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909" r:id="rId3"/>
    <p:sldId id="910" r:id="rId4"/>
    <p:sldId id="1373" r:id="rId5"/>
    <p:sldId id="911" r:id="rId6"/>
    <p:sldId id="912" r:id="rId7"/>
    <p:sldId id="913" r:id="rId8"/>
    <p:sldId id="914" r:id="rId9"/>
    <p:sldId id="1374" r:id="rId10"/>
    <p:sldId id="915" r:id="rId11"/>
    <p:sldId id="916" r:id="rId12"/>
    <p:sldId id="917" r:id="rId13"/>
    <p:sldId id="1375" r:id="rId14"/>
    <p:sldId id="918" r:id="rId15"/>
    <p:sldId id="919" r:id="rId16"/>
    <p:sldId id="680" r:id="rId17"/>
    <p:sldId id="681" r:id="rId18"/>
    <p:sldId id="682" r:id="rId19"/>
    <p:sldId id="683" r:id="rId20"/>
    <p:sldId id="684" r:id="rId21"/>
    <p:sldId id="1376" r:id="rId22"/>
    <p:sldId id="685" r:id="rId23"/>
    <p:sldId id="686" r:id="rId24"/>
    <p:sldId id="687" r:id="rId25"/>
    <p:sldId id="688" r:id="rId26"/>
    <p:sldId id="689" r:id="rId27"/>
    <p:sldId id="690" r:id="rId28"/>
    <p:sldId id="691" r:id="rId2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28" autoAdjust="0"/>
    <p:restoredTop sz="94660"/>
  </p:normalViewPr>
  <p:slideViewPr>
    <p:cSldViewPr snapToGrid="0">
      <p:cViewPr varScale="1">
        <p:scale>
          <a:sx n="97" d="100"/>
          <a:sy n="97" d="100"/>
        </p:scale>
        <p:origin x="27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24:44.217"/>
    </inkml:context>
    <inkml:brush xml:id="br0">
      <inkml:brushProperty name="width" value="0.05" units="cm"/>
      <inkml:brushProperty name="height" value="0.05" units="cm"/>
    </inkml:brush>
  </inkml:definitions>
  <inkml:trace contextRef="#ctx0" brushRef="#br0">3014 1 8282,'-8'-1'5205,"22"5"-4822,93-1 2592,-34 7-1667,151-23-837,206 14-396,-342 11 365,-109-16 3166,7 2-3191,3 1-365,19 1-3538,4 0-547,3-4-226</inkml:trace>
  <inkml:trace contextRef="#ctx0" brushRef="#br0" timeOffset="22304.076">13 51 10162,'-12'3'3928,"25"-3"-2707,118 0-1222,90 13 1,119 23 21,-17 2-13,31-23 272,-30-22 239,-269 3-106,-1-2-1,0-3 1,0-2 0,-1-3-1,21-9-412,149-52 1056,-179 71-793,-44 4-264,-1 0-2,1 1-1,0-1 0,0 0 1,0 0-1,0 0 1,0 0-1,0 0 1,0 1-1,0-1 0,-1 0 1,1 0-1,0 0 1,0 0-1,0 1 0,0-1 1,0 0-1,0 0 1,0 0-1,0 1 1,0-1-1,0 0 0,0 0 1,0 0-1,0 0 1,0 1-1,1-1 0,-1 0 1,0 0-1,0 0 1,0 0-1,0 1 1,0-1-1,0 0 0,0 0 1,0 0-1,1 0 1,-1 0-1,0 1 1,0-1-1,0 0 0,0 0 1,0 0-1,1 0 1,-1 0-1,0 0 0,0 0 1,0 0-1,0 0 1,1 0-1,-1 0 4,-31 12-3021,-10 0 609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2:28.789"/>
    </inkml:context>
    <inkml:brush xml:id="br0">
      <inkml:brushProperty name="width" value="0.05" units="cm"/>
      <inkml:brushProperty name="height" value="0.05" units="cm"/>
      <inkml:brushProperty name="color" value="#E71224"/>
    </inkml:brush>
  </inkml:definitions>
  <inkml:trace contextRef="#ctx0" brushRef="#br0">3 1 12931,'-3'0'2664,"19"1"1249,17-2-3873,35 7-24,19 6-32,25 4 8,9 1 0,28 10-112,-5 2-312,29 3-656,-14-11 944,22-1-3761,-25-8 1032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1:34.242"/>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008C3A"/>
    </inkml:brush>
  </inkml:definitions>
  <inkml:trace contextRef="#ctx0" brushRef="#br0">25379 7543 10810,'-18'34'2201,"7"7"1087,8-8 49,2-16-6602,5-14 3298</inkml:trace>
  <inkml:trace contextRef="#ctx0" brushRef="#br0" timeOffset="1">25385 8041 10066,'0'0'2977,"-1"-2"536,7-1-2929,0-9-872,7 5-3185,2 2 648</inkml:trace>
  <inkml:trace contextRef="#ctx0" brushRef="#br0" timeOffset="2">25391 8067 5545,'-4'27'3329,"-3"-4"-328,6 4-593,1-30-1824,3 29-56,-3-53-144,-2 2-480,1-1-3064,-10 2 895</inkml:trace>
  <inkml:trace contextRef="#ctx0" brushRef="#br0" timeOffset="-441.385">25229 7173 9626,'6'35'9714,"0"1"-6489,29-36-3185,-9-3-1184,-11 5-3353,0 4 808</inkml:trace>
  <inkml:trace contextRef="#ctx0" brushRef="#br0" timeOffset="-27318.846">22008 229 10242,'-14'24'3425,"-4"-24"400,9 1-2561,12-1-1136,12-6-528,-3-19-3409,-6-12 985</inkml:trace>
  <inkml:trace contextRef="#ctx0" brushRef="#br0" timeOffset="-31238.821">17747 934 7882,'0'-2'265,"0"1"0,0-1 0,0 0 1,0 0-1,-1 0 0,1 0 1,0 1-1,-1-1 0,1 0 0,-1 1 1,0-1-1,0 0 0,0 1 0,0-1 1,0 1-1,0-1 0,0 1 1,0-1-1,0 1 0,-1 0 0,1 0 1,-1-1-266,-38-8 1972,-47 25-1357,66-7-582,-1 2 1,1 0-1,1 1 0,0 2 1,0 0-1,2 1 0,-1 0 1,-10 13-34,16-15 11,1 1 0,0 0 1,0 0-1,1 2 1,1-1-1,1 1 0,0 1 1,1-1-1,0 2 1,1-1-1,1 1 0,1 0 1,0 0-1,1 0 0,1 1 1,1 0-1,1-1 1,0 1-1,1 0 0,1 0 1,0-1-1,2 3-11,-3-17 7,1 0-1,0 0 0,-1 0 0,1 0 1,0 0-1,1 0 0,-1 0 0,1 0 1,-1-1-1,1 1 0,0 0 0,0-1 1,0 0-1,0 1 0,0-1 0,0 0 1,1 0-1,-1 0 0,1 0 0,0 0 1,0-1-1,-1 1 0,1-1 1,0 0-1,0 0 0,0 0 0,0 0 1,0 0-1,0-1 0,1 0 0,-1 1 1,0-1-1,0 0 0,0 0 0,0-1 1,1 1-7,9-4 76,0-1 0,-1 0 0,0-1 1,0 0-1,0-1 0,-1-1 0,0 0 0,0 0 1,-1-1-1,0 0 0,-1 0 0,0-2 1,2-1-77,10-9 234,-2-1 0,0 0 0,-1-1 0,-1-1 1,-1-1-1,-1 0 0,-2-1 0,9-24-234,-19 43 25,-1-1 0,0 1-1,-1-1 1,0 1 0,0-1-1,-1 0 1,0 1 0,0-1-1,0 0 1,-1 1 0,0-1-1,-1 1 1,0-1 0,0 1-1,-1 0 1,1 0 0,-2 0-1,1 0 1,-1 0 0,0 0-25,-15-2-1659,5 13-2219,2 2 123</inkml:trace>
  <inkml:trace contextRef="#ctx0" brushRef="#br0" timeOffset="-30940.135">17923 523 9186,'-4'100'4971,"-11"49"-3638,10-111-1196,-37 268 1270,42-300-1381,-1-1-1,1 1 1,0 0-1,1-1 0,-1 1 1,1-1-1,0 1 1,0 0-1,1-1 0,0 0 1,0 1-1,0-1 1,0 0-1,1 0 1,0 0-1,0 0 0,2 2-25,-2-6 18,0 0 0,0 0-1,0-1 1,0 1-1,0-1 1,1 1 0,-1-1-1,0 0 1,0 0-1,0-1 1,0 1 0,0-1-1,0 1 1,0-1-1,0 0 1,0 0 0,0 0-1,0-1 1,-1 1-1,1-1 1,0 1 0,-1-1-1,1 0 1,-1 0-1,0 0 1,1 0 0,-1 0-1,0-1 1,0 1-1,1-3-17,0 3 27,40-37 225,-2-2-1,-2-2 0,-1-1 1,-2-2-1,-3-1 1,24-45-252,-4-9-22,-34 30-1944,-24 64-1436,-8 12-352</inkml:trace>
  <inkml:trace contextRef="#ctx0" brushRef="#br0" timeOffset="-30602.944">18108 1054 7498,'0'15'2232,"3"0"545,6 5-1849,0 1-448,7 1-16,3 3-168,10-9-88,2-6-184,11-5-232,-4-7-176,12-21-2609,-6 5 625</inkml:trace>
  <inkml:trace contextRef="#ctx0" brushRef="#br0" timeOffset="-30124.167">18691 940 8746,'-3'-1'377,"1"1"1,-1-1 0,0 0-1,0 1 1,1 0-1,-1-1 1,0 1-1,0 0 1,1 0-1,-1 1 1,0-1-1,0 1 1,1-1-1,-1 1 1,0 0 0,1 0-1,-1 0 1,1 0-1,-2 2-377,-66 55 1125,15 19-705,52-74-405,0 0 0,1 0 1,-1 1-1,1-1 0,0 1 0,0 0 1,1-1-1,-1 1 0,1 0 0,0 0 1,-1 0-1,2 0 0,-1 0 1,0 0-1,1 0 0,0 1 0,0-1 1,0 0-1,1 0 0,-1 0 0,1 0 1,0 0-1,0 0 0,0 0 1,1 0-1,0 0 0,-1-1 0,1 1 1,0 0-1,1-1 0,-1 0 0,1 1 1,-1-1-1,1 0 0,0 0 1,0 0-1,0-1 0,1 1 0,-1-1 1,1 0-1,-1 0 0,4 1-15,2-2 16,1 0-1,-1-1 1,1 0 0,0-1-1,-1 0 1,1 0-1,-1-1 1,1-1-1,-1 1 1,0-1 0,0-1-1,0 0 1,-1 0-1,1-1 1,-1 0-1,0 0 1,0-1 0,-1 0-1,5-4-15,-1 2 22,169-117 268,-179 125-294,-1 0-1,1 0 0,-1 0 1,1 1-1,0-1 1,-1 0-1,1 0 0,-1 0 1,1 1-1,-1-1 0,1 0 1,-1 1-1,1-1 0,-1 0 1,1 1-1,-1-1 1,1 1-1,-1-1 0,1 1 1,-1-1-1,0 1 0,1-1 1,-1 1-1,0-1 0,0 1 1,1-1-1,-1 1 1,0 0-1,0-1 0,0 1 1,0-1-1,0 1 0,1 0 1,-1-1-1,0 1 0,0-1 1,-1 1-1,1 0 1,0-1-1,0 1 0,0 0 1,0-1-1,-1 1 0,1-1 1,0 1-1,0-1 1,-1 1-1,1-1 0,0 1 1,-1-1-1,1 1 0,-1-1 1,1 1-1,0-1 0,-1 1 1,1-1-1,-1 0 1,0 1-1,1-1 0,-1 0 5,0 2-8,0 1-2,-11 54-28,12-55 40,0-1-1,0 0 1,0 0-1,0 0 1,0 0-1,0 0 1,0 0 0,1 1-1,-1-1 1,0 0-1,1 0 1,-1 0-1,1 0 1,-1 0-1,1 0 1,0 0-1,-1 0 1,1 0 0,0-1-1,0 1 1,0 0-1,-1 0 1,1-1-1,0 1 1,0 0-1,0-1 1,0 1 0,0-1-1,0 1 1,0-1-1,1 0 1,-1 1-1,0-1 1,0 0-1,0 0 1,0 0-1,0 0 1,0 0 0,1 0-1,-1 0 1,0 0-1,0 0 1,0 0-1,0-1 1,0 1-1,0 0 1,1-1-2,8-2 21,0-1 1,-1 1-1,1-1 1,-1-1-1,0 0 0,0 0 1,-1-1-1,4-3-21,69-33 94,-79 42-100,0 0-1,0 0 0,0 0 1,0 0-1,0 0 0,0 1 1,0-1-1,0 1 0,0-1 0,0 1 1,0 0-1,0 0 0,-1-1 1,1 1-1,0 1 0,0-1 1,-1 0-1,1 0 0,-1 1 1,1-1-1,-1 0 0,0 1 0,1 0 1,-1-1-1,0 1 0,0 0 1,0 0-1,0-1 0,0 1 1,-1 0-1,1 0 0,-1 0 1,1 0-1,-1 1 7,30 37-5,-24-39 14,0-1 0,0 1-1,0-2 1,0 1 0,0 0 0,0-1-1,0 0 1,0-1 0,0 1 0,0-1-1,-1 0 1,1-1 0,-1 1 0,0-1-1,1 0 1,-1 0 0,1-2-9,5-1 23,14-8 24,-10 6-26,0 0-1,0 0 1,1 1-1,0 1 0,0 1 1,4-1-21,-18 5-7,0 1 0,0 0 0,0-1 0,-1 1 0,1 0 0,0 0 0,0 0 0,0 0 0,0 0 0,-1 0 0,1 0 0,0 1 0,0-1 0,0 1 0,-1-1 0,1 1 0,0 0 0,-1 0 0,1-1 0,0 1 0,-1 0 0,1 1 0,-1-1 0,0 0 0,1 0 0,-1 1 0,0-1 0,0 0 0,1 1 0,-1-1 0,-1 1 0,1 0 0,0-1 0,0 1 0,0 0 0,-1 0 0,1-1 0,-1 3 7,6 54-321,-4-57 297,-1 0 1,1-1-1,-1 1 1,1 0-1,-1-1 0,1 1 1,-1-1-1,1 1 1,0-1-1,-1 0 1,1 0-1,0 0 0,-1 0 1,1 0-1,0 0 1,-1 0-1,1 0 0,-1-1 1,1 1-1,0-1 1,-1 1-1,1-1 1,-1 1-1,1-1 0,-1 0 1,0 0-1,1 0 1,-1 0-1,0 0 1,1 0-1,-1 0 0,1-1 24,4-1-899,35-19-748</inkml:trace>
  <inkml:trace contextRef="#ctx0" brushRef="#br0" timeOffset="-29311.786">19786 1002 7218,'-20'12'1930,"-42"37"3446,62-49-5369,-1 0-1,1 1 0,0-1 0,-1 0 0,1 1 1,0-1-1,-1 1 0,1-1 0,0 0 0,0 1 0,-1-1 1,1 1-1,0-1 0,0 1 0,0-1 0,0 1 0,0-1 1,0 1-1,0-1 0,0 1 0,0-1 0,0 1 1,0-1-1,0 1 0,0-1 0,0 1 0,0-1 0,0 1 1,0-1-1,1 0 0,-1 1 0,0-1 0,0 1 0,0-1 1,1 1-1,-1-1 0,0 0 0,1 1 0,-1-1 1,0 0-1,1 1 0,-1-1 0,1 0 0,-1 1 0,1-1 1,-1 0-1,0 0 0,1 0 0,-1 1 0,1-1 0,-1 0 1,1 0-1,-1 0 0,1 0 0,-1 0 0,1 0-6,32 1 42,-31-1-31,201-26 243,-120 15-237,-82 11-4,0 0 0,0 0 1,0 0-1,1 0 0,-1 0 0,0 1 1,0-1-1,0 0 0,0 0 0,1 1 1,-1-1-1,0 1 0,0-1 0,0 1 1,0-1-1,0 1 0,0 0 0,0 0 1,0-1-1,0 1 0,-1 0 0,1 0 1,0 0-1,0 0 0,-1 0 0,1 0 1,-1 0-1,1 0 0,0 0 0,-1 0 1,0 0-1,1 0 0,-1 1 0,0-1 1,0 0-1,1 0 0,-1 0-13,3 10 327,-2-10-307,0 0 0,0 0 0,1 0-1,-1 0 1,0 0 0,1 0 0,-1 0 0,0 0-1,1-1 1,-1 1 0,1-1 0,-1 1-1,1-1 1,-1 0 0,1 1 0,0-1-1,-1 0 1,1 0 0,-1 0 0,1 0-1,-1 0 1,1 0 0,0-1 0,-1 1 0,1-1-1,-1 1 1,1-1 0,-1 1 0,0-1-1,2 0-19,-3 1 1,201-87 114,-151 71-454,-49 16 324,0 0 1,0 0-1,0 0 1,0 0-1,0 0 1,0 0-1,0 0 1,0 1-1,0-1 1,0 0-1,0 1 1,0-1-1,0 1 1,0-1-1,0 1 1,0-1-1,-1 1 1,1 0 0,0-1-1,0 1 1,-1 0-1,1 0 1,0 0-1,-1-1 1,1 1-1,-1 0 1,1 0-1,-1 0 1,1 0-1,-1 0 1,0 0-1,1 0 1,-1 0-1,0 0 1,0 0-1,0 0 1,0 0-1,0 0 1,0 1 14,-4 44-156,3-43 173,1 0-15,-1-2 12,0 1 0,0 0 0,0-1 0,1 1 0,-1 0 0,1 0 0,-1-1 0,1 1 0,0 0 0,0 0 0,0 0 0,0 0 0,0 0 0,0 0 0,0-1 0,0 1 0,1 0 0,-1 0 0,1 0 0,0-1 0,-1 1 0,1 0 0,0-1 0,0 1 0,0 0 0,0-1 0,0 1 0,0-1 0,1 0 0,-1 1 0,0-1 0,1 0 0,-1 0 0,1 0 0,-1 0 0,1 0 0,0 0 0,-1 0 0,1 0 0,0-1-14,8 1 34,0-2 0,0 0-1,-1 0 1,1 0 0,0-1-1,-1-1 1,1 0 0,-1 0-1,0 0 1,0-1-1,4-3-33,13-4 67,105-32-26,-130 43-44,-1 0 0,1 0-1,-1 0 1,1 0 0,0 1 0,-1-1 0,1 0 0,-1 0-1,1 1 1,0-1 0,-1 0 0,1 1 0,-1-1 0,1 0 0,-1 1-1,0-1 1,1 1 0,-1-1 0,1 1 0,-1-1 0,0 1-1,1-1 1,-1 1 0,0-1 0,0 1 0,1-1 0,-1 1-1,0 0 1,0-1 0,0 1 0,0-1 0,0 1 0,0 0-1,0-1 1,0 1 0,0 0 0,0-1 0,0 1 0,0 0 3,9 19 234,-3-18-212,-1 0 1,1-1-1,0 0 1,0 0 0,0 0-1,0-1 1,0 0-1,1 0 1,-1-1 0,0 1-1,0-1 1,0 0-1,-1-1 1,3 0-23,11-2 25,16-2 3,1-1 0,-1-2 0,-1-1 0,25-12-28,-59 22-5,1-1 0,-1 0 0,1 1 0,-1-1 0,1 1 1,-1-1-1,1 1 0,0-1 0,-1 1 0,1-1 0,0 1 0,-1 0 0,1-1 0,0 1 0,-1 0 0,1-1 0,0 1 1,0 0-1,-1 0 0,1 0 0,0 0 0,0 0 0,0 0 0,-1 0 0,1 0 0,0 0 0,0 0 0,-1 0 0,1 0 1,0 1-1,0-1 0,-1 0 0,1 1 0,0-1 0,-1 0 0,1 1 0,0-1 0,-1 1 0,1-1 0,-1 1 0,1-1 1,-1 1-1,1-1 0,-1 1 0,1 0 0,-1-1 0,1 1 0,-1 0 0,0-1 0,1 1 0,-1 0 5,0 0 3,1 0-1,-1 0 0,1 0 1,0 0-1,-1 0 0,1 0 1,0-1-1,0 1 0,0 0 1,-1 0-1,1-1 0,0 1 1,0 0-1,0-1 0,0 1 1,0-1-1,0 0 0,0 1 1,0-1-1,0 0 0,1 1 1,-1-1-1,0 0 0,0 0 1,0 0-1,0 0 0,0 0 1,1 0-3,0 0-2,18 3 22,1-1-1,-1 0 0,0-2 0,0-1 1,0 0-1,0-1 0,4-2-19,31-14 15,-9 30 103,-32-24-1511,-16-8-77</inkml:trace>
  <inkml:trace contextRef="#ctx0" brushRef="#br0" timeOffset="-29037.288">20844 423 12371,'-8'0'3520,"-1"-2"745,5 1-3457,4 1-1824,-2-5-3209,-2-14 529</inkml:trace>
  <inkml:trace contextRef="#ctx0" brushRef="#br0" timeOffset="-28236.589">21554 1107 7594,'-9'2'1728,"4"-2"729,4-5-2209,7-2-72,0 2-120,14-10-841,-2-2-1671,11-22 175</inkml:trace>
  <inkml:trace contextRef="#ctx0" brushRef="#br0" timeOffset="-27888.855">21671 813 6777,'-35'135'7989,"24"-88"-6991,8-36-892,0-1 0,0 1 0,1-1 0,1 1 0,0 0 0,0-1 1,1 1-1,0 0 0,1 0 0,0-1 0,1 1 0,1 5-106,-2-14 4,-1-1 1,1 1-1,0 0 0,-1-1 1,1 1-1,0-1 0,0 1 1,0-1-1,0 1 0,1-1 0,-1 0 1,0 1-1,0-1 0,1 0 1,-1 0-1,1 0 0,-1 0 1,1 0-1,-1-1 0,1 1 1,0 0-1,-1-1 0,1 1 1,0-1-1,0 1 0,-1-1 1,1 0-1,0 0 0,0 0 1,0 0-1,-1 0 0,1 0 0,0 0 1,0-1-1,-1 1 0,1-1 1,0 1-1,0-1-4,62-32-2452,-63 32 2334,29-20-3153,-1-1-511</inkml:trace>
  <inkml:trace contextRef="#ctx0" brushRef="#br0" timeOffset="-27625.913">21898 843 9002,'-20'43'2781,"-21"64"1802,42-105-4568,-1 0 0,1 1 1,-1-1-1,1 0 0,0 1 0,0-1 0,0 0 0,0 0 0,0 0 1,1 0-1,-1 0 0,1 0 0,-1 0 0,1 0 0,-1 0 0,1-1 1,0 1-1,0-1 0,0 1 0,0-1 0,0 0 0,0 0 0,1 0 1,-1 0-1,0 0 0,0 0 0,1-1 0,-1 1 0,0-1 0,1 0 1,-1 1-1,1-1 0,-1 0 0,1 0 0,-1-1 0,0 1 1,1 0-1,-1-1 0,0 0 0,2 0-15,-2 1 6,10 1 10,1 0-1,-1-2 1,0 1 0,0-2-1,0 0 1,0 0-1,0-1 1,0 0-1,-1-1 1,1 0-1,-1-1 1,0-1 0,-1 1-1,1-2 1,-1 1-1,0-2 1,-1 1-1,5-5-15,-3 2 21,-1-1-1,0-1 0,-1 1 1,0-2-1,-1 1 0,0-1 0,-1 0 1,0-1-1,1-4-20,6-24 109,-1-1 1,-3 0-1,-1-1 0,2-30-109,-10 67 72,-1 0-1,1-1 1,-1 1-1,-1 0 1,1 0-1,-1-1 0,0 1 1,-1 0-1,0 0 1,0 0-1,-2-4-71,3 10 23,0 0 1,0 0-1,0 0 1,0 0-1,0 1 1,0-1-1,0 0 0,-1 1 1,1-1-1,0 0 1,0 1-1,-1 0 1,1-1-1,0 1 0,0 0 1,-1 0-1,1-1 1,0 1-1,-1 0 1,1 0-1,0 1 0,-1-1 1,1 0-1,0 0 1,-1 1-1,1-1 1,0 0-1,0 1 0,-1 0 1,1-1-1,0 1 1,0 0-1,0-1 1,0 1-1,0 0 0,0 0 1,0 0-24,-32 47 260,-14 54-143,5 1 0,-27 103-117,53-154 31,15-51-29,0 1-1,0-1 0,0 1 0,1-1 1,-1 1-1,1 0 0,-1-1 0,1 1 1,-1 0-1,1-1 0,0 1 1,0 0-1,0 0 0,0-1 0,0 1 1,0 0-1,1-1 0,-1 1 1,1 0-1,-1 0 0,1-1 0,-1 1 1,1-1-1,0 1 0,0-1 0,0 1 1,0-1-1,0 1 0,0-1 1,0 0-1,0 1 0,1-1 0,-1 0 1,0 0-1,1 0 0,-1 0 0,1 0 1,-1 0-1,1-1 0,-1 1 1,1 0-1,0-1 0,-1 1 0,1-1 1,0 0-1,0 0-1,13 3 6,1-1 0,-1 0 0,1-1 0,-1-1-1,1-1 1,-1 0 0,2-1-6,-11 1-157,0 1 1,0-1-1,0-1 0,0 1 0,-1-1 0,1 0 0,-1-1 1,1 1-1,-1-1 0,0 0 0,0 0 0,0-1 0,0 0 1,-1 0-1,3-2 157,28-38-3665</inkml:trace>
  <inkml:trace contextRef="#ctx0" brushRef="#br0" timeOffset="-25615.838">23227 36 5025,'2'-5'713,"2"-20"3062,-2 19-1580,-3 14-271,-43 236-735,17-139-808,4 2 0,5 0 0,5 2 0,2 63-381,11-167 16,-2 7 19,2 1 0,0-1 0,0 0 0,2 0 0,-1 1 0,1-1 0,1 0 0,0-1 0,1 1 0,0 0 0,1-1 0,1 2-35,-4-12 7,0 1 1,1 0-1,-1-1 0,1 0 0,-1 0 1,1 0-1,-1 0 0,1 0 1,0 0-1,0-1 0,-1 1 1,1-1-1,0 0 0,0 0 1,-1 0-1,1 0 0,0 0 1,0-1-1,0 1 0,-1-1 0,1 1 1,0-1-1,-1 0 0,1 0 1,-1-1-1,1 1 0,-1 0 1,0-1-1,1 0 0,-1 1 1,0-1-1,1-1-7,-2 3 3,12-10 21,-1 1 0,0-2 0,-1 1-1,0-2 1,0 1 0,-1-1 0,-1-1 0,0 0-1,-1 0 1,0-1 0,5-12-24,-13 25 1,69-128 334,29-82-335,-67 139 58,-31 70-58,1 0 0,0 1 0,-1-1 0,1 1 0,0-1 0,0 1-1,0-1 1,0 1 0,0 0 0,0-1 0,0 1 0,0 0-1,0 0 1,1 0 0,-1 0 0,1 0 0,-1 0 0,0 0 0,1 0-1,0 0 1,-1 1 0,1-1 0,-1 1 0,1-1 0,0 1-1,0 0 1,-1 5-40,-27 178 54,-20 195 598,45-377-609,0 0 1,1 0-1,-1 0 1,1 1-1,-1-1 0,1 0 1,0 0-1,0 0 1,-1 1-1,1-1 0,0 0 1,0 0-1,0 0 1,0 1-1,0-1 1,1 0-1,-1 0 0,0 0 1,0 1-1,1-1 1,-1 0-1,1 0 0,-1 0 1,1 0-1,0 0 1,-1 0-1,1 0 1,0 0-1,0 0 0,-1 0 1,1 0-1,0 0 1,0-1-1,0 1 0,0 0 1,0-1-1,0 1 1,0 0-1,0-1 1,1 0-1,-1 1 0,0-1 1,0 0-1,0 1 1,0-1-1,1 0 0,-1 0 1,0 0-1,0 0 1,1 0-1,-1 0 1,0 0-1,0 0 0,0-1 1,1 1-1,-1-1 1,0 1-4,5-3-134,0-1 1,0 0 0,0 0 0,-1 0 0,0 0 0,0-1 0,0 0-1,0 0 1,-1 0 0,0-1 0,0 0 0,0 1 0,1-6 133,43-86-3166,-3-20-314</inkml:trace>
  <inkml:trace contextRef="#ctx0" brushRef="#br0" timeOffset="-25287.008">23880 435 9466,'-7'4'488,"1"1"1,0 0-1,0 0 1,1 1-1,0 0 0,-1 0 1,2 0-1,-1 0 1,1 1-1,0-1 0,-3 8-488,3-7 277,-7 12 66,1 0-1,0 0 1,1 1 0,2 1-1,0-1 1,1 1-1,1 0 1,-1 10-343,6-4 315,7-26-127,20-44-44,-5 5-98,5-3-2,-11 14-15,0 1-1,3 1 1,0 1-1,1 0 1,1 1 0,1 2-1,6-4-28,25-24 46,-43 34-94,-16 24-83,-27 54-53,10 10 196,4 0 0,3 1 1,4 2-13,9-63 11,-22 198 193,24-208-196,0 0 1,1 0-1,0 0 0,0 1 1,-1-1-1,2 0 1,-1 0-1,0 0 0,1 1 1,-1-1-1,1 0 0,0 0 1,0 0-1,1 0 0,-1 0 1,0 0-1,1 0 1,0-1-1,-1 1 0,1 0 1,0-1-1,2 2-8,-2-3 4,0-1 1,0 0-1,0 1 1,0-1-1,0 0 0,0 0 1,0 0-1,0 0 0,-1-1 1,1 1-1,0-1 0,0 1 1,0-1-1,0 1 1,0-1-1,-1 0 0,1 0 1,0 0-1,-1 0 0,1 0 1,-1 0-1,1 0 1,-1-1-1,1 1 0,-1-1 1,0 1-1,0-1 0,1 1 1,-1-1-5,29-46-122,74-283-2317,-66 206-659,6-14 176</inkml:trace>
  <inkml:trace contextRef="#ctx0" brushRef="#br0" timeOffset="-24963.783">24367 31 8786,'-43'85'5779,"-30"33"-3659,-20 28-193,92-144-1916,0 1 0,-1 0 0,1-1 0,1 1 0,-1 0 0,0 0 0,0 0 0,1-1 0,0 1 0,0 0 0,-1 0 0,2 0 0,-1 0 0,0 0 0,0 0 0,1 0 0,0-1 0,0 1 0,-1 0 0,2 0 0,-1-1 0,0 1 0,0-1 0,1 1 0,0-1 0,-1 1 0,1-1 0,0 0 0,0 0 0,0 0 0,0 0 0,1 0 0,-1 0 0,0-1-1,1 1 1,-1-1 0,1 0 0,0 1 0,-1-1 0,1 0 0,0-1 0,2 1-11,147 11-174,-151-12 166,1 1-1,0-1 1,-1 1 0,1 0 0,0-1 0,-1 1 0,1 0 0,-1 0 0,1 0 0,-1 0-1,1 1 1,-1-1 0,0 0 0,0 0 0,0 1 0,1-1 0,-1 1 0,-1-1 0,1 1-1,0 0 1,0-1 0,0 1 0,-1 0 0,1-1 0,-1 1 0,0 0 0,1 0 0,-1-1-1,0 1 1,0 0 0,0 0 0,0 1 8,1 5-22,2 23 19,-1 0-1,-2 0 1,-1 1-1,-1-1 1,-2 0-1,-1 0 0,-1-1 1,-2 1-1,-10 23 4,16-45 87,0-1-1,-1 1 1,-1-1-1,1 0 1,-1 0-1,0 0 1,-1-1-1,0 1 1,0-1-1,-1 0 1,0-1-1,0 1 1,0-1-1,-1 0 1,0-1-1,0 0 1,0 0-1,-1 0 1,0-1-1,0 0 1,0-1-1,0 1 1,-1-2-1,1 1 0,-1-1 1,1 0-1,-2-1-86,9-1 5,0 0-1,0 0 0,0 0 0,0 0 0,0 0 0,1 0 0,-1 0 0,0 0 1,0-1-1,0 1 0,0 0 0,0-1 0,0 1 0,0-1 0,0 1 0,1-1 0,-1 1 1,0-1-1,0 1 0,1-1 0,-1 0 0,0 1 0,1-1 0,-1 0 0,1 0 1,-1 0-1,1 1 0,-1-1 0,1 0 0,-1-1-4,3-41-1322,16-50-2239,9-16-149</inkml:trace>
  <inkml:trace contextRef="#ctx0" brushRef="#br0" timeOffset="-24528.092">24695 420 6353,'11'5'6525,"-12"-5"-3893,-5 1-2707,-64 31 1001,67-31-903,0 1-1,0 0 1,0 1 0,1-1 0,-1 0 0,0 1-1,1 0 1,0 0 0,-1 0 0,1 0 0,0 0-1,0 0 1,1 0 0,-1 0 0,1 1 0,0-1-1,0 1 1,0-1 0,0 1 0,0 3-23,-3 5 63,1 0-20,0 0 0,0 0 1,1 0-1,0 0 1,1 1-1,1-1 1,0 0-1,0 0 1,1 1-1,1-1 0,0 0 1,1 0-1,0 0 1,4 9-44,-7-19 3,0 0 1,1-1-1,-1 1 1,1 0-1,-1-1 1,1 1-1,0 0 1,0-1-1,0 1 1,0-1-1,0 1 1,0-1-1,0 1 1,0-1-1,0 0 1,1 1-1,-1-1 1,0 0-1,1 0 1,-1 0-1,1 0 1,-1 0-1,1-1 1,0 1-1,-1 0 1,1-1-1,1 1-3,37-36 60,131-160 122,-115 139-141,-49 53-37,1 0 0,-1 0 0,0 0-1,1 1 1,-1 0 0,1 1 0,0 0 0,-1 0-1,1 0 1,1 1-4,7-1 3,-9 0 1,-6 0-5,1 1-1,0-1 1,-1 1 0,1-1 0,0 1 0,0-1 0,-1 1 0,1 0 0,0 0-1,0 0 1,0 0 0,-1 0 0,1 0 0,0 1 0,0-1 0,0 1-1,-1-1 1,1 1 0,0-1 0,-1 1 0,1 0 0,-1 0 0,1 0-1,-1 0 1,1 0 0,-1 0 0,1 0 0,-1 1 0,0-1 0,0 0-1,0 1 1,0-1 0,0 1 0,0-1 0,0 1 0,0 0 0,0-1-1,-1 1 1,1 0 0,-1-1 0,1 1 0,-1 0 0,0 0 0,0-1-1,1 2 2,-5 83 178,0-36 56,3 0 0,1 1 1,6 32-235,14-17 221,-19-64-213,1 0 0,-1-1-1,1 1 1,-1-1 0,1 1 0,0-1-1,0 1 1,0-1 0,0 0-1,0 0 1,0 0 0,0 0 0,0 0-1,0-1 1,1 1 0,-1-1 0,0 1-1,0-1 1,1 0 0,-1 0 0,0 0-1,1 0 1,-1 0 0,0 0 0,0-1-1,1 1 1,-1-1 0,0 1 0,0-1-1,0 0 1,0 0 0,0 0 0,0 0-1,0-1 1,0 1 0,1-1-8,6-4 13,0 0 1,0-1 0,0 0 0,-1 0-1,-1 0 1,1-1 0,-1-1-1,0 1 1,-1-1 0,0 0 0,0-1-1,1-3-13,2-2 16,121-212 21,-101 178-386,-28 48 307,0 0 1,0-1 0,0 1-1,0 0 1,0 0-1,0 0 1,1 0 0,-1 0-1,0 0 1,0 0-1,1 1 1,-1-1 0,1 0-1,-1 1 1,1-1-1,-1 1 1,1-1 0,-1 1-1,1 0 1,-1 0-1,1-1 1,-1 1 0,1 0-1,0 1 42,1 9-583,-10 82-1240,12-78-1052,6-12 5</inkml:trace>
  <inkml:trace contextRef="#ctx0" brushRef="#br0" timeOffset="-22988.393">17908 2303 9154,'-35'-50'4691,"34"49"-4617,0 0 0,-1-1 0,1 1 0,-1 1 0,1-1 0,-1 0-1,1 0 1,-1 0 0,1 1 0,-1-1 0,0 1 0,1-1 0,-1 1 0,0 0 0,1 0 0,-1 0 0,0 0 0,1 0-1,-1 0 1,0 0 0,1 0 0,-1 1 0,0-1 0,1 1 0,-1-1 0,0 1 0,1-1 0,-1 1 0,1 0 0,-1 0-1,1 0 1,0 0 0,-1 0 0,1 0-74,-4 4 37,1-1-1,-1 1 1,1 0 0,0 0-1,1 1 1,-1-1-1,1 1 1,0-1-1,1 1 1,-1 0 0,-1 6-37,-3 5 31,-77 174-9,51-111 34,34-81-55,-1 1-1,0 0 0,1 0 1,-1-1-1,0 1 0,1 0 0,-1 0 1,0 0-1,1 0 0,-1-1 1,0 1-1,1 0 0,-1 0 1,1 0-1,-1 0 0,0 0 1,1 0-1,-1 0 0,0 0 1,1 0-1,-1 0 0,1 0 1,-1 0-1,0 1 0,1-1 0,-1 0 1,1 0-1,-1 0 0,0 0 1,1 1-1,-1-1 0,0 0 1,1 0-1,-1 1 0,0-1 1,0 0-1,1 0 0,-1 1 1,0-1-1,0 0 0,1 1 0,-1-1 1,0 0-1,0 1 0,0-1 1,0 0-1,0 1 0,1-1 1,-1 1-1,0-1 0,0 0 1,0 1-1,0-1 0,0 1 1,0-1-1,0 0 0,0 1 1,-1-1-1,1 1 0,0-1 0,0 0 1,0 1-1,0-1 0,0 0 1,-1 1-1,1-1 0,0 0 1,0 1-1,59-46 34,-29 7-106,-2-1-1,-2-1 1,14-30 72,-29 51-44,58-113-400,-44 105 69,-11 62-29,2 392-104,-6-321 526,-3-51 45,-2 1 1,-3 0 0,-2 0 0,-4 15-64,4-62 38,0-1 1,-1 0-1,0 0 0,-1 0 0,1 0 1,-1 0-1,-1 0 0,0-1 0,0 1 1,0-1-1,-1 0 0,0 1 0,-1-2 1,1 1-1,-1 0 0,0-1 0,-1 0 1,0 0-1,0-1 0,0 0 0,-1 0 1,1 0-1,-1-1 0,0 0 0,0 0 1,-1 0-1,1-1 0,-5 1-38,8-4 37,0 1 0,0-1-1,0 0 1,0 0 0,0-1-1,-1 1 1,1-1 0,0 0 0,1 0-1,-1 0 1,0-1 0,0 1-1,0-1 1,1 0 0,-1 0 0,1 0-1,-1-1 1,1 1 0,0-1-1,0 0 1,0 0 0,0 0 0,1 0-1,-1 0 1,1 0 0,0-1-1,0 1 1,0-1 0,0 0-1,1 0 1,-1 1 0,1-1 0,0 0-1,0 0 1,0 0 0,1-1-37,-1-8 17,0 1 1,1 0 0,0-1-1,1 1 1,1 0-1,0 0 1,0 0 0,1 0-1,1 0 1,0 0-18,13-29-2,2 1 0,1 1 1,2 0-1,1 2 0,3 1 1,0 1-1,3 1 0,20-19 2,-39 41-2,96-105-15,101-125-10,-115 133-36,-91 108 58,-1 0 0,1 0 1,0 1-1,0-1 0,0 0 0,-1 0 0,1 0 1,0 1-1,0-1 0,0 0 0,1 1 0,-1-1 1,0 1-1,0-1 0,0 1 0,0 0 0,0-1 1,1 1-1,-1 0 0,0 0 0,0 0 0,0 0 0,1 0 1,-1 0-1,0 0 0,0 0 0,0 1 0,0-1 1,1 0-1,-1 1 0,1-1 5,7 45-162,-13 11 90,-2 0 0,-3 0 0,-4 8 72,-29 104 107,41-167-104,1 0 1,-1-1-1,1 1 1,-1 0-1,1-1 0,0 1 1,-1 0-1,1 0 0,0-1 1,-1 1-1,1 0 1,0 0-1,0-1 0,0 1 1,0 0-1,0 0 0,0 0 1,0 0-1,0-1 1,0 1-1,0 0 0,0 0 1,1-1-1,-1 1 0,0 0 1,1 0-1,-1-1 1,0 1-1,1 0 0,-1 0 1,1-1-1,-1 1 1,1-1-1,-1 1 0,1 0 1,-1-1-1,1 1 0,0-1 1,-1 1-1,1-1 1,0 0-1,0 1 0,-1-1 1,1 0-1,0 1 0,0-1 1,-1 0-1,1 0 1,0 0-1,0 0 0,0 1 1,-1-1-1,1 0 0,0 0 1,0-1-1,0 1 1,-1 0-1,1 0 0,0 0 1,0-1-4,62-47 160,-53 38-135,0 0 0,0-1 0,-1 0 0,-1-1 1,0 0-1,-1 0 0,0-1 0,4-10-25,8-20 44,-2-1 0,-1 0 0,-3-1 0,-1 0 0,-3-1 0,4-46-44,-11 77 17,-6-35 84,-6 49-57,5 8-45,-1 1 1,1-1-1,1 1 1,0 0-1,0 1 1,0-1-1,1 1 1,0-1-1,1 1 1,-1 7 0,0-4-2,-12 97-49,14-107 50,1 1-1,-1 0 1,1-1-1,0 1 1,0 0 0,0 0-1,0-1 1,1 1-1,-1 0 1,1-1-1,-1 1 1,1 0-1,0-1 1,0 1-1,0-1 1,0 1 0,1-1-1,-1 0 1,1 1-1,-1-1 1,1 0-1,0 0 1,0 0-1,0 0 1,0 0-1,0-1 1,0 1 0,1-1-1,-1 1 1,0-1-1,1 0 1,-1 0-1,1 0 1,0 0 1,7-2 11,0-1 1,0 0-1,-1-1 1,1 0 0,-1 0-1,0-1 1,0-1-1,0 1 1,-1-1-1,1-1 1,-1 0-1,0 0 1,-1 0-1,1-1 1,-2 0-1,1-1 1,3-3-12,85-115 201,-94 124-197,15-20-6,-15 22 1,-1 0 1,0 0-1,0 0 0,1 0 0,-1-1 0,0 1 0,1 0 0,-1 0 0,0 0 0,1 0 0,-1 0 0,0 0 0,1 0 1,-1 0-1,0 0 0,0 0 0,1 0 0,-1 0 0,0 0 0,1 0 0,-1 0 0,0 0 0,1 0 0,-1 0 0,0 1 0,1-1 1,-1 0-1,0 0 0,0 0 0,1 0 0,-1 1 0,0-1 0,0 0 0,1 0 0,-1 0 0,0 1 0,0-1 0,0 0 1,0 1-1,1-1 0,-1 0 0,0 0 0,0 1 0,0-1 0,0 0 0,0 1 0,0-1 0,0 0 0,0 1 0,0-1 0,0 0 1,0 1-1,0-1 0,0 0 0,0 1 0,0-1 0,0 0 0,0 0 0,0 1 0,0-1 0,0 0 0,0 1 0,-1-1 1,1 0-1,0 0 0,0 1 0,0-1 0,-1 0 0,1 0 1,-4 125-130,1-95 148,1 0-1,2 0 0,1 0 1,1 0-1,2 0 1,4 18-18,-7-46 7,-1 0-3,0-1-1,0 0 0,0 0 0,-1 0 1,1 0-1,1 1 0,-1-1 0,0 0 1,0 0-1,0 0 0,1 0 0,-1 0 1,0 0-1,1 1 0,-1-1 0,1 0 1,0 0-1,-1 0 0,1 0 0,0-1 1,-1 1-1,1 0 0,0 0 0,0 0 1,0-1-1,0 1 0,0 0 0,0-1 1,0 1-1,0 0 0,0-1 0,0 0 1,0 1-1,0-1 0,0 0 0,0 1 1,1-1-1,-1 0 0,0 0 0,0 0 1,0 0-1,0 0 0,1 0 0,-1 0 1,0-1-1,0 1-3,60-72 212,63-120 89,-56 96-197,-31 52-130,-30 47-29,-3 105-54,5-20 149,-8-86-89,-1 1 1,1-1 0,-1 0-1,1 0 1,0 0-1,0 0 1,0 0 0,0 0-1,0 0 1,1 0 0,-1 0-1,0 0 1,1-1-1,0 1 1,-1 0 0,1-1-1,0 0 1,0 1-1,0-1 1,0 0 0,0 0-1,0 0 1,0 0 0,0 0-1,0 0 1,0-1-1,0 1 1,1-1 0,-1 0-1,0 1 1,0-1-1,1 0 1,-1 0 0,0-1-1,1 1 1,-1 0 0,0-1-1,0 1 1,0-1-1,1 0 1,-1 0 0,0 1-1,0-1 1,0-1-1,0 1 1,0 0 0,-1 0-1,1-1 1,0 1 0,0-1 48,35-25-3277,6-10-172</inkml:trace>
  <inkml:trace contextRef="#ctx0" brushRef="#br0" timeOffset="-22649.753">19715 2002 7226,'-12'13'1077,"1"0"1,0 0-1,1 1 1,0 0 0,2 1-1,-5 8-1077,4-7 275,-7 14 136,2 2 0,0-1 1,3 2-1,0 0 1,2 0-1,-3 27-411,10-50 83,-1-1 2,1 1 0,1-1 0,0 1 0,0-1 0,0 1 0,1 0 0,1 0 0,0-1-1,0 1 1,2 4-85,-3-12 6,0-1-1,0 1 0,0-1 0,0 1 0,1-1 0,-1 0 1,0 1-1,1-1 0,-1 1 0,1-1 0,0 0 0,-1 0 1,1 1-1,0-1 0,0 0 0,0 0 0,0 0 0,0 0 0,0 0 1,0 0-1,0 0 0,0 0 0,0 0 0,1 0 0,-1-1 1,0 1-1,1-1 0,-1 1 0,0-1 0,1 1 0,-1-1 1,1 0-1,-1 1 0,0-1 0,1 0 0,-1 0 0,1 0 1,-1 0-1,1 0 0,-1-1 0,1 1 0,-1 0 0,0-1 1,1 1-1,-1-1 0,0 1 0,2-2-5,10-11 23,0-1 1,0-1-1,-2 0 0,1 0 1,-2-1-1,0-2-23,-3 8 12,238-413 326,-234 405-321,-6 13-9,-1-1-1,0 0 1,-1 0-1,1-1 1,-1 1 0,-1-1-1,1 1 1,-1-1-1,0 0 1,0-2-8,-23 34-57,10-7 121,1 0 1,0 0 0,2 1 0,0 0 0,1 0 0,1 1-1,1 0 1,0 1-65,3-10 27,1 1 0,0 0-1,0 0 1,1 0 0,1 0-1,0-1 1,0 1 0,1 0-1,1-1 1,0 1 0,1-1-1,0 0 1,0 0 0,1 0-1,1 0 1,0-1 0,0 0-1,1 0 1,2 2-27,-4-8-292,0-1 0,0 1 0,0-1 1,0 0-1,0 0 0,1-1 0,-1 1 0,1-1 0,-1-1 0,1 1 1,0-1-1,0 0 0,0 0 0,4 0 292,29 0-3103</inkml:trace>
  <inkml:trace contextRef="#ctx0" brushRef="#br0" timeOffset="-22059.603">20427 2039 7578,'3'-8'1575,"-2"7"-1428,-1 1 1,1 0-1,0-1 0,-1 1 0,1-1 1,-1 1-1,1-1 0,-1 1 0,1-1 1,-1 1-1,0-1 0,1 0 1,-1 1-1,1-1 0,-1 1 0,0-1 1,0 0-1,1 0 0,-1 1 0,0-1 1,0 0-1,0 1 0,0-1 1,0 0-1,0 0 0,0 1 0,0-1 1,0 0-1,0 1 0,0-1 0,-1 0 1,1 0-1,0 1 0,0-1 0,-1 0 1,1 1-1,0-1 0,-1 1 1,1-1-1,-1 0 0,1 1 0,-1-1 1,1 1-1,-1-1 0,1 1 0,-1-1 1,1 1-1,-1 0 0,0-1 0,1 1 1,-1 0-1,0-1 0,1 1 1,-1 0-1,0 0 0,1 0 0,-1-1 1,0 1-1,0 0 0,0 0-147,-6 2 47,-1 0 0,1 0 1,-1 0-1,1 1 0,0 0 0,0 1 0,0-1 0,1 1 1,-1 1-1,1-1 0,0 1 0,0 0 0,1 1 0,-1-1 1,1 1-1,0 0 0,1 0 0,-1 1 0,1-1 0,1 1 0,-1 0 1,1 0-1,0 1 0,1-1 0,-1 4-47,2-9-2,1 0-1,0 1 1,0-1 0,0 0 0,1 1-1,-1-1 1,0 0 0,1 1-1,-1-1 1,1 0 0,0 0-1,0 0 1,0 0 0,0 0 0,0 0-1,1 0 1,-1 0 0,0 0-1,1 0 1,-1 0 0,1-1-1,0 1 1,0-1 0,-1 1 0,1-1-1,0 0 1,0 0 0,1 0-1,-1 0 1,0 0 0,0 0-1,0 0 1,0-1 0,1 1 0,-1-1-1,0 0 1,1 1 0,-1-1-1,0 0 1,1 0 0,-1-1-1,0 1 1,1 0 0,-1-1 2,143-13-594,-133 15 534,-1 0 1,1 0-1,-1 1 0,1 1 0,-1 0 0,0 1 0,0 0 1,-1 0-1,9 5 60,-15-7-12,-1 0 0,0 0 0,1 1 1,-1-1-1,0 1 0,0-1 0,-1 1 0,1 0 1,0 0-1,-1 0 0,0 1 0,0-1 0,0 0 1,0 1-1,0 0 0,-1-1 0,0 1 1,1 0-1,-1 0 0,-1-1 0,1 1 0,0 0 1,-1 0-1,0 0 0,0 0 0,0 0 0,-1 0 1,1 0-1,-1 0 0,-1 3 12,-3 8 100,-1 0 0,-1 0-1,0 0 1,-1-1 0,-1 0-1,0 0 1,-1-1 0,0-1 0,-1 0-1,0 0 1,-1-1 0,-1 0-1,-4 2-99,9-6 129,0-1-1,0-1 1,0 0-1,-1 0 0,1 0 1,-1-1-1,0 0 0,-1-1 1,1 0-1,-1-1 1,1 0-1,-1 0 0,0-1 1,0 0-1,0-1-128,3 1 5,1 0 1,-1-1-1,1 0 0,-1 0 1,1-1-1,-1 0 0,1 0 1,0 0-1,-1-1 0,1 0 1,-4-2-6,2-10-338,8 8 146,0 0-1,1 0 0,-1 0 1,1-1-1,1 1 1,-1 0-1,1 1 0,0-1 1,1 0-1,-1 1 0,3-5 193,20-30-1945</inkml:trace>
  <inkml:trace contextRef="#ctx0" brushRef="#br0" timeOffset="-21697.458">20870 2055 5689,'-5'0'457,"1"0"-1,0 0 1,-1 0-1,1 0 1,0 0-1,-1 1 1,1 0-1,0 0 1,0 0-1,-1 1 1,1-1-1,0 1 1,0 0-1,1 0 1,-4 2-457,-3 3 415,0 1 0,1 1 1,0-1-1,0 1 0,1 1 0,0 0 0,-5 8-415,4-5 117,0 0 0,1 1-1,1 0 1,0 0 0,1 1-1,0 0 1,1 0 0,1 0 0,1 0-1,0 1 1,1 0 0,0-1-1,1 1 1,1 0 0,1 0-1,1 8-116,-2-21 6,0 0 0,0 0 0,0 0 0,1 0 0,-1 0-1,1 0 1,-1 0 0,1 0 0,0 0 0,0 0 0,0-1 0,1 1-1,-1 0 1,1-1 0,-1 1 0,1-1 0,0 0 0,0 1 0,0-1-1,0 0 1,0 0 0,1 0 0,-1 0 0,1-1 0,-1 1-1,1-1 1,-1 1 0,1-1 0,0 0 0,0 0 0,0 0 0,-1-1-1,1 1 1,0-1 0,0 1 0,0-1 0,0 0 0,0 0-1,0 0 1,0-1 0,0 1 0,0-1 0,0 1 0,2-2-6,14-11 24,-1-1 0,0-1 0,-1 0 0,-1-1 1,0-1-1,-1-1 0,-1 0 0,-1-1 0,4-7-24,78-116 65,-16 24-326,-75 114 199,-5 9-223,-8 14 202,-5 11 52,0 1 0,2 0 0,2 0-1,-5 27 32,10-36 34,1-1 1,2 1-1,0 0 0,1-1 0,2 1 0,0 0 1,1 0-1,2 6-34,-4-27 1,-1 0 1,1 1-1,0-1 1,0 0 0,0 0-1,0 0 1,0 0-1,0 0 1,0 0-1,0 1 1,0-1-1,1 0 1,-1 0 0,0 0-1,1 0 1,-1 0-1,1 0 1,-1 0-1,1 0 1,0 0-1,-1 0 1,1 0 0,0 0-1,-1-1 1,1 1-1,0 0 1,0 0-1,0-1 1,0 1 0,0 0-1,0-1 1,0 1-1,0-1 1,0 1-1,0-1 1,0 0-1,0 0 1,0 1 0,0-1-1,1 0 1,-1 0-1,0 0 1,0 0-1,0 0 1,0 0-1,0 0 1,1-1 0,-1 1-1,0 0 1,0-1-1,0 1 1,0 0-1,0-1 1,0 1 0,0-1-1,0 0 1,0 1-1,0-1 1,0 0-2,67-104-476,-52 75 261,91-167-3857,-60 114 853</inkml:trace>
  <inkml:trace contextRef="#ctx0" brushRef="#br0" timeOffset="-21315.425">21396 1773 5473,'-23'32'2833,"1"-3"-1201,2 1 0,0 0-1,2 1 1,2 1 0,-6 16-1632,21-45 49,0 0 0,0 0 0,0 0 1,0 1-1,0-1 0,1 0 0,0 0 0,-1 1 0,1-1 0,0 0 1,1 0-1,-1 1 0,1-1 0,-1 0 0,1 0 0,0 0 1,0 1-1,0-1 0,0 0 0,1 0 0,0-1 0,-1 1 1,1 0-1,0 0 0,0-1 0,0 1 0,1-1 0,-1 0 1,0 0-1,1 0 0,0 0 0,1 1-49,4 1 4,0 0 0,-1 0 0,1-1 0,0-1 0,1 1 0,-1-1 0,0-1-1,1 0 1,-1 0 0,1 0 0,-1-1 0,2 0-4,116-29 108,-124 28-110,0 0 0,0 1 1,-1-1-1,1 1 0,0-1 0,0 1 0,0 0 0,0 0 0,0 0 0,0 0 0,0 0 0,0 0 0,0 0 1,0 1-1,0-1 0,0 1 0,-1 0 0,1-1 0,0 1 0,0 0 0,0 0 0,-1 0 0,1 0 1,-1 0-1,1 0 0,-1 1 0,1-1 0,-1 0 0,0 1 0,1 0 0,-1-1 0,0 1 0,0-1 0,0 1 1,0 2 1,-2 81-76,-79 254 1569,79-338-1483,1 0-1,0-1 1,0 1-1,-1 0 1,1-1-1,0 1 1,0 0-1,0-1 1,0 1-1,0 0 1,0-1-1,0 1 1,0 0-1,0-1 1,0 1 0,1 0-1,-1-1 1,0 1-1,0 0 1,1-1-1,-1 1 1,0 0-1,1-1 1,-1 1-1,1-1 1,-1 1-1,1-1 1,-1 1-1,1-1 1,-1 1-1,1-1 1,-1 0-1,1 1 1,-1-1-1,1 0 1,0 1-1,-1-1 1,1 0 0,0 0-1,-1 1 1,1-1-1,0 0 1,-1 0-1,1 0 1,0 0-1,-1 0 1,1 0-1,0 0 1,-1 0-1,1 0 1,0 0-1,0-1 1,-1 1-1,1 0 1,-1 0-1,1-1 1,0 1-1,-1 0 1,1-1-1,-1 1 1,1-1-1,0 1 1,-1 0 0,1-1-1,-1 0-9,8-1 19,-6 2-16,11-3 18,0 0 0,0 0-1,0-1 1,-1-1-1,0 0 1,0 0 0,0-2-1,0 1 1,10-9-21,-17 11 9,11-9-250,0 0-1,-1-1 1,0-1 0,-1 0-1,-1-1 1,11-16 241,19-51-4336,-33 45 1270</inkml:trace>
  <inkml:trace contextRef="#ctx0" brushRef="#br0" timeOffset="-21031.06">21220 1967 9090,'-12'6'2817,"10"-7"487,15-2-2400,12-3-615,19 0-121,8 0-112,18-3 24,-2 4-240,17-6-3177,-12-1 1016</inkml:trace>
  <inkml:trace contextRef="#ctx0" brushRef="#br0" timeOffset="-20011.596">22065 1766 7930,'9'-21'3234,"-12"14"1027,-9 20-3250,-12 31-810,1 1 0,3 2 1,-14 46-202,30-79 50,0 0 0,1 0 0,1 0 0,0 0 0,1 0 0,1 1 0,0-1 0,1 0 0,1 0 1,0 0-1,1 0 0,0 0 0,1 0 0,1 0 0,0-1 0,2 3-50,-6-12 10,1 0 0,0 0 0,0 0 0,0 0 0,0 0 0,1 0 0,-1-1 0,1 1 0,0-1 0,0 0 0,0 1 0,1-2 0,-1 1 0,1 0 0,-1-1 0,1 1 1,0-1-1,0 0 0,0 0 0,0-1 0,1 1 0,-1-1 0,0 0 0,1 0 0,-1 0 0,1-1 0,-1 0 0,0 0 0,1 0 0,-1 0 0,1 0 0,-1-1 0,1 0 0,-1 0 0,4-2-10,14-9 37,0-1 1,-1-2-1,-1 0 0,0-1 1,-2 0-1,0-2 0,0 0 1,1-5-38,99-120 142,-91 99-39,-27 45-103,1-1 0,-1 0 0,0 1 0,0-1-1,0 1 1,0-1 0,0 1 0,0-1 0,-1 0 0,1 1 0,0-1 0,0 1 0,0-1-1,0 0 1,0 1 0,-1-1 0,1 1 0,0-1 0,0 0 0,-1 1 0,1-1-1,0 0 1,0 0 0,-1 1 0,1-1 0,0 0 0,-1 1 0,1-1 0,-1 0 0,1 0-1,0 0 1,-1 0 0,1 1 0,-1-1 0,1 0 0,0 0 0,-1 0 0,1 0 0,-1 0-1,1 0 1,0 0 0,-1 0 0,1 0 0,-1 0 0,1 0 0,-1 0 0,1 0-1,0-1 1,-1 1 0,1 0 0,-1 0 0,1 0 0,0 0 0,-1-1 0,1 1 0,0 0-1,-1 0 1,1-1 0,0 1 0,0 0 0,-1-1 0,1 1 0,0 0 0,0-1 0,-1 1-1,1-1 1,0 1 0,0 0 0,0-1 0,-4 4 6,1 1 0,0-1-1,0 0 1,0 1 0,0 0 0,1 0 0,0 0-1,-1 0 1,2 0 0,-1 0 0,0 0 0,1 1-1,-1-1 1,1 1 0,1-1 0,-1 1 0,1-1-1,-1 1 1,1-1 0,0 1 0,1 0 0,-1-1 0,1 1-1,0-1 1,0 1 0,1-1 0,-1 0 0,1 0-1,0 1 1,0-1 0,0 0 0,1 0 0,-1-1-1,1 1-5,0-2 8,1 0-1,-1-1 1,1 1-1,-1-1 1,1 0-1,-1 0 1,1 0-1,0 0 1,-1-1-1,1 0 1,0 1-1,0-1 1,-1-1-1,1 1 1,0 0-1,0-1 1,-1 0-1,1 0 1,-1 0-1,1 0 1,-1-1-1,1 1 1,-1-1-1,1 0-7,12-4 26,177-69 296,-192 75-321,6-2 15,0 0 0,0-1-1,0 0 1,-1-1 0,1 1 0,-1-1 0,0-1-1,0 1 1,5-5-16,-11 8 0,0 1 0,0-1 0,0 1-1,0 0 1,0-1 0,-1 1 0,1-1 0,0 1-1,0 0 1,0-1 0,-1 1 0,1 0 0,0-1-1,-1 1 1,1 0 0,0-1 0,-1 1 0,1 0-1,0 0 1,-1-1 0,1 1 0,0 0 0,-1 0-1,1 0 1,-1 0 0,1 0 0,0-1 0,-1 1-1,1 0 1,-1 0 0,1 0 0,-1 0 0,1 0-1,0 0 1,-1 0 0,1 0 0,-1 0 0,1 1-1,0-1 1,-1 0 0,1 0 0,-1 0 0,1 0-1,0 1 1,-1-1 0,1 0 0,0 0 0,-1 1-1,1-1 1,0 0 0,-1 0 0,1 1 0,0-1-1,0 1 1,-1-1 0,1 0 0,0 1 0,0-1-1,0 0 1,-1 1 0,-58 51 218,43-50-1484,6-15-266</inkml:trace>
  <inkml:trace contextRef="#ctx0" brushRef="#br0" timeOffset="-19570.324">22586 1577 8906,'-5'-12'3673,"-2"11"127,2 2-2279,5 5-761,2 4-512,4 2-112,0 1-96,3 7-568,-2-6-408,1 2-2873,-2-3 248</inkml:trace>
  <inkml:trace contextRef="#ctx0" brushRef="#br0" timeOffset="-19174.761">23027 1640 7714,'-17'-13'6274,"-3"20"-4166,-13 28-1295,26-26-662,0 0 0,1 0 0,0 1 1,0 0-1,1 0 0,1 1 0,0 0 0,0-1 0,1 1 0,0 1 1,1-1-1,-1 9-151,-9 144 348,14-146-347,1-1-1,1 0 1,1 1 0,1-2 0,0 1-1,8 13 0,-12-25 2,1 3-2,-3-5 2,1-1 0,-1 0 1,1 1-1,-1-1 0,1 0 0,0 0 1,0 0-1,0 1 0,0-1 0,0 0 1,0 0-1,1 0 0,-1-1 0,1 1 1,-1 0-1,1 0 0,0-1 0,0 1 1,-1-1-1,1 0 0,0 1 0,0-1 1,1 0-1,-1 0 0,0 0 0,0-1 1,0 1-1,1 0 0,-1-1 0,0 0 1,1 1-1,-1-1 0,0 0 0,1 0-2,62-50 220,91-82 169,-129 108-369,0-1 0,-2-1 0,-1-2 0,-2 0 0,0-1 0,-2-1 0,-1-1 0,-2-1 0,-1 0 0,-1-1 0,-2-1 0,-1 0 0,-2-1 0,3-26-20,-13 62-1,0-1 1,-1 1 0,1-1 0,-1 0 0,1 1-1,-1-1 1,1 0 0,-1 0 0,1 1-1,-1-1 1,1 0 0,-1 0 0,1 0 0,-1 1-1,1-1 1,-1 0 0,1 0 0,-1 0-1,0 0 1,1 0 0,-1 0 0,1 0 0,-1-1-1,1 1 1,-1 0 0,1 0 0,-1 0-1,1 0 1,-1-1 0,1 1 0,-1 0 0,1 0-1,-1-1 1,1 1 0,-1-1 0,1 1-1,0 0 1,-1-1 0,1 1 0,-1-1 0,1 1-1,0-1 1,0 1 0,-1-1 0,1 1-1,0-1 1,0 1 0,-1-1 0,1 1 0,0-1-1,0 1 1,0-1 0,0 1 0,0-1-1,0 1 1,0-1 0,0 0 0,0 1 0,0-1 0,-1 2-1,-20 15 1,0 0 0,1 2 0,1 0 0,1 1-1,1 1 1,1 1 0,-14 22 0,22-32 20,0 0-1,1 1 1,0 1 0,1-1 0,0 1 0,1 0-1,0 0 1,1 1 0,0-1 0,2 1-1,-1 0 1,2 0 0,0 0 0,0 0-1,1 0 1,1 0 0,1 1-20,-1-10 3,1 0 0,0-1 0,0 0 0,0 0 1,1 1-1,-1-1 0,1-1 0,0 1 0,0 0 0,0-1 0,1 1 0,-1-1 1,1 0-1,0 0 0,-1 0 0,1-1 0,1 1 0,-1-1 0,0 0 0,1 0 0,-1-1 1,1 1-1,-1-1 0,1 0 0,0 0-3,6 1 10,0-1 1,1 0-1,-1 0 1,0-1-1,1-1 1,-1 0-1,0 0 1,0-1-1,8-3-10,0-2 17,-1 0 0,0-2 0,0 0-1,-1-1 1,-1-1 0,0-1 0,0 0 0,-1-1-1,0-1 1,-2 0 0,1-1 0,-2 0 0,8-12-17,-15 21 8,0 0 0,0-1 0,-1 1 0,0-1 0,0 1 0,-1-1 0,0 0 0,0-1 0,0 1 0,-1 0 0,0-1 0,-1 0 0,0 1 0,0-1 0,0-5-8,-1 12 0,-1 0 0,1 0 0,0 0 0,0 1 0,0-1 0,-1 0 0,1 0 0,0 0 0,-1 1 0,1-1 0,-1 0 0,1 0 0,-1 1 0,1-1 0,-1 0 0,0 1 0,1-1 0,-1 0 0,0 1 0,1-1 0,-1 1 0,0-1 0,0 1 0,1 0 0,-1-1 0,0 1 0,0 0 0,0-1 0,0 1 0,1 0 1,-1 0-1,0 0 0,0 0 0,0 0 0,0 0 0,0 0 0,0 0 0,0 0 0,1 0 0,-1 1 0,0-1 0,0 0 0,0 1 0,-38 19-55,31-14 52,0 0-1,0 0 0,1 1 1,-1 0-1,2 0 0,-1 1 1,1 0-1,0 0 0,1 0 1,0 1-1,0 0 0,1 0 1,0 0-1,1 1 0,0-1 1,0 1-1,1-1 0,0 1 1,1 0-1,0 0 0,0 0 0,1 0 1,1 0-1,0 0 0,1 9 4,4-12-16,0 0-1,0 0 0,0 0 0,1 0 1,0-1-1,0 0 0,0-1 0,1 0 1,0 0-1,0-1 0,1 1 0,-1-2 1,1 1-1,0-1 0,-1-1 0,2 1 1,-1-2-1,0 1 0,0-1 0,0-1 1,7 1 16,-14-1-9,66 7-19</inkml:trace>
  <inkml:trace contextRef="#ctx0" brushRef="#br0" timeOffset="-18368.643">18137 3380 6145,'13'-22'8257,"-39"175"-6241,-31 184-1580,56-332-431,-4 27 36,0 0-1,2 0 1,2 0-1,1 0 1,1 0-1,5 27-40,-5-55 4,-1-1 0,0-1-1,0 1 0,1 0 0,-1 0 0,1 0 1,-1 0-1,1-1 0,0 1 0,0 0 0,1-1 1,-1 1-1,0-1 0,1 1 0,0-1 0,-1 0 1,1 0-1,0 0 0,0 1 0,0-2 0,2 3-3,-1-4-19,-1-1 0,0 1 0,0-1 0,0 1-1,0-1 1,0 0 0,-1 0 0,1 0-1,0 0 1,0 0 0,0 0 0,-1 0 0,1-1-1,-1 1 1,1 0 0,-1-1 0,1 0 0,-1 1-1,0-1 1,0 0 0,0 0 0,0 1 0,0-1-1,0 0 1,0 0 19,9-19-723,-2 0 1,0 0-1,-1 0 0,0-1 0,-2 0 0,-1-1 0,-1 1 1,-1-1-1,-1 0 0,-1-19 723,1-56-3453</inkml:trace>
  <inkml:trace contextRef="#ctx0" brushRef="#br0" timeOffset="-18104.03">18196 3409 5961,'5'-32'3241,"-1"11"-88,4 1-937,3 6-1176,1-5-151,4 2-353,10 2-152,5 7-256,9 4-64,3 5-72,9 8 0,-4-1 0,-1 2 56,-9 1-192,-5 1-584,-16-3-257,-12-3-2543,-13-6 151</inkml:trace>
  <inkml:trace contextRef="#ctx0" brushRef="#br0" timeOffset="-17816.709">18137 3556 8938,'-6'9'2296,"9"-3"681,17-6-2537,16-4-120,14-6-104,17-2 16,4-3-16,8 0-32,-11 4-72,-7 10-272,-17 1-144,-18 21-2888,-20 6 679</inkml:trace>
  <inkml:trace contextRef="#ctx0" brushRef="#br0" timeOffset="-17815.709">18142 4029 5753,'15'12'2265,"17"-10"151,15-8-1143,10-6-1025,4-2-8,10-6-24,-15-1-600,1-17-2089,-12 6 473</inkml:trace>
  <inkml:trace contextRef="#ctx0" brushRef="#br0" timeOffset="-17448.97">18642 3891 7682,'0'2'87,"0"72"4657,0-72-4689,1 0 0,0 0 1,-1 0-1,1 0 0,0 0 1,0 0-1,0 0 0,0-1 1,0 1-1,0 0 0,1-1 1,-1 1-1,0-1 0,1 1 1,0-1-1,-1 0 0,1 1 1,0-1-1,-1 0 0,1 0 1,0 0-1,0 0 0,0-1 1,0 1-1,0 0 0,0-1 0,0 1 1,0-1-1,0 0 0,0 0 1,0 0-1,0 0 0,1 0 1,0 0-56,6-2 40,0 0-1,0 0 1,-1-1 0,1 0 0,-1 0 0,0-1 0,1 0 0,-2 0 0,1-1-1,1-1-39,-7 5 6,44-30 82,-2-3 1,-2-1-1,-1-2 0,4-7-88,32-29 50,-18 34-36,-58 39-3,1 1 0,-1 0 0,0 0 0,1-1 0,-1 1 0,0 0 0,0 0 0,0 0 0,0 0 0,0 1 0,0-1 0,0 0 0,0 0 0,0 0 0,0 1 0,-1-1 0,1 1 0,0-1 0,-1 0 0,1 1 0,-1-1 0,0 1 0,0-1 0,1 1 0,-1-1 0,0 1 0,0 0 0,0-1 0,0 1 0,-1-1 0,1 1 0,0-1 0,-1 1 0,1-1 0,-1 0 0,1 1 0,-1-1 0,0 2-11,0 0 46,-19 138 1929,20-142-1960,0 1 0,0-1 0,1 0 0,-1 1 0,0-1 0,0 1 0,1-1-1,-1 0 1,0 1 0,1-1 0,-1 1 0,0-1 0,1 1 0,-1-1 0,1 1-1,-1-1 1,1 1 0,-1 0 0,1-1 0,-1 1 0,1 0 0,0-1 0,-1 1 0,1 0-1,-1 0 1,1-1 0,0 1 0,-1 0 0,1 0 0,0 0 0,-1 0 0,1 0-1,-1 0 1,1 0 0,0 0 0,-1 0 0,1 0 0,0 0 0,-1 1 0,1-1-1,0 0 1,-1 0 0,1 1 0,-1-1 0,1 0 0,-1 1 0,1-1 0,0 0-1,-1 1 1,0-1 0,1 1 0,-1-1 0,1 1 0,-1-1 0,1 1 0,-1-1 0,0 1-1,0 0 1,1-1 0,-1 1 0,0-1 0,0 1 0,1 0 0,-1-1 0,0 1-1,0 0 1,0-1 0,0 1 0,0 0 0,0-1-15,37-32 214,-17 13-162,1 2-1,0 0 1,1 2 0,1 0 0,11-4-52,-32 17-1,0 1 0,0 0-1,0 0 1,0 0 0,1 0-1,-1 1 1,0-1 0,0 1-1,1-1 1,-1 1 0,0 0-1,1 0 1,-1 0 0,1 0-1,-1 0 1,0 1 0,1-1-1,-1 1 1,0-1 0,0 1-1,1 0 1,-1 0 0,0 0-1,0 0 1,0 0 0,0 0-1,0 1 1,0-1 0,-1 1-1,1-1 1,0 1 0,-1 0-1,1 0 1,-1 0 0,1 0-1,-1 0 1,0 0 0,0 0-1,0 0 1,0 0 0,0 0-1,-1 1 1,1 0 1,4 87 466,-7-64-2864,1-22-459,1-23-592</inkml:trace>
  <inkml:trace contextRef="#ctx0" brushRef="#br0" timeOffset="-17251.975">19377 3324 9746,'-5'0'2921,"1"4"535,5-4-2767,7 6-369,1-3-264,12 4-112,6-6-256,14 5 248,2 3-3369,7-7 960</inkml:trace>
  <inkml:trace contextRef="#ctx0" brushRef="#br0" timeOffset="-16623.297">19492 3017 7898,'8'11'4284,"-3"12"-2665,-4-17-1444,2 59 603,-2 1 0,-3 0 0,-3-1 0,-3 1 0,-3-1 0,-13 43-778,-24 170 1364,48-178-1060,0-99-304,0-1 0,0 0-1,0 1 1,0-1 0,0 1-1,0-1 1,0 0 0,0 1-1,0-1 1,0 1 0,0-1 0,0 0-1,0 1 1,0-1 0,0 1-1,0-1 1,0 0 0,1 1-1,-1-1 1,0 0 0,0 1-1,0-1 1,1 0 0,-1 1-1,0-1 1,1 0 0,-1 0-1,0 1 1,1-1 0,-1 0-1,0 0 1,1 0 0,-1 1 0,0-1-1,1 0 1,-1 0 0,0 0-1,1 0 1,-1 0 0,1 0-1,-1 0 1,0 0 0,1 0-1,-1 0 1,1 0 0,-1 0-1,0 0 1,1 0 0,-1 0-1,1 0 1,-1 0 0,0 0-1,1 0 1,-1-1 0,0 1 0,1 0-1,-1 0 1,0 0 0,1-1-1,-1 1 1,0 0 0,0-1-1,1 1 1,12-24-967,-11 9 192,0-1-1,-2 0 1,0 0-1,-1 0 0,-1 0 1,0 0-1,-1 1 1,0-1-1,-4-7 776,2 3-857,-8-32-614,-5-21 989,10 24 3199,16 29 1798,16 21-3373,-18 0-1267,46 9-2,102 10-26,-52-33-4029,-54-4 998</inkml:trace>
  <inkml:trace contextRef="#ctx0" brushRef="#br0" timeOffset="-16312.128">19921 3371 7618,'-9'1'947,"-1"0"1,1 1 0,-1 0 0,1 1 0,0 0-1,0 1 1,0 0 0,0 0 0,0 1-948,-11 7 491,1 1-1,1 0 1,0 2 0,1 0-1,-6 8-490,18-19 79,1 0 0,-1 0-1,1 1 1,0 0 0,0-1-1,1 2 1,-1-1 0,1 0-1,0 1 1,1-1 0,-1 1 0,1 0-1,-1 3-78,3-8 4,0 0-1,0 0 1,0-1-1,1 1 1,-1 0-1,0 0 0,0-1 1,0 1-1,0 0 1,1-1-1,-1 1 1,0 0-1,1-1 1,-1 1-1,0 0 1,1-1-1,-1 1 1,1-1-1,-1 1 1,1 0-1,-1-1 0,1 1 1,0-1-1,-1 0 1,1 1-1,-1-1 1,1 0-1,0 1 1,0-1-1,-1 0 1,1 1-1,0-1 1,-1 0-1,1 0 1,0 0-1,0 0 0,-1 0 1,1 0-1,0 0 1,0 0-1,-1 0 1,1 0-1,0 0 1,0-1-1,-1 1-3,38-8 10,-37 7-6,27-8-4,-9 1-84,1 1 0,0 1 0,0 1 0,1 0 0,-1 1 1,1 2-1,0 0 0,0 1 0,0 1 0,0 1 0,12 2 84,-30-2-5,0-1 0,0 1 1,0-1-1,0 1 0,0 0 1,0 0-1,0 0 0,-1 0 0,1 1 1,0-1-1,-1 1 0,1 0 1,-1-1-1,1 1 0,-1 0 1,0 1-1,0-1 0,0 0 0,0 1 1,0-1-1,0 1 0,-1-1 1,0 1-1,1 0 0,-1 0 1,0-1-1,0 1 0,0 0 1,-1 0-1,1 0 0,-1 0 0,1 0 1,-1 0-1,0 0 0,0 1 1,0-1-1,-1 0 0,1 0 1,-1 0-1,0 0 0,0 0 1,0-1-1,0 1 0,0 0 0,0 0 1,-1-1-1,0 1 0,1 0 1,-1-1-1,0 0 5,-15 21 268,0 0 0,-2-2 0,0 0-1,-2-1 1,0-1 0,-1-1 0,-24 14-268,-15-4 555,60-29-554,-1 1 0,1-1 1,0 1-1,0-1 0,-1 1 0,1-1 0,0 0 1,0 0-1,0 0 0,0 0 0,0 0 1,0 0-1,0 0 0,0 0 0,1 0 0,-1 0 1,0 0-1,1 0 0,-1 0 0,1-1 1,-1 1-1,1 0 0,-1-1 0,1 1 0,0 0 1,0-1-1,-1 1 0,1 0 0,0-1 1,0 1-1,1 0 0,-1-1 0,0 1 0,0 0 1,1-1-1,-1 1 0,0 0 0,1-1 1,0 1-1,-1 0 0,1 0 0,0 0 0,-1 0 1,1-1-1,0 1 0,0 0 0,0 0 1,0 0-1,1 0-1,24-41-2769,7-5 447</inkml:trace>
  <inkml:trace contextRef="#ctx0" brushRef="#br0" timeOffset="-15818.084">20334 3322 9210,'-79'96'5903,"59"-66"-5364,1 1 1,2 1 0,1 1 0,-3 11-540,16-36 129,1 0 1,0 1 0,0-1-1,1 1 1,0 0-1,0-1 1,1 1 0,0 0-1,0 0 1,2 4-130,-2-10 16,0-1 1,1 0-1,-1 0 0,1 0 0,0 0 1,-1 1-1,1-1 0,0 0 0,0 0 1,0-1-1,0 1 0,1 0 0,-1 0 1,0 0-1,1-1 0,0 1 1,-1-1-1,1 1 0,0-1 0,-1 0 1,1 1-1,0-1 0,0 0 0,0 0 1,0-1-1,0 1 0,0 0 1,0-1-1,1 1 0,-1-1 0,0 1 1,0-1-1,2 0-16,70-23 86,-35-3-35,-1-3 1,-1-1 0,-2-2-1,-1-1 1,-2-2 0,11-15-52,-39 44 6,17-16 4,0-2 1,-2 0 0,-2-1 0,0-1-1,-1-1 1,-2 0 0,0-1-1,-2-1 1,-2 0 0,6-20-11,-14 39-13,-1 0 1,0 0-1,0-1 1,-1 1-1,-1 0 1,1 0 0,-2 0-1,1 0 1,-2-2 12,3 9-12,-1 0 1,0-1-1,0 1 1,0 0-1,-1-1 1,1 1-1,-1 0 1,0 0-1,0 0 1,0 0-1,0 1 1,0-1-1,-1 0 1,1 1-1,-1 0 1,0-1-1,0 1 1,1 0-1,-1 1 1,-1-1-1,1 0 1,0 1-1,0 0 1,0-1-1,-1 1 1,-2 0 11,1 1-16,-1 1-1,0-1 1,1 1 0,-1 0-1,1 1 1,-1-1 0,1 1 0,-1 0-1,1 0 1,0 1 0,0 0 0,0-1-1,1 2 1,-1-1 0,1 1 0,-2 1 16,-18 15 37,1 1 0,1 1 0,1 0 0,1 2 1,1 1-1,1 0 0,1 1 0,-1 5-37,-12 52 367,30-80-362,0-1 1,0 1-1,0-1 1,0 1-1,1-1 1,-1 1-1,1-1 1,-1 0-1,1 1 1,0-1-1,0 0 1,0 0-1,0 1 1,0-1-1,0 0 1,1 0-1,-1 0 1,1 0-1,0 0 1,-1-1-1,1 1 1,0 0-1,0-1 0,0 0 1,0 1-1,0-1 1,0 0-1,2 1-5,68 18 2,-67-19 0,34 5 13,103 28 35,-135-31-51,-1-1-1,0 2 0,1-1 1,-1 1-1,0 0 0,-1 0 1,1 1-1,-1-1 0,0 1 1,0 1-1,0-1 0,-1 1 1,1-1-1,-1 1 0,-1 1 1,1-1-1,-1 0 0,0 1 1,-1 0 1,1 1 4,-1 0 1,-1-1 0,1 1 0,-1 0 0,-1 0 0,1 0 0,-2 0 0,1 0 0,-1 0 0,0 0 0,0-1 0,-1 1 0,-1 2-5,1-5-1152,3-11-753,3-20-2591,-2 15 2715,4-24-3778</inkml:trace>
  <inkml:trace contextRef="#ctx0" brushRef="#br0" timeOffset="-15338.286">20942 3360 6257,'1'7'627,"0"-1"-1,0 1 0,1-1 1,0 0-1,0 0 0,0 0 0,1 0 1,0 0-1,0 0 0,0 0 1,3 3-627,-3-6 125,0 1 0,0-1 1,1 1-1,-1-1 0,1 0 1,0 0-1,-1-1 1,1 1-1,0-1 0,1 0 1,-1 0-1,0 0 0,1 0 1,-1-1-1,1 0 1,-1 0-1,1 0 0,0 0 1,-1-1-1,1 0 0,0 0 1,-1 0-1,1 0 0,4-2-125,58-30 952,-65 31-921,-1 0 0,1 0 1,-1 0-1,0 0 0,1 0 0,-1 0 0,0-1 1,0 1-1,0 0 0,0 0 0,0-1 1,0 1-1,0-1 0,0 1 0,-1-1 1,1 1-1,-1-1 0,1 0 0,-1 1 0,1-1 1,-1 0-1,0 1 0,0-1 0,0 0 1,0 1-1,0-1 0,0 0 0,-1 1 1,1-1-1,0 1 0,-1-1 0,1 0 1,-1 1-1,0-1 0,1 1 0,-1-1 0,0 1 1,0-1-1,0 1 0,0 0 0,0 0 1,-1-2-32,0 2 23,0-1 1,0 0-1,-1 0 1,1 0-1,0 1 0,-1 0 1,1-1-1,-1 1 1,0 0-1,1 0 1,-1 0-1,0 1 1,0-1-1,1 1 1,-1-1-1,0 1 1,0 0-1,0 0 1,1 0-1,-1 0 1,0 1-1,0-1 1,0 1-1,1 0 1,-1 0-1,0-1 1,1 2-1,-1-1 1,1 0-1,-1 1 0,1-1 1,-1 1-1,1 0-23,-4 2-6,0 1 0,0 0 0,0 0 0,1 1 0,-1 0-1,1 0 1,1 0 0,-1 0 0,1 1 0,0 0-1,-1 4 7,2-5 12,0 1 0,1 0 0,0-1 0,0 1 0,0 0 0,1 0 0,0 0 0,0 0 0,1 0 0,0 0 0,0 0 0,1 0 0,0 0-1,0 0 1,1 0 0,-1 0 0,1 0 0,1 0 0,2 4-12,-3-8 4,1-1-1,-1 1 1,1-1 0,0 1-1,0-1 1,0 0 0,0 0-1,0-1 1,0 1 0,1 0-1,-1-1 1,1 0-1,-1 0 1,1 0 0,-1 0-1,1-1 1,-1 1 0,1-1-1,0 0 1,-1 0 0,1 0-1,0-1 1,-1 1-1,2-1-3,86-24 64,-62 14-129,1-2 1,-2-1-1,0-1 0,-1-2 1,0 0-1,-1-2 1,-2-1-1,0-1 0,15-17 65,-8-3-588,-43 50 195,3 2 491,1 1 0,0 0 0,0 0 0,2 0 0,0 1 0,0 0 0,1 1 1,1-1-1,0 1 0,1 0 0,0 0 0,1 0 0,1 0 0,0 0 0,1 0 0,0 1 0,1-1 1,1 1-99,-1-12 16,-1 1 0,1-1 0,0 0 0,0 0 0,0 0 0,1 0 0,-1-1 0,1 1 0,-1 0 0,1 0 0,0-1 0,0 1 0,0-1 0,1 0 0,-1 0 0,0 0 0,1 0 0,0 0 0,-1 0 0,1-1 0,0 1 0,0-1 0,0 1 0,0-1 0,0 0 0,0-1 1,0 1-1,0 0 0,0-1 0,0 0 0,1 1 0,-1-1 0,0-1 0,0 1 0,0 0 0,0-1 0,1 0 0,-1 1 0,0-1 0,2-1-16,4-2-53,-1-1 1,0 0-1,0 0 0,0-1 0,0 1 1,-1-2-1,0 1 0,-1-1 1,1 0-1,-1-1 0,0 1 1,-1-1-1,0 0 0,0-1 0,-1 1 1,0-1-1,0 0 0,-1 0 1,0 0-1,-1 0 0,1-10 53,-3 12-372,0 0 0,0 0 0,-1 0-1,0 0 1,-1 0 0,1 0 0,-1 1 0,-1-1-1,1 1 1,-1-1 0,0 1 0,-1 0 0,0-1 372,-31-45-3672</inkml:trace>
  <inkml:trace contextRef="#ctx0" brushRef="#br0" timeOffset="-15078.981">21413 2948 9466,'-3'3'2705,"1"9"575,7-2-2712,4 7-248,0-2-304,-1 3-3288,1-5 1071</inkml:trace>
  <inkml:trace contextRef="#ctx0" brushRef="#br0" timeOffset="-14142.915">22118 3365 5609,'3'-6'794,"-1"0"0,0 0 0,0 0 0,0 0 0,-1 0 0,0 0 0,0-1 0,-1 1 0,1 0 0,-2-1 0,1 1 0,-1-7-794,0 11 120,1 0 1,-1 0-1,0 0 0,1-1 0,-1 1 1,0 0-1,0 0 0,0 0 0,-1 0 1,1 0-1,0 0 0,-1 1 0,1-1 0,-1 0 1,0 1-1,0-1 0,1 1 0,-1 0 1,0-1-1,0 1 0,0 0 0,0 0 1,0 0-1,-1 0 0,1 1 0,0-1 0,0 1 1,-1-1-1,1 1 0,0 0 0,0 0 1,-1 0-1,1 0 0,0 0 0,-1 0 0,-1 1-120,-4 1 60,-1 1-1,1 0 1,0 1-1,0-1 0,0 2 1,0-1-1,1 1 0,0 0 1,0 0-1,0 1 0,1 0 1,0 0-1,0 1 0,-3 4-58,6-8 0,-16 18 8,1 1 0,1 0 1,1 1-1,2 1 0,-11 20-9,22-40 12,0 1-1,1-1 1,-1 1 0,1 0-1,0 0 1,0 0-1,0-1 1,1 2-1,-1-1 1,1 0-1,1 0 1,-1 0 0,1 1-1,0-1 1,0 0-1,0 0 1,1 1-1,-1-1 1,1 0 0,1 0-1,1 5-11,-1-9 4,1 0 0,-1 0 0,0 0 0,1-1 0,0 1 0,-1-1 0,1 1 1,-1-1-1,1 0 0,-1 0 0,1 0 0,0 0 0,-1-1 0,1 1 0,-1-1 0,1 0 0,-1 1 0,1-1 0,-1 0 0,0 0 0,1-1 0,-1 1 0,0 0 0,0-1 0,2-1-4,-2 2 3,115-86 106,-82 56-89,-1-1 0,-2-2 0,-1-2-1,-1-1 1,-2-2-20,-2 1-117,-2-1-1,-1-1 0,-2-1 1,-2 0-1,-2-2 1,-2 0-1,3-17 118,-17 53-57,1 2 5,0 1 0,-1 0 0,0 0 0,0-1-1,0 1 1,-1-1 0,1 1 0,-1-1 0,0 1 0,0-1 0,-1 1 0,1 0 0,-1-1 0,0 1 0,0-1-1,-2-1 53,-13 7-422,9 6 367,1 1 1,-1-1-1,1 2 0,1-1 1,0 1-1,0 0 1,1 0-1,-2 4 55,0-1-33,-11 20 151,2 1-1,1 1 0,1 0 1,2 1-1,2 0 0,1 0 1,1 1-1,2 0 0,2 1 1,1 13-118,1-46 17,1 0 0,0 0 0,0 1 1,0-1-1,0 0 0,0 0 0,1 0 0,0 1 1,0-1-1,0 0 0,0 0 0,1 0 0,-1 0 1,1 0-1,0-1 0,0 1 0,1-1 0,-1 1 0,1-1 1,-1 0-1,1 0 0,0 0 0,1 0 0,-1 0 1,0-1-1,1 1 0,-1-1 0,1 0 0,0 0 1,0 0-1,0-1 0,0 1 0,0-1 0,0 0 1,0 0-1,0 0 0,2-1-17,6-1 23,-1-1 0,0 0 0,1-1 0,-1 0 0,0-1 0,-1 0 1,1-1-1,-1 0 0,1-1 0,-2 0 0,1 0 0,-1-1 0,0 0 0,0-1 0,-1 0 0,0-1 0,0 1 0,-1-1 1,0-1-1,-1 1 0,0-1 0,0 0 0,-1-1 0,-1 0 0,1 1 0,-2-1 0,0 0 0,0-1 0,0-3-23,-3-13 16,-15 58-142,14-27 117,-14 87-43,15-87 57,0-1 0,0 1 0,0-1 0,0 1 0,1-1 0,0 1 0,-1-1 1,1 1-1,0-1 0,0 0 0,0 1 0,1-1 0,-1 0 0,0 0 0,1 0 0,-1 0 0,1 0 0,0 0 0,0 0 1,0-1-1,0 1 0,0-1 0,0 1 0,0-1 0,0 0 0,1 0 0,-1 0 0,0 0 0,1 0 0,-1 0 0,1-1 1,-1 1-1,1-1 0,2 1-5,10-1 7,0 0 0,0-1 1,0 0-1,0-1 0,-1-1 0,1-1 1,0 0-1,-1 0 0,0-1 1,0-1-1,-1-1 0,1 0 0,-1 0 1,-1-2-1,1 1 0,-2-2 0,1 1 1,-1-2-1,0 1 0,-1-2 1,-1 1-1,1-2-7,4-7-26,-1 5-237,-10 37 50,-3-22 212,-1 4-4,1 0 1,-1 0-1,1 0 1,0 0-1,0 1 0,0-1 1,0 0-1,1 0 1,0 0-1,0 0 0,0 0 1,0 0-1,0-1 0,1 1 1,0 0-1,0-1 1,0 1-1,0-1 0,1 1 1,-1-1-1,1 0 1,0 0-1,-1 0 0,4 2 5,1-3-19,1 0 0,-1 0 0,1 0 0,-1-1 0,1 0 0,0 0 0,0-1 0,-1 0 0,1 0 0,0-1 0,0 0 0,-1 0 0,1-1 0,-1 0 0,1 0 0,-1-1 0,0 0 0,0 0 0,0-1 0,0 0 0,0 0 0,-1-1 0,6-4 19,85-72-4306,-97 82 4258,1-1 0,0 1-1,-1-1 1,1 1 0,0-1 0,-1 1 0,1 0 0,-1-1 0,1 1 0,-1 0 0,1 0 0,-1-1 0,0 1 0,1 0 0,-1 0-1,0-1 1,0 1 0,0 0 0,1 0 0,-1 0 0,0 0 0,0-1 0,0 1 0,0 0 0,0 0 0,0 0 0,-1-1 0,1 1-1,0 0 1,0 0 0,-1 0 0,1-1 0,0 1 0,-1 0 0,1 0 0,-1-1 0,1 1 48,0 0-22,-5 27 211,2-1-1,1 1 0,1 0 1,1 0-1,2-1 0,0 1 1,2 0-1,1-1 0,8 23-188,69 191 495,-80-233-382,0 0 0,-1 1-1,0-1 1,0 0 0,0 0-1,-1 0 1,-1 1 0,1-1 0,-1 0-1,-1 4-112,1-10 106,0 1 0,1 0-1,-1-1 1,0 1-1,0-1 1,-1 0 0,1 1-1,0-1 1,-1 0-1,0 0 1,1 0-1,-1 0 1,0 0 0,0 0-1,0 0 1,0 0-1,0-1 1,-1 1 0,1-1-1,0 0 1,-1 0-1,1 0 1,-1 0 0,1 0-1,-1 0 1,0-1-1,1 1 1,-1-1 0,0 1-1,1-1 1,-1 0-1,0 0-105,-3-2 95,1 1 1,-1-1-1,1 0 0,0-1 0,-1 1 0,1-1 0,0 0 0,1 0 0,-1 0 0,0-1 0,1 0 0,0 0 1,0 0-1,0 0 0,0-1 0,1 1 0,0-1 0,0 0 0,0 0 0,0 0 0,1-1 0,0 1 1,-1-5-96,-5-8-1,2-1 0,1 0 1,0 0-1,1-1 0,2 1 1,0-1-1,0 0 0,2 1 1,1-1-1,2-15 1,-1 22-206,1 0 0,0 0 0,1 0 0,0 0 1,1 0-1,1 1 0,0 0 0,1 0 206,36-54-5127,-14 27 955</inkml:trace>
  <inkml:trace contextRef="#ctx0" brushRef="#br0" timeOffset="-13826.342">23435 2963 10354,'-57'32'6558,"-11"35"-4385,26 10-1168,41-75-989,1 1-1,-1 0 0,1-1 1,-1 1-1,1 0 0,0-1 1,0 1-1,0 0 0,1 0 1,-1-1-1,1 1 0,-1 0 0,1-1 1,0 1-1,0-1 0,0 1 1,0-1-1,0 1 0,1-1 1,-1 0-1,1 1 0,0-1 1,-1 0-1,1 0 0,0 0 0,0-1 1,0 1-1,1 0 0,-1-1 1,2 2-16,6 1-57,1 0-1,0 0 1,0-1 0,0 0 0,0-1-1,0-1 1,1 1 0,-1-2 0,1 0 0,-1 0-1,1-1 1,-1 0 0,0-1 0,2 0 57,94-2-1321,-104 4 1311,-1 0-1,1 0 1,0 1 0,-1-1 0,1 1 0,0-1-1,-1 1 1,1 0 0,-1 0 0,0 0-1,1 0 1,-1 0 0,0 1 0,1-1-1,-1 1 1,0 0 0,0-1 0,0 1-1,0 0 1,-1 0 0,1 0 0,-1 0 0,1 0-1,-1 1 1,1-1 0,-1 0 0,0 1-1,0-1 1,0 1 0,-1-1 0,1 1-1,-1 0 1,1-1 0,-1 1 0,0-1-1,0 1 1,0 1 10,-3 5 138,-1 0 0,0-1 0,0 0 0,-1 0-1,0 0 1,-1 0 0,0-1 0,0 0 0,0 0 0,-1 0 0,0-1-1,0 0 1,-1-1 0,1 1 0,-6 1-138,-4 6 366,10-8-441,-31 17 776,9-28-5152,9-8 1060</inkml:trace>
  <inkml:trace contextRef="#ctx0" brushRef="#br0" timeOffset="-13167.55">23927 2970 5609,'26'-34'6852,"-22"36"-3726,0 39-2228,-18 120 127,-7-1 0,-32 112-1025,5-23 1401,36-154-877,12-95-519,-1 1-1,1-1 0,0 0 0,0 1 0,-1-1 0,1 0 0,0 1 1,0-1-1,0 1 0,-1-1 0,1 1 0,0-1 0,0 0 0,0 1 1,0-1-1,0 1 0,0-1 0,0 1 0,0-1 0,0 0 0,0 1 1,0-1-1,0 1 0,0-1 0,0 1 0,1-1 0,-1 0 0,0 1 1,0-1-1,0 1 0,1-1 0,-1 0 0,0 1 0,0-1 0,1 0 1,-1 1-1,0-1 0,1 0 0,-1 0 0,0 1 0,1-1 1,-1 0-1,1 0 0,-1 0 0,0 1 0,1-1 0,-1 0 0,1 0 1,-1 0-1,0 0 0,1 0 0,-1 0 0,1 0 0,-1 0 0,1 0-4,22-73 230,88-344 13,-86 317-294,3-9-89,3 1 0,7-2 140,-36 102-10,0 1 0,1 0 0,0-1 0,0 1 0,0 1 0,1-1 0,0 0 0,1 1 0,-1 0 0,1 0 0,0 0 0,1 0 0,-1 1 0,1 0 0,0 0 0,0 1 0,1 0 0,0 0 0,6-3 10,-11 6-4,-1 1-1,1 0 1,0-1-1,-1 1 1,1 0-1,-1 0 1,1 0-1,0 1 1,-1-1-1,1 0 1,-1 0-1,1 1 1,-1-1-1,1 1 1,-1 0 0,1-1-1,-1 1 1,1 0-1,-1 0 1,0 0-1,1 0 1,-1 0-1,0 0 1,0 0-1,0 0 1,0 0-1,0 1 1,0-1-1,0 0 1,0 1-1,-1-1 1,1 1-1,0-1 1,-1 1-1,1-1 1,-1 1-1,0-1 1,1 1-1,-1 0 5,3 64-117,-10-40 165,-1 0 0,-1-1-1,-1 0 1,-1 0 0,-1-1 0,-1-1-1,-1 0 1,-1-1 0,-17 20-48,20-27 86,1-1 1,-2 0 0,0 0 0,0-1-1,-1-1 1,-8 5-87,22-17-5,0 0 0,0 1 0,0-1 1,0 1-1,-1-1 0,1 0 0,0 1 0,0-1 0,0 1 1,-1-1-1,1 0 0,0 1 0,0-1 0,-1 0 1,1 1-1,0-1 0,-1 0 0,1 0 0,0 1 0,-1-1 1,1 0-1,0 0 0,-1 0 0,1 1 0,-1-1 1,1 0-1,0 0 0,-1 0 0,1 0 0,-1 0 0,1 0 1,-1 0-1,1 0 0,0 0 0,-1 0 0,1 0 0,-1 0 1,1 0-1,0 0 0,-1 0 0,1-1 0,-1 1 1,1 0-1,0 0 0,-1 0 0,1-1 0,0 1 0,-1 0 1,1 0-1,0-1 0,-1 1 0,1 0 0,0-1 0,0 1 1,-1 0-1,1-1 0,0 1 0,0 0 0,0-1 1,-1 1-1,1-1 5,10-26-1018,49-67-4546,-12 33 1336</inkml:trace>
  <inkml:trace contextRef="#ctx0" brushRef="#br0" timeOffset="-12825.765">24382 2834 6625,'13'-16'3225,"-13"16"-3122,1 0 0,-1 0-1,1 0 1,0 1 0,-1-1 0,1 0-1,-1 1 1,1-1 0,-1 0 0,1 1-1,-1-1 1,0 1 0,1-1 0,-1 1-1,1-1 1,-1 1 0,0-1 0,0 1-1,1-1 1,-1 1 0,0 0 0,0-1-1,0 1 1,1-1 0,-1 1 0,0-1-1,0 1 1,0 0 0,0-1 0,0 1-1,0 0 1,0-1 0,0 1-1,-1-1 1,1 1 0,0 0 0,0-1-1,0 1 1,-1-1 0,1 1 0,0-1-1,-1 1 1,1-1 0,0 1 0,-1-1-1,1 1-102,-84 384 4311,84-302-3459,1-82-841,-1 0 0,1 0-1,0 0 1,0 0 0,-1 0 0,1 0 0,0-1 0,0 1-1,0 0 1,0 0 0,0-1 0,0 1 0,0-1 0,1 1 0,-1-1-1,0 1 1,0-1 0,0 0 0,0 0 0,1 1 0,-1-1-1,0 0 1,0 0 0,0 0 0,1 0 0,-1 0 0,0-1-1,0 1 1,0 0 0,1-1 0,-1 1 0,0 0 0,0-1-1,0 1 1,0-1 0,0 0 0,0 1 0,0-1 0,0 0 0,0 0-1,0 0 1,0 1 0,-1-1 0,1 0 0,0 0 0,0 0-1,-1 0 1,1 0 0,-1-1 0,1 1 0,-1 0 0,1 0-1,-1 0 1,0-1-11,15-21 46,-1-1-1,-2-1 0,0 0 0,-2 0 1,-1-1-1,-1 0 0,-1-1 0,-1 0 1,-1 0-1,-2-1 0,-1 1 0,-1-1 1,-1 1-1,-1-1 0,-2 1 1,-4-20-47,-10 0 3,3 67-85,13-12 66,1-1 0,0 1 0,0 0 0,0 0 0,1 0 0,0 0 1,1 0-1,0-1 0,0 1 0,0-1 0,1 1 0,1-1 0,-1 0 0,1 0 0,0 0 0,0-1 0,1 1 0,0-1 0,0 0 0,1 0 0,-1-1 0,1 0 0,0 0 0,1 0 1,-1-1-1,1 1 0,0-2 0,0 1 0,0-1 0,1 0 0,-1 0 0,1-1 0,0 0 0,-1-1 17,83 0-5126,-44-6 1287</inkml:trace>
  <inkml:trace contextRef="#ctx0" brushRef="#br0" timeOffset="-12465.067">24925 2897 5785,'9'-12'1665,"-6"9"-1010,1-1 1,-1 0 0,-1 0 0,1 0 0,0 0-1,-1 0 1,0 0 0,0-1 0,0 0 0,-1 1-1,1-1 1,-1 0 0,0 1 0,-1-1 0,1 0-1,-1 0-655,0 4 72,-1 1 0,1-1-1,-1 0 1,0 1-1,1-1 1,-1 1-1,0-1 1,1 1 0,-1-1-1,0 1 1,0-1-1,0 1 1,1 0-1,-1-1 1,0 1-1,0 0 1,0 0 0,0 0-1,0 0 1,0 0-1,1 0 1,-1 0-1,0 0 1,0 0-1,0 0 1,0 0 0,0 0-1,1 0 1,-1 1-1,0-1 1,0 0-1,0 1 1,0-1-1,1 1 1,-2 0-72,-10 5 76,-1 1 1,1 1-1,0 0 0,0 0 1,1 1-1,1 1 0,-1 0 1,1 0-1,1 1 1,0 0-1,1 1 0,-7 11-76,5-9-3,0 1 0,1-1 0,1 2 0,0-1-1,1 1 1,1 0 0,1 1 0,0-1 0,1 1 0,0 0 0,1 6 3,3-21-4,-1 0 1,1-1 0,-1 1-1,1 0 1,0 0 0,0 0 0,0 0-1,0 0 1,0 0 0,1 0-1,-1 0 1,1 0 0,-1 0 0,1 0-1,-1 0 1,1 0 0,0-1 0,0 1-1,0 0 1,0-1 0,0 1-1,1 0 1,-1-1 0,0 0 0,1 1-1,-1-1 1,1 0 0,-1 1-1,1-1 1,0 0 0,-1 0 0,1 0-1,0-1 1,0 1 0,0 0 0,0-1-1,1 1 4,4-2 6,1-1-1,-1 1 0,0-1 1,0-1-1,0 1 0,0-1 1,-1-1-1,1 1 0,-1-1 1,0 0-1,0-1 0,0 1 1,0-1-1,3-5-5,9-6 14,-2 0 0,0-1 0,-1-1 0,-1 0 0,-1-1 0,-1-1 0,0 0 1,-1-1-1,-1-1-14,-8 19-104,0 0 1,0 0 0,0-1-1,0 1 1,-1 0 0,0-1 0,1 1-1,-1-1 1,-1 1 0,1-1 0,0 1-1,-1-1 1,0 0 0,0 1-1,0-1 1,0 0 0,-1 1 0,1-1-1,-1 0 1,0 1 0,0-1 0,0 1-1,-1-1 1,1 1 0,-1 0-1,1 0 1,-1 0 0,0 0 0,-1 0-1,1 0 1,0 0 0,-3-1 103,-12 4-3732,1 15-166</inkml:trace>
  <inkml:trace contextRef="#ctx0" brushRef="#br0" timeOffset="-11796.12">25227 2115 8898,'5'-9'4167,"-6"28"-1353,0 4-2740,-10 123 655,-5-2-1,-18 58-728,24-108 334,11-91-321,1 0-1,-1 1 1,1-1 0,0 0-1,0 0 1,0-1 0,0 1-1,0 0 1,1-1 0,-1 1 0,1-1-1,-1 0 1,1 0 0,0 0-1,0 0 1,0 0 0,0 0 0,0-1-1,1 0 1,-1 0 0,0 0-1,1 0 1,-1 0 0,1 0-1,-1-1 1,1 0 0,-1 0 0,1 0-1,-1 0 1,1 0 0,-1-1-1,0 1 1,1-1 0,-1 0 0,1 0-1,1-1-12,134-61-18,-114 60-208,-33 28-35,5-21 234,-8 14 12,-4 8 390,-1-1 0,-1-1 0,-1-1 0,-1 0 0,-1-1 0,-1-1 0,-7 5-375,12-14 358,0-1 0,-1 0 1,-1-1-1,1-1 0,-19 6-358,35-14-1,0 0-1,0-1 1,0 1-1,0 0 1,0-1-1,0 1 1,0-1-1,0 1 1,0-1-1,0 1 1,0-1-1,-1 0 1,1 0-1,0 1 1,0-1-1,-1 0 1,1 0-1,0 0 1,0 0-1,0-1 1,-1 1-1,1 0 1,0 0-1,0-1 1,0 1-1,0-1 1,0 1-1,-1-1 1,1 1 0,0-1-1,0 0 1,0 1-1,1-1 1,-1 0-1,0 0 1,0 0-1,0 0 1,0 0-1,1 0 1,-1 0-1,0 0 1,1 0-1,-1 0 1,1 0-1,0 0 1,-1 0-1,1-1 1,0 1-1,-1 0 1,1 0-1,0 0 1,0-1-1,0 1 2,3-12-658,1 0 1,1 1-1,0-1 0,0 1 0,1 1 0,1-1 0,0 1 0,0 0 0,1 0 0,1 1 0,0 0 0,4-3 658,29-32-3862</inkml:trace>
  <inkml:trace contextRef="#ctx0" brushRef="#br0" timeOffset="-11486.696">25701 2005 7930,'10'-10'3817,"-11"11"-161,-7 11-1639,-1 17-1329,-11 36-232,-1 43-248,-6 14-32,4-3-40,2-5-32,9-38-72,6-33 8,6-13 56,3-6-600,3-12-456,6-4-2889,0-11 208</inkml:trace>
  <inkml:trace contextRef="#ctx0" brushRef="#br0" timeOffset="-11020.62">25678 2624 8794,'3'34'4727,"-2"-32"-4636,0 0 0,0 0 0,0 0 0,0 1 0,0-1 0,0 0 0,1-1 1,-1 1-1,1 0 0,-1 0 0,1-1 0,0 1 0,0-1 0,-1 1 0,1-1 0,0 0 0,0 0 0,1 1 0,-1-2 0,0 1 0,0 0-91,7 1 82,0 0 0,0-1 0,0 0 0,0-1 0,0 0 0,0 0 0,0-1 0,0 0 0,-1-1 0,1 0 0,0 0 0,-1-1 0,1 0 0,-1 0 0,0-1 0,0 0 0,0-1 1,0 0-1,-1 0 0,0 0 0,1-2-82,-8 7 13,-1 0 1,1 0 0,0 0 0,0 0 0,0 0 0,-1 0-1,1 0 1,0 0 0,0 0 0,-1 0 0,1 0-1,0 0 1,0 0 0,0 0 0,-1 0 0,1-1-1,0 1 1,0 0 0,0 0 0,0 0 0,-1 0-1,1 0 1,0-1 0,0 1 0,0 0 0,0 0 0,0 0-1,-1 0 1,1-1 0,0 1 0,0 0-14,-2 1 15,-1 1 1,1 0 0,0 0-1,0 0 1,0 0 0,0 0-1,0 0 1,0 0 0,0 1-1,1-1 1,-1 1-1,1-1 1,0 1 0,0 0-1,0-1 1,0 1 0,0 0-1,0 0 1,1 0 0,-1 0-1,1-1 1,0 1-1,0 0 1,0 0 0,0 0-1,1 0 1,-1 0 0,1 0-1,0-1 1,0 1 0,0 0-1,0 0 1,0-1 0,0 1-1,1-1 1,-1 1-1,1-1 1,0 0 0,0 1-1,0-1 1,0 0 0,0 0-1,0 0 1,2 1-16,7 0 41,0 0 0,-1-1 0,1 0 0,0 0-1,0-1 1,0-1 0,0 0 0,0 0 0,0-1 0,0-1 0,0 0 0,0 0 0,0-1 0,-1 0 0,1-1 0,0-1-41,11-1 54,103-38 114,-123 43-163,-1 0-1,1 1 1,0-1-1,-1 0 1,1 0-1,0 1 1,-1-1-1,1 1 1,0-1-1,0 1 1,-1 0-1,1 0 1,0 0-1,0 0 0,0 0 1,-1 0-1,1 0 1,0 0-1,0 1 1,0-1-1,-1 1 1,1 0-1,0-1 1,-1 1-1,1 0 1,-1 0-1,1 0 1,-1 0-1,1 0 1,-1 0-1,1 0 0,-1 1 1,0-1-1,1 1-4,-5 19 193,2-20-173,0 0 0,0 0 0,0 1 0,1-1-1,-1 0 1,1 1 0,-1-1 0,1 0 0,-1 1 0,1-1-1,0 1 1,0-1 0,0 1 0,0-1 0,0 1 0,0-1-1,0 1 1,0-1 0,0 1 0,1-1 0,-1 0 0,1 1-1,-1-1 1,1 1 0,-1-1 0,1 0 0,0 1 0,0-1-1,0 0 1,0 0 0,-1 0 0,2 0 0,-1 0 0,0 0-1,0 0 1,0 0 0,0 0 0,1 0 0,-1-1 0,0 1-1,1 0 1,-1-1 0,0 1 0,1-1-20,112-26 404,34-2-232,-91 26-155,-56 3-19,0 1-1,1-1 1,-1 1-1,0-1 0,0 1 1,0-1-1,0 1 1,0 0-1,-1-1 0,1 1 1,0 0-1,-1 0 0,0 0 1,1-1-1,-1 1 1,0 0-1,0 0 0,0 0 1,0 0-1,0 0 0,0 0 1,0-1-1,-1 1 1,1 0-1,-1 0 0,1 0 1,-1-1-1,0 1 0,0 1 3,-1 5-6,1-3 6,0 0 1,0 0-1,1 1 0,-1-1 1,1 0-1,0 0 1,1 1-1,-1-1 0,1 0 1,0 0-1,1 1 1,-1-1-1,2 2 0,-2-6 1,0 0 0,0 1 0,0-1-1,0 0 1,0 0 0,0 0 0,1-1 0,-1 1-1,0 0 1,1 0 0,-1-1 0,1 1 0,-1-1 0,1 1-1,-1-1 1,1 0 0,-1 1 0,1-1 0,-1 0-1,1 0 1,-1 0 0,1 0 0,-1 0 0,1-1 0,-1 1-1,1 0 1,-1-1 0,1 1 0,-1-1 0,1 1-1,-1-1 1,0 0 0,1 0 0,-1 1 0,0-1 0,0 0-1,1 0 1,-1 0 0,0 0 0,0-1 0,0 1-1,10-5 6,152-92-98,-125 80-2326,-63 52-2926,8-1 1893</inkml:trace>
  <inkml:trace contextRef="#ctx0" brushRef="#br0" timeOffset="-9130.92">17715 4934 7858,'2'-10'3137,"-3"19"-82,-9 65-2430,-35 179-323,-27 115 416,63-271-218,9-96-490,0 0-1,0 0 0,0 0 0,0 0 1,0 0-1,0 0 0,0 0 0,0 0 1,0 0-1,1 0 0,-1 0 0,0 0 1,1 0-1,-1 0 0,1 0 0,-1 0 1,1-1-1,0 1 0,-1 0 0,1 0 1,0-1-1,-1 1 0,1 0 0,0-1 0,0 1 1,-1 0-1,1-1 0,0 1 0,0-1 1,0 0-1,0 1 0,0-1 0,0 0 1,0 1-1,0-1 0,0 0 0,0 0 1,0 0-1,0 0 0,0 0 0,0 0 1,0 0-1,0 0 0,0-1 0,0 1 1,0 0-1,0 0 0,0-1 0,0 1 0,0-1 1,-1 1-1,1-1 0,0 1 0,0-1 1,0 1-1,-1-1 0,1 0 0,0 0 1,0 1-1,-1-1 0,1 0 0,-1 0 1,1 0-1,-1 0 0,1 1 0,-1-1 1,1 0-1,-1 0 0,0 0 0,0-1-9,25-27 105,-1-2-1,-2 0 1,-2-2-1,8-16-104,-18 32 21,178-320 163,-140 275-185,-48 62-1,1 0 1,0 0 0,-1 0-1,1 0 1,0 0 0,-1 0-1,1 0 1,-1 0 0,1 0-1,0 0 1,-1 0-1,1 1 1,0-1 0,-1 0-1,1 0 1,-1 1 0,1-1-1,-1 1 1,1-1 0,-1 0-1,1 1 1,-1-1 0,1 1-1,-1-1 1,1 1 0,-1-1-1,0 1 1,1-1-1,-1 1 1,0 0 0,0-1-1,1 1 1,-1 0 0,0-1-1,0 1 1,0-1 0,0 1-1,0 0 1,0-1 0,0 1-1,0 0 1,0-1 0,0 1-1,0 0 1,0-1-1,0 1 1,-1-1 0,1 1-1,0 0 2,0 1-4,0 24-6,-2 0 0,0 1 0,-2-1 0,0-1 0,-2 1 1,-9 23 9,-7 37 120,26-68 13,15-30-26,26-31-4,-19 17-83,1 0 1,0 2-1,2 2 1,1 0-1,1 2 1,9-4-21,-39 23-2,0 0 0,0 0-1,-1 0 1,1 0 0,1 0 0,-1 0 0,0 1 0,0-1-1,0 0 1,0 1 0,1-1 0,-1 1 0,0-1 0,0 1-1,1-1 1,-1 1 0,0 0 0,1 0 0,-1 0 0,0 0-1,1 0 1,-1 0 0,0 0 0,1 0 0,-1 0 0,0 1-1,1-1 1,-1 0 0,0 1 0,1-1 0,-1 1 0,0 0-1,0-1 1,0 1 0,0 0 0,0 0 0,1-1 0,-1 1-1,-1 0 1,1 0 0,0 0 0,0 0 0,0 1 0,0-1-1,-1 0 1,1 0 0,-1 0 0,1 1 0,-1-1 0,1 0-1,-1 1 1,0-1 0,1 1 2,-19 132-85,6-72 113,5 24 113,6-85-136,1 0-1,0 0 0,0 0 1,0-1-1,0 1 1,0 0-1,0 0 0,0 0 1,0-1-1,0 1 1,0 0-1,1 0 0,-1-1 1,0 1-1,0 0 1,1 0-1,-1-1 0,0 1 1,1 0-1,-1-1 1,1 1-1,-1 0 0,1-1 1,-1 1-1,1-1 1,0 1-1,-1-1 0,1 1 1,0-1-1,-1 1 1,1-1-1,0 0 0,0 1 1,-1-1-1,1 0 0,0 0 1,0 1-1,-1-1 1,1 0-1,0 0 0,0 0 1,0 0-1,-1 0 1,1 0-1,0 0 0,0 0 1,0-1-1,-1 1 1,1 0-1,0 0 0,0-1 1,-1 1-1,1 0 1,0-1-5,42-30 156,-38 27-147,175-162-64,-179 165 42,-1 1 0,0-1 0,0 1 0,1 0-1,-1-1 1,0 1 0,0-1 0,1 1 0,-1 0 0,0-1-1,1 1 1,-1 0 0,1 0 0,-1-1 0,0 1 0,1 0-1,-1 0 1,1 0 0,-1-1 0,0 1 0,1 0 0,-1 0-1,1 0 1,-1 0 0,1 0 0,-1 0 0,1 0 0,-1 0-1,1 0 1,-1 0 0,1 0 0,-1 0 0,0 0 0,1 0 0,-1 1-1,1-1 1,-1 0 0,1 0 0,-1 0 0,0 1 0,1-1-1,-1 0 1,0 0 0,1 1 0,-1-1 0,0 0 0,1 1-1,-1-1 1,0 1 0,1-1 0,-1 0 0,0 1 0,0-1-1,0 1 1,1-1 0,-1 1 0,0-1 0,0 0 0,0 1-1,0-1 1,0 1 0,0-1 13,-5 33-845,4-28 689,-6 53-3864,8-35 1126</inkml:trace>
  <inkml:trace contextRef="#ctx0" brushRef="#br0" timeOffset="-8592.706">18843 5154 8314,'1'-2'188,"1"1"0,-1 0 1,0 0-1,0-1 0,1 1 1,-1-1-1,0 1 0,0-1 1,0 1-1,0-1 0,-1 0 1,1 0-1,0 1 0,-1-1 1,1 0-1,-1 0 0,1 0 1,-1 1-1,0-1 0,0 0 1,0 0-1,0 0 0,0 0 1,0 0-1,-1 1 0,1-1 0,-1 0 1,1 0-1,-1 0 0,0 1 1,1-1-1,-1 0 0,0 1 1,0-1-1,0 0 0,0 1 1,-1 0-1,1-1 0,0 1 1,-1 0-1,1-1 0,-1 1 1,1 0-1,-1 0 0,1 0 1,-1 0-1,0 1 0,1-1 1,-1 0-1,0 1 0,0-1 1,-1 0-189,-9 4 95,1 1 0,0 0 0,0 0 0,0 1 0,1 1 0,0-1 0,0 2 1,0-1-1,1 1 0,0 1 0,0 0 0,1 0 0,0 1 0,0 0 1,-6 9-96,-7 6 1,0 1 1,2 1 0,1 0-1,1 1 1,1 1 0,2 1 0,-3 8-2,16-35 0,0-1 1,-1 1 0,1-1 0,0 1 0,1-1 0,-1 1 0,0 0-1,0 0 1,1-1 0,-1 1 0,1 0 0,0 0 0,-1 0 0,1 0 0,0-1-1,0 1 1,0 0 0,0 0 0,0 0 0,1 0 0,-1-1 0,1 1 0,-1 0-1,1 0 1,-1 0 0,1-1 0,0 1 0,0 0 0,0-1 0,0 1-1,0-1 1,0 1 0,1-1 0,-1 0 0,0 1 0,1-1 0,-1 0 0,1 0-1,-1 0 1,1 0 0,-1 0 0,1 0 0,0-1 0,0 1 0,-1 0-1,3 0 1,3-3 4,1 1 0,-1-1 0,1-1 0,-1 1 0,0-1 0,0 0 1,0-1-1,0 0 0,0 0 0,4-4-5,1 1 10,31-21 16,-1-1 0,-1-3 0,-1-1 0,-2-2 0,-2-2 0,-1-1 1,17-26-27,-3-21 57,-46 65-45,-7 20-20,-31 58-99,-95 196-47,124-243 159,1 1 0,0 0 1,1 0-1,0 0 0,1 1 1,1-1-1,0 1 0,0 0 1,1-1-1,1 1 0,1 8-5,0-19-37,-1 1 0,1-1 1,1 0-1,-1 0 0,0 0 0,0 0 0,1 0 0,-1 0 0,1 0 0,0-1 0,-1 1 0,1 0 1,0-1-1,0 0 0,0 1 0,0-1 0,0 0 0,1 0 0,-1 0 0,0 0 0,0 0 0,1-1 1,-1 1-1,0-1 0,1 1 0,-1-1 0,1 0 0,-1 0 0,0 0 0,1 0 0,-1-1 0,1 1 1,-1 0-1,0-1 0,0 0 0,1 0 0,-1 1 0,0-1 0,0-1 0,0 1 0,0 0 1,2-1 36,53-26-3317,8-12-135</inkml:trace>
  <inkml:trace contextRef="#ctx0" brushRef="#br0" timeOffset="-8320.897">19507 4931 8786,'1'0'144,"-1"0"1,1 1-1,0-1 1,-1 0-1,1 1 1,-1-1-1,1 1 0,-1-1 1,1 1-1,-1-1 1,1 1-1,-1 0 1,0-1-1,1 1 1,-1-1-1,0 1 0,0 0 1,1-1-1,-1 1 1,0 0-1,0-1 1,0 1-1,0 0 1,0 0-1,0-1 0,0 1 1,0 0-1,0-1 1,0 1-1,0 0 1,0-1-1,0 1 1,-1 0-1,1-1 0,0 1 1,0 0-1,-1-1 1,1 1-1,-1 0 1,1-1-1,0 1 1,-1-1-1,0 1-144,0 2-7,-101 232 3402,-99 164-1401,176-357-1849,24-50-371,25-117-5976,-13 56 2100</inkml:trace>
  <inkml:trace contextRef="#ctx0" brushRef="#br0" timeOffset="-8079.752">19231 5002 7194,'-6'17'3128,"3"-1"-23,4 10-1361,4 1-1320,6 8 40,4-3-31,11 6-33,2-9-80,13 1-64,-3-2-144,9-1-16,-6-4-24,-1 7-256,-8 0-424,-7 10-2929,-14-4 552</inkml:trace>
  <inkml:trace contextRef="#ctx0" brushRef="#br0" timeOffset="-6945.935">20108 4884 4321,'34'-98'10644,"-57"112"-7485,6 14-3061,0 1 1,2 1-1,1 0 1,1 0-1,1 2 1,1 4-99,-3 7 29,1 0 0,2 1 0,3 1 0,-2 19-29,9-60 4,0 0 0,0 0 0,1 0 0,-1 0 0,1 0 0,0 0 0,0 0 0,0 0 0,0 0 1,1 1-1,0-1 0,-1-1 0,2 1 0,-1 0 0,0 0 0,1 0 0,0 0 0,-1-1 0,2 1 0,-1-1 1,0 0-1,1 1 0,-1-1 0,1 0 0,0 0 0,0-1 0,0 1 0,0-1 0,1 1 0,3 1-4,4-4 15,0-1-1,0 0 0,1-1 1,-1 0-1,0-1 1,0 0-1,-1 0 0,1-1 1,-1-1-1,1 0 0,-2 0 1,1-1-1,0 0 1,-1-1-1,4-4-14,-12 11 2,32-24 36,-1-1 1,-1-1-1,-1-1 1,-1-2-1,-2-1 1,-1-1-1,-1-2 1,-2 0 0,15-29-39,-5-15 217,-32 77-212,-1 0 1,0-1 0,0 1-1,1 0 1,-1-1-1,0 1 1,0 0-1,0-1 1,0 1 0,1 0-1,-1-1 1,0 1-1,0 0 1,0-1 0,0 1-1,0-1 1,0 1-1,0 0 1,0-1-1,0 1 1,0-1 0,0 1-1,0 0 1,0-1-1,-1 1 1,1 0-1,0-1 1,0 1 0,0 0-1,0-1 1,-1 1-1,1 0 1,0-1-1,0 1 1,-1 0 0,1-1-1,0 1 1,0 0-1,-1 0 1,1 0 0,0-1-1,-1 1 1,1 0-1,0 0 1,-1 0-1,1 0 1,-1-1 0,1 1-1,0 0 1,-1 0-1,1 0 1,0 0-1,-1 0 1,1 0 0,-1 0-1,1 0 1,0 0-1,-1 0 1,1 0-6,-21 16 203,10-1-187,1 2 0,0 0 0,1 0-1,1 1 1,0 0 0,2 0 0,0 1 0,1-1 0,-1 11-16,3-21 0,0 0 1,1 0 0,0 0 0,1 1 0,0-1-1,0 1 1,1-1 0,0 0 0,0 1-1,1-1 1,0 1 0,0-1 0,1 0-1,0 1 1,1-1 0,0 0 0,0-1 0,1 1-1,2 5 0,-3-11-47,0 1-1,0-1 0,0 0 0,0 0 0,1 0 1,-1 0-1,1 0 0,-1-1 0,1 1 1,-1-1-1,1 0 0,0 0 0,-1-1 0,1 1 1,0-1-1,0 0 0,0 0 0,-1 0 0,1 0 1,0-1-1,0 1 48,47-16-3736,-16-6 278</inkml:trace>
  <inkml:trace contextRef="#ctx0" brushRef="#br0" timeOffset="-6043.193">21034 4378 7898,'-5'-3'1040,"4"2"-855,1 0-1,-1 0 1,0 0 0,0 0-1,1 0 1,-1 1-1,0-1 1,0 0-1,0 1 1,0-1-1,0 1 1,0-1 0,0 1-1,0-1 1,0 1-1,0-1 1,0 1-1,-1 0 1,1 0 0,0 0-1,0 0 1,0 0-1,0 0 1,0 0-1,0 0 1,-1 0-1,1 0 1,0 1 0,0-1-1,0 0 1,0 1-1,0-1 1,0 1-1,0-1 1,0 1-185,-36 69 1206,-8 68-974,7 2 1,0 30-233,33-145 12,0 0-1,2 0 1,1 0-1,1 1 1,1-1-1,1 0 1,1 1-1,2-1 1,0 0 0,2-1-1,0 1 1,3 3-12,-6-22-16,0 1 0,1-1 1,-1 0-1,1 0 0,0 0 0,0-1 1,1 1-1,0-1 0,0 0 1,0 0-1,0-1 0,1 0 1,0 0-1,0 0 0,0 0 1,0-1-1,1 0 0,-1-1 0,1 1 1,0-1-1,-1 0 0,8 0 16,-4-1-418,-1 0 0,1 0 0,0-2-1,-1 1 1,1-1 0,0 0 0,-1-1 0,1 0-1,-1-1 1,6-2 418,40-22-3070</inkml:trace>
  <inkml:trace contextRef="#ctx0" brushRef="#br0" timeOffset="-5759.538">21557 4588 5321,'21'-54'7740,"-23"65"-4707,-13 40-2171,-23 39-548,-5-1 1,-3-2 0,-4-2 0,-7 2-315,-132 179 477,188-265-548,1 0 7,0 0 0,0-1 0,0 1 1,0 0-1,0 0 0,0-1 0,-1 1 1,1 0-1,0-1 0,0 1 0,-1 0 0,1-1 1,-1 1-1,1 0 0,0-1 0,-1 1 1,1-1-1,-1 1 0,1-1 0,-1 1 0,0-1 1,1 1-1,-1-1 0,1 1 0,-1-1 1,0 0-1,0 1 0,1-1 0,-1 0 0,0 0 1,1 0-1,-1 1 0,0-1 0,0 0 0,1 0 1,-1 0-1,0 0 0,0 0 0,1 0 1,-1 0-1,0-1 0,0 1 0,1 0 0,-1 0 1,0-1-1,1 1 0,-1 0 0,0-1 64,4-29-3380,5-13-349</inkml:trace>
  <inkml:trace contextRef="#ctx0" brushRef="#br0" timeOffset="-5490.735">21226 4700 8570,'9'3'2408,"2"2"577,7 8-2209,6 5-592,13 13 16,-1 1-64,16 9-8,-8-2-72,3 8 8,-5-9 0,1 3-368,-14-8 352,4-5-3152,-6-15 791</inkml:trace>
  <inkml:trace contextRef="#ctx0" brushRef="#br0" timeOffset="-5175.948">21839 4946 8930,'-7'19'2056,"-2"18"817,-2 1-2617,3 10-96,4-2-48,4 1-40,4-12 0,5-3 56,1-11-2448,2-9-585,1-24-552</inkml:trace>
  <inkml:trace contextRef="#ctx0" brushRef="#br0" timeOffset="-5174.948">22126 4661 8442,'1'6'2312,"-7"0"553,-1 19-2201,5 7-464,2 11 64,5 1 0,7 0 72,5-9-72,-5-3 0,0-14-128,6-6 40,5-12-24,13-17 1921,13-4-5322,9-9 2473</inkml:trace>
  <inkml:trace contextRef="#ctx0" brushRef="#br0" timeOffset="-4964.888">22489 4630 8402,'-32'47'2848,"0"-10"489,0 10-1977,8 0-783,2 7-25,12 1-248,5 7-88,8-4-152,2 12-8,1-11-24,-1-2 16,-5-5 24,-5 1-720,-3-12-353,1 2-2559,1-10-9</inkml:trace>
  <inkml:trace contextRef="#ctx0" brushRef="#br0" timeOffset="-4683.962">22727 4243 9570,'5'-2'335,"-4"1"-174,1-1-1,-1 1 1,1 0 0,-1 0 0,1 0-1,-1 0 1,1 1 0,0-1-1,-1 0 1,1 1 0,0-1-1,-1 1 1,1-1 0,0 1-1,0 0 1,0 0 0,-1 0 0,1 0-1,0 0 1,0 0 0,0 1-1,0-1 1,-1 0 0,1 1-1,0 0 1,-1-1 0,1 1-1,0 0 1,-1 0 0,1 0 0,-1 0-1,1 0 1,-1 0 0,1 0-1,-1 0 1,0 1 0,0-1-1,0 0 1,0 1 0,1 0-161,5 16 104,0 1 0,-2-1-1,0 1 1,-1 0 0,-1 0 0,0 1 0,-2-1 0,0 1 0,-1 1-104,0-12 24,2 38 127,-3-1 0,-1 1 0,-3-1 1,-2 0-1,-5 15-151,-5 0 178,-4-2 0,-1-1 0,-4 0-1,-2-2 1,-7 7-178,-41 71 218,23-43-329,4 2 0,-4 21 111,24-43-3082</inkml:trace>
  <inkml:trace contextRef="#ctx0" brushRef="#br0" timeOffset="-3715.294">24326 4181 8794,'-6'-11'5439,"-4"39"-3603,-19 94-264,-9 100-1572,29-162 92,-37 311 162,44-310-613,16-126-652,-3-2 1,-3 1 0,-3-1-1,-3 0 1,-7-62 1010,7-123-697,7 133 1835,-2 76 722,-3 44-1175,26 81 88,-25-58-746,21 89-12,-19-70 34,2 0 1,2-1-1,1 0 1,3 0-1,1-2 1,2 0-1,1-1 1,2 0-1,21 25-49,25-6 814,-63-57-735,-1-1 1,1 1 0,-1-1-1,1 0 1,-1 0 0,1 0-1,-1 0 1,0-1 0,1 1-1,-1-1 1,1 0 0,-1 0-1,0 0 1,0 0 0,1-1-1,-1 0 1,0 1 0,0-1-1,-1 0 1,1 0 0,0 0-1,-1-1 1,1 1 0,-1-1-1,0 1 1,1-1 0,-1 0-1,-1 0 1,1 0 0,0-1-80,19-26 235,-1-1 1,-2-1-1,-1 0 1,-2-1-1,-1-1 1,-1 0-1,-2-1 1,-2-1-1,-1 1 1,-1-4-236,6-139 353,-13 167-334,0-1-1,-1 0 1,0 0-1,-1 0 1,0 1-1,-1-1 1,0 1 0,-1 0-1,0 0 1,-1 0-1,-4-7-18,9 18-31,0 1 1,0 0-1,0-1 0,-1 1 1,1 0-1,0-1 0,0 1 0,0 0 1,-1-1-1,1 1 0,0 0 0,-1-1 1,1 1-1,-1-1 0,1 1 0,0 0 1,-1-1-1,1 1 0,-1-1 0,1 0 1,-1 1-1,0-1 0,1 1 1,-1-1-1,1 0 0,-1 1 0,0-1 1,1 0-1,-1 0 0,0 1 0,0-1 1,1 0-1,-1 0 0,0 0 0,1 0 1,-1 0-1,0 0 0,1 0 0,-1 0 1,0 0-1,0-1 0,1 1 1,-1 0-1,0 0 0,1-1 0,-1 1 1,1 0-1,-1-1 0,0 1 0,1 0 1,-1-1-1,1 1 0,-1-1 0,1 1 1,-1-1-1,1 1 0,-1-1 0,1 1 1,0-1-1,-1 0 0,1 1 1,0-1-1,-1 0 31,16 48-5977,6-13 1762</inkml:trace>
  <inkml:trace contextRef="#ctx0" brushRef="#br0" timeOffset="-3416.059">25197 4125 10418,'-6'17'2169,"-5"22"1031,4 11-3048,-2 24-56,-1 8 16,1 9 8,5-15-8,1 6-39,4-13-41,-5-3 8,2-14 16,-4-4-489,-1-20 3682,-9-13-6554,-2-14 2929</inkml:trace>
  <inkml:trace contextRef="#ctx0" brushRef="#br0" timeOffset="-2965.012">24909 4177 8554,'8'-11'567,"1"0"-1,1 1 1,0 0 0,0 1 0,1 0 0,0 1-1,1 0 1,0 1 0,0 0 0,0 1 0,1 0-1,1 0-566,13-3 253,0 0-1,0 1 1,1 2 0,0 1-1,0 1 1,0 2-1,1 1 1,-1 1 0,0 1-1,15 3-252,-40-4 11,0 1 0,0 0-1,-1-1 1,1 1 0,0 0-1,0 1 1,-1-1 0,1 0-1,-1 1 1,1-1 0,-1 1 0,0 0-1,0 0 1,0 0 0,0 0-1,0 0 1,0 0 0,0 1-1,-1-1 1,1 1 0,-1-1-1,1 1 1,-1-1 0,0 1 0,0 0-1,0 0 1,-1-1 0,1 2-11,-8 82 148,-2-62-100,0 0 0,-2-1 0,-1 0 0,-1 0 0,0-2 0,-2 1 0,-13 14-48,15-18 56,-147 166 910,127-137-402,46-44-445,241-56-878,-247 52 732,0 1 1,1 1-1,-1-1 1,0 1-1,1 1 0,-1-1 1,0 1-1,0 0 1,0 1-1,0 0 0,-1 0 1,1 0-1,-1 1 1,0 0-1,0 0 1,0 0-1,0 1 0,-1 0 1,0 0-1,0 1 1,0-1-1,0 1 1,-1 0-1,0 0 0,-1 1 1,1-1-1,-1 1 1,0 0-1,-1 0 0,0 0 1,0 0-1,0 0 1,-1 0-1,0 1 1,0-1-1,-1 0 0,0 1 1,0-1-1,-1 0 1,0 1-1,0-1 1,-1 0-1,-2 7 27,-9 9 289,-1 0 1,0 0-1,-2-2 0,-1 0 0,-1 0 1,-1-2-1,0 0 0,-1-1 1,-1-2-1,-1 0 0,0-1 1,-1-1-1,-1-1 0,0-1 1,-8 2-290,-83 22 625,114-35-663,-1-1-1,1 1 1,-1-1-1,1 1 1,-1-1 0,0 0-1,1 0 1,-1 0-1,0 0 1,1 0 0,-1 0-1,1 0 1,-1 0 0,0-1-1,1 1 1,-1 0-1,1-1 1,-1 0 0,1 1-1,-1-1 1,1 0-1,-1 0 1,1 0 0,0 0-1,-1 0 1,1 0-1,0 0 1,0 0 0,0 0-1,0-1 1,0 1-1,0 0 1,0-1 0,0 1-1,1-1 1,-1 1-1,0-1 1,1 1 0,0-1-1,-1 0 1,1 1-1,0-1 1,-1 1 0,1-1-1,0 0 1,0 1 0,1-1-1,-1 0 1,0 1-1,0-1 1,1 1 0,0-2 38,7-36-4016,5 0-226</inkml:trace>
  <inkml:trace contextRef="#ctx0" brushRef="#br0" timeOffset="-2443.082">25739 4794 10586,'-5'19'4366,"34"-22"-2269,-8-6-1806,0-1 0,0-2 1,-1 0-1,0-1 0,-1-1 0,0 0 1,4-7-292,-3 5 79,132-109 662,97-108-741,-162 126 895,-44 24-529,-43 83-366,0 0 1,0-1 0,1 1 0,-1-1 0,0 1 0,0 0 0,0-1 0,1 1 0,-1-1-1,0 1 1,0-1 0,0 1 0,0 0 0,0-1 0,0 1 0,0-1 0,0 1-1,0-1 1,0 1 0,0-1 0,-1 1 0,1-1 0,0 1 0,0 0 0,0-1 0,0 1-1,-1-1 1,1 1 0,0 0 0,0-1 0,-1 1 0,1 0 0,0-1 0,-1 1 0,1 0-1,0-1 1,-1 1 0,1 0 0,-1 0 0,1 0 0,0-1 0,-1 1 0,1 0 0,-1 0-1,1 0 1,-1 0 0,1 0 0,0 0 0,-1 0 0,1 0 0,-1 0 0,1 0 0,-1 0-1,1 0 1,-1 0 0,1 0 0,0 0 0,-1 0 0,1 0 0,-1 1-1,-25 13-7,12-1 5,1 0-1,1 1 1,0 0 0,1 1-1,0 0 1,1 1-1,1 0 1,1 0 0,0 1-1,-1 5 3,-4 7 2,-27 54-193,4 1 0,-12 52 191,36-97-1552,3 0 1,1 0 0,2 0 0,0 22 1551,4 14-3980</inkml:trace>
  <inkml:trace contextRef="#ctx0" brushRef="#br0" timeOffset="-746.152">26000 5560 9282,'2'-2'155,"45"-26"3538,-46 28-3628,0-1-1,0 0 1,1 1-1,-1-1 1,0 1-1,1 0 1,-1-1-1,0 1 1,0 0-1,1 0 1,-1 0-1,0 0 1,1 0-1,-1 0 1,0 0-1,1 0 1,-1 0-1,0 1 1,1-1-1,-1 0 1,0 1-1,0-1 1,1 1-1,-1 0 1,0-1-1,0 1 1,0 0-1,0 0 1,0 0-1,0 0 1,0 0-1,0 0 1,0 0-1,0 0 1,-1 0-1,1 0 1,0 0-65,3 55 881,-11-27-511,0-1 0,-2-1 0,0 1 0,-2-2-1,-2 1 1,0-2 0,-1 1 0,-2-2 0,0 0 0,-2-1-1,-1-1 1,-19 19-370,-5 10 462,35-41-405,-1 0 1,1 0 0,1 1-1,0 0 1,1 0-1,0 1 1,0 0-1,1 0 1,1 0 0,0 0-1,1 1 1,0 3-58,3-13-1,0 1 1,0-1-1,1 0 1,0 1 0,0-1-1,0 0 1,0 0-1,0 1 1,0-1 0,1 0-1,0 0 1,-1-1-1,1 1 1,0 0 0,1-1-1,-1 1 1,0-1-1,1 1 1,-1-1-1,1 0 1,0 0 0,0 0-1,-1-1 1,1 1-1,1-1 1,-1 1 0,0-1-1,0 0 1,0 0-1,1 0 1,-1-1 0,0 1-1,1-1 1,-1 0-1,0 0 1,1 0 0,-1 0-1,0-1 1,3 0 0,29 1-107,-1-1 0,0-2 0,0-1-1,9-4 108,11-1-692,57-4-4017,-71 13 913</inkml:trace>
  <inkml:trace contextRef="#ctx0" brushRef="#br0" timeOffset="-2027.479">24558 5559 8922,'6'22'5179,"-6"-16"-4498,-20 119 183,-5 0 0,-5-2 0,-26 61-864,41-137 154,-29 141-872,55-292-3235,-8 43 1730</inkml:trace>
  <inkml:trace contextRef="#ctx0" brushRef="#br0" timeOffset="-1683.785">24499 5512 8602,'14'6'4331,"-9"34"-2897,-4-33-1346,10 169 313,1 13 352,18 77-753,-28-252 45,0 0 19,-1 0 0,2 0-1,0 0 1,0 0 0,1-1 0,1 0 0,1 0 0,-1 0 0,2 0 0,0-1 0,8 11-64,-14-22 26,1 1 0,0 0-1,-1-1 1,1 1 0,0-1 0,0 0 0,0 1 0,0-1-1,0 0 1,0 0 0,0 0 0,1 0 0,-1-1 0,0 1-1,0-1 1,1 1 0,-1-1 0,0 0 0,1 0 0,-1 0 0,0 0-1,1 0 1,-1 0 0,0-1 0,1 1 0,-1-1 0,0 0-1,0 0 1,1 1 0,-1-1 0,0-1 0,0 1 0,0 0-1,0 0 1,0-1 0,-1 1 0,1-1 0,0 0 0,-1 1 0,1-1-1,-1 0 1,0 0 0,1 0 0,-1 0 0,0 0-26,77-125 996,-39 56-624,-4-1 1,-2-2-1,-4-1 0,-3-2 0,-4 0 1,1-19-373,-16 65 73,-2 0 0,-1-1 1,-1 1-1,-2-1 1,-1 0-1,-4-22-73,4 53-2,1 0 0,-1 0 0,0 0 0,0 0 0,0 0 0,0 1 0,0-1 0,0 0 0,0 0 0,0 0-1,0 0 1,0 0 0,-1 0 0,1 0 0,0 0 0,-1 0 0,1 0 0,0 1 0,-1-1 0,1 0 0,-1 0 0,1 0 0,-1 1 0,0-1 0,1 0 0,-1 1 0,0-1 0,0 0 0,1 1 0,-1-1 0,0 1 0,0-1 0,0 1 0,0 0 0,1-1 0,-1 1 0,0 0 0,0-1-1,0 1 1,0 0 0,0 0 0,0 0 0,0 0 0,0 0 0,0 0 0,0 0 0,0 0 0,0 1 0,0-1 0,1 0 0,-1 0 0,0 1 0,0-1 0,0 1 0,0-1 0,0 1 0,1-1 0,-1 1 0,0-1 0,0 1 0,1 0 0,-1-1 0,0 1 0,0 0 2,-38 50-492,29-35 171,2 0-1,0 0 0,1 0 0,0 1 0,1 0 1,1 0-1,0 4 322,2 38-3673,10-27 688</inkml:trace>
  <inkml:trace contextRef="#ctx0" brushRef="#br0" timeOffset="-1434.348">25252 5604 10682,'3'20'2481,"-11"25"936,-1 15-3033,-6 14-248,0 8 8,-2 13-16,5-14-16,3 2-32,3-11 0,-1-12-56,4-22-256,-4-13-504,-1-22 351,-7-19-3167,-3-15 695</inkml:trace>
  <inkml:trace contextRef="#ctx0" brushRef="#br0" timeOffset="-1053.491">25028 5920 5081,'-2'-21'571,"1"0"1,1 0-1,1 0 0,1 0 0,0 0 1,2 0-1,0 1 0,1-1 0,2 1 1,0 1-1,1-1 0,0 1 0,2 0 1,0 1-1,1 0 0,1 1 0,6-6-571,-6 11 301,1 1-1,1 0 0,-1 1 0,2 0 0,-1 2 0,9-4-300,-18 8 75,1 2 1,1-1 0,-1 1-1,0-1 1,0 2 0,1-1-1,-1 1 1,1 0 0,0 0-1,-1 1 1,1 0 0,0 0-1,-1 0 1,1 1 0,-1 0-1,1 0 1,-1 1-1,3 1-74,-3 0 12,-1 1 0,0 1 0,0-1 1,0 1-1,0-1 0,-1 2 0,0-1 1,0 0-1,0 1 0,-1-1 1,0 1-1,0 0 0,0 0 0,-1 1 1,1-1-1,-2 0 0,1 1 0,-1-1 1,0 1-1,0-1 0,-1 1 1,0 4-14,1 6 55,-2-1 0,0 1 0,-1 0 0,-1-1 0,0 1 0,-1-1 0,-1 0 1,-1 0-1,0-1 0,-1 1 0,0-1 0,-3 1-55,5-4 88,-1 0 0,-1-1 0,0 0 0,-1 0 0,0-1 0,-1 0 0,0 0 0,0-1 0,-1 0 0,0-1 0,-2 1-88,102 1-693,-81-5 650,-1 1-1,1 0 1,-1 0 0,-1 1 0,1 0 0,-2 1 0,1 0-1,-1 0 1,0 0 0,0 1 0,-1 0 0,0 0-1,-1 0 1,0 0 0,0 1 0,0 1 43,-1-2 21,0 0 0,-1 0 1,0 1-1,0-1 0,-1 1 0,0-1 1,-1 1-1,0-1 0,-1 1 0,0-1 0,0 1 1,-1-1-1,0 1 0,0-1 0,-1 0 1,-1 0-1,1 0 0,-2 0 0,1-1 0,-1 0 1,0 0-1,-1 0 0,-1 2-21,-8 10 260,-1-1 0,-1 0 1,0-2-1,-1 0 0,-1-1 0,-1 0 0,0-2 0,-1 0 1,0-1-1,-1-2 0,0 0 0,-4 0-260,22-9 8,1-1-1,-1 1 1,1-1 0,-1 0-1,0 0 1,1 0 0,-1-1-1,0 1 1,0-1 0,0 0 0,1 0-1,-1 0 1,0 0 0,0-1-1,0 0 1,1 0 0,-1 0-1,0 0 1,1 0 0,-1-1-1,1 1 1,-1-1 0,1 0-1,0 0 1,0 0 0,0-1-1,0 1 1,0-1 0,1 0-1,-1 1 1,1-1 0,-1 0-1,1-1 1,0 1 0,0 0-1,0-1 1,0 0-8,0-5-86,-1 1 0,1-1 0,0 1 0,1-1 0,0 0 0,1 1 0,0-1 0,0 0 0,0 0 0,1 1 0,1-1 0,0-3 86,12-35-2897,1 15 643</inkml:trace>
  <inkml:trace contextRef="#ctx0" brushRef="#br1" timeOffset="51968.258">17322 6566 10130,'3'-5'4352,"16"0"-3191,200-3-889,117-10-241,-88 2-22,313-35 1,115-40 14,7-8-23,15 14 12,-19 16 1,-78 22 59,-154 12 501,-24 11 1917,-391 26-205,-147 61-7568,51-32 1502</inkml:trace>
  <inkml:trace contextRef="#ctx0" brushRef="#br1" timeOffset="55952.119">24170 5580 11098,'-45'-75'6120,"45"72"-6087,0 0-1,0-1 0,1 1 0,-1 0 0,1 0 1,0 0-1,0 0 0,0 0 0,0 0 0,0 0 1,1 0-1,-1 1 0,1-1 0,0 0 0,-1 1 1,1-1-1,1 1 0,-1 0 0,0 0 0,0-1 1,1 2-1,-1-1 0,1 0 0,0 0 0,0 1 1,-1-1-1,1 1 0,0 0 0,0 0 1,0 0-1,0 1 0,1-1 0,-1 0 0,0 1 1,0 0-1,1 0-32,2-2 27,43-13-48,2 2 0,0 3-1,0 2 1,1 2 0,38 1 21,164 3-28,32 8 24,399-6 28,-182-29 61,-485 25-52,-24-5 10,-32-6 2,-155-12 21,180 26-65,-182-6 59,-35 9-60,90 1 13,-365 4 38,371-7-33,1 6 0,-35 10-18,120-8-3,-1 2 1,2 2-1,-1 2 0,2 3 1,0 1-1,1 2 0,-17 12 3,-14 20-117,76-52 113,-1 0 0,1 1-1,-1-1 1,1 0 0,-1 0 0,1 1 0,0-1 0,-1 0-1,1 1 1,-1-1 0,1 1 0,0-1 0,-1 0-1,1 1 1,0-1 0,-1 1 0,1-1 0,0 1 0,0-1-1,-1 1 1,1-1 0,0 1 0,0-1 0,0 1 0,0-1-1,0 1 1,0-1 0,0 1 0,0 0 0,0-1-1,0 1 1,0-1 0,0 1 0,0-1 0,0 1 0,1-1-1,-1 1 1,0-1 0,0 1 0,1-1 0,-1 1 0,0-1-1,0 1 1,1-1 0,-1 0 0,1 1 0,-1-1-1,0 0 1,1 1 4,29 2-138,68-14 35,-1-3 0,47-16 103,-139 29-2,419-83-7,69 19-83,68 13-1391,-387 32 55,-1-9-1,12-10 1429,158-60-1387,-293 82 1435,-35 5 205,-37 7 42,-148 20 276,2 9-372,-48 12-126,-66 16-53,-46 14-505,-55 17-1656,-24 1 101</inkml:trace>
  <inkml:trace contextRef="#ctx0" brushRef="#br1" timeOffset="61163.808">23960 6757 8746,'-39'-13'6375,"107"35"-4083,1-3-2294,-1-3 0,2-3 0,0-4 0,56 1 2,-47-3 3,243 24 42,15 10-17,34-12-55,-282-28 18,0-4-1,0-4 0,12-6 10,493-95 109,-552 96 74,-55 10 497,-78 3 203,-1 4-1,-35 10-882,115-14 20,-372 55 246,-98 39-266,105-30 74,-110-17-8,412-43-55,-1-4 0,0-2-1,-70-12-10,74 8-56,86 1-289,224 7 30,114-11-562,48-35-273,22-42 969,-24-26-131,-71 16-555,-302 88 696,1 1 0,-1 2 0,1 0 0,0 2 0,16 0 171,-23 4-187,-19 2 73,-55 10 239,-433 79 3318,-416 22-3443,468-91 194,435-24-222,0 0-26,0 0 0,0 0 0,0-1 0,0 1 0,0 0 0,0 0 0,0 0 0,0 0 0,0 0 0,0 0 0,0 0 0,0 0 0,0 1 0,0-1 0,0 0 0,0 1 0,0-1 0,0 0 0,0 1 0,0-1 0,1 1 0,-1-1 0,0 1 0,0 0 0,0-1 0,1 1 0,-1 0 0,0 0 0,1-1 0,-1 1 0,1 0 0,-1 0 0,1 0 0,-1 0 0,1 0 0,0 0 0,-1 0 0,1 0 0,0 0 0,0 0 0,-1 0 0,1 0 0,0 0 1,0 0-1,0 0 0,1 0 54,6 7-209,1 0 0,0-1 0,1 0 0,0-1 1,0 0-1,0 0 0,1-1 0,0 0 0,0-1 1,0 0-1,0-1 0,1 0 0,0 0 0,-1-1 1,1-1-1,5 1 209,42 4-53,-1-1 0,1-4 0,-1-1 0,1-4 0,-1-1 0,0-4 0,9-3 53,19-7 9,-1-4-1,51-21-8,-41 7 15,-1-4 0,-2-4 0,-3-4 0,6-9-15,-83 46 51,-33 14 25,-398 109 411,261-66-446,-594 181-5109,415-138 1825</inkml:trace>
  <inkml:trace contextRef="#ctx0" brushRef="#br1" timeOffset="76459.558">18978 6908 9402,'-13'5'3974,"3"17"-2997,9-17-960,-10 44-4,2 0 0,3 0 0,1 1 0,3 0 0,2 0 0,3 19-13,33 304 50,12 76-54,3 1 84,-45-400-44,3-1 0,1 0 0,2 0 0,3-2 0,2 1 0,1-2 0,3 0 0,22 33-36,-37-70-182,19 35 495,-26-16-3517,-8-20 817</inkml:trace>
  <inkml:trace contextRef="#ctx0" brushRef="#br1" timeOffset="76789.848">18735 8998 8802,'-4'5'559,"4"-5"-479,0 0 0,0 0 0,1-1 0,-1 1 0,0 0 0,0 0 0,1 0 0,-1 0 0,0 1 0,0-1 0,1 0 0,-1 0 0,0 0 0,0 0-1,1 0 1,-1 0 0,0 0 0,0 0 0,0 0 0,1 1 0,-1-1 0,0 0 0,0 0 0,0 0 0,1 1 0,-1-1 0,0 0 0,0 0 0,0 0-1,0 1 1,0-1 0,1 0 0,-1 0 0,0 1 0,0-1 0,0 0 0,0 0 0,0 1 0,0-1 0,0 0 0,0 0 0,0 1 0,0-1 0,0 0-1,0 0 1,0 1 0,0-1 0,0 0 0,0 0 0,0 1 0,0-1 0,-1 0 0,1 0 0,0 0 0,0 1 0,0-1 0,0 0-80,234-4 272,302-48-106,-35-11-106,-357 48-38,1 6 0,20 7-22,32 9 16,-31 0 10,54-9-26,-156-6-2,0-2 1,0-2-1,-1-4 1,13-7 1,8-1-546,-27 9-1241,-33 0-674,-11 10 41</inkml:trace>
  <inkml:trace contextRef="#ctx0" brushRef="#br1" timeOffset="77080.173">21583 8472 8618,'28'-4'5483,"18"9"-5200,-17 0 114,56 1-68,-57-5-300,-1 0 0,1 2-1,-1 1 1,0 1 0,0 2 0,0 0 0,-1 2 0,8 4-29,-29-10 1,0 0 0,0 0-1,-1 1 1,1-1 0,-1 1 0,0 0 0,0 0 0,0 1 0,0-1 0,-1 1 0,1 0 0,-1 0 0,-1 0 0,1 0 0,-1 1 0,0-1 0,0 0 0,0 1 0,-1 0 0,0-1 0,0 1 0,0 0 0,-1 0 0,0 0 0,0-1 0,0 1-1,-1 3 0,-1 3 27,0 0 0,-1 0-1,0 0 1,0 0-1,-2 0 1,1-1-1,-1 1 1,-1-1-1,0 0 1,-1-1-1,0 0 1,-5 6-27,-24 21 460,-1-2 1,-1-1-1,-37 24-460,-15 12 519,76-58-599,-59 58-175,48-14-3814,25-33 842</inkml:trace>
  <inkml:trace contextRef="#ctx0" brushRef="#br1" timeOffset="77693.161">18383 7372 7858,'0'0'42,"-1"2"68,1-1-1,-1 0 0,1 1 1,-1-1-1,1 0 1,0 1-1,0-1 0,-1 0 1,1 1-1,0-1 1,0 1-1,1-1 0,-1 0 1,0 1-1,0-1 1,1 0-1,-1 1 0,0-1 1,1 0-1,0 1 1,-1-1-1,1 0 0,0 0 1,-1 0-1,1 0 0,0 1 1,0-1-1,0 0 1,0 0-1,0-1 0,0 1 1,0 0-1,0 0 1,1 0-1,-1-1 0,0 1 1,0-1-1,1 1 1,-1-1-110,6-1 60,0-1 0,-1 0 0,1-1 0,-1 0 0,0 0 0,0 0 0,0-1 0,0 0 0,0 0 0,-1 0 0,4-4-60,51-45 477,-2-3 1,-3-3-1,4-9-477,46-59 812,82-133-812,23-97 288,-194 329-278,-16 29-11,0-1 1,0 0 0,0 1-1,0-1 1,-1 0 0,1 1-1,0-1 1,0 0 0,0 1 0,0-1-1,0 1 1,0-1 0,0 0-1,0 1 1,0-1 0,0 0-1,0 1 1,0-1 0,0 1-1,0-1 1,0 0 0,1 1 0,-1-1-1,0 0 1,0 1 0,0-1-1,1 0 1,-1 1 0,0-1-1,0 0 1,1 0 0,-1 1-1,0-1 1,0 0 0,1 0 0,-1 1-1,0-1 1,1 0 0,-1 0-1,0 0 1,1 0 0,-1 1-1,0-1 1,1 0 0,-1 0-1,1 0 1,-1 0 0,0 0 0,1 0-1,-1 0 1,0 0 0,1 0-1,-1 0 1,1 0 0,-1 0-1,0 0 1,1-1 0,-1 1-1,0 0 1,1 0 0,-1 0 0,0 0-1,1-1 1,-1 1 0,0 0-1,1 0 1,-1 2-2,11 231 26,-9-167 34,3 0 0,3-1-1,11 37-57,-18-96-280,1 1-1,-1-1 1,1 0 0,1 0-1,-1 0 1,1-1-1,0 1 1,0-1 0,1 1-1,-1-1 1,2 1 280,9-2-2337</inkml:trace>
  <inkml:trace contextRef="#ctx0" brushRef="#br1" timeOffset="78936.023">18395 6516 7170,'-5'2'2048,"-4"11"376,3 13-1975,-3 13-401,-8-2-424,2 2-2089,-3-7 561</inkml:trace>
  <inkml:trace contextRef="#ctx0" brushRef="#br1" timeOffset="79369.048">17994 6575 5745,'0'-7'5674,"15"26"-4386,20 50-1055,-31-57-206,1 1 0,1-1 1,0-1-1,0 1 0,1-1 1,1 0-1,0 0 0,0-1 1,1 0-1,1-1 0,-1 0 1,1 0-1,7 3-27,-13-9 12,1-1 1,-1-1 0,1 1-1,-1 0 1,1-1 0,0 0-1,0 0 1,-1-1 0,1 1-1,0-1 1,0 0 0,0 0-1,0-1 1,0 0-1,-1 1 1,1-1 0,0-1-1,-1 1 1,1-1 0,-1 0-1,1 0 1,-1 0 0,0-1-1,1 1 1,-2-1 0,2-1-13,8-6-406,-1-1 1,0 0 0,-1-1-1,0-1 1,0 0 0,-2 0-1,1-1 406,18-29-2104</inkml:trace>
  <inkml:trace contextRef="#ctx0" brushRef="#br1" timeOffset="79662.983">18454 6442 4761,'-6'15'2465,"-3"6"-121,1 11-680,-1 7-1111,-3 19-49,-3 6-32,-3 18-48,-6 0-120,-5 16-64,4-10-32,0 2-88,5-16-16,6-7-24,8-20-144,-4-6-2777,-1-14 897</inkml:trace>
  <inkml:trace contextRef="#ctx0" brushRef="#br1" timeOffset="80159.475">22165 8932 9178,'2'9'2064,"-14"6"777,-3 11-2681,-11 21-96,-6 12-48,-7 17 32,-1 1 16,1 8 24,5-21-32,5-8 8,8-20-16,0-8 8,6-10 0,-2-15-80,0-9-192,4-22-2745,5-5 777</inkml:trace>
  <inkml:trace contextRef="#ctx0" brushRef="#br1" timeOffset="80477.668">21859 9000 7610,'9'0'1848,"6"4"697,3 4-2121,10 9-200,1 10-8,8 14 8,1 3-72,8 11-24,-5-2-56,3-2 0,-9-14 24,10-7-2785,-10-12 953</inkml:trace>
  <inkml:trace contextRef="#ctx0" brushRef="#br1" timeOffset="81275.451">18999 7571 5897,'-15'-30'7477,"39"49"-6728,28 34-757,1-2-1,3-3 1,2-2 0,2-3 0,10 4 8,180 81 25,7 24-5,-5 18-5,-162-94 9,-2 4 1,63 77-25,-139-143 3,43 40 41,2-3 1,2-2-1,2-2 1,3-4-1,38 20-44,50 22 358,-107-53 1462,-70-37 1674,-21 2-4410,13 2-3077,6-4 208</inkml:trace>
  <inkml:trace contextRef="#ctx0" brushRef="#br1" timeOffset="90207.549">19307 7036 8306,'-6'-21'5609,"-6"119"-5242,4 1-1,4 0 1,9 73-367,-2-103 49,4 0-1,3 0 1,3-1-1,11 28-48,-15-62 15,3-1 0,1 0 0,1 0 0,1-1 0,2-1 0,2-1-1,0-1 1,2 0 0,17 17-15,-26-33 6,0 0 0,1-2 0,0 1 0,1-1 0,0-1 0,1-1 0,0 0 0,0-1 0,3 1-6,8 1 7,0-1 0,1-2 0,0 0 0,0-2 0,0-1 0,1-1 0,1-2-7,26 1 64,-1 1-1,0 4 1,0 1 0,0 3 0,27 10-64,187 85 656,-254-104-423,1 0 0,0-1-1,0 0 1,-1-2 0,1 1 0,0-2 0,0 0 0,-1-1 0,0 0 0,3-2-233,16-2 782,-18 7-448,-62 55-638,41-48-1018,-19 19-522</inkml:trace>
  <inkml:trace contextRef="#ctx0" brushRef="#br1" timeOffset="90500.082">19615 8229 5953,'-2'3'5470,"6"-4"-3022,2-1-2059,39-33 601,55-80-159,33-29-262,-48 57-437,-3-5 0,-5-2 0,-3-4 0,38-72-132,90-118 91,20 17 193,-73 114 448,-139 149-221,-16 16-93,-15 15-98,21-23-374,0 0 1,0 1-1,-1-1 1,1 0 0,0 1-1,-1-1 1,1 0 0,0 0-1,-1 0 1,1 1-1,-1-1 1,1 0 0,0 0-1,-1 0 1,1 0 0,-1 1-1,1-1 1,0 0 0,-1 0-1,1 0 1,-1 0-1,1 0 1,-1 0 0,1 0-1,0 0 1,-1-1 0,1 1-1,-1 0 1,1 0-1,0 0 1,-1 0 0,1 0-1,-1-1 1,1 1 0,0 0-1,-1 0 1,1-1 0,0 1-1,-1 0 1,1-1-1,0 1 1,0 0 0,-1-1-1,1 1 1,0 0 0,0-1-1,0 1 1,-1 0 0,1-1-1,0 1 1,0-1 53,-5-5-2662,-1-1-638</inkml:trace>
  <inkml:trace contextRef="#ctx0" brushRef="#br1" timeOffset="90501.082">20803 6528 8754,'-34'-24'7778,"54"13"-6557,21-4-1222,-2-2 1,0-2-1,-1-1 0,0-2 0,-2-1 1,-1-2-1,14-14 1,137-119 76,-161 138-42,-26 20-31,1 1-1,0-1 1,-1 0-1,1 1 1,0-1-1,0 1 1,-1-1-1,1 0 1,0 1-1,0-1 1,0 1-1,0-1 1,-1 1-1,1-1 1,0 1-1,0-1 1,0 1-1,0-1 1,0 0-1,0 1 1,0-1-1,0 1 1,0-1-1,1 1 1,-1-1-1,0 1 1,0-1-1,0 1 1,0-1-1,1 0 1,-1 1-1,0-1 1,0 1-1,1-1 1,-1 0-1,0 1 1,1-1-1,-1 0 1,0 1-1,1-1 1,-1 0-1,1 0 1,-1 1-1,1-1 1,-1 0-1,0 0 1,1 0-1,-1 0 1,1 1-1,-1-1 1,1 0-1,-1 0 1,1 0-1,-1 0 1,1 0-1,-1 0 1,1 0-1,-1 0 1,0 0-1,1-1 1,-1 1-1,1 0 1,-1 0-1,1 0 1,-1 0-1,1-1 1,-1 1-1,0 0 1,1 0-1,-1-1-2,-28 105 432,-167 376 853,193-477-1302,-2 9-158,0 0 1,0-1 0,1 1-1,0 1 1,1-1 0,1 0 0,0 0-1,0 1 1,2 5 174,15 5-3396,8-23-170</inkml:trace>
  <inkml:trace contextRef="#ctx0" brushRef="#br1" timeOffset="90502.082">19686 6955 7498,'-34'-46'7173,"29"60"-5898,-3 88-1133,5 0 1,4 0-1,9 56-142,8-26 151,5-2 1,30 87-152,-49-202 15,0 0 0,1-1 0,1 1 0,1-1 0,0 0 0,0-1 0,2 0 0,-1 0 0,2-1 0,2 3-15,125 126 172,-115-118-145,2-1 0,0-1-1,1-2 1,0 0 0,2-1-1,0-2 1,4 1-27,-27-15 28,0 1 0,1 0 0,-1-1 0,0 0-1,1 0 1,-1 0 0,1-1 0,0 1 0,0-1 0,0 0 0,-1-1 0,1 1 0,0-1-1,0 0 1,0 0 0,0 0 0,0-1 0,0 0 0,0 0 0,0 0 0,-1-1 0,1 1-1,3-3-27,-8 4 14,1-1-1,0 0 0,-1 0 0,1 0 0,0 0 0,0 1 0,-1-1 0,1 0 1,0 1-1,0-1 0,0 1 0,0-1 0,0 1 0,0-1 0,0 1 1,0 0-1,0-1 0,0 1 0,0 0 0,0 0 0,0 0 0,0 0 0,0 0 1,0 0-1,0 0 0,0 0 0,0 0 0,0 0 0,0 1 0,0-1 0,0 0 1,0 1-1,0-1 0,0 1 0,0-1 0,0 1 0,0-1 0,0 1 0,-1-1 1,1 1-1,0 0 0,0 0 0,-1 0 0,1-1 0,0 1 0,-1 0 0,1 0 1,-1 0-1,1 0 0,-1 0 0,1 0-13,-2-3 217,-15-13-2093,7 0-1347,2-3-333</inkml:trace>
  <inkml:trace contextRef="#ctx0" brushRef="#br1" timeOffset="90503.082">19815 8021 1672,'1'1'336,"0"0"-1,0-1 0,0 1 1,1-1-1,-1 1 0,0-1 1,0 1-1,0-1 0,1 0 1,-1 1-1,0-1 0,0 0 1,1 0-1,-1 0 0,0 0 1,0 0-1,1 0 0,-1 0 0,0-1 1,0 1-1,1 0 0,-1-1 1,0 1-1,0-1 0,0 1 1,0-1-1,1 0 0,-1 1 1,0-1-1,0 0 0,0 0 1,0 0-336,1-1 266,0 0 0,0 0 0,-1 0 0,1-1 0,-1 1 0,0-1 0,1 1 0,-1-1 0,0 1 0,0-1 0,0 1 0,-1-1 0,1 0 0,-1 0 0,0 1 0,1-1 0,-1 0 0,0 0 0,0 1 0,-1-1 0,1 0 0,-1-2-266,0 4 23,1-1 0,-1 1 1,1-1-1,-1 1 1,0-1-1,0 1 1,1-1-1,-1 1 0,0 0 1,0-1-1,0 1 1,-1 0-1,1 0 0,0 0 1,0 0-1,-1 0 1,1 0-1,-1 0 1,1 0-1,-1 1 0,1-1 1,-1 0-1,1 1 1,-1-1-1,1 1 1,-1 0-1,0-1 0,1 1 1,-1 0-1,0 0 1,1 0-1,-1 0 0,0 1 1,1-1-1,-1 0 1,1 1-1,-1-1 1,0 1-1,1-1 0,-1 1 1,1 0-1,-1-1 1,1 1-1,0 0 1,-1 0-1,1 0 0,0 0 1,0 1-1,0-1 1,-1 0-1,1 0 0,0 1 1,1-1-1,-1 1 1,0-1-1,0 0 1,0 2-24,-2 1 0,1 0 0,-1 1 0,1-1 1,-1 1-1,1-1 0,1 1 1,-1 0-1,1 0 0,0 0 0,0 0 1,0 0-1,0 0 0,1 0 1,0 0-1,0 0 0,1 0 1,-1 0-1,1 1 0,1-5 3,-1-1 0,0 0 0,1 1 1,-1-1-1,0 0 0,1 0 0,-1 0 0,1 0 0,-1 0 1,0-1-1,1 1 0,-1 0 0,0-1 0,1 1 0,-1 0 1,0-1-1,0 0 0,0 1 0,1-1 0,-1 0 0,0 0 1,0 1-1,0-1 0,0 0 0,0 0 0,0 0 0,0 0 1,-1 0-1,1 0 0,0-1 0,0 1 0,-1 0 0,1 0 1,-1-1-1,1 1 0,-1 0 0,0 0 0,1-1 0,-1 1 1,0-1-4,1 1 16,0-1 1,0 1-1,1-1 1,-2 1-1,1-1 1,0 0-1,0 1 1,0-1 0,-1 0-1,1 0 1,-1 0-1,1 0 1,-1 1-1,0-1 1,0 0 0,0 0-1,0 0 1,0 0-1,0 0 1,-1 0-1,1 1 1,0-1-1,-1 0 1,0 0 0,1 0-1,-1 1 1,0-1-1,0 0 1,0 1-1,0-1 1,0 1-1,0-1 1,0 1 0,-1-1-1,1 1 1,-1 0-1,1 0 1,-1-1-1,1 1 1,-1 0 0,0 1-1,1-1 1,-1 0-1,0 0 1,0 1-1,1-1 1,-1 1-1,0-1-16,-1 2 5,0 0-1,0 1 0,0-1 0,0 1 1,0-1-1,0 1 0,1 0 0,-1 0 1,1 0-1,-1 0 0,1 1 0,0-1 1,0 1-1,0-1 0,0 1 1,0 0-1,1-1 0,-1 1 0,1 0 1,0 0-1,0 0 0,0 0 0,0 1 1,0-1-1,1 0 0,-1 3-4,1-7-1,1 1 0,-1 0 0,0-1 0,1 1 0,-1 0 0,1 0 0,-1-1 0,0 1 0,1 0 0,-1 0 0,1 0 0,-1-1 0,1 1 0,-1 0 0,1 0 0,-1 0 0,0 0 0,1 0-1,-1 0 1,1 0 0,-1 0 0,1 0 0,-1 0 0,1 0 0,-1 0 0,1 0 0,-1 1 0,1-1 0,-1 0 0,0 0 0,1 0 0,-1 1 0,1-1 0,-1 0 0,0 0 0,1 1 0,-1-1 0,0 0 0,1 1 0,-1-1 0,0 1 0,1-1 0,-1 0 0,0 1 0,0-1 0,0 1 0,1-1 0,-1 1 0,0-1 0,0 0-1,0 1 1,0-1 0,0 1 0,0-1 0,0 1 0,0-1 0,0 1 0,0-1 0,0 1 0,0-1 0,0 1 0,0-1 0,0 1 0,-1-1 0,1 0 0,0 1 1,55-51 101,-102 113-30,47-64-72,1 1-1,-1-1 1,0 1-1,1 0 1,-1 0 0,1-1-1,-1 1 1,1 0-1,-1 0 1,1-1 0,-1 1-1,1 0 1,-1 0-1,1 0 1,-1 0 0,1 0-1,-1 0 1,1 0-1,-1 0 1,1 0 0,0 0-1,-1 0 1,1 0-1,-1 0 1,1 0 0,-1 0-1,1 0 1,-1 1-1,1-1 1,-1 0 0,1 0-1,-1 1 1,0-1-1,1 0 1,-1 1-1,1-1 1,-1 0 0,0 1-1,1-1 1,-1 1-1,0-1 1,1 1 0,-1-1-1,0 1 1,0-1-1,1 1 1,-1-1 0,0 1-1,0-1 1,0 1-1,0-1 1,0 1 0,0-1-1,0 1 1,0 0 1,2-3 5,-1 0 1,0 1-1,0-1 1,0 0 0,0 0-1,0 0 1,0 0-1,-1 0 1,1 0-1,-1 0 1,1 0 0,-1 0-1,0 0 1,1 0-1,-1-1 1,0 1-1,-1 0 1,1 0 0,0 0-1,-1 0 1,1 0-1,-1 0 1,1 0-1,-1 0 1,0 0 0,0 0-1,0 0 1,-1-1-6,0 3 0,1 1-1,-1-1 1,1 0 0,-1 1-1,0-1 1,1 1 0,-1-1 0,1 1-1,-1 0 1,1-1 0,-1 1 0,1 0-1,0 0 1,-1 0 0,1 0-1,0 1 1,0-1 0,0 0 0,0 0-1,0 1 1,0-1 0,0 0 0,0 1-1,1-1 1,-1 1 0,0 0 0,-2 2-9,-1 3 0,1-1-1,-1 1 1,1 0 0,1 0 0,-1 0-1,1 0 1,1 0 0,-1 1 0,1-1-1,0 1 1,1-1 0,0 1 0,0-1-1,0 1 1,1 1 9,9 0-22,3-31 14,-8 12 7,43-106 84,-35 54 13,-13 62-94,-1 0 1,0 0-1,0-1 0,0 1 0,0 0 1,0 0-1,0 0 0,1 0 0,-1 0 0,0 0 1,0 1-1,0-1 0,0 0 0,0 0 1,1 1-1,-1-1 0,0 0 0,0 1 1,0-1-1,1 1 0,-1-1 0,0 1 1,1-1-1,-1 1 0,0 0 0,1-1 0,-1 1 1,1 0-1,-1-1 0,1 1 0,-1 0 1,1 0-1,0-1 0,-1 1 0,1 0 1,0 0-1,-1 0-2,-9 23-10,24-27-1250,-11 16-2361</inkml:trace>
  <inkml:trace contextRef="#ctx0" brushRef="#br1" timeOffset="105355.623">23129 4295 9266,'-211'-14'5502,"-40"-7"-5592,152 3 18,0-5 0,-29-14 72,-297-109 216,-188-75-1,471 171 216,-1 6 0,-75-10-431,69 27 569,-1 6-1,-46 4-568,74 13 105,-1 5 0,1 5 1,-91 17-106,43 8-12,2 7 0,2 7 0,-1 9 12,-99 42-46,-109 62 46,199-74-16,3 8-1,-27 27 17,96-50-6,3 4 0,3 5-1,-16 21 7,76-64-1,1 2 0,2 2 0,2 1 1,1 1-1,3 2 0,1 0 0,-2 9 1,17-24-4,2 1 0,1 0 0,1 0 0,1 1 0,2 0 0,0 0 1,3 1-1,0 0 0,2 0 0,2-1 0,0 2 4,3 8-3,1 0 1,2-1-1,1 0 1,3 0-1,1-1 1,1 0-1,3-1 1,15 28 2,-7-24-5,1 0-1,3-2 1,1-1 0,1-2-1,2-1 1,2-1 0,1-2-1,3 0 6,34 26-35,3-3 0,2-3 0,2-3 0,41 15 35,-48-32-3,2-2 0,1-4 0,1-4 0,4-1 3,10-2 6,0-3 0,1-5 0,1-3 0,-1-4 0,1-5 0,82-10-6,50-18-46,-3-9-1,207-65 47,452-177-23,-77-35 85,-584 216-36,-5-9 0,11-19-26,-83 36 60,-4-6 1,85-80-61,-99 66 319,100-117-319,-194 196 133,-1-1 0,-1-1-1,-2-2 1,-2 0 0,-1-2 0,0-5-133,-19 35 43,0-1-1,-1 1 1,0-1-1,-1 0 1,1 1-1,-2-1 1,1 0-1,-2 0 0,1 0 1,-1 0-1,0 0 1,-1 0-1,0 0 1,0 0-1,-1 0 1,-1 0-1,1 0 1,-1 1-1,0-1 1,-3-3-43,-4-4 23,-1 0-1,0 1 1,-1 0 0,-1 1 0,0 0-1,-1 1 1,0 1 0,-1 0 0,0 1 0,-1 0-1,0 1 1,-7-1-23,-15-10-19,-2 3 0,-1 1 0,0 2-1,0 2 1,-21-3 19,-137-22-288,-75 9-417,-52 14-733,-85 20-1877,-48 16-165</inkml:trace>
  <inkml:trace contextRef="#ctx0" brushRef="#br0" timeOffset="177695.375">15787 1122 8802,'8'-13'5946,"1"2"-4697,9-18-1901,-12 14 659,-1-1 1,0 0 0,-2-1 0,0 1 0,0-1 0,-2 1-1,0-1 1,-1-9-8,0 28 5,0-1 0,0 1 1,0-1-1,0 1 0,0-1 0,0 1 0,0-1 0,1 1 0,-1-1 0,0 1 0,1-1 0,0 1 0,-1-1 0,1 0 0,0 1 0,-1-1 1,1 0-1,0 0 0,0 0 0,0 0 0,0 1 0,0-1 0,0-1 0,1 1 0,-1 0 0,0 0 0,0 0 0,1 0 0,-1-1 0,1 1 1,-1-1-1,0 1 0,1-1 0,-1 0 0,1 1 0,-1-1 0,1 0 0,-1 0 0,1 0 0,-1 0 0,1 0 0,-1 0 0,1-1 0,-1 1 1,1 0-1,-1-1 0,0 1 0,1-1 0,-1 1 0,1-1 0,-1 0 0,0 0 0,0 0 0,1 1 0,-1-1 0,0 0 0,0-1 0,0 1 1,0 0-1,0 0 0,0 0 0,-1 0 0,1-1 0,0 1 0,-1 0 0,2-2-5,-1-1 22,-1 0 1,1 0-1,-1 1 1,1-1-1,-1 0 0,0 0 1,0 0-1,-1 0 0,1 0 1,-1 1-1,0-1 1,0 0-1,0 0 0,0 1 1,-1-1-1,0 1 1,1-1-1,-1 1 0,0-1 1,-1 1-1,1 0 0,-1 0 1,-1-2-23,3 5 16,1-1 0,-1 0 0,1 1 1,-1-1-1,0 1 0,1-1 0,-1 1 0,0-1 1,1 1-1,-1 0 0,0-1 0,0 1 0,0 0 1,1-1-1,-1 1 0,0 0 0,0 0 1,0 0-1,1 0 0,-1 0 0,0 0 0,0 0 1,0 0-1,0 0 0,1 0 0,-1 0 0,0 0 1,0 1-1,0-1 0,1 0 0,-1 1 0,0-1 1,0 0-1,1 1 0,-1-1 0,0 1 0,1-1 1,-1 1-1,0 0 0,1-1 0,-1 1 0,1 0 1,-1-1-1,1 1 0,0 0 0,-1-1 1,1 1-1,0 0 0,-1 0 0,1 0 0,0-1 1,0 1-1,-1 0 0,1 0 0,0 0 0,0-1 1,0 1-1,0 0 0,0 0-16,-15 102 499,15-100-495,-1 3 11,0-1-1,1 1 1,-1 0 0,1-1 0,0 1 0,1 0-1,0-1 1,0 1 0,0 0 0,0-1-1,1 1 1,2 4-15,-4-9 1,1-1 0,0 1 0,0 0 0,0 0 0,-1 0 0,1-1 0,0 1 0,0-1 0,0 1 0,0 0 0,0-1 0,1 0 0,-1 1 0,0-1 0,0 0 0,0 1 0,0-1 0,0 0 0,1 0 0,-1 0 0,0 0 0,0 0 0,0 0 0,0 0 0,0-1 0,1 1 0,-1 0 0,0-1 0,0 1 0,0 0 0,0-1 0,0 0 0,0 1 0,0-1 0,0 0 0,0 1 0,0-1 0,0 0-1,31-34 61,-31 33-7,0-1-1,0 0 1,0 0 0,-1 0 0,1 0 0,-1 0 0,0 0-1,0 0 1,0 0 0,0 0 0,0 0 0,0 0 0,-1 1-1,0-1 1,0 0 0,1 0 0,-2 0 0,1 0-1,0 1 1,0-1 0,-1 1 0,0-1 0,1 1 0,-1-1-1,0 1 1,0 0 0,0 0 0,-1-1-54,2 23 628,2-20-626,-1 1-1,0 0 1,0-1-1,0 1 1,1-1-1,-1 1 1,0-1-1,0 1 1,1-1-1,-1 1 1,1-1 0,-1 0-1,0 1 1,1-1-1,-1 1 1,1-1-1,-1 0 1,1 1-1,-1-1 1,1 0-1,-1 0 1,1 1 0,-1-1-1,1 0 1,-1 0-1,1 0 1,0 0-1,-1 1 1,1-1-1,-1 0 1,1 0-1,0 0 1,-1 0 0,1-1-1,-1 1 1,1 0-1,-1 0 1,1 0-1,0 0 1,-1-1-1,1 1 1,-1 0-1,1 0 1,-1-1 0,1 1-1,-1 0 1,1-1-1,-1 1 1,0-1-1,1 1 1,-1 0-1,0-1 1,1 1-1,-1-1 1,0 1 0,1-1-1,-1 0 1,0 1-1,0-1 1,1 1-1,-1-1 1,0 1-1,0-1 1,0 1 0,0-1-1,0 0 1,0 1-1,0-1 1,0 0-2,-18-43 284,9 50-43,8-1-282,-1 0 0,1 0 1,0 0-1,0 0 0,1 0 0,0 1 0,0-1 0,0 0 1,0 0-1,1 1 0,0-1 0,0 0 0,0 0 1,1 0-1,-1 0 0,1 0 0,0 0 0,1-1 0,-1 1 1,1-1-1,0 1 0,0-1 0,1 0 0,-1 0 0,1-1 1,1 3 40,24 8-3607</inkml:trace>
  <inkml:trace contextRef="#ctx0" brushRef="#br0" timeOffset="188226.931">15899 975 6241,'6'2'6924,"4"6"-4754,1 1-436,-11-9-1652,0 0-1,-1 0 1,1 1-1,0-1 1,-1 0 0,1 0-1,0 1 1,-1-1-1,1 0 1,0 0 0,-1 0-1,1 0 1,0 0-1,-1 1 1,1-1 0,0 0-1,-1 0 1,1 0-1,-1 0 1,1 0 0,0 0-1,-1 0 1,1 0-1,-1-1 1,1 1-1,0 0 1,-1 0 0,1 0-1,0 0 1,-1 0-1,1-1 1,0 1 0,-1 0-1,1 0 1,0 0-1,-1-1 1,1 1 0,0 0-1,0 0 1,-1-1-1,1 1 1,0 0 0,0-1-1,0 1 1,-1 0-1,1-1 1,0 1 0,0-1-1,0 1 1,0 0-1,0-1 1,0 1 0,0 0-1,0-1 1,0 1-1,0-1 1,0 1 0,0 0-1,0-1 1,0 1-1,0 0 1,0-1 0,0 1-1,0-1 1,0 1-82,28 39 86,25-16-88,-48-18 28,-10-6 34,4 0-56,-1 0-1,1-1 0,-1 1 0,0 0 0,0 0 0,0 1 1,1-1-1,-1 0 0,0 1 0,0-1 0,0 1 1,0-1-1,0 1 0,0 0 0,0 0 0,0 0 0,0 0 1,0 0-1,0 1 0,0-1 0,0 0 0,0 1 0,0 0 1,0-1-1,0 1 0,0 0 0,1 0 0,-1 0 0,0 0 1,1 0-1,-1 0 0,0 1-3,-2 5-5,0 0 0,1 0 0,0 0 0,0 0 0,0 1 1,1-1-1,0 1 0,0 0 0,1 0 0,0-1 0,1 1 0,0 0 0,0 0 0,0 0 0,1 0 5,-1-8 0,0 1-1,0-1 0,0 0 0,0 1 1,0-1-1,0 0 0,0 1 0,0-1 0,0 0 1,0 1-1,0-1 0,0 0 0,0 1 0,0-1 1,0 0-1,0 1 0,0-1 0,0 0 0,0 1 1,1-1-1,-1 0 0,0 0 0,0 1 0,0-1 1,0 0-1,1 1 0,-1-1 0,0 0 0,0 0 1,1 0-1,-1 1 0,0-1 0,1 0 1,-1 0-1,0 0 0,1 0 0,-1 1 0,0-1 1,1 0-1,-1 0 0,0 0 0,1 0 0,-1 0 1,0 0-1,1 0 0,-1 0 0,0 0 0,1 0 1,-1 0-1,0 0 0,1 0 0,-1-1 0,0 1 1,1 0-1,-1 0 0,0 0 0,1 0 1,-1 0-1,0-1 0,0 1 0,1 0 0,-1 0 1,0-1-1,0 1 0,1 0 0,-1 0 0,0-1 1,16-25-36,-14 22 41,1 0 0,-1-1 0,0 0 0,0 1 0,-1-1 0,1 0-1,-1 0 1,0 0 0,-1 0 0,1 0 0,-1 0 0,0 0 0,0 0 0,0 0 0,-1 0 0,0 0 0,0 0-1,0 0 1,-1 0 0,1 0 0,-1 1 0,0-1 0,0 1 0,-1-1 0,0 1 0,1 0 0,-1 0-1,-1 0 1,1 0 0,-1 1 0,-1-2-5,5 5-2,-1-1 0,0 1 0,0 0 0,0 0 0,0 0 0,0 0 0,1 0 0,-1 0 0,0 0 1,0 0-1,0 0 0,0 0 0,0 0 0,1 0 0,-1 1 0,0-1 0,0 0 0,0 1 0,0-1 0,1 1 0,-1-1 0,0 1 0,1-1 0,-1 1 0,0-1 0,1 1 0,-1 0 0,0-1 0,1 1 0,-1 0 0,1-1 0,0 1 0,-1 0 0,1 0 0,-1 0 0,1-1 0,0 1 0,0 0 0,-1 0 0,1 0 1,0 0-1,0 0 0,0-1 0,0 1 0,0 0 0,0 0 0,0 0 0,0 0 0,1 0 0,-1 0 0,0-1 0,0 1 0,1 0 0,-1 0 0,1 0 0,-1-1 0,1 1 0,-1 0 0,1 0 0,-1-1 0,1 1 2,2-1-3,0-1-1,-1 0 1,1 1 0,-1-1-1,1 0 1,-1-1-1,1 1 1,-1 0 0,0-1-1,1 0 1,-1 1-1,0-1 1,0 0 0,0 0-1,0 0 1,-1 0-1,1 0 1,0-1 0,-1 1-1,0 0 1,1-1-1,-1-1 4,1 2 3,-1 0 0,0 0 0,0 0 0,0-1-1,-1 1 1,1 0 0,0-1 0,-1 1-1,1 0 1,-1-1 0,0 1 0,0-1-1,0 1 1,0-1 0,0 1 0,-1-1 0,1 1-1,-1 0 1,0-1 0,1 1 0,-1 0-1,0-1 1,0 1 0,0 0 0,-1 0-1,1 0 1,-1 0 0,1 0 0,-1 0-1,1 0 1,-1 1 0,0-1 0,0 1 0,0-1-1,0 1 1,0-1 0,0 1 0,0 0-1,-1 0 1,-1 0-3,2 2-4,0 0 0,1 1-1,-1-1 1,0 1 0,1 0-1,-1-1 1,1 1 0,0 0-1,-1 0 1,1 0 0,0 0-1,0 0 1,0 0 0,0 0 0,1 0-1,-1 1 1,1-1 0,-1 0-1,1 0 1,0 0 0,-1 1-1,1 0 5,-3 54-5,3-57 2,0 0 1,1 1-1,-1-1 0,0 0 0,0 0 0,0 1 0,1-1 1,-1 0-1,0 0 0,0 1 0,1-1 0,-1 0 1,0 0-1,1 0 0,-1 0 0,0 1 0,1-1 1,-1 0-1,0 0 0,1 0 0,-1 0 0,0 0 1,1 0-1,-1 0 0,0 0 0,1 0 0,-1 0 0,0 0 1,1 0-1,-1 0 0,0 0 0,1 0 0,-1 0 1,0 0-1,1-1 0,-1 1 0,0 0 0,0 0 1,1 0-1,-1 0 0,0-1 0,0 1 0,1 0 1,-1 0-1,0-1 0,0 1 0,1 0 0,-1 0 1,0-1-1,0 1 0,0 0 0,0-1 0,1 1 0,-1 0 1,0-1-1,0 1 0,0 0 0,0-1 0,0 1 1,0 0-1,0-1 0,0 1 0,0 0 0,0-1 1,0 1-1,0 0 0,0-1 3,9-27-209,-9 9-1,-1 0 0,-1 0 0,0 1 0,-2-1 0,-5-17 210,9 36-7,0 1 0,0-1 0,-1 0 0,1 0 1,0 0-1,0 0 0,0 0 0,0 0 0,-1 0 0,1 0 0,0 0 0,0 0 0,0 1 0,0-1 0,-1 0 0,1 0 0,0 0 0,0 0 0,0 0 1,-1 0-1,1 0 0,0 0 0,0-1 0,0 1 0,-1 0 0,1 0 0,0 0 0,0 0 0,0 0 0,0 0 0,-1 0 0,1 0 0,0 0 1,0 0-1,0-1 0,0 1 0,0 0 0,0 0 0,-1 0 0,1 0 0,0 0 0,0-1 0,0 1 0,0 0 0,0 0 0,0 0 0,0-1 7,-3 20-134,9 34 31,-6-53-6594,-2-37 2700</inkml:trace>
  <inkml:trace contextRef="#ctx0" brushRef="#br2" timeOffset="10472.378">1890 2461 6177,'-18'1'5524,"27"18"-4480,-2-5-1001,46 95 240,-1 12-153,63 278 15,-60-256-69,39 64-76,67 130 185,-27-50 531,163 251-716,-254-470 24,-2 1-1,-4 2 1,26 67-24,114 343 49,-69-244 31,11-5 0,95 133-80,53 40 57,55 52-21,-71-107 8,-83-125 155,-129-182-162,2-1-1,1-2 1,8 2-37,132 115 82,1 16-82,-43-41 83,-82-77-51,19 19 300,86 61-332,58-4 136,-153-94-113,92 45-14,58 17-9,85 6-21,-124-38 67,-109-47-28,1-2-1,1-4 1,0-3-1,32-1-17,-13 1 38,-13-2-35,37 6-17,0-5 0,28-4 14,123 4 68,-89 33-41,-29-8-19,-14-14 13,166 22 4,-139-4 71,37-15-53,-187-22-41,53 12 0,1-4-1,0-2 1,28-1-2,18-10-8,-64 0-23,-13-3 98,-33 5-69,-1 1 0,1-1 1,-1 1-1,1 0 0,0-1 1,-1 1-1,1-1 0,-1 0 1,1 1-1,-1-1 0,0 1 0,1-1 1,-1 0-1,0 1 0,1-1 1,-1 0-1,0 1 0,0-1 1,1 0-1,-1 1 0,0-1 1,0 0-1,0 0 0,0 1 0,0-1 1,0 0-1,0 0 0,0 1 1,-1-1-1,1 0 0,0 1 1,0-1-1,0 0 0,-1 0 1,1 1-1,-1-1 0,1 1 0,0-1 1,-1 0-1,1 1 0,-1-1 1,1 1-1,-1-1 0,1 1 1,-1-1 1,1 1 0,-124-201 24,-31-83 50,89 172-80,5-2 0,-25-70 6,-70-160 44,-10 31-57,-9 44 22,-58-190-15,171 340 20,5-2 0,-2-24-14,6 26 3,-5 3 0,-46-66-3,97 171 0,-123-220 18,24 56-21,-30-30 8,71 102 3,-5 2-1,-3 4 0,-30-25-7,-160-162 13,181 183 5,-4 4 0,-52-42-18,-51-43 12,-88-103 31,73 110-60,-19-17 41,5-22-40,171 171 47,-2 2 0,-1 2 0,-24-12-31,-199-97 197,-152-90-114,-42-21-66,203 144-27,-4 34 24,171 51-9,-59-17 22,-2 6 0,-62-4-27,-263-50 31,368 74 71,-2 5 0,-65 1-102,115 7 12,50 5-20,0 1 0,1 0-1,-1 1 1,0 1 0,0 1 0,0 0-1,-15 4 9,-61 18-200,51-14-799</inkml:trace>
  <inkml:trace contextRef="#ctx0" brushRef="#br0" timeOffset="116809.047">5530 6059 18028,'-3'-3'120,"11"5"-4449,-7-13 1528</inkml:trace>
  <inkml:trace contextRef="#ctx0" brushRef="#br0" timeOffset="117141.744">3558 4359 15019,'12'7'3329,"-20"-5"1392,-1-1-4369,6 4-240,-1-2-48,0 1-64,4 1-104,7 2-584,3 6-792,11 6-3257,4-2 320</inkml:trace>
  <inkml:trace contextRef="#ctx0" brushRef="#br0" timeOffset="117504.769">5495 4788 18988,'96'-41'5057,"-61"26"-5305,-16 7-224,-17-4-160,-14 27-848,12-12-401,15 9-2744,9 4 192</inkml:trace>
  <inkml:trace contextRef="#ctx0" brushRef="#br0" timeOffset="117811.482">5902 7243 15059,'-14'-18'3225,"-1"22"1408,-2-1-4433,1 6-400,8-6-1376,2 0 103,-3 2-1975,6-5-937,3-9-376</inkml:trace>
  <inkml:trace contextRef="#ctx0" brushRef="#br0" timeOffset="118106.209">3901 5565 14891,'-13'-12'3201,"3"10"1232,1 2-4737,0 2-656,6-5-705,9-5-71,10-13-2689,6-2 584</inkml:trace>
  <inkml:trace contextRef="#ctx0" brushRef="#br0" timeOffset="118384.074">4793 4152 15587,'35'-29'3081,"-28"25"1352,-8 4-4833,-1 1-400,7-1-273,16-6-647,11-6 2248,30 2-4793,6 0 2041</inkml:trace>
  <inkml:trace contextRef="#ctx0" brushRef="#br0" timeOffset="118657.834">6407 5852 15635,'-6'13'2897,"3"-8"1312,-3-11-5129,-6 4-905,-6-1 705,-1-14-3465,6-1 872</inkml:trace>
  <inkml:trace contextRef="#ctx0" brushRef="#br0" timeOffset="118929.111">5653 6516 14075,'-9'-3'2737,"-2"5"647,-2-4-4736,-4 4-2865,-3-25 24</inkml:trace>
  <inkml:trace contextRef="#ctx0" brushRef="#br0" timeOffset="132272.345">1599 2436 13795,'374'109'59,"-324"-97"-53,162 34-11,109 5 5,-226-37-3,-25-3 1,-1 3-1,0 3 0,19 9 3,67 43 7,284 156 29,-353-184-32,2-5 1,1-3-1,22 2-4,277 58 2,-192-48 11,-132-32 26,-1 4 1,0 2-1,-2 2 1,0 4-1,-1 2 1,-2 2-1,40 29-39,293 235 774,-152-156-688,-21-33-51,-119-49-24,-2 5 1,-4 4-1,-2 5 0,50 50-11,109 80 20,-162-135-26,-2 5 1,-3 3-1,34 41 6,114 131 23,-2 14 45,138 187 109,-160-186-181,-61-23 74,-11 6 1,-11 6-1,9 51-70,-89-201 36,123 282 81,-17-48 111,13 12-35,-12 1-146,-112-261-37,153 365-11,55 199 802,-237-622-766,76 169 20,-81-188-971,-8-14-855,-11-18-1270,-11-21-655</inkml:trace>
  <inkml:trace contextRef="#ctx0" brushRef="#br0" timeOffset="133586.639">1858 2304 8210,'-13'11'1194,"9"-8"-941,0-1-1,1 1 1,-1 0-1,1 0 0,0 0 1,0 1-1,0-1 1,1 1-1,-1-1 1,1 1-1,0 0 1,0 0-1,0 0 1,0 1-253,-1 13 23,1 1 1,0-1-1,2 1 1,0 0-1,1 0 1,1-1-1,0 1 1,2-1-1,0 0 1,1 1-1,3 3-23,-4-4 10,39 135-20,112 357 53,-105-353-34,8-2-1,10 6-8,212 400 33,25 67-28,-80-135 111,-3-13 99,-125-292 107,61 83-322,124 148 410,12-26 19,-3 10-222,-12 8-8,-164-256 2,74 71-201,-107-138 71,4-5 1,91 68-72,-123-112 11,2-2 1,1-2-1,2-3 1,1-2-1,16 3-11,296 106 60,15 33-17,-275-128-69,2-5 1,77 14 25,225 30-44,-9-25 75,-8-4 17,6 17 17,-10 1-58,-1-3 14,-53-20-97,-214-42 42,0-5 0,22-8 34,6 1 57,-121-4-34,-34 9-46,0 0 0,1 0 0,-1-1 0,0 1 0,0 0 0,0 0-1,0-1 1,0 1 0,1 0 0,-1-1 0,0 1 0,0 0 0,0-1 0,0 1 0,0 0 0,0-1 0,0 1 0,0 0-1,0 0 1,0-1 0,0 1 0,0 0 0,0-1 0,0 1 0,0 0 0,-1-1 0,1 1 0,0 0 0,0-1 0,0 1-1,0 0 1,-1 0 0,1-1 0,0 1 0,0 0 0,0 0 0,-1 0 0,1-1 0,0 1 0,0 0 0,-1 0 0,1 0-1,0 0 1,-1-1 0,1 1 0,0 0 0,0 0 0,-1 0 0,1 0 0,0 0 0,-1 0 0,1 0 0,0 0 0,-1 0-1,1 0 24,-18 7-2632,-18 5-94</inkml:trace>
  <inkml:trace contextRef="#ctx0" brushRef="#br0" timeOffset="-71346.037">2178 3564 912,'152'385'1627,"-52"-169"-1320,58 144 236,-68-167-487,2 18-22,123 335 2015,-128-337-459,-6-30-834,21-20-364,126 197-140,-93-150-229,-52-83 18,35 76-41,-22 2 26,-59-116 92,5-2 1,3-1-1,21 24-118,43 44 610,70 69-610,115 86 697,-90-120-198,-35-41-300,2-3-145,-98-89 5,2-4-1,2-3 1,2-4-1,59 21-58,-29-11 62,152 68 88,-55-1 39,-119-72-4,1-3 0,44 12-185,-90-38 53,270 98 296,-7-7-19,140 78-330,-201-93 104,11-18-60,-15-1 61,-155-48-33,1-4 0,1-3 0,1-5 0,0-3 0,28-2-72,67-11-2624,-150-1 606</inkml:trace>
  <inkml:trace contextRef="#ctx0" brushRef="#br0" timeOffset="-69533.96">1494 2095 3417,'0'40'4875,"4"-30"-4808,0 0 0,1 0 0,1 0-1,0-1 1,0 0 0,0 0 0,1-1-1,3 3-66,-7-8 199,7 10 0,0 0 0,2-1 0,-1 0 0,2-1 0,-1 0 0,2-1 0,7 4-199,20 7 218,2-2 0,0-2-1,1-2 1,2-1-218,73 26 109,317 122-22,-322-125-86,-18-9 14,-2 5 0,-2 3-1,71 40-14,101 84 54,-196-122-40,2-3 1,67 22-15,13-9 83,134 23-83,-98-27 55,67 21-33,84 25 25,-77-1 82,4 15 161,10 4-81,-9 10-138,-25 6 27,-157-81 35,-2 3 0,-2 3-1,-2 4 1,46 43-133,39 53 176,86 103-14,-54-12-61,22 55-101,-138-186 19,242 407 289,-184-316-186,73 111-64,-56-76-16,-15-1-38,2 3 24,-1 9-22,-27-35 16,56 151-22,-113-237 4,87 221 3,-17-7 25,86 228-4,-117-255-20,72 205 11,-126-422-962,-24-59-581,-1 1 0,-1 1 0,7 36 1524,-9-2-3474</inkml:trace>
  <inkml:trace contextRef="#ctx0" brushRef="#br0" timeOffset="-65433.537">5651 5886 8146,'-2'1'266,"0"-1"1,-1 1-1,1 0 1,-1 0-1,1 0 1,0 0 0,0 0-1,0 0 1,-1 0-1,1 1 1,0-1-1,1 1 1,-1-1-1,0 1 1,0 0-1,1 0 1,-1 0-1,1 0 1,-1 0 0,0 1-267,-13 79 1133,13-52-357,14-59-503,-10 22-246,-1-1-1,1 1 0,-2 0 0,1-1 0,-1 1 1,0 0-1,0-1 0,-1 1 0,0-1 0,-1 1 1,0 0-1,0 0 0,0 0 0,-1 0 0,0 0 1,0 0-1,-3-4-26,6 10 10,0 1 1,-1-1-1,1 0 1,0 1-1,0-1 1,0 0-1,-1 1 0,1-1 1,0 0-1,-1 1 1,1-1-1,0 1 1,-1-1-1,1 1 1,-1-1-1,1 1 1,-1-1-1,1 1 1,-1-1-1,1 1 1,-1-1-1,1 1 0,-1 0 1,0 0-1,1-1 1,-1 1-1,0 0 1,1 0-1,-1-1 1,0 1-1,1 0 1,-1 0-1,0 0 1,1 0-1,-1 0 0,0 0 1,1 0-1,-1 0 1,0 1-1,1-1 1,-1 0-1,0 0 1,1 1-1,-1-1 1,0 0-1,1 0 1,-1 1-1,1-1 1,-1 1-1,1-1 0,-1 1 1,1-1-1,-1 1 1,1-1-1,-1 1 1,1-1-1,-1 1 1,1-1-1,0 1 1,0 0-1,-1-1 1,1 1-1,0 0 0,0-1 1,-1 1-11,-1 17 93,0 0 0,1 0 0,1-1 0,1 1 0,0 0 1,2 7-94,-1-8 33,0-3-13,-1 14 10,2-1 1,1 0-1,1 0 1,1 0-1,2 0 1,0-1-1,3 1-30,-11-26 1,0 0-1,1 0 0,-1 0 1,0 0-1,1 0 0,-1 0 1,1 0-1,0 0 0,-1 0 1,1 0-1,0 0 0,-1-1 1,1 1-1,0 0 0,0 0 1,0-1-1,0 1 1,-1 0-1,1-1 0,0 1 1,0-1-1,0 0 0,1 1 1,-1-1-1,0 0 0,0 1 1,0-1-1,0 0 0,0 0 1,0 0-1,0 0 0,0 0 1,0 0-1,0 0 0,1 0 1,-1-1-1,0 1 0,0 0 1,0-1-1,0 1 0,0-1 1,0 1-1,0-1 0,0 1 1,0-1-1,-1 0 0,1 1 1,0-1-1,0 0 0,0 0 1,-1 1-1,1-1 0,0 0 1,-1 0-1,1 0 0,-1 0 1,1 0-1,-1 0 0,0 0 1,1 0-1,-1 0 0,0 0 1,1 0-1,-1-1 0,0 1 1,0 0-1,0 0 0,2-9 14,-1 1 0,0-1 1,0 0-1,-1 0 0,0 0 0,0 0 0,-1 1 1,-1-1-1,0 0 0,0 1 0,-1-1 0,0 1 1,0 0-1,-1 0 0,-1 0 0,1 0 0,-3-1-14,7 8 9,0 1-1,-1-1 0,1 1 1,-1-1-1,1 1 0,-1-1 1,0 1-1,0-1 0,1 1 1,-1 0-1,0-1 0,0 1 0,0 0 1,-1 0-1,1 0 0,0 0 1,0 0-1,-1 0 0,1 0 1,0 0-1,-1 1 0,1-1 1,-1 0-1,1 1 0,-1-1 0,1 1 1,-1 0-1,1-1 0,-1 1 1,0 0-1,1 0 0,-1 0 1,1 0-1,-1 0 0,0 1 1,1-1-1,-1 0 0,1 1 0,-1-1 1,1 1-1,-1-1 0,1 1 1,-1 0-1,1 0 0,0-1 1,-1 1-1,1 0 0,0 0 0,0 0 1,0 1-1,0-1 0,0 0 1,0 0-1,0 1 0,0-1 1,0 0-1,0 1-8,-4 9 23,1 0 0,0 0 0,1 1 1,0-1-1,0 1 0,1-1 0,1 1 0,0 0 0,1 0 0,0 0 1,1 0-1,0-1 0,1 1 0,2 9-23,-4-22-2,0 0 0,0 1 0,0-1 0,0 0 0,0 1 0,0-1 0,1 0 0,-1 1 0,0-1 0,0 0 0,1 1 0,-1-1-1,0 0 1,1 1 0,-1-1 0,1 1 0,-1-1 0,1 1 0,-1-1 0,1 1 0,-1-1 0,1 1 0,-1-1 0,1 1 0,0 0 0,-1-1 0,1 1 0,-1 0 0,1 0 0,0-1 0,0 1 0,-1 0 0,1 0 0,0 0 0,-1 0 0,1 0 0,0 0 0,-1 0-1,1 0 1,0 0 0,0 0 0,-1 0 0,1 0 0,0 1 0,-1-1 0,1 0 0,0 1 0,-1-1 0,1 0 0,-1 1 0,1-1 0,0 0 0,-1 1 0,1-1 0,-1 1 0,1-1 0,-1 1 0,0 0 0,1-1 0,-1 1 0,1-1 0,-1 1 0,0 0-1,0-1 1,1 1 0,-1 0 0,0-1 0,0 2 2,7-19-12,-2 0-1,0 0 0,-1 0 1,-1 0-1,0-1 0,-2 1 1,0-1-1,-1 0 0,0 1 1,-1-1-1,-2 1 0,1-1 1,-2 1-1,-1-3 13,3 14-22,0 0 0,0 0-1,-1 0 1,1 0 0,-1 0 0,-1 1 0,1 0-1,-1-1 1,0 1 0,0 1 0,-2-3 22,4 6 5,0 0 0,0 0 0,0 0 0,0 0 0,-1 0 0,1 0 0,0 1 0,0-1 0,-1 1 0,1 0 0,0 0 0,-1 0 0,1 0 0,0 0 0,-1 0 0,1 1 0,0-1 0,0 1 0,-1-1 1,1 1-1,0 0 0,0 0 0,0 0 0,0 0 0,0 0 0,0 0 0,0 1 0,0-1 0,0 1 0,1-1 0,-1 1 0,1 0 0,-1 0 0,1 0 0,-1 0 0,1 0 0,0 0 0,0 0-5,-5 4-767,-32 33-293</inkml:trace>
  <inkml:trace contextRef="#ctx0" brushRef="#br0" timeOffset="-57493.437">3899 2019 6705,'-4'0'411,"0"-1"0,0 1 0,0 0 0,0 1 0,0-1 0,0 1 0,0-1-1,0 1 1,0 1 0,1-1 0,-1 0 0,0 1 0,1 0 0,-1 0 0,1 0-1,-1 0 1,-1 2-411,-2 3 63,-1 0 1,1 1-1,0 0 0,0 1 0,1-1 0,0 1 1,1 1-1,0-1 0,-2 6-63,-22 59 230,4 1 1,3 1-1,4 0 1,0 12-231,9-41 146,2 0 0,2 0 0,2 0 0,1 0 0,5 37-146,1-41 54,2 1 0,2-1 0,2-1 0,1 0-1,3 0 1,3 5-54,-15-41 5,0 0-1,1 1 1,-1-1 0,1 0-1,1 0 1,-1-1-1,1 1 1,0-1 0,0 1-1,0-1 1,1-1 0,0 1-1,0-1 1,0 1-1,1-1 1,-1-1 0,1 1-1,0-1 1,0 0-1,0-1 1,0 1 0,1-1-1,-1 0 1,1-1 0,-1 1-1,6-1-4,3-3 9,0-2 1,0 0-1,0 0 1,0-2-1,-1 1 0,0-2 1,0 0-1,-1-1 0,1 0 1,-2-1-1,1 0 0,-1-1 1,-1-1-1,0 0 0,-1 0 1,0-1-1,0 0 0,-1-1 1,1-3-10,24-29 55,-3-2 1,-1-1 0,-2-2 0,-3 0 0,-2-2 0,-2 0-1,-3-1 1,-1-4-56,-11 24 91,-2 0-1,-2 1 0,-1-2 1,-1 1-1,-1 0 1,-3 0-1,0 1 0,-2-1 1,-8-22-91,10 35 120,-2 1 1,0 1 0,-1-1-1,-1 1 1,0 0-1,-1 1 1,-11-14-121,15 24 40,0 1 0,0 0 0,0 0 0,-1 0 0,0 1 0,-1 0-1,1 0 1,-1 0 0,0 1 0,0 0 0,0 0 0,-1 1 0,1 0 0,-1 0 0,0 1 0,1 0 0,-1 1 0,0-1 0,0 1 0,-4 1-40,-71 5-1687,33 13-1722</inkml:trace>
  <inkml:trace contextRef="#ctx0" brushRef="#br0" timeOffset="-56449.649">8226 8951 8498,'-5'-3'556,"2"1"-207,-1-1 0,0 1 0,1 0 0,-1 0 0,0 0 0,0 1 0,-1 0 0,1-1 0,0 1 0,0 0 0,0 1 0,-1-1 0,1 1 0,0 0 0,-1 0 0,-2 1-349,-2 2 107,0 0-1,0 1 1,1 1 0,-1-1 0,1 1 0,0 1-1,1-1 1,-1 1 0,1 1 0,0 0 0,1 0-1,-1 0 1,1 0 0,1 1 0,-1 0-1,1 0 1,1 1 0,0-1 0,0 1 0,0 0-1,1 0 1,1 1 0,0-1 0,0 0 0,0 1-1,1 1-106,-8 36 142,2 1-1,2-1 1,2 1 0,3 0-1,1 0 1,2-1-1,3 1 1,2 0-142,-2-6 52,3-1 1,1 0 0,2-1 0,2 0 0,2 0 0,1-2 0,2 0-1,2-1-52,-14-25 7,0-1 0,0 0 0,1-1 0,1 0 0,0 0 0,0-1 0,1 0 0,0-1 0,2 1-7,-8-6 1,0 0 0,1-1 0,-1 0 0,1 0 0,-1 0 0,1-1 0,0 1 0,0-1 0,0 0 0,0 0 0,0-1 0,-1 1 0,1-1 0,0-1 0,0 1 0,0 0 0,0-1 0,0 0 0,0 0 0,0-1 0,0 1 0,-1-1 0,1 0 0,-1-1 0,3 0-1,13-13 13,-1 0 0,0-1 0,-1-1-1,-1-1 1,0 0 0,-2-2 0,0 1 0,-1-2-1,-2 0 1,0 0 0,-1-2 0,-1 1-1,-2-1 1,3-10-13,0 0 27,-1 0 1,-1 0-1,-3-1 0,0 0 1,-2-1-1,-2-34-27,-2 39 43,-1 0-1,-2 0 1,-1 0-1,-1 1 1,-2-1 0,-2-1-43,7 24 38,-1-1 1,0 1-1,0-1 0,-1 1 1,0 0-1,0 0 1,-1 1-1,0-1 1,0 1-1,-1 0 1,0 1-1,0-1 1,-1 1-1,0 0 1,0 1-1,0-1 1,0 1-1,-1 1 1,0 0-1,0 0 0,0 0 1,-1 1-1,-4-1-38,-169-10 401,108 12-711,-80 3-4915,73 22 1421</inkml:trace>
  <inkml:trace contextRef="#ctx0" brushRef="#br0" timeOffset="-52286.036">5589 5994 6353,'0'-1'95,"0"0"0,0 0 0,0 1 0,0-1 0,-1 0 0,1 0-1,0 0 1,-1 0 0,1 0 0,-1 1 0,1-1 0,-1 0 0,1 0 0,-1 1-1,1-1 1,-1 0 0,0 1 0,1-1 0,-1 0 0,0 1 0,0-1 0,1 1-1,-1-1 1,0 1 0,0 0 0,0-1 0,0 1 0,0 0 0,1 0 0,-1 0-1,0-1 1,0 1 0,0 0 0,0 0 0,0 0 0,0 0 0,0 0 0,0 1-1,0-1 1,0 0 0,1 0 0,-1 1 0,0-1 0,0 0 0,0 1 0,0-1-1,1 1 1,-1-1 0,0 1 0,0-1 0,1 1 0,-1 0 0,0-1 0,1 1-1,-1 0 1,1-1 0,-1 1 0,1 0 0,-1 0 0,1 0 0,0 0 0,-1-1-1,1 1 1,0 1-95,0 11 194,0-1 0,1 1 0,1-1-1,0 1 1,1-1 0,0 0-1,1 1 1,0-2 0,1 1 0,1 0-1,0-1-193,-3-3 131,1-1 0,0 0-1,0 0 1,1 0-1,-1-1 1,2 1-1,-1-1 1,1 0 0,0-1-1,0 1 1,1-1-131,-6-4 27,1-1-1,-1 0 1,0-1 0,1 1 0,-1 0-1,0 0 1,1 0 0,-1-1 0,0 1-1,0-1 1,1 1 0,-1-1 0,0 1-1,0-1 1,0 0 0,0 0 0,0 1-1,0-1 1,0 0 0,0 0 0,0 0-1,0 0 1,0 0 0,0 0 0,-1 0-1,1-1 1,0 1 0,-1 0 0,1 0 0,-1-1-1,1 1 1,-1 0 0,0 0 0,0-1-1,1 1 1,-1 0 0,0-1 0,0 1-1,0-1 1,0 1 0,-1 0 0,1-1-1,0 1 1,-1 0 0,1 0 0,0-1-27,0-3-6,0 0 0,0 0 0,0 0 0,-1 0-1,1 0 1,-1-1 0,-1 2 0,1-1 0,-1 0 0,1 0 0,-1 0 0,-1 1 0,1-1 0,-1 1 0,1-1 0,-1 1 0,-1 0 0,1 0 0,0 1 0,-1-1 0,0 1 0,0-1 0,0 1 0,0 0 0,0 1 0,-1-1 0,0 1 0,1 0-1,-1 0 1,0 0 0,0 1 0,0-1 0,0 1 0,-1 0 6,-45 7-3079,-3 11-154</inkml:trace>
  <inkml:trace contextRef="#ctx0" brushRef="#br0" timeOffset="-51789.185">4473 4726 5249,'-1'-1'259,"0"0"0,0 1 1,0-1-1,0 1 0,0-1 0,0 1 0,0 0 0,0-1 0,0 1 1,0 0-1,0 0 0,0-1 0,0 1 0,0 0 0,0 0 0,0 0 1,0 0-1,0 0 0,0 1 0,0-1 0,0 0 0,0 0 0,0 1 0,0-1 1,0 0-1,0 1 0,1-1 0,-1 1 0,0-1 0,0 1 0,0 0 1,0-1-260,-4 17 988,15 59 156,-9-76-1136,0-1 1,-1 1-1,1 0 1,0 0-1,0-1 1,0 1-1,-1 0 1,1-1-1,0 1 0,0-1 1,-1 1-1,1-1 1,0 1-1,-1-1 1,1 0-1,0 1 1,-1-1-1,1 0 0,-1 0 1,1 1-1,-1-1 1,0 0-1,1 0 1,-1 0-1,0 1 1,0-1-1,1 0 1,-1 0-1,0 0 0,0 0 1,0 0-1,0 1 1,0-1-1,0 0 1,0 0-1,0 0-8,3-23 104,0 0 0,-2 1 0,-1-1 0,-1 0 0,0 0 0,-2 1 0,-1-1 0,-1 1 0,-1 0 0,-1 0 0,-7-17-104,5 31 237,9 30-138,2 3-217,2 0 0,0-1 0,2 1-1,0-1 1,6 12 118,31 58-3695,-8-39 653</inkml:trace>
  <inkml:trace contextRef="#ctx0" brushRef="#br0" timeOffset="-51166.546">6410 6803 10802,'-20'19'7540,"26"-2"-6951,-4-16-589,1 1 0,-1-1-1,1 1 1,-1-1 0,1 0 0,-1 0 0,1 0 0,0 0 0,0-1 0,-1 1 0,1-1-1,0 1 1,0-1 0,0 0 0,-1 0 0,1-1 0,0 1 0,0 0 0,-1-1 0,1 0 0,0 1-1,0-1 1,-1 0 0,1-1 0,-1 1 0,1 0 0,-1-1 0,0 1 0,1-1 0,-1 0-1,0 0 1,0 0 0,0 0 0,0 0 0,-1 0 0,1 0 0,0-1 0,-1 1 0,0 0 0,1-1-1,-1 0 1,0 1 0,0-1 0,-1 0 0,1 1 0,-1-1 0,1 0 0,-1 0 0,0 1-1,0-1 1,0-2 0,0 0 12,0 1-1,0-1 0,0 1 1,-1-1-1,0 1 1,0-1-1,0 1 0,0 0 1,-1-1-1,0 1 0,0 0 1,0 0-1,0 0 1,0 0-1,-1 1 0,0-1 1,0 1-1,0-1 0,0 1-11,2 3 5,-1 1 0,1-1 0,0 1-1,0-1 1,0 1 0,0-1 0,0 1-1,0 0 1,0-1 0,0 1 0,0 0-1,1 0 1,-1 0 0,0 0 0,0 0 0,1 0-1,-1 0 1,0 0 0,1 0 0,-1 0-1,1 0 1,0 0 0,-1 0 0,1 1-1,0-1 1,-1 0 0,1 0 0,0 0-1,0 0 1,0 1 0,0-1 0,0 0-1,1 0 1,-1 0 0,0 1-5,0 0 4,-1 10 4,0 0 0,1 0 1,1 0-1,0 0 0,0 0 0,1 0 0,1 0 0,3 9-8,-6-20-2,0-1 0,0 1 0,0-1 0,0 1-1,0-1 1,0 1 0,0-1 0,0 1 0,0-1-1,0 0 1,0 1 0,0-1 0,0 1-1,1-1 1,-1 1 0,0-1 0,0 0 0,0 1-1,1-1 1,-1 1 0,0-1 0,1 0-1,-1 1 1,0-1 0,1 0 0,-1 0 0,0 1-1,1-1 1,-1 0 0,1 0 0,-1 1 0,1-1-1,-1 0 1,0 0 0,1 0 0,-1 0-1,1 0 1,-1 0 0,1 0 0,-1 0 0,1 0-1,-1 0 1,1 0 0,-1 0 0,0 0 0,1 0-1,-1 0 1,1 0 0,-1 0 0,1 0-1,-1-1 1,0 1 0,1 0 0,-1 0 0,1-1-1,-1 1 1,0 0 0,1-1 0,-1 1-1,0 0 1,1-1 0,-1 1 0,0 0 2,12-28-223,-11-25-1131,-9 34-344</inkml:trace>
  <inkml:trace contextRef="#ctx0" brushRef="#br0" timeOffset="23212.6">1620 1655 1808,'-8'-10'3592,"-2"3"4256,4 20-6908,9 77-406,15 24-344,4-1 0,10 15-190,29 150 588,-44-173-416,83 244 644,-42-153-736,108 242 299,-140-343-83,68 209 91,45-53-118,-12 54 233,-73-171-336,63 114-166,-56-126 28,16 30 42,90 132-70,29 59 170,-75-141-107,23-5-4,275 335-24,-401-510-29,145 168 54,215 253-40,-236-263 27,16 19-22,-121-155-17,1-1 1,3-2-1,1-3 0,13 9-8,8 7 60,-2 2-1,36 46-59,98 89 126,-43-73-74,252 214 9,-337-278-70,4-4 0,1-3 0,2-3 0,2-3 0,4-3 9,149 75 17,-129-57-26,2-5-1,27 7 10,54 11 3,-26-12 45,-2 0-105,137 32 57,132 7 44,-217-40-39,102 64 34,-174-60-50,74 20 11,-154-66-13,1-2 0,1-3 0,-1-2 1,43-1 12,21 3 4,244 50 58,-260-40-89,-105-20-51,1 1 1,-1 0-1,1 0 0,-1 0 1,1 1-1,-1-1 0,0 0 1,1 0-1,-1 0 0,1 0 1,-1 0-1,1 1 0,-1-1 1,1 0-1,-1 0 0,1 1 1,-1-1-1,1 0 0,-1 1 1,1-1-1,0 1 0,-1-1 1,1 0-1,0 1 0,-1-1 1,1 1-1,0-1 0,-1 1 1,1-1-1,0 1 0,0-1 1,0 1-1,0-1 0,-1 1 1,1 0-1,0-1 0,0 1 1,0-1-1,0 1 0,0-1 1,0 1-1,0-1 0,0 1 1,1 0-1,-1-1 0,0 1 1,0-1-1,0 1 0,1-1 1,-1 1-1,0-1 0,0 1 1,1-1-1,-1 1 0,1-1 1,-1 0-1,0 1 0,1-1 1,0 1 77,-26-3-3134</inkml:trace>
  <inkml:trace contextRef="#ctx0" brushRef="#br0" timeOffset="25302.476">849 2140 5521,'-38'-21'6203,"66"27"-4674,59 25-1235,62-4-34,-28-23-187,92 34-59,129 64 18,-114-49 24,-20-12 10,71 29-66,-99-22 59,238 47 114,5 18 145,-356-88-230,-1 3 1,-1 3 0,-1 3 0,-2 2-1,18 17-88,109 61 70,260 106 41,-296-146-87,-53-27 55,90 58-79,31 50 70,7-4-28,5 9 63,-11 11 19,9 32-51,-18-10-10,-8-19-4,5 5 3,-12 20 5,351 442 528,-488-568-596,84 115 93,9 5 12,15-4-51,-88-96-9,-3 4 0,18 37-44,236 375 483,-174-264-342,-18 24-26,-1-51-66,-32-54 45,85 175-94,-160-279 7,196 416 56,-79-96 15,-62-125-17,99 269 43,-109-307 117,-73-203-183,0 1-1,-1-1 0,-1 1 1,-1 0-1,0 0 1,-1 0-1,0 0 0,-1 1-37,0 4 613,0 25-2881,-4 3 570</inkml:trace>
  <inkml:trace contextRef="#ctx0" brushRef="#br0" timeOffset="34006.509">9486 9124 6705,'2'7'3906,"5"10"-2750,5 10-1112,133 275 1483,-3 87-393,-83-237-1002,-55-144 318,-60-185 221,-69-183-425,231 645-247,49 150-192,-148-408-1562,-12-22-1253,-13-26-308</inkml:trace>
  <inkml:trace contextRef="#ctx0" brushRef="#br0" timeOffset="35535.15">3951 2366 4721,'-4'-1'215,"3"1"-76,-1 0-1,0-1 0,1 1 0,-1-1 1,0 0-1,1 1 0,-1-1 0,1 0 1,-1 0-1,1 0 0,0 0 0,-1 0 1,1 0-1,0 0 0,0 0 0,0 0 1,0-1-1,0 1 0,0-1 0,0 1 0,0 0 1,0-1-1,0 0 0,1 1 0,-1-1 1,1 1-1,-1-1 0,1-1-138,20-155 1212,-12 96 557,-52 88 830,23-8-2521,1 0 0,1 2 0,1 0 0,1 1 0,1 1 0,1 0 0,0 1 0,-1 7-78,0-5 4,0 0 0,3 2 0,0-1 0,1 2 0,2-1 0,0 2 0,3-1 0,0 1-1,1 0 1,2 1 0,1-1 0,2 1 0,0-1 0,2 1 0,2 0 0,1 2-4,3 3-5,3 0-1,0-1 1,2-1 0,2 0-1,1 0 1,13 20 5,-24-46 0,0 0 1,0-1 0,0 1-1,1-1 1,0 0-1,0 0 1,1 0-1,0-1 1,0 0-1,0 0 1,0 0 0,1-1-1,0 0 1,-1 0-1,2-1 1,-1 0-1,0 0 1,1-1-1,-1 1 1,1-2 0,0 1-1,-1-1 1,1 0-1,0-1 1,0 0-1,0 0 1,0-1-1,0 0 1,-1 0 0,1-1-1,0 1 1,-1-2-1,1 1 1,-1-1-1,0-1 1,1 0-1,5-5 13,-1-1 1,0 0-1,-1 0 1,0-1-1,-1-1 1,0 0-1,-1 0 1,1-4-14,55-83 294,43-90-294,-85 145 33,-7 16 5,-1-1 0,-1-1 0,-2-1 0,-1 0 0,-1 0 0,4-29-38,-8 24 231,0 0-1,-3 0 1,-1-1 0,-2 1 0,-1-1 0,-2 0 0,-1 1 0,-9-33-231,12 65 95,-1 0 0,0-1 0,0 1 0,0 0 0,0 0 0,-1 0 0,0 0 0,1 0 0,-1 1 0,-1-1 0,1 1 0,0 0 0,-1 0 0,0 0 0,0 0 0,1 1 0,-2 0 0,1-1 0,0 1 0,0 1 0,-1-1 0,0 0-95,-101-12 681,101 13-684,-25 3 31,-1 0 0,1 2 0,0 2 0,0 0 0,0 2-1,1 1 1,-15 8-28,-20 4 53,-45 18 22,103-34-88,1 0 0,-1-1 0,1 2 0,1-1 0,-1 0 1,1 1-1,0 0 0,0 0 0,0 0 0,1 1 0,0-1 0,0 1 0,1 0 0,0 0 0,0 0 0,1 0 0,0 0 0,-1 6 13,1-7-7,-28 200-44,25-171 52,2 0 0,2 0 0,1 0 0,2 0 0,1 0 0,2-1 0,1 1 0,2-1 0,1-1 0,2 0 0,1 0-1,1-1 1,9 12-1,-8-23-3,1-1-1,0-1 1,1-1-1,2 0 0,-1-1 1,2-1-1,0-1 1,1 0-1,1-2 0,0 0 1,0-2-1,1 0 1,8 1 3,-23-10-8,1 0 0,-1 0 0,1 0 0,0-1 0,-1-1 0,1 1 1,0-2-1,-1 1 0,1-1 0,0 0 0,-1-1 0,1 0 0,-1 0 1,0-1-1,0 0 0,0 0 0,0-1 0,0 0 0,-1-1 0,1 1 0,-1-2 1,0 1-1,-1-1 0,1 0 0,-1 0 0,-1 0 0,1-1 0,-1 0 0,0 0 1,1-3 7,16-23-11,-2-1 1,-2 0 0,-1-1 0,-2-1 0,7-23 10,-7 8 15,-1-1-1,-3 0 1,-3-1 0,-1 0-1,-3-1 1,-3 1 0,-1-1-1,-3 0 1,-2 1 0,-6-19-15,9 57 8,0 1 1,-1-1-1,-1 1 1,0 0 0,-1 0-1,0 1 1,-2-1-1,1 1 1,-1 0 0,-1 1-1,0 0 1,-1 0-1,0 0 1,-1 1-1,0 1 1,-3-2-9,2 4 7,-1 1-1,1 0 1,-1 1 0,-1 0 0,1 0-1,-1 2 1,0-1 0,-1 2 0,1 0-1,0 0 1,-1 1 0,0 1-1,1 0 1,-1 1 0,0 1 0,1 0-1,-1 1 1,1 0 0,-1 1 0,1 0-1,0 1 1,-12 6-7,5-5-3,1 0-1,0 2 1,0 0-1,1 2 1,0 0-1,1 0 1,-1 2-1,2 0 1,0 1-1,0 1 1,1 0-1,1 1 1,0 0-1,1 2 1,0-1-1,-6 13 4,7-6-5,2 1-1,0 1 1,2 0 0,0 0-1,-1 12 6,4-4-234,2 0 0,0 1 0,3 0 0,0-1 0,3 1 0,0-1 0,2 0-1,1 0 1,2 0 0,1-1 0,7 15 234,20 24-3542</inkml:trace>
  <inkml:trace contextRef="#ctx0" brushRef="#br0" timeOffset="36795.678">10021 10611 5249,'-24'-9'6113,"26"5"-4903,-10-102 526,-44-117-1050,20 107-523,21 67-34,-2 1 0,-2 0 1,-2 0-1,-2 2 0,-15-23-129,-134-203 451,117 213-394,29 41 108,8 10-2831,-8-2 595</inkml:trace>
  <inkml:trace contextRef="#ctx0" brushRef="#br1" timeOffset="40853.632">648 2190 7146,'-34'15'5003,"67"-45"-3805,-22 26-1125,0 1 0,0 1 1,0 0-1,0 1 0,1 0 1,-1 1-1,0 0 0,0 0 1,1 1-1,-1 1 0,0 0 0,0 0 1,0 1-1,0 1 0,3 1-73,48 11 74,113 11 170,-29 9 93,-7-46 95,-112 10-370,-3 0 24,-1 1 1,1 1-1,-1 0 0,0 2 1,0 1-1,3 2-86,116 17 372,-45-11 12,-16 16-80,-56-25-261,0 1 0,0 2 1,-1 0-1,1 1 0,18 11-43,43 11 47,7 14 50,21-10 10,104 9-73,81 22 16,-28 7-104,-89-27 100,-127-32-41,-2 3 1,0 1-1,0 3 1,-2 2 0,-1 2-1,12 10-5,146 77 21,-29-18 18,135 63 2,46 9-27,-330-153-14,0 2-1,0 0 1,-1 3 0,-1 0 0,-1 2 0,0 1-1,11 12 1,164 134 141,57 23-27,-192-148-107,-19-12 9,-1 2 0,-1 2 0,26 26-16,90 82 248,154 103-248,-53-44-7,-191-150 7,-2 2 0,-3 4 0,-1 2 0,-4 3 0,40 52 0,-56-54 17,3-3 0,2-2 0,22 16-17,51 48 28,65 83-28,-106-110-8,93 98 25,50 57 35,-181-192-50,15 17-2,-2 2 0,-4 3 1,-4 2-1,22 47 0,-67-114 5,117 237 135,81 115-140,-102-186 50,56 137-50,-134-264 6,132 264 102,-73-82 78,-51-136-118,30 97 96,49 94-164,-67-185 24,-5 2 0,11 54-24,-1 5 263,33 68-263,38 105 137,-5 17 151,-87-271-50,-3 1 0,6 49-238,-8-34 239,-17-70 174,-14 21-374,6-9-1430,4-14-2519,-3-16-475,-6-18-906</inkml:trace>
  <inkml:trace contextRef="#ctx0" brushRef="#br1" timeOffset="48073.42">4432 7124 1600,'-35'66'5834,"35"-66"-5738,1 1 0,-1 0 0,0-1 0,1 1 1,-1-1-1,0 1 0,1 0 0,-1-1 0,1 1 1,-1-1-1,1 1 0,-1-1 0,1 1 0,-1-1 1,1 0-1,0 1 0,-1-1 0,1 0 0,-1 1 1,1-1-1,0 0 0,-1 0 0,1 0 0,0 0 1,0 1-1,-1-1 0,1 0 0,0 0 0,-1 0 1,1 0-1,0-1 0,-1 1 0,1 0 0,0 0 1,-1 0-1,1 0 0,0-1 0,-1 1 0,1 0 1,0-1-1,-1 1 0,1 0 0,-1-1 0,1 1-96,38-26 923,-27 20-846,1-2 0,-1 0 0,-1 0 0,0-1 0,0 0 0,0-1 0,-1 0 0,-1-1 0,0 0 0,7-12-77,36-43 80,3 2 1,3 2-1,15-8-80,133-121 38,30-28-13,36-28-10,-10 14 1,3-25-4,5-5 0,-9 18 12,4 5 20,18 2-43,27-23 6,23-24 27,35-19 28,47-39-21,-8-7-16,-16 29-15,-62 83 11,1-53 516,-115 83-275,-215 208-281,0 0 1,-1 0-1,1 0 1,0 0 0,-1-1-1,1 1 1,0 0-1,0 0 1,-1 0-1,1-1 1,0 1-1,0 0 1,-1 0-1,1-1 1,0 1 0,0 0-1,0 0 1,-1-1-1,1 1 1,0 0-1,0-1 1,0 1-1,0 0 1,0 0 0,0-1-1,0 1 1,0 0-1,0-1 1,0 1-1,0 0 1,0-1-1,0 1 1,0 0-1,0-1 1,0 1 0,0 0-1,0-1 1,0 1-1,0 0 1,1-1-1,-1 1 1,0 0-1,0 0 1,0-1-1,0 1 1,1 0 0,-1 0-1,0-1 1,0 1-1,1 0 1,-1 0-1,0-1 1,0 1-1,1 0 1,-1 0-1,0 0 1,1 0 0,-1 0-1,0 0 1,1-1 18,-13-2-2557,1-4 37</inkml:trace>
  <inkml:trace contextRef="#ctx0" brushRef="#br1" timeOffset="48454.217">9976 1855 6641,'23'-35'5237,"32"-1"-4642,-53 34-545,126-75 142,-89 50-36,1 2 0,1 2 1,2 1-1,0 3 0,6-1-156,-47 18 9,1 1-1,0-1 1,0 0-1,0 1 1,0-1 0,0 1-1,0 0 1,0 0-1,0 0 1,0 1-1,1-1 1,-1 1-1,0 0 1,1 0-1,-1 0 1,0 0 0,0 0-1,1 1 1,-1-1-1,0 1 1,0 0-1,0 0 1,0 0-1,0 1 1,0-1 0,0 1-1,0-1 1,0 1-1,0 0 1,-1 0-1,1 0 1,-1 0-1,0 1 1,1 0-9,-1 4 56,-1 1 0,0 0 0,0 0-1,0 0 1,-1 0 0,-1 1 0,1-1 0,-1 0 0,0 0 0,-1 0-1,0-1 1,0 1 0,-1 0 0,0 0-56,2-4 18,-25 67 240,-4-2 1,-2-1-1,-29 44-258,19-35 44,-209 372-433,155-284-1945,10-20 149</inkml:trace>
  <inkml:trace contextRef="#ctx0" brushRef="#br1" timeOffset="68664.496">9838 10739 5417,'-5'-91'6186,"-2"-29"-4435,8-184-649,-4 279-1067,0 0-1,-2 1 0,-1-1 0,0 1 0,-2 0 0,-9-17-34,-13-44 25,-1-26 0,16 51 23,-2 1-1,-3 1 1,-2 0 0,-2 2 0,-3 1 0,-8-7-48,20 34 71,2 0 1,1 0-1,0-1 1,3-1 0,0 0-1,2 0 1,-2-22-72,-2 1 36,7 28-25,3 14 40,-1 1 0,1-1 0,-1 0 0,-1 1 0,0 0 0,0 0 0,-1-1 0,1 2 0,-2-1 0,1 0 0,-1 1 0,0 0 0,-6-6-51,-16-12 120,14 15-105,1-1 1,1-1-1,0 0 0,1 0 1,0-1-1,0 0 1,2-1-16,-29-62 78,3-1 1,4-2-1,0-12-78,-37-95 161,-28-39 331,29-5-229,-6-44-126,65 242-129,3 12 4,0 0 0,-2 0 0,0 0 1,-1 1-1,-1 0 0,-1 0 0,0 1 0,-2 0 0,-7-10-12,-41-39 97,-2 3-1,-15-8-96,-88-93 46,-27-60-51,20 9 13,-4 1 47,-111-159 507,227 293-508,3-2-1,-22-52-53,-65-147 39,32 67-59,92 163 21,0-8 0,-4 2-1,-2 0 1,-2 2-1,-3 1 1,-16-19-1,23 41 29,-2 1 0,-1 1 0,-2 1 0,-4-2-29,-175-167 146,117 108 59,-4 4 1,-66-46-206,-23 27 272,48 32-80,14 0-113,-90-56 45,-36-6-124,18 26 9,129 69 40,-3 5 0,-77-17-49,117 36 65,1-4-1,0-2 1,-46-25-65,-373-173 132,288 130-141,1-18-18,149 88 32,-1 2-1,0 2 0,-1 2 0,-1 2 1,-7 1-5,-161-40 40,-86-38-40,91 27 12,80 6-27,70 34 8,-95-27-31,-83 18-12,-367-3 122,394 19-66,-132-39 88,122 9-91,200 40-7,1 0 0,-1 2 0,1 0 0,-1 1 0,0 1 0,-11 1 4,-27 7-11,17-2-10,12-5-67,80 30-277,52 13 274,125 9 58,-112-29 25,-37-5-2,29 7-47,0-5 1,52 1 56,2-11-11,-35-4-15,-1 6-1,50 14 27,618 121-12,-383-57-20,-220-64 29,-106-10-1,0 3-1,-2 4 0,0 4 1,-2 4-1,-1 2 1,22 16 4,-83-39-2,331 163-68,-188-88 57,3-7 0,11-5 13,51 2-23,-1 8 31,-162-53-30,-1 3 0,40 29 22,21 23-162,53 51 162,-124-93-8,38 22-49,96 52 57,29 18-17,-58-14-52,58 61 69,-78-71-36,66 60 32,-44-18 48,-50-50-144,-4 5 1,86 112 99,91 213-59,-14-113 55,-109-94 0,-1 18-69,-9 29 16,-2 18 37,-10-8-2,-2 4 76,8-30-32,-102-180-40,-4 0-1,21 61 19,58 224-63,-20-45 66,-1-3 41,-6 8-41,87 438-39,-142-578 14,6 118 22,-23-182 24,7 102 48,-34-158-108,9-60-235,-1 0 0,0 1-1,1-1 1,-1 0 0,0 1 0,0-1-1,0 0 1,0 0 0,0 0-1,0 0 1,0 0 0,-1 0 0,1 0-1,0 0 1,-1 0 0,1-1-1,0 1 1,-1-1 0,1 1-1,-1-1 1,1 1 0,-1-1 0,1 0-1,-1 1 1,1-1 0,-1 0-1,1 0 1,-1 0 0,1 0 271,0 0-132,-34 2-4845</inkml:trace>
  <inkml:trace contextRef="#ctx0" brushRef="#br1" timeOffset="95213.439">4855 6980 3249,'-10'-18'5853,"16"2"-3667,29-9-2758,-16 14 973,100-99-96,12-12-133,130-110-29,213-175 33,-272 239-233,26-46 17,30-60 140,-5 13 75,-3 10-99,18-1-131,30-29 10,2 7 93,7 2 4,0-2-15,11-23 4,14-30 63,-228 236 143,99-66-247,35-21 177,-136 92 25,-4-4 0,29-40-202,0 8 442,-118 103-25,-7 22-3332,3-2 732</inkml:trace>
  <inkml:trace contextRef="#ctx0" brushRef="#br1" timeOffset="95692.588">9923 1735 6481,'-10'-3'4648,"23"17"-4030,0-7-619,1 0 0,0-1 0,0-1 0,1 0 0,-1-1 0,1 0 0,0-1 0,0-1 0,0 0 0,0-2 0,0 1 0,1-2 0,-1 0 0,13-3 1,284-51 348,-311 55-346,0-1 2,1 0 0,-1 0 0,0 0-1,1 1 1,-1-1 0,1 0 0,-1 1 0,1-1 0,-1 1-1,1-1 1,0 1 0,-1 0 0,1 0 0,-1 0 0,1 0-1,0 0 1,-1 0 0,1 0 0,-1 0 0,1 1 0,0-1-1,-1 1 1,1-1 0,-1 1 0,1-1 0,-1 1 0,0 0-1,1 0 1,-1 0 0,0 0 0,1 0 0,-1 0 0,0 0-1,0 0 1,0 0 0,0 1 0,0-1 0,0 0 0,0 1-1,0-1 1,-1 1 0,1-1 0,-1 1 0,1-1 0,-1 1-1,1-1 1,-1 1 0,0-1 0,0 1 0,1 0 0,-1 0-4,-6 19 126,-1 1 1,0-1 0,-1 0 0,-2 0-1,-7 11-126,-4 11 143,-155 385 262,108-252 297,21-63 1361,-20 15-3685</inkml:trace>
  <inkml:trace contextRef="#ctx0" brushRef="#br1" timeOffset="98482.427">5454 1383 3481,'45'170'2980,"8"-3"1,16 24-2981,47 92 1698,34 43-679,21-10-605,-12 9 245,-26-52 291,2-14-299,23 9-307,3-33-59,-19-38-52,-14-35-131,-19-36 296,-7 4 0,4 18-398,-53-67 165,-24-34-85,2-1 0,1-2-1,3-1 1,1-2 0,27 22-80,496 386 277,-468-382-247,2-5-1,8-1-29,106 70 92,54 42-27,30-10-15,25-21-9,13 10 23,30 35-11,-238-125-26,116 41-27,124 8 48,-29-32 90,192 9 141,-386-69-198,-22 2 65,-161-44-4621,-12 0 1247</inkml:trace>
  <inkml:trace contextRef="#ctx0" brushRef="#br1" timeOffset="100028.4">7713 5384 5665,'-4'-20'1830,"2"0"-769,-2-1 0,-1 1 1,-1 1-1,0-1 0,-1 1 0,-1 0 1,-1 1-1,-5-7-1061,14 24 47,-1 0 0,1 0-1,-1 0 1,0 0 0,0 0 0,1 0 0,-1 0 0,0 0 0,0 0 0,0 1 0,0-1 0,0 0-1,0 1 1,0-1 0,0 0 0,-1 1 0,1-1 0,0 1 0,0 0 0,0-1 0,0 1 0,-1 0 0,1 0-1,0 0 1,0 0 0,-1 0 0,1 0 0,0 0 0,0 0 0,-1 0 0,1 1 0,0-1 0,0 1-1,0-1 1,-1 0 0,1 1 0,0 0 0,0-1 0,0 1 0,0 0 0,0-1 0,0 1 0,0 0-1,1 0 1,-1 0 0,0 0 0,0 0 0,0 0 0,1 0 0,-1 0 0,1 0 0,-1 0 0,1 1 0,-1-1-1,1 0 1,0 0 0,-1 0 0,1 1 0,0 0-47,-4 11 18,1 0 1,0 0-1,1 0 1,1 0-1,0 1 1,0-1-1,1 0 1,1 1-1,0-1 0,1 0 1,1 1-1,3 8-18,-7-21 0,1-1 0,0 1-1,0 0 1,0 0-1,0-1 1,0 1 0,1 0-1,-1 0 1,0-1 0,0 1-1,0 0 1,1 0-1,-1-1 1,0 1 0,1 0-1,-1-1 1,0 1-1,1 0 1,-1-1 0,1 1-1,-1-1 1,1 1 0,-1-1-1,1 1 1,0-1-1,-1 1 1,1-1 0,0 0-1,-1 1 1,1-1-1,0 0 1,-1 1 0,1-1-1,0 0 1,0 0 0,-1 0-1,1 0 1,0 0-1,0 0 1,-1 0 0,1 0-1,0 0 1,0 0-1,-1 0 1,1 0 0,0 0-1,0-1 1,-1 1 0,1 0-1,0 0 1,-1-1-1,1 1 1,0-1 0,-1 1-1,1-1 1,-1 1-1,1-1 1,-1 1 0,1-1 0,27-42-31,-20 20 50,0 0 0,-2 0 0,-1 0 0,-1-1 0,-1 1 0,0-1 1,-2 0-1,-1 0 0,-1 0 0,-3-17-19,-14-15 217,7 60-82,-16 63 53,18-23-177,1 1 0,2 0 0,2 0-1,2 0 1,1 0 0,6 34-11,14 5 10,-19-84-11,0 1 0,1 0 1,-1-1-1,0 1 0,1-1 1,-1 1-1,1-1 0,-1 1 1,1-1-1,-1 1 0,1-1 1,-1 1-1,1-1 1,-1 0-1,1 1 0,-1-1 1,1 0-1,0 1 0,-1-1 1,1 0-1,0 0 0,-1 1 1,1-1-1,0 0 0,-1 0 1,1 0-1,0 0 1,-1 0-1,1 0 0,0 0 1,-1 0-1,1-1 0,0 1 1,-1 0-1,1 0 0,0 0 1,-1-1-1,1 1 0,-1 0 1,1-1-1,0 1 0,-1 0 1,1-1-1,-1 1 1,1-1-1,-1 1 0,1-1 1,-1 1-1,0-1 0,1 0 1,-1 1-1,1-1 1,21-33 10,-9 6 12,-2 0 1,-2 0 0,0-1 0,-2-1 0,-1 1-1,-2-1 1,0 0 0,-2 0 0,-2-15-23,-10-27 104,10 72-102,-1-1-1,1 0 1,0 1 0,-1-1-1,1 1 1,0-1 0,-1 0-1,1 1 1,-1-1 0,1 1-1,-1-1 1,1 1 0,-1 0-1,1-1 1,-1 1 0,1-1-1,-1 1 1,0 0 0,1-1-1,-1 1 1,0 0 0,1 0-1,-1 0 1,0 0 0,1-1-1,-1 1 1,0 0 0,1 0-1,-1 0 1,0 0 0,1 0-1,-1 1 1,0-1 0,1 0-1,-1 0 1,0 0 0,1 1-1,-1-1 1,0 0 0,1 0-1,-1 1 1,1-1-1,-1 1 1,1-1 0,-1 1-1,1-1 1,-1 0 0,1 1-1,-1 0 1,1-1 0,-1 1-1,1-1 1,0 1 0,-1 0-1,1-1 1,0 1 0,0 0-2,-23 37-23,1 20-24,2 0 1,-10 53 46,28-104 1,1-3-2,-1 0-1,1 0 0,0 0 0,0 0 0,1 0 1,-1 0-1,1 0 0,0 0 0,0 0 1,0 0-1,0 1 0,1-1 0,0 0 0,0 0 1,0 0-1,1 1 2,18-14-91,-8-7 99,-1-1 1,0-1-1,-2 1 0,0-2 0,-1 1 0,-1-1 0,-1-1 0,0 1 0,-2-1 1,2-13-9,-3 20 10,-1 1 1,-1-1 0,0 0 0,-1 0 0,0 0 0,-1 0 0,-1 0 0,0 0 0,0 0 0,-1 0-1,-1 1 1,-1-1-11,5 11 2,0 1 1,-1 0-1,1 0 0,0-1 0,-1 1 0,1 0 0,-1 0 0,0 0 0,1-1 0,-1 1 0,0 0 1,0 0-1,1 0 0,-1 0 0,0 0 0,0 1 0,0-1 0,0 0 0,0 0 0,-1 1 0,1-1 1,0 0-1,0 1 0,0-1 0,-1 1 0,1 0 0,0-1 0,0 1 0,-1 0 0,1 0 1,0 0-1,-1-1 0,1 2 0,0-1 0,-1 0 0,1 0 0,0 0 0,-1 1 0,1-1 0,0 0 1,0 1-1,0-1 0,-1 1 0,1 0 0,0-1 0,0 1 0,0 0 0,0 0 0,0-1 0,0 1 1,0 0-1,0 1-2,-7 9-14,0 1 0,1 0 0,0 1 0,1 0 0,1 0 0,0 0 1,0 1-1,1-1 0,-1 11 14,4-18-6,-14 61-14,2 0 1,4 1-1,-1 65 20,19-29-18,-9-103 16,0 0 0,0 0 0,1 0 0,-1 0 0,0 0 0,1 0 1,-1 0-1,0 0 0,1-1 0,-1 1 0,1 0 0,-1 0 0,1 0 0,0-1 1,-1 1-1,1 0 0,0-1 0,-1 1 0,1 0 0,0-1 0,0 1 0,0-1 1,0 1-1,-1-1 0,1 0 0,0 1 0,0-1 0,0 0 0,0 0 1,0 1-1,0-1 0,0 0 0,0 0 0,0 0 0,0 0 0,0 0 0,0 0 1,0-1-1,0 1 0,0 0 0,0 0 0,0-1 0,-1 1 0,1-1 0,0 1 1,0 0-1,0-1 0,0 0 0,-1 1 0,1-1 0,0 1 0,0-1 1,-1 0-1,1 0 0,0 0 2,36-44-21,-22 20 40,-1-2 1,-1 1 0,-1-2-1,-2 1 1,-1-2 0,-1 1-1,-1-1 1,0-12-20,-4 25 14,-1 1 0,0-1 0,-1 0 0,-1 0 0,-1 0 0,0 1-1,-1-1 1,0 0 0,-4-8-14,6 23 4,0-1 0,0 1 0,0-1-1,0 0 1,-1 1 0,1-1 0,0 0 0,-1 1-1,0-1 1,1 1 0,-1-1 0,0 1 0,0-1-1,1 1 1,-1 0 0,0-1 0,0 1-1,-1 0 1,1 0 0,0 0 0,0 0 0,-1 0-1,1 0 1,0 0 0,-1 0 0,1 0 0,-1 1-1,1-1 1,-1 0 0,0 1 0,1-1-1,-1 1 1,1 0 0,-1 0 0,0 0 0,1-1-1,-1 2-3,-31 48-30,19-12 19,1 1 0,2 0 0,1 0 0,2 1 0,2 1 1,2-1-1,1 1 0,3 28 11,14 2-68,-12-69 65,-1-1 1,0 1-1,1-1 0,-1 0 0,1 1 1,-1-1-1,1 0 0,-1 0 0,1 0 1,-1 0-1,1 0 0,-1 0 1,1 0-1,-1-1 0,1 1 0,-1-1 1,1 1-1,-1-1 0,0 1 0,1-1 1,-1 0-1,0 1 0,0-1 1,1 0-1,-1 0 0,0 0 0,0 0 1,0 0-1,0 0 0,0 0 1,0-1-1,0 1 0,-1 0 0,1-1 1,0 1-1,-1 0 0,1-1 0,-1 1 1,1-1-1,-1 1 0,1-2 3,0 1-1,15-24 14,-2 0 0,-1 0 0,-1-1 0,-1-1 0,-2 0 0,0-1 0,-2 1 1,-1-1-1,-2-1 0,-1 1 0,-1-1 0,-1-24-13,-2 34 18,0 1 1,-1 0-1,-1 0 0,-1 0 0,-1 1 1,0-1-1,-4-5-18,9 22 3,0 0-1,-1 1 1,1-1-1,-1 1 1,0-1-1,1 1 1,-1-1 0,0 1-1,0-1 1,0 1-1,0-1 1,0 1-1,0 0 1,0 0-1,0 0 1,-1 0 0,1 0-1,0 0 1,-1 0-1,1 0 1,-1 0-1,1 0 1,-1 1 0,1-1-1,-1 1 1,0-1-1,1 1 1,-1 0-1,1-1 1,-1 1 0,0 0-1,1 0 1,-1 0-1,0 0 1,1 1-1,-1-1 1,0 0 0,1 1-1,-1-1 1,1 1-1,-1-1 1,0 1-1,1 0 1,0 0-1,-1 0 1,1 0 0,-1 0-1,1 0 1,0 0-1,0 0 1,0 0-1,0 0 1,-1 1-3,-5 8-15,0 1 0,1 1 0,0-1 0,1 1-1,0 0 1,1 0 0,0 0 0,1 0 0,0 1 0,1 0 0,1-1 0,-1 10 15,-1 9-10,2 0 0,0 0 0,2 0 0,2-1 0,0 1 0,5 10 10,-8-36-5,1 0 0,1 0 0,-1 0 0,1 0 0,-1-1 0,1 1 0,1-1 1,-1 1-1,1-1 0,-1 0 0,1 0 0,3 3 5,-4-7-2,-1 1 0,1-1-1,0 0 1,-1 0 0,1 0 0,0 0 0,0 0 0,-1 0 0,1 0-1,0 0 1,-1-1 0,1 1 0,0-1 0,-1 1 0,1-1-1,-1 0 1,1 0 0,-1 0 0,1 0 0,-1 0 0,1 0-1,-1 0 1,0 0 0,0 0 0,0 0 0,1-1 0,-1 1-1,0-1 1,-1 1 0,1-1 0,0 1 0,0-1 0,-1 1 0,1-1-1,-1 0 1,1 1 0,-1-1 0,0 0 0,1 1 0,-1-1-1,0 0 1,0 0 2,7-24 13,-2 0 0,0 0-1,-2 0 1,-1-1 0,-1 1-1,-1-1 1,-1 1 0,-2-1-1,0 1 1,-2-2-13,1 3 20,-1 0-1,0 1 1,-2 0-1,-1 0 1,-1 0 0,-1 1-1,-7-12-19,16 35-1,1-1 0,0 0 0,0 0 0,-1 0 0,1 0-1,-1 0 1,1 0 0,-1 0 0,1 0 0,-1 1 0,1-1 0,-1 0-1,0 0 1,1 1 0,-1-1 0,0 1 0,0-1 0,1 0 0,-1 1-1,0-1 1,0 1 0,0 0 0,0-1 0,0 1 0,0 0 0,0-1-1,0 1 1,0 0 0,1 0 0,-1 0 0,0 0 0,0 0 0,0 0-1,0 0 1,0 0 0,0 0 0,0 1 0,0-1 0,0 0 0,0 1-1,0-1 1,0 0 0,0 1 0,0-1 0,1 1 0,-1 0 0,0-1 1,-24 47-365,-24 162-4552,3-57 1382</inkml:trace>
  <inkml:trace contextRef="#ctx0" brushRef="#br1" timeOffset="111462.591">4203 1936 5569,'-46'-25'6986,"-7"26"-5389,41 4-1480,1 0-1,-1 2 1,1-1-1,0 1 0,1 1 1,-1 0-1,2 1 1,-1-1-1,1 2 1,-4 6-117,-16 18 147,2 1 0,1 2 0,2 1 1,2 1-1,-1 4-147,7-12 46,-32 65 96,4 1-1,-12 50-141,38-94 34,3 0-1,2 1 0,3 1 1,2-1-1,-1 44-33,6-54 12,1 0-1,2-1 1,3 1-1,1-1 1,2 1 0,2-1-1,1-1 1,3 0 0,1 0-1,2-1 1,17 30-12,-28-61 1,1-1 1,1 0 0,0 0-1,0 0 1,1-1-1,-1 0 1,2 0-1,-1 0 1,1-1 0,1 0-1,-1-1 1,1 0-1,0 0 1,0-1-1,1 0 1,0-1 0,5 2-2,-2-4 6,0 0 0,-1-1 1,1-1-1,0 0 0,0 0 1,0-1-1,0-1 0,0 0 1,-1-1-1,1-1 0,-1 0 1,0 0-1,0-1 0,0-1 1,-1 0-1,10-7-6,11-9 30,0-2 1,-2-1 0,-1-1-1,-1-2 1,-2-1-1,0-1 1,-2-1-1,-2-1 1,-1-1-1,-1-1 1,14-33-31,-5 8 49,-3-1 0,-3-1-1,-2-2 1,-3 0 0,3-30-49,-8 25 176,-4-1 0,-3 0 0,-3 0 0,-3-22-176,-2 48 194,-2 1 1,-1 0-1,-3 0 0,-1 0 1,-2 1-1,-3-5-194,10 34 83,1 1 0,-2-1 1,0 1-1,0 0 0,-1 0 1,0 1-1,-1 0 0,0 0 1,-1 0-1,0 1 0,0 0 1,-1 1-1,0 0 0,-1 0 1,0 1-1,0 0 0,0 0 0,-1 2 1,0-1-84,-7 0 14,-1 2 0,1 0 0,-1 1 0,1 0 0,-1 2 0,0 0 0,0 1 0,0 1 0,1 1 0,-1 1 0,0 0 0,-4 2-14,-11 5-734,0 1 1,0 1 0,2 2 0,0 1-1,0 2 1,0 2 733,-108 75-3427</inkml:trace>
  <inkml:trace contextRef="#ctx0" brushRef="#br1" timeOffset="114414.857">8304 4923 9002,'-3'-2'394,"2"2"-305,1 0 0,-1 0 1,0 0-1,1-1 1,-1 1-1,1 0 1,-1 0-1,1-1 1,-1 1-1,1 0 1,0-1-1,-1 1 0,1-1 1,-1 1-1,1 0 1,0-1-1,-1 1 1,1-1-1,0 1 1,-1-1-1,1 1 1,0-1-1,0 1 0,0-1 1,-1 1-1,1-1 1,0 0-1,0 1 1,0-1-1,0 1 1,0-1-1,0 1 0,0-1 1,0 1-1,0-1 1,0 0-1,0 1 1,1-1-1,-1 1 1,0-1-1,0 1 1,1-1-1,-1 1 0,0-1 1,0 1-1,1-1 1,-1 1-1,0-1 1,1 1-1,-1 0 1,1-1-90,62-54 1092,190-118-773,166-93-78,-234 157-105,99-37-136,-149 88 128,134-38-128,137-17 201,-379 98-143,-47 14-966,-27 16-1717,-22 3 27</inkml:trace>
  <inkml:trace contextRef="#ctx0" brushRef="#br1" timeOffset="114833.413">8557 4111 8978,'1'0'90,"-1"0"0,1 0 1,-1 0-1,1 0 0,0 0 0,-1 0 0,1 0 1,-1 0-1,1 0 0,0 0 0,-1-1 0,1 1 1,-1 0-1,1 0 0,-1-1 0,1 1 0,-1 0 1,1-1-1,-1 1 0,1 0 0,-1-1 1,0 1-1,1-1 0,-1 1 0,0-1 0,1 1 1,-1-1-1,0 1 0,1-1 0,-1 1 0,0-1 1,0 1-1,0-1 0,1 0 0,-1 1 0,0-1 1,0 1-1,0-1 0,0 0 0,0 1 1,0-1-1,0 1 0,-1-1 0,1 0 0,0 1 1,0-1-1,0 1 0,0-1 0,-1 1 0,1-1 1,0 1-1,-1-1 0,1 1 0,0-1 0,-1 1 1,1-1-91,3 3 0,1 0 0,0 0 0,-1 0 1,1 1-1,-1 0 0,0-1 0,0 1 1,0 0-1,0 1 0,-1-1 0,1 0 1,-1 1-1,0-1 0,0 1 1,0 0-1,0 0 0,-1 0 0,0 0 1,1 0-1,-1 0 0,-1 0 0,1 0 1,-1 0-1,1 0 0,-1 0 0,0 1 1,-1-1-1,1 0 0,-1 0 0,0 0 1,0 3-1,-5 34 14,-1-1 1,-2 0-1,-2 0 1,-1-1 0,-2 0-1,-8 14-14,-117 222 92,123-245-83,-49 85 36,-77 160 472,121-202-168,21-72-345,0 0-1,1 0 1,-1-1 0,1 1 0,-1 0 0,1 0 0,-1 0 0,1-1 0,0 1 0,-1 0 0,1-1 0,0 1 0,0 0 0,-1-1 0,1 1 0,0-1 0,0 1 0,0-1-1,0 0 1,0 1 0,0-1 0,0 0 0,0 1 0,-1-1 0,1 0 0,0 0 0,0 0 0,0 0 0,0 0 0,0 0 0,0 0 0,0 0 0,0-1 0,0 1 0,0 0 0,0-1-1,1 1-3,0-1 7,22-2 26,-1-2 1,0-1-1,0-1 1,-1-1 0,0 0-1,14-9-33,-17 9 19,344-175 177,-2-4-2499,-272 144 319</inkml:trace>
  <inkml:trace contextRef="#ctx0" brushRef="#br1" timeOffset="116454.843">11012 2958 8514,'4'23'4386,"31"324"-3195,7 7-724,12 45 906,-50-381-180,-4-39 194,-1 5-1299,-2-182 394,8 1-1,9-1 1,16-54-482,-24 211 9,2-1-1,1 1 0,3 1 1,15-38-9,-27 76-4,0 0-1,1 0 1,0 0 0,-1 0 0,1 0 0,0 0 0,0 0 0,0 0 0,0 0 0,0 1 0,1-1 0,-1 0 0,1 1-1,-1-1 1,1 1 0,-1-1 0,1 1 0,0 0 0,0 0 0,-1-1 0,1 1 0,0 1 0,0-1 0,0 0 0,0 0-1,0 1 1,0-1 0,1 1 0,-1 0 0,0-1 0,0 1 0,0 0 0,0 0 0,0 1 0,1-1 0,-1 0 0,0 1 0,0-1-1,0 1 1,0 0 0,0-1 0,0 1 0,0 0 0,0 0 0,0 0 0,-1 1 0,1-1 0,0 0 0,-1 1 0,2 1 4,5 7-18,-1 1 1,-1-1 0,0 2 0,0-1 0,-1 1 0,-1 0 0,0 0-1,0 0 1,-1 1 0,-1-1 0,0 1 0,0-1 0,-2 1 0,0 9 17,1-7 11,-1 1 1,-1-1-1,0 1 1,-1-1-1,-1 0 1,-1 1-1,0-1 0,0-1 1,-2 1-1,0-1 1,-1 0-1,0 0 1,-1-1-1,0 0 1,-1 0-1,0-1 1,-1 0-1,-1-1 1,0 0-1,-1 0 1,1-1-1,-2-1 1,0 0-1,0-1 1,0 0-1,-1-1 1,0-1-1,0 0 1,-3 0-12,15-5-49,-1 0-1,1 1 1,-1-1-1,0 0 1,0-1-1,1 1 1,-1 0 0,0-1-1,0 1 1,0-1-1,0 0 1,0 0 0,1 0-1,-1-1 1,0 1-1,0-1 1,0 1 0,0-1-1,1 0 1,-1 0-1,0 0 1,1-1 0,-1 1-1,1 0 1,-1-1-1,1 0 1,0 0 0,-1 1-1,1-1 1,0-1-1,0 1 1,1 0 0,-1 0-1,0-1 1,1 1-1,-1-1 1,1 1-1,0-1 1,0 0 0,0 1-1,0-1 1,0 0-1,1 0 50,22-62-5102,-1 31 1652</inkml:trace>
  <inkml:trace contextRef="#ctx0" brushRef="#br1" timeOffset="117113.468">11714 2869 7946,'1'-8'592,"0"5"-295,0 0 0,-1 0 0,0 1 0,1-1 0,-1 0 0,0 0 0,0 0 0,-1 0 0,1 0 1,-1 0-1,1 1 0,-1-1 0,0 0 0,0 0 0,0 1 0,0-1 0,-2-2-297,1 6 101,-1-1 0,1 1 0,-1 0 1,1-1-1,0 1 0,0 0 0,-1 0 0,1 1 0,0-1 0,0 0 0,0 1 0,0-1 0,0 1 0,0 0 0,1-1 0,-1 1 1,0 0-1,1 0 0,-1 0 0,1 0-101,-1 1 79,-16 21 63,0 2 0,2 0 1,1 1-1,1 1 0,1 0 1,2 0-1,0 2-142,7-19 36,-2 5 12,-5 9 139,1 2 0,1-1 1,1 2-1,2-1 0,-2 14-187,8-41 6,0 0 0,0 0 0,0 1-1,0-1 1,0 0 0,0 1 0,0-1 0,0 0-1,0 1 1,-1-1 0,1 0 0,1 1 0,-1-1-1,0 0 1,0 1 0,0-1 0,0 0 0,0 1 0,0-1-1,0 0 1,0 1 0,0-1 0,1 0 0,-1 0-1,0 1 1,0-1 0,0 0 0,1 0 0,-1 1-1,0-1 1,0 0 0,1 0 0,-1 0 0,0 1-1,0-1 1,1 0 0,-1 0 0,0 0 0,1 0 0,-1 0-1,0 0 1,1 1 0,-1-1 0,0 0 0,1 0-1,-1 0 1,0 0 0,1 0 0,-1 0 0,0 0-1,1-1 1,-1 1 0,0 0 0,1 0 0,-1 0-1,0 0 1,0 0 0,1 0 0,-1 0 0,0-1 0,1 1-1,-1 0 1,0 0 0,0-1 0,1 1 0,-1 0-1,0 0 1,0-1 0,0 1 0,1 0-6,20-20 140,103-136 252,-21 54-292,-101 99-101,1 1 0,0-1 0,-1 1-1,1 0 1,0 0 0,0 0 0,0 1 0,1-1 0,-1 1 0,0 0 0,0 0-1,1 0 1,-1 0 0,1 0 0,-1 1 0,1-1 0,-1 1 0,1 0 0,-1 0-1,1 0 1,-1 1 0,1-1 0,-1 1 0,1 0 0,-1 0 0,1 0-1,-1 0 1,0 1 0,0 0 0,0-1 0,0 1 0,0 0 0,2 2 1,1 4-8,-1 0 0,0 0 1,0 1-1,-1-1 0,0 1 0,0 0 1,-1 1-1,0-1 0,-1 0 1,0 1-1,-1-1 0,0 1 1,0 1 7,19 73 541,-16-99 151,-3-23-402,-2-1 0,-2 1 0,-1 0 0,-2-1-290,5 30 27,-11-52 89,30 104-205,-17-39 85,0 0 1,0 1-1,1-1 1,-1 0-1,1 0 1,1 0-1,-1 0 1,0 0-1,1-1 1,0 1-1,0-1 0,0 1 1,0-1-1,0 0 1,1 0-1,-1-1 1,1 1-1,0-1 1,0 1-1,0-1 1,0-1-1,0 1 1,0 0-1,0-1 1,1 0-1,-1 0 0,1 0 1,-1-1-1,1 1 1,-1-1-1,1 0 1,-1 0-1,1-1 1,0 0 3,8-6-1,-2-1 1,1 0 0,-1-1-1,-1 0 1,1-1-1,-1 0 1,-1-1-1,0 0 1,-1 0 0,0-1-1,-1 0 1,0 0-1,0-1 1,0-5 0,-3 11 3,2-2 11,-1 1 0,-1-1 0,1 1 0,-2-2-1,1 1 1,-1 0 0,0 0 0,-1-1 0,0 0 0,-1 1 0,0-1 0,0 0-1,-1 0 1,-1 0 0,-1-8-14,2 17 0,0 0 0,0 0 0,0 0-1,0 0 1,0 0 0,-1 0 0,1 0-1,0 0 1,-1 0 0,1 0 0,-1 1 0,1-1-1,-1 0 1,1 0 0,-1 0 0,0 1-1,1-1 1,-1 0 0,0 1 0,1-1 0,-1 1-1,0-1 1,0 1 0,0-1 0,0 1-1,1-1 1,-1 1 0,0 0 0,0 0 0,0-1-1,0 1 1,0 0 0,0 0 0,0 0-1,0 0 1,0 0 0,0 0 0,0 0 0,0 0-1,0 0 1,0 1 0,0-1 0,1 0-1,-1 1 1,0-1 0,0 1 0,0-1-1,0 1 1,0-1 0,1 1 0,-1-1 0,0 1-1,1 0 1,-1-1 0,0 1 0,1 0-1,-1 0 1,1-1 0,-1 1 0,1 0 0,-1 0-1,1 0 1,0 0 0,-1 0 0,1 0-1,0 0 2,-9 17-11,1 0 0,1 0 0,0 1 0,2 0 0,0 0 1,1 0-1,1 1 0,-1 14 10,2-26 0,1 0 0,-1 0 1,1 0-1,1 0 0,-1 0 1,1 0-1,1 0 0,0 1 0,0-1 1,0 0-1,1 0 0,0 0 0,1-1 1,-1 1-1,2 0 0,-1-1 1,1 0-1,0 0 0,2 3 0,0-8-37,0-1 0,0 0 0,0 1 0,0-2 0,0 1 0,0-1-1,0 0 1,0 0 0,0-1 0,0 0 0,0 0 0,0 0 0,0-1 0,0 0 0,-1 0 0,1 0-1,0-1 1,-1 0 0,0 0 0,0 0 0,0-1 0,1-1 37,-2 3-116,78-52-5292,-53 30 1219</inkml:trace>
  <inkml:trace contextRef="#ctx0" brushRef="#br1" timeOffset="117570.341">12438 2096 10114,'0'-2'248,"0"1"-47,0 0-1,1 0 1,-1-1-1,0 1 1,0 0-1,0 0 0,0 0 1,0 0-1,-1-1 1,1 1-1,0 0 1,0 0-1,-1 0 1,1 0-1,-1 0 1,1 0-1,-1 0 1,1-1-1,-1 2 0,0-1 1,1 0-1,-1 0 1,0 0-1,0 0 1,0 0-1,0 1 1,0-1-1,0 0 1,0 1-1,0-1 1,0 0-1,0 1 1,0 0-1,0-1 0,0 1 1,0 0-1,0-1 1,-2 1-201,-12 35 663,5 34-525,3 1 0,3-1 0,3 29-138,1-54 45,2-1-1,2 1 1,2-1-1,2 0 1,1 0-1,13 34-44,52 125 131,-67-166 2,-15-49 350,-7-28-82,11 24-349,-1 0 0,-1 0 0,-1 0-1,0 0 1,-1 1 0,-1 1 0,-1-1 0,0 2 0,-1-1 0,0 1-1,-1 1 1,-1 0 0,0 1 0,0 0 0,-3 0-52,16 12 11,1 0 0,-1-1 0,0 1 0,0 0 0,0 0 0,1 0 0,-1 0 1,0-1-1,0 1 0,0 0 0,0 0 0,0-1 0,1 1 0,-1 0 0,0 0 0,0 0 0,0-1 0,0 1 0,0 0-11,17 4-55,8-3-135,0-1 1,0-2-1,0 0 1,0-1 0,-1-2-1,1-1 1,0-1 189,32-15-6092,-41 7 1387</inkml:trace>
  <inkml:trace contextRef="#ctx0" brushRef="#br1" timeOffset="118464.684">12956 2576 3569,'-4'-34'8994,"3"32"-8759,-1 0 0,0 0 0,0 0 0,0 0 0,0 0 0,0 0 0,0 1-1,0-1 1,-1 1 0,1-1 0,-1 1 0,1 0 0,-1 0 0,1 0 0,-1 0 0,0 0 0,1 1-1,-1-1 1,0 1-235,-6 2 127,0 0 0,1 1 0,-1-1 1,1 2-1,0 0 0,0 0 0,0 0 0,0 1 0,1 0 0,0 0 0,0 1 0,0 0 0,1 0 0,0 1 0,0-1 0,0 1 0,1 1 0,0-1 0,0 1 0,1 0 1,0 0-1,-1 5-127,-2-1 10,1 1 1,0 1-1,1-1 0,0 1 1,1 0-1,1 0 1,0 1-1,1-1 1,1 0-1,0 1 1,1 0-1,0-1 1,1 1-1,3 12-10,-4-24 2,1 0-1,-1 0 1,1 0-1,0 0 1,-1 0 0,1 0-1,1 0 1,-1-1-1,0 1 1,1 0-1,0-1 1,-1 1-1,1-1 1,0 1 0,0-1-1,0 0 1,1 0-1,-1 0 1,0 0-1,1 0 1,0-1-1,-1 1 1,1-1-1,0 1 1,-1-1 0,1 0-1,0 0 1,0-1-1,0 1 1,0 0-1,0-1 1,0 0-1,0 0 1,0 0 0,1 0-1,-1 0 1,0 0-2,13-7 23,0 0 1,-1-1-1,0-1 1,0 0 0,-1-1-1,0-1 1,-1 0-1,0-1 1,-1 0 0,0-1-1,-1 0 1,0-1-1,2-4-23,-7 9 18,0 5 8,-1-2 0,0 1 0,-1-1 0,1 0 0,-1 0-1,0 0 1,-1 0 0,1-1 0,-1 1 0,0-1 0,-1 0 0,0 0 0,0 0 0,0 0 0,-1 0 0,0-1 0,-1 1 0,1 0 0,-1-1 0,-1 1 0,1 0-1,-2-2-25,-1 3 45,0 1 0,0-1 0,-1 1 0,1 0 0,-1 1-1,-1-1 1,1 0 0,-1 1 0,0 0 0,0 0 0,0 1-1,0-1 1,0 1 0,-1 0-45,4 2 7,-1 0 1,1 0-1,0 0 0,0 0 1,0 0-1,-1 0 1,1 1-1,-1-1 0,1 1 1,0-1-1,-1 1 0,1 0 1,-1 0-1,1 0 1,0 1-1,-1-1 0,1 1 1,-1-1-1,1 1 0,0 0 1,0-1-1,-1 1 1,1 0-1,0 1 0,0-1 1,0 0-1,0 1 0,0-1 1,0 1-1,1-1 0,-1 1 1,0 0-1,1 0 1,-1 0-1,1 0 0,0 0 1,-1 1-8,1-1-8,0-1 0,-1 1 0,1 0 0,0 0 0,1 0 0,-1 0 0,0 0 0,0 0 0,1 0 1,0 0-1,-1 0 0,1 0 0,0 0 0,0 0 0,0 0 0,0 1 0,0-1 0,0 0 0,1 0 0,-1 0 0,1 0 1,0 0-1,-1 0 0,1 0 0,0 0 0,0-1 0,0 1 0,0 0 0,0 0 0,1-1 0,-1 1 0,1 0 1,-1-1-1,1 0 0,-1 1 0,1-1 0,0 0 0,0 0 0,-1 0 0,1 0 0,0 0 0,0 0 0,0 0 0,0-1 1,1 1 7,22-5-2900,-2-9 418</inkml:trace>
  <inkml:trace contextRef="#ctx0" brushRef="#br1" timeOffset="118940.981">13309 2511 9106,'-19'15'5847,"20"9"-4060,0-21-1738,0 0 1,0-1-1,0 1 0,1 0 1,-1-1-1,1 0 0,0 1 1,-1-1-1,1 0 0,0 0 1,0 0-1,0 0 0,1 0 1,-1 0-1,0-1 0,1 1 0,-1-1 1,1 0-50,3 0 75,0-1 0,1 0 1,-1-1-1,0 0 0,0 0 1,0 0-1,0-1 0,0 0 0,0 0 1,0 0-1,0-1 0,-1 0 1,1 0-1,-1 0 0,0-1 1,0 1-1,0-1 0,0-1 0,-1 1 1,0-1-1,1 1 0,-2-1 1,1 0-1,-1-1 0,1 1 1,1-6-76,2-2 84,-1-1 0,0 1 1,-1-1-1,0-1 1,-1 1-1,-1-1 1,0 0-1,-1 1 0,-1-1 1,0 0-1,-1 0 1,0 0-1,-2-4-84,2 17 10,0 0 1,0 0-1,0 0 1,0 0-1,0 0 0,0 0 1,-1 1-1,1-1 0,-1 0 1,1 0-1,-1 0 0,0 1 1,0-1-1,1 0 0,-1 1 1,0-1-1,-1 0 1,1 1-1,0-1 0,0 1 1,-1 0-1,1-1 0,-1 1 1,1 0-1,-1 0 0,1 0 1,-1 0-1,0 0 1,1 1-1,-1-1 0,0 0 1,0 1-1,0-1 0,0 1 1,1 0-1,-1-1 0,0 1 1,0 0-1,0 0 0,0 0 1,0 0-1,0 1 1,-1-1-11,-3 6 8,-1-1 0,1 1 0,0 0 0,0 1 0,1-1 0,-1 1 0,2 0 0,-1 1 0,1-1 0,0 1 0,1 0 0,-1 0 1,2 0-1,-1 0 0,0 5-8,2-9 0,-7 18-2,1 0 1,1 1-1,1-1 1,1 1-1,1 0 1,1 1-1,1-1 1,1 0 0,3 20 1,-3-39-3,1 0 1,0 0 0,0-1 0,0 1 0,0 0-1,1-1 1,-1 1 0,1 0 0,0-1 0,0 0-1,0 0 1,0 1 0,1-1 0,0 0 0,-1-1-1,1 1 1,0 0 0,0-1 0,0 0 0,0 0-1,1 0 1,-1 0 0,1 0 0,-1 0 0,1-1-1,0 0 1,-1 0 0,1 0 0,0 0 0,0-1-1,0 1 1,0-1 0,0 0 0,0 0-1,-1 0 1,1-1 0,0 1 0,0-1 0,0 0-1,3-1 4,9-2-144,-1 0 1,1 0-1,-1-2 1,0 0-1,-1-1 1,1 0-1,-1-1 1,-1 0-1,0-2 1,0 1 0,3-5 142,-6 5-588,0 0 1,-2-1 0,1 0 0,-1-1 0,0 0-1,-1 0 1,-1 0 0,0-1 0,0 0-1,-1-1 1,0 1 0,-1-1 0,-1-2 587,15-56-3826</inkml:trace>
  <inkml:trace contextRef="#ctx0" brushRef="#br1" timeOffset="119736.754">13814 1738 9738,'-1'-3'542,"2"2"-451,-1 1 0,0-1 0,0 1 0,0-1 0,0 1 0,1 0 0,-1-1 0,0 1 0,0-1 0,0 1 0,0-1 0,0 1 0,0-1 0,0 1 0,-1-1 0,1 1 0,0-1 0,0 1 0,0-1 0,0 1 0,-1-1 0,1 1 0,0-1 0,0 1 0,-1 0 0,1-1 0,0 1 0,-1-1 0,1 1 0,0 0 0,-1-1 0,1 1 0,-1 0 0,1 0 0,-1-1 0,1 1 0,0 0 0,-1 0 0,1 0 0,-1 0 0,1-1 0,-1 1 0,1 0 0,-1 0 0,1 0 0,-1 0 0,1 0 0,-1 0 0,1 0 0,-1 0 0,1 0 0,-1 1 0,1-1 0,-1 0 0,1 0 0,-1 0 0,1 0 0,-1 1 0,1-1 0,0 0 0,-1 1 0,1-1 0,-1 0 0,1 1 0,0-1 0,-1 1-91,-7 13 330,0 0-1,2 1 0,-1 0 1,2 1-1,0-1 1,1 1-1,-1 5-329,3-12 107,-7 46 45,2 0 1,2 1 0,3 0 0,2 0-1,3 0 1,2-1 0,3 1 0,2-1 0,2-1-1,3 0 1,12 28-153,29 39 197,-77-143-99,5-3-314,2 0 0,1-2 0,1 1 0,1-2 0,1 0 1,2 0-1,-5-26 216,4 15-154,2 0 0,1 0 0,2 0 0,2-1 0,2-8 154,13-5-59,-13 52 58,1 1 0,-1-1 0,1 0 0,-1 0 1,1 0-1,0 0 0,0 1 0,0-1 0,-1 0 1,1 1-1,0-1 0,0 0 0,0 1 1,0-1-1,0 1 0,0 0 0,0-1 0,0 1 1,0 0-1,0-1 0,0 1 0,0 0 0,0 0 1,0 0-1,0 0 0,0 0 0,1 0 0,-1 0 1,0 1-1,0-1 0,0 0 0,0 0 1,0 1-1,0-1 0,0 1 0,0-1 0,0 1 1,-1-1-1,1 1 0,0 0 0,1 0 1,0 1 1,1 0 0,-1 0 0,1-1 0,0 1 0,0-1 0,0 1 0,0-1 0,0 0 0,0 0 0,1 0-1,-1-1 1,0 1 0,0-1 0,0 0 0,1 1 0,-1-2 0,0 1 0,1 0 0,-1-1 0,0 1 0,0-1 0,0 0 0,1 0-1,9-5-6,-1 0 1,0-1-1,0 0 1,0-1 0,-1 0-1,0-1 1,-1 0-1,0-1 1,0 0-1,-1 0 1,-1-1 0,0-1-1,0 1 1,-1-1-1,0 0 1,-1-1 0,1-4 5,4-4-5,-1 0 1,-1-1 0,-1 0-1,-1 0 1,-1-1 0,-1 0-1,-1 0 1,-1 0 0,0-8 4,-11 3-54,-14 42-49,14 1 97,1 0 0,0 1 1,1 0-1,1 0 1,1 0-1,0 0 0,-2 17 6,4-20 20,-8 40 225,3 1 0,3-1 0,1 1 0,3 0 0,2 0 1,3 0-1,10 48-245,-12-86 29,1-1 1,0 0 0,1-1-1,1 1 1,0-1-1,7 10-29,-13-23 2,0 1 1,1-1-1,-1 1 0,1-1 0,-1 1 0,1-1 0,0 0 0,-1 1 0,1-1 1,0 0-1,0 0 0,0 1 0,0-1 0,0 0 0,0 0 0,0 0 1,0 0-1,1 0 0,-1-1 0,0 1 0,1 0 0,-1 0 0,0-1 0,1 1 1,-1-1-1,1 0 0,-1 1 0,1-1 0,-1 0 0,1 0 0,-1 1 1,1-1-1,-1-1 0,1 1 0,0 0 0,-1 0 0,0 0 0,1-1 1,-1 1-1,2-1-2,2-5 9,-1-1 1,0 1 0,0-1-1,0 0 1,-1 0 0,0 0 0,0-1-1,0 1 1,-1-1 0,-1 0 0,1 1-1,-1-3-9,0 6 6,6-42 49,-2 0 0,-2 0 0,-2 0 0,-2 0 0,-3 1 0,-1-1 0,-2 0 0,-4-7-55,7 35-5,2 23-52,2 28-25,0-29 73,-1 2 7,0 0 0,1 0 0,0 0 0,0 0 0,1 0 1,0 0-1,0 0 0,0 0 0,0 0 0,1 0 1,0-1-1,0 1 0,1-1 0,-1 1 0,1-1 1,1 0-1,-1 0 0,1 0 0,-1-1 0,1 1 0,1-1 1,-1 0-1,1 0 0,1 1 2,2-4 12,-1 0 0,1-1 0,0 1-1,0-1 1,0-1 0,-1 0 0,1 0 0,0 0 0,-1-1 0,1 0-1,-1-1 1,1 0 0,-1 0 0,0 0 0,0-1 0,0 0 0,-1 0-1,0-1 1,1 0 0,-2 0 0,1 0 0,0-1 0,-1 1 0,0-2-1,-1 1 1,1 0 0,2-7-12,1-8 72,-6 15-63,-4 13-51,0 3 35,0 1-1,0-1 1,1 1 0,0-1 0,1 1 0,0-1-1,1 1 1,0-1 0,1 1 0,2 8 7,8 2-486,2-36-1317,-5-93-5826,-14 55 4271</inkml:trace>
  <inkml:trace contextRef="#ctx0" brushRef="#br1" timeOffset="120082.72">14301 1612 8810,'21'-15'5071,"20"20"-3365,-29-2-1570,8 1-44,-1 1 0,0 1 0,0 1 0,-1 1-1,0 0 1,16 10-92,-29-15 1,0 1-1,0 0 1,0 0 0,-1 0-1,1 0 1,-1 0 0,0 1-1,-1 0 1,1 0-1,-1 0 1,0 0 0,0 1-1,0-1 1,-1 1 0,0 0-1,0 0 1,0-1-1,-1 1 1,0 0 0,0 0-1,-1 1 1,1-1-1,-1 0 1,-1 0 0,0 4-1,-1 10 186,-2 1 1,0-1-1,-1 1 1,-1-2 0,-1 1-1,-9 17-186,-33 72 2253,50-110-2241,0 0 1,-1 1 0,1-1-1,0 1 1,0 0 0,0-1-1,-1 1 1,1 0 0,0-1-1,0 1 1,0 0 0,0 0-1,0 0 1,0 0 0,0 0-1,-1 0 1,1 0 0,0 0-1,0 0 1,0 0 0,0 0-1,0 1 1,0-1 0,-1 0-1,1 1 1,0-1 0,0 0-1,0 1 1,-1-1 0,1 1-1,0 0 1,0-1 0,-1 1-1,1-1 1,-1 1 0,1 0-1,0 0 1,-1-1 0,1 1-1,-1 0 1,0 0 0,1 0-1,-1-1 1,0 1 0,1 0-1,-1 0 1,0 0 0,0 0-1,0 0 1,0 0 0,0 0-1,0-1 1,0 1 0,0 0-1,0 0 1,0 0 0,0 0-1,-1 0 1,1 0 0,0-1-1,-1 1 1,1 0 0,0 0-1,-1 0 1,1-1 0,-2 2-13,184-90 277,-79 34-2880,-86 40-1094,-12 0-512</inkml:trace>
  <inkml:trace contextRef="#ctx0" brushRef="#br1" timeOffset="120389.031">14571 1901 9402,'-9'4'3153,"9"-1"319,5 0-2215,1 2-1121,6 4 0,9-11-8,13-2 32,4-5-16,7-6-224,1-10-456,-4-8-841,-11-7-2263,-4 3 71</inkml:trace>
  <inkml:trace contextRef="#ctx0" brushRef="#br1" timeOffset="120390.031">14905 1672 8058,'-7'27'2704,"-5"15"449,2-2-2065,3 7-272,2-9-288,7-3-47,2-10-153,5-5-96,5-9-528,4-13-360,1-10-2817,-1-17 448</inkml:trace>
  <inkml:trace contextRef="#ctx0" brushRef="#br1" timeOffset="120802.594">15051 1658 10362,'0'4'781,"-1"45"4240,1-47-4985,0 0 0,0 0 0,0 0 0,1 0 0,-1 0 0,1-1-1,-1 1 1,1 0 0,0 0 0,0 0 0,-1 0 0,1-1 0,1 1-1,-1 0 1,0-1 0,0 1 0,0-1 0,1 1 0,-1-1 0,1 0 0,-1 1-1,1-1 1,0 0 0,-1 0 0,1 0 0,0 0 0,0-1 0,0 1-1,-1 0 1,1-1 0,0 1 0,0-1 0,0 0 0,2 1-36,2-3 26,1 1-1,-1-1 1,0 0 0,0 0 0,0 0 0,0-1-1,0 0 1,0 0 0,-1-1 0,0 0 0,1 0-1,-1 0 1,-1 0 0,1-1 0,-1 0 0,0 0-1,0 0 1,0 0 0,0-1 0,-1 1 0,0-1-1,0 0 1,1-5-26,-3 8 13,1 1 1,-1-1 0,1 1 0,-1-1-1,0 0 1,1 1 0,-1-1 0,0 0 0,-1 0-1,1 0 1,0 0 0,-1 0 0,0 0 0,0 0-1,0 0 1,0 0 0,0 0 0,0 0-1,-1 0 1,0 0 0,1 0 0,-1 1 0,0-1-1,0 0 1,-1 0 0,1 1 0,-1-1 0,0 0-14,-26 15 96,21-3-48,0 1 0,1 0 1,0 0-1,1 1 0,0-1 1,0 1-1,1 0 0,0 4-48,1-7 71,0 0 0,0 0 0,1 0 0,1 0 0,0 1 0,0-1 0,0 1 0,1-1 0,0 1 1,1-1-1,-1 0 0,2 1 0,-1-1 0,1 0 0,1 0 0,0 1-71,-3-8 5,1 1-1,-1-1 1,1 0 0,0 0 0,0 0 0,-1 0 0,1 0 0,0 0 0,0 0 0,0 0 0,0 0 0,0 0 0,0 0 0,1-1-1,-1 1 1,0 0 0,0-1 0,0 1 0,1-1 0,-1 0 0,0 1 0,1-1 0,-1 0 0,0 0 0,1 1 0,-1-1-1,0 0 1,1 0 0,-1-1 0,0 1 0,1 0 0,-1 0 0,0-1 0,1 1 0,-1-1 0,0 1 0,0-1-5,46-29 19,-36 21 1,30-26 37,-1-2 0,-1-2 0,-2-2 0,30-44-57,-55 71-89,-11 35-323,-6 14 300,5-35 109,0 1 0,0 0 1,0-1-1,0 1 1,1-1-1,-1 1 1,0-1-1,0 1 0,1-1 1,-1 1-1,0-1 1,1 1-1,-1-1 1,1 1-1,-1-1 0,0 1 1,1-1-1,-1 0 1,1 1-1,-1-1 1,1 0-1,0 1 0,-1-1 1,1 0-1,-1 0 1,1 0-1,-1 1 1,1-1-1,0 0 1,-1 0-1,1 0 0,-1 0 1,1 0-1,0 0 1,-1 0-1,1 0 1,-1 0-1,1-1 0,0 1 1,-1 0-1,1 0 1,-1 0-1,1-1 1,-1 1-1,1 0 0,-1-1 1,1 1-1,-1 0 1,1-1-1,-1 1 1,1-1-1,-1 1 0,0 0 1,1-1-1,-1 1 1,0-1-1,1 0 1,-1 1-1,0-1 0,0 1 1,1-1-1,-1 1 1,0-1-1,0 1 1,0-1-1,0 0 0,0 1 1,0-1 2,22-22-700,-1 0 0,-1-2 0,-1 0 0,-2-1 0,0-1 0,7-18 700,-16 27-931,0 0-1,-1-1 0,0 0 0,-2 0 1,0 0-1,0-9 932,4-38-3116</inkml:trace>
  <inkml:trace contextRef="#ctx0" brushRef="#br1" timeOffset="121211.167">15634 1189 7786,'-12'39'2043,"0"-6"-845,1 1-1,2 1 1,1 0-1,2 0 1,2 0-1,1 1 1,1 27-1198,2-58 28,1-1 0,-1 1 0,1-1 0,0 1 0,0-1 0,0 0 0,1 1 0,0-1 0,0 0 0,0 0 0,0 0 0,0 0 0,1 0 0,0-1 0,0 1 1,0-1-1,0 0 0,0 0 0,1 0 0,-1 0 0,1 0 0,0-1 0,0 0 0,0 1 0,0-2 0,0 1 0,0 0 0,0-1 0,1 0 0,-1 0 0,1 0 0,-1 0 0,1-1 0,-1 0 0,1 0 0,-1 0 0,1 0 0,-1-1 0,1 1 0,-1-1 0,1-1 1,-1 1-30,4-1-87,0-1-1,-1-1 0,1 1 0,-1-1 1,0 0-1,0-1 0,0 0 0,0 0 1,-1 0-1,0-1 0,0 0 0,-1 0 1,0 0-1,0-1 0,0 0 0,0 0 1,-1 0-1,-1 0 0,1-1 0,-1 1 1,0-1-1,-1 0 0,0 0 0,0 0 1,-1 0-1,0-1 0,0 1 0,-1 0 1,0-4 88,-4 54 808,4-41-773,-1 1 1,1 0-1,0 0 1,0 0 0,0 0-1,0 0 1,0 0-1,0 0 1,1-1-1,-1 1 1,1 0-1,-1 0 1,1 0-1,0-1 1,-1 1 0,1 0-1,0-1 1,0 1-1,0 0 1,1-1-1,-1 1 1,0-1-1,0 0 1,1 1 0,-1-1-1,1 0 1,-1 0-1,1 0 1,0 0-1,-1 0 1,1 0-1,1 0-35,6-1 38,0-1 0,1 1 0,-1-1 0,0-1-1,0 0 1,0 0 0,0-1 0,-1 0 0,1-1-1,-1 1 1,1-2 0,-1 1 0,0-1 0,-1 0-1,1-1 1,-1 0 0,0 0 0,-1 0 0,0-1-1,3-3-36,4-4 35,-1 0 1,0 0 0,-1-1-1,-1-1 1,0 1 0,5-14-37,-15 29 0,1-1 0,0-1 0,0 1-1,0-1 1,0 1-1,0-1 1,0 0 0,-1 1-1,1-1 1,-1 1 0,1-1-1,-1 0 1,0 0 0,0 1-1,0-1 1,0 0-1,0 0 1,0 1 0,0-1-1,0 0 1,-1 1 0,1-1-1,-1 0 1,1 1 0,-1-2 0,-1 3-3,1 0 0,-1 0 0,1 0 0,-1 0 0,1 0 0,-1 0 0,1 0 0,-1 0 0,1 1 0,-1-1 0,1 1 0,0-1 0,-1 1 0,1-1 0,-1 1 0,1 0 0,0 0 0,0-1 0,-1 1 0,1 0 0,0 0 0,0 1 0,0-1 0,0 0 0,0 0 0,0 0 3,-7 7 8,1-1-1,0 1 1,0 1 0,0-1-1,1 1 1,1 0-1,-1 1 1,1-1-1,1 1 1,0 0 0,0 0-1,1 1 1,0-1-1,1 1 1,0-1-1,1 1 1,0 0 0,1-1-1,0 3-7,1-10 12,0 0 0,0 0 0,0 0 1,0 0-1,1 0 0,-1-1 0,1 1 0,-1 0 0,1-1 0,0 0 0,0 1 0,0-1 0,1 0 0,-1 0 0,1 0 1,-1 0-1,1 0 0,-1-1 0,1 1 0,0-1 0,0 0 0,0 0 0,0 0 0,0 0 0,1 0-12,79 5 48,-30-17-1646,-46-3-1813,-17-9-116</inkml:trace>
  <inkml:trace contextRef="#ctx0" brushRef="#br1" timeOffset="121479.292">15218 1121 12723,'-34'-8'3865,"-55"-27"616,59 43-3393,33-5-808,12 0-408,-5 14-4353</inkml:trace>
  <inkml:trace contextRef="#ctx0" brushRef="#br1" timeOffset="121864.977">11957 3981 10746,'18'-23'2793,"-15"22"696,-4 28-2881,4 11-656,-1 32-24,-7 2 88,-6 30 64,2-6 16,-9 4 56,-2-20 8,1-12 0,5-28-24,5-19 0,6-18-144,3-33-816,7-13-104,4-33-2785,0-10 72</inkml:trace>
  <inkml:trace contextRef="#ctx0" brushRef="#br1" timeOffset="122136.038">12047 3958 8218,'9'-1'2264,"-2"22"593,-2 9-2257,-2 25-176,-1 7 24,4 21 112,-6 2-48,15 12 1,3-12-169,5-7-128,0-28-128,2-11 0,-8-17-24,-2-12-224,-7-8-352,-10 1-2921,-5-8 624</inkml:trace>
  <inkml:trace contextRef="#ctx0" brushRef="#br1" timeOffset="122370.946">11915 4480 9474,'-23'-21'2993,"14"9"559,12-1-2551,15 3-561,9-5-120,7-1-280,14-2-16,4 0 0,9-2-344,-7 1 3312,4-3-6568,-17 4 2943</inkml:trace>
  <inkml:trace contextRef="#ctx0" brushRef="#br1" timeOffset="122570.947">12349 3946 9354,'-20'99'6358,"-2"6"-5524,18-79-715,-3 8 75,2-1 1,1 1-1,1 0 0,2 1 1,2-1-1,1 0 1,1 0-1,3 2-194,-6-33 10,0 0 0,0 0 1,1 1-1,0-1 0,0 0 1,0 0-1,0 0 0,0 0 0,0 0 1,1 0-1,-1-1 0,1 1 0,0 0 1,0-1-1,0 1 0,0-1 1,1 0-1,-1 0 0,0 0 0,1 0 1,0 0-1,-1 0 0,1 0 0,0-1 1,0 0-1,0 1 0,0-1-10,2-2 1,1 0-1,-1-1 1,0 0-1,0 1 1,0-2-1,0 1 1,-1 0-1,1-1 1,0 0-1,-1 0 1,0-1-1,0 1 1,0-1-1,0 0 1,0 0-1,-1 0 1,0 0-1,0 0 1,1-2-1,20-31-215,-2-1-1,-1-1 1,-2-1 0,-1-1 0,-3 0 0,-1-1 0,-2-1 0,-2 0 0,-2-1-1,0-15 216,15-235-800,-18 277 836,-1 47 28,-5 177 769,-3-142-157,4 1 1,2 0-1,11 58-676,11-43 515,-23-79-566,0 1-1,1-1 1,-1 1 0,1-1-1,0 1 1,0-1 0,0 0-1,0 0 1,0 0 0,0 0-1,1-1 1,-1 1 0,0 0-1,1-1 1,0 0-1,-1 0 1,1 1 0,0-1-1,-1-1 1,1 1 0,0 0-1,0-1 1,0 0 0,0 1-1,0-1 1,1 0 51,20-2-3187,0-4-105</inkml:trace>
  <inkml:trace contextRef="#ctx0" brushRef="#br1" timeOffset="122912.754">12939 3991 10114,'-21'4'5465,"-4"27"-3310,16-13-2016,0 0 0,1 1 0,1 0 0,1 0 0,1 0 0,1 1 0,0-1 0,1 1 0,1 0-1,2 0 1,-1 0 0,2 0 0,2 10-139,-3-26 20,0 0-1,0 0 0,1 0 1,-1-1-1,1 1 0,0 0 1,0 0-1,0 0 0,1-1 1,-1 1-1,1 0 1,0-1-1,0 1 0,0-1 1,1 0-1,-1 0 0,1 0 1,-1 0-1,1 0 0,0-1 1,0 1-1,1-1 0,-1 0 1,0 0-1,1 0 1,-1 0-1,1 0 0,0-1 1,3 2-20,1-5 16,1-1 1,-1 0 0,0 0 0,-1 0 0,1-1-1,0 0 1,-1 0 0,0-1 0,0 0 0,0 0-1,-1-1 1,0 0 0,0 0 0,0 0-1,-1-1 1,0 0 0,3-4-17,4-4 31,0 0 1,-2 0-1,1-1 0,-2-1 0,0 1 1,-1-2-1,-1 1 0,-1-1 1,0 0-1,-1 0 0,-1-1 0,-1 1 1,0-2-32,-3 15 1,0 1 1,-1 0-1,1 0 1,-1-1-1,0 1 1,0 0-1,0 0 1,0 0-1,-1 0 1,0 0 0,0 0-1,0 1 1,0-1-1,-1 0 1,1 1-1,-1 0 1,0 0-1,0 0 1,0 0-1,0 0 1,-1 0-1,1 1 1,-1 0-1,1-1 1,-1 1-1,0 1 1,0-1-1,0 0 1,0 1-1,0 0 1,0 0 0,0 0-1,-1 1 1,1-1-1,0 1 1,0 0-1,-1 0 1,1 1-1,0-1 1,0 1-1,0 0 1,-1 0-1,1 0 1,0 0-1,0 1 1,0 0-1,1 0 1,-1 0-1,-2 2-1,0 1-7,1 1-1,0-1 0,0 1 0,0 0 1,1 1-1,-1-1 0,2 1 0,-1 0 1,1 0-1,0 0 0,0 0 0,1 1 1,0-1-1,0 1 0,1-1 0,0 1 0,0 0 8,2-8-42,-1-1 0,1 0 0,-1 0 0,1 1-1,-1-1 1,1 0 0,0 1 0,-1-1 0,1 1-1,0-1 1,-1 1 0,1-1 0,0 1 0,0-1-1,-1 1 1,1 0 0,0-1 0,0 1 0,0 0-1,0 0 1,0 0 0,-1-1 0,1 1-1,0 0 1,0 0 0,0 0 0,0 0 0,0 1-1,0-1 1,-1 0 0,1 0 0,0 0 0,0 1-1,0-1 1,0 0 0,-1 1 0,1-1 0,0 1-1,-1-1 1,1 1 0,0-1 0,0 1 0,-1 0-1,1-1 1,-1 1 0,1 0 0,-1-1 0,1 1-1,-1 0 1,1 0 0,-1-1 0,0 1 0,1 0-1,-1 0 1,0 0 0,0 0 0,0 0 0,1-1-1,-1 1 1,0 0 0,0 0 0,0 0-1,0 0 1,-1 0 0,1-1 0,0 1 0,0 0-1,-1 0 43,32-33-3688,3-12-544</inkml:trace>
  <inkml:trace contextRef="#ctx0" brushRef="#br1" timeOffset="123200.882">13241 3457 7506,'0'1'91,"0"-1"1,0 0-1,1 1 1,-1-1-1,0 0 1,0 0-1,1 1 1,-1-1-1,0 0 1,1 0-1,-1 0 1,0 1-1,0-1 1,1 0-1,-1 0 1,0 0-1,1 0 1,-1 0-1,1 0 1,-1 1-1,0-1 1,1 0-1,-1 0 1,0 0 0,1 0-1,-1 0 1,0 0-1,1-1 1,-1 1-1,0 0 1,1 0-1,-1 0 1,1 0-1,-1 0 1,0 0-1,0-1 1,1 1-1,-1 0 1,0 0-1,1 0 1,-1-1-1,0 1 1,0 0-1,1 0 1,-1-1-1,0 1 1,0 0-1,0-1 1,1 1-1,-1 0 1,0-1-1,0 1 1,0 0 0,0-1-1,0 1 1,0 0-1,0-1 1,0 1-1,0 0 1,0-1-1,0 1 1,0-1-1,0 1 1,0 0-1,0-1-91,5 36 2380,-13 101-738,-10 161 494,16-258-1850,3 0 0,1 0-1,2 0 1,6 22-286,5-19 121,-15-41-119,0 0 0,1 0-1,-1 0 1,1 0 0,-1-1 0,1 1 0,-1 0 0,1-1-1,0 1 1,-1 0 0,1-1 0,0 1 0,-1 0-1,1-1 1,0 1 0,0-1 0,0 0 0,-1 1 0,1-1-1,0 0 1,0 1 0,0-1 0,0 0 0,0 0 0,0 0-1,0 0 1,0 0 0,0 0 0,-1 0 0,1 0-1,0 0 1,0 0 0,0 0 0,0 0 0,0-1 0,0 1-1,0 0 1,-1-1 0,1 1 0,0-1 0,0 1-1,0-1-1,5-5 10,-1 1-1,0 0 0,0-1 0,-1 0 0,0 0 0,0-1 1,0 1-1,-1-1 0,1 0 0,-1-1-9,-2 5 3,50-118 192,-6-1 0,29-125-195,-57 187 32,10-47-8,-26 88-352,-6 23-211,-13 32 691,3 10-2947,1 7 583</inkml:trace>
  <inkml:trace contextRef="#ctx0" brushRef="#br1" timeOffset="123518.56">13403 3975 4289,'2'48'3841,"10"-13"-905,6-1 105,3-7-2545,5-4-96,1-8-192,1-8-208,-2-5-200,5-13-2864,-3-10 759</inkml:trace>
  <inkml:trace contextRef="#ctx0" brushRef="#br1" timeOffset="123787.461">13855 3662 10290,'-12'11'1034,"-1"1"0,1 0 0,1 0 0,0 2 0,1-1 0,-4 8-1034,-3 8 370,1 2 0,2-1 0,1 2 1,-4 14-371,13-36 122,1 1 1,0-1-1,1 1 1,0-1-1,0 1 1,1 0-1,1 0 1,0 6-123,0-16 13,0 1 0,0 0-1,0-1 1,1 1 0,-1-1 0,0 1 0,1-1 0,0 1 0,-1-1 0,1 1 0,0-1 0,-1 1 0,1-1 0,0 0 0,0 1 0,0-1-1,0 0 1,0 0 0,0 0 0,1 0 0,-1 0 0,0 0 0,1 0 0,-1 0 0,0 0 0,1-1 0,-1 1 0,1-1 0,-1 1-1,1-1 1,-1 1 0,1-1 0,0 0 0,-1 0 0,1 0 0,-1 0 0,1 0 0,0 0 0,-1 0 0,2-1-13,60-23 88,-47 11-62,0-1 1,-1-1-1,0-1 0,-2 0 0,1-1 1,-2 0-1,0-1 0,-2 0 0,0-1 0,0 0 1,-2-1-1,2-6-26,37-131 127,-45 143-270,-11 37 6,-1 11 151,2 0 1,2 0 0,0 0-1,3 1 1,1 0 0,1-1-1,3 6-14,-2-36 18,16 56 300,-14-60-314,-1 1-1,0-1 0,1 0 1,-1 1-1,1-1 0,-1 0 1,0 0-1,1 0 1,-1 0-1,1 0 0,-1 0 1,0-1-1,1 1 0,-1 0 1,0-1-1,1 1 0,-1-1 1,0 1-1,1-1 0,-1 1 1,0-1-1,0 0 0,0 0 1,0 0-1,1 0 1,-1 0-1,0 0 0,-1 0 1,1 0-1,0 0 0,0 0 1,0 0-1,0-2-3,19-21-411,-1-1 1,-1-1-1,-2 0 1,0-2-1,5-15 411,-16 34-149,18-38-1806,-2 0 0,-2-1 0,-2-1 0,9-48 1955,-4-17-3536</inkml:trace>
  <inkml:trace contextRef="#ctx0" brushRef="#br1" timeOffset="124180.216">14297 3048 7026,'0'-4'592,"-1"-3"1982,-2 19-257,2-7-1954,-73 324 4539,71-313-4766,-13 49 603,2 2 1,4 0-1,3 0 0,1 54-739,6-108 36,0 0 1,1 0-1,1 0 0,0 0 1,1 0-1,0-1 0,1 1 0,1-1 1,0 0-1,2 3-36,-7-16 1,0 1 0,0-1 0,0 0 0,0 1-1,0-1 1,1 0 0,-1 1 0,0-1 0,1 0 0,-1 1 0,0-1 0,1 1 0,-1-1 0,0 1 0,1-1-1,-1 1 1,1-1 0,-1 1 0,1-1 0,-1 1 0,1 0 0,0-1 0,-1 1 0,1 0 0,-1-1 0,1 1-1,0 0 1,-1 0 0,1 0 0,0 0 0,-1-1 0,1 1 0,0 0 0,-1 0 0,1 0 0,0 0 0,-1 1 0,1-1-1,0 0 1,-1 0 0,1 0 0,0 0 0,-1 1 0,1-1 0,-1 0 0,1 1 0,0-1 0,-1 0 0,1 1-1,-1-1 1,1 1 0,-1-1 0,1 1 0,-1-1 0,1 1 0,-1-1 0,0 1 0,1-1 0,-1 1 0,0 0-1,6-37 5,-2 0 1,-1 0-1,-2 0 1,-2-6-6,1-3-97,8-198-750,-8 243 840,0 1 0,0-1 0,1 0 0,-1 0 0,0 0 0,0 0 0,1 0-1,-1 1 1,0-1 0,1 0 0,-1 0 0,0 0 0,1 0 0,-1 0 0,0 0 0,0 0 0,1 0 0,-1 0 0,0 0 0,1 0 0,-1 0 0,0 0-1,1-1 1,-1 1 0,0 0 0,0 0 0,1 0 0,-1 0 0,0 0 0,1-1 7,24 135-241,13-25 361,-36-106-113,-1 0 0,1 0 0,0 1 0,0-1 0,1-1 0,-1 1 0,1 0 0,-1 0 1,1-1-1,0 0 0,0 1 0,0-1 0,0 0 0,0-1 0,0 1 0,1 0 0,-1-1 0,1 0 0,-1 0 0,1 0 0,-1 0 0,1 0 0,-1-1 0,1 0 0,0 1 0,-1-1 0,1-1 1,0 1-1,-1 0 0,1-1-7,8-4 14,-1 0 1,0-1 0,-1 0-1,1-1 1,-1 0 0,0 0-1,-1-1 1,0-1 0,0 1-1,-1-1 1,0-1 0,0 0-1,-1 0 1,-1 0 0,0-1-1,0 0 1,4-11-15,-3 7 25,1 0-1,-2 0 1,0 0 0,-1-1-1,-1 0 1,0 0 0,-1 0-1,-1-1 1,-1 1 0,0-1-25,-9 4-44,-6 31-44,4 9 145,2 0-1,1 0 1,1 1 0,2 0 0,0 0 0,2 0 0,1 0 0,2 3-57,13 49 461,-13-79-456,-1 0 1,1 1-1,-1-1 0,1 0 0,0 0 1,0 0-1,0 0 0,-1 1 1,1-1-1,0 0 0,0-1 1,0 1-1,1 0 0,-1 0 0,0 0 1,0-1-1,0 1 0,1 0 1,-1-1-1,0 1 0,0-1 1,1 0-1,-1 1 0,1-1 0,-1 0 1,0 0-1,1 0 0,-1 0 1,0 0-1,1 0 0,-1 0 0,1 0 1,-1-1-1,0 1 0,1 0 1,-1-1-1,0 1 0,0-1 1,1 0-1,-1 1 0,0-1 0,0 0 1,0 0-1,0 0 0,1 0-5,48-45-15,-39 32-298,0 0 1,-1-1-1,-1 0 1,0-1-1,-2 0 1,1 0-1,0-5 313,12-74-5081,-21 27 607</inkml:trace>
  <inkml:trace contextRef="#ctx0" brushRef="#br1" timeOffset="124497.983">14626 3046 11835,'-14'8'3256,"7"2"833,2 1-3385,1 0-296,8-5-240,4 4-392,4-5-624,14 5-3257,6 1 585</inkml:trace>
  <inkml:trace contextRef="#ctx0" brushRef="#br1" timeOffset="124887.801">14984 3260 8698,'-20'19'2524,"-38"37"2048,43-42-4096,1 2 0,0-1 0,1 1-1,1 1 1,1 1 0,1-1-1,0 2 1,1 0-476,8-18 19,0 0-1,0 0 1,0 0 0,0 0-1,0 0 1,0 0-1,1 0 1,-1 1 0,0-1-1,1 0 1,-1 1-1,1-1 1,0 0-1,-1 1 1,1-1 0,0 1-1,0-1 1,0 0-1,0 1 1,0-1 0,0 1-1,0-1 1,0 0-1,1 1 1,-1-1 0,0 1-1,1-1 1,0 0-1,-1 0 1,1 1 0,0-1-1,-1 0 1,1 0-1,0 0 1,0 0-1,0 0 1,0 0 0,0 0-1,0 0 1,0 0-1,0 0 1,1 0 0,-1-1-1,0 1 1,0 0-1,1-1 1,-1 1 0,0-1-1,1 0 1,-1 1-1,1-1-18,83-40 42,-45 14-44,-1-2 0,-1-2 1,-2-1-1,1-4 2,-31 30-4,99-102-380,-48 55-167,-57 52 542,1 0-1,0 0 1,0 0-1,0 1 1,0-1-1,0 0 1,0 0-1,0 1 1,0-1 0,-1 1-1,1-1 1,0 1-1,0-1 1,0 1-1,-1-1 1,1 1-1,0 0 1,-1-1-1,1 1 1,0 0-1,-1-1 1,1 1 0,-1 0-1,0 0 1,1 0-1,-1 0 1,1-1-1,-1 1 1,0 0-1,0 0 1,1 0-1,-1 0 1,0 0-1,0 0 1,0 0 0,0 0-1,0 0 1,0 0-1,-1 0 1,1-1-1,0 1 1,0 1 9,-20 125 363,2-37 502,17-89-853,1-1 1,-1 1-1,1 0 0,-1 0 1,1 0-1,0 0 0,0 0 1,-1 0-1,1 0 1,0 0-1,0 0 0,0 0 1,0 0-1,0 0 0,0 0 1,0 0-1,1 0 0,-1 0 1,0-1-1,0 1 0,1 0 1,-1 0-1,1 0 0,-1 0 1,1 0-1,-1 0 0,1-1 1,-1 1-1,1 0 0,0-1 1,-1 1-1,1 0 0,0-1 1,0 1-1,-1 0 1,1-1-1,0 0 0,0 1 1,0-1-1,0 1 0,0-1 1,0 0-1,-1 0 0,1 1 1,0-1-1,0 0 0,0 0 1,0 0-1,0 0 0,0 0 1,0 0-1,0 0 0,0-1 1,0 1-1,0 0 0,0 0 1,0-1-1,0 1 1,0 0-1,-1-1 0,1 1 1,0-1-13,12-6 21,-1-1 1,-1 0-1,0-1 1,0 0 0,0-1-1,-1 0 1,-1 0 0,1-2-22,-6 8 4,129-166-440,-113 151 100,-20 19 328,0 0 0,1 0 0,-1 0 0,1 0 0,-1 0 0,1 0 0,-1 0 0,1 0 0,-1 0 0,1 0 0,-1 0 0,1 0-1,-1 1 1,1-1 0,-1 0 0,0 0 0,1 1 0,-1-1 0,1 0 0,-1 0 0,0 1 0,1-1 0,-1 0 0,0 1 0,1-1 0,-1 1-1,0-1 1,0 0 0,1 1 0,-1-1 0,0 1 0,0-1 0,0 1 0,0-1 0,0 1 0,1-1 0,-1 0 0,0 1 0,0-1 0,0 1 0,0-1-1,0 1 1,0-1 0,-1 1 0,1-1 0,0 1 0,0-1 0,0 1 0,0-1 8,2 53-142,-3-41 175,1 0 1,1 0 0,0 0-1,1 0 1,0 0-1,0 0 1,1 0-1,1-1 1,2 5-34,-4-13 5,0-1 1,0 1-1,0-1 1,1 0-1,-1 0 1,0 0-1,1 0 0,-1 0 1,1-1-1,0 1 1,0-1-1,0 0 1,-1 0-1,1 0 0,0 0 1,0 0-1,0 0 1,1-1-1,-1 0 1,0 1-1,0-1 0,0-1 1,0 1-1,0 0 1,0-1-1,0 1 0,0-1 1,0 0-1,0 0 1,1 0-6,-3 1-130,0-1 0,0 1 0,1 0 0,-1-1 0,0 1 0,0 0 0,0-1 0,0 1 0,0-1 1,0 0-1,0 1 0,0-1 0,0 0 0,0 0 0,0 0 0,0 1 0,0-1 0,-1 0 0,1 0 0,0 0 0,-1 0 0,1-1 1,-1 1-1,1 0 0,-1 0 0,1 0 0,-1 0 0,0 0 0,1-1 0,-1 1 0,0 0 0,0 0 0,0 0 0,0-1 0,0 1 1,0 0-1,-1 0 0,1-1 130,-6-30-3698</inkml:trace>
  <inkml:trace contextRef="#ctx0" brushRef="#br1" timeOffset="125487.439">12013 5066 7682,'-21'12'685,"1"1"0,0 1 1,1 1-1,0 1 0,2 0 0,0 1 1,-2 4-686,17-20 20,1 1 0,-1-1 0,1 1 1,-1-1-1,1 0 0,0 1 0,0 0 1,0-1-1,0 1 0,0 0 0,0 0 1,0-1-1,1 1 0,-1 0 0,1 0 1,-1 0-1,1 0 0,0 0 0,0 0 1,0 0-1,0 0 0,0 0 0,0 0 1,0 0-1,1 0 0,-1-1 0,0 1 1,1 0-1,0 0 0,0 0 0,-1 0 1,1-1-1,0 1 0,0 0 0,1-1 1,-1 1-1,0-1 0,2 2-20,3 1 39,0-1 0,1 0 1,0 0-1,-1 0 0,1-1 0,0 0 0,0 0 0,0-1 1,1 0-1,-1 0 0,4-1-39,171 0 233,-124-6-170,-1-2-1,0-3 0,0-2 1,6-5-63,121-40 142,128-62 614,5-19-756,-238 104 158,740-338 1640,-8-26-490,-129 80-408,-582 275-703,1 4 0,2 5-1,1 4 1,59-7-197,-3 30 205,-155 8-209,-5 0-121,-1 0 0,1 0 0,0 1 0,0-1-1,0 0 1,1 0 0,-1 0 0,0 1 0,0-1-1,0 0 1,0 0 0,0 1 0,0-1 0,0 0-1,0 0 1,0 0 0,0 0 0,0 1 0,1-1-1,-1 0 1,0 0 0,0 0 0,0 0 0,0 1 0,1-1-1,-1 0 1,0 0 0,0 0 0,0 0 0,1 0-1,-1 0 1,0 0 125,-22 9-3019</inkml:trace>
  <inkml:trace contextRef="#ctx0" brushRef="#br1" timeOffset="129172.735">7663 5314 7834,'-42'16'8692,"45"-29"-7388,13-6-1244,-1 0-1,0-1 0,-2-1 0,0 0 0,-2-1 0,8-18-59,-16 35 8,10-24 12,-1-1 1,-1 0-1,-2-1 0,-1 0 1,2-22-21,-8 19 2,-2 33-3,-1 1 0,1-1 0,-1 1 0,1-1-1,-1 0 1,0 1 0,1-1 0,-1 1 0,0 0 0,0-1-1,1 1 1,-1-1 0,0 1 0,0 0 0,0 0-1,1-1 1,-1 1 0,0 0 0,0 0 0,0 0 0,0 0-1,1 0 1,-1 0 0,0 0 0,0 0 0,0 1 0,0-1-1,1 0 1,-1 0 0,0 1 0,0-1 0,1 0 0,-1 1-1,0-1 1,0 1 0,1-1 0,-1 1 0,0-1-1,1 1 1,-1-1 0,1 1 0,-1 0 0,1-1 0,-1 1-1,1 0 1,-1 0 0,1-1 0,0 1 0,-1 0 0,1 0 1,-12 12-11,1 1 0,1 0 0,0 1 0,1 0 0,0 1 0,2-1 0,-3 6 11,2-2-1,-76 186 17,79-181-36,5-24 21,1 1-1,-1-1 0,0 1 1,0-1-1,0 1 0,0-1 1,0 1-1,0-1 0,0 1 1,1-1-1,-1 1 0,0-1 1,0 1-1,1-1 0,-1 1 1,0-1-1,1 0 0,-1 1 1,0-1-1,1 0 0,-1 1 1,1-1-1,-1 0 0,0 1 1,1-1-1,-1 0 0,1 0 1,-1 0-1,1 1 0,-1-1 1,1 0-1,-1 0 0,1 0 1,-1 0-1,1 0 0,-1 0 1,1 0-1,-1 0 0,1 0 1,-1 0-1,1 0 0,-1 0 1,1 0-1,-1-1 0,1 1 1,-1 0-1,1 0 0,-1-1 1,0 1-1,1 0 0,-1 0 1,1-1-1,-1 1 0,0 0 1,1-1-1,-1 1 0,0-1 1,1 1-1,-1 0 0,0-1 1,1 1-1,-1-1 0,0 1 1,0-1-1,0 1 0,0-1 1,1 1-1,-1-1 0,4-6 7,1-1 0,-1 1 0,0-1-1,-1 0 1,0 0 0,0 0 0,-1 0 0,0-1 0,0 1 0,-1-1 0,0 1-1,-1-1 1,1 0 0,-2 1 0,1-1 0,-1 1 0,-1-1 0,1 1 0,-3-6-7,4 14-1,0-1 1,0 0 0,0 0 0,0 0 0,-1 1-1,1-1 1,0 0 0,0 0 0,-1 0 0,1 1 0,0-1-1,-1 0 1,1 1 0,-1-1 0,1 0 0,-1 1-1,1-1 1,-1 0 0,0 1 0,1-1 0,-1 1-1,0-1 1,1 1 0,-1-1 0,0 1 0,1 0 0,-1-1-1,0 1 1,0 0 0,0 0 0,1-1 0,-1 1-1,0 0 1,0 0 0,0 0 0,0 0 0,1 0 0,-1 0-1,0 0 1,0 1 0,0-1 0,-28 28-43,5 11 11,1 2-1,1 0 1,3 1 0,-1 9 32,11-30 1,3-8-1,0 0 1,1 1 0,0 0-1,1 0 1,1 0-1,0 0 1,1 1 0,0-1-1,1 4 0,1-17 1,0 0-1,-1-1 1,1 1-1,0 0 1,0 0 0,0 0-1,0-1 1,0 1-1,0 0 1,0 0-1,0 0 1,0 0-1,0-1 1,1 1-1,-1 0 1,0 0 0,0-1-1,1 1 1,-1 0-1,1 0 1,-1-1-1,0 1 1,1 0-1,-1-1 1,1 1-1,0-1 1,-1 1 0,1 0-1,-1-1 1,1 1-1,0-1 1,-1 0-1,1 1 1,0-1-1,0 0 1,-1 1 0,1-1-1,0 0 1,0 0-1,0 1 1,-1-1-1,1 0 1,0 0-1,0 0 1,0 0-1,-1 0 1,1 0 0,0-1-1,0 1 1,0 0-1,-1 0 1,1 0-1,0-1 1,0 1-1,-1 0 1,1-1-1,0 1 1,0-1 0,-1 1-1,1-1 1,-1 1-1,1-1 1,0 0-1,-1 1 1,1-1-1,-1 1 1,0-1 0,1 0-1,7-9 11,0 0 0,-1 0 0,-1 0 0,0-1 0,0 0 1,-1 0-1,0 0 0,-1-1 0,0 0 0,-1 0 0,0 0 1,-1 0-1,-1 0 0,0-1 0,0 1 0,-1-3-11,0 14 2,0-1-1,0 1 1,0 0-1,0-1 1,0 1-1,-1 0 1,1-1-1,0 1 1,-1 0-1,1 0 1,0-1-1,-1 1 1,0 0-1,1 0 1,-1 0-1,0 0 1,1 0-1,-1 0 1,0 0-1,0 0 1,0 0-1,0 0 1,0 0-1,0 0 1,0 1-1,0-1 1,0 0-1,-1 1 1,1-1-1,0 1 1,0-1-1,-1 1 0,1 0 1,0 0-1,0-1 1,-1 1-1,1 0 1,0 0-1,-2 0-1,-43 25-11,34-9 5,1-1-1,0 2 1,1-1 0,0 2 0,2-1-1,0 1 1,1 1 6,1-6-2,0-1 0,2 1 0,-1 0 0,2 1 0,0-1 0,0 1 0,2 0 0,-1 5 2,2-18 0,0-1 0,0 1 0,0-1 1,-1 1-1,1-1 0,0 1 0,0-1 0,0 1 0,1-1 1,-1 1-1,0-1 0,0 1 0,0-1 0,0 1 0,0-1 0,1 0 1,-1 1-1,0-1 0,0 1 0,1-1 0,-1 1 0,0-1 1,0 0-1,1 1 0,-1-1 0,1 0 0,-1 1 0,0-1 1,1 0-1,-1 1 0,1-1 0,-1 0 0,0 0 0,1 0 1,-1 1-1,1-1 0,-1 0 0,1 0 0,-1 0 0,1 0 0,-1 0 1,1 0-1,-1 0 0,1 0 0,-1 0 0,1 0 0,-1 0 1,1 0-1,-1 0 0,1-1 0,-1 1 0,1 0 0,-1 0 1,1 0-1,-1-1 0,0 1 0,1 0 0,-1-1 0,1 1 1,-1 0-1,0-1 0,1 1 0,-1 0 0,0-1 0,1 1 0,-1-1 1,0 1-1,11-9 10,-1 0 1,-1-1 0,1 0 0,-2 0 0,1-1 0,-2 0 0,1-1-1,-1 0 1,-1-1-11,-4 11 4,7-12 8,-1 0 0,-1-1 0,0 0 0,-1 0 0,-1 0 0,0 0 0,-1-1 0,-1 0 0,1-9-12,-4 24-19,1 0 0,-1 0 0,0 0 0,0 0-1,0 0 1,1 0 0,-1 0 0,0 0 0,0 0 0,0 0 0,-1 0 0,1 0-1,0 0 1,0 0 0,0 0 0,-1 0 0,1 0 0,-1 1 0,1-1 0,0 0 0,-1 0-1,0 0 1,1 0 0,-1 0 0,1 1 0,-1-1 0,0 0 0,0 1 0,1-1 0,-1 0-1,0 1 1,0-1 0,0 1 0,0-1 0,0 1 0,0-1 0,0 1 0,0 0-1,0 0 1,0-1 0,0 1 0,0 0 0,0 0 0,0 0 0,0 0 0,0 0 0,0 0-1,0 0 1,0 1 0,0-1 0,0 0 0,0 0 0,0 1 0,1-1 0,-1 1 0,0-1-1,-1 1 20,-40 32-3048,-18 25 20</inkml:trace>
  <inkml:trace contextRef="#ctx0" brushRef="#br2" timeOffset="131532.5">7833 5047 3737,'-65'25'10509,"62"-20"-9357,12-9-605,89-91-112,444-395-250,-80 46-69,-32 34-49,-297 297-63,5 5 0,33-12-4,-91 63 49,-104 64 432,1-10-5032,14 0 1474</inkml:trace>
  <inkml:trace contextRef="#ctx0" brushRef="#br2" timeOffset="131975.085">9159 3381 8530,'1'1'85,"-1"-1"0,1 0 0,-1 0 0,1 0 0,-1 0 0,1 0 0,-1 0 0,0 0 0,1 0 0,-1 0 1,1 0-1,-1 0 0,1 0 0,-1 0 0,1 0 0,-1-1 0,0 1 0,1 0 0,-1 0 0,1 0 0,-1-1 0,0 1 0,1 0 0,-1-1 0,0 1 1,1 0-1,-1-1 0,0 1 0,1 0 0,-1-1 0,0 1 0,0 0 0,1-1 0,-1 1 0,0-1 0,0 1 0,0-1 0,0 1 0,0 0 0,0-1 1,0 1-1,1-1 0,-1 1 0,0-1 0,0 1 0,-1-1 0,1 1 0,0-1 0,0 1 0,0 0 0,0-1 0,0 1 0,0-1 0,-1 1 0,1-1 1,0 1-1,0 0 0,-1-1 0,1 1 0,0 0 0,0-1 0,-1 1 0,1 0 0,-1-1 0,1 1 0,-1 0-85,13-4-417,454-177 1010,-191 74-509,-241 91-76,-1-1 0,-1-2 0,0-1 0,26-23-8,2-9 32,-46 46 78,-17 26 45,3-17-148,-48 190 544,21-92 377,-4-1-1,-5-2 0,-28 54-927,4-38-2030</inkml:trace>
  <inkml:trace contextRef="#ctx0" brushRef="#br2" timeOffset="135316.585">7120 5865 2849,'25'-43'6424,"-18"33"-3130,19-8-2748,-38 29 215,7-8-690,-7 21 152,18-16 20,-9 9 207,-41 18 523,24-19-762,-2 20-182,-25 29 9,-3-2-1,-53 51-37,59-66 20,-297 296 52,94-96-44,-147 144 57,279-292 51,115-100-189,0 1 0,0 0 0,1-1 0,-1 1 0,0 0 0,0-1 0,0 1 0,0-1 0,1 1 0,-1 0 0,0-1-1,1 1 1,-1-1 0,0 1 0,1-1 0,-1 1 0,1-1 0,-1 1 0,1-1 0,-1 0 0,1 1 0,-1-1 0,1 1 0,-1-1 0,1 0 0,-1 0 0,1 1 0,0-1-1,-1 0 1,1 0 0,-1 0 0,1 0 0,0 0 0,-1 1 0,1-1 0,0 0 0,-1 0 0,1-1 0,0 1 0,-1 0 0,1 0 0,0 0 0,-1 0 0,1-1-1,-1 1 1,1 0 0,0 0 53,2 0-1400,11 1-1506</inkml:trace>
  <inkml:trace contextRef="#ctx0" brushRef="#br2" timeOffset="135739.914">5937 6739 7082,'2'-40'5589,"-21"49"-4061,-14 26-1343,1 2 0,1 1 0,-24 40-185,17-9 12,3 2 1,4 1 0,2 2-1,4 0 1,3 2 0,-6 41-13,22-14 97,6-101-89,0 0-1,1 0 1,-1-1 0,1 1-1,0 0 1,0 0-1,-1-1 1,1 1 0,0 0-1,1-1 1,-1 1 0,0-1-1,0 0 1,1 1-1,-1-1 1,0 0 0,1 0-1,-1 0 1,1 0-1,0 0 1,-1 0 0,1 0-1,0 0 1,0-1-1,-1 1 1,1-1 0,0 1-1,0-1 1,0 0-1,0 1 1,-1-1 0,1 0-1,0 0 1,0-1 0,0 1-1,0 0 1,0-1-1,-1 1 1,2-1-8,73-27 259,-75 28-257,182-110 405,-115 65-316,222-154 175,-134 78-3172,-100 61 645</inkml:trace>
  <inkml:trace contextRef="#ctx0" brushRef="#br2" timeOffset="151550.754">7730 4639 8994,'-94'-10'5487,"-45"38"-4330,106-15-1010,0 2 0,1 1 0,1 2 1,0 0-1,1 2 0,-9 10-147,7-4 69,1 2 1,1 1-1,1 1 0,2 1 1,1 2-1,-17 28-69,10-8 49,1 1-1,4 1 1,1 1 0,-14 50-49,13-27 58,5 2 1,2 0 0,-8 80-59,24-114 13,2-1 1,2 1-1,2 0 1,3 0-1,1-1 1,2 0-1,11 37-13,-13-59 5,1 1 1,2-1-1,0-1 0,1 0 0,1 0 0,2 0 0,0-1 0,1-1 0,1 0 0,1-1 0,1-1 1,1 0-1,0-1 0,1-1 0,1-1 0,1 0 0,1-1-5,1-5 6,1 0 0,0-2-1,1-1 1,-1 0 0,1-2 0,1 0 0,-1-2-1,1-1 1,-1-1 0,1-1 0,0-1-1,15-3-5,-12 1 7,0-2-1,-1 0 1,1-2-1,-2-1 1,1-1-1,-1-1 1,0-1-1,-1-2 1,-1 0-1,0-2 1,-1-1-1,0 0 0,8-9-6,12-16 60,-1-1 0,-2-2 0,-2-2 0,-2-1 0,-2-2 1,-3-1-1,15-31-60,5-26 304,-4-2 0,1-18-304,-22 46 233,-3 0 0,-4-1 0,-4-2 0,-3 1 0,-4-6-233,-4 24 363,-3-1 0,-3 1 0,-3 0 1,-11-59-364,13 107 112,0-1 1,-1 1 0,-1 0 0,0 0 0,-2 0 0,0 0 0,0 1 0,-2 1 0,0-1 0,-1 1 0,0 1 0,-1 0 0,-10-10-113,9 14 12,0 0 0,-1 2 1,0-1-1,0 2 0,-1 0 0,0 0 0,0 1 1,0 1-1,-1 0 0,0 1 0,0 1 1,0 0-1,0 1 0,-11 1-12,0 0-43,1 1 0,0 1-1,-1 1 1,1 2 0,0 0 0,0 2-1,1 1 1,-14 5 43,19-5-110,1 0 0,0 1 0,0 1 0,1 1 1,0 1-1,1 0 0,0 1 0,1 0 0,0 2 0,1-1 0,0 2 0,1 0 0,1 0 0,-2 5 110,-27 51-2931,5-3 718</inkml:trace>
  <inkml:trace contextRef="#ctx0" brushRef="#br2" timeOffset="152302.697">8389 6519 9138,'-7'-29'4568,"27"7"-3755,42 2-1261,-47 22 453,0 0 1,0 1-1,0 0 0,0 1 0,-1 1 1,0 0-1,0 1 0,0 1 0,0 0 1,-1 1-1,0 0 0,-1 1 0,0 0 1,0 1-1,-1 0 0,0 1 0,1 3-5,69 73 187,-3 3 0,22 39-187,2 2 136,248 282 248,-262-316-179,6-4-1,99 76-204,222 139 486,-48-2 177,-295-243-517,344 287 506,-59-105-354,-265-185-263,-2 2 11,4-4-1,1-4 1,47 16-46,-86-50-310,-117-52-3821,3 2 950</inkml:trace>
  <inkml:trace contextRef="#ctx0" brushRef="#br2" timeOffset="152875.077">8434 6894 4793,'28'37'1857,"-2"1"1,-1 1-1,-2 1 1,-2 1-1,12 34-1857,-21-44 1226,-10-21-10,-6-15 2030,-16-40-2857,2 0-1,1-1 0,3-1 1,2 0-1,-3-30-388,14 74 11,-72-362 69,6-1-58,63 297-66,4 67 38,1 1-1,0 0 1,-1 0-1,1-1 0,0 1 1,0 0-1,0 0 1,0 0-1,0 0 0,0 0 1,0 0-1,0 0 1,0 1-1,0-1 0,1 0 1,-1 1-1,0-1 1,0 0-1,1 1 0,-1 0 1,1-1-1,-1 1 1,0 0-1,1-1 1,-1 1-1,1 0 0,-1 0 1,0 0-1,1 1 1,-1-1-1,1 0 0,-1 0 1,0 1-1,1-1 1,-1 1-1,0-1 0,1 1 1,-1-1-1,0 1 1,0 0-1,0 0 0,1 0 1,-1 0 6,4 0-13,166 71-145,141 84 122,-115-72 32,22-2 4,-133-53 189,-2 4 0,14 11-189,16 22-3283</inkml:trace>
  <inkml:trace contextRef="#ctx0" brushRef="#br2" timeOffset="155290.978">12423 8369 8114,'4'-25'984,"-2"0"0,0 0 0,-1 0 1,-2-1-1,-1 1 0,-1 0 0,-4-17-984,7 41 49,0-1 0,0 0 0,0 0 0,0 0 0,-1 0 0,1 1 0,-1-1 0,1 0 0,-1 1 0,0-1 0,0 0 0,0 1 0,1-1 0,-2 1 0,1-1 1,0 1-1,0-1 0,0 1 0,-1 0 0,1 0 0,0-1 0,-1 1 0,1 0 0,-1 0 0,0 1 0,1-1 0,-1 0 0,0 0 0,1 1 0,-1-1 0,0 1 0,0 0 0,0-1 0,1 1 0,-1 0 0,0 0 0,0 0 0,0 0 0,0 0 0,1 1 0,-2-1-49,0 3 33,0-1-1,0 1 1,0 0 0,0 0 0,0 1-1,1-1 1,-1 0 0,1 1-1,0 0 1,0-1 0,1 1 0,-1 0-1,1 0 1,-1 0 0,0 4-33,-8 30 25,1 1-1,1 0 1,3 0 0,1 0 0,2 1-1,1 0 1,5 33-25,9-16 59,-13-56-56,1 1 0,-1-1 0,1 0 0,-1 0 0,1 0 0,-1 0 0,1 0 0,0 0 0,-1 0 0,1 0 0,0-1 0,0 1 0,0 0 0,-1 0 0,1 0 0,0-1 0,0 1 0,0-1 0,0 1 0,0-1 0,1 1 0,-1-1 0,0 1 0,0-1 1,0 0-1,0 0 0,0 0 0,0 1 0,1-1 0,-1 0 0,0 0 0,0-1 0,0 1 0,0 0 0,1 0 0,-1 0 0,0-1 0,0 1 0,0-1 0,0 1 0,0-1 0,0 1 0,0-1 0,1 0-3,6-6 21,1 0 0,-1 0 0,-1-1-1,1 0 1,-1 0 0,-1-1 0,0 0 0,0 0-1,0 0 1,0-3-21,33-65 77,-4-2-1,-2-1 1,-3-8-77,42-176 154,-67 228-64,-6 30-19,-2 22-33,-5 79 39,3 0 0,5 0 0,10 80-77,-9-159 11,1 0 0,1-1 0,0 0 0,1 1 0,0-1 0,2 0 0,5 11-11,-10-24 4,-1-1-1,1 1 1,0 0-1,0-1 1,0 1-1,0-1 1,0 1-1,0-1 1,0 0-1,0 1 1,1-1-1,-1 0 1,0 0-1,1 0 1,-1 0-1,1 0 1,-1 0-1,1 0 1,0 0-1,-1-1 1,1 1-1,0-1 1,0 1 0,-1-1-1,1 0 1,0 0-1,0 0 1,-1 1-1,1-2 1,0 1-1,0 0 1,0 0-1,-1-1 1,1 1-1,0 0 1,-1-1-1,1 0 1,0 1-1,-1-1 1,1 0-1,-1 0 1,1 0-1,-1 0 1,1 0-1,-1 0 1,0-1-1,1 0-3,54-70 147,-38 37-107,-1-2 0,-2 0 0,-2-1 0,-1 0 0,-2-1 0,-2-1 0,-1 1 0,-3-1-40,0 10 3,-5 47-96,-1 23 56,1-1 1,2 0 0,2 0-1,2 0 37,-5-37 2,0 0 0,0-1 0,0 1 0,0 0 0,0-1-1,0 1 1,0 0 0,1-1 0,-1 1 0,0-1 0,1 1 0,0 0 0,-1-1 0,1 1-1,0-1 1,0 0 0,0 1 0,0-1 0,0 0 0,0 1 0,0-1 0,0 0 0,0 0-1,1 0 1,-1 0 0,1 0 0,-1 0 0,0 0 0,1-1 0,-1 1 0,1 0 0,0-1-1,-1 1 1,1-1 0,-1 0 0,1 0 0,0 1 0,-1-1 0,1 0 0,0 0 0,-1 0-1,1-1 1,0 1 0,-1 0 0,1-1 0,0 1 0,-1-1 0,1 1-2,60-67 116,-54 55-101,23-32 33,-2-1 0,-2-2 0,-2 0 1,-2-2-1,1-9-48,-13 18 116,-17 54 80,-1 18-106,1 1 0,2-1-1,1 1 1,2 0 0,1 1 0,3 17-90,17 29 234,-19-79-259,0 0-1,0 0 0,0 0 0,1 0 0,-1 0 0,0 0 0,0-1 0,1 1 0,-1 0 0,0-1 0,1 1 0,-1-1 0,1 0 0,-1 1 0,1-1 0,-1 0 0,1 0 0,-1 0 0,0 0 0,1 0 0,-1 0 0,1 0 0,-1-1 0,1 1 0,-1 0 1,0-1-1,1 1 0,-1-1 0,1 0 0,-1 1 0,0-1 0,0 0 0,0 0 0,1 0 0,-1 0 0,0 0 0,0 0 0,0 0 0,0 0 0,-1 0 0,1-1 0,0 1 0,0 0 0,-1 0 0,1-1 0,0 1 0,-1-1 0,0 1 0,1 0 0,-1-1 1,0 1-1,0-1 0,0 1 0,0-1 0,0 1 0,0-1 0,0 1 0,0-2 26,-7-33-3654,-15-9-160</inkml:trace>
  <inkml:trace contextRef="#ctx0" brushRef="#br2" timeOffset="155756.316">12963 7595 9882,'-6'4'3833,"0"-4"256,5 3-2441,1 7-1008,1 3-392,5 4-72,2 0-32,7-2-1120,0 0-1000,6-23-2129,-2-8-720</inkml:trace>
  <inkml:trace contextRef="#ctx0" brushRef="#br2" timeOffset="155980.547">13559 7455 10650,'-68'40'7756,"-20"36"-5668,80-66-2038,0-1 0,0 1 0,1 0 0,0 1 0,1 0 0,0 0 0,0 0 0,2 0 0,-1 1 0,1 0 0,1 0 0,0 0 0,1 1 0,0-1 0,1 1 0,1 6-50,0-16-3,0 0 0,1 0-1,-1 0 1,1-1 0,0 1 0,0 0 0,0-1-1,0 1 1,0 0 0,1-1 0,-1 1 0,1-1-1,0 0 1,0 0 0,0 0 0,0 0 0,0 0-1,0 0 1,0 0 0,1 0 0,-1-1 0,0 1 0,1-1-1,0 0 1,-1 0 0,1 0 0,0 0 0,0 0 3,81 9-42,136-24-66,-217 13 101,0 1-1,0-1 1,1 1-1,-1-1 1,0 1-1,1 0 1,-1 0 0,0 0-1,0 1 1,1-1-1,-1 1 1,0 0-1,0 0 1,1 0-1,-1 0 1,0 1 0,0-1-1,0 1 1,-1-1-1,1 1 1,0 0-1,-1 0 1,1 1-1,-1-1 1,0 0 0,1 1-1,-1 0 1,0-1-1,-1 1 1,1 0-1,0 0 1,-1 0-1,0 0 1,1 0 0,-1 0-1,0 4 8,-4 7 11,-2 0 0,1 0 0,-2 0 0,0-1 0,0 0 0,-1 0-1,-1 0 1,0-1 0,-1 0 0,0-1 0,-7 7-11,8-6 74,-1-1-1,0 1 1,-1-1-1,-1-1 1,1 0 0,-2-1-1,1 0 1,-1 0-1,0-1 1,-1-1-1,0 0 1,-12 4-74,23-10-43,0 0 0,-1-1 0,1 1 0,0-1 0,-1 0 0,1 0 0,0 1 0,0-2 0,-1 1 0,1 0 1,0 0-1,-1-1 0,1 1 0,0-1 0,0 0 0,0 1 0,0-1 0,-1 0 0,1-1 0,0 1 0,1 0 0,-1 0 0,0-1 0,0 1 0,1-1 0,-1 0 0,0 1 0,1-1 0,0 0 0,-1 0 0,1 0 0,0 0 1,0 0-1,0 0 0,0 0 0,1 0 0,-1-1 0,0 1 0,1 0 0,0 0 0,-1-1 0,1 1 0,0 0 0,0-1 0,0 1 0,1 0 0,-1 0 0,1-2 43,27-101-6948,-1 30 2242</inkml:trace>
  <inkml:trace contextRef="#ctx0" brushRef="#br2" timeOffset="156478.487">13866 7260 8930,'1'-1'102,"-1"1"-1,1 0 1,0-1 0,-1 1 0,1 0-1,0 0 1,-1 0 0,1 0 0,0 0-1,-1 0 1,1 0 0,0 0 0,-1 0 0,1 0-1,0 0 1,-1 0 0,1 0 0,0 0-1,-1 1 1,1-1 0,0 0 0,-1 1-1,1-1 1,-1 0 0,1 1 0,0-1-1,-1 1 1,1-1 0,-1 1 0,1-1-1,-1 1 1,0-1 0,1 1 0,-1-1-1,1 1 1,-1-1 0,0 1 0,0 0-1,1-1 1,-1 1 0,0 0 0,0-1-1,0 1 1,0 0 0,0-1 0,0 1 0,0 0-1,0 0 1,0-1 0,0 1 0,0 0-1,0-1 1,0 1 0,0 0 0,-1-1-1,1 1 1,0 0 0,-1-1 0,1 1-1,0-1 1,-1 1 0,1-1 0,-1 1-102,-63 506 5453,62-485-5358,1 0 0,2 1 0,0-1 0,1 0 0,2 0 1,4 20-96,-8-41 3,0 0 0,0 0 0,0 0 0,0 0 0,0 0 0,0 0 0,0 0 0,0 0 0,0 0 0,0 0 0,0 0-1,1 0 1,-1 0 0,0 0 0,1-1 0,-1 1 0,1 0 0,-1 0 0,1 0 0,-1 0 0,1 0 0,0-1 0,-1 1 0,1 0 0,0 0 0,0-1 0,-1 1 0,1-1 0,0 1 0,0-1 0,0 1 0,0-1 0,0 1 0,0-1 0,0 0 0,0 1 0,0-1 0,0 0 0,0 0 0,0 0 0,0 0 0,0 0 0,0 0 0,0 0 0,0 0 0,0 0 0,0-1 0,0 1 0,0 0 0,0-1 0,0 1 0,0 0 0,-1-1 0,1 1 0,0-1 0,0 0 0,0 1-3,3-9 29,0-1 1,0 1-1,-1 0 0,-1-1 0,1 0 0,-1 1 0,-1-1 1,0 0-1,-1 0 0,1-1-29,-1 11 2,0-33 33,-1 1 0,-2 0-1,-1 0 1,-2 0 0,-7-26-35,2 23-21,11 35 19,0 0-1,-1 1 1,1-1 0,0 0-1,0 0 1,-1 0 0,1 1-1,0-1 1,-1 0 0,1 0-1,0 0 1,-1 0 0,1 0-1,0 0 1,-1 0 0,1 0-1,0 0 1,-1 0 0,1 0-1,0 0 1,-1 0 0,1 0-1,0 0 1,-1 0-1,1 0 1,0 0 0,-1 0-1,1 0 1,0 0 0,-1-1-1,1 1 1,0 0 0,0 0-1,-1 0 1,1-1 0,0 1-1,0 0 1,-1 0 0,1-1-1,0 1 1,0 0 2,-2 13-18,0 0 1,1 0-1,1 0 1,0 0-1,1 0 0,1 0 1,0-1-1,0 1 0,1 0 1,1-1-1,0 1 1,1-1-1,0 0 0,3 4 18,-2-12-2,-1-1 0,1 0 0,-1 0 1,1 0-1,0-1 0,0 0 0,0 0 0,0-1 0,0 1 0,1-1 0,-1-1 0,0 1 0,0-1 0,1 0 0,-1 0 0,0-1 0,1 0 0,-1 0 0,0 0 0,0-1 0,0 0 0,0 0 1,0-1-1,5-2 2,4-4 11,0 0 0,0 0 0,-1-1 0,-1-1 1,1 0-1,-2-1 0,0 0 0,0-1 1,-1-1-1,-1 0 0,0 0 0,-1-1 0,0 0 1,-1 0-1,-1-1 0,-1 0 0,0-1 0,-1 1 1,-1-1-1,0 0 0,-1 0 0,-1-1-11,-1-11 14,-2 30-15,1-1 0,0 0-1,0 0 1,0 0 0,-1 1 0,1-1 0,0 0 0,0 0 0,0 0 0,-1 1 0,1-1 0,0 0 0,0 0-1,-1 0 1,1 0 0,0 0 0,-1 0 0,1 0 0,0 0 0,0 1 0,-1-1 0,1 0 0,0 0 0,-1 0 0,1 0-1,0-1 1,0 1 0,-1 0 0,1 0 0,0 0 0,-1 0 0,1 0 0,0 0 0,0 0 0,-1 0 0,1-1 0,0 1-1,0 0 1,-1 0 0,1 0 0,0-1 0,0 1 0,0 0 0,-1 0 0,1 0 0,0-1 0,0 1 0,0 0 1,-6 15-21,2 1 0,0-1 1,1 1-1,0 0 1,1 0-1,1 14 21,-1-7-3,-3 105 52,4-126-45,1 1 0,-1-1 0,1 1 0,0-1 0,0 1 0,0-1 0,0 1 0,0-1-1,0 1 1,1-1 0,-1 1 0,1-1 0,0 0 0,0 1 0,0-1 0,0 0 0,0 1 0,0-1-1,0 0 1,1 0 0,-1 0 0,1 0 0,0 0 0,0-1 0,-1 1 0,1 0 0,0-1 0,0 1-1,0-1 1,1 0 0,-1 0 0,0 0 0,0 0 0,1 0 0,-1 0 0,1 0 0,-1-1 0,1 0-1,-1 1 1,2-1-4,8-5 15,-1 0 0,0-1-1,1 0 1,-2-1 0,1 0-1,-1-1 1,0 0 0,-1 0-1,0-1 1,0-1 0,-1 1-1,0-1 1,0-2-15,22-27 38,-3-2-1,-1-1 1,-2-1-1,-2-2 1,16-45-38,-15 21-16,-32 125-188,-17 142 164,23-178 60,2 0 0,0 0 1,1 0-1,1 0 0,1 0 0,3 11-20,-5-31 1,1-1 0,-1 1-1,0 0 1,0-1-1,1 1 1,-1 0-1,0 0 1,1-1-1,-1 1 1,0 0 0,1 0-1,-1-1 1,0 1-1,1 0 1,-1 0-1,1 0 1,-1 0 0,0 0-1,1-1 1,-1 1-1,1 0 1,-1 0-1,1 0 1,-1 0 0,0 0-1,1 0 1,-1 0-1,1 1 1,-1-1-1,0 0 1,1 0-1,-1 0 1,1 0 0,-1 0-1,0 1 1,1-1-1,-1 0 1,0 0-1,1 1 1,-1-1 0,0 0-1,1 0 1,-1 1-1,0-1 1,1 0-1,-1 1 1,0-1-1,0 1 1,0-1 0,1 0-1,-1 1 1,0-1-1,0 0 1,0 1-1,0-1 1,0 1 0,0-1-1,0 1 1,0-1-1,39-114-2075,-34 96 1660,20-125-4876,-24 68 1601</inkml:trace>
  <inkml:trace contextRef="#ctx0" brushRef="#br2" timeOffset="156772.221">14606 7059 9274,'-3'-3'3297,"0"14"295,2 10-2303,-1-3-889,4 7-168,1-4-160,14-5-632,1-6 2608,14 9-5665,1 1 2129</inkml:trace>
  <inkml:trace contextRef="#ctx0" brushRef="#br2" timeOffset="157852.1">14851 7261 5433,'-57'152'10025,"46"-116"-9333,1 0 0,2 0 0,2 1-1,1 0 1,2 15-692,1-43 42,2 1 0,0 0 0,0 0 0,1 0 0,0-1 0,0 1 0,1 0 0,1-1 0,-1 1-1,1-1 1,1 0 0,0 0 0,0 0 0,1-1 0,0 1 0,1-1 0,0 0 0,0-1 0,6 7-42,-8-10 4,1 1-1,-1 0 1,0 0 0,-1 0 0,1 1 0,-1-1 0,0 1 0,-1 0 0,1-1 0,-1 1 0,0 1 0,-1-1 0,1 0 0,-1 0 0,-1 0 0,1 1 0,-1-1 0,0 0 0,0 1 0,-1-1 0,0 0 0,0 1 0,0-1 0,-1 0 0,0 0-1,0 0 1,-1 0 0,1 0 0,-1-1 0,-1 1 0,1-1 0,-2 2-4,4-5 3,-1-1 1,1 0-1,0 1 0,-1-1 0,1 0 1,-1 0-1,0 1 0,1-1 0,-1-1 0,0 1 1,0 0-1,0 0 0,1-1 0,-1 1 0,0-1 1,0 1-1,0-1 0,0 0 0,0 0 0,0 0 1,0 0-1,0 0 0,0 0 0,0 0 1,0-1-1,0 1 0,0-1 0,0 1 0,1-1 1,-1 0-1,0 0 0,0 0 0,1 0 0,-1 0 1,0 0-1,1 0 0,-1-1 0,1 1 0,0 0 1,-1-1-1,1 0 0,0 1 0,0-1 1,0 1-1,0-1 0,0 0 0,0 0 0,1 0 1,-1-1-4,-1-8 3,0 0 0,1 0 0,1-1 0,0 1 0,0 0 0,1 0 0,0 0 0,1 0 0,1 0 0,3-9-3,29-108 23,5 1 1,6 3-1,24-39-23,15-2 48,-133 304-90,42-123 70,2 1-1,0 0 1,1 0-1,0 0 1,2 0-1,0 1 1,1-1-1,1 0 1,0 1-1,3 9-27,-4-25 4,1 1 0,-1-1-1,1 0 1,0 0 0,0 1-1,-1-1 1,2 0 0,-1 0 0,0 0-1,0 0 1,1 0 0,-1-1 0,1 1-1,-1 0 1,1-1 0,0 1 0,0-1-1,-1 1 1,1-1 0,0 0 0,0 0-1,1 0 1,-1 0 0,0 0 0,0 0-1,0-1 1,1 1 0,-1-1-1,0 1 1,1-1 0,-1 0 0,0 0-1,1 0 1,-1 0 0,0 0 0,0-1-1,1 1 1,-1-1 0,0 0 0,0 1-1,1-1 1,-1 0 0,0 0 0,0 0-1,1-1-3,7-4 13,0 1 0,0-1-1,-1-1 1,0 0 0,0 0-1,-1-1 1,0 0-1,4-5-12,6-12 28,-2-1-1,0 0 1,-2-1-1,-1-1 0,-1 0 1,0-6-28,15-31 33,-22 58-50,-9 24-6,-1-3 33,0-1 0,1 0 1,1 1-1,0 0 0,1 0 1,1 0-1,0 0 0,1 12-10,-1-24 3,1-1-1,0 0 0,0 0 0,0 1 0,1-1 0,-1 0 0,0 1 0,0-1 0,1 0 1,-1 0-1,1 1 0,-1-1 0,1 0 0,-1 0 0,1 0 0,0 0 0,-1 1 0,1-1 1,0 0-1,0-1 0,0 1 0,0 0 0,0 0 0,0 0 0,0 0 0,0-1 0,0 1 1,1 0-1,-1-1 0,0 1 0,0-1 0,1 0 0,-1 1 0,0-1 0,0 0 0,1 0 1,-1 0-1,0 0 0,1 0 0,-1 0 0,0 0 0,1 0 0,-1 0 0,0-1 0,0 1 0,1 0 1,-1-1-1,0 1 0,0-1 0,0 0 0,0 1 0,1-1 0,-1 0 0,0 0 0,0 1-2,11-8 13,0 0 0,0 0 0,0-1-1,-1-1 1,-1 0 0,0 0 0,5-7-13,13-12 20,-3 3 4,1-2-91,2 1 1,0 1-1,32-21 67,-60 48-6,-1 0-1,1 0 1,0-1 0,0 1-1,0 0 1,0 0 0,0 0 0,0 0-1,0 0 1,0 0 0,0-1-1,0 1 1,0 0 0,0 0 0,1 0-1,-1 0 1,0 0 0,1-1-1,-1 1 1,1 0 0,-1 0-1,1-1 1,-1 1 0,1 0 0,-1-1-1,1 1 1,0 0 0,-1-1-1,1 1 1,0-1 0,-1 1 0,1-1-1,0 0 1,0 1 0,0-1-1,-1 0 1,1 1 0,0-1 0,0 0-1,0 0 1,0 0 0,0 1-1,-1-1 1,1 0 0,0 0 0,0-1-1,0 1 1,0 0 0,0 0-1,-1 0 1,1-1 0,0 1 0,0 0-1,0-1 1,0 1 0,-1 0-1,1-1 1,0 1 0,-1-1 0,1 1-1,0-1 1,-1 0 0,1 1-1,0-1 1,-1 0 0,1 1 0,-1-1-1,1 0 1,-1 0 0,0 0 6,-1 12-33,0-9 35,0 0 0,0 0 0,1 0-1,-1 0 1,1 1 0,-1-1 0,1 0 0,0 0 0,-1 0 0,1 1 0,0-1 0,1 0 0,-1 0 0,0 0 0,1 0 0,-1 1 0,1-1 0,-1 0-1,1 0 1,0 0 0,0 0 0,0 0 0,0 0 0,1-1 0,-1 1 0,0 0 0,1 0 0,-1-1 0,1 1 0,0-1 0,-1 1 0,1-1 0,0 0-1,0 0 1,0 1-2,63-29 76,-42 14-52,-20 10-33,1 1 0,-1-1 0,1 1 1,-1 0-1,1 0 0,0 1 1,0-1-1,-1 1 0,1-1 1,0 1-1,0 1 0,1-1 1,-1 0-1,0 1 0,0 0 0,0 0 1,0 0-1,2 1 9,-5 0-13,1 0 0,0 0-1,-1 0 1,1 1 0,-1-1 0,1 1 0,-1-1-1,0 1 1,1-1 0,-1 1 0,0 0-1,0 0 1,0 0 0,-1-1 0,1 1 0,0 0-1,-1 0 1,1 0 0,-1 0 0,0 0 0,1 0-1,-1 1 14,-2 134-232,-6 13 426,5-134-78,4-21 70,15-49-161,2 2 0,3 0 1,2 1-1,2 1 0,19-26-25,47-100-18,-50 69 38,-37 80-20,-4 26 0,0 1-1,0 0 0,-1-1 1,1 1-1,0-1 0,0 1 1,-1-1-1,1 1 0,0 0 1,-1-1-1,1 1 0,0 0 1,-1-1-1,1 1 0,-1 0 1,1 0-1,-1-1 0,1 1 1,0 0-1,-1 0 0,1 0 1,-1 0-1,1-1 0,-1 1 1,1 0-1,-1 0 0,1 0 1,-1 0-1,1 0 0,-1 0 1,1 0-1,-1 0 0,1 0 1,-1 1-1,1-1 0,-1 0 1,1 0-1,-1 0 0,1 1 1,0-1-1,-1 0 0,1 0 1,-1 1-1,1-1 0,0 0 1,-1 1-1,1-1 0,0 0 1,-1 1-1,1-1 0,0 1 1,0-1-1,-1 0 0,1 1 1,0-1-1,0 1 0,0-1 1,-1 1-1,1-1 0,0 1 1,0-1-1,0 1 0,0-1 1,0 1 0,-13 17 15,0 0 0,2 1 1,0 0-1,1 1 0,1 0 1,1 0-1,0 1 0,0 9-15,-6 57 188,14-86-184,0 1 0,0-1 0,0 0-1,0 1 1,0-1 0,1 0 0,-1 1-1,0-1 1,1 0 0,-1 1 0,1-1-1,0 0 1,-1 0 0,1 0 0,0 0-1,0 1 1,-1-1 0,1 0-1,0 0 1,0-1 0,0 1 0,0 0-1,1 0 1,-1 0 0,0-1 0,0 1-1,0 0 1,1-1 0,-1 1 0,0-1-1,0 0 1,1 1 0,-1-1 0,0 0-1,1 0 1,-1 0 0,0 0 0,1 0-1,-1 0 1,1 0 0,-1 0-1,0-1 1,0 1 0,2-1-4,54-26 56,-26 2-160,0-2 1,-2 0-1,-1-3 1,15-20 103,24-25-623,-17 35-12,-48 40 639,0 0 0,0 1 0,0 0 0,-1 0 0,1-1 0,0 1 0,-1 0 0,1 0 0,-1 0 0,1 1-1,-1-1 1,0 0 0,1 0 0,-1 1 0,0-1 0,0 1 0,0-1 0,0 1 0,0 0 0,0-1-1,-1 1 1,1 0 0,0-1 0,-1 1 0,1 0 0,-1 0 0,0 0 0,0 0 0,1 1-4,0 2 49,6 20 205,-7-22-215,0 0 0,0 1 0,0-1 0,0 0 0,1 0 0,0 0 0,-1 1 0,1-1 0,0 0 0,1 0 0,-1 0 0,0 0 0,1 0 0,0-1 0,0 1 0,0 0 0,0-1 0,0 1 0,0-1 0,1 0 1,-1 0-1,1 0 0,-1 0 0,1 0 0,0 0 0,0-1 0,0 1 0,0-1 0,0 0 0,0 0 0,0 0 0,0 0 0,0-1 0,1 1 0,-1-1 0,1 0-39,6-2-968,0 0-1,-1-1 1,1 0 0,-1 0-1,1-1 1,-1-1 0,0 1-1,5-5 969,11-10-5010</inkml:trace>
  <inkml:trace contextRef="#ctx0" brushRef="#br2" timeOffset="158492.025">12546 8924 7522,'4'-42'7588,"-12"59"-5193,-1 155-2659,8-127 415,3 0 0,1 1 0,3-2 0,4 12-151,16-3 253,-25-52-247,1 0 0,-1 0 0,1-1 0,-1 1 0,1-1 0,-1 1 0,1-1 0,-1 1 0,1-1 0,0 0 0,-1 0 0,1 0 0,-1 0 0,1 0 0,0 0 0,-1 0 0,1 0 0,-1-1 0,1 1 0,-1-1 0,1 1 0,0-1 0,-1 1 0,0-1 0,1 0 0,-1 0 0,1 0 0,-1 0 0,0 0 0,0 0 1,0 0-1,0 0 0,1 0 0,-1-1-6,98-129 202,12-35-34,-100 147-158,-7 12-9,0 0-1,0 1 0,1-1 1,0 1-1,0 0 0,1 0 0,-1 0 1,1 1-1,0 0 0,1 0 1,2-1-1,-8 5-5,0 0-1,0 1 1,0-1 0,0 1 0,0-1 0,0 1 0,0-1-1,0 1 1,0-1 0,1 1 0,-1 0 0,0 0 0,0 0-1,0-1 1,1 1 0,-1 0 0,0 0 0,0 1 0,0-1-1,1 0 1,-1 0 0,0 1 0,0-1 0,0 0 0,0 1 0,0-1-1,0 1 1,0 0 0,0-1 0,0 1 0,0 0 0,0 0-1,0-1 1,0 1 0,0 0 0,-1 0 0,1 0 0,0 0-1,-1 0 1,1 0 0,0 0 0,-1 0 0,1 0 0,-1 1-1,0-1 1,1 0 5,7 65-129,-9-14 527,-3 0 0,-1 0 0,-3 0 0,-3-1 0,-1 0 0,-6 9-398,16-50 137,-1-1 0,0 1 0,-1-1 0,0 0-1,0 0 1,-1-1 0,0 1 0,0-1 0,-1 0-1,0-1 1,-1 1 0,1-1 0,-2 0 0,1-1-1,-1 0 1,0 0 0,0 0 0,0-1 0,-9 4-137,12-8 17,1-1 1,-1 1 0,0-1-1,1 0 1,-1 0 0,1 0 0,-1-1-1,1 1 1,-1-1 0,1 0-1,-1-1 1,1 1 0,-1-1-1,1 0 1,0 0 0,0 0 0,0 0-1,0-1 1,1 0 0,-1 1-1,1-1 1,-1-1 0,1 1 0,0 0-1,-2-4-17,-2-2-248,0-1-1,1 0 1,-1 0-1,2-1 1,0 0-1,0 0 1,1 0-1,0 0 1,1-3 248,2 13-131,1-1 0,-1 1 0,1 0 1,-1-1-1,1 1 0,0-1 0,0 1 0,0 0 0,0-1 0,0 1 1,0-1-1,0 1 0,0 0 0,0-1 0,1 1 0,-1 0 0,1-1 1,-1 1-1,1 0 0,-1-1 0,1 1 0,0 0 0,0 0 0,-1 0 1,1 0-1,0 0 0,0 0 0,0 0 0,0 0 0,0 0 0,1 0 1,-1 0-1,1 0 131,13-5-2329</inkml:trace>
  <inkml:trace contextRef="#ctx0" brushRef="#br2" timeOffset="158965.944">13101 9176 7034,'101'-75'8384,"-98"75"-8308,-1-2-1,1 1 1,0 0 0,-1 0-1,0-1 1,1 1-1,-1-1 1,0 0 0,0 0-1,0 0 1,0 0 0,0 0-1,0 0 1,-1-1 0,1 1-1,-1 0 1,1-1 0,-1 1-1,0-1 1,0 0-1,0 1 1,0-1 0,-1 0-1,1 0 1,-1 1 0,0-1-1,1 0 1,-1 0 0,0 0-1,-1 0 1,1 1 0,0-1-1,-1 0 1,0 0 0,0 1-1,0-1 1,0 0-1,0 1 1,0-1 0,0 1-1,-1-1 1,0 1 0,-1-2-76,2 3 41,-1-1 1,1 1 0,-1 0 0,1 0-1,-1 0 1,0 0 0,0 0-1,1 0 1,-1 0 0,0 0 0,0 1-1,0-1 1,0 1 0,0 0 0,0-1-1,0 1 1,0 0 0,0 0-1,0 0 1,0 0 0,0 1 0,0-1-1,0 0 1,0 1 0,0 0 0,1-1-1,-1 1 1,0 0 0,0 0-1,0 0 1,1 0 0,-1 0 0,1 0-1,-2 1-41,-39 54 350,34-35-340,2-1-1,1 1 1,0 0-1,1 0 1,2 1-1,0-1 1,1 10-10,1-27 2,-1 4 5,0 0 0,1 0 0,0 0 0,1 0 0,0 0 0,0 0 0,1-1 0,0 1 0,0 0 0,3 6-7,-4-12 2,0-1 0,-1 0-1,1 0 1,0 0 0,0 1 0,0-1 0,0 0 0,1 0 0,-1 0 0,0-1 0,0 1 0,1 0 0,-1 0 0,0-1 0,1 1-1,-1 0 1,0-1 0,1 0 0,-1 1 0,1-1 0,-1 0 0,1 0 0,-1 0 0,1 0 0,-1 0 0,1 0 0,-1 0 0,1 0-1,-1 0 1,1-1 0,-1 1 0,1-1 0,-1 1 0,0-1 0,1 0 0,-1 1 0,0-1 0,0 0 0,1 0 0,-1 0 0,0 0-1,0 0 1,1-1-2,18-15 24,-1-1 0,0-1-1,-1 0 1,-1-2-1,-1 0 1,-1-1-1,4-8-23,-11 19 11,140-251 180,-142 248-180,4-7-5,-2 25-48,12 160 434,-18-136-253,-1-9-18,1-1 0,0 0 0,1 0-1,1-1 1,1 1 0,0-1 0,1 1 0,1-2 0,3 5-121,-10-20 6,1 0 0,-1 0 0,1 0-1,-1 0 1,1 0 0,0 0 0,-1 0 0,1 0 0,0 0 0,0 0 0,0 0 0,0-1 0,0 1-1,0 0 1,0-1 0,0 1 0,0 0 0,0-1 0,0 1 0,0-1 0,0 0 0,0 1 0,1-1 0,-1 0-1,0 0 1,0 0 0,0 0 0,1 0 0,-1 0 0,0 0 0,0 0 0,0 0 0,0 0 0,1-1-1,-1 1 1,0 0 0,0-1 0,0 1 0,0-1 0,0 0 0,0 1 0,0-1 0,0 0 0,0 1 0,0-1-1,0 0-5,31-51-20,-18-21-1466,-19-1-3319,-11 18 419</inkml:trace>
  <inkml:trace contextRef="#ctx0" brushRef="#br2" timeOffset="159254.903">13520 8649 8802,'-1'-3'3897,"-1"6"-64,2 5-1761,5-1-1672,1 4-144,1 4-160,7-1-216,4-3-560,6 2-3193,1-1 720</inkml:trace>
  <inkml:trace contextRef="#ctx0" brushRef="#br2" timeOffset="159730.342">13811 8716 9978,'-8'36'4712,"-10"16"-2307,-2 7-1521,16-46-687,-20 113 1977,23-125-2154,1 1 1,0-1-1,0 1 1,0-1 0,0 1-1,0-1 1,0 1-1,0-1 1,1 1 0,-1-1-1,0 1 1,1-1-1,-1 1 1,1-1 0,0 0-1,-1 1 1,1-1-1,0 0 1,0 1 0,0-1-1,0 0 1,0 0-1,0 0 1,0 0 0,0 0-1,1 0 1,-1 0-1,0 0 1,0-1 0,1 1-1,-1 0 1,1-1-1,-1 1 1,0-1 0,1 0-1,-1 1 1,1-1-1,-1 0 1,1 0 0,-1 0-1,1 0 1,-1 0-1,1 0 1,-1 0 0,2-1-21,4-1 13,0-1 0,0-1 0,0 1 0,0-1 0,-1-1 0,0 1 0,1-1 0,-2 0 0,1 0 0,0-1 0,-1 1 0,0-1 0,-1 0 0,1-1 0,-1 1 0,0-1 0,-1 0 0,2-4-13,19-36 35,-3 0 0,-1-1-1,-3-1 1,-2-1 0,-2 0-1,-2-1 1,2-34-35,-9-4 13,-10 83-86,0 23 2,-39 240 15,43-244 78,2-12-21,-4 24 94,1 1-1,1 0 1,1 0-1,1 0 0,2 0 1,3 20-95,-4-44 8,-1 1 0,1 0-1,0 0 1,0-1 0,0 1 0,1 0 0,-1-1 0,1 1 0,-1-1 0,1 0 0,0 1 0,0-1-1,0 0 1,0 0 0,0 0 0,1 0 0,-1-1 0,0 1 0,1-1 0,-1 1 0,1-1 0,0 0-1,-1 0 1,1 0 0,0 0 0,0 0 0,0-1 0,0 1 0,-1-1 0,1 0 0,1 0-8,2 0 2,1 0 0,0-1 0,-1 0 0,1-1 0,0 1 1,-1-1-1,0 0 0,1-1 0,-1 1 0,0-1 0,0-1 0,2-1-2,4-4 9,0 0 0,-1-1-1,0 0 1,-1-1-1,0 0 1,-1-1-1,0 0 1,-1 0-1,0-1 1,-1 0-1,-1-1 1,0 0-1,-1 1 1,0-2-1,-1 1 1,0 0-1,-1-1 1,-1 0-9,-7-17-37,4 32 35,1 0-1,-1 0 1,0-1 0,1 1 0,-1 0 0,1 0-1,-1 0 1,0 0 0,1-1 0,-1 1 0,1 0-1,-1 0 1,0 0 0,1 0 0,-1 1 0,1-1-1,-1 0 1,0 0 0,1 0 0,-1 0 0,1 1-1,-1-1 1,0 0 0,1 0 0,-1 1 0,1-1-1,-1 1 1,1-1 0,-1 0 0,1 1 0,0-1-1,-1 1 1,1-1 0,-1 1 0,1-1 0,0 1-1,0-1 1,-1 1 0,1-1 0,0 1 0,0 0-1,-1-1 1,1 1 0,0-1 0,0 1 0,0 0-1,0-1 1,0 1 2,-6 11-8,0 0-1,1 0 1,0 0-1,1 1 1,0 0-1,1 0 1,1 0-1,0 0 1,0 0-1,2 1 1,-1 1 8,2-14-1,0 1 0,0-1 0,0 1-1,0-1 1,0 0 0,0 0 0,0 1 0,1-1 0,-1 0 0,0 0 0,1 0 0,-1 0 0,0 0 0,1 0-1,-1-1 1,1 1 0,0-1 0,-1 1 0,1-1 0,0 1 0,-1-1 0,1 0 0,0 1 0,-1-1 0,1 0 0,0 0-1,-1-1 1,1 1 0,0 0 0,-1 0 0,1-1 0,0 1 0,-1-1 0,1 0 0,-1 1 0,1-1 0,-1 0 0,1 0-1,-1 0 1,1 0 1,2 0 0,23-7 7,-1 1 1,2 1 0,-1 1-1,1 1 1,-1 2-1,1 1 1,6 1-8,5 11-1,-32-32 103,-7 3 37,-1-1-1,0 0 1,-2 1-1,0 0 1,-1-1-1,-1 1 1,0 1-1,-8-17-138,-9-36 363,21 68-390,0 0 0,1 0-1,-1 0 1,1 0 0,-1 0-1,1 0 1,0 0-1,0-1 1,0 1 0,0 0-1,1 0 1,-1 0 0,0 0-1,1 0 1,0 0-1,-1 0 1,1 0 0,0 0-1,0 0 1,0 0 0,0 0-1,0 1 1,1-1-1,-1 0 1,0 1 0,1-1-1,-1 1 1,1 0 0,0-1-1,-1 1 1,1 0-1,0 0 1,0 0 0,0 0-1,0 0 1,1 0 27,38-14-2079,19-4-2203</inkml:trace>
  <inkml:trace contextRef="#ctx0" brushRef="#br2" timeOffset="160324.346">15074 8265 9802,'6'-30'3033,"4"18"680,-1 15-2769,1 18-176,-1 11-240,4 24-168,-2 0-88,1 13-56,2-6-56,2 13-88,-2-15-8,4-8-40,-4-7 56,-2-10-656,-7-22-384,-1-1-3041,-7-7 240</inkml:trace>
  <inkml:trace contextRef="#ctx0" brushRef="#br2" timeOffset="160613.582">14949 8822 9842,'-1'2'2785,"4"1"647,7-5-2743,16-8-281,9 2-112,18-9 40,3-11 16,14-9-24,-6 5-80,3-9-72,-16 8-88,-4 4-48,-18 6-384,-15 2 3097,-14 7-6554,-11 1 2833</inkml:trace>
  <inkml:trace contextRef="#ctx0" brushRef="#br2" timeOffset="160891.752">14845 8279 9634,'-20'6'3561,"8"-10"352,7-4-2313,13-6-1120,15-5-112,7-4-232,20 0-88,6-1 0,14-8-16,-8 6 8,9 2-1024,-14 6-2441,-4 0-552,-14 11-1632</inkml:trace>
  <inkml:trace contextRef="#ctx0" brushRef="#br2" timeOffset="161192.577">15345 8250 8306,'0'1'57,"-4"43"1702,1-1 0,3 1-1,1-1 1,5 25-1759,-5-61 98,0 0-1,0-1 1,1 1-1,0-1 1,0 0 0,1 1-1,0-1 1,0 0-1,0 0 1,1-1 0,4 6-98,-6-9 15,1-1 0,-1 1 1,1-1-1,0 0 1,-1 0-1,1 0 1,0 0-1,0 0 0,0-1 1,0 1-1,0-1 1,0 0-1,0 0 1,0 0-1,0 0 0,0-1 1,0 1-1,0-1 1,-1 1-1,1-1 0,0 0 1,0 0-1,0 0 1,-1-1-1,1 1 1,-1-1-1,1 1 0,-1-1 1,1 0-1,-1 0 1,0 0-1,0 0 1,0 0-1,0-1 0,0 1 1,-1-1-1,1 1-15,25-30 92,-1-1 0,-2-1 0,-1-1 0,5-13-92,34-67 104,-44 85-68,-18 30-32,0 1 0,0-1 0,0 1 0,0-1 0,0 0-1,0 1 1,0-1 0,0 1 0,0-1 0,0 1-1,0-1 1,0 0 0,0 1 0,1-1 0,-1 1 0,0-1-1,0 0 1,0 1 0,0-1 0,1 0 0,-1 1 0,0-1-1,1 0 1,-1 1 0,0-1 0,0 0 0,1 0-1,-1 1 1,0-1 0,1 0 0,-1 0 0,1 1 0,-1-1-1,0 0 1,1 0 0,-1 0 0,1 0 0,-1 0-1,0 0 1,1 0 0,-1 0 0,1 0 0,-1 0 0,0 0-1,1 0 1,-1 0 0,1 0 0,-1 0 0,0 0 0,1 0-1,-1 0 1,1 0 0,-1-1 0,0 1 0,1 0-1,-1 0 1,0-1 0,1 1 0,-1 0 0,1-1-4,3 150 1184,-3-113-862,16 127 1087,-17-162-1403,0 0 1,-1 0-1,1-1 0,0 1 1,0 0-1,0 0 0,0 0 1,0 0-1,0 0 0,0 0 1,1-1-1,-1 1 0,0 0 1,0 0-1,1 0 0,-1 0 0,0-1 1,1 1-1,-1 0 0,1 0 1,-1-1-1,1 1 0,0 0 1,-1-1-1,1 1 0,-1 0 1,1-1-1,0 1 0,0-1 1,-1 1-1,1-1 0,0 0 1,0 1-1,-1-1 0,1 0 0,0 1 1,0-1-1,0 0 0,0 0 1,0 0-1,0 0 0,-1 0 1,1 0-1,0 0 0,0 0 1,0 0-1,0 0 0,0 0 1,-1-1-1,1 1 0,0 0 1,0-1-1,0 1-6,6-8-471,-1 0-1,0 0 1,0-1 0,-1 0-1,0 0 1,-1 0 0,0 0 0,3-8 471,2-6-1571,20-41-2187</inkml:trace>
  <inkml:trace contextRef="#ctx0" brushRef="#br2" timeOffset="161533.12">15984 8100 9442,'-45'93'6791,"-9"49"-4264,51-135-2459,1 0-1,0 1 1,0-1-1,1 0 1,0 1-1,0-1 1,0 1-1,1-1 1,0 1-1,1-1 1,0 1-1,0-1 1,0 0-1,1 1 1,0-1-1,1 0 1,-1 0-1,1 0 1,1 0-1,-1-1 1,4 4-68,-5-9 3,0 1 1,0-2 0,0 1 0,0 0 0,0 0 0,1-1 0,-1 1-1,0-1 1,1 1 0,-1-1 0,0 0 0,1 0 0,-1 0-1,0-1 1,0 1 0,1 0 0,-1-1 0,0 0 0,0 1-1,1-1 1,-1 0 0,0 0 0,0 0 0,0 0 0,2-2-4,3-1 10,0-1 1,1-1-1,-2 1 1,1-1-1,-1-1 1,0 1-1,0-1 1,0 0 0,-1 0-1,0-1 1,0-1-11,-4 7 2,22-35 53,-3-1 0,-1-1-1,-1-1 1,-3-1 0,2-9-55,46-183 136,-63 165-2,-1 67-129,1 1-1,-1-1 1,1 1-1,-1 0 0,1-1 1,-1 1-1,1-1 1,-1 1-1,0 0 0,1 0 1,-1-1-1,0 1 0,1 0 1,-1 0-1,0 0 1,1-1-1,-1 1 0,0 0 1,1 0-1,-1 0 0,0 0 1,1 0-1,-1 0 1,0 1-1,1-1 0,-1 0 1,0 0-1,1 0 0,-1 1 1,1-1-1,-1 0 1,0 1-1,1-1 0,-1 0 1,1 1-1,-1-1 0,1 1 1,-1-1-1,1 1 1,-1-1-1,1 1 0,0-1 1,-1 1-1,1 0 1,0-1-1,-1 1-4,-6 8 29,0 1 0,1-1 0,1 1 0,-1 0-1,1 0 1,1 1 0,0-1 0,0 1 0,1 0 0,0 6-29,0-7 22,-6 21 105,1 1 0,2-1 0,1 2 0,2-1 0,1 0 0,2 1 0,2 22-127,-3-52 11,1 0 1,0 0-1,0 0 0,0 0 0,0 0 0,0 0 1,1 0-1,-1 0 0,1 0 0,0-1 1,0 1-1,0 0 0,0 0 0,0-1 0,1 1 1,-1 0-1,1-1 0,0 0 0,0 1 1,0-1-1,0 0 0,0 0 0,0 0 0,0 0 1,1 0-1,-1-1 0,1 1 0,-1-1 1,1 1-1,0-1 0,0 0 0,-1 0 1,1 0-1,0-1 0,0 1 0,0 0-11,3-3 8,0 0 0,0 0-1,-1 0 1,1 0 0,-1-1-1,0 0 1,0 0 0,0 0-1,0-1 1,0 0 0,-1 0 0,1 0-1,1-3-7,13-15 30,0 0 0,-1-2-1,-2 0 1,0-1 0,-2-1 0,0 0-1,5-20-29,7-20 60,-26 58-65,-3 14-43,-6 52 23,3 1 1,2-1-1,2 1 0,4 17 25,10-4 94,-12-71-95,1 0 1,-1 0-1,1 0 1,-1 0 0,1 0-1,0 0 1,-1-1 0,1 1-1,0 0 1,0 0 0,-1-1-1,1 1 1,0 0-1,0-1 1,0 1 0,0-1-1,0 1 1,0-1 0,0 0-1,0 1 1,0-1-1,0 0 1,0 0 0,0 1-1,0-1 1,0 0 0,0 0-1,0 0 1,0 0-1,0-1 1,0 1 0,0 0-1,0 0 1,0-1 0,0 1-1,0 0 1,0-1-1,0 1 1,0-1 0,0 1-1,0-1 1,0 0 0,0 1-1,-1-1 1,1 0 0,0 1-1,-1-1 1,1 0-1,0 0 1,-1 0 0,1 0-1,-1 0 1,1 0 0,-1 0 0,39-72-2282,-6-51-6127,-17 53 2565</inkml:trace>
  <inkml:trace contextRef="#ctx0" brushRef="#br2" timeOffset="162851.705">16504 7580 9226,'-3'-13'3600,"-2"18"494,-2 65-3100,3 0 1,3 0 0,9 70-995,-7-126 156,3 33 274,3-1 0,1-1 0,14 45-430,32 87 320,-38-94-167,-25-91-46,-12-43-300,3-2 0,1 0 0,3 0-1,2-2 1,3 1 0,-1-37 193,9 78-33,1 1-1,0-1 1,1 0 0,0 0-1,1 1 1,1-1 0,0 1-1,0-1 1,1 1 0,1 0-1,0 1 1,1-1 0,0 1-1,0 0 1,3-2 33,5-7-10,12-16 6,-2 0 0,-2-1 0,-1-2 0,-2 0 1,-2-1-1,1-6 4,-13 4-14,-5 41 12,-1 1 0,1 0 0,-1 0-1,1 0 1,0-1 0,-1 1-1,1 0 1,-1 0 0,1 0 0,0 0-1,-1 0 1,1-1 0,-1 1 0,1 0-1,-1 0 1,1 0 0,-1 0 0,1 1-1,0-1 1,-1 0 0,1 0-1,-1 0 1,1 0 0,-1 0 0,1 0-1,0 1 1,-1-1 0,1 0 0,0 0-1,-1 1 1,1-1 0,0 0 0,-1 0-1,1 1 1,0-1 0,-1 0-1,1 1 1,0-1 0,0 1 0,-1-1-1,1 0 1,0 1 0,0-1 0,0 1-1,0-1 1,0 0 0,-1 1 0,1-1-1,0 1 1,0-1 0,0 1 0,0-1-1,0 1 3,-33 114-217,30-96 213,-8 32 187,4 1 0,1-1 0,3 1-1,2 0 1,2 0 0,2 0 0,7 29-183,-3-42 108,1-1 0,1 0 0,3-1 0,1 0 0,5 8-108,-17-45 6,0-1 0,0 0 0,0 1 0,-1-1 0,1 0-1,0 0 1,0 0 0,-1 1 0,1-1 0,-1 0 0,1 0-1,-1 0 1,1 0 0,-1 0 0,0 0 0,1 0 0,-1 0-1,0 0 1,0 0 0,0 0 0,0-1 0,0 1 0,0 0-1,0 0 1,0 0 0,0 0 0,0 0 0,-1 0 0,1 0-1,0 0 1,-1 0 0,1 0 0,-1 0-6,1-1 6,14-335 221,-4 271-273,-9 66 42,-1 0 0,0 0 0,0 0 0,0 1 0,0-1 0,0 0 0,0 0-1,0 0 1,0 0 0,0 1 0,0-1 0,0 0 0,1 0 0,-1 0 0,0 0-1,0 0 1,0 1 0,0-1 0,1 0 0,-1 0 0,0 0 0,0 0 0,0 0-1,0 0 1,1 0 0,-1 0 0,0 0 0,0 0 0,0 1 0,1-1 0,-1 0-1,0 0 1,0 0 0,0 0 0,1 0 0,-1 0 0,0-1 0,0 1 0,0 0-1,1 0 1,-1 0 0,0 0 0,0 0 0,0 0 0,0 0 0,1 0 4,2 25-90,-2-23 84,18 65 17,-19-67-9,0 0 1,0-1 0,0 1-1,0 0 1,0 0 0,1 0-1,-1 0 1,0 0 0,0 0-1,0 0 1,0-1 0,0 1-1,1 0 1,-1 0 0,0 0-1,0 0 1,0 0-1,0 0 1,1 0 0,-1 0-1,0 0 1,0 0 0,0 0-1,0 0 1,1 0 0,-1 0-1,0 0 1,0 0 0,0 0-1,0 0 1,1 0 0,-1 0-1,0 0-2,-2-20 73,1-4-16,16 29-169,-13-3 110,0 1 0,-1-1 0,1 0 0,0 0 0,1 0 0,-1 0 0,0 0 0,0 0 1,1 0-1,-1-1 0,1 1 0,0-1 0,-1 0 0,1 0 0,0 0 0,0 0 0,0 0 0,-1-1 0,1 1 0,0-1 0,0 0 0,0 0 0,0 0 0,1 0 2,6-5 1,0 0-1,-1-1 1,1 0-1,-1 0 1,0-1-1,-1 0 1,0-1-1,0 0 1,2-3-1,12-10 33,3-13 68,-25 35-100,0 0 0,0 0 0,0 0 0,0 0 0,1 0 1,-1 0-1,0 0 0,1 0 0,-1 0 0,1 0 0,-1 0 0,1 0 0,0 0 0,-1 0 0,1 0 1,0-1-1,0 1 0,-1 0 0,1-1 0,0 1 0,0 0 0,0-1 0,0 1 0,0-1 0,0 1 0,0-1 1,0 0-1,0 1 0,0-1 0,0 0 0,0 0 0,0 0 0,0 0 0,0 0 0,0 0 0,0 0 0,0 0 1,0 0-1,0 0 0,0-1 0,0 1 0,0 0 0,0-1 0,1 1-1,12-9 9,-1-1 0,0 0 0,-1-1 0,0 0 0,-1 0-1,0-2 1,-1 1 0,0-1 0,-1-1 0,0 0 0,-1 0 0,4-12-9,-13 59-122,-4-16 93,3-12 28,1 1-1,-1 0 1,1-1-1,0 1 0,0 0 1,0 0-1,1 0 1,0-1-1,0 1 1,1 0-1,0 0 1,0 0-1,0-1 1,1 4 1,0-7 1,0-1 1,0 0 0,0 0-1,0 0 1,0 0 0,0 0-1,0 0 1,0-1 0,0 1-1,0-1 1,0 1 0,1-1-1,-1 0 1,0 0 0,0 0-1,0 0 1,1 0 0,-1 0-1,0-1 1,0 1 0,0-1-1,0 0 1,0 1-1,0-1 1,0 0 0,0 0-1,0 0 1,0 0 0,0-1-1,0 1 1,-1-1 0,1 1-1,0-1 1,-1 1 0,0-1-1,1 0 1,0-1-2,15-14-65,0 0 0,-2 0 0,0-2 0,-1 0 0,0 0 0,-2-2 0,2-5 65,35-96-5718,-40 111 3949,-8 10 1838,-1 0 0,1 0-1,0 0 1,0 0 0,0 1 0,0-1 0,-1 0 0,1 1-1,0-1 1,0 0 0,1 1 0,-1-1 0,0 1 0,0 0-1,0-1 1,0 1 0,0 0 0,0 0 0,0 0 0,1 0-1,-1 0 1,0 0 0,0 0 0,0 0 0,0 0 0,0 0-1,1 1 1,-1-1 0,0 0 0,0 1 0,0-1 0,0 1-1,0-1 1,0 1 0,0 0 0,0-1 0,0 1 0,0 0-69,2 8 149,1-1 1,-1 2-1,0-1 1,-1 0 0,0 0-1,-1 1 1,0-1-1,0 1 1,-1-1-1,0 1 1,0-1 0,-2 8-150,-22 168 1783,24-184-1773,0-1 0,0 1 0,-1 0 0,1 0 1,0-1-1,0 1 0,0 0 0,0 0 0,1-1 0,-1 1 1,0 0-1,0 0 0,0-1 0,1 1 0,-1 0 1,0-1-1,0 1 0,1 0 0,-1-1 0,1 1 0,-1 0 1,1-1-1,-1 1 0,1-1 0,-1 1 0,1-1 1,-1 1-1,1-1 0,0 1 0,-1-1 0,1 0 0,0 1 1,-1-1-1,1 0 0,0 0 0,0 1 0,-1-1 1,1 0-1,0 0 0,0 0 0,-1 0 0,1 0 0,0 0 1,0 0-1,-1 0 0,1 0 0,0 0 0,0-1 1,-1 1-1,1 0 0,0 0 0,0-1-10,1 1-6,43-9-1009,-22-9-3514,-15-7 618</inkml:trace>
  <inkml:trace contextRef="#ctx0" brushRef="#br2" timeOffset="163206.677">17354 7719 10602,'-4'-6'3225,"8"-3"568,8-5-3001,14-4-296,4-6-328,16-2-112,-1 0 48,7-1-760,-8 4 3377,-3 2-6562,-9 4 2576</inkml:trace>
  <inkml:trace contextRef="#ctx0" brushRef="#br2" timeOffset="163207.677">17683 7578 9562,'3'5'3521,"-1"-4"232,4-2-2545,3-1-568,3-4-424,5-5-136,6-1-136,16-9-3729,2-2 1185</inkml:trace>
  <inkml:trace contextRef="#ctx0" brushRef="#br2" timeOffset="163828.955">13371 9517 9650,'-8'2'6270,"9"10"-4895,-1-8-1624,11 213 964,-6-98 35,18 112-750,-21-217 48,0-1 12,0 0 0,0 0-1,2 0 1,-1-1 0,2 1 0,-1-1-1,4 4-59,-8-15 8,0 0 0,0 0 0,1 0 0,-1 0 0,1 0 0,-1 0-1,0 0 1,1 0 0,0 0 0,-1-1 0,1 1 0,-1 0 0,1 0-1,0 0 1,0-1 0,0 1 0,-1 0 0,1-1 0,0 1 0,0-1-1,0 1 1,0-1 0,0 0 0,0 1 0,0-1 0,0 0 0,0 1-1,0-1 1,0 0 0,0 0 0,0 0 0,0 0 0,0 0 0,0 0-1,0 0 1,0 0 0,0-1 0,0 1 0,0 0 0,0-1 0,0 1-1,0 0 1,0-1 0,0 1 0,0-1 0,0 0 0,-1 1 0,1-1-1,0 0 1,0 1 0,-1-1 0,1 0 0,0 0 0,-1 0 0,1 1 0,0-2-9,73-130 423,89-223-39,-118 249-318,-4-2 0,2-24-65,-36 100 3,-5 22-189,-5 18-314,2-4 347,-52 130-6156,24-72 2632</inkml:trace>
  <inkml:trace contextRef="#ctx0" brushRef="#br2" timeOffset="165164.878">13678 9869 5833,'1'4'306,"25"92"5733,-21-78-5514,2 0 0,0 0 0,1-1 0,1 1 0,0-2 1,8 11-526,-16-25-31,0 0 0,1-1 0,-1 1 0,1 0 0,-1 0 0,1 0 0,0-1 0,0 1 0,0-1 0,0 0 1,0 1-1,0-1 0,0 0 0,0 0 0,0 0 0,0-1 0,1 1 0,-1 0 0,0-1 0,1 1 0,-1-1 1,0 0-1,1 0 0,-1 0 0,1 0 0,-1 0 0,0-1 0,1 1 0,-1-1 0,0 1 0,0-1 0,1 0 0,-1 0 1,0 0-1,0 0 0,0 0 0,0-1 0,0 1 0,0-1 0,0 1 0,-1-1 0,1 1 0,0-1 0,-1 0 1,0 0-1,1 0 0,-1 0 0,0 0 0,0 0 0,0-1 31,16-22 479,-1-2 1,-2 0-1,-1-1 1,-1 0-1,-1-1 0,5-22-479,-4 14 113,26-125 47,-36 137-119,-2 26-40,0-1 1,0 0-1,0 0 0,-1 1 0,1-1 1,0 0-1,0 0 0,0 0 0,0 0 1,0 1-1,-1-1 0,1 0 0,0 0 1,0 0-1,0 0 0,-1 1 1,1-1-1,0 0 0,0 0 0,0 0 1,-1 0-1,1 0 0,0 0 0,0 0 1,0 0-1,-1 0 0,1 0 1,0 0-1,0 0 0,-1 0 0,1 0 1,0 0-1,0 0 0,-1 0 0,1 0 1,0 0-1,0 0 0,0 0 0,-1 0 1,1-1-1,0 1-1,-15 61 205,2 0 0,4 0 0,0 21-205,7-67 128,1 1-1,1-1 1,0 0 0,1 0-1,0 0 1,1 0 0,1 0 0,1 0-1,3 10-127,-6-23 10,-1-1-1,1 1 0,-1-1 1,1 1-1,-1-1 0,1 1 1,0-1-1,0 0 1,0 0-1,0 1 0,0-1 1,0 0-1,0 0 0,0 0 1,0 0-1,0 0 0,1 0 1,-1 0-1,0-1 0,1 1 1,-1 0-1,1-1 0,-1 1 1,1-1-1,-1 1 0,1-1 1,-1 0-1,1 0 1,-1 1-1,1-1 0,0 0 1,-1-1-1,1 1 0,-1 0 1,1 0-1,-1-1 0,1 1 1,-1-1-1,1 1 0,-1-1 1,0 1-1,1-1 0,-1 0 1,0 0-1,1 0 1,0 0-10,52-54 96,-32 22-48,-2-1 0,-1-1 0,-2-1 0,-2 0 0,-1-1 0,-2-1 0,-1 0 0,-2 0 0,-1-7-48,-17 158-52,-4 121 674,13-233-611,-1 1 0,0-1 0,1 0 1,0 0-1,-1 1 0,1-1 0,0 0 1,-1 0-1,1 1 0,0-1 0,0 0 1,0 1-1,0-1 0,0 0 0,1 1 1,-1-1-1,0 0 0,1 0 0,-1 1 1,1-1-1,-1 0 0,1 0 0,-1 0 1,1 1-1,0-1 0,-1 0 0,1 0 1,0 0-1,0 0 0,0 0 0,0-1 1,0 1-1,0 0 0,0 0 0,0 0 1,1-1-1,-1 1 0,0-1 0,0 1 1,0-1-1,1 1 0,-1-1 0,0 0 1,1 0-1,-1 0 0,0 0 0,1 1 1,-1-2-12,8-5 29,-1-1-1,1 0 1,-1-1 0,-1 0 0,1 0 0,-1-1-1,-1 0 1,4-6-29,5-6 33,129-175 151,-143 195-184,32-31 6,-32 32-7,0-1 0,0 1 0,-1 0 0,1-1 0,0 1-1,0 0 1,0-1 0,0 1 0,0 0 0,0 0 0,0 0 0,-1 0-1,1 0 1,0 0 0,0 0 0,0 0 0,0 0 0,0 0 0,0 1-1,0-1 1,0 0 0,-1 1 0,1-1 0,0 0 0,0 1 0,0-1-1,-1 1 1,1-1 0,0 1 0,0 0 0,-1-1 0,1 1 0,-1 0-1,1-1 1,-1 1 0,1 0 0,-1 0 0,1 0 0,-1-1 0,1 1-1,-1 0 1,0 1 1,16 78-38,-15-57 44,2 90 133,-3-113-136,-1 0 0,1 0-1,0-1 1,0 1 0,0 0 0,0-1 0,0 1-1,0 0 1,0 0 0,1-1 0,-1 1 0,0 0-1,0 0 1,0-1 0,0 1 0,0 0 0,0 0-1,0-1 1,0 1 0,1 0 0,-1 0 0,0 0-1,0-1 1,0 1 0,1 0 0,-1 0 0,0 0-1,0 0 1,0-1 0,1 1 0,-1 0 0,0 0 0,0 0-1,1 0 1,-1 0 0,0 0 0,0 0 0,1 0-1,-1 0 1,0 0 0,1 0 0,-1 0 0,0 0-1,0 0 1,1 0 0,-1 0 0,0 0 0,0 0-1,1 0 1,-1 0 0,0 0 0,0 0 0,1 0-1,-1 0 1,0 1 0,0-1-3,11-28 87,54-255 153,-63 276-236,-1-1-1,1 1 1,0 0 0,0 0 0,1 1-1,0-1 1,0 0 0,1 1 0,0 0-1,3-4-3,-5 10-3,0 0 0,1-1-1,-1 1 1,0 1-1,1-1 1,-1 0-1,0 0 1,0 1 0,1-1-1,-1 1 1,0 0-1,0 0 1,0 0-1,0 0 1,0 0 0,0 0-1,0 0 1,0 1-1,0-1 1,-1 1-1,1-1 1,0 1 0,0 0 3,3 6-4,1-1 0,-1 1 0,0 0 0,0 0 1,-1 1-1,0-1 0,0 1 0,-1 0 0,0 0 0,-1 0 1,0 0-1,-1 1 0,0-1 0,0 0 0,0 1 0,-2-1 1,1 1-1,-1-1 0,-1 5 4,3 58 61,-2-71-61,1 0 1,0 0-1,-1 0 1,1 0 0,0 0-1,0 1 1,0-1-1,0 0 1,0 0-1,0 0 1,0 0 0,0 0-1,0 0 1,1 0-1,-1 0 1,0 0 0,1 0-1,-1 1 1,1-1-1,-1-1 1,1 1 0,0 0-1,-1 0 1,1 0-1,0 0 1,0 0-1,-1-1 1,1 1 0,0 0-1,0 0 1,0-1-1,0 1 1,0-1 0,0 1-1,0-1 1,0 0-1,0 1 1,0-1-1,0 0 1,0 1 0,0-1-1,0 0 1,1 0-1,-1 0 1,0 0 0,0 0-1,0 0 1,0-1-1,0 1 1,0 0-1,0 0 1,0-1 0,0 1-1,0-1 1,0 1-1,0-1 1,0 1 0,0-1-1,0 0 1,0 1-1,0-1 1,0 0-1,-1 0 1,1 0-1,11-11 0,0-1 0,-2-1 0,1 0 0,-2 0 0,0-1 0,0 0 0,-2-1 0,0 1 0,0-2 0,-7 16 0,7-13 11,-1 0 1,0 0-1,-1 0 0,0 0 0,-2-1 1,1 0-1,-2 0 0,0 0 0,-1 0 1,0 0-1,-2-8-11,-5 5 3,-2 24-62,6 5 55,1 0 1,0 0-1,0 1 0,1-1 1,0 0-1,1 0 0,1 0 1,-1 0-1,2 0 0,-1 0 0,2 0 1,-1-1-1,2 0 0,-1 1 1,1-2-1,1 1 0,3 4 4,-7-12 2,0 0 1,0 1-1,1-1 0,-1 0 0,1-1 0,-1 1 0,1 0 1,0-1-1,-1 1 0,1-1 0,0 0 0,0 0 0,0 0 1,0 0-1,0-1 0,1 1 0,-1-1 0,0 0 0,0 0 1,0 0-1,0 0 0,0 0 0,0-1 0,1 0 0,-1 1 1,0-1-1,0 0 0,0 0 0,-1-1 0,1 1 0,0-1 1,2-1-3,4-3 12,-1 0 0,1 0 0,-2-1 0,1 0 0,-1 0 0,0-1 0,0 0 0,-1 0 0,3-4-12,-2 0 19,0-1 0,0 0 0,-1 0 0,-1-1-1,0 1 1,-1-1 0,0 0 0,-1 0 0,-1-1 0,0 1 0,-1 0 0,0-1 0,-2 1 0,0-8-19,-5 4-9,-2 22-32,-4 32-29,6 2 43,-2 1 48,2 1 1,1 0 0,3 0 0,1 13-22,1-52 0,0-1 1,0 1-1,0 0 1,0-1-1,0 1 0,0-1 1,0 1-1,0 0 1,0-1-1,0 1 0,0 0 1,0-1-1,0 1 1,0-1-1,1 1 0,-1 0 1,0-1-1,1 1 0,-1-1 1,0 1-1,1-1 1,-1 1-1,1-1 0,-1 1 1,0-1-1,1 0 1,-1 1-1,1-1 0,0 1 1,-1-1-1,1 0 1,-1 0-1,1 1 0,-1-1 1,1 0-1,0 0 0,-1 0 1,1 0-1,-1 1 1,1-1-1,0 0 0,-1 0 1,1 0-1,0 0 1,-1-1-1,1 1 0,0 0 1,-1 0-1,1 0 1,-1 0-1,1-1 0,-1 1 1,1 0-1,0 0 0,-1-1 1,1 1-1,-1-1 0,34-26 13,105-113 45,-137 138-61,-1 0-1,0 1 0,1-1 0,-1 1 0,1-1 0,0 1 0,-1 0 0,1-1 0,0 1 0,0 0 0,0 0 0,0 1 0,0-1 0,0 0 1,0 0-1,0 1 0,0 0 0,0-1 0,0 1 0,0 0 0,0 0 0,0 0 0,1 0 0,-1 0 0,0 1 0,0-1 0,0 0 0,0 1 1,0 0-1,0 0 0,0-1 0,0 1 0,0 0 0,-1 0 0,1 1 0,1-1 4,19 65-164,-18-41 147,-2-17 8,-2-6 11,0 1 0,0 0-1,0-1 1,0 1 0,0-1-1,1 1 1,-1-1 0,1 1-1,0-1 1,0 1-1,0-1 1,0 0 0,0 1-1,0-1 1,1 0 0,-1 0-1,1 0 1,-1 0 0,1 0-1,0 0 1,0-1 0,0 1-1,0 0 1,0-1-1,0 0 1,0 1 0,1-1-1,-1 0 1,0 0 0,1 0-1,0 0-1,4-5-61,0 0 0,-1 0 0,1 0 0,-1-1 0,0 0 0,0-1 0,0 1 0,-1-1 0,0 0 0,0 0 0,-1-1 0,1 1 0,-1-1 0,-1 0 0,1-1 61,12-16-1659,-8 13-2203,-7 16-323</inkml:trace>
  <inkml:trace contextRef="#ctx0" brushRef="#br2" timeOffset="166033.955">15929 9507 8386,'-2'4'351,"0"0"0,0 0 0,0 1 0,1-1 0,-1 1 0,1-1 0,0 1 0,0 0 0,1-1 1,-1 1-1,1 0 0,0 0 0,0-1 0,1 1 0,-1 0 0,1 0 0,0-1 0,1 1 0,-1-1 0,1 1 0,0-1 0,0 1 1,0-1-1,1 0-351,-2-3 56,0 0 0,1 0 1,-1 0-1,0 0 0,1 0 0,-1-1 1,1 1-1,0-1 0,-1 1 1,1-1-1,-1 1 0,1-1 1,0 0-1,-1 0 0,1 0 1,-1 0-1,1 0 0,0 0 1,-1 0-1,1-1 0,0 1 0,-1 0 1,1-1-1,-1 0 0,1 1 1,-1-1-1,1 0 0,-1 0 1,0 1-1,1-1 0,-1 0 1,0-1-1,0 1 0,1 0-56,41-46 689,-29 25-596,0-1 0,-1 0 0,-1 0 0,-1-1 0,-2-1 0,0 0 0,-2 0 0,0-1 0,1-20-93,-6 41 11,-1 1-1,0-1 1,0 0-1,0 0 1,-1 0-1,0 1 1,0-1-1,0 0 1,0 0-1,-1 0 1,0 0-1,0 1 0,0-1 1,-1 0-1,1 1 1,-1-1-1,0 1 1,0-1-1,-1 1 1,1 0-1,-1 0 1,0 0-1,0 1 1,-1-1-1,1 1 1,-1-1-1,0 1-10,1 2 5,-1 1 0,1 0 0,0 0 0,-1 1 0,1-1 0,0 1 0,0-1 0,-1 1 0,1 0 0,0 0 0,0 0 0,0 1 0,0-1 0,0 1 0,0 0 0,1 0 0,-1 0 0,0 0-1,1 0 1,0 0 0,-1 1 0,1 0-5,-14 14-2,2 1-1,0 1 1,1 0-1,1 1 1,0 0-1,2 1 1,1 1-1,0-1 1,1 1-1,0 9 3,6-26-2,-5 13-5,2 0 0,0 0 0,1 1 0,0-1 0,2 1 0,0 0 0,1 14 7,0-32-1,1 0 0,0 0-1,-1 0 1,1 0 0,0 0 0,-1 1-1,1-1 1,0 0 0,0 0-1,0 0 1,0 1 0,0-1-1,0 0 1,0 0 0,1 0-1,-1 1 1,0-1 0,1 0-1,-1 0 1,1 0 0,-1 0 0,1 0-1,-1 0 1,1 0 0,0 0-1,-1 0 1,1 0 0,0 0-1,0 0 1,0 0 0,0-1-1,0 1 1,0 0 0,0-1-1,0 1 1,0-1 0,0 1 0,0-1-1,0 1 1,0-1 0,1 0-1,-1 1 1,0-1 0,0 0-1,0 0 1,1 0 0,-1 0-1,0 0 1,0 0 0,0 0-1,1-1 1,-1 1 0,0 0 0,0-1-1,0 1 1,0-1 0,0 1-1,0-1 1,0 1 0,0-1-1,0 0 1,0 0 0,0 1-1,0-1 2,74-87 26,71-112 151,-139 189-166,-2 5-7,-1 0-1,1-1 0,0 2 0,1-1 1,-1 0-1,1 1 0,0 0 1,0 1-1,1-1 0,3-1-3,-8 6-1,0-1-1,0 1 0,0 0 1,0 0-1,0 0 1,0 0-1,0 1 0,0-1 1,0 0-1,0 1 1,0 0-1,0-1 1,0 1-1,0 0 0,0 0 1,0 0-1,-1 0 1,1 0-1,-1 0 0,1 1 1,0-1-1,-1 1 1,0-1-1,1 1 1,-1-1-1,0 1 0,0 0 1,0-1-1,0 1 1,0 0-1,0 0 0,-1 0 1,1 0-1,0 0 1,-1 0-1,0 0 1,1 0-1,-1 0 0,0 0 1,0 0-1,0 0 1,0 0-1,-1 0 2,28 209 157,-17-173-8,-10-38-143,0 1 0,0-1 0,0 1-1,1-1 1,-1 1 0,0 0 0,0-1 0,1 1 0,-1-1 0,0 1 0,1-1 0,-1 0 0,0 1-1,1-1 1,-1 1 0,1-1 0,-1 0 0,1 1 0,-1-1 0,1 0 0,-1 1 0,1-1 0,-1 0-1,1 0 1,-1 1 0,1-1 0,-1 0 0,1 0 0,0 0 0,-1 0 0,1 0 0,-1 0 0,1 0-1,-1 0 1,1 0 0,0 0 0,-1 0 0,1 0 0,-1-1 0,1 1 0,-1 0 0,1 0 0,-1 0-1,1-1 1,-1 1 0,1 0 0,-1-1 0,1 1 0,-1-1 0,1 1 0,-1 0 0,0-1-1,1 1 1,-1-1 0,0 1 0,1-1-6,10-14 83,-1-1-1,-1 1 1,0-2-1,-1 1 1,0-1 0,-2-1-1,3-8-82,1-2 60,24-71 65,-34 99-127,0 0 1,0 1-1,0-1 0,0 0 1,0 0-1,0 1 0,0-1 0,0 0 1,0 0-1,0 1 0,0-1 1,0 0-1,0 1 0,0-1 1,0 0-1,0 0 0,0 1 0,0-1 1,0 0-1,0 0 0,0 1 1,0-1-1,1 0 0,-1 0 1,0 0-1,0 1 0,0-1 0,0 0 1,1 0-1,-1 0 0,0 1 1,0-1-1,0 0 0,1 0 1,-1 0-1,0 0 0,0 0 0,1 0 1,-1 0-1,0 1 0,0-1 1,1 0-1,-1 0 0,0 0 0,0 0 1,1 0-1,-1 0 0,0 0 1,0 0-1,1 0 0,-1 0 1,0-1-1,0 1 0,1 0 0,-1 0 1,0 0-1,0 0 0,1 0 2,-3 110-161,6-33 169,8-54-635,6-46-861,23-86-4413,-18 28 1837</inkml:trace>
  <inkml:trace contextRef="#ctx0" brushRef="#br2" timeOffset="166722.833">16697 8542 8578,'-11'92'5377,"4"-54"-4988,-40 236 1756,40-247-1933,2 0 1,1 0 0,1 1-1,2 0 1,0-1-1,2 1 1,1 0-1,1-1 1,2 1 0,0-1-1,2 0 1,1 0-1,1-1 1,1 0 0,13 22-213,-60-87-887,21 18 812,1-1 0,1 0 0,1-1 0,1 0 0,1-1 0,1 0 0,1-1 0,2 0 0,-5-24 75,11 47 43,1 1 0,-1-1 0,1 1-1,0-1 1,-1 0 0,1 1 0,0-1 0,0 0 0,0 1 0,0-1 0,0 0-1,0 1 1,0-1 0,1 1 0,-1-1 0,1 0 0,-1 1 0,1-1 0,0 1 0,-1-1-1,1 1 1,0 0 0,0-1 0,0 1 0,0 0 0,0 0 0,0-1 0,1 1-1,-1 0 1,0 0 0,0 0 0,1 0 0,-1 1 0,1-1 0,-1 0 0,1 0-1,-1 1 1,1-1 0,1 1-43,164-38-1228,-154 35 560,-1 0 1,0-1 0,0-1-1,0 0 1,0 0-1,-1-1 1,0 0-1,0-1 1,0-1-1,-1 0 1,0 0-1,-1-1 1,0 0-1,0 0 1,-1-1-1,0-1 668,5-27 582,-13 37-478,0 0 0,0 0 0,1 1-1,-1-1 1,0 0 0,0 1 0,0-1-1,0 0 1,0 0 0,0 0 0,0 1-1,0-1 1,0 0 0,0 0 0,0 1 0,-1-1-1,1 0 1,0 1 0,0-1 0,-1 0-1,1 1 1,0-1 0,-1 0 0,1 1 0,-1-1-1,1 1 1,-1-1 0,1 0 0,-1 1-1,0-1 1,1 1 0,-1 0 0,1-1 0,-1 1-1,0 0 1,1-1 0,-1 1 0,0 0-1,0-1 1,1 1 0,-1 0 0,0 0 0,0 0-1,1 0 1,-1 0 0,0 0 0,0 0-1,1 0 1,-1 0 0,0 0-104,-5 3 291,0 0 1,0-1-1,0 2 1,0-1-1,1 1 0,0 0 1,0 0-1,0 0 1,0 1-1,0 0 0,1-1 1,0 2-1,0-1 1,0 2-292,2-5 62,-12 17 162,0 2-1,2-1 1,0 2 0,1 0-1,1 0 1,1 1-1,1 0 1,2 0 0,-1 4-224,5-20 51,1 0 1,0 0-1,0 0 1,0 1 0,1-1-1,0 0 1,1 0-1,-1 1 1,1-1 0,1 3-52,-1-9 4,0 1 0,0-1 1,1 0-1,-1 0 0,0 0 1,0 1-1,1-1 1,-1-1-1,1 1 0,-1 0 1,0 0-1,1 0 0,0-1 1,-1 1-1,1-1 0,-1 1 1,1-1-1,0 0 0,-1 0 1,1 0-1,0 0 1,-1 0-1,1 0 0,0 0 1,-1 0-1,1 0 0,-1-1 1,1 1-1,0-1 0,-1 1 1,1-1-1,-1 0 0,1 0 1,-1 0-1,0 1 1,1-1-1,-1 0 0,0-1 1,1 1-1,-1 0 0,0 0 1,0 0-1,0-1 0,0 1 1,0-1-5,41-34 54,-36 29-111,0 0 0,1 1 0,0 0 0,0 0 1,0 0-1,1 1 0,0 0 0,0 1 0,0 0 0,1 0 0,-1 1 0,1 0 1,0 0-1,0 1 0,5-1 57,-11 3-35,-1 0 0,1 1 1,0-1-1,0 0 0,-1 1 0,1-1 1,-1 1-1,1 0 0,-1 0 0,1 0 1,-1 0-1,1 1 0,-1-1 0,0 1 1,1-1-1,-1 1 0,0 0 1,0 0-1,-1 0 0,1 0 0,0 0 1,0 0-1,-1 0 0,0 0 0,1 1 1,-1-1-1,0 1 0,0-1 0,0 1 1,0-1-1,-1 1 0,1 2 35,0 2 10,0 0-1,0 1 1,-1-1-1,0 1 1,0-1-1,-1 1 1,0-1-1,0 1 1,-1-1-1,0 1 1,0 0-10,-6 11 191,-1-2 0,-1 1 0,0-1 1,-1 0-1,-1-1 0,0 0 0,-1-1 0,-1-1 0,-2 1-191,-57 37 528,71-51-565,1 0 0,-1 0-1,1-1 1,-1 1-1,1-1 1,-1 0-1,1 1 1,-1-1-1,0 0 1,1 0-1,-1 0 1,1 0 0,-1 0-1,0 0 1,1 0-1,-1-1 1,1 1-1,-1-1 1,1 1-1,-1-1 1,1 0-1,-1 1 1,1-1 0,-1 0-1,1 0 1,0 0-1,-1 0 1,1 0-1,0 0 1,0 0-1,0 0 1,0-1-1,0 1 1,0 0 0,0-1-1,1 1 1,-1-1-1,0 1 1,0-2 37,-8-64-4493,15 12 172,4-7-684</inkml:trace>
  <inkml:trace contextRef="#ctx0" brushRef="#br2" timeOffset="167116.3">16985 8777 8418,'2'2'285,"0"0"1,0 0 0,-1 0 0,1 0-1,-1 0 1,0 0 0,0 0-1,0 1 1,0-1 0,0 1-1,0-1 1,-1 1 0,1-1-1,-1 1 1,1-1 0,-1 1 0,0-1-1,0 1 1,0-1 0,-1 1-1,1-1 1,-1 3-286,1 9 194,-17 266 2921,9-208-2553,2 1 0,4-1-1,3 1 1,3-1-1,3 1 1,6 8-562,-12-62 153,-8-49-21,4-100-57,1 23-458,5 0 0,5 0 1,5 1-1,6-15 383,-17 110-21,0 1 0,1 0 0,0 0 0,1 0 0,0 0 0,0 1 0,1-1 0,0 1 1,0 0-1,6-5 21,-11 13-2,1 1-1,-1-1 1,1 1 0,0-1 0,-1 1 0,1-1 0,0 1 0,-1 0 0,1-1 0,0 1 0,0 0-1,-1 0 1,1 0 0,0-1 0,0 1 0,-1 0 0,1 0 0,0 0 0,0 0 0,-1 0 0,1 0-1,0 1 1,0-1 0,-1 0 0,1 0 0,0 0 0,0 1 0,-1-1 0,1 0 0,0 1 0,-1-1-1,1 1 1,0-1 0,-1 1 0,1-1 0,-1 1 0,1-1 0,-1 1 0,1-1 0,-1 1 0,1 0-1,-1-1 1,0 1 0,1 0 0,-1 0 0,0-1 0,0 1 0,1 0 0,-1-1 0,0 1 2,16 41-83,-14-24 118,-1 1 0,-1-1 0,0 1 0,-2-1 0,0 1 1,-1-1-1,-1 0 0,-1 2-35,2-5 66,-9 43 374,-3-1-1,-2 0 0,-4 3-439,20-57 21,-1 1-1,1 0 1,-1-1-1,1 1 1,-1-1-1,0 1 1,0-1-1,-1 0 1,1 0-1,-1 0 1,0 0-1,1 0 1,-1-1-1,-2 2-20,4-4-31,0-1 0,0 1 0,0 0 0,0-1 1,0 1-1,0-1 0,0 1 0,0-1 0,0 1 0,0-1 0,0 0 0,0 1 0,0-1 1,1 0-1,-1 0 0,0 0 0,0 0 0,1 1 0,-1-1 0,1 0 0,-1 0 0,1 0 1,-1 0-1,1 0 0,-1-1 0,1 1 0,0 0 0,0 0 0,0 0 0,0 0 1,-1 0-1,1 0 0,1 0 0,-1-1 0,0 1 0,0 0 0,0 0 31,0 0-35,0-98-5801,5 39 1334</inkml:trace>
  <inkml:trace contextRef="#ctx0" brushRef="#br2" timeOffset="167645.558">17215 8756 9050,'-13'70'5887,"0"0"-3512,-21 120-376,32-179-1863,0 0 0,1 0 1,0 1-1,0-1 0,2 1 0,-1-1 1,1 1-1,1-1 0,0 0 1,1 1-1,0 1-136,-2-12 5,-1 0 1,0-1 0,0 1-1,1 0 1,-1 0 0,0-1-1,1 1 1,-1-1 0,1 1 0,-1 0-1,1-1 1,-1 1 0,1-1-1,-1 1 1,1-1 0,-1 1-1,1-1 1,0 0 0,-1 1-1,1-1 1,0 0 0,-1 1-1,1-1 1,0 0 0,-1 0-1,1 0 1,0 1 0,0-1-1,-1 0 1,1 0 0,0 0-1,0 0 1,-1 0 0,1-1-1,0 1 1,0 0 0,-1 0-1,1 0 1,0-1 0,-1 1-1,1 0 1,0-1 0,-1 1-1,1 0 1,-1-1 0,1 1-1,0-1 1,-1 1 0,1-1-1,-1 1 1,1-1 0,-1 0-1,1 1 1,-1-1 0,0 1 0,1-1-1,-1 0 1,0 0 0,1 0-6,9-14 47,0-1 0,-2 0 1,1 0-1,-2-1 1,0 0-1,-1 0 1,-1-1-1,0 1 1,-1-1-1,-1-2-47,-1 2 14,0 0 0,-1 0 0,-1 0 0,0 0 0,-2-1 0,0 1 0,-1 0 0,-1 1 0,0-1 0,-1 1 0,-3-5-14,8 23-3,0-1-1,-1 0 1,1 1 0,0-1 0,0 0 0,-1 0 0,1 0-1,0 1 1,-1-1 0,1 0 0,0 0 0,-1 0 0,1 0-1,0 0 1,-1 1 0,1-1 0,0 0 0,-1 0 0,1 0 0,0 0-1,-1 0 1,1 0 0,0 0 0,-1 0 0,1 0 0,-1 0-1,1-1 1,0 1 0,-1 0 0,1 0 0,0 0 0,-1 0 0,1 0-1,0-1 1,0 1 0,-1 0 0,1 0 0,0-1 0,-1 1-1,1 0 1,0 0 0,0-1 0,0 1 0,-1 0 0,1-1 0,0 1-1,0 0 1,0-1 0,0 1 0,0 0 0,-1-1 0,1 1-1,0 0 1,0-1 0,0 1 0,0 0 0,0-1 0,0 1 3,-4 32-159,3-31 159,0 9-14,1 0 0,-1-1 0,1 1 0,1-1 0,0 1 0,0 0 0,1-1 0,0 0 0,1 1 0,0-1 0,4 7 14,-6-14-1,0 0 1,1 0 0,-1 0 0,1-1 0,-1 1 0,1-1 0,0 1-1,-1-1 1,1 0 0,0 1 0,0-1 0,0 0 0,0 0 0,0-1-1,1 1 1,-1 0 0,0-1 0,0 1 0,0-1 0,1 0 0,-1 1-1,0-1 1,0 0 0,1-1 0,-1 1 0,0 0 0,0-1 0,0 1-1,1-1 1,-1 1 0,0-1 0,0 0 0,1-1 0,65-39 65,-52 29-37,0-2 1,-1 0 0,-1-1 0,0 0-1,-1-1 1,11-17-29,-19 25 8,0 1 1,-1-1-1,0 0 0,-1-1 1,0 1-1,0 0 0,0-1 0,-1 0 1,-1 0-1,1 0 0,-1 1 1,-1-1-1,0 0 0,0 0 0,-1 0 1,0 0-1,-1-3-8,2 10-2,0 1 1,0-1-1,0 1 1,0-1-1,0 1 1,0 0-1,0-1 1,-1 1-1,1 0 1,-1-1-1,1 1 1,-1 0-1,1-1 1,-1 1-1,0 0 0,1 0 1,-1 0-1,0-1 1,0 1-1,0 0 1,0 0-1,0 0 1,0 1-1,0-1 1,-1 0-1,1 0 1,0 0-1,0 1 1,-1-1-1,1 1 1,0-1-1,-1 1 0,1 0 1,0-1-1,-1 1 1,1 0-1,-1 0 1,1 0-1,0 0 1,-1 0-1,0 0 2,-5 7-16,1 0-1,1 1 0,-1-1 0,1 1 1,0 0-1,1 0 0,0 1 1,0 0-1,1-1 0,-2 7 17,2-7-7,-10 24 63,1-1 0,2 2 0,1-1 0,2 1 0,1 1 0,2-1 0,0 15-56,4-44 5,-1 0 0,1 1 0,0-1 0,0 0 0,1 0 0,-1 0 0,1 0 0,0 0 1,0 0-1,0 0 0,1 0 0,0 0 0,-1 0 0,1 0 0,0-1 0,1 1 0,-1-1 0,1 0 0,-1 1 1,1-1-1,0 0 0,0-1 0,1 1 0,-1 0 0,0-1 0,1 0 0,0 0 0,-1 0 0,1 0 1,0-1-1,0 1 0,0-1 0,0 0 0,0 0 0,0 0 0,0-1 0,0 0 0,1 1 0,0-2-5,6-1-261,-1-1-1,0 0 0,0-1 0,0 0 1,0-1-1,-1 0 0,0-1 1,0 0-1,5-3 262,42-38-4906,-19 10 422</inkml:trace>
  <inkml:trace contextRef="#ctx0" brushRef="#br2" timeOffset="168080.988">17787 8584 8498,'-10'8'1896,"-2"7"721,3 6-2481,-3 15-80,0-4-48,0 11 80,4-1 88,-2 7 40,4-13-16,-1 7 8,1-14-64,2-8 1032,4-15-4024,4-14 1679</inkml:trace>
  <inkml:trace contextRef="#ctx0" brushRef="#br2" timeOffset="168316.354">17847 8009 9610,'-40'41'5848,"9"46"-5795,26-65 473,-5 24 115,2 1 0,2 0 1,3 0-1,1 35-641,1-52 275,4 411 2470,1-304-2148,-4-121-475,4-30 64,66-198 151,6 5-223,-61 173-123,-15 34 6,0 0 0,0 0 1,1 1-1,-1-1 0,0 0 1,0 0-1,0 0 0,1 0 0,-1 0 1,0 1-1,0-1 0,1 0 0,-1 0 1,0 0-1,1 0 0,-1 0 0,0 0 1,0 0-1,1 0 0,-1 0 1,0 0-1,0 0 0,1 0 0,-1 0 1,0 0-1,0 0 0,1 0 0,-1 0 1,0-1-1,1 1 0,-1 0 0,0 0 1,0 0-1,0 0 0,1 0 1,-1-1-1,0 1 0,0 0 0,0 0 1,1 0-1,-1-1 0,0 1 0,0 0 1,0 0-1,0-1 0,0 1 0,0 0 1,1 0-1,-1-1 0,0 1 1,0 0-1,0 0 0,0-1 0,0 1 1,0 0 2,0 25-123,0-23 120,-5 66-43,-4-1 0,-2 0 0,-10 28 46,-3-21 16,24-70-767,7-17-2,2-5-2037,8-12-84</inkml:trace>
  <inkml:trace contextRef="#ctx0" brushRef="#br2" timeOffset="169102.542">18035 8762 4529,'12'-5'9544,"1"-9"-7474,-12 12-1736,79-144 3031,-78 142-3330,3-6 8,1 0 0,-1 0-1,-1 0 1,0-1 0,0 1 0,-1-1-1,-1 0 1,1 0 0,-2 0-1,0 0 1,0-1 0,-1 1-1,0-8-42,-1 18 0,1 0 0,0-1 0,0 1 0,-1 0 0,1 0 0,-1 0 0,1 0 0,-1 0 0,1 0 0,-1-1 0,0 1-1,0 0 1,1 1 0,-1-1 0,0 0 0,0 0 0,0 0 0,0 0 0,0 1 0,0-1 0,0 0 0,0 1 0,0-1 0,0 1-1,-1-1 1,1 1 0,0 0 0,0 0 0,0-1 0,-1 1 0,1 0 0,0 0 0,0 0 0,-1 0 0,1 0 0,0 0 0,0 1-1,-1-1 1,1 0 0,0 1 0,0-1 0,0 1 0,0-1 0,0 1 0,0-1 0,0 1 0,0 0 0,0-1 0,0 1 0,0 0-1,0 0 1,0 0 0,-1 1 0,-8 10 1,0 0 0,1 0 0,1 1 0,0 1 0,0 0 0,1 0 0,1 0 0,-2 7-1,5-13 6,-10 21 59,2 2 1,1-1-1,2 1 1,1 1 0,1-1-1,-1 26-65,14 20 278,-5-75-273,-1-1 1,0 0 0,0 1-1,1-1 1,-1 0 0,0 1 0,1-1-1,-1 0 1,1 0 0,0 0 0,-1-1-1,1 1 1,0 0 0,0-1 0,-1 1-1,1-1 1,0 1 0,0-1-1,0 0 1,0 0 0,-1 0 0,1 0-1,0 0 1,0 0 0,0 0 0,0-1-1,-1 1 1,1 0 0,0-1 0,0 0-1,-1 1 1,1-1 0,0 0-1,-1 0 1,1 0 0,-1 0 0,1 0-1,-1-1 1,1 1 0,-1 0-6,19-13 21,0-1 0,-2-1 0,0-1-1,0 0 1,4-8-21,-5 7 8,92-95-73,-109 113 62,1-1 0,-1 0 0,0 1-1,1-1 1,-1 1 0,1-1 0,-1 1 0,1-1 0,-1 1 0,1-1 0,0 1 0,-1 0 0,1-1 0,-1 1 0,1 0 0,0-1 0,-1 1 0,1 0 0,0 0 0,-1 0 0,1 0 0,0-1 0,0 1 0,-1 0 0,1 0 0,0 0 0,-1 0 0,1 1 0,0-1 0,-1 0 0,1 0 0,0 0 0,-1 0 0,1 1 0,0-1 0,-1 0 0,1 1 0,0-1 0,-1 1 0,1-1 0,-1 0 0,1 1 0,-1-1 0,1 1 0,-1 0 0,1-1 0,-1 1 0,0-1 0,1 1 0,-1 0 0,0-1 0,1 1 0,-1-1 0,0 1 0,0 0 2,5 45-108,-5-38 95,-3 119 193,11-84 234,-8-43-405,1 0 0,-1 1 0,0-1-1,1 0 1,-1 0 0,1 1-1,-1-1 1,0 0 0,1 0 0,-1 0-1,1 0 1,-1 0 0,1 0 0,-1 0-1,1 0 1,-1 1 0,0-2 0,1 1-1,-1 0 1,1 0 0,-1 0 0,1 0-1,-1 0 1,1 0 0,-1 0 0,0-1-1,1 1 1,-1 0 0,1 0 0,-1 0-1,0-1 1,1 1 0,-1 0 0,0-1-1,1 1 1,-1 0 0,0-1-1,1 1 1,-1 0 0,0-1 0,0 1-1,0-1 1,1 1 0,-1 0 0,0-1-1,0 1 1,0-1 0,0 1 0,0-1-8,1 0 20,125-228 354,-126 229-375,0-1 0,0 0 0,0 0-1,0 0 1,0 1 0,0-1 0,1 0 0,-1 0 0,0 1 0,1-1 0,-1 0 0,0 0 0,1 1 0,-1-1 0,1 0 0,-1 1-1,1-1 1,-1 1 0,1-1 0,0 1 0,-1-1 0,1 1 0,0-1 0,-1 1 0,1-1 0,0 1 0,0 0 0,-1 0-1,1-1 1,0 1 0,0 0 0,-1 0 0,1 0 0,0 0 0,0 0 0,0 0 0,0 0 0,-1 0 0,1 0 0,0 0 0,0 0-1,-1 0 1,1 1 0,0-1 0,0 0 0,-1 1 0,1-1 0,0 0 0,0 1 0,-1-1 0,1 1 0,-1-1 0,1 1-1,0 0 1,-1-1 0,1 1 0,-1-1 0,1 1 0,-1 0 0,0-1 0,1 1 0,-1 0 0,0 0 1,10 134-114,-10-110 125,1 69 86,6-84-4883,2-18 1280</inkml:trace>
  <inkml:trace contextRef="#ctx0" brushRef="#br2" timeOffset="169848.971">15901 10164 9266,'-33'-24'8811,"-8"27"-5213,25 7-3484,1 2-1,0-1 0,1 2 0,0 0 0,1 0 1,1 1-1,0 1 0,0 0 0,2 1 1,0 0-114,6-10 4,0 0 1,0 0 0,0 0-1,1 0 1,0 1 0,0 0 0,1-1-1,0 1 1,0 0 0,1 0 0,-1 7-5,1-13-1,1-1 1,0 1 0,0 0 0,0-1 0,0 1 0,0-1 0,0 1 0,0 0-1,0-1 1,0 1 0,0-1 0,1 1 0,-1-1 0,0 1 0,0 0 0,1-1 0,-1 1-1,0-1 1,0 1 0,1-1 0,-1 1 0,1-1 0,-1 0 0,0 1 0,1-1-1,-1 1 1,1-1 0,-1 0 0,1 1 0,-1-1 0,1 0 0,-1 0 0,1 1 0,0-1-1,-1 0 1,1 0 0,-1 0 0,1 0 0,-1 0 0,1 0 0,0 1 0,-1-2-1,1 1 1,-1 0 0,1 0 0,0 0 0,-1 0 0,1 0 0,-1 0 0,1 0-1,-1-1 1,1 1 0,-1 0 0,1-1 0,-1 1 0,1 0 0,0-1 0,37-21-12,-30 17 11,1-1-6,1 1 1,0 0 0,0 1 0,0 0 0,1 1-1,0 0 1,-1 0 0,1 1 0,0 1 0,0 0 0,2 0 6,-9 1-4,1 0 1,-1 0 0,1 1 0,-1-1 0,0 1-1,1 0 1,-1 0 0,0 1 0,0-1 0,0 1 0,0 0-1,0 0 1,0 0 0,0 0 0,-1 1 0,1 0 0,-1-1-1,0 1 1,0 1 0,0-1 0,0 0 0,0 1 0,-1-1-1,1 1 1,-1 0 0,0 0 0,0 0 0,-1 0-1,1 1 5,0 4 5,-1 0 1,0 0-1,-1 0 1,0 0-1,-1 0 1,1 0-1,-2 0 1,1 0-1,-1 0 1,-1 0-1,1-1 1,-2 1-1,1-1 1,-1 0-1,0 0 1,-4 5-7,-4 9 207,-1-2 0,-1 0 0,-1 0 0,0-1 0,-1-1 0,-17 14-207,31-29 0,-1 0-1,0 0 0,-1 0 0,1 0 0,-1 0 0,1-1 0,-1 1 0,0-1 1,0 0-1,0 0 0,0 0 0,0-1 0,0 1 0,0-1 0,-1 0 0,1-1 1,0 1-1,-1-1 0,1 1 0,-1-1 0,1-1 0,0 1 0,-1 0 0,1-1 1,0 0-1,-1 0 0,1-1 0,0 1 0,0-1 0,0 0 0,0 0 0,-4-2 1,8 1-175,-1 0-1,1 0 1,-1 0-1,1 1 1,0-1-1,0 0 1,0 0-1,1 0 1,-1 0-1,1 0 1,-1 1-1,1-1 1,0 0-1,0 0 1,0 1-1,1-1 1,-1 1-1,1-1 1,-1 1-1,1-1 1,0 1-1,0 0 1,0 0-1,0 0 1,0 0-1,0 0 1,0 0-1,1 1 1,-1-1-1,1 1 1,-1 0-1,1-1 1,2 1 175,32-23-4108,2 2-189</inkml:trace>
  <inkml:trace contextRef="#ctx0" brushRef="#br2" timeOffset="170258.656">16152 10247 8354,'10'-20'2992,"-4"11"521,-6 12-2337,-2 14-247,2 10-313,-1 16-32,2 1-224,1 13 56,-1-5-8,2 1-120,0-14-104,2-8-40,-1-19-72,2-14-112,0-14-464,1-19 3049,-3-6-6570,-4-21 2761</inkml:trace>
  <inkml:trace contextRef="#ctx0" brushRef="#br2" timeOffset="170259.656">16146 9974 6817,'-1'3'4881,"-1"8"-936,-1 8-584,2 4-2809,2 4-232,2-1-192,8-5-32,1-7-8,6-9-864,4-10-400,3-6-2849,-2-7-40</inkml:trace>
  <inkml:trace contextRef="#ctx0" brushRef="#br2" timeOffset="170748.933">16482 9936 7802,'-16'52'4897,"-20"50"-2170,17-59-2054,2-10-129,2 1 1,1 0-1,2 1 0,2 1 0,1 0 0,-4 30-544,12-59 33,0 0 1,1 0-1,-1 0 0,1 0 1,1 0-1,-1-1 1,1 1-1,1 0 0,-1 0 1,1 0-1,0-1 0,1 1 1,-1-1-1,1 0 0,1 1 1,-1-1-1,1-1 0,0 1 1,0 0-1,1-1 0,-1 0 1,1 0-1,1-1 0,0 2-33,-3-6 3,0 1-1,0 0 1,0-1-1,0 0 1,0 1-1,0-1 1,0 0-1,0-1 1,0 1-1,0 0 1,0-1-1,0 0 1,0 0-1,0 0 1,0 0-1,0 0 1,0-1-1,-1 1 1,1-1-1,0 1 1,-1-1-1,2-2-2,86-87 100,-61 51-68,-3-2 0,-1-1 0,-2-1 0,-2 0 1,-2-2-1,-2 0 0,-2-1 0,-2-1 0,-2 0 0,-2-1 0,-3 0 0,-1-9-32,-4 43 12,-1-1 0,0 1-1,-1 0 1,-1-1-1,0 1 1,-2 0 0,0-1-12,3 12 7,0 0 1,0 0 0,0 1 0,-1-1 0,1 1 0,-1-1-1,0 1 1,0-1 0,-1 1 0,1 0 0,-1 0-1,1 0 1,-1 0 0,0 1 0,0-1 0,0 1 0,-1-1-1,1 1 1,0 0 0,-1 1 0,0-1 0,1 0 0,-1 1-1,0 0 1,0 0 0,0 0 0,1 0 0,-1 1-1,-2 0-7,-1 0 9,0 2 0,1-1-1,-1 1 1,1 0-1,-1 0 1,1 1 0,0 0-1,0 0 1,0 1-1,1-1 1,-1 1 0,1 0-1,-1 1 1,2-1-1,-1 1 1,0 0 0,1 0-1,-2 4-8,-10 10 10,1 2 0,0 0 0,2 0 0,1 1 1,0 1-1,2 0 0,0 1 0,2 0 0,-3 13-10,10-35-1,0-1 0,1 1 0,-1 0 0,0 0 0,0 0 0,1 0 0,-1 0 0,1 0 0,0 1 0,0-1 0,0 0 0,0 0 0,0 0 0,0 0 0,0 0 0,1 0 0,-1 0 0,1 0 0,-1 0 0,1 0 0,0 0 0,0 0 0,0 0 0,0 0-1,0 0 1,0-1 0,1 1 0,-1 0 0,0-1 0,1 1 0,-1-1 0,1 0 0,0 1 0,0-1 0,-1 0 0,1 0 0,0 0 0,0 0 0,0 0 0,0-1 0,0 1 0,0-1 1,20 8-4,17 4 4,-1 2 1,0 2-1,26 15 0,-53-25-3,0 1 0,-1 0 0,1 1 0,-1 0 0,-1 1 0,0 0 0,0 0 0,-1 1 0,0 0 0,-1 1 0,0 0 0,0 0 0,-1 0 0,0 1 3,-1 2 2,-1-1 0,0 0 0,-1 1 1,0 0-1,-1-1 0,0 1 0,-2 0 0,1 0 0,-2 0 1,0 0-1,0 1-2,-10 60-300,6-75-1859,2-8-325</inkml:trace>
  <inkml:trace contextRef="#ctx0" brushRef="#br2" timeOffset="171004.483">17063 9455 10146,'10'-15'3257,"-10"13"560,3 13-2641,-1 9-680,1 16 8,0 10-256,2 23 112,-2 7-16,1 18 104,2-6-135,2 5 15,-4-20-136,3-8-24,-4-18-96,1-14-432,-2-19-985,4-17-3016,-3-17 240</inkml:trace>
  <inkml:trace contextRef="#ctx0" brushRef="#br2" timeOffset="171278.74">17105 10370 9522,'-1'35'3593,"-5"-2"304,7 2-2313,1-5-992,-1-2-152,7-10-352,-1-6 336,3-1-4377,-16-10 1537</inkml:trace>
  <inkml:trace contextRef="#ctx0" brushRef="#br1" timeOffset="-171176.953">4004 2350 5089,'-5'-2'1272,"7"-5"249,1 2-1705,4-2-497,4-7-983,1-1-48</inkml:trace>
  <inkml:trace contextRef="#ctx0" brushRef="#br1" timeOffset="-170595.414">4058 2231 1280,'-36'-18'6748,"23"0"-5072,12 15-1528,-1 0 1,1 0 0,-1 0 0,0 0-1,0 0 1,0 1 0,-1-1-1,1 0 1,0 1 0,-1 0 0,0 0-1,0 0 1,1 0 0,-1 0 0,0 0-1,-1 1 1,1-1 0,0 1 0,0 0-1,-1 0 1,1 0 0,0 0 0,-1 1-1,1-1 1,-1 1 0,1 0 0,-1 0-1,1 0-148,-1 2 91,0-1 0,0 1 0,0 0 0,0 0 0,0 0 0,1 1 0,-1-1 0,1 1 0,0 0 0,0 0 0,0 0 0,0 0 0,0 0 0,1 1 0,-1-1 0,1 1 0,0 0 0,-1 2-91,-3 2 151,-38 66-77,3 2 0,3 1 0,-26 76-74,49-116 36,1 0 0,1 0-1,2 1 1,2 0-1,2 1 1,1 0-1,2 0 1,2 1-1,1-1 1,2 1 0,2-1-1,1 0-35,-1-27 12,0-1 0,0-1 0,1 1 1,1 0-1,0-1 0,0 0 0,1 0 0,0 0 0,1-1 0,0 0 0,0 0 0,1-1 1,0 0-1,0 0 0,1-1 0,0 0 0,1 0 0,-1-1 0,1-1 0,0 1 0,1-1 0,-1-1 1,1 0-1,0-1 0,0 0 0,5 0-12,14 0 12,1-1 0,-1-1 0,1-2 0,0-1 1,-1-2-1,0 0 0,1-2 0,-2-2 0,14-5-12,-18 6 11,-1 0-1,0-2 0,-1 0 0,0-2 1,-1-1-1,0 0 0,-1-2 0,0 0 1,-1-2-1,-1 0 0,0-1 0,-1-1 1,11-15-11,-3-3 49,-2-1 1,-2-1 0,-1-2 0,-2 0 0,0-5-50,-13 27 107,0 1 0,-2-2 0,0 1 0,0 0-1,-2-1 1,0 1 0,-2-1 0,0 0 0,0 1 0,-2-1 0,-1 0 0,0 1 0,-1 0-1,-1 0 1,0 0 0,-2 0 0,0 1 0,-1 0 0,-1 0 0,-5-6-107,2 2 100,-1 2 0,-1 0 1,0 0-1,-2 2 0,0 0 0,-1 0 1,0 2-1,-1 0 0,-1 1 0,-1 1 1,0 0-1,0 2 0,-1 1 0,-1 0 1,0 1-1,0 2 0,-13-3-100,20 7 1,0 0 0,-1 2 1,1 0-1,-1 0 0,1 2 0,-1 0 0,1 1 0,-1 0 0,1 1 0,0 1 1,0 0-1,1 1 0,-3 2-1,-7 6-162,0 1 1,1 1-1,1 1 0,0 1 1,2 1-1,-15 15 162,-65 80-1668,-18 56-2029</inkml:trace>
  <inkml:trace contextRef="#ctx0" brushRef="#br1" timeOffset="-168724.815">5944 4994 8162,'-11'-11'2780,"10"10"-2709,0-1 0,-1 1-1,1-1 1,0 1 0,0 0-1,-1-1 1,1 1 0,-1 0-1,1 0 1,-1 0 0,1 0-1,-1 0 1,0 1 0,1-1 0,-1 0-1,0 1 1,0-1 0,1 1-1,-1 0 1,0 0 0,0-1-1,0 1 1,0 0 0,1 1-1,-1-1 1,0 0 0,0 0-1,0 1 1,-1 0-71,-11 6-5,0 0-1,0 1 1,1 1-1,0 0 1,0 1 0,1 0-1,1 1 1,-1 1 5,-19 16 3,-251 218 17,-9 3 117,-50 42 318,-82 60-76,-48 71-334,-27 35-31,-28 6 38,-25-21 298,29-23 399,64-40-89,90-67-486,67-14-126,84-73-17,179-194-330,34-30-2933,22-28 426,4-8-50</inkml:trace>
  <inkml:trace contextRef="#ctx0" brushRef="#br1" timeOffset="-168442.27">939 8488 9362,'-66'33'5125,"-14"50"-4187,29-8-911,2 3 1,4 2-1,4 1 1,-6 24-28,4-12 10,-190 369 15,125-258 40,-24 79-65,126-268 9,-1-3 0,2 2 0,-1-1 0,2 0-1,0 1 1,0 0 0,1 0 0,1 0 0,1 1 0,0-1 0,0 3-9,2-16 2,-1 1 1,0-1 0,1 1-1,-1-1 1,1 1-1,-1-1 1,1 0 0,0 1-1,-1-1 1,1 0 0,0 1-1,0-1 1,0 0-1,0 0 1,0 0 0,0 0-1,0 0 1,1 0-1,-1 0 1,0 0 0,0 0-1,1-1 1,-1 1 0,1 0-1,-1-1 1,0 1-1,1-1 1,-1 0 0,1 1-1,-1-1 1,1 0 0,0 0-1,1 0-2,57-8 66,-3-12-15,0-2 0,-2-2 1,0-3-1,27-20-51,92-54-1255,137-109 1255,-121 68-2683,-13 4-83</inkml:trace>
  <inkml:trace contextRef="#ctx0" brushRef="#br1" timeOffset="-153508.166">1487 3805 6961,'-5'6'3551,"12"13"-2682,-7-18-833,9 19 70,1-1 1,0 0-1,1-1 1,1 0-1,1 0 0,1-1 1,0-1-1,1-1 1,1 0-1,0 0 0,1-2 1,0 0-1,3 0-106,44 24 107,-1 3-1,-3 2 1,-1 3 0,-3 3 0,-1 2-1,43 52-106,212 268 568,-263-302-385,-2 2 0,25 55-183,-65-116 16,126 246 358,8 22 97,6-33-57,73 93 34,137 244-144,-224-333-113,-21-26 75,163 394 277,-143-325-286,-15 30-34,35 131-13,-136-412-179,-1 1 0,-2 0 1,-2 1-1,-2 0 0,-2 0 1,0 40-32,-5-81-11,1 0 0,-1 0 0,1 1 0,-1-1 0,0 0 0,0 0 0,1 0 0,-1 1 0,0-1 0,0 0 0,0 0 0,0 0 0,0 1 0,-1-1 0,1 0 0,0 0 0,0 0 0,-1 1 1,1-1-1,-1 0 0,1 0 0,-1 0 0,0 0 0,1 0 0,-1 0 0,0 0 0,0 0 0,1 0 0,-1 0 0,0-1 0,0 1 0,0 0 0,0 0 0,0-1 0,0 1 0,-1-1 0,1 1 0,0-1 0,0 1 1,0-1-1,0 0 0,-1 1 0,1-1 0,0 0 0,0 0 0,0 0 0,-1 0 0,1 0 0,0 0 0,0-1 0,0 1 0,-1 0 11,-14-14-2570,0-6 298</inkml:trace>
  <inkml:trace contextRef="#ctx0" brushRef="#br1" timeOffset="-152526.014">3738 6478 8650,'-24'64'5159,"28"40"-5067,0-73 223,-2-4-292,26 150 142,-28-177-162,0 0-1,0-1 0,0 1 0,1 0 0,-1 0 1,0-1-1,0 1 0,1 0 0,-1 0 0,0 0 1,1-1-1,-1 1 0,0 0 0,1 0 0,-1 0 0,0 0 1,1 0-1,-1 0 0,0-1 0,1 1 0,-1 0 1,0 0-1,1 0 0,-1 0 0,0 0 0,1 1 1,-1-1-1,0 0 0,1 0 0,-1 0 0,0 0 1,1 0-1,-1 0 0,0 0 0,1 1 0,-1-1 0,0 0 1,1 0-1,-1 0 0,0 1 0,0-1 0,1 0 1,-1 0-1,0 1 0,0-1 0,0 0 0,1 1 1,-1-1-1,0 0 0,0 1 0,0-1 0,0 0 1,0 1-1,0-1 0,0 0 0,1 1-2,4-104 199,-7 35-137,-4-1 0,-3 2-1,-3-1 1,-2 2 0,-10-21-62,21 74 14,-2-1 0,1 2 0,-2-1 0,1 1 0,-2-1 0,0 2 0,0-1 0,-1 1 0,-3-3-14,11 13 2,-1 0 1,0 0 0,1 0-1,-1 0 1,0 0 0,0 1-1,0-1 1,1 0-1,-1 1 1,0-1 0,0 0-1,0 1 1,0-1 0,0 1-1,0 0 1,0-1 0,0 1-1,0 0 1,0 0 0,-1-1-1,1 1 1,0 0 0,0 0-1,0 0 1,0 0 0,0 0-1,0 1 1,0-1 0,0 0-1,0 0 1,0 1 0,-1-1-1,1 1 1,0-1 0,1 1-1,-1-1 1,0 1 0,0 0-1,0-1 1,0 1 0,0 0-1,1 0 1,-1-1 0,0 1-1,1 0 1,-1 0 0,0 0-1,1 0 1,-1 0-1,1 1-2,-19 56 65,13-15-23,2 0 0,1 1-1,3-1 1,2 7-42,-1-19 24,21 355 664,-19-359-556,-3-27-129,0-1-1,0 1 1,-1 0 0,1-1 0,0 1 0,0 0-1,0 0 1,0-1 0,0 1 0,0 0-1,0-1 1,0 1 0,0 0 0,0-1 0,0 1-1,0 0 1,0-1 0,0 1 0,0 0-1,0-1 1,0 1 0,0 0 0,0 0 0,1-1-1,-1 1 1,0 0 0,0-1 0,0 1-1,0 0 1,1 0 0,-1-1 0,0 1 0,0 0-1,1 0 1,-1 0 0,0-1 0,0 1 0,1 0-1,-1 0 1,0 0 0,1 0 0,-1 0-1,0 0 1,0 0 0,1-1 0,-1 1 0,0 0-1,1 0 1,-1 0 0,0 0 0,1 0-1,-1 0 1,0 0 0,1 1 0,-1-1 0,0 0-1,1 0 1,-1 0 0,0 0 0,0 0-1,1 0 1,-1 0 0,0 1 0,1-1 0,-1 0-1,0 0 1,0 0 0,0 1 0,1-1 0,-1 0-3,-2-132 268,-7-26-147,8 157-122,1 1-1,0 0 1,0-1-1,-1 1 1,1 0-1,0-1 1,0 1-1,0-1 1,-1 1-1,1-1 1,0 1-1,0 0 1,0-1 0,0 1-1,0-1 1,0 1-1,0-1 1,0 1-1,0 0 1,0-1-1,0 1 1,0-1-1,1 1 1,-1-1-1,0 1 1,0 0 0,0-1-1,0 1 1,1-1-1,-1 1 1,0 0-1,0-1 1,1 1-1,-1 0 1,0-1-1,1 1 1,-1 0 0,0 0-1,1-1 1,-1 1-1,1 0 1,-1 0-1,0 0 1,1-1-1,-1 1 1,1 0-1,-1 0 1,0 0-1,1 0 1,-1 0 0,1 0-1,-1 0 1,1 0-1,-1 0 1,1 0-1,-1 0 2,15 23-85,59 157 75,-73-180 11,-1-1 0,0 1-1,0 0 1,1-1 0,-1 1 0,0 0 0,0 0 0,1-1 0,-1 1 0,0 0 0,1 0 0,-1-1 0,0 1 0,1 0 0,-1 0 0,0 0 0,1 0 0,-1 0 0,0 0 0,1 0 0,-1-1 0,1 1 0,-1 0 0,0 0 0,1 0 0,-1 1 0,0-1 0,1 0 0,-1 0 0,1 0 0,-1 0 0,0 0 0,1 0 0,-1 0 0,0 1 0,1-1 0,-1 0-1,0 0 1,1 0 0,-1 1 0,0-1 0,0 0 0,1 1 0,-1-1 0,0 0 0,0 0 0,0 1 0,1-1 0,-1 0 0,0 1 0,0-1 0,0 0 0,0 1 0,0-1 0,1 1 0,-1-1 0,0 1-1,4-39 71,-4 37-69,0-21 24,-2 1 0,0 0 0,-1 0 1,-2 0-1,0 0 0,-1 1 0,0 0 0,-2 0 1,-10-19-27,-26-24 24,44 63-25,1 1 0,-1-1 0,0 1 0,0-1 0,1 0 0,-1 1 0,0-1 1,0 0-1,0 1 0,0-1 0,1 1 0,-1-1 0,0 1 0,0-1 0,0 0 0,0 1 1,0-1-1,0 1 0,0-1 0,0 1 0,0-1 0,0 0 0,-1 1 0,1-1 0,0 1 1,0-1-1,0 0 0,0 1 0,-1-1 0,1 1 0,0-1 0,0 0 0,-1 1 0,1-1 1,0 0-1,-1 1 0,1-1 0,0 0 0,-1 0 0,1 1 0,0-1 0,-1 0 0,1 0 1,0 0-1,-1 0 0,1 1 0,-1-1 0,1 0 0,-1 0 0,1 0 0,0 0 0,-1 0 1,1 0-1,-1 0 0,1 0 0,-1 0 0,1 0 0,0 0 0,-1 0 0,1-1 0,-1 1 1,1 0-1,0 0 0,-1 0 0,1 0 0,-1-1 0,1 1 0,0 0 0,-1-1 1,39 181-69,-29-151 74,20 73 7,-19-75-22,-9-27 10,0 0 1,-1 1 0,1-1 0,-1 0 0,1 0 0,-1 0-1,1 0 1,0 0 0,-1 0 0,1 0 0,-1-1-1,1 1 1,0 0 0,-1 0 0,1 0 0,-1-1 0,1 1-1,-1 0 1,1 0 0,-1-1 0,1 1 0,-1 0-1,1-1 1,-1 1 0,0-1 0,1 1 0,-1-1 0,1 1-1,-1-1 1,0 1 0,1-1 0,-1 1 0,0-1-1,0 1 1,0-1 0,1 1 0,-1-1 0,0 0 0,0 1-1,0-1 1,0 1 0,0-1 0,0 0 0,0 1-1,0-1 1,0 1 0,0-1 0,0 1 0,-1-1 0,1 0-1,0 1 1,0-1 0,-1 1 0,1-1 0,0 1-1,-1-1 1,1 1-1,1-30 31,-1-1-1,-1 1 0,-2 0 1,-1 0-1,-1 1 0,-2-1 1,-1 1-1,-9-22-30,11 36 10,0 0 0,-1 0 0,0 1 0,-1 0 1,-1 0-1,0 1 0,-6-7-10,14 19 0,0-1 1,0 0-1,0 1 1,0-1-1,0 1 1,-1 0-1,1-1 1,0 1-1,-1 0 1,1 0-1,-1 0 1,1 0-1,-1 0 1,1 0-1,-1 0 0,0 0 1,1 0-1,-1 1 1,0-1-1,0 1 1,0 0-1,1-1 1,-1 1-1,0 0 1,0 0-1,0 0 1,0 0-1,1 0 1,-1 1-1,0-1 1,0 0-1,0 1 1,0 0-1,0 3-1,-1 1 0,1-1 0,0 1 0,0 0 0,1 0 0,-1 0 0,1 0 0,0 0 0,1 0 0,-1 0-1,1 0 1,0 0 0,0 0 0,1 0 0,-1 2 1,0 0-2,19 262-3358,-14-192 820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35:06.777"/>
    </inkml:context>
    <inkml:brush xml:id="br0">
      <inkml:brushProperty name="width" value="0.05" units="cm"/>
      <inkml:brushProperty name="height" value="0.05" units="cm"/>
    </inkml:brush>
  </inkml:definitions>
  <inkml:trace contextRef="#ctx0" brushRef="#br0">356 339 9946,'-6'30'2449,"-3"8"807,-3 15-2624,-2 7-359,4 8 87,4-12 8,1 5-32,10-13-120,5-7-48,-1-12-80,4-6-408,-3-13-312,-4-10-769,-10-10-2239,2-8 175</inkml:trace>
  <inkml:trace contextRef="#ctx0" brushRef="#br0" timeOffset="305.752">9 460 9050,'-1'-2'342,"-1"-1"0,1 0 0,0 1 0,0-1 0,1 0 1,-1 0-1,0 0 0,1 0 0,0 0 0,0 0 0,0 0 0,0 0 0,0 0 0,0 1 0,1-1 1,0 0-1,-1 0 0,1 0 0,1-1-342,55-73 519,-42 61-503,2 1 0,0 1 1,0 1-1,1 0 0,1 1 1,0 2-1,1-1 0,0 2 1,0 1-1,4-1-16,-14 6 1,-1 0 1,1 0 0,1 1-1,-1 0 1,0 1-1,0 0 1,1 1-1,-1 0 1,0 1-1,0 0 1,1 0 0,-1 1-1,0 0 1,0 1-1,0 0 1,-1 1-1,1 0 1,-1 0-1,0 1 1,0 0 0,0 1-1,3 3-1,-9-7 25,0 1 0,-1 0-1,1-1 1,0 1 0,-1 0-1,0 1 1,0-1 0,0 0 0,0 0-1,-1 1 1,1 0 0,-1-1-1,0 1 1,0-1 0,0 1-1,0 0 1,-1 0 0,1 0 0,-1-1-1,0 1 1,0 0 0,-1 0-1,1 0 1,-1-1 0,0 1 0,0 0-1,0 0 1,0-1 0,-1 1-1,1-1 1,-1 1 0,0-1-1,0 0 1,0 0 0,-1 0 0,1 0-1,-1 0 1,0 1-25,-17 17 396,0-1 1,-1-1-1,-1-1 0,-1-1 1,0-1-1,-1-1 0,-3 0-396,-52 28-5543,78-42 5385,17-11-3870</inkml:trace>
  <inkml:trace contextRef="#ctx0" brushRef="#br0" timeOffset="884.466">798 579 8682,'-21'-16'6711,"-7"24"-4459,-20 28-1405,30-18-668,1 0 0,1 0 1,1 2-1,0 0 0,2 1 0,0 0 0,2 1 1,-1 3-180,1 12 247,10-37-244,1 1 0,0-1 0,0 1 1,0 0-1,0-1 0,0 1 0,0-1 1,0 1-1,0 0 0,1-1 0,-1 1 1,0-1-1,0 1 0,0 0 0,1-1 0,-1 1 1,0-1-1,0 1 0,1-1 0,-1 1 1,1-1-1,-1 1 0,0-1 0,1 1 1,-1-1-1,1 0 0,-1 1 0,1-1 0,-1 0 1,1 1-1,-1-1 0,1 0 0,0 0 1,-1 1-1,1-1 0,-1 0 0,1 0 1,0 0-1,-1 0 0,1 0 0,-1 0 0,1 0 1,0 0-1,-1 0 0,1 0 0,-1 0 1,1 0-1,0 0 0,-1-1 0,1 1 1,-1 0-1,1 0 0,-1-1 0,1 1 0,-1 0 1,1-1-4,11-5 19,0 0 0,0-1-1,-1 0 1,0 0 0,0-2 0,-1 1 0,0-1 0,7-8-19,8-7 31,153-142 115,-176 165-142,-2 0-8,1 0 0,-1 0 0,0 1-1,1-1 1,-1 1 0,1-1 0,-1 0-1,1 1 1,-1-1 0,1 1 0,0-1 0,-1 1-1,1-1 1,-1 1 0,1-1 0,0 1-1,-1 0 1,1-1 0,0 1 0,0 0-1,-1 0 1,1 0 0,0-1 0,0 1-1,0 0 1,-1 0 0,1 0 0,0 0-1,0 0 1,-1 0 0,1 1 0,0-1-1,0 0 1,-1 0 0,1 0 0,0 1-1,0-1 1,-1 0 0,1 1 0,0-1-1,-1 1 1,1-1 0,-1 1 0,1-1-1,0 1 1,-1-1 0,1 1 0,-1 0-1,1-1 1,-1 1 0,0-1 0,1 1 4,0 10-43,0 0 0,-1-1 0,0 1 0,-1-1 1,0 1-1,0-1 0,-1 1 0,-3 5 43,0 9-1,-4 58 150,10-82-146,-1-1-1,0 1 1,0-1-1,1 1 1,-1-1-1,0 0 1,1 1 0,-1-1-1,1 0 1,-1 1-1,0-1 1,1 0-1,-1 1 1,1-1-1,-1 0 1,1 0 0,-1 0-1,1 0 1,-1 1-1,1-1 1,-1 0-1,1 0 1,-1 0 0,1 0-1,-1 0 1,1 0-1,-1 0 1,1 0-1,-1 0 1,1 0 0,-1-1-1,1 1 1,-1 0-1,1 0 1,-1 0-1,1-1 1,-1 1 0,1 0-1,-1 0 1,1-1-1,-1 1 1,0 0-1,1-1 1,-1 1-1,0-1 1,1 1 0,-1 0-1,0-1 1,1 1-1,-1-1 1,0 1-1,0-1 1,0 1 0,1-1-1,-1 1 1,0-1-1,0 1 1,0-1-1,0 1 1,0-1 0,0 1-1,0-1 1,0 1-1,0-1 1,0 1-1,0-1-2,7-9 25,-1-1 0,0 0 1,-1 0-1,0 0 0,0-1 0,-1 1 0,-1-1 0,0 0 0,0 0 0,-1-1 0,-1 1 0,0 0 0,-1-1 0,-1-9-25,1 22-3,1-1 0,-1 0 0,0 1 0,0-1 0,1 0 0,-1 1 0,0-1-1,0 0 1,0 1 0,0-1 0,0 0 0,0 1 0,0-1 0,0 0 0,-1 1 0,1-1 0,0 0 0,0 1 0,0-1 0,-1 0-1,1 1 1,0-1 0,-1 0 0,1 1 0,-1-1 0,1 1 0,0-1 0,-1 1 0,1-1 0,-1 1 0,1-1 0,-1 1 0,0 0-1,1-1 1,-1 1 0,1 0 0,-1-1 0,0 1 0,1 0 0,-1 0 0,0 0 0,1-1 0,-1 1 0,0 0 0,0 0 0,1 0-1,-1 0 1,0 0 0,1 0 0,-1 0 0,0 1 0,1-1 0,-1 0 0,0 0 0,1 1 0,-1-1 0,0 0 0,1 0 0,-1 1-1,1-1 1,-1 1 0,0-1 0,1 1 0,-1-1 0,1 1 3,-1 1-2,0 0-1,1-1 1,-1 1 0,1 0-1,0 0 1,-1 0-1,1 0 1,0 0 0,0 0-1,0-1 1,1 1 0,-1 0-1,0 0 1,1 0-1,-1 0 1,1 0 0,-1-1-1,1 1 1,0 0 0,0 0-1,0-1 1,0 1-1,0-1 1,0 1 0,1-1-1,-1 1 1,0-1 0,1 0-1,-1 0 1,1 1-1,-1-1 1,1 0 0,0 0-1,-1-1 1,1 1 0,0 0-1,0 0 1,-1-1-1,1 1 1,0-1 0,0 0-1,0 0 1,0 1-1,0-1 1,0 0 0,0 0-1,-1-1 1,1 1 0,0 0-1,0-1 1,0 1-1,0-1 1,-1 0 0,1 1-1,1-2 3,4 0-114,1 0 0,-1-1 1,1 0-1,-1-1 0,0 0 0,0 0 0,-1 0 0,1-1 0,-1 0 0,0 0 0,-1-1 0,1 0 114,35-51-4349,-20 18 1055</inkml:trace>
  <inkml:trace contextRef="#ctx0" brushRef="#br0" timeOffset="1445.229">1112 589 6993,'-14'6'6437,"8"7"-3345,6-10-3002,0-1 0,0 1 0,0 0 0,0-1 1,0 1-1,1 0 0,-1-1 0,1 1 0,-1-1 0,1 1 0,0-1 0,0 1 0,1-1 0,-1 1 1,0-1-1,1 0 0,-1 0 0,2 1-90,2 0 27,0-1 1,0 0-1,0-1 0,0 1 1,0-1-1,1 0 0,-1 0 1,0 0-1,1-1 0,-1 0 1,1 0-1,-1 0 0,0-1 1,1 0-1,-1 0 1,0 0-1,1-1 0,-1 1 1,0-1-1,0 0 0,0-1 1,-1 1-1,3-2-27,-3 2 11,9-3 18,1 0 1,-1-1-1,0-1 1,0 0-1,-1 0 0,0-2 1,-1 1-1,1-2 1,-1 1-1,-1-1 1,0-1-1,-1 0 0,0 0 1,0-1-1,-1 0 1,-1-1-1,0 0 0,0-1-29,-6 10 8,0 1 0,-1-1-1,1 0 1,-1 0 0,0 1-1,0-1 1,0 0 0,0 0-1,-1 0 1,1 1 0,-1-1-1,0 0 1,0 1 0,0-1-1,-1 1 1,0-3-8,0 5-2,-1-1 0,1 1-1,0 0 1,0 0 0,0 0 0,-1 0-1,1 0 1,0 1 0,-1-1 0,1 1-1,-1-1 1,1 1 0,-1 0 0,1 0-1,-1 0 1,1 0 0,-1 1 0,1-1-1,0 1 1,-1-1 0,1 1 0,-1 0-1,1 0 1,0 0 0,0 0 0,0 0-1,-1 0 1,1 1 0,0-1 0,1 1-1,-1 0 1,0-1 0,0 1 0,1 0-1,-2 2 3,-13 11 15,1 1 0,1 1-1,1 0 1,0 1-1,1 1 1,1 0-1,1 0 1,1 1-1,0 0 1,1 1 0,0 4-15,1 51 320,7-74-316,0-1 1,1 1-1,-1-1 0,1 1 1,-1 0-1,1-1 1,0 1-1,0-1 1,-1 1-1,1-1 1,0 0-1,0 1 1,0-1-1,1 0 1,-1 0-1,0 0 1,0 0-1,1 0 1,-1 0-1,1 0 1,-1 0-1,0 0 1,1 0-1,0-1 1,-1 1-1,1-1 0,-1 1 1,1-1-1,0 0 1,-1 0-1,1 1 1,0-1-1,-1 0 1,1-1-1,0 1 1,-1 0-1,1 0 1,0-1-1,0 1-4,65-26-249,-43 10-351,-1-1-1,-1-1 1,0-1-1,-2 0 1,0-2 0,-1 0-1,-1-2 1,-1 0-1,-1-1 1,4-9 600,25-48-3245</inkml:trace>
  <inkml:trace contextRef="#ctx0" brushRef="#br0" timeOffset="1947.389">1637 134 7730,'-57'181'6999,"-6"89"-3363,59-253-3510,2 1 1,0-1-1,0 1 0,2-1 0,0 1 0,1-1 1,1 0-1,2 11-126,-3-28 0,-1-1 0,0 1 1,0 0-1,1-1 0,-1 1 1,0 0-1,1-1 0,-1 1 1,1 0-1,-1-1 0,0 1 1,1 0-1,-1 0 0,1 0 0,-1-1 1,0 1-1,1 0 0,-1 0 1,1 0-1,-1 0 0,1 0 1,-1 0-1,1 0 0,-1 0 1,1 0-1,-1 0 0,1 0 1,-1 0-1,1 0 0,-1 0 0,1 0 1,-1 1-1,0-1 0,1 0 1,-1 0-1,1 0 0,-1 1 1,0-1-1,1 0 0,-1 1 1,1-1-1,-1 0 0,0 1 1,1-1-1,-1 0 0,0 1 0,0-1 1,1 1-1,-1-1 0,0 1 1,0-1-1,0 0 0,0 1 1,1-1-1,-1 1 0,0-1 1,0 1-1,0-1 0,0 1 1,0-1-1,0 1 0,0-1 0,0 1 1,0-1-1,4-16-130,-1-1 0,0 0 0,-1 0 0,0 0 1,-2 0-1,0 0 0,-1 0 0,-1 0 0,0 1 0,-1-1 1,-1 0-1,0 1 0,-2 0 0,0-1 130,-3 2-128,5 19 135,5 25 131,0-24-109,-1-1 0,1 1-1,1-1 1,-1 0 0,0 1-1,1-1 1,0 0 0,0 0-1,0 0 1,1-1 0,-1 1-1,1 0 1,0-1 0,0 0-1,0 0 1,1 0 0,-1 0-1,1 0 1,-1 0-1,1-1 1,0 0 0,0 0-1,0 0 1,0 0 0,0-1-1,1 1 1,-1-1 0,0 0-1,1 0 1,-1-1 0,3 1-29,10 0 31,0-1 0,-1-1 0,1 0 0,0-1 0,-1 0 0,1-2 0,-1 0 0,0-1 0,0 0 0,-1-1 0,0-1 0,0-1 0,0 0 0,-1-1 0,0 0 0,-1-1 0,0 0 0,0-2 0,-1 1 0,3-5-31,-12 12 12,0 1-1,0-1 1,0 0 0,-1 1 0,0-1 0,1 0-1,-1 0 1,0-1 0,-1 1 0,1 0 0,-1-1-1,0 1 1,0-1 0,0 1 0,-1-1 0,0 1-1,0-1 1,0 0 0,0 1 0,-1-2-12,1 5 5,-1 0 0,1 0 0,-1 0-1,1 0 1,-1 0 0,0 0 0,1 0 0,-1 0 0,0 0 0,0 0 0,0 0 0,0 1 0,1-1-1,-1 0 1,0 1 0,0-1 0,0 1 0,-1-1 0,1 1 0,0-1 0,0 1 0,0 0 0,0 0-1,0-1 1,0 1 0,-1 0 0,1 0 0,0 0 0,0 0 0,0 0 0,0 0 0,-1 1 0,1-1 0,0 0-1,0 1 1,0-1 0,0 1 0,0-1 0,0 1 0,0-1 0,0 1 0,0 0 0,0-1 0,0 2-5,-46 36 119,35-26 1,1 1 0,1 1 1,0 0-1,0 1 1,2 0-1,0 0 0,0 0 1,2 1-1,0 0 1,1 1-1,0-1 0,1 1 1,1 0-1,0 12-120,3-25 22,0 0 0,1 0 0,-1 0 0,1-1 0,0 1 0,0 0 0,0 0 0,1-1-1,-1 1 1,1 0 0,0-1 0,0 0 0,0 1 0,1-1 0,-1 0 0,1 0 0,-1 0 0,1 0 0,0-1-1,0 1 1,1-1 0,-1 0 0,0 0 0,1 0 0,-1 0 0,1-1 0,0 1 0,-1-1 0,1 0 0,0 0 0,0 0-1,0 0-21,15 1-1013,0 0 0,1 0 0,-1-2 0,0 0-1,17-4 1014,16-2-3591</inkml:trace>
  <inkml:trace contextRef="#ctx0" brushRef="#br0" timeOffset="2419.823">2826 400 9258,'2'-17'2833,"-4"9"623,6 13-2487,-3 10-497,-2 17-72,1 8-232,0 11 16,-5-2-56,6 7 40,1-15-32,4-2 0,5-13-56,-2-6-80,-2-11-368,7-11 472,1-1-3809,2-10 1073</inkml:trace>
  <inkml:trace contextRef="#ctx0" brushRef="#br0" timeOffset="2817.241">3141 49 6977,'4'-8'4028,"-5"19"-527,-26 101-344,11-51-2665,3 0 0,2 1 0,3 0 0,2 12-492,7-51 107,0-1 0,2 1 0,1 0 0,1-1 0,6 20-107,-4-9 114,-20-43 66,3-12-186,2-1 0,1 0 0,1-1-1,1 0 1,1 0 0,1 0-1,0-22 7,3 45 1,-1 1 0,1-1-1,0 0 1,-1 1 0,1-1-1,0 0 1,0 1 0,-1-1-1,1 0 1,0 0 0,0 1-1,0-1 1,0 0 0,0 0 0,0 1-1,0-1 1,0 0 0,1 0-1,-1 1 1,0-1 0,0 0-1,1 1 1,-1-1 0,0 0-1,1 1 1,-1-1 0,0 0-1,1 1 1,-1-1 0,1 1-1,-1-1 1,1 0 0,-1 1-1,1 0 1,0-1 0,-1 1-1,1-1 1,0 1 0,-1 0-1,1-1 1,0 1 0,-1 0 0,1 0-1,0-1 1,0 1 0,-1 0-1,1 0 1,0 0 0,0 0-1,-1 0 1,1 0 0,0 0-1,0 0 1,-1 1 0,1-1-1,0 0 1,0 0 0,-1 0-1,1 1 1,0-1 0,-1 0-1,1 1 1,0 0-1,29 6-414,0-2 0,1 0 0,-1-2 0,1-1 0,19-2 414,33-10-5372,-46 1 1629</inkml:trace>
  <inkml:trace contextRef="#ctx0" brushRef="#br0" timeOffset="3447.398">3464 357 6865,'-20'7'5621,"-2"17"-3080,19-21-2330,-96 166 3348,71-108-2366,27-61-1186,1 1 0,-1-1 1,1 1-1,-1-1 0,1 1 1,0 0-1,0-1 1,-1 1-1,1 0 0,0-1 1,0 1-1,-1-1 0,1 1 1,0 0-1,0-1 0,0 1 1,0 0-1,0 0 1,0-1-1,0 1 0,0 0 1,1-1-1,-1 1 0,0 0 1,0-1-1,0 1 0,1-1 1,-1 1-1,0 0 1,1-1-1,-1 1 0,1-1 1,-1 1-1,0-1 0,1 1 1,-1-1-1,1 1 0,-1-1 1,1 0-1,0 1 1,-1-1-1,1 0 0,-1 1 1,1-1-1,0 0 0,-1 0 1,1 1-1,0-1 0,-1 0 1,1 0-1,0 0 1,-1 0-1,1 0 0,0 0 1,-1 0-1,1 0 0,0 0 1,-1 0-1,1 0 1,0-1-1,-1 1 0,1 0 1,0 0-1,-1-1 0,1 1 1,-1 0-1,1-1-7,8-3 21,0 0 0,0 0 0,0-1 0,-1-1-1,0 1 1,0-1 0,0-1 0,-1 1 0,0-1 0,0-1 0,-1 1 0,1-1-1,0-2-20,2-1 30,90-121 255,-87 127-332,-12 23-30,0-14 70,-7 54-107,5-43 116,-1-1 0,2 1 0,0 0 0,1 0 0,1 0 0,0 0 0,1 2-2,-2-15 2,1 0 1,-1 0-1,0-1 0,1 1 1,-1 0-1,1-1 1,0 1-1,0 0 1,0-1-1,0 1 0,0-1 1,0 1-1,0-1 1,0 0-1,0 1 0,1-1 1,-1 0-1,0 0 1,1 0-1,-1 0 1,1 0-1,-1 0 0,1 0 1,0-1-1,-1 1 1,1-1-1,0 1 0,-1-1 1,1 1-1,0-1 1,0 0-1,0 0 1,-1 0-1,1 0 0,0 0 1,0 0-1,-1-1 1,1 1-1,0-1 1,1 1-4,65-34 118,-52 21-87,-1-1-1,0-1 0,0 0 1,-2-1-1,0 0 0,0-1 1,-2 0-1,0-1 0,-1-1 1,-1 0-1,-1 0 0,0 0 1,-2-1-1,0 0 0,-1-1 1,-1 1-1,0-13-29,-6 3-22,2 30 20,0-1 0,0 1 0,0 0 0,0-1 0,-1 1-1,1-1 1,0 1 0,0-1 0,0 1 0,-1 0 0,1-1-1,0 1 1,0 0 0,-1-1 0,1 1 0,0 0 0,-1-1-1,1 1 1,0 0 0,-1 0 0,1-1 0,-1 1 0,1 0-1,0 0 1,-1 0 0,1-1 0,-1 1 0,1 0 0,-1 0-1,1 0 1,0 0 0,-1 0 0,1 0 0,-1 0-1,1 0 1,-1 0 0,1 0 0,-1 0 0,1 0 0,0 1-1,-1-1 1,1 0 0,-1 0 0,1 0 0,0 0 0,-1 1-1,1-1 1,-1 0 0,1 0 0,0 1 0,-1-1 0,1 0-1,0 1 1,0-1 0,-1 0 0,1 1 0,0-1 0,0 1-1,-1-1 1,1 0 0,0 1 0,0-1 2,-42 71-177,18-22 213,2 2 0,2 0 0,-6 28-36,20-8 180,6-69-177,1 0 0,0-1 1,-1 1-1,1 0 0,0 0 1,0 0-1,0-1 0,0 1 0,0 0 1,0-1-1,0 1 0,0-1 1,1 1-1,-1-1 0,1 1 1,-1-1-1,1 0 0,-1 0 1,1 0-1,0 0 0,0 0 1,-1 0-1,1-1 0,0 1 0,0 0 1,0-1-1,0 0 0,0 1 1,0-1-1,0 0 0,0 0 1,0 0-1,0 0-3,11-2 11,0-1 0,-1-1-1,1 0 1,-1 0 0,0-1 0,0-1 0,0 0 0,-1-1-1,0 0 1,0 0 0,-1-1 0,0-1 0,-1 0 0,1 0-1,-2-1 1,1 0 0,-1-1-11,43-48 81,-43 83-255,-9 7 100,-1-28 77,1 1 1,0-1 0,1 1-1,-1 0 1,1 0-1,-1-1 1,1 1-1,0 0 1,0-1 0,1 1-1,-1 0 1,1 0-1,0-1 1,0 1-1,0-1 1,0 1-1,1-1 1,-1 1 0,1-1-1,0 0 1,0 0-1,0 0 1,0 0-1,1 0 1,-1 0 0,1-1-1,0 1 1,0-1-1,0 1 1,0-1-1,0 0 1,0-1 0,1 1-4,-3-1-17,0-1 0,-1 1 1,1-1-1,0 0 0,0 0 1,-1 0-1,1 1 0,0-1 1,0 0-1,0 0 0,-1 0 0,1 0 1,0 0-1,0 0 0,0-1 1,-1 1-1,1 0 0,0 0 1,0 0-1,-1-1 0,1 1 1,0 0-1,-1-1 0,1 1 1,0-1-1,-1 1 0,1-1 1,0 1-1,-1-1 0,1 1 1,-1-1-1,1 1 0,-1-1 0,0 0 1,1 1-1,-1-1 0,1 0 1,-1 0-1,0 1 0,0-1 1,1 0-1,-1 0 0,0 1 1,0-1-1,0 0 0,0 0 1,0 0 16,-9-40-2985,-3 8-652,-4-5-72</inkml:trace>
  <inkml:trace contextRef="#ctx0" brushRef="#br0" timeOffset="3657.358">4011 300 9754,'-4'-6'3209,"-4"3"680,5-2-2601,5 5-512,-1 0-152,2 1-432,2 4-184,-5 1-680,-3 0-3289,-3-1 833</inkml:trace>
  <inkml:trace contextRef="#ctx0" brushRef="#br0" timeOffset="4421.629">4142 573 8554,'3'12'8001,"32"-18"-6972,-28 2-972,-1 0 0,0 0 0,0 0 0,-1-1 0,1 0 0,-1 0 0,0 0 1,0 0-1,-1-1 0,1 0 0,-1 0 0,-1 0 0,1-1 0,-1 1 0,0-1 0,2-5-57,-5 10 1,0 1 0,0 0 0,1 0 0,-1-1 0,0 1 0,0 0 1,0 0-1,0-1 0,-1 1 0,1 0 0,0 0 0,-1-1 0,1 1 0,0 0 0,-1 0 0,1 0 0,-1-1 0,0 1 0,1 0 0,-1 0 0,0 0 0,0 0 0,0 0 0,1 0 0,-1 1 0,0-1 0,0 0 0,0 0 0,0 1 0,-1-1 0,1 0 0,0 1 0,0-1 0,0 1 0,0 0 0,-1-1 0,1 1 0,0 0 1,0 0-1,-1 0 0,1-1 0,0 1 0,-1 1 0,1-1 0,0 0 0,0 0 0,-1 0 0,1 1 0,0-1 0,0 0 0,0 1 0,-1 0 0,1-1 0,0 1 0,0-1 0,0 1 0,0 0 0,0 0 0,0 0 0,0 0 0,0 0 0,1 0 0,-1 0 0,0 0 0,0 0 0,1 0-1,-4 3-4,0 0 0,0 1-1,0-1 1,1 1-1,0 0 1,0 0 0,0 0-1,0 0 1,1 1-1,0-1 1,0 1 0,1-1-1,-1 1 1,1 0 0,0 0-1,1-1 1,-1 1-1,1 0 1,0 0 0,1 0-1,0 0 5,0-4 0,1 0 0,-1 0 0,1-1-1,-1 1 1,1-1 0,0 1 0,0-1-1,0 0 1,0 0 0,0 0 0,0 0 0,0 0-1,0 0 1,0 0 0,1-1 0,-1 1-1,0-1 1,0 1 0,1-1 0,-1 0 0,0 0-1,1 0 1,-1 0 0,0-1 0,0 1-1,1 0 1,-1-1 0,0 0 0,0 1 0,0-1-1,1 0 1,0-1 0,0 1 2,129-39 138,-130 39-141,0-1 0,0 1 1,0 1-1,0-1 0,0 0 0,1 0 1,-1 1-1,0 0 0,0-1 0,1 1 0,-1 0 1,0 0-1,0 0 0,1 0 0,-1 0 0,0 1 1,0-1-1,1 1 0,-1-1 0,0 1 1,0 0-1,0 0 0,0 0 0,0 0 0,0 0 1,0 0-1,0 1 0,0-1 0,-1 1 1,1-1-1,-1 1 0,1 0 0,-1-1 0,1 1 1,-1 0-1,0 0 0,0 0 0,0 0 1,0 0-1,0 0 0,0 1 1,0 0-2,-1 0 3,1 0 1,0 1 0,0-1-1,0 0 1,0 0-1,1-1 1,-1 1-1,1 0 1,0 0-1,-1-1 1,1 1-1,0-1 1,1 1-1,-1-1 1,0 0-1,1 0 1,-1 0-1,1 0 1,0 0 0,0-1-1,-1 1 1,1-1-1,0 0 1,1 1-2,8-3 7,0 0 0,0 0 0,1-1 0,-2 0 0,1-1 0,0-1 0,0 1 0,-1-2 0,0 0 0,0 0 0,0-1 0,1-2-7,59-36 66,-70 65-196,-2-19 131,1 0 0,-1 1 0,0-1 0,1 0 0,-1 0 1,1 1-1,0-1 0,0 0 0,0 1 0,0-1 0,0 0 0,1 1 1,-1-1-1,0 0 0,1 0 0,0 1 0,0-1 0,-1 0 1,1 0-1,1 0 0,-1 0 0,0 0 0,0 0 0,1 0 0,-1 0 1,1-1-1,-1 1 0,1-1 0,0 1 0,0-1 0,0 1 1,0-1-1,0 0 0,0 0 0,0 0 0,0 0 0,0 0 0,0-1 1,1 1-1,-1 0 0,0-1 0,1 0 0,-1 0 0,1 1-1,12-6 18,-1 0 0,1-1-1,-1 0 1,0-1 0,-1-1 0,1 0-1,-2-1 1,1 0 0,-1-1-1,0-1 1,-1-1-18,44-40 16,-62 100-220,5-42 219,1 0 0,1 0 0,-1 0 0,1 0 1,0 0-1,0 0 0,0 0 0,1 0 0,0 0 0,1 0 0,-1 0 0,1 0-15,-2-6-16,0 1 0,1-1-1,-1 1 1,0-1 0,0 1-1,1-1 1,-1 1 0,0-1 0,1 1-1,-1-1 1,1 1 0,-1-1-1,1 0 1,-1 1 0,1-1-1,-1 0 1,1 1 0,-1-1-1,1 0 1,-1 0 0,1 1 0,-1-1-1,1 0 1,-1 0 0,1 0-1,-1 0 1,1 0 0,0 0-1,-1 0 1,1 0 0,-1 0-1,1 0 1,-1 0 0,1 0-1,0 0 1,-1-1 0,1 1 0,-1 0-1,1 0 1,-1-1 0,1 1-1,-1 0 1,1-1 0,-1 1-1,1 0 1,-1-1 0,0 1-1,1 0 1,-1-1 0,1 1-1,-1-1 1,0 0 16,18-27-4046,-9-2 545</inkml:trace>
  <inkml:trace contextRef="#ctx0" brushRef="#br0" timeOffset="4701.185">5010 331 10098,'-5'16'2153,"2"5"959,3 2-2992,8 1-72,4-6-24,9 0-120,2-10-248,4-5-2760,-2-9 711</inkml:trace>
  <inkml:trace contextRef="#ctx0" brushRef="#br0" timeOffset="4968.986">5234 403 8162,'-61'62'6400,"-26"30"-3188,87-92-3195,0 0-1,1 0 1,-1 0-1,1 1 1,-1-1-1,0 0 1,1 0-1,-1 0 1,0 1-1,1-1 1,-1 0-1,0 0 1,1 1-1,-1-1 1,0 0-1,1 1 1,-1-1-1,0 0 1,0 1-1,0-1 1,1 0-1,-1 1 1,0-1-1,0 0 1,0 1-1,0-1 1,0 1-1,0-1 1,1 0-1,-1 1 1,0-1-1,0 1 1,0-1-1,0 0 1,-1 1-1,1-1 1,0 1-1,0-1 1,0 0-1,0 1 1,0-1-1,0 1 1,-1-1-1,1 0 1,0 1-1,0-1 0,-1 0-15,41-16-619,-10-1-160,-20 10 568,0 1 0,1-1 1,-1 2-1,1-1 0,1 2 1,-1-1-1,1 2 0,-1-1 0,1 2 1,0 0-1,0 0 0,1 1 1,-1 0-1,0 1 0,2 0 210,-12 1 15,1-1 0,-1 1-1,1 0 1,-1-1 0,0 1-1,1 0 1,-1 0 0,0 1 0,0-1-1,1 0 1,-1 1 0,0-1-1,-1 1 1,1 0 0,0-1-1,0 1 1,-1 0 0,1 0-1,-1 0 1,1 0 0,-1 1 0,0-1-1,0 0 1,0 0 0,0 1-1,-1-1 1,1 1 0,0-1-1,-1 1 1,0-1 0,0 1-1,1-1 1,-2 1 0,1-1 0,0 1-1,0-1 1,-1 1 0,0 0-15,0 4 309,-2 1 1,1-1 0,-1 0 0,0 1 0,-1-2 0,1 1 0,-2 0 0,1-1 0,0 0-1,-1 1 1,-1-2 0,0 2-310,-50 31 1957,55-37-1965,-1 0 1,0 0-1,0 0 1,0 0-1,0-1 1,0 1 0,0-1-1,1 1 1,-1-1-1,0 0 1,-1 0-1,1 0 1,0 0-1,0 0 1,0 0-1,0 0 1,0-1-1,0 1 1,1-1-1,-1 1 1,0-1-1,0 0 1,0 0-1,0 0 1,1 0-1,-1 0 1,0 0 0,1 0-1,-1-1 1,0 0 7,1 0-278,0 1 1,1-1 0,-1 1-1,1-1 1,-1 1 0,1-1 0,-1 1-1,1-1 1,0 0 0,0 1-1,0-1 1,0 1 0,0-1 0,0 0-1,1 1 1,-1-1 0,1 1-1,-1-1 1,1 1 0,-1-1 0,1 1-1,0-1 1,-1 1 0,1-1-1,0 1 1,1-1 277,14-14-4190</inkml:trace>
  <inkml:trace contextRef="#ctx0" brushRef="#br0" timeOffset="5565.9">5714 385 7546,'-55'36'6444,"-55"65"-3593,51-25-1011,58-75-1818,0 0 0,0 0 1,0 0-1,0 0 0,0 1 0,1-1 0,-1 0 0,1 1 0,-1-1 0,1 1 0,-1-1 0,1 0 0,0 1 0,0-1 0,0 1 0,0-1 0,0 1 0,0-1 0,0 1 1,0-1-1,0 1 0,1-1 0,-1 1 0,1-1 0,-1 0 0,1 1 0,-1-1 0,1 0 0,0 1 0,0-1 0,0 0 0,-1 0 0,1 0 0,0 0 0,1 0 0,-1 0 1,0 0-1,0 0 0,0 0 0,0 0 0,1-1 0,-1 1 0,0 0 0,1-1 0,-1 1 0,1-1 0,-1 0 0,1 1 0,-1-1 0,0 0 0,1 0 0,-1 0 0,1 0 1,-1 0-1,1 0 0,-1 0 0,1 0 0,-1-1 0,1 1 0,-1-1 0,1 0-22,19-5 16,-1-1 1,-1-1-1,1-1 1,-2 0-1,1-2 1,-1 0-1,-1-1 1,0-1-1,0 0 1,-1-1-1,11-14-16,-24 25 2,22-22-152,-1-1 0,-1 0 1,-2-2-1,-1-1 0,5-9 150,-24 35-33,2-1-49,0 1 0,-1-1 0,1 0 0,-1 0 1,0 0-1,0 0 0,-1 0 0,1-1 0,-1 1 0,0 0 0,0-1 0,0 1 1,-1-1-1,0 1 0,0-3 82,0 7-23,-1-1 0,1 0-1,-1 0 1,0 0 0,1 1 0,-1-1 0,0 0-1,0 1 1,0-1 0,1 1 0,-1-1 0,0 1 0,0-1-1,0 1 1,0 0 0,0-1 0,0 1 0,0 0-1,0 0 1,0 0 0,0-1 0,0 1 0,0 0 0,0 0-1,0 1 1,0-1 0,0 0 0,0 0 0,0 0 0,0 1-1,0-1 1,0 0 0,0 1 0,0-1 0,1 1-1,-1-1 1,0 1 0,0 0 0,0-1 0,1 1 0,-1 0-1,0 0 24,-14 10 142,1 0-1,0 1 0,1 1 0,1 0 1,0 1-1,0 0 0,1 1 1,1 0-1,1 0 0,0 1 0,1 1 1,1-1-1,0 1 0,2 1 1,-1-1-1,2 1-141,3-16 18,0-1 1,0 1-1,0 0 1,0 0-1,1 0 1,-1 0-1,0 0 0,1 0 1,0 0-1,-1 0 1,1 0-1,0 0 1,0 0-1,0 0 1,0 1-1,1-1 0,-1 0 1,0 0-1,1 0 1,-1 0-1,1 0 1,0 0-1,0-1 1,0 1-1,0 0 0,0 0 1,0 0-1,0-1 1,1 1-1,-1-1 1,1 1-1,-1-1 1,1 1-1,-1-1 1,1 0-1,0 0 0,0 0 1,-1 0-1,1 0 1,0 0-1,0 0 1,2 0-19,8-1-15,-1-1 1,0 0 0,1 0 0,-1-1-1,0-1 1,0 0 0,0 0-1,-1-1 1,1 0 0,-1-1-1,0 0 1,0-1 0,0 0 0,5-5 14,21-19-176,-31 25 155,1-1 1,-1 1 0,1 0 0,0 0 0,0 1 0,1-1 0,0 1 0,-1 1 0,1-1 0,0 1 0,1 1 0,-1-1-1,1 1 1,-1 0 0,1 1 0,3-1 20,1 5 8,1 0 0,-1 1 0,0 0-1,0 1 1,0 0 0,-1 0 0,0 2 0,0-1 0,0 2-1,3 2-7,20 12 24,-21-14-20,1 0-18,1 1 0,-2 0 0,1 1 0,-1 0 0,-1 1 0,8 9 14,-7 11 197,-52-179 1414,33 60-1618,6 85 5,1 0 0,0 0 0,-1 0 0,1-1 1,0 1-1,0 0 0,1 0 0,-1 1 0,0-1 0,1 0 0,0 0 0,0 1 0,0-1 1,0 1-1,0-1 0,0 1 0,1 0 0,-1 0 0,1 0 0,0 0 0,-1 1 0,1-1 1,0 1-1,0-1 0,0 1 0,0 0 2,13-2-156,1 0 0,-1 1 0,1 1 0,-1 0 1,1 1-1,-1 1 0,6 1 156,37 1-4274,-17-4 544</inkml:trace>
  <inkml:trace contextRef="#ctx0" brushRef="#br0" timeOffset="6733.081">3148 1192 9378,'1'-1'157,"-1"0"0,0 0 1,1-1-1,-1 1 0,0 0 0,0 0 0,0 0 1,0 0-1,0 0 0,0-1 0,0 1 0,0 0 1,0 0-1,0 0 0,-1 0 0,1 0 0,-1 0 1,1 0-1,0 0 0,-1 0 0,0 0 0,1 0 1,-1 0-1,0 0 0,1 0 0,-1 0 0,0 0 1,0 0-1,0 1 0,0-1 0,0 0 0,1 1 1,-1-1-1,0 1 0,-1-1 0,1 1 0,0-1 1,0 1-1,0 0 0,0 0 0,0-1 0,0 1 1,0 0-1,-1 0 0,1 0 0,0 0 0,0 0 1,-1 1-158,-10 5 124,1 0-1,-1 1 1,1 0 0,1 1 0,0 0 0,0 1 0,0 0 0,1 1 0,1 0 0,-1 0 0,-4 9-124,-2 0 99,0 1 1,2 1-1,0 0 0,1 0 1,1 2-1,1-1 1,1 1-1,1 1 1,2-1-1,0 1 1,1 1-1,0 10-99,4-33 11,1 0 0,-1 0-1,0 1 1,1-1 0,0 1-1,0-1 1,0 0 0,0 1-1,0-1 1,0 1 0,1-1 0,-1 0-1,1 1 1,-1-1 0,1 0-1,0 1 1,0-1 0,0 0-1,0 0 1,1 0 0,-1 0 0,0 0-1,1 0 1,-1 0 0,1 0-1,0-1 1,0 1 0,0-1-1,0 1 1,0-1 0,0 0 0,0 0-1,0 0 1,0 0 0,0 0-1,1 0 1,-1 0 0,0-1-1,1 1 1,-1-1 0,1 0-11,3-1 18,1 0-1,-1-1 1,0 0 0,0 0 0,0-1-1,0 0 1,0 0 0,0 0 0,-1-1-1,0 1 1,1-1 0,-1-1 0,1 0-18,23-22 112,0-1 1,-2-2 0,-1 0-1,-1-2 1,-2-1 0,16-30-113,-33 54 33,1 0 1,-2 0-1,1-1 0,-1 0 1,-1 0-1,0 0 1,0 0-1,-1-1 1,-1 1-1,1-1 0,-2 0 1,1 1-1,-2-1 1,1 0-1,-1 0 0,-1 0 1,-1-6-34,1 15 2,0-1 0,0 1-1,0 0 1,0 0 0,-1 0 0,1 0 0,0 0-1,-1 0 1,0 0 0,1 0 0,-1 1 0,0-1-1,0 0 1,0 1 0,0 0 0,0-1 0,-1 1-1,1 0 1,0 0 0,0 0 0,-1 1 0,1-1 0,-1 0-1,1 1 1,-1 0 0,1 0 0,0-1 0,-1 1-1,1 1 1,-1-1 0,1 0 0,-1 0 0,1 1-1,-1 0 1,1-1 0,0 1 0,-1 0 0,1 0 0,0 0-1,0 1 1,0-1 0,-1 1-2,-5 2-126,1 1 0,-1 0 0,1 1-1,1-1 1,-1 2 0,1-1 0,0 0 0,0 1 0,1 0 0,-1 1 0,2-1-1,-1 1 1,1 0 0,-2 6 126,5-13-208,1 0 0,-1 0 0,1 0 0,-1 1 0,1-1 0,0 0 0,0 0-1,-1 1 1,1-1 0,0 0 0,0 1 0,0-1 0,0 0 0,1 0 0,-1 1 0,0-1 0,0 0 0,1 0-1,-1 1 1,1-1 0,-1 0 0,1 0 0,-1 0 0,1 0 0,0 0 0,0 0 0,0 1 208,14 7-4140</inkml:trace>
  <inkml:trace contextRef="#ctx0" brushRef="#br0" timeOffset="7016.378">3351 1075 4169,'42'-45'7847,"-41"45"-7773,-1-1-1,0 1 1,0 0 0,1 0 0,-1-1-1,0 1 1,1 0 0,-1 0 0,0-1-1,1 1 1,-1 0 0,0 0 0,1 0-1,-1 0 1,0 0 0,1-1 0,-1 1-1,0 0 1,1 0 0,-1 0 0,1 0-1,-1 0 1,0 0 0,1 0 0,-1 0-1,0 1 1,1-1 0,-1 0 0,0 0-1,1 0 1,-1 0 0,1 0 0,-1 0-1,0 1 1,0-1 0,1 0 0,-1 0-1,0 1 1,1-1 0,-1 0 0,0 0-1,0 1 1,1-1 0,-1 0 0,0 1-1,0-1 1,0 0 0,0 1 0,1-1-1,-1 0 1,0 1 0,0-1 0,0 0-1,0 1 1,0-1 0,0 1 0,0-1-1,0 0 1,0 1 0,0-1 0,0 0 0,0 1-1,0-1 1,0 1-74,-1 30 673,1-30-576,-5 29 312,-1 0-1,-2 0 1,0-1-1,-10 19-408,9-22 215,-37 89 624,-22 81 145,66-191-965,0 1 0,1 0 0,0 0 1,0 0-1,1 0 0,-1 0 0,1 0 0,0 0 1,1 0-1,0 0 0,0 0 0,0 0 0,1 0-19,-2-5 3,1 0-1,0 0 1,0 0-1,0-1 1,0 1-1,0 0 1,0 0-1,0-1 1,0 1-1,0-1 1,0 1-1,0-1 1,0 1-1,0-1 1,1 0-1,-1 0 1,0 1-1,0-1 1,0 0-1,1 0 1,-1 0-1,0 0 1,0 0-1,0-1 1,1 1-1,-1 0 1,0 0-1,0-1 1,0 1-1,0-1 1,0 1-1,0-1 1,0 1-1,1-1 1,-2 0-1,1 0 1,0 1-1,0-1 1,0 0-1,0 0 1,0 0-1,-1 0 1,1 0-3,-1 1 0,96-93 128,110-145 108,-51 52-124,-119 135-534,-49 56-1798,-32 44-1946,20-16 1222</inkml:trace>
  <inkml:trace contextRef="#ctx0" brushRef="#br0" timeOffset="7213.692">3488 1336 7898,'-8'29'2648,"2"-8"537,5 9-1945,4-2-520,1 7-56,-1-5-287,5 0-113,3-9-128,10-4-16,5-14-248,12-13-384,1-10-2929,7-11 632</inkml:trace>
  <inkml:trace contextRef="#ctx0" brushRef="#br0" timeOffset="7676.205">3901 1280 8514,'-70'71'6070,"-20"46"-2575,64-57-1980,26-59-1505,0 0 1,0-1 0,0 1 0,0 0 0,0-1 0,0 1 0,0 0 0,0-1 0,0 1 0,0-1 0,1 1 0,-1 0 0,0-1-1,0 1 1,1-1 0,-1 1 0,0 0 0,1-1 0,-1 1 0,1-1 0,-1 1 0,1-1 0,-1 0 0,1 1 0,-1-1 0,1 1 0,-1-1-1,1 0 1,-1 1 0,1-1 0,0 0 0,-1 0 0,1 0 0,0 1 0,-1-1 0,1 0 0,0 0 0,-1 0 0,1 0 0,-1 0-1,1 0 1,0 0 0,-1 0 0,1 0 0,0-1 0,-1 1 0,1 0 0,0 0 0,-1 0 0,1-1 0,-1 1 0,1-1-11,20-6 22,-1-1 1,-1 0-1,0-2 0,0 0 1,-1-2-1,8-5-22,23-14 59,111-50 125,-158 80-187,0 0 1,0 0-1,0 0 0,0 0 1,1 0-1,-1 1 0,0-1 1,0 0-1,1 1 0,-1 0 1,0 0-1,1-1 0,-1 1 1,0 1-1,1-1 0,-1 0 1,0 1-1,0-1 0,1 1 1,-1-1-1,0 1 0,0 0 1,0 0-1,0 0 0,0 0 1,0 1-1,0-1 0,0 0 1,0 1-1,0-1 0,-1 1 1,1 0-1,-1-1 0,1 1 1,-1 0-1,0 0 0,0 0 1,0 0-1,0 0 0,0 1 1,0-1-1,0 0 0,0 2 3,-8 45-32,5-44 46,1 0-1,-1 0 0,1 0 1,1 0-1,-1 0 1,1 0-1,-1 0 1,2 0-1,-1 0 1,0 0-1,1 0 1,0 0-1,0 0 0,1 0-13,-1-4 8,0 0-1,0 0 1,0 0-1,0-1 1,1 1-1,-1 0 1,0-1-1,1 1 1,-1-1-1,0 1 1,1-1-1,-1 0 1,1 1-1,-1-1 1,0 0-1,1 0 1,-1 0-1,1 0 1,-1 0-1,1 0 1,-1-1-1,0 1 1,1 0-1,-1-1 1,0 1-1,1-1 1,-1 1-1,0-1 1,1 0-1,-1 0 1,0 1-1,0-1 1,0 0-1,0 0 1,0 0-1,0 0 1,0 0-1,0-1 1,0 1-1,0 0 1,0-1-8,6-3 22,27-21 27,-15 11-33,0 1-1,1 1 1,0 0-1,1 2 1,1 0-1,2 0-15,-22 10-2,0 1 0,1-1 0,-1 0 0,0 1 0,1-1 0,-1 1 0,1 0 0,-1 0 0,1 0 0,-1 0 0,1 0 0,-1 1 0,1-1 0,-1 1 0,0 0 0,1-1 0,-1 1 0,0 0 0,0 0 0,1 1 0,-1-1 0,0 0 0,0 1 0,0-1 0,-1 1 0,1 0 0,0-1 0,0 1 0,-1 0 0,1 0 0,-1 0-1,0 0 1,0 1 0,1-1 0,-1 0 0,-1 0 0,1 1 0,0-1 0,-1 0 0,1 1 0,-1-1 0,1 1 0,-1-1 0,0 1 2,1 2-6,-1-2 7,1 0-1,-1-1 1,1 1-1,0 0 0,-1 0 1,1 0-1,0 0 1,1-1-1,-1 1 1,0-1-1,1 1 1,-1-1-1,1 1 1,0-1-1,0 0 1,0 0-1,0 0 1,0 0-1,1 0 1,-1 0-1,0 0 1,1-1-1,-1 0 1,1 1-1,0-1 1,0 0-1,-1 0 1,1 0-1,0 0 1,0-1-1,0 1 1,0-1-2,12-3 18,-1 0 0,0-1-1,0 0 1,0-1 0,0-1-1,-1 0 1,0-1-1,0 0 1,-1-1 0,2-2-17,2 0 8,12-16-556,-36 18-5677,3 8 2293</inkml:trace>
  <inkml:trace contextRef="#ctx0" brushRef="#br0" timeOffset="8170.13">4832 1313 5569,'-31'-8'8845,"-2"21"-5557,-19 35-2050,49-44-1166,0 0 0,0 0 0,0 0 0,0 0 0,1 1 0,-1-1 0,1 1 0,0 0 0,1-1-1,-1 1 1,1 0 0,0 0 0,0 0 0,0 0 0,1 0 0,0 1 0,0-1 0,0 0 0,1 4-72,1-7 9,-1-1 0,1 0-1,-1 0 1,1 1 0,0-1 0,-1 0 0,1 0 0,0-1-1,0 1 1,0 0 0,0 0 0,0-1 0,0 1-1,0-1 1,0 0 0,0 0 0,0 0 0,0 1 0,0-2-1,0 1 1,0 0 0,-1 0 0,1-1 0,0 1 0,0-1-1,0 1 1,0-1 0,0 0 0,0 0 0,-1 0-1,3-1-8,289-147 280,-236 134-283,-56 14 1,0 1-1,0 0 1,1 0 0,-1 0-1,0 1 1,0-1-1,0 0 1,0 0 0,0 1-1,0-1 1,1 0 0,-1 1-1,0 0 1,0-1-1,0 1 1,0-1 0,0 1-1,-1 0 1,1 0-1,0-1 1,0 1 0,0 0-1,-1 0 1,1 0-1,0 0 1,-1 0 0,1 0-1,-1 0 1,1 0 0,-1 0-1,0 0 1,1 0-1,-1 1 1,0-1 0,0 0-1,1 0 1,-1 0-1,0 0 1,0 0 0,-1 1-1,1-1 1,0 0 0,0 0-1,0 0 1,-1 1 2,0 2-11,1-1 15,-1-1-1,0 0 0,1 1 1,-1-1-1,1 1 1,0-1-1,0 0 1,0 1-1,0-1 0,0 1 1,1-1-1,-1 1 1,1-1-1,-1 0 1,1 1-1,0-1 0,0 0 1,0 0-1,0 0 1,0 1-1,1-1 1,-1 0-1,1-1 0,-1 1 1,1 0-1,0 0 1,-1-1-1,2 1-3,5-1 16,0-1 0,1-1 0,-1 1 0,0-1 0,1-1 0,-1 0-1,0 0 1,0 0 0,0-1 0,0 0 0,-1-1 0,1 0 0,-1 0 0,3-3-16,-7 6 4,36-21 31,67-26-1,-105 47-38,1 1 1,-1-1-1,1 1 0,0-1 1,-1 1-1,1 0 0,0 0 0,0 0 1,-1 0-1,1 0 0,0 0 1,-1 0-1,1 0 0,0 1 0,-1-1 1,1 1-1,0-1 0,-1 1 1,1 0-1,-1-1 0,1 1 0,-1 0 1,0 0-1,1 0 0,-1 0 1,0 1-1,1-1 0,-1 0 0,0 0 1,1 2 3,13 51-120,4 2 100,-16-53 25,-1-1-1,1 0 1,0 0-1,0 0 1,0 0-1,0 0 1,1-1-1,-1 1 1,0-1-1,1 0 1,-1 0-1,1 0 0,-1-1 1,1 1-1,-1-1 1,1 0-1,-1 0 1,1 0-1,-1 0 1,1-1-1,-1 1 1,1-1-1,-1 0 1,1 0-1,1-1-4,81-41-1061,-46 7-3943,-32 23 935</inkml:trace>
  <inkml:trace contextRef="#ctx0" brushRef="#br0" timeOffset="8540.691">2860 1045 11202,'3'-20'3505,"12"5"584,17-2-2937,4 6-848,11 4-160,8 7-72,18 1 1433,-8-4-5594</inkml:trace>
  <inkml:trace contextRef="#ctx0" brushRef="#br0" timeOffset="9336.255">2385 256 8186,'3'-26'2320,"2"8"681,4 15-2369,3 18-96,-3 21-224,0 39 0,-1 17-104,-11 42 88,-4 7 0,-5 32 41,-4-23-105,-1 17-16,8-32-88,3-17 56,6-42-216,12-20 192,8-44-3585,1-28 1064</inkml:trace>
  <inkml:trace contextRef="#ctx0" brushRef="#br0" timeOffset="10467.576">2550 60 8226,'0'0'14,"1"-3"197,-1 0 0,0 1 0,1-1 0,-1 0 0,1 1 1,0-1-1,0 1 0,0-1 0,0 1 0,1-1 0,-1 1 0,0 0 0,1-1 0,0 1 1,0 0-1,-1 0 0,1 0 0,0 1 0,0-1 0,1 0 0,-1 1 0,0-1 1,1 1-1,-1 0 0,0 0 0,1 0 0,0 0 0,-1 0 0,1 1 0,-1-1 1,2 0-213,75 9 459,355 2-233,-228 7-175,-11-2 46,104-7-96,242-22 58,-362 16-48,171 25-10,108 30 40,-356-47-29,0-4 0,97-8-11,170-43 26,-303 33 82,0 2 0,1 3 1,-1 4-1,1 2 0,55 7-108,309 55 524,-396-57-496,12 2 34,1-2 0,0-1-1,0-3 1,35-5-62,-82 5 13,-1-1 0,0 1 0,1 0 1,-1-1-1,1 1 0,-1 0 0,1 0 0,-1-1 0,1 1 1,-1 0-1,1 0 0,-1 0 0,1 0 0,-1 0 0,1-1 1,-1 1-1,1 0 0,-1 0 0,1 0 0,-1 1 0,1-1 1,-1 0-1,1 0 0,0 0 0,-1 0 0,1 0 0,-1 1 1,0-1-1,1 0 0,-1 0 0,1 1 0,-1-1 0,1 0 1,-1 1-1,1-1 0,-1 0 0,0 1 0,1-1 0,-1 0 1,0 1-1,0-1 0,1 1 0,-1-1 0,0 1 0,0-1 1,1 1-1,-1-1-13,-53 76 1261,33-27-1065,2 0 0,2 2 0,-1 13-196,2-8 39,-74 350 52,-5-95-80,29-109 101,61-186-98,-2-1 0,1 1 0,-2-1 0,0 0 0,0-1 0,-2 0 1,0 0-1,0 0 0,-1-1 0,-1-1 0,0 0 0,-1 0 0,0-1 0,0-1 1,-2 0-1,1-1 0,-1 0 0,0-1 0,-1 0 0,-13 4-14,-31 3 144,0-3 0,0-2-1,0-3 1,-36-1-144,85-5 1,-329 24 69,-82 20-64,240-29 13,-112-8-19,-252-35 37,-3-12-21,300 38-9,-60 15-7,-214 39-12,362-39 36,-78-5-24,219-9-22,1 0-1,0-2 1,-1 0 0,1-1-1,0-1 1,0 0 0,1-2-1,-3-1 23,-23-28 773,24-20-3850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35:02.750"/>
    </inkml:context>
    <inkml:brush xml:id="br0">
      <inkml:brushProperty name="width" value="0.05" units="cm"/>
      <inkml:brushProperty name="height" value="0.05" units="cm"/>
    </inkml:brush>
  </inkml:definitions>
  <inkml:trace contextRef="#ctx0" brushRef="#br0">1 90 6641,'9'-50'7337,"-5"53"-6855,6 42-168,12 147-59,-5-44 353,31 127-608,-25-214 744,-21-61-694,0 1 1,0-1 0,1 1-1,-1-1 1,0 0 0,0 0-1,0 0 1,0 0 0,0 0-1,0 0 1,0-1 0,0 1-1,0-1 1,0 0 0,0 1-1,0-1 1,0 0 0,0 0-1,0 0 1,0 0-1,-1 0 1,1-1 0,0 1-1,-1-1 1,1 1 0,-1-1-1,0 1 1,1-1 0,-1 0-1,0 0 1,0 1 0,0-1-1,0 0 1,0 0 0,-1 0-1,1 0-50,0 0 31,41-61 912,-2-2 0,30-71-943,-58 113 53,154-348 245,-132 310-964,-32 66-4493,-3 2 1370</inkml:trace>
  <inkml:trace contextRef="#ctx0" brushRef="#br0" timeOffset="451.407">715 342 8642,'2'-11'2568,"-1"7"585,-1 5-2353,2 8-368,-1 5-168,-2 13-56,1 8-56,-3 12-56,0-3 33,1 9-33,2-9 40,0 0-24,2-9-400,4-4-3057,-3-22 888</inkml:trace>
  <inkml:trace contextRef="#ctx0" brushRef="#br0" timeOffset="2006.078">978 54 8410,'7'12'2008,"-7"11"785,0 7-2409,2 12-128,-1 4-24,-1 10 96,0-4-64,2 10 32,-4-5-40,2 4-32,0-11-88,-1-3-16,2-15-56,-1-8 16,0-11-312,-3-6-2912,0-5 879</inkml:trace>
  <inkml:trace contextRef="#ctx0" brushRef="#br0" timeOffset="2917.074">1393 81 8114,'3'-13'850,"-2"-54"4865,-2 66-5666,0 1-1,0 0 1,-1 0-1,1 0 1,0 0 0,0 0-1,0 1 1,0-1-1,-1 0 1,1 0 0,0 1-1,0-1 1,0 1-1,0-1 1,0 1 0,0-1-1,0 1 1,0 0-1,0-1 1,0 1-1,1 0 1,-1 0 0,0 0-1,0 0 1,1 0-1,-1 0 1,0 0 0,1 0-1,-1 0 1,1 0-1,-1 0 1,1 0 0,0 0-1,-1 0 1,1 0-1,0 0 1,0 1-49,-16 33 76,2 1 0,2 0 0,1 1 1,1 0-1,3 0 0,1 1 0,1 5-76,2-4 51,2 0 0,2 0 0,1 1 0,2-1 0,2 0 0,8 28-51,-8-41 12,-1 0-1,-2 1 1,-1-1 0,-1 1 0,-1 0 0,-1-1 0,-1 1-1,-4 10-11,7-36 16,-1 0-1,0 1 0,0-1 0,0 0 0,0 0 1,0 0-1,0 0 0,0 0 0,0 1 0,-1-1 1,1 0-1,0 0 0,-1 0 0,1 0 0,-1 0 1,1 0-1,-1 0 0,1 0 0,-1 0 0,0 0 1,1 0-1,-1 0 0,0-1 0,0 1 0,0 0 1,0 0-1,1-1 0,-1 1 0,0-1 0,0 1 1,0-1-1,-1 1 0,1-1 0,0 1 0,0-1 1,0 0-1,0 0 0,0 1 0,0-1 0,0 0 1,-1 0-1,1 0 0,0 0 0,0-1 1,-1 1-16,-18-49 677,17 28-632,1-1 0,1 1-1,1 0 1,1-1 0,1 1 0,1 0-1,0 0 1,2 0 0,1 0 0,0 1 0,1 0-1,1 0 1,1 1 0,10-15-45,-19 31-1,1 1 0,0-1 0,0 1 0,0-1 0,0 1-1,0 0 1,0 0 0,1-1 0,-1 1 0,1 0 0,-1 0 0,1 0 0,0 1 0,0-1 0,0 0 0,0 1 0,0-1 0,0 1 0,1 0 0,-1-1 0,0 1-1,1 0 1,-1 0 0,1 1 0,-1-1 0,1 1 0,-1-1 0,1 1 0,-1 0 0,1 0 0,-1 0 0,1 0 0,0 0 0,-1 0 0,1 1 0,-1-1 0,1 1 0,-1 0-1,3 1 2,27 40-72,-22-62 168,64-124-17,-73 143-82,0 0-1,0 1 0,0-1 1,0 0-1,0 1 1,0-1-1,0 1 1,0-1-1,0 1 0,0-1 1,0 1-1,0 0 1,0 0-1,1-1 1,-1 1-1,0 0 0,0 0 1,0 0-1,0 0 1,0 1-1,1-1 1,-1 0-1,0 0 0,0 1 1,0-1-1,0 0 1,0 1-1,0-1 1,0 1-1,0 0 0,0-1 1,0 1-1,0 0 1,0-1-1,-1 1 1,1 0-1,0 0 0,0 0 1,-1 0-1,1 0 1,0 0-1,-1 0 1,1 0-1,-1 0 0,0 0 1,1 0-1,-1 0 1,0 1 3,9 8-12,-7-7 13,0-1-1,-1 0 1,1 1-1,1-1 0,-1 0 1,0 0-1,0 0 0,1 0 1,-1-1-1,1 1 0,0-1 1,0 1-1,-1-1 1,1 0-1,0 0 0,0 0 1,0 0-1,0-1 0,0 1 1,0-1-1,0 0 0,0 0 1,0 0-1,0 0 1,0 0-1,0-1 0,0 1 1,0-1-1,0 0 0,0 0 1,0 0-1,0 0 0,1-1 0,2-2 11,-1 0-1,0 0 0,0 0 1,0-1-1,-1 1 0,1-1 0,-1 0 1,0 0-1,-1-1 0,1 1 0,-1-1 1,0 0-1,-1 0 0,1 0 0,-1 0 1,0 0-1,-1 0 0,1-1 1,-1 1-1,0-4-10,-5-29 209,-15 62-87,13-11-115,1 0 1,0 1-1,1 0 1,0 0 0,1 0-1,0 1 1,1-1-1,1 1 1,0-1-1,1 1 1,0-1 0,1 1-1,1 4-7,-2-16-6,1 1-1,-1-1 1,0 0-1,1 1 1,-1-1-1,1 1 1,0-1-1,0 0 1,0 1-1,0-1 1,0 0-1,0 0 1,0 0-1,1 0 1,-1 0-1,1 0 1,0 0-1,0-1 1,-1 1-1,1 0 1,0-1-1,0 0 1,0 1-1,1-1 1,-1 0 0,0 0-1,0 0 1,1 0-1,-1-1 1,1 1 6,85-15-6044,-51 5 2000</inkml:trace>
  <inkml:trace contextRef="#ctx0" brushRef="#br0" timeOffset="3274.619">2097 236 9194,'-15'3'3597,"-21"14"4,24-4-3488,-1 1 0,2 1 0,0 0 0,1 1 1,0 0-1,1 0 0,1 1 0,0 0 1,2 0-1,0 1 0,1 0 0,-3 15-113,6-25 32,1 0-1,0 1 0,0-1 0,0 0 0,1 1 0,0-1 0,1 0 0,0 0 1,2 8-32,-2-14 4,1 0 0,-1 0 0,1 0 1,0 0-1,0-1 0,0 1 0,0 0 1,0-1-1,0 1 0,0-1 0,1 0 1,-1 0-1,0 1 0,1-2 0,-1 1 1,1 0-1,-1 0 0,1-1 0,-1 1 1,1-1-1,-1 0 0,1 0 1,0 0-1,-1 0 0,1 0 0,-1-1 1,1 1-1,0-1 0,-1 0 0,0 0 1,1 0-1,-1 0 0,1 0 0,-1 0 1,0 0-1,0-1 0,0 1 0,0-1 1,0 0-1,0 0 0,1-1-4,27-16 31,-1-2-1,-2-2 1,0 0-1,-1-2 0,-1-1 1,9-14-31,-9 12 26,-3-1 1,0-1-1,-2-1 1,-1-1-1,-1 0 1,-2-1-1,-2-1 1,2-6-27,2-33 31,-27 81-119,-57 162-96,59-152 203,2-1 0,0 1 1,1 0-1,0 0 0,2 0 1,0 6-20,1-23-36,1 0 1,-1 1 0,1-1 0,0 1 0,-1-1 0,1 0-1,0 1 1,0-1 0,0 1 0,0-1 0,0 1-1,0-1 1,1 0 0,-1 1 0,0-1 0,1 1 0,-1-1-1,1 0 1,-1 1 0,1-1 0,0 0 0,0 0 0,-1 0-1,1 1 1,0-1 0,0 0 0,0 0 0,0 0-1,0 0 1,1-1 0,-1 1 0,0 0 0,0 0 0,0-1-1,1 1 1,-1 0 0,0-1 0,1 0 0,-1 1-1,1-1 1,-1 0 0,0 1 0,1-1 0,-1 0 0,1 0 35,30-10-3184,7-14-234</inkml:trace>
  <inkml:trace contextRef="#ctx0" brushRef="#br0" timeOffset="3638.113">2585 310 9490,'-11'17'1194,"1"-3"-411,0 1 1,1 0 0,1 0 0,1 1 0,0 0 0,1 0-1,1 0 1,-1 7-784,5-21 18,1-1-1,-1 1 0,1 0 0,0 0 1,0-1-1,0 1 0,0 0 0,0-1 1,0 1-1,0 0 0,1 0 0,-1-1 1,1 1-1,-1-1 0,1 1 0,0 0 1,-1-1-1,1 1 0,0-1 0,0 1 1,0-1-1,0 0 0,0 1 0,1-1 1,-1 0-1,0 0 0,0 0 0,1 0 1,-1 0-1,1 0 0,-1 0 1,1 0-1,-1-1 0,1 1 0,0-1 1,-1 1-1,1-1 0,0 1 0,-1-1 1,1 0-1,0 0 0,-1 0 0,1 0 1,0 0-1,0 0 0,-1 0 0,1-1 1,0 1-1,-1-1 0,1 0-17,10-2 29,0-1 0,0-1 0,-1 0-1,0 0 1,0-1 0,0-1 0,-1 1-1,0-2 1,0 0 0,-1 0 0,0 0 0,0-1-1,-1-1 1,0 1 0,-1-1 0,0-1 0,2-4-29,-7 13 31,0 0 0,0 0 0,0-1 0,-1 1 1,1-1-1,-1 1 0,1-1 0,-1 1 0,0-1 1,0 0-1,0 1 0,0-1 0,0 0 0,-1 0 1,1 0-1,-1 0 0,0 0 0,0 0 0,0 1 1,0-1-1,-1 0 0,1 0 0,-1 0 0,1 0 1,-1 0-1,0 1 0,0-1 0,0 0 0,-1 1 1,1-1-1,-1 1 0,1-1 0,-1 1 0,0 0 1,0-1-1,0 1 0,0 0 0,-1 0-31,-2 0 21,0 0 1,0 1-1,0-1 0,0 1 0,0 0 1,-1 0-1,1 1 0,0-1 0,-1 1 0,1 0 1,0 1-1,-1-1 0,1 1 0,0 0 1,-1 1-1,1-1 0,0 1 0,0 0 1,0 0-1,1 1 0,-1-1 0,0 1 0,1 0 1,0 0-1,-1 1 0,1-1 0,1 1 1,-1 0-1,0 0 0,1 0 0,0 1 1,0-1-1,0 1 0,1-1 0,-1 1 0,1 0 1,0 1-22,1-4 58,1 0 1,-1 0 0,1 0 0,-1 0-1,1 0 1,0 0 0,0 1 0,0-1-1,0 0 1,0 0 0,0 0 0,1 0-1,-1 0 1,1 0 0,-1 0 0,1 0-1,0 0 1,0 0 0,0 0 0,0 0-1,0-1 1,0 1-59,23 19-2246,8-7 742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36:09.351"/>
    </inkml:context>
    <inkml:brush xml:id="br0">
      <inkml:brushProperty name="width" value="0.05" units="cm"/>
      <inkml:brushProperty name="height" value="0.05" units="cm"/>
    </inkml:brush>
  </inkml:definitions>
  <inkml:trace contextRef="#ctx0" brushRef="#br0">417 151 5521,'-37'31'4062,"5"-23"-3600,15 6-350,-15 4 127,29-12-163,-1-1 0,0 0 0,0 0 0,0 0 0,-1 0 0,1-1 0,-1 0 1,0 0-1,0 0 0,-1 0 0,1-1 0,-5 2-76,-6 3 216,1 0 0,0 1 0,0 0 0,1 1 0,0 1 0,0 0 0,2 1 0,-1 0 1,-1 3-218,5-5 66,0 0 0,0 1 0,1 0 0,0 0 0,1 1 0,1 0 0,0 0 0,0 1-1,1 0 1,1 0 0,0 0 0,0 0 0,2 1 0,0-1 0,0 1 0,1 0-1,1-1 1,0 1 0,1 0 0,0 1-65,26 84 0,-4-22 6,-17-49-4,1 0 1,2 0-1,1-1 1,1 0-1,2-1 1,0-1-1,1 1 1,2-2-1,1 0 1,1-1-3,12 6 38,2-2 0,1-1 1,1-2-1,13 6-38,1 0 9,2-1 0,1-3 0,0-2-1,2-3 1,41 11-9,140 31 32,-156-42-34,-10-1 1,0-4 0,2-2 0,64 4 1,37-12 81,1-8 1,7-7-82,-125 3 10,0-2 0,0-3 0,14-6-10,-53 14-5,-1-2 0,0 0-1,0-1 1,0 0 0,-1-1-1,0 0 1,-1-1 0,1 0-1,-2-1 1,7-6 5,18-23 64,-2 0 1,-2-3-1,-1 0 0,11-24-64,-21 33 58,11-21 34,-3-2-1,-2-1 1,8-25-92,-14 31 87,-14 25-51,-1-1-1,-1 0 0,-1 0 1,-1-1-1,-1 1 1,-2-1-1,-1 1 0,-1 0 1,-1-1-1,-1 1 1,-1 0-1,-2 1 0,0-1 1,-2 1-1,-2-3-35,5 7 148,-1 0 1,-1 0-1,0 1 0,-2 0 0,0 0 1,-4-4-149,4 8 115,-1 0 0,-1 1 0,0 1 0,-1 0 0,0 0 0,-1 1 0,0 1 0,-1 1 0,-1 0 0,0 0 0,0 2 0,-1 0 0,0 1 0,-1 1 0,1 0 0,-20-4-115,-463-73 320,324 63-1043,-74 5 723,135 13-763,-1 5 1,1 6-1,0 4 0,-30 11 763,-98 43-3053,-37 44 102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39:29.019"/>
    </inkml:context>
    <inkml:brush xml:id="br0">
      <inkml:brushProperty name="width" value="0.05" units="cm"/>
      <inkml:brushProperty name="height" value="0.05" units="cm"/>
    </inkml:brush>
  </inkml:definitions>
  <inkml:trace contextRef="#ctx0" brushRef="#br0">376 272 7362,'-24'-2'7250,"23"2"-7223,0 1 1,0-1 0,0 1 0,0 0-1,0 0 1,0-1 0,0 1-1,1 0 1,-1 0 0,0 0 0,1 0-1,-1 0 1,0-1 0,1 1-1,-1 0 1,1 1 0,0-1 0,-1 0-1,1 0 1,0 0 0,-1 0-1,1 0 1,0 0 0,0 0-1,0 0 1,0 1 0,0-1 0,0 0-1,1 0-27,-3 245 239,-3-147 348,4-1 0,4 1-1,11 58-586,8 11 59,40 327 36,-29-228-18,-26-149 489,0 14 76,2-114-422,-3-27 192,56 5-354,98 33-125,-74-11 69,-7-1 2,1-3-1,74 2-3,125-16 28,51-17-28,-211 10-21,98 3 49,25 10-28,-98 1-14,-21 0 8,0-5-1,59-10 7,-106 1-19,41-6 29,0 6-1,22 5-9,258 17 17,-373-12-3,-1-1 0,0-1 0,0-1 0,1-1 0,7-1-14,-26-1 8,1 0 0,-1 0 0,1 0 0,-1-1-1,0 1 1,0-1 0,-1 0 0,1-1 0,-1 1 0,0-1 0,0 0 0,0 0-1,-1 0 1,0 0 0,0-1 0,0 0 0,0 1 0,-1-1 0,0-2-8,20-46-119,-2-1 1,-3-1 0,0-13 118,39-252-115,-31 153 168,-17 125-51,-2-1 0,-2 0 0,-2 0 0,-2 0 0,-3-25-2,1 48 0,0 0 1,-1 0 0,-1 0-1,-1 0 1,-1 0-1,-1 1 1,-1 0 0,0 1-1,-2-1 1,0 2 0,-1-1-1,-1 2 1,-13-17-1,21 30-19,0-1 0,0 1 0,1-1 0,0 0 0,0 0 0,0 0 0,1-1 0,-1 1 0,1-1 0,0 1 0,1-1 0,-1-3 19,-2-1-3,-1 1 1,0 0 0,-1 0-1,0 1 1,0-1 0,-1 1 0,0 1-1,0-1 1,-1 1 0,0 0-1,0 1 1,0 0 0,-1 0-1,0 1 1,0 0 0,-1 0-1,1 1 1,-1 1 0,-3-1 2,-17-6 62,-1 1 1,1 1 0,-1 2-1,-18 0-62,2-2 59,-47-6 17,15 3-75,2-4 1,-48-16-2,-478-139 156,231 59-137,189 73 105,0 9 1,-127-3-125,-1 14 253,-13 6 127,-5 25 103,138 5-183,2 0-1144,59-12-3637,30-5 730</inkml:trace>
  <inkml:trace contextRef="#ctx0" brushRef="#br0" timeOffset="30094.561">156 184 4025,'-55'13'6623,"75"4"-3535,-7-13-3037,-1 0 1,1-2-1,0 0 0,0 0 0,0-1 1,0 0-1,12-2-51,5 1 41,234 15 1012,-160-10-746,1-5-1,0-4 1,21-8-307,35 0 92,63-3 58,5 1 52,534-46 17,-653 50-139,-1 5 1,1 5 0,3 4-81,-46 1 139,23 2 17,1-4 0,50-6-156,-124 1 9,-1 0 1,0-1-1,0-1 0,-1 0 1,1-1-1,-1-1 0,0 0 1,9-6-10,-8 3 21,-8 6-5,-1-1 0,0 0 1,0-1-1,0 0 0,0 0 1,-1 0-1,0-1 0,0 0 0,0 0 1,1-2-17,-5 6 5,0 0 0,0 0 0,1 0 0,-1 0 0,1 1 0,-1-1 0,1 1 1,-1-1-1,1 1 0,0 0 0,0 0 0,0 0 0,0 0 0,0 1 0,0-1 0,0 1 0,0 0 1,0 0-1,0 0 0,0 0 0,0 1 0,0-1 0,0 1 0,0-1 0,0 1 0,1 1-5,11 0-6,108 12 17,-102-12 719,58 67 119,-69-61-846,0 1-1,-1 1 0,0-1 1,0 1-1,-1 1 1,-1 0-1,0 0 0,0 0 1,-1 1-1,3 9-2,8 23 19,-3 2 0,-1 0-1,3 29-18,66 232 22,17 151-9,-11-27 36,-61-286-39,-9-54 1,-4 1 0,-4 1 0,-2 36-11,-7-25 53,-1-104-54,0 1 0,0-1-1,0 0 1,0 1 0,0-1 0,0 0-1,0 1 1,0-1 0,0 0-1,0 1 1,0-1 0,0 0 0,0 1-1,0-1 1,0 0 0,0 1-1,0-1 1,-1 0 0,1 1 0,0-1-1,0 0 1,0 0 0,0 1 0,-1-1-1,1 0 1,0 0 0,0 1-1,-1-1 1,1 0 0,0 0 0,0 1-1,-1-1 1,1 0 0,0 0-1,-1 0 1,1 0 0,0 0 0,-1 0-1,1 1 1,0-1 0,-1 0-1,1 0 1,0 0 0,-1 0 0,1 0-1,0 0 1,-1 0 0,1 0 0,0 0-1,-1 0 1,1-1 0,0 1-1,-1 0 1,1 0 0,0 0 0,-1 0-1,1 0 1,0-1 0,0 1-1,-1 0 1,1 0 0,0-1 0,0 1-1,-1 0 1,1 0 0,0-1 1,-19-2-18,-127 43 210,-2-6 1,-141 13-193,83-36-77,171-12 51,0-1 0,1-2 0,0-2 0,0-1 0,0-1 1,1-2-1,0-2 0,-6-3 26,-9-3 44,0 2 0,0 3 0,-2 1 0,1 3 0,-1 2 0,-6 1-44,-335-32 75,211 24-1,-1 7 0,0 8 0,-141 21-74,276-18-10,0-2 0,0-2-1,0-2 1,-41-7 10,44 2 3,-1 3-1,1 1 1,-1 3 0,1 1-1,-1 3 1,1 1 0,-4 2-3,-258 57-112,302-65 99,1 0 0,-1 0 0,1 0 0,0 0 0,0 0 0,-1-1 0,1 1 0,0-1 0,0 1 0,0-1 0,0 0 0,1 0 0,-1 0 0,0 0 0,1 0 0,-1 0 0,1 0 0,0-1-1,0 1 1,0 0 0,0-1 0,0 1 0,0-1 0,1 1 0,-1-1 0,1 1 0,-1-1 0,1 0 0,0 1 0,0-1 0,1 1 0,-1-1 0,0 1 0,1-1 0,-1 0 0,1 0 13,-2-16-78,1 19 77,-6-62-114,-2 1 1,-4 0-1,-2 0 1,-11-26 114,-89-254-45,50 49-27,26-28-2,30 77 74,16-105 0,-4 231 0,-6-16-16,4 136-12,-2 1-2846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4:56.402"/>
    </inkml:context>
    <inkml:brush xml:id="br0">
      <inkml:brushProperty name="width" value="0.05" units="cm"/>
      <inkml:brushProperty name="height" value="0.05" units="cm"/>
    </inkml:brush>
  </inkml:definitions>
  <inkml:trace contextRef="#ctx0" brushRef="#br0">76 456 9346,'-40'-100'3819,"49"131"-3817,-1 0 0,-1 0-1,-2 1 1,0 26-2,5 71 98,-6 0 1,-5 0-1,-8 16-98,-28 209 631,17-86 944,14 226-1575,6-449 201,11 91 811,-9-133-994,0 0 0,0 0 1,1 0-1,-1 0 0,1-1 0,-1 1 0,1-1 0,0 0 0,0 0 0,0 0 0,0 0 0,0 0 0,1-1 1,-1 1-1,1-1 0,-1 0 0,1 0 0,-1 0 0,1 0 0,-1-1 0,1 1 0,0-1 0,-1 0 0,1 0 0,0-1 1,-1 1-1,1-1 0,-1 0 0,1 1 0,-1-2 0,1 1 0,-1 0 0,2-1-18,12-1 41,649-127 176,-107 78-198,-144-15-93,-18-4 126,-293 59-36,0 4 0,44 4-16,-40 9 12,-1 4 0,17 7-12,234 44 18,5-1-2,10-11-6,-3-26-10,5-19 11,161-36-14,-161 4 136,-320 28 360,-46-2 135,14-12-619,4-14-30,-1-1 0,-2-2 1,-1 0-1,-2-1 0,-1-2 0,15-32 21,-28 53-4,27-51 16,-2-1 0,-3-2 0,-3-1-1,-4-1 1,-2-1 0,-3-1 0,-4 0 0,4-73-12,-16 16 518,-14-96-518,4 116 101,5-1 0,9-73-101,0 107 97,-12 69-78,-4 9-66,-22-5 7,0 2-1,0 1 0,0 1 1,0 2-1,-1 1 41,-27 2 31,-182 3 27,-87-1-57,-73-18-4,-73-18 10,-52 11-4,-23-17 15,27-27 12,-10-27-22,-1-16 4,383 76-12,-2 6 0,-102 1 0,176 21-5,-1 4 0,1 4 1,1 3-1,-2 4 5,-143 41-195,-31 45-761,3 19-2417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5:06.283"/>
    </inkml:context>
    <inkml:brush xml:id="br0">
      <inkml:brushProperty name="width" value="0.05" units="cm"/>
      <inkml:brushProperty name="height" value="0.05" units="cm"/>
    </inkml:brush>
  </inkml:definitions>
  <inkml:trace contextRef="#ctx0" brushRef="#br0">3 878 10626,'-3'-3'5254,"7"6"-3824,0 0-1407,0 0-1,0 0 0,0 0 0,1-1 0,-1 0 0,0 0 0,1 0 0,0 0 1,0-1-1,-1 0 0,1 0 0,0 0 0,1 0-22,7 1 23,25 5-9,0-1 0,1-3 0,-1-1 0,20-2-14,305-1 779,-266-1-604,0-3-1,76-16-174,579-71 14,-424 63-13,22 4-1,27 6-3,22 10-1,22 6-1,-5 14-6,5 12 25,-18 0-2,-29-3-8,-39-2-3,314-2 22,-242-27 826,-343-1 269,-71 21-206,-59 36-5625,0 4 1115</inkml:trace>
  <inkml:trace contextRef="#ctx0" brushRef="#br0" timeOffset="3683.386">9633 470 10130,'9'2'5656,"14"0"-6100,64-11 432,-1-3-1,0-4 1,-1-4 0,55-21 12,139-44 14,-195 61-6,344-91-21,28 27-4,-316 73 8,116 3 9,-197 10 7,416-10 28,53-5 8,27 12 33,21 22 30,-10 8-64,14-13 6,-31-18-42,-40 19 77,-65 13 102,-349-21-139,127 6 320,116-12-366,-332 0-42,-6 1 28,1-1-1,-1 1 0,1 0 1,-1-1-1,1 1 1,-1 0-1,1-1 0,-1 1 1,1 0-1,0 0 1,-1 0-1,1 0 0,-1-1 1,1 1-1,0 0 1,-1 0-1,1 0 0,-1 0 1,1 0-1,0 0 0,-1 1 1,1-1-1,-1 0 1,1 0-1,0 0 0,-1 0 1,1 1-1,-1-1 1,1 0-1,-1 1 0,1-1 1,-1 0-1,1 1 1,-1-1-1,1 1 0,-1-1 1,1 1-1,-1-1 1,0 1-1,1-1 0,-1 1 1,0-1-1,0 1 1,1-1-1,-1 1 0,0-1 1,0 1-1,0 0 1,1-1-1,-1 1 0,0 0 1,0-1-1,0 1 0,0-1 1,0 1-1,-1 0 15,-12 19-2680,-14 11 39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5:17.212"/>
    </inkml:context>
    <inkml:brush xml:id="br0">
      <inkml:brushProperty name="width" value="0.05" units="cm"/>
      <inkml:brushProperty name="height" value="0.05" units="cm"/>
    </inkml:brush>
  </inkml:definitions>
  <inkml:trace contextRef="#ctx0" brushRef="#br0">2 835 5081,'-1'-16'3703,"2"23"-1474,4 28-1450,26 359-306,-15-136 34,-11-237 407,8-38 589,116-228 944,71-108-2047,-182 323-404,2 0-1,0 1 1,2 1 0,4-1 4,-26 28-21,1 0 0,-1 0 0,0 0 0,1 0 0,-1 0 1,1 1-1,-1-1 0,1 0 0,0 0 0,-1 1 0,1-1 1,0 0-1,-1 0 0,1 1 0,0-1 0,0 1 0,0-1 1,0 1-1,-1-1 0,1 1 0,0 0 0,0-1 1,0 1-1,0 0 0,0 0 0,0 0 0,0-1 0,0 1 1,0 0-1,0 0 0,0 0 0,0 1 0,0-1 0,0 0 1,0 0-1,0 0 0,0 1 0,0-1 0,0 1 21,-6 20-2594,-6 8 265</inkml:trace>
  <inkml:trace contextRef="#ctx0" brushRef="#br0" timeOffset="339.245">207 1277 8442,'5'4'2336,"4"16"513,0-6-2249,9 7-560,0-1-24,7-1-16,2-4 40,8 5-8,-3-11-40,10-1-2857,-2-4 937</inkml:trace>
  <inkml:trace contextRef="#ctx0" brushRef="#br0" timeOffset="626.133">691 1066 9050,'-5'-1'280,"-1"1"1,1 0-1,0 1 1,0-1-1,-1 1 1,1 0-1,0 0 1,0 1-1,0-1 1,0 1-1,0 0 1,0 1-1,0-1 1,1 1-1,-1 0 1,1 0-1,0 0 1,0 1-1,-3 3-280,-62 83 107,61-78-83,1 1 0,0-1 0,1 2 0,0-1 0,1 1 0,1 0 0,0 0 1,1 0-1,0 0 0,1 1 0,1-1 0,0 1 0,1 0 0,0 1-24,1-13 7,-1 0 1,1 0-1,-1 0 0,1 0 1,0 0-1,0 0 0,1 0 1,-1 0-1,0 0 0,1-1 1,0 1-1,0 0 0,0-1 0,0 0 1,0 1-1,0-1 0,1 0 1,-1 0-1,1 0 0,-1 0 1,1-1-1,0 1 0,-1-1 0,1 1 1,0-1-1,0 0 0,0 0 1,0 0-1,0-1 0,1 1 1,-1-1-1,0 0 0,0 1 1,0-2-1,0 1 0,1 0 0,-1 0 1,0-1-1,0 0 0,0 0 1,0 0-1,0 0 0,0 0 1,1-1-8,22-10 43,-1-1 0,-1-1 0,0-2 0,-1 0 0,0-1 0,-1-1 0,-2-2 0,7-6-43,69-84 130,-82 96-131,-7 25-36,-7-9 34,-4 77 1,5 69 99,-1-146-92,0 1 0,1-1-1,-1 0 1,1 1 0,-1-1 0,1 1 0,0-1 0,0 0 0,0 0 0,0 1 0,1-1 0,-1 0 0,1 0 0,-1 0 0,1 0-1,-1 0 1,1-1 0,0 1 0,0-1 0,0 1 0,0-1 0,0 1 0,0-1 0,1 0 0,-1 0 0,0 0 0,1 0-1,-1-1 1,0 1 0,1 0 0,-1-1 0,1 0 0,-1 0 0,1 0 0,-1 0 0,1 0 0,-1 0 0,1 0 0,-1-1 0,1 1-1,-1-1 1,0 0-5,75-26-47,-33-5-4224,-25 15 1360</inkml:trace>
  <inkml:trace contextRef="#ctx0" brushRef="#br0" timeOffset="953.353">1205 1057 8930,'5'-19'5653,"47"-2"-5044,-50 21-484,2-1-123,0 0 1,1 0 0,-1 0 0,0 0-1,1 1 1,-1 0 0,0 0 0,1 0 0,-1 0-1,0 1 1,1 0 0,-1 0 0,0 0-1,0 0 1,1 1 0,-1-1 0,0 1 0,-1 0-1,1 0 1,0 1 0,0-1 0,-1 1 0,0 0-1,3 2-2,-3 0 0,0 1 0,0-1-1,-1 0 1,0 1 0,0-1-1,0 1 1,-1 0 0,0-1-1,0 1 1,0 0 0,-1 0-1,0 0 1,0 0 0,0 0-1,-1-1 1,0 1 0,0 0-1,0 0 1,-1-1 0,-2 5 0,-2 7 42,-1 0 0,0-1 1,-2 1-1,0-2 1,-1 1-1,-3 2-42,-65 100 1001,77-117-993,1 0 1,-1 1 0,0-1 0,1 0 0,0 0-1,-1 0 1,1 1 0,0-1 0,-1 0 0,1 0-1,0 1 1,0-1 0,0 0 0,0 0 0,0 1 0,0-1-1,1 0 1,-1 0 0,0 1 0,1-1 0,-1 0-1,1 0 1,-1 0 0,1 0 0,-1 1 0,1-1-1,0 0 1,0 0 0,0 0 0,-1-1 0,1 1 0,0 0-1,0 0 1,0 0 0,0 0 0,0-1 0,0 1-1,1-1 1,-1 1 0,0-1 0,0 1 0,0-1-1,1 0 1,0 1-9,59-2 105,-33-7-222,1-2 0,-1-2 1,-1 0-1,0-2 0,-1 0 1,-1-2-1,0-1 0,1-3 117,-13 9-2667,-15 9 74</inkml:trace>
  <inkml:trace contextRef="#ctx0" brushRef="#br0" timeOffset="1142.402">1151 1269 9250,'-14'-9'2537,"7"6"615,11 1-2624,14-2-272,8-7-192,17 1-40,7-4 16,12-4-24,-4 0-32,4 7-864,-15 3-2280,-8-7 391</inkml:trace>
  <inkml:trace contextRef="#ctx0" brushRef="#br0" timeOffset="1433.449">1601 1075 9026,'18'14'6279,"41"-24"-6001,-48 3-262,1-1-1,-2-1 1,1 0 0,-1 0-1,-1-1 1,1-1-1,-2 1 1,1-1-1,-2-1 1,1 0-1,-2 0 1,0 0 0,0 0-1,-1-1 1,1-6-16,-4-5 10,-2 23-10,0 1-1,0 0 0,-1-1 0,1 1 0,0 0 1,-1-1-1,1 1 0,0 0 0,-1 0 0,1 0 1,-1-1-1,1 1 0,0 0 0,-1 0 0,1 0 1,-1 0-1,1 0 0,-1 0 0,1 0 0,0 0 1,-1 0-1,1 0 0,-1 0 0,1 0 1,-1 0-1,1 0 0,0 0 0,-1 0 0,1 0 1,-1 1-1,1-1 0,0 0 0,-1 0 0,1 1 1,-1-1-1,1 0 0,0 0 0,-1 1 0,1-1 1,0 0-1,0 1 0,-1-1 0,1 0 0,0 1 1,0-1-1,0 0 0,-1 1 0,1-1 0,0 1 1,0-1-1,0 1 0,0-1 1,-13 17-5,1 1 1,0 0-1,2 1 0,0 0 1,1 0-1,1 1 0,1 0 1,-3 15 4,5-24 9,2-1 0,-1 1 0,1 0 1,1-1-1,0 1 0,1 0 0,0 1 1,0-1-1,1 0 0,1 0 0,0 0 1,0 0-1,1 0 0,1 0 0,1 5-9,-3-14-16,0 1-1,1-1 1,-1 1-1,0-1 0,1 1 1,0-1-1,-1 0 1,1 0-1,0 0 0,0 0 1,0 0-1,0-1 1,1 1-1,-1 0 0,0-1 1,1 0-1,-1 1 1,1-1-1,0 0 0,-1 0 1,1-1-1,0 1 1,-1 0-1,1-1 0,0 0 1,0 0-1,-1 0 1,1 0-1,0 0 0,0 0 1,1-1 16,1 0-304,1-1 1,-1 1 0,0-1-1,1 0 1,-1-1 0,0 1-1,-1-1 1,1 0-1,0 0 1,-1-1 0,1 0-1,-1 1 1,0-1 0,-1 0-1,3-4 304,30-53-3364</inkml:trace>
  <inkml:trace contextRef="#ctx0" brushRef="#br0" timeOffset="1905.979">1993 862 9258,'-45'163'6636,"39"-130"-6584,1 1 1,2 0-1,1 0 0,1 0 0,2 0 0,2 0 1,1 0-1,1 0 0,2-1 0,2 0 1,1 0-1,4 7-52,38 76 171,-45-98-97,-20-23 242,5-9-240,0 0 1,1 0-1,1 0 0,0-1 0,1 0 0,1 0 0,0-1 0,1 1 1,0-1-1,2 0 0,-1-9-76,1-10-52,1-1 0,2 1 0,1 0 1,2 1-1,1-1 0,8-24 52,-5 24-63,1 1 0,2-1 0,2 2 0,1 0 0,9-14 63,-22 43 2,1 0-1,0 0 0,0 0 0,0 0 0,0 1 0,1-1 0,-1 1 1,1 0-1,0 0 0,0 0 0,0 0 0,1 1 0,-1 0-1,-2 1-3,0 0 0,0 1 0,-1 0-1,1-1 1,0 1 0,0 0 0,0 0 0,0 0-1,0 0 1,-1 0 0,1 0 0,0 1-1,0-1 1,0 0 0,-1 1 0,1 0 0,0-1-1,0 1 1,-1 0 0,1 0 0,-1 0 0,1 0-1,-1 0 1,1 0 0,-1 1 0,0-1-1,1 0 1,-1 1 0,0-1 0,0 1 0,0-1-1,0 2 4,5 7-2,-2 1-1,1 1 1,-2-1-1,1 1 0,-1 0 1,-1-1-1,0 1 1,-1 0-1,-1 0 0,1 0 1,-2 0-1,0 0 1,0 0-1,-1 0 1,0 0-1,-1 0 0,-3 6 3,5-10 69,0-1-1,-1 0 0,0 1 1,0-1-1,0 0 0,-1 0 0,0 0 1,-1-1-1,1 1 0,-1-1 1,0 0-1,-1 0 0,0 0 1,0-1-1,0 1 0,0-1 0,-1 0 1,0-1-1,0 1 0,0-1 1,-1 0-1,1-1 0,-1 0 1,0 0-1,0 0 0,0-1 0,0 0 1,-7 1-69,13-3-4,0 0 1,0 1-1,0-1 1,0 0-1,0-1 0,0 1 1,1 0-1,-1 0 1,0 0-1,0 0 1,0-1-1,0 1 1,0 0-1,1-1 1,-1 1-1,0-1 1,0 1-1,1-1 0,-1 1 1,0-1-1,1 1 1,-1-1-1,0 0 1,1 1-1,-1-1 1,1 0-1,-1 0 1,1 1-1,0-1 0,-1 0 1,1 0-1,0 0 1,-1 0-1,1 1 1,0-1-1,0 0 1,0 0-1,0 0 1,0 0-1,0 0 0,0 0 1,0 0-1,0 1 1,0-1-1,0-1 4,18-39-1123,43-43-3509,-20 38 1258</inkml:trace>
  <inkml:trace contextRef="#ctx0" brushRef="#br0" timeOffset="2434.015">2536 459 7282,'0'-6'278,"-15"-90"6378,15 96-6635,-1 0 0,1-1 0,0 1 0,-1-1 0,1 1-1,0 0 1,-1-1 0,1 1 0,-1-1 0,1 1 0,-1 0 0,1 0-1,-1-1 1,1 1 0,-1 0 0,1 0 0,-1 0 0,1 0-1,-1-1 1,1 1 0,-1 0 0,1 0 0,-1 0 0,1 0-1,-1 0 1,1 0 0,-1 0 0,1 1 0,-1-1 0,1 0 0,-1 0-1,1 0 1,-1 0 0,1 1 0,-1-1 0,1 0 0,-1 1-1,1-1 1,-1 0 0,1 1 0,0-1 0,-1 0 0,1 1 0,-1-1-1,1 1 1,0-1 0,0 0 0,-1 1 0,1-1 0,0 1-1,0-1 1,0 1 0,-1-1 0,1 1-21,-38 71 449,27-43-416,2 1 0,0 0-1,2 0 1,2 1-1,0 0 1,2 0-1,2 0 1,1 0 0,1 0-1,1 0 1,2 0-1,1 0 1,2-1-1,2 6-32,67 254 250,-72-282 696,-6-24 506,1 7-1272,-42-300 1637,43 307-1814,1-9-45,14 26-3,-10-11 41,0 0-1,0 0 0,0-1 0,1 0 1,0 0-1,0 0 0,0 0 1,0-1-1,0 0 0,0-1 0,1 1 1,-1-1-1,1 0 0,-1-1 0,1 1 1,-1-1-1,1 0 0,-1-1 0,1 0 1,-1 0-1,0 0 0,1-1 0,-1 0 1,0 0-1,0-1 0,0 1 0,0-1 1,-1-1-1,1 1 0,-1-1 0,0 0 1,0 0-1,0 0 0,0-1 0,-1 0 1,1 0 4,21-69 176,-26 74-175,0 0 0,0 1 0,-1-1 0,1 0 0,0 0 0,0 0 0,-1 0 0,1 0 0,0 1 0,-1-1 0,1 0 0,0 0 0,-1 0 0,1 0 0,0 0 0,0 0 0,-1 0-1,1 0 1,0 0 0,-1 0 0,1 0 0,0 0 0,-1 0 0,1-1 0,0 1 0,0 0 0,-1 0 0,1 0 0,0 0 0,0 0 0,-1-1 0,1 1 0,0 0 0,0 0 0,-1 0 0,1-1 0,0 1 0,0 0 0,0 0 0,0-1 0,-1 1 0,1 0-1,-4 14-17,1 0 0,0 0 0,1 0 1,1 1-1,0-1 0,1 1 0,0-1 0,1 1 0,2 7 17,-2-12-1,0 0-1,0 0 1,1 0 0,1 0-1,-1 0 1,2-1 0,-1 1-1,1-1 1,1 0 0,-1 0-1,2 0 1,-1-1 0,1 0-1,0 0 1,1 0 0,1 1 1,-6-8-44,0 0 1,-1 0 0,1 0-1,0 0 1,0 0 0,0-1-1,0 1 1,0 0 0,0-1-1,0 0 1,0 1 0,0-1 0,1 0-1,-1 0 1,0 0 0,0 0-1,0-1 1,0 1 0,0 0-1,0-1 1,0 0 0,0 1-1,0-1 1,0 0 0,0 0-1,0 0 1,0 0 0,-1 0-1,1-1 1,0 1 0,-1 0-1,1-1 1,-1 1 0,0-1-1,1 0 1,-1 0 0,0 1-1,0-1 1,0 0 0,0 0-1,0 0 1,-1 0 0,1 0-1,0 0 1,-1-2 43,12-33-3549,-8-3-264</inkml:trace>
  <inkml:trace contextRef="#ctx0" brushRef="#br0" timeOffset="2654.532">2777 453 10754,'8'1'3329,"-8"4"464,3 4-2865,5 9-696,-2 2-216,6 3-16,0-4-72,0 4 2809,8 3-6530,10 6 2993</inkml:trace>
  <inkml:trace contextRef="#ctx0" brushRef="#br0" timeOffset="3645.257">3107 756 7474,'-23'-3'7205,"-11"28"-5694,28-21-1338,-6 7-131,-1 0 0,2 0 0,-1 1-1,2 1 1,-1 0 0,2 0-1,0 1 1,0 0 0,2 0-1,-1 1 1,2 0 0,0 1-42,5-13 14,0 1-1,0-1 1,0 1 0,1-1 0,-1 1 0,1-1 0,0 1 0,0-1 0,0 1 0,1-1 0,-1 1 0,1-1 0,0 1-1,0-1 1,0 0 0,0 1 0,1-1 0,-1 0 0,1 0 0,0 0 0,0 0 0,0 0 0,0 0 0,1-1 0,-1 1 0,1-1-1,-1 1 1,1-1 0,0 0 0,0 0 0,0 0 0,2 1-14,4-4 20,0-1 0,0 0 0,0 0-1,0-1 1,-1 0 0,1 0 0,-1-1 0,0 0 0,0-1 0,0 1-1,0-2 1,-1 1 0,0-1 0,0 0 0,0 0 0,-1-1 0,5-6-21,-5 7 17,28-30 82,-1-1-1,-2-1 1,19-33-98,-56 107 194,-4 43 21,10-77-205,0 0-1,0 1 0,1-1 1,-1 0-1,1 0 0,-1 1 1,1-1-1,0 0 0,0 0 1,0 0-1,0 0 0,0 0 1,0 0-1,1 0 0,-1 0 0,1 0 1,-1 0-1,1-1 0,0 1 1,-1-1-1,1 1 0,0-1 1,0 0-1,0 0 0,0 0 1,0 0-1,1 0 0,-1 0 1,0 0-1,0-1 0,1 1 1,0-1-10,6-1 23,0 0 1,-1 0-1,1-1 0,0 0 1,0-1-1,-1 0 1,0-1-1,1 1 1,-1-1-1,-1-1 1,1 0-1,-1 0 0,1 0 1,-1-1-1,-1 0 1,1 0-1,-1-1 1,0 0-1,3-5-23,-2 4 13,0-1 0,0 1-1,-1-1 1,0-1 0,0 1 0,-1-1-1,0 0 1,-1 0 0,2-8-13,-5 19-2,-1 0 0,1 1 0,0-1 0,0 0 0,0 0 0,0 0 0,0 0 0,0 0 0,0 0 0,0 0 0,0 0 0,1 0 0,-1 0 0,0-1 0,1 1 0,-1 0 0,0-1 0,1 1 0,-1-1 0,1 0 0,-1 1 0,1-1 0,-1 0 0,0 0 0,1 0 0,0 0 2,8-1 8,0-1 1,0 0-1,0-1 0,-1 0 1,1 0-1,-1-1 1,1 0-1,-1-1 0,-1 0 1,1-1-1,0 1 0,-1-2 1,-1 1-1,1-1 1,-1 0-1,0-1 0,3-3-8,-3 4 11,0 0-1,-1 0 0,1-1 0,-1 0 1,-1 0-1,1-1 0,-2 1 1,1-1-1,-1 0 0,0-1 0,-1 1 1,0-1-1,1-8-10,-4 17-2,0 0 1,-1 0-1,1-1 1,0 1-1,-1 0 1,1 0-1,-1 0 1,0 0-1,1 0 0,-1-1 1,0 1-1,1 0 1,-1 1-1,0-1 1,0 0-1,0 0 1,0 0-1,0 0 1,0 1-1,0-1 1,0 0-1,-1 1 0,1-1 1,0 1-1,0 0 1,0-1-1,-1 1 1,1 0-1,0 0 1,0-1-1,-1 1 1,1 0-1,0 0 1,0 0-1,-1 1 0,1-1 1,0 0-1,0 0 1,-1 1-1,1-1 1,0 1-1,0-1 1,0 1-1,0-1 1,0 1-1,0 0 1,0-1-1,0 1 1,0 0-1,0 0 0,0 0 1,0 0-1,0 0 1,1 0-1,-1 0 1,0 0-1,1 0 1,-1 0-1,1 0 2,-8 6 7,1-1 0,0 1 1,0 0-1,0 1 0,1 0 0,1 0 0,-1 0 1,1 0-1,1 1 0,-1 0 0,2 0 0,-1 0 0,1 0 1,0 1-1,1-1 0,0 1 0,1 0 0,0 0 0,1-1 1,-1 1-1,2 5-7,0-12 3,0 0 0,0 0 0,1 0 0,-1 0 1,1 0-1,0 0 0,0 0 0,0-1 0,0 1 0,0-1 0,0 1 0,1-1 1,-1 0-1,1 0 0,0 0 0,0 0 0,-1 0 0,1-1 0,0 1 0,1-1 1,-1 0-1,0 0 0,0 0 0,0 0 0,1 0 0,-1-1 0,0 0 1,1 1-1,-1-1 0,0 0 0,1-1 0,-1 1 0,0-1 0,1 1 0,-1-1 1,0 0-1,0 0 0,0-1 0,0 1 0,0 0 0,0-1 0,0 0 1,2-1-4,7-5 16,0 0 1,-1 0 0,0-1 0,0-1 0,-1 0 0,0 0-1,-1-1 1,0 0 0,-1 0 0,0-1 0,0 0 0,-2-1-1,1 0 1,-1-1-17,6-17 15,-1 0 0,-1-1-1,-2-1 1,-2 0 0,1-12-15,3-76-33,-16 84-13,6 37 44,0-1 1,0 1-1,-1-1 0,1 1 1,0-1-1,0 1 1,-1 0-1,1-1 1,-1 1-1,1-1 1,0 1-1,-1 0 1,1-1-1,-1 1 1,1 0-1,-1 0 1,1-1-1,-1 1 1,1 0-1,-1 0 0,1 0 1,-1-1-1,1 1 1,-1 0-1,1 0 1,-1 0-1,1 0 1,-1 0-1,1 0 1,-1 0-1,1 0 1,-1 0-1,1 1 1,-1-1-1,1 0 1,-1 0-1,1 0 0,-1 1 1,1-1-1,-1 0 1,1 0-1,-1 1 1,1-1-1,-1 0 1,1 1-1,0-1 1,-1 1-1,1-1 1,0 0-1,-1 1 1,1-1-1,0 1 1,0-1-1,-1 1 0,1-1 1,0 1-1,0-1 1,0 1 1,-8 11-3,0 0 0,2 1-1,0 0 1,0 0 0,1 1 0,0-1 0,1 1 0,1 0-1,1 0 1,0 0 0,0 1 0,1-1 0,1 0 0,1 1-1,0-1 1,1 4 3,0-8 6,1-1 0,0 1 0,1-1 0,-1 0 0,2 0 0,-1-1 0,1 0 0,1 1 0,-1-1 0,2-1 0,-1 1 0,1-1 0,0 0 0,0-1-1,1 0 1,-1 0 0,2 0 0,-1-1 0,0-1 0,1 1 0,0-1 0,0-1 0,0 1 0,1-2 0,-1 1 0,9 0-6,-10-3 11,-1 0-1,1-1 1,-1 0-1,0-1 1,1 1 0,-1-1-1,0-1 1,0 1-1,0-1 1,-1 0 0,1-1-1,-1 0 1,0 0-1,0 0 1,0-1 0,0 0-1,-1 0 1,0 0 0,0-1-1,0 1 1,0-1-1,-1 0 1,3-7-11,51-109 141,-35 59-91,-3 0 0,-3-2 0,-2 0 0,2-44-50,-15 8 79,-2 101-80,0-1 0,-1 1 0,1-1 0,0 1 0,-1-1 0,1 1 0,-1 0 0,1-1 0,-1 1 0,1 0 0,0-1 0,-1 1 0,1 0 0,-1 0 0,1-1 0,-1 1 0,0 0 0,1 0 0,-1 0 0,1 0 0,-1 0 0,1-1 0,-1 1 0,1 0 0,-1 0 0,0 1 0,1-1 0,-1 0 1,1 0-1,-1 0 0,1 0 0,-1 0 0,1 1 0,-1-1 0,1 0 0,-1 0 0,1 1 0,-1-1 0,1 0 0,-1 1 0,1-1 0,0 0 0,-1 1 0,1-1 0,-1 1 0,1-1 0,0 1 0,0-1 0,-1 1 0,1-1 0,0 1 0,0-1 0,-1 1 0,1-1 0,0 1 0,0-1 0,0 1 0,0-1 0,0 1 0,0 0 0,0-1 0,0 1 0,0-1 0,0 1 0,0 0 1,-15 21-20,1 2 0,0 0 0,2 1 0,1 0 0,1 1 1,1 0-1,-4 19 20,9-30 4,1 1 0,1 0 0,0 0 1,1 1-1,1-1 0,0 0 0,1 0 1,1 0-1,1 0 0,0 0 1,1 0-1,0 0 0,7 12-4,-9-22 1,1 0 0,1 0 0,-1 0 0,1 0 0,0-1 0,0 0 0,1 0-1,-1 0 1,1 0 0,0-1 0,0 0 0,1 0 0,-1 0 0,1 0 0,0-1 0,0 0 0,0-1 0,1 1 0,-1-1 0,0 0 0,1-1-1,0 1 1,4-1-1,5 1-196,0-1 0,0-1 0,0 0-1,0-2 1,0 1 0,0-2 0,-1 0-1,7-3 197,-6 1-930,1-1 0,-1 0-1,0-1 1,0-1-1,-1-1 1,0 0-1,4-4 931,29-29-5115</inkml:trace>
  <inkml:trace contextRef="#ctx0" brushRef="#br0" timeOffset="5202.308">979 2442 5801,'2'-264'7352,"-13"199"-5559,10 64-1780,1 1 0,-1 0 0,0-1 0,1 1 0,-1 0 1,1 0-1,-1 0 0,1-1 0,-1 1 0,1 0 0,-1 0 0,0 0 0,1 0 1,-1 0-1,1 0 0,-1 0 0,0 0 0,1 0 0,-1 1 0,1-1 0,-1 0 1,1 0-1,-1 0 0,1 1 0,-1-1 0,1 0 0,-1 1 0,1-1 0,-1 0 1,1 1-1,-1-1 0,1 0 0,-1 1 0,1-1 0,0 1 0,-1-1 0,1 1 1,0-1-1,0 1 0,-1-1 0,1 1 0,0 0 0,0-1 0,0 1 0,-1-1 1,1 1-1,0-1 0,0 1 0,0 0 0,0-1-13,-13 31 13,1 0 1,1 0-1,2 1 1,1 0-1,1 2-13,7-30 2,-4 5 5,1 0 0,1 1 0,0 0 0,0-1 0,1 1 0,0 0 0,1 0-1,0 0 1,1 0 0,0 0 0,0-1 0,1 1 0,0 0 0,1-1 0,0 1 0,0-1-1,1 0 1,2 4-7,-4-12 0,-1 0-1,1 1 0,-1-1 1,1 0-1,0 0 0,0 0 1,-1 0-1,1 0 0,0-1 1,0 1-1,0 0 0,0-1 0,0 1 1,0-1-1,0 0 0,0 0 1,0 0-1,0 0 0,0 0 1,0 0-1,0 0 0,0-1 1,0 1-1,0-1 0,0 0 1,0 1-1,0-1 0,0 0 0,-1 0 1,1 0-1,0 0 0,0 0 1,-1-1-1,1 1 1,26-11-5,-23 11 2,-1 1-1,1-1 0,-1 1 0,0 0 1,1 0-1,-1 0 0,1 0 0,-1 1 1,1 0-1,-1 0 0,0 0 0,1 0 0,-1 1 1,0 0-1,0 0 0,0 0 0,0 0 1,0 1-1,-1-1 0,1 1 0,-1 0 1,0 0-1,1 0 0,-2 1 0,1-1 1,0 1 3,5 6-15,-1 1 0,0 0 1,-1 0-1,0 0 0,-1 1 1,0 0-1,-1 0 1,1 8 14,0-2 30,-1 1 1,0-1-1,-2 1 0,0 0 1,-1 0-1,-1 0 1,-1-1-1,0 1 1,-2 0-1,0 0 0,-1-1 1,-1 0-1,-1 0 1,0 0-1,-1 0 1,-1-1-1,-4 6-30,8-18 100,0 0 0,0 0-1,0-1 1,-1 1 0,1-1 0,-1 0 0,0 0-1,0-1 1,-1 1 0,1-1 0,-3 1-100,5-3 44,1-1 0,-1 0 0,0 1 0,1-1 0,-1 0 0,1 0-1,-1 0 1,0-1 0,1 1 0,-1-1 0,1 1 0,-1-1 0,1 0 0,-1 0 0,1 0 0,0 0 0,-1-1 0,1 1 0,0 0 0,0-1 0,0 0 0,0 1 0,0-1 0,0 0 0,1 0 0,-1 0 0,1 0 0,-1-1 0,1 1 0,0 0 0,-1 0 0,1-1 0,0 1 0,1-1 0,-1 1 0,0-1 0,1 1 0,-1-3-44,-2-16 55,1-1 1,1 0 0,0 1 0,2-1 0,0 0-1,2 1 1,0-1 0,1 1 0,2 0-1,0 0 1,2-3-56,14-41 29,2 0 1,4 2-1,2 1 1,27-39-30,136-205 60,-56 123-62,-133 177-1,-2 4-2,-1 0 0,1 0-1,0 0 1,-1 0 0,1 0 0,-1-1 0,0 1 0,0-1 0,0 1-1,0-1 1,0 1 0,0-1 0,-1 1 0,1-1 0,-1 0-1,0 1 1,0-1 0,0-1 5,-1 3-7,0 0 0,0 0 0,0 0-1,0 1 1,0-1 0,0 0 0,0 1 0,0-1 0,0 1-1,0-1 1,0 1 0,0 0 0,-1-1 0,1 1 0,0 0-1,0 0 1,0 0 0,-1 0 0,1 0 0,0 0 0,0 0-1,0 0 1,-1 0 0,1 1 0,0-1 0,0 0 0,0 1-1,0-1 1,-1 1 0,1-1 0,0 1 0,0 0 7,-14 8-32,0 1 0,1 1 1,0 0-1,1 1 1,0 0-1,1 1 0,0 0 1,1 1-1,1 0 0,0 1 1,1 0-1,1 1 0,0 0 1,1 0-1,-5 16 32,3-11-3,1-1 1,1 1-1,1 0 1,1 1-1,1 0 1,0-1-1,2 1 1,1 1-1,0-1 1,2 0-1,2 19 3,-3-36-1,1-1-1,-1 0 1,1 1 0,0-1 0,0 0-1,0 0 1,1 0 0,0 0-1,-1 0 1,1 0 0,1 0 0,-1-1-1,0 1 1,1-1 0,0 0-1,0 1 1,0-1 0,0 0 0,0-1-1,1 1 1,-1-1 0,1 1-1,-1-1 1,1 0 0,0 0 0,0-1-1,0 1 1,0-1 0,0 0-1,1 0 2,5 0 10,0-1 1,0 0-1,0-1 0,0 0 0,0 0 0,0-1 0,0 0 0,0-1 1,-1 0-1,1-1 0,-1 0 0,0-1 0,0 1 0,0-2 0,-1 1 0,0-1 1,0-1-1,5-4-10,4-5 35,-2 0 1,0-1-1,-1-1 1,-1 0-1,0 0 1,-2-2-1,10-19-35,-11 17 20,2 0 5,-2 0 0,0-1 1,-1 0-1,-2 0 1,0-1-1,-2-2-25,-6 3 18,1 23-19,0 1 1,0-1-1,0 0 0,0 1 1,0-1-1,0 0 0,0 0 1,0 1-1,0-1 0,0 0 0,0 1 1,0-1-1,0 0 0,-1 0 1,1 1-1,0-1 0,0 0 1,0 0-1,0 1 0,-1-1 1,1 0-1,0 0 0,0 0 1,0 1-1,-1-1 0,1 0 1,0 0-1,0 0 0,-1 0 0,1 0 1,0 1-1,-1-1 0,1 0 1,0 0-1,0 0 0,-1 0 1,1 0-1,0 0 0,-1 0 1,1 0-1,0 0 0,0 0 1,-1 0-1,1 0 0,0 0 1,-1 0-1,1-1 0,0 1 0,0 0 1,-1 0-1,1 0 0,0 0 1,0 0-1,-1-1 0,1 1 1,0 0-1,0 0 0,0 0 1,-1-1-1,1 1 0,0 0 1,0 0-1,0-1 0,0 1 1,-1 0-1,1 0 0,0-1 1,0 1-1,0 0 1,-7 13-14,1 0 0,0 1 0,2 0 0,-1 0 0,1 0-1,1 1 1,1-1 0,0 1 0,1 0 0,0-1 0,1 1 0,1 0 0,1 1 14,-1-8 2,0 0 0,1-1 0,0 1-1,0 0 1,1-1 0,0 1 0,1-1 0,0 0 0,0 0-1,0-1 1,1 1 0,-1-1 0,2 0 0,-1 0 0,1 0-1,2 1-1,-5-4 3,1 0 0,-1-1 0,1 1-1,0-1 1,0 1 0,0-1 0,0-1-1,0 1 1,1-1 0,-1 1 0,0-1 0,1 0-1,-1-1 1,1 1 0,-1-1 0,1 0-1,-1 0 1,1 0 0,-1-1 0,1 1-1,-1-1 1,1 0 0,-1-1 0,0 1-1,0-1 1,0 0 0,1 0 0,1-1-3,-1 0-3,0-1 1,-1 1 0,1-1-1,0 0 1,-1 0-1,0 0 1,0-1-1,-1 0 1,1 1 0,-1-1-1,0-1 1,0 1-1,0 0 1,-1-1-1,0 1 1,0-1 0,-1 0-1,1 0 1,-1 1-1,0-1 1,-1 0 0,1-5 2,-15-50-4698,0 35 1152</inkml:trace>
  <inkml:trace contextRef="#ctx0" brushRef="#br0" timeOffset="5527.128">1694 1820 2192,'-14'-6'0</inkml:trace>
  <inkml:trace contextRef="#ctx0" brushRef="#br0" timeOffset="6052.32">1843 2310 3761,'-4'7'949,"4"-6"-702,-1 0-1,0 0 0,0 0 0,1 0 0,-1 0 1,1 0-1,-1 0 0,1 0 0,-1 0 0,1 1 0,-1-1 1,1 0-1,0 0 0,0 0 0,0 1 0,0-1 0,0 0 1,0 0-1,0 1 0,0-1 0,0 0 0,1 0 1,-1 1-1,0-1 0,1 0 0,-1 0 0,1 0 0,-1 0 1,1 0-1,0 0 0,-1 0 0,1 0 0,0 0 0,0 0 1,0 0-1,0 0 0,0 0-246,3-1 147,-1-1-1,0 1 1,1-1 0,-1 0-1,0 0 1,0-1 0,1 1 0,-1-1-1,0 1 1,0-1 0,-1 0-1,1 0 1,0 0 0,-1-1-1,1 1 1,-1-1 0,1 1 0,-1-1-147,98-131 826,-79 104-770,-1 0-1,-2-2 1,-1 0-1,-2-1 1,0-1-1,-3 0 0,5-19-55,-17 52 7,1 1 0,-1-1 0,1 0 0,0 0 0,-1 0 0,1 0 0,-1 0 0,0 0 0,1 0 0,-1 0 0,0 0 0,0 0 0,1 0 0,-1 0-1,0 0 1,0 0 0,0 0 0,0 0 0,0 0 0,0 0 0,-1 0 0,1 0 0,0 0 0,0 0 0,-1 0 0,1 0 0,-1 1 0,1-1 0,-1 0 0,1 0-1,-1 0 1,1 0 0,-1 0 0,0 1 0,1-1 0,-1 0 0,0 1 0,0-1 0,0 0 0,1 1 0,-1-1 0,0 1 0,0 0 0,0-1 0,0 1-1,0-1 1,0 1 0,0 0 0,0 0 0,0 0 0,0 0 0,0 0 0,0 0 0,0 0 0,0 0 0,0 0 0,0 0 0,0 0 0,0 1 0,-1-1-7,-7 6 3,1-1 1,0 1 0,0 1 0,1-1 0,-1 1 0,2 1 0,-1-1-1,1 1 1,0 1 0,-3 4-4,-1 1-1,0 0 1,1 1-1,0-1 0,1 2 0,1-1 0,1 1 1,0 0-1,1 1 0,1-1 0,-1 8 1,24 64 8,-18-80 6,1-1-1,1 0 0,-1 0 1,1 0-1,0 0 0,1 0 1,0 0-1,0-1 0,0 1 1,5 4-14,43 3 293,-48-35-6538,-7 6 2312</inkml:trace>
  <inkml:trace contextRef="#ctx0" brushRef="#br0" timeOffset="6836.146">2530 1911 3153,'42'-119'8676,"-42"118"-8597,1 0 0,-1 0 0,0 0 0,0 0 0,0 0 0,0 0 0,0 0-1,0 0 1,0 0 0,0 0 0,0-1 0,0 1 0,-1 0 0,1 0 0,0 0 0,-1 0 0,1 0-1,-1 0 1,1 0 0,-1 0 0,1 0 0,-1 1 0,0-1 0,0 0 0,1 0 0,-1 0 0,0 1-1,0-1 1,0 0 0,0 1 0,0-1 0,0 1 0,0-1 0,0 1 0,0-1 0,0 1 0,0 0-1,0-1 1,0 1 0,0 0 0,0 0 0,0 0 0,0 0 0,0 0 0,-1 0 0,1 0 0,0 0-1,0 1 1,0-1 0,0 0 0,0 1 0,0-1 0,0 1 0,0-1 0,0 1-79,-14 9 58,1 0-1,1 1 1,0 0 0,1 1 0,0 0-1,0 1 1,2 1 0,0 0 0,0 0-1,-4 10-57,3-4 25,0 1 0,2 0 0,1 1 0,0 0 0,-4 21-25,10-34 7,0 0-1,0 1 1,1-1 0,1 1 0,-1-1 0,1 1-1,1-1 1,0 1 0,0-1 0,1 0 0,0 1 0,1-1-1,0 0 1,0 0 0,5 8-7,-7-16 2,0 1-1,0 0 1,0 0 0,0 0-1,0 0 1,0-1-1,1 1 1,-1-1 0,1 1-1,-1-1 1,1 1 0,0-1-1,-1 0 1,1 0 0,0 0-1,0 0 1,0 0 0,0 0-1,0 0 1,0-1-1,0 1 1,0-1 0,0 1-1,0-1 1,0 0 0,0 0-1,0 0 1,1 0 0,-1 0-1,0-1-1,11-3 18,-1-2 0,1 0 0,-1 0-1,0-1 1,-1 0 0,0-1-1,0-1 1,0 0 0,-1 0 0,-1-1-1,0 0 1,0 0 0,2-5-18,-2 5 15,25-29 22,-1-1 1,-3-2 0,-1-1-1,-2-2 1,12-29-38,-24 44 15,-1-1-1,-2 0 1,-1-1 0,-1 0 0,-2-1 0,-2 0-1,0 0 1,-3 0 0,0-1 0,-3-9-15,-10-18 70,10 59-68,0 0 0,-1 1 0,0 0-1,1-1 1,-1 1 0,0-1 0,0 1-1,1 0 1,-1-1 0,0 1 0,-1 0-1,1 0 1,0 0 0,0 0 0,0 0-1,-1 0 1,1 0 0,0 0 0,-1 0-1,1 1 1,-1-1 0,1 0 0,-1 1 0,1 0-1,-1-1 1,1 1 0,-1 0 0,1 0-1,-1-1 1,0 1 0,1 0 0,-1 1-1,1-1 1,-1 0 0,-1 1-2,-4 2-1,-1 0 0,1 1 1,0 0-1,1 0 0,-1 0 0,1 1 1,-1 0-1,1 1 0,1-1 1,-1 1-1,-2 3 1,5-6 0,-18 21 13,1 1 0,2 1 0,0 0 0,1 2 1,2 0-1,1 0 0,1 1 0,-8 31-13,6 42 131,15-100-129,0 0 0,0 0 0,0 0 0,1 0-1,-1 0 1,0 0 0,1 0 0,0 0 0,-1 0 0,1 0 0,0-1 0,0 1 0,0 0 0,0 0 0,0-1 0,0 1 0,1 0 0,-1-1-1,0 1 1,1-1 0,0 0 0,-1 1 0,1-1 0,0 0 0,-1 0 0,1 0 0,0 0 0,0-1 0,0 1 0,0 0 0,0-1 0,0 1-1,0-1 1,0 0 0,0 1 0,0-1 0,0 0 0,0 0 0,0-1 0,0 1 0,0 0 0,1-1-2,85-25 37,-83 24-28,7-3 1,-7 2-7,0 0-1,0 0 1,0 1-1,0 0 0,0 0 1,1 0-1,-1 1 0,0 0 1,1 0-1,-1 0 1,1 1-1,0-1 0,-1 1 1,1 0-1,-1 1 0,1 0 1,-1 0-1,1 0 1,3 2-3,-7-1-8,1 1 0,-1 0 0,0 0 0,0 0 0,-1 0 0,1 0 0,-1 0 0,1 0 0,-1 0 0,0 1 0,0-1 0,0 1 0,-1-1 0,1 1 0,-1-1 0,0 3 8,2 35-134,-2-1 1,-1 1-1,-2-1 1,-5 19 133,7-51-119,-7 25-2664,-14-12 195</inkml:trace>
  <inkml:trace contextRef="#ctx0" brushRef="#br0" timeOffset="7589.335">1595 2248 8258,'-2'4'900,"0"27"3838,4-31-4668,0-1 1,0 1-1,0-1 0,-1 1 0,1-1 0,0 0 0,0 0 0,-1 0 0,1 0 1,-1 0-1,1 0 0,-1 0 0,1 0 0,-1-1 0,0 1 0,0-1 0,1 1 0,-1-1 1,0 1-1,0-1 0,0 1 0,0-2-70,0 1 51,29-38 437,-2-1 0,-1-2-1,-2 0 1,6-20-488,-28 58 15,-1 0-1,1 0 1,-1-1-1,0 1 1,0-1-1,-1 1 1,0-1-1,0 0 1,0 0 0,-1 1-1,1-1 1,-2 0-1,1 0 1,0 0-1,-1 0 1,0 1-1,-1-1 1,1 0-1,-1 1 1,0-1 0,0 1-1,-3-4-14,4 8 7,0-1 0,0 1 0,-1 0 0,1 0 0,0 0 0,0 1 0,-1-1 0,1 0 0,-1 0 0,1 1 0,-1-1 0,1 1 0,-1-1 1,1 1-1,-1-1 0,0 1 0,1 0 0,-1 0 0,1 0 0,-1 0 0,0 0 0,1 0 0,-1 1 0,1-1 0,-1 0 0,0 1 0,1-1 0,-1 1 0,1 0 0,-1-1 0,1 1 0,0 0 0,-1 0 0,1 0 0,0 0 0,-1 0-7,-43 44 86,31-21-99,1 0 1,1 0-1,1 1 0,1 1 1,1-1-1,2 2 0,0-1 1,2 1-1,1 0 0,-1 16 13,5 90 23,0-128-22,1 0 1,0 0-1,0 1 0,0-1 0,1 0 0,0 0 1,0-1-1,0 1 0,0 0 0,1-1 0,0 1 1,0-1-1,0 0 0,0 0 0,1 0 1,-1 0-1,1-1 0,0 1 0,0-1 0,1 0 1,-1 0-1,1-1 0,-1 1 0,2-1-1,3 2 7,1-1-1,0 0 1,0-1 0,1 0-1,-1-1 1,0 0-1,0-1 1,1 0 0,-1 0-1,0-1 1,1-1-1,-1 0 1,0 0 0,0-1-1,0 0 1,-1 0 0,1-1-1,-1-1 1,0 0-1,0 0 1,0 0 0,5-6-7,21-22 35,-2-1 1,-1-2 0,-2-2 0,-2 0 0,-1-2-1,-3-1 1,12-26-36,-21 40 31,-1-2 1,-2 0-1,0 0 0,-2-1 0,-1-1 0,0-8-31,-6-1 72,-3 40-71,0 1 1,0-1-1,-1 1 1,1-1-1,0 0 0,-1 1 1,1-1-1,0 0 1,-1 1-1,1-1 0,0 0 1,-1 0-1,1 1 0,-1-1 1,1 0-1,0 0 1,-1 0-1,1 1 0,-1-1 1,1 0-1,-1 0 1,1 0-1,-1 0 0,1 0 1,-1 0-1,1 0 1,-1 0-1,1 0 0,0 0 1,-1 0-1,1 0 1,-1-1-1,1 1 0,-1 0 1,1 0-1,-1 0 1,1-1-1,0 1 0,-1 0 1,1 0-1,0-1 0,-1 1 1,1 0-1,0-1 1,-1 1-1,1 0 0,0-1 1,-1 1-1,1-1 1,0 1-1,0 0 0,0-1 1,-1 1-1,1-1 1,0 1-1,0-1 0,0 1 1,0-1-1,0 1 1,0-1-1,0 1 0,0-1 1,0 1-1,0 0 1,0-1-1,0 1 0,0-1-1,-42 69 23,25-37-8,2 0-1,2 1 1,0 1-1,-6 29-14,16-50 6,0 0 1,1 1-1,1-1 0,-1 1 0,2-1 0,0 0 0,0 1 1,2-1-1,-1 1 0,1-1 0,1 0 0,0 0 0,1 0 1,0 0-1,2 2-6,-5-12-35,-1 1 0,1-1 1,0 0-1,0 1 0,0-1 1,1 0-1,-1 0 0,0 0 1,1 0-1,-1 0 0,1 0 1,0 0-1,-1 0 0,1-1 1,0 1-1,0-1 0,0 1 1,0-1-1,1 0 0,-1 0 1,0 0-1,1 0 0,-1 0 1,0 0-1,1-1 0,-1 1 1,1-1-1,-1 0 0,1 0 0,-1 1 1,1-2-1,-1 1 0,1 0 1,-1 0-1,0-1 0,1 1 1,-1-1-1,1 0 0,-1 0 1,0 0-1,2-1 35,13-23-3159,-9-8-101</inkml:trace>
  <inkml:trace contextRef="#ctx0" brushRef="#br0" timeOffset="7790.353">2119 1357 13547,'-31'2'2776,"18"11"1337,7 10-4145,0 10 504,-3 4-4592,-4-5 1647</inkml:trace>
  <inkml:trace contextRef="#ctx0" brushRef="#br0" timeOffset="8922.112">3393 1721 10378,'2'-14'2187,"11"-58"2808,-3 27-4631,-10 44-366,-1 1 1,1-1 0,0 1-1,-1 0 1,1-1-1,0 1 1,-1 0 0,1-1-1,0 1 1,-1 0-1,1-1 1,-1 1 0,1 0-1,-1 0 1,1 0-1,-1-1 1,1 1 0,0 0-1,-1 0 1,1 0 0,-1 0-1,1 0 1,-1 0-1,1 0 1,-1 0 0,1 0-1,-1 0 1,1 0-1,-1 0 1,1 0 0,-1 0-1,1 1 1,-1-1-1,1 0 1,-1 0 0,1 1-1,-1-1 1,1 0-1,0 0 1,-1 1 0,1-1-1,0 0 1,-1 1-1,1-1 1,0 1 0,-1-1-1,1 0 1,0 1-1,0-1 1,-1 1 0,1-1-1,0 1 1,0-1-1,0 1 1,0-1 0,0 1-1,0-1 1,-1 1-1,1-1 1,0 1 0,0-1-1,1 1 1,-1-1 1,-38 155-128,32-120 147,2 1 0,1 1 0,2-1 1,1 0-1,5 29-19,14-5 96,-18-59-89,0 0-1,1 0 1,-1-1 0,0 1-1,0 0 1,0 0 0,1-1-1,-1 1 1,0-1 0,1 1-1,-1-1 1,0 1 0,1-1 0,-1 0-1,1 0 1,-1 0 0,0 0-1,1 0 1,-1 0 0,1 0-1,-1 0 1,1-1 0,-1 1-1,0 0 1,1-1 0,-1 1-1,0-1 1,1 1 0,-1-1 0,0 0-1,0 0 1,0 0-7,0 1 2,76-58 314,-51 31-255,-1-1 1,-1-1 0,-2-2-1,-1 0 1,-1-1-1,-2-1 1,10-25-62,-21 42 17,0-1 0,-1 0 0,0-1 0,-2 1 0,0-1 0,-1 0 0,-1 0 0,1-13-17,-4 31-2,1 1 0,-1 0 0,1-1 0,-1 1 0,1-1 0,-1 1 0,0-1 1,1 1-1,-1-1 0,0 1 0,1-1 0,-1 1 0,0-1 0,1 0 0,-1 1 0,0-1 1,0 0-1,1 0 0,-1 0 0,0 0 0,0 1 0,0-1 0,1 0 0,-1 0 0,0 0 0,0-1 1,1 1-1,-1 0 0,0 0 0,0 0 0,0-1 0,1 1 0,-1 0 0,0-1 0,1 1 1,-1 0-1,0-1 0,1 1 0,-1-1 0,0 1 0,1-1 0,-1 1 0,1-1 0,-1 0 0,1 1 1,-1-1-1,1 0 0,0 1 0,-1-1 0,1 0 0,0 1 0,-1-1 0,1 0 0,0 0 1,0 0-1,0 1 0,0-1 2,-9 16-24,2 0-1,0 1 1,0 0 0,2 0 0,0 0 0,1 1 0,0 0-1,1 4 25,-1-6-1,1 0 0,1 1 0,0-1-1,1 1 1,1-1 0,0 1 0,1-1 0,0 1-1,2-1 1,0 0 0,0 0 0,5 10 1,-8-23 2,1 0 0,0 0 1,0 0-1,1 0 0,-1 0 1,0 0-1,1-1 0,-1 1 1,1 0-1,-1-1 1,1 1-1,0-1 0,-1 1 1,1-1-1,0 0 0,0 0 1,0 0-1,0 0 0,0 0 1,1 0-1,-1-1 0,0 1 1,0-1-1,0 1 0,1-1 1,-1 0-1,0 0 1,1 0-1,-1 0 0,0 0 1,0 0-1,1-1 0,-1 1 1,0-1-1,0 0 0,0 0 1,0 1-1,2-2-2,7-4 29,0-1 0,0 0 0,-1-1 0,0 0 0,0 0 0,-1-1 0,0-1 0,0 1-1,-1-1 1,0-2-29,1 1 20,-1-1 0,-1 0 0,0 0 0,0-1 0,-1 0 0,-1 0 0,0-1 0,-1 1 0,0-1 0,-1 0 0,-1 0 0,0 0 0,-1 0 0,-1-1 0,0 1 0,0 0 0,-3-8-20,-20-23 10,22 45-12,0 0-1,0 0 1,0 0 0,0 0 0,0 0 0,0 0-1,0 0 1,0 1 0,0-1 0,1 0 0,-1 1-1,0-1 1,0 1 0,0-1 0,0 1 0,0-1-1,0 1 1,1 0 0,-1-1 0,0 1 0,1 0 0,-1 0-1,0-1 1,1 1 0,-1 0 0,1 0 0,-1 0-1,1 0 1,0 0 0,-1 0 0,1 0 0,0 0-1,-1 0 1,1 0 0,0 0 2,0-1-1,-3 9-9,0-1-1,0 1 1,1 0-1,0 1 1,1-1-1,0 0 1,1 0-1,-1 1 1,2-1-1,-1 0 1,1 0-1,1 1 1,0-1-1,0 0 1,3 8 10,-3-13 2,0 1 0,-1-1 0,2 0 0,-1 1 0,0-1 0,1 0 0,0 0 0,0-1 0,0 1 0,0 0 0,0-1 0,1 0 0,0 0 0,-1 0 0,1 0 0,0-1 0,1 1 0,-1-1 0,0 0 0,1 0 0,-1-1 0,1 0 0,-1 1 0,1-1 0,0-1 0,0 1-1,-1-1 1,1 1 0,0-1 0,0-1 0,1 1-2,5-3 21,1-1 0,-1 0 0,0-1 0,-1 0-1,1 0 1,-1-1 0,0 0 0,0-1-1,-1 0 1,0-1 0,0 0 0,-1 0 0,0-1-1,0 0 1,-1 0 0,0-1 0,-1 0 0,0 0-1,0-1 1,-1 1 0,-1-1 0,0 0-1,0-1 1,-1-1-21,6-43 52,-9 56-53,0-1 0,0 1 0,0 0 0,0-1 0,0 1 1,0-1-1,0 1 0,-1 0 0,1-1 0,0 1 0,0 0 0,0 0 0,-1-1 0,1 1 0,0 0 0,0-1 0,0 1 0,-1 0 0,1 0 0,0 0 0,-1-1 0,1 1 0,0 0 0,-1 0 1,1 0-1,0-1 0,-1 1 0,1 0 0,0 0 0,-1 0 0,1 0 0,0 0 0,-1 0 0,1 0 0,0 0 0,-1 0 0,1 0 0,0 0 0,-1 0 0,1 0 0,0 0 0,-1 0 0,1 0 1,0 1-1,-1-1 0,1 0 0,0 0 0,-1 0 0,1 1 0,0-1 0,-1 0 0,1 0 0,0 0 0,0 1 0,-1-1 0,1 0 0,0 1 0,0-1 0,0 0 0,-1 1 0,1-1 1,0 0-1,0 1 0,0-1 0,0 0 0,0 1 0,0-1 0,0 0 0,0 1 1,-40 66-144,33-50 137,0-1 0,1 1 0,0 0 1,1 0-1,2 1 0,-1-1 0,2 1 0,0 0 1,2-1-1,0 7 7,-1-21 2,1 0 1,0 0 0,0-1-1,1 1 1,-1 0 0,0 0-1,1 0 1,0-1 0,0 1-1,0 0 1,0-1-1,0 1 1,0-1 0,0 1-1,1-1 1,0 1 0,-1-1-1,1 0 1,0 0-1,0 0 1,0 0 0,0 0-1,0 0 1,1-1 0,-1 1-1,0-1 1,1 0 0,-1 1-1,1-1 1,0 0-1,-1 0 1,1-1 0,0 1-1,0-1 1,-1 1 0,1-1-1,0 0 1,1 0-3,8-4 18,-1-2 1,1 1-1,-1-1 0,0-1 1,-1 0-1,0-1 1,0 0-1,-1 0 0,1-1 1,-2 0-1,0 0 1,0-1-1,0-1 1,-1 1-1,2-6-18,0 2 14,0-1 0,0 0 0,-2-1 1,0 0-1,-1 0 0,0 0 0,-1-1 0,-1 0 1,-1 0-1,0 0 0,-1-12-14,-8-15 15,5 44-17,1 0 1,-1 0-1,0 0 1,1 0 0,-1 0-1,1 0 1,-1 0-1,1 0 1,-1 1 0,1-1-1,-1 0 1,1 0-1,-1 1 1,1-1 0,-1 0-1,1 1 1,-1-1-1,1 0 1,0 1 0,-1-1-1,1 1 1,0-1-1,-1 1 1,1-1 0,0 1-1,0-1 1,-1 1-1,1-1 1,0 1 0,0-1-1,0 1 1,0-1-1,-1 1 1,1-1 0,0 1-1,0 0 1,0-1-1,0 1 1,0-1 0,1 1-1,-1 0 2,-2 10-4,0 0 0,1 0 0,0 0 0,1 0 0,0 0-1,0 1 1,2-1 0,-1 0 0,1 0 0,1 0 0,0-1-1,1 1 1,0-1 0,0 1 0,1-1 0,0 0 0,1-1 0,1 2 4,-1-7 9,1 1 1,-1-1-1,1 0 1,0-1 0,0 0-1,0 0 1,0 0-1,1-1 1,-1 0-1,1 0 1,-1-1 0,1 0-1,-1 0 1,1-1-1,0 0 1,0 0 0,-1-1-1,1 0 1,-1-1-1,1 1 1,-1-1-1,1-1 1,-1 1 0,0-1-1,0-1 1,0 1-1,-1-1 1,1 0 0,-1-1-1,0 1 1,0-1-1,4-5-9,-6 7-51,0 0 0,-1 0 1,1 0-1,-1-1 0,0 1 0,0-1 0,-1 1 0,1-1 0,-1 0 0,0 0 0,0 0 0,0-1 0,0 1 0,-1 0 0,1-1 0,-1 1 1,0-1-1,-1 1 0,1-1 0,-1 0 0,0 1 0,0-1 0,0 1 0,-1-1 0,0 0 0,1 1 0,-2-1 0,1 1 0,0 0 0,-1-1 1,0 1-1,-1-3 51,-31-35-2910,-8-2 452</inkml:trace>
  <inkml:trace contextRef="#ctx0" brushRef="#br0" timeOffset="9235.239">4311 1137 10210,'-18'-8'4201,"3"4"88,6-2-2625,4 9-871,8 3-561,2 0-120,-1 3-320,1 18-2785,-1 7-1288,-16 7-752</inkml:trace>
  <inkml:trace contextRef="#ctx0" brushRef="#br0" timeOffset="9745.775">1208 3373 9506,'-3'2'343,"-1"0"0,1-1 0,-1 1-1,1 0 1,0 1 0,0-1 0,0 1 0,0-1 0,0 1-1,0 0 1,1 0 0,-1 0 0,1 0 0,0 1 0,0 0-343,-26 88 696,25-75-680,1 1 1,1 0 0,1-1 0,0 1 0,1 0 0,1-1 0,0 1-1,2-1 1,0 1 0,1-1 0,5 12-17,-7-26 13,0 0 0,0 1 1,0-1-1,0 0 0,1-1 0,-1 1 0,1 0 1,0-1-1,0 0 0,-1 0 0,2 0 0,-1-1 0,0 1 1,0-1-1,0 0 0,1 0 0,-1 0 0,0-1 1,1 0-1,-1 0 0,1 0 0,-1 0 0,1 0 1,-1-1-1,0 0 0,1 0 0,-1 0 0,0-1 1,0 1-1,0-1 0,0 0 0,0 0 0,0 0 1,-1-1-1,1 0 0,0 1 0,1-3-13,16-12 77,0 0 0,-1-2-1,-1 0 1,0-1 0,-2-1 0,0-1 0,12-23-77,79-139 429,-94 161-309,-14 23-118,0 0 0,0 0 0,1 0 0,-1 0 0,0-1 0,0 1 0,1 0 0,-1 0 0,0 0 0,0 0 1,1 0-1,-1 0 0,0 0 0,1 0 0,-1 0 0,0 0 0,0 0 0,1 0 0,-1 0 0,0 0 0,1 0 0,-1 0 0,0 0 0,0 0 0,1 0 0,-1 0 0,0 0 0,1 0 0,-1 1 0,0-1 0,0 0 0,1 0 1,-1 0-1,0 0 0,0 1 0,0-1 0,1 0 0,-1 0 0,0 1 0,0-1 0,0 0 0,0 0 0,1 1 0,-1-1 0,0 0 0,0 0 0,0 1 0,0-1 0,0 0 0,0 1 0,0-1 0,0 0 0,0 0 1,0 1-1,0-1 0,0 0 0,0 1 0,0-1 0,0 0 0,0 1 0,0-1 0,0 0 0,-1 0 0,1 1 0,0-1 0,0 0 0,0 0 0,0 1 0,-1-1 0,1 0-2,1 30 9,-1-29-6,7 175 207,-7-173-190,0-1-10,0-1-1,-1 1 0,1-1 0,0 1 1,0-1-1,0 0 0,0 1 0,0-1 1,0 1-1,0-1 0,1 1 0,-1-1 0,0 1 1,1-1-1,-1 0 0,1 1 0,0-1 1,-1 0-1,1 1 0,0-1 0,0 0 1,0 0-1,0 0 0,0 0 0,0 0 1,0 0-1,0 0 0,0 0 0,0 0 0,1 0 1,-1-1-1,0 1 0,1 0 0,-1-1 1,0 1-1,1-1 0,-1 0 0,1 1 1,-1-1-1,1 0-9,4-4 37,0 0 1,0 0-1,-1-1 1,1 0-1,-1 0 1,0 0-1,-1-1 0,1 1 1,-1-1-1,0 0 1,0-1-1,-1 0-37,7-9 52,101-141 280,-110 156-333,0 1-1,0 0 0,-1-1 0,1 1 0,0 0 0,0-1 1,0 1-1,0 0 0,0 0 0,0 0 0,0 0 1,0 0-1,0 0 0,0 0 0,0 0 0,0 0 1,0 1-1,0-1 0,0 0 0,-1 1 0,1-1 0,0 0 1,0 1-1,0-1 0,0 1 0,-1-1 0,1 1 1,0 0-1,0-1 0,-1 1 0,1 0 0,0-1 1,-1 1-1,1 0 0,-1 0 0,1 0 0,-1 0 1,1-1-1,-1 1 0,0 0 0,0 0 0,1 0 0,-1 0 1,0 0-1,0 0 0,0 0 0,0 0 0,0 0 1,0 0-1,0 0 0,0 0 0,0 0 0,0 0 1,-1 0-1,1-1 0,-1 2 2,38 212 141,-33-201-631,-29-59-4282,4 5 1039</inkml:trace>
  <inkml:trace contextRef="#ctx0" brushRef="#br0" timeOffset="10068.585">1648 2997 12843,'-9'-15'2752,"8"3"1169,7 16-3769,8 5-488,2 1-360,15 6 112,-1 7-3337,8 15 808</inkml:trace>
  <inkml:trace contextRef="#ctx0" brushRef="#br0" timeOffset="10593.664">2257 2905 8362,'-24'81'4137,"6"47"-2226,14-94-1817,2-12 14,-5 15 126,2 0 0,2 0 1,1 1-1,1-1 0,3 1 0,1-1 0,2 0 0,1 0 0,2 0 1,1-1-1,6 12-234,-1-26 154,-14-21-142,0-1 0,0 1 0,0-1 0,0 0-1,1 1 1,-1-1 0,0 0 0,0 1 0,0-1 0,1 0 0,-1 1 0,0-1 0,0 0 0,1 0 0,-1 1 0,0-1 0,1 0 0,-1 0 0,0 0 0,1 1 0,-1-1 0,0 0-1,1 0 1,-1 0 0,1 0 0,-1 0 0,0 0 0,1 1 0,-1-1 0,0 0 0,1 0 0,-1 0 0,1-1 0,-1 1 0,0 0 0,1 0 0,-1 0 0,0 0 0,1 0 0,-1 0-1,1 0 1,-1-1 0,0 1 0,1 0 0,-1 0 0,0 0 0,0-1 0,1 1 0,-1 0 0,0-1 0,1 1 0,-1 0 0,0 0 0,0-1 0,0 1 0,1 0 0,-1-1 0,0 1 0,0-1-12,8-58 1174,-21-252 283,5 236-1424,-3 1 0,-3 1 1,-4 0-1,-3 1 0,-8-14-33,23 72-47,5 19-21,6 24-38,-3-11 94,1 0-1,1-1 0,0 1 1,1 0-1,1-1 1,0 0-1,1-1 1,1 1-1,1-1 1,1-1-1,0 0 0,0 0 1,2-1-1,0 0 1,0-1-1,1-1 1,2 1 12,-11-10-2,2 0 1,-1-1-1,0 1 0,1-1 1,-1 0-1,1 0 1,-1-1-1,1 0 0,0 0 1,0 0-1,-1-1 1,1 0-1,0 0 0,0 0 1,0-1-1,-1 0 1,1 0-1,0 0 0,0-1 1,-1 0-1,0 0 1,1 0-1,-1 0 1,0-1-1,0 0 0,0 0 1,1-2 1,7-5 11,-1 0 1,0-1-1,-1-1 1,0 0-1,-1-1 0,0 0 1,-1 0-1,0-1 1,-1-1-12,2-4 30,0-1 0,-1 1 1,-2-1-1,0-1 0,-1 1 0,0-1 1,-2-1-1,-1 1 0,0 0 0,-2-8-30,-7 1 11,-10 45-110,1 37 56,2 0-1,3 0 1,1 1 0,4 1-1,1 25 44,2-64 7,1 0 0,0 0 0,2 0 0,0 0-1,1 0 1,0 0 0,2-1 0,0 1 0,0-1 0,2 0 0,0 0 0,1 0-1,5 7-6,-10-20 3,0-1-1,0 1 0,1 0 0,-1-1 0,1 0 1,0 1-1,-1-1 0,1 0 0,0 0 0,0-1 0,1 1 1,-1-1-1,0 1 0,0-1 0,1 0 0,-1 0 1,1-1-1,-1 1 0,1-1 0,-1 1 0,1-1 1,-1 0-1,1-1 0,-1 1 0,1 0 0,-1-1 1,1 0-1,-1 0 0,1 0 0,-1 0 0,0-1 1,0 1-1,1-1 0,-1 0 0,-1 0 0,1 0 0,0 0 1,0 0-1,-1-1 0,1 1 0,-1-1 0,1-1-2,8-9 24,-2 0-1,1-1 1,-2 0-1,0-1 1,-1 1-1,0-1 1,-1-1-1,-1 0 1,0 1-1,-2-1 1,1-1-1,-1-7-23,9-31 56,0 84-162,-6 28 27,-6-41 81,2 1 0,0-1 0,1 1 0,0-1 0,2 0 0,0 0 0,1 1-2,-5-15-17,-1 0 1,1 0-1,0 0 0,0-1 0,0 1 0,0 0 1,1-1-1,-1 1 0,0 0 0,1-1 1,-1 0-1,1 1 0,-1-1 0,1 0 0,0 0 1,-1 1-1,1-1 0,0-1 0,0 1 0,0 0 1,0 0-1,0-1 0,0 1 0,0-1 1,0 0-1,0 1 0,0-1 0,0 0 0,0 0 1,0 0-1,0-1 0,0 1 0,0 0 1,0-1-1,1 0 17,2-1-450,0 0 0,0 0 0,0-1 0,-1 0 0,1 0-1,0 0 1,-1-1 0,0 0 0,0 0 0,0 0 0,-1 0 0,2-2 450,21-29-3993</inkml:trace>
  <inkml:trace contextRef="#ctx0" brushRef="#br0" timeOffset="10920.405">3008 2490 11202,'-22'9'4470,"6"38"-2663,13-37-1785,-6 26 56,1 0 0,2 1 0,1-1 0,2 1 1,2 1-1,1-1 0,2 0 0,1 0 0,2 0 0,2-1 0,1 0 0,2 0 0,1 0 0,2-2 1,2 1-1,9 14-78,12-2 177,-34-46-147,-1-1 0,1 1 0,-1-1 0,1 0 0,-1 0 0,1 1 0,-1-1 0,1 0 0,0 0 0,-1 0 0,1-1 0,-1 1 0,1 0 0,-1-1 0,1 1 0,-1-1-1,1 1 1,-1-1 0,1 0 0,-1 1 0,0-1 0,1 0 0,-1 0 0,0 0 0,0 0 0,1 0 0,-1 0 0,0-1 0,0 1 0,0 0 0,-1 0 0,1-1 0,0 1 0,0-1 0,-1 1 0,1-1 0,-1 1-30,0 1 2,35-53 606,-2-2 0,-3 0 0,8-25-608,-8 22 26,-4-2-1,-2-1 0,-2 0 1,-3-2-1,-3-3-25,-14 38-411,-2 28 368,0 0 0,0-1 1,0 1-1,-1 0 0,1-1 0,0 1 1,0 0-1,0-1 0,0 1 0,0 0 0,-1-1 1,1 1-1,0 0 0,0 0 0,0-1 0,-1 1 1,1 0-1,0 0 0,0 0 0,-1-1 0,1 1 1,0 0-1,-1 0 0,1 0 0,0 0 1,-1 0-1,1 0 0,0-1 0,0 1 0,-1 0 1,1 0-1,0 0 0,-1 0 0,1 0 0,0 0 1,-1 0-1,1 0 0,0 0 0,-1 1 0,1-1 1,0 0-1,-1 0 0,1 0 0,0 0 1,-1 0-1,1 0 0,0 1 0,0-1 0,-1 0 1,1 0-1,0 0 0,0 1 0,-1-1 0,1 0 1,0 1-1,0-1 0,0 0 0,-1 0 0,1 1 1,0-1-1,0 0 0,0 1 0,0-1 1,0 0-1,0 1 0,0-1 0,0 0 0,0 1 43,-20 22-3977,-6 13-489</inkml:trace>
  <inkml:trace contextRef="#ctx0" brushRef="#br0" timeOffset="11643.204">3210 3119 7914,'-2'74'6649,"3"-73"-6622,0 0 0,-1-1-1,1 1 1,-1 0 0,1 0 0,0-1 0,0 1-1,-1-1 1,1 1 0,0 0 0,0-1 0,0 0-1,0 1 1,0-1 0,-1 1 0,1-1 0,0 0-1,0 0 1,0 1 0,0-1 0,0 0 0,0 0-1,0 0 1,0 0 0,0 0 0,0 0 0,0 0-1,0-1 1,0 1 0,0 0 0,0-1 0,0 1-1,0 0 1,0-1 0,-1 1 0,1-1-1,0 1 1,0-1 0,0 0 0,-1 1 0,1-1-1,0 0 1,-1 1 0,1-1 0,0 0 0,-1 0-1,1 0 1,-1 1 0,0-1 0,1 0 0,-1 0-1,1 0-26,0-1 26,186-177 1228,-184 177-1240,-2 0-3,1-1 0,0 2 0,0-1 0,0 0 1,0 0-1,1 1 0,-1-1 0,0 1 0,1-1 0,-1 1 0,1 0 0,-1 0 0,1 0 1,-1 1-1,1-1 0,0 0 0,0 1 0,-1 0 0,1 0 0,0-1 0,0 2 0,-1-1 1,1 0-1,0 1 0,2 0-11,0 4 22,0 1 0,-1 0 0,1 1 0,-1-1 0,-1 1 1,1 0-1,-1 0 0,0 0 0,-1 0 0,0 0 0,0 1 0,0-1 0,-1 3-22,4 11 124,-6-16 318,-6-22 104,-68-216 774,72 230-1324,11 18-16,-4-10-30,1 0 0,0-1 0,0 1-1,1-1 1,-1-1 0,1 1 0,0-1 0,0 0 0,0 0 0,0-1-1,0 0 1,1 0 0,-1 0 0,1-1 0,-1 0 0,1 0-1,0 0 1,-1-1 0,1 0 0,0-1 0,-1 1 0,1-1 0,5-2 50,3 0-673,-1-1 0,1 0 1,-1-2-1,0 1 1,0-2-1,0 0 1,-1 0-1,0-2 1,-1 1-1,1-2 673,0 0-1737,-1-1 0,0-1 0,-1 0 0,0 0 0,-1-1 0,5-9 1737,7-26 884,-22 48-691,-1 0-1,1 0 1,0 1 0,-1-1 0,1 0-1,0 0 1,-1 0 0,1 0 0,0 0-1,-1 0 1,1 0 0,0 0-1,-1 0 1,1 0 0,0 0 0,-1 0-1,1-1 1,0 1 0,0 0 0,-1 0-1,1 0 1,0 0 0,-1 0 0,1-1-1,0 1 1,0 0 0,-1 0 0,1-1-1,0 1 1,0 0 0,-1 0-1,1-1 1,0 1 0,0 0 0,0 0-1,0-1 1,0 1 0,-1 0 0,1-1-1,0 1 1,0 0 0,0-1 0,0 1-1,0 0 1,0-1 0,0 1 0,0 0-1,0-1-192,-14 19 513,1 0 1,1 1-1,1 1 0,0 0 0,2 0 1,-6 15-514,10-24 140,0-1 1,1 1-1,0 0 1,0 0 0,1 0-1,1 0 1,0 1-1,0-1 1,1 1 0,1 0-1,0-1 1,0 1-1,1 0 1,3 10-141,-3-19 22,0 0-1,1 0 1,-1 0-1,1 0 1,0 0 0,0-1-1,0 1 1,0-1-1,1 0 1,-1 0 0,1 1-1,-1-1 1,1-1 0,0 1-1,0 0 1,0-1-1,0 1 1,0-1 0,0 0-1,0 0 1,0 0-1,0-1 1,0 1 0,1-1-1,-1 1 1,0-1-1,0 0 1,1-1 0,-1 1-1,0 0 1,0-1 0,1 0-1,0 0-21,5-1 67,0 0 0,1-1 0,-1-1 0,-1 1-1,1-1 1,0-1 0,-1 0 0,0 0 0,0 0 0,6-7-67,-7 5 82,0 0 0,-1 0 0,0-1 0,0 0 0,-1 0 0,0-1 0,0 1 0,-1-1 0,0 0 0,-1 0 0,0-1 0,0 1 0,-1-1 0,0 1 0,-1-1 0,0 0 0,-1 0 0,0 1 0,0-1 1,-1 0-1,0 0 0,-1 1 0,0-1 0,0 1 0,-3-5-82,1 7 33,-1 0 1,-1 1-1,1-1 1,-1 1-1,0 1 1,0-1 0,0 1-1,-1 0 1,0 0-1,0 1 1,0 0-1,-1 0 1,0 1-1,1 0 1,-1 0-1,0 1 1,0 0 0,0 0-1,-1 1 1,1 0-1,0 0 1,0 1-1,-1 0 1,1 1-1,0 0 1,-1 0-34,8-2-4,0 1 1,0 0-1,-1-1 1,1 1-1,0 0 1,0 0-1,-1 0 1,1-1-1,0 1 1,-1 1-1,1-1 1,0 0-1,0 0 1,-1 0-1,1 1 1,0-1-1,0 0 1,-1 1-1,1 0 1,0-1-1,0 1 1,0-1-1,0 1 1,0 0-1,0 0 1,0 0-1,0 0 1,0 0-1,0 0 1,0 0-1,1 0 1,-1 0-1,0 0 1,1 0-1,-1 0 1,1 0-1,-1 1 1,1-1-1,0 0 1,-1 0-1,1 1 1,0-1-1,0 0 1,0 0-1,0 1 1,0-1-1,0 0 1,0 1-1,0-1 1,1 0-1,-1 0 1,0 1-1,1-1 1,-1 0-1,1 0 1,-1 0-1,1 0 1,0 0-1,0 1 4,66 31-6569,-45-30 2201</inkml:trace>
  <inkml:trace contextRef="#ctx0" brushRef="#br0" timeOffset="11946.138">2805 2390 12243,'-11'-19'2680,"5"-1"1121,12 14-3577,9 0-400,6 4-280,11 5-552,-4 2 3760,19-4-6577,-3 4 3169</inkml:trace>
  <inkml:trace contextRef="#ctx0" brushRef="#br0" timeOffset="12217.08">4255 1937 8178,'18'-128'8435,"-17"128"-8382,-1 0 0,0 0 0,0 0 0,0 0 0,1 1 0,-1-1 0,0 0 0,0 0 0,1 0 0,-1 0 0,0 0 0,0 0 0,1 0 0,-1 0 0,0 0 0,0 0 0,1 0 0,-1 0 0,0-1 0,0 1 0,0 0 0,1 0 0,-1 0 0,0 0 0,0 0 1,1 0-1,-1 0 0,0-1 0,0 1-53,-12 250 540,11-188-431,3 1 0,3-1 1,3 0-1,13 52-109,30 51 96,-5-21-5305,-36-104 1524</inkml:trace>
  <inkml:trace contextRef="#ctx0" brushRef="#br0" timeOffset="12517.925">4457 2994 9674,'1'23'2969,"1"-9"463,-1 2-2407,3 1-993,-3 15-3457,-2-13 1144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8:06.066"/>
    </inkml:context>
    <inkml:brush xml:id="br0">
      <inkml:brushProperty name="width" value="0.05" units="cm"/>
      <inkml:brushProperty name="height" value="0.05" units="cm"/>
    </inkml:brush>
  </inkml:definitions>
  <inkml:trace contextRef="#ctx0" brushRef="#br0">30071 836 9282,'41'-140'6517,"-40"122"-5694,-8 38-492,11 86-378,-19 592 203,14-675-90,1-16-18,-1-1 0,1 1 0,0-1 0,0 1 0,1-1 0,0 1 0,0-1 0,1 1 0,-1-1 0,1 0 0,1 2-48,-2-6 25,0-1-1,0 0 1,0 1 0,-1-1 0,1 0-1,0 1 1,1-1 0,-1 0 0,0 0-1,0 0 1,0 0 0,1 0 0,-1 0 0,0-1-1,1 1 1,-1 0 0,1-1 0,-1 1-1,1-1 1,-1 1 0,1-1 0,-1 1-1,1-1 1,0 0 0,-1 0 0,1 0 0,-1 0-1,1 0 1,0-1 0,-1 1 0,1 0-1,-1-1 1,1 1 0,-1-1 0,1 1 0,-1-1-1,1 0 1,-1 1 0,0-1 0,1 0-25,59-44 725,-43 27-574,-1 0 0,-1-1 0,-1-1 0,-1 0 0,0-1-1,-2 0 1,1-4-151,200-428 1310,-88 174-847,-112 252-502,-13 28 10,0-1 0,0 0-1,0 1 1,0-1 0,0 0 0,0 1-1,-1-1 1,1 0 0,0 0 0,0 1-1,0-1 1,0 0 0,0 1 0,-1-1-1,1 0 1,0 0 0,0 1 0,0-1-1,-1 0 1,1 0 0,0 0 0,0 1-1,-1-1 1,1 0 0,0 0 0,-1 0-1,1 0 1,0 0 0,0 1 0,-1-1-1,1 0 1,0 0 0,-1 0 0,1 0-1,0 0 1,-1 0 0,1 0 0,0 0-1,-1 0 1,1 0 0,0 0 0,-1 0-1,1 0 1,0-1 0,0 1 0,-1 0-1,1 0 1,0 0 0,-1 0 0,1-1-1,0 1 1,0 0 0,-1 0 0,1 0-1,0-1 1,0 1 0,0 0 0,-1 0-1,1-1 1,0 1 29,-58 73-6251,14-20 1537</inkml:trace>
  <inkml:trace contextRef="#ctx0" brushRef="#br0" timeOffset="990.364">30361 1347 3441,'-11'110'5629,"12"-106"-5439,-1-1-1,1 0 1,0 0 0,0 1 0,0-1-1,0 0 1,1 0 0,-1 0-1,1 0 1,0-1 0,0 1 0,0 0-1,0-1 1,0 1 0,0-1 0,1 1-1,0-1 1,-1 0 0,1 0 0,0-1-1,0 1 1,0 0 0,0-1-1,0 0 1,0 0 0,2 1-190,5 3 275,-1-1-225,1 0 0,0-1 0,0 0 0,0 0 0,0-1 1,0-1-1,0 1 0,0-2 0,1 1 0,-1-1 0,0-1 1,0 0-1,1-1 0,-1 1 0,0-2 0,0 0 0,0 0 1,-1-1-1,1 0 0,-1 0 0,0-1 0,0 0 0,3-4-50,-5 3 17,-2-1-1,1 1 1,-1-2-1,0 1 1,0 0-1,-1-1 1,0 0-1,-1 0 1,1 0-1,-2 0 1,1-1-1,-1 1 0,0-1 1,-1 0-1,0 1 1,0-1-1,-1-5-16,5-65 216,-3 1 0,-3-1 0,-4-2-216,-4 4 322,1 48-139,1 27-31,-5 53 80,-14 150 659,7 35-891,18-214 83,7 56 476,-4-75-532,1 0 1,0 0-1,-1-1 0,1 1 0,0-1 0,0 1 0,0-1 0,0 0 0,1-1 0,-1 1 0,1 0 1,-1-1-1,1 0 0,-1 0 0,1 0 0,0 0 0,0 0 0,-1-1 0,1 0 0,0 0 1,0 0-1,-1 0 0,1 0 0,0-1 0,0 0 0,-1 1 0,1-1 0,0-1 0,-1 1 0,1-1 1,1 0-28,-4 2 4,7-2 60,0 0-1,0 0 0,-1-1 1,1 0-1,0 0 0,-1-1 1,0 0-1,1 0 0,-2 0 1,1-1-1,0 0 0,-1-1 1,4-4-64,-2-3 69,-1 0 0,-1 0 0,0-1 0,-1 0-1,0-1 1,-1 1 0,-1-1 0,0 1 0,-1-1 0,0-12-69,-2 13 45,-4 19-39,-4 21 2,-31 102 15,9-28 107,29-99-129,1 0-1,-1 0 1,1 0-1,0 0 1,-1 1-1,1-1 0,0 0 1,0 0-1,0 0 1,0 0-1,0 0 1,0 0-1,0 0 1,0 0-1,0 0 1,0 0-1,1 0 0,-1 0 1,0 0-1,1 0 1,-1 0-1,1 0 1,-1 0-1,1 0 1,-1 0-1,1 0 1,0 0-1,-1 0 0,1-1 1,0 1-1,0 0 1,0 0-1,0-1 1,0 1-1,0-1 1,-1 1-1,1-1 1,0 1-1,0-1 0,1 0 1,0 1-1,66-51 21,46-31 122,-73 34 0,-39 47-146,1-1 1,-1 1 0,0-1-1,1 1 1,-1 0 0,1 0-1,-1 0 1,0 0 0,1 1-1,-1-1 1,1 1 0,-1-1 0,0 1-1,0 0 1,1 0 0,-1 0-1,0 0 1,0 0 0,0 1-1,0-1 1,0 1 0,0-1-1,-1 1 1,1 0 0,0-1-1,-1 1 1,1 0 0,-1 0-1,0 0 1,1 1 2,10 8-8,4 1 6,-12-10 1,0 0 1,-1 0-1,0 1 1,0-1-1,0 1 0,0 0 1,0-1-1,0 1 1,0 1-1,-1-1 0,0 0 1,0 0-1,0 1 1,0 0-1,0-1 0,0 1 1,-1 0-1,0 0 1,0-1-1,0 1 0,0 0 1,-1 0-1,1 1 1,-2 7-9,1 6 130,11-28-35,37-83 314,-39 41-255,-2-1 1,-2 0-1,-2-18-145,0 26 5,-3 73-15,1-1-1,2 1 0,0-1 0,2 0 1,1 0-1,3 5 11,-8-29-1,-1-1-1,1 1 1,0-1-1,0 1 1,0-1-1,0 0 1,1 1-1,-1-1 1,0 0 0,1 0-1,0 0 1,-1 0-1,1 0 1,0 0-1,0-1 1,0 1-1,0 0 1,0-1-1,1 0 1,-1 1-1,0-1 1,1 0 0,-1 0-1,1 0 1,-1-1-1,1 1 1,-1-1-1,1 1 1,-1-1-1,1 0 1,1 0 1,4-1-1,0 0 1,0 0 0,0-1 0,0 0-1,0-1 1,0 0 0,0 0-1,-1-1 1,0 0 0,0 0-1,0 0 1,0-1 0,0 0-1,-1-1 1,0 1 0,0-1-1,4-6 1,-2 1 8,0 0 0,-1 0 0,0 0 0,-1-1 0,0-1-1,0 1 1,-2-1 0,0 0 0,2-8-8,2-4 9,72-241 193,-58 196-105,-22 69-92,0 0 0,1 0-1,-1 0 1,-1 0 0,1 0 0,0 0-1,0 0 1,0 0 0,0 1 0,-1-1-1,1 0 1,0 0 0,-1 0-1,1 0 1,0 1 0,-1-1 0,1 0-1,-1 0 1,0 1 0,1-1 0,-1 0-1,1 1 1,-1-1 0,0 1-1,0-1 1,1 1 0,-1-1 0,0 1-1,0-1 1,0 1 0,1 0 0,-1-1-1,0 1 1,0 0 0,0 0-1,0 0 1,0 0 0,0 0 0,1 0-1,-1 0 1,0 0 0,0 0 0,0 0-1,-1 0-4,-37 11 19,13 11-32,13 12 28,2 0 0,1 1 0,2 0 0,-2 16-15,0 5 32,2 1 0,3 1 0,2-1 0,5 45-32,-2-98-2,1 0 1,0-1-1,0 1 0,0 0 1,0-1-1,1 0 1,0 1-1,0-1 1,-1 0-1,2 0 0,-1 1 1,0-2-1,1 1 1,-1 0-1,1 0 1,0-1-1,0 0 1,0 1-1,0-1 0,0 0 1,0-1-1,1 1 1,-1 0-1,1-1 1,-1 0-1,1 0 1,0 0-1,-1 0 0,1-1 1,0 1-1,0-1 1,-1 0-1,1 0 1,0 0-1,0-1 1,-1 1-1,3-2 2,8 3-5,87-4-568,-50-2-650</inkml:trace>
  <inkml:trace contextRef="#ctx0" brushRef="#br0" timeOffset="-102650.812">3505 1428 6105,'-1'-1'221,"0"0"1,0 1-1,0-1 0,0 0 0,0 1 0,0-1 0,-1 1 0,1-1 0,0 1 0,0 0 1,-1-1-1,1 1 0,0 0 0,0 0 0,-1 0 0,1 0 0,0 0 0,-1 0 0,1 0 1,0 0-1,0 1 0,-1-1 0,1 0 0,0 1 0,0-1 0,-1 1 0,1 0 1,0-1-1,0 1 0,0 0 0,0 0 0,0 0-221,-11 19 602,3 8-561,2 0 0,1 0-1,2 1 1,0 0 0,2 0 0,1 0 0,2 1-1,1 5-40,-1 2 41,26 460 325,-4-14-215,-8 80 88,-8-10 108,14 6-94,1 74-176,-19 90-34,-5-3 21,31-33 72,22 2 109,-10 30-26,-23 1-120,-16 0-56,-8-75 13,1-262-10,-18 153-3,-5-29 146,4-44 233,12-97-142,6-51-134,5-295-119,0-1-1,1 1 1,2 0-1,0-1 1,1 1-1,0-1 1,5 11-27,113 352 60,-102-347-650,-15-38-2158,-3-24 173</inkml:trace>
  <inkml:trace contextRef="#ctx0" brushRef="#br0" timeOffset="-101636.292">2880 13356 7714,'57'21'5089,"-36"-19"-5065,0-1 1,1 0-1,-1-2 0,0 0 0,15-4-24,613-112 179,-524 106-163,1 6 0,4 6-16,319 23 29,79 4-18,46-44-10,50-2 7,22 23 11,49 10-37,47 1 22,35-10-2,4-3-18,37-26 1,-1-31 36,24-15-7,-5 2-2,-282 49-6,270 31 5,-35 7 18,-26 0-19,-55-5-11,-46-6 9,-72-20 30,-49-28 208,-81-1 59,-7 22-172,-349 22-89,0 5-1,1 4-43,-90-11 0,60-1-5525,-60-9 2028</inkml:trace>
  <inkml:trace contextRef="#ctx0" brushRef="#br0" timeOffset="-101236.56">20084 12560 9058,'-24'-2'5824,"39"10"-5783,25 3-48,1-1-1,0-3 1,1-1 0,-1-2-1,42-1 8,-26 0 7,-35-2 9,91 14-35,-109-14 34,-1 0 1,1 1 0,0-1-1,-1 1 1,1 0-1,-1 0 1,0 0-1,0 0 1,1 0-1,-1 1 1,-1-1-1,1 1 1,0 0-1,-1 0 1,1 0-1,-1 0 1,0 1-1,0-1 1,0 0-1,-1 1 1,1 0-1,-1-1 1,0 1-1,0 0 1,0 0-1,0-1 1,-1 3-16,-1 12 159,-1-1 1,-1 0-1,-1 0 1,0 0 0,-1-1-1,-1 1 1,-1-1-1,0 0 1,-1-1-1,-1 0 1,0 0 0,-1-1-1,0 0 1,-1-1-1,-2 1-159,-81 99 1357,-62 55-1357,73-81-303,-4-4 0,-66 47 303,145-123-458,0-1 0,-1-1 1,1 1-1,-1-1 0,-1-1 0,1 0 0,-1 0 0,1-1 0,-1 0 0,0 0 0,-5-1 458,-31-4-3974</inkml:trace>
  <inkml:trace contextRef="#ctx0" brushRef="#br0" timeOffset="-100202.005">2759 1751 7034,'-6'14'1006,"4"-12"-860,1 0 1,-1 1-1,1-1 1,-1 0 0,1 1-1,0 0 1,0-1 0,0 1-1,1 0 1,-1-1-1,1 1 1,-1 0 0,1 0-1,0-1 1,0 1-1,0 0 1,0 0 0,1 0-1,-1-1 1,1 1 0,0 0-1,0-1 1,0 1-1,1 2-146,-1-5 17,0 0-1,0 1 1,0-1-1,0 0 1,0 0-1,0 0 1,0 0-1,0 0 1,0 0-1,1 0 1,-1 0-1,0 0 1,0 0-1,0-1 1,0 1-1,0 0 1,0-1-1,0 1 1,0-1-1,0 1 0,0-1 1,0 1-1,0-1 1,-1 0-1,1 0 1,0 1-1,0-1 1,0 0-1,-1 0 1,1 0-1,0-1-16,45-75 929,-40 62-802,197-511 1423,-10 3-1376,-83 274-105,-65 171-36,-45 76-31,1 0 0,0 0 0,0 0 0,0 0 0,0 1 0,0-1 1,0 0-1,0 0 0,1 1 0,-1-1 0,1 1 0,-1-1 0,1 1 0,-1 0 0,1 0 0,0-1 0,0 1 0,-1 0 0,1 1 0,0-1 0,0 0 0,0 0 0,0 1 0,0-1 0,0 1 0,0 0 1,1 0-1,-1 0 0,0 0 0,0 0 0,0 0 0,0 0 0,0 1 0,0-1 0,0 1 0,0-1 0,0 1 0,0 0 0,0 0 0,0 0 0,-1 0 0,1 0 0,0 0 0,0 0 0,-1 1 0,1-1 1,-1 0-1,1 1 0,-1 0 0,0-1 0,0 1 0,1 0 0,-1 0 0,0 0-2,45 110 127,-2 6 83,58 107-210,-96-213-3,26 51-17,2 0 0,3-2 0,3-2 1,44 52 19,-41-74-755,-9-27-1884</inkml:trace>
  <inkml:trace contextRef="#ctx0" brushRef="#br0" timeOffset="-99429.323">1639 308 6593,'12'35'2353,"6"14"255,4-2-1791,6 6-297,0-6-320,10-11-56,0-10-72,9-18 0,-3-21-24,4-24-72,-10-14-136,0-24-1513,-9-7-1039,-3-8-273</inkml:trace>
  <inkml:trace contextRef="#ctx0" brushRef="#br0" timeOffset="-99173.372">2208 0 5265,'2'49'2809,"-9"16"-153,0 5-1303,-7 18-361,-1 1-576,-8 24-80,1-10-136,-1 15-32,-6-6-80,0 20 40,3-22 3577,-1 14-6570,4-44 3449</inkml:trace>
  <inkml:trace contextRef="#ctx0" brushRef="#br0" timeOffset="-98493.004">19965 13944 9986,'27'30'2257,"-10"23"855,1 34-2856,6 4-232,8 15 16,-2-17-24,8-1 56,5-26-48,4-7 0,0-23-16,3-9-168,-11-16-192,-8-11-2816,-19-8 719</inkml:trace>
  <inkml:trace contextRef="#ctx0" brushRef="#br0" timeOffset="-98248.657">19951 14564 5153,'-5'-1'4105,"1"-4"-1056,8-1-153,13-6-2744,9-9-176,19-16 16,10-11 40,16-21-24,8-2 16,23-11 840,0 11-3944,8-14 1616</inkml:trace>
  <inkml:trace contextRef="#ctx0" brushRef="#br0" timeOffset="-97079.383">2158 2664 9234,'-98'-18'2429,"-20"-5"-1208,-1 4-1,-1 6 1,-75 2-1221,-140 38 376,228-6-280,105-21-96,1 0 0,-1 1 0,1-1 0,0 1 0,-1-1 0,1 1 0,0 0 0,0-1 0,-1 1 0,1 0 1,0 0-1,0 0 0,0 0 0,0 0 0,0 0 0,0 0 0,1 0 0,-1 0 0,0 1 0,0-1 0,1 0 0,-1 1 1,1-1-1,-1 0 0,1 1 0,-1-1 0,1 0 0,0 1 0,0-1 0,0 1 0,0-1 0,0 1 0,0-1 0,0 0 0,0 1 1,1-1-1,-1 1 0,0-1 0,1 0 0,-1 1 0,1-1 0,0 0 0,-1 0 0,1 1 0,0-1 0,1 1 0,-2-1-1,9 16-12,2-1-1,-1 1 0,2-2 1,0 0-1,1 0 0,0-1 0,15 11 14,1-1-7,1-1 0,1-2 0,1-2-1,1 0 1,0-2 0,1-2 0,1-1-1,1-2 1,0-1 7,192 36-60,-142-41 36,0-4-1,1-3 1,-1-4 0,0-4-1,10-5 25,-52 8-1,109-14 5,229-23 47,229 30-20,89 17-35,112-3-7,85-9 27,109-31-32,50-10-12,51 33 8,-3 9 31,35-19-69,1-20 26,-38-6 31,-109 2 18,-677 35-15,534 7 6,-77 49-4,-108-6 22,-82-27-18,-97-19 19,-69-13-12,-25-29 30,-192 47 50,-229 26-3225,1 4 761</inkml:trace>
  <inkml:trace contextRef="#ctx0" brushRef="#br0" timeOffset="-96359.322">18183 1281 3129,'9'461'3406,"-10"-427"-3224,-4 480 2955,11 81-791,-10 44-1490,-21 116-186,12-481-366,-28 659 607,17 62-254,54-6-274,15-27-181,-22 49-71,-24 37 17,7-704-57,47 567 248,25-84-162,-36-80-126,-26-105-14,7-107 39,-11-274 85,-18-191-456,-3-27-3224,3-27 717</inkml:trace>
  <inkml:trace contextRef="#ctx0" brushRef="#br0" timeOffset="-95606.416">17701 14880 8450,'70'124'5410,"-3"0"-4043,98 169-1656,-154-274 302,1-1 1,1 0-1,1-1 0,0 0 1,2-2-1,-1 1 0,2-2 1,0 0-1,16 9-13,-25-20 8,-1 0 1,1 0-1,0 0 1,0-1-1,0-1 0,0 0 1,1 0-1,-1 0 1,0-1-1,1 0 0,-1 0 1,0-1-1,0-1 1,0 1-1,0-1 1,0 0-1,0-1 0,0 0 1,0 0-1,-1-1 1,0 0-1,0 0 0,0-1 1,0 0-1,0 0 1,-1 0-1,0-1 1,0 0-1,4-6-8,21-22 37,-1-1-1,-2-1 1,-1-1 0,-2-1-1,10-24-36,-16 31 20,152-267 133,-85 172-2072,-45 82 159</inkml:trace>
  <inkml:trace contextRef="#ctx0" brushRef="#br0" timeOffset="-94512.314">18601 15808 9746,'9'8'1952,"1"-4"977,13 2-2921,9 4-8,6-4 8,4-2 16,2-1 0,8-3 8,-4-1-8,4-4 0,-5 2 8,0 6-168,-12 2-32,-5 5-2793,-10 4 745</inkml:trace>
  <inkml:trace contextRef="#ctx0" brushRef="#br0" timeOffset="-94302.82">19346 15386 8946,'-2'35'2152,"-13"23"753,-5 33-2497,-1 12-256,-8 26-8,2-10-8,-1 5-8,10-18-48,2-6 0,8-31-16,8-4 1753,1-17-4850,-7-19 2217</inkml:trace>
  <inkml:trace contextRef="#ctx0" brushRef="#br0" timeOffset="-92822.903">1792 2391 3633,'-2'-13'2328,"-13"-43"4696,14 53-6850,0 0-1,-1 1 1,1-1-1,0 1 1,-1-1 0,0 1-1,0 0 1,0-1 0,0 1-1,0 0 1,0 0-1,0 0 1,0 1 0,-1-1-1,1 1 1,-1-1-1,1 1 1,-2-1-174,-5 0 171,-1 1 0,1 0 0,-1 0 0,1 1 0,0 0 0,-1 1 0,1 0 0,-1 0 0,1 1 0,0 0 0,0 1 0,0 0 0,0 0 0,-5 4-171,-23 5 223,-178 57 366,-45 15-366,218-69-215,15-7-3,1 1 0,0 2 1,1 0-1,0 2 0,1 0 0,0 2 0,1 1 0,-3 3-5,7 0 2,0 1-1,1 1 0,2 0 1,0 1-1,1 1 0,-8 16-1,-51 107 26,52-96-22,35-48-70,0 0 61,1 2-1,-1 0 1,0 0 0,0 1-1,0 1 1,-1 0-1,1 1 1,-2 0 0,1 1 5,19 10-18,43 25-11,-1 3 0,-3 4 0,24 24 29,177 154 10,-247-207-33,2-2 0,0-1-1,1-1 1,1-1-1,0-1 1,1-2-1,0-1 1,1-1-1,1-2 1,-1-1-1,2-1 1,-1-2-1,13 1 24,-44-6 0,46-6-1657,-25-12-2947,-18-1 523</inkml:trace>
  <inkml:trace contextRef="#ctx0" brushRef="#br0" timeOffset="-92401.408">50 2071 5537,'-49'-67'5047,"67"74"-4091,16 20-772,-1 1-1,-2 2 1,0 2 0,-2 0 0,12 20-184,4 3 144,334 375 244,-324-367-2865,-46-51 565</inkml:trace>
  <inkml:trace contextRef="#ctx0" brushRef="#br0" timeOffset="-91928.467">105 2569 7602,'-1'-14'1928,"10"-6"561,16 2-2201,22-24-104,8-19-136,29-33 32,1-8-8,16-27 112,-8 5-2713,5-6 929</inkml:trace>
  <inkml:trace contextRef="#ctx0" brushRef="#br0" timeOffset="-91341.052">19063 1458 9250,'-3'14'2633,"0"19"535,-1 19-2512,2 34-520,4 8-120,1 16 24,0-9-16,7-1 16,1-31-8,1-13-440,-1-23 656,-7-19-3448,-10-19 927</inkml:trace>
  <inkml:trace contextRef="#ctx0" brushRef="#br0" timeOffset="-90974.034">18754 1439 9250,'36'-29'4331,"32"4"-4112,-56 21-91,8-3-125,-1 1-1,1 1 0,0 0 1,1 2-1,-1 0 0,1 2 1,-1 0-1,9 2-2,-17-1-3,1 1 1,-1 1-1,0 0 0,0 1 0,0 0 1,0 1-1,-1 0 0,1 1 0,-1 1 1,0-1-1,-1 2 0,1-1 0,-1 1 1,0 1-1,-1 0 0,0 0 0,0 1 1,-1 0-1,3 6 3,-6-7 19,-1 1 1,0 1-1,-1-1 0,0 0 1,0 1-1,-1 0 0,-1-1 0,1 1 1,-2 0-1,1 0 0,-1 0 1,-1 0-1,0 0 0,0-1 1,-1 1-1,0 0 0,-1-1 1,0 1-1,-3 5-19,-5 12 340,-1-1 0,-2 0 0,0-1 0,-2-1 0,0 0 0,-5 3-340,-34 32 1647,55-59-1636,0 0 0,0 0 0,0-1 0,0 1 0,-1 0 0,1 0 0,0-1 1,0 1-1,0 0 0,0 0 0,0 0 0,-1 0 0,1-1 0,0 1 0,0 0 0,0 0 0,-1 0 0,1 0 0,0 0 0,0-1 0,-1 1 0,1 0 0,0 0 0,0 0 0,0 0 0,-1 0 0,1 0 0,0 0 0,0 0 0,-1 0 0,1 0 1,0 0-1,0 0 0,-1 0 0,1 0 0,0 0 0,0 0 0,-1 0 0,1 1 0,0-1 0,0 0 0,0 0 0,-1 0 0,1 0 0,0 0 0,0 0 0,0 1 0,-1-1 0,1 0-11,12-20 215,61-47-266,-69 65 47,0-1 1,-1 1 0,1 0 0,0 1 0,0-1 0,0 1-1,0 0 1,0-1 0,1 2 0,-1-1 0,0 0 0,1 1-1,-1 0 1,0 0 0,0 0 0,1 1 0,-1-1 0,0 1-1,0 0 1,1 1 0,-1-1 0,1 1 3,4 6-11,0-1-1,-1 2 1,-1-1 0,1 1-1,-1 0 1,0 1 0,-1-1 0,-1 1-1,1 1 1,-1-1 0,-1 1-1,0 0 1,-1 0 0,0 0-1,0 0 1,-1 0 0,-1 1-1,0-1 1,0 1 0,-1-1 0,-1 4 11,2 1 8,-1 0 0,0 0 0,-2 0 1,0 1-1,0-1 0,-2-1 1,0 1-1,-1 0 0,-3 8-8,4-17 94,1 0 0,-1 0 0,0-1 0,0 1 0,0-1 0,-1 0-1,0 0 1,0 0 0,-1-1 0,0 0 0,0 0 0,0 0 0,0-1-1,-1 0 1,0 0 0,0-1 0,0 0 0,-4 2-94,-121 28 1656,96-28-1564,0-1-1,-1-1 0,1-2 0,-1-2 1,1-1-1,0-2 0,-1-1 1,2-2-1,-16-6-91,47 12-12,-115-22-1904,41 27-2324,18 16 134</inkml:trace>
  <inkml:trace contextRef="#ctx0" brushRef="#br0" timeOffset="-89721.876">2373 14834 8970,'-6'11'490,"4"-7"-164,-1 0 1,1 0-1,-1 0 1,1 1-1,0-1 0,1 1 1,-1-1-1,1 1 0,0 0 1,0-1-1,0 1 1,1 0-1,0 1-326,0-5 0,0-1 0,0 1 0,0 0 0,0-1 1,0 1-1,0-1 0,0 1 0,0 0 0,1-1 0,-1 1 0,0-1 0,0 1 0,1-1 1,-1 1-1,0-1 0,1 1 0,-1-1 0,0 1 0,1-1 0,-1 1 0,1-1 1,-1 0-1,1 1 0,-1-1 0,1 0 0,-1 1 0,1-1 0,-1 0 0,1 1 1,-1-1-1,1 0 0,-1 0 0,1 0 0,0 0 0,-1 0 0,1 0 0,-1 0 0,1 0 1,0 0-1,-1 0 0,1 0 0,-1 0 0,1 0 0,0 0 0,-1 0 0,1-1 1,-1 1-1,1 0 0,-1 0 0,32-24 14,63-104 123,58-100 54,190-411 77,-276 522-196,-67 116-70,1 0 0,-1 0 1,0 0-1,1 0 0,-1 0 0,0 0 0,1-1 0,0 1 0,-1 0 1,1 1-1,-1-1 0,1 0 0,0 0 0,0 0 0,0 0 0,-1 0 1,1 1-1,0-1 0,0 0 0,0 1 0,0-1 0,0 1 0,0-1 1,0 1-1,1-1 0,-1 1 0,0 0 0,0 0 0,0-1 0,0 1 1,0 0-1,1 0 0,-1 0 0,0 0 0,0 0 0,0 1 0,0-1 1,0 0-1,1 0 0,-1 1 0,0-1 0,0 1 0,0-1 0,0 1 1,0-1-1,0 1 0,0 0 0,0-1 0,0 1 0,-1 0 0,1 0 1,0 0-1,0 0 0,-1 0 0,1 0 0,0 0 0,-1 0-2,17 67 161,-12 15 142,-3 0 0,-9 67-303,2-51 163,4-51-98,-4 51 107,4 0 1,5 0 0,10 56-173,19-22 104,-27-90-3455,-10-36 806</inkml:trace>
  <inkml:trace contextRef="#ctx0" brushRef="#br0" timeOffset="-89503.063">2707 14296 9906,'11'10'2329,"-5"-4"815,17 6-2864,12 5-232,13-6-80,26-8 24,11-6 48,22-20-3160,-7-12 1063</inkml:trace>
  <inkml:trace contextRef="#ctx0" brushRef="#br0" timeOffset="-85770.138">5007 9644 5345,'-2'-16'3728,"22"25"-2581,151 106-334,-48-33-501,9 8 200,4-6 0,17 1-512,55 37 1054,-175-98-828,-1 2 0,-2 1 0,0 1 0,19 26-226,233 322 1027,-250-333-995,-3 2 0,-1 1 0,-2 1 0,-3 1 0,-1 1 0,0 9-32,74 228 407,-90-275-285,-10-25-241,1 4-84,-25-49-2919,0 19 581</inkml:trace>
  <inkml:trace contextRef="#ctx0" brushRef="#br0" timeOffset="-85103.42">5598 9277 4089,'-22'-15'3666,"22"16"-3595,0-1 1,0 0 0,0 0-1,0 1 1,1-1 0,-1 0-1,0 1 1,0-1 0,0 0-1,0 0 1,0 1-1,0-1 1,0 0 0,0 1-1,0-1 1,0 0 0,0 1-1,0-1 1,0 0 0,0 1-1,0-1 1,0 0 0,0 0-1,0 1 1,-1-1-1,1 0 1,0 1 0,0-1-1,0 0 1,0 0 0,-1 1-1,1-1 1,0 0 0,0 0-1,0 0 1,-1 1-1,1-1 1,0 0 0,-1 0-1,1 0 1,0 0 0,0 0-1,-1 1 1,1-1 0,0 0-1,-1 0 1,1 0 0,0 0-1,0 0 1,-1 0-1,1 0 1,0 0 0,-1 0-1,1 0 1,0 0 0,-1 0-1,1 0 1,0 0 0,-1-1-1,1 1-71,90 187 1426,-22-43-1079,6-3-1,73 102-346,12-21 192,-113-161-112,35 46 156,4-3 1,5-4-1,6-3-236,107 76 93,-141-124-75,2-4 0,3-2 1,1-3-1,1-3 0,3-3 0,6-2-18,-75-31 2,4 3 15,1-1 0,0 0-1,0 0 1,0-1-1,0 0 1,0 0 0,0-1-1,1 0 1,-1-1 0,0 0-1,1 0 1,-1-1-1,0 0 1,8-2-17,-14 2 48,1 0 0,-1-1 0,0 0 0,1 1 1,-1-1-1,0 0 0,0 0 0,0 0 0,-1 0 0,1-1 0,0 1 0,-1 0 1,1-1-1,-1 1 0,0-1 0,0 0 0,0 1 0,0-1 0,-1 0 0,1 1 0,-1-1 1,1 0-1,-1 0 0,0 0 0,0 0-48,0 3-3,0 0-1,0 0 1,0 0 0,-1 0 0,1 0-1,0 0 1,0 0 0,0 0 0,0 0-1,0 0 4,3 21-1486,3-5-1475,-9-1-302</inkml:trace>
  <inkml:trace contextRef="#ctx0" brushRef="#br0" timeOffset="-83673.484">6992 6860 5745,'2'-5'376,"1"1"-1,0-1 0,0 1 0,1 0 1,-1 0-1,1 0 0,0 1 1,0-1-1,0 1 0,0 0 0,0 0 1,1 0-1,4-1-375,68-13 1494,-55 17-1416,0 1 0,0 2 0,0 0 0,0 1 1,-1 1-1,5 3-78,37 15 72,-2 2 0,0 3 0,-2 3 0,-1 2 0,24 20-72,-31-18 32,-2 1 1,-1 3-1,26 29-32,-25-16 136,-3 2 0,-2 1 0,1 9-136,133 179 659,-137-182-514,30 39 100,-4 3 1,-5 3 0,27 66-246,-71-97 174,-17-75-3779,-7-10 781</inkml:trace>
  <inkml:trace contextRef="#ctx0" brushRef="#br0" timeOffset="-83176.668">7694 6265 5993,'0'-2'235,"-1"1"-1,0 0 1,0-1 0,0 1-1,0 0 1,0 0-1,-1 0 1,1 0-1,0 0 1,-1 0 0,1 0-1,0 0 1,-1 0-1,1 0 1,-1 1-1,1-1 1,-1 1 0,0-1-1,1 1 1,-1 0-1,1-1 1,-1 1-1,0 0 1,1 0 0,-1 0-1,0 0 1,0 1-235,1 0 30,0 0 0,0 1 0,0-1 0,0 1 0,0-1 0,0 1 0,0-1 0,0 1 0,1-1 0,-1 1 0,1 0 0,-1 0 0,1-1 0,-1 1 0,1 0 0,0 0 0,0-1 0,0 1 0,0 0 0,0 0 0,0 0 0,1-1 0,-1 1 0,1 0 0,-1 0 0,1-1 0,0 1 0,0 0-30,34 121 464,45 102-464,22 6 388,110 180-388,-175-345 63,4-2 0,2-2 0,38 40-63,-39-53 47,3-3 0,2-1 0,1-2 0,2-2 0,3-3 0,22 12-47,-37-31 63,0-1 1,1-3-1,1-1 1,0-1 0,1-3-1,0-1 1,0-2-1,1-2 1,1-2-64,-40-3-14,1-1 1,-1 1-1,0 0 0,0 1 1,0-1-1,0 0 0,0 1 1,0 0-1,0 0 1,0 0-1,0 0 0,0 0 1,0 0-1,-1 1 0,1 0 1,0-1-1,-1 1 1,1 0-1,-1 0 0,0 0 1,0 1-1,0-1 0,0 0 1,0 1-1,0 0 0,0-1 1,-1 1-1,0 0 1,1 0-1,-1 0 0,0 0 1,0 0-1,-1 0 0,1 0 1,-1 0-1,1 2 14,-1-4-189,0 1-1,0-1 1,-1 1 0,1-1-1,0 1 1,-1-1-1,1 1 1,-1-1 0,1 0-1,-1 1 1,0-1 0,0 0-1,0 0 1,1 1 0,-1-1-1,0 0 1,0 0-1,-1 0 1,1 0 0,0 0-1,0 0 1,0-1 0,-1 1-1,1 0 1,0 0-1,-1-1 1,1 1 0,0-1-1,-1 1 1,0-1 189,-27 2-4025</inkml:trace>
  <inkml:trace contextRef="#ctx0" brushRef="#br0" timeOffset="-81132.76">10313 5006 3705,'-7'-18'4887,"30"21"-2639,119 70-793,-97-42-1342,-1 2 0,-2 2 0,-1 2 0,1 5-113,153 183 493,7 36 29,-86-69-154,-72-95-82,-4 2 0,5 26-286,-17-24 288,-4 2-1,-4 1 1,-5 0 0,0 64-288,-11-114-534,-10-59-3552,3-8 1119</inkml:trace>
  <inkml:trace contextRef="#ctx0" brushRef="#br0" timeOffset="-80543.758">10832 4752 6441,'-1'1'193,"-1"1"1,1-1-1,0 0 0,0 1 0,0-1 0,0 1 0,0-1 0,0 1 0,0 0 0,0-1 0,1 1 0,-1 0 1,1 0-1,-1-1 0,1 1 0,0 0 0,0 0 0,-1 0 0,1-1 0,0 1 0,1 0 0,-1 0 0,0 0 1,0 0-1,1 0-193,-1 2 77,5 52 193,1 0-1,4 0 0,1 0 0,4-2 0,3 7-269,32 71 276,6-3-1,5-2 0,42 58-275,-83-148 41,160 270 247,-146-256-214,3-1 1,1-2-1,3-2 0,2-2-74,201 157 351,-176-149-275,-45-34-51,173 120 141,-128-113-354,-25-37-2898,-30-3 680</inkml:trace>
  <inkml:trace contextRef="#ctx0" brushRef="#br0" timeOffset="-77240.219">15168 3350 5377,'10'-5'4545,"12"19"-3673,-16-10-624,126 97 661,-5 5-1,55 65-908,-95-79 607,-3 4 0,-5 4 0,48 82-607,-18 17 925,-94-160-668,-1 1 0,-2 0 0,5 33-257,-13-55 40,52 273 409,-54-246-297,-11-55-2365,10-2-856,-2-7-296</inkml:trace>
  <inkml:trace contextRef="#ctx0" brushRef="#br0" timeOffset="-76697.018">15739 3247 7674,'-20'17'4142,"11"31"-2578,9-13-1501,2 0 0,1-1 0,2 1 0,1 0-1,2-1 1,1 0 0,1-1 0,16 32-63,5-2 80,3 0 0,2-3-1,7 5-79,-8-12 32,141 221 77,-155-239-84,-2-1 74,0-1 1,2-1 0,2-1-1,0-1 1,2 0 0,2-2 0,0-2-1,2 0 1,1-2 0,16 10-100,-39-30 42,1-1 0,-1-1 1,1 1-1,-1-1 0,1-1 1,0 1-1,0-1 1,0-1-1,0 1 0,0-1 1,-1-1-1,1 1 0,0-1 1,0-1-1,0 0 1,2 0-43,121-52 468,-95 36-443,41-3-3410,-51 24 812</inkml:trace>
  <inkml:trace contextRef="#ctx0" brushRef="#br0" timeOffset="-58429.317">13076 4822 6913,'1'1'2685,"6"2"552,-1-4-3079,-1 0 1,1 1 0,-1-1 0,1 1-1,-1 0 1,1 0 0,-1 1-1,1 0 1,-1 0 0,1 0-1,-1 0 1,0 1 0,0 0 0,0 0-1,4 3-158,134 88 451,-115-75-330,0 2-1,-2 0 1,0 2 0,16 18-121,-30-27 77,1 0 1,0 1 1,-1 0 0,-1 1 0,0 0-1,-1 1 1,7 16-79,85 235 403,9-10-324,-52-100 134,-17-26 110,-34-83-371,-16-47-3932,4-7 926</inkml:trace>
  <inkml:trace contextRef="#ctx0" brushRef="#br0" timeOffset="-57197.178">13425 4690 3473,'10'36'8635,"8"40"-6135,11 42-2504,-18-79 230,1 0 0,2-1 0,1-1-1,8 10-225,67 152 557,-66-139-401,2-1 0,2-1 1,4-2-1,3 1-156,-18-36 84,2-1-1,0-1 1,1-1-1,1-1 1,0 0 0,2-2-1,0 0 1,0-2-1,1 0 1,16 5-84,128 38 401,-68-28-248,95 35 232,-169-54 108,-26-9-279,-17 29 1706,9-15-4431,-5-1 663</inkml:trace>
  <inkml:trace contextRef="#ctx0" brushRef="#br0" timeOffset="-52476.851">3514 13372 5745,'0'10'5238,"27"-18"-4669,116-102 531,-112 85-839,-4 2-158,1 1 0,1 1 1,1 2-1,1 0 0,0 3 0,15-6-103,-30 17 66,-1-1-1,0-1 1,0 0 0,-1-1-1,1-1 1,-2 0-1,0-1 1,0-1 0,0 0-1,-1 0 1,4-7-66,13-13 67,1 1 0,1 2 0,1 1 0,32-20-67,-56 41 4,79-88 31,-22 16 4,-48 63-37,1 0-1,1 2 0,0 0 1,0 0-1,2 2 0,6-2-1,-10 2 6,0 0-1,-1-1 0,0-1 1,-1-1-1,0 0 0,-2-1 1,1 0-1,-2-1 0,0-1 1,-1 0-1,0 0 0,2-9-5,55-75 23,-12 27-6,103-120 10,-100 131-12,-3-2-1,28-43-14,67-108 24,-7-9-26,-54 61 14,6 4 1,9 2-13,9 22-7,-92 108 8,0 0 0,-3-2 0,0-1 0,-2 0 0,2-6-1,39-68-1,157-225 27,-14 30 449,-109 153-406,-64 98-53,2 2 0,2 0 0,22-21-16,4-2-4,-4-3 1,-2-2-1,-1-8 4,-12 24 5,2 1 0,3 2 0,8-4-5,-12 12 10,-2-2 0,-2-1 1,14-31-11,-26 41 0,12-21 2,2 2 0,2 2 0,8-5-2,148-109 100,27-90-57,-183 220-41,2-4 9,1 2 0,3 1 0,48-34-11,34-3 8,57-44 6,88-100 18,-221 181 3,2 3-1,1 2 0,31-15-34,143-67 136,-64 26-141,-41 18 11,54-27-71,-142 87 94,0-2-1,-2-1 1,0-1 0,6-6-29,0-5 72,2 3 0,1 1 0,1 3 0,1 1 0,1 2 0,0 2 0,31-7-72,71-30 103,32-24-38,-104 46-33,1 3 1,1 4-1,41-7-32,109-20 62,3 4-74,-202 44 18,1 2 1,0 2 0,0 0-1,1 2 1,8 2-7,134-9 25,44-35-58,-3-2 65,-36 24 1,-44-17-23,-4 4-3,-87 21-2,0 1 0,1 2 0,32-2-5,66-15 5,-110 18-11,0 1 0,0 2 0,0 1 1,12 1 5,-17 3-1,-6 1 4,0-1 0,1-1 1,-1-1-1,0-1 0,0-1 0,14-4-3,82-19-4,-90 22 9,0 0-1,-1-2 0,0-1 0,0-1 1,10-6-5,282-140 25,-48 36-18,-91 19 9,-117 66-16,35-19-88,94-37 88,-142 69 37,0-2-1,-1-2 1,41-30-37,168-103-31,-95 61 89,81-68-58,-100 74 9,40-25-2,-116 74-8,-2-2-1,55-51 2,141-90-17,30 16 26,-178 80 1,153-102-28,-160 119 17,-71 48 1,-6 5 13,0-1-1,-1-2 0,-2 0 0,16-18-12,-24 20-3,2 0 1,0 1-1,1 0 0,1 2 0,1 1 0,0 1 0,1 1 1,14-6 2,202-98 8,-144 52 16,-31-9-10,-53 55-14,1 1 3,-10 13-4,1 0 0,0 1 0,0-1 0,0 1-1,0 0 1,1 0 0,0 1 0,0 0 0,0-1 0,0 2 0,4-3 1,111-61-3829,-69 36 1047</inkml:trace>
  <inkml:trace contextRef="#ctx0" brushRef="#br0" timeOffset="-45115.429">6465 10290 6281,'27'2'4885,"13"6"-3936,1 0-767,21-4 153,-1-2-1,1-3 1,4-3-335,64-1 97,71 14-8,164 29-89,18 2 15,17-18-15,48-7 172,56-6 156,-1-16 9,215-15 403,-574 12-269,-145 10-496,0-1 0,1 1 0,-1 0 0,0 0 0,1 0 0,-1 0 0,0-1 0,0 1 0,1 0 0,-1-1 0,0 1 0,1 0 0,-1-1 0,1 1 0,-1-1 0,1 1 0,-1-1 0,1 1 0,-1-1 0,1 1 0,-1-1 0,1 0 0,-1 1 0,1-1 0,0 0 0,-1 1 0,1-1 0,0 0 0,0 0 0,0 1 0,0-1 0,-1 0 0,1 1 0,0-1 0,0 0 0,0 0 0,0 1 0,1-1 0,-1 0 0,0 0 0,0 1 0,0-1 0,0 0 0,1 1 0,-1-1 0,0 0 0,1 1 0,-1-1-1,1 0 1,-1 1 0,1-1 0,-1 1 0,1-1 0,-1 1 0,1-1 0,-1 1 0,1-1 0,0 1 0,-1-1 0,1 1 0,0 0 0,-1 0 0,1-1 0,0 1 0,-1 0 0,1 0 0,0 0 0,0-1 0,-1 1 25,-40-11-2827,-15 4-368</inkml:trace>
  <inkml:trace contextRef="#ctx0" brushRef="#br0" timeOffset="-44009.176">8923 8228 5633,'6'2'4776,"4"9"-3790,-8-9-642,50 64 667,100 123 799,141 136-1810,-68-122 167,1-4 303,-21 3 132,-35 10-178,47 54-203,-163-225-334,-13-24-3617,-17-10 923</inkml:trace>
  <inkml:trace contextRef="#ctx0" brushRef="#br0" timeOffset="-43415.715">10649 10457 6241,'-2'0'175,"1"1"0,0-1 0,-1 0 0,1 0 0,0 0 0,-1 0 0,1 0 0,-1 0 0,1 0 0,0 0 0,-1 0 0,1-1 0,0 1 0,0 0 0,-1-1 0,1 1 0,0-1 0,0 0 0,-1 1 0,1-1 0,0 0 0,0 0 0,0 0 0,0 0 0,0 0 0,0 0 0,0 0 0,1 0 0,-1 0 0,0 0 0,0 0 0,1 0 0,-1-1 0,1 1 0,-1 0 0,1 0 0,0-1 0,-1 1 0,1 0 0,0-1 0,0 1-175,-1-19 200,0 0-1,2 0 1,0 0-1,1 0 1,1 1-1,1-1 1,3-7-200,0-6 166,75-300 591,35-59-757,-72 247 41,12-50 32,20-136-73,6-215 41,-67 439-14,6 0-1,4 1 0,18-39-26,104-213-15,-33 83 18,-17 27 21,-70 165-11,-28 83-13,-1 1 0,1-1 0,0 0 0,0 0 0,-1 0 0,1 0 0,0 0 0,0 0 0,0 0 0,-1 0 0,1 0 0,0 0 0,0 0 0,-1 0 0,1 0 0,0 0-1,0 0 1,-1 0 0,1 0 0,0 0 0,0 0 0,0 0 0,-1-1 0,1 1 0,0 0 0,0 0 0,0 0 0,-1 0 0,1 0 0,0 0 0,0-1 0,0 1 0,0 0 0,-1 0-1,1 0 1,0-1 0,0 1 0,0 0 0,0 0 0,0 0 0,0-1 0,0 1 0,0 0 0,0 0 0,0-1 0,0 1 0,0 0 0,0 0 0,0-1 0,0 1 0,0 0 0,0 0-1,0 0 1,0-1 0,0 1 0,0 0 0,0 0 0,0-1 0,0 1 0,0 0 0,0 0 0,1 0 0,-1-1 0,-17 16 36,14-12 118,-36 36-718,20-21-499</inkml:trace>
  <inkml:trace contextRef="#ctx0" brushRef="#br0" timeOffset="-42497.987">10697 10342 6473,'5'-5'5386,"47"-49"-4402,112-149-213,109-211-535,-259 393-235,265-399 70,48-45 18,-3 67-57,-286 354-32,354-432-27,-38-18 33,-57 30 68,-158 244-38,32-25-36,-120 181-2,-29 38 29,-1-1-1,-1-1 1,-2-1-1,10-18-26,-11 21 119,36-5-4972,-35 18 1736</inkml:trace>
  <inkml:trace contextRef="#ctx0" brushRef="#br0" timeOffset="-41522.672">10840 10378 5465,'3'-22'4424,"20"-7"-3735,-18 23-515,40-38 95,1 2 0,2 2 1,49-31-270,-21 15 268,85-72 185,138-144-453,3-24 48,8-17 40,26-75-28,-27 62-36,-253 270-10,315-323 24,6-23 30,28-39-38,-19 16 31,-44 52 43,-37 5-23,-9-8-10,6-4 403,-114 134-238,-143 198-203,-44 48-72,0 0 0,-1 0 0,1 0 0,0 0 0,0 0 0,0 0 0,-1 1 0,1-1 0,0 0 0,-1 1 0,1-1 0,0 0 0,-1 1 0,1-1 0,0 1 1,-1-1-1,1 1 0,-1-1 0,1 1 0,-1 0 0,1-1 0,-1 1 0,1 0 0,-1-1 0,0 1 0,1 0 0,-1 0 0,0-1 0,1 1 0,-1 0 0,0 0 0,0-1 0,0 1 0,0 0 0,0 0 0,0-1 0,0 1 0,0 0 0,0 0 0,0 0 0,-1-1 0,1 1 1,0 0-1,0 0 0,-1-1 0,1 1 0,0 0 0,-1-1 0,1 1 0,-1 0 0,0 0 39,-8 7-2679,-3-4-349</inkml:trace>
  <inkml:trace contextRef="#ctx0" brushRef="#br0" timeOffset="-41053.881">15613 4895 7634,'-2'-12'5856,"25"-10"-6074,-17 18 649,69-60-188,-25 20-128,2 3-1,2 1 1,13-4-115,-65 43 6,0-1 1,0 1 0,0-1-1,0 1 1,1 0 0,-1 0-1,0 0 1,0 0 0,1 0-1,-1 0 1,0 1 0,1-1-1,-1 1 1,1 0 0,-1 0-1,0 0 1,1 0 0,-1 0-1,1 0 1,-1 0 0,1 1-1,-1 0 1,0-1 0,1 1-1,-1 0 1,0 0 0,0 0-1,0 0 1,1 0 0,-1 1-1,0-1 1,-1 1 0,3 1-7,1 6 34,-1 0 1,0 0 0,0 0-1,-1 0 1,0 1-1,-1 0 1,0-1 0,0 1-1,-1 0 1,-1 0-1,1 0 1,-2 9-35,1-17 2,-2 69-827,-3 0-1,-3-1 1,-11 43 825,1-33-2161</inkml:trace>
  <inkml:trace contextRef="#ctx0" brushRef="#br0" timeOffset="-39587.12">10149 10942 5713,'0'0'155,"0"-1"-1,0 0 1,0 0-1,-1 0 1,1 0-1,0 0 1,-1 0-1,1 1 1,-1-1-1,1 0 1,-1 0 0,1 1-1,-1-1 1,0 0-1,1 0 1,-1 1-1,0-1 1,1 1-1,-1-1 1,0 1-1,0-1 1,0 1-1,0-1 1,1 1-1,-1 0 1,0 0-1,0-1 1,0 1-1,0 0 1,0 0-1,0 0 1,0 0 0,0 0-1,0 0 1,0 0-1,1 0 1,-1 0-1,0 0 1,0 1-1,0-1 1,0 0-1,0 1 1,0-1-1,1 1 1,-1-1-1,0 1 1,0-1-1,1 1 1,-1 0-155,-45 29 1101,15-1-1011,1 1 0,1 2 0,2 0 0,1 2 0,2 1 0,-11 22-90,14-21 152,2 1 0,1 1 1,2 1-1,2 0 0,-9 38-152,17-56 46,2 0 0,-1 1 0,2-1 0,1 1 0,1 0 0,1 0 0,1 0 0,0 0 0,2 0 0,0-1 0,2 1-1,0-1 1,2 0 0,0-1 0,1 1 0,6 8-46,-12-26 7,0 0-1,0 0 0,1 0 1,-1-1-1,1 1 0,-1-1 1,1 1-1,0-1 1,0 0-1,0 0 0,0-1 1,0 1-1,0-1 1,1 1-1,-1-1 0,0 0 1,1 0-1,-1 0 1,1-1-1,0 1 0,-1-1 1,1 0-1,-1 0 0,1 0 1,-1 0-1,1-1 1,-1 0-1,1 1 0,-1-1 1,1 0-1,-1-1 1,0 1-1,1-1 0,-1 1 1,0-1-1,0 0 0,0 0 1,1-2-7,13-7 74,-1 0 0,0-2-1,-1 0 1,0-1 0,-1 0 0,-1-1 0,0 0 0,-1-1 0,0-1-1,-2 0 1,0-1 0,-1 0 0,-1 0 0,0-1 0,-1 0-1,2-14-73,-7 27 51,0 0-1,-1 0 1,0 1-1,0-1 1,-1 0-1,0 0 1,0 0-1,0 0 1,0 0-1,-1 1 0,0-1 1,0 0-1,-1 0 1,0 1-1,0-1 1,0 1-1,-1 0 1,1-1-51,1 6 9,0 0 1,0 0 0,0-1 0,0 1 0,0 0-1,0 0 1,0 1 0,0-1 0,0 0-1,0 0 1,0 0 0,0 1 0,0-1 0,0 0-1,0 1 1,0-1 0,1 1 0,-1-1-1,0 1 1,0 0 0,0-1 0,1 1 0,-1 0-1,0-1 1,1 1 0,-1 0 0,1 0-1,-1-1 1,1 1 0,-1 0 0,1 0 0,-1 0-1,1 0 1,0 0 0,-1 0 0,1 0-1,0 0 1,0 0 0,0 0 0,0 0 0,0 0-1,0 0 1,0 0 0,0 0 0,0 0 0,0 0-1,1 0 1,-1-1 0,0 1 0,1 0-1,0 1-9,-2 0 1,1 1-1,-1-1 0,1 1 0,0-1 0,0 0 1,0 1-1,0-1 0,0 1 0,1-1 0,-1 1 0,1-1 1,-1 0-1,1 1 0,0-1 0,0 0 0,0 0 1,0 0-1,1 1 0,-1-1 0,1 0 0,-1-1 1,1 1-1,-1 0 0,1 0 0,0-1 0,0 1 0,0-1 1,0 1-1,0-1 0,0 0 0,0 0 0,1 0 1,-1 0-1,0 0 0,1-1 0,-1 1 0,0-1 0,1 1 1,-1-1-1,1 0 0,-1 0 0,1 0 0,1 0 0,2-3 15,0-1 0,-1 1 0,1-1 0,-1 0 0,0-1 0,0 1-1,-1-1 1,1 0 0,-1 0 0,0 0 0,3-5-15,0 0 18,-6 10-19,-1 0-1,1-1 1,-1 1 0,1 0-1,-1-1 1,1 1 0,0 0 0,-1 0-1,1 0 1,-1 0 0,1 0-1,0 0 1,-1 0 0,1 0-1,-1 0 1,1 0 0,0 0 0,-1 0-1,1 0 1,0 0 0,-1 0-1,1 1 1,-1-1 0,1 0 0,-1 0-1,1 1 1,-1-1 0,1 1-1,-1-1 1,1 0 0,-1 1 0,1-1-1,-1 1 1,1-1 0,-1 1-1,0-1 1,1 1 0,-1-1 0,0 1-1,0-1 1,1 1 0,-1 0-1,0-1 1,0 1 0,0-1 0,0 1-1,0 0 1,0-1 0,0 1-1,0-1 1,0 1 0,0 0-1,0-1 1,0 1 0,0-1 0,0 1-1,0 0 1,-1-1 0,1 1-1,0-1 1,-1 1 1,49 307 64,-48-306-71,0 0 0,0-1 0,0 1-1,0 0 1,0-1 0,0 1 0,1-1 0,-1 1-1,0 0 1,1-1 0,0 1 0,-1-1 0,1 1-1,0-1 1,-1 0 0,1 1 0,0-1 0,0 0-1,0 1 1,0-1 0,1 0 0,-1 0 0,0 0-1,0 0 1,1 0 0,-1 0 0,0 0 0,1 0-1,-1-1 1,1 1 0,-1-1 0,1 1 0,-1-1-1,1 1 1,0-1 0,-1 0 0,1 0 0,0 0-1,-1 0 1,1 0 0,-1 0 0,1 0 0,0 0-1,-1-1 1,2 0 7,2-3-421,0-1 1,-1 1-1,0-1 0,0-1 1,0 1-1,0-1 0,-1 1 1,0-1-1,0 0 0,-1 0 0,2-5 421,12-47-3554</inkml:trace>
  <inkml:trace contextRef="#ctx0" brushRef="#br0" timeOffset="-39158.577">10626 10883 9922,'1'22'2249,"-1"9"1087,3 13-2760,2 16-175,1 2 47,6 11-72,5-7-160,4-5-136,-1-12 0,1-5-56,-9-17-32,-1-1-512,-10-8-160,-7-10-233,-7-13-527,-9-3-2057,-5-10 793</inkml:trace>
  <inkml:trace contextRef="#ctx0" brushRef="#br0" timeOffset="-38726.503">10485 11018 7722,'-1'-15'638,"1"0"1,0 0-1,1 0 0,1 0 1,0 1-1,1-1 1,1 0-1,0 1 1,1 0-1,1 0 0,4-8-638,-5 13 152,0 1 0,1 0 0,-1 0 0,2 1 0,-1-1 0,1 1 0,0 1 0,1-1 0,0 1-1,0 1 1,0-1 0,0 1 0,1 1 0,0 0 0,0 0 0,0 0 0,1 1 0,-1 1-1,3-1-151,0 1 54,1 0-1,-1 0 1,0 2-1,0-1 1,1 1-1,-1 1 1,0 1-1,1-1 0,6 3-53,-15-3 12,0 0 0,1 1 0,-1-1-1,0 1 1,0 0 0,0 0-1,0 0 1,-1 1 0,1-1-1,0 1 1,-1 0 0,0 0-1,1 0 1,-1 0 0,-1 0-1,1 1 1,0 0 0,-1-1-1,0 1 1,0 0 0,0 0 0,0 0-1,0 1 1,-1-1 0,0 0-1,0 0 1,0 1 0,0 0-12,-3 20 146,0 0 1,-2-1 0,-1 0 0,0 0 0,-2 0 0,-1 0 0,-1-1 0,0-1-1,-2 1 1,-1-2 0,-4 6-147,3-1 220,-3 2 61,12-21-212,-1 0-1,1 0 0,1 1 0,-1-1 1,1 1-1,0 0 0,1 0 0,0 0 0,0 0 1,1 0-1,0 7-68,2-12 1,0 0 0,1 0 0,0 0-1,-1 0 1,1 0 0,1 0 0,-1-1 0,0 1 0,0-1 0,1 0 0,0 1-1,-1-1 1,1 0 0,0 0 0,0-1 0,0 1 0,0-1 0,0 1 0,1-1-1,-1 0 1,0 0 0,0-1 0,1 1 0,2 0-1,-5-1 0,216 32 56,-155-12-1093,-28 5-2972,-16-1 379</inkml:trace>
  <inkml:trace contextRef="#ctx0" brushRef="#br0" timeOffset="-38348.977">11465 10471 9178,'-26'-19'5455,"-5"26"-3334,-27 37-1440,50-37-360,-28 27-74,2 2 1,1 2 0,1 1-1,3 1 1,1 1-1,-2 9-247,0 23 350,30-71-346,-1 0 1,1 0-1,0-1 1,-1 1-1,1 0 0,0 0 1,0 0-1,0 0 1,1 0-1,-1 0 0,0-1 1,1 1-1,-1 0 1,1 0-1,0 0 1,-1-1-1,1 1 0,0 0 1,0-1-1,0 1 1,0-1-1,0 1 1,1-1-1,-1 1 0,0-1 1,1 0-1,-1 0 1,1 0-1,-1 0 1,1 0-1,-1 0 0,1 0 1,0 0-1,0 0 1,-1-1-1,1 1 0,0-1 1,0 1-1,0-1-4,73 1 28,-71-1-29,74-9 8,-49 4-2,0 1 1,0 2-1,1 1 0,-1 1 0,0 1 0,1 2 1,3 2-6,-28-4-3,1 0 1,-1 1-1,1 0 0,-1 0 1,0 0-1,1 0 1,-1 1-1,0 0 1,-1 0-1,1 1 1,0-1-1,-1 1 1,0 0-1,0 0 1,0 0-1,-1 1 1,1-1-1,-1 1 1,0 0-1,0 0 1,-1 0-1,1 0 1,-1 1-1,0-1 1,-1 1-1,1-1 1,-1 1-1,0 0 1,-1-1-1,1 1 0,-1 0 1,0-1-1,0 1 1,-1 0-1,0 0 1,-1 4 2,-4 10 132,0 1-1,-1-1 1,-2-1 0,0 1 0,-1-1-1,0-1 1,-2 0 0,0 0 0,-1-1 0,-1-1-1,0 0 1,-1-1 0,-1-1 0,-1 0-1,-12 8-131,26-19 17,-1 0 0,1 0 0,-1 0-1,1 0 1,-1-1 0,0 1 0,0-1-1,0 0 1,0 0 0,0-1 0,0 1 0,-1-1-1,1 0 1,0 0 0,-1 0 0,1-1-1,-1 1 1,1-1 0,-1 0 0,1-1 0,-1 1-1,1-1 1,-1 0 0,1 0 0,0 0-1,-4-2-16,7 1-277,-1-1-1,1 0 0,-1 0 0,1 0 0,0-1 1,0 1-1,1 0 0,-1 0 0,1-1 0,-1 1 0,1 0 1,0-1-1,0 1 0,0 0 0,1 0 0,-1-1 1,1 1-1,0 0 0,0 0 0,0 0 0,0-1 0,1 1 1,-1 0-1,2-2 278,-2 2-326,19-42-4282</inkml:trace>
  <inkml:trace contextRef="#ctx0" brushRef="#br0" timeOffset="-38045.553">11979 10794 8346,'27'-43'5730,"-27"42"-5682,0 1 0,1-1 0,-1 1 0,1-1-1,-1 1 1,1 0 0,-1-1 0,0 1 0,1 0 0,-1 0-1,1-1 1,-1 1 0,1 0 0,0 0 0,-1 0-1,1-1 1,-1 1 0,1 0 0,-1 0 0,1 0 0,-1 0-1,1 0 1,0 0 0,-1 0 0,1 0 0,-1 0-1,1 1 1,-1-1 0,1 0 0,-1 0 0,1 0 0,-1 1-1,1-1 1,-1 0 0,1 1 0,-1-1 0,1 0-1,-1 1 1,1-1 0,-1 0 0,0 1 0,1-1 0,-1 1-1,0-1 1,1 1 0,-1-1 0,0 1 0,0-1 0,1 1-1,-1-1 1,0 1 0,0-1 0,0 1 0,0 0-1,0-1 1,0 1 0,0-1 0,0 1 0,0-1 0,0 1-1,0-1 1,0 1 0,0 0 0,0-1 0,0 1-1,-1-1 1,1 1 0,0-1 0,0 1 0,-1-1-48,-17 128 1927,13-107-1751,-30 120 615,15-66-469,2 1 0,4 1 1,-1 41-323,20-150-487,50-301-10184,-33 217 5841</inkml:trace>
  <inkml:trace contextRef="#ctx0" brushRef="#br0" timeOffset="-37842.033">12070 10630 7570,'11'15'4327,"-10"18"-2129,-2-24-1870,0 16 165,-2 5-110,1 1 1,1-1-1,2 1 0,1-1 1,1 0-1,2 0 0,1 0 1,1 0-1,2-1 0,7 18-383,1-19 68,0 0 0,2 0 0,1-2-1,1 0 1,3 1-68,-24-27-101,0 0 0,-1 0 0,1 0 0,-1 0 0,1 0 0,-1-1 0,1 1 0,-1 0 0,1 0 0,-1 0 0,1 0-1,-1 0 1,1 1 0,-1-1 0,1 0 0,-1 0 0,1 0 0,-1 0 0,1 0 0,-1 1 0,1-1 0,0 0 0,-1 0 0,1 1 0,-1-1 0,1 0 0,0 1 0,-1-1 0,1 0 0,0 1-1,-1-1 1,1 1 0,0-1 0,0 1 0,-1-1 0,1 0 0,0 1 0,0-1 0,0 1 0,0-1 0,0 1 0,-1-1 0,1 1 0,0-1 0,0 1 0,0-1 0,0 1 0,0-1 0,1 1 0,-1-1-1,0 1 1,0-1 0,0 1 0,0-1 0,0 1 0,1-1 0,-1 1 101,-22-4-3598</inkml:trace>
  <inkml:trace contextRef="#ctx0" brushRef="#br0" timeOffset="-37631.004">11928 11112 6065,'-14'-10'4113,"9"4"-600,8-3-704,7 3-2057,11-7-208,5 1-208,18-7-120,1-1-16,14-7-96,-3-2-624,-6-2-640,-12 4-2561</inkml:trace>
  <inkml:trace contextRef="#ctx0" brushRef="#br0" timeOffset="-37343.847">12404 10272 9658,'-11'4'3041,"7"2"551,5 1-2599,7-6-569,7-2-136,8-7-80,16-7-88,10-3 56,15-8-72,1-2 0,3 0-88,-12 6 72,-7 1-472,-19 11-216,-13 8-48,-25 11-3105,-19 26 760</inkml:trace>
  <inkml:trace contextRef="#ctx0" brushRef="#br0" timeOffset="-37087.192">12395 10586 8962,'0'8'2304,"14"-8"785,5-13-2401,24-6-120,8-9-16,22-13-47,3-3-81,18-4-176,-13 5-96,-4 2-488,-16 19-3145,-7 6 912</inkml:trace>
  <inkml:trace contextRef="#ctx0" brushRef="#br0" timeOffset="-36241.965">13609 9143 9402,'0'-1'117,"0"1"1,0-1-1,1 1 1,-1-1-1,0 1 1,0-1-1,0 0 1,0 1-1,0-1 1,0 1-1,0-1 1,0 1-1,0-1 1,0 0-1,0 1 1,-1-1-1,1 1 1,0-1-1,0 1 0,-1-1 1,1 1-1,0-1 1,0 1-1,-1-1 1,1 1-1,-1-1 1,1 1-1,0-1 1,-1 1-1,1 0 1,-1-1-1,1 1 1,-1 0-1,1-1 1,-1 1-1,1 0 1,-1 0-1,0-1 0,1 1 1,-1 0-1,1 0 1,-1 0-1,1 0 1,-1 0-1,0 0 1,1 0-1,-1 0 1,1 0-1,-1 0 1,0 0-1,1 0-117,-32 17 1248,11 2-1130,2 2 1,0 0-1,1 2 0,2 0 1,0 0-1,1 2 1,2 0-1,0 0 0,2 1 1,1 1-1,1 0 1,1 0-1,-1 12-118,-5 22 203,3 0-1,3 0 1,2 1 0,3 16-203,3-52 75,1-1 1,1 1-1,2-1 1,0 0-1,7 22-75,-8-40 11,0 1 0,0 0 0,0-1 0,1 0 0,0 0 0,1 0 0,-1 0 0,2-1 0,-1 0 0,0 0 0,1 0 0,0-1 0,1 1 0,-1-2 0,1 1 0,0-1 0,0 0 0,0 0 0,1-1 0,-1 1 0,1-2 0,0 1 0,-1-1 0,1-1 0,0 1 0,1-1 0,-1-1 0,0 1 0,0-1 0,3-1-11,-3 2 15,0 0 0,1-1 0,-1 0 0,0-1 0,1 1 0,-1-2 0,0 1 0,0-1 0,0 0 0,0-1 1,0 0-1,0 0 0,-1-1 0,1 0 0,-1 0 0,0 0 0,0-1 0,-1 0 0,2-2-15,-2-1 62,0 0-1,-1 0 0,0-1 1,-1 1-1,0-1 0,0 0 1,-1 0-1,0 0 0,0-1 1,-1 1-1,0-1 0,-1 1 1,0-1-1,-1 0 0,0 0 1,0 1-1,-1-1 0,0 0 1,-2-4-62,3 12 19,-1-1 1,0 0-1,1 1 1,-1-1-1,0 0 0,0 1 1,-1 0-1,1-1 1,0 1-1,-1 0 1,1-1-1,-1 1 0,0 0 1,0 0-1,0 0 1,0 1-1,0-1 1,0 0-1,0 1 0,-1-1 1,1 1-1,0 0 1,-1 0-1,0 0 1,1 0-1,-1 0 0,1 0 1,-1 1-1,0 0 1,1-1-1,-1 1 1,0 0-1,0 0 0,1 0 1,-1 1-1,0-1 1,1 0-1,-1 1 1,0 0-1,1 0 0,-1 0 1,1 0-1,-1 0 1,1 0-1,0 1 1,-1-1-1,1 1 0,0 0 1,0-1-1,0 1 1,-1 2-20,-2 0 7,0 1 1,0 1 0,0-1-1,1 1 1,0-1 0,0 1-1,1 0 1,-1 1-1,1-1 1,1 1 0,-1-1-1,1 1 1,0 0 0,1 0-1,-1 0 1,1 0-1,1 0 1,0 0 0,0 0-1,0 0 1,0 0 0,1 0-1,1 0 1,-1 0-1,2 3-7,-3-9 1,1 0-1,0 1 0,0-1 0,0 1 0,0-1 0,0 0 1,1 0-1,-1 1 0,0-1 0,0 0 0,1 0 0,-1-1 1,1 1-1,-1 0 0,1 0 0,-1-1 0,1 1 0,0 0 1,-1-1-1,1 0 0,-1 1 0,1-1 0,0 0 0,-1 0 0,1 0 1,0 0-1,0 0 0,-1 0 0,1-1 0,0 1 0,-1 0 1,1-1-1,-1 1 0,1-1 0,-1 0 0,1 0 0,-1 1 1,1-1-1,55-40 31,93-126 34,-62 61-44,-88 106-22,0 0 0,0-1-1,1 1 1,-1 0 0,0-1-1,0 1 1,0-1 0,0 1-1,1 0 1,-1-1-1,0 1 1,0 0 0,1 0-1,-1-1 1,0 1 0,0 0-1,1 0 1,-1-1 0,0 1-1,1 0 1,-1 0-1,0 0 1,1-1 0,-1 1-1,0 0 1,1 0 0,-1 0-1,1 0 1,-1 0 0,0 0-1,1 0 1,-1 0-1,1 0 1,-1 0 0,0 0-1,1 0 1,-1 0 0,1 0-1,-1 0 1,0 0 0,1 0-1,-1 1 1,0-1-1,1 0 1,-1 0 0,0 0-1,1 1 1,-1-1 0,0 0-1,0 0 1,1 1 0,-1-1-1,0 0 1,0 1-1,1-1 1,-1 0 0,0 1-1,0-1 2,4 25-71,-4-22 60,1 110-100,9 98 189,-10-207-162,1 0 1,-1-1 0,0 0-1,0 0 1,1 0 0,0 0 0,0 0-1,0 0 1,0 0 0,0 0 0,0 0-1,1 0 1,-1-1 0,1 1 0,0 0-1,0-1 1,0 0 0,1 1 83,2-9-3748,-4-24-1034,-1-14-1489</inkml:trace>
  <inkml:trace contextRef="#ctx0" brushRef="#br0" timeOffset="-35137.754">14093 8972 7138,'13'-60'7174,"3"90"-5796,29 134-254,32 90-21,-68-231-1038,10 23 20,-2-1-1,-1 2 1,-3 0 0,-2 1-1,-1 9-84,-5 16 190,-21-94-1317,-40-79-5433,19 47 3174</inkml:trace>
  <inkml:trace contextRef="#ctx0" brushRef="#br0" timeOffset="-34812.449">13909 9054 8538,'16'-39'5879,"10"23"-5034,160-32 603,-144 37-1256,-19 4-123,1 2 1,0 0 0,0 1-1,0 1 1,1 1 0,3 2-70,-25 0 10,1 1 0,0 1 0,-1-1 0,1 0 0,-1 1 0,1 0 0,-1-1 0,0 1 0,1 1 1,-1-1-1,0 0 0,-1 1 0,1 0 0,0-1 0,-1 1 0,1 0 0,-1 0 0,0 1 0,0-1 0,0 0 1,-1 1-1,1-1 0,-1 1 0,0-1 0,0 1 0,0 0 0,0 0 0,0-1 0,-1 1 0,0 0 0,0 0 0,0 0 1,0-1-1,-1 1 0,1 0 0,-1 0 0,0 0 0,0-1 0,-1 3-10,-54 191 915,3-21 363,52-173-1257,0 0 0,1 0 1,-1 0-1,1 0 0,-1 0 1,1 0-1,0 0 1,0 0-1,0 0 0,0 0 1,1 0-1,-1 0 0,1 0 1,0 0-1,0 0 1,0 0-1,0 0 0,1 0 1,-1-1-1,1 1 0,-1-1 1,1 1-1,0-1 1,0 1-1,0-1 0,0 0 1,1 0-1,-1 0 1,1 0-1,-1-1 0,1 1 1,-1-1-1,1 1 0,0-1-21,16 4 11,0 0 0,0-2 0,0-1-1,1 0 1,-1-1 0,0-1-1,1-1 1,-1 0 0,1-2-11,5 0-220,-1 2 1,1 0 0,0 2 0,0 1-1,9 2 220,-32-4-92,0 0 0,0 0 0,-1 1 0,1-1 0,0 0 0,0 1 0,0 0 0,0-1 0,-1 1 0,1 0 0,0 0 0,-1 0 0,1 0 0,0 0 0,-1 0 0,0 1 0,1-1 0,-1 0 0,0 1 0,1-1 0,-1 1 0,0-1 0,0 1 0,0 0 0,0 0 92,1 18-2121</inkml:trace>
  <inkml:trace contextRef="#ctx0" brushRef="#br0" timeOffset="-34294.472">14862 8529 10650,'0'-1'92,"0"1"0,0-1 0,0 1 0,0-1-1,0 1 1,0-1 0,0 1 0,0-1 0,0 1-1,0-1 1,0 1 0,0-1 0,0 1 0,0-1 0,-1 1-1,1-1 1,0 1 0,0 0 0,-1-1 0,1 1-1,0-1 1,0 1 0,-1 0 0,1-1 0,-1 1-1,1 0 1,0-1 0,-1 1 0,1 0 0,-1 0 0,1-1-1,0 1 1,-1 0 0,1 0 0,-1 0 0,1 0-1,-1-1 1,1 1 0,-1 0 0,1 0 0,-1 0 0,1 0-1,-1 0 1,1 0 0,-1 0 0,1 1 0,-1-1-1,1 0 1,-1 0 0,1 0 0,-1 0 0,1 1 0,0-1-1,-1 0 1,1 0 0,-1 1 0,1-1 0,0 0-1,-1 1 1,1-1 0,0 0 0,-1 1 0,1-1-1,0 0 1,-1 1 0,1-1 0,0 1 0,0-1 0,-1 1-92,-29 30 632,29-30-613,-12 14 115,1 1-1,1 0 1,0 0-1,1 1 1,1 0 0,1 1-1,0 0 1,1 0-1,1 1 1,1 0 0,1 0-1,0 0 1,2 1-1,0-1 1,1 1 0,1 0-1,1 4-133,0-18 8,0 0-1,1 0 1,0 1-1,0-1 1,0-1 0,1 1-1,0 0 1,0-1-1,0 1 1,1-1-1,0 0 1,0 0-1,0 0 1,1-1 0,-1 0-1,1 0 1,0 0-1,0 0 1,1-1-1,-1 1 1,1-1-1,0-1 1,-1 1 0,1-1-1,0 0 1,1 0-1,-1-1 1,0 0-1,0 0 1,1 0 0,-1-1-1,0 0 1,5-1-8,36 1 25,-25-1-19,0 1 1,0 1-1,-1 1 0,1 1 0,0 0 0,13 6-6,-31-8-2,0 0-1,0 1 0,-1 0 1,1 0-1,0 0 1,-1 0-1,1 1 0,-1-1 1,0 1-1,0 0 0,0 0 1,0 0-1,-1 0 1,1 0-1,-1 1 0,0-1 1,1 1-1,-2 0 0,1 0 1,0-1-1,-1 1 0,0 0 1,0 0-1,0 1 1,0-1-1,-1 0 0,1 0 1,-1 0-1,0 0 0,0 1 1,-1-1-1,1 0 1,-1 0-1,0 0 0,-1 2 3,-2 7 66,0 1-1,-1-1 1,-1 0-1,0 0 1,-1 0-1,-1-1 1,0 0 0,0 0-1,-1-1 1,0-1-1,-1 1 1,-1-1-1,1-1 1,-2 0-1,0 0-65,3-4 74,0 0 1,-1 0-1,0-1 0,0 0 0,0-1 0,0-1 1,0 1-1,-1-1 0,1-1 0,-1 0 0,0-1 0,1 0 1,-1 0-1,1-1 0,-1 0 0,1-1 0,-1 0 1,1-1-1,-3-1-74,12 4-16,0-1 0,0 1 0,-1 0-1,1 0 1,0-1 0,0 1 0,0-1 0,0 1 0,-1-1 0,1 1 0,0-1 0,0 0 0,0 1 0,0-1 0,0 0-1,1 0 1,-1 0 0,0 0 0,0 0 0,0 0 0,1 0 0,-1 0 0,0 0 0,1 0 0,-1 0 0,1 0 0,0 0-1,-1-1 1,1 1 0,0 0 0,0 0 0,-1 0 0,1-1 0,0 1 0,0 0 0,1 0 0,-1-1 0,0 1-1,0 0 1,0 0 0,1-1 16,22-16-2712,18 4 391</inkml:trace>
  <inkml:trace contextRef="#ctx0" brushRef="#br0" timeOffset="-34023.198">15487 9003 8434,'24'13'3657,"-21"14"23,3 24-1543,-2 10-1529,0 12-24,-2-6-40,4 0-96,3-14-200,9 0-56,-3-12-104,3-3 8,-6-11-96,2-7-432,-9-16-360,-11-7-616,-7-1-232,-20-9-2481,-15-6 624</inkml:trace>
  <inkml:trace contextRef="#ctx0" brushRef="#br0" timeOffset="-33596.569">15161 9082 9442,'49'-59'6082,"-32"49"-5815,0 1 0,0 0-1,1 1 1,0 1 0,0 0 0,1 2 0,-1 0-1,11-1-266,3 0 272,1 0-1,0 2 0,0 2 0,33 1-271,-53 1 57,0 1-1,-1 0 1,1 1-1,-1 1 1,1 0 0,-1 1-1,0 0 1,0 1-1,0 0 1,-1 1-1,0 0 1,0 1-1,0 0 1,2 3-57,-7-4 55,0 0 0,0 0 0,-1 1 1,0 0-1,0 0 0,-1 0 0,0 0 0,0 1 1,0 0-1,-1-1 0,0 1 0,-1 1 1,0-1-1,0 0 0,-1 0 0,0 1 0,0 4-55,-1 13 223,-1 1-1,-1-1 1,-1 1-1,-6 23-222,7-42 35,1-4-19,0-1 0,0 1 0,0 0 0,0 0 0,1 0 0,0 0 0,0 0 0,0-1 0,0 1 0,0 0 0,1 0 0,0 0 0,0 0 0,1 2-16,31-2 96,97 19-99,-128-23 2,0 0 1,-1 0-1,1 0 0,0 1 0,0-1 0,0 1 0,0-1 0,0 1 0,0 0 0,-1 0 0,1 0 0,0-1 1,0 2-1,-1-1 0,1 0 0,-1 0 0,1 1 0,-1-1 0,0 0 0,1 1 0,-1-1 0,0 1 1,0 0-1,0-1 0,0 1 0,0 0 0,-1 0 0,1 0 0,0-1 0,-1 1 0,1 0 0,-1 0 1,0 0-1,0 0 1,-28 75 242,24-66-165,-1 1 0,0-1 0,0-1-1,-1 1 1,0-1 0,-1 0-1,0 0 1,0-1 0,-1 0 0,-1 0-1,1-1 1,-1 0 0,-7 4-77,-2 1 69,0 0 1,-2-1-1,1-1 0,-1-1 1,-1-1-1,0-1 0,0 0 1,-1-2-1,0-1 0,-15 2-69,26-7-104,1 0 1,0-1-1,-1-1 0,1 0 0,0 0 0,0-1 0,0-1 0,0 1 0,0-1 0,1-1 1,0 0-1,0 0 0,0-1 0,-4-4 104,-2 1-1412,6 6-2796,-1 5-253</inkml:trace>
  <inkml:trace contextRef="#ctx0" brushRef="#br0" timeOffset="-31579.745">11125 10243 4801,'59'-33'7961,"38"-26"-5402,53-32-2587,31-12 228,-108 54-134,-1-2 0,-3-4 0,6-9-66,50-40 79,48-23-32,-10 37-37,-97 50 84,-1-4 0,-2-2-1,39-39-93,40-30 78,56-34-45,3-13-19,54-47-20,21 0 20,-168 136 12,-3-4 1,63-62-27,44-63 15,340-299 7,-293 256-27,3 9 4,3-23 11,7-6 22,1-7-41,-12-8 29,4 6 3,-12-8-35,-118 132 22,-6-5-1,-8-6 1,7-25-10,-21-10 2,-27 6 36,18-120-26,-81 262-3,2 0-1,1 1 1,3 1 0,25-36-9,-33 56-4,73-160 11,-4-36 226,-66 212-482,-12 22-4159,-9 3 1750</inkml:trace>
  <inkml:trace contextRef="#ctx0" brushRef="#br0" timeOffset="-31164.38">17950 3199 6001,'-57'38'7795,"44"-32"-5555,24-25-1326,42-26-283,-32 27-517,14-10-18,-1-2 1,-2-1-1,-1-1 1,-2-2-1,16-23-96,-27 29 129,-2-2 0,0 1 0,-2-2 0,-1 0 0,-2-1 0,2-10-129,-13 42 20,0 0 1,0 0-1,0 0 0,0 0 1,0 0-1,-1 0 1,1 0-1,0 0 0,0 0 1,0 0-1,0 0 1,0 0-1,0 0 0,-1-1 1,1 1-1,0 0 1,0 0-1,0 0 0,0 0 1,0 0-1,0 0 1,0 0-1,0 0 0,-1 0 1,1-1-21,-7 17 134,1 4-128,1 1-1,0 0 1,2 0 0,1 1-1,0-1 1,1 0 0,2 1-1,1 9-5,1-3 0,1 0 1,1 0-1,1 0 0,2-1 0,1 0 0,1 0 1,8 14-1,20 44-956,-19-27-2552,-9-10 293</inkml:trace>
  <inkml:trace contextRef="#ctx0" brushRef="#br0" timeOffset="-29139.24">10744 10528 3489,'-71'0'8072,"-35"30"-8323,84-23 817,-254 103 507,-25-34 161,188-47-565,-97 39-669,76-22 117,-252 69 19,227-79-123,3 6 1,1 8 0,-30 18-14,-114 60-7,-34 21 31,-25 46-29,16 0 32,140-101 343,-77 21-370,-114 50 302,79-18-36,-63 8-266,148-82 172,50-8-99,3 7-1,4 8 1,-126 80-73,206-110 100,87-47-91,-34 21 95,-1-2-1,-1-2 1,-1-2-1,-1-1 1,-1-3-1,0-1 1,0-2-1,-29 2-103,-84-1 813,116 1-948,42-12 31,-1 0 0,0-1 0,1 1-1,-1 0 1,1-1 0,-1 1 0,1 0 0,0-1 0,-1 1 0,1 0 0,0-1-1,-1 1 1,1-1 0,0 1 0,-1-1 0,1 0 0,0 1 0,0-1 0,0 0-1,-1 0 1,1 1 0,0-1 0,0 0 0,0 0 0,0 0 0,0 0 0,-1 0-1,1 0 1,0 0 0,0 0 0,0 0 0,0-1 0,0 1 0,-1 0 0,1 0-1,0-1 1,0 1 104,1 0-499,14 1-2709,-2-2 18</inkml:trace>
  <inkml:trace contextRef="#ctx0" brushRef="#br0" timeOffset="-28537.504">4123 13021 2152,'62'-69'10824,"-62"68"-10703,-1 1 0,1 0 1,0 0-1,0 0 0,0 0 0,0 0 0,0 0 1,-1 0-1,1 0 0,0-1 0,0 1 0,0 0 1,0 0-1,0 0 0,0 0 0,0 0 0,0-1 1,-1 1-1,1 0 0,0 0 0,0 0 0,0 0 1,0-1-1,0 1 0,0 0-121,-15 17 755,2 0-526,-15 23 37,-2-2 1,-2-2-1,-13 11-266,-2-6 255,-3-3 0,-1-3 0,-7 3-255,-38 25 450,37-14-75,58-48-373,0-1 0,1 1 0,-1-1 0,1 1 0,-1-1 0,1 1 0,0-1 0,-1 1 0,1-1 1,-1 1-1,1 0 0,0-1 0,0 1 0,-1 0 0,1-1 0,0 1 0,0 0 0,0-1 0,0 1 0,0 0 0,0-1 0,0 1 0,0 0 1,0-1-1,0 1 0,0 0 0,0-1 0,0 1 0,1 0 0,-1-1 0,0 1 0,0 0 0,1-1 0,-1 1 0,0-1 0,1 1 0,-1 0 1,1-1-1,-1 1 0,1-1 0,-1 1 0,1-1 0,-1 0 0,1 1 0,-1-1 0,1 0 0,0 1 0,-1-1 0,1 0 0,0 1 0,-1-1 1,1 0-1,0 0 0,-1 0 0,1 0 0,0 0 0,-1 0 0,1 0 0,0 0 0,-1 0 0,1 0-2,50 0-16,10-10 7,-2-3 0,1-2 0,6-6 9,16-3 26,-30 9-62,76-21-162,2 5 0,15 3 198,-144 28-9,2-1-195,1 0 1,-1 0-1,1 0 0,-1 1 1,1 0-1,0-1 0,-1 1 1,1 0-1,-1 1 0,1-1 1,0 0-1,-1 1 1,1 0-1,-1 0 0,0 0 1,1 0-1,-1 1 0,0 0 1,0-1-1,0 1 0,0 0 1,0 0-1,1 1 204,6 26-3601</inkml:trace>
  <inkml:trace contextRef="#ctx0" brushRef="#br0" timeOffset="-17511.534">8908 11310 6185,'-8'8'3546,"12"13"-2667,-4-21-871,39 93 3,5-3 0,3-1-1,5-2 1,3-3 0,22 22-11,-41-54 8,157 214-99,-2-44 146,-55-72 71,-134-149-121,0 1-1,0-1 0,0 1 0,-1 0 0,1 0 1,0 0-1,-1 0 0,0 0 0,1 1 0,-1-1 1,0 0-1,0 1 0,0-1 0,0 0 1,-1 1-1,1-1 0,-1 1 0,0-1 0,1 1 1,-1-1-1,0 1 0,0 0 0,-1-1 0,1 1 1,0-1-1,-1 1 0,0-1 0,1 0 1,-1 1-1,0-1 0,-1 2-4,-4-1-103,1 0 0,-1 0 0,0-1 0,0 1 0,0-1 1,0-1-1,-1 1 0,1-1 0,0-1 0,-1 1 0,1-1 0,0 0 0,-1 0 0,1-1 0,-1 1 0,1-2 1,0 1-1,0-1 0,0 0 0,0 0 0,0 0 0,0-1 0,0 0 0,1 0 103,2 2 55,0 0 0,0-1 0,1 1 0,-1-1 0,1 1 0,-1-1 0,1 0 1,0 0-1,0 0 0,0 0 0,0 0 0,0 0 0,0-1 0,1 1 0,-1-1 0,1 1 0,-1-1 0,0-2-55,19-7 1326,178-36-594,455-133-608,-183 29-15,77-5-29,77-20-33,41-53-3,39-66 9,1-62 11,-11-37-32,-106 46 18,-106 69-24,-377 216-2,-3-3 0,26-29-24,-105 82 63,-2-2 0,0 0 0,-1-1-1,0-1 1,-1 0 0,-1-1 0,-1-1 0,-1 0-1,-1-1 1,0 0 0,-1-5-63,-9 24 52,-1 0-1,0 0 1,0-1 0,0 1-1,0 0 1,0-1 0,-1 1-1,1-1 1,-1 1-1,1-1 1,-1 1 0,0-1-1,0 1 1,0-1 0,-1 1-1,1-1 1,0 1 0,-1 0-1,0-1 1,1 1 0,-1-1-1,0 1 1,0 0-1,-1 0 1,1-1 0,0 1-1,-1 0 1,1 0 0,-1 0-1,0 1 1,1-1 0,-1 0-1,0 0 1,0 1 0,0 0-1,-1-1-51,-119-55 699,-43-85-588,-145-189-58,63 106-69,221 210 7,0 2 1,0 0-1,-1 2 1,-1 1-1,0 2 1,0 0-1,-1 2 0,1 1 1,-1 1-1,-1 2 1,1 1-1,0 1 1,-5 1 8,20-1 4,-84-6-19,0 4 0,0 4 0,0 4 0,0 5 0,1 4 0,1 5 0,-32 12 15,20 9-36,-97 54 36,168-77 3,-359 158 9,-25-29-26,-65 26 6,295-97 34,-167 93-26,-221 143 6,65-44 29,40-50-14,287-130-6,-61 43-15,105-46-11,3 6-1,-34 36 12,-119 130-2754,276-241 2449,-138 129-2005</inkml:trace>
  <inkml:trace contextRef="#ctx0" brushRef="#br0" timeOffset="-8024.44">14290 11536 9634,'-3'0'4633,"13"6"-3806,23 2-900,0-1 1,0-1-1,0-2 1,1-2-1,9 0 73,495 14-373,-181-18 355,-181-22 27,-2-7-1,-1-8 0,-3-7 0,-1-8 1,68-36-9,531-224 20,-58-4 29,80-81-20,-517 244-17,606-416 94,-455 251 221,18-45-327,384-385 209,-475 404 24,-6-25-233,-143 140 171,270-336 636,-190 205-307,-267 342-517,-1-1-1,-1 0 1,-1-1 0,-1 0-1,1-7 18,-10 27-87,-1 0 0,-1 1 0,1-1 0,0 0 0,0 0-1,-1 0 1,1 0 0,-1 0 0,0 0 0,1 0 0,-1 0 0,0 0 0,0-1-1,0 1 1,-1 0 0,1 0 0,0 0 0,-1 0 0,1 0 0,-1 0 0,0 0-1,0 1 1,1-1 0,-1 0 0,-1 0 0,1 0 0,0 1 0,0-1-1,-1 1 1,1-1 0,0 1 0,-1-1 0,0 1 0,1 0 0,-1 0 0,0 0-1,0 0 1,1 0 0,-1 0 0,0 0 0,0 0 0,-1 1 87,-61-13-2753</inkml:trace>
  <inkml:trace contextRef="#ctx0" brushRef="#br0" timeOffset="-7312.189">14654 12214 6017,'-44'13'6496,"42"-13"-6386,-1 0 1,0-1-1,1 1 0,-1-1 0,0 1 1,1-1-1,-1 0 0,1 0 1,-1 0-1,1 0 0,-1 0 1,1-1-1,0 1 0,-1-1 0,1 0 1,0 1-1,0-1 0,0 0 1,0 0-1,1 0 0,-1 0 1,1-1-1,-2-1-110,-126-220 3443,38 25-2721,65 136-635,-3 0 0,-2 2 0,-13-15-87,-53-61 111,96 136-114,1-1 0,-1 0 0,1 1-1,-1-1 1,1 1 0,0-1 0,-1 0 0,1 1 0,0-1 0,0 0 0,0 1 0,1-1 0,-1 0-1,0 1 1,0-1 0,1 0 0,-1 1 0,1-1 0,0 1 0,-1-1 0,1 1 0,0-1 0,0 1-1,0-1 1,0 1 0,0 0 0,0-1 0,0 1 0,1 0 0,-1 0 0,0 0 0,1 0 0,-1 0-1,1 0 1,-1 1 0,1-1 0,-1 0 0,1 1 0,-1-1 0,1 1 0,0-1 0,-1 1-1,1 0 1,0 0 0,-1 0 0,1 0 3,54-18-75,0 3 0,1 2 1,46-3 74,46-10-33,317-101-4283,-300 76 1184</inkml:trace>
  <inkml:trace contextRef="#ctx0" brushRef="#br0" timeOffset="-5263.287">23953 4393 11034,'14'28'2249,"7"18"1088,5 12-3289,6 14-40,1 1-24,7 8 72,2-12-16,4-2-441,-4-17-255,-8-7-2680,-21-17 343</inkml:trace>
  <inkml:trace contextRef="#ctx0" brushRef="#br0" timeOffset="-4946.477">23289 4597 10010,'-10'-8'348,"0"-1"0,0-1 0,1 0 0,0 0 0,1-1 0,0 0 0,1-1 0,0 1 0,1-1 0,0-1 0,1 1 0,1-1 0,-1 0 0,2 0 0,0 0 0,-1-11-348,4 6 13,1 1 1,1-1-1,0 1 1,1 0-1,1-1 1,1 1-1,0 1 1,1-1-1,1 1 0,1 0 1,0 1-1,1-1 1,8-9-14,-7 9 4,1 2 0,0-1 1,1 1-1,1 1 0,0 0 1,1 1-1,1 0 1,-1 1-1,2 1 0,-1 1 1,1 0-1,1 0 0,0 2 1,0 0-1,7-1-4,2 1 0,-1 2 0,1 0 0,0 2 0,0 0-1,1 2 1,-1 1 0,0 1 0,0 1 0,0 2 0,0 0 0,19 7 0,-13-2-2,-1 0 0,0 3 0,-1 0 0,0 2 0,-1 1 0,-1 1 0,0 2 0,-1 0 0,-1 2 0,-1 1 0,-1 1 0,-1 2 0,0 0 0,-2 1 0,-1 1 0,7 14 2,-19-25 156,0 0 0,-2 1-1,0-1 1,0 2 0,-2-1 0,0 0 0,-1 1 0,0 0 0,-2-1 0,0 1 0,0 0 0,-2 0-1,0 0 1,-1 0 0,-1 0 0,0-1 0,-1 0 0,-1 1 0,-1-1 0,0-1 0,-2 2-156,-12 30 403,-3 0 0,-2-2 1,-2 0-1,-2-2 0,-5 3-403,18-26 83,0-2 0,-1 0 0,-1-1 0,-1-1 0,0 0 0,-8 3-83,22-16-80,1 1 0,-1-1 0,-1 0 0,1 0 0,0-1 0,-1 0 0,1 0 0,-1 0 0,0 0 0,1-1 0,-1 0 1,0 0-1,0-1 0,0 1 0,0-1 0,0-1 0,0 1 0,1-1 0,-1 0 0,0 0 0,0-1 0,1 0 0,-1 0 0,0 0 0,1-1 1,0 1-1,0-1 0,0 0 0,-3-3 80,-27-49-3810,13-18-497</inkml:trace>
  <inkml:trace contextRef="#ctx0" brushRef="#br0" timeOffset="-4641.25">24521 4224 10930,'0'-23'3209,"-3"11"696,-2 18-3169,4 19-328,-1 11-344,5 22 40,-3 1-120,11 6 112,1-15-72,8-10-72,-2-22-400,6-21-488,-7-15-272,-2-25-2681,-10-15 408</inkml:trace>
  <inkml:trace contextRef="#ctx0" brushRef="#br0" timeOffset="-4214.953">24615 3892 8234,'18'67'3964,"-15"-47"-3707,2 0 1,0 0 0,2 0 0,0-1 0,1 0 0,0 0 0,2-1 0,0 0 0,2 0-1,11 13-257,-21-28 37,0 0 0,1-1-1,0 1 1,-1-1-1,1 0 1,0 1-1,0-1 1,0-1-1,1 1 1,-1 0-1,0-1 1,1 0-1,-1 1 1,1-2-1,-1 1 1,1 0-1,0-1 1,-1 1-1,1-1 1,0 0-1,-1 0 1,1 0-1,-1-1 1,1 1-1,0-1 1,-1 0-1,1 0 1,-1 0-1,1-1 1,-1 1-1,0-1 1,2-1-37,3-4 137,-1-1 0,1 0-1,-2 0 1,1-1 0,-1 0 0,0 0 0,-1-1 0,0 1 0,-1-1 0,0 0-1,0 0 1,-1-1 0,-1 1 0,2-10-137,-1 9 73,-1 1 0,-1-1 0,1 0-1,-1 1 1,-1-1 0,0 0 0,-1 0 0,0 0-1,-1 1 1,0-1 0,0 1 0,-1-1 0,-1 1 0,1 0-1,-2 0 1,1 0 0,-1 1 0,-1-1 0,0 1-1,-2-1-72,7 8 11,0 0 0,0 0 0,-1 1 0,1-1 0,-1 0 0,0 1 0,1-1 0,-1 1 0,0 0 0,0-1 0,0 1 0,0 0 0,0 0 0,0 0 0,0 1 0,0-1 0,0 0 0,0 1 0,-1-1 0,1 1 0,0 0 0,0 0 0,-1 0 0,1 0 0,0 0 0,0 0 0,0 1 0,-1-1 0,1 1 0,0-1-1,0 1 1,0 0 0,0 0 0,0 0 0,0 0 0,0 0 0,0 0 0,0 1 0,0-1 0,-1 2-11,-1 8 18,0 0 0,0 0 1,1 1-1,0-1 0,1 1 0,1-1 0,0 1 0,0 0 0,1 0 0,0-1 0,1 1 0,1 0 1,2 10-19,-4-19 3,1 14 9,1 1 0,0-1 0,2 1 1,0-1-1,0 0 0,2-1 0,0 1 0,1-1 0,1 0 1,0-1-1,1 0 0,0 0 0,2-1 0,-1 0 0,2 0 1,11 10-13,-18-20-47,-1-1-1,1 0 1,0 0 0,0 0 0,0 0 0,0 0 0,1-1 0,-1 0-1,1-1 1,-1 1 0,1-1 0,0 0 0,-1 0 0,1 0 0,0-1-1,0 0 1,0 0 0,-1-1 0,1 0 0,0 0 0,-1 0 0,1 0-1,0-1 1,-1 0 0,0 0 0,1-1 0,-1 1 0,0-1 0,0 0-1,-1-1 1,1 1 0,-1-1 0,1 0 0,-1 0 0,0 0 0,0-1-1,-1 1 1,0-1 0,0 0 0,0 0 0,0 0 0,0 0 0,-1-1 47,3-47-3545,-20-4-391</inkml:trace>
  <inkml:trace contextRef="#ctx0" brushRef="#br0" timeOffset="-4213.953">24565 3168 13291,'-15'-3'3097,"3"8"1079,10-1-3896,5 7-656,3-5-776,9 26-3041,5 1 384</inkml:trace>
  <inkml:trace contextRef="#ctx0" brushRef="#br0" timeOffset="-3911.765">25340 2994 10258,'8'6'2513,"5"24"775,7 11-2927,12 46-289,8 14-120,10 31 112,0 0-48,12 15 80,-8-33-88,-2-6 88,-11-34-80,-12-7-128,-19-20-289,-8-14-223,-7-17-2688,-39-16-41,-10-17-944</inkml:trace>
  <inkml:trace contextRef="#ctx0" brushRef="#br0" timeOffset="-3623.851">25034 3068 9754,'17'-196'5849,"-12"164"-5536,1 1 0,1-1 1,1 1-1,2 1 0,1 0 1,2 0-1,15-26-313,-22 45 18,0 2 0,1-1 0,0 0 0,1 1 0,0 1 0,0-1 0,1 1 0,0 1 0,0 0 0,1 0 0,0 0 0,0 1 0,0 1 0,1 0 0,0 0 0,0 1 0,0 1 0,1 0 1,5-1-19,10 0-11,1 1 1,0 2 0,-1 0 0,1 2 0,0 1 0,-1 1-1,1 2 1,11 3 10,-25-4-11,1 1-1,-1 1 1,0 0-1,-1 0 0,1 2 1,-1-1-1,-1 2 1,1 0-1,8 8 12,-13-9-9,0 1 0,-1-1 1,0 1-1,0 0 0,-1 1 0,0 0 0,0 0 0,-1 0 0,-1 0 1,0 1-1,0 0 0,-1 0 0,0 0 0,-1 2 9,3 5 57,-1 1-1,-1-1 1,-1 1-1,-1 0 0,0 0 1,-1 0-1,-1 0 1,-1 0-1,-1-1 1,0 1-1,-1-1 1,-6 13-57,7-19 113,-1 0 1,-1 0-1,0-1 1,-1 0 0,0 0-1,-1-1 1,0 1 0,0-1-1,-1-1 1,-4 5-114,-109 113 1119,87-76-2411,21 6-6813,14-36 2405</inkml:trace>
  <inkml:trace contextRef="#ctx0" brushRef="#br0" timeOffset="-2952.918">25832 3144 8066,'-21'153'6622,"20"-125"-6361,2 0 1,0 0-1,2 0 1,1 0-1,1-1 1,2 1-1,1 0-261,-7-23 18,0-1-1,0 1 1,0 0-1,1 0 1,-1 0-1,1-1 1,1 1 0,-1-1-1,1 0 1,-1 0-1,1 0 1,0 0-1,1 0 1,-1 0-1,1-1 1,-1 0-1,1 1 1,0-1-1,0-1 1,1 1 0,-1-1-1,0 1 1,1-1-1,0 0 1,-1-1-1,1 1 1,0-1-1,0 0 1,0 0-1,0-1 1,0 1-1,0-1 1,1 0-18,5-5 18,1 0 0,-1-1 0,0 0 0,0-1 0,0 0 0,-1 0 0,0-1 0,-1-1 0,0 0 0,0 0 0,0 0 0,-2-1 1,1-1-1,-1 1 0,-1-1 0,0 0 0,2-5-18,140-283 1377,-148 299-1358,0-1 1,0 0-1,0 0 0,0 0 0,0 0 0,0 0 0,0 1 1,0-1-1,1 0 0,-1 0 0,0 0 0,0 0 0,1 1 0,-1-1 1,1 0-1,-1 0 0,0 1 0,1-1 0,0 0 0,-1 1 0,1-1 1,-1 0-1,1 1 0,0-1 0,-1 1 0,1-1 0,0 1 0,0 0 1,-1-1-1,1 1 0,0-1 0,0 1 0,0 0 0,-1 0 1,1 0-1,0-1 0,0 1 0,0 0 0,0 0 0,0 0 0,0 0 1,0 1-20,9 169 301,-8-159-278,-2-1-3,1 0 0,0-1 0,0 1 0,1 0 0,1 0 0,0-1 0,0 1 0,1-1 0,0 0 0,0 0 0,1 0 0,4 5-20,13-13 65,-15-8-49,0 0-1,0-1 1,-1 0-1,0 0 1,0-1-1,-1 1 1,0-1-1,3-9-15,-3 9 7,112-214 182,-107 205-186,-6 7-12,1 1-1,1 0 0,0 0 1,1 0-1,-1 1 1,2 0-1,-1 0 1,9-6 9,-15 15-10,0 0-1,0 0 1,0 0 0,0 0 0,0 1 0,0-1-1,0 0 1,0 0 0,0 1 0,0-1 0,0 0-1,0 1 1,-1-1 0,1 1 0,0-1 0,0 1-1,0 0 1,0-1 0,-1 1 0,1 0 0,0 0 0,-1-1-1,1 1 1,0 0 0,-1 0 0,1 0 0,-1 0-1,1 0 1,-1 0 0,0 0 0,1 0 0,-1 0-1,0 0 1,0 0 0,0 0 0,0 0 0,0 0-1,0 0 1,0 0 0,0 0 0,0 0 0,0 0-1,0 0 1,-1 0 0,1 1 10,0 1-15,16 140-94,-16-142 98,-1 0 0,1 0 1,0 0-1,0 0 0,0 0 0,0 0 1,1 0-1,-1 0 0,0 0 0,0 0 1,0 0-1,1 0 0,-1 0 0,1 0 1,-1-1-1,0 1 0,1 0 0,0 0 1,-1 0-1,1 0 0,-1-1 0,1 1 1,0 0-1,0-1 0,-1 1 0,1-1 1,0 1-1,0 0 0,0-1 0,0 0 0,0 1 1,-1-1-1,1 0 0,0 1 0,0-1 1,0 0-1,0 0 0,0 0 0,0 0 1,0 0-1,0 0 0,0 0 0,0 0 1,0 0-1,0 0 0,0 0 0,0-1 1,0 1-1,0 0 0,0-1 0,0 1 1,0-1-1,-1 1 0,1-1 0,0 1 1,0-1-1,-1 0 0,1 1 0,0-1 1,-1 0-1,1 0 11,9-11-357,-1 0 0,0 0-1,-1-1 1,-1 0 0,0-1 0,0 1 0,-2-1 0,0-1 0,2-8 357,7-31-617,-3 0-1,-2-1 1,-2 0 0,-3 0 0,-2-43 617,-18-420-1679,17 405 3200,0 103 397,-5 36-996,3-20-837,-6 43 632,0-16-414,2 1-1,2-1 0,1 1 1,1 0-1,2 0 1,1-1-1,3 8-302,43 194 104,0 106-675,-47-332 399,16 40-1803,-11-50 696,3-14-1531,1-8 103</inkml:trace>
  <inkml:trace contextRef="#ctx0" brushRef="#br0" timeOffset="-2269.485">27002 2699 6905,'18'303'7451,"-18"-299"-7394,1 0 0,0 0 1,0 0-1,0 0 0,0 0 0,0 0 0,1-1 0,0 1 0,0 0 0,0-1 0,0 1 0,0-1 0,1 1 0,0-1 0,0 0-57,-1-2 15,0 0 0,0 0 0,0 0 0,0 0 0,0 0 0,0-1 0,0 1 0,0-1 0,0 0 0,0 1-1,0-1 1,0 0 0,0 0 0,1 0 0,-1-1 0,0 1 0,0 0 0,0-1 0,0 0 0,0 1 0,0-1 0,0 0 0,0 0 0,0 0 0,-1 0 0,2-1-15,3-2 21,0 0 0,-1-1 0,1 0 0,-1 0 0,0-1 0,0 0 0,0 1 0,-1-2 0,0 1 0,0 0 0,0-1 0,-1 0 0,0 0 0,1-5-21,-3 10 4,43-112 132,-6-1-1,-4-1 1,9-77-136,-36 161 11,66-374 93,-70 375-75,-3 31-27,-1 0 1,1 0-1,0 1 0,0-1 1,0 0-1,0 0 0,0 0 1,0 1-1,0-1 0,0 0 0,0 0 1,-1 0-1,1 1 0,0-1 1,0 0-1,0 0 0,0 0 0,-1 0 1,1 1-1,0-1 0,0 0 1,0 0-1,-1 0 0,1 0 1,0 0-1,0 0 0,-1 0 0,1 0 1,0 0-1,0 0 0,-1 1 1,1-1-1,0 0 0,0-1 0,0 1 1,-1 0-1,1 0 0,0 0 1,0 0-1,-1 0 0,1 0 0,0 0 1,0 0-1,-1 0 0,1 0 1,0 0-1,0-1 0,0 1 1,0 0-1,-1 0 0,1 0 0,0 0-2,-1 1 15,-8 15 29,2-1 0,0 1 0,0 0 1,2 0-1,0 1 0,1 0 1,-1 6-45,2-9 20,-4 17 33,1 0 1,1 0-1,2 1 0,1-1 0,1 1 0,2 0 1,1 0-1,2-1 0,1 1-53,59 225 147,-14 15 25,-62-457 251,-30-140-423,23 245 142,15 62 10,36 40 362,-17-12-490,1-1 0,0-1 0,1 0 1,-1-1-1,1-1 0,1-1 0,-1 0 0,1-1 0,0-1 1,0-1-1,0 0 0,0-1 0,0-1 0,0-1 1,0-1-1,0 0 0,0-1 0,0-1 0,-1-1 1,0 0-1,8-5-24,-17 8 41,-1-1 1,0 0-1,0 0 1,-1 0-1,1-1 1,-1 0-1,1 0 1,-1-1-1,0 0 1,-1 0-1,1 0 1,-1-1-1,0 1 1,-1-1-1,1 0 1,-1-1-1,0-1-41,-3 7 27,0 0-1,-1 0 1,1-1 0,0 1-1,-1 0 1,0 0-1,1-1 1,-1 1 0,0 0-1,1-1 1,-1 1-1,0-1 1,0 1 0,0 0-1,0-1 1,-1 1-1,1 0 1,0-1-1,0 1 1,-1-1 0,1 1-1,-1 0 1,1 0-1,-1-1 1,0 1 0,0 0-1,1 0 1,-1 0-1,0 0 1,0 0 0,0 0-1,0 0 1,0 0-1,0 0 1,0 0-1,0 1 1,-1-1 0,1 0-1,0 1 1,0-1-1,-1 1 1,1-1 0,0 1-1,-1-1 1,1 1-1,0 0 1,-1 0-1,1 0 1,-1 0 0,1 0-1,0 0 1,-1 0-1,1 0 1,0 1 0,-1-1-1,1 1 1,0-1-1,-1 1 1,1-1 0,0 1-1,0-1 1,-1 2-27,-5-1 19,1 1 0,-1 0 0,1 0 0,0 1 0,0 0 0,0 0 1,0 0-1,0 1 0,0 0 0,1 0 0,0 0 0,0 1 0,0 0 0,1 0 1,-1 0-1,1 0 0,0 1 0,1-1 0,-1 1 0,1 0 0,0 0 0,1 1 1,-1-1-1,1 1 0,1-1 0,-1 1 0,1-1 0,0 1 0,1 0 1,-1 0-1,1-1 0,1 7-19,1-8-52,-1-1-1,1 0 1,0 0 0,0 1 0,0-1 0,0-1-1,1 1 1,0 0 0,0 0 0,0-1 0,0 0 0,0 0-1,1 0 1,-1 0 0,1 0 0,0-1 0,0 1-1,0-1 1,0 0 0,0 0 0,1-1 0,-1 1 0,0-1-1,1 0 1,0 0 52,76 3-5257,-30-17 892</inkml:trace>
  <inkml:trace contextRef="#ctx0" brushRef="#br0" timeOffset="-756.989">28454 1945 8874,'-3'-19'6481,"2"44"-3943,2-8-2861,2 133 589,6-201 213,-2-34-305,-7 84-172,-1 0-1,1 0 0,0-1 1,0 1-1,-1 0 0,1 0 1,0-1-1,-1 1 1,1 0-1,-1 0 0,0 0 1,1 0-1,-1 0 0,0 0 1,0 0-1,1 0 0,-1 0 1,0 0-1,0 0 0,0 0 1,0 1-1,0-1 1,-1 0-1,1 1 0,0-1 1,0 1-1,0-1 0,0 1 1,-1-1-1,1 1 0,0 0 1,-1 0-1,1 0 0,0 0 1,0 0-1,-1 0 1,1 0-1,0 0 0,0 0 1,-1 0-1,1 1 0,0-1 1,0 1-1,-1-1 0,1 1 1,0-1-1,0 1 0,0-1 1,0 1-1,0 0 1,0 0-1,0 0 0,0 0 1,0-1-1,0 1 0,1 0 1,-1 1-1,0-1-1,-13 13 38,0 2 1,1-1-1,1 2 1,0 0-1,2 0 1,0 1-1,0 0 0,2 1 1,0 0-1,2 0 1,-4 16-39,-10 64 252,19-97-247,0-1 0,1 1 1,-1 0-1,1 0 0,0-1 1,0 1-1,-1 0 0,1 0 1,0 0-1,0-1 0,1 1 0,-1 0 1,0 0-1,1-1 0,-1 1 1,1 0-1,-1 0 0,1-1 1,0 1-1,0-1 0,0 1 0,0-1 1,0 1-1,0-1 0,0 1 1,0-1-1,1 0 0,-1 0 1,0 0-1,1 1 0,-1-1 0,1 0 1,-1-1-1,1 1 0,0 0 1,-1 0-1,1-1 0,0 1 1,-1-1-1,1 0 0,0 1 0,0-1 1,0 0-6,5-2 6,-1 1 1,0-2-1,0 1 0,0-1 1,-1 0-1,1 0 0,-1 0 1,1-1-1,-1 0 0,0 0 1,0 0-1,-1-1 1,4-4-7,32-35 74,-1-2 1,-3-2 0,20-33-75,-40 57 38,-1-1 1,0 0 0,-2-1 0,-2-1 0,0 0 0,-1 0-1,-2-1 1,4-22-39,-12 23 58,0 27-57,0 0 0,0 1 0,0-1 0,0 0 0,0 1 0,0-1 0,0 0 1,-1 1-1,1-1 0,0 0 0,0 1 0,0-1 0,0 0 0,0 1 0,0-1 0,-1 0 1,1 0-1,0 1 0,0-1 0,0 0 0,-1 0 0,1 1 0,0-1 0,0 0 1,-1 0-1,1 0 0,0 1 0,0-1 0,-1 0 0,1 0 0,0 0 0,-1 0 0,1 0 1,0 0-1,-1 0 0,1 0 0,0 0 0,-1 1 0,1-1 0,0 0 0,-1-1 0,1 1 1,0 0-1,-1 0 0,1 0 0,0 0 0,0 0 0,-1 0 0,1 0 0,0 0 1,-1-1-1,1 1 0,0 0 0,0 0 0,-1 0-1,-24 71 65,2 1 1,-7 52-66,26-41 146,4-83-143,0 1 0,1 0 0,-1 0 0,0-1 0,0 1 0,1 0 0,-1 0 0,0-1 0,1 1 0,-1 0 0,1-1 0,-1 1 0,1-1 0,-1 1 0,1 0 0,0-1 0,-1 1 0,1-1 0,0 0 0,-1 1 0,1-1 0,0 0 0,0 1-1,-1-1 1,1 0 0,0 0 0,0 1 0,-1-1 0,1 0 0,0 0 0,0 0 0,0 0 0,-1 0 0,1 0 0,0 0 0,0 0 0,0-1 0,-1 1 0,1 0 0,0 0 0,0-1 0,-1 1 0,1 0 0,0-1 0,-1 1 0,1-1 0,0 1 0,-1-1 0,1 1 0,-1-1-3,38-31 88,-35 30-81,25-28 59,-2-1-1,0 0 0,-3-2 0,-1-1 0,-1-1 0,-2-1 1,9-22-66,6-66 145,-33 114-181,-3 20-56,-39 248 88,47-194 216,-5-63-206,-1 1 1,0-1 0,1 0 0,0 0-1,-1 0 1,1 0 0,0 0-1,-1 0 1,1 0 0,0 0-1,0 0 1,0 0 0,0 0 0,0-1-1,0 1 1,0 0 0,0-1-1,0 1 1,0-1 0,0 1-1,1-1 1,-1 1 0,0-1 0,0 0-1,0 1 1,1-1 0,-1 0-1,0 0 1,0 0 0,1 0-1,-1 0 1,0 0 0,0-1 0,1 1-1,-1 0 1,0-1 0,0 1-1,0-1 1,0 1 0,1-1 0,-1 1-1,0-1 1,0 0 0,0 1-1,0-2-6,16-11 32,0-2 0,-1 0 0,-1 0-1,-1-2 1,0 0 0,-1 0-1,-1-1 1,0-1 0,-1 0 0,-2-1-1,0 0 1,-1 0 0,-1-1 0,0 1-1,0-13-31,7-6-36,-12 43-41,-18 91-212,-1 28 299,17-122-8,0 0-1,0 0 0,0-1 0,0 1 1,0 0-1,0 0 0,0 0 0,0 0 0,0 0 1,1-1-1,-1 1 0,0 0 0,1 0 1,-1-1-1,0 1 0,1 0 0,-1 0 1,1-1-1,-1 1 0,1 0 0,-1-1 1,1 1-1,0-1 0,-1 1 0,1-1 0,0 1 1,-1-1-1,1 1 0,0-1 0,0 1 1,-1-1-1,1 0 0,0 0 0,0 1 1,0-1-1,0 0 0,-1 0 0,1 0 1,0 0-1,0 0 0,0 0 0,0 0 0,-1 0 1,1 0-1,0-1 0,0 1 0,0 0 1,0 0-1,-1-1 0,1 1 0,0 0 1,0-1-1,-1 1 0,1-1 0,0 1 1,-1-1-1,1 1 0,-1-1 0,1 0 1,0 1-1,-1-1 0,1 0 0,-1 1 0,0-1 1,1 0-1,-1 0 0,0 1 0,1-1 1,-1-1-2,23-23 31,0 0 0,-3-2 0,0-1 1,-1 0-1,-1-4-31,19-25 18,112-175 81,-58 24-72,-78 174-103,-8 42-47,-8 21 63,-1 0 1,-1 0-1,-2 0 0,0-1 0,-4 5 60,-28 82 22,23-73 23,2 0 0,2 1 0,1 0 0,3 1 0,1 0 0,1 12-45,8 18 42,3 0 1,3 0-1,10 35-42,-3-18 22,-4 2 0,-4 13-22,-23 73 123,16-179-121,0 2 4,0 0 1,0-1 0,0 1 0,0 0-1,0-1 1,0 1 0,-1-1-1,1 1 1,0 0 0,-1-1 0,1 1-1,-1-1 1,0 1 0,1-1 0,-1 0-1,0 1 1,0-1 0,0 0 0,0 1-1,0-1 1,0 0 0,0 0-1,0 0 1,-1 0 0,1 0 0,0 0-1,-1 0 1,1 0 0,-1-1 0,1 1-1,-1 0 1,1-1 0,-2 1-7,-1-5 26,0 0 0,1 0-1,-1 0 1,1 0 0,0-1 0,0 1 0,1-1 0,-1 0 0,1 0 0,0 0 0,0 0 0,-1-6-26,-1-1 48,-45-131 244,41 117-273,1 0-1,1 0 1,2 0 0,1-1 0,0-21-19,2 18-1,1 1 0,1-1 0,2 1-1,1-1 1,2 1 0,0 0 0,2 1 0,1-1-1,2 2 1,1-2 1,-6 12-12,2 1-1,0-1 0,1 2 1,1-1-1,0 1 0,1 1 1,0 0-1,1 0 0,1 1 1,3-2 12,56-37-258,2 6 1277</inkml:trace>
  <inkml:trace contextRef="#ctx0" brushRef="#br0" timeOffset="2722.673">25870 4519 11666,'-15'-19'3761,"9"12"656,2 4-3144,9 1-785,7 7-192,3 2-880,7 21-3833,-1 3 1088</inkml:trace>
  <inkml:trace contextRef="#ctx0" brushRef="#br0" timeOffset="1989.362">25145 5040 10394,'-1'-6'667,"1"5"-481,0-1 0,0 1 0,0 0 1,0-1-1,0 1 0,-1 0 0,1 0 0,0-1 0,-1 1 0,1 0 1,0-1-1,-1 1 0,0 0 0,1 0 0,-1 0 0,0 0 1,1 0-1,-1 0 0,0 0 0,0 0 0,0 0 0,0 0 1,0 0-1,0 0 0,0 0 0,0 1 0,0-1 0,-1 1 1,1-1-1,0 1 0,0-1 0,-1 1 0,1-1 0,-1 1-186,-9 2 128,1 1 0,0 1 0,0 0 0,0 0 1,0 1-1,1 0 0,0 0 0,0 1 0,0 0 0,0 1 0,1 0 0,1 0 0,-1 1 0,1 0 0,0 0 0,1 1 0,-3 4-128,-8 7 12,1 2-1,1 0 1,1 0 0,1 1-1,1 1 1,1 0 0,1 1-1,-3 14-11,7 3-1,6-41 1,0 0-1,0-1 1,0 1-1,0 0 1,1 0-1,-1-1 1,0 1 0,1 0-1,-1-1 1,0 1-1,1 0 1,-1-1-1,0 1 1,1 0-1,-1-1 1,1 1-1,0-1 1,-1 1-1,1-1 1,-1 1 0,1-1-1,0 1 1,-1-1-1,1 0 1,0 1-1,-1-1 1,1 0-1,0 0 1,0 1-1,-1-1 1,1 0-1,0 0 1,0 0 0,0 0-1,-1 0 1,1 0-1,0 0 1,0 0-1,-1 0 1,1 0-1,0-1 1,0 1-1,-1 0 1,1 0-1,0-1 1,-1 1 0,1-1-1,0 1 1,-1 0-1,2-1 1,16-6-11,5-3 3,0 2 0,1 0 0,0 2 0,0 0 0,15 0 8,-32 5-10,-1 1 0,1 0 0,0 0 1,-1 0-1,1 1 0,-1 0 0,1 1 0,-1-1 0,1 1 1,-1 0-1,0 1 0,0-1 0,0 1 0,0 1 0,0-1 1,-1 1-1,1 0 0,-1 0 0,0 0 0,-1 1 0,1 0 1,-1 0-1,3 3 10,1 7-3,-1-1 0,0 0 0,-1 1 0,-1 1 1,-1-1-1,0 0 0,0 1 0,-2 0 0,0 0 0,-1 0 1,0 0-1,-1 0 0,-1 0 0,-1 0 0,0 0 0,-1 0 0,-1-1 1,0 1-1,-1-1 0,-1 0 0,0 0 0,-1-1 0,-1 1 3,-71 94 969,74-104-891,0 0-1,0 0 1,0-1 0,-1 1-1,1-1 1,-1 0-1,0-1 1,-1 0-1,1 0 1,-1 0-1,1-1 1,-1 1-1,0-2 1,1 1 0,-1-1-1,0 0 1,-7 0-78,10-2-55,0 0 0,0 0 0,0 0 0,0 0 0,1-1 0,-1 0 0,0 1 0,1-2 0,-1 1 0,1 0 0,0-1 0,-1 1 0,1-1 0,1 0 0,-1 0 0,0 0 0,1 0 0,-1-1 1,1 1-1,0-1 0,0 1 0,0-1 0,1 0 0,-1 0 0,1 0 0,0 0 0,0 0 0,1 0 0,-1 0 0,1 0 0,-1 0 0,1 0 0,1 0 0,-1 0 0,1 0 0,-1 0 0,1 0 0,0 0 1,1-1 53,2-13-790,2-1-1,0 2 1,1-1-1,1 0 1,0 1-1,2 0 792,32-49-3278</inkml:trace>
  <inkml:trace contextRef="#ctx0" brushRef="#br0" timeOffset="2463.048">25343 5112 5689,'8'-27'3758,"-8"28"-3611,0-1 0,1 0 0,-1 0 1,0 0-1,0 0 0,0 1 0,0-1 0,0 0 0,0 0 0,0 0 0,1 0 0,-1 0 0,0 0 0,0 0 0,0 1 0,0-1 0,0 0 0,1 0 0,-1 0 0,0 0 0,0 0 0,0 0 0,0 0 1,1 0-1,-1 0 0,0 0 0,0 0 0,0 0 0,1 0 0,-1 0 0,0 0 0,0 0 0,0 0 0,0 0 0,1 0 0,-1 0 0,0 0 0,0 0 0,0-1 0,0 1 0,1 0-147,0 25 733,-4 100 296,-1-53-649,4 0 1,6 40-381,-5-103 21,0 1 0,1-1 1,0 0-1,0 0 0,1 0 1,0 0-1,1 0 0,0 0 1,0-1-1,1 0 0,0 1-21,-4-7 6,0-1-1,1 0 1,-1 1-1,0-1 1,1 0-1,-1 0 1,1 0 0,-1 0-1,1 0 1,0 0-1,-1 0 1,1 0-1,0-1 1,0 1-1,-1-1 1,1 1-1,0-1 1,0 0 0,0 1-1,0-1 1,-1 0-1,1 0 1,0-1-1,0 1 1,0 0-1,0 0 1,-1-1-1,1 1 1,0-1-1,0 0 1,-1 0 0,2 0-6,50-43 156,-21 0-64,-1-2 0,-2-1 0,-3-2 0,4-12-92,68-160 162,-84 192-219,-15 29 56,1 0-1,0 0 1,-1 1-1,1-1 1,0 0 0,-1 1-1,1-1 1,0 0-1,0 1 1,-1-1-1,1 0 1,0 1 0,0-1-1,0 1 1,0-1-1,0 0 1,0 1-1,-1-1 1,1 1 0,0-1-1,0 1 1,0-1-1,0 0 1,1 1-1,-1-1 1,0 1 0,0-1-1,0 1 1,0-1-1,0 0 1,0 1-1,1-1 1,-1 1 0,0-1-1,0 0 1,1 1-1,-1-1 1,0 0-1,0 1 1,1-1 0,-1 0-1,0 0 1,1 1-1,-1-1 1,0 0-1,1 0 1,-1 1 0,1-1-1,-1 0 1,0 0-1,1 0 1,-1 0 0,1 0-1,-1 0 1,0 0-1,1 0 1,-1 0-1,1 0 1,-1 0 0,1 0-1,-1 0 1,0 0-1,1 0 1,-1 0-1,1 0 1,-1 0 0,1-1-1,-1 1 1,0 0-1,1 0 2,-1 1-4,-5 166 202,1-127 63,2 0 0,1 0 1,5 34-262,-4-72 11,0 0 0,0-1 0,0 1 0,0-1 1,0 1-1,0 0 0,0-1 0,1 1 0,-1-1 0,0 1 1,1-1-1,0 1 0,-1-1 0,1 1 0,0-1 1,0 0-1,0 1 0,0-1 0,0 0 0,0 0 0,0 1 1,0-1-1,0 0 0,0 0 0,1 0 0,-1-1 1,1 1-1,-1 0 0,0 0 0,1-1 0,-1 1 1,1-1-1,-1 1 0,1-1 0,0 0 0,-1 1 0,1-1 1,-1 0-1,1 0 0,0 0 0,-1 0 0,1 0 1,-1-1-1,1 1 0,-1 0 0,1-1 0,0 1 0,-1-1 1,0 0-1,1 0 0,-1 1 0,1-1 0,-1 0 1,0 0-1,0 0 0,1 0 0,-1 0 0,0 0 1,0-1-1,0 1 0,0 0 0,0-2-11,30-26 127,-1-2 0,-1-1 0,20-32-127,-23 31 42,41-58 76,62-69-15,-128 158-106,-1 1 0,1-1 0,0 1 0,0-1 0,0 1 0,0-1 0,0 1 0,0 0 0,1-1 0,-1 1 0,0 0 0,1 0 0,-1 0 0,1 0 0,-1 0 0,1 0 0,-1 0 0,1 1 0,0-1 0,-1 1 0,1-1 0,0 1-1,0-1 1,-1 1 0,1 0 0,0 0 0,0 0 0,-1 0 0,1 0 0,0 0 0,0 1 0,-1-1 0,1 0 0,0 1 0,0 0 0,-1-1 0,1 1 0,-1 0 0,1 0 0,-1 0 0,1 0 0,-1 0 0,1 0 0,0 1 3,4 12-11,-1 0 0,-1 0 0,0 1 0,-1-1 0,-1 1 0,0 0 0,-1 0 0,0-1 0,-2 1 0,-1 13 11,2 4 28,0 133 293,-4-167 475,-10-13-3477,-10-13 705</inkml:trace>
  <inkml:trace contextRef="#ctx0" brushRef="#br0" timeOffset="4170.027">26788 4764 3889,'0'-2'206,"3"-6"657,0-1-1,-1 0 0,-1 0 0,1 0 0,-1 1 0,-1-1 0,1 0 0,-2 0 0,1 0 0,-1 0 0,-1 0 0,1 0 0,-3-6-862,3 14 78,1-1-1,-1 1 1,0-1 0,1 1-1,-1-1 1,0 1 0,0-1 0,0 1-1,0 0 1,0 0 0,-1 0-1,1-1 1,0 1 0,0 0-1,-1 0 1,1 1 0,-1-1-1,1 0 1,-1 0 0,1 1 0,-1-1-1,1 1 1,-1-1 0,0 1-1,1 0 1,-1-1 0,0 1-1,1 0 1,-1 0 0,0 0 0,1 0-1,-1 1 1,1-1 0,-1 0-1,0 1 1,1-1 0,-1 1-1,-1 0-77,-53 41 709,37-15-699,2 1 0,1 0 1,1 2-1,1 0 0,1 0 0,2 1 1,2 0-1,0 1 0,3 0 0,-2 14-10,-1 89 7,8-133-6,1 0 0,0 0-1,0 0 1,0 0 0,0 1-1,0-1 1,0 0 0,0 0 0,1 0-1,-1 0 1,1 0 0,-1 0 0,1 0-1,0 0 1,0 0 0,0 0-1,0-1 1,0 1 0,0 0 0,1 0-1,-1-1 1,1 1 0,-1-1 0,1 0-1,-1 1 1,1-1 0,0 0-1,0 0 1,-1 0 0,1 0 0,0 0-1,0 0 1,0 0 0,0-1 0,0 1-1,0-1 1,0 0 0,1 1-1,-1-1 1,0 0 0,0 0 0,0 0-1,0 0 1,1-1-1,6-3 13,-1 0 1,1-1-1,-1 0 0,0-1 1,0 1-1,0-2 0,-1 1 1,0-1-1,0 0 0,-1 0 1,2-3-14,31-41 75,-2-1 0,-2-2 1,-3-1-1,21-51-75,-23 40 118,-2-1 1,-3-2-1,-4 0 0,-2-2 0,-4 0 1,-2-5-119,-8-62 706,-4 137-695,-1 1-1,0-1 0,1 0 0,-1 1 0,0-1 0,0 0 0,1 0 0,-1 1 0,0-1 0,0 0 0,0 1 0,0-1 0,0 0 0,0 0 0,0 1 0,0-1 0,0 0 0,-1 1 0,1-1 0,0 0 0,0 0 0,-1 1 0,1-1 0,0 1 0,-1-1 0,1 0 0,-1 1 0,1-1 0,0 1 0,-1-1 0,1 1 1,-1-1-1,0 1 0,1-1 0,-1 1 0,1-1 0,-1 1 0,0 0 0,1-1 0,-1 1 0,0 0 0,1 0 0,-1 0 0,0-1 0,0 1 0,1 0 0,-1 0 0,0 0-10,-20 34 189,-2 34-178,4 2 0,2 1 0,3 0 0,1 28-11,6-56 9,3-1 0,1 1-1,2 0 1,2 0 0,2-1-1,4 22-8,-7-59-64,1-1 0,-1 0 0,0 0 0,1 0 0,0 1 0,0-1 0,0 0 0,1 0 0,-1 0 0,1 0 0,0-1 0,0 1 0,1 0 0,-1-1 0,1 1 0,-1-1 0,1 0 0,0 0 0,0 0 0,1 0 0,-1-1 0,0 1 0,1-1 0,0 0 0,-1 0 0,1 0 0,0-1 0,0 1 0,0-1 0,0 0 0,1 0 0,-1 0 0,0 0 0,0-1 0,0 0 0,1 0 0,-1 0 0,0 0 0,3-1 64,55-25-3849,-1-14-499</inkml:trace>
  <inkml:trace contextRef="#ctx0" brushRef="#br0" timeOffset="4581.442">27863 4288 9026,'1'-19'1636,"1"5"-885,-1 0 0,-1 0 0,0 0 0,-1 0 0,-1 0 0,0 0 0,-1 0 0,-1-3-751,4 16 40,0 0-1,0-1 0,-1 1 1,1 0-1,0 0 0,0 0 1,-1 0-1,1 0 1,-1 0-1,1 0 0,-1 0 1,0 0-1,1 0 0,-1 0 1,0 0-1,1 0 1,-1 0-1,0 0 0,0 1 1,0-1-1,0 0 0,0 1 1,0-1-1,0 0 1,0 1-1,0-1 0,0 1 1,0 0-1,0-1 0,0 1 1,-1 0-1,1 0 1,0 0-1,0 0 0,0 0 1,0 0-1,-1 0 0,1 0 1,0 0-1,0 0 1,0 1-1,0-1 0,0 0 1,-1 1-1,1-1 0,0 1 1,0-1-1,0 1 1,0 0-1,0-1 0,0 2-39,-39 50 539,23-15-484,1 1 0,3 1 0,1 0 0,1 1 0,3 0 0,1 0 0,1 14-55,4-45 23,1 1 0,0-1 1,0 0-1,1 1 1,1-1-1,-1 0 1,2 1-1,-1-1 1,1 0-1,0 0 0,1 0 1,2 5-24,-3-12 7,-1 0-1,0 0 1,0 0 0,1 0 0,-1 0-1,1 0 1,0-1 0,-1 1-1,1-1 1,0 1 0,0-1 0,0 0-1,0 0 1,0 0 0,0 0-1,0 0 1,0 0 0,1 0 0,-1-1-1,0 1 1,0-1 0,1 1-1,-1-1 1,0 0 0,1 0 0,-1 0-1,0 0 1,1-1 0,-1 1 0,0-1-1,1 1 1,0-1-7,73-40 121,-37 8-73,-1-3 1,-2-1-1,-1-1 0,-2-2 0,21-35-48,-25 34 36,-3 0-1,-1-1 0,-2-2 1,-2 0-1,-1-2 0,10-41-35,-25 54-4,-5 33 2,0 0 0,0 0 0,0 0-1,0 0 1,-1 0 0,1 1 0,0-1-1,0 0 1,0 0 0,0 0 0,-1 0-1,1 0 1,0 0 0,0 0 0,0 0-1,0 0 1,-1 0 0,1 0 0,0 0-1,0 0 1,0 0 0,0 0 0,-1 0 0,1 0-1,0 0 1,0 0 0,0 0 0,0 0-1,-1 0 1,1-1 0,0 1 0,0 0-1,0 0 1,0 0 0,-1 0 0,1 0-1,0 0 1,0 0 0,0-1 0,0 1-1,0 0 1,0 0 0,0 0 0,0 0-1,-1-1 1,1 1 0,0 0 0,0 0-1,0 0 1,0 0 0,0-1 0,0 1-1,0 0 1,0 0 0,0 0 0,0-1 2,-9 20-87,5-8 54,-45 110-258,-31 118 291,77-229 4,1 0 0,0-1-1,0 1 1,1 0-1,0 0 1,0 0 0,1 0-1,1 0 1,0 0-1,1 4-3,-1-12-12,0 0-1,1-1 0,0 1 0,-1 0 1,1 0-1,0-1 0,0 0 1,0 1-1,0-1 0,0 0 0,0 0 1,0 0-1,0 0 0,1 0 1,-1 0-1,0 0 0,1-1 0,-1 0 1,0 1-1,1-1 0,-1 0 1,1 0-1,-1 0 0,0 0 0,1-1 1,-1 1-1,0-1 0,1 1 1,-1-1-1,0 0 0,0 0 0,1 0 1,-1 0-1,0 0 0,0 0 1,0-1-1,0 1 0,0-1 0,-1 1 1,1-1-1,0 0 0,-1 0 1,2-1 12,12-10-484,-1 0 0,-1-1 1,0 0-1,-1-1 0,0 0 1,4-10 483,36-56-2405</inkml:trace>
  <inkml:trace contextRef="#ctx0" brushRef="#br0" timeOffset="4962.478">28639 3378 7826,'7'12'2800,"-14"32"-35,-40 152-148,19-85-522,-12 98-2095,37-189 127,1-1 1,1 1-1,1-1 1,0 1 0,2-1-1,0 1 1,2 1-128,-4-19 6,0 1-1,1 0 0,-1-1 1,1 1-1,0-1 1,-1 1-1,1-1 1,0 0-1,1 1 0,-1-1 1,0 0-1,1 0 1,-1 0-1,1 0 1,0 0-1,-1 0 1,1 0-1,0 0 0,0-1 1,0 1-1,1-1 1,-1 1-1,0-1 1,0 0-1,1 0 1,-1 0-1,1 0 0,-1 0 1,1-1-1,-1 1 1,1-1-1,-1 0 1,1 0-1,0 0 1,-1 0-1,1 0 0,-1 0 1,1-1-1,-1 1 1,1-1-1,-1 1 1,1-1-1,-1 0 0,1 0 1,-1 0-1,0-1 1,1 1-1,-1-1 1,0 1-1,0-1-5,21-18 31,0-1 0,-2-1 0,-1-1 0,0 0-1,-2-2 1,-1 0 0,12-22-31,2-10 40,-2-1 0,-2-2-1,-3 0 1,16-63-40,46-214 11,-66 270-163,-69 250-97,-33 181 1102,74-311-566,3 1 1,1 0 0,3 0 0,2 0 0,7 38-288,12 4-110,-20-94-62,0-1 0,0 1 0,0-1 0,1 1-1,-1-1 1,1 1 0,-1-1 0,1 1 0,0-1-1,-1 0 1,1 1 0,0-1 0,0 0 0,0 0-1,0 1 1,0-1 0,0 0 0,0 0 0,1 0 0,-1 0-1,0 0 1,0 0 0,1-1 0,-1 1 0,1 0-1,-1-1 1,2 1 172,15-9-3559</inkml:trace>
  <inkml:trace contextRef="#ctx0" brushRef="#br0" timeOffset="5291.964">29203 3733 9666,'-1'3'339,"1"-2"-149,-1 0-1,0 1 0,1-1 0,-1 0 0,1 1 0,-1-1 0,1 0 0,0 1 0,0-1 0,-1 1 0,1-1 1,0 0-1,0 1 0,0-1 0,1 1 0,-1-1 0,0 0 0,0 1 0,1-1 0,-1 0 0,1 1 0,-1-1 0,1 0 1,0 0-1,-1 1 0,1-1 0,0 0 0,0 0 0,0 0 0,0 0 0,0 0 0,0 0 0,0 0 0,0 0 1,1 0-190,68-10 788,-43 0-687,0-1 1,-1 0-1,0-2 1,0-1-1,-2-2 1,0 0-1,0-1 1,-1-1-1,-1-1 1,-1-2-1,-1 0 1,-1-1-1,0 0 1,-2-2-1,0 0 1,-2-1-1,-1-1 1,11-25-102,-21 43 39,-1 1 1,0-1-1,-1-1 1,0 1-1,0 0 0,0 0 1,-1-1-1,0 1 1,0-1-1,-1 1 1,0-1-1,-1-3-39,1 10 7,0 0 1,-1 0-1,1-1 0,-1 1 0,1 0 1,-1 0-1,1 0 0,-1 0 0,0 0 0,1 0 1,-1 0-1,0 0 0,0 0 0,0 0 1,0 0-1,0 0 0,0 0 0,0 1 0,0-1 1,0 0-1,0 1 0,0-1 0,0 1 1,0-1-1,-1 1 0,1 0 0,0 0 0,0-1 1,-1 1-1,1 0 0,0 0 0,0 0 1,-1 0-1,1 0 0,0 0 0,0 1 0,-1-1 1,1 0-1,0 1 0,-1-1-7,-50 29 150,9 10-114,2 2 0,2 1 1,1 3-1,3 1 0,2 1 0,2 2 0,-11 25-36,29-51 43,1 1-1,1 0 1,2 1-1,0 0 0,-2 16-42,8-36 8,1 1-1,1 0 0,-1 0 1,1 0-1,0 0 0,1 1 1,-1-1-1,1 0 0,1 0 1,-1 0-1,1 1 0,0-1 1,0 0-1,1 0 0,-1 0 1,1 0-1,1-1 0,-1 1 1,1-1-1,0 1 0,0-1 1,1 0-1,0 0 0,0 0 1,0 0-1,0-1 0,1 0 1,-1 0-1,1 0 0,0 0 1,0-1-1,3 2-7,1-3-53,-1 0-1,1 0 1,0-1-1,0-1 1,0 1-1,-1-1 1,1-1-1,0 1 1,0-1 0,0-1-1,-1 0 1,8-2 53,4-2-749,0-1 1,0-1 0,0-1-1,-1 0 1,-1-2 0,1 0-1,5-5 749,54-46-4025</inkml:trace>
  <inkml:trace contextRef="#ctx0" brushRef="#br0" timeOffset="5678.98">30164 3185 11875,'-99'4'7516,"94"-3"-7472,-1 0 1,0 1 0,1 0 0,0 0 0,-1 0 0,1 0-1,0 1 1,0 0 0,0 0 0,0 0 0,1 1 0,-1 0-1,1-1 1,0 2 0,0-1 0,1 0 0,-1 1 0,1 0-1,0 0 1,0 0 0,0 0 0,1 0 0,-2 5-45,2-7-3,0 1 0,1-1 1,0 0-1,0 1 0,0-1 0,0 1 1,0-1-1,1 1 0,-1 0 1,1-1-1,0 1 0,0-1 1,0 1-1,1 0 0,-1-1 0,1 1 1,0-1-1,0 1 0,0-1 1,0 1-1,1-1 0,0 0 0,-1 0 1,1 0-1,0 0 0,0 0 1,1 0-1,-1 0 0,1 0 1,-1-1-1,1 0 0,0 1 0,0-1 1,0 0-1,2 1 3,111 17-31,-100-20 38,1 2-1,-1 0 0,0 1 1,0 0-1,0 1 0,0 1 1,0 1-1,13 7-6,-26-12 0,0 1 0,0 0-1,0 1 1,0-1 0,0 1 0,0-1 0,-1 1-1,1 0 1,-1 0 0,0 0 0,0 0-1,0 0 1,0 0 0,0 1 0,-1-1 0,0 1-1,1-1 1,-1 1 0,-1-1 0,1 1 0,0 0-1,-1-1 1,0 1 0,0 0 0,0 0-1,0-1 1,0 1 0,-1 0 0,0-1 0,0 1-1,0 2 1,-6 11 58,-1 0 0,0-1 0,-1 0 0,0 0 0,-1-1 0,-1 0 0,-1 0 0,0-1 0,-1-1 0,0 0-1,-1-1 1,0-1 0,-1 0 0,-3 1-58,-80 37 595,95-48-687,0 0-1,-1 0 1,1 0 0,-1-1 0,1 1-1,-1-1 1,1 0 0,-1 0 0,1 0-1,-1 0 1,1-1 0,-1 0-1,1 1 1,0-1 0,-1 0 0,1 0-1,0-1 1,-1 1 0,1-1-1,0 0 1,-2-1 92,-21-20-1980</inkml:trace>
  <inkml:trace contextRef="#ctx0" brushRef="#br0" timeOffset="6398.807">25419 6477 4377,'3'-8'6120,"0"30"-2271,-2-11-3599,33 361 1336,-33-362-1551,0-1-1,0 1 1,1-1 0,1 1-1,-1-1 1,1 0 0,1 0 0,0 0-1,3 5-34,-5-13 10,0 1 0,0-1 0,0 0 1,0 0-1,1 0 0,-1 0 0,0 0 0,1-1 0,-1 1 0,0-1 0,1 0 0,-1 1 0,1-1 1,-1 0-1,0 0 0,1 0 0,-1-1 0,1 1 0,-1-1 0,0 1 0,1-1 0,-1 0 0,0 0 1,1 0-1,-1 0 0,0 0 0,0 0 0,0-1 0,0 1 0,0-1 0,-1 1 0,1-1 0,0 0 1,-1 0-1,1 0 0,-1 0 0,1 0 0,-1 0 0,0 0 0,0 0 0,0 0 0,0-2-10,28-36 93,-2-2-1,-2-1 1,-2-1 0,-2-1-1,14-45-92,29-58 73,-42 110-79,-22 37 5,0 1 0,0-1 1,1 0-1,-1 1 0,0-1 1,0 1-1,1-1 1,-1 1-1,0-1 0,1 1 1,-1-1-1,1 1 0,-1 0 1,0-1-1,1 1 0,-1-1 1,1 1-1,-1 0 0,1-1 1,-1 1-1,1 0 0,-1 0 1,1-1-1,0 1 0,-1 0 1,1 0-1,-1 0 1,1 0-1,0 0 0,-1 0 1,1 0-1,-1 0 0,1 0 1,0 0-1,-1 0 0,1 0 1,-1 0-1,1 1 0,-1-1 1,1 0-1,0 0 0,-1 1 1,1-1-1,-1 0 0,1 1 1,-1-1-1,0 0 1,1 1-1,-1-1 0,1 1 1,-1-1-1,0 0 0,1 1 1,-1-1-1,0 1 0,1 0 1,-1-1-1,0 1 0,0-1 1,10 37 8,-4 46 93,-6-59 9,1 1 0,2-1 0,0 0 0,2 0 0,3 12-110,-8-35 11,1 0 1,-1 0-1,0 0 0,0 0 1,1 0-1,-1 0 0,0 0 1,1 0-1,-1 0 0,1 0 0,-1-1 1,1 1-1,0 0 0,-1 0 1,1 0-1,0-1 0,-1 1 1,1 0-1,0-1 0,0 1 1,0-1-1,0 1 0,-1-1 1,1 1-1,0-1 0,0 0 1,0 1-1,0-1 0,0 0 1,0 0-1,0 1 0,0-1 1,0 0-1,0 0 0,0 0 1,1-1-12,31-25 349,86-162 238,-94 145-525,-15 25-46,0 0-1,1 0 0,1 1 1,1 1-1,13-13-15,-26 28-2,1 0 0,-1 0 0,1 0 0,-1 0 1,1 0-1,0 0 0,-1 0 0,1 1 0,0-1 0,-1 0 1,1 0-1,0 1 0,0-1 0,0 1 0,0-1 0,0 1 0,0-1 1,-1 1-1,1-1 0,0 1 0,0 0 0,1 0 0,-1-1 1,0 1-1,0 0 0,0 0 0,0 0 0,0 0 0,0 0 0,0 0 1,0 0-1,0 1 0,0-1 0,0 0 0,0 1 0,0-1 1,0 0-1,0 1 0,0-1 0,0 1 0,0 0 0,-1-1 0,1 1 1,0 0-1,0-1 0,-1 1 0,1 0 0,0 0 0,-1 0 1,1-1-1,-1 1 0,1 0 0,-1 0 0,1 0 0,-1 0 0,1 0 1,-1 0-1,0 0 0,0 0 0,0 0 2,3 19 0,0-1-1,-2 1 1,-1 0-1,0-1 1,-1 1-1,-2-1 1,0 6 0,-1 9 22,-4 64 59,13-72-195,13-45-1304,0-18-1872,2-7-162</inkml:trace>
  <inkml:trace contextRef="#ctx0" brushRef="#br0" timeOffset="6766.074">26603 6099 4681,'-14'23'5416,"-3"10"-2122,0 2-1514,-15 24-822,3 2 0,3 0 0,-13 47-958,36-101 53,0 1 0,0-1 0,1 1 0,1 0 0,-1-1 0,1 1 0,1 0 0,-1 0 0,1 0-1,1 0 1,-1 0 0,1 0 0,1 0 0,-1-1 0,1 1 0,3 6-53,-4-12 3,0-1 0,1 1-1,-1 0 1,0-1 0,1 1 0,-1-1 0,1 0-1,-1 0 1,1 1 0,0-1 0,-1 0 0,1 0-1,0-1 1,0 1 0,0 0 0,0 0 0,0-1-1,0 0 1,0 1 0,0-1 0,0 0-1,0 0 1,0 0 0,0 0 0,0 0 0,0 0-1,0-1 1,0 1 0,0 0 0,-1-1 0,1 0-1,0 0 1,0 1 0,0-1-3,58-39 65,-40 17-17,-1-1 0,0 0 0,-2-1-1,-1-1 1,-1-1 0,-2 0 0,8-21-48,-19 43 12,2-1 15,0 0 1,0 0-1,-1-1 1,0 1-1,-1-1 1,1 0-1,-1 1 1,-1-1-1,1 0 1,-1 0-1,0 0 1,-1 0-1,1 0 1,-1 0-1,-1 0 1,0 0-1,0 0 1,0 0-1,0 0 1,-1 0-1,-3-6-27,0 9 19,1 1 0,-1 0 0,0 0 0,-1 1 0,1-1 1,0 1-1,-1 0 0,0 1 0,1-1 0,-1 1 0,0 0 0,1 0 0,-1 1 0,0 0 0,0 0 0,0 0 0,1 1 0,-1 0 0,0 0 0,0 0 0,1 1 0,-1 0 0,1 0 0,-1 0 0,1 1 0,0-1 1,0 1-1,0 0 0,1 1 0,-1 0 0,1-1 0,-2 3-19,-29 43-6,34-47-8,0 0 0,0-1 0,1 1 0,-1 0 0,1-1 0,-1 1 0,1 0 1,0 0-1,-1-1 0,1 1 0,0 0 0,0 0 0,0-1 0,1 1 0,-1 0 1,0 0-1,1-1 0,-1 1 0,1 0 0,-1-1 0,1 1 0,0 0 0,0-1 1,0 1-1,0-1 0,0 1 0,0-1 0,0 0 0,0 1 0,1-1 0,-1 0 0,0 0 1,1 1 13,5-1-249,0 0 0,0 0 0,0 0-1,-1-1 1,1 0 0,0 0 0,0 0 0,0-1 0,0 0 0,0-1 0,-1 1 0,1-1 0,-1-1 0,1 1 0,-1-1 0,0 0 0,0-1 0,0 1 0,0-1 0,-1 0 0,1-1 0,-1 1 0,4-5 249,42-36-2744</inkml:trace>
  <inkml:trace contextRef="#ctx0" brushRef="#br0" timeOffset="7428.144">26959 5898 7346,'-36'67'6691,"27"-45"-6326,1 0 0,1 0 0,1 1 0,2-1 0,0 1 0,-1 16-365,4-30 63,1 0 0,0 0 0,0 0-1,1 0 1,0 0 0,1 0-1,0-1 1,0 1 0,1-1-1,0 1 1,0-1 0,1 0-1,0 0 1,1 0 0,-1-1-1,1 1 1,1-1 0,4 4-63,101 139 134,-56-70-140,-40-60 13,-1 1-1,-1 1 1,-2 0 0,0 1 0,-1 0 0,-1 0 0,-1 1-1,-1 1 1,-1-1-7,-4-12 112,0-1 0,0 1 0,-1-1 0,-1 1 0,0 0 0,-1-1 0,0 1 0,-1-1 0,0 1 0,0-1 0,-2 0 0,1 0 0,-1 0 0,-1 0 1,0-1-1,0 0 0,-1 0 0,-1 0 0,1-1 0,-5 5-112,9-11 59,0 0 0,0 0 0,0 0 0,0 0 0,-1 0 0,1 0 0,-1 0 0,0-1 0,0 0 0,0 1 0,0-1 0,0 0 0,0-1 0,-1 1 0,1 0 0,-1-1 0,1 0 0,-1 0 0,1 0 0,-1 0 0,0 0 1,1-1-1,-1 0 0,0 0 0,0 0 0,1 0 0,-1 0 0,0-1 0,1 0 0,-1 1 0,0-2 0,1 1 0,-4-1-59,1-6 15,0 0 1,0 1-1,0-2 1,1 1-1,1-1 1,-1 1-1,2-1 1,-1-1-1,1 1 1,0 0-1,1-1 1,0 1-1,1-1 1,0 0-1,0-8-15,-2-51 6,3 1 0,3 0-1,3 0 1,3 1 0,3 0 0,5-9-6,15-56 7,6 1 0,19-34-7,-15 54 11,-17 48 0,-2-2 0,-3-1 0,6-40-11,-27 84-122,-17 72 7,2 1 1,2 0 0,0 14 114,7-38-3,0 1 0,2 0 0,2 0 0,0 0 0,2 0 0,1 0 0,1 1 0,2-1 1,0 0-1,6 19 3,-8-43-2,0-1 1,-1 1-1,1 0 1,1-1-1,-1 1 1,0 0-1,1-1 1,0 0-1,0 1 1,0-1-1,0 0 1,1 0-1,-1 0 1,1 0-1,-1-1 1,1 1-1,0-1 1,0 1-1,1-1 1,-1 0-1,0 0 1,1 0-1,-1-1 1,1 1-1,-1-1 1,1 0-1,0 0 1,-1 0-1,1-1 1,0 1-1,0-1 1,0 0-1,-1 0 1,3 0 1,6-5 3,-1 0 0,0-1 0,0-1 0,-1 0 0,1 0 0,-1-1 0,-1 0 0,0 0 0,0-1 0,-1-1 0,0 1-1,0-1 1,-1-1 0,1-2-3,0 3 7,17-24 29,-1-2 0,-2 0 0,-1-1 0,-2-2 0,7-22-36,-15 35 26,-1-1 1,-1 0-1,-1 0 1,-1-1-1,-2 1 1,2-24-27,-29 169-87,17-78 148,1-1-1,2 1 1,3 0-1,0 0 1,3 6-61,14 1 128,-17-46-128,0 0 1,0 0 0,0 0-1,0-1 1,-1 1-1,1-1 1,0 1 0,1 0-1,-1-1 1,0 0-1,0 1 1,0-1 0,0 0-1,0 1 1,0-1-1,1 0 1,-1 0 0,0 0-1,0 0 1,0 0-1,0 0 1,1 0 0,-1 0-1,0-1 1,0 1-1,0 0 1,0-1 0,0 1-1,0-1 1,0 1-1,0-1 1,0 0 0,0 1-1,0-1 1,0 0-1,0 0 1,0 1 0,-1-1-1,1 0 1,0 0-1,0 0 1,0-1-1,6-7-68,0 1 0,-1-1-1,0-1 1,0 1 0,-1-1 0,0 0-1,-1-1 1,0 1 0,-1-1 0,0 0 0,-1 1-1,1-3 69,7-53-2735,-2-21 350</inkml:trace>
  <inkml:trace contextRef="#ctx0" brushRef="#br0" timeOffset="7858.209">27674 5266 9930,'-12'22'2257,"0"10"911,-1 2-2920,9 4-88,1-4-8,7-2 160,5-10-3488,14-3 1263</inkml:trace>
  <inkml:trace contextRef="#ctx0" brushRef="#br0" timeOffset="8181.588">28000 5453 4593,'-8'25'4934,"-66"223"1357,73-243-6198,-2 4 64,0 0-1,1 1 0,0-1 0,1 1 1,0-1-1,1 1 0,0 0 0,0-1 1,1 1-1,0-1 0,1 1 0,0 0-156,-1-9 13,-1 1 0,1 0-1,0-1 1,0 1-1,0-1 1,0 1 0,0-1-1,0 1 1,0-1-1,1 0 1,-1 0-1,0 1 1,1-1 0,-1 0-1,1 0 1,-1-1-1,1 1 1,0 0 0,-1 0-1,1-1 1,0 1-1,-1-1 1,1 1-1,0-1 1,0 0 0,-1 0-1,1 0 1,0 0-1,0 0 1,0 0 0,-1 0-1,1 0 1,0-1-1,0 1 1,-1-1-1,1 1 1,1-2-13,65-34 140,-39 14-93,-2 0 0,0-2-1,-1-1 1,-2-1 0,0-1 0,-2-1 0,-1-1 0,-2-1-1,14-28-46,-5 3 31,-3-2-1,-2-1 1,-2 0-1,-3-2 0,1-17-30,-3-55 135,-22 94 62,6 37-191,-1 1-1,1-1 1,0 1-1,-1-1 1,1 1 0,0-1-1,-1 1 1,1-1-1,-1 1 1,1 0 0,-1-1-1,1 1 1,-1 0-1,1-1 1,-1 1-1,1 0 1,-1 0 0,1 0-1,-1-1 1,1 1-1,-1 0 1,0 0 0,1 0-1,-1 0 1,1 0-1,-1 0 1,0 0-1,1 0 1,-1 0 0,1 0-1,-1 0 1,1 1-1,-1-1 1,0 0 0,1 0-1,-1 0 1,1 1-1,-1-1 1,1 0-1,-1 1 1,1-1 0,-1 0-1,1 1 1,0-1-1,-1 1 1,1-1 0,-1 1-1,1-1 1,0 1-1,0-1 1,-1 1-1,1-1 1,0 1 0,0-1-1,-1 1-5,-38 72 278,33-57-249,-9 24 57,1 1 0,2 0 1,2 1-1,2 1 0,2 0 0,-1 31-86,6-61 27,1-1 0,1 1 0,0-1 0,1 0-1,0 1 1,1-1 0,0 0 0,0 0 0,2 1-27,-2-9 2,0 1 0,0-1 0,1 0 0,-1 0 0,1-1 0,0 1 0,0-1 0,0 0 0,1 0 0,-1 0 0,1 0 0,-1-1 0,1 0 0,0 0 0,0 0 0,0 0 0,0-1 0,0 0 0,1 0 0,-1-1 0,0 1 0,0-1 0,1 0 0,-1 0 0,0-1 0,0 0 0,0 0 0,1 0 0,-1 0 0,0-1 0,0 0 0,-1 0 0,1 0 0,0 0 0,1-2-2,16-7 18,0 0-1,-1-1 1,0-1-1,-1-1 1,0-1-1,-2-1 1,0-1-1,0 0 1,-2-1-1,0-1 1,-1 0-1,-1-1 1,-1-1-1,0 0 1,-2-1-1,-1 0 1,6-18-18,-4-34 83,-12 74-84,0-1 1,0 0 0,0 1 0,0-1 0,0 0 0,0 1 0,0-1 0,0 0 0,0 1 0,0-1 0,0 1 0,-1-1 0,1 0 0,0 1 0,-1-1 0,1 1 0,0-1 0,-1 1 0,1-1 0,-1 1-1,1-1 1,-1 1 0,1-1 0,-1 1 0,1-1 0,-1 1 0,1 0 0,-1-1 0,1 1 0,-1 0 0,0 0 0,1-1 0,-1 1 0,0 0 0,1 0 0,-1 0 0,1 0 0,-1 0 0,0 0 0,1 0 0,-1 0-1,0 0 1,1 0 0,-1 0 0,0 0 0,1 0 0,-1 1 0,0-1 0,1 0 0,-1 0 0,1 1 0,-1-1 0,0 1 0,1-1 0,-1 1 0,-10 7-7,1 1 0,0 0 0,0 1 0,1 0 0,0 0 0,1 1 0,1 0 1,-1 1-1,2 0 0,-1 0 0,1 2 7,-4 3 8,1 1 0,1 0 1,1 0-1,0 0 0,2 1 0,0 0 1,1 0-1,1 0 0,0 1 1,1 16-9,2-30 5,0 0 1,1 1 0,0-1-1,0 0 1,0 0 0,1 0-1,0 0 1,0 0 0,0 0 0,1 0-1,0 0 1,0-1 0,1 0-1,-1 1 1,1-1 0,0-1 0,1 1-1,-1 0 1,1-1 0,0 0-1,0 0 1,0-1 0,0 1 0,1-1-1,2 1-5,3 0 10,0-1-1,1 0 1,-1 0-1,1-1 1,-1-1-1,1 0 1,0 0 0,0-1-1,-1-1 1,1 0-1,0 0 1,-1-2-1,7-1-9,-10 3-94,0 0 0,0-1 0,0 0 0,0-1 0,-1 0 0,1 0 0,-1-1 0,0 1 0,0-2 0,0 1 0,0-1-1,-1 0 1,1 0 0,-1-1 0,1-1 94,-7 5-156,1 0-1,0 0 1,0 0-1,-1 0 1,1 0-1,-1 0 1,1 0-1,-1 0 1,0 0-1,0 0 1,0 0-1,0 0 1,0 0-1,-1 0 1,1 0-1,0 0 1,-1 0-1,0 0 1,1 0-1,-1 0 1,0 0-1,0 0 1,0 0-1,0 0 1,-1 1-1,1-1 1,0 1-1,-1-1 1,1 1-1,-1-1 1,1 1-1,-1 0 1,0-1-1,1 1 1,-1 0-1,0 0 1,0 0 156,-48-31-4564</inkml:trace>
  <inkml:trace contextRef="#ctx0" brushRef="#br0" timeOffset="8401.996">26498 5655 9706,'23'-41'2601,"21"-3"655,35-2-2592,15 1-624,35 4-1632,0 17-1649</inkml:trace>
  <inkml:trace contextRef="#ctx0" brushRef="#br0" timeOffset="9707.804">29583 4666 9282,'3'8'2399,"7"74"861,26 302-2423,-11-85-384,-7-30 992,-19-251-973,-1-22 65,-1-33-35,7-112 260,18-123-762,-18 235 25,11-92 8,5 1 0,11-20-33,-28 135 2,-1 0-3,1 1 0,1-1 0,0 1 0,0-1 0,1 1 0,1 0 0,0 1 0,6-9 1,-11 17-5,1 1 1,0-1 0,0 1 0,0 0-1,0-1 1,0 1 0,0 0-1,0 0 1,1 1 0,-1-1 0,1 0-1,0 1 1,-1-1 0,1 1-1,0 0 1,0 0 0,0 0 0,0 0-1,0 1 1,0-1 0,0 1 0,0 0-1,0 0 1,0 0 0,0 0-1,0 0 1,0 1 0,0-1 0,2 1 4,3 3-1,1 1 0,0-1 0,-1 1 1,0 1-1,0-1 0,-1 2 0,1-1 0,-1 1 1,-1 0-1,1 0 0,-1 1 0,0-1 1,-1 2-1,0-1 0,0 0 0,-1 1 1,0 0-1,-1 0 0,1 0 0,-2 1 0,1-1 1,-2 1-1,1-1 0,-1 1 0,0 0 1,-1-1-1,0 1 0,-1 0 0,0-1 1,-1 1-1,0-1 0,0 1 0,-1 1 1,-8 14 107,0-2 0,-1 0 0,-2 0-1,0-1 1,-1-1 0,-1 0 0,-2-1 0,1-1-1,-2-1 1,-1 0 0,0-2 0,-6 4-107,18-14 22,-1 1 0,0-1 1,0-1-1,0 1 0,0-2 0,-1 1 0,0-1 1,0-1-1,-2 1-22,10-4-61,0 0-1,0 0 1,0 0-1,0 0 1,0 0 0,1-1-1,-1 1 1,0-1 0,0 1-1,0-1 1,1 0-1,-1 1 1,0-1 0,1 0-1,-1 0 1,0 0 0,1 0-1,0-1 1,-1 1-1,1 0 1,0-1 0,-1 1-1,1-1 1,0 1 0,0-1-1,0 1 1,0-1-1,0 0 1,1 0 0,-1 1-1,1-1 1,-1 0 0,1 0-1,-1 0 1,1 1-1,0-1 1,0 0 0,0 0-1,0 0 1,0 0 0,0 0-1,1 0 1,-1 1-1,1-1 1,-1 0 0,1 0-1,0 0 1,0-1 61,16-50-3818,10-7-518</inkml:trace>
  <inkml:trace contextRef="#ctx0" brushRef="#br0" timeOffset="10655.853">30165 4572 8178,'0'-1'87,"0"1"1,1 0 0,-1 0-1,0-1 1,0 1 0,0 0-1,0 0 1,0-1 0,0 1-1,0 0 1,0-1-1,0 1 1,0 0 0,0 0-1,0-1 1,0 1 0,0 0-1,0-1 1,0 1 0,0 0-1,-1 0 1,1-1 0,0 1-1,0 0 1,0 0 0,0-1-1,0 1 1,-1 0-1,1 0 1,0 0 0,0-1-1,0 1 1,-1 0 0,1 0-1,0 0 1,0 0 0,-1 0-1,1-1 1,0 1 0,0 0-1,-1 0 1,1 0 0,0 0-1,-1 0 1,1 0-1,0 0 1,0 0 0,-1 0-1,1 0 1,0 0 0,0 0-1,-1 0 1,1 0 0,0 0-1,-1 0 1,1 0 0,0 1-1,0-1 1,-1 0-1,1 0 1,0 0 0,0 0-1,0 0 1,-1 1 0,1-1-1,0 0 1,0 0-88,-20 15 2024,14-9-1911,1 1-1,0-1 1,0 1-1,1 0 1,-1 1 0,1-1-1,1 1 1,0 0-1,0 0 1,-1 5-113,-3 6 128,-5 16 154,2 1 1,1 0 0,2 1 0,-2 30-283,9-66 11,0 38 295,0-38-296,0-1 0,0 1 0,0 0 0,0 0 0,0-1 0,0 1 0,0 0 0,0-1 0,1 1 0,-1 0 0,0 0 0,0-1 0,1 1 0,-1 0 0,1-1 0,-1 1 0,0 0 0,1-1 0,-1 1 0,1-1 0,-1 1 0,1-1 0,-1 1 0,1-1 0,0 1 0,-1-1 0,1 1 0,0-1 0,-1 0 0,1 0 0,0 1 0,-1-1 0,1 0 0,0 0 0,0 0 0,-1 1 0,1-1 0,0 0 0,0 0 0,-1 0 0,1 0 0,0-1 0,0 1 0,-1 0 0,1 0 0,0 0-10,50-46 341,-45 40-312,144-186 379,-149 190-410,0 0 0,1 0 0,-1-1 0,1 1 0,0 0 1,-1 0-1,1 0 0,0 0 0,0 1 0,0-1 0,0 1 1,1-1-1,-1 1 0,0 0 0,1-1 0,-1 1 1,1 1-1,-1-1 0,1 0 0,-1 0 0,1 1 0,0 0 1,-1-1-1,1 1 0,0 0 0,-1 0 0,1 1 0,0-1 1,-1 0-1,1 1 0,-1 0 0,1-1 0,-1 1 0,1 0 1,-1 0-1,1 1 0,-1-1 0,0 0 0,0 1 0,0-1 1,0 1-1,0 0 0,2 2 2,1 6 8,-1 1 0,-1 0-1,1 0 1,-2 0 0,0 0 0,0 0 0,-1 0-1,0 1 1,-1-1 0,0 0 0,-1 1-1,0-1 1,-3 10-8,2-7 191,1-20 119,1-25 97,3-4-322,-2 1 0,-2-1 0,-1 1 0,-2-1-1,-1 1 1,-2 0 0,-5-14-85,12 48-4,0 0 0,0 0 0,0 0 0,0 0 0,0 0 0,-1 1 0,1-1 0,0 0 0,0 0 0,0 0 0,0 0 1,0 0-1,0 0 0,-1 0 0,1 0 0,0 0 0,0 0 0,0 0 0,0 0 0,0 0 0,0 0 0,-1-1 0,1 1 0,0 0 0,0 0 0,0 0 0,0 0 0,0 0 4,1 16-53,0-12 47,0 1 0,0-1 1,0 0-1,0 0 0,1 0 0,0 0 0,0 0 1,0 0-1,0 0 0,1-1 0,0 1 0,-1-1 1,1 0-1,0 1 0,1-1 0,-1-1 0,0 1 1,1 0-1,0-1 0,-1 0 0,1 0 0,0 0 1,3 1 5,3-4-8,0 0 0,0-1 1,0 0-1,0-1 0,0 1 1,-1-2-1,1 0 1,-1 0-1,0-1 0,0 0 1,-1 0-1,1-1 0,-1 0 1,-1 0-1,1-1 1,-1 0-1,0-1 0,0 0 8,-4 6 0,12-11 15,1-1-1,-2 0 1,0 0-1,0-2 1,-2 0-1,0 0 1,-1-1 0,0 0-1,-2-1 1,0 0-1,6-18-14,-15 36 0,-1 0-1,0 1 1,1-1-1,-1 0 1,1 1-1,-1-1 1,0 0 0,1 0-1,-1 0 1,0 1-1,1-1 1,-1 0-1,0 0 1,1 0-1,-1 0 1,0 0-1,1 0 1,-1 0-1,0-1 1,1 1 0,-1 0-1,0 0 1,1 0-1,-1-1 1,1 1-1,-1 0 1,0-1-1,1 1 1,-1 0-1,1-1 1,-1 1 0,1-1-1,-1 1 1,1-1-1,-1 1 1,1-1-1,0 1 1,-1-1-1,1 0 1,0 1-1,-1-1 1,1 1-1,0-1 1,0 0 0,0 1-1,0-1 1,-1 0-1,1 1 1,0-1-1,0 0 1,0 1-1,0-1 1,0 0-1,1 1 1,-1-1 0,0 0-1,0 1 1,0-1-1,0 0 1,1 1-1,-1-1 1,0 1-1,1-1 1,-1 0 0,-8 14-25,0 0 0,0 0 0,2 1 0,0 0 0,0 0 0,1 0 0,-1 8 25,5-19-2,-7 20-1,1-1 1,1 1 0,2 1-1,0-1 1,1 1-1,1-1 1,2 1 0,1 16 2,-1-38 0,0 0 1,0 0 0,0-1-1,1 1 1,-1 0 0,0 0-1,1 0 1,0 0 0,-1 0-1,1-1 1,0 1 0,0 0-1,0-1 1,0 1 0,0-1-1,0 1 1,0-1 0,1 1-1,-1-1 1,1 0 0,-1 1-1,1-1 1,-1 0 0,1 0-1,0 0 1,-1 0 0,1-1-1,0 1 1,0 0 0,-1-1-1,1 1 1,0-1 0,0 0-1,0 1 1,0-1 0,0 0-1,0 0 1,0 0 0,0-1-1,0 1 1,-1 0 0,1-1-1,0 1 1,0-1 0,0 0-1,-1 1 1,1-1 0,0 0-1,0 0 1,-1 0 0,1 0-1,-1-1 1,18-10 10,-1-2 0,0 0 0,-2 0 1,0-2-1,0 0 0,-1-1 0,-1 0 1,-1-1-1,1-3-11,13-18 29,-2 0-1,-2-2 1,-1-1 0,-2 0 0,9-32-29,-14 35 17,-3 0 0,-1-1 0,-2-1 1,-1 1-1,-3-1 0,-1 0 0,-2-1 0,-2 1 1,-2-13-18,1 55-2,1 0 0,-1-1 0,1 1 0,-1 0-1,0 0 1,1-1 0,-1 1 0,0-1 0,1 1 0,-1 0 0,0-1 0,0 1 0,0-1 0,1 0 0,-1 1 0,0-1 0,0 1 0,0-1 0,0 0 0,0 0 0,0 0 0,0 0 0,0 0 0,0 0 0,0 0 0,1 0 0,-1 0 0,0 0 0,0 0 0,0 0 0,0-1 0,0 1 0,0 0 0,0-1 0,0 1 0,1 0 0,-1-1 0,0 0 0,0 1 0,1-1 0,-1 1 0,0-1 0,1 0 0,-1 1 0,0-1 0,1 0 0,-1 0 0,1 1 0,-1-1 0,1 0-1,0 0 1,-1 0 0,1 0 0,0 0 0,-1 0 0,1 0 0,0 1 0,0-1 0,0 0 0,0 0 0,0 0 0,0 0 0,0 0 0,0 0 0,0 0 0,1 0 2,-20 32-18,1 1-1,2 1 0,1 0 1,1 1-1,2 1 0,2 0 1,1 0-1,2 1 0,1 1 19,0 11-3,2 1 0,3-1 0,1 0 0,3 1 0,2-1 0,1 0 0,3 0 0,10 29 3,-11-56 3,-8-22-2,0 1 0,0 0 0,0 0 0,0-1-1,0 1 1,0 0 0,0 0 0,0-1 0,0 1 0,0 0 0,0 0 0,1-1 0,-1 1 0,0 0 0,0 0 0,0 0-1,0-1 1,1 1 0,-1 0 0,0 0 0,0 0 0,0 0 0,1-1 0,-1 1 0,0 0 0,0 0 0,1 0-1,-1 0 1,0 0 0,0 0 0,1 0 0,-1 0 0,0 0 0,0 0 0,1 0 0,-1 0 0,0 0 0,0 0 0,1 0-1,-1 0 1,0 0 0,0 0 0,1 0 0,-1 0 0,0 0 0,0 0 0,1 0 0,-1 1 0,0-1 0,0 0 0,0 0-1,1 0 1,-1 0 0,0 0 0,0 1 0,0-1 0,1 0 0,-1 0 0,0 1 0,0-1 0,0 0 0,0 0 0,0 0-1,0 1 1,0-1 0,1 0-1,4-23 69,-2-16-10,-2-1 1,-1 0-1,-2 1 0,-2-1 0,-2 1 1,-1 0-1,-5-11-59,-21-81 69,31 129-65,8 19-2,-1-9-131,0 0-1,0-1 1,1 1 0,0-1 0,1-1 0,-1 1 0,1-1 0,0 0 0,1 0-1,3 1 130,85 35-5921,-47-34 1375</inkml:trace>
  <inkml:trace contextRef="#ctx0" brushRef="#br0" timeOffset="10947.548">31432 4153 7426,'0'-2'298,"0"0"1,0-1 0,0 1 0,-1 0 0,1 0 0,-1 0 0,0 0-1,1 0 1,-1 0 0,0 0 0,0 0 0,0 0 0,0 0 0,0 0-1,-1 1 1,1-1 0,-1 0 0,1 1 0,-1-1 0,1 1 0,-1 0-1,0-1 1,-1 0-299,0 1 178,1 0 0,-1 0 0,0 0-1,0 0 1,1 0 0,-1 0 0,0 1 0,0 0-1,0-1 1,0 1 0,0 0 0,0 0 0,0 1 0,0-1-1,1 1 1,-1-1 0,0 1 0,0 0-178,-6 3 161,1 0 0,0 0 0,0 1 0,1 0 0,-1 0 0,1 1 0,0 0 1,1 0-1,-1 0 0,-2 5-161,-4 5 86,0 1 1,1 1 0,1 0-1,0 0 1,2 1 0,0 0 0,1 1-1,1 0 1,-1 5-87,-4 63 315,12-85-303,1 0 1,-1 0-1,1 0 0,-1 0 1,1 0-1,0 0 1,0 0-1,0 0 0,1 0 1,-1 0-1,1-1 1,0 1-1,-1-1 0,1 1 1,0-1-1,0 1 0,1-1 1,-1 0-1,0 0 1,1 0-1,-1-1 0,1 1 1,0 0-1,-1-1 1,1 0-1,0 1 0,2-1-12,5 0 58,0 0-1,-1-1 0,1 0 0,0-1 0,0 0 1,-1 0-1,1-1 0,-1-1 0,1 1 0,-1-2 1,0 1-1,0-1 0,0-1 0,-1 1 0,1-1 1,-1-1-1,0 0 0,-1 0 0,1 0 0,-1-1 1,0 0-1,-1 0 0,0-1 0,0 0 0,-1 0 1,0-1-1,0 1 0,2-8-57,-3 9 42,0 0 1,-1 0-1,0-1 0,0 0 0,-1 1 0,0-1 1,-1 0-1,1 0 0,-1 0 0,-1 0 1,0 0-1,0 0 0,0-1 0,-1 1 1,-1 0-1,1 0 0,-1 1 0,0-1 0,-1 0 1,0 1-1,0-1 0,-1 1 0,0 0 1,0 0-1,0 0 0,-1 1 0,0-1 1,0 1-1,-1 0 0,-3-2-42,4 4-26,1 0 0,-1 1 0,0-1 0,0 1 1,-1 0-1,1 0 0,-1 1 0,1 0 0,-1 0 0,0 0 0,0 1 0,0-1 0,0 2 0,0-1 1,0 0-1,0 1 0,0 0 0,0 1 0,0-1 0,0 1 0,0 1 0,0-1 0,0 1 1,-5 2 25,-1 30-5556,11-14 1383</inkml:trace>
  <inkml:trace contextRef="#ctx0" brushRef="#br0" timeOffset="11264.691">31805 4232 10682,'12'-8'3641,"4"-2"584,0-4-3009,10-4-344,0-4-271,9-3-2954,-11 2-1872</inkml:trace>
  <inkml:trace contextRef="#ctx0" brushRef="#br0" timeOffset="11920.327">25046 8322 9434,'-10'51'4461,"10"-50"-4408,0 0 0,0 0-1,1 1 1,-1-1-1,0 0 1,1 0-1,-1 0 1,1 0 0,0 0-1,-1 0 1,1 0-1,0 0 1,-1 0-1,1 0 1,0 0 0,0-1-1,0 1 1,0 0-1,0 0 1,0-1-1,0 1 1,0-1 0,0 1-1,0-1 1,0 1-1,1-1 1,-1 0-1,0 1 1,0-1 0,0 0-1,0 0 1,1 0-1,-1 0 1,0 0-1,0 0 1,0 0 0,1-1-1,-1 1 1,0 0-1,0-1 1,0 1-1,1-1-52,91-42 1171,-77 31-978,0-1-1,-1 0 0,0-1 0,-1-1 1,-1 0-1,0-1 0,8-14-192,15-21 274,-3-1 1,-2-2-1,-2-1 0,-3-2 0,-3 0 1,6-24-275,-24 67 54,-1 1 1,-1-1-1,0 0 1,-1 0-1,0 0 1,-1 0-1,0-7-54,-1 20 4,0 0 0,0 1 0,0-1 0,0 0 0,0 0 0,0 1 0,0-1 0,0 0 0,0 0 1,0 1-1,0-1 0,0 0 0,-1 0 0,1 1 0,0-1 0,-1 0 0,1 1 0,0-1 0,-1 0 0,1 1 0,-1-1 0,1 1 0,-1-1 0,1 0 0,-1 1 0,0-1 0,1 1 0,-1 0 0,1-1 0,-1 1 0,0-1 0,0 1 0,1 0 1,-1 0-1,0-1 0,1 1 0,-1 0 0,0 0 0,0 0 0,1 0 0,-1 0 0,0 0 0,0 0 0,0 0 0,1 0 0,-1 0 0,0 0 0,0 1 0,1-1 0,-1 0 0,0 1 0,1-1 0,-1 0 0,0 1 0,1-1 0,-1 1 1,1-1-1,-1 1 0,0-1 0,1 1 0,-1-1 0,1 1 0,-1-1 0,1 1-4,-8 7 12,0 0-1,1 0 1,0 1 0,0 0-1,1 0 1,0 1 0,0-1-1,1 1 1,1 1-12,-24 49 13,3 1 0,3 1 0,1 8-13,8-31 9,-59 240-11,70-272 0,1 0 1,0-1 0,0 1 0,0-1 0,1 1 0,0 0 0,0 0 0,1-1 0,0 1 0,0-1 0,1 1 0,0-1 0,0 2 1,0-6-1,0 0 1,0 0-1,0 0 0,0 0 0,0 0 0,1-1 1,-1 0-1,0 1 0,1-1 0,-1 0 1,1 0-1,-1 0 0,1 0 0,0 0 0,-1-1 1,1 1-1,0-1 0,0 0 0,-1 0 0,1 0 1,0 0-1,0 0 0,-1-1 0,1 1 0,0-1 1,-1 0-1,1 0 0,0 0 0,-1 0 1,1 0-1,-1 0 0,0-1 0,1 1 0,-1-1 1,0 1-1,0-1 0,0 0 0,0 0 0,2-2 1,29-21-5,-1-2-1,0 0 0,-2-2 1,-2-2-1,-1 0 0,-1-2 0,-1-1 1,-2-1-1,-2-1 0,1-4 6,-7 9-496,0 0 0,-2-2 0,-1 1 0,7-34 496,-7-15-3584,-14 4-233</inkml:trace>
  <inkml:trace contextRef="#ctx0" brushRef="#br0" timeOffset="13010.776">25803 7102 10290,'-3'5'3593,"3"10"-2300,0-11-656,-17 311 1092,16-301-1693,-21 349 1909,17 66-1945,7-384 102,2 0 0,2-1 0,2 1-1,2-1 1,6 16-102,3-27 78,-19-33-76,1 0 1,0 0-1,-1 0 1,1 1-1,-1-1 0,1 0 1,0 0-1,-1 0 1,1-1-1,0 1 1,-1 0-1,1 0 0,0 0 1,-1 0-1,1-1 1,-1 1-1,1 0 1,0 0-1,-1-1 0,1 1 1,-1-1-1,1 1 1,-1 0-1,1-1 0,-1 1 1,1-1-1,-1 1 1,0-1-1,1 1 1,-1-1-1,0 0 0,1 1 1,-1-1-1,0 1 1,0-1-1,0 0 1,1 1-1,-1-1 0,0 0 1,0 1-1,0-1 1,0 0-1,0 1 0,0-1 1,0 1-1,0-1 1,0 0-1,-1 1 1,1-1-1,0 0-2,6-45-14,-1 0 1,-2-1-1,-3 1 0,-1-1 1,-6-28 13,2 16-229,-2-80-1529,7-98 1758,5 168-162,3 0 0,3 1 0,3 0 0,3 1 0,3-3 162,-4 10 232,-9 95-142,5 109 107,-5 0 0,-9 61-197,1-115 206,1-57-107,-1-4 11,1 0 1,1-1-1,2 1 0,1-1 1,2 4-111,-7-31 5,1 0 1,0 0 0,0 0-1,0 0 1,1 0 0,-1 0-1,0 0 1,0 0 0,0 0-1,1 0 1,-1 0 0,1 0-1,-1 0 1,1 0 0,-1 0-1,1-1 1,-1 1 0,1 0-1,0 0 1,-1 0 0,1-1-1,0 1 1,0 0 0,0-1-1,-1 1 1,1-1 0,0 1-1,0-1 1,0 1 0,0-1-1,0 0 1,0 1 0,0-1-1,0 0 1,0 0 0,0 0-1,0 0-4,27-28 141,-9-10-74,-1-1 0,-2-1 1,-2 0-1,-2-1 0,4-22-68,-14 52 9,10-32 33,-2 0-1,-2-1 1,-2 0-1,-1-30-41,-6 66-17,-1 28-16,2-18 27,-3 37 32,1 0 0,3 0 0,1 0 0,6 35-26,7-23 146,-15-50-139,1 0-1,0 0 1,-1 1 0,1-1 0,0 0-1,-1 0 1,1 0 0,0 0 0,0 0-1,0 0 1,0 0 0,0 0 0,0 0-1,0-1 1,0 1 0,0 0 0,1-1 0,-1 1-1,0 0 1,0-1 0,1 0 0,-1 1-1,0-1 1,1 0 0,-1 1 0,0-1-1,1 0 1,-1 0 0,0 0 0,1 0-1,-1-1 1,0 1 0,1 0 0,-1 0 0,0-1-1,1 0-6,4-1-11,0-2 0,0 1 0,0-1 0,0 0-1,-1 0 1,0-1 0,0 1 0,0-1 0,0 0-1,-1 0 1,0-1 0,0 1 0,0-1 0,-1 0 0,0 0-1,0-1 1,-1 1 0,2-4 11,-4 6-167,0 0 1,0 0-1,0 0 1,0 0-1,-1 0 1,0 0-1,0 0 0,0 0 1,0 0-1,0 0 1,-1 1-1,0-1 1,1 0-1,-2 1 1,1-1-1,-3-2 167,-5-13-850,3 6 171,0 0 1,1-1-1,1 0 1,0-1-1,1 1 1,0-1-1,1 1 1,1-1-1,1 0 1,0 0-1,0 0 1,2-7 678,9-46-243,-9 61 614,0 0-1,1 0 1,0 0 0,0 1 0,1-1 0,0 1-1,0 0 1,0-1 0,1 1 0,-1 1 0,2-1 0,-1 0-1,1 1 1,-1 0 0,1 0 0,1 1 0,-1-1 0,1 1-1,-1 0 1,1 0 0,3 0-371,-5 2 81,0 0 0,1 0 0,-1 0 0,1 1 0,0-1 0,-1 1 0,1 1 0,0-1 0,0 0-1,0 1 1,0 0 0,-1 0 0,1 1 0,0-1 0,0 1 0,0 0 0,-1 1 0,1-1 0,0 1 0,-1 0 0,0 0 0,1 0 0,-1 0 0,0 1 0,0 0 0,0 0-1,0 0 1,-1 0 0,1 1 0,-1-1 0,0 1 0,0 0 0,0 0 0,-1 0 0,1 0 0,-1 0 0,0 1 0,0-1 0,1 4-81,1 16 154,-1 0-1,-1 1 1,-1-1 0,-1 1 0,-1-1 0,-1 0 0,-2 0 0,0 0-1,-1 0 1,-7 17-154,10-34 37,-63 226 1315,67-221-1203,15-33-28,-11 12-104,11-10-24,1 1 0,0 1-1,1 1 1,1 0 0,1 1 0,0 2 0,0 0 0,2 1 0,5-1 7,8-17-1795,-36 30 1612,0-1-1,1 0 1,-1 0 0,0 0 0,0 0 0,0 0-1,0 1 1,0-1 0,0 0 0,0 0 0,0 0-1,0 0 1,0 0 0,0 1 0,-1-1 0,1 0-1,0 0 1,-1 0 0,1 0 0,0 1 0,-1-1 0,1 0-1,-1 0 1,0 1 0,1-1 0,-1 1 0,1-1-1,-1 0 1,0 1 0,1-1 0,-1 1 0,0-1-1,0 1 184,-20-14-3994</inkml:trace>
  <inkml:trace contextRef="#ctx0" brushRef="#br0" timeOffset="13330.023">26414 7686 8226,'-13'-1'2928,"4"-1"377,10 4-2257,8 1-384,6-6-319,11 0-217,5-5-64,13 1-72,0-2-208,7-5-937,-5-6-2183,1-4 167</inkml:trace>
  <inkml:trace contextRef="#ctx0" brushRef="#br0" timeOffset="13331.023">26844 7413 7026,'3'-15'3696,"-6"17"41,-5 22-1576,-4 12-1033,-2 21-184,-1 12-512,2 13-96,4-13 64,10-4-72,5-18-56,9-18-136,3-17-128,4-15-536,-1-18-416,6-19-528,-7-7-2673,3-17 384</inkml:trace>
  <inkml:trace contextRef="#ctx0" brushRef="#br0" timeOffset="14419.687">26985 7366 7202,'6'57'7090,"-2"-10"-5584,17 14-335,-20-60-1156,-1 0 1,1 1-1,-1-1 0,1 0 0,0 0 1,0 0-1,-1 0 0,1 0 0,0 0 0,0 0 1,0 0-1,0 0 0,0-1 0,0 1 1,0 0-1,0-1 0,0 1 0,1 0 1,-1-1-1,0 0 0,0 1 0,1-1 0,-1 0 1,0 1-1,0-1 0,1 0 0,-1 0 1,0 0-1,1 0 0,-1 0 0,0 0 1,0-1-1,1 1 0,-1 0 0,0-1 1,0 1-1,1-1 0,-1 1 0,0-1 0,0 1 1,0-1-1,0 0 0,0 0 0,0 0 1,0 1-1,0-1 0,1-1-15,45-57 211,-15 10-80,36-40 10,-68 89-142,0-1 1,1 1-1,-1 0 0,0-1 1,1 1-1,-1 0 0,1-1 0,-1 1 1,0 0-1,1 0 0,-1-1 1,1 1-1,-1 0 0,1 0 1,-1 0-1,1 0 0,-1 0 1,1 0-1,-1-1 0,1 1 1,-1 0-1,1 1 0,-1-1 1,1 0-1,-1 0 0,1 0 1,-1 0-1,1 0 0,-1 0 1,1 1-1,-1-1 0,1 0 1,-1 0-1,0 1 0,1-1 1,-1 0-1,1 0 0,-1 1 1,0-1-1,1 1 0,-1-1 1,0 0-1,1 1 0,-1-1 1,0 1-1,0-1 0,1 1 1,-1-1-1,0 0 0,0 1 1,0-1-1,0 1 0,0-1 0,0 1 1,0 0 0,6 33-40,-6-31 42,2 50-26,-2-34 64,0-1 1,2 0 0,0 0-1,1 0 1,1 0 0,0 0-1,2 0-40,-6-16 16,0 0 0,1 0-1,-1 0 1,1 0-1,0 0 1,0 0 0,0 0-1,0 0 1,0 0 0,0 0-1,0-1 1,1 1 0,-1 0-1,1-1 1,-1 1 0,1-1-1,0 0 1,-1 1 0,1-1-1,0 0 1,0 0-1,0 0 1,0 0 0,0 0-1,0-1 1,0 1 0,0-1-1,0 1 1,0-1 0,0 0-1,0 0 1,1 1 0,-1-2-1,0 1 1,0 0 0,0 0-1,0-1 1,0 1-1,0-1 1,0 1 0,1-2-16,78-58 414,-51 27-338,-2-2 0,-1 0-1,-1-2 1,-2-1-1,-2 0 1,7-20-76,-17 32 25,0-1 1,-1 0-1,-2 0 0,-1-2 1,4-25-26,-11 49-1,0 1 0,0-1 0,0 0 0,-1 1 0,1-1 0,-1 0 1,0 1-1,-1-1 0,1 0 0,-1 1 0,0-1 0,0 0 0,-1 1 1,1 0-1,-1-1 0,0 1 0,-1-2 1,3 6-2,-1 0-1,0 0 1,0 0-1,1 0 1,-1 0-1,0 0 1,1 0 0,-1 0-1,0 1 1,0-1-1,1 0 1,-1 0-1,0 1 1,1-1-1,-1 0 1,1 1 0,-1-1-1,0 1 1,1-1-1,-1 1 1,1-1-1,-1 1 1,1-1 0,-1 1-1,1 0 1,0-1-1,-1 1 1,1-1-1,0 1 1,-1 0 0,1-1-1,0 1 1,0 0-1,0 0 1,-1-1-1,1 1 1,0 0 0,0-1-1,0 1 1,0 0-1,0 0 1,1-1-1,-1 1 1,0 0 0,0 0 2,0-1-1,0 0 1,-1 1 0,1-1 0,0 0 0,0 1 0,0-1 0,-1 0 0,1 1 0,0-1 0,0 1 0,0-1 0,0 1-1,0-1 1,0 0 0,0 1 0,0-1 0,0 1 0,0-1 0,0 0 0,0 1 0,0-1 0,0 1 0,0-1 0,0 1-1,1-1 1,-1 0 0,0 1 0,0-1 0,0 0 0,1 1 0,-1-1 0,0 0 0,0 1 0,1-1 0,-1 0-1,0 1 1,1-1 0,-1 0 0,0 0 0,1 0 0,-1 1 0,1-1 0,-1 0 0,0 0 0,1 0 0,-1 0 0,1 0-1,-1 1 1,0-1 0,1 0 0,-1 0 0,1 0 0,-1 0 0,1 0 0,-1 0 0,0-1 0,1 1 0,-1 0 0,1 0-1,-1 0 1,0 0 0,1 0 0,-1-1 0,0 1 0,1 0 0,13-27-1,-1-30-167,-23 66-419,-5 21 564,0 1 1,2 0-1,2 1 0,1 0 1,1 1-1,0 9 23,4-15 45,1 0-1,2 1 1,1-1 0,0 1-1,3-1 1,0 1 0,2-1-1,0 0 1,2 0 0,8 21-45,10 5 265,-50-94 311,-49-124-349,74 165-227,0-1 1,0 0-1,0 0 0,1 0 0,-1 0 1,0 0-1,1 0 0,-1-1 0,1 1 1,-1 0-1,1 0 0,-1 0 1,1 0-1,0-1 0,0 1 0,-1 0 1,1 0-1,0-1 0,0 1 0,1 0 1,-1 0-1,0-1 0,0 1 0,0 0 1,1 0-1,-1 0 0,1-1 1,-1 1-1,1 0 0,-1 0 0,1 0 1,0 0-1,-1 0 0,1 0 0,0 0 1,0 0-1,0 0 0,0 0 0,0 1 1,0-1-1,0 0 0,0 1 1,0-1-1,0 0 0,0 1 0,0 0 1,0-1-1,1 1 0,-1-1 0,0 1 1,0 0-1,1 0 0,-1 0 0,0 0 1,1 0-1,110 16 33,-106-18-136,0 1 0,0 0 0,-1-1 0,1 0 0,-1-1 0,0 1 0,1-1 0,-1 0 0,0 0 0,-1-1-1,1 1 1,0-1 0,-1 0 0,0 0 0,0-1 0,0 1 0,-1-1 0,1 0 0,-1 0 0,0 0 0,-1 0 0,3-5 103,7-34-8043,-10 41 3012,-3 15 6105,6 21 5978,5-37-4922,145-171 1433,-152 167-3073,-17 17-113,-1 7-321,1 0 0,1 1 0,0 0 0,1 1 0,1 1 0,0 0 0,2 0 0,0 1 0,1 0 0,2 0 0,0 1 0,-4 20-56,9-31 30,-1 0-1,2 1 1,-1-1-1,1 1 0,1 0 1,0-1-1,0 1 0,1-1 1,2 5-30,-3-12 7,0 0 1,0 0 0,0 0 0,0 1-1,1-1 1,0 0 0,-1 0-1,1-1 1,0 1 0,0 0-1,1-1 1,-1 1 0,0-1-1,1 0 1,0 0 0,-1 0 0,1 0-1,0 0 1,0 0 0,0-1-1,0 0 1,0 1 0,1-1-1,-1 0 1,0 0 0,1-1-1,-1 1 1,0-1 0,1 0 0,-1 0-1,1 0-7,58-15-1622,15-45-4963,-32 6 1359</inkml:trace>
  <inkml:trace contextRef="#ctx0" brushRef="#br0" timeOffset="15523.564">28810 6505 9834,'6'-17'1274,"0"2"2664,-6 30-1490,-19 106-2034,-5 0 0,-6-2 0,-15 33-414,-29 66 173,73-215-167,-5 15 55,15-31 32,47-86-195,-4-3 0,0-12 102,-19 30-72,-4-1-1,-3-1 0,-4-1 1,-4-3 72,-4 9-130,-17 126-198,-62 482 780,65-525-445,-3 16 96,1 1 0,0-1 0,2 1 0,0-1 0,1 1 0,1-1 0,0 1 0,2-1 0,0 0 0,5 12-103,-9-29 0,0-1 1,0 1 0,0-1 0,0 1 0,0-1-1,0 1 1,0-1 0,0 1 0,1 0 0,-1-1-1,0 1 1,0-1 0,0 1 0,1-1 0,-1 1-1,0-1 1,1 0 0,-1 1 0,0-1 0,1 1-1,-1-1 1,1 0 0,-1 1 0,0-1 0,1 0-1,-1 1 1,1-1 0,-1 0 0,1 0 0,-1 1-1,1-1 1,-1 0 0,1 0 0,0 0 0,-1 0-1,1 0 1,-1 0 0,1 0 0,-1 0 0,1 0-1,-1 0 1,1 0 0,0 0 0,-1 0 0,1 0-1,-1 0 1,1-1-1,-3-29-216,-8 10 34,-2 0-1,0 0 1,-2 1 0,0 0 0,-13-12 182,-46-67-359,71 96 354,1 1 1,0 0-1,0 0 0,0 0 0,0-1 0,0 1 0,0-1 1,0 1-1,1-1 0,-1 1 0,0-1 0,1 1 0,0-1 1,-1 1-1,1-1 0,0 0 0,-1 1 0,1-1 0,0 0 1,0 1-1,1-1 0,-1 0 0,0 1 0,0-1 0,1 1 1,-1-1-1,1 0 0,-1 1 0,1-1 0,0 1 0,0-1 1,-1 1-1,1 0 0,0-1 0,0 1 0,1 0 0,-1 0 1,0-1-1,0 1 0,0 0 0,1 0 0,-1 1 0,1-1 1,-1 0-1,1 0 0,-1 1 0,1-1 0,1 0 5,132-11-84,-112 4-48,0-1 0,-1-1-1,0-1 1,-1-1 0,-1-1 0,1-1-1,-2-1 1,0 0 0,-1-2 0,-1 0-1,0 0 1,-2-2 0,0 0-1,0-1 1,-2-1 0,-1 0 0,1-2 132,8-14-315,-1-1 0,-1 0 0,-2-1 0,-2-1 0,-2-1 0,-1 0 0,0-13 315,-11 46-6,1 3 16,-1 0 0,0 0 0,0-1 0,0 1 0,-1 0 0,1 0 1,-1-1-1,-1 1 0,1 0 0,-1-1 0,0 1 0,0 0 0,0 0 0,-1 0-10,-11 4 204,-32 88 336,0 36 512,7 1 0,0 20-1052,7 38 1710,42-115-903,-10-65-794,-1-1 1,1 0-1,0 1 1,0-1-1,0 0 1,0 0-1,0 0 1,0 1-1,0-1 1,0 0-1,0 0 1,0-1 0,1 1-1,-1 0 1,0 0-1,0-1 1,1 1-1,-1 0 1,1-1-1,-1 0 1,1 1-1,-1-1 1,1 0-1,-1 0 1,1 1 0,-1-1-1,1 0 1,-1-1-1,1 1 1,-1 0-1,0 0 1,1-1-1,-1 1 1,1 0-1,-1-1 1,1 0 0,-1 1-1,0-1 1,0 0-1,1 0 1,-1 0-1,1 0-13,19-15 47,0-1 0,-2-1-1,0-1 1,-1-1 0,-1 0 0,0-1-1,-2-1 1,6-11-47,-15 25 9,26-39 31,-1-1 1,-2-1-1,-3-1 1,-1-2-1,-3 0 1,-3-1-1,-1-2 1,-3 1-1,-1-10-40,-8 30 2,-6 39-55,-10 59-48,-99 428 561,106-477-421,0-1-1,0 1 1,1 0 0,1 0-1,1-1 1,0 1 0,1 0-1,0 0 1,1 0 0,1-1-1,0 1 1,1-1 0,2 3-39,-5-15-26,0 0 1,0 0-1,0 0 0,0 0 1,0 0-1,1 0 1,-1-1-1,1 1 0,-1-1 1,1 1-1,-1-1 1,1 1-1,0-1 0,0 0 1,0 0-1,0 0 1,0 0-1,0 0 0,0 0 1,0-1-1,0 1 1,0 0-1,0-1 0,0 0 1,1 0-1,-1 0 1,0 0-1,0 0 0,0 0 1,1 0-1,-1 0 1,0-1-1,0 1 0,0-1 1,1 0 25,62-45-2384,21-68-4865,-42 44 2917</inkml:trace>
  <inkml:trace contextRef="#ctx0" brushRef="#br0" timeOffset="15992.902">29865 6345 8602,'-2'0'172,"1"-1"0,0 0-1,-1 1 1,1 0 0,-1-1 0,1 1 0,0 0 0,-1-1 0,1 1-1,-1 0 1,1 0 0,-1 0 0,1 0 0,-1 1 0,1-1 0,-1 0 0,1 1-1,0-1 1,-1 1 0,1-1 0,0 1 0,-1 0 0,1-1 0,0 1-1,0 0 1,-1 0 0,1 0 0,0 0 0,0 0 0,0 0 0,-1 1-172,-16 18 433,0 1 0,1 1 0,2 1 0,0 0 0,1 1 0,-8 20-433,12-27 265,1 2 1,1-1 0,0 1 0,1 1 0,1-1 0,1 1 0,1 0 0,0 0 0,2 1 0,0 4-266,2-22 26,-1 1 1,1 0 0,0-1 0,0 1-1,0-1 1,1 1 0,-1 0-1,1-1 1,0 1 0,0-1-1,0 1 1,1-1 0,-1 0 0,1 0-1,0 1 1,0-1 0,0 0-1,0-1 1,0 1 0,0 0 0,1 0-1,0-1 1,-1 0 0,1 1-1,0-1 1,0 0 0,0-1-1,1 1 1,-1 0 0,0-1 0,0 0-1,1 1 1,-1-1 0,1-1-1,-1 1 1,1 0 0,0-1-1,-1 0 1,1 0 0,-1 0 0,1 0-1,0-1 1,-1 1 0,2-1-27,10-7 24,0 0 1,0-1-1,-1 0 1,0-1-1,-1 0 1,0-2-1,-1 1 1,0-1-1,-1-1 1,0 0-1,-1-1 1,-1 0-1,8-14-24,-1 1 43,0 0-1,-2-1 1,-1 0-1,-2-2 0,4-14-42,-13 41 6,-1-1 0,1 1 0,-1 0-1,0-1 1,0 1 0,0 0-1,0-1 1,-1 1 0,1-1-1,-1 1 1,0-1 0,0 1-1,-1-1 1,1 1 0,0-1-1,-1 1 1,0-1 0,0 1-1,0-1 1,0 1 0,-1 0 0,1 0-1,-1 0 1,0 0 0,0 0-1,0 0 1,0 0 0,-1 0-1,1 1 1,-1-1 0,1 1-1,-1 0 1,0 0 0,0 0-1,0 0 1,0 0 0,0 1 0,-3-2-6,-1 3-2,-1 1 1,1 0 0,0 0 0,0 0 0,0 1 0,0 0 0,0 0 0,0 1 0,1 0 0,-1 0 0,1 1 0,0-1 0,0 1 0,0 1 0,0-1 0,1 1 0,-1 0 0,1 0 0,1 1 0,-1-1 0,-1 4 1,2-4-110,1 1-1,-1-1 1,2 1-1,-1 0 1,0 0 0,1 0-1,0 0 1,1 0-1,-1 0 1,1 1-1,0-1 1,1 6 110,15 42-5279,4-32 934</inkml:trace>
  <inkml:trace contextRef="#ctx0" brushRef="#br0" timeOffset="16310.255">30294 5746 9562,'-11'-20'2778,"4"19"4,-3 58-1463,-59 649 1557,63-559-1807,6-141-1022,0-3-18,0 0 0,0 0 0,0 0-1,0 1 1,0-1 0,1 0 0,-1 0 0,1 0 0,0 0 0,0 0-1,0 0 1,0-1 0,0 1 0,1 0 0,-1 0 0,1-1 0,0 1-1,1 0-28,14-4 215,46-79 140,25-69-186,-7-3 1,-6-3-1,16-63-169,-75 182 156,-3 5-2367,-33 55-2569,-10 23 499</inkml:trace>
  <inkml:trace contextRef="#ctx0" brushRef="#br0" timeOffset="16311.255">30271 6488 6065,'-12'42'2329,"12"-5"311,11-14-1599,10-8-305,8-11-264,13-7-240,-1-6-160,5-8-2777,-8-1 897</inkml:trace>
  <inkml:trace contextRef="#ctx0" brushRef="#br0" timeOffset="17112.744">30602 6275 9810,'-33'81'6065,"28"-64"-5737,0 1 0,1 0 0,1 0 0,1 0 0,0 1-1,1 0-327,17 46 932,-15-63-916,0-1-1,1 1 0,-1-1 0,0 0 0,1 1 1,-1-1-1,1 0 0,-1 0 0,1 0 1,-1 0-1,1 0 0,0 0 0,0 0 1,-1-1-1,1 1 0,0-1 0,0 1 0,0-1 1,0 0-1,0 1 0,0-1 0,0 0 1,0 0-1,-1-1 0,1 1 0,0 0 1,0-1-1,0 1 0,0-1 0,0 1 0,-1-1 1,1 0-1,0 0 0,1-1-15,11-6 29,-1 0 0,0-2 0,0 0 0,-1 0 0,0-1-1,-1-1 1,0 0 0,-1 0 0,9-13-29,-9 11-147,0-1-1,0 1 0,-2-1 1,0-1-1,-1 0 0,0 0 1,-1 0-1,-1-1 0,0 1 1,-2-1-1,0-1 0,-1 1 1,0 0-1,-1-7 148,-4 6-841,-3 18 216,-27 72 33,26-48 560,-4 4 93,5-14 63,1 0 0,0 0 0,1 1 1,0-1-1,2 1 0,-1 0 0,2 0 0,0 0 0,1 0-124,-1-14 16,1 0 0,0 0 0,0 0 0,0 0 0,0 0 0,0 0 0,0 0 0,0 0 0,0 0 0,1 0 0,-1 0 0,0 0 0,0 0 0,1-1 0,-1 1 0,1 0 0,-1 0 0,1 0 0,-1 0 0,1-1 0,-1 1 0,1 0 0,0-1 0,-1 1 0,1 0 0,0-1 0,0 1 0,0-1 0,-1 1 0,1-1 0,0 1 0,0-1 0,0 0 0,0 1 0,0-1 0,0 0 0,0 0 0,0 0 0,0 0 0,-1 1 0,1-2 0,0 1 0,0 0 0,0 0 0,0 0 0,0 0 0,0 0 0,0-1 0,0 1 0,0 0 0,0-1 0,0 1 0,-1-1 0,1 1 0,1-1-16,45-35 255,-22 7-188,-2-1 0,-1-1 0,-1-1 0,-1-1 0,-2-1 0,11-30-67,-26 58 3,23-53 27,-2 0-1,-3-2 0,-3 0 1,9-52-30,-17 12 65,-10 101-65,0 1 1,-1-1-1,1 0 1,0 0-1,-1 0 0,1 0 1,0 1-1,-1-1 1,1 0-1,0 0 1,-1 0-1,1 0 0,0 0 1,-1 0-1,1 0 1,0 0-1,-1 0 0,1 0 1,-1 0-1,1 0 1,0 0-1,-1 0 1,1-1-1,0 1 0,-1 0 1,1 0-1,0 0 1,-1 0-1,1-1 1,0 1-1,0 0 0,-1 0 1,1-1-1,0 1 1,0 0-1,-1 0 0,1-1 1,0 1-1,0 0 1,0-1-1,-1 1 1,1 0-1,0-1 0,0 1 1,0 0-1,0-1 1,0 1-1,0 0 0,0-1 1,0 1-1,0 0 1,0-1-1,0 1 1,0 0-1,0-1 0,0 1 1,0-1-1,0 1 1,0 0-1,0-1 1,1 1-1,-1 0 0,0-1 1,0 1-1,0 0 0,-18 27 16,-3 15 111,1 2 1,2 0 0,2 1 0,2 1 0,2 1 0,3-1-1,-1 17-127,6-33 112,2-1 0,1 1 1,2 0-1,1 0 0,1-1 0,1 1 0,3 6-112,-7-35 3,0 0 1,0 0 0,-1 1 0,1-1 0,0 0 0,0 0-1,1 0 1,-1 0 0,0 1 0,0-1 0,1 0 0,-1 0-1,0 0 1,1 0 0,-1 0 0,1 0 0,-1 0 0,1 0-1,0 0 1,-1 0 0,1 0 0,0 0 0,0 0-1,0 0 1,0-1 0,0 1 0,0 0 0,0-1 0,0 1-1,0-1 1,0 1 0,0-1 0,0 1 0,0-1 0,0 0-1,0 1 1,0-1 0,1 0 0,-1 0 0,0 0 0,0 0-1,0 0 1,1 0 0,-1 0 0,0 0 0,0-1 0,0 1-1,0 0 1,0-1 0,0 1 0,1-1 0,-1 1-1,0-1 1,0 0 0,0 1 0,-1-1 0,1 0 0,0 0-1,0 1 1,0-1 0,0 0 0,0-1-4,8-12 28,-1 0 0,0-1 1,-1 0-1,-1 0 0,0-1 0,-1 0 1,-1 0-1,0 0 0,-1-1 0,0-15-28,-1 20 6,23-235-59,-27 232-52,-3 26-33,-4 22 117,1 0 0,2 1 1,2 0-1,1 1 0,1-1 0,2 0 1,2 3 20,14 40 175,-15-75-165,0 0-1,0 1 0,0-1 0,0 0 1,0 0-1,1 0 0,-1 0 0,1 0 0,-1 0 1,1-1-1,0 1 0,0 0 0,0-1 0,0 0 1,0 1-1,0-1 0,0 0 0,0 0 1,0 0-1,0 0 0,1 0 0,-1-1 0,1 1 1,-1-1-1,0 1 0,1-1 0,-1 0 0,1 0 1,-1 0-1,0 0 0,2-1-9,8-3 22,0 0 0,0-2 0,0 1-1,-1-1 1,0-1 0,0 0 0,0 0 0,-1-1-1,0-1 1,-1 0 0,7-8-22,-2 5 20,-2-1 0,1 0 0,-2-1 0,0 0 0,-1-1 0,0 0 0,-1-1-1,-1 0 1,0 0 0,-1-1 0,-1 0 0,-1 0 0,0-1 0,-1 1 0,-1-1 0,0-12-20,-3 30 0,0 0-1,-1 0 1,1 1 0,0-1 0,-1 0 0,1 0 0,0 0-1,0 0 1,-1 0 0,1 0 0,0 0 0,-1 0 0,1 0-1,0 0 1,0 0 0,-1 0 0,1 0 0,0 0-1,-1 0 1,1-1 0,0 1 0,0 0 0,-1 0 0,1 0-1,0 0 1,0 0 0,-1-1 0,1 1 0,0 0 0,0 0-1,0 0 1,-1-1 0,1 1 0,0 0 0,0 0-1,0-1 1,0 1 0,-1 0 0,1 0 0,0-1 0,0 1-1,0 0 1,0 0 0,0-1 0,0 1 0,0 0-1,0-1 1,0 1 0,0 0 0,0-1 0,0 1 0,0 0-1,0 0 1,0-1 0,0 1 0,0 0 0,0 0 0,1-1-1,-1 1 1,0 0 0,0 0 0,0-1 0,0 1-1,1 0 1,-1 0 0,0-1 0,-14 24-32,-7 20 118,2 2 1,1 1-1,3 0 1,2 1-1,-2 19-86,15 15 439,0-78-431,1-1 0,0 0 0,-1 0 1,1 1-1,0-1 0,0 0 0,1 0 0,-1 0 0,0 0 1,1 0-1,-1-1 0,1 1 0,-1 0 0,1-1 0,0 1 1,0-1-1,0 1 0,-1-1 0,2 0 0,-1 0 0,0 0 1,0 0-1,0 0 0,0 0 0,1-1 0,-1 1 0,0-1 1,0 1-1,1-1 0,-1 0 0,1 0-8,-1 0-90,1 0 0,0-1-1,0 1 1,0 0 0,0-1 0,0 0-1,0 0 1,-1 0 0,1 0 0,0 0-1,-1-1 1,1 1 0,-1-1 0,1 1 0,-1-1-1,0 0 1,0 0 0,0 0 0,0 0-1,0-1 1,0 1 0,0 0 0,0-3 90,22-64-5536,-21 15 1163</inkml:trace>
  <inkml:trace contextRef="#ctx0" brushRef="#br0" timeOffset="17364.587">31446 5653 11682,'0'-1'2985,"-8"7"864,7 2-3329,4 5-288,0-1-128,3 5-1280,-9 3-2673,4 6 480</inkml:trace>
  <inkml:trace contextRef="#ctx0" brushRef="#br0" timeOffset="17988.196">31666 6042 6001,'-30'-21'7295,"-4"29"-5359,-22 42-1930,42-28 252,1 0 0,1 1 0,1 1 0,1-1 0,2 1 0,0 1 0,-3 18-258,7-4 771,4-38-752,0 0 0,0-1 0,0 1 0,0 0 0,0 0 1,1-1-1,-1 1 0,0 0 0,1-1 0,-1 1 0,0 0 0,1-1 0,-1 1 0,1 0 0,-1-1 0,1 1 0,0-1 0,-1 1 0,1-1 1,-1 1-1,1-1 0,0 1 0,-1-1 0,1 0 0,0 1 0,-1-1 0,1 0 0,0 0 0,0 0 0,-1 1 0,1-1 0,0 0 0,0 0 1,0 0-1,-1 0 0,1 0 0,0 0 0,0 0 0,-1-1 0,1 1 0,0 0 0,0 0 0,-1-1 0,1 1 0,0-1-19,74-44 410,76-100-110,-36 28-238,-114 117-63,-1-1 0,0 1 0,0 0 0,0-1 0,0 1 0,0-1 0,0 1 0,0 0 0,0-1 0,1 1 0,-1 0 0,0 0 0,0-1 0,0 1 0,1 0 0,-1-1-1,0 1 1,0 0 0,1 0 0,-1 0 0,0-1 0,1 1 0,-1 0 0,0 0 0,1 0 0,-1 0 0,0-1 0,1 1 0,-1 0 0,0 0 0,1 0 0,-1 0 0,0 0-1,1 0 1,-1 0 0,1 0 0,-1 0 0,0 0 0,1 0 0,-1 0 0,0 0 0,1 1 0,-1-1 0,0 0 0,1 0 0,-1 0 0,0 0 0,1 1 0,-1-1 0,0 0 0,0 0-1,1 1 1,-1-1 0,0 0 0,0 0 0,1 1 0,-1-1 0,0 0 0,0 1 0,0-1 0,0 0 0,1 1 0,-1-1 0,0 0 1,-4 24-43,1-12 27,-3 8 69,1 1 1,0-1-1,2 1 1,0-1-1,2 1 1,0 0 0,2 12-54,-1-32 14,-1 1 0,1-1 0,0 1 0,0-1 0,0 0 0,0 1 0,1-1 0,-1 1 0,0-1 0,1 0 0,-1 1 1,0-1-1,1 0 0,0 1 0,-1-1 0,1 0 0,0 0 0,-1 0 0,1 1 0,0-1 0,0 0 0,0 0 1,0 0-1,0-1 0,0 1 0,1 0 0,-1 0 0,0 0 0,0-1 0,1 1 0,-1-1 0,0 1 0,0-1 0,1 1 1,-1-1-1,1 0 0,-1 0 0,0 0 0,1 1 0,-1-1 0,1-1 0,-1 1 0,0 0 0,1 0 0,-1 0 0,0-1 1,1 1-1,-1-1-14,16-7 41,-1-1 0,0-1 0,0 0 0,-1-1 0,-1-1 0,0 0 0,-1-1 0,0 0 0,0-1 0,5-10-41,-3 7 23,41-66 44,-50 79-104,-9 18 7,2-11 22,-1 4 14,-1 1 1,2-1-1,-1 1 0,1-1 1,0 1-1,1-1 0,0 1 1,0 0-1,0-1 0,1 1 1,0-1-1,1 1 0,0-1 0,0 1 1,1 0-7,-1-7 8,0 1 1,0-1 0,0 0-1,0 0 1,1 0 0,-1 0-1,1 0 1,-1-1 0,0 1-1,1-1 1,-1 0-1,1 1 1,-1-1 0,1 0-1,-1-1 1,1 1 0,-1 0-1,1-1 1,-1 1 0,1-1-1,-1 0 1,0 0 0,1 0-1,-1 0 1,0 0-1,0 0 1,0-1 0,1 1-1,-2-1 1,1 1 0,0-1-1,0 0 1,0 0 0,-1 0-9,3 0 7,140-94 137,-143 95-144,-1 0-1,0 1 0,1-1 0,-1 0 1,1 1-1,-1-1 0,1 0 1,0 1-1,-1-1 0,1 1 1,0-1-1,-1 1 0,1-1 0,0 1 1,0 0-1,-1-1 0,1 1 1,0 0-1,0 0 0,0-1 1,-1 1-1,1 0 0,0 0 0,0 0 1,0 0-1,0 0 0,-1 0 1,1 0-1,0 0 0,0 1 0,0-1 1,0 0-1,-1 0 0,1 1 1,0-1-1,0 0 0,-1 1 1,1-1-1,0 1 0,-1-1 0,1 1 1,0-1-1,-1 1 0,1 0 1,-1-1-1,1 1 0,-1 0 1,1-1-1,-1 1 0,1 0 0,-1-1 1,0 1-1,1 0 0,-1 0 1,0 0-1,0-1 0,1 2 1,-15 66 119,11-58-24,0 1 0,0 1 1,1-1-1,1 0 0,0 0 0,0 1 0,1-1 0,2 10-95,-2-21 8,0 1 0,0 0 0,0-1 0,0 1-1,0 0 1,0-1 0,0 1 0,1-1 0,-1 1-1,0 0 1,0-1 0,1 1 0,-1-1-1,0 1 1,1-1 0,-1 1 0,1-1 0,-1 1-1,1-1 1,-1 1 0,1-1 0,-1 1 0,1-1-1,-1 0 1,1 1 0,-1-1 0,1 0 0,0 0-1,-1 1 1,1-1 0,-1 0 0,1 0 0,0 0-1,-1 0 1,1 0 0,0 0 0,-1 0-1,1 0 1,0 0 0,-1 0 0,1 0 0,0 0-1,-1-1 1,1 1 0,-1 0 0,1 0 0,0-1-1,-1 1 1,1 0 0,-1-1 0,1 1-8,30-23 128,-27 20-111,24-22-3,-2-1 0,0 0-1,-2-2 1,7-12-14,-14 4-1390,-27 14-3329,1 14 492,1-1-440</inkml:trace>
  <inkml:trace contextRef="#ctx0" brushRef="#br0" timeOffset="18287.272">32465 5182 10994,'6'-22'3665,"-1"18"456,-2 10-2753,3 17-1048,-4 25-168,-2 10-24,0 25-64,0 7 56,1 5-64,2-13 41,9 8-49,-1-16 112,3-1-1505,-4-6-2872,-5-11 561</inkml:trace>
  <inkml:trace contextRef="#ctx0" brushRef="#br0" timeOffset="18456.457">32609 6430 10930,'-10'18'4113,"-2"1"424,6-3-2736,7-5-1129,7-2-184,2-7-776,-4 1-4241,-9-2 1280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24:45.827"/>
    </inkml:context>
    <inkml:brush xml:id="br0">
      <inkml:brushProperty name="width" value="0.05" units="cm"/>
      <inkml:brushProperty name="height" value="0.05" units="cm"/>
    </inkml:brush>
  </inkml:definitions>
  <inkml:trace contextRef="#ctx0" brushRef="#br0">3360 6 11178,'-8'-5'7522,"13"10"-5866,207 51-1665,59-12 42,-258-42-74,0-1 0,0-1-1,0 0 1,0-1 0,0-1-1,-1 1 1,9-4 41,22-9-3459,-17 4-490</inkml:trace>
  <inkml:trace contextRef="#ctx0" brushRef="#br0" timeOffset="19613.207">0 37 8866,'4'-2'5222,"8"1"-5087,-9 1 202,38-3-115,-1 3 0,1 1 0,0 1 0,7 4-222,26 1 99,215 22 113,86 15 391,-171-24-571,-16-15 1,150-15-33,-126 1 27,26 10-27,48 18 48,-165-31-46,-50 4 170,-58 11 1062,-21 1 1378,3-2-2515,-7 2-567,10-5-4186,11-12 685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8:39.913"/>
    </inkml:context>
    <inkml:brush xml:id="br0">
      <inkml:brushProperty name="width" value="0.05" units="cm"/>
      <inkml:brushProperty name="height" value="0.05" units="cm"/>
    </inkml:brush>
  </inkml:definitions>
  <inkml:trace contextRef="#ctx0" brushRef="#br0">402 195 5961,'-6'2'357,"-1"0"-1,0 1 1,1-1 0,0 1-1,0 1 1,-1-1-1,2 1 1,-1 0-1,0 0 1,-4 6-357,-66 91 816,76-101-815,-24 41 32,2 0 0,1 1 0,3 1 1,1 0-1,-8 38-33,19-59-5,1 1 1,1-1-1,1 0 1,0 1-1,2 0 1,1-1-1,1 1 1,1 0-1,1-1 1,1 1-1,1-1 1,7 20 4,-10-36 4,0 0 0,0 0 1,1-1-1,0 1 1,0-1-1,0 0 1,0 0-1,1 0 1,0 0-1,0-1 1,1 1-1,-1-1 1,1 0-1,0-1 1,0 1-1,0-1 0,0 0 1,1 0-1,-1 0 1,1-1-1,-1 0 1,1 0-1,2 0-4,6-1 82,0 0 0,0-1 0,0-1 0,0 0 0,0-1-1,-1 0 1,1-1 0,-1-1 0,1 0 0,-1-1 0,0 0 0,-1-1-1,1 0 1,-1-1 0,0-1 0,-1 0 0,0 0 0,0-1 0,-1-1-1,0 0 1,2-3-82,19-17 138,-1-2-1,-2 0 0,-1-2 0,-2-1 0,-1-2 1,-2 0-1,-1-1 0,-2-1 0,12-38-137,-24 58 51,0 0-1,-1-1 1,-2 1-1,1-1 1,-2-1-1,-1 1 1,-1 0-1,0 0 1,-2-1-1,0 1 1,-1 0-1,-1 0 1,-1 0-1,-1 0 1,0 0-1,-2 1 1,0 0-1,-1 1 1,-1-1-1,-1 1 1,-1 1-1,-6-8-50,10 17-14,0 1-1,-1 0 0,0 0 1,0 1-1,0 0 1,-1 0-1,0 1 1,0 0-1,0 1 0,-1 0 1,1 0-1,-1 1 1,0 0-1,0 1 1,0 0-1,0 0 0,-1 2 1,1-1-1,0 1 1,0 0-1,-1 1 0,1 0 1,0 1-1,0 0 1,0 1-1,0 0 1,0 0-1,1 1 15,-22 10-340,1 1-1,0 2 1,1 0-1,1 2 1,1 1 0,1 2-1,0 0 1,2 2-1,1 0 1,-15 21 340,32-38-174,-121 130-2165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8:40.702"/>
    </inkml:context>
    <inkml:brush xml:id="br0">
      <inkml:brushProperty name="width" value="0.05" units="cm"/>
      <inkml:brushProperty name="height" value="0.05" units="cm"/>
    </inkml:brush>
  </inkml:definitions>
  <inkml:trace contextRef="#ctx0" brushRef="#br0">1900 341 2353,'4'-13'711,"2"-48"4703,-7 60-5279,1-1 0,-1 1 0,0 0 1,0 0-1,1 0 0,-1 0 0,0 0 0,0 1 1,0-1-1,0 0 0,0 0 0,0 1 0,0-1 0,0 0 1,-1 1-1,1-1 0,0 1 0,0-1 0,0 1 1,-1 0-1,1 0 0,0-1 0,0 1 0,-1 0 1,1 0-1,-1 0-135,-50 18 1111,43-10-1073,0 1 1,1 0-1,1 1 0,0 0 1,0 0-1,1 1 0,0-1 1,0 1-1,1 1 0,1-1 1,0 1-1,1 0 0,0-1 1,1 1-1,-1 5-38,-2 9 19,1 0 0,1 0 1,2 1-1,0-1 0,2 0 1,0 1-1,2-1 0,1 0 0,1 0 1,2-1-1,0 1 0,2-1 0,0-1 1,2 0-1,0 0 0,2-1 1,1 0-1,1-1 0,0-1 0,3 1-19,-1-5-2,0-1 0,1-1 0,1-1 0,0-1 0,1-1 0,0 0 0,1-1 0,0-1 0,1-2 0,0 0 0,0-1 0,3 0 2,-6-3-3,0 0-1,0-1 0,0-1 0,0-1 0,0-1 1,0 0-1,1-2 0,-1 0 0,0-1 0,-1-1 1,1-1-1,-1 0 0,1-1 0,-2-2 1,1 1-1,-1-2 0,0 0 0,-1-1 0,0-1 1,-1-1-1,0 0 0,0 0 0,-2-2 0,1 0 1,6-10 3,-4 1 18,-2 0 0,-1-1 0,-1-1 1,0 0-1,-2 0 0,-1-1 0,-2 0 0,0-1 1,-1 0-1,-2 0 0,-1 0 0,-1-9-18,-1 8 78,-1 1-1,-2-1 0,-1 1 0,-1 0 1,-1 0-1,-1 0 0,-2 0 0,-1 1 1,0 0-1,-2 1 0,-1 0 0,-2 0-77,3 5 110,0 1 0,-2 0 0,0 1 0,-1 1 0,0 0 0,-2 0 0,0 2 0,-1 0 0,0 1 0,-1 0 0,-1 2 0,0 0 0,0 1 0,-1 1 0,-1 1 0,0 1 0,-7-2-110,-5 4 99,0 2 0,0 0 0,-1 2-1,1 2 1,-1 1 0,1 2 0,-24 5-99,32-4-102,0 2 0,0 1 0,1 1-1,-1 1 1,2 0 0,-1 2 0,2 1 0,-3 3 102,-93 82-3530,43-8 450</inkml:trace>
  <inkml:trace contextRef="#ctx0" brushRef="#br0" timeOffset="621.455">648 1470 9154,'-66'-19'4597,"61"19"-4520,1 0-1,0 0 1,0 1 0,-1-1 0,1 1-1,0 0 1,0 0 0,0 0-1,0 1 1,0-1 0,0 1 0,0 0-1,0 0 1,1 0 0,-1 1-77,-5 5 11,0 0-1,1 0 1,0 1 0,1 0 0,0 0-1,0 1 1,1 0 0,0 0 0,1 0-1,0 1 1,0 0 0,1 0 0,1 0-1,0 0 1,-1 10-11,-53 257 28,45-192-18,5 0 1,3 0-1,3 0 0,5 0 0,3 0 1,6 11-11,-8-78-9,0-1 0,1 0 1,0 0-1,2-1 1,0 1-1,1-2 1,1 1-1,0-1 1,1-1-1,8 9 9,-16-19-12,0 0 0,1 0-1,0 0 1,0-1 0,0 1 0,0-1 0,1 0-1,-1 0 1,1-1 0,0 1 0,0-1-1,1 0 1,-1 0 0,1-1 0,-1 0-1,1 0 1,0 0 0,0 0 0,-1-1-1,1 0 1,0 0 0,1-1 0,-1 0-1,0 0 1,0 0 0,0-1 0,0 1-1,0-2 1,0 1 0,-1-1 0,1 0-1,0 0 1,1-1 12,15-12-13,-1-2 0,0-1 0,-1 0 0,-1-2 0,-1 0 0,-1-1-1,-1 0 1,0-2 0,-2 0 0,-1 0 0,1-5 13,20-37 42,-3-3 0,-3 0-1,6-27-41,-6 9 92,-3-1-1,-4-1 1,-4-1-1,3-63-91,-15 101 41,-1 1 1,-3-1-1,-2 0 1,-2 1 0,-3-1-1,-1 1 1,-13-39-42,17 75 11,-1 1 0,-1 0 1,0 0-1,-1 0 0,-1 1 0,1 0 1,-2 0-1,0 1 0,0 0 1,-1 0-1,-1 1 0,1 0 1,-2 0-1,1 1 0,-1 1 0,-1 0 1,1 0-1,-1 1 0,-1 1 1,1 0-1,-9-2-11,9 4-3,0 0 0,0 1 0,-1 1 0,1 0 0,-1 1 0,1 0 0,-1 1 1,1 1-1,-1 0 0,1 0 0,-1 1 0,1 1 0,0 0 0,0 1 0,-5 2 3,-3 3-110,1 1 0,0 1 0,0 1-1,2 0 1,-16 14 110,-112 125-1615,-42 88-1303,-13 59-370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9:38.212"/>
    </inkml:context>
    <inkml:brush xml:id="br0">
      <inkml:brushProperty name="width" value="0.05" units="cm"/>
      <inkml:brushProperty name="height" value="0.05" units="cm"/>
    </inkml:brush>
  </inkml:definitions>
  <inkml:trace contextRef="#ctx0" brushRef="#br0">19653 646 7834,'2'-82'8506,"-2"78"-8293,-1 1 0,1 0 1,-1-1-1,1 1 0,-1 0 1,0 0-1,0 0 0,-1 0 1,1 0-1,0 0 0,-1 0 0,0 0 1,0 0-1,0 1 0,0-1 1,0 1-1,-1-1 0,1 1 1,-1 0-1,1 0 0,-1 0 0,-2-1-213,1 2 52,-1 0 0,1 1 0,-1 0-1,1 0 1,-1 0 0,1 1-1,-1-1 1,1 1 0,-1 0 0,1 0-1,0 0 1,-1 1 0,1 0 0,0 0-1,0 0 1,0 0 0,1 1-1,-1-1 1,0 1 0,1 0 0,0 0-1,-1 0 1,1 0 0,0 1-1,1-1 1,-1 1 0,-1 3-52,-7 9 0,1 1-1,0 0 1,1 0 0,1 1-1,1 0 1,1 0 0,0 1 0,1 0-1,1 0 1,1 0 0,1 0-1,0 1 1,2-1 0,0 9 0,0-25 0,-1-1-1,1 0 1,0 1 0,0-1 0,-1 0-1,2 1 1,-1-1 0,0 1 0,0-1 0,1 0-1,0 1 1,-1-1 0,1 0 0,0 0-1,0 0 1,0 1 0,0-1 0,0 0-1,1 0 1,-1-1 0,1 1 0,-1 0 0,1 0-1,0-1 1,-1 1 0,1-1 0,0 1-1,0-1 1,0 0 0,0 0 0,1 0-1,-1 0 1,0 0 0,0 0 0,1 0 0,-1-1-1,0 0 1,1 1 0,-1-1 0,0 0-1,2 0 1,3-3 1,1 0 0,-1-1 0,0 0 0,0 0-1,0-1 1,-1 1 0,1-1 0,-1-1-1,0 0 1,-1 1 0,0-2 0,2-1-1,25-33 18,-3-1 0,-1-1 0,-2-2 1,-2 0-1,-2-2 0,14-43-18,-18 44 19,-1 0 1,-3-1-1,-2-1 1,4-29-20,-18 60-35,-7 33-45,-8 29 81,2 1 0,3 0-1,1 1 1,2 0 0,2 1 0,3 0 0,1 0 0,3 0 0,3 16-1,-3-58 10,1 0 0,0 0 0,0 0 0,0-1 0,1 1 0,0 0 0,0 0 0,0-1 0,1 1 0,0-1 0,0 0 1,1 0-1,-1 0 0,1 0 0,0-1 0,0 0 0,0 1 0,1-1 0,0-1 0,0 1 0,0-1 0,5 3-10,-2-2-54,1 0-1,0-1 1,0-1 0,1 1-1,-1-2 1,0 1-1,1-1 1,-1-1 0,1 1-1,-1-2 1,1 1-1,-1-1 1,6-2 54,37-19-6161,-34 5 1625</inkml:trace>
  <inkml:trace contextRef="#ctx0" brushRef="#br0" timeOffset="671.913">20258 447 8954,'-8'-3'7992,"-16"27"-5783,4 6-1885,1 0 1,2 1 0,1 1-1,1 0 1,2 1 0,1 1-1,-1 10-324,11-37 30,0-1 9,0 0 0,0 0-1,0 1 1,1-1 0,0 0 0,0 0 0,0 1-1,1-1 1,0 1 0,1-1 0,-1 0 0,1 1 0,0-1-1,1 0 1,-1 1 0,2 1-39,-1-7 9,-1 0 1,1 0-1,0 0 1,0 0-1,-1 0 1,1-1-1,0 1 0,0-1 1,0 1-1,0-1 1,-1 0-1,1 1 0,0-1 1,0 0-1,0 0 1,0 0-1,0-1 0,0 1 1,0 0-1,-1-1 1,1 1-1,0-1 0,0 0 1,0 0-1,-1 0 1,1 1-1,0-1 1,-1-1-1,1 1 0,-1 0 1,1 0-1,-1-1 1,0 1-1,0 0 0,1-1 1,0-1-10,15-16 36,-1-1 1,-1-1 0,0 0-1,-2-1 1,-1 0 0,0-1 0,-2 0-1,8-25-36,31-96 80,-46 135-94,-5 23-40,-25 123-65,7 41 140,20-173-32,0-1 0,0 1 0,0 0 0,0 0 0,1 0 0,0 0 0,0-1 0,0 1 0,0 0 1,1-1-1,0 1 0,2 3 11,-3-7-31,0 0 1,0-1-1,0 1 0,0 0 1,1-1-1,-1 1 1,0-1-1,0 0 0,1 0 1,-1 1-1,0-1 1,0 0-1,1 0 0,-1 0 1,0 0-1,1 0 1,-1 0-1,0-1 1,0 1-1,1 0 0,-1-1 1,0 1-1,0-1 1,0 1-1,0-1 0,1 1 1,-1-1-1,0 0 1,0 0-1,0 1 0,0-1 1,0 0-1,-1 0 1,1 0 30,14-12-544,-1 1 0,0-2 0,-2 0 1,1-1-1,-2 0 0,0 0 0,4-10 544,4-2-932,142-235-12264,-180 298 23777,-36 87-6823,47-105-3366,3-7-146,0 1 0,0-1 0,1 1-1,1 0 1,0 0 0,0 0 0,1 1 0,1-1 0,0 13-246,2-24 4,0-1 0,0 1 0,0 0 0,0-1 1,0 1-1,0 0 0,0-1 0,0 1 0,0-1 1,0 0-1,0 1 0,1-1 0,-1 0 0,0 0 1,0 1-1,0-1 0,1 0 0,-1 0 0,0-1 0,0 1 1,0 0-1,0 0 0,1 0 0,-1-1 0,0 1 1,0-1-1,0 1 0,0-1 0,0 1 0,0-1 1,0 1-1,0-1 0,0 0 0,0 0 0,0 0 1,0 1-1,0-2-4,3 0 10,12-5-9,-7 0-56,1 2 0,0-1 0,0 1-1,1 1 1,-1 0 0,1 1 0,0-1 0,0 2 0,0 0 0,0 0 0,0 1 0,1 1 0,-1-1 0,0 2-1,1 0 1,-1 0 0,0 1 0,3 1 55,-10-1-8,-1 0 0,1 0 0,-1 0-1,0 1 1,0-1 0,0 1 0,-1 0 0,1 0-1,-1 0 1,1 0 0,-1 0 0,0 1-1,0-1 1,0 1 0,-1-1 0,1 1 0,-1 0-1,0-1 1,0 1 0,0 0 0,0 0 0,-1 0-1,0 0 1,1 0 0,-2 0 0,1-1 0,0 1-1,-1 0 1,1 0 0,-1 0 0,0 0 8,-2 6 178,1 0 1,-2 0-1,1 0 0,-1 0 1,-1-1-1,1 0 1,-2 0-1,1 0 1,-1 0-1,0-1 1,-5 5-179,4-6 223,0-1 0,-1 1 0,0-1 0,0 0 0,0-1 1,0 0-1,-1 0 0,0-1 0,-5 2-223,11-5 2,0 0-1,0 0 0,-1 0 1,1 0-1,0-1 1,-1 0-1,1 1 1,-1-1-1,1 0 1,-1-1-1,1 1 1,0-1-1,-1 1 1,1-1-1,0 0 1,-1 0-1,1 0 1,0-1-1,0 1 1,0-1-1,0 0 0,0 0 1,0 0-1,1 0 1,-1 0-1,1-1 1,-1 1-1,0-2-1,-13-18-1952,7 5-2288,3 5-231</inkml:trace>
  <inkml:trace contextRef="#ctx0" brushRef="#br0" timeOffset="1351.389">21098 873 10722,'-1'22'2249,"-2"16"1007,1 4-3160,4 23-104,-1 2 8,4 6 48,4-13-15,5-5-562,1-28 513,8-21-3272,-2-30 687</inkml:trace>
  <inkml:trace contextRef="#ctx0" brushRef="#br0" timeOffset="2076.339">21655 581 8346,'-27'-21'5939,"-4"27"-3554,-28 40-1102,44-29-1169,0 1-1,1 0 1,1 1-1,1 0 1,1 1 0,0 0-1,1 1 1,2 0-1,0 1 1,1 0 0,1 0-1,0 8-113,5-27 10,0-1 0,1 0 0,-1 1 0,1-1 0,-1 1 0,1-1 0,0 0 0,0 1 0,0-1 0,1 1 0,-1-1 0,0 1 0,1-1 0,0 0 0,-1 1 0,1-1 0,0 0 0,0 0 0,0 0 0,1 1 0,-1-1 0,0 0 0,1-1 0,-1 1 0,1 0 0,0 0 0,0-1 0,-1 1 0,1-1 0,0 1 0,1-1 0,-1 0 0,0 0 0,0 0 0,0 0 0,1 0 0,-1 0 0,0-1 0,1 1 0,0 0-10,5-4 12,-1 0 0,1 0 0,-1-1-1,0 1 1,0-2 0,-1 1 0,1-1-1,-1 0 1,0 0 0,0 0 0,-1-1 0,3-3-12,37-44 84,-2-2 1,-3-1-1,17-34-84,-24 38 55,-2-1 1,-3-2-1,-2-1 0,9-31-55,-30 64 36,-9 21-17,-24 63 0,-1 25 104,3 0 0,5 2 0,0 18-123,20-99 15,0 78 195,1-84-208,0 0 0,0-1 0,1 1 0,-1 0 0,1 0 0,-1 0-1,1 0 1,-1 0 0,1-1 0,-1 1 0,1 0 0,0 0-1,-1-1 1,1 1 0,0-1 0,0 1 0,0-1 0,-1 1-1,1-1 1,0 1 0,0-1 0,0 1 0,0-1 0,0 0-1,0 0 1,0 1 0,0-1 0,0 0 0,0 0 0,0 0-1,0 0 1,0 0 0,0 0 0,0-1 0,-1 1 0,1 0-1,0 0 1,0-1 0,0 1 0,0 0 0,0-1 0,0 1 0,0-1-1,-1 1 1,2-1-2,14-9-371,0-1 1,-1 0-1,0-1 0,0 0 0,-1-1 1,-1-1-1,0 0 0,-1-1 0,-1 0 1,5-9 370,1-2-1601,0 0 1,-2-2-1,-1 0 0,-2-1 1,0 0-1,3-17 1601,-34 75 5722,-91 216-761,100-188-3923,11-56-1026,0-1-1,0 1 0,0 0 0,0-1 0,0 1 0,0-1 0,0 1 0,1-1 0,-1 0 1,0 1-1,0-1 0,1 0 0,-1 0 0,0 0 0,0 0 0,1 0 0,-1 0 0,0 0 0,0 0 1,1 0-1,-1-1 0,0 1 0,0-1 0,0 1 0,0-1 0,1 1 0,-1-1 0,0 1 0,0-1 1,0 0-1,0 0 0,0 0 0,0 1 0,-1-1 0,2-1-11,-2 2 4,90-81 149,-61 47-93,0-2 0,-3-1 0,-1-1 0,17-37-60,-33 57-2,-7 12-54,-4 16-19,-57 190 69,52-174 75,1-5 28,1 0 0,0 0-1,2 1 1,1 0 0,0-1 0,1 4-97,1-24 7,0 0 0,-1 1 1,1-1-1,0 1 0,0-1 0,0 0 0,0 1 1,0-1-1,0 1 0,0-1 0,0 0 1,1 1-1,-1-1 0,0 1 0,1-1 1,0 0-1,-1 1 0,1-1 0,0 0 1,-1 0-1,1 0 0,0 1 0,0-1 1,0 0-1,0 0 0,0 0 0,0 0 1,0-1-1,0 1 0,1 0 0,-1 0 0,0-1 1,0 1-1,1 0 0,-1-1 0,0 0 1,1 1-1,-1-1 0,1 0 0,-1 1 1,0-1-1,1 0 0,-1 0 0,1 0 1,-1 0-1,1-1 0,-1 1 0,0 0 1,2-1-8,7-7-150,0 0 1,-1 0 0,0-1 0,-1 0 0,1 0 0,-2-1 0,1-1 0,-1 1 0,3-8 149,-5 9-72,74-122-3186,-42 65 484</inkml:trace>
  <inkml:trace contextRef="#ctx0" brushRef="#br0" timeOffset="2422.302">22479 436 6793,'-23'30'9334,"-30"47"-6557,39-52-2535,2 0-1,0 1 1,2 0 0,1 0-1,0 7-241,8-32 2,1 0 0,-1 0-1,1 0 1,-1 0 0,1 0-1,0 0 1,-1 0 0,1 0-1,0 0 1,0 0 0,0 1-1,0-1 1,0 0 0,0 0-1,0 0 1,0 0 0,1 0-1,-1 0 1,0 0 0,1 0-1,-1 0 1,1 1 0,-1-1-1,1-1 1,-1 1 0,1 0-1,0 0 1,-1 0 0,1 0-1,0 0 1,0-1 0,0 1-1,0 0 1,0 0 0,0-1-1,0 1 1,0-1 0,0 1-1,0-1 1,0 0 0,0 1-1,0-1 1,0 0 0,0 0-1,0 1 1,0-1 0,0 0-1,1 0 1,-1 0 0,0 0-1,0-1 1,1 1-2,105-37 57,-98 33-71,1 1 0,-1 0-1,1 0 1,-1 1-1,1 0 1,0 1 0,-1 0-1,1 1 1,0 0-1,0 0 1,0 1 0,-1 0-1,1 1 1,0 0-1,-1 0 1,1 1-1,-1 1 1,0-1 0,0 1-1,0 1 15,-7-2 19,1 0 0,0 0 0,-1 0 1,1 0-1,-1 0 0,0 1 0,0-1 0,0 1 0,-1-1 0,1 1 0,-1 0 0,0 0 0,0-1 0,0 1 0,-1 0 0,1 0 1,-1 0-1,0 0 0,0 0 0,0 0 0,-1 0 0,1 0 0,-1 0 0,0 0 0,0-1 0,-1 1 0,1 0 0,-1 0 0,1-1 0,-1 1 1,0-1-1,-1 0 0,1 0 0,-1 0 0,1 0 0,-1 0 0,0 0 0,0 0 0,0-1 0,0 0 0,0 1 0,-1-1 0,0 0-19,-1 2 95,0 0-1,0 0 1,-1-1 0,1 1-1,-1-1 1,0-1-1,0 1 1,0-1-1,0 0 1,0 0-1,0-1 1,0 0-1,-1 0 1,1 0-1,0-1 1,-1 0-1,1 0 1,-1-1-1,1 0 1,0 0-1,-5-1-94,8 0-346,-1 1 0,1-1 0,-1 0 0,1 0 0,0-1-1,0 1 1,0-1 0,0 1 0,0-1 0,1 0 0,-1 0 0,1 0-1,-1 0 1,1-1 0,-1-2 346,-9-23-3858</inkml:trace>
  <inkml:trace contextRef="#ctx0" brushRef="#br0" timeOffset="-30247.486">2554 3064 7778,'-15'17'1792,"9"9"689,9 1-2329,11 5-24,6 3-136,8-2 64,4-6-64,15-10 72,3-5-48,20-18 72,5-4-56,17-22 72,1 0-80,24-23 48,-5-4-40,23-21-1929,1 17-679,12-14-401</inkml:trace>
  <inkml:trace contextRef="#ctx0" brushRef="#br0" timeOffset="-21189.343">3434 1935 6129,'-3'0'386,"0"0"0,0 1-1,0-1 1,0 1 0,0-1-1,0 1 1,0 0 0,0 0-1,0 0 1,0 0 0,0 1-1,0-1 1,1 1 0,-1 0-1,0 0 1,-1 2-386,-51 69 684,44-40-596,2 1 1,1 0-1,1 1 0,2-1 1,2 1-1,1 0 0,1 0 0,2 0 1,2 0-1,2 9-88,10 53 85,3 0 0,5-1-1,4-1 1,4-1 0,43 88-85,-63-154 7,1 0-1,1 0 1,1-2 0,2 0-1,0 0 1,2-1 0,1-2-1,1 0 1,15 14-7,-31-33-1,0 0 1,0-1-1,0 1 1,1-1-1,-1 0 0,1 0 1,0-1-1,-1 1 1,1-1-1,1 0 0,-1 0 1,0-1-1,0 1 1,1-1-1,-1-1 0,0 1 1,1-1-1,-1 1 1,1-2-1,-1 1 0,0-1 1,1 1-1,-1-1 1,0-1-1,1 1 0,-1-1 1,0 0-1,0 0 0,0-1 1,-1 1-1,1-1 1,0 0-1,-1-1 1,7-9 2,0-2 0,-2 1 1,0-1-1,0-1 0,-2 0 0,0 0 0,-1 0 0,0-1 1,-1 0-1,-1 0 0,-1 0 0,0-1 0,-1-7-2,-1 19 1,14-74 19,-3 0-1,-4-1 1,-3 0-1,-4 0 0,-4 0 1,-3 0-1,-3 0 1,-4 1-1,-5-6-19,11 61 55,-1 1-1,-1-1 1,-2 2 0,0-1-1,-1 1 1,-6-6-55,12 21 56,1 0-1,-1 0 0,0 1 1,-1 0-1,0 0 0,0 0 1,0 1-1,-1 0 0,0 1 1,0 0-1,-1 0 0,1 1 1,-1 0-1,0 0 0,0 1 1,0 0-1,-1 0 0,-7 0-55,1 1-3,-1 2 0,1 0 0,-1 0-1,1 2 1,-1 0 0,1 0-1,0 2 1,0 0 0,0 1-1,0 1 1,1 0 0,-4 2 3,6-1-484,-1 1 0,1 0 0,1 1 1,0 0-1,0 1 0,1 0 0,0 1 0,-6 7 484,-24 38-2603</inkml:trace>
  <inkml:trace contextRef="#ctx0" brushRef="#br0" timeOffset="-8820.337">2805 2098 7722,'-5'-3'280,"0"1"0,0 0 0,0 0 0,0 1 0,0 0 0,0 0 1,0 0-1,0 0 0,-1 1 0,1 0 0,0 0 0,0 0 0,-1 0 0,1 1 0,0 0 1,0 0-1,0 1 0,0-1 0,0 1 0,0 0 0,-1 1-280,-9 6 58,1 1-1,1 0 1,0 1-1,0 0 1,1 1-1,0 0 1,1 1-1,1 0 1,0 1-1,1 0 1,0 0 0,1 1-1,1 0 1,0 1-1,-2 9-57,-6 26 62,2 1-1,2 0 1,2 0 0,3 1-1,3 0 1,1 1 0,3-1 0,4 24-62,-1-23 31,3 0 0,1-1 0,3 0 1,3-1-1,1 0 0,3-1 0,7 10-31,-17-40 6,1 1-1,1-2 1,1 1 0,1-2-1,0 1 1,2-2 0,0 0-1,1 0 1,1-2-1,0 0 1,2 0 0,-1-2-1,2 0 1,4 1-6,-16-11 3,1-1 0,-1 0 0,1-1 0,0 0 0,0 0 0,0 0 0,0-1 0,0 0-1,1-1 1,-1 0 0,0 0 0,0-1 0,0 0 0,1 0 0,-1-1 0,0 0 0,-1-1 0,1 1 0,0-2 0,-1 1 0,6-4-3,2-2 11,-1-1-1,0 0 1,-1-1 0,0 0 0,0-1-1,-1-1 1,-1 0 0,0 0 0,5-11-11,5-9 53,-2-2 0,-2 0 0,-1 0 0,-2-2 0,8-31-53,-7 11 81,-2-1-1,-2-1 1,-4 0 0,-1 0-1,-3-1 1,-5-40-81,1 60 25,-2 1 0,-1-1-1,-2 1 1,-2 1 0,-2-1 0,-1 1-1,-2 1 1,-2 0 0,-6-10-25,16 37-135,0 1 1,-1 0 0,0 0-1,0 1 1,-1 0-1,0 0 1,0 0-1,-1 1 1,0 0 0,0 1-1,-8-5 135,11 8-259,-1 0 0,0 1 1,0 0-1,0 0 0,0 0 0,0 1 0,-1-1 0,1 2 0,0-1 0,-1 1 0,1-1 1,-1 2-1,1-1 0,0 1 0,-1 0 0,1 0 0,0 1 0,0 0 0,-3 1 259,-78 39-4086</inkml:trace>
  <inkml:trace contextRef="#ctx0" brushRef="#br0" timeOffset="-30978.34">166 3196 15939,'187'-44'6,"-151"38"-6,0 0 0,0 2 0,1 2 0,-1 1 0,1 2 0,-1 2 0,0 1 0,30 8 0,167 50 128,-130-27 481,-44-7-514,-44-10-589</inkml:trace>
  <inkml:trace contextRef="#ctx0" brushRef="#br0" timeOffset="-22182.831">1072 1987 7082,'-4'0'251,"-1"1"1,0-1 0,1 1-1,0 0 1,-1 0 0,1 1-1,0 0 1,-1-1 0,1 1-1,0 0 1,0 1 0,0-1 0,1 1-1,-1 0 1,1 0 0,-1 0-1,1 0 1,0 1 0,0-1-1,0 1 1,1 0 0,-2 2-252,-40 95-58,28-49 137,1 1-1,3 1 1,2 0-1,3 0 0,2 1 1,3 0-1,1-1 1,3 1-1,3 0 1,2-1-1,2 0 0,3 0 1,2-1-1,2-1 1,13 25-79,-15-43 14,1 0 0,2-1 0,2-1 1,1 0-1,1-1 0,1-2 0,2 0 0,1-1 1,25 20-15,-45-43 3,1-1 0,1 0 0,-1 0 0,0 0 0,1-1 0,0 0 0,0-1 0,0 1 0,0-1 0,0 0 0,0-1 0,1 0 0,-1 0 0,0-1 0,1 1 0,-1-2 0,0 1 0,1-1 0,-1 0 0,3-1-3,5-1 11,-1 0 1,0-1 0,1-1 0,-1 0 0,-1-1 0,1 0-1,-1-1 1,0-1 0,-1 0 0,0 0 0,0-1 0,-1-1 0,0 0-1,0-1 1,-1 0 0,0-1-12,7-17 90,0-1 0,-2-1 1,-2 0-1,-1-1 0,-1-1 0,-1 0 0,-2 0 0,-2-1 1,-1 1-1,-1-2 0,-2 1 0,-2 0 0,-1-1-90,2 3 91,-3 0-1,0 0 1,-2 0-1,-2 1 1,0 0-1,-2 0 1,-6-10-91,10 25 18,-1 1 0,-1 0 0,0 0 0,-1 1 0,0 0 0,-2 0 0,1 1 0,-2 0 0,0 0 0,0 1 0,-1 0 0,-1 1 0,0 0 0,0 1 0,-1 1 0,0 0 0,-13-7-18,9 11-466,-1 1-1,0 1 1,0 0-1,-1 1 0,1 1 1,0 0-1,-1 2 1,1 0-1,-15 3 467,-19 3-2770</inkml:trace>
  <inkml:trace contextRef="#ctx0" brushRef="#br0" timeOffset="-9481.544">600 2160 6441,'-5'-3'493,"0"0"0,0 0 0,-1 0 0,1 1 0,-1-1 0,0 1 0,1 1 0,-1-1 0,0 1 0,0 0 0,-2 1-493,2 0 150,0 0 0,0 0 0,0 1 0,0 0 0,1 0 0,-1 1 0,0 0 0,1 0 0,-1 0 0,1 0 0,-4 3-150,-7 7 43,0 1 0,0 0 0,1 0 0,1 2 0,1 0 0,0 0 0,1 2 0,0-1 0,1 1 0,1 1 0,1 0 1,1 0-1,-5 15-43,-3 3 31,1 0 0,2 1 0,2 1 0,1 0 0,2 1 0,-1 22-31,7-28 21,1-1 0,2 1 0,1 0 0,2-1 0,1 1-1,1-1 1,2 0 0,3 6-21,6 8 8,1-1 0,2 0 0,2-2 0,2-1 0,2-1 0,8 8-8,-25-34 4,1 0-1,0-1 1,1 0 0,1-1 0,0 0-1,1-1 1,0-1 0,1 0-1,0 0 1,1-2 0,0 1-1,1-2 1,14 6-4,-23-13 3,-1 0 0,1-1 0,-1 0 0,1 0-1,-1 0 1,1-1 0,-1 0 0,1 0 0,-1-1 0,0 1 0,0-2-1,0 1 1,0-1 0,0 1 0,0-2 0,0 1 0,-1-1 0,0 1 0,0-1-1,0-1 1,0 1 0,-1-1 0,1 0 0,-1 0 0,0 0 0,-1-1-1,2-2-2,13-26 30,-2 0 0,-1-2 0,-2 0-1,-1 0 1,-2-1 0,-2-1-1,4-34-29,6-46 100,-5 1-1,-2-119-99,-11 187 30,-1 1-1,-3-1 0,-2 1 1,-2 0-1,-2 0 0,-10-24-29,18 64 6,0-1-1,-1 1 0,0 0 1,-1 0-1,0 1 1,0-1-1,-1 1 0,0 0 1,0 0-1,0 0 1,-1 1-1,0-1 1,0 1-1,-1 1 0,0-1 1,0 1-1,0 1 1,0-1-1,-4-1-5,8 6-1,-1-1 0,1 1 0,0-1 0,0 1 0,0 0 0,0 0 0,0 0 0,0 0 0,0 1 0,0 0 0,0-1 0,0 1 1,0 0-1,0 0 0,0 0 0,0 1 0,0-1 0,1 1 0,-1 0 0,1-1 0,-1 1 0,1 0 0,0 1 0,0-1 0,-1 0 0,2 1 0,-1-1 0,-1 2 1,-39 85-30,34-57-418,1 0 1,2 0 0,1 0-1,2 1 1,0-1 0,3 1-1,1 11 448,15 56-2327</inkml:trace>
  <inkml:trace contextRef="#ctx0" brushRef="#br0" timeOffset="-29260.107">8252 3356 5577,'-29'10'3105,"18"-8"-441,11 2-727,16-2-1897,17 1-56,12-3-16,28 1 24,12-4 8,31-6 0,-1 0 32,23-3 32,-6-2 208,11-18-2929,-22-4 1081</inkml:trace>
  <inkml:trace contextRef="#ctx0" brushRef="#br0" timeOffset="-17198.808">9352 1838 4249,'-3'-1'414,"0"0"-1,1 1 1,-1-1 0,0 0-1,0 1 1,0 0-1,1-1 1,-1 1 0,0 0-1,0 1 1,0-1 0,0 0-1,1 1 1,-1 0 0,0-1-1,0 1 1,1 0 0,-1 1-1,0-1-413,-38 42 1671,-1 71-2124,26-28 582,4 0 0,4 0 1,2 71-130,5-75 133,3 0-1,4 0 1,9 31-133,-11-79 19,3 0 0,0 0 1,3-1-1,0 0 0,2 0 0,2-1 0,1-1 0,1-1 0,2 0 0,2 1-19,-11-18 1,1 0 1,0-1-1,1 0 0,0-1 1,1 0-1,0-1 0,1 0 1,0-1-1,0 0 0,1-1 1,0-1-1,1 0 0,-1-1 1,16 4-2,-20-8-2,1 0 1,0-1 0,-1 0 0,1-1-1,0 0 1,0-1 0,0 0 0,-1 0-1,1-1 1,-1-1 0,1 0 0,-1 0-1,0-1 1,0 0 0,0-1 0,0 0-1,8-6 2,3-8 9,-1-1-1,-1-1 1,0 0-1,-2-2 1,0 0-1,-2 0 1,0-2-1,-2 0 0,-1 0 1,-1-1-1,-1-1 1,-1 0-1,-1 0 1,-2-1-1,2-16-8,5-22 77,-3 0 0,-2 0 0,-3-44-77,-5 43 209,-3 0 1,-3 0-1,-14-60-209,12 73 177,-3 0 1,-3 0 0,-1 1-1,-3 1 1,-2 1-1,-2 1 1,-14-21-178,33 67-23,0-1 1,1 1-1,-2 0 0,1 0 1,0 0-1,-1 0 0,0 0 1,0 1-1,0 0 1,0 0-1,0 0 0,-1 0 1,1 1-1,-1-1 0,0 1 1,0 0-1,0 1 1,0-1-1,0 1 0,0 0 1,0 0-1,0 1 0,-1-1 1,1 1-1,0 0 0,0 1 1,0-1-1,-1 1 1,1 0-1,0 0 0,0 1 1,-1 0 22,-84 36-2678,-14 24 57</inkml:trace>
  <inkml:trace contextRef="#ctx0" brushRef="#br0" timeOffset="-10355.608">8575 2037 9138,'-9'1'527,"0"1"1,0 0-1,0 1 0,1 0 1,-1 0-1,1 1 0,0 0 1,0 0-1,-5 5-527,-57 58 1088,54-44-1117,1 0 1,2 1 0,0 0-1,2 1 1,0 0 0,1 4 28,-3 16 14,1 1 0,3 0 0,2 0 1,1 1-1,3 0 0,2 0 0,2 0 0,2 11-14,1-19 23,2 0-1,1 0 1,2-1-1,1 0 0,3-1 1,14 32-23,-16-44 10,1-2-1,0 1 1,2-2 0,1 0 0,1 0 0,1-2-1,0 0 1,6 4-10,-13-15 5,0 0-1,0 0 1,1-1 0,1-1 0,-1 0-1,1 0 1,0-1 0,1 0-1,-1-1 1,1-1 0,0 0-1,0-1 1,1 0 0,-1-1 0,1 0-1,11-1-4,-17-1 9,-1-1 0,1 0 0,0-1 0,0 0 0,-1 0 0,1 0 0,-1-1 0,0 0-1,0-1 1,0 0 0,0 0 0,0 0 0,-1-1 0,0 0 0,0 0 0,0 0 0,-1-1 0,0 0-1,0 0 1,0 0 0,-1-1 0,1 0 0,-2 1 0,1-1 0,-1-1 0,0 1 0,0 0 0,0-7-9,8-21 66,-2 0 0,-2-1 1,-1-1-1,0-22-66,0-37 192,-4 0 0,-4 1 0,-13-75-192,2 65 202,-4 0 0,-5 0 0,-12-27-202,31 121 22,-1-1 1,1 1-1,-2 1 1,1-1-1,-1 0 1,-1 1 0,0 0-1,-1 1 1,1-1-1,-2 1 1,1 0 0,-1 1-1,-1 0 1,-3-2-23,7 7-24,-1 1 0,1 0 0,-1 0 0,0 0 0,0 0 0,0 1 0,0 0 0,-1 1 0,1-1 0,0 1 0,0 0 0,0 1 0,0 0 0,0 0 1,-1 0-1,2 0 0,-1 1 0,0 0 0,0 0 0,0 1 0,1 0 0,-3 1 24,-19 10-540,1 1 1,1 1-1,0 1 1,1 1-1,1 1 0,-3 5 540,1-2-760,-92 74-2425</inkml:trace>
  <inkml:trace contextRef="#ctx0" brushRef="#br0" timeOffset="-29838.789">5946 3290 7314,'-17'3'1792,"11"0"616,12-3-2119,17-3-113,8-6-80,29-11 0,8 2-32,21-1-8,1 2-16,19 5 8,-10 4-32,22 2 32,-13-5-96,16-5-2425,-20-2 785</inkml:trace>
  <inkml:trace contextRef="#ctx0" brushRef="#br0" timeOffset="-18808.41">6920 1724 8442,'-30'20'4361,"-16"57"-4063,34-29-261,2 0-1,1 1 0,3 0 0,3 0 0,1 1 0,2-1 1,3 0-1,2 1 0,8 37-36,-10-63 7,6 47 45,4 0 0,2 0 0,10 19-52,-17-58 29,2 0 0,1 0 1,1-1-1,1 0 0,2-1 1,2-1-1,0-1 0,2 0 1,1-1-1,1-1 0,1-1 1,1-1-1,23 18-29,-29-29 4,1-2 1,0 0-1,1-1 1,0-1-1,0-1 0,1 0 1,0-2-1,8 2-4,-21-6 1,1-1 0,0 0 0,-1 0 0,1 0 0,0-1-1,-1 0 1,1-1 0,0 0 0,-1 0 0,1 0 0,-1-1 0,1 0-1,-1-1 1,0 0 0,0 0 0,0 0 0,0-1 0,-1 0 0,1 0 0,-1-1-1,0 0 1,0 0 0,-1 0 0,1-1-1,5-12 9,0 0 1,-2-1-1,0 0 0,-1 0 1,-1-1-1,-1 0 0,-1 0 1,0-1-1,-2 1 0,0-1 1,-1 0-1,-1 0 0,-2-20-9,2-78 74,-5 0 0,-12-53-74,3 53 197,-5 0 0,-15-40-197,28 138 100,0 0 0,-2 0 0,0 1-1,-2 0 1,0 0 0,-1 0 0,-1 2 0,-1-1 0,0 1 0,-2 1 0,0 1 0,-1 0 0,-10-9-100,18 20 40,-1-1 1,0 2-1,-1-1 1,1 1-1,-1 1 0,1-1 1,-1 1-1,0 1 1,0 0-1,0 0 1,-1 1-1,1 0 1,0 0-1,-1 1 1,1 1-1,0-1 0,0 1 1,-1 1-1,1 0 1,0 0-1,0 1 1,0 0-1,-5 3-40,-20 10-170,1 1-1,1 1 0,1 2 1,0 1-1,-5 7 171,19-15-222,8-5-213,0 0 0,-1-1 0,0 0 0,-1-1-1,1 0 1,-1 0 0,0-1 0,-1-1 0,1 0 0,-1 0-1,0-1 1,-2 0 435,-36-6-3052</inkml:trace>
  <inkml:trace contextRef="#ctx0" brushRef="#br0" timeOffset="-10978.564">6360 2119 6025,'-9'-26'767,"-1"0"-1,-1 1 1,-2 0-1,0 1 0,-1 1 1,-2 0-1,0 1 1,-1 0-1,-2 2 1,-1-1-767,16 17 62,0 0 1,0 0 0,-1 0-1,0 0 1,1 1 0,-1 0-1,-1 0 1,1 0 0,0 0-1,-1 1 1,1 0 0,-1 0-1,0 1 1,0 0 0,0 0-1,1 0 1,-1 0 0,0 1 0,0 0-1,0 1 1,-5 0-63,0 4 19,1 0 1,0 1 0,1 0-1,-1 0 1,1 1 0,0 1-1,1 0 1,0 0-1,0 0 1,1 1 0,0 0-1,0 0 1,1 1 0,-3 7-20,-16 23 8,2 2 1,2 1-1,2 1 1,2 0 0,1 1-1,3 1 1,2 0-1,2 1 1,1 0-1,3 1 1,2-1 0,2 1-1,2-1 1,2 1-1,2-1 1,8 27-9,7 20 19,5-1 0,4 0 0,17 31-19,66 97 20,-101-201-20,2-1-1,0-1 0,0 0 1,2-1-1,0 0 0,1-1 1,1-1-1,0-1 0,1 0 1,4 1 0,-15-10-3,0-1 1,0 1 0,0-1-1,1 0 1,-1-1 0,1 0-1,0 0 1,0-1 0,0 1-1,1-2 1,-1 1 0,0-2-1,1 1 1,-1-1 0,1 0 0,-1 0-1,1-1 1,-1 0 0,0-1-1,0 0 1,1 0 0,-1-1-1,-1 0 1,1 0 0,0-1-1,-1 0 1,5-3 2,4-8 11,0-1 0,-1-1-1,-1 0 1,0-1 0,-2 0 0,0-1-1,-1-1 1,0 0 0,-2 0 0,0-1 0,-2 0-1,2-10-10,18-62 49,-4-1 0,-4-1 0,6-94-49,-16 92 67,-3-1 0,-5 0 0,-12-92-67,10 167 41,-2 0-1,0 1 1,-1-1-1,-2 1 1,0 0-1,-2 0 1,0 1-1,-1 0 0,-1 1 1,-1 0-1,-1 0 1,0 1-1,-2 1 1,0 0-1,-7-6-40,18 21-23,0 1-1,0 0 1,0 0-1,0-1 1,0 2-1,-1-1 1,1 0-1,0 1 1,-1-1-1,0 1 1,1 0-1,-1 0 1,0 1-1,1-1 0,-1 1 1,0 0-1,0 0 1,1 0-1,-2 0 24,4 1-104,-1 0-1,1 0 1,0 0 0,-1 0-1,1 0 1,0 0-1,0 0 1,0 0-1,0 0 1,0 0-1,0 1 1,0-1-1,0 0 1,0 1-1,1-1 1,-1 1-1,0-1 1,1 1-1,-1-1 1,1 1-1,0 0 1,-1-1-1,1 1 1,0-1-1,0 1 1,0 0-1,0-1 1,1 1 0,-1-1-1,0 1 1,1 0-1,-1-1 1,1 1-1,-1-1 1,1 2 104,12 43-2829</inkml:trace>
  <inkml:trace contextRef="#ctx0" brushRef="#br0" timeOffset="-6882.563">306 2067 7386,'-17'-11'4131,"30"-5"-3453,-3 11-653,2 0 0,-1 2 0,0-1 0,1 1 1,-1 1-1,1 0 0,0 1 0,0 0 1,0 1-1,0 0 0,-1 1 0,1 0 0,7 2-25,-12-2 35,50 5 256,408 55-170,-449-59-119,64 11 19,0-5-1,37-1-20,219-18 112,-2-7 38,-12 16-32,5 5-52,2 7 16,-4 14 20,103 5-22,-389-27-106,-5 0 26,1-1 0,0-1-1,0-2 1,-1-1 0,32-8 0,-44 17-4498,-20 4 1342</inkml:trace>
  <inkml:trace contextRef="#ctx0" brushRef="#br0" timeOffset="-6189.127">5630 1913 8514,'259'19'5773,"-95"-3"-5642,47-9-19,442-18-62,117-44-3,-269 36 81,-43 43 399,203 65 257,-584-74-737,-52-9-40,0-1-1,0-1 1,1-2-1,24 0-6,-49-1-49,0-1 0,0 0 0,0 0 0,0 0 0,0 1-1,0-1 1,0 0 0,0 0 0,0 0 0,0-1 0,0 1 0,0 0-1,0 0 1,0 0 0,0-1 0,0 1 0,0-1 0,0 1-1,0 0 1,-1-1 0,1 0 0,0 1 0,0-1 0,0 1-1,-1-1 1,1 0 0,0 0 0,-1 1 0,1-1 0,-1 0-1,1 0 1,-1 0 0,1 0 0,-1 1 0,0-1 0,1 0-1,-1 0 1,0 0 0,0 0 0,1 0 0,-1 0 0,0 0-1,0 0 1,0-1 49,-18-26-1949</inkml:trace>
  <inkml:trace contextRef="#ctx0" brushRef="#br0" timeOffset="-5395.66">2970 1993 7434,'-58'-33'4123,"58"32"-4098,0-1 0,0 1 0,0-1 0,1 1 0,-1 0 0,1-1 0,-1 1 0,1 0 0,-1 0 0,1 0 0,0-1 0,0 1 0,0 0 0,-1 0 0,1 0 0,0 0 0,0 0 0,0 0 0,1 0 0,-1 1 0,0-1 0,0 0 0,0 1 0,1-1 0,-1 0 0,0 1 0,0 0 0,1-1 0,-1 1 0,0 0 0,1-1 0,-1 1 0,1 0 0,-1 0 0,0 0 0,1 0 0,0 1-25,7-4 53,253-71-65,119-13-42,133-21 56,88 12-16,-289 67 38,37 12-24,378-9 11,32-37 32,22-20-22,-3 22 2,30 69 11,26 31 66,33-40-66,-19-80 18,-4-23 122,-36 36 193,-46 46-77,-80 15-140,-94-36-72,-494 31-369,0-4 1,-1-4 0,16-9 290,-34 3-2309,-34 0-15</inkml:trace>
  <inkml:trace contextRef="#ctx0" brushRef="#br0" timeOffset="-4714.857">9643 1970 9994,'-710'76'4453,"559"-64"-3438,152-15-1011,1 1 0,-1-1 0,1 0-1,0 1 1,0-1 0,0 1 0,0-1 0,0 1 0,0 0-1,1 0 1,-1 0 0,1 0 0,0 0 0,-1 1 0,1-1-1,0 1 1,1-1-4,138-61-12,209-83 15,-215 92 23,3 6 0,35-2-26,1 9 1,156-14-1,203 1 7,51 9-42,21 28 30,-12 35 8,-35 36 9,-8 33-48,-68 1 37,-420-79 10,1-2 0,0-4 0,0-2 0,0-3 0,26-5-11,-32-5 61,0-2 0,0-3 1,-2-3-1,0-2 0,-2-2 1,0-3-1,-2-2 0,32-24-61,-79 50 22,16-9 286,-1-2 0,-1 0-1,0-1 1,0 0 0,-2-2 0,16-17-308,-16 4-1730,-19 1 915</inkml:trace>
  <inkml:trace contextRef="#ctx0" brushRef="#br0" timeOffset="-2634.708">16424 1157 9826,'22'37'6427,"-20"-36"-6359,-1 1-1,1 0 1,-1-1-1,1 1 1,0-1-1,-1 1 1,1-1 0,0 0-1,0 1 1,0-1-1,0 0 1,0 0-1,0-1 1,1 1-1,-1 0 1,0-1-1,0 1 1,0-1-1,1 0 1,-1 0-1,0 0 1,1 0 0,-1 0-1,0 0 1,0-1-1,3 0-67,5-4 85,1-1-1,-1 0 1,0-1-1,-1 0 1,0 0 0,0-1-1,0 0 1,-1-1-1,0 0 1,-1 0-1,3-4-84,-4 5 41,13-14 19,-1-2-1,-2 0 1,0 0-1,-2-2 1,0 1-1,-2-2 1,-1 0 0,-1 0-1,-1-4-59,-5-35 200,-4 65-188,0-1 0,0 1 1,0 0-1,0-1 0,-1 1 0,1 0 0,0-1 0,-1 1 0,1 0 0,-1 0 0,1-1 0,-1 1 0,0 0 0,1 0 0,-1 0 0,0 0 0,0 0 0,0 0 0,0 0 0,0 0 0,0 0 0,0 0 0,0 1 0,0-1 0,-1 0 0,1 1 0,0-1 0,0 1 0,-1-1 0,1 1 0,0-1 0,-1 1 0,1 0 0,0 0 0,-1 0 1,1 0-1,0 0 0,-1 0 0,1 0 0,0 0 0,-1 0 0,1 1-12,-4 1 34,0 0 1,0 1-1,0-1 0,1 1 1,-1 0-1,1 1 1,0-1-1,0 1 1,0 0-1,0 0 1,0 0-1,-1 3-34,-14 20 44,1 2 0,1 0 1,2 1-1,0 0 0,3 1 0,0 1 0,-5 27-44,-8 73 158,24-130-156,1-1-1,0 1 1,-1-1 0,1 1 0,0 0 0,0-1 0,0 1-1,0-1 1,0 1 0,0 0 0,0-1 0,1 1-1,-1-1 1,1 1 0,-1 0 0,1-1 0,-1 0 0,1 1-1,0-1 1,0 1 0,0-1 0,0 0 0,0 1-1,0-1 1,0 0 0,0 0 0,0 0 0,1 0 0,-1 0-1,0 0 1,1 0 0,-1 0 0,1-1 0,-1 1-1,1-1 1,-1 1 0,1-1 0,-1 1 0,1-1 0,0 0-1,-1 0 1,1 1 0,-1-1 0,1-1 0,0 1-1,-1 0 1,1 0 0,0 0 0,-1-1 0,1 1 0,-1-1-1,1 1 1,-1-1 0,1 0 0,-1 0 0,0 0-1,1 1 1,-1-1 0,0-1 0,1 1 0,-1 0 0,0 0-1,0 0 1,0 0 0,0-1 0,0 0-2,30-27 18,-2-1 0,0-2 0,-3-1 0,3-5-18,22-28 36,106-112 40,-146 166-75,1 1 1,1 0-1,-1 1 0,1 0 1,1 1-1,0 1 0,0 0 1,10-3-2,-21 9-3,1 1 1,0 0 0,0 0 0,-1 1-1,1-1 1,0 1 0,0-1 0,0 1 0,0 0-1,-1 1 1,1-1 0,0 1 0,0 0-1,0 0 1,-1 0 0,1 0 0,0 0 0,-1 1-1,1 0 1,-1 0 0,0 0 0,0 0 0,1 0-1,-1 1 1,-1-1 0,1 1 0,0 0-1,-1 0 1,1 0 0,-1 0 0,0 0 0,0 0-1,0 1 1,0-1 0,-1 1 2,7 13 17,0 1 0,-2 0 0,0 0 1,-1 1-1,-1-1 0,1 7-17,22 149 728,-27-174-720,0 1-1,0-1 0,-1 1 1,1 0-1,0-1 1,0 1-1,1-1 1,-1 1-1,0-1 1,0 1-1,0-1 0,0 1 1,0 0-1,0-1 1,1 1-1,-1-1 1,0 1-1,0-1 1,1 0-1,-1 1 1,0-1-1,1 1 0,-1-1 1,1 1-1,-1-1 1,1 0-1,-1 1 1,0-1-1,1 0 1,-1 1-1,1-1 0,-1 0 1,1 0-1,-1 0 1,1 1-1,0-1 1,-1 0-1,1 0 1,-1 0-1,1 0 0,-1 0 1,1 0-1,-1 0 1,1 0-1,0 0 1,-1 0-1,1-1 1,-1 1-1,1 0 1,-1 0-1,1 0 0,-1-1 1,1 1-1,-1 0 1,1 0-1,-1-1 1,1 1-1,-1 0 1,0-1-1,1 1 0,-1-1 1,1 0-8,16-31 310,-11 14-194,-1-1 0,0-1 1,-2 1-1,-1 0 0,0-1 0,-1 0 0,-1 1 0,-1-1 0,-1 1 0,0-1 0,-2 1 1,0 0-1,-1 0 0,-1 0 0,-8-17-116,-12-24 132,29 64-385,0 0 0,1 0 0,-1-1 0,1 1 0,0-1 0,0 0 0,0-1 0,0 1 0,1 0 0,-1-1 0,1 0 0,-1 0 0,1-1 0,3 2 253,64-14-6827,-32-9 2150</inkml:trace>
  <inkml:trace contextRef="#ctx0" brushRef="#br0" timeOffset="-2119.452">17589 512 5873,'-1'-12'6175,"-10"24"-2282,1 12-3210,2 0 0,0 1 1,2 0-1,0 0 0,-1 20-683,5-36 56,-1-1-1,2 1 1,-1 0-1,1 0 1,1 1-1,0-1 1,0 0-1,0 0 1,1 0-1,1 0 1,0 0-1,0 0 1,0-1-1,1 1 1,1 0-1,-1-1 1,1 0-1,1 0 1,0 0-1,2 3-55,9 6 14,32 34 10,-3 2 1,-1 2 0,9 20-25,-38-53 8,-1 0 0,0 1 0,-2 1 0,-1 0 0,0 0 0,-2 1 0,-1 1 0,-1-1 0,1 15-8,-7-33 28,-2-1 0,1 1-1,0 0 1,-1-1 0,-1 1 0,1-1-1,-1 0 1,0 1 0,0-1 0,-1 0-1,0 0 1,0 0 0,0-1 0,-1 1-1,-1 1-27,4-6 44,-1 1 0,1 0 0,-1 0 0,0 0-1,0-1 1,0 1 0,0-1 0,0 0 0,0 1-1,0-1 1,0 0 0,-1 0 0,1 0 0,0-1 0,-1 1-1,1-1 1,0 1 0,-1-1 0,1 0 0,-1 1-1,1-1 1,-1-1 0,1 1 0,0 0 0,-1-1-1,1 1 1,-1-1 0,1 1 0,0-1 0,-1 0-1,1 0 1,0 0 0,0-1 0,0 1 0,0 0 0,0-1-1,0 1 1,0-1 0,0 0 0,1 0 0,-1 0-44,-7-9 62,0 1 0,0-2 1,2 1-1,-1-1 0,2 0 1,0-1-1,0 1 0,1-1 1,0 0-1,1-1 0,1 1 1,-1-11-63,-2-4 4,1-1 1,1 1 0,2-1-1,1 1 1,1-1 0,2 1-1,0-1 1,2 1 0,2 0-1,8-28-4,-8 39-4,0 0-1,2 0 0,0 1 1,1 0-1,0 0 0,1 1 1,1 0-1,1 1 0,0 0 1,14-12 4,1-1-6,-23 36-55,0 15 38,1-1 0,1 0 1,1 0-1,1-1 0,1 0 0,1-1 0,1 0 0,0 0 1,4 1 22,-15-20-2,1 0 1,0 0-1,1-1 0,-1 1 1,0-1-1,0 1 1,1-1-1,-1 1 1,1-1-1,-1 0 0,1 0 1,0 0-1,-1 0 1,1 0-1,0 0 1,0 0-1,-1 0 0,1-1 1,0 1-1,0-1 1,0 1-1,0-1 1,0 0-1,0 0 0,0 0 1,0 0-1,0 0 1,0 0-1,0 0 1,0-1-1,0 1 1,0-1-1,0 1 0,-1-1 1,1 0-1,0 0 1,0 0-1,-1 0 1,1 0-1,0-1 2,5-5-186,-1 0 0,0-1-1,-1 0 1,1 0 0,-2-1 0,1 0 0,-1 1-1,0-1 1,-1-1 0,0 1 0,-1 0 0,0-1-1,1-8 187,4-23-1409,-3 0-1,-1 0 0,-2 0 0,-1 0 0,-3-4 1410,-4-50-3117</inkml:trace>
  <inkml:trace contextRef="#ctx0" brushRef="#br0" timeOffset="-1762.788">18059 172 8090,'5'28'5176,"-11"15"-2648,3-24-1896,-10 59 957,4-30-951,2 1 0,2 0 0,2 1 0,2-1 0,2 1-638,-1-47 11,-1 1 1,1-1 0,0 1 0,0 0 0,0-1-1,1 1 1,-1-1 0,1 1 0,0-1 0,-1 1-1,2-1 1,-1 0 0,0 0 0,1 1 0,-1-1-1,1 0 1,0 0 0,0 0 0,0 0 0,1-1-1,-1 1 1,1-1 0,-1 1 0,1-1 0,0 0-1,0 0 1,0 0 0,0 0 0,0-1 0,0 1-1,1-1 1,-1 0 0,1 0-12,2-2 3,0-1 1,-1 0-1,1 0 0,0-1 1,-1 0-1,1 0 1,-1 0-1,0-1 0,0 1 1,0-1-1,0 0 1,-1-1-1,3-2-3,156-174 57,-163 180-62,1 0 0,0-1 0,-1 1 0,1 0 0,0-1 0,0 1 1,0 0-1,0 0 0,0 0 0,1 0 0,-1 0 0,0 0 0,0 0 0,1 0 0,-1 0 0,0 1 0,1-1 0,-1 1 0,1-1 0,-1 1 0,1-1 0,-1 1 0,1 0 0,-1 0 0,1-1 0,-1 1 0,1 0 0,-1 1 0,1-1 0,-1 0 0,1 0 0,-1 1 0,1-1 0,-1 1 0,1-1 0,-1 1 0,1-1 0,-1 1 0,0 0 0,1 0 0,-1 0 0,0 0 0,0 0 1,0 0-1,0 0 0,0 0 0,0 0 0,1 1 5,1 7-16,0 0 0,-1 1 0,1-1 0,-2 1 1,1 0-1,-2 0 0,1 0 0,-1-1 0,-1 9 16,1-1 9,-1 19 222,-2 0-1,-1-1 0,-2 1 1,-7 22-231,13-55 35,0 1 0,-1-1 0,1 1 0,-1-1-1,0 0 1,0 1 0,0-1 0,0 0 0,-1 0 0,1 0 0,-1 0 0,0 0 0,0 0 0,0 0 0,0 0 0,-1-1 0,1 1 0,-1-1 0,1 0 0,-1 0 0,0 0 0,0 0 0,0 0 0,0 0-1,0-1 1,0 0 0,0 1 0,-1-1 0,1 0 0,0-1 0,-1 1 0,1-1 0,-1 1 0,-2-1-35,3 0-90,0 0 1,0-1-1,0 1 1,0-1-1,0 0 0,0 1 1,0-1-1,0 0 0,0-1 1,0 1-1,1 0 1,-1-1-1,1 0 0,-1 0 1,1 1-1,0-1 0,-1-1 1,1 1-1,0 0 1,0 0-1,0-1 0,1 1 1,-1-1-1,1 0 1,-1 1-1,1-1 0,0 0 1,0 0-1,0 0 0,0-2 90,0-7-746,1 0-1,1 0 1,0-1-1,0 1 1,1 1-1,1-1 0,0 0 1,0 1-1,3-6 747,-1 0-1209,16-51-2381</inkml:trace>
  <inkml:trace contextRef="#ctx0" brushRef="#br0" timeOffset="-1401.318">18601 22 7017,'2'3'466,"-1"0"0,1 1 0,-1-1 0,0 0 0,0 1 0,0-1-1,-1 1 1,1-1 0,-1 1 0,0-1 0,0 1 0,0-1 0,0 1-1,-1-1 1,1 1 0,-1 0-466,-36 217 5295,24-165-4759,2 0 1,3 1-1,3 0 1,2 0-1,2 0 1,4 20-537,-3-66 22,1 1 1,1-1-1,0 0 0,0 0 1,1 0-1,0 0 0,1 0 1,0-1-1,1 1 0,0-1 1,1 0-1,0-1 0,0 1 1,1-1-1,0 0 0,5 3-22,-13-12-4,1-1-1,-1 0 0,1 0 0,-1 0 1,1 0-1,-1 0 0,1 0 1,-1 0-1,1 0 0,0 0 0,-1 0 1,1 0-1,0 0 0,0 0 0,0 0 1,0 0-1,0 0 0,0 0 1,0 0-1,0 0 0,1 0 0,-1 0 1,0 0-1,0 0 0,1 0 0,-1 0 1,1 0-1,-1 0 0,1 0 1,-1 0-1,1 0 0,0 0 0,0 0 1,-1 1-1,1-1 0,0 0 1,0 1-1,0-1 0,-1 0 0,1 1 1,0-1-1,0 1 0,0 0 0,0-1 1,0 1-1,0 0 0,0-1 1,0 1-1,0 0 0,0 0 0,0 0 1,1 0-1,-1 0 0,0 0 0,0 0 1,0 0-1,0 0 0,0 1 1,0-1-1,0 0 0,0 1 0,0-1 1,0 1-1,0-1 0,0 1 1,-1-1-1,1 1 0,0 0 0,0-1 1,0 1 4,-46-80-1577,-34-33-3152,-77-81 4729,105 136 1046,51 57-1014,-1-1 1,1 1-1,0-1 0,-1 1 1,1-1-1,-1 1 1,1-1-1,0 1 0,0-1 1,-1 1-1,1-1 1,0 0-1,0 1 0,0-1 1,-1 1-1,1-1 1,0 0-1,0 1 0,0-1 1,0 1-1,0-1 0,0 0 1,0 1-1,1-1 1,-1 0-1,0 1 0,0-1 1,0 1-1,1-1 1,-1 1-1,0-1 0,0 1 1,1-1-1,-1 1 1,1-1-1,-1 1 0,0-1 1,1 1-1,-1-1 1,1 1-1,-1 0 0,1-1 1,-1 1-1,1 0 1,-1-1-1,1 1 0,0 0 1,-1 0-1,1-1 1,-1 1-1,1 0 0,0 0 1,-1 0-1,1 0 1,-1 0-1,1 0 0,0 0 1,-1 0-1,1 0 1,-1 0-1,1 0 0,0 1 1,-1-1-1,1 0 1,-1 0-1,1 1 0,-1-1 1,1 0-1,-1 1 0,1-1-32,6-1-57,68-10 222,226-21-577,-287 34-1130,-20 6-2211,-16 1-441</inkml:trace>
  <inkml:trace contextRef="#ctx0" brushRef="#br0" timeOffset="-1166.479">17616 245 10898,'-1'-16'3585,"-4"9"432,7 6-2857,5-1-848,10 5-328,4 14-3953,-6 3 1297</inkml:trace>
  <inkml:trace contextRef="#ctx0" brushRef="#br0" timeOffset="17330.256">25970 3703 6361,'-1'-4'377,"-4"-14"823,1 0 1,0 1 0,1-1-1,1 0 1,0 0-1,2-1 1,0 1-1,1-4-1200,5 14 1553,-1 25-964,9 355-109,-13-348-456,18 156 147,17-29-677,-29-139-2109,-11-23-1364,-16-7-710</inkml:trace>
  <inkml:trace contextRef="#ctx0" brushRef="#br0" timeOffset="17579.231">25766 4155 7946,'3'2'2936,"0"2"289,4-1-1889,14 0-528,7-3-127,14-3 7,8 0-56,17-9-120,-2 1-176,14-4-144,-6 3-64,4-8-88,-13 7 40,-3-10-152,-19 9-256,-8-2-640,-24 5-2929,-20-4 464</inkml:trace>
  <inkml:trace contextRef="#ctx0" brushRef="#br0" timeOffset="17840.198">25775 3600 8954,'-9'-24'2456,"10"-8"833,11 0-2497,17-11-112,9 7-127,14-1-129,-4 16-184,10 8-136,-10 16 0,-2 12-304,-5 11-304,-5 10-3033,-10 8 688</inkml:trace>
  <inkml:trace contextRef="#ctx0" brushRef="#br0" timeOffset="18151.55">26250 3893 6689,'3'14'1926,"30"82"3183,-31-93-5072,-1 1 0,1-1 1,0 0-1,0 0 0,0 0 0,0-1 0,0 1 0,1 0 0,-1-1 0,1 1 0,0-1 0,0 0 0,0 0 0,0 0 0,0 0 0,0-1 0,0 1 0,1-1 0,-1 0 0,1 0 0,-1 0 0,1 0 0,-1-1 0,1 1 0,2-1-37,1-1 43,-1-1 0,1 0-1,0 0 1,0 0 0,-1-1 0,1 0 0,-1 0 0,0-1 0,0 0-1,0 0 1,-1 0 0,2-2-43,2-1 65,103-93 708,-66 58-134,-46 42-623,1 0 1,-1 0-1,1 0 1,0 0-1,-1 0 1,1 0-1,-1 0 1,1 0-1,0 0 1,-1 1-1,1-1 1,-1 0-1,1 0 1,-1 1-1,1-1 1,-1 0-1,1 1 1,-1-1-1,1 1 1,-1-1-1,0 0 1,1 1-1,-1-1 1,0 1-1,1-1 1,-1 1-1,0 0 1,1-1-1,-1 1 1,0-1-1,0 1 0,0-1 1,0 1-1,0 0 1,0-1-1,1 1 1,-1-1-1,0 1 1,-1 0-1,1-1 1,0 1-1,0 0-16,0-1 8,-7 105 754,-3 4-412,9-109-347,1 1 0,0 0-1,0-1 1,0 1 0,-1 0-1,1 0 1,0-1 0,0 1-1,0 0 1,0-1 0,0 1-1,0 0 1,0 0 0,1-1-1,-1 1 1,0 0 0,0-1-1,0 1 1,1 0 0,-1-1-1,0 1 1,1 0 0,-1-1-1,1 1 1,-1-1-1,0 1 1,1-1 0,0 1-1,-1-1 1,1 1 0,-1-1-1,1 1 1,-1-1 0,1 0-1,0 1 1,-1-1 0,1 0-1,0 1 1,-1-1 0,1 0-1,0 0 1,0 0 0,-1 0-1,1 0 1,0 0 0,-1 0-1,1 0 1,0 0 0,0 0-1,-1 0 1,1 0 0,0 0-1,-1-1 1,1 1 0,0 0-3,35-25-296,29-46-4072,-27 19 1042</inkml:trace>
  <inkml:trace contextRef="#ctx0" brushRef="#br0" timeOffset="18606.384">26887 3730 5449,'-119'224'9548,"105"-186"-8696,14-37-821,0 1 0,0-1 1,0 1-1,1-1 0,-1 1 0,1-1 1,-1 1-1,1-1 0,-1 1 1,1-1-1,0 0 0,0 1 0,0-1 1,0 0-1,0 0 0,0 0 1,0 0-1,0 0 0,0 0 0,0 0 1,1 0-1,-1 0 0,0 0 1,1-1-1,-1 1 0,0 0 0,1-1 1,-1 1-1,1-1 0,-1 0 1,1 1-1,-1-1 0,1 0 0,-1 0 1,1 0-1,-1 0 0,1 0 1,0-1-1,-1 1 0,1 0 0,-1-1 1,0 1-1,1-1 0,-1 1 1,1-1-1,-1 0 0,0 1 0,1-1-31,17-7 45,0-1 0,-1 0 0,0-2 1,-1 0-1,0-1 0,0-1 0,-2 0 0,1-1 0,-2-1 0,0 0 0,0-1 0,-2 0 0,4-8-45,22-24 61,-2-1 1,-2-3-1,-3-1 1,-1-1 0,-4-1-1,-1-1 1,-2-6-62,-8-11 316,-20 70-148,-24 68 20,-37 92-133,32-81 250,3 0 1,3 2 0,-6 37-306,27-63 273,7-51-264,0 1-1,0-1 0,0 1 1,1-1-1,-1 1 1,0-1-1,1 0 0,-1 1 1,1-1-1,-1 0 1,1 1-1,-1-1 0,1 0 1,0 0-1,0 0 0,0 1 1,0-1-1,0 0 1,0 0-1,0 0 0,0 0 1,0-1-1,0 1 0,0 0 1,1 0-1,-1-1 1,0 1-1,0-1 0,1 1 1,-1-1-1,1 1 1,-1-1-1,0 0 0,1 0 1,-1 0-1,1 0 0,-1 0 1,0 0-1,1 0 1,-1 0-1,1 0 0,-1-1 1,0 1-1,1 0 0,-1-1-8,64-20 101,-45 8-68,-1-1 0,0 0 0,-1-1 0,-1-1 0,0-1 0,-2-1 0,0 0 0,0-1 0,-2 0 0,0-1 0,-2-1 0,0 0 0,-1 0 0,-1-1 0,-2 0 0,0-1 0,0-4-33,-4 17 22,-6 16-29,-7 21-12,-6 23 10,3 0 0,2 1-1,2 1 1,0 25 9,8-74 5,0-1 0,1 1 0,-1 0-1,1-1 1,0 1 0,0-1 0,0 1 0,0-1 0,1 1 0,-1 0 0,1-1-1,-1 1 1,1-1 0,0 0 0,0 1 0,0-1 0,0 0 0,1 1 0,-1-1-1,0 0 1,1 0 0,0 0 0,-1 0 0,1 0 0,0 0 0,0-1 0,0 1-1,0-1 1,0 1 0,1-1 0,-1 0 0,0 0 0,1 0 0,-1 0 0,0 0 0,1 0-1,-1-1 1,2 1-5,7-1 1,1 0 0,-1 0 1,0-1-1,0 0 0,0-1 0,0-1 0,0 0 0,0 0 0,-1-1 0,1 0 0,7-5-1,9-21-4523,-21 0 1026</inkml:trace>
  <inkml:trace contextRef="#ctx0" brushRef="#br0" timeOffset="18862.755">27515 3494 9658,'-11'-11'3601,"2"5"440,5 6-2545,4 0-640,4 4-392,4-1-200,-1 2-472,3 0-1032,-3 1 1072,-2 7-3905,-1 2 608</inkml:trace>
  <inkml:trace contextRef="#ctx0" brushRef="#br0" timeOffset="19334.526">27680 3530 4649,'10'0'761,"0"0"-113,0 0 0,-1 0 1,1 1-1,0 0 0,-1 1 1,1 0-1,-1 0 0,0 1 1,0 1-1,0-1 0,0 1 0,7 5-648,-12-4 174,-1 1-1,0 0 1,0 0-1,0 0 1,-1 0-1,0 0 1,0 0-1,-1 1 1,1-1-1,-1 1 0,-1-1 1,1 1-1,-1-1 1,-1 1-1,1-1 1,-1 1-1,0-1 1,0 1-1,-1-1 1,0 0-1,0 0 0,0 0 1,-3 5-174,4-8 54,-99 242 2612,100-245-2661,0 0-1,-1 1 1,1-1 0,0 0 0,-1 1-1,1-1 1,0 0 0,-1 1 0,1-1-1,0 0 1,0 1 0,0-1 0,-1 1-1,1-1 1,0 1 0,0-1 0,0 0-1,0 1 1,0-1 0,0 1 0,0-1-1,0 1 1,0-1 0,0 1 0,0-1-1,0 1 1,0-1 0,0 1 0,0-1-1,0 0 1,1 1 0,-1-1 0,0 1-1,0-1 1,0 0 0,1 1 0,-1-1-1,0 1 1,1-1 0,-1 0 0,0 1-1,1-1 1,-1 0 0,0 0 0,1 1 0,-1-1-1,1 0 1,-1 0 0,0 1 0,1-1-1,-1 0 1,1 0-5,26-7 157,-21 5-122,6-2-6,-1-1 1,-1 0 0,1 0-1,-1-1 1,0-1 0,0 1-1,0-2 1,-1 1 0,0-1-1,-1-1 1,0 0 0,3-4-30,34-46 59,-3-3 1,-2-1 0,-1-7-60,-22 41 11,20-46 45,-39 61-25,-13 30-26,4-1-7,1 1-1,1 0 1,1 0-1,0 1 1,2 0-1,-1 0 1,2 0-1,0 1 0,2 0 1,0 0-1,0 0 1,1 10 2,2-22 5,0 0 1,0 0-1,1-1 1,0 1-1,0 0 0,0 0 1,1 0-1,-1-1 1,1 1-1,1-1 1,-1 1-1,4 4-5,-4-9 8,-1 1-1,2-1 1,-1 1 0,0-1-1,0 0 1,0 0 0,0 0-1,1 0 1,-1 0 0,0 0-1,1-1 1,-1 1 0,1-1-1,-1 0 1,1 0 0,-1 0-1,1 0 1,-1 0 0,1 0-1,-1-1 1,0 1 0,1-1-1,-1 1 1,1-1 0,-1 0-1,0 0 1,0 0 0,0 0-1,1-1 1,-1 1 0,0-1-1,0 1 1,-1-1 0,1 0-1,0 1 1,-1-1 0,1 0-1,-1 0 1,2-2-8,143-161 379,16-33-169,-166 217-319,-10 22 35,-6 13 59,2 1 1,3 0-1,2 1 1,-5 55 14,17-103 4,0-4 2,1 0-1,-1 1 1,1-1-1,0 1 1,0-1-1,0 1 1,1-1-1,0 0 1,-1 1-1,2-1 1,-1 0-1,0 0 1,1 0-1,0 0 1,0 1-6,-1-4-9,-1 0-1,1 0 1,0 0 0,-1 0 0,1 0 0,0-1 0,0 1 0,0 0-1,0 0 1,0-1 0,0 1 0,0 0 0,0-1 0,0 1 0,0-1-1,1 0 1,-1 1 0,0-1 0,0 0 0,0 0 0,1 1 0,-1-1 0,0 0-1,0 0 1,0 0 0,1-1 0,-1 1 0,0 0 0,0 0 0,0-1-1,0 1 1,1 0 0,-1-1 0,0 1 0,0-1 0,0 0 0,0 1-1,0-1 1,0 0 0,0 0 0,0 1 0,0-2 9,37-44-1461,13-68-3612,-27 36 1512</inkml:trace>
  <inkml:trace contextRef="#ctx0" brushRef="#br0" timeOffset="19677.818">28527 3268 8058,'-3'-23'3737,"-2"12"-121,-5 22-2111,1 5-577,-3 7-616,5 12-120,3-6-536,4 1 864,3-2-4129,9 5 1113</inkml:trace>
  <inkml:trace contextRef="#ctx0" brushRef="#br0" timeOffset="20921.42">28764 3465 7290,'-25'14'3877,"-6"19"-2349,25-26-1334,-10 12 159,2 0 1,0 1-1,1 1 0,1 0 0,1 0 0,1 1 0,0 1 0,2 0 0,1 0 0,1 0 0,1 1 0,0 4-353,4-26 37,1 0-1,-1 0 0,0 0 0,1 0 1,0 0-1,-1 0 0,1 0 0,0 0 0,0 0 1,0 0-1,0 0 0,0 0 0,1 0 1,-1 0-1,1 0 0,-1 0 0,1 0 1,0 0-1,0 0 0,0 0 0,0-1 1,0 1-1,0 0 0,0 0 0,1-1 0,-1 1 1,0-1-1,1 0 0,-1 1 0,1-1 1,0 0-1,-1 0 0,1 0 0,0 0 1,0 0-1,0 0 0,0 0 0,0-1 1,0 1-1,0-1 0,0 1 0,0-1 0,0 0 1,0 0-1,0 0 0,0 0 0,2 0-36,9-7 63,1-1 1,-1 0-1,-1-1 0,0-1 0,0 1 0,0-2 0,-2 0 0,1 0 0,-1-1 1,6-9-64,-5 7 37,175-222 352,-162 204-364,-2 0 1,0-1-1,-2-1 0,-2-1 1,-1-1-1,-2 0 0,0-4-25,-9-23 34,-17 69-46,-66 124-12,60-99 51,0-5 69,2 0-1,1 1 0,1 1 1,2 0-1,1 1 0,1 0 1,1 1-1,1-1 0,1 7-95,6-32 9,-1 0 1,1 0-1,-1 0 0,1 0 1,0 0-1,1 0 0,-1 0 1,1 0-1,-1 0 0,1 0 1,0 0-1,1 0 1,-1-1-1,1 1 0,0 0 1,0-1-1,0 1 0,0-1 1,0 1-1,1-1 0,-1 0 1,1 0-1,0 0 0,0-1 1,0 1-1,1-1 0,-1 0 1,0 1-1,1-2 0,0 1 1,-1 0-1,1-1 0,0 1 1,4 0-10,2-3 13,0 0 0,0-1 0,0 0 0,0 0 0,-1-1 0,1 0 0,-1-1 0,1 0 0,-1 0 0,0-1 1,-1-1-1,1 1 0,-1-1 0,0-1 0,-1 1 0,1-1 0,-1-1 0,-1 1 0,1-1 0,-1 0 1,-1-1-1,1-1-13,97-179 193,-124 216-273,6-2 78,2 1 0,0 0 1,2 1-1,1 0 0,1 1 0,1 0 1,2 1-1,1-1 0,-1 23 2,5-49 3,0 0-1,1 1 1,-1-1-1,1 1 1,0-1-1,0 1 1,0-1-1,0 1 1,0-1-1,1 1 1,-1-1-1,1 1 1,-1-1 0,1 0-1,0 1 1,0-1-1,0 0 1,0 0-1,1 0 1,-1 1-1,1-1 1,-1-1-1,1 1 1,-1 0 0,1 0-1,0 0 1,0-1-1,0 1 1,0-1-1,0 0 1,0 0-1,1 1 1,-1-1-1,0-1 1,1 1 0,-1 0-1,0 0 1,1-1-1,-1 0 1,1 1-1,-1-1 1,1 0-1,1 0-2,17-11 19,-1-1 0,-1-1 0,0 0 0,0-1 0,-2-1 0,0-1 0,-1-1 0,0 0 0,-1-1-1,-1-1 1,2-5-19,-12 19 2,20-26 38,-1-2 0,-1 0 1,-2-2-1,6-16-40,-22 37-5,-17 29-41,-4 6 42,0 2 0,1 0 0,2 0 0,0 1 0,2 1 0,0 0 0,2 1 0,1 0 0,0 5 4,8-29 4,0 0 0,0 0 0,0 0 0,0 0 0,1 0 0,-1 0 0,1 0 0,-1 0 0,1 0 0,0 1 0,0-1 0,0 0 0,0 0 0,0 0 0,1 0 0,-1 0 0,1 0 0,-1 0 0,1 0 0,0 0 0,0 0 0,-1 0 0,1 0 0,1 0 0,-1 0 0,0-1 0,0 1 0,1 0 0,-1-1-1,1 1 1,-1-1 0,1 0 0,0 1 0,-1-1 0,1 0 0,0 0 0,0 0 0,0 0 0,0 0 0,0-1 0,0 1 0,0-1 0,2 1-4,6-5 13,1 0-1,-1 0 1,0-1 0,0-1 0,-1 0-1,1 0 1,-1-1 0,-1 0-1,1 0 1,-1-1 0,-1 0 0,3-4-13,-3 5 12,60-65 99,-3-4 0,-1-6-111,-49 62-5,-22 22-49,-14 18 45,2 0-1,0 1 1,1 1 0,1 1-1,1 1 1,2 0 0,-13 25 9,25-42-3,-1 1 1,1-1 0,1 1-1,-1-1 1,2 1 0,-1 0-1,1 0 1,0 0 0,0-1-1,1 1 1,0 0 0,0 0-1,1 0 1,0 0 0,1 0-1,0 0 3,-2-7 0,1 0-1,-1 0 0,1 1 0,0-1 0,-1 0 1,1 0-1,0 0 0,0 0 0,0 0 0,0 0 1,-1 0-1,2-1 0,-1 1 0,0 0 0,0 0 1,0-1-1,0 1 0,0-1 0,0 1 0,1-1 1,-1 1-1,0-1 0,0 0 0,1 0 0,-1 1 1,0-1-1,1 0 0,-1 0 0,0 0 0,0-1 1,1 1-1,-1 0 0,0 0 0,1-1 1,-1 1-1,0 0 0,0-1 0,1 0 1,43-24-7,-25 7 26,-1 1 0,0-2 0,-2-1 0,0 0 0,-1-1-1,12-22-18,46-96 95,-71 135-93,-1 0 0,0-1 0,0 1 0,-1-1 0,1 0 0,-1 1 0,0-1 0,0 0 1,0 0-1,-1 0 0,0 0 0,0 0 0,0 1 0,0-1 0,-1 0 0,0 0 0,0-2-2,0 6-3,0 0-1,0 0 1,0 0 0,1 1 0,-1-1-1,0 0 1,0 1 0,0-1 0,0 1-1,0-1 1,0 1 0,0-1-1,0 1 1,-1 0 0,1-1 0,0 1-1,0 0 1,0 0 0,0 0 0,0 0-1,0 0 1,-1 0 0,1 0 0,0 0-1,0 1 1,0-1 0,0 0 0,0 1-1,0-1 1,0 0 0,0 1 0,0-1-1,0 1 1,0 0 0,0-1-1,0 1 1,0 0 0,0 0 0,1 0-1,-1-1 1,0 1 0,1 0 0,-1 0-1,0 0 1,1 0 3,-72 109-121,-39 80 193,108-186-71,0 1 0,1 0 0,0 0 0,0 0 0,0 1 1,1-1-1,-1 0 0,1 1 0,1-1 0,-1 1 0,1-1 0,0 0 1,0 1-1,0-1 0,1 1 0,0-1 0,0 1 0,0-1 0,1 0 0,1 3-1,-2-6 0,1-1 0,-1 0 0,1 1 0,0-1 0,-1 0 0,1 0 0,0 0 0,0-1 0,0 1 0,0 0 0,-1-1 0,1 1 0,0-1 0,0 1 0,0-1 0,0 0 0,0 0 0,0 0 0,0 0 0,0 0 0,0-1 0,0 1 0,0 0 0,0-1 0,0 0 0,0 1 0,0-1 0,0 0 0,-1 0 0,2 0 0,51-35 34,44-62 35,-72 70-58,0 1-1,2 1 0,0 2 0,2 0-10,29-9-3,-58 33 1,0 0 0,-1 0 1,1 0-1,0 0 0,0 0 1,-1 0-1,1 0 1,0 0-1,-1 0 0,1 0 1,0 0-1,0 0 1,-1 1-1,1-1 0,0 0 1,-1 1-1,1-1 0,-1 0 1,1 1-1,0-1 1,-1 1-1,1-1 0,-1 1 1,1-1-1,-1 1 1,1-1-1,-1 1 0,1 0 1,-1-1-1,0 1 0,1 0 1,-1-1-1,0 1 1,0 0-1,0-1 0,1 1 1,-1 0-1,0 0 1,0-1-1,0 1 0,0 0 1,0-1-1,0 1 0,0 0 1,0 0-1,-1-1 1,1 1-1,0 0 0,0-1 1,0 1-1,-1 0 1,1 0 0,-12 44-36,-44 103 97,55-146-61,0-2 2,1 1 0,-1-1 0,0 1 0,1 0 0,-1-1 0,1 1 0,-1 0 0,1 0 0,0 0 0,-1-1 0,1 1 0,-1 0 0,1 0 0,0 0 0,0 0 0,0-1 0,0 1 0,-1 0 0,1 0 0,0 0 0,0 0 0,1 0 0,-1 0 0,0-1 0,0 1 0,0 0 0,0 0 0,1 0 0,-1 0 0,0 0 0,1-1 0,-1 1 0,1 0 0,-1 0 0,1-1 0,-1 1 0,1 0 0,0-1 0,-1 1 0,1-1 0,0 1 0,-1-1 0,1 1 0,0-1 0,0 1 0,0-1 0,-1 0 0,1 1 0,0-1 0,0 0 0,0 1-2,10-7 9,0-1-1,-1 0 1,1 0-1,-2-1 1,1 0-1,-1-1 1,8-8-8,17-16 21,-24 24-9,-2 1-10,0 1 0,1 0 0,-1 0 0,1 1 0,1 0 0,-1 1 0,1 0 0,0 0-1,0 1 1,0 0 0,6-1-2,-15 5-4,0 0-1,0 0 1,0 0-1,1 0 1,-1 0-1,0 0 1,0 0 0,0 0-1,1 0 1,-1 0-1,0 1 1,0-1-1,0 0 1,0 1-1,0-1 1,0 1-1,0 0 1,0-1 0,0 1-1,0 0 1,0 0-1,0-1 1,0 1-1,0 0 1,0 0-1,-1 0 1,1 0-1,0 0 1,-1 0 0,1 0-1,-1 0 1,1 0-1,-1 1 1,0-1-1,1 0 1,-1 0-1,0 0 1,0 0-1,0 1 5,-2 50-36,0-37 46,1-8-38,0-5 18,1 0 0,-1 0-1,1 0 1,-1 1-1,1-1 1,0 0-1,0 0 1,0 0 0,0 0-1,0 0 1,1 0-1,-1 0 1,0 0-1,1 1 1,0-1 0,-1 0-1,1-1 1,0 1-1,0 0 1,0 0-1,0 0 1,1 0-1,-1-1 1,0 1 0,1-1-1,-1 1 1,2 0 10,12-12-2642,-12-4-141</inkml:trace>
  <inkml:trace contextRef="#ctx0" brushRef="#br0" timeOffset="22346.973">28994 4510 5425,'0'1'171,"0"-1"1,0 0-1,0 1 0,0-1 1,0 0-1,-1 1 0,1-1 1,0 0-1,0 1 0,0-1 0,-1 0 1,1 0-1,0 1 0,0-1 1,-1 0-1,1 0 0,0 1 1,-1-1-1,1 0 0,0 0 0,-1 0 1,1 1-1,0-1 0,-1 0 1,1 0-1,0 0 0,-1 0 1,1 0-1,-1 0 0,1 0 0,0 0 1,-1 0-1,1 0 0,0 0 1,-1 0-1,1 0 0,-1 0 0,1 0 1,0 0-1,-1 0 0,1-1 1,0 1-1,-1 0 0,1 0 1,0 0-1,-1-1 0,1 1 0,0 0 1,0 0-1,-1-1 0,1 1 1,0 0-1,0-1 0,-1 1 1,1 0-1,0 0 0,0-1 0,0 1 1,0-1-1,-1 1 0,1 0 1,0-1-1,0 1 0,0 0 1,0-1-172,-5 10 254,0 1 0,0 0 0,1 0 0,1 0 1,-1 0-1,2 1 0,-1-1 0,0 11-254,0-7 98,-1 6-49,0-1 0,1 1 1,1 0-1,0 0 0,2 0 1,0 0-1,1 0 0,2-1 1,0 1-1,1 0 0,2 6-49,-5-22 19,0-1 0,0 1-1,0-1 1,1 1 0,-1-1-1,1 0 1,0 1 0,0-1-1,0 0 1,0 0 0,1 0-1,-1-1 1,1 1 0,-1-1 0,1 1-1,0-1 1,0 0 0,0 0-1,1 0 1,-1 0 0,0-1-1,1 1 1,-1-1 0,1 0-1,-1 0 1,1 0 0,0 0-1,-1-1 1,1 0 0,0 1-1,-1-1 1,1-1 0,0 1-19,9-6 72,1 0 1,-2-1 0,1 0-1,-1-1 1,0 0 0,0-1-1,-1 0 1,-1-1 0,1 0-1,6-11-72,99-135 452,-64 70-363,-51 127-158,-6 9 33,1-26 69,2 0-1,0 0 1,2 1 0,0-1 0,2 0 0,3 20-33,-4-42 15,-1 0 0,0 1 0,0-1 1,1 0-1,-1 0 0,1 1 0,0-1 1,0 0-1,-1 0 0,2 0 0,-1 0 1,0 0-1,0 0 0,0 0 0,1 0 1,-1-1-1,1 1 0,0 0 0,-1-1 1,1 1-1,0-1 0,0 0 0,0 0 1,0 1-1,0-1 0,0-1 0,0 1 1,1 0-1,-1 0 0,0-1 0,0 1 1,1-1-1,-1 0 0,0 0 0,0 0 1,1 0-1,-1 0 0,0 0 0,1 0 1,-1-1-1,1 0-15,14-7 82,0-2-1,0 0 1,-1-1-1,0-1 1,-1 0-1,3-5-81,10-6 62,6-6-4,-19 16-101,-1 0 0,2 1 1,0 1-1,0 0 1,1 1-1,0 1 1,0 1-1,11-4 43,-26 12-106,0-1 1,0 0-1,0 1 0,0-1 0,0 1 1,1 0-1,-1 0 0,0 0 0,0 0 0,1 0 1,-1 0-1,0 0 0,0 1 0,0-1 1,0 1-1,1 0 0,-1 0 0,0 0 1,0 0-1,0 0 0,-1 0 0,1 0 1,0 0-1,0 1 0,-1-1 0,1 1 1,0-1-1,-1 1 0,0 0 0,1 1 106,2-1-202,-1 0-1,0 0 1,0-1-1,1 1 0,-1 0 1,0-1-1,1 0 1,0 0-1,-1 0 1,1-1-1,0 1 0,-1-1 1,1 1-1,0-1 1,-1-1-1,1 1 0,0 0 1,-1-1-1,1 0 1,0 0-1,-1 0 1,1 0-1,-1 0 0,1-1 1,-1 0-1,0 1 1,0-1-1,0-1 0,0 1 1,0 0-1,0-1 1,1 0 202,39-30-2669,4-3 101</inkml:trace>
  <inkml:trace contextRef="#ctx0" brushRef="#br0" timeOffset="22686.314">30164 4474 3121,'30'-39'6948,"-32"36"-3776,-14 15-1754,-17 22-514,2 1 1,1 1-1,2 1 0,-19 35-904,15 10 1228,32-81-1214,-1 0-1,1 0 0,0 0 1,0 0-1,0 0 0,0 0 1,0 0-1,0 0 0,0 1 1,0-1-1,0 0 0,0 0 1,1 0-1,-1 0 0,0 0 1,1 0-1,-1 0 0,1 0 1,-1 0-1,1 0 0,0 0 1,-1 0-1,1-1 0,0 1 1,0 0-1,-1 0 0,1-1 1,0 1-1,0 0 0,0-1 1,0 1-1,0-1 0,0 1 1,0-1-1,0 1 0,0-1 1,0 0-1,0 0 0,0 1 1,0-1-1,0 0 0,1 0 1,-1 0-1,0 0 0,0 0 1,0-1-1,0 1 0,0 0 1,0 0-1,0-1 0,0 1 1,0 0-1,0-1 0,0 1 1,0-1-1,0 0 0,0 1 1,0-1-1,0 0 0,-1 1 1,1-1-1,0 0 0,0 0 1,-1 0-14,21-12 67,-1 0 1,-1-2-1,0 0 1,-1-1 0,14-16-68,-18 18 35,108-119 202,-99 104-211,0 0-1,-2-2 0,-2 0 0,0-1 0,-3-1 0,0 0 1,8-29-26,-11 13 6,-11 40-40,-6 30-2,-97 347 116,101-367-77,-4 12 45,0-1 1,1 1 0,1-1 0,0 1 0,1 0-1,1 0 1,0 0 0,0-1 0,1 1 0,1 0-1,0 0 1,1-1 0,1 5-49,-2-11 20,-1-3-12,0 0 0,-1 0 0,1 1 0,1-1 0,-1 0 0,0 0 0,1 0 0,0 0 0,-1-1-1,1 1 1,0 0 0,1-1 0,-1 1 0,0-1 0,1 0 0,-1 1 0,1-1 0,0 0 0,-1-1 0,1 1 0,0 0 0,0-1 0,2 1-8,1-1-77,0 0 1,0 0 0,0 0 0,0-1-1,0 1 1,0-2 0,0 1 0,0-1-1,0 0 1,0 0 0,0 0-1,0-1 1,0 0 0,-1 0 0,1-1-1,5-2 77,76-63-5015,-27 16 836</inkml:trace>
  <inkml:trace contextRef="#ctx0" brushRef="#br0" timeOffset="22925.433">31085 4157 10090,'-1'30'2937,"-10"15"920,-6 13-2561,-2 21-408,-4 3-24,0-8-200,8-10-232,12 1-223,4-18-97,8-4-208,-1-17-201,-3-7-735,-10-10-200,-6-9-1105,-5-9-1831,-6-4 295</inkml:trace>
  <inkml:trace contextRef="#ctx0" brushRef="#br0" timeOffset="23345.507">30815 4466 3665,'-2'-17'873,"1"1"-1,1-1 1,1 0 0,0 0 0,1 1 0,1-1-1,0 1 1,1-1 0,1 1 0,1 0 0,5-12-873,0 9 460,0 0 0,1 1 0,1 0 0,0 1 0,2 1 0,0 0 0,0 1 0,2 0 0,10-6-460,-15 12 283,1 1-1,0 1 0,1 0 0,0 1 1,0 0-1,1 1 0,-1 0 0,1 2 1,0-1-1,0 2 0,8-1-282,-10 2 128,0 1 0,0 0 0,0 1 0,0 0 0,0 1 0,0 1 0,9 2-128,-17-4 11,-1 1-1,0-1 1,1 1 0,-1-1 0,0 1-1,0 1 1,0-1 0,0 0 0,-1 1-1,1 0 1,-1 0 0,1 0 0,-1 0-1,0 1 1,0-1 0,-1 1-1,1 0 1,-1 0 0,1 0 0,-1 0-1,-1 0 1,1 0 0,1 4-11,-3-3 13,0 0 0,0 1-1,0-1 1,-1 0 0,1 0 0,-1 1-1,0-1 1,-1 0 0,0 0 0,1 0 0,-1 0-1,-1 0 1,1 0 0,-3 3-13,0 1 38,-90 138 771,62-102-495,-42 48 397,50-65-472,92-57-371,-55 26 89,0-1 0,1 1 1,-1 1-1,1 0 0,-1 1 0,1 1 1,0 0-1,0 0 0,-1 1 1,1 1-1,-1 0 0,1 1 0,-1 0 1,0 1-1,0 0 0,0 1 0,0 0 1,-1 1-1,0 0 0,0 1 1,-1 0-1,0 1 0,0 0 0,0 1 1,-1 0-1,-1 0 0,0 1 1,0 0-1,6 10 43,-12-12-3,1-1 1,-2 0-1,1 0 1,-1 1-1,0-1 1,-1 1-1,0-1 0,0 1 1,-1-1-1,1 1 1,-2-1-1,1 1 1,-1-1-1,0 0 1,0 0-1,-1 0 1,0 0-1,-1 0 0,1-1 1,-1 1-1,0-1 1,-2 2 2,-9 12 181,0-1 0,-1-1 0,-1 0 1,-1-1-1,0-1 0,-2 0 0,1-2 0,-11 6-181,-14 7 576,-1-1-1,-2-2 0,0-3 0,-12 3-575,41-17-3,1 0 1,-1-1-1,0 0 0,0-2 1,-1 0-1,1-1 0,-1-1 1,0-1-1,0 0 0,1-1 1,-1-1-1,0-1 0,0-1 1,1-1-1,0 0 0,-3-2 3,-13-17-2535,9-4-2422</inkml:trace>
  <inkml:trace contextRef="#ctx0" brushRef="#br0" timeOffset="21292.55">31301 3145 11538,'13'-10'3711,"-10"16"-308,-13 25-1765,-84 143-934,-89 119-512,170-277-310,14-22-498,120-185-9639,-72 111 5827</inkml:trace>
  <inkml:trace contextRef="#ctx0" brushRef="#br0" timeOffset="21496.734">31376 3064 8178,'50'-53'6086,"-41"57"-4563,-25 65-130,-45 93-402,41-114-340,1 0 0,2 2 0,-7 43-651,22-82 71,0 0 0,1-1 0,1 1-1,0 0 1,0 0 0,1 0 0,0 0 0,1-1-1,0 1 1,1-1 0,0 1 0,1-1-1,0 0 1,2 3-71,4 9-206,6 12-249,-7-22-6083,-18-19 2328</inkml:trace>
  <inkml:trace contextRef="#ctx0" brushRef="#br0" timeOffset="21877.424">31119 3565 9162,'-17'-15'3281,"6"1"551,10 3-2551,13 1-305,8 5-144,1 1-744,36-2-576,3 3 3185,5 7-6602,-6 5 2753</inkml:trace>
  <inkml:trace contextRef="#ctx0" brushRef="#br0" timeOffset="8157.629">26843 116 8090,'47'-91'6020,"-35"69"-4283,-6 20-373,-9 18-733,-16 40-68,-3-1-1,-28 53-562,17-38 161,-151 345 1037,179-404-1106,2-4 34,9-15 50,101-170 103,159-285-123,-229 409-238,-35 59-7,-26 61-117,17-48 174,-22 58 79,2 1 0,5 1 0,2 1 0,-5 56-47,23-123 31,1 0-1,0 0 1,1 0 0,0 0 0,1 0 0,0 0-1,1 0 1,0 0 0,1 0 0,2 6-31,14 2 116,-9-40 41,-13 10-132,0-1 1,-1 1-1,0-1 0,-1 1 0,0 0 1,0 0-1,-1 1 0,0 0 0,-1 0 1,0 0-1,-1 1 0,1 0 0,-3-1-25,-10-13 27,7 8-30,-31-45 15,43 57-15,0 0 0,0 0-1,0 0 1,0-1 0,0 1-1,1 0 1,0 0 0,-1-1 0,1 1-1,0 0 1,0-1 0,0 1-1,0 0 1,1-1 0,-1 1-1,0 0 1,1-1 0,0 1-1,0 0 1,-1 0 0,1 0 0,0 0-1,1 0 1,-1 0 0,0 0-1,1 0 1,-1 0 0,1 0-1,0 0 4,12-9-22,0 0 0,1 0 1,0 1-1,1 1 0,0 1 0,0 0 0,1 1 0,0 0 0,10-1 22,-19 5-8,0 0 0,0 0 0,0 1-1,0 0 1,1 0 0,-1 1 0,1 0 0,0 0 0,-1 1 0,1 1-1,-1-1 1,1 1 0,-1 1 0,1-1 0,-1 1 0,0 1-1,1 0 1,-1 0 0,-1 1 0,1-1 0,0 2 0,-1-1 0,0 1-1,0 0 1,0 1 0,-1-1 0,0 1 0,4 5 8,-2 9 18,-1 0 0,0 0 0,-2 1 0,0 0 0,-1 0 0,-1 1 0,-1-1 0,-1 1-1,-1-1 1,-1 1 0,-1-1 0,-1 1 0,-5 17-18,9-39 6,-1 0 0,0-1 0,0 1-1,0 0 1,0 0 0,1 0 0,-1 0-1,0 0 1,0 0 0,0 0 0,0 0-1,1 0 1,-1 0 0,0 0 0,0 0-1,0 0 1,1 0 0,-1 0 0,0 0 0,0 0-1,0 0 1,0 0 0,1 0 0,-1 0-1,0 1 1,0-1 0,0 0 0,0 0-1,1 0 1,-1 0 0,0 0 0,0 0-1,0 1 1,0-1 0,0 0 0,0 0 0,0 0-1,1 0 1,-1 0 0,0 1 0,0-1-1,0 0 1,0 0 0,0 0 0,0 1-1,0-1 1,0 0 0,0 0 0,0 0-1,0 0 1,0 1 0,0-1-6,14-19 137,-13 18-130,164-231 323,-161 228-333,-1 0 1,1 1 0,0-1-1,-1 0 1,2 1 0,-1 0-1,0 0 1,1 0 0,-1 1-1,1 0 1,0 0-1,0 0 1,1 0 2,-4 2-5,0 1 0,0-1 0,-1 1 0,1-1 0,0 1 0,0 0 0,0 0 0,0 0 0,-1 0 0,1 0 0,0 0 0,-1 1 0,1-1 0,-1 1 0,0-1 1,1 1-1,-1-1 0,0 1 0,0 0 0,0-1 0,0 1 0,0 0 0,0 0 0,-1 0 0,1 0 0,-1 0 0,1-1 0,-1 1 0,0 0 0,1 0 0,-1 0 0,0 1 0,0-1 0,-1 0 0,1 0 0,0 0 0,-1 0 5,1 31-23,-2 0 1,-1 0-1,-1-1 1,-5 14 22,9-45-1,-33 148 167,41-126-233,17-40-1597,3-19-2152,3-16-139</inkml:trace>
  <inkml:trace contextRef="#ctx0" brushRef="#br0" timeOffset="9069.729">27934 157 6409,'-16'-137'7771,"16"118"-5971,0 31 348,-12 196-932,7-164-1123,-42 300 601,30-141-102,16-188-522,0 1-1,1 0 1,1-1 0,0 1 0,1 0-1,1-1 1,0 1 0,5 12-70,0-12 126,-2-16 58,8-75 378,-14 62-510,1-133 441,-13-93-493,9 202 14,-6-36-45,43 149-352,-31-71 349,0 0 0,1 0 0,-1 0-1,1-1 1,0 0 0,0 1 0,1-1 0,-1-1-1,1 1 1,0-1 0,0 0 0,0 0 0,0 0 0,0-1-1,1 0 1,-1 0 0,1 0 0,0 0 0,-1-1-1,1 0 1,0 0 0,0-1 0,0 0 0,-1 0 0,1 0-1,0-1 1,0 1 34,13-4-111,-1-1 0,0-1 0,0 0 0,0-1 0,-1-1 0,0-1 0,-1 0 0,0-1 0,0-1 0,-1 0 0,0-1 0,-1-1 0,-1 0 0,0-1 0,0-1 0,2-5 111,6-20 76,-21 40-71,-1-1-1,1 1 1,-1 0 0,1-1 0,-1 1-1,0 0 1,1 0 0,-1 0-1,1 0 1,-1 0 0,0-1 0,1 1-1,-1 0 1,1 0 0,-1 1 0,0-1-1,1 0 1,-1 0 0,1 0-1,-1 0 1,0 0 0,1 1 0,-1-1-1,1 0 1,-1 0 0,1 1 0,-1-1-1,1 0 1,-1 1 0,1-1 0,-1 1-1,1-1 1,0 0 0,-1 1-1,1-1 1,0 1 0,-1-1 0,1 1-1,0 0 1,-1-1 0,1 1 0,0-1-5,-18 21 82,1 0 1,1 0-1,0 2 1,2 0-1,1 0 1,1 1-1,-3 9-82,-16 72 445,30-104-437,1 0 0,0 1 0,0-1 0,-1 1 0,1-1 0,0 0 0,0 1 0,1-1 0,-1 1 0,0-1 0,0 0 0,1 1 0,-1-1 0,0 0 0,1 0 0,-1 1 0,1-1 0,0 0 0,0 0 0,-1 1 1,1-1-1,0 0 0,0 0 0,0 0 0,0 0 0,0 0 0,0-1 0,0 1 0,0 0 0,1 0 0,-1-1 0,0 1 0,0-1 0,1 1 0,-1-1 0,0 1 0,1-1 0,-1 0 0,0 1 0,1-1 0,-1 0 0,0 0 0,1 0 0,-1 0 0,1-1 0,-1 1 0,0 0 0,1 0 0,-1-1 0,0 1 0,1-1 0,-1 1 0,0-1 0,0 0 0,0 1 0,1-1 0,-1 0 0,0 0 0,0 0 0,0 0-8,116-80 261,-81 51-182,107-82 57,-100 92-159,-42 20 20,-1 1 1,1-1-1,0 0 0,0 1 1,-1-1-1,1 1 0,0-1 1,-1 1-1,1-1 0,0 1 1,-1 0-1,1-1 0,-1 1 1,1 0-1,-1-1 1,1 1-1,-1 0 0,0-1 1,1 1-1,-1 0 0,0 0 1,1 0-1,-1-1 0,0 1 1,0 0-1,0 0 0,0 0 1,0 0-1,0-1 0,0 1 1,0 0-1,0 0 0,0 0 1,-1 0 2,1-1-1,8 127-44,-8-125 49,0-1-1,1 0 1,-1 1-1,0-1 1,0 0 0,1 0-1,-1 1 1,0-1-1,1 0 1,-1 0 0,1 1-1,0-1 1,-1 0-1,1 0 1,0 0 0,0 0-1,0 0 1,0 0 0,0 0-1,0 0 1,0-1-1,0 1 1,0 0 0,0 0-1,0-1 1,0 1-1,1-1 1,-1 1 0,0-1-1,0 1 1,1-1-1,-1 0 1,0 0 0,0 0-1,1 0 1,-1 0-1,2 0-3,44-23 102,202-183 207,-199 179-325,-49 27 13,0-1 1,1 1-1,-1-1 1,1 1-1,-1 0 1,1 0-1,-1 0 1,0 0-1,1 0 1,-1 0-1,1 0 1,-1 0-1,1 0 1,-1 1-1,0-1 1,1 0-1,-1 1 1,0-1-1,1 1 1,-1 0-1,0-1 1,1 1-1,-1 0 1,0 0-1,0 0 1,0 0-1,0 0 1,0 0-1,0 0 0,0 0 1,0 0-1,-1 1 1,1-1-1,0 0 1,-1 1-1,1 0 3,2 7-8,-1 0 0,0 0 0,-1 0 0,0 0 0,0 0 0,-1 1 0,0-1-1,-1 0 1,0 0 0,-2 8 8,0 51 105,3-67-124,0 0-1,0 0 0,0 0 0,0 1 0,0-1 0,0 0 0,1 0 0,-1 0 1,0 0-1,1 0 0,-1 0 0,1-1 0,-1 1 0,1 0 0,-1 0 1,1 0-1,0 0 0,-1-1 0,1 1 0,0 0 0,0 0 0,0-1 0,-1 1 1,1-1-1,0 1 0,0-1 0,0 1 0,0-1 0,0 1 0,0-1 0,0 0 1,0 0-1,0 1 0,0-1 0,0 0 0,0 0 0,0 0 0,0 0 1,0 0-1,1 0 0,-1-1 0,0 1 0,0 0 0,0 0 0,0-1 0,0 1 1,-1-1-1,2 1 20,27-23-8182,-19 4 2500</inkml:trace>
  <inkml:trace contextRef="#ctx0" brushRef="#br0" timeOffset="9532.056">29402 301 9530,'-44'-82'10589,"44"82"-10556,-1 0 0,0 0 0,1-1 0,-1 1 0,0 0 0,1 0 0,-1 0 0,0 0 0,0 0 0,1 0 0,-1 1 0,0-1 0,1 0 0,-1 0 0,0 0 0,1 1 0,-1-1 0,1 0 0,-1 1 0,0-1 1,1 0-1,-1 1 0,1-1 0,-1 1 0,1-1 0,-1 1 0,1-1 0,-1 1 0,1-1 0,0 1 0,-1-1 0,1 1 0,0 0 0,-1-1 0,1 1 0,0 0 0,0-1 0,0 1 0,0 0 0,-1 0-33,-1 2 63,-30 40 105,-76 117 18,107-159-186,0-1 1,1 1 0,-1-1-1,1 0 1,-1 1-1,0-1 1,1 1 0,-1 0-1,1-1 1,-1 1 0,1-1-1,-1 1 1,1 0-1,-1-1 1,1 1 0,0 0-1,0 0 1,-1-1 0,1 1-1,0 0 1,0 0-1,0-1 1,0 1 0,-1 0-1,1 0 1,0 0 0,1-1-1,-1 1 1,0 0-1,0 0 1,0-1 0,0 1-1,1 0 1,-1 0 0,0-1-1,0 1 1,1 0-1,-1-1 1,1 1 0,-1 0-1,1-1 1,-1 1 0,1-1-1,-1 1 1,1 0-1,-1-1 1,1 0 0,0 1-1,-1-1 1,1 1 0,0-1-1,0 0 1,-1 1-1,1-1 1,0 0 0,0 0-1,-1 0 1,1 1 0,0-1-1,0 0 1,-1 0-1,1 0 1,0 0 0,0 0-1,28-6-123,-23 4 88,0-1 1,1 1-1,-1 1 1,1 0-1,-1-1 1,1 2 0,-1-1-1,1 1 1,0 0-1,-1 0 1,1 1-1,-1 0 1,1 0 0,-1 1-1,1 0 1,-1 0-1,0 0 1,0 1-1,0 0 1,0 0-1,0 0 1,-1 1 0,0 0-1,2 0 35,-6-1-4,1-1 0,0 1 0,-1-1 0,1 1 0,-1-1 0,0 1 0,0 0 0,0-1-1,0 1 1,0 0 0,-1 0 0,1 0 0,-1 0 0,0 0 0,0 0 0,0 0 0,0-1 0,0 1 0,0 0 0,-1 0 0,0 0 0,0 0-1,1 0 1,-2-1 0,1 1 0,0 0 0,0-1 0,-1 1 0,1-1 0,-2 1 4,-59 64-43,60-65 45,-7 6 14,0-1 1,0 1 0,-1-1-1,0-1 1,0 0 0,-1 0-1,1-1 1,-1 0 0,0-1-1,-1-1 1,-8 3-17,19-6-49,-1 0 0,1 0 1,0 0-1,0 0 0,0 0 0,0 0 0,0 0 0,0 0 0,0 0 1,0-1-1,-1 1 0,1 0 0,0-1 0,0 1 0,0-1 1,0 1-1,0-1 0,1 1 0,-1-1 0,0 0 0,0 0 0,0 1 1,0-1-1,1 0 0,-1 0 0,0 0 0,1 0 0,-1 0 0,1 0 1,-1 0-1,1 0 0,-1 0 0,1 0 0,0 0 0,0 0 0,-1 0 1,1 0-1,0 0 49,-5-23-2067</inkml:trace>
  <inkml:trace contextRef="#ctx0" brushRef="#br0" timeOffset="4094.955">23265 960 12075,'-25'20'6522,"34"-21"-5201,12-16-1254,-1-1 1,-1-1 0,0-1 0,-2-1 0,12-17-68,-14 18 34,146-216 169,-126 195-189,-27 47-19,1 96-54,-10-72 42,-4 178 64,-24 144-47,23-304 69,-3 0 1,-1-1 0,-3 0-1,-12 29-69,18-57 106,7-19-96,-1 0 0,1 1 0,-1-1 0,0 0 1,1 0-1,-1 0 0,1 0 0,-1 0 0,1 0 0,-1 0 0,0 0 1,1 0-1,-1 0 0,1 0 0,-1 0 0,1-1 0,-1 1 0,0 0 1,1 0-1,-1 0 0,1-1 0,-1 1 0,1 0 0,-1-1 1,1 1-1,0-1 0,-1 1 0,1 0 0,-1-1 0,1 1 0,0-1 1,-1 1-1,1-1 0,0 1 0,-1-1 0,1 1 0,0-1 0,0 0 1,0 1-1,0-1 0,0 1 0,-1-1 0,1 1 0,0-1 1,0 0-1,0 1 0,0-1 0,1 1 0,-1-1 0,0 0 0,0 1 1,0-1-1,0 1 0,1-1-10,-9-29 18,2-1 1,1 1-1,1-1 1,2 0-1,1 0 1,2 0-1,0 0 1,3 0 0,0 0-1,2 0 1,1 1-1,2 0 1,1 1-1,1-1 1,1 2-1,2 0 1,16-25-19,245-306-52,-254 324 56,-36 46-52,-5 22 16,2 1 0,2 0 0,1 1 0,2 1 0,1 0 0,-4 23 32,-6 63-30,21-119 27,1 0 0,-1 0 0,0 0 0,1 0 0,-1 0-1,1 0 1,0 0 0,0 0 0,0 0 0,0 0 0,1 0 0,-1 0 0,1 0-1,0 0 1,0-1 0,0 1 0,0 0 0,0 0 0,0-1 0,1 1 0,0 0-1,-1-1 1,1 0 0,0 1 0,0-1 0,0 0 0,1 0 0,-1 0 0,0 0-1,1-1 1,-1 1 0,1 0 3,2-3-3,0 1 1,0-1-1,1 0 0,-1 0 0,0-1 1,-1 1-1,1-1 0,0 0 0,0-1 1,-1 1-1,1-1 0,-1 0 0,0 0 1,0 0-1,1-2 3,26-20 20,-2-2-1,-1-1 1,-1-1 0,-1-2 0,-2 0 0,-1-2-1,-1 0 1,-2-1 0,-2-2 0,-1 0 0,-2 0-1,-1-2 1,5-25-20,-11 0 32,-13 61-24,-4 18-25,0 2 0,1-1-1,1 1 1,1 0-1,0 1 1,-2 17 17,-6 16-4,2-11 28,1 0-1,3 0 1,-3 38-24,10-77 5,1 0 0,-1 0 0,0-1 0,0 1 0,1 0 0,0 0 0,-1 0 0,1 0 0,0 0 0,0 0 0,0 0 0,0 0 0,0 0 0,0 0 0,1 0 0,-1 0 0,0 0 0,1 0 0,0 0 0,0 0 0,-1-1 0,1 1 1,0 0-1,0 0 0,1-1 0,-1 1 0,0-1 0,0 1 0,1-1 0,-1 1 0,1-1 0,-1 0 0,1 0 0,0 0 0,-1 0 0,1 0 0,0 0 0,0 0 0,0 0 0,0-1 0,0 1 0,0-1 0,1 1-5,9-5 14,-1-1 0,0 0 0,0-1 0,0 0 0,-1 0 0,0-1 0,0-1 0,0 0 0,-1 0 0,-1-1 0,5-4-14,0 0 6,12-10 17,-1-1 0,-2-1 0,0-1 0,-2 0 0,-1-2 0,-1 0 0,-1-2 0,-2 0 0,5-13-23,-14 21-10,-98 315-135,80-217 204,12-75-58,-1-1 0,1 1 1,0 0-1,0 0 0,0 0 1,1-1-1,-1 1 0,0 0 1,0 0-1,0-1 0,0 1 1,1 0-1,-1 0 0,0-1 1,1 1-1,-1 0 0,1 0 1,-1-1-1,1 1 0,-1-1 1,1 1-1,-1 0 1,1-1-1,-1 1 0,1-1 1,0 1-1,-1-1 0,1 0 1,0 1-1,0-1 0,-1 0 1,1 1-1,0-1 0,0 0 1,-1 0-1,1 0 0,0 0 1,0 1-1,0-1 0,-1 0 1,1 0-1,0-1 0,0 1 1,0 0-1,-1 0 0,1 0 1,0 0-1,0-1 0,-1 1 1,1 0-1,0-1 0,-1 1 1,1-1-2,41-27 75,-38 25-68,10-9 10,0 0-1,-1-1 1,0 0-1,-1-1 1,-1 0-1,0-1 1,-1 0-1,0-1 1,-2 0-1,0 0 1,0-1-1,-2 0 1,0-1-1,-1 1 1,0-1-1,-2 0 1,0 0-1,-1-10-16,-14-19 72,11 46-71,0 1-1,1 0 0,-1-1 1,0 1-1,0 0 0,0 0 0,0 0 1,1-1-1,-1 1 0,0 0 1,0 0-1,0 0 0,1 0 0,-1 1 1,0-1-1,0 0 0,0 0 0,1 0 1,-1 1-1,0-1 0,0 0 1,0 1-1,1-1 0,-1 1 0,0-1 1,1 1-1,-1-1 0,1 1 1,-1-1-1,0 1 0,1 0 0,-1-1 1,1 1-1,-1 0 0,1-1 0,0 1 1,-1 0-1,1 0 0,0-1 1,0 1-1,-1 0 0,1 0 0,0 0 1,0-1-1,0 1 0,0 0 1,0 0-1,0 0 0,0 0 0,0-1 1,0 1-1,0 0 0,1 0 0,-4 11-6,0-1-1,1 1 1,0 0 0,1 0-1,1 0 1,0 0 0,0-1-1,3 12 7,-3-19-1,1 0-1,-1 0 1,1 0 0,0 0-1,1 0 1,-1 0 0,1-1-1,-1 1 1,1 0-1,0-1 1,1 1 0,-1-1-1,0 0 1,1 0 0,0 0-1,0 0 1,0 0-1,0 0 1,0-1 0,1 0-1,-1 1 1,1-1 0,-1 0-1,1-1 1,0 1 0,0-1-1,1 1 2,5-2 2,-1 0 1,1 0-1,0-1 1,-1 0-1,0 0 0,1-1 1,-1-1-1,0 0 0,0 0 1,0 0-1,0-1 0,-1-1 1,0 1-1,0-1 0,0-1 1,0 0-1,0 0-2,1-2 15,0 0-1,-1-1 0,0 0 1,0 0-1,-1-1 1,0 0-1,-1 0 1,0-1-1,0 1 0,-1-1 1,3-11-15,-7 21 4,0 0 0,-1-1 0,1 1 0,0 0 0,-1-1 0,1 1 0,0-1 0,-1 1 0,0-1 1,1 1-1,-1-1 0,0 1 0,0-1 0,0 1 0,0-1 0,0 1 0,0-1 0,0 1 0,-1-1 0,1 1 0,-1-1 0,1 1 0,-1-1 0,1 1 0,-1 0 1,0-1-1,1 1 0,-1 0 0,0 0 0,0-1 0,0 1 0,0 0 0,0 0 0,-1 0 0,1 0 0,0 0 0,0 0 0,-1 1 0,1-1 0,0 0 1,-2 0-5,-1 3-1,-1 0 1,1-1 0,-1 2-1,1-1 1,0 0 0,0 1-1,0 0 1,0 0 0,0 0-1,1 1 1,-1-1 0,1 1-1,0 0 1,0-1 0,0 2-1,1-1 1,-1 0 0,1 0-1,0 1 1,0-1 0,-1 5 0,-4 9-4,0 0 0,2 1 0,0-1 0,0 1 0,2 0 0,0 9 4,1-22-2,2 0-1,-1-1 1,1 1 0,-1 0-1,2 0 1,-1-1 0,1 1-1,-1 0 1,2 0 0,-1-1-1,1 1 1,0-1 0,0 1 0,0-1-1,1 2 3,-1-6-2,-1 0 0,1 0 0,-1 0 0,1 0 0,0 0-1,-1 0 1,1 0 0,0-1 0,-1 1 0,1-1 0,0 1 0,0-1 0,0 0-1,0 1 1,-1-1 0,1 0 0,0 0 0,0 0 0,0-1 0,0 1-1,0 0 1,-1-1 0,2 1 2,-1-1-1,14-3 6,0 0 0,-1-2 0,1 0 1,-1-1-1,0 0 0,-1-1 0,0-1 0,0 0 1,-1-1-1,0 0 0,-1-1 0,0 0 1,-1-1-1,0-1 0,8-11-5,-7 7 10,0 0 0,-1 0-1,0-1 1,-2-1 0,0 0-1,-1 0 1,-1-1 0,-1 0-10,-10 9-19,-10 30-6,-2 15 16,1 1 1,2 0 0,1 1-1,-4 23 9,4 25 60,12-82-58,0 0 0,0-1-1,0 1 1,0 0 0,1 0 0,-1 0-1,1 0 1,-1 0 0,1-1 0,-1 1-1,1 0 1,0 0 0,0-1 0,0 1-1,0-1 1,0 1 0,0-1 0,1 1-1,-1-1 1,0 0 0,1 1 0,-1-1-1,1 0 1,-1 0 0,1 0 0,0 0-1,0 0 1,-1-1 0,1 1 0,0 0-1,0-1 1,0 1 0,-1-1 0,1 0-1,0 0 1,0 0 0,0 1 0,0-2-1,0 1 1,0 0 0,-1 0 0,2-1-2,76-22 9,-75 21-55,1 0 0,-1 0-1,0 0 1,0 0 0,0-1 0,0 1 0,-1-1 0,1 0 0,-1-1-1,1 1 1,-1 0 0,0-1 0,1-2 46,4-25-2812,-8-13 307</inkml:trace>
  <inkml:trace contextRef="#ctx0" brushRef="#br0" timeOffset="4358.846">25298 97 10514,'-6'12'3441,"-10"4"552,-1 10-2825,-7 15-440,4 5-232,0 5-136,5-1-64,4 2-63,11-16-25,2-2-1225,-1-13-1415,-7-12-1857,-4-11-984</inkml:trace>
  <inkml:trace contextRef="#ctx0" brushRef="#br0" timeOffset="4721.544">25480 502 9194,'-5'1'6050,"-20"39"-5609,24-39-199,-2 4-34,10-23-406,-7 2-3352,-1 15 773</inkml:trace>
  <inkml:trace contextRef="#ctx0" brushRef="#br0" timeOffset="5869.013">25186 54 6481,'1'-20'6150,"-4"36"-2121,-8 78-2674,-4-1 0,-10 24-1355,-18 110 994,42-226-985,-1 6 26,0 1 0,1-1 0,0 0 0,0 1 0,0-1 0,1 1 0,0-1 0,0 0 0,1 1 0,0-1 1,1 1-1,-1-1 0,1 0 0,1 0 0,-1 0 0,1 0 0,0 0 0,1-1 0,0 1 0,3 3-35,-3-8 10,1-1 0,0 1 0,0-1 0,0 0 0,0-1 0,0 1 0,0-1 0,0 0 0,0 0 0,0-1 0,0 1 0,0-1 1,0 0-1,-1-1 0,1 1 0,0-1 0,0 0 0,-1 0 0,1 0 0,-1-1 0,0 1 0,0-1 0,0 0 0,0 0 0,0-1 0,2-3-10,8-5 15,0-1 0,-1 0 0,-1-1-1,-1-1 1,0 0 0,0 0 0,-2-1-1,0 0 1,-1-1 0,0 0 0,-2-1-1,0 1 1,0-1 0,-2 0 0,1-12-15,-6-8-78,-45 175-105,34-91 210,5-23 49,2 0 0,0 0 0,1 1-1,1-1 1,1 1 0,2 11-76,0-33 11,0 0 0,0 0 0,0 0 0,0 0 0,1-1 0,-1 1 1,1 0-1,-1 0 0,1 0 0,0-1 0,0 1 0,0 0 0,0-1 0,0 1 0,0-1 0,0 1 0,0-1 0,0 1 1,1-1-1,-1 0 0,1 0 0,-1 1 0,1-1 0,-1 0 0,1 0 0,0-1 0,0 1 0,-1 0 0,1-1 0,0 1 1,0-1-1,0 1 0,0-1 0,-1 0 0,1 0 0,0 1 0,0-2 0,0 1 0,0 0 0,0 0 0,0-1 1,-1 1-1,1 0 0,0-1 0,0 0 0,0 0 0,-1 1 0,1-1 0,0 0 0,-1 0 0,1 0 0,-1-1 0,1 1 1,-1 0-1,0-1 0,1 1 0,-1 0 0,0-2-11,21-13 34,-1-1-1,-1 0 1,-1-2 0,0-1 0,-2 0 0,0-1 0,-1 0-1,-1-2 1,-1 0 0,-2 0 0,4-9-34,-7-1-263,-26 41-1512,-12 33-4318,20-25 1689</inkml:trace>
  <inkml:trace contextRef="#ctx0" brushRef="#br0" timeOffset="6159.46">25483 260 9850,'-9'-9'3529,"2"5"296,2 10-2745,1 7-408,4 3-456,0 2-192,6 6 48,9 5-704,6 0-344,5 3-2889,6 3 160</inkml:trace>
  <inkml:trace contextRef="#ctx0" brushRef="#br0" timeOffset="6422.249">25726 823 4905,'1'173'8005,"-5"-107"-5030,-4 0 0,-14 58-2975,20-115 169,-15 43 581,16-51-724,1 1 0,-1-1 0,0 0 0,0 0-1,0 0 1,0 0 0,0 0 0,0 0 0,0 0-1,0-1 1,0 1 0,-1 0 0,1 0 0,0-1-1,0 1 1,-1-1 0,1 1 0,0-1 0,-1 0-1,1 1 1,0-1 0,-1 0 0,1 0 0,-1 0 0,1 0-1,0 0 1,-1 0 0,1-1 0,0 1 0,-1 0-1,1-1 1,0 1 0,-1-1 0,1 1 0,0-1-1,-1 0-25,-12-7 98,1-2-1,0 1 0,1-1 1,0-1-1,0 0 1,2-1-1,-1 0 0,1 0 1,1-1-1,0-1 0,1 0 1,0 0-1,2 0 0,-5-12-97,7 19-4,0-1-1,1 0 1,0 0-1,1 0 1,-1 0-1,1 0 1,1 0-1,0 0 1,0-1-1,0 1 1,1-1-1,1 1 1,-1 0-1,1-1 1,1 1-1,-1 0 1,1 0-1,1 0 1,0 0-1,0 0 1,0 0-1,1 1 0,0-1 1,1 1-1,-1 0 1,1 1-1,1-1 1,-1 1-1,1 0 1,0 0-1,4-2 5,11-4-10,0 0-1,1 2 1,0 1-1,1 0 1,0 2 0,0 0-1,0 2 1,1 0-1,0 2 1,0 1-1,1 1 11,-17 0-25,62-18-1708,-69 18 1594,0 0 0,-1 0 0,1 0 0,0 0 0,-1 0 0,1-1 0,-1 1 0,0 0 1,1 0-1,-1-1 0,0 1 0,0 0 0,0 0 0,0-1 0,0 1 0,0 0 0,0-1 0,0 1 1,0 0-1,0-1 0,-1 1 0,1 0 0,-1 0 0,1 0 0,-1-1 0,1 1 0,-1 0 0,0 0 1,0 0-1,1 0 0,-1 0 0,0 0 0,0 0 0,0 0 0,0 0 0,0 1 0,0-1 0,0 0 1,0 1-1,-1-1 139,1-1-254,-37-35-4096</inkml:trace>
  <inkml:trace contextRef="#ctx0" brushRef="#br0" timeOffset="6693.24">24934 150 10042,'0'-6'4329,"2"3"48,4 4-2169,3-9-1591,-2 8-273,-1-1-144,1 1-368,-6-3-1017,-1 7-3256,-3-13 521</inkml:trace>
  <inkml:trace contextRef="#ctx0" brushRef="#br0" timeOffset="6897.317">23892 335 13035,'1'-25'3977,"-10"15"848,3 5-3433,5 4-872,1 1-144,1 3-248,5 1-1464,-1 7-3513</inkml:trace>
  <inkml:trace contextRef="#ctx0" brushRef="#br0" timeOffset="11281.763">29201 351 6737,'1'-6'1130,"7"-54"5045,-8 58-6029,0 0 0,0 1 0,0-1 0,0 0 0,0 0 0,0 1 0,-1-1 0,1 0 0,0 0 0,-1 1-1,0-1 1,1 0 0,-1 1 0,0-1 0,0 1 0,0-1 0,0 1 0,0 0 0,0-1 0,-1 1 0,1 0 0,0 0-1,-1-1 1,1 1 0,0 0 0,-1 1 0,1-1 0,-1 0 0,0 0 0,-1 0-146,2 2 23,0-1 0,0 1 0,-1-1 0,1 1 0,0 0 0,0-1 0,0 1 1,-1 0-1,1 0 0,0 0 0,0 0 0,0 0 0,1 0 0,-1 0 0,0 0 0,0 1 0,1-1 0,-1 0 0,0 0 0,1 1 0,-1-1 0,1 0 1,0 1-1,-1-1 0,1 0 0,0 1 0,0-1 0,0 0 0,0 1 0,0-1 0,0 1-23,-2 7 25,-2 19-28,7-24 71,8-16 19,24-52 72,-27 56-190,-29 16 142,2 8-93,1 1 1,1 1-1,1 0 1,0 2-1,1-1 1,1 2 0,1 0-1,1 0 1,-6 17-19,14-33 10,1 0 0,0 1 0,0 0 0,1-1 0,-1 1 0,1 0 0,1 1 0,-1-1 0,1 0 0,0 0 0,0 1 0,1-1 0,0 1 0,0-1 0,0 0 0,1 1 1,0-1-1,0 0 0,1 0 0,-1 1 0,1-1 0,1 0 0,-1-1 0,2 3-10,-2-7 6,1 0 0,-1 0 0,0 0 0,0 0 0,1 0 0,-1-1 0,1 1 0,-1-1 0,0 0 0,1 0 0,-1 0 0,1 0 0,-1 0 0,1 0 0,-1 0 0,1-1 0,-1 1 0,0-1 0,1 0 0,-1 0 1,0 0-1,0 0 0,0 0 0,1 0 0,0-2-6,26-15 40,-1-1 1,-1-1 0,0-2 0,-2 0 0,-1-2-1,-1-1 1,3-5-41,-8 10 16,2 1 4,-2-1 1,-1-1-1,0-1 1,-2 0-1,0-2 0,-2 1 1,1-6-21,-14 29-2,0 1 0,-1-1 0,1 0 1,0 0-1,0 0 0,-1 0 0,1 1 0,-1-1 0,1 0 1,0 0-1,-1 0 0,1 0 0,0 0 0,-1 0 1,1 0-1,-1 0 0,1 0 0,0 0 0,-1 0 1,1 0-1,0 0 0,-1 0 0,1 0 0,0-1 1,-1 1-1,1 0 0,0 0 0,-1 0 0,1 0 1,0-1-1,-1 1 0,1 0 0,0 0 0,-1-1 1,1 1-1,0 0 0,0-1 0,0 1 0,-1 0 1,1-1-1,0 1 0,0 0 0,0-1 0,0 1 1,0 0-1,-1-1 0,1 1 0,0 0 0,0-1 0,0 1 1,0-1 1,-73 100-218,52-66 253,2 0 0,1 1 0,1 1-1,3 0 1,0 1 0,3 1 0,1 0-1,1 0 1,2 1 0,2 0 0,2 0-1,1 0 1,2 1 0,1-1 0,4 10-35,37 207 160,-39-230-51,-2-1 0,0 0 0,-2 1 0,-1-1 0,-1 0 0,-1 1 0,-1-2 0,0 1 0,-2 0-109,6-25 15,1 1-1,0 0 0,0-1 1,0 1-1,-1 0 0,1 0 0,0-1 1,0 1-1,-1 0 0,1 0 1,0-1-1,0 1 0,-1 0 0,1 0 1,0 0-1,-1 0 0,1-1 1,0 1-1,-1 0 0,1 0 1,0 0-1,-1 0 0,1 0 0,0 0 1,-1 0-1,1 0 0,-1 0 1,1 0-1,0 0 0,-1 0 0,1 0 1,0 0-1,-1 0 0,1 0 1,0 1-1,-1-1 0,1 0 1,0 0-1,0 0 0,-1 1 0,1-1 1,0 0-1,-1 0 0,1 0 1,0 1-1,0-1 0,0 0 0,-1 1 1,1-1-1,0 0 0,0 1 1,0-1-1,0 0 0,-1 1 1,1-1-1,0 0 0,0 1 0,0-1 1,0 0-1,0 1 0,0-1 1,0 0-1,0 1 0,0-1 0,0 0 1,0 1-1,0-1-14,-12-31 476,-1-25-295,2-1 0,2 0 0,2-18-181,5 57 18,-3-34-5,2 0 0,2-1 0,2 1 0,3 0-1,8-38-12,-11 83-7,-1 1-1,1 0 0,1 0 0,-1 0 0,1 0 0,0 0 0,0 0 0,1 1 0,0-1 1,0 1-1,0-1 0,0 1 0,1 0 0,0 0 0,0 1 0,0-1 0,1 1 0,0 0 1,-1 0-1,1 0 0,1 1 0,-1-1 0,5-1 8,153-30-5492,-117 14 1229,-7-4-325</inkml:trace>
  <inkml:trace contextRef="#ctx0" brushRef="#br0" timeOffset="11640.413">29792 171 7778,'4'-43'7263,"-5"43"-7101,-1-1 1,1 1 0,-1 0 0,1-1-1,-1 1 1,1 0 0,-1 0 0,1 0-1,-1 0 1,1 0 0,-1 0 0,0 1-1,1-1 1,-1 0 0,1 1 0,0-1-1,-1 1 1,1 0 0,-1-1 0,1 1-1,0 0 1,-1 0 0,1 0 0,0 0-1,0 0 1,0 0 0,0 0 0,-1 1-163,-27 18 149,1 2 0,0 0 0,2 2 0,0 1 0,2 1 1,1 2-1,-3 6-149,23-30 2,2-4 0,0 1 1,-1 0-1,1 0 1,0 0-1,0 0 1,-1 0-1,1 1 0,0-1 1,0 0-1,0 0 1,0 1-1,1-1 1,-1 1-1,0-1 0,1 1 1,-1-1-1,1 1 1,-1-1-1,1 1 1,0-1-1,-1 1 0,1 0 1,0-1-1,0 1 1,0 0-1,0-1 1,1 1-1,-1-1 0,0 1 1,1 0-1,-1-1 1,1 1-1,-1-1 1,1 1-1,0-1 0,0 0 1,-1 1-1,1-1 1,0 0-1,0 1 1,1-1-1,-1 0 0,1 1-2,139 8 68,-132-10-72,-1 0 0,0 0 0,1 1 0,-1 1 0,0-1 0,0 1 0,0 1 0,0-1 0,0 1 0,0 1 0,-1-1 0,1 1 0,-1 1 0,0-1 0,0 1 0,-1 1 0,0-1 0,1 1 0,-2 0 0,3 3 4,-7-2-3,-1-1-1,1 1 0,-1 0 1,-1 0-1,1 0 0,-1 0 1,0 0-1,-1-1 0,0 1 1,0 0-1,0-1 0,-1 0 1,0 1-1,0-1 0,0 0 1,-4 4 3,0 1 101,-1 0 0,0-1 1,0 0-1,-1-1 1,-1 0-1,1 0 0,-1-1 1,-1 0-1,0 0 0,0-1 1,0-1-1,-1 0 0,0-1 1,0 0-1,0 0 0,-1-2 1,-2 1-102,10-3 31,0 0 0,0-1 0,0 0 0,0 0 0,0 0 0,0-1-1,0 1 1,0-1 0,0 0 0,1-1 0,-1 1 0,0-1 0,1 0 0,-1 0 0,1 0 0,0-1 0,-1 0 0,1 0 0,0 0 0,1 0 0,-2-2-31,3 3-141,0 0 0,0-1 0,1 1 1,-1-1-1,1 0 0,0 1 0,0-1 0,0 0 0,0 0 1,0 0-1,0 0 0,1 0 0,0 0 0,-1 0 0,1 0 1,0 0-1,1 1 0,-1-1 0,0 0 0,1 0 0,0 0 1,-1 0-1,1 0 0,1-1 141,12-25-4145,4 0-435</inkml:trace>
  <inkml:trace contextRef="#ctx0" brushRef="#br0" timeOffset="12550.655">30022 377 8946,'-15'28'6009,"29"-9"-5051,-8-17-893,1 0 1,0 0 0,0 0-1,0-1 1,0 0 0,0 0-1,0-1 1,0 1-1,0-2 1,0 1 0,0-1-1,0 0 1,0-1 0,0 1-1,0-1 1,0-1-1,-1 1 1,1-1 0,0-1-66,15-6 73,-1 0 1,0-1-1,-1-2 1,0 0 0,-1-1-1,0 0 1,-1-2-1,-1 0 1,-1-1 0,0-1-1,2-4-73,-16 18 14,1 0 0,-1 0 0,0 0 0,0 0 0,0 0 0,-1-1 0,1 1 0,-1-1 0,0 1-1,0-1 1,-1 1 0,1-1 0,-1 1 0,0-1 0,-1-3-14,1 6 7,-1 0-1,1 0 1,-1 0 0,0 0-1,0 0 1,1 0-1,-1 0 1,-1 0 0,1 0-1,0 0 1,0 1-1,-1-1 1,1 0 0,-1 1-1,1-1 1,-1 1-1,0 0 1,0-1 0,1 1-1,-1 0 1,0 0-1,0 0 1,0 1 0,0-1-1,0 0 1,0 1-1,-1-1 1,1 1 0,0-1-1,0 1 1,0 0-1,0 0 1,-1 0-7,-5 2-1,-1 0 0,1 1 1,-1-1-1,1 2 0,0-1 1,0 1-1,1 0 0,-1 1 0,1 0 1,0 0-1,0 0 0,0 1 0,1 0 1,0 1-1,0-1 0,0 1 0,1 0 1,0 0-1,1 1 0,-3 5 1,-4 4 14,0 0 1,2 0-1,0 1 0,1 0 0,1 1 0,1-1 1,0 1-1,2 1 0,0-1 0,1 1 0,0 5-14,3-22 7,-1 0 0,1 0 0,0 0 0,0 0 0,0 1 0,1-1-1,-1 0 1,1 0 0,-1 0 0,1 0 0,0 0 0,1 0 0,-1 0-1,0 0 1,1-1 0,-1 1 0,1 0 0,0-1 0,0 1 0,0-1 0,0 1-1,0-1 1,1 0 0,-1 0 0,1 0 0,-1-1 0,1 1 0,0 0 0,0-1-1,0 0 1,0 0 0,0 0 0,1 1-7,3-2 12,1 0-1,0 0 1,-1 0 0,1-1-1,0 0 1,-1-1-1,1 0 1,-1 0 0,0 0-1,0-1 1,4-2-12,15-9 39,-1-1 0,0-1-1,-2-1 1,0-1 0,-1-1 0,-1-2 0,0 0-1,-2 0 1,0-2 0,4-9-39,-11 17 43,-9 11-11,-3 4-24,0-1-1,0 0 1,0 1-1,0-1 0,0 0 1,0 1-1,0-1 1,0 1-1,0-1 0,1 0 1,-1 1-1,0-1 1,0 1-1,0-1 0,1 1 1,-1-1-1,0 0 1,1 1-1,-1-1 0,1 1 1,-1 0-1,1-1 1,-1 1-1,0-1 0,1 1 1,-1 0-1,1-1 1,0 1-1,-1 0 0,1-1 1,-1 1-1,1 0 1,-1 0-1,1 0 0,0 0 1,-1-1-1,1 1 1,0 0-1,-1 0 0,1 0 1,-1 0-1,1 0 1,0 0-1,-1 1 0,1-1 1,0 0-1,-1 0 1,1 0-1,-1 1 0,1-1 1,-1 0-1,1 1-7,-6 37 249,0 61 252,5-98-490,0 1 0,1-1 0,-1 0 0,1 0 0,-1 0 0,0 0 0,1 0 1,0-1-1,-1 1 0,1 0 0,-1 0 0,1 0 0,0 0 0,0-1 0,0 1 0,-1 0 0,1 0 1,0-1-1,0 1 0,0-1 0,0 1 0,0-1 0,0 1 0,0-1 0,0 0 0,0 0 0,0 1 0,0-1 1,0 0-1,0 0 0,1 0 0,-1 0 0,0 0 0,0 0 0,0 0 0,0-1 0,0 1 0,0 0 1,0 0-1,1-1-11,42-19 285,-42 19-274,172-124 472,-173 124-483,1-1 1,-1 1 0,1-1 0,0 1-1,0 0 1,-1 0 0,1 0-1,0 0 1,0 0 0,0 0 0,0 0-1,0 0 1,0 1 0,0-1-1,1 1 1,-1 0 0,0 0 0,0-1-1,0 1 1,0 1 0,0-1-1,1 0 1,-1 0 0,0 1 0,0-1-1,0 1 1,0 0 0,0 0 0,0-1-1,0 1 1,0 1 0,0-1-1,-1 0 1,1 0 0,0 1 0,-1-1-1,1 1 0,12 32 20,-13-32-12,-1 1-1,0-1 1,1 1 0,-1-1 0,1 1 0,0-1-1,0 1 1,0-1 0,0 1 0,0-1 0,1 0 0,-1 0-1,1 0 1,-1 0 0,1 0 0,0 0 0,0 0-1,0 0 1,0-1 0,0 1 0,0-1 0,0 1 0,0-1-1,1 0 1,-1 0 0,0 0 0,1 0 0,-1 0-1,1-1 1,0 1 0,-1-1 0,1 0 0,2 1-8,-3-1-67,1 0 0,0 0-1,0-1 1,-1 1 0,1-1 0,0 1 0,0-1 0,-1 0 0,1 0 0,-1 0 0,1-1 0,-1 1-1,1 0 1,-1-1 0,0 0 0,1 1 0,-1-1 0,0 0 0,0 0 0,-1 0 0,1 0 0,0-1-1,-1 1 1,1 0 0,-1-1 0,0 1 0,0-1 0,1 0 0,-2 1 0,1-1 0,0 0 0,0-1 67,-6-17-3312,-1-1 197</inkml:trace>
  <inkml:trace contextRef="#ctx0" brushRef="#br0" timeOffset="12878.485">30964 31 9810,'-8'-7'3257,"1"1"552,2 4-2705,7 5-416,5 0-312,8 5-160,2-1-352,7-1 2833,4 5-6522,5 3 2873</inkml:trace>
  <inkml:trace contextRef="#ctx0" brushRef="#br0" timeOffset="12879.485">31305 297 10346,'12'-5'3105,"8"1"792,3-2-2801,10-10-344,1 4-192,11-1-208,-1-3-144,8 6-472,-14 4-720,-16 13-3105,-20 9 472</inkml:trace>
  <inkml:trace contextRef="#ctx0" brushRef="#br0" timeOffset="13644.112">24928 1451 8426,'-8'0'5715,"5"13"-5029,-26 308 729,28-179-735,1-139-644,-1-1-1,1 1 1,0 0 0,0 0-1,0 0 1,1 0-1,-1 0 1,1-1 0,-1 1-1,1 0 1,0 0-1,0-1 1,0 1 0,0 0-1,1-1 1,-1 1-1,1-1 1,-1 0-1,1 1 1,0-1 0,0 0-1,0 0 1,0 0-1,1-1 1,-1 1 0,0 0-1,1-1 1,-1 1-1,1-1 1,-1 0 0,1 0-1,0 0 1,-1 0-1,1 0 1,1-1-36,4-3 96,0 0 0,-1-1 1,1 0-1,-1 0 0,0-1 0,0 0 1,0-1-1,-1 1 0,0-1 1,0 0-1,0-2-96,49-55 692,-3-3 0,24-42-692,-76 107 1,214-316 789,-149 227-822,-65 104-722,-36 37-1802,7-6 451</inkml:trace>
  <inkml:trace contextRef="#ctx0" brushRef="#br0" timeOffset="13937.645">25222 1676 7362,'11'27'2296,"4"10"593,0-1-2137,2 7-16,-2-2-344,5-1-24,3-6-240,10-8-184,2-14-128,9-20-2784,-2-15 695</inkml:trace>
  <inkml:trace contextRef="#ctx0" brushRef="#br0" timeOffset="14963.71">25682 1535 8930,'-50'21'4940,"-6"49"-3844,42-50-883,-6 10 52,1 1-1,1 1 1,2 1-1,1 0 1,1 1-1,-2 13-264,15-43 67,-1 1-1,1-1 1,0 1 0,0-1-1,0 1 1,1-1-1,0 1 1,0 0-1,0-1 1,0 1 0,1-1-1,-1 1 1,1 1-67,1-5 21,-1 0-1,0 0 1,1 0 0,-1 0 0,0 0-1,1 0 1,-1-1 0,1 1 0,0 0-1,-1-1 1,1 1 0,0-1 0,-1 0-1,1 1 1,0-1 0,-1 0 0,1 0-1,0 0 1,-1 0 0,1 0 0,0-1-1,-1 1 1,1 0 0,0-1 0,-1 1-1,1-1 1,0 0 0,-1 1 0,1-1-1,-1 0 1,0 0 0,1 0 0,-1 0 0,0 0-1,1 0 1,-1-1 0,0 1 0,0 0-1,0-1-20,145-126 628,-96 79-534,-18 18-41,-7 6-16,1 0-1,2 2 1,0 1 0,27-16-37,-54 37 1,0 0 0,0 0 0,0 0 0,0 0 1,0 0-1,0 1 0,1-1 0,-1 0 0,0 1 0,0-1 1,1 1-1,-1-1 0,0 1 0,1-1 0,-1 1 0,0 0 1,1 0-1,-1 0 0,1 0 0,-1 0 0,0 0 0,1 0 1,-1 0-1,1 1 0,-1-1 0,0 0 0,1 1 0,-1-1 1,0 1-1,0 0 0,1-1 0,-1 1 0,0 0 0,0 0 1,0-1-1,0 1 0,0 0 0,0 0 0,0 0 0,0 1 1,0-1-1,-1 0 0,1 0 0,0 0 0,-1 1 0,1-1 1,0 1-3,2 11 23,-1 0-1,-1 0 0,0 1 0,0-1 0,-1 0 0,-1 0 0,0 0 0,-1 0 0,-3 11-21,-2 24 199,6-47-187,1 0 1,-1 0-1,1 0 1,-1 0-1,1 0 1,0-1-1,-1 1 1,1 0-1,0 0 1,0 0-1,0 0 1,-1 0-1,1 0 1,0 0-1,0 0 1,0 0-1,1 0 1,-1 0-1,0 0 1,0 0-1,0 0 1,1 0 0,-1 0-1,0 0 1,1 0-1,-1 0 1,1 0-1,-1-1 1,1 1-1,0 0 1,-1 0-1,1-1 1,0 1-1,-1 0 1,1-1-1,0 1 1,0 0-1,0-1 1,0 1-1,-1-1 1,1 0-1,0 1 1,0-1-1,0 0 1,0 1-1,0-1 1,0 0-1,0 0 1,1 0-13,41-43 372,-23 20-287,8-12-14,2 2 1,1 1-1,1 2 1,25-17-72,-6 23 11,-49 26-14,1 0 0,-1 0 0,0 0 0,0 1 0,-1-1 0,1 1 0,0-1 0,-1 1 0,1 0 0,-1 0 0,0-1 0,0 1 0,0 0 0,0 0 0,-1 0 0,1 0 0,-1 0 0,0 0 0,0 0 1,0 0-1,0 1 0,0-1 0,-1 0 0,1 0 0,-1 0 0,0 0 0,0-1 0,-1 3 3,2 1 0,-12 94 351,12-99-343,-1-1 1,1 1-1,0 0 1,0-1 0,0 1-1,-1 0 1,1-1-1,0 1 1,0-1 0,0 1-1,0 0 1,0-1-1,0 1 1,0 0 0,0 0-1,0-1 1,0 1-1,1-1 1,-1 1 0,0 0-1,0-1 1,1 1-1,-1 0 1,0-1 0,1 1-1,-1-1 1,0 1-1,1-1 1,-1 1 0,1-1-1,-1 1 1,1-1-1,-1 1 1,1-1 0,-1 0-1,1 1 1,-1-1-1,1 0 1,0 0 0,-1 1-1,1-1 1,0 0-1,-1 0 1,1 0 0,0 0-1,-1 0 1,1 1-1,0-1 1,-1-1 0,1 1-1,0 0 1,-1 0-1,1 0 1,0 0 0,-1 0-9,33-22 304,30-39-22,51-39-78,-112 98-206,-1 0 0,0 1 0,1 0 0,-1-1 0,1 1 1,0 0-1,-1 0 0,1-1 0,0 1 0,0 1 1,0-1-1,0 0 0,0 0 0,0 1 0,0-1 1,0 1-1,0 0 0,0-1 0,0 1 0,0 0 1,0 0-1,0 0 0,0 1 0,0-1 0,0 0 1,0 1-1,0-1 0,0 1 0,0 0 0,0 0 0,0 0 1,-1 0-1,1 0 0,0 0 0,0 0 0,-1 0 1,1 1-1,-1-1 0,1 1 0,-1-1 0,0 1 1,0-1-1,1 1 0,-1 0 0,0 0 2,5 81-38,-7-51 49,1-31-9,-1 0 0,1 0-1,0 0 1,0 0-1,-1 0 1,1 0-1,0 0 1,0 0-1,0 0 1,0 0 0,0 0-1,0 0 1,0 0-1,0 0 1,1-1-1,-1 1 1,0 0-1,1 0 1,-1 0-1,0 0 1,1 0 0,-1 0-1,1 0 1,-1-1-1,1 1 1,0 0-1,-1 0 1,1-1-1,0 1 1,-1 0-1,1-1 1,0 1 0,0-1-1,0 1 1,0-1-1,-1 1 1,1-1-1,0 0 1,0 1-1,0-1 1,0 0-1,0 0 1,0 0 0,1 0-2,69-68 106,-55 52-77,1-2-7,0 0 0,2 0 1,0 2-1,0 1 0,11-6-22,-29 20-2,0 0 0,0 0-1,1 0 1,-1 0 0,0 0-1,1 0 1,-1 1 0,0-1-1,1 0 1,-1 1 0,1-1-1,-1 1 1,1 0 0,-1-1 0,1 1-1,0 0 1,-1 0 0,1 0-1,-1 0 1,1 0 0,-1 0-1,1 1 1,-1-1 0,1 0-1,-1 1 1,1-1 0,-1 1-1,1 0 1,-1-1 0,1 1-1,-1 0 1,0 0 0,0 0 0,1 0-1,-1 0 1,0 0 0,0 0-1,0 0 1,0 1 0,0-1-1,0 0 1,0 1 0,-1-1-1,1 0 1,0 1 0,-1-1-1,1 1 1,-1-1 0,0 1 0,1-1-1,-1 1 1,0 0 0,0 0 2,3 111-52,-3-113 42,1 0 0,-1-1 0,0 1 0,1 0 0,-1-1 0,1 1 0,-1 0 0,1 0 0,-1-1 0,0 1 0,1 0 0,-1 0 0,1 0 0,-1 0 0,1 0 1,-1 0-1,1 0 0,-1 0 0,1 0 0,-1 0 0,1 0 0,-1 0 0,1 0 0,-1 0 0,1 0 0,-1 0 0,1 1 0,-1-1 0,1 0 0,-1 0 1,1 1-1,-1-1 0,1 0 0,-1 1 0,0-1 0,1 0 0,-1 1 0,0-1 0,1 0 0,-1 1 0,0-1 0,0 1 0,1-1 0,-1 1 0,0-1 1,0 1-1,0-1 0,1 1 0,-1-1 0,0 1 0,0-1 0,0 1 0,0-1 0,0 1 0,0-1 0,0 1 0,0-1 0,0 1 0,0-1 0,-1 1 0,1-1 1,0 1-1,0-1 0,0 1 0,-1-1 0,1 1 10,25-36-1814,-23 32 1628,42-80-3604,34-48 1386,-79 132 2428,1-1 0,0 0 1,0 0-1,0 1 0,-1-1 1,1 0-1,0 1 0,0-1 1,0 0-1,0 1 0,0-1 1,0 0-1,-1 1 1,1-1-1,0 0 0,0 1 1,0-1-1,0 0 0,0 1 1,0-1-1,1 1 0,-1-1 1,0 0-1,0 1 0,0-1 1,0 0-1,0 1 0,0-1 1,1 0-1,-1 0 0,0 1 1,0-1-1,0 0 0,1 1 1,-1-1-1,0 0 1,0 0-1,1 1 0,-1-1 1,0 0-1,1 0 0,-1 0 1,0 0-1,1 1 0,-1-1 1,0 0-1,1 0 0,-1 0 1,0 0-1,1 0 0,-1 0 1,0 0-1,1 0 0,-1 0 1,0 0-1,1 0 1,-1 0-1,0 0 0,1 0 1,-1 0-1,0 0 0,1-1-24,-39 199 3710,38-196-3676,-1-1 0,1 1 0,-1-1 0,1 1-1,0-1 1,0 1 0,-1 0 0,1-1-1,0 1 1,0-1 0,1 1 0,-1-1-1,0 1 1,0-1 0,1 1 0,-1-1 0,1 1-1,-1-1 1,1 1 0,0-1 0,0 0-1,-1 1 1,1-1 0,0 0 0,0 0 0,0 1-1,0-1 1,1 0 0,-1 0 0,0 0-1,0 0 1,1-1 0,-1 1 0,0 0 0,1 0-1,-1-1 1,1 1 0,-1-1 0,1 1-1,-1-1 1,1 0 0,-1 0 0,2 1-34,64-35 449,164-170 74,-231 203-524,1 0 0,0 0 0,0 0 1,0 0-1,0 0 0,-1 0 0,1 1 0,0-1 0,0 0 1,1 1-1,-1-1 0,0 1 0,0-1 0,0 1 0,0 0 0,0-1 1,1 1-1,-1 0 0,0 0 0,0 0 0,0 0 0,1 0 1,-1 0-1,0 0 0,0 0 0,0 0 0,1 1 0,-1-1 1,0 0-1,0 1 0,0-1 0,0 1 0,0-1 0,0 1 1,0 0-1,0-1 0,0 1 0,0 0 0,0 0 0,0 0 1,0 0-1,0 0 0,-1 0 0,1 0 0,0 0 0,-1 0 0,1 0 1,-1 0-1,1 0 0,-1 0 0,0 0 0,1 1 0,-1-1 1,0 0-1,0 0 0,0 0 0,0 1 0,0-1 0,0 0 1,0 0-1,0 0 0,-1 1 1,-8 117 131,9-118-127,0 0 1,0 0 0,-1-1-1,1 1 1,0 0 0,0 0 0,0-1-1,0 1 1,0 0 0,0 0-1,0-1 1,0 1 0,0 0 0,0 0-1,0-1 1,1 1 0,-1 0-1,0-1 1,1 1 0,-1 0 0,0-1-1,1 1 1,-1 0 0,1-1-1,-1 1 1,1-1 0,-1 1 0,1-1-1,-1 1 1,1-1 0,-1 1-1,1-1 1,0 1 0,-1-1 0,1 0-1,0 1 1,-1-1 0,1 0-1,0 0 1,0 0 0,-1 1 0,1-1-1,0 0 1,0 0 0,-1 0-1,1 0 1,0 0 0,0 0 0,-1 0-1,1-1 1,0 1-5,35-22 177,40-43 14,50-34-121,-126 98-75,1 0 0,-1 1 0,1-1 0,0 0 0,-1 0 1,1 1-1,0-1 0,0 1 0,-1-1 0,1 1 0,0-1 0,0 1 0,0-1 0,0 1 0,0 0 0,0-1 0,0 1 0,-1 0 0,1 0 0,0 0 0,0 0 0,0 0 0,0 0 0,0 0 0,0 0 0,0 0 0,0 0 0,0 0 0,0 1 0,0-1 0,0 0 0,0 1 0,-1-1 0,1 1 0,0-1 0,0 1 0,0-1 0,-1 1 0,1-1 0,0 1 0,-1 0 0,1-1 0,0 1 0,-1 0 0,1 0 0,-1 0 0,1-1 0,-1 1 0,1 0 0,-1 0 0,0 0 0,1 0 0,-1 0 0,0 0 5,0 10-24,0 0 0,-1-1-1,0 1 1,-1 0 0,0 0 0,-1-1 0,0 0-1,-3 6 25,-4 16-6,-8 36 70,40-81-2579,-5-4-1321,-2-4-445</inkml:trace>
  <inkml:trace contextRef="#ctx0" brushRef="#br0" timeOffset="15497.869">27876 1456 8154,'-2'42'7528,"21"-26"-5516,-10-18-1826,-1 0 1,1-1-1,-1 0 0,0 0 0,1-1 0,-2 0 0,1 0 0,0-1 0,-1 0 0,0-1 0,0 1 0,1-3-186,59-64 592,-66 71-587,-1 0 0,1 0 0,-1-1-1,0 1 1,0 0 0,0 0 0,0 0 0,0-1 0,0 1-1,0 0 1,0 0 0,0-1 0,-1 1 0,1 0 0,0 0-1,-1 0 1,1 0 0,-1-1 0,1 1 0,-1 0 0,0 0-1,0 0 1,1 0 0,-1 0 0,0 0 0,0 1 0,0-1-1,0 0 1,0 0 0,0 1 0,0-1 0,0 0 0,0 1-1,0-1 1,0 1 0,0-1 0,-1 1 0,1 0-1,0 0 1,0-1 0,0 1 0,-1 0 0,1 0 0,0 0-1,0 0 1,-1 0 0,1 0 0,0 1 0,0-1 0,0 0-1,-1 1 1,1-1 0,0 1 0,0-1 0,0 1 0,0-1-1,0 1 1,0 0 0,0 0 0,0-1 0,0 2-5,-7 3 3,0 0-1,1 0 1,-1 1 0,2 1-1,-1-1 1,0 1 0,1 0 0,1 0-1,-1 1 1,1 0 0,0 0-1,1 0 1,0 1 0,0-1 0,1 1-1,0 0 1,1 0 0,0 0 0,0 0-1,1 0 1,0 1 0,0-1-1,1 3-2,0-11 2,0 1 0,0-1 0,0 1 0,-1-1-1,2 1 1,-1-1 0,0 1 0,0-1 0,0 1-1,1-1 1,-1 1 0,1-1 0,-1 1 0,1-1-1,-1 0 1,1 1 0,0-1 0,0 0-1,0 0 1,0 0 0,0 1 0,0-1 0,0 0-1,0 0 1,0 0 0,0-1 0,1 1 0,-1 0-1,0 0 1,1-1 0,-1 1 0,0 0 0,1-1-1,-1 0 1,1 1 0,-1-1 0,1 0-1,-1 0 1,1 1 0,-1-1 0,1 0 0,-1-1-1,1 1 1,0 0-2,21-7 25,-1-1 0,-1 0 0,0-2 0,0-1 0,-1 0 0,0-1 0,2-4-25,50-26 68,-61 35-66,0 0 0,0 1 1,1 0-1,-1 1 0,1 1 1,1-1-1,-1 2 0,1 0 0,-1 0 1,1 2-1,0-1 0,0 2 1,0-1-1,4 2-2,-14 0-4,0 0 1,-1 0 0,1 0-1,-1 0 1,1 0-1,-1 1 1,0-1-1,0 1 1,0 0 0,1-1-1,-1 1 1,-1 0-1,1 0 1,0 0-1,0 1 1,-1-1 0,0 0-1,1 1 1,-1-1-1,0 1 1,0-1-1,0 1 1,0-1-1,-1 1 1,1 0 0,-1 0-1,1-1 1,-1 1-1,0 0 1,0 0-1,0-1 1,-1 1 0,1 0-1,-1-1 1,1 1-1,-2 2 4,5 45 49,-2-48-46,-1-1 1,0 0-1,1 0 0,0 0 0,-1 0 0,1 0 0,0 0 1,-1 0-1,1 0 0,0 0 0,0-1 0,0 1 0,0 0 1,0 0-1,-1-1 0,2 1 0,-1 0 0,0-1 0,0 1 1,0-1-1,0 0 0,0 1 0,0-1 0,0 0 0,1 0 1,-1 1-1,0-1 0,0 0 0,0 0 0,1 0 0,-1-1 1,0 1-1,0 0 0,0 0 0,0-1 0,1 1 0,-1 0 1,0-1-4,47-23 116,-42 20-98,70-46 119,-54 33-115,1 1 0,1 2 0,1 0-1,0 2 1,0 0 0,6 0-22,-30 12-3,0-1 0,0 0 0,0 1 0,0-1 0,0 1 1,0 0-1,0-1 0,1 1 0,-1 0 0,0-1 0,0 1 0,0 0 0,0 0 0,1 0 0,-1 0 0,0 0 0,0 1 1,0-1-1,1 0 0,-1 0 0,0 1 0,0-1 0,0 1 0,0-1 0,0 1 0,0-1 0,0 1 0,0 0 1,0-1-1,0 1 0,0 0 0,0 0 0,0 0 0,-1 0 0,1-1 0,0 1 0,-1 0 0,1 1 0,0-1 1,-1 0-1,1 0 0,-1 0 0,0 0 0,1 0 0,-1 1 3,-6 54-92,4-47 102,0 59-283,8-41-3145,1-11 479</inkml:trace>
  <inkml:trace contextRef="#ctx0" brushRef="#br0" timeOffset="16468.318">29802 1321 9058,'0'-1'185,"1"-1"1,0 1-1,-1-1 0,1 1 1,-1 0-1,1-1 0,-1 1 0,0-1 1,1 1-1,-1-1 0,0 1 1,0-1-1,0 0 0,0 1 1,0-1-1,-1 1 0,1-1 1,0 1-1,-1-1 0,1 1 1,-1 0-1,0-1 0,1 1 1,-1-1-1,0 1 0,0 0 1,0 0-1,1-1 0,-2 1 1,1 0-1,0 0 0,0 0 1,0 0-1,0 0 0,-1 0 0,1 1 1,0-1-1,-1 0 0,1 1 1,0-1-1,-1 1 0,1-1 1,-1 1-1,1 0 0,-1-1 1,1 1-1,-1 0 0,1 0 1,-1 0-1,0 0 0,0 1-185,-16 3 117,0 0 0,1 2 0,-1 0 0,1 1-1,1 1 1,-1 1 0,1 0 0,1 1 0,0 0 0,0 2-1,1-1 1,0 2 0,1 0 0,1 1 0,-2 2-117,13-15 0,-9 9 28,1 0-1,0 1 0,0 0 0,1 1 0,1-1 0,0 1 0,0 1 0,-4 11-27,11-23 4,0 0-1,0 0 1,0-1-1,0 1 1,0 0-1,0 0 1,0-1 0,0 1-1,0 0 1,0 0-1,0-1 1,0 1-1,0 0 1,1-1 0,-1 1-1,0 0 1,1-1-1,-1 1 1,0 0-1,1-1 1,-1 1-1,1 0 1,-1-1 0,1 1-1,-1-1 1,1 1-1,-1-1 1,1 1-1,0-1 1,-1 0 0,1 1-1,0-1 1,-1 0-1,1 1 1,0-1-1,-1 0 1,1 0-1,0 0 1,0 0 0,-1 1-1,1-1 1,0 0-1,0 0 1,-1 0-1,1-1 1,0 1 0,0 0-1,-1 0 1,1 0-1,0 0 1,0-1-1,-1 1 1,1 0 0,0-1-1,-1 1 1,1-1-1,-1 1 1,1-1-4,102-53 174,-51 18-96,-3-3-1,-1-2 1,43-47-78,-35 29 22,-2-2 0,-2-3 0,10-22-22,-46 61-49,-18 23-71,-38 56-176,16-15 280,2 2 1,1 0-1,2 1 1,3 2 0,1-1-1,2 2 1,0 9 15,11-51 6,1 1 0,0 0 0,0-1 1,1 1-1,-1 0 0,1 0 0,-1 0 1,1 0-1,1-1 0,-1 1 0,0 0 1,1 0-1,0 0 0,0 0 0,0-1 1,0 1-1,1-1 0,-1 1 0,1-1 0,0 1 1,0-1-1,0 0 0,1 0 0,-1 0 1,1 0-1,-1 0 0,1 0 0,0-1 1,0 0-1,0 1 0,2 0-6,4-2 14,0-1-1,1 0 1,-1 0-1,0 0 1,0-2-1,0 1 1,0-1-1,0 0 1,0-1-1,0 0 1,-1 0-1,1-1 1,-1 0-1,0 0 1,0-1-1,2-2-13,9-4 25,0-1-1,-1 0 1,-1-1 0,0-1-1,0-1 1,-2 0-1,0-1 1,-1-1 0,0-1-1,-1 1 1,-1-2 0,-1 0-1,1-4-24,-10 18 6,-1 4-5,0-1 1,0 0-1,0 0 0,0 0 0,0 0 1,0 0-1,-1 0 0,1 0 0,-1-1 0,1 1 1,-1 0-1,0 0 0,0 0 0,0-1 1,0 1-1,0 0 0,-1 0 0,1 0 1,0 0-1,-1-1-1,-1 2-2,1 1 0,0 0 0,0 0 0,0 0 1,-1-1-1,1 1 0,0 0 0,0 1 0,-1-1 0,1 0 1,0 0-1,0 0 0,-1 1 0,1-1 0,0 1 0,0-1 0,0 1 1,0-1-1,0 1 0,0 0 0,0-1 0,0 1 0,0 0 0,0 0 1,0 0-1,0 0 0,0 0 0,1 0 0,-1 0 0,0 0 1,1 0 1,-84 124-131,59-56 89,24-67 41,1 1 1,0-1-1,-1 0 0,1 0 1,0 1-1,1-1 0,-1 0 1,0 0-1,1 0 0,-1 1 1,1-1-1,0 0 0,-1 0 1,1 0-1,0 0 0,0 0 1,0 0-1,1 0 0,-1 0 1,0-1-1,1 1 0,-1 0 1,1-1-1,0 1 0,0-1 1,-1 1-1,1-1 0,0 0 1,1 1 0,5 1 7,0 0 0,0 0 0,1-1 0,-1 0 0,1-1 0,-1 1 0,1-2 0,0 1 0,-1-1 0,1 0 0,0-1 0,-1 0 0,1-1 0,7-1-7,118-46 72,-116 41-68,67-39 62,-84 45-49,1-1 0,0 1 0,-1-1 0,1 0 0,-1 1 0,0-1 0,0 0 0,0 0 0,0 0 1,-1 0-1,1 0 0,-1 0 0,0 0 0,0 0 0,0 0 0,0 0 0,0 0 0,-1 0 0,1 0 1,-1 0-1,0 0 0,0 1 0,0-1 0,0 0 0,0 0 0,-1 1 0,1-1 0,-1 0 0,0 1 0,0-2-17,-3-5 90,-10-25 170,1-1 0,2-1 0,1 0-1,-3-20-259,13 52 14,1 4-13,-1-1 1,1 1 0,0-1 0,-1 1-1,1-1 1,0 1 0,-1-1 0,1 0 0,0 1-1,-1-1 1,1 1 0,0-1 0,0 0 0,0 1-1,0-1 1,0 0 0,0 1 0,0-1-1,0 0 1,0 1 0,0-1 0,0 0 0,0 1-1,0-1 1,0 0 0,1 1 0,-1-1 0,0 1-1,0-1 1,1 0 0,-1 1 0,1-1 0,-1 1-1,0-1 1,1 1 0,-1-1 0,1 1-1,-1-1 1,1 1 0,-1 0 0,1-1 0,-1 1-1,1 0 1,0-1 0,-1 1 0,1 0 0,0 0-2,72 28-993,7-9-4048,-20-9 866</inkml:trace>
  <inkml:trace contextRef="#ctx0" brushRef="#br0" timeOffset="40683.14">168 3290 9010,'-18'15'7309,"30"-3"-6940,6-5-264,0-1 1,0-1 0,0-1 0,1 0 0,-1-1 0,1-1 0,0-1 0,2-1-106,56 7 432,216 58 610,-30-29-898,19-14-109,3-17 77,188-22 320,-268 9-291,29 11-141,-33-1 50,69-13-9,-167-2-21,-1-4 1,11-8-21,-22 6 23,-56 13-17,1 1 0,0 2 0,0 1 0,0 2 0,0 1 0,0 2 0,0 2 0,-1 1 0,28 9-6,-48-10 8,1 0 0,0 0 1,0-2-1,0 0 0,0-1 1,0-1-1,1 0 0,-1-1 1,0-1-1,1 0 0,-1-2 1,0 1-1,0-2 0,0 0 1,-1-1-1,11-5-8,-17-1 172,-31 10 56,11 1-217,-25 1 9,0 1-1,0 2 1,1 2 0,-1 1 0,-20 7-20,-13 3-10,-31 2-79,-1-5-1,0-3 1,-1-5 0,-41-6 89,-681-5-74,485 5 14,0-15-1,-32-18 61,34 5-53,32 35 45,212-6 34,1 5 1,0 4 0,0 4-1,-10 6-26,-25 13 16,127-33-19,0 0 0,1 0 0,-1-1 0,0 1 0,1 0 0,-1 0 0,0 0 0,0-1 0,1 1 0,-1 0 0,0 0 0,1 0 0,-1 0 0,0 0 0,1 0 0,-1 0 0,0 0 0,1 0 0,-1 0 0,0 0 0,1 0 0,-1 0 0,1 0 0,-1 0 0,0 0 0,1 0 0,-1 0 0,0 1 0,0-1 0,1 0 0,-1 0 0,0 0 0,1 0 0,-1 1 0,0-1 0,0 0 0,1 0 0,-1 1 0,0-1 0,0 0 0,0 1 0,1-1 0,-1 0 0,0 0 0,0 1 0,0-1 0,0 0 0,0 1 0,0-1 0,1 0 0,-1 1 0,0-1 0,0 0 0,0 1 0,0-1 0,0 1 0,0-1 0,0 0 0,-1 1 0,1-1 0,0 0 0,0 1 0,0-1 0,0 0 0,0 0 0,0 1 0,-1-1 0,1 0 0,0 1 3,38 4-83,131-1 31,0-8 0,0-7 1,160-31 51,-266 33-7,351-46 7,35 0-8,12 24 0,-28 28 0,-17 13 2,-21-5 19,-120-19-12,72-21-1,-346 35 0,29-5 6,0 2-1,0 1 0,1 1 1,-1 2-1,1 1 0,17 4-5,-9 3-4319,-22-16 1173</inkml:trace>
  <inkml:trace contextRef="#ctx0" brushRef="#br0" timeOffset="41795.76">5540 3440 10114,'18'-11'5711,"11"2"-6478,-19 7 1212,91-18-464,1 4 0,0 5-1,1 5 1,22 4 19,27-3-28,68-13 28,132-32 33,1 4 25,2-6 170,-251 41-11,1 5 0,43 5-217,225 23 478,5-1-5,16-24-110,-21-22-284,-279 16-46,47-7 214,1 7 0,-1 5-1,50 10-246,-25 17 996,-120-17-427,-47 7-375,-53 15-2055,-27-4-1623,-21 14-261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0:49.850"/>
    </inkml:context>
    <inkml:brush xml:id="br0">
      <inkml:brushProperty name="width" value="0.05" units="cm"/>
      <inkml:brushProperty name="height" value="0.05" units="cm"/>
    </inkml:brush>
  </inkml:definitions>
  <inkml:trace contextRef="#ctx0" brushRef="#br0">3066 2653 5265,'-29'29'7455,"50"-232"-6436,-3-205-705,-7 78-222,15 0-1,33-121-91,-41 349 31,3 1-1,5 0 0,5 2 1,40-88-31,-71 186 0,1-3 5,0 0 1,0 0 0,0 0-1,1 0 1,-1 0 0,1 0-1,0 0 1,1 0 0,-1 1-1,0-1 1,1 1 0,0 0 0,0 0-1,0 0 1,0 0 0,0 0-1,1 0 1,0 1 0,-1 0-1,1 0 1,0 0 0,0 0-1,0 0 1,0 1 0,0 0-1,0 0 1,0 0 0,0 0-1,1 1 1,-1-1 0,3 1-6,207 73 153,-142-62-136,1-4-1,1-3 1,-1-3-1,0-3 1,0-3-1,0-4 1,-1-3-1,18-7-16,5 3 1,206-29 36,419-46-49,-330 49-10,13 29 42,-23 34-18,-11 18 34,-251-32-2,105-7-34,71-27 16,-240 20-4,0-2 0,0-3 0,-1-2-1,-1-2 1,-1-2 0,0-3 0,6-6-12,19-17 139,-96 99 1561,14-20-1646,1-1-1,2 1 1,1 0 0,2-1 0,3 21-54,-2-6 22,8 538 50,-6-289 29,-9-14 23,-2-140 25,-17 85-149,16-159 72,-18 227 131,24-272-197,4-19 10,-1-1 0,0 1 0,0-1-1,0 1 1,-1-1 0,0 1 0,0-1 0,0 0 0,-1 1 0,1-1 0,-2 0 0,1 0 0,0 0 0,-1 0 0,0-1 0,0 1 0,0-1 0,-1 1-1,1-1 1,-1 0 0,0 0 0,0-1 0,-5 3-16,-19 5 47,0-1-1,-1-1 0,0-2 0,-1-1 1,-26 2-47,-6 2 48,-104 21 100,-104 18 212,-41-6-360,-123-21 190,-38-32 101,-51-14 46,-7-24-208,9-23-70,55 5-43,342 53-5,23 0-24,-1 4 1,0 5 0,0 4-1,-69 11 13,142-7-65,1 2 0,0 1 0,1 1 0,0 1-1,-11 6 66,-67 52-4684,61-27 720</inkml:trace>
  <inkml:trace contextRef="#ctx0" brushRef="#br0" timeOffset="4029.375">1169 3838 6561,'-13'-46'6202,"21"87"-5245,10 86-514,-4 0 1,-6 42-444,-4-99 77,9 327 341,-2 7 97,4 38-167,20 25-132,6 11 119,-17 5-5,-2-5-226,23-67 2,16-62 80,-19-57 293,-2 48 379,-45-330-635,-2-11-4693,2 2 1580</inkml:trace>
  <inkml:trace contextRef="#ctx0" brushRef="#br0" timeOffset="4817.193">890 8719 6633,'-31'-36'5967,"50"36"-4521,101 30-2,-51-25-1282,1-3-1,-1-2 1,0-4 0,-1-3 0,57-13-162,-5 2 28,165-19 4,57-9-9,43-13 11,-200 36-42,47 7 8,176 19 18,18 14-20,20-6 26,-3 1-32,-25 22 29,-16 20-26,-23-7 45,-14-16-32,345-22 57,-251 1 415,-454-10-461,0 0-1,0 0 1,0 0 0,0 0-1,0 1 1,0 0 0,0 0-1,0 1 1,0-1 0,0 1-1,0 0 1,-1 0 0,2 1-19,-22 8-1831,7-9-1115,1 0-175</inkml:trace>
  <inkml:trace contextRef="#ctx0" brushRef="#br0" timeOffset="5248.02">7443 8472 8250,'7'-7'4693,"12"16"-3692,-8-2-685,15 4-130,0-1 1,0-2-1,1 0 0,0-2 0,1-1 0,-1-1 0,1-1 0,0-2 0,0-1 0,0-1 0,-1-1 0,1-1 1,18-6-187,-39 8 3,-4 0-1,1 0 1,-1 0 0,0 0 0,0 1 0,0-1-1,1 1 1,-1 0 0,0 0 0,0 0 0,1 0 0,-1 1-1,0 0 1,0-1 0,0 1 0,0 0 0,1 0-1,-1 1 1,-1-1 0,1 0 0,0 1 0,0 0-1,0 0 1,-1 0 0,1 0 0,-1 0-3,2 4 16,0 0 0,-1 0 0,0 0 0,0 0 1,0 0-1,-1 1 0,0-1 0,-1 1 0,1 0 0,-1-1 0,0 1 0,-1 0 1,1 0-1,-2 0 0,1 0 0,-1-1 0,0 1 0,0 0 0,-1 3-16,-43 125 766,29-96-546,-2-2 0,-2 0 1,-1-2-1,-2 0 0,-1-1 0,-2-2 0,-1 0 0,-1-2 1,-2-1-1,-1-1 0,-22 14-220,-108 59 197,119-75-1087,19-4-3177,13-5 535</inkml:trace>
  <inkml:trace contextRef="#ctx0" brushRef="#br0" timeOffset="6127.415">726 4213 6281,'-48'22'7027,"48"-22"-7007,0 0-1,1 0 1,-1 0 0,0 0-1,0 0 1,0 0-1,1 0 1,-1 0 0,0 0-1,0 0 1,0 0-1,0 1 1,1-1 0,-1 0-1,0 0 1,0 0-1,0 0 1,0 0 0,0 0-1,1 0 1,-1 1-1,0-1 1,0 0 0,0 0-1,0 0 1,0 0-1,0 0 1,0 1 0,0-1-1,0 0 1,1 0-1,-1 0 1,0 0 0,0 1-1,0-1 1,0 0-1,0 0 1,0 0 0,0 0-1,0 1 1,0-1-1,0 0 1,0 0 0,0 0-1,-1 1 1,1-1-1,0 0 1,0 0 0,0 0-1,0 0 1,0 0-1,0 1 1,0-1 0,0 0-1,0 0 1,-1 0-20,9-2 88,-1-1 0,1-1-1,-1 1 1,0-1 0,0 0 0,-1-1 0,1 0 0,-1 0 0,0 0 0,0-1 0,-1 1 0,1-2-88,11-12 119,-1-2 0,-1 0 0,-1 0 1,-1-1-1,3-9-119,36-80 166,-4-2-1,-6-2 1,3-30-166,-22 76 27,6-27 22,54-138 63,-57 185-96,-26 48-15,1 0 0,-1 0 0,0 1 0,1-1 0,-1 0 0,1 0 0,0 0 0,-1 0 0,1 1 0,-1-1-1,1 0 1,0 1 0,0-1 0,0 0 0,-1 1 0,1-1 0,0 1 0,0-1 0,0 1 0,0 0 0,0-1 0,0 1 0,0 0 0,0 0-1,0-1 1,0 1 0,0 0 0,0 0 0,0 0 0,0 0 0,0 0 0,0 1 0,0-1 0,0 0 0,-1 0 0,1 1 0,0-1 0,0 0 0,0 1-1,0-1 1,0 1 0,0-1 0,0 1-1,24 38 24,49 188 96,-72-221-104,9 31 94,1 1 0,2-1 0,2-1 0,1-1 0,2 0 0,11 13-110,-27-42-11,1 0-1,1 0 0,-1-1 0,1 1 0,0-1 1,0 0-1,0 0 0,1-1 0,-1 0 0,1 0 1,0 0-1,1-1 0,-1 1 0,1-1 0,-1-1 1,1 0-1,0 0 0,0 0 0,0 0 0,1-1 12,64-29-706</inkml:trace>
  <inkml:trace contextRef="#ctx0" brushRef="#br0" timeOffset="7235.596">1 3080 4137,'0'-3'619,"1"1"5361,5 11-4705,38 36-312,2-1 0,1-3 1,3-1-964,-46-35 18,1-1 0,-1 0 1,1 0-1,0-1 0,-1 1 1,2-1-1,-1 0 0,0 0 1,1-1-1,-1 1 1,1-1-1,-1-1 0,1 1 1,0-1-1,0 0 0,0 0 1,0-1-1,0 1 1,0-1-1,0-1 0,0 1 1,0-1-1,0 0 0,0 0 1,-1-1-1,1 0 0,0 0 1,-1 0-1,1-1 1,-1 0-1,2-1-18,47-59-2453,-33 24 478</inkml:trace>
  <inkml:trace contextRef="#ctx0" brushRef="#br0" timeOffset="7561.563">535 2755 8506,'-11'40'3861,"5"23"-3150,4-33-616,-12 174 434,-4 32 513,-20 72-1042,-49 98 203,86-400-220,0-5-73,1 0 1,-1 0 0,1 0-1,0 0 1,-1 0 0,1 0-1,0 0 1,-1 1 0,1-1-1,0 0 1,0 0 0,0 0-1,0 0 1,0 1-1,0-1 1,1 0 0,-1 0-1,0 0 1,1 0 0,-1 0-1,0 1 1,1-1 0,0 0-1,-1 0 1,1 0 0,-1 0-1,1 0 1,0-1 0,0 1-1,0 0 1,0 1 89,12-12-2142</inkml:trace>
  <inkml:trace contextRef="#ctx0" brushRef="#br0" timeOffset="8458.272">7292 9514 10754,'-10'11'4884,"15"16"-3760,7 3-1107,1-1 1,2 0-1,0-1 0,2-1 1,1-1-1,2 0 0,0-1 0,1-1 1,2-1-1,0-1 0,1-1 0,1-1 1,1-2-1,1 0 0,1-2 0,4 2-17,83 57 47,-113-73-119,1 0-1,-1 0 1,0 0-1,0 1 1,0-1 0,0 1-1,-1-1 1,1 1-1,0 0 1,-1-1 0,0 1-1,0 0 1,0 0 0,0 0-1,0 0 1,-1 0-1,1 2 73,-1-2-338,0 1-1,0 0 0,-1 0 1,1-1-1,-1 1 0,0 0 1,0-1-1,0 1 0,-1-1 1,1 1-1,-1-1 0,0 0 1,0 1-1,-2 2 339,-25 30-3503</inkml:trace>
  <inkml:trace contextRef="#ctx0" brushRef="#br0" timeOffset="8742.828">7249 10095 9722,'-3'-16'2257,"15"-3"839,9 0-2744,20-13-72,6-5 0,22 1-40,1-4 41,18-10-129,-10 8-16,9-8-112,-16-3-368,8-5-3033,-18 13 864</inkml:trace>
  <inkml:trace contextRef="#ctx0" brushRef="#br0" timeOffset="10378.904">1227 4680 3457,'11'0'5699,"6"12"-4203,-15-11-1195,149 135 2306,60 50-1863,31 5-306,-163-133-306,109 74 77,-70-55-163,-2 6 1,-5 5-1,54 58-46,20 36 105,-11-30 246,18-14 5,-23-5-12,95 101-344,85 38 351,12 102-111,-321-341-211,1-2 0,2-2 1,36 17-30,52 37 60,-6 11-10,-4 5 0,22 31-50,-73-68 1,3-3 1,81 49-2,228 162 24,-333-233 6,3-2 0,0-2 1,3-2-1,13 3-30,176 112 655,-199-134-80,-44-9 642,-16 14-6722,7-10 1776</inkml:trace>
  <inkml:trace contextRef="#ctx0" brushRef="#br0" timeOffset="12186.251">2060 3057 7170,'-6'48'4558,"6"-36"-4371,1 47 184,3 1 0,3-1 0,9 37-371,52 144 363,25 106-247,15 14 583,-55-122-87,31 57 369,30 44-981,-97-296 132,2-1 0,1 0-1,19 27-131,-24-47 58,18 28 195,-2 1-1,-2 1 1,8 26-253,47 108 376,-57-131-250,1-2 0,3-1-1,3-2 1,1-1 0,21 19-126,131 114 657,72 46-533,-148-150-86,3-4 0,13 0-38,-61-39 4,1-2 1,1-3-1,21 3-4,90 27 151,155 75-151,-242-97 8,2-3 0,1-5-1,1-5 1,1-3 0,3-4-8,334 65 82,-295-57-74,-63-11-36,1-3 0,73 2 28,66-18 26,-15 5 84,34 12-24,129-26 44,-363 13-128,0-1 0,0 1 0,0-1 0,0 1-1,0-1 1,0 1 0,0 0 0,0-1-1,0 1 1,0 0 0,0 0 0,0 0-1,1 0 1,-1 0 0,0 0 0,0 0-1,0 1 1,0-1 0,0 0 0,0 0-1,0 1 1,0-1 0,0 1 0,0-1-1,0 1 1,0-1 0,0 1 0,0 0-1,0 0 1,0-1 0,-1 1 0,1 0 0,0 0-1,0 0 1,-1 0 0,1 0 0,-1 0-1,1 0 1,-1 0 0,1 0 0,-1 0-1,0 0 1,1 0 0,-1 0 0,0 0-1,0 0 1,0 0 0,0 0 0,0 1-1,0-1 1,0 0 0,0 0 0,0 0-1,0 0 1,-1 0 0,1 0 0,0 0-1,-1 0 1,1 0 0,-1 0 0,1 0-1,-1 0 1,0 0 0,1 0 0,-1 0 0,0 0-2,-38 29-3745,-4-20 755</inkml:trace>
  <inkml:trace contextRef="#ctx0" brushRef="#br0" timeOffset="13864.368">3471 6568 5385,'0'3'7266,"14"-10"-6022,27-32 822,60-66-1075,113-174-793,-146 191-169,-4-4 0,-4-2 0,36-78-29,123-207 5,-170 288 7,10-18 11,62-86-23,42-46-3,35-63 34,-180 259-4,-25 42-103,-20 40-3785,5-2 1012</inkml:trace>
  <inkml:trace contextRef="#ctx0" brushRef="#br0" timeOffset="14433.223">3630 5900 7394,'-1'4'5546,"2"15"-5252,-1-18-48,1 63 138,-2 0 0,-4 0 0,-2 0 0,-8 26-384,3-17 155,3-20-9,-8 108 883,18-160-1019,0-1 0,-1 1 0,1 0 0,0-1 0,0 1-1,-1 0 1,1-1 0,0 1 0,0-1 0,0 1 0,0-1 0,0 1 0,-1-1 0,1 0-1,0 0 1,0 1 0,0-1 0,0 0 0,0 0 0,0 0 0,0 0 0,0 0-1,0 0 1,0 0 0,0 0 0,0 0 0,0-1 0,0 1 0,0 0 0,0-1 0,0 1-1,0-1 1,0 1 0,-1-1 0,1 1 0,0-1 0,0 1 0,0-1 0,-1 0-1,1 0 1,0 1 0,-1-1 0,1 0 0,-1 0 0,1 0 0,-1 0 0,1 1 0,-1-2-10,0 2 3,75-68 282,-63 53-245,2 2-1,-1 0 1,2 0 0,0 2 0,0-1-1,1 2 1,0 0 0,1 1-1,14-5-39,-20 12-7,0 0 0,1 1 0,-1 0-1,0 1 1,1 0 0,-1 1 0,1 0-1,-1 1 1,0 1 0,0-1 0,0 2-1,0-1 1,-1 2 0,3 0 7,-5-2-72,-6-2-121,0 0 1,0 0-1,0-1 0,0 1 0,0-1 1,0 1-1,0-1 0,0 0 1,0 0-1,0 0 0,0 0 1,0 0-1,1 0 0,-1 0 0,0-1 1,0 1-1,0-1 0,0 0 1,0 1-1,0-1 193,9-14-2997</inkml:trace>
  <inkml:trace contextRef="#ctx0" brushRef="#br0" timeOffset="15254.41">5128 3380 7850,'1'10'5274,"1"16"-3871,0 5-1144,6 55 347,3 41 615,24 103-1221,-8-150 143,-27-79-141,1-1 0,-1 1 0,0 0 0,1-1 1,-1 1-1,0-1 0,1 1 0,-1 0 1,1-1-1,-1 1 0,1-1 0,-1 1 0,1-1 1,-1 0-1,1 1 0,0-1 0,-1 1 1,1-1-1,0 0 0,-1 0 0,1 1 0,0-1 1,-1 0-1,1 0 0,0 0 0,-1 0 0,1 0 1,0 0-1,0 0 0,-1 0 0,1 0 1,0 0-1,-1 0 0,1 0 0,0 0 0,0-1 1,-1 1-1,1 0 0,-1 0 0,1-1 1,0 1-1,-1-1 0,1 1 0,-1 0 0,1-1 1,0 1-1,-1-1 0,1 0-2,20-35 12,0-32-539,-2-1 0,-4-1 0,-3 0 0,2-54 527,-5 53-395,12-105-285,-4 103 581,-13 76 125,-2 71 340,0 475 2274,12-442-2146,3-80-352,-17-26-147,0-1 0,1 0-1,-1 1 1,0-1 0,1 0 0,-1 0 0,1 1 0,-1-1 0,0 0 0,1 0 0,-1 0 0,1 0 0,-1 1-1,0-1 1,1 0 0,-1 0 0,1 0 0,-1 0 0,1 0 0,-1 0 0,1 0 0,-1 0 0,0 0-1,1 0 1,-1-1 0,1 1 0,-1 0 0,1 0 0,-1 0 0,0 0 0,1-1 0,-1 1 0,0 0 0,1 0-1,-1-1 1,0 1 0,1 0 0,-1-1 0,0 1 0,1 0 0,-1-1 0,0 1 0,0-1 0,0 1 0,1 0-1,-1-1 1,0 1 0,0-1 0,0 1 0,0 0 0,0-1 0,0 1 0,0-1 0,0 1 0,0-1-1,0 1 1,0-1 0,0 1 0,0 0 0,0-1 0,0 1 0,0-1 0,0 1 0,0-1 0,-1 1 0,1 0 5,0-10-574,0-1 0,-1 1 0,0 0 0,0 0 1,-1 0-1,-1 0 0,1 1 0,-2-1 1,1 1-1,-2-1 0,1 1 0,-5-6 574,-19-29-3269</inkml:trace>
  <inkml:trace contextRef="#ctx0" brushRef="#br0" timeOffset="15590.546">5228 3649 4425,'-14'-10'3777,"4"12"-801,8 12-95,5 2-2193,8 4-160,6-5-112,13 5-120,-1-16-40,10-7-120,2-15 1,8-5-241,-7-5-249,8-6-2967,-9-2 719</inkml:trace>
  <inkml:trace contextRef="#ctx0" brushRef="#br0" timeOffset="15978.686">5621 3445 8786,'-34'48'5779,"6"37"-4022,27-83-1728,1-1-16,-23 137 1148,23-137-1152,-1 0 0,1 0 0,0 0 0,-1 0 0,1 0 0,0 0 0,0 0 0,0 0 0,0 0 0,0 1 0,0-1 0,0 0 0,0 0 0,0 0 0,1 0 0,-1 0 0,0 0 0,1 0 0,-1 0 0,1 0 0,-1 0 0,1 0 0,-1 0 0,1 0 0,0 0 0,0 0 0,-1-1 0,1 1 0,0 0 0,0 0 0,0-1 0,0 1 0,0-1 0,0 1 0,0 0 0,0-1 0,0 0 0,0 1 0,0-1 0,0 0 0,0 1 0,0-1 0,0 0 0,0 0 0,0 0 0,1 0 0,-1 0 0,0 0 0,0-1 0,0 1 0,0 0 0,1-1-9,45-44 142,-32 20-101,0 1 1,-2-2-1,0 0 1,-2 0-1,-1-1 0,-1-1 1,-2 0-1,0 0 1,-2-5-42,-1 30-17,-3 25-13,0-19 26,-1 6-6,0 43 69,3-1 0,2 1 0,9 38-59,13-34 148,-25-56-144,-1 1-1,1-1 1,-1 0 0,0 1 0,1-1-1,-1 0 1,1 0 0,-1 0-1,1 0 1,-1 0 0,1 0 0,-1-1-1,0 1 1,1 0 0,-1-1 0,1 1-1,-1-1 1,0 1 0,1-1-1,-1 0 1,0 0 0,0 0 0,0 1-1,1-1 1,-1 0 0,0 0-1,0-1 1,0 1 0,-1 0 0,1 0-1,0 0 1,0-1 0,0 1-4,11-15 33,0-1 0,-1 0 0,-1-1 0,-1 0 1,0 0-1,-2-1 0,2-6-33,-6 19 13,45-176 154,-46 171-152,2-14-16,-4 25-1,1 0 0,-1 0 0,0 0 0,0 0 0,0 0 0,0 0 0,0 0 0,0 0 0,0 0-1,1 0 1,-1 0 0,0 0 0,0 0 0,0 0 0,0 0 0,0 0 0,0 0 0,1 0 0,-1 0 0,0 0 0,0 0 0,0 0-1,0 0 3,8 222 98,9-159 102,-17-63-197,0 1 0,1-1 0,-1 1 0,1-1 0,-1 1 1,1-1-1,-1 0 0,1 1 0,-1-1 0,1 0 0,-1 1 0,1-1 0,0 0 0,-1 0 1,1 1-1,-1-1 0,1 0 0,0 0 0,-1 0 0,1 0 0,0 0 0,-1 0 0,1 0 1,0 0-1,-1 0 0,1 0 0,-1 0 0,1 0 0,0-1 0,-1 1 0,1 0 0,-1 0 1,1-1-1,0 1 0,-1 0 0,1-1 0,-1 1 0,1-1 0,-1 1 0,1 0 0,-1-1 1,0 1-1,1-1 0,-1 1 0,1-1 0,-1 0 0,0 1 0,0-1-3,30-76 132,45-212 136,-76 396-348,0-58 136,2-1-1,3 1 1,9 42-56,8-38 51,-20-53-101,0 0 0,0 0 0,1 0 1,-1 0-1,0 0 0,0 0 0,1 0 1,-1-1-1,0 1 0,0 0 0,0-1 1,0 1-1,1-1 0,-1 1 0,0-1 1,0 1-1,0-1 0,0 0 1,0 0-1,0 1 0,-1-1 0,1 0 1,0 0-1,0 0 0,0 0 0,-1 0 1,1 0-1,-1 0 0,1 0 0,-1 0 1,1 0-1,-1-1 0,1 1 0,-1 0 1,0 0-1,0 0 0,0-1 0,0 1 1,1 0-1,-2-1 50,10-36-3504,1-7-258</inkml:trace>
  <inkml:trace contextRef="#ctx0" brushRef="#br0" timeOffset="16358.49">6280 3292 8506,'-7'3'7784,"-7"15"-5830,6-3-1839,2 0 1,0 0-1,1 1 0,1 0 1,0 0-1,1 0 0,-1 10-115,0 2 44,-6 66 18,10-94-63,0 1 0,0-1 0,0 1-1,0 0 1,0-1 0,0 1-1,1-1 1,-1 1 0,0-1-1,0 1 1,1-1 0,-1 0 0,0 1-1,1-1 1,-1 1 0,0-1-1,1 0 1,-1 1 0,1-1-1,-1 0 1,1 1 0,-1-1 0,0 0-1,1 1 1,-1-1 0,1 0-1,-1 0 1,1 0 0,0 0-1,-1 0 1,1 1 0,-1-1 0,1 0-1,-1 0 1,1 0 0,-1 0-1,1 0 1,-1-1 0,1 1-1,-1 0 1,1 0 0,-1 0-1,1 0 1,-1-1 0,1 1 0,-1 0-1,1 0 1,-1-1 0,1 1-1,-1 0 1,1-1 0,-1 1 1,29-23-77,-24 19 63,77-53-355,-79 56 353,0-1 0,1 1 0,-1 0 0,0 0 0,0 0 0,1 1-1,-1-1 1,0 1 0,1 0 0,-1 0 0,0 0 0,1 0 0,-1 1-1,0-1 1,0 1 0,1 0 0,-1 0 0,0 0 0,0 0 0,0 0 0,0 1-1,0-1 1,0 1 0,0 0 0,-1 0 0,1 0 0,0 0 0,1 2 16,0 2-4,1-1 0,-1 1 0,0 0 0,-1 0 0,1 0 0,-1 1 0,0-1 0,-1 1 0,1-1 0,-1 1 0,-1 0 0,1 2 4,-3-3 100,0-1 1,0 1-1,-1-1 1,0 1-1,0-1 1,0 0-1,0 0 1,-1 0-1,0 0 1,0-1-1,0 1 1,-1-1-1,0 0 1,1 0-1,-1 0 1,-1 0-1,1 0 1,-1-1 0,1 0-1,-1 0 1,0 0-1,-1-1-100,-6 7 301,8-5-255,0 0-1,0 0 1,0-1 0,-1 1-1,0-1 1,1 0-1,-1 0 1,0-1 0,-1 0-1,1 0 1,0 0 0,-1 0-1,1-1 1,-1 0-1,1 0 1,-1 0 0,0-1-1,1 0 1,-1 0 0,0 0-1,1-1 1,-1 0-1,1 0 1,-3-1-46,-3-19-4996,19 10 1161</inkml:trace>
  <inkml:trace contextRef="#ctx0" brushRef="#br0" timeOffset="16921.704">6436 2919 8298,'1'42'7588,"6"97"-6197,-4-98-1115,1 34 310,4-1 1,3 0-1,16 58-586,-26-127 25,1 1 0,-1 0-1,1-1 1,0 1 0,1-1 0,-1 1-1,1-1 1,0 0 0,1 0 0,-1 0 0,1 0-1,0-1 1,0 0 0,2 2-25,-5-6 4,0 1 0,1-1 0,-1 1 0,1-1 0,-1 0 0,1 1 0,-1-1 0,1 0 0,-1 0 0,1 0 0,-1-1 0,1 1 0,-1 0 0,1 0 0,-1-1 0,1 1 0,-1-1 0,0 1 0,1-1 0,-1 0 0,0 0 0,1 1 0,-1-1 0,0 0 0,0 0 0,0 0 0,0 0 0,0 0 0,0-1 0,0 1 0,0 0 0,0 0 0,0-1 0,-1 1 0,1 0 0,-1-1 0,1 0-4,13-24 35,-1 0 0,-1-2 1,-2 1-1,6-23-35,-9 26 12,46-126 100,-53 150-113,0 0-1,0 1 1,0-1 0,0 1-1,0-1 1,0 0-1,0 1 1,1-1-1,-1 0 1,0 1 0,0-1-1,0 0 1,1 1-1,-1-1 1,0 0 0,0 0-1,1 1 1,-1-1-1,0 0 1,1 0-1,-1 1 1,0-1 0,1 0-1,-1 0 1,0 0-1,1 0 1,-1 0-1,0 1 1,1-1 0,-1 0-1,1 0 1,-1 0-1,0 0 1,1 0 0,-1 0-1,0 0 1,1 0-1,-1 0 1,1 0-1,-1-1 1,0 1 0,1 0-1,-1 0 1,0 0-1,1 0 1,-1 0-1,0-1 1,1 1 0,-1 0-1,0 0 1,1-1-1,-1 1 1,0 0 0,0 0-1,1-1 1,-1 1-1,0 0 1,0-1-1,0 1 1,0 0 0,1-1-1,-1 1 1,0 0-1,0-1 1,0 1-1,0-1 1,0 1 0,0 0 1,7 32-85,3 130 2,-10-105 95,8 67 54,-8-124-74,0 0 0,0 0 0,0-1 1,0 1-1,0 0 0,0-1 1,0 1-1,1 0 0,-1-1 0,0 1 1,0 0-1,0 0 0,1-1 1,-1 1-1,0 0 0,0 0 1,1 0-1,-1-1 0,0 1 0,0 0 1,1 0-1,-1 0 0,0 0 1,0 0-1,1-1 0,-1 1 0,0 0 1,1 0-1,-1 0 0,0 0 1,1 0-1,-1 0 0,0 0 0,1 0 1,-1 0-1,0 0 0,1 0 1,-1 0-1,0 0 0,0 1 1,1-1-1,-1 0 0,0 0 0,1 0 1,-1 0-1,0 0 0,0 1 1,1-1-1,-1 0 0,0 0 0,0 1 1,0-1-1,1 0 0,-1 0 1,0 1-1,0-1 0,0 0 0,0 0 1,1 1 7,25-79-3488,-5 15 660</inkml:trace>
  <inkml:trace contextRef="#ctx0" brushRef="#br0" timeOffset="17852.595">6927 3174 7026,'-38'99'9197,"2"54"-6825,38-90-1822,-1-63-547,0 1-1,0 0 0,1-1 1,-1 1-1,0-1 0,1 0 1,-1 1-1,0-1 0,1 0 1,-1 0-1,1 0 0,-1 0 1,0 0-1,1 0 0,-1 0 1,1 0-1,-1-1 0,0 1 0,1 0 1,-1-1-1,0 1 0,1-1 1,-1 0-1,0 1 0,0-1 1,0 0-1,0 0 0,1 0 1,-1 1-1,0-1 0,-1-1 1,1 1-1,0 0 0,0 0 1,0 0-1,0 0 0,-1 0 1,1-1-1,-1 1 0,1 0 0,-1-1 1,1 0-3,16-29 42,-1-1-1,-1-1 1,-2-1 0,-2 0-1,0 0 1,-3-1 0,2-16-42,-1 3 43,-25 170-118,13-94 97,1 1 1,1-1-1,1 1 1,1-1-1,2 1 1,1-1-1,1 1-22,-5-28 2,0 0 0,0 0 0,-1 0-1,1 1 1,1-1 0,-1 0 0,0 0 0,0 0 0,0 0-1,0 0 1,1 1 0,-1-1 0,1 0 0,-1 0 0,1 0-1,-1 0 1,1 0 0,-1 0 0,1 0 0,0 0-1,0 0 1,0 0 0,-1-1 0,1 1 0,0 0 0,0 0-1,0-1 1,0 1 0,0-1 0,0 1 0,0-1-1,0 1 1,1-1 0,-1 0 0,0 1 0,0-1 0,0 0-1,0 0 1,1 0 0,-1 0 0,0 0 0,0 0-1,0 0 1,0 0 0,1 0 0,-1-1 0,0 1 0,0 0-1,0-1 1,0 1 0,0-1 0,0 1 0,0-1-1,0 0 1,0 1 0,0-1 0,0 0 0,0 0 0,0 0-1,-1 0 1,1 1 0,0-1 0,0-1-2,15-23 30,-1 0 0,-1-1 1,-1-1-1,-1 0 0,-1-1 1,-2 0-1,3-16-30,11-33 42,-3-1 1,-4-1-1,-3 0 0,1-48-42,-11 81 39,-17 63-39,4 7 3,1 0 1,0 1-1,2 0 0,1 0 1,1 1-1,1 0 0,2 0 1,0 0-1,2 0 0,0 0 1,2 0-1,1 0 0,1 0 1,5 15-4,32 136 0,-40-174 4,13 33 8,-14-35-11,1-1-1,-1 1 0,0 0 1,1-1-1,-1 1 1,0-1-1,1 1 1,-1-1-1,1 1 1,-1-1-1,1 1 1,-1-1-1,1 0 0,-1 1 1,1-1-1,-1 0 1,1 1-1,0-1 1,-1 0-1,1 0 1,-1 1-1,1-1 1,0 0-1,-1 0 0,1 0 1,0 0-1,-1 0 1,1 0-1,0 0 1,-1 0-1,1 0 1,0 0-1,-1 0 1,1 0-1,-1-1 0,1 1 1,0 0-1,-1 0 1,1-1-1,-1 1 1,1 0-1,0-1 1,-1 1-1,1-1 1,-1 1-1,0-1 0,1 1 1,-1-1-1,1 0 0,10-12 11,0-2-1,-1 0 1,-1 0-1,0-1 0,-1 0 1,0 0-1,-1-3-10,0 3 2,12-27 37,-2-1-1,-2 0 1,-2-2 0,5-30-39,23-271 90,-36 307-130,-4 67-41,-10 148 11,2-85 161,3 1 1,4 0 0,4-1 0,4 1 0,7 16-92,-11-88 28,0 0 0,2 0 0,0-1 0,1 1 0,1-1 0,6 10-28,-14-28 0,-1 0 0,1 1 0,0-1 0,0 0-1,0 1 1,0-1 0,0 1 0,0-1-1,0 0 1,0 1 0,0-1 0,0 0-1,0 1 1,0-1 0,1 1 0,-1-1-1,0 0 1,0 1 0,0-1 0,0 0-1,1 1 1,-1-1 0,0 0 0,0 0-1,1 1 1,-1-1 0,0 0 0,0 1-1,1-1 1,-1 0 0,0 0 0,1 0-1,-1 1 1,0-1 0,1 0 0,-1 0-1,0 0 1,1 0 0,-1 0 0,1 0-1,-1 0 1,0 0 0,1 0 0,-1 0 0,0 0-1,1 0 1,-1 0 0,1 0 0,-1 0-1,0 0 1,1 0 0,-1 0 0,0 0-1,1 0 1,-1-1 0,0 1 0,1 0-1,-1 0 1,0 0 0,1-1 0,-1 1-1,0 0 1,0-1 0,1 1 0,-1 0-1,0 0 1,0-1 0,3-27-81,-7-4-108,-1 1 1,-1 0-1,-2 0 0,-1 0 1,-2 1-1,-11-24 189,7 20-114,0 1 0,-2 1 0,-2 0 0,-1 2 0,-14-17 114,18 32 66,16 15-61,0 0 1,0 1 0,0-1 0,0 0-1,0 0 1,0 0 0,0 0-1,0 0 1,0 1 0,-1-1-1,1 0 1,0 0 0,0 0-1,0 0 1,0 0 0,0 0 0,0 1-1,-1-1 1,1 0 0,0 0-1,0 0 1,0 0 0,0 0-1,0 0 1,-1 0 0,1 0-1,0 0 1,0 0 0,0 0 0,0 0-1,-1 0 1,1 0 0,0 0-1,0 0 1,0 0 0,0 0-1,-1 0 1,1 0 0,0 0-6,11 15 138,-5-11-246,1 0 1,1 0-1,-1 0 1,0-1-1,1 0 1,0-1-1,-1 0 0,1 0 1,0 0-1,0-1 1,0-1-1,0 1 1,0-1-1,1-1 1,-1 1-1,0-1 1,0-1-1,7-1 108,18-1-3003,3 1-543</inkml:trace>
  <inkml:trace contextRef="#ctx0" brushRef="#br0" timeOffset="18195.024">7795 2925 8938,'-13'52'5254,"-22"21"-2206,23-49-2650,-53 114 1224,65-138-1624,0 1 0,0-1 0,-1 1-1,1-1 1,0 0 0,0 1 0,-1-1 0,1 1 0,0-1-1,0 1 1,0-1 0,0 0 0,0 1 0,0-1 0,0 1-1,0-1 1,0 1 0,0-1 0,0 1 0,0-1-1,0 1 1,0-1 0,0 0 0,0 1 0,1-1 0,-1 1-1,0-1 1,0 1 0,0-1 0,1 0 0,-1 1 0,0-1-1,1 0 1,-1 1 0,0-1 0,1 0 0,-1 1 0,0-1-1,1 0 1,-1 0 0,1 1 0,-1-1 0,0 0-1,1 0 1,-1 0 0,1 0 0,-1 0 0,1 1 0,-1-1-1,1 0 1,-1 0 0,1 0 0,-1 0 0,0 0 0,1 0-1,-1-1 1,1 1 0,-1 0 0,1 0 0,-1 0 0,1 0-1,-1 0 3,33-17-749,-24 12 485,14-8-237,1 2 1,-1 1 0,2 1-1,-1 1 1,2 1 500,-24 6 29,0 1 1,0 0-1,0 0 0,0-1 1,-1 1-1,1 0 0,0 1 1,0-1-1,0 0 0,0 1 0,0-1 1,-1 1-1,1-1 0,0 1 1,0 0-1,-1-1 0,1 1 1,0 0-1,-1 0 0,1 1 1,-1-1-1,1 0 0,-1 0 1,0 1-1,1-1 0,-1 1 0,0-1 1,0 1-1,0-1 0,0 1 1,0 0-1,-1 0 0,1-1 1,0 1-1,-1 0 0,1 0 1,-1 0-1,0-1 0,0 1 0,1 0 1,-1 0-1,-1 0 0,1 0 1,0 0-1,0 0 0,-1 0 1,1-1-1,-1 1 0,1 1-29,-4 12 334,0 0 0,0-1-1,-1 1 1,-1-1 0,-1 0-1,0 0 1,0-1 0,-2 0-1,1 0 1,-2-1 0,0 0-1,0 0 1,-1-2 0,0 1-1,-1-1-333,7-4 51,-1-1-1,1 0 0,-1 0 1,0 0-1,0-1 0,-1 0 1,1 0-1,-1-1 0,0 1 1,0-2-1,0 1 1,-5 0-51,11-2-33,-1-1 1,0 0 0,0 1 0,1-1-1,-1 0 1,0 0 0,0-1 0,0 1 0,1 0-1,-1 0 1,0-1 0,0 1 0,1-1 0,-1 0-1,0 1 1,1-1 0,-1 0 0,1 0-1,-1 0 1,1 0 0,0 0 0,-1 0 0,1-1-1,0 1 1,0 0 0,-1-1 0,1 1 0,0-1-1,0-1 33,-4-33-4872,9 15 1530</inkml:trace>
  <inkml:trace contextRef="#ctx0" brushRef="#br0" timeOffset="18489.236">8097 3143 12099,'3'0'3152,"5"0"985,1 0-3401,3-4-312,2-2-88,7-3-151,2 1-33,6-3-48,1 1-96,-1-1-1265,-8 4-2984,-10 5 497</inkml:trace>
  <inkml:trace contextRef="#ctx0" brushRef="#br0" timeOffset="19030.867">6019 4579 5449,'1'-10'935,"1"1"-90,0 0-1,0 0 1,-1 1 0,-1-1 0,1 0-1,-2 0 1,1 0 0,-1 0 0,0 0-1,-1 1 1,0-1 0,-1-2-845,2 9 78,0 1 1,0 0-1,0 0 1,0 0-1,0 0 1,0 0-1,-1 0 1,1 0-1,0 0 1,0 1-1,-1-1 1,1 0-1,0 1 0,-1-1 1,1 1-1,-1-1 1,1 1-1,0 0 1,-1-1-1,1 1 1,-1 0-1,1 0 1,-1 0-1,1 0 1,-1 0-1,1 1 1,-1-1-1,1 0 1,-1 1-1,1-1 1,0 1-1,-1 0 0,1-1 1,-1 2-79,-47 26 707,36-17-686,1 1 1,1 1-1,0 0 0,1 0 0,0 1 0,1 1 1,1-1-1,0 1 0,1 1 0,0-1 0,2 1 1,0 0-1,0 1 0,2-1 0,0 1 0,1 0 1,0 0-1,2 0 0,0 9-21,1-18 10,0 0 1,0-1-1,1 1 1,0 0-1,0 0 1,1-1-1,0 0 0,0 1 1,1-1-1,1 1-10,-4-5 3,0-1 0,1 0 0,0 1 0,-1-1 0,1 0 0,0 0 0,0 0 0,0-1 0,0 1 0,1 0 0,-1-1 0,0 1 0,1-1 0,-1 0 0,1 0 0,-1 0 0,1 0 0,0 0 0,-1 0 0,1-1 0,0 1 0,0-1 0,-1 0 0,1 0 0,0 0-1,0 0 1,-1-1 0,1 1 0,0-1 0,1 0-3,1-2 7,0 0-1,1 0 1,-1-1 0,0 0-1,-1 0 1,1 0-1,-1 0 1,0-1-1,0 0 1,0 0-1,-1 0 1,1 0-1,-1-1 1,0 1-1,-1-1 1,0 0 0,0 0-1,0 0 1,0 0-1,-1 0 1,0-2-7,0 5 0,12-42 31,-3-1 1,-1 0 0,-3 0-1,-1-1 1,-3 0 0,-1 1-1,-3-13-31,-2 27-63,4 33 58,0-1-1,0 0 0,1 1 0,-1-1 0,0 0 0,0 1 0,0-1 0,0 0 1,0 1-1,0-1 0,0 1 0,0-1 0,0 0 0,0 1 0,0-1 0,0 0 0,0 1 1,0-1-1,-1 1 0,1-1 0,0 0 0,0 1 0,0-1 0,-1 0 0,1 1 1,0-1-1,0 0 0,0 0 0,-1 1 0,1-1 0,0 0 0,-1 0 0,1 1 1,0-1-1,-1 0 0,1 0 0,0 0 0,-1 0 0,1 1 0,0-1 0,-1 0 0,1 0 1,0 0-1,-1 0 0,1 0 0,-1 0 0,1 0 0,0 0 0,-1 0 0,1 0 1,0 0-1,-1 0 0,1 0 0,-1 0 0,1-1 0,0 1 0,-1 0 0,1 0 0,0 0 1,-1-1-1,1 1 0,0 0 0,0 0 0,-1 0 0,1-1 0,0 1 6,-6 21-287,1 0-1,1 0 1,1 1-1,1-1 1,1 1-1,1-1 0,0 1 1,4 16 287,-3-33-17,14 37-3382,2-41 878</inkml:trace>
  <inkml:trace contextRef="#ctx0" brushRef="#br0" timeOffset="19494.398">6122 4266 7386,'3'120'5472,"2"51"-3271,-5-156-2080,5 96 1206,4-1 0,5 0-1,27 102-1326,-12-91 188,-33-107-124,-11-38-32,-6-37-29,3-1-1,2 0 1,3-2 0,0-20-3,4 20 13,2-1 1,4 0 0,2 0 0,6-43-14,-1 67 10,2 1 0,1 0 0,2 1 0,2 0 0,12-27-10,-22 63-4,-1-1 0,1 1-1,0 0 1,1 0 0,-1 0 0,0 0-1,1 0 1,0 0 0,0 1 0,0-1-1,0 0 1,0 1 0,0-1-1,1 1 1,-1 0 0,1 0 0,-1 0-1,1 0 1,0 0 0,0 1 0,0-1-1,0 1 1,0 0 0,0 0-1,1 0 1,-1 0 0,0 0 0,0 1-1,1 0 1,-1-1 0,0 1 0,1 0-1,-1 1 1,0-1 0,1 1 0,-1-1-1,0 1 1,0 0 0,0 0-1,0 0 1,0 1 0,0-1 0,0 1-1,0-1 1,1 2 4,2 2-3,-1 0 0,0 0 0,-1 1 1,1-1-1,-1 1 0,0 0 0,0 0 0,-1 1 0,0-1 0,0 1 0,-1-1 0,1 1 0,-1 0 1,-1 0-1,0 0 0,1 0 0,-2 0 0,1 1 0,-1-1 0,-1 0 0,1 3 3,-2 10 87,-1 0 0,0 0 0,-1 0 0,-2 0-1,0-1 1,-8 18-87,4-13 234,-2 0 0,-1-1 0,0-1 0,-2 0 0,0-1 1,-2 0-1,0-2 0,-17 15-234,32-32 3,1 0-5,0 0 0,-1-1 0,1 1-1,-1-1 1,1 1 0,-1-1 0,1 0 0,-1 0 0,0 0-1,0 0 1,1 0 0,-1 0 0,0 0 0,0 0 0,0-1 0,0 1-1,0-1 1,0 1 0,0-1 0,0 0 0,0 0 0,-2 0 2,11-25-1705,34-42-4192,-10 25 1668</inkml:trace>
  <inkml:trace contextRef="#ctx0" brushRef="#br0" timeOffset="20943.509">6475 3897 9346,'0'6'4110,"0"11"-2569,-6 50-408,3 1 0,3 0 0,4-1 1,3 14-1134,8-1 394,3 0 1,4-2 0,21 50-395,-36-111 126,-8-22 98,-6-23-31,0-9-45,-11-61 98,-4 1 0,-27-68-246,17 107 26,32 58-26,-1-1-1,1 1 1,-1 0-1,1 0 1,-1-1-1,1 1 1,-1 0-1,0 0 0,1 0 1,-1 0-1,1-1 1,-1 1-1,1 0 1,-1 0-1,0 0 1,1 0-1,-1 0 1,1 0-1,-1 1 0,0-1 1,1 0-1,-1 0 1,1 0-1,-1 0 1,1 1-1,-1-1 1,1 0-1,-1 1 1,1-1-1,-1 0 0,1 1 1,-1-1-1,1 1 1,0-1-1,-1 0 1,1 1-1,-1-1 1,1 1-1,0-1 1,0 1-1,-1 0 0,1-1 1,0 1-1,0-1 1,0 1-1,0-1 1,-1 1-1,1 0 1,0-1-1,0 1 1,0-1-1,0 1 0,0 0 1,0-1-1,1 1 1,-1-1-1,0 1 1,0-1-1,0 1 1,1-1-1,-1 1 1,0 0-1,0-1 0,1 1 1,-1-1-1,1 1 1,0 17-4,1 0 0,1 0 0,1 0 0,0 0 0,1-1 0,2 0 0,-1 0 0,2 0 0,0-1 0,8 11 4,-15-25 0,0 1-1,0-1 0,0 0 0,0 0 1,1 0-1,-1 0 0,1 0 0,-1 0 1,1 0-1,0 0 0,0-1 0,0 1 1,0-1-1,0 1 0,0-1 0,0 0 1,1 0-1,-1 0 0,0 0 0,1 0 1,-1 0-1,0-1 0,1 1 0,-1-1 1,1 0-1,-1 1 0,1-1 0,-1 0 1,1-1-1,-1 1 0,1 0 0,-1-1 1,1 1-1,-1-1 0,0 0 0,1 0 1,-1 0-1,0 0 0,0 0 0,0-1 1,1 1-1,-1 0 0,0-1 0,-1 0 1,1 1-1,0-1 0,0 0 0,-1 0 1,8-14 10,-1-1 0,-1 1-1,-1-1 1,0 0-1,-1-1 1,-1 1 0,0-1-1,-2 0 1,0 0 0,-1 0-1,-1 0 1,0 0-1,-1 0 1,-2-1-10,-5-22 28,1 76-165,11 38 140,4-1 1,3 1-1,8 17-3,14-5 66,-32-84-67,0 0 1,0 0 0,1 0 0,-1 0-1,0 0 1,1-1 0,-1 1 0,0 0 0,1-1-1,-1 1 1,1-1 0,-1 1 0,1-1-1,-1 0 1,1 1 0,-1-1 0,1 0-1,0 0 1,-1 0 0,1-1 0,-1 1-1,1 0 1,-1 0 0,1-1 0,-1 1-1,1-1 1,-1 1 0,1-1 0,-1 0-1,0 0 1,1 1 0,-1-1 0,0 0 0,0 0-1,1 0 1,-1 0 0,0-1 0,0 1-1,0 0 1,0 0 0,-1-1 0,1 1-1,0 0 1,0-1 0,-1 1 0,1-1-1,-1 1 1,1-1 0,-1 1 0,0-2 0,13-29-2,-1-1 1,-2 0 0,-2 0-1,3-25 2,5-181-24,-3 295-302,23 118 394,-36-172-65,0 0 0,0-1 0,0 1 0,0-1 1,0 1-1,1 0 0,-1-1 0,0 1 1,1-1-1,-1 1 0,1-1 0,0 1 0,0-1 1,-1 1-1,1-1 0,0 1 0,0-1 0,0 0 1,0 0-1,1 1 0,-1-1 0,0 0 0,0 0 1,1 0-1,-1 0 0,0-1 0,1 1 1,-1 0-1,1-1 0,-1 1 0,1-1 0,0 1 1,-1-1-1,1 1 0,-1-1 0,1 0 0,0 0 1,-1 0-1,1 0 0,0 0 0,-1 0 0,1-1 1,-1 1-1,1-1 0,0 1 0,-1-1 1,1 1-1,-1-1 0,2 0-3,50-70 67,51-152 165,-96 206-278,-2 28-51,-5 6 104,-1 0 0,2 0 0,1 0-1,0-1 1,1 1 0,0-1 0,3 5-7,-6-20 6,-1 1 0,0-1-1,1 1 1,-1-1 0,1 1-1,-1-1 1,1 0 0,0 1 0,-1-1-1,1 0 1,0 1 0,0-1 0,0 0-1,0 0 1,0 0 0,0 0 0,0 0-1,1 0 1,-1 0 0,0 0 0,1-1-1,-1 1 1,0 0 0,1-1 0,-1 1-1,1-1 1,-1 0 0,1 1 0,-1-1-1,1 0 1,-1 0 0,1 0 0,-1 0-1,1 0 1,-1 0 0,1 0-1,-1 0 1,1-1 0,-1 1 0,1-1-1,-1 1 1,0-1 0,1 0 0,-1 1-1,0-1 1,1 0 0,-1 0 0,0 0-1,1-1-5,7-9 24,0-1-1,-1-1 1,0 0 0,-1 0-1,0 0 1,-2-1-1,1 0 1,-2 0-1,2-6-23,13-34 60,-19 54-61,1 1 0,-1-1-1,0 0 1,0 0-1,0 1 1,1-1-1,-1 0 1,0 0-1,1 0 1,-1 0-1,0 1 1,0-1-1,1 0 1,-1 0 0,0 0-1,1 0 1,-1 0-1,0 0 1,0 0-1,1 0 1,-1 0-1,0 0 1,1 0-1,-1 0 1,0 0-1,1 0 1,-1 0 0,0 0-1,1 0 1,-1 0-1,0 0 1,0-1-1,1 1 1,-1 0-1,0 0 1,1 0-1,-1 0 1,0-1 0,0 1-1,0 0 1,1 0-1,-1-1 1,0 1-1,0 0 1,0 0-1,1-1 1,-1 1-1,0 0 1,0 0-1,0-1 1,0 1 0,0 0-1,0-1 1,0 1-1,0 0 1,0-1-1,0 1 1,0 0-1,0-1 1,0 1-1,0 0 1,0-1-1,0 1 2,6 29-58,-6-25 56,2 9 2,0-1 0,0 0-1,1 0 1,0 0 0,1 0-1,1 0 1,0-1 0,2 4 0,-5-13 0,0 0 1,-1-1 0,1 1 0,0-1-1,0 1 1,0-1 0,0 0-1,1 0 1,-1 0 0,0 0-1,0 0 1,1-1 0,-1 1 0,0-1-1,1 1 1,-1-1 0,1 0-1,-1 0 1,0 0 0,1 0-1,-1-1 1,1 1 0,-1-1 0,0 1-1,1-1 1,-1 0 0,0 0-1,0 0 1,0 0 0,1 0-1,-1 0 1,0 0 0,0-1-1,-1 1 1,1-1 0,0 0 0,0 1-1,-1-1 1,1 0 0,-1 0-1,0 0 1,1 0 0,-1 0-1,0-1 0,74-134 100,-75 136-101,0 0 0,0 0 0,0 0-1,1 0 1,-1 1 0,0-1-1,0 0 1,0 0 0,1 0 0,-1 0-1,0 0 1,1 1 0,-1-1-1,1 0 1,-1 0 0,1 1 0,-1-1-1,1 0 1,-1 0 0,1 1-1,0-1 1,-1 1 0,1-1 0,0 1-1,0-1 1,0 1 0,-1-1-1,1 1 1,0 0 0,0-1 0,0 1-1,0 0 1,-1 0 0,1 0 0,0-1-1,0 1 1,0 0 0,0 0-1,0 0 1,0 1 0,0-1 0,0 0-1,-1 0 1,1 0 0,0 1-1,0-1 1,0 0 0,0 1 0,-1-1-1,1 1 1,0-1 0,0 1-1,-1-1 1,1 1 1,83 158-83,-83-157 85,0-1 0,1 1 0,-1-1 0,1 1 0,0-1 0,-1 0 0,1 0 0,0 0 0,0 0 0,0 0 0,0 0 0,0-1 0,0 1 0,0-1 0,0 1 0,0-1 0,0 0 0,0 0 0,0 0-1,0 0 1,0 0 0,0 0 0,0 0 0,0-1 0,0 1 0,0-1 0,0 1 0,0-1 0,0 0 0,0 0 0,0 0 0,0 0 0,-1 0 0,1 0 0,0-1 0,-1 1 0,1 0 0,-1-1 0,0 0-1,1 1 1,0-2-2,11-13 18,0 0 0,-2-1-1,0 0 1,-1-1-1,0 0 1,-1 0 0,-1-1-18,29-56 39,-37 74-40,0 0-1,0 0 1,1 1-1,-1-1 1,0 0-1,1 1 1,-1-1-1,0 0 0,1 1 1,-1-1-1,1 0 1,-1 1-1,1-1 1,0 1-1,-1-1 1,1 1-1,-1-1 1,1 1-1,0 0 1,-1-1-1,1 1 1,0 0-1,0-1 1,-1 1-1,1 0 1,0 0-1,0 0 1,-1 0-1,1 0 1,0-1-1,0 1 0,-1 1 1,1-1-1,0 0 1,0 0-1,-1 0 1,1 0-1,0 0 1,0 1-1,-1-1 1,1 0-1,0 1 1,-1-1-1,1 1 1,0-1-1,-1 0 1,1 1-1,-1-1 1,1 1-1,-1 0 1,1-1-1,-1 1 1,1-1-1,-1 1 0,1 0 1,-1-1-1,0 1 1,1 0-1,-1 0 1,0-1-1,0 1 1,0 0-1,1 0 1,-1 0 1,8 15-34,-7-13 34,0 0 0,0 0 0,0 0 0,1 0 0,-1 0 0,1 0 0,0 0 0,0 0 1,0-1-1,0 1 0,0-1 0,0 1 0,1-1 0,-1 0 0,1 0 0,0 0 0,0 0 1,0 0-1,0-1 0,1 1 0,-1-3 0,0 0 0,0 0 0,0-1 1,0 1-1,0-1 0,0 1 0,-1-1 0,1 0 0,-1 0 1,1-1-1,-1 1 0,0 0 0,0-1 0,1 1 1,-2-1-1,1 0 0,0 0 0,0-1 0,3-3 11,58-77-37,-62 83 19,0-1 1,0 1 0,1 0-1,-1-1 1,1 1-1,-1 0 1,1 0 0,-1 0-1,1 0 1,-1 0 0,1 0-1,0 1 1,0-1-1,-1 1 1,1-1 0,0 1-1,0-1 1,0 1-1,-1 0 1,1 0 0,0 0-1,0 0 1,0 0 0,0 0-1,0 1 1,-1-1-1,1 1 1,0-1 0,0 1-1,-1 0 1,1-1-1,0 1 1,-1 0 0,1 0-1,-1 0 1,1 0 0,-1 1-1,1-1 1,-1 0-1,0 0 1,0 1 0,1 0 6,44 73-162,-38-61 149,3 8 14,-9-16-1,0 1 0,1-1 0,0 0-1,0 0 1,1 0 0,0-1 0,0 1-1,0-1 1,1 0 0,0 0-1,0 0 1,0-1 0,0 1 0,1-1-1,3 2 1,-6-6 0,0 0 0,0 0 0,0 0 0,0-1 0,0 1 0,0-1 0,0 1 0,0-1 0,0 0 0,0 0 0,0-1 0,0 1 0,0-1 0,-1 1 0,1-1 0,-1 0 0,1 0 0,-1 0 0,0 0 0,0 0 0,0 0 0,0-1 0,0 1 0,0-1 0,1-2 0,-3 4 0,113-182 20,-113 181-25,1 0-1,-1 1 0,1-1 0,0 0 1,0 1-1,0-1 0,0 1 1,0-1-1,0 1 0,0-1 0,1 1 1,-1 0-1,0 0 0,1 0 1,-1-1-1,1 1 0,-1 0 0,1 1 1,-1-1-1,1 0 0,0 0 1,-1 1-1,1-1 0,0 1 0,0 0 1,-1-1-1,1 1 0,0 0 0,0 0 1,0 0-1,-1 0 0,1 0 1,0 1-1,0-1 0,0 0 0,-1 1 1,1-1-1,0 1 0,-1 0 1,1 0-1,0 0 0,-1 0 0,1 0 1,-1 0-1,1 0 6,50 54-2011,-47-51-1722,-8-1-274</inkml:trace>
  <inkml:trace contextRef="#ctx0" brushRef="#br0" timeOffset="21306.437">6683 3970 9698,'-9'0'3353,"3"0"320,6 6-3009,8 3-4065,-7-7 664</inkml:trace>
  <inkml:trace contextRef="#ctx0" brushRef="#br0" timeOffset="27396.376">3559 6442 4761,'-27'-42'8080,"14"65"-5150,10-10-2740,1 0-1,0 0 0,0 1 0,1-1 0,1 1 1,0-1-1,1 1 0,1-1 0,0 3-189,-2-16 8,0 0 0,1-1-1,-1 1 1,0 0 0,0 0 0,0 0-1,1-1 1,-1 1 0,0 0-1,0 0 1,1 0 0,-1 0-1,0 0 1,1-1 0,-1 1-1,0 0 1,0 0 0,1 0 0,-1 0-1,0 0 1,1 0 0,-1 0-1,0 0 1,0 0 0,1 0-1,-1 0 1,0 0 0,1 0 0,-1 0-1,0 0 1,0 1 0,1-1-1,-1 0 1,0 0 0,1 0-1,-1 0 1,0 1 0,0-1-1,0 0 1,1 0 0,-1 0 0,0 1-1,0-1 1,0 0 0,1 0-1,-1 1 1,0-1 0,0 0-1,0 0 1,0 1 0,0-1-1,0 0 1,0 0 0,0 1 0,1-1-1,-1 0 1,0 1-8,8-30 184,-8 24-168,0-1 1,1 0-1,-2 1 0,1-1 0,-1 1 0,0-1 0,0 1 1,0-1-1,-1 1 0,0-1 0,0 1 0,0 0 0,-1 0 1,1 0-1,-1 0 0,-1 0-16,3 5-1,0 1 1,0-1-1,0 0 1,0 1-1,0-1 1,0 0-1,0 1 1,0-1-1,0 1 1,0 0-1,0-1 1,0 1-1,0 0 1,0-1-1,1 1 1,-1 0-1,0 0 1,1 0-1,-1 0 1,0 0-1,1 0 1,-1 0-1,1 0 1,-1 0-1,1 0 1,0 0-1,0 0 1,-1 0-1,1 0 1,0 0-1,0 0 1,0 0-1,0 0 1,0 1-1,0-1 1,0 0-1,1 0 1,-3 5 3,1 0 1,-1 0-1,2-1 0,-1 1 0,1 0 0,0 0 0,0 0 0,0 0 1,1 0-1,0 0 0,0 0 0,0 0 0,1-1 0,0 1 0,0 0 0,1-1 1,2 5-4,-3-10 5,0 1 1,0-1-1,1 0 0,-1 0 1,0 0-1,0 0 1,0-1-1,0 1 1,0-1-1,0 1 1,0-1-1,0 0 1,0 1-1,0-1 0,0 0 1,0 0-1,0-1 1,0 1-1,-1 0 1,1 0-1,0-1 1,-1 1-1,1-1 1,-1 0-1,0 1 0,1-1 1,-1 0-1,0 0 1,0 0-1,0 0 1,0 0-1,-1 0 1,1-1-6,5-6 21,-1 0 0,0 0 0,-1-1 0,0 1 0,-1-1-1,0 0 1,0 0 0,-1 0 0,0 0 0,-1 0 0,0-6-21,-1 17 2,0-1 0,0 1-1,0-1 1,0 0 0,0 1-1,0-1 1,0 1-1,0-1 1,-1 1 0,1-1-1,0 0 1,0 1 0,0-1-1,-1 0 1,1 1 0,0-1-1,0 1 1,-1-1-1,1 0 1,0 0 0,-1 1-1,1-1 1,0 0 0,-1 0-1,1 1 1,0-1-1,-1 0 1,1 0 0,-1 0-1,1 1 1,0-1 0,-1 0-1,1 0 1,-1 0 0,1 0-1,-1 0 1,1 0-1,0 0 1,-1 0 0,1 0-1,-1 0 1,1 0 0,-1 0-1,1-1 1,0 1 0,-1 0-1,1 0 1,-1 0-1,1-1 1,0 1 0,-1 0-1,1 0 1,0-1 0,-1 1-1,1 0 1,0 0 0,-1-1-1,1 1 1,0 0-1,0-1 1,-1 1 0,1-1-2,-1 2-20,0 1-1,0-1 1,1 1 0,-1-1 0,0 1 0,1-1 0,-1 1-1,1-1 1,-1 1 0,1 0 0,0-1 0,0 1 0,0-1-1,0 1 1,0 0 0,0-1 0,0 1 0,0 0 0,1-1-1,-1 1 1,1-1 0,-1 1 0,1-1 0,0 1 0,-1-1 0,1 1-1,0-1 1,0 0 0,0 1 0,0-1 0,0 0 0,0 0-1,0 1 1,1-1 0,-1 0 0,0 0 0,1-1 0,-1 1-1,1 0 1,-1 0 0,1-1 0,-1 1 0,1-1 0,-1 1-1,1-1 1,-1 0 0,1 1 0,0-1 0,-1 0 0,1 0-1,1 0 21,24-11-3114,0-5 44</inkml:trace>
  <inkml:trace contextRef="#ctx0" brushRef="#br0" timeOffset="28300.73">3588 640 6753,'-30'4'4472,"0"35"-2366,17-14-1981,2 0 1,0 1-1,2 0 1,1 0-1,1 1 1,-1 7-126,3-14 47,-66 354 528,37-141 246,8 39-821,24-249 69,0-3 28,1-1 0,1 1 1,0 0-1,1-1 0,2 1 0,1 9-97,-4-29 5,0 1-1,0 0 0,0-1 0,0 1 0,0-1 0,0 1 0,0 0 0,0-1 0,0 1 1,1-1-1,-1 1 0,0 0 0,0-1 0,0 1 0,1-1 0,-1 1 0,0-1 1,1 1-1,-1-1 0,0 1 0,1-1 0,-1 1 0,1-1 0,-1 0 0,0 1 0,1-1 1,-1 1-1,1-1 0,-1 0 0,1 0 0,0 1 0,-1-1 0,1 0 0,-1 0 0,1 0 1,-1 1-1,1-1 0,0 0 0,-1 0 0,1 0 0,-1 0 0,1 0 0,0 0-4,17-22-83,-8 1-262,-1-1 0,-1 1 0,-1-1 0,-1-1 0,0 1 0,1-21 345,-4 25-479,14-89-2492,-7-3-124</inkml:trace>
  <inkml:trace contextRef="#ctx0" brushRef="#br0" timeOffset="28902.488">3503 776 7362,'9'-1'571,"1"-1"0,-1 1 0,0 1 0,1-1 0,-1 2 0,0-1 0,1 1 1,-1 1-1,1 0-571,38 3 98,121 1 3,0-7-1,7-9-100,-83 2 41,0-4 0,67-18-41,-58 3 24,107-20 204,-205 47-186,0-1 1,0 0-1,0 1 0,0-1 1,0 1-1,0 0 1,0 0-1,-1 1 0,1-1 1,0 1-1,0 0 1,0 0-1,0 0 0,0 1 1,-1-1-1,1 1 0,-1 0 1,1 0-1,-1 0 1,0 1-1,0-1 0,0 1 1,0-1-1,0 1 1,0 0-1,-1 0 0,1 0 1,-1 1-1,0-1 1,0 1-1,0-1 0,-1 1 1,2 3-43,15 155 1227,-13-81-869,7 2-136,3 0 0,5-1 0,2-1 0,5 0-222,7 29 66,-22-72 147,-2 1 0,-2-1 0,-1 2 0,-2-1 0,-2 1 0,-1-1 0,-3 1 0,-1 0 0,-1-1 0,-3 1 0,-1 1-213,6-35 34,0-1-1,0 0 1,0 1-1,-1-1 1,0 1-1,0-1 1,0 0-1,-1 0 1,0 0-1,0-1 1,0 1-1,0-1 1,-1 1-1,0-1 1,0 0-1,0 0 1,0-1-1,0 1 1,-1-1-1,0 0 1,1 0-1,-1-1 1,0 1-1,-3 0-33,-11 0 99,0-2-1,-1 0 0,1-1 1,-1 0-1,1-2 0,-13-3-98,30 5 8,-284-50 479,119 28-389,-87 2-98,-173 23 59,364-2-48,10 2-9,1-3 1,0-2 0,0-2-1,-25-6-2,76 10-12,-2 0-45,0 0-1,1 0 1,-1 0 0,0-1 0,0 1 0,0-1 0,1 1 0,-1-1 0,0 0 0,0 0 0,1 0 0,-1 0 0,1-1-1,-1 1 1,1-1 0,0 0 0,-1 1 0,1-1 0,0 0 0,0 0 0,0 0 0,0-1 0,1 1 0,-1 0 0,1-1-1,-1 1 1,1-1 0,0 1 0,0-1 0,0 0 0,0 1 0,0-1 0,0-2 57,11-26-3776</inkml:trace>
  <inkml:trace contextRef="#ctx0" brushRef="#br0" timeOffset="33359.462">1230 4744 5993,'4'0'5626,"26"2"-4106,-20 2-1399,0 0 0,-1 1 0,0-1 1,0 2-1,0 0 0,0 0 0,-1 0 1,3 3-122,29 21 207,21 4-55,-45-26-106,-1 0-1,0 0 1,0 1-1,-1 1 1,-1 0 0,1 1-1,9 11-45,135 156 591,-130-142-535,8 13 7,3-1 0,2-3 0,27 24-63,125 72 76,-113-84 245,-3 3 0,-2 3 0,-3 3-1,12 21-320,-23-32 113,1-2 0,60 38-113,-24-19 54,5 5 412,4-4 1,82 39-467,-76-47 84,-4 6 0,86 71-84,78 51 272,-14 54 433,-186-173-521,145 129 244,-7-18-101,69 36-222,125 119-47,-157-159-24,-28-22-14,45 71 15,-124-135 29,86 36 255,-218-127-292,0 0 0,-1-1 0,1-1 0,0 1-1,0-1 1,1-1 0,-1 0 0,0 0 0,0 0 0,9-2-27,-17 2-1,0-1 0,0 1 0,0 0-1,1-1 1,-1 1 0,0 0 0,0 0 0,0 0 0,0 0-1,0 0 1,-1 0 0,1 0 0,0 0 0,0 0-1,-1 0 1,1 0 0,0 1 0,-1-1 0,1 0-1,-1 0 1,0 1 0,1-1 0,-1 0 0,0 1 0,0-1-1,0 0 1,0 1 1,-13-2-4233,-16-5-57,-12-2-1048</inkml:trace>
  <inkml:trace contextRef="#ctx0" brushRef="#br0" timeOffset="34628.291">5885 477 6089,'-14'36'4204,"4"21"-2725,9-47-1283,-8 126 123,7 1-1,5-1 1,6 0 0,15 65-319,69 538 1193,-87-667-1085,-3 0-1,-4 0 1,-3 0-1,-2 0 1,-6 12-108,10-72-21,-1 0 0,0-1 0,0 1 1,-1 0-1,-1-1 0,0 0 0,0 0 0,-7 10 21,11-20-77,0 0 0,1-1 0,-1 1-1,1 0 1,-1 0 0,0-1 0,0 1 0,1 0 0,-1-1-1,0 1 1,0-1 0,0 1 0,0-1 0,0 1-1,0-1 1,0 0 0,0 1 0,0-1 0,0 0 0,0 0-1,0 0 1,0 0 0,0 0 0,0 0 0,0 0-1,0 0 1,0 0 0,0 0 0,0 0 0,0-1-1,0 1 1,0 0 0,1-1 0,-1 1 0,0-1 0,0 1-1,0-1 1,0 1 0,0-1 0,0 0 77,-20-18-2446</inkml:trace>
  <inkml:trace contextRef="#ctx0" brushRef="#br0" timeOffset="35404.02">5861 655 7306,'6'-3'488,"-1"-1"1,1 1 0,1 1 0,-1-1 0,0 1 0,1 0-1,-1 0 1,1 1 0,0 0 0,-1 0 0,1 1 0,1 0-489,20-4 111,275-52 581,-187 42-616,1 5 0,7 4-76,269-6 36,-336 7-16,0-1 0,-1-4 0,1-2 0,-2-2 0,21-9-20,-2-9 23,-2-4-1,-1-2 1,-2-3-1,-2-3 1,0-4-23,-23 17 3,57-32 180,-101 61-170,1 0 0,0 1 0,0-1-1,0 0 1,0 0 0,0 0 0,0 1 0,1-1 0,-1 0 0,0 1 0,0-1 0,0 1 0,1 0 0,-1-1 0,0 1 0,0 0-1,1-1 1,-1 1 0,0 0 0,1 0 0,-1 0 0,0 1 0,0-1 0,1 0 0,-1 0 0,0 1 0,0-1 0,1 0 0,-1 1 0,0-1-1,0 1 1,0 0 0,0-1 0,1 1 0,-1 0 0,0 0 0,0 0 0,-1 0 0,1 0 0,0 0 0,0 0 0,0 0 0,-1 0-1,1 0 1,0 0 0,-1 0 0,1 0 0,-1 1 0,1-1 0,-1 0 0,0 0 0,0 1 0,1-1 0,-1 0 0,0 1-13,-9 144 617,4-107-520,-11 87 428,5 0 0,7 120-525,25 92 441,12 62-18,-11-34-221,13-54 132,-33-307-297,-1 0 0,0 0 0,-1 0 0,1 0 0,-1 0-1,0 1 1,0-1 0,-1 0 0,0 0 0,1 0 0,-2 0-1,1 0 1,-1 0 0,1 0 0,-1 0 0,-1 0 0,1-1 0,-1 1-1,0-1 1,0 0 0,0 0 0,0 0 0,-1 0 0,1 0-1,-1-1 1,0 1 0,-3 0-37,-68 38 702,24-29-333,0-2 0,-2-3 1,1-2-1,0-2 1,-52-3-370,48 0 133,-77 2 87,-42 0-136,0 7 0,-42 14-84,9 19-31,134-24 268,-1-4 0,0-3 0,-67 2-237,71-18-2942,-12-10 722</inkml:trace>
  <inkml:trace contextRef="#ctx0" brushRef="#br0" timeOffset="44073.877">8452 2653 5337,'-69'-5'2264,"-10"1"-407,0-5 1,-61-14-1858,-218-66 1041,247 72-907,12 15-59,-224 35 94,-1076 156 426,647-71-466,741-117-131,0 1 0,0 0-1,0 1 1,1 0 0,-1 1 0,1 0 0,0 1 0,0 0 0,1 0 0,-1 1-1,1 1 1,1-1 0,-1 1 0,1 1 0,-5 4 2,13-11 0,-154 164 36,117-119-27,2 1 0,2 2 0,-13 29-9,23-27-11,2 0 1,2 1-1,3 0 1,2 2-1,3 0 1,1 0-1,2 20 11,1 6-11,5 0-1,2 1 1,5-1-1,3 0 1,5 13 11,6 5-16,3-2 1,5-1-1,4-1 0,14 24 16,-23-67-5,2 0 1,3-2-1,2-1 0,1-1 0,3-2 1,2-1-1,33 32 5,-25-33-5,2-3 1,2-2 0,1-1-1,2-3 1,2-2 0,0-3-1,20 7 5,-20-14 9,2-2-1,1-2 1,0-3 0,1-2 0,1-3-1,0-2 1,0-2 0,24-3-9,62-3 13,1-6 1,-1-6 0,54-16-14,-44 1 18,-2-8-1,-1-6 1,35-20-18,-1-10 10,-4-8-1,74-48-9,-130 56 12,-4-6 0,4-10-12,-40 24 12,-4-3 1,-2-4-1,-3-3 0,62-80-12,-79 84 12,-3-4 0,-3-2 0,0-8-12,-18 23 62,-3-2 1,-3-1-1,-2-1 0,-4-1 0,11-50-62,-28 90 100,0 0-1,-1-1 1,-2 0-1,0 1 1,-2-1 0,-1 0-1,-1 1 1,-1-1-1,-1 1 1,-1-1 0,-2 2-1,0-1 1,-7-13-100,-1 9 155,-1 2 0,-2 0-1,0 1 1,-2 0 0,0 2 0,-2 1 0,-1 0 0,0 2-1,-2 0 1,-10-5-155,-36-24 239,-3 3 0,-51-23-239,38 22 13,-2 5 0,-2 3 1,-2 4-1,-1 5 0,-22-2-13,28 13-357,-1 4-1,0 4 0,-1 4 0,-62 3 358,-153 24-2900,-10 25-165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1:43.156"/>
    </inkml:context>
    <inkml:brush xml:id="br0">
      <inkml:brushProperty name="width" value="0.05" units="cm"/>
      <inkml:brushProperty name="height" value="0.05" units="cm"/>
    </inkml:brush>
  </inkml:definitions>
  <inkml:trace contextRef="#ctx0" brushRef="#br0">4861 1052 8882,'-122'-8'5108,"16"1"-4223,-406-67-386,336 62 631,0 8-1,-120 15-1129,14-1 197,-26 4-161,-37-16 24,210 5 390,-95 15-450,-151 25 603,-3-10-333,-2-4-208,36-13 11,44-6 159,274-8-186,0 1 0,0 2 0,0 0 0,1 3 0,0 0 0,-13 7-46,-44 38-12,84-50 5,0 1 0,1-1 0,-1 1 0,1 0 1,0 0-1,0 0 0,0 1 0,0-1 0,1 1 0,0-1 0,0 1 0,0 0 0,1 0 0,-1 0 0,1 0 0,0 0 0,1 0 0,-1 0 0,1 3 7,11 99-77,-10-102 78,59 266-71,-45-156 66,-6 1 0,-4 101 4,0 22-2,20 73 34,-11-217-33,4 0 0,4-1-1,4-2 1,38 90 1,-54-160 5,-5-5-8,1 1-1,1-1 0,0-1 0,1 1 1,1-1-1,1-1 0,0 0 1,1 0-1,1-1 0,0 0 1,0-1-1,2 0 0,0-1 1,0-1-1,1 0 0,0-1 1,6 3 3,242 66 45,27-4-68,-136-42-9,0 1 2,118 8 30,75-24-121,-191-14-41,141 22 162,79 33 42,-150-31-58,131-5 24,-130-23-98,225-32 90,-341 23 0,0 4 0,1 6 0,47 8 0,-109-4-20,1-2 1,-1-3 0,1-1-1,-1-3 1,0-2 0,0-2-1,0-2 1,46-17 19,-75 21-9,0-1 0,-1-1 0,0-1 1,0 0-1,-1-2 0,0 0 0,-1-2 0,0 1 0,-1-2 0,-1-1 1,0 0-1,-1-1 0,0 0 0,10-17 9,-11 8-25,-1-2 0,-2 1-1,0-1 1,-2-1 0,-1 0 0,-1 0 0,-1 0-1,-2-1 1,0 0 0,-2-1 25,11-123-65,23-420 73,-36 569-10,4-127-13,-5 0 0,-7 1 0,-5 0 0,-27-112 15,-7 102 38,33 107-26,2 0 0,2-1-1,1 0 1,1-1 0,2 1-1,1-14-11,4 12 16,-11-91 111,11 124-124,0 0 1,1 0-1,0 0 1,0 0-1,0 0 1,0-1-1,0 1 1,0 0-1,1 0 1,0 0-1,0 0 1,0 0-1,0 0 0,0 0 1,0 1-1,1-1 1,-1 0-1,1 0-3,7-17 9,-9 17 8,0 1 0,0-1 1,0 1-1,0-1 0,-1 1 1,1-1-1,-1 1 0,0-1 0,0 1 1,0-1-1,0 1 0,0 0 1,0 0-1,0-1 0,-1 1 1,1 0-1,-1 0 0,0 0 1,0 1-1,0-1 0,1 0 0,-2 1 1,1-1-1,0 1 0,0-1-17,-15-14 150,-57-41 196,35 29-310,-1 1 1,-1 1-1,-1 3 0,-20-7-36,6 10-305,-1 3 0,-1 3 0,0 2 0,-37-2 305,70 12-888,-1 0 1,1 2-1,-1 1 1,0 1-1,1 1 1,0 1-1,-1 2 1,-14 5 887,-121 40-5095</inkml:trace>
  <inkml:trace contextRef="#ctx0" brushRef="#br0" timeOffset="4619.91">7992 1198 10522,'-115'-14'6144,"-69"-10"-6416,-265-28 315,22-70 1022,170 74-914,118 19-83,-278-46 578,188 48-298,94 17-276,0 6 0,-42 8-72,-102-1 86,149-7-24,0 7 0,0 4 0,-48 14-62,12 9 201,-153 49-201,288-69 11,-1-2 0,0-2 0,-1-1 0,1-1 0,-8-1-11,35-4 2,0 1 0,-1 0 0,1 1 0,0-1 0,-1 1 0,1 0 0,0 0 0,0 1 0,0-1 0,0 1 0,0 0 0,0 1 0,1-1 0,-1 1 0,1 0 0,-1 0 0,1 0 0,0 1 0,0-1 0,-1 3-2,-1 5-8,1 0 0,0 1 0,1-1 1,0 1-1,1 0 0,1 1 0,-1-1 0,2 0 1,-1 10 7,-4 24-8,3-27 3,-55 250-54,31-178 48,4 0 0,3 2 0,-1 45 11,-21 320 17,42-385-4,3 0-1,4 0 0,11 53-12,-7-53 2,62 356 85,-33-199 10,4-147 83,11-53-241,-36-23 56,206 89-99,-201-90 89,0-2 1,0 0 0,0-1 0,0-2 0,0 0 0,1-2 0,22-3 14,-8 1-14,617-46-42,-349 34 63,43-9-7,30-4 1,20 8-2,-19-6 2,-38 6 1,-58 22 4,-32-13 9,80-13-26,-307 23-3,-1-1-1,1-1 0,-1-2 0,0 0 0,-1-2 1,1-1-1,-1 0 0,-1-2 0,6-4 15,-25 12 5,-1-1 0,1 0 1,-1 0-1,0 1 0,0-2 0,0 1 0,0 0 0,-1-1 1,1 1-1,-1-1 0,0 0 0,0 0 0,-1 1 0,1-2 1,-1 1-1,1 0 0,-1 0 0,-1 0 0,1 0 0,0-1 0,-1 1 1,0 0-1,0-3-5,60-294-252,-34 196-843,10-105 1095,-12-120-603,-15 26 563,-10 233 52,-3 1 0,-12-59-12,-49-163 47,0 12-5,65 280-42,-1-8 80,-1-1-1,0 1 1,-1 0-1,1 0 1,-2 0-1,1 0 1,-1 1-1,0-1 1,-1 1-1,-3-5-79,-13 9-4353,1 8 1163</inkml:trace>
  <inkml:trace contextRef="#ctx0" brushRef="#br0" timeOffset="15176.496">4967 393 8866,'-136'-63'4323,"17"60"-3094,59 7-920,-26 9-235,1 3-1,1 4 1,1 3-1,1 5 1,1 2 0,-59 33-74,-13 41 139,121-79-117,-26 18 30,15-12-5,1 2 0,2 2 0,-10 13-47,20-13 18,1 0 1,2 2-1,2 1 0,1 1 0,-18 41-18,6 1 6,3 1 0,4 2-1,-4 30-5,-2 23-14,-17 129 14,43-180 16,3 0 0,5 0 0,4 35-16,39 261 32,25 6 29,-47-296-52,4-2-1,4-1 1,4-1-1,4-2 1,19 30-9,13-1 23,4-4 1,6-3 0,4-4-1,17 10-23,-63-74 10,2-1 0,2-3 0,1-1 0,2-2 0,29 17-10,-49-37 13,-1-1-1,2-1 1,0-1 0,0-1 0,1-1-1,-1-1 1,2-2 0,-1 0 0,1-2 0,-1-1-1,1 0 1,0-2 0,0-1 0,0-2 0,-1 0-1,1-1 1,-1-2 0,0-1 0,-1 0 0,1-2-1,-1-1 1,5-3-13,19-16 30,0-2-1,-2-3 1,-2-1 0,11-13-30,-14 12 34,-3-3 0,-1-1 0,-2-1 0,-1-2 1,-2-4-35,33-54 129,-4-2 0,6-24-129,7-27 251,13-54-251,-31 54 224,13-78-224,-49 148 117,-3-1 1,-4 0-1,1-68-117,-9-361 327,-29-14 241,12 407-75,-5 1 1,-26-88-494,21 130 227,-3 1 0,-3 1 0,-21-35-227,12 36 68,-3 2-1,-3 2 1,-26-29-68,49 74-22,-2 0 0,0 2 0,-2 0 0,0 2 0,-2 1 0,0 0 0,-1 2 0,-1 2 1,-1 0-1,0 2 0,-27-10 22,-118-24 858,-23 26-3838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2:39.269"/>
    </inkml:context>
    <inkml:brush xml:id="br0">
      <inkml:brushProperty name="width" value="0.05" units="cm"/>
      <inkml:brushProperty name="height" value="0.05" units="cm"/>
    </inkml:brush>
  </inkml:definitions>
  <inkml:trace contextRef="#ctx0" brushRef="#br0">112 85 9394,'-2'-1'338,"-1"0"0,1 0-1,-1 0 1,1 1 0,-1-1 0,1 1 0,-1 0 0,0 0-1,1 0 1,-1 0 0,1 0 0,-1 1 0,0-1 0,1 1-1,-1 0 1,1-1 0,-1 1 0,1 0 0,-1 1-338,-17 13 40,15-6-25,-1-1 1,2 1-1,-1 0 1,1 1-1,1-1 0,-1 1 1,2-1-1,-1 1 1,1 0-1,1 0 1,0 0-1,0 0 1,1 1-1,0-1 1,1 0-1,0 0 1,1 0-1,0 0 1,0 0-1,2 2-15,1 18 31,16 160 123,-8 1 0,-9 90-154,-9 35 183,4-118 189,8 0 0,21 98-372,-27-283 16,0 1 1,2-1-1,-1 0 1,2 0 0,0 0-1,0-1 1,1 1-1,1-1 1,0 0-1,1-1 1,0 1-1,8 9-16,-8-17 0,0 0-1,0 0 0,0 0 0,1-1 1,0 0-1,-1-1 0,1 0 0,0 0 0,0 0 1,0-1-1,0-1 0,0 1 0,1-1 0,6-1 1,6 2 11,78 5-2,189 10-83,180-16 74,-321-8 33,1 6 1,75 12-34,56 24 0,-19-2 1,1-16 15,-13-6-17,21 21-9,-116-13 5,256 23 9,-223-32-23,367 9-122,-284-23 169,303-9 32,-518 10-61,176-12-66,191-40 67,-117 0 36,0 8-16,1 15 9,22 12-13,-1 24-13,5 16-7,-12 4 13,11-7-10,178-32 11,-153 0-3,-41 12-11,-9-2 8,-6-15-17,293-59-12,-381 68 79,-151 3 448,-64 1 190,-40-145-1005,-32-105 331,74 252-20,0-1-1,1 1 1,-1-1-1,2 1 1,-1-1-1,1 0 1,0 1-1,0-1 0,1 1 1,1-7 2,39-79-80,5 107 65,-25-9 18,0-1 1,0-2-1,0 0 0,1-1 0,-1-1 1,1-1-1,-1-1 0,1-1 0,-1-1 1,0 0-1,0-2 0,0 0 0,12-6-3,118-18-3,-88 24 3,-1-2 0,0-3 0,0-3 0,-1-2 0,-1-3 0,37-18 0,-47 16 0,-1-3 0,-1-2 0,-1-2 0,41-31 0,-6 1 9,-65 48-7,0-1-1,-1-1 0,-1 0 0,0-1 0,-1-1 1,0 0-1,-1-1 0,0 0 0,-1-1 0,-1-1 1,4-7-2,-6 6 3,-1 0 1,-1 0 0,0-1 0,-1 0 0,-2 0-1,1-1 1,-2 0 0,-1 1 0,0-1 0,-1 0-1,-1 0 1,-1 0 0,-1-2-4,-1-6 13,1 5-6,-1 0 1,-1 0-1,-1 0 0,-1 1 0,-5-13-7,8 29 10,-1-1 0,1 1 0,-1 1-1,0-1 1,0 0 0,0 1 0,-1 0 0,0 0-1,1 0 1,-1 1 0,-1-1 0,1 1-1,0 1 1,-1-1 0,0 1 0,1 0 0,-1 0-1,0 0 1,0 1 0,0 0 0,0 0-1,0 0 1,-1 1 0,-1 0-10,-133-15 172,-1-4-108,-247-24 236,298 31-286,32 6 0,1-3-1,1-3 1,-45-15-14,-68-37 28,-96-31 53,59 52 135,-2 8 0,-197-6-216,32 4 92,20 9-118,-45 23 24,-54 0 0,-44 14-33,-53 0 74,-32 7 31,-24 9 68,4-8 67,-2-14-144,32-21-66,6-14 9,19 5 15,16 24-31,30 22 42,34-3 46,57-8 84,-305-5 92,612 6-2135,0 4-1,-62 18 1884,88-16-2271,-39 6-348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3:26.372"/>
    </inkml:context>
    <inkml:brush xml:id="br0">
      <inkml:brushProperty name="width" value="0.05" units="cm"/>
      <inkml:brushProperty name="height" value="0.05" units="cm"/>
    </inkml:brush>
  </inkml:definitions>
  <inkml:trace contextRef="#ctx0" brushRef="#br0">2829 784 9850,'-40'-19'4954,"39"19"-4899,-1 0 0,0 0 0,1 0 0,-1 0 0,0 0 0,0 1 1,1-1-1,-1 0 0,0 1 0,1-1 0,-1 1 0,1 0 0,-1 0 0,1-1 0,-1 1 0,1 0 0,-1 0 1,1 1-1,0-1 0,0 0 0,-1 0 0,1 1 0,0-1 0,-1 2-55,-20 71 95,21-66-90,-4 60-19,3 1 1,2-1-1,7 31 14,-3-24-2,40 862 64,-43-496 27,-23-1 274,-18 26 322,6 23-243,10 34-226,2 28 276,-5 51 252,9 9-333,12-7-247,7-10-92,-4 11 37,-8-2-90,-11-11 26,-1-26-43,8-34 14,-1-93 49,6-89 331,-14-39 123,-26-22-146,-81 178-107,120-430-1577,2-34-604,-13-19-1946,-14-13-423</inkml:trace>
  <inkml:trace contextRef="#ctx0" brushRef="#br0" timeOffset="1102.133">1890 11639 12539,'-5'6'1144,"-10"23"4256,28-11-5071,3-12-468,0-1 0,0 0-1,0 0 1,1-2 0,0 0-1,-1-1 1,1-1 0,0 0 0,12-2 139,-14 1-95,134-3-1376,95-16 1471,19-2-45,114 23 69,83 39 5,99 3-9,70-38-15,51-12-3,8 10 10,40 18 14,26 3-48,26-14 26,-17 9-22,9 28 28,-11-36-21,4-41 36,-25-1-31,-21 14 54,-35 9-59,-10 8 82,-43-3 73,-28 6-68,-77 18-55,-64 12-17,-64-3 4,-25-15 247,-27-12-29,-31 0-158,130 38-9,-269-20-426,-143-20-1657,-28-2 166,-10 0-796</inkml:trace>
  <inkml:trace contextRef="#ctx0" brushRef="#br0" timeOffset="1590.676">18335 11531 11146,'-8'1'7434,"13"-4"-5877,17-3-2110,94-1 393,108 0 109,-222 7 51,3-1-1,-1 0 1,0 0-1,1 0 0,-1 1 0,1-1 1,-1 1-1,1 0 0,-1 1 1,1-1-1,-1 1 0,1 0 0,-1 0 1,0 0-1,0 1 0,1-1 0,-1 1 1,0 0-1,0 0 0,0 1 0,-1-1 1,1 1-1,-1 0 0,1 0 0,-1 0 1,0 0-1,0 0 0,0 1 0,-1 0 1,1-1-1,-1 1 0,0 0 0,1 1 1,0 29 38,-1 1-1,-2-1 0,-1 1 1,-2-1-1,-2 11-37,3-36 3,-7 57 160,-4-1 1,-3 0 0,-8 16-164,7-31 182,-2-1 1,-2-1 0,-3 0-1,-15 22-182,-44 60 247,-5-3 0,-10 0-247,15-36-1829,38-75-1833,-18-19-162</inkml:trace>
  <inkml:trace contextRef="#ctx0" brushRef="#br0" timeOffset="3315.783">2480 880 7242,'-21'14'1616,"-2"5"560,5-2-2864,-6 6-1528,4-3 111</inkml:trace>
  <inkml:trace contextRef="#ctx0" brushRef="#br0" timeOffset="5514.819">1344 2239 8866,'11'7'3967,"13"-5"-2620,-15-1-1209,93-3-43,-1-3 1,0-5 0,20-8-96,80-8 43,177-13-33,53 1 56,52 14 111,-299 25 40,39 11-217,-96-5 67,468 29 63,27-23-82,39-2-53,20 13 26,44-11-19,0 6 3,26 36-1,6 9 13,2-19-33,-4-28 42,6-13-21,-42-6 7,-21-5-9,-49-10 2,-48 5-10,-69 10 25,-66-13-32,-92-3 25,-59 4-9,-27 3 48,-176 14-30,1 6 0,38 10-22,-53-5 113,-68-12 2041,-31-7-1562,-18-3 930,19 8-1517,0 0 0,0 0 0,-1 0 1,1 0-1,0 0 0,0 1 0,0-1 0,0 0 1,-1 0-1,1 0 0,0 0 0,0 0 0,0 0 1,0 0-1,-1 0 0,1-1 0,0 1 0,0 0 0,0 0 1,0 0-1,0 0 0,-1 0 0,1 0 0,0 0 1,0 0-1,0 0 0,0 0 0,0 0 0,-1-1 0,1 1 1,0 0-1,0 0 0,0 0 0,0 0 0,0 0 1,0 0-1,0-1 0,0 1 0,0 0 0,0 0 1,0 0-1,-1 0 0,1-1 0,0 1 0,0 0 0,0 0 1,0 0-1,0 0-5,-6 21-124,-10 292-52,-5 41 195,6 43 32,8 54 25,26 24-34,19 19-28,7 79-10,-13 37 29,-9 23-46,-9 2-25,-10 19 13,0-11 141,-6-20-119,-1 11 59,11 9-60,11-52 11,-16-45 1,2-47 1,9 341 1,3-609-1528,-16-225 1509,0 18-2362,-19-10-4211,-14-12 2557</inkml:trace>
  <inkml:trace contextRef="#ctx0" brushRef="#br0" timeOffset="5860.19">16477 13209 11370,'7'85'6419,"35"39"-5398,-39-117-971,29 62-47,3-3 0,3 0 0,2-3 0,4-1 1,2-2-1,7 3-3,-43-51-15,-6-6 12,-1-1 1,2 1 0,-1-1 0,0 0 0,1-1 0,0 1-1,0-1 1,1 0 0,-1 0 0,1 0 0,0-1 0,0 0 0,0 0-1,4 1 3,-7-4 2,1-1-1,-1 1 1,0-1-1,0 0 1,0 0-1,0 0 1,0-1-1,0 1 1,0-1 0,0 1-1,-1-1 1,1 0-1,-1 0 1,1 0-1,-1 0 1,0-1-1,1 1 1,-1-1-1,-1 1 1,1-1-1,1-1-1,-1 1 2,11-15 6,0-2 0,-2 0 0,0 0 0,-2-1 0,8-21-8,-15 37 0,51-141-286,25-118 286,-70 237-33,139-489-1745,-75 247-2525,-55 159 1278</inkml:trace>
  <inkml:trace contextRef="#ctx0" brushRef="#br0" timeOffset="6723.749">17668 1601 12203,'-14'30'2576,"-1"6"1145,11 8-3593,-1 2-104,-3 71-576,7-11-240,1 8-1233,3-10-1680,-9-53-127</inkml:trace>
  <inkml:trace contextRef="#ctx0" brushRef="#br0" timeOffset="7123.741">17457 1479 11410,'47'-64'5038,"-38"55"-4924,2 2-1,-1-1 1,1 1-1,0 1 0,1 0 1,-1 1-1,1 0 1,2 0-114,10-5-10,0 1 0,0 2 0,1 0 0,-1 2 0,2 0 1,-1 2-1,0 1 0,1 1 0,-1 1 0,1 1 0,-1 1 1,1 2-1,8 2 10,-28-5-7,1 1 0,0 0 0,-1 0 0,1 1 1,-1-1-1,0 1 0,0 1 0,0-1 0,0 1 1,0 0-1,-1 0 0,0 1 0,0 0 0,0 0 1,0 0-1,-1 0 0,0 1 0,0 0 0,0 0 0,-1 0 1,0 0-1,0 0 0,0 1 0,-1-1 0,0 1 1,0 0-1,-1-1 0,0 3 7,-1 6 86,-1-1 1,-1 1 0,0 0-1,-1-1 1,0 1-1,-2-1 1,1 0-1,-6 10-86,-19 72 707,29-91-795,0 1 0,-1 0 0,2-1 0,-1 1 0,1-1 0,0 1 0,0-1 0,0 1 0,1-1 0,0 0 0,0 1 0,0-1 0,1 0 0,0 0 0,0-1 0,0 1 0,0-1 1,1 1-1,0-1 0,3 3 88,-4-4-131,25 27-594,-22-12 832,0 0 1,-1 1-1,-1-1 0,-1 1 1,-1 0-1,-1 0 1,0 0-1,-1 0 1,-1 0-1,-1 0 1,-1 0-1,-1 0 0,0 0 1,-1-1-1,-1 0 1,-7 15-108,5-22 146,0 0 0,-1 0 0,-1-1 0,1 0 0,-2-1 0,1 0 0,-1-1 0,-1 0-1,1 0 1,-1-1 0,-1-1 0,1 0 0,-1-1 0,0 0 0,0-1 0,-4 0-146,6 1 79,-54 17 355,-1-3 0,-1-3 0,-1-2 0,-22-1-434,71-10-212,0-1 1,0-1 0,0 0-1,0-2 1,0 0-1,0-1 1,0-1-1,0 0 1,0-2-1,1 0 1,-1-1-1,-12-6 212,-18-21-3901</inkml:trace>
  <inkml:trace contextRef="#ctx0" brushRef="#br0" timeOffset="8809.903">1627 1957 6649,'17'-19'3394,"15"-23"1211,-31 41-4525,0-1 0,1 0 0,-2 0 0,1 0 0,0-1 0,0 1 0,-1 0 0,1 0 0,-1 0 0,1-1 0,-1 1 0,0 0 0,0 0 0,0-1 0,0 1 0,-1 0 0,1 0 0,-1 0 0,1-1 0,-1 1 0,0 0 0,1 0 0,-1 0 0,0 0 0,0 0 0,-1 0 0,1 0 0,0 1 0,-1-1 0,0 0-80,0-2 34,-1 1 0,0 0 0,0 0 0,-1 0-1,1 1 1,-1-1 0,1 1 0,-1-1 0,0 1 0,0 0 0,0 1 0,0-1 0,0 1 0,0 0 0,0 0 0,-1 0 0,1 0 0,0 1 0,0-1 0,-1 1 0,1 1 0,0-1 0,-1 0 0,1 1 0,0 0 0,-1 0 0,1 0 0,0 1 0,0-1 0,0 1 0,-1 1-34,-13 6 12,-1 2 1,2 0 0,-1 1-1,2 1 1,-13 11-13,26-21 19,-208 174 426,198-168-371,0-2-40,2 0 0,-1 0 0,1 1 0,0 0 0,1 1-1,0 1 1,1-1 0,-1 2 0,2-1 0,0 1 0,0 0 0,1 1 0,0 0 0,1 0 0,0 0 0,1 1 0,-1 4-34,5-12-1,-1 1-3,1 1 0,-1 0 0,1-1 0,0 1 0,0 0 0,1 0 0,0 0 0,1-1 0,-1 1 0,1 0 0,0 0 1,1-1-1,0 1 0,0-1 0,0 1 0,1-1 0,2 4 4,165 226-99,-158-220 94,1-2 1,1 0-1,0 0 0,1-1 1,0-1-1,1 0 0,0-1 1,1-1-1,0-1 0,0 0 1,1-1-1,0-1 0,1-1 1,0 0-1,0-2 0,0 0 1,0-1-1,8 0 5,-10-3-2,0-1 0,0 0 0,0-2 1,0 1-1,-1-2 0,1 0 0,-1-2 0,0 1 0,0-2 0,0 0 0,-1-1 0,2-2 2,15-13-876,-22 10-3307,-12 12 655</inkml:trace>
  <inkml:trace contextRef="#ctx0" brushRef="#br0" timeOffset="19402.758">2570 502 3969,'-2'-26'1328,"4"1"-208,-4-6-2032,1 2-336</inkml:trace>
  <inkml:trace contextRef="#ctx0" brushRef="#br0" timeOffset="24741.192">2435 865 9562,'-31'4'6377,"4"11"-4998,27-24-1352,58-73 142,17-44-66,-6-3 0,10-39-103,32-78 0,-52 163 78,-57 80-70,1 0 16,-1 0 1,1 0 0,-1 1-1,1-1 1,0 0 0,0 1 0,0 0-1,1-1 1,-1 1 0,0 1-1,1-1 1,0 0 0,-1 1 0,1 0-1,0 0 1,0 0 0,-1 0-1,1 0 1,0 1 0,4 0-25,-6 2 48,0 0 0,0 0 1,0 0-1,-1 0 0,1 0 0,-1 1 1,1-1-1,-1 0 0,0 1 0,0 0 1,0-1-1,0 1 0,0 0 0,-1-1 1,1 1-1,-1 0 0,0 1-48,3 9 164,50 276 870,-31-162-860,5-1 1,24 57-175,-13-104-697,-38-78 589,0 0 0,0-1 0,0 1 0,1 0 0,-1-1 0,0 1 0,0-1 1,1 1-1,-1-1 0,1 1 0,-1 0 0,0-1 0,1 1 0,-1-1 0,1 1 0,-1-1 1,1 0-1,-1 1 0,1-1 0,-1 0 0,1 1 0,0-1 0,-1 0 0,1 1 0,0-1 1,-1 0-1,1 0 0,0 0 0,-1 0 0,1 0 0,0 0 0,-1 0 0,1 0 0,0 0 1,-1 0-1,1 0 0,-1 0 0,1 0 0,0 0 0,-1-1 0,1 1 0,0 0 0,-1 0 1,1-1-1,-1 1 0,1 0 0,-1-1 0,1 1 0,0-1 108,6-15-4153</inkml:trace>
  <inkml:trace contextRef="#ctx0" brushRef="#br0" timeOffset="25474.232">1497 390 12459,'-15'8'6078,"6"0"-4911,74 41-1268,-55-40 84,1 0 1,0-1 0,0 0-1,0-1 1,1 0-1,1-1 1,-1 0 0,1-1-1,0 0 1,0-1 0,0 0-1,1-1 1,-1-1-1,1 0 1,-1-1 0,1-1-1,4 0 17,-11-1-134,0 0 0,0-1 0,0 0 0,-1 0 0,1-1 0,-1 1 0,0-1 0,0-1 0,0 1 0,0-1 0,0 0 1,-1-1-1,0 1 0,0-1 0,0 0 0,0 0 0,-1-1 0,0 1 0,0-1 0,0 0 0,-1 0 0,0-1 134,56-167-6703,-46 115 3510</inkml:trace>
  <inkml:trace contextRef="#ctx0" brushRef="#br0" timeOffset="25669.234">1985 58 4537,'-1'-24'5844,"2"37"-778,-4 14-4774,1-7 146,-24 435 1364,25-441-1816,-6 66-174,4 1-1,4-1 1,3 1 0,3-1 0,4 0 188,4-10-2998,-3-20-2</inkml:trace>
  <inkml:trace contextRef="#ctx0" brushRef="#br0" timeOffset="27283.782">18370 12458 10890,'6'1'7373,"58"27"-7492,322 164-400,-344-163-2454,-40-19-42,-12 3 20</inkml:trace>
  <inkml:trace contextRef="#ctx0" brushRef="#br0" timeOffset="27655.824">18273 12805 11146,'-7'-7'2905,"26"-17"776,16-2-3201,32-20-328,15-5-208,26-12-144,-49 24-1216,2 1 1087,58-47-3319,-24 15 1095</inkml:trace>
  <inkml:trace contextRef="#ctx0" brushRef="#br0" timeOffset="28082.822">16712 14388 9770,'3'4'2857,"-3"7"527,11 1-2743,11 9-425,7 1-280,11-7 88,2-8-40,14-10 72,-4-10-64,9-15 8,-7-5-224,7-6-289,-17-2-199,-5-11-2656,-16 5 551</inkml:trace>
  <inkml:trace contextRef="#ctx0" brushRef="#br0" timeOffset="28325.697">17201 14132 8922,'1'16'2568,"-2"1"505,1 21-2265,1 6-712,1 21 88,1 5-48,-3 15 80,0-6-64,-6 16 64,0-17-135,-2 4 47,2-19-304,0-5-1937,3-8-1232,-2-32-463</inkml:trace>
  <inkml:trace contextRef="#ctx0" brushRef="#br0" timeOffset="29521.905">34 1898 8834,'18'33'2008,"7"21"745,17 24-2481,10 9-280,8 19 56,-8-10-40,6 10 56,-11-18-80,0-2 80,-9-20-88,-3-13 56,-14-24-72,-4-16-144,-14-16-24,-9-14-2585,-5-10 673</inkml:trace>
  <inkml:trace contextRef="#ctx0" brushRef="#br0" timeOffset="29811.895">16 2635 8210,'-12'14'2600,"9"-12"449,15-13-2401,29-39-112,20-12-368,30-46-48,16-29-96,36-46 32,-2 11-56,31-22-3064,-22 35 983</inkml:trace>
  <inkml:trace contextRef="#ctx0" brushRef="#br0" timeOffset="30863.138">1159 13435 12507,'-45'43'5768,"45"-43"-5762,0 1 1,0-1 0,0 1 0,0-1 0,0 1-1,0-1 1,0 1 0,0-1 0,1 1 0,-1-1 0,0 1-1,0-1 1,1 1 0,-1-1 0,0 0 0,0 1-1,1-1 1,-1 1 0,1-1 0,-1 0 0,0 1 0,1-1-1,-1 0 1,1 0 0,-1 1 0,1-1 0,-1 0-1,0 0 1,1 0 0,-1 0 0,1 1 0,-1-1 0,1 0-1,-1 0 1,1 0 0,0 0 0,-1 0 0,1 0-1,-1 0 1,1 0 0,-1-1 0,1 1 0,-1 0 0,0 0-1,1 0 1,-1 0 0,1-1 0,-1 1 0,1 0-1,-1 0 1,1-1 0,-1 1 0,0 0 0,1-1 0,-1 1-1,0-1 1,1 1 0,-1 0 0,0-1 0,1 1-1,-1-1 1,0 1-7,8-5-31,0 0 1,-1 0-1,0 0 0,0-1 0,0 0 0,-1-1 0,0 1 1,0-1-1,0 0 0,-1-1 0,2-3 31,-7 10-2,51-77-11,-4-2 1,-4-3-1,-3-1 0,12-45 13,-5 6 43,-6-1 0,21-113-43,-32 96 44,-30 141-43,0 0 0,1 1 0,-1-1 0,0 0 0,0 0 0,0 0 0,0 0 0,0 1 1,0-1-1,0 0 0,0 0 0,1 0 0,-1 0 0,0 0 0,0 1 0,0-1 0,0 0 1,0 0-1,1 0 0,-1 0 0,0 0 0,0 0 0,0 0 0,1 0 0,-1 0 0,0 0 1,0 0-1,0 1 0,0-1 0,1 0 0,-1 0 0,0 0 0,0-1 0,0 1 1,1 0-1,-1 0 0,0 0 0,0 0 0,0 0 0,1 0 0,-1 0 0,0 0 0,0 0 1,0 0-1,0 0 0,1 0 0,-1-1-1,7 35 24,-3-16-27,117 528 184,-51-75-29,-64-390-632,-15-93-3983,-1-18 1023</inkml:trace>
  <inkml:trace contextRef="#ctx0" brushRef="#br0" timeOffset="31254.916">1436 12859 9970,'-1'13'3177,"-4"-7"384,11 2-2801,22-2-464,12-8-368,17-8 72,3-11-224,19-26-416,-7-14 1704,8-23-4577,-9-10 1585</inkml:trace>
  <inkml:trace contextRef="#ctx0" brushRef="#br0" timeOffset="31981.874">2539 11611 6569,'-35'6'1241,"-4"-4"-1241,-1-4-1369</inkml:trace>
  <inkml:trace contextRef="#ctx0" brushRef="#br0" timeOffset="34313.945">2234 11786 6937,'-7'-8'3912,"20"-3"-3776,-5 8 49,0 1 0,1 0 0,-1 0 0,0 1 0,1 0-1,-1 1 1,0 0 0,1 0 0,-1 1 0,1 0 0,0 1-185,70-2 977,-71-1-946,-1 0 0,1-1 0,-1 0 0,0-1-1,0 0 1,0 0 0,0 0 0,0-1-1,-1 0 1,0 0 0,6-5-31,-3 1 28,2-2-4,0 1 0,0 0 0,1 0 0,0 1-1,0 1 1,1 0 0,0 0 0,0 1 0,4 0-24,41-11 171,-1-2 1,-1-3 0,21-13-172,170-79 26,-177 69-18,128-66 47,3 25-60,128-114 19,-42 15 89,-223 139-97,2 3 0,2 3 0,2 2 0,8 1-6,-42 21 14,-1-2 0,-1-1 0,0-2 0,-1-1-1,-2-1 1,0-2 0,4-7-14,216-172 11,-90 78-14,314-287 79,-276 227-106,56-65 42,-74 36-28,-4-21 49,-16 51-13,-49 57-3,-4-4 1,-7-5-1,13-34-17,37-73 11,-124 195-6,3 1 0,2 1 0,2 1 0,22-21-5,137-153 37,-29 12 28,217-237-19,-196 235-18,16 8 37,232-216-6,-344 343 74,2 3 0,49-27-133,393-255 374,-447 293-349,-21 14 5,1 4 0,44-22-30,177-79 203,-16-23-114,196-89-2,-248 155-90,14 23 45,4-29-56,9-5 25,-42 29 9,4 9 0,95-16-20,125-15 31,-157 50-31,-91 4-4,44-26 4,-33 12-11,171-53 58,183-26-33,-423 107-11,-38 10 3,1 3 0,51-5-6,8-3-12,38-14-4,8-15 23,-25-12 7,-139 58 2,0-1-1,-1-1 0,-1-1 0,-1-2 0,0 0-15,-11 10 3,170-112-24,-143 84 31,38-58 113,-65 78-18,-9 13-63,1 1 0,-1 1 0,1-1 0,-1 0 0,1 1 0,0 0 0,1 0-1,-1 0 1,0 0 0,1 1 0,0 0 0,-1-1 0,1 2 0,0-1 0,3 0-42,63-36 117,-29 32-2147,-24-6-999,4-1-62</inkml:trace>
  <inkml:trace contextRef="#ctx0" brushRef="#br0" timeOffset="41199.901">10622 8762 4473,'-11'-1'5881,"10"13"-3883,11 24-1891,-9-32 229,0 0-300,-1 0 1,1 0 0,0 0 0,0-1-1,1 1 1,-1 0 0,1-1-1,0 1 1,0 0 0,0-1-1,0 0 1,0 0 0,1 1 0,0-2-1,-1 1 1,1 0 0,0 0-1,1-1 1,-1 0 0,0 1-1,1-1 1,-1 0 0,1-1 0,0 1-1,1 0-36,-3-3 4,-1 1 0,0-1 0,0 1 0,0-1-1,0 0 1,0 1 0,0-1 0,0 0 0,0 0-1,-1 0 1,1 0 0,0 0 0,0 0 0,-1 0 0,1 0-1,-1 0 1,1 0 0,-1 0 0,1 0 0,-1 0-1,1-1 1,-1 1 0,0 0 0,0 0 0,0 0 0,0-1-1,0 1 1,0-1-4,1 0 8,0-8 16,0-1 0,-1 0 1,0 1-1,-1-1 0,0 0 0,-1 1 1,0-1-1,0 1 0,-1 0 1,-1-1-1,0 2 0,0-1 0,-1 0 1,0 1-1,0 0 0,-3-2-24,8 9 25,-1 1 0,0-1 0,1 1 0,-1-1 0,0 1-1,0 0 1,0 0 0,0-1 0,0 1 0,0 0 0,0 0 0,-1 0 0,1 0 0,0 0 0,-1 0 0,1 0-1,0 1 1,-1-1 0,1 0 0,-1 1 0,1-1 0,-1 1 0,0 0 0,1-1 0,-1 1 0,1 0-1,-1 0 1,0 0 0,1 0 0,-1 0 0,1 1 0,-1-1 0,0 0 0,1 1 0,-1-1 0,1 1 0,-1-1-1,1 1 1,0 0 0,-1 0 0,1 0 0,0 0 0,-2 0-25,0 5 51,0 0-1,1 0 1,-1 1 0,1-1-1,0 1 1,1-1-1,0 1 1,0-1 0,0 1-1,0 0 1,2 6-51,-3 4 59,1 1-21,0 0 0,1 0 0,1 0 0,1 0 0,0 0 0,1-1 0,1 1 0,4 9-38,-8-26 3,0-1-1,0 1 1,0-1 0,0 1-1,0-1 1,0 1-1,0 0 1,0-1 0,1 1-1,-1-1 1,0 1-1,0-1 1,0 1 0,1-1-1,-1 1 1,0-1-1,1 1 1,-1-1 0,0 1-1,1-1 1,-1 0-1,0 1 1,1-1 0,-1 0-1,1 1 1,-1-1-1,1 0 1,-1 1 0,1-1-1,-1 0 1,1 0-1,-1 0 1,1 1 0,-1-1-1,1 0 1,0 0-1,-1 0 1,1 0 0,-1 0-1,1 0 1,-1 0-1,1 0 1,0 0 0,-1 0-1,1-1 1,-1 1-1,1 0 1,-1 0 0,1 0-1,-1-1 1,1 1-1,-1 0 1,1-1 0,-1 1-1,1 0-2,12-28 101,-10 11-61,-1-1-1,-1 1 1,-1 0 0,0-1-1,-1 1 1,-1 0-1,-1 0 1,0-1 0,-1 2-1,-6-16-39,10 32 9,0 0 0,0 0-1,0 0 1,0 1-1,0-1 1,0 0 0,0 0-1,0 0 1,-1 1 0,1-1-1,0 0 1,0 0 0,0 0-1,0 0 1,0 1 0,0-1-1,-1 0 1,1 0-1,0 0 1,0 0 0,0 0-1,-1 0 1,1 0 0,0 1-1,0-1 1,0 0 0,-1 0-1,1 0 1,0 0 0,0 0-1,0 0 1,-1 0-1,1 0 1,0 0 0,0 0-1,0 0 1,-1 0-9,2 26 134,17 79 80,-18-105-211,1-1 0,-1 1 0,0 0 0,0 0 0,1-1 0,-1 1-1,0 0 1,1 0 0,-1 0 0,0 0 0,1-1 0,-1 1-1,1 0 1,-1 0 0,0 0 0,1 0 0,-1 0 0,1 0 0,-1 0-1,0 0 1,1 0 0,-1 0 0,0 0 0,1 0 0,-1 0-1,1 0 1,-1 0 0,0 1 0,1-1 0,-1 0 0,0 0 0,1 0-1,-1 1 1,0-1 0,1 0 0,-1 0 0,0 1 0,1-1 0,-1 0-1,0 0 1,0 1 0,0-1 0,1 0 0,-1 1 0,0-1-1,0 0 1,0 1 0,0-1 0,1 1 0,-1-1 0,0 0 0,0 1-3,7-40 91,-6 29-50,-1 0-1,0 1 0,-1-1 0,0 1 1,-1-1-1,0 1 0,0-1 0,-1 1 1,0 0-1,0 0 0,-1 0 0,-4-6-40,7 14 10,1 1 0,0 0 0,0 0-1,-1-1 1,1 1 0,0 0 0,-1 0 0,1 0 0,0-1-1,-1 1 1,1 0 0,0 0 0,-1 0 0,1 0-1,0 0 1,-1 0 0,1 0 0,-1 0 0,1-1 0,0 2-1,-1-1 1,1 0 0,0 0 0,-1 0 0,1 0-1,-1 0 1,1 0 0,0 0 0,-1 0 0,1 0 0,0 1-1,-1-1 1,1 0 0,0 0 0,-1 0 0,1 1-1,0-1 1,0 0 0,-1 0 0,1 1 0,0-1 0,0 0-1,-1 1 1,1-1 0,0 0 0,0 1 0,0-1-1,0 0 1,0 1 0,-1-1 0,1 1 0,0-1-1,0 0 1,0 1 0,0-1 0,0 0 0,0 1 0,0-1-1,0 1 1,0-1 0,1 1-10,-1 31 54,3 1-1,0-1 1,2 0-1,2 0 1,4 11-54,-11-42 32,0 1 1,0-1-1,0 0 0,1 1 0,-1-1 1,1 0-1,-1 1 0,1-1 0,-1 0 1,1 0-1,0 0 0,-1 1 0,1-1 1,0 0-1,0 0 0,0 0 0,0 0 1,0 0-1,0-1 0,0 1 0,0 0 1,0 0-1,1-1 0,-1 1 0,0 0 1,0-1-1,1 1 0,-1-1 0,0 0 1,1 1-1,-1-1 0,0 0 0,1 0 1,-1 0-1,1 0 0,0 0-32,19-14-1908,-6-6 515</inkml:trace>
  <inkml:trace contextRef="#ctx0" brushRef="#br0" timeOffset="42895.228">11312 9187 7506,'9'-20'5573,"12"152"-3497,-19-103-1818,29 389 973,-25-403-1144,0-37-36,5-85-477,-5 0 1,-5-61 425,4-71-420,11 133 390,-8 128-124,7 55 299,3 0-1,3-1 1,4-1-1,3-1 1,3-1-1,20 29-144,-31-65 93,2-1 0,1-1 0,1-1 0,17 16-93,-145-128-577,-139-108-1489,148 126 2090,85 62 178,24 3-88,-7-6-72,0-1-1,0 0 0,-1 0 1,1-1-1,-1 0 1,1 0-1,-1-1 1,0 1-1,0-1 1,-1-1-1,1 1 1,-1-1-1,0 0 1,3-4-42,17-13 115,-14 13-90,-6 3-45,1 0 1,-1 1 0,1 0 0,0 0 0,1 0-1,-1 1 1,1 0 0,0 0 0,0 1 0,0 0-1,0 0 1,1 0 0,-1 1 0,1 0 0,0 1-1,-1 0 1,1 0 0,0 0 0,0 1 0,0 1-1,4 0 20,-5 1-78,-6-2 57,-1 1 1,1 0-1,0-1 0,0 1 0,0-1 0,0 0 0,0 1 0,0-1 0,0 0 0,0 1 0,0-1 0,0 0 0,0 0 0,0 0 0,0 0 1,0 0-1,0 0 0,0 0 0,0 0 0,0 0 0,0 0 0,0-1 0,0 1 0,0 0 0,0-1 0,0 1 0,-1-1 0,1 1 0,0-1 1,0 1-1,0-1 0,0 0 0,-1 1 0,1-1 0,0 0 0,-1 0 0,1 1 0,0-1 0,-1 0 0,1 0 0,-1 0 0,0 0 1,1 0-1,-1 0 21,27-53 275,-27 53-265,1 0 0,0 0 0,0 0 1,0 0-1,0 0 0,-1 0 0,1 0 0,0 1 0,0-1 0,1 0 0,-1 1 0,0-1 0,0 1 0,0-1 0,0 1 0,0-1 0,1 1 0,-1 0 0,0 0 0,0-1 0,1 1 0,-1 0 0,0 0 1,0 0-1,1 1 0,-1-1 0,0 0 0,0 0 0,0 1 0,1-1 0,-1 0 0,0 1 0,0-1 0,0 1 0,0 0 0,0-1 0,0 1 0,0 0 0,0 0 0,0 0 0,0-1 0,0 1 1,0 0-1,-1 0 0,1 0 0,0 0 0,0 1-10,10 17 70,0 0 0,-2 1 1,0-1-1,-1 2 0,-1-1 1,-1 1-1,-1 0 0,0 1 1,-2-1-1,0 1 1,-2 4-71,3 4 113,13 76 281,-6-77-190,-11-29-200,1 0 0,0 0 0,-1 0 0,1 0-1,-1 0 1,1 0 0,0 0 0,-1 0 0,1 0 0,-1 0 0,1 0 0,-1-1 0,1 1 0,-1 0 0,1 0 0,-1 0 0,1-1 0,-1 1 0,1 0-1,-1-1 1,1 1 0,-1 0 0,1-1 0,-1 1 0,0-1 0,1 1 0,-1-1 0,0 1 0,1-1 0,-1 1 0,0-1 0,1 1 0,-1-1 0,0 1-1,0-1 1,0 1 0,0-1 0,0 1 0,0-1 0,1 0 0,-1 1 0,0-1 0,-1 1 0,1-1 0,0 0 0,0 1 0,0-1 0,0 1-1,0-1 1,-1 1-4,15-64 99,-3 0 0,-3-1-1,-1-25-98,2-53 56,-3 103-82,-6 41 24,0-1 1,0 1-1,0-1 0,0 1 1,0-1-1,1 1 0,-1-1 1,0 0-1,0 1 0,0-1 1,1 1-1,-1-1 0,0 0 1,0 1-1,1-1 0,-1 1 1,0-1-1,1 0 0,-1 1 1,0-1-1,1 0 0,-1 0 1,1 1-1,-1-1 1,0 0-1,1 0 0,-1 0 1,1 0-1,-1 1 0,1-1 1,-1 0-1,1 0 0,-1 0 1,1 0-1,-1 0 0,1 0 1,-1 0-1,0 0 0,1 0 1,-1 0-1,1-1 0,-1 1 1,1 0-1,-1 0 0,1 0 1,-1 0-1,0-1 1,1 1-1,-1 0 0,1 0 1,-1-1-1,0 1 0,1 0 1,-1-1-1,0 1 0,1 0 1,-1-1-1,0 1 0,0-1 1,1 1-1,-1-1 0,0 1 1,0 0-1,0-1 0,0 1 1,0-1-1,1 1 2,58 141-123,-42-93 135,-9-22-2,1-1-1,1 0 1,1 0 0,2-2-1,11 18-9,-24-40-2,0 0 0,1 0 0,-1 0 0,1 0-1,-1 0 1,1 0 0,0 0 0,-1 0 0,1 0-1,0 0 1,0 0 0,0 0 0,0-1 0,-1 1-1,1 0 1,0-1 0,0 1 0,0 0 0,0-1-1,1 1 1,-1-1 0,0 0 0,0 1 0,0-1-1,0 0 1,0 0 0,0 0 0,1 1 0,-1-1-1,0-1 1,0 1 0,0 0 0,0 0 0,1 0-1,-1 0 1,0-1 0,0 1 0,0-1 0,0 1-1,0-1 1,0 1 0,0-1 0,0 0 2,4-6-163,-2-1 1,1 0 0,-1 0-1,-1 0 1,1 0 0,-2 0-1,1-1 1,-1 1 0,0 0-1,0-1 1,-1-6 162,3-85-1640</inkml:trace>
  <inkml:trace contextRef="#ctx0" brushRef="#br0" timeOffset="43616.098">11975 8480 8866,'24'164'5163,"-1"-49"-4117,4 0 0,15 27-1046,-26-98 100,3-1 1,1-1-1,2-1 0,2-1 1,1-1-1,2-1 1,21 22-101,-15-22 29,-14-17-6,0 1 1,-2 0-1,0 1 0,-2 1 0,0 0 0,-2 1 1,10 25-24,-23-48 6,2 0 1,-1 0 0,-1 0 0,1 0 0,0 0 0,0 0 1,-1 0-1,1 0 0,-1 0 0,1 0 0,-1 0 0,0 0 0,0 0 0,0 0 0,0 0 0,0 0 0,-1 0 0,1 1 0,-1-1 0,1 0 0,-1 0 0,0 0 1,0-1-1,1 1 0,-2 0-7,-10-6 85,-44-61-32,-22-49-243,4-3-1,-28-69 191,95 174-4,-3-7-2,1 0 0,0 0 0,2-1 1,0 1-1,1-2 0,0-3 6,6 24-1,-1-1-1,1 1 0,0 0 1,-1-1-1,1 1 0,0 0 1,0-1-1,-1 1 1,1-1-1,0 1 0,0 0 1,0-1-1,0 1 0,0-1 1,-1 1-1,1-1 0,0 1 1,0-1-1,0 1 1,0-1-1,0 1 0,0-1 1,0 1-1,0 0 0,1-1 1,-1 1-1,0-1 0,0 1 1,0-1-1,0 1 0,1 0 1,-1-1-1,0 1 1,0-1-1,1 1 0,-1 0 1,0-1-1,1 1 0,-1 0 1,0-1-1,1 1 0,-1 0 1,1 0-1,-1-1 1,0 1-1,1 0 0,-1 0 1,1 0-1,-1 0 0,1-1 1,-1 1-1,0 0 0,1 0 1,-1 0-1,1 0 1,-1 0-1,1 0 0,-1 0 1,1 0-1,-1 0 0,1 1 1,-1-1-1,0 0 0,1 0 2,26 20-79,-5 0 45,-13-9 27,1-1 0,0-1 0,1 0 0,0 0-1,0-1 1,1-1 0,0 0 0,0 0 0,1-1 0,0-1 0,0 0 0,0-1 0,0 0 0,3 0 7,-13-4-60,1 0 1,0 0 0,0 0-1,0 0 1,0-1 0,-1 0-1,1 1 1,0-1-1,0-1 1,-1 1 0,1 0-1,-1-1 1,1 0 0,-1 0-1,0 0 1,0 0-1,1 0 1,-2-1 0,1 0-1,0 1 1,0-1-1,-1 0 1,0 0 0,1 0-1,-1-1 1,0 1 0,-1 0-1,1-1 1,-1 0-1,1 1 1,-1-2 59,3-9-191,0-1 0,-1 0 0,-1-1 0,0 1 0,-1 0 0,-1-1 0,0-6 191,-13-126-227,8 133 440,4 41 17,19 225 1209,-17-248-1415,-1 8 64,1-1 0,0 1 0,0-1 0,1 1 0,1-1 0,0 0 0,0 0 0,1 0 0,0-1 0,1 1 0,1 1-88,-5-10 7,-1 0-1,1-1 1,0 1-1,-1 0 1,1 0-1,0 0 1,0-1-1,0 1 1,0 0-1,0-1 1,0 1-1,0-1 1,0 1-1,0-1 1,0 1-1,0-1 1,0 0-1,0 1 1,0-1-1,0 0 1,0 0-1,0 0 1,0 0-1,0 0 1,1 0-1,-1 0 1,0 0-1,0-1 1,0 1-1,0 0 1,0-1-1,0 1 1,0 0 0,0-1-1,0 1 1,0-1-1,0 0 1,0 1-1,0-1 1,-1 0-1,1 0 1,0 1-1,0-2-6,26-41 108,-19 18-66,-2 0 1,-1-1-1,-1 1 0,-1-1 1,-1 0-1,-1 0 0,-2-13-42,5 26-40,7 38-6,-7-13 47,11 22-2,-10-19 18,0-1-1,1 0 1,1-1 0,1 0 0,-1 0 0,2 0-1,0-1 1,3 3-17,-11-14 1,0 0 0,0 0 0,0 0 0,0 0 0,0-1 0,0 1 0,0 0 0,0 0 0,1-1 0,-1 1 0,0-1 0,0 1 0,1-1 1,-1 0-1,0 1 0,1-1 0,-1 0 0,1 0 0,-1 0 0,0 0 0,1 0 0,-1 0 0,0 0 0,1 0 0,-1-1 0,0 1 0,1-1 0,-1 1 0,0-1 0,0 1 0,1-1 0,-1 1 0,0-1 0,0 0 0,0 0 0,0 0 0,0 0 0,0 0 0,0 0 0,0 0 0,0 0 0,0 0 0,-1 0 0,1 0 0,0-1 0,-1 1 0,1 0 0,-1 0 0,0-1 0,1 1 0,-1-1-1,22-69-425,-15-17-1322,-10 32-2646,0 36 1450</inkml:trace>
  <inkml:trace contextRef="#ctx0" brushRef="#br0" timeOffset="44129.768">12758 8712 3929,'5'-76'7007,"-2"94"-4762,-8 197 69,14-168-1890,-8-47-420,-1 0-1,1 0 0,-1 1 0,1-1 0,0 0 0,-1 0 1,1 0-1,-1 0 0,1 0 0,-1 0 0,1 0 0,0 0 1,-1 0-1,1 0 0,-1 0 0,1-1 0,0 1 0,-1 0 0,1 0 1,-1 0-1,1-1 0,-1 1 0,1 0 0,-1-1 0,1 1 1,-1 0-1,1-1 0,-1 1 0,0-1 0,1 1 0,-1-1 1,0 1-1,1-1 0,-1 1 0,0-1 0,0 1 0,1-1 1,-1 1-1,0-1 0,0 0 0,0 1-3,1-2 8,37-80 111,11-14-37,-48 94-88,1 1 0,-1-1 0,1 1 1,-1 0-1,1-1 0,0 1 0,0 0 0,0 0 0,-1 0 0,1 0 0,0 0 0,0 1 0,0-1 1,0 1-1,0-1 0,0 1 0,1 0 0,-1 0 0,0 0 0,0 0 0,0 0 0,0 0 1,0 0-1,0 1 0,0-1 0,0 1 0,0-1 0,0 1 0,0 0 0,0 0 0,0 0 0,0 0 1,-1 0-1,1 0 0,0 1 0,-1-1 0,1 1 0,-1-1 0,1 1 0,-1-1 0,0 1 0,0 0 1,1-1-1,-1 1 0,0 1 6,4 6 82,1 0-1,-2 1 1,0-1 0,0 1 0,0 0-1,-1 0 1,-1 0 0,0 0 0,0 0-1,-1 0 1,0 1 0,-1-1 0,0 0 0,-1 1-1,0-1 1,0 0 0,-1 1 0,-1-1-1,-2 6-81,0-1 444,5-11-341,-1 0 0,0 0 1,-1 0-1,1 0 0,-1-1 1,0 1-1,0 0 0,0-1 1,0 1-1,0-1 0,-1 0 0,0 0 1,1 0-1,-3 1-103,3-3-26,-1-1-1,1 0 0,-1 0 1,1-1-1,0 1 1,-1 0-1,1-1 0,0 1 1,-1-1-1,1 0 1,0 0-1,0 0 1,-1 0-1,1 0 0,0 0 1,0-1-1,0 1 1,1-1-1,-1 1 0,0-1 1,0 0-1,1 0 1,-1 0-1,1 0 0,-1 0 27,0-1-6,-33-32-2241,18 23 180</inkml:trace>
  <inkml:trace contextRef="#ctx0" brushRef="#br0" timeOffset="44654.861">12732 8612 8898,'7'47'4752,"11"19"-3866,-7-25-584,-1-1-123,1 6 169,2-1 0,2 0 0,20 40-348,1-33 276,-35-51-271,0 0 0,0-1-1,-1 1 1,1 0-1,0 0 1,0 0 0,0-1-1,0 1 1,0 0-1,0-1 1,0 1 0,1-1-1,-1 1 1,0-1 0,0 0-1,0 1 1,0-1-1,1 0 1,-1 0 0,0 0-1,0 0 1,0 0 0,1 0-1,-1 0 1,0 0-1,0 0 1,0-1 0,1 1-1,-1-1 1,0 1-1,0 0 1,0-1 0,0 0-1,0 1 1,0-1 0,0 0-1,0 1 1,0-1-1,0 0 1,0 0 0,-1 0-1,1 0 1,0 0-1,-1 0 1,1 0 0,0 0-1,-1 0 1,1 0 0,-1-1-5,8-16 25,-1-1 1,-2 1-1,1-1 0,-2 0 1,-1-1-1,0 1 1,-1-1-1,-2 1 1,0-6-26,3-18 11,-3 1 0,-1-1 1,-3 1-1,-1 0 0,-4-11-11,3 41-74,7 28 13,37 122 43,-34-123 44,63 184 672,-67-198-692,0-1 0,0 1 1,0 0-1,0 0 0,0 0 1,0 0-1,0 0 0,1 0 0,-1 0 1,0 0-1,1 0 0,-1 0 1,0-1-1,1 1 0,-1 0 1,1 0-1,-1 0 0,1-1 1,0 1-1,-1 0 0,1-1 1,0 1-1,0-1 0,-1 1 0,1-1 1,0 1-1,0-1 0,0 1 1,0-1-1,-1 0 0,1 1 1,0-1-1,0 0 0,0 0 1,0 0-1,0 1 0,0-1 0,0 0 1,0 0-1,0-1 0,0 1 1,0 0-1,0 0 0,0 0 1,-1-1-1,1 1 0,0 0 1,0-1-1,0 1 0,0-1 0,0 1 1,-1-1-1,1 1 0,0-1 1,-1 0-1,1 1 0,0-1 1,-1 0-1,1 1 0,-1-1 1,1 0-1,-1 0 0,1 0-6,5-12-113,-1 1-1,-1-1 1,0 0 0,-1 0-1,0 0 1,-1-1 0,-1 1-1,0 0 1,-1-1 0,0-6 113,0-1-537,0-22-2477,-11 14-173</inkml:trace>
  <inkml:trace contextRef="#ctx0" brushRef="#br0" timeOffset="45759.437">13200 8521 5441,'-3'-5'845,"3"5"-721,0 1 0,0-1 1,-1 1-1,1-1 0,0 0 0,0 1 0,0-1 1,0 1-1,-1-1 0,1 0 0,0 1 1,0-1-1,-1 0 0,1 1 0,0-1 0,-1 0 1,1 0-1,0 1 0,-1-1 0,1 0 0,0 0 1,-1 1-1,1-1 0,0 0 0,-1 0 1,1 0-1,-1 0 0,1 0 0,-1 0 0,1 0 1,0 0-1,-1 0 0,1 0 0,-1 0 0,1 0 1,0 0-1,-1 0 0,1 0 0,-1 0 1,1 0-1,0 0 0,-1 0 0,1-1 0,-1 1 1,1 0-1,0 0 0,-1 0 0,1-1 0,0 1 1,-1 0-1,1-1 0,0 1 0,0 0 0,-1-1 1,1 1-1,0 0 0,0-1 0,-1 1 1,1 0-1,0-1 0,0 1 0,0-1 0,0 1 1,0 0-1,0-1 0,0 1 0,0-1 0,0 1-124,-5 12 144,0 0-1,2 0 0,0 1 0,0-1 0,1 1 0,0 0 0,1-1 0,1 1 0,0 0 0,1 0 0,1 11-143,-1-19 13,-1-4-11,-1 0 0,1 0 0,0-1 0,-1 1 0,1 0 1,0 0-1,0-1 0,0 1 0,0 0 0,-1 0 0,1 0 0,0 0 0,0-1 0,1 1 0,-1 0 0,0 0 0,0 0 0,0-1 0,0 1 0,1 0 1,-1 0-1,0-1 0,1 1 0,-1 0 0,0 0 0,1-1 0,-1 1 0,1 0 0,-1-1 0,1 1 0,0-1 0,-1 1 0,1-1 0,0 1 0,-1-1 0,1 1 1,0-1-1,-1 0 0,1 1 0,0-1 0,0 0 0,-1 0 0,1 1 0,0-1 0,0 0 0,0 0 0,-1 0 0,1 0 0,0 0 0,0 0 0,0 0 1,0 0-1,-1 0 0,1-1 0,0 1 0,0 0 0,0-1-2,41-93 56,-41 94-58,0 0 0,-1-1 1,1 1-1,0 0 0,0 0 1,0 0-1,-1-1 0,1 1 1,0 0-1,0 0 0,0 0 1,0 0-1,-1 0 0,1 1 0,0-1 1,0 0-1,0 0 0,-1 0 1,1 1-1,0-1 0,0 0 1,-1 1-1,1-1 0,0 1 1,-1-1-1,1 1 0,0-1 0,-1 1 1,1 0-1,-1-1 0,1 1 1,-1 0-1,1-1 0,-1 1 1,1 0 1,1 1-6,40 69-91,-36-56 84,145 408 268,-140-393-159,-1-7 126,-1 0-1,-1 1 0,-1-1 1,-1 2-1,-2-1 0,0 1 1,-1-1-1,-2 15-221,0-38 25,-1 0 1,0 0 0,0 0-1,0 0 1,0 0-1,0 1 1,0-1-1,0 0 1,0 0-1,0 0 1,0 0-1,-1 0 1,1 1-1,0-1 1,-1 0 0,1 0-1,-1 0 1,0 0-1,1 0 1,-1 0-1,0 0 1,1-1-1,-1 1 1,0 0-1,0 0 1,0 0 0,0-1-1,1 1 1,-1 0-1,0-1 1,0 1-1,0-1 1,-1 1-1,1-1 1,0 0-1,0 1 1,0-1-1,0 0 1,0 0 0,0 0-1,-1 0 1,1 0-1,0 0 1,0 0-1,0 0 1,0 0-1,0 0 1,0-1-1,-1 1 1,1-1-1,0 1 1,0 0 0,-1-1-26,-16-10 98,0-1 1,1 0 0,0-1-1,1-1 1,0-1 0,1 0-1,1-1 1,0-1 0,1 0-1,1 0 1,1-1 0,-4-10-99,-10-15-58,1-2 1,3 0 0,-5-20 57,24 55-387,0 1 0,0-1 1,1 0-1,0 0 0,1 1 1,0-1-1,0 0 0,1 0 1,1 0-1,-1 0 0,2 1 1,0-4 386,3-14-937,5-31-2237,2-1 313</inkml:trace>
  <inkml:trace contextRef="#ctx0" brushRef="#br0" timeOffset="46107.315">13288 8456 5609,'28'-74'7705,"-47"127"-4734,-14 96-2570,31-106-326,2-42-85,0 0 1,0 0-1,0 0 0,0 1 1,0-1-1,0 0 1,1 0-1,-1 0 1,0 0-1,1 0 0,-1-1 1,0 1-1,1 0 1,-1 0-1,1 0 1,0 0-1,-1 0 0,1 0 1,0-1-1,-1 1 1,1 0-1,0-1 1,0 1-1,0 0 0,0-1 1,-1 1-1,1-1 1,0 0-1,0 1 1,0-1-1,0 0 0,0 1 1,0-1-1,0 0 1,0 0-1,0 0 1,0 0-1,0 0 0,1 0 11,48-36-728,-47 34 702,-1 0 14,1-1 0,-1 1-1,1 0 1,0 0-1,0 0 1,0 0 0,0 0-1,0 0 1,0 1 0,1 0-1,-1 0 1,0 0 0,1 0-1,-1 0 1,1 0 0,-1 1-1,1 0 1,-1 0 0,1 0-1,-1 0 1,1 0 0,-1 1-1,1 0 1,-1-1 0,2 2 11,1-1 64,0 1-1,0 0 1,-1 0 0,1 1 0,-1 0 0,0 0 0,1 0 0,-1 0 0,0 1 0,-1 0 0,1 0-1,-1 0 1,0 1 0,0-1 0,0 1 0,-1 0 0,1 0 0,-1 1 0,0-1 0,-1 0 0,1 1-1,-1 0 1,0 0 0,-1-1 0,1 1 0,-1 0 0,0 0 0,-1 0 0,1 1 0,-1-1 0,-1 0-1,1 0 1,-1 0 0,0 0 0,0 0 0,-1 1-64,-1 1 175,-1-1 1,0 0-1,0 1 1,0-1-1,-1-1 0,0 1 1,-1-1-1,0 0 1,0 0-1,0 0 0,0-1 1,-1 0-176,5-3-18,-1 0 0,0 0 0,0-1 0,0 1 1,1-1-1,-1 0 0,-1 0 0,1 0 0,0 0 1,0-1-1,0 1 0,0-1 0,0 0 0,-1 0 1,1 0-1,0 0 0,0 0 0,0-1 0,-1 1 1,1-1-1,0 0 0,0 0 0,0 0 0,0-1 1,0 1-1,1-1 0,-1 1 0,0-1 0,1 0 1,-1 0-1,1 0 0,-1-1 18,-1-1-334,-1 0 1,1-1-1,0 0 0,0 0 0,1-1 0,-1 1 1,1 0-1,0-1 0,1 0 0,-1 0 0,1 0 1,0 0-1,1 0 0,0 0 0,0-1 0,0 1 1,0-6 333,3-7-2208</inkml:trace>
  <inkml:trace contextRef="#ctx0" brushRef="#br0" timeOffset="47075.901">13609 8304 6097,'16'-25'3012,"-14"16"1283,-13 23-3181,-1 15-856,2 1-1,0 1 1,2 0 0,2 0 0,0 0-1,2 1 1,1 12-258,3-41 21,-2 10 107,0-1-1,2 2 1,-1-1 0,2 0 0,-1 0 0,2 0 0,0 0 0,0-1-1,1 1 1,1 0 0,5 10-128,-9-22 4,0 0 1,0-1-1,0 1 0,1 0 1,-1 0-1,0-1 0,1 1 0,-1 0 1,1-1-1,-1 1 0,1 0 0,-1-1 1,1 1-1,-1-1 0,1 1 1,0-1-1,-1 1 0,1-1 0,0 1 1,-1-1-1,1 0 0,0 1 0,-1-1 1,1 0-1,0 0 0,0 0 1,0 1-1,-1-1 0,1 0 0,0 0 1,0 0-1,-1 0 0,1 0 1,0 0-1,0-1 0,0 1 0,-1 0 1,1 0-1,0 0 0,0-1 0,-1 1 1,1 0-1,0-1 0,-1 1 1,1-1-1,0 1 0,-1-1-4,21-33 82,-14 14-43,-2-1 0,-1 0-1,0-1 1,-2 1 0,0-1 0,-2 1 0,0-1 0,-3-16-39,-18-85-102,16 116-20,6 22 58,41 170-91,-40-180 153,0 7 23,1 0 1,1 0-1,0-1 1,1 0 0,0 0-1,0 0 1,1-1 0,4 5-22,-8-13 6,0-1-1,0 0 1,0 1 0,0-1 0,0 0 0,0 0 0,0 0 0,1 0 0,-1-1 0,0 1 0,1-1 0,-1 1 0,0-1 0,1 0 0,-1 0 0,1 0 0,-1 0 0,0 0 0,1 0 0,-1-1 0,0 1 0,1-1 0,-1 0 0,0 0 0,1 0 0,-1 0 0,0 0 0,0 0 0,0 0 0,0-1 0,0 1 0,0-1 0,-1 1 0,1-1 0,0 0 0,-1 0 0,1 0 0,-1 0 0,0 0 0,0 0-1,1 0 1,-1 0 0,-1 0 0,1-1 0,0 1 0,-1 0 0,1-1 0,-1 1 0,1-1 0,-1 0-6,4-16 34,-1-1 0,0 1 0,-1-1-1,-2 0 1,0 0 0,-1 0 0,-1 1 0,0-1-1,-6-18-33,0 16-30,4 33-48,6 9 72,1-1 0,0 0-1,2-1 1,0 1-1,1-1 1,1 0 0,0 0-1,1-1 1,3 3 6,-11-19 3,0 1 0,1-1 0,0 0 1,-1 1-1,1-1 0,0 0 0,-1 1 0,1-1 0,0 0 0,0 0 1,0 0-1,0 0 0,0 0 0,1 0 0,-1 0 0,0 0 0,0 0 1,1-1-1,-1 1 0,0 0 0,1-1 0,-1 1 0,0-1 1,1 1-1,-1-1 0,1 0 0,-1 0 0,1 1 0,-1-1 0,1 0 1,-1 0-1,1-1 0,-1 1 0,1 0 0,-1 0 0,1-1 0,-1 1 1,0-1-1,1 1 0,-1-1 0,1 0 0,-1 1 0,0-1 0,0 0 1,0 0-1,1 0 0,-1 0 0,0 0 0,0 0 0,1-1-3,3-11 17,1 1 0,-2 0-1,0-1 1,0 0 0,-1 0-1,-1 0 1,0-1 0,-1 1-1,0-8-16,-1 19 2,3-32-69,-2 0-1,-1 0 0,-2 0 0,-1 0 0,-2 0 1,-4-14 67,0 24-234,5 26 60,20 116-73,-11-89 336,2 0 1,0 0-1,2-1 0,1-1 1,1 0-1,2 0-89,-13-25 9,0-1 0,0 1 1,1-1-1,-1 1 0,1-1 1,-1 0-1,1 1 0,-1-1 0,1 0 1,0 1-1,0-1 0,0 0 0,0 0 1,0 0-1,0 0 0,0 0 1,0 0-1,0 0 0,0 0 0,1 0 1,-1-1-1,0 1 0,0 0 1,1-1-1,-1 1 0,1-1 0,-1 1 1,0-1-1,1 0 0,-1 0 0,1 1 1,-1-1-1,1 0 0,-1 0 1,1-1-1,-1 1 0,1 0 0,-1 0 1,1-1-1,-1 1 0,0-1 0,1 1 1,-1-1-1,1 0-9,3-6 19,0 0 1,-1-1-1,0 0 0,0 1 1,-1-1-1,0-1 0,0 1 1,-1 0-1,0-1 0,0 1 1,-1-1-1,0 0 0,-1 0-19,1 4 6,1-53-377,-2 0-1,-2 0 0,-3 0 0,-3 1 1,-2 0-1,-3 0 0,-2 1 0,-4-6 372,2 11-462,20 113 750,-1-70-50,0-7-110,1 25-126,7 33-953,-12-41-1520,-2-2 206</inkml:trace>
  <inkml:trace contextRef="#ctx0" brushRef="#br0" timeOffset="47678.822">14102 7932 7794,'-8'-63'7495,"8"63"-7444,-1 0 1,0-1 0,1 1-1,-1 0 1,0 0 0,0-1 0,1 1-1,-1 0 1,0 0 0,0 0-1,0 0 1,1 0 0,-1 0-1,0 0 1,0 0 0,0 1 0,1-1-1,-1 0 1,0 0 0,0 1-1,1-1 1,-1 0 0,0 1-1,1-1 1,-1 1 0,0-1 0,1 1-1,-1-1 1,1 1 0,-1-1-1,1 1 1,-1-1 0,1 1 0,-1 0-1,1-1 1,0 1 0,-1 0-1,1 0 1,0-1 0,-1 1-1,1 0 1,0 0 0,0-1 0,0 1-1,0 0 1,0 0 0,0 0-1,0-1 1,0 1 0,0 1-52,0-2 0,-14 31 87,1 1 0,1 1-1,2 0 1,2 1-1,1 0 1,1 0-1,2 0 1,1 21-87,2-41 6,1 0-1,1 0 1,0 0 0,1 0 0,0 0 0,1 0 0,2 3-6,-5-16 1,0 0 0,0 0 0,1 0 0,-1 0 1,0 0-1,1-1 0,-1 1 0,1 0 0,-1 0 0,1 0 0,-1-1 1,1 1-1,0 0 0,-1-1 0,1 1 0,0 0 0,-1-1 0,1 1 0,0-1 1,0 1-1,0-1 0,0 0 0,-1 1 0,1-1 0,0 0 0,0 1 0,0-1 1,0 0-1,0 0 0,0 0 0,0 0 0,0 0 0,0 0 0,0 0 0,-1 0 1,1 0-1,0-1 0,0 1 0,0 0 0,0 0 0,0-1 0,0 1 0,0-1 1,-1 1-1,1-1 0,0 1 0,0-1 0,-1 1 0,1-1 0,0 0 0,-1 1 1,1-1-1,0 0-1,36-40 53,-27 27-58,-7 9-1,-1 0-1,1 0 1,1 0-1,-1 1 1,1 0-1,0-1 1,0 1-1,0 1 1,1-1-1,-1 0 1,1 1-1,0 0 1,0 0-1,0 1 1,0-1 6,-1 4-8,-1 0 1,1 0 0,-1 0-1,0 0 1,0 1 0,0 0-1,0-1 1,0 1 0,0 0-1,0 0 1,-1 1 0,1-1-1,-1 1 1,1-1 0,-1 1-1,0 0 1,0 0 0,0 0-1,0 0 1,-1 0 0,1 0-1,-1 0 1,0 0 0,0 1-1,0-1 1,0 1 7,5 10 86,-1 0-1,-1 0 1,0 0-1,-1 1 1,-1 0 0,0 0-1,0 0 1,-2-1 0,0 1-1,-1 0 1,0 0-1,-1 0 1,-1 0 0,0-1-1,-4 9-85,6-19 21,0-1-1,0 1 0,0-1 0,-1 0 1,1 1-1,-1-1 0,0 0 1,0 0-1,0 0 0,0-1 1,-1 1-1,1 0 0,-1-1 0,1 1 1,-1-1-1,0 0 0,0 0 1,0 0-1,0 0 0,-1-1 1,1 1-1,0-1 0,-1 0 1,1 0-1,-1 0 0,1 0 0,-1-1 1,1 1-1,-1-1 0,0 0 1,1 0-1,-1 0 0,1-1 1,-1 1-1,1-1 0,-1 0 0,1 0 1,-1 0-1,1 0 0,-3-2-20,-50-39-2361,55 40 2128,0 1-1,0-1 1,0 1 0,0-1 0,0 1 0,0-1-1,1 1 1,-1-1 0,1 0 0,-1 1-1,1-1 1,-1 0 0,1 0 0,0 1-1,0-1 1,0 0 0,0 0 0,0 1-1,0-1 1,1 0 0,-1 0 0,1 1-1,-1-1 1,1 0 0,0 0 233,8-16-2618</inkml:trace>
  <inkml:trace contextRef="#ctx0" brushRef="#br0" timeOffset="48058.56">14315 7774 5193,'3'-38'4198,"-11"55"-1640,-5 25-2050,2 0-1,2 1 1,2 0-1,2 0 1,2 1-1,1 0 1,3-1-1,1 1 1,3 1-508,-5-44 7,-1 1 1,1-1-1,0 1 0,0-1 1,0 0-1,0 1 0,0-1 1,0 1-1,1-1 0,-1 0 1,0 1-1,1-1 0,-1 0 1,1 1-1,-1-1 0,1 0 1,0 0-1,-1 1 0,1-1 1,0 0-1,0 0 0,0 0 1,0 0-1,0 0 0,0 0 1,0 0-1,0-1 0,1 1 1,-1 0-1,0 0 0,0-1 1,1 1-1,-1-1 0,0 1 1,1-1-1,-1 0 0,0 1 1,1-1-1,-1 0 0,1 0 1,-1 0-1,0 0 0,1 0 1,-1 0-1,1-1 0,-1 1 1,0 0-1,1-1 0,-1 1 1,0-1-1,1 1 0,-1-1 1,0 0-1,0 0 0,0 1 1,1-1-8,77-108 293,-78 108-293,0 0-1,0 1 1,0-1-1,0 0 1,0 1-1,0-1 1,0 1-1,0-1 1,0 1-1,0-1 1,1 1-1,-1 0 1,0-1-1,0 1 1,0 0-1,0 0 1,1 0-1,-1 0 1,0 0-1,0 0 1,0 0-1,1 1 1,-1-1-1,0 0 1,0 0-1,0 1 1,0-1-1,0 1 1,0-1-1,0 1 1,0 0-1,0-1 1,0 1-1,0 0 1,0 0 0,0 0-1,0-1 1,-1 1-1,1 0 1,0 0 0,23 41-13,-22-30 93,-1-1 1,0 1-1,-1-1 1,0 1-1,-1-1 1,-1 1-1,1-1 0,-2 1 1,1-1-1,-2 0 1,1 0-1,-2 0 1,-1 2-81,-64 151 948,58-159-1386,6-29-295,-3-100-3049,-3 11 994</inkml:trace>
  <inkml:trace contextRef="#ctx0" brushRef="#br0" timeOffset="48402.64">14325 7433 7618,'2'0'189,"-1"1"0,1 0 0,-1-1 0,1 1 1,-1 0-1,1 0 0,-1 0 0,0 0 0,1 0 1,-1 0-1,0 0 0,0 0 0,0 0 0,0 1 1,0-1-1,0 0 0,0 1 0,-1-1 0,1 1 0,0-1 1,-1 1-1,1-1 0,-1 1 0,1-1 0,-1 1 1,0 0-1,0-1 0,0 1 0,0-1 0,0 1 1,0 0-1,0-1 0,0 1 0,-1 0 0,1-1-189,1 11 232,14 116 1434,7-2-1,30 102-1665,-43-193 145,2 0 0,1 0 0,2-2 0,1 1 0,1-2 0,2 0 0,20 28-145,-9-25 98,-43-67 152,-182-267-110,168 262-177,39 62-115,-7-18 145,0 0-1,0 0 1,1-1 0,0 0-1,0 0 1,1 0 0,-1 0-1,1-1 1,1 0 0,-1 0-1,1-1 1,-1 0 0,1 0-1,1 0 1,-1-1 0,3 1 7,-2-4-64,-1 0 0,0 0 0,1-1 0,-1 0 0,1 0 0,-1-1 0,0 1 0,0-2 0,0 1 0,0-1 0,0 0 0,-1 0 0,1-1 0,-1 0 0,0 0 0,0-1-1,0 1 1,0-1 0,-1-1 0,0 1 0,0-1 0,2-3 64,1-2-607,0-1 0,-1 0 0,0 0 0,0 0 0,-2-1 1,1 0-1,2-13 607,9-39-3172</inkml:trace>
  <inkml:trace contextRef="#ctx0" brushRef="#br0" timeOffset="48708.926">14744 7572 7418,'-10'91'6712,"2"-13"-5604,6-64-971,-1 17 219,1 0-1,1 0 1,2 0-1,1-1 1,2 6-356,-4-36 6,1-1 1,-1 0-1,0 1 1,0-1-1,1 1 1,-1-1-1,0 0 0,1 1 1,-1-1-1,1 1 1,-1-1-1,1 1 1,-1-1-1,1 1 1,-1-1-1,1 1 0,-1 0 1,1-1-1,-1 1 1,1 0-1,0-1 1,-1 1-1,1 0 0,0 0 1,-1-1-1,1 1 1,0 0-1,-1 0 1,1 0-1,0 0 0,0 0 1,-1 0-1,1 0 1,0 0-1,-1 1 1,1-1-1,0 0 0,-1 0 1,1 0-1,0 1 1,-1-1-1,1 0 1,-1 1-1,1-1 1,0 0-1,-1 1 0,1-1 1,-1 1-1,1-1 1,-1 1-1,0-1 1,1 1-1,-1 0 0,1-1 1,-1 1-1,0-1 1,1 2-7,5-24-140,-2 0 0,0 0 1,-1 0-1,-1-1 0,-1 1 1,-1-1-1,-1 1 0,-3-23 140,-21-94-1061,21 132 865,4 20 173,12 89 817,4 0 0,20 58-794,-2-69 708,-33-90-701,0 0-1,0 0 0,-1 0 1,1 0-1,1 0 0,-1 0 1,0 0-1,0 0 0,0 0 1,0-1-1,1 1 0,-1 0 1,0-1-1,0 1 0,1-1 1,-1 0-1,1 1 0,-1-1 1,0 0-1,1 0 0,-1 0 1,1 0-1,-1 0 0,0 0 1,1 0-1,-1 0 0,1-1 1,-1 1-1,0 0 0,1-1 1,-1 1-1,0-1 0,1 0 1,-1 1-1,0-1 0,0 0 1,0 0-1,0 0 0,0 0 1,0 0-1,0 0 0,0 0 1,0 0-1,0 0 0,0 0 1,-1 0-1,1-1 0,0 1 1,-1 0-1,1-1 0,-1 1 1,1 0-1,-1-1 0,0 1 1,0 0-1,0-1 0,0 1 1,0-1-1,0 1-6,33-136-327,-30 101 120,0 0 0,-3 0-1,-1 0 1,-1 0 0,-2 0-1,-2 1 1,-6-21 207,-17-65-2610,-6 5 408</inkml:trace>
  <inkml:trace contextRef="#ctx0" brushRef="#br0" timeOffset="49461.174">14808 7111 4105,'28'102'7319,"11"22"-4636,23-43-2507,-50-64-168,-1 1 0,-1 0-1,0 1 1,-2 0 0,0 0 0,3 13-8,29 90 160,-40-122-156,0 1 1,0-1 0,0 1-1,0-1 1,0 1 0,0-1 0,0 0-1,0 1 1,1-1 0,-1 1-1,0-1 1,0 1 0,0-1-1,0 0 1,1 1 0,-1-1-1,0 1 1,0-1 0,1 0-1,-1 1 1,0-1 0,1 0-1,-1 0 1,0 1 0,1-1-1,-1 0 1,0 0 0,1 1-1,-1-1 1,1 0 0,-1 0 0,0 0-1,1 0 1,-1 0 0,1 1-1,-1-1 1,1 0 0,-1 0-1,1 0 1,-1 0 0,0 0-1,1 0 1,-1-1 0,1 1-1,-1 0 1,1 0 0,-1 0-1,0 0 1,1 0 0,-1-1-1,1 1 1,-1 0 0,0 0 0,1-1-1,-1 1 1,0 0-5,2-26 422,-50-155 287,-47-389-1665,94 557 913,5 27 45,27 136 399,22 73 510,-44-193-765,2-1-1,1 0 1,1 0-1,2-1 1,0-1-1,2-1 1,1 0-1,17 17-145,-13-19 87,-8-11-32,-1 2 1,0 0-1,-1 0 0,0 1 1,-1 1-1,1 3-55,-56-47 276,20 5-577,-1 2 1,-1 2-1,0 0 0,-1 1 1,-2 2-1,1 1 0,-1 1 0,-23-6 301,48 17-8,-1 1 0,1 0 0,-1 1 0,1-1-1,0 1 1,-1-1 0,1 1 0,-1 1 0,1-1 0,-1 1-1,1-1 1,0 1 0,-1 1 0,1-1 0,0 1 8,4-2 16,0 0 1,0 0 0,0 0 0,0 0-1,0 0 1,1 1 0,-1-1-1,0 0 1,0 0 0,0 0-1,0 0 1,0 1 0,0-1 0,0 0-1,0 0 1,0 0 0,0 1-1,0-1 1,0 0 0,0 0 0,0 0-1,0 1 1,0-1 0,0 0-1,0 0 1,0 0 0,0 0 0,0 1-1,0-1 1,-1 0 0,1 0-1,0 0-16,66-41 567,18-17-349,-55 34-666,10-8-3769,-28 22 1308</inkml:trace>
  <inkml:trace contextRef="#ctx0" brushRef="#br0" timeOffset="50017.329">15134 7234 7666,'3'21'6030,"18"98"-3715,-17-99-2102,1 0 0,1 0 0,1 0 0,0-1 0,2 0 0,0-1 0,1 0 0,1-1 0,10 14-213,-19-29 14,0 1 0,0-1 1,0 0-1,0 1 0,0-1 0,0 0 1,1 0-1,-1 0 0,1-1 1,-1 1-1,1-1 0,0 1 0,-1-1 1,1 0-1,0 0 0,0 0 0,0 0 1,0-1-1,0 1 0,0-1 1,0 1-1,0-1 0,0 0 0,0-1 1,0 1-1,0 0 0,0-1 0,0 0 1,0 1-1,0-1 0,0 0 1,0-1-1,0 1 0,-1 0 0,1-1 1,0 0-1,0 0-14,3-4 6,0 0 0,0 0 1,-1 0-1,0-1 0,0 0 1,-1 0-1,1 0 0,-2-1 0,1 1 1,-1-1-1,0 0 0,-1 0 0,0 0 1,0 0-1,0 0 0,-1-3-6,1-132-630,-7 79 76,8 63 428,55 125 125,-58-121 11,1 0 0,0-1 0,0 1 0,1 0 0,-1-1 0,1 1 0,-1-1 0,1 1 1,0-1-1,-1 0 0,1 1 0,1-1 0,-1 0 0,0 0 0,0-1 0,1 1 0,-1 0 0,1-1 0,-1 1 0,1-1 0,0 0 0,0 0 0,-1 0 0,1 0 0,0-1 0,0 1 1,0-1-1,0 1 0,0-1 0,0 0 0,0 0 0,0-1 0,0 1 0,0-1 0,0 1 0,-1-1 0,3 0-10,2-5 24,1-1 0,-1 1-1,0-1 1,0-1 0,-1 1-1,0-1 1,-1 0 0,1-1-1,-2 1 1,1-1 0,3-9-24,15-25 65,-23 41-67,1 1 1,-1 1-1,0-1 1,1 0 0,-1 0-1,1 0 1,0 0-1,-1 0 1,1 0 0,0 1-1,-1-1 1,1 0 0,0 0-1,0 1 1,0-1-1,0 1 1,0-1 0,0 1-1,0-1 1,0 1 0,0-1-1,0 1 1,0 0-1,0 0 1,0-1 0,0 1-1,0 0 1,0 0 0,0 0-1,0 0 1,0 0-1,0 1 1,0-1 0,0 0-1,0 0 1,0 1-1,0-1 1,0 0 0,0 1-1,0-1 1,0 1 0,0-1-1,0 1 1,0 0-1,0-1 1,-1 1 0,1 0-1,0 0 1,-1 0 0,1-1-1,0 1 1,-1 0-1,1 0 1,-1 0 0,1 0-1,-1 0 1,0 0 0,1 0-1,-1 1 2,82 133-152,6 30 173,-44-65 45,-4 1 0,-4 2 0,15 77-66,-47-171 14,-1 1 1,0 0-1,-1 0 0,0 0 1,-1 1-1,0-1 0,0 0 1,-1 1-1,0-1 1,-1 0-1,-1 1 0,1-1 1,-1 0-1,-1 0 0,0 0 1,-1 0-1,1-1 1,-2 1-15,2-8 38,1 0 0,-1 0 1,0 0-1,0 0 0,0-1 0,0 1 1,0-1-1,0 0 0,0 0 1,0 0-1,-1-1 0,1 1 1,0-1-1,0 0 0,-1 1 1,1-2-1,0 1 0,-1 0 1,1-1-1,0 1 0,0-1 1,-1 0-1,1 0 0,0 0 1,0 0-1,0-1 0,0 1 1,0-1-1,1 0 0,-1 0 1,0 0-1,1 0 0,-1 0 1,1-1-1,0 1 0,0-1 1,0 1-1,0-2-38,-14-12 123,1-1-1,1-1 1,0 0 0,2-1-1,-5-8-122,4 6 8,1-1-1,1 0 0,1-1 1,1 0-1,0-1 1,2 0-1,1 0 0,1 0 1,1-1-1,2 0 0,0 0 1,1 0-1,2 0 1,0 1-1,2-1 0,1 0 1,0 1-1,2-1 0,8-20-7,3 12-682,2 0 0,2 1-1,22-27 683,7-12-3166,-1-6-495</inkml:trace>
  <inkml:trace contextRef="#ctx0" brushRef="#br0" timeOffset="51079.29">10649 8873 5801,'-18'26'2425,"4"21"23,4 4-1223,2 19-889,5-2-136,6 13 96,3-5-120,8 12 48,1-13-176,6 9 96,-1-16-944,6 0-1825,-4-21 377</inkml:trace>
  <inkml:trace contextRef="#ctx0" brushRef="#br0" timeOffset="51357.555">10701 10332 8570,'-6'90'1848,"6"-13"785,-2 16-2449,7-13-176,-2-1-2625,6-15 873</inkml:trace>
  <inkml:trace contextRef="#ctx0" brushRef="#br0" timeOffset="51358.555">10723 11244 8002,'-3'37'1920,"0"4"681,5-3-2337,-2-4-152,1-5-104,1-6 56,-1-12-64,1-4 56,-1-5-80,1-1 64,-1 1-48,1 1 16,3 4-368,-4 15-2225,2 2 609</inkml:trace>
  <inkml:trace contextRef="#ctx0" brushRef="#br0" timeOffset="54377.08">10676 11593 5737,'-3'2'1601,"0"4"367,0 4-1520,0 7-192,6 3 144,0 15 104,2 3 104,-4 3-15,2-2-65,0 7-200,-4-13-112,-1 0-120,4-5 16,-1-7 400,1-15-3161,7-20 1209</inkml:trace>
  <inkml:trace contextRef="#ctx0" brushRef="#br0" timeOffset="55313.268">7360 12484 7906,'0'-14'1224,"0"12"-933,0-1 0,-1 0 0,1 0 0,0 0 0,1 0 0,-1 1 0,0-1 0,1 0 0,0 0-1,0 1 1,0-1 0,0 0 0,0 1 0,0-1 0,0 1 0,1-1 0,0 1 0,1-2-291,31 14 137,116 111 5,-125-98-121,37 33 72,3-2 0,57 35-93,-73-63 22,-109-56-4255,25 14 1425</inkml:trace>
  <inkml:trace contextRef="#ctx0" brushRef="#br0" timeOffset="55543.276">7385 12822 7426,'-6'11'2112,"3"-5"561,3-8-2097,9-8-160,-4-5-112,15-13 48,1-7-32,15-9 40,-1-3-56,17-7-48,-8 4-112,4 0-56,-5 2-72,4 0-32,-14 1-3056,-15 0 983</inkml:trace>
  <inkml:trace contextRef="#ctx0" brushRef="#br0" timeOffset="56650.45">8097 12698 6425,'5'-13'3384,"-5"19"1279,-46 242-2530,21-166-2032,24-108-1642,13-119-3905,5 13 3686,-15 117 2567,6 7 1641,4 27-1245,36 124-276,44 116 89,-94-251-1751,-12-18-1887,9 5 1477,-16-10-1800</inkml:trace>
  <inkml:trace contextRef="#ctx0" brushRef="#br0" timeOffset="57012.107">8015 12901 4969,'-4'2'3193,"0"-1"-545,6 5-487,6 3-1929,4-1-16,3-2-208,11-6 104,4-8-96,6-8 88,2-9-112,5-7-2673,-13 1 865</inkml:trace>
  <inkml:trace contextRef="#ctx0" brushRef="#br0" timeOffset="57407.664">7240 12302 7954,'-20'-4'4702,"13"2"-2882,13 2-562,83-18-678,-71 12-523,121-40-98,136-38 253,-237 77-1440,1 1 0,0 1 1,36 2 1227,-3 5-2737</inkml:trace>
  <inkml:trace contextRef="#ctx0" brushRef="#br0" timeOffset="58238.317">14160 12171 9354,'-6'-3'4605,"-9"14"-3053,0 6-1417,0 2 0,0 0 0,2 0-1,1 2 1,0-1 0,2 2-1,-6 15-134,9-23 46,-150 385 240,126-340-540,31-58 185,-1-1 1,1 0 0,-1 1 0,1-1 0,-1 0 0,1 1 0,-1-1 0,1 0 0,-1 0 0,1 1 0,-1-1 0,1 0 0,-1 0 0,1 0 0,-1 0 0,0 0-1,1 0 1,-1 0 0,1 0 0,-1 0 0,1 0 0,-1 0 0,0 0 0,1 0 0,-1 0 0,1 0 0,-1-1 0,1 1 0,-1 0 0,1 0 0,-1-1 0,1 1-1,-1 0 1,1-1 0,-1 1 0,1 0 0,-1-1 0,1 1 0,0-1 0,-1 1 0,1-1 0,0 1 0,-1-1 0,1 1 0,0-1 0,0 1 0,0-1-1,-1 1 1,1-1 0,0 0 0,0 1 0,0-1 0,0 1 0,0-1 0,0 0 68,-8-27-2890</inkml:trace>
  <inkml:trace contextRef="#ctx0" brushRef="#br0" timeOffset="58681.367">13714 12338 7658,'4'6'2296,"1"8"417,4 9-1833,9 4-688,2 6 104,9 1-96,6-5 72,3-8-176,6-5 72,3-9-144,3-3 64,-5-4-272,-2 5-2752,-16 1 847</inkml:trace>
  <inkml:trace contextRef="#ctx0" brushRef="#br0" timeOffset="58973.119">14474 12507 9754,'0'1'2374,"14"78"490,2 7-2526,-5 1-1,-1 31-337,-10-96 52,0-22-56,0 0-1,0-1 0,0 1 1,0 0-1,0 0 0,0-1 0,0 1 1,0 0-1,-1 0 0,1 0 1,0-1-1,0 1 0,0 0 0,0 0 1,0 0-1,-1 0 0,1-1 1,0 1-1,0 0 0,0 0 0,0 0 1,-1 0-1,1 0 0,0 0 1,0-1-1,-1 1 0,1 0 1,0 0-1,0 0 0,0 0 0,-1 0 1,1 0-1,0 0 0,0 0 1,-1 0-1,1 0 0,0 0 0,0 0 1,-1 0-1,1 0 0,0 0 1,0 0-1,0 1 0,-1-1 0,1 0 1,0 0-1,0 0 0,0 0 1,-1 0-1,1 0 0,0 1 0,0-1 1,0 0-1,0 0 0,-1 0 1,1 1-1,0-1 0,0 0 1,0 0-1,0 0 0,0 1 0,0-1 1,0 0 4,-14-23-441,13 21 397,-70-140-5657,46 88 2633</inkml:trace>
  <inkml:trace contextRef="#ctx0" brushRef="#br0" timeOffset="59266.742">14337 12516 6177,'14'-12'6405,"16"2"-4901,-14 5-962,95-16 151,-106 21-692,-1-1 0,1 2-1,0-1 1,-1 0-1,1 1 1,-1 0 0,1 0-1,-1 0 1,1 0-1,-1 1 1,0 0 0,0 0-1,0 0 1,0 0-1,0 1 1,0 0 0,-1 0-1,1 0 1,-1 0-1,1 0 1,-1 0 0,0 1-1,0 0 0,-1 1 23,-1 0-1,0-1 0,1 1 0,-2 0 1,1 0-1,0 0 0,-1 0 1,0 0-1,0 0 0,0 0 0,-1 0 1,0-1-1,0 1 0,0 0 1,-1 0-1,1-1 0,-1 1 1,0 0-23,-7 29 362,36-66 12,-25 30-375,0 0 1,0 0-1,0 0 1,0 0-1,0 1 0,1-1 1,-1 1-1,1-1 1,-1 1-1,1 0 1,-1 0-1,1 0 0,-1 1 1,1-1-1,0 0 1,-1 1-1,1 0 1,0 0-1,0 0 0,-1 0 1,1 0-1,0 0 1,0 1-1,-1-1 1,1 1-1,0 0 0,-1 0 1,1 0-1,-1 0 1,1 0-1,-1 0 1,0 1-1,1-1 0,-1 1 1,0 0-1,0 0 1,0 0 0,6 4-9,0 1 1,-1 0 0,-1 0 0,1 1-1,-1 0 1,0 0 0,-1 1-1,0-1 1,0 1 0,-1 0 8,-1-1 67,0-1 0,-1 0 1,1 1-1,-2 0 0,1-1 0,-1 1 1,0 0-1,-1 0 0,0 0 0,0 0 1,0 0-1,-1-1 0,0 1 0,-1 0 1,0 0-1,0-1 0,-1 1 0,0-1 0,0 0 1,0 0-1,-1 0 0,0 0 0,-1-1 1,0 1-1,0-1 0,-5 5-67,3-4 115,0 1-1,-1-1 1,0-1 0,-1 1-1,0-2 1,0 1 0,0-1-1,0 0 1,-1-1 0,0 0-1,0-1 1,0 0-1,0 0 1,0-1 0,-1 0-1,1-1 1,-1 0 0,1-1-1,-1 0 1,1-1 0,-1 0-1,1 0 1,0-1-1,-1-1 1,-2-1-115,-77-58-709,40 9-4652,30 27 1402</inkml:trace>
  <inkml:trace contextRef="#ctx0" brushRef="#br0" timeOffset="60229.012">13536 12287 6577,'-34'1'9676,"51"0"-8393,257-50-921,-239 46-346,0 1-1,0 1 1,0 3-1,0 0 1,0 2-1,0 2 1,23 8-16,-56-14-144,20 4 67,-17-11-3763,-13-8 888</inkml:trace>
  <inkml:trace contextRef="#ctx0" brushRef="#br0" timeOffset="61859.464">10400 8674 4425,'-20'0'3825,"-5"3"-1025,-1-6-23,3 8-2569,2-1-144,-5-4-224,0-3 400,-6 9-3081,1-18 1009</inkml:trace>
  <inkml:trace contextRef="#ctx0" brushRef="#br0" timeOffset="62263.144">9496 8703 6777,'-55'10'2153,"-1"-2"383,9-5-1855,-6-9-225,6-9-184,-6 1-160,1-4-24,-10 3-112,4 7 24,-5 2-104,4 9 48,-7 6-136,10 3 32,-11 1-2441,7-6 753</inkml:trace>
  <inkml:trace contextRef="#ctx0" brushRef="#br0" timeOffset="62264.144">7396 8856 9586,'-73'17'2185,"-12"-13"831,15-4-2968,-12-10-2992,11-4 847</inkml:trace>
  <inkml:trace contextRef="#ctx0" brushRef="#br0" timeOffset="62540.861">6082 8715 5913,'-68'11'1193,"-13"-5"-57,4-6-2881,-9 1 113</inkml:trace>
  <inkml:trace contextRef="#ctx0" brushRef="#br0" timeOffset="62541.861">4947 8715 4649,'-106'12'1504,"12"5"225,-15-8-1449,8-9-680,-11 0-1273,12 1 33</inkml:trace>
  <inkml:trace contextRef="#ctx0" brushRef="#br0" timeOffset="62885.01">3683 8832 4553,'-107'18'1776,"15"-1"273,-11 4-889,14-7-416,-10-4-48,19-2-144,-5-10-167,15-4-225,-10 3-1561,11 6-999,-4 6-209</inkml:trace>
  <inkml:trace contextRef="#ctx0" brushRef="#br0" timeOffset="63511.598">1467 9935 5033,'-1'-1'343,"1"-16"7713,20 14-6894,65 31-1097,-42-7-20,-2 1 0,-1 2 0,0 2 0,10 12-45,6 1 24,29 18-235,-80-44-3109,-13-10 798</inkml:trace>
  <inkml:trace contextRef="#ctx0" brushRef="#br0" timeOffset="64754.032">1495 10974 4785,'1'1'221,"-1"-1"-49,0 0 0,0 0-1,0 0 1,0 0 0,1 0 0,-1 0-1,0 0 1,0 0 0,0-1-1,1 1 1,-1 0 0,0 0 0,0 0-1,0 0 1,1 0 0,-1 0-1,0 0 1,0 0 0,0 0 0,0 0-1,1 1 1,-1-1 0,0 0 0,0 0-1,0 0 1,1 0 0,-1 0-1,0 0 1,0 0 0,0 0 0,0 0-1,0 1 1,1-1 0,-1 0-1,0 0 1,0 0 0,0 0 0,0 0-1,0 1 1,0-1 0,0 0-1,1 0 1,-1 0 0,0 1 0,0-1-172,8-13 95,10-16 207,-1-2 0,-2 0-1,-1-1 1,1-5-302,9-20 207,103-230 305,38-17-425,-112 221-68,4 2-1,46-50-18,-80 104 52,-1-1 0,-1-1 0,-1-1 0,-2-1 0,13-31-52,-24 42 467,-7 44-3881,-4-12 904</inkml:trace>
  <inkml:trace contextRef="#ctx0" brushRef="#br0" timeOffset="65200.943">2070 10263 5673,'4'-12'831,"-2"6"-339,-1 0 0,1 0 0,1 0-1,-1 1 1,1-1 0,-1 1 0,2 0 0,-1 0 0,0 0 0,1 0 0,0 1 0,1-2-492,-5 6 29,1 0 0,-1 0 0,0 0 0,1-1 1,-1 1-1,1 0 0,-1 0 0,0 0 1,1 0-1,-1 0 0,1 0 0,-1-1 0,0 1 1,1 0-1,-1 0 0,1 0 0,-1 1 0,0-1 1,1 0-1,-1 0 0,1 0 0,-1 0 0,0 0 1,1 0-1,-1 0 0,0 1 0,1-1 1,-1 0-1,0 0 0,1 1 0,-1-1 0,0 0 1,1 0-1,-1 1 0,0-1 0,0 0 0,1 1 1,-1-1-1,0 0 0,0 1 0,0-1 0,0 0 1,1 1-1,-1-1 0,0 1 0,0-1 1,0 0-1,0 1 0,0-1 0,0 1 0,0-1 1,0 0-1,0 1 0,0-1 0,0 1 0,0-1 1,0 0-1,-1 1 0,1-1 0,0 1 0,0-1 1,0 0-30,0 27 395,0 0 0,-2-1 1,-1 1-1,-6 24-395,1-5 202,1-3-51,-51 267 390,51-354-2337,7 4-1018,0-11-91</inkml:trace>
  <inkml:trace contextRef="#ctx0" brushRef="#br0" timeOffset="65397.524">2116 10211 4113,'0'-1'146,"0"1"0,1-1 0,-1 1 0,0-1 0,1 1 0,-1-1 0,0 1 0,1 0 1,-1-1-1,1 1 0,-1-1 0,0 1 0,1 0 0,-1-1 0,1 1 0,-1 0 0,1-1 0,0 1 0,-1 0 0,1 0 0,-1 0 0,1 0 0,-1-1 1,1 1-1,-1 0 0,1 0 0,0 0 0,-1 0 0,1 0 0,-1 0 0,1 0 0,0 1 0,-1-1 0,1 0 0,-1 0 0,1 0 0,-1 1 1,1-1-1,-1 0 0,1 0 0,-1 1 0,1-1 0,-1 0 0,1 1 0,-1-1 0,1 1 0,-1-1 0,0 1 0,1-1 0,-1 1 0,0-1 1,1 1-1,-1-1-146,7 18 764,14 76 681,68 151-171,-88-244-1294,0 0 0,0 0 0,0-1 0,0 1 0,0 0 0,-1 0 1,1 0-1,0 0 0,-1 0 0,1 1 0,-1-1 0,1 0 0,-1 0 0,1 0 0,-1 0 0,0 0 0,0 1 1,1-1-1,-1 0 0,0 0 0,0 1 0,0-1 0,0 0 0,-1 0 0,1 0 0,0 1 0,0-1 0,-1 0 1,1 0-1,-1 0 0,1 0 0,-1 0 0,1 1 0,-1-1 0,0 0 0,1 0 0,-1 0 0,0-1 0,0 1 1,0 0-1,0 0 0,0 0 0,0-1 0,0 1 0,0 0 0,0-1 0,0 1 0,0-1 0,0 1 0,0-1 1,-1 0-1,1 1 0,0-1 0,0 0 0,0 0 0,-1 0 0,0 0 20,-20-3-2504,-6 0-9</inkml:trace>
  <inkml:trace contextRef="#ctx0" brushRef="#br0" timeOffset="65712.417">2008 10546 5697,'-10'-10'3193,"5"4"-320,7-4-881,7 6-1600,7-7-72,9 1-280,8-7 48,2-3-96,10-7 88,-7 1-96,0-7-48,-9-5 2033,-3 8-4890,-20 2 2209</inkml:trace>
  <inkml:trace contextRef="#ctx0" brushRef="#br0" timeOffset="66004.454">1533 9539 7330,'8'0'2240,"7"4"393,2-1-2033,12-1-184,4-5-240,16-9 112,-2-13-88,12-5 48,-5 1-176,9 10-2857,-18 13 921</inkml:trace>
  <inkml:trace contextRef="#ctx0" brushRef="#br0" timeOffset="66698.921">1333 5168 8450,'-5'7'2272,"2"8"593,5 4-2377,6 2-344,7 2-128,6-4 32,8 1-72,3-6 88,12-8-80,0-12 88,0-14-240,-3-13 152,0-19-2881,-11 0 817</inkml:trace>
  <inkml:trace contextRef="#ctx0" brushRef="#br0" timeOffset="66699.921">1690 4989 6561,'-31'79'2649,"7"-1"136,-2 30-1489,5-3-840,1 4-176,7-18-48,-1 2-128,8-27 16,1-3-96,7-13 56,2-5 944,-4-14-3912,-7-9 1655</inkml:trace>
  <inkml:trace contextRef="#ctx0" brushRef="#br0" timeOffset="67614.15">1928 5368 3745,'0'6'3553,"3"9"-1017,-3 12-95,0 16-1953,1 7-328,2 21-80,-4 1 64,1 0-72,1-9 24,2-7-72,0-23 56,2-13-72,0-16 24,-4-11-576,-4-14-1089,-8-16-1079,-1-7-545</inkml:trace>
  <inkml:trace contextRef="#ctx0" brushRef="#br0" timeOffset="68050.868">1841 5495 5281,'37'-64'7199,"48"-11"-5815,-3 37-1188,-80 37-189,1 0 1,-1 0-1,0 1 1,1-1 0,-1 1-1,1 0 1,-1 0-1,1 0 1,-1 0 0,1 0-1,-1 0 1,0 0-1,1 1 1,-1 0 0,1-1-1,-1 1 1,0 0-1,0 0 1,1 0 0,-1 0-1,0 0 1,0 1-1,0-1 1,0 1 0,0-1-1,-1 1 1,1 0 0,0 0-1,-1 0 1,1 0-1,-1 0 1,0 0 0,1 0-1,-1 0 1,0 1-8,1 10 172,-1-1-1,0 0 1,0 0 0,-1 0 0,-1 0 0,0 1-1,-1-1 1,0 0 0,-1 0 0,0-1 0,-1 1-1,0-1 1,-1 1 0,-1-1 0,1-1 0,-1 1-1,-8 8-171,10-9 338,10-13-141,9-6-161,-11 7-38,1 0 0,-1 1 0,1-1 0,0 1 1,0 0-1,0 0 0,-1 1 0,1-1 0,0 1 0,0 0 0,0 1 0,0-1 0,0 1 0,0 0 0,-1 0 0,1 0 0,0 1 0,-1 0 1,1-1-1,-1 2 0,0-1 0,1 0 0,-1 1 0,0 0 0,0 0 0,-1 0 0,1 1 0,-1-1 0,1 1 0,-1 0 0,0 0 1,-1 0-1,1 0 0,-1 0 0,0 0 0,1 1 2,-2 4 13,0 0 0,-1 0 0,0 0 0,0 0 0,-1 0 1,0 0-1,-1 0 0,0 0 0,0 0 0,-1-1 0,0 1 0,0-1 0,-5 8-13,-8 9 307,-1-1 0,-2-1 0,0-1 0,-1 0 0,-1-1 0,-1-2 0,-1 0-1,0-1 1,-2-1 0,-16 8-307,-54 16 631,91-40-645,0 0 1,0-1-1,1 0 1,-1 0-1,0 0 1,0-1 0,0 1-1,1-1 1,-1 0-1,0 0 1,1 0-1,-1 0 1,1 0 0,-1-1-1,1 0 1,0 0-1,-1 0 1,1 0-1,0 0 1,0-1 0,1 1-1,-1-1 1,0 0-1,1 0 1,-2-2 13,-4-7-670,0-1-1,1 1 1,1-1 0,0-1 0,0 1-1,2-1 1,-1 0 0,2 0-1,0 0 1,0-3 670,-4-38-4225</inkml:trace>
  <inkml:trace contextRef="#ctx0" brushRef="#br0" timeOffset="68422.909">913 4945 8890,'-12'-2'2584,"16"2"481,10-4-2513,13-1-248,8-4-200,24-5-96,-1-9 88,21-8-80,3-7 80,21-6-104,-12 3 72,15 1-312,-10 8 568,1 1-3488,-23 8 1087</inkml:trace>
  <inkml:trace contextRef="#ctx0" brushRef="#br0" timeOffset="71524.758">10576 8703 3345,'112'125'1825,"-104"-119"-922,-21-23 74,-62-48 1942,12-7-2151,-122-74 1308,-53-54-1218,188 150-523,3-2 0,2-2-1,-14-24-334,9 12 274,-4 3 148,-3 1 1,-29-20-423,-4-6 264,-92-86-7,110 110-217,3-2 1,-26-35-41,46 44 47,-160-199 179,145 166-189,-108-165 3,150 216 17,-2 1 0,-1 0 1,-2 2-1,-1 1 0,-2 2 0,-6-4-57,-107-98 271,-11-8-73,118 101-166,2-2 0,2-2 0,-8-18-32,-8-16 43,-3 2 0,-3 2-1,-22-19-42,26 31 8,2-3-1,4-1 0,2-2 1,-21-52-8,22 40-1,-4 1 0,-23-26 1,-43-48 61,-7 6 0,-37-28-61,-51-49 93,199 218-105,0 0 0,1 0-1,0-1 1,1 1 0,0-1 0,0-1 0,1 1-1,0-1 1,0 1 0,1-1 0,1 0-1,0 0 1,0-1 0,1 1 0,0 0-1,1-1 1,0-4 12,-10-4-4925,-1 7 2227</inkml:trace>
  <inkml:trace contextRef="#ctx0" brushRef="#br0" timeOffset="72804.927">6759 5444 1624,'-5'-8'533,"-22"-69"5138,28 76-5619,0 1-1,0-1 0,0 1 0,0 0 0,0-1 1,1 1-1,-1 0 0,0 0 0,0 0 0,0 0 0,1 0 1,-1 0-1,0 0 0,0 0 0,0 1 0,0-1 1,1 0-1,-1 1 0,0-1 0,0 1 0,0-1 1,0 1-1,0-1 0,0 1 0,0 0 0,0 0 1,0-1-1,0 1 0,-1 0 0,1 0 0,0 0 1,0 0-1,-1 0 0,1 0 0,-1 0 0,1 1-51,132 128 144,-96-97-84,2-3 0,2 0 0,0-3 0,2-2 0,1-1 1,26 9-61,142 16 1293,-180-34-1122,-1 1 1,-1 2-1,-1 0 0,0 2 0,-1 1 1,-2 2-1,0 0 0,11 15-171,14 10 68,81 63 29,32 13 79,-13 0 556,139 126-64,-243-211-403,-1 2 0,-3 2 0,-1 2-1,23 34-264,-17-8 248,-4 1 0,-2 3 1,-5 1-1,-2 2 0,21 72-248,-47-125 53,1-2 0,2 0 0,0 0 0,2-1 0,10 14-53,27 21 197,-83-86-3011,6-13-434,-6-15-502</inkml:trace>
  <inkml:trace contextRef="#ctx0" brushRef="#br0" timeOffset="80603.691">7953 4769 3553,'2'-46'8294,"-8"49"-6154,2 52-1192,3-28-774,2 1-1,1-1 1,0 0 0,2 0-1,7 25-173,1 9 89,-3 1-1,-3 1 0,-2 24-88,-3-67 23,32 205 379,5-115 35,-35-102-414,0 1 0,0 0 0,0 1 0,-2-1 0,1 0 0,-1 1 0,0-1 0,-1 1 0,0 6-23,1 16 56,9 212 36,-3-221-74,0 0 0,1 0 0,1-1 0,1 0-1,1-1 1,0 0 0,15 19-18,18 33 122,14 19 318,55 73-25,-70-130-246,63 71 238,77 19-159,-108-76-232,-21-39 2,24 16-11,-9-12-15,75 20 127,-42-6 7,-8-7 175,-120-30-2381,-1-13-1384,-15-14-404</inkml:trace>
  <inkml:trace contextRef="#ctx0" brushRef="#br0" timeOffset="81482.189">8419 6547 7050,'1'-3'5168,"3"-6"-1784,-15 38-707,12 23-2432,-1-53-245,0 1 1,0 0 0,0-1-1,0 1 1,0 0-1,0-1 1,0 1-1,0 0 1,0-1-1,0 1 1,0 0-1,0-1 1,0 1-1,0 0 1,0 0-1,0-1 1,1 1-1,-1 0 1,0-1-1,0 1 1,0 0-1,0 0 1,1-1-1,-1 1 1,0 0-1,0 0 1,1-1-1,-1 1 1,0 0-1,0 0 1,1 0-1,-1 0 1,0-1-1,0 1 1,1 0-1,-1 0 1,0 0-1,1 0 1,-1 0 0,0 0-1,1 0 1,-1 0-1,0 0 1,1 0-1,-1 0 1,0 0-1,1 0 1,-1 0-1,0 0 1,1 0-1,-1 0 1,0 0-1,0 0 1,1 1-1,-1-1 1,0 0-1,1 0 1,-1 0-1,0 0 1,0 1-1,1-1 1,-1 0-1,0 0 1,0 1-1,0-1 0,3-23 40,-2 1 0,0-1 0,-2 0 0,0 1-1,-1-1 1,-2 1 0,-3-11-40,-8-24 53,15 57-53,0 0-1,0-1 0,0 1 1,0 0-1,0 0 1,0-1-1,0 1 0,0 0 1,0-1-1,0 1 0,0 0 1,0 0-1,0-1 0,0 1 1,0 0-1,0 0 0,0-1 1,0 1-1,0 0 0,-1 0 1,1-1-1,0 1 1,0 0-1,0 0 0,0-1 1,-1 1-1,1 0 0,0 0 1,0 0-1,0 0 0,-1-1 1,1 1-1,0 0 0,0 0 1,-1 0-1,1 0 1,0 0-1,0 0 0,-1 0 1,1 0-1,0 0 0,-1 0 1,1-1-1,0 1 0,0 0 1,-1 1-1,1-1 0,0 0 1,0 0-1,-1 0 0,1 0 1,0 0-1,-1 0 1,1 0-1,0 0 0,0 0 1,-1 1-1,1-1 0,0 0 1,0 0-1,0 0 0,-1 0 1,1 1-1,0-1 0,0 0 1,0 0-1,0 1 1,-1-1 0,-4 20-61,3 3 58,1 0 1,1 0-1,1 0 0,0 0 0,2-1 0,1 1 0,1-1 0,0 1 0,2-2 0,1 1 0,9 18 3,-17-39 1,0 0-1,0-1 0,0 1 0,0 0 0,0-1 0,0 1 1,0-1-1,0 1 0,0 0 0,0-1 0,0 1 1,1 0-1,-1-1 0,0 1 0,0-1 0,1 1 1,-1-1-1,0 1 0,1-1 0,-1 1 0,0-1 1,1 1-1,-1-1 0,1 1 0,-1-1 0,1 0 1,-1 1-1,1-1 0,-1 0 0,1 1 0,0-1 0,-1 0 1,1 0-1,-1 1 0,1-1 0,0 0 0,-1 0 1,1 0-1,-1 0 0,1 0 0,0 0 0,-1 0 1,1 0-1,0 0 0,-1 0 0,1 0 0,-1 0 1,1-1-1,0 1 0,-1 0 0,1 0 0,-1-1 0,1 1 1,-1 0-1,1-1 0,-1 1 0,1-1 0,-1 1 1,1 0-1,-1-1 0,1 1 0,-1-1 0,0 1 0,3-16 35,-1 0 0,-1 1 0,-1-1 0,0 0 0,-1 0 0,0 0 0,-2 1 0,-1-8-35,2 11 18,-1 0 0,0 0 0,0 0-1,-1 0 1,-1 1 0,0 0-1,-5-9-17,10 19 0,0 1-1,0-1 1,0 1-1,-1-1 1,1 0-1,0 1 1,0-1-1,0 1 1,0-1-1,-1 1 1,1-1-1,0 1 1,0-1-1,-1 1 1,1-1-1,0 1 1,-1-1-1,1 1 1,-1-1-1,1 1 1,-1 0-1,1-1 1,-1 1-1,1 0 1,-1-1-1,1 1 1,-1 0-1,1 0 1,-1-1-1,1 1 1,-1 0-1,1 0 1,-1 0-1,0 0 1,1 0-1,-1 0 1,1 0-1,-1 0 1,0 0-1,1 0 1,-1 0-1,1 0 1,-1 0-1,0 0 1,1 1-1,-1-1 1,1 0-1,-1 0 1,1 1-1,-1-1 1,1 0-1,-1 1 1,1-1-1,0 1 1,-1-1-1,1 0 1,-1 1-1,1-1 1,0 1-1,-1-1 1,1 1-1,0-1 1,0 1-1,-1 0 1,-6 40-48,7-32 48,0 1 0,0-1 0,1 1 0,0 0 0,1-1 0,0 0 0,1 1 0,-1-1 0,2 0 0,-1 0 0,2 0 0,-1-1 0,2 2 0,-5-10 2,0 1-1,0-1 1,-1 0-1,1 0 0,0-1 1,0 1-1,0 0 1,0 0-1,0 0 0,-1 0 1,1-1-1,0 1 0,0 0 1,0-1-1,-1 1 1,1-1-1,0 1 0,0-1 1,-1 1-1,1-1 1,0 0-1,-1 1 0,1-1 1,-1 0-1,1 1 1,-1-1-1,1 0 0,-1 0 1,0 1-1,1-1 0,-1 0 1,0 0-1,1 0 1,-1 0-1,0 1 0,0-1 1,0 0-1,0 0 1,0 0-1,0 0 0,0 0 1,0 0-1,0 1 1,0-1-1,-1 0 0,1 0 1,0 0-1,-1 0-1,3-18 28,-1 0 0,-1 0 0,0-1 0,-2 1 0,0 0 0,-2 0 0,0 1 0,0-1 0,-2 1 0,0 0 0,-2 0 0,-3-7-28,10 25 0,1 0 0,0 1 0,0-1 0,0 0 0,0 0 0,-1 1 0,1-1 1,0 0-1,0 0 0,-1 0 0,1 0 0,0 1 0,0-1 0,-1 0 0,1 0 0,0 0 0,-1 0 0,1 0 0,0 0 0,0 0 0,-1 0 0,1 0 0,0 0 0,-1 0 0,1 0 0,0 0 0,0 0 0,-1 0 0,1 0 1,0 0-1,-1 0 0,1 0 0,0 0 0,0-1 0,-1 1 0,1 0 0,0 0 0,0 0 0,-1 0 0,1-1 0,0 1 0,0 0 0,0 0 0,-1 0 0,1-1 0,0 1 0,0 0 0,0 0 0,0-1 0,-1 1 0,1 0 1,0-1-1,0 1 0,0 0 0,0 0 0,0-1 0,0 1 0,0 27 23,21 99-15,3-89-225,-24-37 129,0 1 0,1-1 0,-1 0 0,0 1-1,1-1 1,-1 0 0,1 1 0,-1-1-1,1 0 1,-1 0 0,0 1 0,1-1-1,-1 0 1,1 0 0,-1 0 0,1 0-1,-1 1 1,1-1 0,-1 0 0,1 0 0,-1 0-1,1 0 1,-1 0 0,1 0 0,0-1-1,-1 1 1,1 0 0,-1 0 0,0 0-1,1 0 1,-1-1 0,1 1 0,-1 0-1,1 0 1,-1-1 0,1 1 0,-1 0 0,0-1-1,1 1 1,-1 0 0,0-1 0,1 1-1,-1 0 1,0-1 0,1 1 0,-1-1-1,0 1 1,0-1 0,0 1 88,5-12-3247</inkml:trace>
  <inkml:trace contextRef="#ctx0" brushRef="#br0" timeOffset="82114.549">9189 6287 9538,'51'71'6125,"-46"-64"-6087,0-1 0,1 0 0,0 0 0,-1 0 0,2 0 0,-1-1 0,1 0 0,-1-1 0,2 1 0,-1-1 0,0 0 0,1-1 0,-1 0 0,1 0 0,0-1 0,0 0 0,0 0 0,0-1 0,8 1-38,32-2 183,-1-2 1,1-1 0,-1-3-1,0-2 1,38-12-184,65-9 359,-53 18-213,-1 5-1,16 4-145,35-2 68,-136 4-60,14-1 69,0 0 0,-1-2 0,1-1 0,0-1-1,9-3-76,-13-3 748,-29 7 310,-11-1-1091,-1 1 0,0 1 0,0 0 0,0 2 1,0 0-1,-16 2 33,-67 3-5411,51-3 1354</inkml:trace>
  <inkml:trace contextRef="#ctx0" brushRef="#br0" timeOffset="82609.411">9126 6491 5977,'27'38'8675,"-29"-31"-2671,-35-35-5755,1-3-1,1-1 0,1-1 1,2-2-1,-23-34-248,-16-17 7,71 85-9,-1 1 0,1-1 0,0 1 0,0-1-1,0 1 1,0-1 0,0 1 0,0-1 0,0 0 0,0 1 0,0-1 0,0 1 0,0-1 0,0 1 0,0-1 0,1 1 0,-1-1 0,0 1 0,0-1 0,1 1 0,-1-1 0,0 1 0,0 0 0,1-1 0,-1 1 0,0-1 0,1 1 0,-1 0 0,1-1 0,-1 1-1,1 0 1,-1 0 0,0-1 0,1 1 0,-1 0 0,1 0 0,-1-1 0,1 1 0,-1 0 0,1 0 0,-1 0 0,1 0 2,3-2-1,12-5-33,1 1-1,0 0 1,0 1-1,0 1 1,0 1-1,10-1 35,-19 3-4,167-8-94,39 26 313,-85-4-5137,-87-11 643</inkml:trace>
  <inkml:trace contextRef="#ctx0" brushRef="#br0" timeOffset="85888.879">15674 6685 5241,'-20'-15'1183,"-6"-6"223,-1 2-1,-1 1 0,-1 1 1,-1 1-1,-23-8-1405,-13 5 154,0 3 0,-1 2 0,0 4 0,-1 2 0,0 4 0,0 2-1,-10 4-153,-33 3 16,0 5-1,0 5 0,2 4 1,-8 8-16,-425 129 60,515-147-50,-483 160 329,-168 96 171,367-123-258,107-18-88,94-41-103,3 5 1,5 4 0,3 5-1,-17 29-61,-38 68 4,21-17 7,-21 50-11,97-137 3,3 3-1,4 3 1,5 1 0,-21 70-3,55-129-5,2 1 0,1 0 1,2 0-1,2 1 0,1-1 1,3 1-1,1 0 0,1-1 1,3 1-1,8 35 5,6 3-3,4 0 0,3-1 0,4-2 0,2-1 0,6 2 3,-7-15-11,2-2-1,2-2 1,3-1-1,3-2 1,1-2-1,18 14 12,-29-35-5,2 0-1,1-2 0,2-2 1,1-1-1,0-2 1,12 4 5,14 1 2,1-4 1,0-2 0,2-4-1,0-2 1,1-3 0,1-3-1,11-2-2,66 2 2,0-6 0,1-7 0,109-16-2,21-13 9,222-54-9,-356 51-2,-2-5-1,-2-6 1,-1-7 0,31-21 2,-9-3 30,123-81-30,-130 58 39,-4-6 0,-5-7-1,-2-9-38,-63 46 24,-4-4 0,-3-3 0,-4-3 0,-3-3 0,28-54-24,-27 35 135,-4-2-1,27-74-134,-48 80 151,-4-2 0,-5-1 1,-5-2-1,12-103-151,-30 131 99,-4 0-1,-3 0 1,-4 0 0,-4-6-99,5 50 104,-2 0-1,-1 0 1,-2 0 0,-1 0 0,-2 1 0,-2 1-1,-1 0 1,-1 0 0,-2 1 0,-2 1 0,0 1-1,-18-22-103,17 29 132,0 1 0,-1 1 0,-2 1 0,0 1 0,-1 0 0,-1 2-1,-1 1 1,-24-13-132,6 11 70,-2 3-1,0 1 1,0 3 0,-1 1-1,0 2 1,-1 3 0,0 1-1,0 3 1,0 1-1,-13 4-69,-87 8-765,1 7-1,1 6 1,-93 30 765,-16 5-3597,1-3-336</inkml:trace>
  <inkml:trace contextRef="#ctx0" brushRef="#br0" timeOffset="90544.664">10869 5357 8626,'13'47'6380,"35"92"-5593,154 393 796,-191-505-1319,-2 1 0,-1 0 1,-2 0-1,0 1 0,0 16-264,-6-45 3,0 19 478,0-19-463,-1 0 0,1 0 0,0 0 0,0 0 0,0-1 0,0 1 0,0 0 0,0 0 0,0 0 0,-1 0 0,1-1 0,0 1 0,0 0 0,0 0 0,0 0 0,0 0 0,-1 0 0,1 0 0,0 0 0,0 0 0,0 0 0,-1 0 0,1 0 0,0-1 0,0 1 0,0 0 0,0 0 0,-1 0 0,1 0 0,0 0 0,0 0 0,0 1 0,-1-1 0,1 0 0,0 0 0,0 0 0,0 0 0,-1 0 0,1 0 0,0 0 0,0 0 0,0 0 0,0 0 0,0 1 0,-1-1 0,1 0 0,0 0 0,0 0 0,0 0 0,0 0 0,0 1 0,0-1 0,0 0 0,-1 0 0,1 0 0,0 0 0,0 1-18,-27-48 250,1-2 0,3 0 1,2-2-1,2 0 0,-5-26-250,12 32 9,1 0 0,3-2 0,1 1 0,3-1 0,1 1 1,4-43-10,0 66 0,0 1 1,2-1 0,0 0 0,1 1 0,2 0 0,0 0 0,1 0 0,1 1 0,1 0-1,1 1 1,1 0 0,13-19-1,-21 35-5,0 0 0,1 1 0,-1-1 0,1 1-1,-1-1 1,1 1 0,0 0 0,0 1 0,0-1 0,1 1-1,-1-1 1,1 1 0,-1 1 0,1-1 0,0 1 0,0-1 0,-1 1-1,1 1 1,0-1 0,0 1 0,0 0 0,0 0 0,0 0-1,0 1 1,0-1 0,0 1 0,-1 1 0,1-1 0,0 1-1,-1-1 1,1 1 5,2 2-1,0 0-1,0 1 1,0 0 0,-1 0-1,0 0 1,0 1-1,0 0 1,0 0 0,-1 0-1,0 1 1,-1-1-1,1 1 1,-1 0-1,-1 1 1,1-1 0,-1 1-1,0 0 1,-1-1-1,0 1 1,0 0 0,-1 0-1,0 1 1,0-1-1,-1 0 1,0 0-1,-1 0 1,1 0 0,-2 1-1,1-1 1,-1 0-1,0 0 1,-1-1 0,-2 7 1,-4 0 9,0 1 0,-1-2 1,0 1-1,-1-1 0,-1-1 1,0 0-1,-4 2-9,6-3 10,-1 0 0,-1-1 0,1 0 0,-2-1 0,1-1 0,-2 0 0,1 0 0,-1-1 0,0-1 0,0-1 0,0 0 0,-1 0 0,0-1 0,-9 0-10,23-3-55,0-1 0,-1 0 0,1 1 0,0-1 0,-1 0 0,1 0 0,0 0 0,-1 0 0,1 0 0,0 0 0,-1 0 0,1-1 0,0 1 0,-1 0 0,1-1 0,0 1 0,0-1 0,-1 1 0,1-1 0,0 0 0,0 0 0,0 1 1,0-1-1,0 0 0,0 0 0,0 0 0,0 0 0,0 0 0,0 0 0,1 0 0,-1 0 0,0-1 0,1 1 0,-1 0 0,1 0 0,-1-1 55,4-1-440,0 0 0,1 0 0,-1 0 0,1 1 0,-1-1 0,1 1 0,0 0 0,0 0 0,0 1 0,0-1 0,0 1 0,0-1 0,0 1 0,0 0 0,1 1 0,-1-1 0,2 1 440,33-4-3397</inkml:trace>
  <inkml:trace contextRef="#ctx0" brushRef="#br0" timeOffset="92031.362">11400 5225 6097,'-18'-90'10117,"12"105"-7532,-2 53-2065,4 0 1,2 1-1,5 26-520,-1-61 118,-2-34-116,0 0 0,0 1 0,0-1 1,0 1-1,0-1 0,0 0 0,0 1 1,0-1-1,0 1 0,0-1 0,0 0 1,0 1-1,0-1 0,0 1 0,0-1 1,0 1-1,1-1 0,-1 0 0,0 1 1,0-1-1,0 0 0,1 1 0,-1-1 1,0 0-1,0 1 0,1-1 0,-1 0 0,0 1 1,1-1-1,-1 0 0,0 0 0,1 0 1,-1 1-1,1-1 0,-1 0 0,0 0 1,1 0-1,-1 0 0,1 0 0,-1 1 1,0-1-1,1 0 0,-1 0 0,1 0 1,-1 0-1,0 0 0,1 0 0,-1-1 1,1 1-1,-1 0 0,1 0 0,-1 0 1,0 0-1,1 0 0,-1-1 0,0 1 1,1 0-1,-1 0 0,0 0 0,1-1 0,-1 1 1,0 0-1,1-1 0,-1 1 0,0 0 1,1-1-3,28-63 113,70-161 47,-99 223-161,1 0-1,0-1 0,-1 1 1,1 0-1,0-1 1,0 1-1,0 0 0,1 0 1,-1 0-1,0 0 1,1 0-1,-1 0 0,1 0 1,0 1-1,0-1 1,0 0-1,0 1 1,0 0-1,0-1 0,0 1 1,0 0-1,0 0 1,1 0-1,-1 0 0,0 0 1,1 1-1,-1-1 1,0 1-1,1 0 0,-1 0 1,1-1-1,-1 1 1,1 1-1,-1-1 1,0 0-1,1 1 0,-1-1 1,1 1-1,-1 0 1,0 0-1,0-1 0,2 2 2,1 5 1,0 1 0,0 0-1,-1 0 1,0 0-1,0 0 1,-1 1 0,0-1-1,0 1 1,-1 0 0,0 0-1,0 4 0,-33-224 1148,28 197-1181,9 33-43,-2-7 68,0 2-3,2 1 0,0-1 1,0 0-1,1 0 0,1 0 0,1-1 0,-1 0 0,2-1 11,-9-10 0,0 0 0,1-1 0,-1 1 0,0 0-1,1-1 1,-1 1 0,1-1 0,-1 0-1,1 1 1,0-1 0,0 0 0,-1 0 0,1 0-1,0 0 1,0 0 0,0-1 0,0 1 0,0-1-1,0 1 1,0-1 0,0 0 0,0 0 0,0 1-1,1-1 1,-1-1 0,0 1 0,0 0 0,0-1-1,0 1 1,0-1 0,0 1 0,0-1 0,0 0-1,0 0 1,-1 0 0,1 0 0,0 0 0,0 0-1,-1 0 1,1-1 0,-1 1 0,1-1 0,-1 1-1,1-1 1,-1 0 0,1 0 0,8-15 11,0-1-1,0 0 1,-2 0-1,0 0 1,-1-1-1,-1-1 1,-1 1-1,-1-1 1,0 1-1,0-21-10,-3 33 11,0 1-1,0-1-1,0 0 1,0 0 0,-1 0-1,0 0 1,-1 0-1,1 0 1,-2 0 0,1 0-1,0 0 1,-1 0 0,-1 1-1,-2-7-9,4 14-1,0 0-1,0-1 0,0 1 1,0 0-1,0-1 1,0 1-1,0 0 0,0 0 1,0 0-1,0 0 0,0 0 1,0 0-1,0 0 0,1 0 1,-1 1-1,1-1 0,-1 0 1,1 0-1,-1 0 1,1 1-1,-1-1 0,1 0 1,0 1-1,0-1 0,0 0 1,0 2 1,-5 78-60,18 156 72,8-166 2,-21-70-14,0 0 0,1 0 1,-1 0-1,1-1 0,0 1 0,-1 0 0,1 0 0,0 0 0,-1 0 0,1-1 0,0 1 0,0 0 0,0-1 0,-1 1 0,1-1 0,0 1 1,0-1-1,0 1 0,0-1 0,0 1 0,0-1 0,0 0 0,0 0 0,0 0 0,1 1 0,-1-1 0,0 0 0,0 0 0,0 0 0,0-1 0,0 1 1,0 0-1,0 0 0,0 0 0,0-1 0,0 1 0,0-1 0,0 1 0,0-1 0,0 1 0,0-1 0,0 0 0,35-34 34,-34 33-28,10-14-22,0-1 0,-1 0 0,-1-1 0,-1 0 0,0 0 0,-2-1-1,0 0 1,-1-1 0,-1 1 0,-1-1 0,0 0 0,-2 0 0,0 0 0,-1-1 0,-1 1 0,-1 0 0,-2-9 16,-5-70-590,-3-39-1929,5-119 2519,9 199-261,16 276 149,-3-108 424,5-1 1,4 0-1,24 54-312,-8-73 422,-40-91-406,0 0 1,-1 0 0,1 0 0,0 1-1,-1-1 1,1 0 0,-1 0 0,0 0 0,1 0-1,-1 0 1,0 0 0,1 0 0,-1 0-1,0 0 1,0 0 0,0-1 0,0 1 0,0 0-1,0 0 1,0 0 0,0 0 0,0 0-1,-1 0 1,1 0 0,0 0 0,-1 0-1,1 0 1,-1 0 0,1 0 0,-1 0 0,0 0-17,-9-31 94,-2 1 0,-2 0 0,0 1 0,-2 1 0,-2 0 1,0 1-1,-20-22-94,-6-12 139,36 55-31,19 26-64,-9-14-115,1 0 0,0 0-1,0 0 1,0 0-1,0-1 1,1 1-1,0-1 1,0 0 0,0 0-1,0-1 1,0 1-1,1-1 1,0 0-1,0 0 1,0-1-1,0 1 1,0-1 0,0 0-1,1 0 1,-1-1-1,1 0 1,-1 0-1,1 0 1,-1 0-1,1-1 1,0 0 0,-1 0-1,1-1 1,-1 1-1,1-1 1,-1 0-1,1-1 1,-1 0-1,1 1 1,1-3 71,8-6-342,-1-1 1,0-1-1,-1 0 0,0-1 1,-1 0-1,0-1 0,-1-1 0,-1 0 1,0 0-1,-1-1 0,-1 0 1,-1 0-1,0-1 0,0-3 342,2-16 360,-23 62 1350,10-6-1494,0 0 1,1 0-1,2 1 1,0-1-1,1 1 1,1-1-1,1 1 0,1-1 1,0 1-1,2-1 1,3 7-217,32 37 654,-39-63-640,0 1 1,1-1 0,-1 0 0,1 0-1,-1 1 1,1-1 0,-1 0-1,1-1 1,-1 1 0,1 0 0,0 0-1,0-1 1,-1 1 0,1-1 0,0 1-1,0-1 1,0 0 0,-1 0-1,1 0 1,0 0 0,0 0 0,0 0-1,0 0 1,-1-1 0,1 1-1,0-1 1,0 1 0,-1-1 0,1 0-1,0 1 1,-1-1 0,1 0 0,-1 0-1,1 0 1,-1-1 0,1 1-1,-1 0 1,0 0 0,2-2-15,5-9 96,-1 1 1,0-1-1,-1-1 1,0 0-1,-1 1 1,0-2-1,-1 1 1,0 0-1,-2-1 1,1 0-1,-1 1 1,-1-1-1,-1 0 1,0-5-97,0 13 48,0-1 0,0 1 0,0-1 0,-1 0 1,0 1-1,-1-1 0,1 1 0,-1 0 0,0 0 0,-1-1 1,0 1-1,0 1 0,0-1 0,0 0 0,-1 1 1,0 0-1,0-1 0,-1 2 0,1-1 0,-1 0 0,0 1 1,0 0-1,-1 0 0,1 1 0,-6-4-48,9 7 2,1-1 0,-1 0 0,1 0-1,-1 1 1,0-1 0,1 1 0,-1-1 0,0 1-1,1 0 1,-1 0 0,0 0 0,1 0 0,-1 0 0,0 0-1,0 0 1,1 0 0,-1 1 0,0-1 0,1 1 0,-1-1-1,0 1 1,1 0 0,-1-1 0,1 1 0,-1 0-1,1 0 1,-1 0 0,1 0 0,0 1 0,0-1 0,-1 0-1,1 0 1,0 1 0,0-1 0,0 1 0,0-1 0,1 1-1,-1-1 1,0 1 0,1-1 0,-1 1 0,0 1-2,-4 71-5265,9-54 1602</inkml:trace>
  <inkml:trace contextRef="#ctx0" brushRef="#br0" timeOffset="93494.51">12753 4807 8978,'-5'34'5731,"4"-33"-5684,1 1-1,0-1 1,0 1-1,0-1 0,0 1 1,0-1-1,0 1 0,0-1 1,1 0-1,-1 1 1,1-1-1,-1 1 0,1-1 1,-1 0-1,1 1 0,0-1 1,0 0-1,-1 1 1,1-1-1,0 0 0,0 0 1,0 0-1,0 0 0,0 0 1,1 0-1,-1 0 1,0 0-1,0-1 0,1 1 1,-1 0-1,0-1 0,1 1 1,-1-1-1,1 1-46,0-1 30,1 0 0,0-1 0,-1 1 0,1-1 1,-1 1-1,1-1 0,-1 0 0,0 1 0,1-1 0,-1-1 0,0 1 0,0 0 0,1 0 0,-1-1 0,0 1 0,0-1 0,0 0 0,-1 0 1,1 0-1,0-1-30,13-12 104,-2-2 0,0 0 0,-1 0 0,-1-1 0,0-1 1,-1 0-1,-2 0 0,2-7-104,-6 19 24,26-68 254,-2-2 0,10-55-278,-9-53 271,-33 160-4,-7 43 75,-9 60-247,4 1-1,3 0 0,4 1 0,3 0 0,4 29-94,2-104 0,0-1 1,-1 0 1,1-1-1,1 1 1,-1 0-1,0 0 0,1 0 1,0 0-1,0 0 1,0 0-1,0-1 1,1 1-1,-1 0 1,1-1-1,2 4-1,-3-7 2,1 0 0,-1 1-1,0-1 1,1 0 0,-1 0 0,1 0-1,-1 0 1,0 0 0,1 0 0,-1-1-1,0 1 1,1 0 0,-1-1 0,0 1-1,0-1 1,1 1 0,-1-1 0,0 0-1,0 1 1,0-1 0,0 0 0,0 0-1,0 0 1,0 0 0,0 0 0,0 0-1,0 0 1,0 0 0,0 0 0,-1 0-1,1-1 1,0 0-2,24-33 33,-2-1 0,-1-1 0,-2-1 0,-1-1 0,-1-5-33,-13 35 6,18-45 17,-3 0 1,-1-1 0,2-23-24,36-206 62,-21-4 2,-42 274-95,-5 41-2,-3 40 35,3 0 0,3 1 0,3 0 0,3 0 0,3 10-2,11 255 92,38 97 180,-44-336-179,-6-94-96,0 0 0,0 0 1,0 0-1,0 0 0,-1-1 0,1 1 0,0 0 1,0 0-1,0 0 0,-1 0 0,1 0 0,0 0 1,0-1-1,0 1 0,-1 0 0,1 0 0,0 0 1,0 0-1,0 0 0,-1 0 0,1 0 0,0 0 1,0 0-1,-1 0 0,1 0 0,0 0 0,0 0 1,0 0-1,-1 0 0,1 0 0,0 0 0,0 1 1,0-1-1,-1 0 0,1 0 0,0 0 0,0 0 1,0 0-1,-1 0 0,1 0 0,0 1 0,0-1 1,0 0-1,0 0 0,0 0 0,0 1 0,-1-1 1,1 0-1,0 0 3,-10-30-659,-5-102-1600,15 19-2036,4-1 1,16-78 4294,30-92-6205,-4 97 5438,-1 30 3951,9 4 3366,-49 139-5472,-4 13 127,-5 20-747,-9 71 325,-11 49 27,6 2 0,6 0 0,6 1 0,6 0 0,8 18-810,-7-154 15,1 19 65,2-1 0,0 0 0,2 1 0,0-2 0,5 9-80,-11-31 2,0 0 1,0 0-1,0-1 1,0 1 0,0 0-1,0 0 1,0 0 0,0-1-1,0 1 1,1 0-1,-1 0 1,0-1 0,1 1-1,-1 0 1,0 0 0,1-1-1,-1 1 1,1 0-1,-1-1 1,1 1 0,-1-1-1,1 1 1,0-1 0,-1 1-1,1-1 1,0 1-1,-1-1 1,1 1 0,0-1-1,0 0 1,-1 0 0,1 1-1,0-1 1,0 0-1,-1 0 1,1 0 0,0 0-1,0 0 1,0 0 0,-1 0-1,1 0 1,0 0-1,0 0 1,0 0 0,-1 0-1,1-1 1,0 1 0,0 0-1,-1 0 1,1-1-1,0 1 1,0-1 0,-1 1-1,1-1 1,-1 1 0,1-1-1,0 1 1,-1-1 0,1 1-1,-1-1 1,1 0-1,-1 1 1,0-1 0,1 0-1,-1 0 1,0 1 0,1-1-3,6-15 20,-1 1 1,0 0 0,-2-1 0,1 0-1,-2-1 1,0 1 0,0-15-21,-1 19 4,35-444 108,-34 440-203,1 23-30,2 27-7,18 261 7,-5-229 201,-18-66-79,-1 1 1,1-1 0,-1 0 0,1 1 0,0-1 0,-1 0 0,1 1 0,-1-1 0,1 0 0,0 0 0,-1 0 0,1 1 0,0-1 0,-1 0 0,1 0 0,-1 0 0,1 0 0,0 0 0,-1 0 0,1 0 0,0-1 0,-1 1 0,1 0 0,0 0 0,-1 0 0,1-1-1,-1 1 1,1 0 0,0 0 0,-1-1 0,1 1 0,-1-1 0,1 1 0,-1 0 0,1-1 0,-1 1 0,0-1 0,1 1 0,-1-1 0,1 0 0,-1 1 0,0-1 0,0 1 0,1-1 0,-1 0 0,0 1 0,0-1 0,0 1 0,1-1 0,-1 0 0,0 0-2,22-39 42,-1-1 0,-1-1 1,-3 0-1,0-6-42,4-8-5,-12 36-55,-2 31-212,-20 189-32,7-155-117,4-27-281,-4-29-2871,3-19-89,-1-8 84</inkml:trace>
  <inkml:trace contextRef="#ctx0" brushRef="#br0" timeOffset="93856.53">13712 3910 9546,'11'-29'6077,"23"21"-4935,-16 9-1136,-1 1 0,1 1 1,-1 0-1,1 2 0,-1 0 1,0 1-1,-1 0 0,0 2 0,0 0 1,3 2-7,-14-7-17,0 0 1,-1 1-1,0-1 1,1 1-1,-1 0 1,0 0-1,-1 0 1,1 1-1,-1-1 1,0 1-1,0 0 1,0 0 0,-1 0-1,0 0 1,0 0-1,0 1 1,0-1-1,-1 0 1,0 1-1,0 0 1,0-1-1,-1 1 1,0 1 16,-1 27 87,-2 1-1,-1-1 1,-2 0 0,-1 0-1,-1 0 1,-2-1 0,-8 16-87,-19 70 1891,37-117-1818,-1-1-42,0 0-1,1 0 0,-1-1 1,1 1-1,-1 0 0,1 0 1,-1 0-1,1 0 0,-1 0 1,1 0-1,0-1 1,0 1-1,-1 0 0,1 0 1,0 0-1,0 0 0,0 0 1,0 0-1,0 0 1,0 0-1,1 0 0,-1 0 1,0 0-1,0 0 0,1 0 1,-1 0-1,0 0 0,1 0 1,-1 0-1,1-1 1,-1 1-1,1 0 0,0 0 1,-1-1-1,1 1 0,0 0 1,-1-1-1,1 1 1,0 0-1,0-1 0,0 1 1,-1-1-1,1 1 0,1-1-30,67-51 296,130-84-308,-199 135-55,34-36 599,-40 16-3173,-15 3 613</inkml:trace>
  <inkml:trace contextRef="#ctx0" brushRef="#br0" timeOffset="94174.485">13852 4280 11050,'0'6'2433,"8"-9"1088,4 5-3289,10-4 64,4-2-128,11-10 72,2 0-136,8-12 48,-4 5-456,-1-6-360,-13 6-2993,-8-8 552</inkml:trace>
  <inkml:trace contextRef="#ctx0" brushRef="#br0" timeOffset="94515.575">14210 3992 6745,'3'3'3417,"-1"17"-48,-1 10-1457,1 22-767,2 4-417,1 10 144,4-9-256,0-1 16,2-18-280,2-5-8,1-13-280,-5-8-176,3-18-544,-1-12 2761,1-20-6186,-9-25 2520</inkml:trace>
  <inkml:trace contextRef="#ctx0" brushRef="#br0" timeOffset="95262.655">14398 4010 9762,'0'11'977,"-1"-7"-688,1 1-1,-1 0 0,1 0 1,0-1-1,1 1 0,-1 0 1,1-1-1,0 1 1,0 0-1,0-1 0,1 1 1,-1-1-1,1 0 1,0 1-1,1-1 0,-1 0 1,1 0-1,1 1-288,-2-4 31,0-1 0,1 1-1,-1-1 1,1 0 0,-1 0 0,0 0-1,1 0 1,-1 0 0,0-1 0,1 1 0,-1-1-1,0 1 1,1-1 0,-1 0 0,0 0-1,0 0 1,0 0 0,1 0 0,-1-1 0,-1 1-1,1-1 1,0 1 0,0-1 0,0 0-1,-1 1 1,1-1 0,-1 0 0,0 0 0,1-1-31,0 1 25,12-12 74,-1 0 1,0-1-1,-1 0 1,-1-1-1,0 0 1,-1-1-1,-1 0 1,-1-1-1,-1 1 1,0-2-1,4-17-98,-10 35 4,-1 0 1,1 0-1,-1 0 1,1 0-1,-1 0 1,0-1-1,1 1 1,-1 0 0,0 0-1,0-1 1,0 1-1,0 0 1,0 0-1,0-1 1,0 1-1,0 0 1,-1 0 0,1-1-1,0 1 1,-1 0-1,1 0 1,-1 0-1,1 0 1,-1 0 0,0-1-1,1 1 1,-1 0-1,0 0 1,0 1-1,0-1 1,1 0-1,-1 0 1,0 0 0,0 1-1,-1-1 1,1 0-1,0 1 1,0-1-1,0 1 1,0-1 0,0 1-1,-1-1 1,1 1-1,0 0 1,0 0-1,-1 0 1,0 0-6,-3 3 27,1 1-1,-1 1 1,1-1 0,0 1 0,0 0 0,0 0-1,1 0 1,0 0 0,0 0 0,0 1 0,0-1-1,1 1 1,0 0 0,0 0 0,1 0-1,-1 3-26,0-3 29,-5 19 116,1 0-1,0 0 1,2 1-1,1-1 1,2 1 0,0 0-1,1 0 1,3 7-145,-3-29 33,0 1 1,1-1-1,-1 0 1,1 1 0,0-1-1,0 0 1,1 0 0,-1 0-1,1 0 1,0 0-1,0 0 1,1-1 0,-1 1-1,2 1-33,-3-5 7,1 1 0,-1-1 0,1 0 0,-1 0 0,1 0-1,0 1 1,-1-1 0,1-1 0,-1 1 0,1 0 0,-1 0-1,1-1 1,-1 1 0,1-1 0,-1 1 0,1-1 0,-1 1 0,0-1-1,1 0 1,-1 0 0,0 0 0,0 0 0,1 0 0,-1 0-1,0 0 1,0 0 0,0 0 0,0-1 0,0 1 0,-1 0 0,1-1-1,0 1 1,0 0-7,-1 0 1,95-157 198,-16 17-450,-79 141 244,0 1 0,1-1 1,-1 1-1,0-1 0,0 1 0,0-1 0,1 0 0,-1 1 1,0-1-1,0 1 0,1-1 0,-1 0 0,0 1 1,1-1-1,-1 0 0,1 1 0,-1-1 0,0 0 0,1 0 1,-1 1-1,1-1 0,-1 0 0,1 0 0,-1 0 0,1 0 1,-1 1-1,1-1 0,-1 0 0,0 0 0,1 0 1,-1 0-1,1 0 0,-1 0 0,1 0 0,-1 0 0,1-1 1,-1 1-1,1 0 0,-1 0 0,1 0 0,-1 0 1,1-1-1,-1 1 0,0 0 0,1 0 0,-1-1 0,1 1 1,-1 0-1,0-1 0,1 1 0,-1-1 0,0 1 0,1 0 1,-1-1-1,0 1 0,0-1 0,1 1 0,-1 0 1,0-1-1,0 1 0,0-1 0,0 1 0,0-1 0,0 1 1,0-1-1,0 1 0,0-1 0,0 1 0,0-1 7,4 42-226,-4-35 230,2 166-27,-1-173 27,-1 1 0,1-1 0,-1 0-1,1 1 1,-1-1 0,1 1 0,-1-1 0,1 0 0,0 1 0,-1-1 0,1 1 0,0 0-1,-1-1 1,1 1 0,0 0 0,0-1 0,-1 1 0,1 0 0,0 0 0,0-1 0,0 1-1,-1 0 1,1 0 0,0 0 0,0 0 0,0 0 0,0 0 0,-1 1 0,1-1-1,0 0 1,0 0 0,0 0 0,-1 1 0,1-1 0,0 0 0,-1 1 0,1-1 0,0 1-1,0-1 1,-1 1 0,1-1 0,-1 1 0,1-1 0,-1 1 0,1 0 0,-1-1 0,1 1-1,-1 0 1,1 0 0,-1-1 0,0 1 0,1 0 0,-1 0 0,0-1 0,0 1 0,0 0-1,1 0 1,-1 0 0,0-1 0,0 1 0,0 0 0,0 0 0,0 0 0,-1 0 0,1-1-1,0 1 1,0 0 0,0 0 0,-1 0 0,1-1-4,14-23 58,-2-2 0,0 0-1,-1 0 1,-2-1 0,2-9-58,-7 24 15,16-50-236,-3-1 0,-2 0-1,-3-2 1,-2 1 0,-4-1 0,-2 0 0,-3-21 221,-5 66-453,-1 39 402,-1 38 111,2-35 116,2-1 0,0 1 0,1-1 1,1 1-1,1-1 0,1 1 0,1-1 0,1 1 0,1-1 0,4 11-176,54 110 48,-37-88 5,-2 2 1,-2 1-1,3 24-53,-18-59 134,-5-30 139,-5-12-223,-1 1 0,0-1 0,-2 1 0,0 0 0,0 0 0,-2 1 0,0 0 0,-1 0 0,-1 1 0,-1 0 0,-8-10-50,17 23 0,0 0 0,0 0 0,0 0 0,0 1 0,-1-1 0,1 1 0,-1 0 0,1-1 0,-1 1 0,0 0 0,0 0 0,0 1 0,0-1 0,0 1 0,0 0 0,-1-1 0,1 1 0,0 1 0,-1-1 0,1 0 0,-1 1 0,4 0-2,0 0 0,0 0 0,1 0 0,-1 0 0,0 0 0,0 0 1,0 0-1,1 0 0,-1 0 0,0 0 0,0 0 0,0 0 0,1 0 1,-1 0-1,0 0 0,0 0 0,0 0 0,1 1 0,-1-1 0,0 0 1,0 0-1,0 0 0,0 0 0,0 0 0,1 1 0,-1-1 1,0 0-1,0 0 0,0 0 0,0 0 0,0 1 0,0-1 0,0 0 1,0 0-1,0 0 0,1 1 0,-1-1 0,0 0 0,0 0 0,0 1 1,0-1 1,84-17-39,-1-4 0,34-15 39,-33-6 38,-81 40-34,0-1 0,-1 1 1,0 0-1,1-1 1,-1 0-1,0 1 0,0-1 1,0 0-1,0 0 0,-1 0 1,1 0-1,-1 0 0,0-1 1,0 1-1,0 0 0,0-1 1,-1 1-1,1-1 0,-1 1 1,0 0-1,0-1 0,0 1 1,-1-1-1,1 1 1,-1 0-1,1-1-4,-1 1 4,1 1 0,0-1 0,-1 1 1,1-1-1,-1 0 0,0 1 0,0-1 0,0 1 0,0 0 0,-1-1 1,1 1-1,0 0 0,-1 0 0,0 0 0,1 0 0,-1 0 1,0 0-1,0 0 0,0 1 0,-1-1 0,1 1 0,0-1 1,0 1-1,-1 0 0,1 0 0,-1 0 0,1 0 0,-1 0 1,1 1-1,-1-1 0,0 1 0,1-1 0,-1 1 0,1 0 0,-1 0 1,0 0-1,1 1 0,-1-1 0,0 1 0,1-1 0,-1 1 1,1 0-1,-1 0 0,1 0 0,-1 0 0,1 1 0,0-1 1,0 0-1,0 1 0,-1 0-4,-3 6 2,1 1 1,0 0-1,0 0 0,1 0 1,0 0-1,0 1 1,1 0-1,1-1 0,-1 1 1,1 0-1,1 1 0,0-1 1,1 0-1,0 6-2,-1-10 3,0-1 1,0 1-1,1 0 0,0-1 0,0 1 1,0-1-1,1 1 0,-1 0 0,1-1 0,1 1 1,-1-1-1,1 0 0,0 1 0,0-1 0,1 0 1,-1 0-1,1 0 0,0-1 0,1 1 0,-1-1 1,1 1-1,0-1 0,0 0 0,0 0 0,0-1 1,1 0-1,-1 1 0,1-1 0,0-1 1,0 1-1,0-1 0,2 1-3,4-2-35,0-1 0,0 0 0,0-1 0,0 0 0,-1 0 0,1-1 0,0-1 0,0 0 0,-1 0 0,0-1 0,1 0 0,-2-1 0,1 0 0,0-1 0,-1 0 0,1-1 35,-9 7-112,-1 0 1,1-1-1,-1 1 0,1-1 1,-1 1-1,1-1 0,-1 1 1,1-1-1,-1 1 0,1-1 1,-1 1-1,1-1 0,-1 1 1,0-1-1,1 0 1,-1 1-1,0-1 0,0 0 1,1 1-1,-1-1 0,0 0 1,0 1-1,0-1 0,0 0 1,0 1-1,0-1 0,0 0 1,0 0-1,0 1 1,0-1-1,-1 0 0,1 1 1,0-1-1,0 0 0,-1 1 1,1-1-1,0 1 0,-1-1 1,1 0-1,0 1 0,-1-1 1,1 1-1,-1-1 1,1 1-1,-1-1 0,1 1 1,-1-1-1,0 1 0,1 0 112,-26-11-4189</inkml:trace>
  <inkml:trace contextRef="#ctx0" brushRef="#br0" timeOffset="95532.529">14433 3468 11923,'-35'-3'3760,"17"0"561,10 3-3337,10 3-519,4-3-545,12 3 936,9-9-5177</inkml:trace>
  <inkml:trace contextRef="#ctx0" brushRef="#br0" timeOffset="97057.348">11770 6060 5817,'34'-73'6442,"-26"57"-4159,-3 18-1376,-3 57 549,-13 122-424,-8 0 0,-17 49-1032,18-137 215,11-83-118,6-28-5,65-531-406,-34 350 232,-23 175 66,-1 25-45,3 60 41,11 58 631,28 89-611,-45-193 32,1-1 1,0 0-1,0-1 1,2 1 0,-1-1-1,2 0 1,0 0-1,0-1 1,1 1-1,1-2 1,0 1-1,1-1 1,0-1-1,0 0 1,2 1-33,-12-11-9,1 1 0,-1-1-1,0 1 1,1-1 0,-1 0 0,0 1-1,1-1 1,-1 1 0,1-1 0,-1 0 0,0 1-1,1-1 1,-1 0 0,1 1 0,-1-1 0,1 0-1,-1 0 1,1 1 0,0-1 0,-1 0-1,1 0 1,-1 0 0,1 0 0,-1 0 0,1 0-1,-1 0 1,1 0 0,0 0 0,-1 0-1,1 0 1,-1 0 0,1 0 0,-1 0 0,1-1-1,-1 1 1,1 0 0,-1 0 0,1-1 0,-1 1-1,1 0 1,-1-1 0,1 1 0,-1 0-1,1-1 11,-70-47-2219,43 35 1743,7 3 578,0-2 0,1 0-1,1-1 1,-1-1 0,2 0 0,0-2 0,1 1 0,1-2-1,0 0 1,1-1-103,14 18 35,-1-1 0,1 0 0,-1 1 0,1-1-1,-1 1 1,1-1 0,-1 1 0,1-1 0,0 1 0,-1-1-1,1 1 1,0 0 0,-1-1 0,1 1 0,0 0 0,-1 0-1,1-1 1,0 1 0,0 0 0,-1 0 0,1 0 0,0 0-1,0 0 1,-1 0 0,1 0 0,0 0 0,0 0 0,-1 1-1,1-1 1,0 0 0,-1 0 0,1 1 0,0-1 0,-1 0-1,1 1 1,0-1 0,-1 1 0,1-1-35,10 2 26,5-3-63,0 0 1,1 0-1,-1-2 1,-1 0-1,1 0 0,0-2 1,-1 0-1,0-1 1,0 0-1,0-1 1,-1-1-1,3-2 37,-9 4-232,0 0 0,-1-1 0,0 0-1,0 0 1,-1-1 0,0 1 0,0-1 0,-1-1 0,0 1 0,0-1-1,-1 0 1,0 0 0,-1 0 0,0-1 0,0 1 0,0-8 232,10-155-4385,-13 171 4366,0-20-316,-3-83-362,-11 42 3200,8 57-428,4 19-973,10 195 1114,-2-154-1930,-3-12-18,1-1 1,3 0-1,1 0 0,14 37-268,12-12 345,-33-65-336,1 0 0,-1 0 0,1 0 0,-1 0 0,1-1 0,0 1 0,0 0 0,0-1 0,0 1 0,0-1 0,0 0 0,1 0 0,-1 0 0,0 0 0,1 0-1,-1 0 1,1-1 0,-1 1 0,0-1 0,1 0 0,-1 1 0,1-1 0,-1 0 0,1-1 0,-1 1 0,1 0 0,1-1-9,4-3 12,-1 0 1,0-1-1,0 0 0,0 0 0,-1-1 0,1 0 1,-1 0-1,-1 0 0,1-1 0,-1 0 0,0 0 1,-1 0-1,4-8-12,13-23 42,-2-1 0,-2-1 1,-1 0-1,-2-2 0,-2 1 0,6-43-42,-9 42 25,-1-1-1,-3 1 0,-1-1 1,-1-23-25,-18-98 78,-1 100-56,11 68 11,7 129 43,7 140 401,15-97-104,-22-167-356,0 1 1,1-2 0,1 1 0,-1 0 0,1-1 0,1 1 0,0-1 0,0-1 0,0 1-1,1-1 1,0 1 0,2 0-18,-5-5-50,0-1 0,1 1 0,-1-1-1,0 0 1,1 0 0,-1 0 0,1 0-1,0-1 1,0 1 0,-1-1 0,1 0-1,0 0 1,0 0 0,0-1 0,0 1-1,0-1 1,0 0 0,0 0 0,0-1 0,0 1-1,0-1 1,0 0 0,1 0 50,1-1-375,0 0 1,0-1 0,0 0-1,0 0 1,-1 0-1,1 0 1,-1-1 0,0 0-1,0 0 1,0-1-1,-1 1 1,0-1 0,2-2 374,25-40-4103</inkml:trace>
  <inkml:trace contextRef="#ctx0" brushRef="#br0" timeOffset="97790.487">12966 5740 9434,'-1'-3'250,"1"1"-1,-1 0 1,0 0-1,0 0 1,0 0 0,0 0-1,0 0 1,0 0-1,0 0 1,-1 0 0,1 1-1,-1-1 1,1 0-1,-1 1 1,0-1-1,0 1 1,0 0 0,0 0-1,0 0 1,0 0-1,0 0 1,0 0 0,0 0-1,0 0 1,0 1-1,0-1 1,-1 1 0,1 0-1,0-1 1,0 1-1,-1 0 1,1 1 0,0-1-1,-1 0 1,1 1-1,0-1 1,0 1 0,0-1-1,-1 1-249,-3 4 125,0-1 0,1 1 1,-1 0-1,1 0 0,0 1 0,1-1 0,-1 1 1,1 0-1,0 0 0,1 1 0,-1-1 0,1 1 0,1 0 1,-1-1-1,0 6-125,-2-1 14,1 1 0,0-1 0,0 1 0,2 0 1,-1 1-1,1-1 0,1 0 0,0 1 0,1-1 0,1 0 0,-1 1 0,2-1 1,0 0-1,0 0 0,1 0 0,1 0 0,0 0 0,1 0 0,0-1 1,5 9-15,-8-18 2,-1 0 0,1-1 0,-1 1 0,1-1 0,0 1 0,-1-1 0,1 0 0,0 0 0,0 1 0,0-1 0,0 0 0,0-1 0,1 1 0,-1 0 0,0-1 0,0 1 0,0-1 0,1 0 0,-1 1 0,0-1 0,0 0 0,1-1 0,-1 1 0,0 0 0,0-1 0,1 1 0,-1-1 0,0 1 0,0-1 0,0 0 0,0 0 0,0 0 0,0 0 0,0 0 0,0-1 0,-1 1 0,1-1 0,0 1 0,0-1-2,59-73 90,-41 42-55,-2-1 1,-2-1-1,-1-1 1,-2 0-1,-1-1 1,-2-1-1,-1 1 1,2-33-36,-15 12 129,5 58-128,-1 1 0,0-1 0,0 1 0,0-1 0,0 0 0,0 1 0,0-1 0,0 1 0,0-1 0,0 1 0,0-1 0,0 0 0,0 1 1,0-1-1,0 1 0,-1-1 0,1 1 0,0-1 0,0 0 0,0 1 0,-1-1 0,1 1 0,0-1 0,-1 0 0,1 1 0,0-1 0,0 0 0,-1 0 0,1 1 0,-1-1 0,1 0 0,0 0 0,-1 1 0,1-1 0,-1 0 0,1 0 0,0 0 0,-1 0 0,1 0 0,-1 1 0,1-1 0,-1 0 1,1 0-1,0 0 0,-1 0 0,1 0 0,-1-1 0,1 1 0,-1 0 0,1 0 0,-1 0 0,1 0 0,0 0 0,-1 0 0,1-1 0,-1 1 0,1 0 0,0 0 0,-1-1 0,1 1 0,0 0 0,-1-1 0,1 1 0,0 0 0,0-1 0,-1 1 0,1-1-1,-4 26 0,1-1-1,1 0 0,1 1 0,1-1 0,2 15 1,-2-34 8,8 75-952,-8-79 842,-1 0-1,1-1 1,0 1-1,0-1 1,0 1-1,0 0 1,0-1-1,0 1 0,0-1 1,0 1-1,0 0 1,0-1-1,1 1 1,-1-1-1,0 1 1,0 0-1,0-1 1,1 1-1,-1-1 1,0 1-1,1-1 1,-1 1-1,0-1 1,1 1-1,-1-1 1,1 0-1,-1 1 1,1-1-1,-1 0 1,1 1-1,-1-1 1,1 0-1,-1 1 1,1-1-1,-1 0 1,1 0-1,0 0 0,-1 1 1,1-1-1,-1 0 1,1 0-1,0 0 1,-1 0-1,1 0 103,20-22-5770,2-14 181</inkml:trace>
  <inkml:trace contextRef="#ctx0" brushRef="#br0" timeOffset="98120.745">13215 5034 9554,'-5'89'6258,"6"-50"-5761,2 317 1233,-4-340-1676,1-1 0,1 1 0,0-1 0,1 1 0,1-1 0,0 0 1,1 1-1,1-2 0,0 1 0,1 0 0,1-1 0,0 0 1,1-1-1,0 0 0,1 0 0,0-1 0,1 0 0,8 7-54,-18-18 6,1-1-1,-1 1 1,1 0-1,0-1 0,-1 1 1,1-1-1,0 1 1,-1-1-1,1 0 1,0 1-1,0-1 0,0 0 1,-1 1-1,1-1 1,0 0-1,0 0 0,0 0 1,-1 0-1,1 1 1,0-1-1,0 0 1,0-1-1,0 1 0,0 0 1,-1 0-1,1 0 1,0 0-1,0-1 0,0 1 1,-1 0-1,1-1 1,0 1-1,0-1 1,-1 1-1,1-1 0,0 1 1,-1-1-1,1 1 1,-1-1-1,1 0 0,0 1 1,-1-1-1,1 0 1,-1 1-1,0-1 1,1 0-1,-1 0 0,0 1 1,1-1-1,-1 0 1,0 0-1,0 0 0,0 0 1,0 1-1,0-1 1,0 0-1,0 0 1,0 0-1,0 0 0,0 1 1,0-1-1,0 0 1,0 0-1,-1 0 0,1 0-5,69-343 406,-45 241-361,4 0 1,34-78-46,-24 112-102,-38 69 69,1 0 0,-1 0-1,1 0 1,-1 0 0,1 0-1,-1 0 1,1 0 0,-1 1 0,1-1-1,-1 0 1,1 0 0,-1 0-1,1 0 1,-1 1 0,1-1 0,-1 0-1,0 1 1,1-1 0,-1 0-1,0 1 1,1-1 0,-1 0-1,0 1 1,1-1 0,-1 1 0,0-1-1,1 0 1,-1 1 0,0-1-1,0 1 1,0-1 0,0 1 0,1-1-1,-1 1 1,0-1 0,0 1-1,0-1 1,0 1 0,0-1-1,0 1 1,0-1 0,0 1 0,0-1-1,-1 1 1,1-1 0,0 1-1,0-1 1,0 1 0,0-1 0,-1 1-1,1-1 1,0 0 0,-1 1-1,1-1 1,0 1 0,-1-1-1,1 0 34,-10 35-3432,-12 17-188</inkml:trace>
  <inkml:trace contextRef="#ctx0" brushRef="#br0" timeOffset="98467.988">13420 5599 9842,'12'16'2481,"7"10"935,6-6-2880,8-5-71,-4-3-169,6 2 0,-8-8-152,-3 4 2528,-5 6-6176,-27 3 2935</inkml:trace>
  <inkml:trace contextRef="#ctx0" brushRef="#br0" timeOffset="99690.349">13861 5380 7234,'-33'-47'6949,"32"46"-6866,-1 0-1,1 0 1,-1 0-1,1 0 1,-1 0-1,1 1 1,-1-1-1,0 1 1,1-1 0,-1 1-1,0 0 1,1-1-1,-1 1 1,0 0-1,0 0 1,1 0-1,-1 1 1,0-1 0,1 0-1,-1 1 1,0-1-1,1 1 1,-1-1-1,1 1 1,-1 0-1,1-1 1,-1 1-1,1 0 1,-1 0 0,1 0-1,0 0 1,-1 1-1,1-1 1,0 0-1,0 0 1,0 1-1,0-1 1,0 1 0,0-1-1,0 1 1,1-1-1,-1 1 1,1-1-1,-1 1 1,1 0-1,-1-1 1,1 1-1,0 0 1,0 0 0,0 1-83,-5 11 85,1 0 1,1 0-1,0 1 1,1 0 0,1-1-1,0 1 1,1 0-1,0-1 1,1 1 0,1 0-1,2 6-85,24 33 241,-26-54-234,0 1 0,1-1-1,-1 0 1,1 1-1,-1-1 1,0-1-1,1 1 1,-1 0-1,1 0 1,-1-1 0,0 1-1,1-1 1,-1 0-1,0 0 1,0 0-1,0 0 1,1 0-1,-1 0 1,0-1 0,0 1-1,-1-1 1,1 1-1,0-1 1,0 0-1,-1 0 1,1 0-1,-1 0 1,0 0 0,1 0-1,-1 0 1,0 0-1,0 0 1,0 0-1,-1-1 1,1-1-7,23-44 74,-2-1 0,-2-2 1,7-34-75,28-136 132,-50 191-96,-10 45-143,2 37 84,2 1 0,2 0-1,3 0 1,2 0 0,12 45 23,-18-97 0,17 48 20,-16-48-19,-1 0 0,1 0 1,-1 0-1,1-1 0,-1 1 0,1 0 0,0 0 0,-1-1 0,1 1 0,0 0 0,0-1 0,-1 1 0,1-1 0,0 1 0,0-1 0,0 1 0,0-1 0,0 0 0,0 1 1,-1-1-1,1 0 0,0 0 0,0 0 0,0 1 0,0-1 0,0 0 0,0 0 0,0-1 0,0 1 0,0 0 0,0 0 0,0 0 0,0-1 0,0 1 0,0 0 0,0-1 1,0 1-1,-1-1 0,1 1 0,0-1 0,0 1 0,0-1 0,-1 0 0,1 1 0,0-1 0,-1 0 0,1 0 0,-1 1 0,1-1 0,0 0-1,10-14 15,0-1 0,0 0 1,-2 0-1,0-1 0,0 0 0,0-6-15,30-64 48,-4-3 0,-3-1 0,-5-1 0,-4-1 0,-1-13-48,-15-47 71,-8 115-105,-4 35-38,-3 94-134,2 193 82,5-248 168,-3 59 245,4 0 0,10 70-289,-8-150 49,15 46 154,-16-61-199,0 0 0,-1 0 0,1 0 0,0 0 0,-1 0 0,1 0 0,0 0 0,-1 0 0,1 0 0,0 0 0,-1 0 0,1-1 0,0 1 0,-1 0 0,1-1 0,-1 1-1,1 0 1,0-1 0,-1 1 0,1-1 0,-1 1 0,1-1 0,-1 1 0,0-1 0,1 1 0,-1-1 0,1 1 0,-1-1 0,0 0 0,1 1 0,-1-1 0,0 1 0,0-1 0,0 0-1,1 1 1,-1-1 0,0 0 0,0 1 0,0-1 0,0 0 0,0 1 0,0-1 0,0 0 0,-1 0 0,1 1 0,0-1-4,4-27 48,0 1 1,-2-1-1,-1 0 1,-1 1-1,-2-1 1,-1 0-1,-1 1 0,-1 0 1,-1-1-49,3 17 4,0 0 0,-1 0 0,0 0 0,-1 1 0,0-1 0,0 1 0,-1 0 0,-1 1 0,0-1 0,0 1 0,-1 0-4,7 8-3,1 0 1,-1 1-1,1-1 1,-1 0-1,1 0 1,-1 0-1,0 1 0,1-1 1,-1 0-1,0 1 1,0-1-1,1 1 1,-1-1-1,0 1 0,0-1 1,0 1-1,0-1 1,0 1-1,0 0 1,0 0-1,0-1 0,1 1 1,-1 0-1,0 0 1,0 0-1,0 0 1,0 0-1,0 0 0,0 0 1,0 0-1,0 1 1,0-1-1,0 0 1,0 1-1,0-1 0,0 0 1,0 1-1,0-1 1,1 1-1,-1-1 1,0 1-1,0 0 0,1-1 1,-1 1-1,0 0 1,1 0-1,-1-1 1,1 1-1,-1 0 1,1 0-1,-1 0 0,1 0 1,-1 0-1,1-1 1,0 1-1,-1 0 1,1 0-1,0 0 0,0 0 1,0 0-1,0 0 1,0 0-1,0 0 1,0 0-1,0 0 0,0 0 1,1 0-1,-1 1 3,0 18-22,0 0-1,1 1 1,1-1-1,2 0 1,-1 0-1,2 0 1,1-1-1,5 13 23,31 44-5,-40-74 5,-1-1 1,1 1-1,0-1 0,0 1 1,0-1-1,0 0 0,-1 1 1,2-1-1,-1 0 0,0 0 1,0-1-1,0 1 0,0 0 1,1-1-1,-1 1 0,0-1 1,0 0-1,1 0 0,-1 0 1,0 0-1,1 0 0,-1 0 1,0-1-1,0 1 0,1-1 1,-1 0-1,0 1 0,0-1 1,0 0-1,0 0 0,0 0 1,0-1-1,1 0 0,56-53 24,-40 32-149,-1 0 0,-1-2 1,-1 0-1,-1 0 1,-2-1-1,0-1 1,-2-1-1,7-24 125,-14 11-1348,-5 42 1305,0-1 1,1 0-1,-1 0 1,0 1-1,1-1 1,-1 0-1,0 1 1,1-1-1,-1 0 1,1 1-1,-1-1 1,0 1-1,1-1 1,-1 1-1,1-1 1,-1 1-1,1 0 1,0-1-1,-1 1 0,1 0 1,0-1-1,-1 1 1,1 0-1,0-1 1,0 1-1,-1 0 1,1-1-1,0 1 1,0 0-1,0 0 1,0-1-1,0 1 1,0 0-1,0 0 1,0-1-1,1 1 43,-10 86-325,9-87 324,1 0 0,-1 0 0,0-1 0,1 1 1,-1 0-1,0 0 0,1 0 0,-1 0 1,0-1-1,1 1 0,-1 0 0,0 0 0,1 0 1,-1 0-1,0 0 0,1 0 0,-1 0 1,1 0-1,-1 0 0,0 0 0,1 0 0,-1 0 1,0 0-1,1 0 0,-1 0 0,0 0 1,1 1-1,-1-1 0,0 0 0,1 0 0,-1 0 1,0 1-1,1-1 0,-1 0 0,0 0 0,1 1 1,-1-1-1,0 0 0,0 0 0,0 1 1,1-1-1,-1 0 0,0 1 0,0-1 0,0 0 1,0 1-1,1-1 0,-1 0 0,0 1 1,0-1-1,0 1 0,0-1 0,0 0 0,0 1 1,0-1-1,0 0 0,0 1 0,0-1 1,0 1-1,0-1 0,-1 0 0,1 1 0,0-1 1,0 0-1,0 1 0,-1-1 1,15-24-578,-1-54-2256,-8 35 3688,-4 36-619,0-6 1454,2 18 609,13 240-18,-14-190-2023,15 140 448,-17-194-702,0 1-4,0-1 0,0 1 0,0-1-1,0 1 1,1-1 0,-1 0 0,1 1 0,-1-1-1,1 1 1,-1-1 0,1 0 0,-1 1 0,1-1 0,0 0-1,0 0 1,0 0 0,0 0 0,0 1 0,0-1-1,0 0 1,0-1 0,0 1 0,1 0 0,0 0 1,-1-2-49,0 1 0,0-1 0,0 0 1,0 0-1,0 0 0,0-1 0,0 1 0,0 0 1,0 0-1,0 0 0,-1-1 0,1 1 0,0 0 1,-1-1-1,1 1 0,-1 0 0,1-1 1,-1 1-1,0-1 0,0 1 0,0-1 0,0 1 1,0-2 48,1 0-28,4-86-3437,-8 37 490</inkml:trace>
  <inkml:trace contextRef="#ctx0" brushRef="#br0" timeOffset="99919.359">14486 4629 10562,'-6'-12'3273,"3"4"760,2 4-3033,-1 2-240,4 7-432,-2 1-24,6 3-280,0 0-40,0 2-592,0-1-3433,6 2 873</inkml:trace>
  <inkml:trace contextRef="#ctx0" brushRef="#br0" timeOffset="100621.896">15002 5030 8498,'0'-6'696,"-1"0"0,0 0 1,0 0-1,0 1 0,-1-1 0,0 1 1,0-1-1,0 1 0,-1-1 0,1 1 1,-1 0-1,-1 0 0,0-1-696,3 6 57,0-1 0,1 1 0,-1 0-1,0-1 1,0 1 0,1 0 0,-1 0 0,0-1 0,0 1-1,0 0 1,1 0 0,-1 0 0,0 0 0,0 0 0,0 0-1,1 0 1,-1 0 0,0 1 0,0-1 0,0 0 0,1 0 0,-1 1-1,0-1 1,1 0 0,-1 1 0,0-1 0,0 1 0,1-1-1,-1 1 1,1-1 0,-1 1 0,0-1 0,1 1 0,-1 0-1,1-1 1,0 1 0,-1 0 0,1-1 0,-1 1 0,1 0-1,0 0 1,0-1 0,-1 1 0,1 0 0,0 0 0,0 0-1,0-1 1,0 1 0,0 0 0,0 0-57,-10 36 148,2 0 0,2 1 0,1-1 0,2 1 0,2 23-148,12 17 68,-11-78-67,0 1 1,0 0-1,0-1 0,0 1 0,0-1 1,0 1-1,1-1 0,-1 1 0,0-1 1,0 1-1,0-1 0,1 1 0,-1-1 0,0 1 1,1-1-1,-1 1 0,0-1 0,1 1 1,-1-1-1,1 0 0,-1 1 0,1-1 1,-1 0-1,1 1 0,-1-1 0,1 0 1,-1 0-1,1 1 0,-1-1 0,1 0 0,-1 0 1,1 0-1,-1 0 0,1 0 0,0 0 1,-1 0-1,1 0 0,-1 0 0,1 0 1,-1 0-1,1 0 0,0 0 0,-1 0 1,1-1-1,-1 1 0,1 0 0,-1 0 0,1-1 1,-1 1-2,21-25 38,-19 23-41,93-172 169,-82 150-165,-2 4 12,0 0-1,1 1 1,1 1-1,0 0 1,11-10-13,-23 27-3,-1 0 0,1 0 1,-1 0-1,1 0 1,0 1-1,0-1 1,-1 0-1,1 0 0,0 0 1,0 1-1,0-1 1,0 1-1,0-1 0,0 1 1,0-1-1,0 1 1,0-1-1,0 1 1,0 0-1,0-1 0,0 1 1,0 0-1,0 0 1,0 0-1,1 0 0,-1 0 1,0 0-1,0 0 1,0 0-1,0 1 1,0-1-1,0 0 0,0 1 1,0-1-1,0 1 1,0-1-1,0 1 0,0-1 1,0 1-1,0 0 1,0-1-1,-1 1 1,1 0-1,0 0 0,0 0 1,-1-1-1,1 1 1,0 0-1,-1 0 1,1 0-1,-1 0 0,1 0 1,-1 0-1,0 0 1,1 0-1,-1 1 0,0-1 1,0 0-1,0 0 1,0 0-1,0 0 1,0 1 2,27 210 170,-27-211-163,0 0 1,0 1-1,0-1 0,0 0 0,0 0 0,0 0 0,0 0 0,0 1 0,0-1 0,0 0 1,1 0-1,-1 0 0,1 0 0,-1 0 0,1 0 0,-1 0 0,1 0 0,-1 0 1,1 0-1,0 0 0,0 0 0,-1 0 0,1 0 0,0 0 0,0-1 0,0 1 1,0 0-1,0-1 0,0 1 0,0-1 0,0 1 0,0-1 0,0 1 0,1-1 1,-1 0-1,0 1 0,0-1 0,0 0 0,0 0 0,1 0 0,-1 0 0,0 0 0,0 0 1,0 0-1,0-1 0,0 1 0,1 0 0,-1-1 0,0 1 0,1-1-7,40-55 152,-14 11-96,-17 26-32,1 0 0,1 0 0,0 1-1,2 1 1,7-8-24,-21 24-2,0 0 0,-1 0 1,1 0-1,0 0 0,0 0 0,0 0 0,0 0 0,0 0 0,0 0 1,0 0-1,0 1 0,0-1 0,0 0 0,0 1 0,0-1 0,0 1 1,1-1-1,-1 1 0,0-1 0,0 1 0,1 0 0,-1 0 0,0 0 1,1 0-1,-1 0 0,0 0 0,1 0 0,-1 0 0,0 0 0,0 1 1,1-1-1,-1 0 0,0 1 0,0-1 0,0 1 0,1 0 0,-1-1 0,0 1 1,0 0-1,0-1 0,0 1 0,0 0 0,0 0 0,0 0 0,-1 0 1,1 0-1,0 0 0,0 0 0,-1 0 0,1 1 0,0-1 2,30 118-93,-30-118 95,-1 0 0,0 0-1,0 0 1,1-1 0,-1 1 0,1 0-1,-1 0 1,1 0 0,-1 0 0,1 0 0,0 0-1,-1-1 1,1 1 0,0 0 0,0-1-1,-1 1 1,1 0 0,0-1 0,0 1-1,0-1 1,0 1 0,0-1 0,0 0 0,0 1-1,0-1 1,0 0 0,0 0 0,0 0-1,0 1 1,0-1 0,0 0 0,0 0-1,0 0 1,0-1 0,0 1 0,0 0 0,0 0-1,0-1 1,0 1 0,0 0 0,-1-1-1,1 1 1,0-1 0,0 1 0,0-1-1,0 1 1,0-1 0,-1 0-2,38-40 42,69-151 106,-67 137-187,-39 54 37,-1 1-1,0 0 1,0 0 0,1-1-1,-1 1 1,0 0 0,0 0-1,1-1 1,-1 1-1,0 0 1,1 0 0,-1 0-1,0 0 1,1-1 0,-1 1-1,0 0 1,1 0-1,-1 0 1,0 0 0,1 0-1,-1 0 1,1 0 0,-1 0-1,0 0 1,1 0 0,-1 0-1,0 0 1,1 0-1,-1 0 1,0 1 0,1-1-1,-1 0 1,0 0 0,1 0-1,-1 0 1,0 1 0,1-1-1,-1 0 1,0 0-1,0 1 1,1-1 0,-1 0-1,0 0 1,0 1 0,0-1-1,1 0 1,-1 1-1,0-1 1,0 0 0,0 1-1,0-1 1,0 0 0,1 1-1,-1-1 1,0 0 0,0 1-1,0-1 1,0 0-1,0 1 1,0-1 0,0 1-1,0-1 1,-1 0 0,1 1-1,0-1 1,0 0-1,0 1 3,-2 32-117,2-30 106,-20 118-1892,23-85-1751,7-6-85</inkml:trace>
  <inkml:trace contextRef="#ctx0" brushRef="#br0" timeOffset="101371.102">16079 4983 5577,'-3'-2'776,"0"-1"-776,5 8-1336</inkml:trace>
  <inkml:trace contextRef="#ctx0" brushRef="#br0" timeOffset="102718.508">17204 4524 6505,'0'-17'7712,"-24"32"-5019,1 8-2349,2 1 0,0 0 0,2 2 1,0 0-1,2 1 0,-8 18-344,21-37 50,-1 0 1,1 0-1,1 0 1,-1 1 0,2-1-1,-1 1 1,1 0-1,0 0 1,1 0-1,0 0 1,0 2-51,1-10 7,0 0 0,0 0 0,0 0 1,0 0-1,0 0 0,0 0 0,0 0 0,1 0 1,-1 0-1,0 0 0,0-1 0,1 1 0,-1 0 0,1 0 1,-1 0-1,0 0 0,1 0 0,0-1 0,-1 1 1,1 0-1,-1-1 0,1 1 0,0 0 0,0-1 1,-1 1-1,1-1 0,0 1 0,0-1 0,0 1 1,0-1-1,-1 0 0,1 1 0,0-1 0,0 0 0,0 0 1,0 1-1,0-1 0,0 0 0,0 0 0,0 0 1,0 0-1,0 0 0,0-1 0,0 1-7,41-22 104,-22 0-62,0 0 0,-1-1 0,-1-1 1,-1-1-1,5-13-42,89-187 146,-100 202-134,0 1 10,0-2-1,-2 0 0,-1 0 0,-1 0 0,-1-1 0,2-14-21,-9 16 80,1 23-77,0 0 0,-1-1-1,1 1 1,0 0 0,-1 0 0,1-1-1,0 1 1,-1 0 0,1 0 0,-1 0-1,1-1 1,-1 1 0,1 0 0,-1 0 0,1 0-1,-1 0 1,1 0 0,0 0 0,-1 0-1,1 0 1,-1 0 0,1 0 0,-1 0-1,1 0 1,-1 0 0,1 1 0,-1-1-1,1 0 1,0 0 0,-1 0 0,1 1-1,-1-1 1,1 0 0,0 0 0,-1 1 0,1-1-1,0 0 1,-1 1 0,1-1 0,0 0-1,-1 1 1,1-1 0,0 1 0,0-1-1,0 1 1,-1-1 0,1 0 0,0 1-1,0-1 1,0 1 0,0-1 0,0 1 0,0-1-1,0 1 1,0-1-3,-7 13 14,2 0 0,-1 0-1,2 0 1,0 0 0,0 1 0,1-1-1,1 1 1,0 5-14,-2 3 3,-1 8 20,0 0-1,2 0 0,1 0 1,1 0-1,2 0 0,1 0 0,2 0 1,0 0-1,2-1 0,9 25-22,-14-50 5,0-1 0,0 0 0,0 0 0,1 0 0,-1 1 0,1-1 0,0 0 1,0-1-1,0 1 0,0 0 0,1-1 0,-1 1 0,1-1 0,-1 0 0,1 1 0,0-2 0,0 1 0,0 0 0,0 0 0,0-1 0,1 0 0,-1 1 0,0-1 0,1 0 0,-1-1 0,0 1 0,1-1 0,-1 1 0,1-1 0,-1 0 0,1 0 1,1-1-6,6-3 16,0-1 0,0 0 0,0-1 0,-1 0 0,0-1 0,0 0 1,-1 0-1,0-1 0,0-1 0,-1 1 0,0-1 0,0-1 1,-1 1-1,0-1 0,-1 0 0,0-1 0,-1 0 0,0 0 0,-1 0 1,0 0-1,-1-1 0,0 1 0,0-1 0,-1 0 0,-1 0 0,0 0 1,-1-1-17,1 9 6,-1 1 0,0-1 1,0 1-1,0-1 0,0 1 1,0 0-1,-1-1 0,1 1 0,-1-1 1,0 1-1,0 0 0,0 0 1,-1-1-1,1 1 0,-1 0 1,0 0-1,0 0 0,0 1 1,0-1-7,-15 24 37,11 2-26,0 1 0,2-1 0,1 1-1,0 0 1,2 0 0,1 0 0,2 14-11,-3-37 0,1 0 1,-1 1-1,1-1 1,0 1-1,0-1 1,-1 0-1,1 1 0,0-1 1,0 1-1,1-1 1,-1 0-1,0 1 1,0-1-1,1 1 1,-1-1-1,0 0 0,1 1 1,0-1-1,-1 0 1,1 0-1,0 1 1,0-1-1,-1 0 0,1 0 1,0 0-1,0 0 1,0 0-1,0 0 1,0 0-1,1 0 0,-1 0 1,0-1-1,0 1 1,1 0-1,-1-1 1,0 1-1,1-1 0,-1 0 1,0 1-1,1-1 1,-1 0-1,1 0 1,0 0-1,56-53 38,108-145 133,-160 191-167,-4 4-5,0 0-1,0 1 0,0-1 0,0 1 0,1 0 0,-1 0 0,1 0 1,-1 0-1,1 0 0,0 0 0,0 1 0,-1-1 0,1 1 0,0 0 1,0 0-1,2-1 2,-3 3-5,-1 1-1,1-1 1,-1 0 0,1 0 0,-1 1 0,1-1 0,-1 1 0,0-1 0,0 1 0,0 0-1,0-1 1,0 1 0,0 0 0,0 0 0,-1 0 0,1 0 0,0 0 0,-1-1 0,0 1-1,1 0 1,-1 0 0,0 0 0,0 0 0,0 2 5,11 259 13,1-224 75,-11-39-85,-1 1 1,1-1-1,0 1 0,-1-1 0,1 0 0,0 1 0,-1-1 1,1 0-1,0 0 0,0 1 0,-1-1 0,1 0 1,0 0-1,-1 0 0,1 0 0,0 0 0,0 0 0,0 0 1,-1 0-1,1 0 0,0 0 0,-1 0 0,1-1 0,0 1 1,0 0-1,-1 0 0,1-1 0,0 1 0,-1 0 0,1-1 1,0 1-1,-1-1 0,1 1 0,-1-1 0,1 1 1,-1-1-1,1 1 0,-1-1 0,1 0 0,-1 1 0,0-1 1,1 0-1,-1 1 0,0-1 0,1-1-3,6-10 27,1 0-1,-2-1 1,0 0 0,0 0-1,-1-1 1,-1 1 0,0-1-1,-1 0 1,-1 0 0,0 0-1,0-1 1,-2 1 0,0-13-27,0 21 5,0 0 0,0 0 0,0 0 0,-1 0 1,0 1-1,0-1 0,0 0 0,-1 1 0,0-1 0,0 1 0,0-1 1,-1 1-1,0 0 0,0 0 0,0 0 0,-1 0 0,1 1 0,-1-1 1,0 1-1,0 0 0,-2-1-5,5 5 0,1 0 1,-1-1 0,0 1-1,1 0 1,-1 0 0,0 0-1,0 0 1,1 0 0,-1 0-1,0 0 1,0 0 0,1 0-1,-1 0 1,0 0 0,0 0-1,1 0 1,-1 1 0,0-1-1,1 0 1,-1 0 0,0 1-1,1-1 1,-1 1-1,1-1 1,-1 0 0,0 1-1,1-1 1,-1 1 0,1 0-1,-1-1 1,1 1 0,0-1-1,-1 1 1,1 0 0,-1-1-1,1 1 1,0 0 0,0-1-1,-1 1 1,1 0 0,0 0-1,0-1 1,0 1 0,0 0-1,0-1 1,0 1-1,0 0 0,2 37 3,-1-35-10,0-1 1,0 0-1,0 0 0,0 0 0,1 0 0,-1 0 0,1 0 1,-1-1-1,1 1 0,0 0 0,-1-1 0,1 1 1,0-1-1,0 0 0,0 1 0,0-1 0,0 0 0,1 0 1,-1-1-1,0 1 0,0 0 0,1-1 0,-1 1 1,0-1-1,1 0 0,-1 0 0,1 0 0,-1 0 1,0 0-1,1 0 0,1-1 7,72-19-961,22-16-1700,-45 15 15</inkml:trace>
  <inkml:trace contextRef="#ctx0" brushRef="#br0" timeOffset="103202.045">18427 4200 7442,'-34'82'6735,"23"-59"-6069,1 0 1,1 1 0,1 0-1,1 1 1,2 0-1,0 0 1,0 13-667,4-36 15,1-1 0,-1 0 0,1 0 0,0 0 0,-1 0 0,1 1 0,0-1 0,0 0 0,0 0 0,0 1 0,0-1 0,0 0 0,0 0 0,1 0 0,-1 1 0,0-1 0,1 0 0,-1 0 0,1 0 0,-1 0 0,1 0 0,-1 1 0,1-1 0,0 0 0,0 0 0,-1-1 0,1 1 0,0 0 0,0 0 0,0 0 0,0 0 0,0-1 0,0 1 0,0-1 0,0 1 0,0-1 0,1 1 0,-1-1 0,0 1 0,0-1 0,0 0 0,1 0 0,-1 1 0,0-1 0,0 0 0,0 0 0,1 0 0,-1-1 0,0 1 0,0 0 0,1 0 0,-1-1 1,0 1-1,0-1 0,0 1 0,0-1 0,0 1 0,1-1-15,13-11 35,0 0 0,0-1 0,-1 0 1,-1-2-1,0 1 0,-1-1 1,3-6-36,-3 5 15,20-27 10,-2-2 0,-2-1-1,-1-2 1,12-34-25,-25 53-37,-2-1 0,-1 0-1,-1 0 1,-2-1 0,-1-1 0,-1 1-1,-2-1 1,-1 0 0,-2 0 0,-1 0 0,-2-15 37,1 43-19,1 0-7,0-1 0,-1 0 0,1 0 1,-1 1-1,0-1 0,-1 0 0,1 1 0,-1-1 0,0 1 0,0 0 0,0 0 1,-1-1-1,1 1 0,-1 1 0,0-1 0,0 0 0,-1 1 0,1-1 26,0 3-9,1 1 0,0-1 0,0 1-1,-1-1 1,1 1 0,0 0-1,-1 0 1,1 0 0,0 0 0,0 0-1,-1 0 1,1 1 0,0-1-1,-1 1 1,1-1 0,0 1 0,0 0-1,0 0 1,0 0 0,0 0-1,0 0 1,0 1 0,0-1-1,0 1 1,0-1 0,1 1 0,-1-1-1,1 1 1,-1 0 0,1 0 9,-24 28 40,2 1 1,1 1-1,1 1 1,2 0-1,-5 14-40,9-17 99,0 0-1,3 1 0,0 1 0,2 0 1,1 0-1,-1 15-98,9-40 28,0-4-17,0 0 0,0 0 0,0 0 0,1 0 0,-1 0 0,1 0 0,0 0 0,0 0 0,0 1-1,0-1 1,1 0 0,-1 0 0,1 0 0,0 0 0,0 0 0,0 0 0,0 0 0,0-1 0,1 1 0,1 2-11,-1-4 2,-1 0-1,1 0 1,0 0 0,0 0 0,0-1 0,0 1 0,1-1 0,-1 0 0,0 1 0,0-1 0,0 0 0,0 0 0,0 0 0,0-1-1,0 1 1,1 0 0,-1-1 0,0 1 0,0-1 0,0 0 0,0 0 0,-1 0 0,1 0 0,0 0 0,0 0 0,0 0 0,0-1-2,82-48-59,-63 36-4,0 0 0,1 2 0,1 0 0,0 1 0,1 2 0,0 0 0,9-1 62,-29 9-9,0 0 0,0 0 0,0 1 0,0-1-1,0 1 1,0 0 0,1 0 0,-1 0-1,0 1 1,0-1 0,0 1 0,0 0-1,0 0 1,0 0 0,0 1 0,0 0-1,0 0 1,-1 0 0,1 0 0,-1 0 0,1 0-1,-1 1 1,0 0 0,0 0 0,0 0-1,0 0 1,-1 0 0,1 0 0,-1 1-1,0 0 1,1 1 10,2 9 7,-1 0 0,-1 0-1,0 0 1,-1 1 0,-1-1-1,0 1 1,-1-1 0,0 1-1,-1-1 1,-1 1 0,0-1 0,-2 2-7,-4 68 1670,11-47-3890,10-11 1013</inkml:trace>
  <inkml:trace contextRef="#ctx0" brushRef="#br0" timeOffset="105419.175">19593 3980 6849,'3'-10'890,"-1"7"-572,-1 0 1,1 0 0,-1 0-1,0-1 1,0 1 0,0 0-1,0-1 1,-1 1-1,1-1 1,-1 1 0,0-1-1,0 1 1,0-1 0,-1 1-1,1-1 1,-1 1-1,0-1 1,0 1 0,0 0-1,0 0 1,-1-1-1,0 0-318,-1 3 87,1 1 0,-1 0-1,1 0 1,-1 0-1,0 0 1,1 0-1,-1 1 1,0-1 0,1 1-1,-1 0 1,1 0-1,-1 0 1,1 0-1,-1 0 1,1 0 0,0 1-1,0-1 1,0 1-1,0-1 1,0 1-1,0 0 1,0 0 0,-1 1-87,-9 11 52,1 1 1,0 0-1,1 1 1,0 0-1,2 0 1,0 1-1,0 0 1,2 1-1,0-1 1,1 1-1,1 0 1,1 1-1,-1 11-52,-3 73 364,6-102-354,1 0 0,0 1 0,0-1 0,0 0-1,-1 0 1,1 0 0,1 1 0,-1-1 0,0 0-1,0 0 1,0 0 0,0 1 0,1-1 0,-1 0-1,1 0 1,-1 0 0,1 0 0,-1 0-1,1 0 1,0 0 0,-1 0 0,1 0 0,0 0-1,0 0 1,0 0 0,0 0 0,0-1 0,0 1-1,0 0 1,0-1 0,0 1 0,0 0-10,36-28 240,12-39-28,-2-1-1,11-29-211,-37 61 44,-12 20-29,69-115 170,26-67-185,-47 50 94,-50 106-42,-14 29 40,-7 28-25,-1 11-21,2 2 0,1-1-1,1 2 1,-7 29-46,13-44 12,-12 34 53,3 1 0,1 1-1,3 0 1,2 0 0,2 1 0,3 0 0,2 1 0,3 9-65,-3-59 7,1 1 1,0-1 0,0 0-1,0 1 1,0-1 0,0 1 0,1-1-1,0 0 1,0 1 0,0-1-1,0 0 1,0 0 0,1 0 0,-1 0-1,1 0 1,0 0 0,0 0-1,0 0 1,0-1 0,0 1-1,1-1 1,-1 1 0,1-1 0,0 0-1,-1 0 1,1 0 0,0 0-1,0-1 1,0 1 0,0-1 0,1 0-1,-1 0 1,0 0 0,1 0-1,-1-1 1,0 1 0,1-1 0,-1 0-1,1 0 1,-1 0 0,2 0-8,9-6 24,0-1-1,0 0 1,-1-1 0,0 0 0,0-1 0,-1-1 0,0 0 0,-1 0 0,0-2 0,0 1 0,-2-1-1,7-9-23,-1 3 30,-1-1-1,0 0 0,-1-1 0,-2 0 0,0-1 0,-1 0 0,-1-1 0,0 0 0,-2-1 0,-1 1 0,-1-3-29,-4 22 8,0 0 0,-1 0-1,1-1 1,-1 1-1,0 0 1,0-1-1,0 1 1,-1-1-1,1 1 1,-1 0-1,0 0 1,0-1-1,0 1 1,0 0-1,0 0 1,-1 0 0,0-1-8,1 3 2,1 1 0,-1-1 0,1 1 1,-1-1-1,0 1 0,0 0 0,1-1 1,-1 1-1,0 0 0,1 0 1,-1-1-1,0 1 0,0 0 0,1 0 1,-1 0-1,0 0 0,0 0 1,1 0-1,-1 0 0,0 0 0,0 0 1,0 0-1,1 1 0,-1-1 1,0 0-1,1 0 0,-1 1 0,0-1 1,1 1-1,-1-1 0,0 0 1,1 1-1,-1-1 0,1 1 0,-1-1 1,0 1-1,1 0 0,-1-1 1,1 1-1,0 0 0,-1-1 0,1 1 1,0 0-1,-1-1 0,1 2-2,-1-2 2,-11 18 7,0 0 0,2 1 0,0 0 0,1 0 0,0 1 1,2 0-1,1 0 0,-1 4-9,3-9 3,-20 88 27,23-101-28,1-1 0,0 0-1,-1 0 1,1 0 0,0 0 0,-1 0-1,1 1 1,0-1 0,0 0 0,0 0-1,0 0 1,0 0 0,1 1-1,-1-1 1,0 0 0,0 0 0,1 0-1,-1 0 1,1 0 0,-1 0 0,1 1-1,-1-1 1,1 0 0,0-1 0,-1 1-1,1 0 1,0 0 0,0 0-1,0 0 1,0 0 0,0-1 0,0 1-1,0 0 1,0-1 0,0 1 0,0-1-1,0 1 1,0-1 0,0 0 0,0 1-1,1-1 1,-1 0 0,0 0-1,0 0 1,0 0 0,0 0 0,1 0-1,-1 0 1,0 0 0,0 0 0,0-1-1,0 1 1,1 0 0,-1-1-1,0 1 1,0-1 0,0 1 0,0-1-1,0 0 1,0 1 0,0-1 0,0 0-1,0 0 1,-1 1 0,1-1 0,0 0-1,0-1-1,191-186 216,-183 179-216,0 0 0,1 0 0,0 1 0,0 1 0,1-1 0,0 2 0,0 0 0,0 0 0,1 1 0,0 0 0,12-3 0,-22 8-3,0 0 0,0 0 0,0 0 0,0 0 0,0 1 0,0-1 0,0 1 0,0-1 0,0 1 0,0-1 0,0 1 0,0 0 0,0 0 0,0 0 0,0 0 0,-1 0 0,1 1 0,-1-1 0,1 0 0,-1 1 0,1 0 0,-1-1 0,1 1 0,-1 0 0,0-1 0,0 1 0,0 0 0,0 0 0,0 0 0,-1 0 3,15 61-43,-8 38 162,-7-101-117,0 1 1,0-1 0,0 1 0,0-1 0,1 1 0,-1-1 0,0 1 0,0-1 0,0 1-1,1-1 1,-1 1 0,0-1 0,0 0 0,1 1 0,-1-1 0,0 1 0,1-1 0,-1 0-1,1 1 1,-1-1 0,1 0 0,-1 1 0,0-1 0,1 0 0,-1 0 0,1 0-1,-1 1 1,1-1 0,-1 0 0,1 0 0,-1 0 0,1 0 0,0 0 0,-1 0 0,1 0-1,-1 0 1,1 0 0,-1 0 0,1 0 0,-1 0 0,1 0 0,-1-1 0,1 1-1,-1 0 1,1 0 0,-1 0 0,1-1 0,-1 1 0,0 0 0,1-1 0,-1 1 0,1 0-1,-1-1 1,0 1 0,1-1 0,-1 1 0,0 0 0,1-1 0,-1 1 0,0-1-1,0 1 1,0-1-3,25-23 83,-2-2-1,-1-1 0,-1 0 0,6-12-82,55-69 113,-81 107-112,-1-1-3,1 1 0,-1 0-1,1-1 1,0 1 0,0 0-1,-1-1 1,1 1 0,0 0-1,0 0 1,0 0-1,0 0 1,0 0 0,1 0-1,-1 0 1,0 0 0,0 0-1,1 1 1,-1-1 0,0 0-1,1 1 1,-1-1 0,1 1-1,-1 0 1,0-1 0,1 1-1,-1 0 1,1 0 0,-1 0-1,1 0 1,-1 0 0,1 0-1,-1 0 1,1 0 0,-1 1-1,1-1 1,-1 1-1,1-1 1,-1 1 0,0-1-1,1 1 1,0 1 2,0 4-39,0 1 0,-1 0 0,0 0 0,0 0 0,0-1 0,-1 1 0,0 0 0,0 0 0,-1 0 0,0 0 0,-1 3 39,1 0-182,-3 65-5448,5-50 1472</inkml:trace>
  <inkml:trace contextRef="#ctx0" brushRef="#br0" timeOffset="107465.083">21247 3215 6505,'-2'-61'7273,"7"116"-4454,45 543-2267,-49-580-557,0-11-12,0 0-1,0 0 1,-1 0 0,0 0-1,0 0 1,-1 0-1,0 0 1,0 0 0,0 0-1,-1 0 1,0-1 0,-1 1-1,1-1 1,-1 1 0,-2 2 17,1-7-200,0 0 1,1-1-1,-1 0 1,0 0-1,0 0 1,1 0-1,-1 0 1,0-1-1,0 0 1,0 0-1,0 0 1,0 0 0,0-1-1,1 1 1,-1-1-1,0 0 1,0 0-1,0 0 1,1-1-1,-1 1 1,1-1-1,-1 0 1,1 0-1,0 0 1,0-1 0,0 1-1,0-1 1,0 1-1,0-1 1,-1-2 199,-15-11-1452,2-1 0,-1-1 1,2 0-1,1-1 0,0-1 1,-5-10 1451,-63-136 1763,77 151-1214,0 0 0,1-1 0,0 1 1,2-1-1,0 0 0,0 0 0,1-1 0,1 1 0,1 0 1,1 0-1,0-1 0,1 1 0,0 0 0,1 0 0,1 0 1,1 0-1,0 1 0,1 0 0,6-9-549,-5 9 75,1 1 0,1 0-1,0 0 1,1 1 0,0 0 0,1 1-1,1 0 1,0 1 0,1 0 0,0 1-1,0 1 1,1 0 0,0 0-1,0 1 1,1 1 0,1 1 0,-1 0-1,1 1 1,-1 1 0,2 0 0,-1 1-1,14-1-74,75 14 71,-101-9-58,-1 0 0,0 0 1,0 0-1,0 0 0,0 1 1,0-1-1,0 1 0,0-1 1,-1 1-1,1 0 0,-1 0 1,1 0-1,-1 1 0,1-1 1,-1 1-1,0-1 1,0 1-1,-1 0 0,1-1 1,0 1-1,-1 0 0,0 0 1,0 0-1,0 0 0,0 1 1,0-1-1,0 0 0,-1 0 1,0 0-1,1 1 1,-1-1-14,-3 13 179,0 0 1,-1 0 0,0 0-1,-2-1 1,1 0 0,-2 0-1,0 0 1,-1-1 0,0 0-1,-1-1 1,-8 9-180,1-1 63,-1-1 0,-1-1 0,-1 0 0,0-2 0,-1 0 0,-1-1 1,-1-2-1,0 0 0,0-1 0,-2-1 0,1-1 0,-2-1 0,-2 0-63,39-19-5170,9-1 1134</inkml:trace>
  <inkml:trace contextRef="#ctx0" brushRef="#br0" timeOffset="108546.739">21567 3396 6913,'-3'-6'6374,"-1"20"-3610,-39 250 236,40-126-2658,16-107-188,-2-45 151,-7-8-230,-1 0 0,-1 1 0,-1-1 0,-1 0 0,-1 0 0,0 0 0,-2 0 0,-1 0 0,-1 1 0,-1-3-75,-41-169 44,69 223-219,-19-24 152,1 0-1,0 0 1,1-1-1,-1 1 1,1-1 0,0 0-1,0 0 1,1 0-1,0-1 1,-1 0 0,2 0-1,-1-1 1,0 1 0,1-1-1,-1 0 1,1-1-1,0 0 1,0 0 0,0-1-1,0 1 1,0-1-1,0-1 1,0 1 0,1-1 23,8-4-123,0 0 1,0 0-1,0-1 1,-1-1-1,0-1 1,0 0-1,-1-1 1,0-1-1,0 0 1,-1-1-1,0 0 1,-1-1-1,0 0 1,0-1 0,-1 0-1,-1-1 1,0 0-1,6-13 123,-12 20-1,0-1 0,-1 0 1,0 0-1,0 0 0,0-1 0,-1 1 0,0-1 0,-1 1 0,1-1 1,-1 0-1,-1-6 1,0 14 3,0 1 1,0-1 0,0 0-1,-1 1 1,1-1 0,0 0-1,0 1 1,0-1 0,-1 0-1,1 1 1,0-1 0,-1 0-1,1 1 1,0-1 0,0 0-1,-1 0 1,1 1 0,-1-1-1,1 0 1,0 0 0,-1 0-1,1 0 1,0 0 0,-1 0-1,1 1 1,-1-1 0,1 0-1,0 0 1,-1 0 0,1 0-1,-1 0 1,1 0 0,0 0-1,-1-1 1,1 1 0,-1 0-1,1 0 1,0 0 0,-1 0-1,1 0 1,-1-1 0,1 1 0,0 0-1,-1 0 1,1-1 0,0 1-1,0 0 1,-1 0 0,1-1-1,0 1 1,0 0 0,-1-1-1,1 1 1,0 0 0,0-1-1,0 1 1,-1-1 0,1 1-1,0 0 1,0-1 0,0 1-1,0-1 1,0 1 0,0 0-1,0-1 1,0 1 0,0-1-1,0 1-3,-8 9 42,1 0 0,1 0-1,-1 1 1,1 0 0,1 1-1,0-1 1,0 1 0,1 0-1,1 0 1,-1 1-42,-5 15 69,-2 0 20,2 0 1,0 1-1,2 1 1,1-1-1,2 1 1,0 0-1,2 0 1,1 0-1,2 9-89,-1-34 16,0 0 0,0 0 0,0 0 0,1 1 0,-1-1 0,1 0 0,0 0-1,1 0 1,-1 0 0,1-1 0,-1 1 0,1 0 0,0 0 0,0-1 0,1 1 0,-1-1 0,1 0 0,0 0 0,0 0 0,0 0-1,0 0 1,0-1 0,1 1 0,-1-1 0,1 0 0,-1 0 0,1 0 0,0-1 0,0 1 0,0-1 0,0 0 0,1 0-16,-1-1 18,1-1 0,-1 0 0,1 0 0,-1-1 0,0 1 0,1-1 0,-1 0 0,0 0 0,0 0 0,0-1 0,0 0 0,-1 1 0,1-1 0,-1 0 0,0-1 0,1 1 0,-1-1 0,-1 1 1,1-1-1,0 0 0,-1 0-18,40-90 279,-38 81-251,-1-1 0,0 0-1,-1-1 1,-1 1 0,0 0-1,-1-1 1,0 1 0,-1 0-1,-1-1 1,0 1 0,-1 0-1,0 0 1,-1 0 0,-1 1-1,0-1 1,-3-3-28,7 15-108,-1-1 0,0 0 0,1 1 0,-1-1 0,0 1 0,0 0 0,-1-1 0,1 1 0,0 0 0,-1 0 0,0 1 1,1-1-1,-1 0 0,0 1 0,0 0 0,0-1 0,0 1 0,0 0 0,0 1 0,0-1 0,0 1 0,0-1 0,0 1 0,-1 0 108,22-4-4050,36-46 3862,-17 13 598,1 2 0,2 1 0,2 2 1,0 3-1,13-6-410,-50 32 62,0 0 0,0 0 1,0 1-1,1-1 1,-1 1-1,1 0 0,0 1 1,0 0-1,-1-1 0,1 2 1,0-1-1,0 1 0,0 0 1,0 0-1,0 0 0,0 1 1,0 0-1,0 0 0,-1 1 1,1-1-1,0 1 0,-1 1 1,1-1-1,3 3-62,-7-2 34,1 0 1,-1 0-1,0 0 0,0 0 0,0 0 0,0 0 1,0 1-1,-1-1 0,0 1 0,1-1 1,-1 1-1,0 0 0,-1-1 0,1 1 1,-1 0-1,0 0 0,0-1 0,0 2-34,0 13 134,-2 1-1,0 0 1,-1-1-1,-1 1 1,0-1-1,-2 0 1,0 0-1,-4 7-133,4-8 92,-111 257 1082,99-205-874,18-68-297,0 0 1,0 0-1,0 0 0,0 0 0,0 0 1,1 0-1,-1 0 0,0 0 0,1 0 1,-1 0-1,1 0 0,-1 0 0,1-1 1,0 1-1,-1 0 0,1 0 1,0-1-1,-1 1 0,1 0 0,0-1 1,0 1-1,-1-1 0,1 1 0,0-1 1,0 1-1,0-1 0,0 0 0,0 1 1,0-1-1,0 0 0,0 0 0,0 1 1,0-1-1,0 0 0,0 0 0,0 0 1,0 0-1,0-1 0,0 1 1,0 0-5,42-10 52,-23 4-82,0 0 0,-1-2 0,0 0 0,0-1 0,-1-1 0,0 0 0,-1-2 0,0 0 0,-1-1 0,15-14 31,-17-9-1893,-31 15-2405,-8 7 357</inkml:trace>
  <inkml:trace contextRef="#ctx0" brushRef="#br0" timeOffset="108901.731">22132 3464 9210,'-6'4'2801,"1"-1"655,7-1-2600,10-5-199,7-3-233,13-5-104,11-5-152,8-3-8,-1 1-64,13 0-88,-13 3-584,-2 6-3049,-13 1 776</inkml:trace>
  <inkml:trace contextRef="#ctx0" brushRef="#br0" timeOffset="109228.689">22681 3300 8642,'41'-10'6826,"42"-48"-5848,-47 26-595,-2-2-1,-1-1 0,-2-1 1,4-10-383,-3-17 457,-32 62-432,0-1-1,0 1 0,0-1 0,-1 0 1,1 1-1,0-1 0,-1 1 1,0-1-1,1 1 0,-1-1 0,0 1 1,1 0-1,-1-1 0,0 1 1,0 0-1,0 0 0,0-1 0,0 1 1,-1 0-1,1 0 0,0 0 1,-1 0-1,1 0 0,0 1 0,-1-1 1,1 0-1,-1 1 0,1-1 1,-1 1-1,1-1 0,-1 1 0,1 0 1,-1 0-1,0-1 0,1 1 1,-1 0-1,1 1 0,-1-1 0,0 0 1,1 0-1,-1 1 0,1-1 1,-1 1-26,-13 3 35,1 2 0,0 0 0,0 0 0,1 1 0,0 1 0,0 0 0,0 1 0,1 0 0,1 1 0,0 1 0,0-1 0,1 2 0,0-1 0,1 2 0,0-1 0,1 1 0,-6 13-34,1-3 1,2 1 0,0 1 0,1 0 0,2 0-1,1 1 1,0 0 0,2 0 0,1 0 0,0 23-1,18 37 5,-13-84-9,0 1 0,0-1 1,0 1-1,1-1 0,0 0 0,-1 1 1,1-1-1,0 0 0,0 0 0,0 0 1,0 0-1,0-1 0,1 1 0,-1 0 1,1-1-1,-1 0 0,1 1 0,-1-1 1,1 0-1,0 0 0,-1-1 0,1 1 1,0-1-1,0 1 0,-1-1 0,1 0 1,0 0-1,0 0 4,6-1-113,0-1-1,-1 0 1,1 0 0,-1-1-1,0 0 1,0-1-1,0 0 1,0 0 0,-1-1-1,1 1 1,5-6 113,112-99-4958,-67 47 1170</inkml:trace>
  <inkml:trace contextRef="#ctx0" brushRef="#br0" timeOffset="109675.235">23315 2736 10234,'-29'1'6149,"-9"29"-3756,38-29-2364,-138 166 1412,112-135-1368,15-20-52,-1 2 0,1-1 0,1 1-1,1 1 1,0 0 0,1 0 0,0 1 0,1 0 0,-2 10-21,8-25 0,1 0-1,-1 0 1,1 0-1,0-1 1,0 1-1,-1 0 1,1 0-1,0 0 1,0 0-1,0 0 1,0 0-1,0 0 1,0 0-1,0 0 1,0 0-1,1 0 1,-1 0-1,0 0 1,1 0-1,-1 0 1,0 0-1,1 0 1,-1-1-1,1 1 1,-1 0-1,1 0 1,0-1-1,-1 1 1,1 0-1,0 0 1,-1-1-1,1 1 1,0-1-1,0 1 1,0-1-1,0 1 1,-1-1-1,1 1 1,0-1 0,0 0-1,0 0 1,0 1-1,0-1 1,0 0-1,0 0 1,0 0-1,0 0 1,0 0-1,0 0 1,1 0 0,46-15-11,204-135 115,-250 148-111,1 0-1,-1 1 0,1-1 0,0 1 0,0 0 1,0 0-1,0 0 0,0 0 0,0 0 0,0 1 0,0-1 1,0 1-1,0 0 0,0 0 0,0 0 0,0 1 1,0-1-1,0 0 0,1 1 0,-2 0 0,1 0 1,0 0-1,0 0 0,0 1 0,0-1 0,-1 1 1,1-1-1,0 1 0,-1 0 0,0 0 0,1 0 0,-1 0 1,0 0-1,0 1 0,0-1 0,0 1 0,-1-1 1,1 1-1,-1 0 0,0 0 0,1 0 0,-1 1 8,-2 6 6,-1 0 0,0 0-1,-1 0 1,0 0 0,0 0 0,-1 0-1,0-1 1,-1 0 0,0 0 0,0 0-1,-1-1 1,0 1 0,-1-1-1,0-1-5,-14 23 98,-81 109 483,95-128-548,-1-1 0,0-1 0,-1 1 0,0-1 0,-1-1 0,0 0-1,0 0 1,0-1 0,-1 0 0,0-1 0,-1 0 0,-1 0-33,13-6-37,-1 1 0,0-1-1,0 1 1,0-1 0,1 1 0,-1-1 0,0 1-1,0-1 1,0 0 0,0 0 0,0 1 0,0-1 0,0 0-1,0 0 1,0 0 0,0 0 0,0 0 0,0 0-1,0 0 1,1 0 0,-1-1 0,0 1 0,0 0 0,0 0-1,0-1 1,0 1 0,0-1 0,0 1 0,1-1-1,-1 1 1,0-1 0,0 1 0,1-1 0,-1 0 0,0 1-1,1-1 1,-1 0 0,0 0 0,1 1 0,-1-1 0,1 0-1,0 0 1,-1 0 0,1 0 0,0 0 0,-1 0-1,1 0 1,0 1 0,0-1 0,0-1 37,26-53-4380,2 22 1164</inkml:trace>
  <inkml:trace contextRef="#ctx0" brushRef="#br0" timeOffset="110000.561">23746 2663 7386,'23'-70'6462,"-23"69"-6392,0 0 0,-1 0-1,1 1 1,0-1-1,-1 0 1,1 1 0,-1-1-1,1 0 1,-1 1-1,1-1 1,-1 1 0,1-1-1,-1 1 1,0-1 0,1 1-1,-1-1 1,0 1-1,1 0 1,-1-1 0,0 1-1,0 0 1,1 0-1,-1-1 1,0 1 0,0 0-1,0 0 1,1 0 0,-1 0-1,0 0 1,0 0-1,0 0 1,1 0 0,-1 0-1,0 1 1,0-1-1,1 0 1,-1 0 0,0 1-1,0-1 1,1 0 0,-1 1-1,0-1 1,1 1-1,-1-1 1,1 1 0,-1-1-1,0 1 1,1-1-1,-1 1 1,1 0-70,-17 10 297,0 1 0,1 0 0,0 2 0,1-1 0,1 2 0,0 0 0,-2 4-297,8-9 48,-29 31 59,3 2 0,1 1 0,2 2 0,-9 20-107,17-6 70,23-60-70,0 1 0,0 0 1,0-1-1,0 1 1,0 0-1,1-1 1,-1 1-1,0 0 1,0-1-1,0 1 0,0 0 1,1-1-1,-1 1 1,0 0-1,1-1 1,-1 1-1,1-1 0,-1 1 1,0-1-1,1 1 1,-1-1-1,1 1 1,-1-1-1,1 1 1,0-1-1,-1 0 0,1 1 1,-1-1-1,1 0 1,0 0-1,-1 1 1,1-1-1,0 0 0,-1 0 1,1 0-1,0 0 1,-1 0-1,1 0 1,0 0-1,-1 0 1,1 0-1,0 0 0,-1 0 1,1 0-1,0 0 1,-1-1-1,1 1 1,0 0-1,-1 0 0,1-1 1,38-15 2,-38 15-3,49-27-4,-36 18-6,1 1 0,0 0 0,0 1 0,0 1 0,1 0 0,0 2 0,1-1 0,-1 2 0,1 0 0,0 1 0,0 1 0,0 0 0,0 1 0,7 1 10,-21 1-11,1-1 0,-1 0 1,1 1-1,-1-1 0,1 1 0,-1 0 1,1 0-1,-1 1 0,0-1 1,1 1-1,-1-1 0,0 1 0,0 0 1,0 0-1,-1 0 0,1 1 0,0-1 1,-1 1-1,0 0 0,1-1 0,-1 1 1,0 0-1,0 0 0,-1 0 1,1 0-1,-1 1 0,1-1 0,-1 0 1,0 1-1,0-1 0,-1 1 0,1-1 1,-1 1-1,1-1 0,-1 1 0,0 0 1,-1-1-1,1 1 0,-1-1 0,1 1 11,-4 5 39,1 1 0,-2-1 0,1 0 0,-1 0-1,0 0 1,-1 0 0,0-1 0,-1 0 0,-6 6-39,8-8 33,-128 116 689,119-110-793,7-5-48,1-1-1,-1 0 0,0 0 0,0-1 1,0 0-1,-1 0 0,0 0 0,0-1 1,0 0-1,-1-1 0,1 0 0,-1 0 0,0-1 1,-5 1 119,6-5-3605,9-4-335</inkml:trace>
  <inkml:trace contextRef="#ctx0" brushRef="#br0" timeOffset="112114.557">18543 5646 8786,'22'20'3986,"-3"26"-2260,-16-36-1636,13 57 313,-2 2-1,-3 0 1,-3 0-1,-4 0 1,-3 32-403,-3-18 411,-5-70 121,-2-35-60,-81-368 745,17 121-1235,157 440-328,-17-84 313,-64-84 32,0 0 0,0-1 0,0 1 0,1-1 0,-1 1 0,1-1 0,0 0 0,-1 0 0,1-1 0,0 1-1,0-1 1,0 0 0,0 0 0,0 0 0,0-1 0,1 1 0,-1-1 0,0 0 0,0 0 0,0 0 0,0-1 0,1 0 0,-1 1-1,0-2 1,3 0 1,6-6 9,1-1 0,-1 0 0,0-1 0,-1 0 0,0-1 0,-1-1 0,0 0 0,0 0 0,-2-1 0,1 0 0,-2-1-1,0 0 1,4-10-9,19-32 62,-4-1 0,-1-1 0,-4-1 0,-1-4-62,-10 29 46,-2 0-1,-1 0 0,-2-1 1,0-19-46,-8 38 6,-3 26 2,-2 92-22,2 12 20,6 0 0,4 0 0,11 50-6,-15-147 4,2-1 0,0 0 0,0-1 0,1 1 0,1 0 0,1-1 0,0 0 0,1-1-1,1 1 1,0-1 0,1-1 0,7 9-4,-14-20 51,1 1 0,0-1 0,0 0 0,0 0 0,0 0 0,0 0 0,0 0-1,1-1 1,-1 0 0,0 1 0,1-1 0,-1 0 0,1-1 0,0 1 0,-1-1 0,1 1 0,-1-1 0,1 0 0,0 0-1,-1-1 1,1 1 0,0-1 0,2 0-51,27-16-2110,-2-15 609</inkml:trace>
  <inkml:trace contextRef="#ctx0" brushRef="#br0" timeOffset="112504.301">19478 5605 5177,'-19'4'6396,"-3"21"-2110,15-15-3216,-123 188 582,118-159-1569,13-38-82,0-1 1,0 0-1,0 1 1,0-1-1,0 0 1,0 1 0,0-1-1,0 0 1,0 0-1,0 0 1,0 0-1,0 0 1,0-1-1,0 1 1,0 0-1,0 0 1,0-1-1,0 1 1,0 0-1,0-1 1,0 1-1,0-1 1,0 1-1,0-1 1,0 0-1,0 1 1,-1-1-1,1 0 1,0 0-1,0 1 1,-1-2-2,0 2 0,51-40 65,-44 32-63,1 0 0,1 1 1,-1 0-1,1 0 0,1 1 0,-1 1 0,1-1 1,0 1-1,0 1 0,1 0 0,-1 0 1,1 1-1,0 0 0,0 1 0,4 0-2,-10 2-4,1 0 0,-1 0 0,1 1-1,0-1 1,-1 1 0,1 1 0,-1-1 0,0 1-1,1 0 1,-1 0 0,0 0 0,0 1-1,0 0 1,-1 0 0,1 0 0,-1 1-1,1-1 1,-1 1 0,0 0 0,0 0 0,-1 1-1,1-1 1,-1 1 0,0 0 0,0-1-1,-1 1 1,0 1 0,1-1 0,-2 0-1,1 0 1,0 1 0,-1-1 0,0 1 0,-1-1-1,1 2 5,-1-8 18,-1 1 0,1-1 0,-1 0 0,1 1 0,-1-1 0,1 1 1,-1 0-1,1-1 0,-1 1 0,1-1 0,-1 1 0,1 0 0,-1-1 0,0 1 0,1 0 0,-1 0 0,1-1 0,-1 1 0,0 0 0,1 0 0,-1 0 0,0 0 0,1 0 0,-1 0 0,0 0 0,1 0 0,-1 0 0,0 0 0,1 0 0,-1 0 0,0 1 0,1-1 0,-1 0 0,0 0 0,1 1 0,-1-1 0,1 0 0,-1 1 0,1-1 0,-1 1 1,1-1-1,-1 1 0,1-1 0,-1 1 0,1-1 0,-1 1 0,1-1 0,0 1 0,-1 0 0,1-1 0,0 1 0,0-1 0,-1 1 0,1 0-18,-57-183 915,31 63-1147,26 118 186,0 1-1,1-1 1,-1 0 0,0 0 0,1 0 0,-1 0 0,0 1 0,1-1-1,-1 0 1,1 0 0,0 1 0,-1-1 0,1 0 0,0 1-1,-1-1 1,1 1 0,0-1 0,-1 1 0,1-1 0,0 1 0,0-1-1,0 1 1,0 0 0,-1-1 0,1 1 0,0 0 0,0 0 0,0 0-1,0 0 1,0 0 0,0 0 0,0 0 0,0 0 0,-1 0 0,1 0-1,0 0 1,0 0 0,0 1 0,0-1 0,0 0 0,-1 1 0,1-1-1,0 1 1,0-1 0,0 1 0,-1-1 0,1 1 0,0 0 46,10 1-693,-7-2 392,-1 0-1,1 0 1,-1 0-1,1 0 1,0-1-1,-1 0 1,1 1 0,-1-1-1,0 0 1,1-1-1,-1 1 1,0-1-1,0 1 1,0-1-1,0 0 1,1 0 301,30-30-3265</inkml:trace>
  <inkml:trace contextRef="#ctx0" brushRef="#br0" timeOffset="113088.434">19876 5007 6441,'-1'-1'106,"1"1"0,-1 0 0,1-1 0,0 1-1,-1 0 1,1-1 0,-1 1 0,1 0-1,-1-1 1,1 1 0,0 0 0,-1 0 0,1 0-1,-1-1 1,0 1 0,1 0 0,-1 0 0,1 0-1,-1 0 1,1 0 0,-1 0 0,1 0 0,-1 0-1,1 0 1,-1 0 0,1 0 0,-1 0 0,1 1-1,-1-1 1,1 0 0,-1 0 0,1 1-1,-1-1 1,1 0 0,-1 0 0,1 1 0,0-1-1,-1 0 1,1 1 0,-1-1 0,1 1 0,0-1-1,-1 1 1,1-1 0,0 0 0,0 1 0,-1-1-1,1 1 1,0-1 0,0 1 0,0 0-106,-15 33 1645,-2 26-1378,3 1 1,2 1-1,-2 49-267,10-76 36,1 1 0,2 0 0,2 0 0,3 20-36,-3-45-6,0 0-1,1-1 0,1 1 1,-1 0-1,2-1 1,0 0-1,0 0 1,1 0-1,0 0 0,0-1 1,1 0-1,1 0 1,-1 0-1,1-1 1,1 0-1,0 0 0,1 0 7,-7-6-18,1 0-1,-1 0 1,1 0-1,0 0 1,0-1-1,0 1 0,0-1 1,0 0-1,0 1 1,0-1-1,0-1 1,0 1-1,1 0 1,-1-1-1,0 0 0,1 0 1,-1 0-1,0 0 1,0 0-1,1-1 1,-1 1-1,0-1 1,0 0-1,1 0 0,-1 0 1,0 0-1,0-1 1,0 1-1,-1-1 1,1 0-1,0 0 1,-1 0-1,1 0 0,-1 0 1,1-1 18,8-12 15,0-1 0,-1 0-1,-1-1 1,0 0 0,-1 0 0,-1-1 0,-1 0 0,-1 0-1,3-16-14,-7 31 2,77-308 110,3-39 453,-73 322-414,-1 21-29,-5 23-94,-7 228 165,3-167 42,3 0 1,3 0-1,4-1 1,3 1-1,7 14-235,-16-82 41,0-1 0,1 1 0,0-1 0,1 0 0,0 0 0,0 0 0,1 0 0,-1 0 0,2-1 0,-1 0 0,1 0 0,2 1-41,-8-8 5,0 1-1,0-1 1,0 1-1,0-1 1,1 1-1,-1-1 1,0 1-1,0-1 1,1 1-1,-1-1 1,0 1-1,1-1 1,-1 1-1,0-1 1,1 0-1,-1 1 1,1-1 0,-1 0-1,1 1 1,-1-1-1,1 0 1,-1 1-1,1-1 1,-1 0-1,1 0 1,-1 0-1,1 1 1,-1-1-1,1 0 1,0 0-1,-1 0 1,1 0-1,-1 0 1,1 0-1,-1 0 1,1 0-1,0-1 1,-1 1-1,1 0 1,-1 0-1,1 0 1,-1 0-1,1-1 1,-1 1-1,1 0 1,-1-1-1,1 1 1,-1 0-1,1-1 1,-1 1 0,0-1-1,1 1 1,-1 0-1,0-1 1,1 1-1,-1-1 1,0 1-1,1-1 1,-1 1-1,0-1 1,0 1-1,0-1 1,0 0-1,1 1 1,-1-1-1,0 1 1,0-1-1,0 1 1,0-1-1,0 0-4,-36-83 50,28 71-69,-225-345 1042,232 358-997,0-1 1,1 1-1,-1-1 0,1 1 1,-1-1-1,1 1 0,0-1 1,-1 1-1,1-1 1,0 1-1,-1-1 0,1 0 1,0 1-1,-1-1 0,1 0 1,0 1-1,0-1 1,0 0-1,0 1 0,0-1 1,0 0-1,0 0 0,0 1 1,0-1-1,0 0 1,0 1-1,0-1 0,1 0 1,-1 1-1,0-1 0,0 0 1,1 1-1,-1-1 1,0 1-1,1-1 0,-1 0 1,1 1-1,-1-1 0,1 1 1,-1-1-1,1 1 1,-1 0-1,1-1 0,-1 1 1,1-1-1,-1 1 0,1 0 1,0-1-1,0 1-26,38-4 206,-31 4-243,120 1-739,-42 6-3166,-26 0 669</inkml:trace>
  <inkml:trace contextRef="#ctx0" brushRef="#br0" timeOffset="110929.895">24558 2622 8530,'-26'-58'6158,"25"57"-6079,-1 0-1,0 0 0,0 1 1,0-1-1,1 0 0,-1 1 1,0-1-1,0 1 0,0 0 0,0 0 1,0 0-1,0 0 0,0 0 1,0 0-1,0 0 0,1 1 0,-1-1 1,0 1-1,0-1 0,0 1 1,0 0-1,1-1 0,-1 1 1,0 0-1,1 0 0,-1 1 0,1-1 1,-1 0-1,1 0 0,-1 1 1,1-1-1,0 1 0,0-1 0,0 1 1,0-1-1,0 1 0,0 0 1,0 0-1,0-1 0,1 1 0,-1 1-78,-18 25 71,2 1-1,1 1 1,1 0-1,2 1 0,1 0 1,2 1-1,0 1 1,3-1-1,-4 30-70,10-57 2,0 0 1,1 0-1,-1 0 1,1 0-1,0 0 0,1 0 1,-1 0-1,1 0 1,0 0-1,0 0 0,0 0 1,1 0-1,0-1 1,0 1-1,2 3-2,-3-7 3,1 0 1,0 0-1,0 0 0,0 0 1,0-1-1,0 1 1,-1 0-1,1-1 0,0 1 1,0-1-1,1 0 0,-1 0 1,0 0-1,0 0 1,0 0-1,0 0 0,0-1 1,0 1-1,0-1 0,0 1 1,0-1-1,0 0 1,-1 1-1,1-1 0,0 0 1,0 0-1,-1 0 0,1-1 1,0 1-1,-1 0 1,1-1-1,-1 1 0,0-1 1,1 0-4,18-16 34,-1 0 0,-1-1 0,0-1 0,-2-1 0,11-17-34,58-89 215,41-89-215,-3-30 115,-109 179-22,-14 66-92,-1 1 0,1-1 0,0 1 0,-1-1 0,1 1 0,-1 0 1,1-1-1,0 1 0,-1-1 0,1 1 0,-1 0 0,1 0 0,-1-1 0,1 1 0,-1 0 0,1 0 0,-1 0 0,0 0 0,1-1 0,-1 1 0,1 0 0,-1 0 0,1 0 1,-1 0-1,1 0 0,-1 0 0,0 1 0,1-1 0,-1 0 0,1 0 0,-1 0 0,1 0 0,-1 1 0,1-1 0,-1 0 0,1 0 0,-1 1 0,1-1 0,-1 0 0,1 1 1,0-1-1,-1 1 0,1-1 0,-1 0 0,1 1 0,0-1 0,0 1 0,-1-1 0,1 1 0,0-1 0,0 1 0,-1 0 0,1-1 0,0 1 0,0-1 0,0 1 0,0-1 1,0 1-3,-15 21 3,1 2-1,1 0 0,1 0 1,1 1-1,1 0 0,2 1 1,-5 18-2,4-12 47,2 1 1,1-1 0,1 1-1,2 0 1,1 1-1,2 23-47,0-53 11,-1 0 0,1 1-1,0-1 1,0 0 0,0 1-1,1-1 1,-1 0 0,1 1 0,0-1-1,1 0 1,-1 0 0,0 0-1,1 0 1,0 0 0,0 0 0,1 0-1,-1-1 1,1 1 0,-1-1-1,1 1 1,0-1 0,0 0-1,1 0 1,-1-1 0,0 1 0,1-1-1,0 1 1,0-1 0,0 0-1,0-1 1,0 1 0,0-1 0,3 2-11,1-4 13,1-1 1,-1 1-1,0-1 1,0-1-1,0 1 1,-1-2 0,1 1-1,0-1 1,-1 0-1,0 0 1,0-1-1,5-4-13,12-9 35,-1-1-1,-2-1 0,0-1 1,-1 0-1,0-2 1,-2 0-1,-1-1 0,-1-1 1,9-21-35,-19 36 17,0 0 1,-1 0-1,-1-1 1,0 0-1,0 0 1,-1 0-1,0 0 0,-1 0 1,-1 0-1,1-8-17,-2 18 2,1 1-1,-1-1 0,0 0 1,1 0-1,-1 1 0,0-1 1,0 0-1,0 0 0,1 0 0,-1 1 1,0-1-1,0 0 0,0 0 1,-1 0-1,1 0 0,0 1 1,0-1-1,0 0 0,-1 0 1,1 1-1,0-1 0,-1 0 0,1 0 1,0 1-1,-1-1 0,1 0 1,-1 1-1,1-1 0,-1 0 1,0 1-1,1-1 0,-1 1 0,1-1 1,-1 1-1,0-1 0,0 1 1,1 0-1,-1-1 0,0 1 1,0 0-1,1 0 0,-1-1 1,0 1-1,0 0 0,0 0 0,1 0 1,-1 0-1,0 0 0,0 0 1,0 0-1,1 0 0,-1 0 1,0 1-1,0-1-1,-35 28-17,-23 71 41,50-84-6,1 1 0,1-1-1,0 2 1,1-1 0,1 1 0,0 0 0,2 0 0,0 0 0,0 1 0,2-1 0,0 1 0,1-1 0,1 1-1,1 9-17,-1-24 3,0 0 0,0 0-1,0-1 1,0 1-1,0 0 1,0-1 0,1 1-1,-1-1 1,1 1 0,0-1-1,0 0 1,0 1-1,0-1 1,0 0 0,0 0-1,0 0 1,1-1-1,-1 1 1,1-1 0,-1 1-1,1-1 1,0 0-1,0 0 1,-1 0 0,1 0-1,0 0 1,0-1-1,0 0 1,0 1 0,0-1-1,0 0 1,0 0-1,1-1-2,4 0-20,1 0-1,-1-1 0,1 0 0,-1 0 0,0-1 1,0 0-1,0 0 0,0-1 0,-1 0 1,1-1-1,-1 0 21,101-91-3020,-47 38 409</inkml:trace>
  <inkml:trace contextRef="#ctx0" brushRef="#br0" timeOffset="111236.478">25605 2214 11538,'-57'31'6002,"-14"35"-4618,62-56-1203,8-10-171,0 1-1,0-1 1,0 1-1,0 0 0,0 0 1,0 0-1,0-1 1,0 1-1,0 0 0,0 0 1,1 0-1,-1 0 1,0 0-1,1 1 0,-1-1 1,1 0-1,-1 0 1,1 0-1,-1 1 0,1-1 1,0 0-1,0 0 1,0 1-1,-1-1 0,1 0 1,0 0-1,1 1 1,-1-1-1,0 0 0,0 0 1,0 1-1,1-1 1,-1 0-1,1 0 0,-1 0 1,1 1-1,-1-1 1,1 0-1,0 0 1,0 0-11,7 2-1,1 1-1,0-1 0,0-1 0,0 0 1,0 0-1,0-1 0,0 0 0,0 0 1,1-1-1,-1 0 0,0-1 0,8-1 3,11 0-52,-21 2 43,0-2-16,1 2 0,0-1 1,-1 1-1,1 0 0,0 0 1,0 1-1,-1 0 1,1 1-1,-1-1 0,1 1 1,-1 1-1,0 0 1,1 0-1,-1 0 0,-1 1 1,1 0-1,2 2 25,-6-1 17,-1 0 0,0 0 0,0 1 0,-1-1 0,1 0-1,-1 1 1,0 0 0,-1-1 0,1 1 0,-1-1 0,0 1 0,-1 0 0,1-1 0,-1 1-1,0-1 1,-1 1 0,1-1 0,-1 0 0,0 1 0,-1-1 0,0 1-17,-4 13 169,-1 0 1,0 0-1,-2-1 0,0-1 1,-1 1-1,-1-2 0,0 0 1,-1 0-1,-1-1 0,-1-1 1,0 0-1,0-1 1,-2 0-1,0-1-169,-51 20 130,18-35-4169,26-10 849</inkml:trace>
  <inkml:trace contextRef="#ctx0" brushRef="#br0" timeOffset="115589.585">20745 5318 7890,'-15'-54'5959,"14"48"-5522,0-1 1,0 0-1,-1 0 1,0 1-1,0-1 1,-1 1-1,1 0 1,-2-1-1,1 1 1,-3-3-438,5 8 42,0 0-1,0 0 1,0 1 0,0-1-1,0 0 1,0 0 0,-1 1-1,1-1 1,0 1 0,0-1-1,-1 1 1,1 0 0,0-1-1,0 1 1,-1 0 0,1 0-1,0 0 1,-1 0 0,1 0-1,0 0 1,-1 0 0,1 1 0,0-1-1,0 0 1,-1 1 0,1-1-1,0 1 1,0-1 0,0 1-1,-1 0 1,1-1 0,0 1-1,0 0 1,0 0 0,0 0-1,0 0-41,-34 35 252,15-11-232,2 2 0,2 0 0,0 0 0,2 2 0,0-1 0,2 2 0,2 0 0,-2 10-20,5-9 14,7-31-15,0 1 0,0-1 1,-1 1-1,1-1 1,0 0-1,0 1 1,0 0-1,0-1 0,0 1 1,0-1-1,0 1 1,-1-1-1,2 1 0,-1-1 1,0 1-1,0-1 1,0 1-1,0-1 1,0 1-1,0-1 0,0 1 1,1-1-1,-1 1 1,0-1-1,0 1 1,1-1-1,-1 0 0,0 1 1,1-1-1,-1 1 1,0-1-1,1 0 0,-1 1 1,0-1-1,1 0 1,-1 1-1,1-1 1,-1 0-1,1 0 0,-1 0 1,1 1-1,-1-1 1,1 0-1,-1 0 0,1 0 1,-1 0-1,1 0 1,-1 0-1,1 0 1,-1 0-1,1 0 0,-1 0 1,1 0-1,-1 0 1,1 0-1,-1 0 0,1-1 1,30-15-18,-23 11 23,-1 0-11,0 1 0,1 0 1,-1 0-1,1 1 0,-1-1 0,1 2 0,0-1 0,0 1 1,0 1-1,1-1 0,-1 1 0,0 1 0,0-1 0,1 2 1,-1-1-1,0 1 0,1 0 0,-1 1 0,0-1 1,0 2-1,0-1 0,7 4 6,-2 3-20,1-1 0,-2 2 1,1 0-1,-1 0 0,-1 1 0,0 0 1,-1 1-1,0 0 0,0 1 0,-2 0 0,1 1 1,-2 0-1,0 0 0,0 0 0,-2 1 1,1 0 19,3 13 23,-2 1 0,0 0 0,-2 0 0,-1 0 0,-1 0 0,-2 1 0,0-1 0,-3 8-23,2-23 45,-1 1 0,0-1 0,-1 0-1,0 1 1,-2-1 0,1 0 0,-2-1 0,0 1 0,0-1 0,-1 0 0,-1 0 0,0 0 0,-1-1-1,0 0 1,-1-1 0,0 0 0,-1 0 0,-1-1 0,1 0 0,-1-1 0,-12 8-45,18-15 16,1 0 1,-1-1-1,0 1 1,0-1-1,0 0 1,0 0-1,0-1 1,0 1-1,0-1 1,0 0-1,0 0 1,0-1-1,0 0 1,0 0-1,1 0 1,-1 0-1,0-1 1,0 1-1,1-1 1,-1-1-1,1 1 1,-1-1-1,1 1 1,0-1-1,0 0 1,0-1-1,1 1 1,-1-1-1,1 0 1,0 1 0,0-2-1,0 1 1,0 0-1,1 0 1,-1-1-1,1 1 1,0-3-17,-1-8-3,0 1 1,2-1 0,-1 1 0,2-1-1,0 0 1,1 1 0,1-1 0,0 1-1,0-1 1,2 1 0,0 0-1,0 0 1,7-13 2,33-85-37,4 2 1,10-7 36,-54 108-3,209-393 31,-100 195-2,-105 192-16,0 0 1,-1-1 0,0 0-1,-1 0 1,-1-1 0,1-9-11,-5 25 3,-1-1 1,1 0-1,-1 0 1,1 0 0,-1 0-1,0 0 1,0 0-1,0 0 1,0 1-1,0-1 1,0 0 0,0 0-1,-1 0 1,1 0-1,-1 0 1,1 0 0,-1 1-1,0-1 1,0 0-1,1 0 1,-1 1-1,-1-1 1,1 1 0,0-1-1,0 1 1,0-1-1,-1 1 1,1 0 0,-1-1-1,1 1 1,-1 0-1,0 0 1,1 0-1,-1 0 1,0 1 0,0-1-1,1 0 1,-1 1-1,0-1 1,0 1 0,0 0-1,0-1 1,0 1-1,0 0 1,0 0-4,-9 3 11,1 1 1,0-1-1,0 2 1,0-1-1,1 1 1,0 1-1,0 0 1,0 0-1,1 0 0,-1 1 1,2 1-1,-4 3-11,-6 6-8,0 0 1,2 1-1,0 1 0,2 0 0,0 1 0,1 0 0,0 1 1,2 0-1,1 1 0,0 0 0,2 1 0,1 0 0,0 0 1,2 0-1,1 0 0,-1 13 8,4-28-5,1-1 0,-1 0 0,1 1 0,0-1-1,1 0 1,0 0 0,0 0 0,0 0 0,1 0 0,0-1 0,3 5 5,-4-8-3,0-1 0,0 0 0,0 1 0,0-1 0,0 0 0,0 0 0,1-1 0,-1 1 0,1 0 0,0-1 0,-1 0 0,1 1 1,0-1-1,0 0 0,-1 0 0,1-1 0,0 1 0,0-1 0,0 1 0,0-1 0,0 0 0,0 0 0,0 0 0,0 0 0,0-1 0,0 1 0,1-1 3,75-29-12,-55 17 25,-1-1 0,-1 0 0,0-2 0,-1 0 0,-1-2 0,-1 0 0,0-1 0,-1-1 0,-1-1 0,-2-1 0,1 0 0,7-16-13,-20 31 9,-1 1-1,1 0 1,-1-1 0,0 1-1,0-1 1,-1 0 0,0 1-1,0-1 1,-1 0 0,0-5-9,0 12 1,0 0 1,0 1-1,0-1 1,0 0-1,0 0 0,0 0 1,0 0-1,0 1 1,0-1-1,-1 0 1,1 0-1,0 0 1,0 0-1,0 1 1,0-1-1,0 0 1,-1 0-1,1 0 1,0 0-1,0 0 1,0 0-1,-1 1 0,1-1 1,0 0-1,0 0 1,0 0-1,-1 0 1,1 0-1,0 0 1,0 0-1,0 0 1,-1 0-1,1 0 1,0 0-1,0 0 1,-1 0-1,1 0 1,0 0-1,0 0 0,0 0 1,-1-1-1,1 1 1,0 0-1,0 0 1,0 0-1,0 0 1,-1 0-1,1 0 1,0-1-2,-5 19 4,0 0 0,1 1 0,1-1 0,0 1 0,2 0 1,0-1-1,1 1 0,3 17-4,19 27-4,-22-61 4,1-1 0,0 1 0,0-1 0,-1 0-1,1 1 1,0-1 0,0 0 0,0 0 0,1 0 0,-1 0 0,0 0 0,0 0 0,1 0 0,-1 0-1,0 0 1,1 0 0,-1-1 0,1 1 0,-1-1 0,1 1 0,-1-1 0,1 1 0,-1-1 0,1 0-1,-1 0 1,1 0 0,0 0 0,-1 0 0,1 0 0,-1 0 0,1 0 0,1-1 0,42-29 8,-25 10 19,0-1 1,-1-1-1,-2 0 0,0-1 0,-1-1 0,9-18-27,-21 34 12,1 0 1,-1-1-1,-1 1 0,1-1 0,-1 1 1,-1-1-1,0 0 0,0 0 0,0 0 1,-1-3-13,-2 13 2,1-1-1,0 1 1,-1-1 0,1 1 0,0-1 0,-1 1 0,1-1-1,-1 1 1,1-1 0,-1 1 0,1-1 0,-1 0 0,1 1-1,-1-1 1,1 0 0,-1 0 0,1 1 0,-1-1 0,0 0-1,1 0 1,-1 0 0,1 0 0,-1 1 0,0-1 0,1 0-1,-1 0 1,0 0 0,1 0 0,-1-1 0,0 1 0,1 0-1,-1 0 1,1 0 0,-1 0 0,0-1 0,1 1 0,-1 0-1,1-1 1,-1 1 0,1 0 0,-1-1 0,1 1 0,-1 0-1,1-1 1,-1 1 0,1-1 0,0 1 0,-1-1 0,1 1-1,0-1 1,-1 0 0,1 1 0,0-1 0,0 1 0,-1-1-1,1 0-1,-9 20-2,1 1-1,1-1 0,0 1 0,2 1 0,0-1 1,1 1-1,1 0 0,1 0 0,1 0 0,2 7 3,10 48 14,-10-75-23,-1 1 1,1-1-1,-1 0 1,1 1-1,0-1 0,0 0 1,-1 0-1,1 1 1,0-1-1,0 0 1,0 0-1,1 0 1,-1 0-1,0 0 1,0 0-1,0-1 0,1 1 1,-1 0-1,0-1 1,1 1-1,-1 0 1,1-1-1,-1 0 1,0 1-1,1-1 1,-1 0-1,1 0 0,-1 0 1,1 0-1,-1 0 1,1 0-1,-1 0 1,1 0-1,-1-1 1,1 1-1,-1-1 1,1 1-1,-1-1 0,0 1 1,1-1-1,-1 0 1,0 1-1,0-1 1,1 0-1,-1 0 1,0 0-1,0 0 1,0 0-1,0-1 1,0 1-1,0 0 0,-1 0 1,1-1-1,0 1 1,-1 0-1,1-1 1,0 1-1,-1 0 1,0-1 8,49-83-5318,-25 31 1290</inkml:trace>
  <inkml:trace contextRef="#ctx0" brushRef="#br0" timeOffset="115922.436">21587 4603 10826,'-9'5'3105,"0"7"608,3 6-2833,6 2-768,1 7 120,4-3-616,5-1-3337,4-8 1089</inkml:trace>
  <inkml:trace contextRef="#ctx0" brushRef="#br0" timeOffset="116204.28">21869 4864 9178,'-9'5'801,"0"0"-1,0 1 1,0 0 0,1 0 0,0 0-1,0 1 1,0 1 0,-4 5-801,2 0 145,1-1 1,0 1 0,1 1 0,1 0 0,0 0 0,0 0-1,2 1 1,0 0 0,0 0 0,2 0 0,0 0-1,0 1 1,2-1 0,-1 10-146,2-23 21,-1 1 0,1-1-1,0 1 1,0 0 0,-1-1 0,2 1-1,-1-1 1,0 1 0,1-1 0,-1 1-1,1-1 1,-1 1 0,1-1 0,0 1-1,0-1 1,1 0 0,-1 1 0,0-1-1,1 0 1,-1 0 0,1 0 0,0 0-1,-1 0 1,1 0 0,0-1 0,0 1-1,0-1 1,1 1 0,-1-1 0,0 0-1,0 1 1,1-1 0,-1-1 0,1 1-21,2-1 23,1-1 0,-1 0 0,0-1 1,0 1-1,1-1 0,-1 0 0,0-1 1,0 1-1,-1-1 0,1 0 1,-1 0-1,1 0 0,-1-1 0,0 0-23,-3 4 1,25-24 72,-1-1-1,-2 0 1,0-2-1,-1-1 1,-2-1-1,-1-1 1,-2 0-1,10-24-72,0 2 46,-3 0-1,-2-2 0,-3-1 1,4-23-46,-19 67 9,0 0 0,-1 0 0,-1-1 0,0 1 0,0-1 0,-1 1 0,0-1 1,-1 0-1,-1 1 0,0-1 0,0 1 0,-1-1 0,-1 1 0,1 0 0,-2-1 0,-2-5-9,4 15 3,1-1-1,-1 1 0,0 0 1,0-1-1,0 1 1,0 0-1,0 0 0,0 0 1,-1 0-1,1 1 0,-1-1 1,1 1-1,-1-1 1,0 1-1,1 0 0,-1 0 1,0 0-1,0 1 1,0-1-1,0 0 0,0 1 1,1 0-1,-1 0 1,0 0-1,0 0 0,0 0 1,0 1-1,0-1 1,-2 1-3,-2 2 4,-1-1 1,1 1 0,-1 1-1,1-1 1,0 1 0,1 1-1,-1-1 1,1 1 0,-1 0-1,-1 3-4,-16 17 14,1 1 0,1 1 1,1 1-1,2 1 0,-16 31-14,-21 66 87,55-124-86,1 0 1,-1 0-1,0 0 1,1 0-1,-1 0 1,1 0-1,0 0 0,0 0 1,0 0-1,0 0 1,0 0-1,0 0 1,0 0-1,1 0 1,-1 0-1,1 0 1,-1 0-1,1 0 1,0 0-1,0 0 1,0-1-1,0 1 1,0 0-1,0 0 1,1-1-1,-1 1 1,0-1-1,1 1 1,-1-1-1,1 0 1,0 0-1,-1 1 1,1-1-1,0 0 1,0-1-1,-1 1 1,1 0-1,0 0 1,0-1-1,0 1 1,0-1-1,0 1 1,0-1-1,0 0 1,0 0-1,0 0 1,0 0-1,0 0 0,0-1 1,0 1-1,0-1 1,1 1-2,117-19 32,-98 14-26,-1 0 0,1 2 0,-1 1 0,1 0 0,0 1 0,20 3-6,-34-1-6,0 0 0,0 0 0,0 1 1,0 0-1,0 0 0,0 1 0,-1 0 0,1 0 0,-1 1 0,0 0 1,0 0-1,0 1 0,-1 0 0,0 0 0,0 0 0,0 1 0,0 0 1,-1 0-1,0 1 0,0-1 0,-1 1 0,0 0 0,2 3 6,-3 2-249,1 0-1,-2 0 1,0 0 0,0 0-1,-1 1 1,0-1-1,-1 0 1,-1 1 0,0-1-1,-2 6 250,2-2-1648,-1 22-1423</inkml:trace>
  <inkml:trace contextRef="#ctx0" brushRef="#br0" timeOffset="118037.522">22692 4688 9930,'0'0'6,"0"-2"259,0-1 0,0 0 0,0 1 1,0-1-1,-1 0 0,1 1 0,-1-1 0,1 1 1,-1-1-1,0 1 0,0-1 0,0 1 0,0 0 1,0-1-1,-1 1 0,1 0 0,-1 0 0,0 0 1,1 0-1,-1 0 0,0 0 0,0 1 0,0-1 1,0 0-1,-1 1 0,1 0 0,0-1 0,0 1 1,-1 0-1,1 0 0,-1 1 0,1-1 0,-1 0 1,0 1-1,1-1 0,-1 1 0,-1 0-265,-1 3 84,0-1-1,0 1 0,1 1 1,-1-1-1,1 1 0,0-1 1,0 1-1,1 0 0,-1 1 1,1-1-1,-1 1 0,0 2-83,-9 12 25,1 0 0,0 1 0,2 0 0,0 1 0,1 0 0,2 1 0,0 0 0,1 0-1,-1 9-24,6-29 1,0 1-1,1-1 0,-1 1 0,0 0 1,1-1-1,-1 1 0,1 0 0,0-1 1,0 1-1,0 0 0,0 0 0,0-1 1,1 1-1,-1 0 0,1-1 0,0 1 1,0-1-1,0 1 0,0-1 0,0 1 1,0-1-1,1 1 0,-1-1 0,1 0 1,-1 0-1,1 0 0,0 0 0,0 0 1,0 0-1,0 0 0,0-1 0,1 1 0,-1-1 0,4-2 6,0 1-1,-1-2 0,1 1 0,0-1 0,-1 0 0,0 0 0,1 0 0,-1-1 0,0 0 0,0 0 0,0 0 0,-1-1 0,1 1 0,-1-1 1,0 0-1,0 0 0,0-1 0,0 1 0,-1-1 0,1-2-5,18-23 31,-2-1 0,-2 0 0,-1-1 1,-1-1-1,-1-1 0,-3 0 0,0-1 0,1-15-31,-15 41-140,-9 26 10,-4 17 94,2 0 1,1 1-1,2 1 1,1 0-1,-3 33 36,9-51 6,1 0 0,1 1 0,0-1 0,2 1 0,0-1 0,2 7-6,-3-25 2,-1 0 1,1 1-1,0-1 0,0 1 1,1-1-1,-1 0 0,0 1 1,0-1-1,0 1 0,0-1 0,0 0 1,0 1-1,0-1 0,1 1 1,-1-1-1,0 0 0,0 1 1,1-1-1,-1 0 0,0 1 1,0-1-1,1 0 0,-1 0 0,0 1 1,1-1-1,-1 0 0,0 0 1,1 1-1,-1-1 0,1 0 1,-1 0-1,0 0 0,1 0 0,-1 0 1,1 0-1,-1 0 0,0 0 1,1 0-1,-1 0 0,1 0 1,-1 0-1,1 0 0,-1 0 1,0 0-1,1 0 0,-1 0 0,1 0 1,-1 0-1,0-1 0,1 1 1,-1 0-1,0 0 0,1 0 1,-1-1-1,0 1 0,1 0 0,-1-1-1,14-2 46,-12 4-46,1 0 0,-1 1 0,0-1 0,0 1 0,0 0 0,-1-1 0,1 1 1,0 0-1,-1 0 0,1 0 0,-1 0 0,1 0 0,-1 0 0,0 1 0,0-1 0,0 0 0,0 1 0,-1-1 1,1 1-1,-1-1 0,1 1 0,-1-1 0,0 1 0,0-1 0,0 2-1,2 7 6,40 210-7,-36-175 41,-2 0 1,-1 1-1,-3-1 1,-2 0-1,-2 1 1,-6 26-41,5-45 113,-2 1 1,-1-1-1,-1-1 1,-1 1-1,-1-2 1,-2 1-1,-5 7-113,17-32 12,0 0-1,0 0 1,-1 0-1,1-1 1,0 1-1,0-1 1,-1 1-1,1 0 1,-1-1-1,0 0 1,1 1-1,-1-1 0,0 0 1,0 0-1,1 0 1,-1 0-1,0-1 1,0 1-1,0 0 1,0-1-1,0 1 1,0-1-1,-1 0 1,1 1-1,0-1 1,0 0-1,0-1 1,0 1-1,0 0 0,0 0 1,0-1-1,0 1 1,0-1-1,0 0 1,0 0-1,0 0 1,0 0-1,0 0 1,0 0-1,1 0 1,-1 0-1,0-1 1,1 1-1,-1-1 0,0 0-10,-5-10 8,0 0 1,1 0 0,0-1 0,0 0 0,2 0 0,0-1 0,0 1 0,1-1 0,1 0 0,0 0 0,1 0 0,0 0 0,1 0 0,1 0 0,1-5-10,4-34-15,3 0 1,2 1-1,2 0 0,2 0 1,3 2-1,2 0 0,16-29 15,26-47-21,5 2 0,45-59 21,-96 158 0,62-114 0,-77 138-2,-1 0 1,1 1-1,0-1 1,-1 0-1,1 0 1,-1 0 0,1 0-1,-1 0 1,0 0-1,1 0 1,-1 0 0,0 0-1,0 0 1,1 0-1,-1 0 1,0 0 0,0 0-1,0 0 1,0 0-1,-1 0 1,1 0 0,0 0-1,0 0 1,-1 0-1,1 0 1,0 0 0,-1 0-1,1 1 1,-1-1-1,1 0 1,-1 0 0,1 0-1,-1 0 1,0 1-1,1-1 1,-1 0 0,0 0-1,0 1 1,0-1-1,0 1 1,1-1 0,-1 1-1,0-1 1,0 1-1,0-1 1,0 1 0,0 0-1,0 0 1,0 0-1,0-1 1,0 1-1,0 0 1,0 0 0,0 0-1,0 0 1,0 0-1,-1 1 2,-7 3-6,0 0 0,1 0-1,0 1 1,0 0-1,0 1 1,0 0-1,1 0 1,0 1-1,1-1 1,-1 2-1,1-1 1,0 1-1,1-1 1,-3 6 6,1-2-7,-1 0-1,2 0 1,-1 0 0,2 1 0,-1 0 0,2 0 0,-1 0-1,2 1 1,0-1 0,0 1 0,1 0 0,1 0 0,0 0-1,1 0 1,0 0 0,1 3 7,0-13-4,0 1 0,0-1-1,0 0 1,0 0 0,0 0-1,1 0 1,-1 0 0,1 0 0,0 0-1,0-1 1,0 1 0,0 0 0,1-1-1,-1 0 1,1 0 0,-1 1-1,1-2 1,0 1 0,0 0 0,0 0-1,0-1 1,0 0 0,0 1 0,0-1-1,0 0 1,1-1 0,-1 1-1,0 0 1,1-1 0,-1 0 0,0 0-1,1 0 1,-1 0 0,0-1-1,1 1 1,-1-1 0,0 0 0,0 0-1,3-1 5,16-8 9,0-1 0,0-1-1,-1-1 1,-1-1 0,0-1-1,0-1 1,-2 0 0,0-2-1,-1 0 1,-1-1 0,-1 0-1,0-1 1,-2-1 0,11-22-9,48-103 62,-42 52-58,-31 94-7,1 1 0,-1-1-1,1 1 1,-1-1 0,1 1-1,-1-1 1,1 1 0,-1-1-1,0 0 1,1 1 0,-1-1-1,0 0 1,1 0 0,-1 1-1,0-1 1,1 0 0,-1 0-1,0 0 1,1 0 0,-1 0-1,0 0 1,1 0 0,-1 0-1,0 0 1,0 0-1,1 0 1,-1-1 0,0 1-1,1 0 1,-1 0 0,0-1-1,1 1 1,-1 0 0,1-1-1,-1 1 1,1 0 0,-1-1-1,0 1 1,1-1 0,0 1-1,-1-1 1,1 0 0,-1 1-1,1-1 1,0 1 0,-1-1-1,1 0 1,0 1 0,-1-1-1,1 0 1,0 1-1,0-1 1,0 0 0,0 1-1,0-1 1,0 0 0,0 0 3,-15 24-25,2 0 0,1 1 1,1 0-1,0 1 0,2 0 1,1 1-1,2-1 0,0 2 1,1-1-1,1 14 25,2-28-5,0 1 1,1-1-1,0 0 0,1 0 1,1 0-1,0 1 0,0-1 1,2 0 4,-4-10-2,1-1 1,0 0 0,1 1 0,-1-1 0,0 1 0,0-1-1,1 1 1,-1-1 0,1 0 0,-1 1 0,1-1-1,-1 0 1,1 1 0,0-1 0,0 0 0,-1 0-1,1 0 1,0 0 0,0 0 0,0 0 0,1 0-1,-1 0 1,0 0 0,0 0 0,0 0 0,1-1-1,-1 1 1,0 0 0,1-1 0,-1 1 0,0-1-1,1 0 1,-1 1 0,1-1 0,-1 0 0,1 0-1,-1 0 1,0 0 0,1 0 0,-1 0 0,1-1-1,-1 1 1,1 0 0,-1-1 0,0 1 0,1-1-1,-1 1 1,0-1 0,1 0 0,-1 1 0,0-1-1,0 0 1,0 0 0,0 0 0,0 0 0,0 0-1,0 0 1,0 0 0,0-1 1,19-16 17,-2-1 0,0-1 0,-1-1-1,-1 0 1,3-7-17,-2 4 32,11-14 8,-1-2 1,-2-1-1,-2-1 0,15-37-40,-25 23-36,-13 56 34,0 0-1,0 1 1,0-1-1,1 0 1,-1 0-1,0 1 1,0-1-1,0 0 1,0 1-1,0-1 0,0 0 1,0 1-1,0-1 1,0 0-1,-1 0 1,1 1-1,0-1 1,0 0-1,0 1 1,0-1-1,0 0 0,0 0 1,-1 1-1,1-1 1,0 0-1,0 0 1,0 0-1,-1 1 1,1-1-1,0 0 1,0 0-1,-1 0 0,1 0 1,0 1-1,0-1 1,-1 0-1,1 0 1,0 0-1,0 0 1,-1 0-1,1 0 1,0 0-1,-1 0 1,1 0-1,0 0 0,0 0 1,-1 0-1,1 0 1,0 0-1,-1 0 1,1 0-1,0 0 1,-1 0-1,1 0 1,0 0-1,0-1 0,-1 1 1,1 0-1,0 0 1,0 0-1,-1 0 1,1-1-1,0 1 1,0 0 2,-11 24-33,1 1 0,1 0 0,1 1 0,2 0 0,1 0 0,0 1 0,2-1 0,1 5 33,1-25-1,1 0 0,0 1 0,0-1 0,0 0 1,0 1-1,1-1 0,0 0 0,1 0 0,0 0 0,0 0 1,0 0-1,0 0 0,1 0 0,0-1 0,0 1 1,0-1-1,1 0 0,1 2 1,-1-5 0,-1-1 0,1 0 0,-1 0 0,0 0 0,1 0 0,0-1 0,-1 1 0,1-1 0,-1 0 0,1 0 0,0 0 0,-1-1 0,1 1 0,-1-1 0,1 0 0,-1 0 0,1 0 0,-1 0 0,0-1 0,1 1 0,-1-1 0,0 0 0,0 0 0,0 0 0,0 0 0,-1-1 0,1 1 0,0-1 0,16-11 20,-1-1 0,0-1-1,-1 0 1,-1-1 0,0-1 0,-1 0 0,-1-1 0,-1 0-1,-1-2 1,0 1 0,-2-1 0,0-1 0,-2 0 0,0 0-1,0-7-19,-7 0-32,-5 42 24,0 0-1,1 1 0,1-1 0,0 1 0,0-1 0,1 1 0,1 0 1,1-1-1,0 1 0,0 0 0,4 11 9,-5-22 0,0-1 0,1 1 0,-1-1 1,1 1-1,-1-1 0,1 1 0,0-1 0,0 1 0,0-1 1,0 0-1,0 0 0,1 1 0,-1-1 0,1 0 0,0 0 1,-1 0-1,1 0 0,0-1 0,0 1 0,0 0 0,0-1 0,0 0 1,1 1-1,-1-1 0,0 0 0,1 0 0,-1 0 0,1 0 1,-1-1-1,1 1 0,-1-1 0,1 1 0,-1-1 0,1 0 1,-1 0-1,1 0 0,0 0 0,-1-1 0,1 1 0,-1-1 0,1 1 1,0-1-1,50-48 57,-33 25-23,-1-1 0,-1 0 0,-1-1 0,-2-1 0,0-1 0,-2-2-34,-9 23 4,0-1 0,-1 1 0,0-1-1,0 0 1,-1 0 0,0-1 0,-1 1 0,0 0 0,0-1-1,-1 1 1,0 0 0,0-1 0,-1 1 0,0 0 0,0-1 0,-1 1-1,0-1-3,1 8-3,0 0 0,0 1 0,0-1 0,0 0 1,0 1-1,0-1 0,0 1 0,0-1 0,0 1 0,0 0 0,0 0 0,0-1 0,-1 1 0,1 0 0,0 0 0,0 0 0,0 0 0,0 0 0,0 0 0,0 0 0,-1 0 0,1 1 0,0-1 0,0 0 0,0 1 0,0-1 0,0 1 0,0-1 0,0 1 0,0 0 0,0-1 0,0 1 0,0 0 0,1-1 0,-1 1 0,0 0 0,0 0 0,1 0 0,-1 0 0,0 0 0,1 0 0,-1 0 0,1 0 0,-1 0 0,1 0 0,0 0 0,0 0 0,-1 0 0,1 0 0,0 1 0,0-1 3,-10 15-12,1 1 0,1 0 0,0 0 0,1 0-1,1 1 1,1 0 0,-3 17 12,7-33 0,1 0 0,-1-1 0,1 1-1,-1 0 1,1-1 0,0 1 0,0 0 0,0 0-1,0 0 1,0-1 0,0 1 0,0 0 0,1 0 0,-1-1-1,0 1 1,1 0 0,0-1 0,-1 1 0,1 0 0,0-1-1,0 1 1,0-1 0,0 1 0,0-1 0,0 0 0,0 1-1,0-1 1,1 0 0,-1 0 0,1 0 0,-1 0 0,1 0-1,-1 0 1,1 0 0,-1-1 0,1 1 0,0 0-1,-1-1 1,1 1 0,5-3 2,0 1-1,0-1 1,0 0 0,0-1-1,-1 0 1,1 0-1,-1 0 1,0-1-1,0 0 1,0 0 0,0 0-1,-1-1 1,0 0-1,0 0 1,0 0-2,-2 2-2,14-12 12,0-1 1,-2-1-1,0 0 1,-1-1-1,0-1 1,-2 0 0,0-1-1,-1 0 1,-1 0-1,-1-1 1,-1-1-1,5-18-10,-10 14 7,-3 26-8,0 0 0,0 1-1,0-1 1,0 0 0,-1 1 0,1-1 0,0 0-1,0 1 1,0-1 0,0 0 0,-1 1-1,1-1 1,0 0 0,0 0 0,0 1 0,-1-1-1,1 0 1,0 0 0,0 0 0,-1 1 0,1-1-1,0 0 1,-1 0 0,1 0 0,0 0-1,-1 1 1,1-1 0,0 0 0,-1 0 0,1 0-1,0 0 1,-1 0 0,1 0 0,0 0 0,-1 0-1,1 0 1,0 0 0,-1 0 0,1 0-1,0 0 1,-1-1 0,1 1 0,0 0 0,-1 0-1,1 0 1,0 0 0,-1-1 0,1 1 0,0 0-1,0 0 1,-1 0 0,1-1 0,0 1-1,0 0 1,0 0 0,-1-1 1,-11 25-9,1 0 0,2 1 0,0 1 0,1-1-1,2 1 1,-3 22 9,6-36 10,1-1-1,1 1 0,-1 0 0,2 0 0,0 0 0,0-1 0,1 1 1,1 0-1,0 0 0,0-1 0,1 1 0,1-1 0,0 0 1,0 0-1,4 5-9,-7-13 4,0-1 0,1 0 0,-1 0 1,1 0-1,0-1 0,0 1 0,0 0 1,0 0-1,0-1 0,0 0 0,0 1 1,0-1-1,0 0 0,1 0 0,-1 0 1,0 0-1,1 0 0,-1-1 0,1 1 1,-1-1-1,1 0 0,-1 1 0,1-1 1,-1 0-1,1 0 0,-1-1 0,1 1 1,-1-1-1,1 1 0,-1-1 0,1 0 0,0 0-4,3-2-37,0 0 0,0-1 0,0 1 0,0-1 0,-1-1-1,0 1 1,0-1 0,0 1 0,0-1 0,-1-1-1,2-2 38,2-5-466,-1 1-1,-1-1 1,0 0 0,-1-1-1,0 1 1,-1-1-1,0 0 1,-2 0-1,1 0 1,-2-1 0,0 1-1,0-6 467,-4-59-3839</inkml:trace>
  <inkml:trace contextRef="#ctx0" brushRef="#br0" timeOffset="118368.393">24185 3792 10458,'-20'13'2905,"9"4"696,7 6-2745,7-2-728,9 0 120,8-4-408,11-2-3441,3 0 1129</inkml:trace>
  <inkml:trace contextRef="#ctx0" brushRef="#br0" timeOffset="118940.761">24585 3972 6169,'-11'11'1069,"0"1"0,0 0-1,1 1 1,1 0-1,0 1 1,0-1-1,2 2 1,-1 1-1069,2-2 433,1 0 1,0 1-1,0 0 0,2 0 0,0 0 0,1 0 1,0 1-1,1 5-433,1-18 35,-1 0 0,1 0 0,0 1 0,0-1 1,1 0-1,-1 0 0,1 0 0,-1 1 0,1-1 0,0 0 1,0 0-1,1 0 0,-1 0 0,0 0 0,1-1 0,0 1 0,0 0 1,0-1-1,0 1 0,0-1 0,0 0 0,0 0 0,1 1 0,0-1 1,-1-1-1,1 1 0,0 0 0,0-1 0,-1 1 0,1-1 0,2 0-35,1-1 13,1 0 0,0-1-1,0 0 1,0-1-1,-1 1 1,1-1-1,0 0 1,-1-1-1,0 0 1,0 0 0,0 0-1,0-1 1,0 1-1,0-1 1,-1-1-1,0 1 1,5-6-13,13-11-108,-1-2 1,0 0-1,-2-1 1,-1-1-1,-1-1 0,-1-1 1,-1 0-1,-2-2 1,11-27 107,2-43-1251,-27 99 1229,-1 1 1,0 0 0,1-1-1,-1 1 1,0-1 0,1 1-1,-1-1 1,0 1 0,0-1-1,1 0 1,-1 1 0,0-1-1,0 0 1,0 1 0,0-1-1,1 0 1,-1 0 0,0 0-1,0 0 1,0 0 0,0 0-1,0 0 1,0 0 0,1 0-1,-1 0 1,0-1 0,0 1-1,0 0 1,0 0 0,1-1-1,-1 1 1,0-1 0,0 1-1,1-1 1,-1 1 0,0-1-1,1 1 1,-1-1 0,0 0-1,1 1 1,-1-1 0,1 0-1,-1 1 1,1-1 0,-1 0-1,1 0 1,0 0-1,-1 1 1,1-1 0,0 0-1,0 0 1,0 0 0,-1 0-1,1 0 1,0 1 0,0-1-1,0 0 1,0 0 0,0 0-1,1-1 22,-50 101 36,40-75 140,2 0-1,0 1 0,2-1 0,1 1 0,1 0 1,1 1-1,1-1 0,1 3-175,-1-22 53,1 0 0,0 0-1,0 0 1,0 0 0,1 1 0,0-1 0,0 0-1,1-1 1,0 1 0,0 0 0,0 0 0,0-1-1,1 1 1,0-1 0,0 0 0,1 0 0,0 0 0,-1 0-1,1-1 1,1 1 0,-1-1 0,1 0 0,0 0-1,0-1 1,0 1 0,0-1 0,0 0 0,1-1-1,-1 1 1,1-1 0,0 0 0,0 0-53,3-2 32,0 1 1,0-1-1,0 0 0,-1-1 1,1 0-1,0 0 1,0-1-1,-1 0 0,1-1 1,-1 0-1,0 0 1,0-1-1,0 0 1,0 0-1,-1-1 0,1 0 1,3-3-33,5-5 55,0-1 0,-1-1 0,-1-1 0,0 0 0,-1-1 0,9-14-55,1-8 43,-1-1 1,-1-1-1,-3-1 0,-1 0 0,7-32-43,4-36-153,13-101 153,-23 69-441,-20 120 255,-4 22 41,-12 32 67,8-11 83,2 1-1,1 0 1,0 0-1,2 1 1,0 0-1,1 0 1,2 0-1,0 0 0,2 1 1,0-1-1,2 0 1,1 0-1,0 1 1,2-2-1,0 1 1,2 0-1,0-1 0,4 4-4,87 179 86,-96-199-87,0-3 7,0 0-1,-1 1 1,1-1-1,-1 0 1,0 1-1,0-1 1,0 1-1,0-1 1,-1 1-1,0 0 0,1-1 1,-1 1-1,0 0 1,-1 3-6,0-7 5,1 1 0,-1-1 1,1 1-1,-1-1 0,1 0 1,-1 1-1,0-1 0,1 1 0,-1-1 1,1 0-1,-1 0 0,0 1 1,1-1-1,-1 0 0,0 0 1,0 0-1,1 0 0,-1 1 0,0-1 1,1 0-1,-1-1 0,0 1 1,0 0-1,1 0 0,-1 0 0,0 0 1,1 0-1,-1-1 0,0 1 1,1 0-1,-1-1 0,0 1 0,1 0 1,-1-1-1,1 1 0,-1-1 1,1 1-1,-1-1 0,1 1 1,-1-1-1,1 1 0,-1-1-5,-1-1 14,-22-17 33,0-1 0,2-2-1,0 0 1,2-1 0,0-1 0,2-1 0,-7-12-47,-15-18 60,-51-75-11,78 105 50,13 24-97,0 1 1,0-1-1,1 0 0,-1 1 1,0-1-1,0 1 1,1-1-1,-1 1 0,0-1 1,1 1-1,-1-1 0,0 1 1,1-1-1,-1 1 0,1 0 1,-1-1-1,0 1 1,1-1-1,-1 1 0,1 0 1,-1 0-1,1-1 0,0 1 1,-1 0-1,1 0 0,-1 0 1,1-1-1,-1 1 1,1 0-1,0 0 0,-1 0 1,1 0-1,-1 0 0,1 0 1,0 0-1,-1 0 0,1 0 1,-1 1-1,1-1 1,-1 0-1,1 0 0,0 0 1,-1 1-1,1-1-2,131 30-11,-42-16-1607,48-2-5320,-74-15 1547</inkml:trace>
  <inkml:trace contextRef="#ctx0" brushRef="#br0" timeOffset="119430.722">25750 3697 9898,'-13'-105'9229,"14"104"-9188,-1 0 0,0 0 1,0 1-1,0-1 0,0 0 0,0 0 1,0 0-1,0 1 0,0-1 0,0 0 1,0 0-1,0 0 0,-1 1 0,1-1 1,0 0-1,-1 0 0,1 1 0,0-1 1,-1 0-1,1 1 0,-1-1 0,1 0 1,-1 1-1,1-1 0,-1 1 0,1-1 1,-1 1-1,0-1 0,1 1 1,-1-1-1,0 1 0,0-1 0,1 1 1,-1 0-1,0 0 0,0-1 0,1 1 1,-1 0-1,0 0 0,0 0 0,0 0 1,1 0-1,-1 0 0,0 0 0,0 0 1,0 0-1,1 0 0,-1 0 0,0 1 1,0-1-1,1 0 0,-1 1 0,0-1 1,0 0-1,1 1 0,-1-1 0,0 1 1,1-1-1,-1 1 0,1-1 1,-1 1-1,1 0 0,-1-1 0,0 1-41,-25 16 117,0 1-1,1 1 1,1 1-1,1 1 1,1 2-1,-11 13-116,-2 28 11,34-63-13,1 1 1,0-1-1,-1 0 1,1 0 0,0 0-1,0 0 1,0 1-1,0-1 1,0 0-1,0 0 1,0 1-1,0-1 1,0 0-1,1 0 1,-1 0-1,0 0 1,1 0 0,-1 1-1,1-1 1,-1 0-1,1 0 1,0 0-1,-1 0 1,1 0-1,0 0 1,0-1-1,0 1 1,0 0-1,0 0 1,0 0 0,0-1-1,0 1 1,0-1-1,0 1 1,0-1-1,0 1 1,0-1-1,0 1 1,0-1-1,1 0 1,-1 0-1,1 1 2,53-5-100,78-29-333,-109 25 359,0 0 0,0 2 0,1 0 0,0 2 0,0 1 0,0 1 0,1 1 0,-1 1 1,20 3 73,-43-4-6,0 1 1,0 0 0,1 0 0,-1 0-1,0 0 1,1 1 0,-1-1 0,0 1-1,0-1 1,0 1 0,1 0-1,-1 0 1,0 0 0,0 0 0,0 0-1,0 0 1,0 0 0,-1 1 0,1-1-1,0 1 1,-1-1 0,1 1 0,-1 0-1,1 0 1,-1 0 0,0 0 0,0 0-1,0 0 1,0 0 0,0 0 0,0 0-1,0 0 1,-1 0 0,1 1 0,-1-1-1,0 0 1,1 0 0,-1 1 0,0-1-1,0 0 1,-1 0 0,1 1 0,0-1-1,-1 0 1,1 0 0,-1 1 0,0-1-1,0 0 1,0 1 5,-9 10 91,0-1-1,-1 0 1,0 0 0,-1-2-1,0 1 1,-1-1 0,-13 8-91,21-14 45,-27 18 194,0-2 0,-1-1 0,-1-1 0,-1-2 0,0-2 0,-14 3-239,-31-7-1359,62-21-2514,2-8-5</inkml:trace>
  <inkml:trace contextRef="#ctx0" brushRef="#br0" timeOffset="121737.36">18466 7022 7898,'-4'-10'854,"-1"0"0,0 1 0,0 0 0,-1 0 1,0 0-1,0 1 0,-1 0 0,0 0 0,-1 1 1,-5-5-855,11 11 52,1 0 0,0 0 0,0 0 0,-1 0 0,1 0 0,-1 0 0,1 1 0,-1-1 1,1 1-1,-1-1 0,1 1 0,-1 0 0,1-1 0,-1 1 0,1 0 0,-1 0 0,0 0 1,1 0-1,-1 0 0,1 1 0,-1-1 0,0 0 0,1 1 0,-1-1 0,1 1 0,-1 0 1,1-1-1,0 1 0,-1 0 0,1 0 0,0 0 0,-1 0 0,1 0 0,0 0 0,0 0 1,0 0-1,0 1 0,0-1 0,0 0 0,0 1 0,1-1 0,-1 0 0,0 1 1,1-1-1,-1 1-52,-24 71 120,20-54-113,1 1-1,0-1 1,2 1 0,0 0-1,2 0 1,0 0-1,1 1 1,0-1-1,2-1 1,1 1-1,5 19-6,-8-37 2,-1 0-1,0 0 0,1 0 0,-1 0 1,1 0-1,0 0 0,-1-1 1,1 1-1,0 0 0,0 0 0,0-1 1,0 1-1,1 0 0,-1-1 0,0 1 1,1-1-1,-1 1 0,1-1 1,-1 0-1,1 0 0,0 0 0,-1 0 1,1 0-1,0 0 0,0 0 0,0 0 1,0-1-1,0 1 0,0-1 0,0 1 1,0-1-1,0 0 0,0 0 1,0 0-1,0 0 0,0 0 0,0-1 1,0 1-1,0 0 0,0-1 0,1 0-1,4-4 16,0-1-1,-1 0 1,1 0-1,-1 0 1,-1-1-1,1 0 1,-1 0-1,-1 0 1,1-1-1,-1 1 1,0-1-1,-1 0 1,2-6-16,-4 12 4,7-13 22,-1-1 0,0 0 0,-1-1 0,-1 1 0,0-1 0,-1 0 0,-1 0 0,-1 0 0,-1-1 0,0 1 0,-1 0 0,-2-17-26,2 33 0,0 1-1,0-1 1,0 0 0,0 0 0,-1 0-1,1 0 1,0 0 0,0 0 0,-1 0-1,1 0 1,-1 1 0,1-1-1,-1 0 1,1 0 0,-1 0 0,1 1-1,-1-1 1,0 0 0,1 1 0,-1-1-1,0 1 1,0-1 0,1 1 0,-1-1-1,0 1 1,0-1 0,0 1 0,0 0-1,0-1 1,1 1 0,-1 0 0,0 0-1,0 0 1,0-1 0,0 1 0,0 0-1,0 0 1,0 1 0,0-1 0,0 0-1,0 0 1,0 0 0,0 1 0,1-1-1,-1 0 1,0 1 0,0-1-1,0 1 1,0-1 0,1 1 0,-1-1-1,0 1 1,0-1 0,1 1 0,-1 0-1,1 0 1,-1-1 0,0 1 0,1 0-1,-1 0 1,1 0 0,0 0 0,-9 14-24,1 1 0,1 0 0,1 1 0,1 0 0,0 0 0,1 0 0,-1 10 24,4-24-3,-7 35 1,1 1 0,2-1 1,1 1-1,3 0 0,2 31 2,11-26 33,-12-43-32,1 0 1,0-1 0,0 1-1,0-1 1,0 0 0,-1 1-1,1-1 1,0 0-1,0 1 1,0-1 0,0 0-1,0 0 1,0 0 0,0 0-1,0 1 1,0-2 0,0 1-1,-1 0 1,1 0 0,0 0-1,0 0 1,0 0 0,0-1-1,0 1 1,0 0-1,0-1 1,0 1 0,-1-1-1,1 1 1,0-1 0,0 1-1,-1-1 1,1 0 0,0 1-1,-1-1 1,1 0 0,-1 0-1,1 1 1,-1-1 0,1 0-1,-1 0 1,1 0 0,-1 0-1,1 0-1,22-29 60,-1 0-1,-1-2 1,-2-1 0,12-26-60,-17 31 27,0 2-1,40-75 106,-5-3-1,5-26-131,-47 108-49,-33 141-28,5 0 0,2 36 77,18-149 1,1 0 1,-1-1-1,1 1 0,0 0 0,0-1 1,1 1-1,-1 0 0,1 0 0,1-1 1,-1 1-1,1-1 0,0 0 0,0 1-1,16-7 35,44-84 98,-3-23 137,34-86-270,-54 78 44,-49 159-147,-1 25 83,3 1 1,3 0-1,3 11 20,10-44 25,-8-35-23,1-1-1,-1 1 1,1-1 0,-1 1-1,1-1 1,-1 1-1,1-1 1,-1 0 0,1 1-1,0-1 1,-1 0 0,1 1-1,-1-1 1,1 0-1,0 0 1,0 1 0,-1-1-1,1 0 1,0 0 0,-1 0-1,1 0 1,0 0-1,-1 0 1,1 0 0,0 0-1,0 0 1,-1 0 0,1-1-1,0 1 1,-1 0-1,1 0 1,0-1 0,-1 1-1,1 0 1,-1-1 0,1 1-1,-1-1 1,1 1-1,0 0 1,-1-1 0,1 0-1,-1 1 1,0-1 0,1 1-1,-1-1 1,1 1-1,-1-1 1,0 0-2,105-143 228,35-83-28,-141 265-321,-39 221 42,40-229-204,0-30 256,1 1 0,-1-1 0,1 1 0,-1-1 0,1 0 1,-1 1-1,1-1 0,-1 1 0,1-1 0,-1 0 0,1 1 0,-1-1 0,1 0 0,-1 0 0,1 0 0,0 1 0,-1-1 0,1 0 0,-1 0 0,1 0 0,0 0 0,-1 0 0,1 0 0,0 0 0,-1 0 0,1 0 0,0 0 0,-1 0 0,1-1 0,-1 1 0,1 0 0,-1 0 0,1-1 0,0 1 1,-1 0-1,1-1 0,-1 1 0,1 0 0,-1-1 0,1 1 0,-1-1 0,0 1 0,1-1 0,-1 1 0,0-1 0,1 1 0,-1-1 0,0 1 0,1-1 0,-1 0 0,0 1 0,0-1 0,0 0 0,0 1 0,1-1 0,-1 1 0,0-1 0,0 0 0,0 0 27,97-162-6265,-2-34-2780,-65 109 7737,-25 74 1944,3-34 4675,-13 50-2268,-28 65 708,-97 240-1046,117-250-2075,14-57-625,-1 1 1,1 0 0,0-1 0,0 1 0,-1-1 0,1 1-1,0-1 1,0 0 0,-1 1 0,1-1 0,0 0-1,0 1 1,0-1 0,0 0 0,0 0 0,-1 0 0,1 0-1,0 0 1,0 0 0,0 0 0,0 0 0,0 0 0,0 0-1,-1 0 1,1-1 0,0 1 0,0 0 0,0-1 0,0 1-1,-1 0 1,1-1 0,0 1 0,0-1 0,-1 1 0,1-1-6,3-1 12,57-22 84,-31 10-130,1 2 0,0 1 0,1 1 1,0 2-1,0 1 0,17 0 34,-48 6-5,0 1 0,0-1 0,-1 1 0,1 0-1,0 0 1,0 0 0,0-1 0,0 1 0,-1 0 0,1 0 0,0 0 0,0 0 0,0 0 0,0 0 0,0 1 0,-1-1-1,1 0 1,0 0 0,0 1 0,0-1 0,-1 0 0,1 1 0,0-1 0,0 1 0,-1-1 0,1 1 0,0-1 0,-1 1 0,1-1-1,-1 1 1,1 0 0,0-1 0,-1 1 0,0 0 0,1 0 0,-1-1 0,1 1 0,-1 0 0,0 0 0,0 0 0,1-1-1,-1 1 1,0 0 0,0 0 0,0 0 0,0 0 0,0-1 0,0 1 5,-19 40 69,15-35-31,-18 28 214,-1-2 1,-2 0 0,-1-1-1,-1-1 1,-1-2 0,-2-1 0,-1-1-1,-2-1-252,-14-3-160,47-22 123,-1-1 0,1 1 0,-1 0 0,1 0 0,-1-1 0,1 1 0,-1 0 0,1-1 0,-1 1 0,1 0 0,0-1 0,-1 1 0,1-1 0,-1 1 0,1-1 0,0 1 0,0-1 0,-1 1 0,1-1 0,0 1 0,0-1 0,0 1 0,-1-1 0,1 1 0,0-1 0,0 1 0,0-1 0,0 0 0,0 1 0,0-1 0,0 1 0,0-1 0,0 1 0,1-1 0,-1 0 0,0 1 0,0-1 0,0 1 0,1-1 0,-1 1 0,0-1 0,0 1 0,1-1 0,-1 1 0,1 0 0,-1-1 0,0 1 0,1-1 0,-1 1 37,1-1-56,44-66-5663,-5 25 1889</inkml:trace>
  <inkml:trace contextRef="#ctx0" brushRef="#br0" timeOffset="122399.783">19757 6639 7666,'0'0'129,"1"-1"0,-1 1 1,0-1-1,0 0 0,1 1 1,-1-1-1,0 0 0,0 1 1,0-1-1,0 0 0,0 1 0,0-1 1,0 0-1,0 1 0,0-1 1,0 0-1,-1 1 0,1-1 1,0 0-1,0 1 0,0-1 1,-1 1-1,1-1 0,0 0 1,-1 1-1,1-1 0,-1 1 1,1-1-1,-1 1 0,1-1 1,-1 1-1,1 0 0,-1-1 1,1 1-1,-1 0 0,1-1 0,-1 1 1,0 0-1,1-1 0,-1 1 1,0 0-1,1 0 0,-1 0 1,0 0-1,1 0 0,-1 0 1,0 0-1,1 0 0,-1 0 1,0 0-1,1 0 0,-1 0 1,1 0-1,-1 0 0,0 1 1,1-1-1,-1 0 0,0 0 1,1 1-1,-1-1 0,1 1 0,-1-1 1,1 0-1,-1 1 0,1-1 1,-1 1-130,-12 9 258,-1 0 0,2 2 1,-1-1-1,2 1 0,0 1 0,0 0 0,1 1 1,1 0-1,0 0 0,0 4-258,8-18 1,-12 22 65,0 1 0,1 0 0,1 0 0,1 2 0,1-1 0,1 1-1,-2 16-65,9-40 3,1 0 0,-1 0 0,0 0-1,1 0 1,0 0 0,-1-1-1,1 1 1,-1 0 0,1 0 0,0 0-1,0 1 1,0-1 0,0 0-1,0 0 1,0 0 0,0 0 0,0 0-1,0 0 1,0 0 0,0 0-1,0 0 1,1 0 0,-1 0 0,1 0-1,-1 0 1,0 0 0,1 0-1,0 0 1,-1-1 0,1 1-1,-1 0 1,1 0 0,0 0 0,0-1-1,0 1 1,-1 0 0,1-1-1,0 1 1,0-1 0,0 1 0,0-1-1,0 1 1,0-1 0,0 0-1,0 0 1,0 1 0,0-1 0,0 0-1,0 0 1,0 0 0,0 0-1,0 0 1,0 0 0,0 0 0,0 0-1,0-1 1,0 1 0,0 0-1,0-1 1,1 1-3,88-84 172,-69 61-134,20-25 29,61-55 7,-101 102-78,0 0 1,-1 0-1,1 1 1,0-1-1,0 0 1,0 0-1,0 1 1,0-1-1,0 1 1,0-1-1,0 1 0,0-1 1,0 1-1,1 0 1,-1-1-1,0 1 1,0 0-1,0 0 1,0 0-1,0 0 1,1 0-1,-1 0 1,0 0-1,0 0 1,0 1-1,0-1 0,1 0 1,-1 1-1,0-1 1,0 1-1,0-1 1,0 1-1,0-1 1,0 1-1,0 0 1,0 0-1,-1-1 1,1 1-1,0 0 0,0 0 1,0 0-1,-1 0 4,17 49-138,-12 4 123,-3 0 0,-2 0-1,-2 0 1,-2 0 0,-6 18 15,6-32 19,-14 103 688,-25 98-707,42-239 8,0 7 11,0-1 1,-1 0 0,-1 0-1,1 0 1,-1 0 0,0 0-1,-1-1 1,0 1 0,0-1-1,-1 0 1,0 0 0,-4 4-20,6-10 11,1 0 1,0 0 0,-1-1-1,1 1 1,-1-1 0,1 0-1,-1 0 1,1 0 0,-1 0-1,1 0 1,-1 0-1,1-1 1,0 1 0,-1-1-1,1 0 1,-1 0 0,1 0-1,0 0 1,0 0 0,0 0-1,-1 0 1,1-1 0,0 1-1,0-1 1,1 0 0,-1 1-1,0-1 1,1 0 0,-1 0-1,1 0 1,-1 0-1,1 0 1,0-1 0,0 1-12,-4-8 7,1 0 0,1 0 0,0-1 0,0 1 0,1-1 0,0 0 0,1 0 0,0 1 0,1-1 0,0 0 0,0 0 0,2 0 0,-1 1 0,1-1 0,1 0 0,0 1 0,0 0 0,2-4-7,22-72 0,4 2-1,3 1 0,3 2 1,9-7 0,107-183 50,-138 239-51,-1 0 0,-1 0 0,-2-1 0,0-8 1,-11 42-1,-1-1 0,1 0-1,-1 0 1,1 0-1,-1 1 1,1-1-1,-1 0 1,1 0-1,-1 0 1,1 0-1,-1 0 1,1 0-1,-1 0 1,1 0-1,-1 0 1,1 0 0,-1 0-1,1 0 1,-1-1-1,1 1 1,-1 0-1,1 0 1,-1 0-1,1-1 1,-1 1-1,1 0 1,0-1-1,-1 1 1,1 0-1,0-1 1,-1 1 0,1 0-1,0-1 1,-1 1-1,1-1 1,0 1-1,-1 0 1,1-1-1,0 1 1,0-1 1,-22 33-12,1 1 1,1 0 0,2 2-1,1 0 1,2 1-1,2 1 1,1 0 0,2 1-1,2 0 1,1 0-1,0 11 12,23 12 5,-15-59-4,0-1 0,1 1 0,-1-1 0,0 0 0,1 1 0,-1-1 0,1 0 0,-1 0-1,1 0 1,0 0 0,0 0 0,-1-1 0,1 1 0,0-1 0,0 1 0,0-1-1,-1 1 1,1-1 0,0 0 0,0 0 0,0 0 0,0 0 0,0 0 0,0 0 0,-1-1-1,1 1 1,0-1 0,0 1 0,0-1 0,-1 0 0,1 1 0,1-2-1,11-6-53,-1 0 0,0-1-1,-1 0 1,0-1 0,-1-1 0,0 1 0,0-2 0,-1 0 0,1-2 53,-10 13-16,20-26-821,-2-1 0,0 0-1,-2-2 1,-2 0 0,0 0 0,3-16 837,22-49-3222</inkml:trace>
  <inkml:trace contextRef="#ctx0" brushRef="#br0" timeOffset="122734.455">20232 6202 8778,'-38'18'6191,"7"43"-4798,26-47-1126,-7 19-24,2 2 0,1-1 1,1 1-1,2 0 0,1 1 0,2 0 0,2-1 1,2 24-244,0-52 39,-1 0 0,1 0 0,1 0 0,-1 0 0,1 0 0,0 0 0,1 0 0,0-1 0,0 1 0,3 4-39,-3-10 7,-1 1 0,0-1 0,0 0 0,1 0 0,-1-1 0,0 1 0,1-1 0,-1 1 0,1-1 0,-1 0 0,1 1 0,-1-1 0,0 0 0,1-1 0,-1 1 0,1 0-1,-1-1 1,1 0 0,-1 1 0,0-1 0,1 0 0,-1 0 0,0 0 0,0 0 0,0-1 0,0 1 0,0-1 0,0 1 0,0-1 0,0 0 0,-1 1 0,1-1 0,0 0 0,-1 0 0,0 0-1,1-1 1,-1 1 0,0 0-7,-1 2 0,159-182 333,-156 179-333,-1 1-4,-1 0 1,1 0-1,0 0 1,-1 0-1,1 0 1,0 1-1,0-1 0,0 1 1,0 0-1,1-1 1,-1 1-1,0 0 1,0 0-1,1 0 1,-1 1-1,1-1 0,-1 0 1,0 1-1,1 0 1,-1 0 3,0 0-5,-1 1 0,0 0 0,0 0 0,0 0 0,0-1 1,0 1-1,0 0 0,-1 0 0,1 1 0,0-1 0,0 0 0,-1 0 0,1 0 1,-1 0-1,1 1 0,-1-1 0,0 0 0,1 1 0,-1-1 0,0 0 0,0 1 1,0-1-1,0 0 0,0 0 0,0 1 0,0-1 0,0 0 0,0 1 0,-1 0 5,-35 179-40,17-96 68,32-169-2104,11-16-3933,-9 55 2583</inkml:trace>
  <inkml:trace contextRef="#ctx0" brushRef="#br0" timeOffset="123144.902">20539 6488 6273,'90'65'8041,"-86"-64"-7965,0 0 1,-1-1-1,1 1 1,0-1-1,0 0 1,-1-1 0,1 1-1,0 0 1,-1-1-1,1 0 1,0 0-1,-1 0 1,1 0-1,-1-1 1,0 1 0,1-1-1,-1 0 1,0 0-1,0 0 1,0-1-1,0 1 1,0 0-1,-1-1 1,1 0-1,-1 0 1,0 0 0,0 0-1,0 0 1,0 0-1,0-1-76,9-10 95,-1 0 1,0-1-1,-2 1 0,1-2 1,-2 0-1,0 0 0,3-10-95,-11 27 13,1-1-1,-1 0 1,1 0 0,0 0 0,-1 0-1,1 1 1,0-1 0,-1 0 0,1 0-1,0 0 1,-1 0 0,1 0 0,-1 0-1,1 0 1,0 0 0,-1 0-1,1 0 1,-1 0 0,1 0 0,0 0-1,-1-1 1,1 1 0,0 0 0,-1 0-1,1 0 1,0-1 0,-1 1-1,1 0 1,0 0 0,-1 0 0,1-1-1,0 1 1,-1 0 0,1-1 0,0 1-1,0 0 1,0-1 0,-1 1-1,1 0 1,0-1 0,0 1 0,0 0-1,0-1 1,0 1-13,-8 11 42,1 1 1,0 0-1,1 1 0,1-1 0,0 1 0,0 0 1,1 1-1,1-1 0,1 1 0,0 0 0,0-1 1,1 1-1,1 0 0,1 13-42,-1-25 6,0-1 0,0 1 0,0 0 0,0 0 0,0 0 0,1 0 0,-1-1 0,1 1 0,-1 0 0,1 0 0,-1-1 1,1 1-1,0 0 0,0-1 0,0 1 0,0-1 0,0 1 0,0-1 0,1 1 0,-1-1 0,0 0 0,1 0 0,-1 0 0,1 1 0,-1-1 0,1-1 0,-1 1 0,1 0 0,0 0 0,0-1 0,-1 1 0,1-1 1,0 1-1,0-1 0,0 0 0,-1 1 0,1-1 0,0 0 0,0 0 0,0-1 0,0 1 0,-1 0 0,2-1-6,69-46 185,-12-9-81,-42 37-90,1 2 0,0 0-1,1 1 1,1 1-1,1 1 1,19-10-14,-40 23-1,0 1 1,1-1-1,-1 0 0,0 1 1,0-1-1,1 1 0,-1-1 1,0 1-1,1-1 1,-1 1-1,1 0 0,-1 0 1,0 0-1,1 0 1,-1 0-1,1 0 0,-1 0 1,0 0-1,1 1 1,-1-1-1,1 0 0,-1 1 1,0-1-1,0 1 0,1-1 1,-1 1-1,0 0 1,0 0-1,0 0 0,0-1 1,1 1-1,-1 0 1,0 0-1,-1 0 0,1 1 1,0-1-1,0 0 1,0 0-1,-1 0 0,1 1 1,-1-1-1,1 0 0,-1 1 1,1-1-1,-1 0 1,0 1-1,1-1 0,-1 1 1,3 152 270,-4-154-264,1 1 0,0-1 0,0 0 0,0 1 0,-1-1-1,1 1 1,0-1 0,0 1 0,0-1 0,0 1 0,0-1 0,0 1 0,0-1 0,0 1 0,0 0 0,0-1 0,0 1 0,0-1 0,0 1 0,0-1 0,0 1 0,1-1 0,-1 0 0,0 1 0,0-1-1,1 1 1,-1-1 0,0 1 0,0-1 0,1 0 0,-1 1 0,1-1 0,-1 1 0,0-1 0,1 0 0,-1 0 0,1 1 0,-1-1 0,1 0 0,-1 0 0,0 1 0,1-1 0,-1 0 0,1 0-1,-1 0 1,1 0 0,-1 0 0,1 0 0,0 0 0,-1 0 0,1 0 0,-1 0 0,1 0 0,-1 0 0,1 0 0,-1 0 0,1 0 0,-1-1 0,0 1 0,1 0 0,-1 0 0,1-1 0,-1 1 0,1 0-1,-1-1 1,1 1-6,24-31 236,-22 26-225,30-48 439,-38 48-3012,-9 3 515</inkml:trace>
  <inkml:trace contextRef="#ctx0" brushRef="#br0" timeOffset="123896.401">21566 6242 3929,'-1'-3'468,"0"0"0,0 0 0,0 0 0,-1 0 1,1 0-1,-1 0 0,0 1 0,0-1 0,0 1 0,0-1 1,0 1-1,0 0 0,-1-1 0,1 1 0,-1 0 0,1 1 0,-1-1 1,0 0-1,0 1 0,1 0 0,-1-1 0,0 1 0,-1 0 1,1 1-1,-2-1-468,-1 3 146,1 1 0,0 0 0,0 1 0,0-1 0,0 1 0,1 0 0,0 0 0,-1 0 0,2 1 0,-1 0 1,0 0-1,1 0 0,0 0 0,0 0 0,-1 4-146,-6 9 80,2 0 0,0 1 1,1 1-1,1-1 0,1 1 0,0 2-80,2 37 261,3-58-254,0 0 1,0 1-1,0-1 0,0 0 0,0 0 0,1 0 0,-1 0 0,0 0 0,1 0 0,-1 0 0,1 0 1,-1 0-1,1 0 0,0 0 0,-1 0 0,1 0 0,0 0 0,0 0 0,0-1 0,0 1 0,-1 0 1,1-1-1,0 1 0,0 0 0,0-1 0,0 1 0,0-1 0,1 0 0,-1 1 0,0-1 0,0 0 1,0 1-1,0-1 0,0 0 0,0 0 0,1 0 0,-1 0 0,0 0 0,0-1 0,0 1 0,0 0 1,0 0-1,0-1 0,1 1 0,-1-1 0,0 1 0,0-1 0,0 1 0,0-1 0,0 0-7,16-9 47,0-1 0,-1-1 0,-1 0-1,0-1 1,0-1 0,-1-1 0,-1 1-1,5-9-46,-13 17 16,32-38-31,-3-1 1,-2-1 0,-2-2-1,8-18 15,-12 13-214,-2-1-1,-2-2 0,3-20 215,-15 10-250,-19 70 172,-1 12 67,1 0 0,1 1 0,0-1 0,1 2 0,1-1 0,0 1-1,0 7 12,3-13 14,-6 16 63,1 0 0,2 1-1,0 0 1,3 0 0,0 0-1,1 0 1,2 1 0,2-1-1,0 0 1,3 8-77,-3-28-79,0 1-1,1-1 1,0 1-1,1-1 1,-1 0 0,2 0-1,0-1 1,0 1 0,0-1-1,1 0 1,0 0-1,0-1 1,1 0 0,0 0-1,1 0 1,-1-1-1,4 1 80,46 19-3252,0-12-136</inkml:trace>
  <inkml:trace contextRef="#ctx0" brushRef="#br0" timeOffset="124428.421">22232 6230 9378,'-34'-49'6090,"28"-10"-3650,7 46-2290,1 1 0,1-1-1,0 1 1,0 0 0,2 0-1,-1 0 1,1 1-1,4-6-149,-7 13 13,-1 0 0,2 1-1,-1-1 1,0 0 0,1 1 0,0 0-1,0-1 1,0 1 0,0 0-1,0 0 1,0 1 0,1-1-1,0 1 1,-1 0 0,1 0-1,0 0 1,0 0 0,0 0-1,0 1 1,0 0 0,0 0 0,1 0-1,-1 0 1,0 1 0,1 0-1,-1 0 1,0 0 0,1 0-1,-1 1 1,0-1 0,0 1-1,1 0 1,-1 1 0,0-1-1,0 1 1,0-1 0,0 1 0,0 0-1,0 1-12,5 4-1,0 0 0,-1 0-1,-1 0 1,1 1 0,-1 0-1,0 0 1,-1 1 0,0 0 0,0 0-1,-1 1 1,0-1 0,-1 1-1,0 0 1,-1 1 0,0-1 0,0 0-1,-1 1 1,0 1 1,1 11 33,-1 0 0,-1 1 0,-1-1-1,-1 0 1,-1 1 0,-1-1 0,-5 20-33,-5 20 125,14-56-42,6-18 17,-7 11-99,108-193 351,-19-46-230,-71 185-105,-17 53-19,-1 1 0,1 0 1,-1 0-1,0-1 0,1 1 0,-1 0 0,1 0 1,-1 0-1,1 0 0,-1 0 0,1 0 0,-1 0 1,0 0-1,1 0 0,-1 0 0,1 0 0,-1 0 0,1 0 1,-1 0-1,1 0 0,-1 0 0,1 0 0,-1 0 1,0 1-1,1-1 0,-1 0 0,1 0 0,-1 1 1,0-1-1,1 0 0,-1 0 0,0 1 0,1-1 1,-1 1-1,0-1 0,1 0 0,-1 1 0,0-1 0,0 0 1,0 1-1,1-1 0,-1 1 0,0-1 0,0 1 1,0-1-1,0 1 0,0-1 0,0 0 0,0 1 1,0-1-1,0 1 0,0-1 0,0 1 0,0-1 0,0 1 1,0-1-1,0 1 0,0-1 0,-1 0 0,1 1 1,0-1-1,0 1 0,0-1 0,-1 0 0,1 1 1,0-1-1,-1 0 0,1 1 2,1 5-18,30 132-54,-31-136 73,0-1 1,0 1 0,0-1-1,0 1 1,0-1 0,1 0-1,-1 1 1,1-1-1,-1 1 1,1-1 0,-1 0-1,1 0 1,0 1 0,0-1-1,-1 0 1,1 0 0,0 0-1,0 0 1,0 0-1,0 0 1,1 0 0,-1 0-1,0 0 1,0 0 0,0-1-1,1 1 1,-1-1 0,0 1-1,1-1 1,-1 1-1,1-1 1,-1 0 0,0 1-1,1-1 1,-1 0 0,1 0-1,-1 0 1,1 0 0,-1 0-1,0-1 1,1 1-1,-1 0 1,1-1 0,-1 1-2,11-8-72,0-1 1,-1 0-1,0-1 1,-1 0-1,0-1 1,-1 0-1,0 0 1,-1-1-1,1-1 72,-7 10-52,67-100-1942,-26 31-2094,-14 18 522</inkml:trace>
  <inkml:trace contextRef="#ctx0" brushRef="#br0" timeOffset="124704.039">23030 5724 8098,'-67'150'6591,"53"-111"-5824,1 0 0,2 1-1,1 1 1,-2 32-767,12-31 470,0-42-462,1 1 0,-1 0-1,0-1 1,0 1-1,0 0 1,0-1 0,1 1-1,-1 0 1,0-1-1,0 1 1,1 0 0,-1-1-1,1 1 1,-1-1-1,0 1 1,1-1 0,-1 1-1,1-1 1,-1 1-1,1-1 1,0 1 0,-1-1-1,1 0 1,-1 1-1,1-1 1,0 0 0,-1 0-1,1 1 1,0-1-1,-1 0 1,1 0 0,0 0-1,-1 0 1,1 0-1,0 0 1,-1 0 0,1 0-1,0 0 1,0 0-1,-1 0 1,1-1 0,0 1-1,-1 0 1,1 0-1,-1-1 1,1 1 0,0 0-1,-1-1 1,1 1 0,-1 0-1,1-1 1,-1 1-1,1-1-7,14-11 55,0 0 0,0 0-1,-1-2 1,-1 0 0,-1 0 0,3-5-55,6-6 39,130-156 197,-86 115-217,-64 66-19,-1-1 0,1 1 0,0-1 0,-1 1 0,1-1 0,0 1 0,0 0 0,0 0 0,0-1 0,-1 1 0,1 0 0,0 0-1,0 0 1,0 0 0,0 0 0,0 0 0,-1 0 0,1 0 0,0 0 0,0 0 0,0 0 0,0 1 0,0-1 0,-1 0 0,1 1 0,0-1 0,0 0 0,-1 1 0,1-1 0,0 1 0,0-1-1,-1 1 1,1 0 0,-1-1 0,1 1 0,0 0 0,-1-1 0,1 1 0,-1 0 0,0 0 0,1-1 0,-1 1 0,0 0 0,1 0 0,-1 0 0,0-1 0,0 1 0,0 0 0,1 1 0,6 51 2,-6-46 1,0 14 2,-2-12 6,1 0 1,1 0-1,0 1 1,0-1-1,0 0 0,1 0 1,1 0-1,0 0 1,0-1-1,0 1 0,1-1 1,0 0-1,4 6-11,-6-13 6,-1 1 1,1-1-1,-1 0 0,1 0 0,0 0 0,0 0 1,-1 0-1,1 0 0,0 0 0,0-1 1,0 1-1,0 0 0,0-1 0,0 0 0,0 1 1,0-1-1,0 0 0,0 0 0,0 0 0,-1 0 1,1-1-1,0 1 0,0 0 0,0-1 1,0 1-1,0-1 0,0 0 0,0 0 0,0 0 1,-1 0-1,1 0 0,0 0 0,-1 0 0,1-1-6,54-49 139,-50 44-134,53-52-2302,-49 54-1102,-4 8-386</inkml:trace>
  <inkml:trace contextRef="#ctx0" brushRef="#br0" timeOffset="125615.851">24172 5550 6625,'-24'-59'7157,"23"59"-7090,0-1 1,1 0 0,-1 1 0,0-1 0,1 1 0,-1 0 0,0-1-1,0 1 1,1 0 0,-1-1 0,0 1 0,0 0 0,0 0 0,1 0-1,-1-1 1,0 1 0,0 0 0,0 0 0,0 0 0,1 0 0,-1 1-1,0-1 1,0 0 0,0 0 0,1 0 0,-1 1 0,0-1 0,0 0-1,1 1 1,-1-1 0,0 1 0,0-1 0,1 1 0,-1-1 0,1 1-1,-1-1 1,0 1 0,1 0 0,-1-1 0,1 1 0,-1 0-1,1-1 1,0 1 0,-1 0 0,1 0-68,-32 42 1093,30-40-989,-12 17 65,1 1-1,2 0 1,0 1 0,1 0-1,1 1 1,1 0 0,1 0-1,1 1 1,1 0 0,0 11-169,9 7 121,-4-41-117,1 0 0,-1-1 0,0 1-1,1 0 1,-1 0 0,0-1 0,1 1 0,-1 0 0,1-1 0,-1 1 0,1 0-1,-1-1 1,1 1 0,0-1 0,-1 1 0,1 0 0,0-1 0,-1 0-1,1 1 1,0-1 0,0 0 0,-1 1 0,1-1 0,0 0 0,0 0 0,0 1-1,-1-1 1,1 0 0,0 0 0,0 0 0,0 0 0,-1 0 0,1 0 0,0 0-1,0-1 1,0 1 0,0 0 0,-1 0 0,1-1 0,0 1 0,0 0-1,-1-1 1,1 1 0,0-1 0,-1 1 0,1-1 0,0 1 0,-1-1-4,82-80 248,-18 1-80,-3-3 1,-3-5-169,-33 50 26,-1-1 0,-2-2 0,-2 0 0,-2-1 0,-2 0 0,-1-2 0,-3 0 0,6-33-26,-17 49-11,-7 25 7,-14 77-121,6-11 100,2 2 1,3 0-1,2 0 0,4 10 25,3-62 6,1 1 0,0 0 0,1-1-1,0 1 1,1-1 0,1 0 0,0 0 0,3 5-6,-6-14 3,1-1 0,-1 1 0,1-1 0,0 1 1,0-1-1,1 0 0,-1 0 0,1 0 0,-1 0 1,1 0-1,0 0 0,0-1 0,0 0 0,0 1 1,1-1-1,-1 0 0,1-1 0,-1 1 0,1-1 1,-1 1-1,1-1 0,0 0 0,0 0 0,0-1 1,0 1-1,-1-1 0,1 0 0,0 0 0,0 0 1,0 0-1,2-1-3,5-2 16,-1-1 1,0 0 0,-1 0 0,1-1-1,-1 0 1,1 0 0,-2-1 0,1-1-1,-1 1 1,1-1 0,-2-1-1,1 1 1,4-9-17,-1 5 20,-1-1-1,-1 0 1,0-1-1,-1 0 1,0 0-1,-1-1 1,-1 0-1,0-1 1,0 1-1,-2-1 1,0 0-1,-1 0 1,0 0-1,-1-1 1,-1 1-1,0-12-19,-1 26 1,0 0-1,1 0 1,-1 0-1,0 0 1,0 0-1,0-1 1,0 1-1,0 0 1,0 0-1,0 0 1,0 0-1,0 0 1,0 0-1,-1 0 1,1 0-1,0 0 1,-1 0-1,1 0 1,-1 0-1,1 1 1,-1-1-1,1 0 1,-1 0-1,0 0 1,1 0-1,-1 1 1,0-1-1,0 0 1,1 1-1,-1-1 1,0 1-1,0-1 1,0 1-1,0-1 1,0 1-1,0-1 1,0 1-1,0 0 1,0 0-1,0-1 1,0 1-1,0 0 1,0 0-1,0 0 1,0 0-1,0 0 1,0 1-1,0-1 1,0 0 0,0 0-1,0 1 1,0-1-1,0 0 1,0 1-1,0-1 1,0 1-1,0-1 1,0 1-1,-6 9-17,0 1 1,1-1 0,1 1-1,0 1 1,0-1 0,1 1-1,0-1 1,1 1 0,-1 7 16,4-16-4,-3 6 2,0 0-1,1 0 1,0 0 0,1 0 0,0 0 0,0 1-1,1-1 1,0 0 0,1 1 0,0-1-1,0 0 1,3 9 2,-3-16-2,1 0 1,-1 1-1,0-1 0,1 0 0,-1 0 1,1 0-1,0 0 0,0 0 0,0-1 1,0 1-1,0 0 0,0-1 0,0 0 0,0 1 1,1-1-1,-1 0 0,0 0 0,1 0 1,-1 0-1,1-1 0,-1 1 0,1-1 1,-1 1-1,1-1 0,0 0 0,1 0 2,72-9-5,-67 7 3,136-43 58,-142 41-40,1 1 0,-1 0 0,1-1 0,-1 0 0,0 0 0,0 0 0,-1 0 0,1 0 0,-1-1 0,0 1 0,0-1 0,0 0 0,-1 1 0,0-1 0,0 0 0,0 0 0,0 0 0,-1 0 0,0 0-1,0 0 1,0 0 0,0 1 0,-1-1 0,0 0 0,0 0 0,0 0 0,-1 1 0,0-1 0,0 0 0,0 1 0,-1-2-16,0-7 56,-46-129 525,49 140-569,-1 2-10,0-1-1,1 1 0,-1-1 1,1 1-1,-1-1 0,1 1 0,0-1 1,-1 0-1,1 1 0,0-1 0,-1 1 1,1-1-1,0 0 0,-1 1 0,1-1 1,0 0-1,0 1 0,0-1 1,0 0-1,0 0 0,0 1 0,0-1 1,0 0-1,0 1 0,0-1 0,0 0 1,0 1-1,0-1 0,1 0 1,-1 1-1,0-1 0,1 0 0,-1 1 1,0-1-1,1 0 0,-1 1 0,1-1 1,-1 1-1,0-1 0,1 1 0,0-1 1,-1 1-1,1 0 0,-1-1 1,1 1-1,0-1-1,78 21-1235,43-8-5933,-62-16 1924</inkml:trace>
  <inkml:trace contextRef="#ctx0" brushRef="#br0" timeOffset="126738.113">21721 7333 6361,'22'-58'1999,"-11"27"-617,1 1 1,2 0-1,1 1 1,16-23-1383,-28 47 170,0 0 0,0 0 0,1 0 0,-1 1 1,1-1-1,0 1 0,1 0 0,-1 1 0,1-1 1,0 1-1,0-1 0,0 1 0,2 0-170,-5 3 35,-1 0 0,1 1 0,-1-1 0,1 1 0,-1 0 0,0-1 0,1 1 0,-1 0 0,0 0 0,1 0 0,-1 0 0,0 0 0,0 0 0,0 0 0,0 0 0,0 1-1,0-1 1,0 0 0,-1 1 0,1-1 0,0 0 0,-1 1 0,1-1 0,-1 1 0,1-1 0,-1 1 0,0-1 0,0 1 0,0 0 0,0-1 0,0 1 0,0-1 0,0 1 0,0-1 0,0 1 0,-1-1 0,0 2-35,-1 44 180,-3 0 0,-2 0 0,-1-1 1,-3 0-1,-2 0 0,-2-1 0,-1-1 0,-20 34-180,-154 287 636,157-304-541,13-36-40,20-25-54,-1 0-1,1 0 1,0 0-1,-1 0 0,1 1 1,-1-1-1,1 0 1,-1 0-1,1 0 0,-1 0 1,1 0-1,0 0 1,-1 0-1,1 0 0,-1 0 1,1 0-1,-1 0 1,1-1-1,-1 1 0,1 0 1,0 0-1,-1 0 1,1-1-1,-1 1 1,1 0-1,0 0 0,-1-1 1,1 1-1,-1 0 1,1-1-1,0 1 0,0 0 1,-1-1-1,1 1 1,0 0-1,0-1 0,-1 1 1,1-1-1,0 1 1,0-1-1,0 1 0,0 0 1,0-1-1,0 1 1,-1-1-1,1 1 0,0-1 1,0 1-1,0-1 1,1 1-1,-1-1 1,0 1-1,0-1 0,0 1 1,0 0-1,0-1 1,0 1-1,1-1 0,-1 1 1,0 0-1,0-1 0,1-21-164,1 0-1,0 0 0,2 0 1,0 1-1,7-19 165,15-47-642,4 1 0,3 1-1,26-42 643,127-194-465,-144 264 416,-42 56 46,1 0 0,-1 0 0,1 0 0,-1 0 0,1 0 0,-1 0 0,1 0 0,0 1 0,0-1 0,-1 0 0,1 0 0,0 1 0,0-1 0,0 0 0,0 1 0,0-1 1,0 1-1,0-1 0,0 1 0,0 0 0,0-1 0,0 1 0,0 0 0,0 0 0,0-1 0,0 1 0,0 0 0,0 0 0,1 0 0,-1 1 0,0-1 0,0 0 1,0 0-1,0 1 0,0-1 0,1 1 3,10 38-41,-9 195 693,-5-152-173,1-36-183,-2 8 26,2 0-1,3-1 1,2 1-1,2-1 1,3 0 0,12 40-322,-18-83 16,1 0 0,0 0 1,1 0-1,0-1 1,1 0-1,0 0 1,0 0-1,1-1 1,2 2-17,-1-7 150,-15-18 29,-11-8-165,-1 2 1,-1 0-1,-1 1 1,0 1-1,-1 2 0,-2 0 1,1 1-1,-2 1 1,-2 0-15,-41-28-134,21 14 86,47 29 46,0 0 1,-1 0-1,1-1 0,0 1 0,-1 0 1,1-1-1,0 1 0,0 0 1,-1-1-1,1 1 0,0 0 0,0-1 1,0 1-1,-1 0 0,1-1 1,0 1-1,0-1 0,0 1 1,0 0-1,0-1 0,0 1 0,0-1 1,0 1-1,0-1 0,0 1 1,0 0-1,0-1 0,0 1 0,0-1 1,0 1-1,0 0 0,1-1 1,-1 1-1,0-1 0,0 1 1,0 0-1,1-1 0,-1 1 0,0 0 1,1 0-1,-1-1 0,0 1 1,0 0-1,1-1 0,-1 1 1,0 0-1,1 0 0,-1 0 0,1-1 1,-1 1-1,0 0 0,1 0 1,-1 0-1,1 0 0,-1 0 0,0 0 1,1 0-1,-1 0 0,1 0 1,-1 0-1,1 0 0,-1 0 1,0 0-1,1 0 0,-1 0 0,1 0 2,2-2-14,175-97-111,-151 87 138,0 1 1,1 1 0,0 1-1,0 2 1,1 1-1,12-1-13,-26 5-10,0 0 0,1 2 0,-1 0 0,0 0 0,0 1 1,1 1-1,0 1 10,-12-2-2,1 0 1,-1 0-1,0 1 1,0-1 0,0 1-1,0 0 1,0 0 0,-1 0-1,1 1 1,0-1-1,-1 1 1,0 0 0,0 0-1,0 0 1,0 0 0,0 1-1,-1-1 1,1 1 0,-1 0-1,0-1 1,0 1-1,0 0 1,-1 0 0,1 1-1,-1-1 1,0 0 0,0 4 1,0 25 80,-1-1 1,-2 0 0,-1 0 0,-2-1 0,-1 1 0,-2-1 0,0 0 0,-8 14-81,13-35 57,-8 23 341,11-34-183,4-10-93,121-331 370,-124 339-497,-1 1 0,1 0 0,0 0 0,0-1 0,0 1 0,0 0 0,0 0 1,0 0-1,0 0 0,1 0 0,-1 0 0,1 0 0,0 0 0,-1 1 0,1-1 0,0 0 0,0 1 1,0 0-1,0-1 0,0 1 0,0 0 0,0 0 0,1 0 0,-1 0 0,0 1 0,1-1 1,-1 1-1,0-1 0,1 1 0,-1 0 0,1 0 0,-1 0 0,2 0 5,-1 3-13,0 0-1,0 0 0,0 0 0,0 1 1,0-1-1,-1 1 0,1 0 1,-1 0-1,0 0 0,0 0 0,-1 0 1,1 0-1,-1 0 0,1 4 14,67 329-128,-50-302-195,-18-35 293,0 0-1,0 1 1,0-1-1,0 0 1,-1 0-1,1 0 1,0 0 0,0 0-1,0 0 1,0 0-1,0 0 1,0 0-1,0 0 1,0 0-1,0 0 1,0-1-1,-1 1 1,1 0 0,0-1-1,0 1 1,0-1-1,0 1 1,-1-1-1,1 1 1,0-1-1,0 1 1,-1-1 0,1 0-1,-1 1 1,1-1-1,0 0 1,-1 0-1,1 1 1,-1-1-1,0 0 1,1 0 0,-1-1 30,10-14-633,-1 0 1,0-1 0,-2 0 0,0-1 0,-1 1 0,1-8 632,9-23-2310,12-28-1488,0-8-514</inkml:trace>
  <inkml:trace contextRef="#ctx0" brushRef="#br0" timeOffset="127811.633">22720 6700 8242,'-11'16'4054,"5"23"-2443,5-30-1376,-2 50 339,3 1 0,2-1 0,3 0 0,2 0 0,3 0 0,9 25-574,23 67 1747,54 124-1747,-69-204 229,-4 1-1,-2 1 1,-4 1-1,-1 16-228,-13-19 668,-3-71-650,0-1 0,0 1 0,-1-1-1,1 1 1,0-1 0,0 1 0,-1-1 0,1 1 0,0-1-1,0 1 1,-1 0 0,1-1 0,0 1 0,-1 0 0,1-1-1,-1 1 1,1 0 0,0-1 0,-1 1 0,1 0-1,-1 0 1,1-1 0,-1 1 0,1 0 0,-1 0 0,1 0-1,-1 0 1,1 0 0,-1-1 0,1 1 0,-1 0 0,1 0-1,-1 0 1,1 1 0,-1-1 0,1 0 0,-1 0 0,1 0-1,-1 0 1,1 0 0,-1 1 0,1-1 0,-1 0-1,1 0 1,-1 1 0,1-1 0,-1 0 0,1 1 0,0-1-1,-1 0 1,1 1 0,0-1 0,-1 1 0,1-1 0,0 0-1,0 1 1,-1-1 0,1 1 0,0-1 0,0 1-18,-96-217 825,82 177-806,-95-222-8,100 241-75,9 20 60,0-1-1,0 1 1,0 0 0,-1-1 0,1 1 0,0 0 0,0-1 0,1 1 0,-1 0 0,0-1 0,0 1 0,0 0 0,0-1 0,0 1 0,0 0 0,0-1 0,0 1 0,1 0 0,-1 0 0,0-1 0,0 1 0,0 0 0,1-1 0,-1 1 0,0 0 0,0 0 0,1 0 0,-1-1 0,0 1 0,0 0 0,1 0-1,-1 0 1,0 0 0,1-1 0,-1 1 0,0 0 0,1 0 0,-1 0 0,0 0 0,1 0 0,-1 0 0,0 0 0,1 0 0,-1 0 0,0 0 0,1 0 0,-1 0 0,0 0 0,1 0 0,-1 1 0,0-1 0,1 0 0,-1 0 0,0 0 0,1 0 0,-1 0 0,0 1 0,0-1 0,1 0 0,-1 0 0,0 1-1,0-1 1,1 0 0,-1 0 0,0 1 0,0-1 4,5 2-39,117 22-1177,-102-24 911,0 0 0,0-2 1,0 0-1,0-1 0,0-2 0,-1 0 1,1 0-1,-1-2 0,-1 0 0,1-2 0,-1 0 1,5-4 304,-13 7-51,0-1 0,0 0 0,0-1 1,-1-1-1,0 1 0,0-1 0,-1-1 0,0 1 1,-1-1-1,0-1 0,-1 0 0,0 1 0,0-2 1,-1 1-1,-1-1 0,0 1 0,0-1 0,-1-1 1,-1 1-1,0-4 51,-4-26 164,2 42-151,0-1 0,0 0 0,0 0 0,0 0 1,0 0-1,-1 0 0,1 0 0,0 1 0,0-1 0,-1 0 1,1 0-1,-1 0 0,1 1 0,-1-1 0,1 0 1,-1 1-1,1-1 0,-1 0 0,0 1 0,1-1 0,-1 1 1,0-1-1,0 1 0,1-1 0,-1 1 0,0-1 1,0 1-1,0 0 0,1 0 0,-1-1 0,0 1 1,0 0-1,0 0 0,0 0 0,0 0 0,0 0 0,1 0 1,-1 0-1,0 0 0,0 0 0,0 0 0,0 1-13,-6 3 80,0 1 1,0 0-1,1 0 0,0 1 0,0 0 0,0 0 0,1 0 0,0 1 0,0 0 0,0 0 1,1 0-1,0 0 0,1 1 0,-3 5-80,6-12 9,-8 11 77,2-1 1,0 2-1,0-1 0,1 1 0,1 0 0,0 0 0,0 0 1,2 0-1,-1 1 0,2-1 0,0 1 0,0 0 1,2 1-87,-1-13 12,0 0 1,0-1-1,1 1 1,-1-1-1,1 1 1,-1 0 0,1-1-1,0 1 1,0-1-1,0 0 1,-1 1-1,1-1 1,0 0 0,1 1-1,-1-1 1,0 0-1,0 0 1,1 0 0,-1 0-1,0 0 1,1 0-1,-1 0 1,1 0-1,-1-1 1,1 1 0,-1-1-1,1 1 1,0-1-1,-1 1 1,1-1 0,0 0-1,-1 0 1,1 0-1,0 0 1,-1 0-1,1 0 1,0-1 0,-1 1-1,1 0-12,58-35 192,92-146 162,-36 37-450,-24 66-434,-91 77 511,1 0 1,-1 0-1,1 0 0,0 0 0,-1 0 0,1 0 0,0 1 1,-1-1-1,1 1 0,0-1 0,0 1 0,0 0 0,0 0 0,0 0 1,-1 0-1,1 0 0,0 0 0,0 0 0,0 1 0,0-1 1,-1 0-1,1 1 0,0 0 0,0-1 0,-1 1 0,1 0 1,0 0-1,-1 0 0,1 0 0,-1 0 0,1 0 0,-1 1 0,0-1 1,0 0-1,1 1 0,-1-1 0,0 1 0,0-1 0,0 1 1,0 0 18,24 72-110,-5 8 146,-18-81-32,0-1 0,-1 0 0,1 0-1,0 0 1,-1-1 0,1 1-1,0 0 1,-1-1 0,1 1 0,0-1-1,-1 1 1,1-1 0,-1 0 0,1 1-1,-1-1 1,1 0 0,-1 0-1,1 0 1,-1 0 0,0-1 0,0 1-1,0 0 1,0 0 0,0-1-1,0 1 1,0-1 0,0 1 0,0-1-1,0 1 1,-1-1 0,1 1 0,-1-1-1,1-1-3,-1 3 4,19-28-304,-2-1 1,-2 0-1,0-1 0,-2-1 1,-1 0-1,-2-1 0,-1-1 300,-3 5-1009,-5 41 1035,-1 6 110,1-1-1,0 0 0,1 0 1,1 0-1,0 0 1,2 0-1,0-1 0,1 0 1,1 0-1,0 0 0,1-1 1,6 9-136,20 20 69,-2 2-25,3-2 0,2-2-1,1-1 1,26 20-44,-45-46 15,-9-10 18,-1 1 0,-1 0 1,1 1-1,-1 0 0,0 0 1,-1 1-1,0 0 0,0 0 1,-1 1-1,-1 0 0,1 0 1,-1 1-34,-1 3 178,-1 1 1,-1-1 0,0 1 0,-1 0 0,0-1-1,-1 1 1,-1 0 0,0 0 0,-1-1 0,-1 1-1,0-1 1,-1 0 0,-1 0 0,0 0 0,-6 11-179,10-21 56,-1-1 1,0 1 0,1-1 0,-1 0 0,-1 0-1,1 0 1,0 0 0,-1 0 0,1-1 0,-1 1 0,0-1-1,0 1 1,0-1 0,0 0 0,0 0 0,0 0 0,-1-1-1,1 1 1,-1-1 0,1 0 0,-1 0 0,0 0-1,1 0 1,-1-1 0,0 1 0,1-1 0,-1 0 0,0 0-1,0 0 1,1-1 0,-1 0 0,0 1 0,1-1 0,-1 0-1,1-1 1,-1 1 0,1 0 0,-1-1 0,1 0-1,0 0 1,0 0 0,0 0 0,0-1 0,0 1 0,1-1-1,-2-1-56,-9-11 8,0-1 0,1-1-1,1 0 1,1 0-1,0-1 1,1 0 0,1-1-1,1 0 1,0 0-1,2-1 1,0 0-1,1 1 1,1-2 0,1 1-1,1 0 1,1-4-8,0 8-475,0-1 0,2 0 0,0 1 1,1 0-1,0-1 0,1 1 0,1 0 1,1 1-1,4-9 475,15-22-4249,4-4-395</inkml:trace>
  <inkml:trace contextRef="#ctx0" brushRef="#br0" timeOffset="128201.604">24292 6753 6057,'0'0'58,"-1"-2"226,-1 0 1,1-1-1,-1 2 0,1-1 1,-1 0-1,0 0 0,1 0 0,-1 1 1,0-1-1,0 1 0,0 0 1,-1-1-1,1 1 0,0 0 1,0 0-1,-1 0 0,1 1 0,0-1 1,-1 0-1,1 1 0,-1 0 1,1-1-1,-1 1 0,1 0 0,0 0 1,-1 1-1,0-1-284,-69 34 3921,-21 52-2808,81-73-838,3-4-204,0 0-1,0 1 1,1 0-1,0 1 1,1 0-1,0 0 1,0 1-1,2 0 1,-1 0 0,-2 10-71,8-20 1,-1 0 1,1 0-1,0 0 1,0 0-1,0 0 1,0 0-1,0 0 1,0 0-1,1 0 1,-1 0-1,1 0 1,-1 0 0,1 0-1,0 0 1,0 0-1,0-1 1,0 1-1,0 0 1,0-1-1,0 1 1,0 0-1,1-1 1,-1 0 0,1 1-1,-1-1 1,1 0-1,-1 1 1,1-1-1,0 0 1,0 0-1,-1-1 1,1 1-1,0 0 1,0-1-1,0 1 1,0-1 0,0 1-1,0-1 1,0 0-1,0 0 1,0 0-1,0 0 1,0 0-1,0 0 1,0-1-1,0 1 1,0-1-1,0 1 1,0-1 0,0 0-1,0 1 1,0-2-2,254-97-387,-240 94 328,0 1 1,0 0 0,1 1-1,-1 1 1,1 0 0,-1 1-1,1 1 1,1 1 58,-16-1-3,0 0 0,0 1 0,0-1 0,0 1 1,0-1-1,0 1 0,0 0 0,-1 0 0,1 0 0,0 0 0,0 0 0,-1 0 0,1 0 0,-1 1 0,1-1 1,-1 1-1,0-1 0,1 1 0,-1-1 0,0 1 0,0 0 0,0-1 0,0 1 0,0 0 0,0 0 0,-1 0 0,1 0 1,-1 0-1,1 0 0,-1 0 0,0 0 0,0 0 0,0 0 0,0 0 0,0 0 0,0 0 0,0 0 3,-24 75 141,-87 89 637,22-69-450,88-95-486,0-1-1,-1 1 1,1 0 0,-1-1-1,0 1 1,1-1-1,-1 1 1,0-1 0,0 0-1,0 0 1,0 0 0,0 0-1,0 0 1,0 0 0,-1-1-1,1 1 1,0-1 0,0 1-1,-1-1 1,1 0 0,0 0-1,0 0 1,-1 0-1,1 0 1,0-1 0,0 1-1,-3-1 159,-10-21-3292</inkml:trace>
  <inkml:trace contextRef="#ctx0" brushRef="#br0" timeOffset="129083.569">24659 6641 10442,'0'-2'308,"0"-1"18,1 1-1,-1 0 0,0-1 1,-1 1-1,1-1 0,0 1 1,-1 0-1,1-1 0,-1 1 1,0 0-1,0 0 1,0 0-1,0-1 0,0 1 1,0 0-1,-1 0 0,1 0 1,-1 1-1,1-1 0,-1 0 1,0 1-1,1-1 0,-1 1 1,0-1-1,-2 0-325,0 3 94,-1 0-1,1 1 1,0-1-1,-1 1 1,1 0-1,0 1 1,0-1-1,0 1 1,1-1-1,-1 1 1,1 0-1,-1 1 1,1-1-1,0 1 1,0-1-1,0 1 1,1 0-1,-2 3-93,-5 12 14,1 0 0,0 0 0,2 0 0,0 1 0,2 0 0,0 0 0,1 0 0,1 1 0,0-1 0,2 1 0,1-1 0,0 1 0,2-1-1,0 0 1,2 6-14,-5-24 1,0 0-1,0 1 0,0-1 0,0 0 0,0 0 1,0 0-1,1 1 0,-1-1 0,1 0 0,-1 0 1,1 0-1,0 0 0,0 0 0,0 0 0,0 0 1,0 0-1,0 0 0,1 0 0,-1-1 0,1 1 1,-1-1-1,1 1 0,-1-1 0,1 1 0,0-1 1,0 0-1,0 0 0,0 0 0,0 0 0,0 0 1,0 0-1,0 0 0,0-1 0,0 1 0,0-1 1,0 1-1,1-1 0,-1 0 0,0 0 0,1 0 0,7-6 8,0 0-1,0 0 1,-1-1-1,1 0 1,-2-1-1,1 0 1,-1 0-1,0-1 1,-1 0-1,0 0 1,0-1-1,-1 0 1,0 0-8,8-11 21,0-1 1,-2-1-1,0 0 1,-2 0-1,-1-1 0,0 0 1,-2 0-1,-1-1 1,-1 0-1,-1 0 1,-1-1-1,0-22-21,-15-19-21,12 66 17,0 1 0,-1-1 0,1 1 0,0 0 0,0-1 1,0 1-1,-1-1 0,1 1 0,0 0 0,-1-1 0,1 1 0,0 0 0,0-1 0,-1 1 1,1 0-1,-1-1 0,1 1 0,0 0 0,-1 0 0,1 0 0,-1-1 0,1 1 0,-1 0 1,1 0-1,0 0 0,-1 0 0,1 0 0,-1 0 0,1 0 0,-1 0 0,1 0 0,-1 0 1,1 0-1,-1 0 0,1 0 0,0 0 0,-1 0 0,1 1 0,-1-1 0,1 0 0,-1 0 1,1 0-1,0 1 0,-1-1 0,1 0 0,0 1 0,-1-1 0,1 0 0,0 1 1,-1-1-1,1 0 0,0 1 0,0-1 0,-1 1 0,1-1 0,0 0 0,0 1 0,0-1 1,0 1-1,-1-1 4,-9 30-151,3 3 115,2 1 0,1-1 1,1 1-1,2 0 0,3 23 36,15 35 25,-17-90-23,1-1 0,-1 1 0,1 0-1,0-1 1,0 1 0,0-1-1,0 1 1,0-1 0,0 0 0,0 1-1,1-1 1,-1 0 0,0 0-1,1 0 1,-1 0 0,1 0-1,-1 0 1,1 0 0,0 0 0,-1-1-1,1 1 1,0 0 0,-1-1-1,1 0 1,0 1 0,0-1 0,0 0-1,-1 0 1,1 0 0,0 0-1,0 0 1,-1-1 0,1 1 0,0 0-1,0-1 1,0 1-2,58-29 66,-39 13-38,-1 0-1,0-1 0,-1-1 1,-1-1-1,-1 0 0,-1-2 1,-1 0-1,0 0 0,-2-1 1,4-10-28,-7 14 11,-1-1 0,-1 0-1,-1-1 1,-1 0 0,0 0 0,1-19-11,-11 26-216,-8 32 13,4 7 140,1 2-1,1-1 1,1 1-1,1 0 1,1 16 63,8 34 48,-5-78-45,0 1 0,0 0 0,0 0 0,0 0 0,0 0 0,0 0 1,1-1-1,-1 1 0,0 0 0,0 0 0,1 0 0,-1-1 0,0 1 0,1 0 0,-1 0 0,1-1 0,-1 1 0,1 0 0,-1-1 0,1 1 0,0 0 1,-1-1-1,1 1 0,0-1 0,-1 1 0,1-1 0,0 0 0,0 1 0,-1-1 0,1 0 0,0 1 0,0-1 0,0 0 0,0 0 0,-1 0 1,1 0-1,0 1 0,0-1 0,0 0 0,0-1 0,0 1 0,-1 0 0,1 0 0,0 0 0,0 0 0,0-1 0,0 1 0,-1 0 0,1-1 1,0 1-1,0-1 0,-1 1 0,1-1 0,0 1 0,-1-1 0,1 0-3,36-40 118,-37 41-117,93-166 235,-76 134-256,-2-1 0,-1 0 1,-2-1-1,8-30 20,-20 48-282,-8 38 55,1 8 232,1 1 0,2 0-1,1 0 1,1 1 0,2-1 0,1 0 0,2 1 0,1-1 0,1 0 0,6 17-5,-11-45 13,1 1-1,0 0 1,0 0 0,0 0-1,0-1 1,1 1 0,-1 0-1,1-1 1,0 0 0,0 1-1,0-1 1,1 0 0,-1 0-1,1 0 1,-1 0 0,1 0-1,0-1 1,0 0 0,1 1-1,-1-1 1,0 0 0,1 0-1,-1-1 1,1 1 0,-1-1-1,4 1-12,-3-2-30,1-1 0,0 0 0,0 0 0,0-1-1,-1 1 1,1-1 0,-1 0 0,1 0 0,-1-1-1,0 1 1,0-1 0,0 0 0,0 0 0,0 0-1,-1-1 1,1 1 0,-1-1 30,51-72-4380,-28 16-50,-6 3-1314</inkml:trace>
  <inkml:trace contextRef="#ctx0" brushRef="#br0" timeOffset="129468.164">25697 6213 9658,'-27'11'5780,"-18"12"-3051,41-20-2637,-10 8 77,0 1 0,1 0 0,0 1 0,0 0 1,2 1-1,0 0 0,-5 8-169,15-21 0,1 0 0,-1-1 0,0 1 0,1-1 0,-1 1 0,1 0 0,-1-1 0,1 1 0,-1 0 0,1 0 0,-1-1 0,1 1 0,0 0 0,-1 0 0,1 0 0,0-1 0,0 1 0,-1 0 0,1 0 0,0 0 0,0 0 0,0 0 0,0 0 0,0 0 0,0-1 0,1 1 1,-1 0-1,0 0 0,0 0 0,0 0 0,1-1 0,-1 1 0,1 0 0,-1 0 0,1 0 0,-1-1 0,1 1 0,-1 0 0,1-1 0,-1 1 0,1 0 0,0-1 0,-1 1 0,1-1 0,0 1 0,0-1 0,-1 1 0,1-1 0,0 0 0,0 1 0,0-1 0,0 0 0,-1 0 0,1 0 0,72-23-189,-58 18 99,0 0 1,1 2-1,-1-1 1,1 2-1,0 0 0,0 1 1,0 0-1,0 1 1,0 1-1,-1 1 1,1 0-1,0 1 1,1 1 89,-15-2 14,1 0 1,-1 0-1,0 0 0,1 1 1,-1-1-1,0 1 1,0 0-1,-1-1 1,1 1-1,-1 0 1,1 0-1,-1 0 1,0 0-1,0 0 1,0 0-1,0 1 1,-1-1-1,1 0 1,-1 0-1,0 1 1,0-1-1,0 0 1,0 0-1,-1 1 1,1-1-1,-1 0 1,0 0-1,0 0 1,0 0-1,0 0 1,-1 0-1,1 0 1,-1 0-1,0 0 1,0-1-1,0 1 1,0 0-15,-9 16 251,0 0 0,-1-1 1,0-1-1,-2 0 1,0-1-1,-1 0 0,0-1 1,-2-1-1,1 0 1,-2-1-1,0-1 0,-17 9-251,-7-4-34,41-17 10,0 1 0,0-1-1,0 0 1,0 0 0,0 0 0,0 0-1,0 0 1,1 0 0,-1 0 0,0 0-1,0 0 1,0 0 0,0-1 0,0 1-1,0 0 1,1-1 0,-1 1 0,0 0 0,0-1-1,0 1 1,1-1 0,-1 1 0,0-1-1,1 0 1,-1 1 0,0-1 0,1 0-1,-1 1 1,1-1 0,-1 0 0,1 0-1,-1 1 1,1-1 0,0 0 0,-1 0-1,1 0 1,0 0 0,-1 0 0,1 1-1,0-1 1,0 0 0,0 0 0,0 0-1,0 0 1,0 0 0,0 0 0,1 0 24,2-26-3250,6-1 121</inkml:trace>
  <inkml:trace contextRef="#ctx0" brushRef="#br0" timeOffset="129887.061">26067 6095 6849,'0'-3'198,"1"2"38,-1-1 0,0 0 1,1 1-1,-1-1 0,0 0 1,0 0-1,0 1 0,0-1 1,-1 0-1,1 0 0,0 1 1,-1-1-1,1 0 0,-1 1 1,1-1-1,-1 1 0,0-1 1,0 1-1,0-1 1,0 1-1,0-1 0,0 1 1,0 0-1,0-1 0,-1 1 1,1 0-1,0 0 0,-1 0 1,1 0-1,-1 0 0,1 0 1,-1 1-1,0-1 0,1 0 1,-1 1-1,0-1 0,1 1-236,-58 24 1087,39-12-967,0 0-1,1 1 1,0 1-1,1 1 1,0 1-1,1 0 1,1 1-1,1 1 0,1 0 1,0 1-1,1 1 1,-4 10-120,17-30 1,-1 1 7,0 0 1,0 1-1,0-1 1,0 0 0,0 1-1,0-1 1,0 1-1,1-1 1,-1 1-1,1-1 1,-1 1-1,1-1 1,0 1-1,0 0 1,-1-1-1,1 1 1,0 0-1,0-1 1,0 1 0,1-1-1,-1 1 1,0 0-1,1-1 1,-1 1-1,1-1 1,-1 1-1,1-1 1,0 1-1,0-1 1,0 0-1,-1 1 1,1-1-1,0 0 1,1 0-1,-1 1 1,0-1-9,50-25-105,-26 7-38,-2 0-38,2 0-1,0 1 1,1 1-1,0 2 1,1 0 0,0 2-1,1 1 1,1 1 0,17-2 181,-43 10 1,0 0 1,0 0-1,1 1 1,-1-1-1,1 1 1,-1 0-1,0 0 1,1 0-1,-1 1 1,1-1-1,-1 1 1,0-1-1,0 1 1,1 0-1,-1 1 1,0-1-1,0 0 1,0 1-1,0 0 1,0 0-1,0 0 1,-1 0-1,1 0 1,-1 0-1,1 1 1,-1-1-1,0 1 1,0-1-1,0 1 1,0 0-1,0 0 1,-1 0-1,1 0 1,-1 0-1,0 1 1,0-1-1,0 0 1,0 0-1,-1 1 1,1 0-2,-2 8 205,0 1 0,-1-1 0,-1 0 0,0 0 0,0 0 0,-1 0 0,-1 0 1,0-1-1,0 0 0,-1 0 0,-1 0 0,0-1 0,0 0 0,-1 0 0,0-1 1,-7 7-206,5-3 211,-1 0 1,0-1-1,0 0 1,-1 0-1,-1-1 1,0-1-1,0 0 1,-1-1-1,0 0 1,-11 4-212,21-12-73,1 0 0,0-1 0,0 1 0,0-1 1,0 1-1,0-1 0,0 0 0,-1 0 0,1 0 1,0-1-1,0 1 0,0-1 0,0 0 0,0 0 1,0 0-1,0 0 0,0 0 0,0-1 0,0 1 0,1-1 1,-3-1 72,4 2-198,0-1 0,0 1 0,0 0 1,0 0-1,0-1 0,0 1 1,1-1-1,-1 1 0,0 0 0,1-1 1,-1 1-1,1-1 0,-1 0 0,1 1 1,0-1-1,0 1 0,0-1 1,0 0-1,0 1 0,0-1 0,0 1 1,0-1-1,1 1 0,-1-1 0,1 1 1,-1-1-1,1 1 0,0-2 198,12-22-3633</inkml:trace>
  <inkml:trace contextRef="#ctx0" brushRef="#br0" timeOffset="130308.989">26180 5450 8586,'-25'98'5917,"23"5"-4085,13-29-1291,2-1-1,4 0 0,2-1 0,4 0 0,26 54-540,20 6 108,-33-64-37,-36-68-66,0 1 0,-1-1 0,1 1-1,0-1 1,-1 1 0,1-1 0,-1 1 0,1-1 0,0 0 0,-1 1 0,1-1 0,-1 0 0,0 1 0,1-1-1,-1 0 1,1 0 0,-1 1 0,1-1 0,-1 0 0,0 0 0,1 0 0,-1 0 0,1 0 0,-1 0 0,0 0 0,1 0-1,-1 0 1,1 0 0,-1 0 0,0 0 0,1 0 0,-1-1 0,1 1 0,-1 0 0,1 0 0,-1-1 0,1 1-1,-1 0 1,1-1 0,-1 1 0,1-1 0,-1 1 0,1 0 0,-1-1 0,1 1 0,0-1 0,-1 1 0,1-1 0,0 1-1,-1-1 1,1 1 0,0-1 0,0 0 0,0 1-5,-121-77 270,-99-75-200,216 149-73,2 2 6,1 1-1,0-1 0,0 1 1,0-1-1,0 0 0,-1 1 1,1-1-1,0 0 0,0 0 1,1 0-1,-1 0 1,0 0-1,0 0 0,0 0 1,1 0-1,-1 0 0,0 0 1,1 0-1,-1-1 0,1 1 1,-1 0-1,1 0 1,0 0-1,-1-1 0,1 1 1,0 0-1,0-1 0,0 1 1,0 0-1,0 0 0,0-1 1,1 1-1,-1 0 0,0-1 1,1 1-1,-1 0 1,0 0-1,1-1-2,9-6 10,0 1 0,0 0 1,0 1-1,1 0 0,0 1 1,0 0-1,0 1 0,1 0 0,-1 1 1,8-2-11,161-20-195,-44 10-5714,-94 6 1997</inkml:trace>
  <inkml:trace contextRef="#ctx0" brushRef="#br0" timeOffset="130655.314">26650 5794 8042,'-56'53'6261,"44"-33"-5879,2 1 0,0 1 0,1 0 0,1 0 0,1 0 0,-3 22-382,9-42 77,-3 11 140,1-1 1,0 1 0,1 1 0,0-1-1,1 0 1,1 0 0,0 1 0,0-1 0,1 0-1,3 10-217,-3-20 17,0-1-1,0 0 1,0 1-1,1-1 1,-1 0 0,0 0-1,1 0 1,0 0-1,0 0 1,-1 0-1,1-1 1,0 1-1,0-1 1,1 1-1,-1-1 1,0 0-1,0 1 1,1-1-1,-1 0 1,1-1-1,-1 1 1,1 0-1,-1-1 1,1 1-1,-1-1 1,1 0 0,-1 0-1,1 0 1,-1 0-1,1 0 1,0-1-1,-1 1 1,1-1-1,-1 0 1,0 0-1,1 1 1,-1-1-1,1-1 1,-1 1-1,0 0 1,0-1-1,0 1 1,0-1-1,0 1 1,0-1 0,0-1-17,18-13 24,-1 0 0,-1-2 0,-1 0 0,-1-1 0,0-1 0,-2 0 0,0-1 0,-1-1 0,-1 0 0,-1 0 0,-1-2 0,-1 1 0,-1-1 0,-2 0 0,2-7-24,-6 21-7,0-1 0,0 1 0,0-1 0,-2 0 0,1 1 0,-1-1 0,-1 0 0,-1-5 7,2 14-7,0 1 0,0-1 0,0 1 1,0 0-1,0-1 0,-1 1 1,1 0-1,0 0 0,-1-1 0,1 1 1,-1 0-1,0 0 0,1-1 1,-1 1-1,0 0 0,0 0 0,0 0 1,1 0-1,-1 0 0,0 0 1,0 0-1,-1 0 0,1 1 0,0-1 1,0 0-1,0 1 0,0-1 1,-1 0-1,1 1 0,0 0 0,-1-1 1,1 1-1,0 0 0,-1 0 1,1-1-1,0 1 0,-1 0 0,1 0 1,0 1-1,-1-1 0,1 0 1,0 0-1,-1 1 0,1-1 0,0 1 1,-1-1-1,1 1 0,0-1 1,0 1-1,0 0 0,0-1 0,-1 1 1,1 0-1,0 0 0,0 0 1,1 0-1,-2 1 7,-6 9-2,1 2-1,-1-1 1,2 1 0,0 0-1,0 0 1,2 1 0,-1-1 0,2 1-1,0 0 1,0 0 0,2 0 0,-1 1-1,2-1 1,0 0 0,1 1-1,0-1 1,1 3 2,-2-11 8,1 1-1,-1 0 0,1-1 1,0 1-1,1-1 0,-1 0 1,1 1-1,0-1 0,1 0 1,0 0-1,0 0 0,0 0 1,1-1-1,-1 0 0,1 1 1,1-1-1,-1 0 0,1-1 1,-1 1-1,1-1 0,1 0 1,-1 0-1,1-1 0,-1 1 1,1-1-1,0 0 0,0-1 1,0 0-1,1 0 0,-1 0 1,0-1-1,6 1-7,-3-2-458,0 0 1,0-1-1,0-1 1,0 1-1,0-1 0,0-1 1,0 0-1,-1 0 1,1-1-1,4-2 458,41-32-3372</inkml:trace>
  <inkml:trace contextRef="#ctx0" brushRef="#br0" timeOffset="131282.497">26764 5112 4985,'0'-1'163,"0"0"-1,0 1 1,0-1 0,0 1-1,0-1 1,1 1-1,-1-1 1,0 1 0,0-1-1,0 1 1,1-1-1,-1 1 1,0-1 0,1 1-1,-1 0 1,0-1 0,1 1-1,-1-1 1,0 1-1,1 0 1,-1-1 0,1 1-1,-1 0 1,1 0-1,-1-1 1,1 1 0,-1 0-1,1 0 1,-1 0 0,1 0-1,-1-1 1,1 1-1,-1 0 1,1 0 0,-1 0-1,1 0 1,-1 0-1,1 0 1,0 1 0,-1-1-1,1 0 1,-1 0 0,1 0-1,-1 0 1,1 1-1,-1-1 1,1 0 0,-1 0-1,0 1 1,1-1-1,-1 0-161,16 17 2163,8 22-1744,-1 0 0,-1 1 1,-3 1-1,-1 1 0,7 28-420,6 19 695,-5 1-1,9 63-694,37 328 1669,-63-448-1285,-8-34-374,-1 1-1,1 0 1,-1-1 0,1 1 0,-1 0-1,1-1 1,-1 1 0,1 0 0,-1-1-1,0 1 1,1-1 0,-1 1 0,1-1-1,-1 1 1,0-1 0,0 1 0,1-1 0,-1 1-1,0-1 1,0 1 0,0-1 0,0 1-1,1-1 1,-1 0 0,0 1 0,0-1-1,0 1 1,0-1 0,0 1 0,0-1-1,-1 0 1,1 1 0,0-1 0,0 1-1,0-1 1,0 1 0,-1-1 0,1 1 0,0-1-1,-1 1 1,1-1 0,0 1 0,-1-1-1,1 1 1,-1-1 0,1 1 0,0 0-10,-10-41 61,-2 1 1,-1 1 0,-2 0-1,-10-16-61,3 6-172,-2 2 0,-3 1-1,-1 1 1,-3 1 0,-9-9 172,1 15-290,40 47 210,4 3 59,1 0 0,1 0-1,0-1 1,0 0-1,1 0 1,0-1-1,1 0 1,0 0 0,1-1-1,0 0 1,0-1-1,1 0 1,0-1-1,1 0 1,4 2 21,-11-6 0,1 0 1,0-1-1,0 1 1,0-1-1,0 0 1,1-1-1,-1 0 1,0 0-1,1 0 1,-1-1-1,1 1 1,-1-2-1,1 1 1,-1-1-1,0 0 1,1 0-1,-1-1 1,0 1-1,0-1 1,0-1-1,0 1 1,0-1-1,0 0 1,0-1-1,10-7-168,-1 1 1,0-2-1,-1 0 0,0 0 1,-1-2-1,-1 0 0,0 0 1,-1-1-1,0 0 0,-1-1 1,-1 0-1,-1 0 0,0-1 1,-1-1-1,2-7 168,-1-3-953,0-1 1,-2 0-1,-1 0 0,-2 0 1,0-1-1,-2 1 0,-2-1 1,0 0-1,-3-8 953,-15-62-3797</inkml:trace>
  <inkml:trace contextRef="#ctx0" brushRef="#br0" timeOffset="132401.791">27127 4926 9090,'-35'70'4766,"24"46"-3404,12-78-1229,2 0 0,2-1 0,1 1 0,2-1 0,2 0 0,1 0 0,2-1 0,1-1 0,2 0 0,1-1 0,2-1 0,1-1 0,2-1 0,1 0 0,1-2 0,2 0 0,1-2 0,0-1 0,8 3-133,-10-14 83,-24-15-80,-1 0 1,1 0 0,-1 0 0,1-1 0,-1 1-1,1 0 1,-1 0 0,0-1 0,1 1 0,-1 0-1,1-1 1,-1 1 0,0 0 0,1-1-1,-1 1 1,0 0 0,0-1 0,1 1 0,-1-1-1,0 1 1,0-1 0,1 1 0,-1-1 0,0 1-1,0 0 1,0-1 0,0 1 0,0-1-1,0 1 1,0-1 0,0 1 0,0-1 0,0 1-1,0-1 1,0 1 0,0-1 0,0 1 0,0-1-1,0 1 1,-1-1 0,1 1 0,0-1-1,0 1 1,-1-1 0,1 1 0,0 0 0,-1-1-1,1 1 1,0 0 0,-1-1 0,1 1-1,0 0 1,-1-1 0,1 1 0,-1 0-4,-15-40-58,-2 1-1,-2 0 1,-2 2 0,-1 0-1,-2 2 1,-1 1 0,-28-29 58,50 60-13,-50-40-112,53 43 127,1 1 0,-1-1 0,0 0 0,0 1 0,0-1 1,0 0-1,0 1 0,1-1 0,-1 1 0,0-1 0,0 1 0,1 0 0,-1-1 0,0 1 0,1 0 0,-1 0 0,1-1 0,-1 1 0,1 0 0,-1 0 0,1 0 0,0-1 0,-1 1 0,1 0 0,0 0 0,0 0 0,0 0 0,-1 0 0,1 0 0,0 0 0,0 0 0,0 0 0,0 0 0,1-1 0,-1 1 0,0 0 0,0 0 0,1 0 0,-1 0 0,0 0 0,1 0-2,1 11 34,1 1 0,0 0 0,1-1 0,1 0 0,0 0 0,1 0 0,0-1 0,0 0 0,1 0 0,1-1 0,0 1 0,0-2 0,1 1 0,0-1 0,1 0 0,0-1 0,0 0 0,1-1 0,0 0 0,0-1 0,1 0 0,0-1 0,0 0 0,0-1 0,0 0 0,1-1 0,-1 0 0,1-1 0,0 0 0,0-1 0,0-1 0,0 0 0,12-2-34,-14 1 16,0-1 0,-1-1 0,1 0 0,0 0 0,-1-1 0,0-1 0,0 1 0,0-2 0,-1 1 0,1-1 0,-2-1 0,1 0 0,0 0 0,-1 0 0,-1-1 0,1-1 0,-1 1 0,-1-1 0,1 0 0,-2 0 0,1-1 0,-1 0 0,-1 0 0,0 0 0,2-7-16,-3 8 10,0 0 0,-1 0 0,0 0 0,-1 0 0,0 0 0,0 0 0,-1-1 0,0 1 0,0 0 0,-1 0 0,-1-1 0,0 1 0,0 0 0,0 0 0,-1 1 0,-1-1 0,1 0 0,-1 1 0,-5-8-10,8 15 0,0-1-1,0 1 0,0-1 0,0 1 0,-1 0 0,1 0 0,0-1 0,0 1 0,-1 0 0,1 0 0,-1 0 0,1 0 0,-1 1 0,1-1 0,-1 0 0,0 1 1,1-1-1,-1 1 0,0-1 0,1 1 0,-1 0 0,0 0 0,1 0 0,-1 0 0,0 0 0,0 0 0,1 0 0,-1 0 0,0 1 0,1-1 0,-1 1 1,0-1-1,1 1 0,-1 0 0,1 0 0,-1-1 0,1 1 0,-1 0 0,1 0 0,-1 0 0,1 1 0,0-1 0,0 0 0,0 1 0,0-1 0,0 0 0,0 1 1,-4 8 23,0 0-1,2 1 0,-1 0 0,1-1 0,1 1 1,0 0-1,0 0 0,1 0 0,1 1 0,0-1 1,0 0-1,1 0 0,1 0 0,2 10-22,-4-17 13,0 0 1,1 0-1,0 0 0,0 1 0,0-1 1,1 0-1,-1 0 0,1-1 0,0 1 0,0 0 1,1 0-1,-1-1 0,1 1 0,-1-1 1,1 0-1,0 0 0,0 0 0,1 0 1,-1-1-1,0 1 0,1-1 0,0 0 0,-1 0 1,1 0-1,0 0 0,0-1 0,0 0 1,0 1-1,1-1 0,-1-1 0,0 1 0,0-1 1,1 0-1,-1 0 0,0 0 0,0 0 1,1-1-14,4-3 10,0 0 1,0 0 0,0-1 0,-1-1-1,0 0 1,0 0 0,-1 0 0,1-1-1,-1 0 1,-1 0 0,0-1 0,0 0-1,0 0 1,-1 0 0,0-1 0,0 0-1,0-4-10,3 0 13,-2 0 0,1-1 0,-2 0 0,0 0-1,-1-1 1,0 1 0,-1-1 0,0 0 0,-2 0-1,1-10-12,-8 6 14,-5 29-48,7 5 36,0 1 0,1-1 0,1 1 0,1 0 0,0 0 0,1 0 0,0 0-1,1-1 1,1 1 0,1 0 0,0-1 0,4 11-2,-6-22 6,1 0-1,-1 0 1,1-1 0,0 1-1,0 0 1,1-1 0,-1 1-1,1-1 1,0 0 0,0 0 0,0 0-1,0 0 1,0-1 0,0 1-1,1-1 1,-1 0 0,1 0-1,0 0 1,0 0 0,-1-1-1,1 0 1,0 1 0,0-1-1,1-1 1,-1 1 0,0-1-1,0 1 1,0-1 0,0 0 0,0-1-1,1 1 1,-1-1 0,1 0-6,8-1 9,-1-2 1,0 1 0,0-1 0,-1-1-1,1 0 1,-1-1 0,0 0 0,-1-1 0,1 0-1,4-5-9,4-4 13,0-2-1,-2 0 0,0-1 0,-1 0 0,0-2 0,-2 0 0,-1 0 1,0-1-1,-2-1 0,4-10-12,-12 25-4,0 1-1,0-1 1,-1 1 0,0-1 0,-1 0-1,1 0 1,-1 0 0,-1 0 0,0 0-1,0 0 1,0 0 0,-1 0 0,0 0-1,-1 0 1,0 0 0,0 0 0,-3-5 4,5 12-3,-1 1 1,1-1-1,-1 1 1,1-1-1,-1 1 1,1 0-1,-1-1 0,0 1 1,1 0-1,-1 0 1,1 0-1,-1-1 1,0 1-1,1 0 1,-1 0-1,1 0 1,-1 0-1,0 0 1,1 0-1,-1 0 1,0 0-1,1 0 0,-1 0 1,0 0-1,1 1 1,-1-1-1,1 0 1,-1 0-1,0 1 1,1-1-1,-1 0 1,1 1-1,-1-1 1,1 0-1,-1 1 1,1-1-1,-1 1 0,1-1 1,0 1-1,-1-1 1,1 1-1,0-1 1,-1 1-1,1-1 1,0 1-1,0 0 1,-1-1-1,1 1 1,0-1-1,0 1 1,0 0-1,0-1 1,0 1-1,0 0 0,0-1 1,0 1-1,0 0 1,0-1-1,0 1 1,0 0 2,-2 6-16,0-2 16,0 1 0,0-1 0,0 1 0,0-1 0,1 1 0,0 0 0,0-1 0,1 1 1,-1 0-1,1 0 0,1-1 0,-1 1 0,1 0 0,0 0 0,0-1 0,1 1 0,-1-1 0,1 1 0,1-1 0,1 3 0,-3-6 1,0-1 1,1 1-1,-1-1 0,1 0 1,0 1-1,0-1 1,-1 0-1,1 0 0,0-1 1,0 1-1,0 0 0,0 0 1,0-1-1,0 1 0,0-1 1,0 0-1,0 0 0,0 0 1,0 0-1,0 0 0,0 0 1,0 0-1,0 0 1,0-1-1,0 1 0,0-1 1,0 0-1,0 1 0,0-1 1,1-1-2,55-35-48,-56 35 42,64-47-328,-64 49 327,-1-1 0,1 1 0,-1 0 0,1 0-1,-1 0 1,1 1 0,-1-1 0,1 0 0,-1 0 0,1 1-1,-1-1 1,1 1 0,-1 0 0,1-1 0,-1 1-1,0 0 1,1 0 0,-1 0 0,0 0 0,0 0 0,0 0-1,0 0 1,0 0 0,0 0 0,0 0 0,0 1-1,0-1 1,0 0 0,-1 1 0,1-1 0,-1 1 0,1-1-1,0 1 8,4 7-7,79 126-25,49 109 32,-121-216 80,0-1 0,-3 2 0,0-1 0,-2 1 0,0 1 0,-3-1 0,0 1 0,-2 0 0,-1 0 0,-1 0 0,-2 0 0,-1 0 0,-1-1 0,-2 1 1,-5 15-81,9-38 106,1 0 0,-1 0 0,-1 0 0,1 0 1,-1-1-1,0 1 0,-1-1 0,1 0 0,-1 0 1,-1 0-1,1 0 0,-1-1 0,0 1 0,0-1 1,0-1-1,-1 1 0,0-1 0,0 0 1,0 0-1,0-1 0,-1 1 0,1-1 0,-1-1 1,0 1-1,0-1 0,0-1 0,0 1 0,-1-1-106,-1-1 42,1 0 0,-1 0-1,0-1 1,1-1-1,-1 1 1,1-1-1,0-1 1,0 1 0,0-1-1,0-1 1,0 0-1,0 0 1,1 0-1,0-1 1,0 0 0,0 0-1,1-1 1,-1 0-1,2 0 1,-1 0-1,0-1 1,1 0 0,0 0-1,-1-3-41,-5-9-14,1 0 0,0-1 0,1 0 0,1-1 0,1 1 0,1-1 1,1-1-1,1 1 0,0-2 14,0-7-35,1 0 0,1 0 0,1-1 0,2 1 0,1 0 0,1 0 1,8-28 34,-6 38-61,1 1 0,0 0 1,2 0-1,0 0 0,1 1 1,1 1-1,1 0 1,0 0-1,1 1 0,1 0 1,1 1-1,0 1 0,7-6 61,67-38-2675,-50 34-1378,-7 5-282</inkml:trace>
  <inkml:trace contextRef="#ctx0" brushRef="#br0" timeOffset="132828.218">26410 6736 5073,'-250'237'10149,"238"-226"-9874,0 1 0,1 0 0,1 1 0,0 0 0,1 1-1,0 0 1,-4 9-275,13-22 12,0-1-1,-1 0 0,1 1 0,-1-1 1,1 0-1,0 1 0,-1-1 1,1 1-1,0-1 0,0 0 0,-1 1 1,1-1-1,0 1 0,0-1 1,0 1-1,0-1 0,0 1 0,-1-1 1,1 1-1,0-1 0,0 1 1,0-1-1,0 1 0,0-1 0,1 1 1,-1-1-1,0 1 0,0-1 1,0 1-1,0-1 0,0 0 0,1 1 1,-1-1-1,0 1 0,0-1 1,1 1-1,-1-1 0,0 0 0,1 1 1,-1-1-1,0 0 0,1 1 0,-1-1 1,0 0-1,1 1 0,-1-1 1,1 0-1,0 0-11,24-9 145,200-146 550,-76 44-379,33-23 40,557-362 363,33 16-439,-546 337-461,149-74-4428,-221 138 1171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6:03.116"/>
    </inkml:context>
    <inkml:brush xml:id="br0">
      <inkml:brushProperty name="width" value="0.05" units="cm"/>
      <inkml:brushProperty name="height" value="0.05" units="cm"/>
    </inkml:brush>
  </inkml:definitions>
  <inkml:trace contextRef="#ctx0" brushRef="#br0">163 239 7562,'-32'-4'6138,"30"4"-6126,0 0-1,0 0 0,0 0 0,1 0 1,-1 0-1,0 0 0,0 1 1,0-1-1,0 1 0,0-1 0,1 1 1,-1 0-1,0 0 0,1-1 0,-1 1 1,0 1-1,1-1 0,-1 0 1,1 0-1,0 0 0,-1 1 0,1-1 1,0 1-1,0-1 0,0 1 1,0-1-1,0 1 0,0 0 0,0-1 1,0 1-1,1 0 0,-1 0 1,1 0-1,-1 0 0,1-1 0,0 1 1,0 1-12,-1 0 25,0 0 0,1 0 0,-1 1 0,1-1 0,0 0 0,0 1 0,0-1 0,1 0 0,-1 0 0,1 1 0,-1-1 0,1 0 0,0 0-1,1 0 1,-1 0 0,0 0 0,1 0 0,0 0 0,-1-1 0,1 1 0,0 0 0,1-1 0,-1 1 0,0-1 0,1 0 0,-1 0 0,1 0 0,0 0 0,-1 0 0,1-1 0,0 1 0,0-1 0,0 0 0,2 1-25,5 1 50,-1-1 1,1 1-1,0-2 0,0 1 0,0-1 1,-1-1-1,1 0 0,0 0 1,0-1-1,0 0 0,0-1 0,0 0 1,-1-1-1,1 0 0,-1 0 0,0-1 1,0 0-1,0 0 0,1-2-50,-3 3 40,-1-1 0,1-1 0,-1 1 0,0-1 0,0 0 0,0 0 0,0 0 0,-1-1 0,0 0 0,-1 0 0,1-1 0,-1 1 0,0-1 0,0 0 0,-1 0-1,0 0 1,-1 0 0,1-1 0,-1 1 0,-1-1 0,1 1 0,-1-1 0,-1 0 0,1 0 0,-1 1 0,-1-1 0,1 0 0,-1 0 0,-1 0-40,1 3 84,-1-1 0,0 1 0,0 0 0,-1-1 1,1 1-1,-1 0 0,-1 0 0,1 1 0,0-1 0,-1 1 0,0-1 0,0 1 1,-1 0-1,1 1 0,-1-1 0,1 1 0,-1 0 0,0 0 0,-1 0 0,1 1 0,0 0 1,-1 0-1,1 0 0,-1 0 0,1 1 0,-1 0 0,-6 0-84,6 2 24,-1-1 0,1 2-1,-1-1 1,1 1 0,0 0 0,0 0-1,0 0 1,0 1 0,0 0-1,0 0 1,1 1 0,-1 0 0,1 0-1,0 0 1,0 0 0,0 1 0,1 0-1,0 0 1,0 0 0,0 0 0,0 1-1,1 0 1,0-1 0,0 1-1,1 0 1,-1 1 0,1-1 0,1 0-1,-1 1 1,1-1 0,0 1 0,1-1-1,-1 1 1,1-1 0,1 1-1,-1-1 1,1 1 0,0-1 0,1 4-24,1 2-13,0 1 1,0-1 0,1 0-1,1 0 1,0 0-1,1 0 1,0-1 0,1 0-1,0 0 1,0-1-1,1 0 1,1 0 0,-1-1-1,2 1 13,-9-9-13,0 0 0,0-1 0,0 1-1,0 0 1,1 0 0,-1 0 0,0-1 0,1 1-1,-1-1 1,0 1 0,1-1 0,-1 1 0,0-1-1,1 0 1,-1 0 0,1 0 0,-1 0 0,1 0-1,-1 0 1,0 0 0,1 0 0,-1 0 0,1-1-1,-1 1 1,0 0 0,1-1 0,-1 0 0,0 1-1,1-1 1,-1 0 0,0 1 0,0-1 0,0 0-1,0 0 1,0 0 0,0 0 0,0 0 0,0 0-1,0 0 1,0-1 0,0 1 0,-1 0 0,1 0-1,0-1 1,-1 1 0,1 0 0,-1-1 0,0 1-1,1 0 1,-1-2 13,3-15 5,-1-1 1,-1 0-1,0 0 0,-2-1 0,0 1 0,-1 1 1,-1-1-1,-1 0 0,0 0 0,-1 1 0,-6-12-4,5 11 184,-1 0 1,-1 0-1,-1 1 1,0 0-1,-1 0 1,-3-1-186,13 18 21,0 0 0,-1 0 0,1 0-1,-1 0 1,1 0 0,-1 0 0,1 0 0,-1 0 0,1 0-1,-1 0 1,0 0 0,0 0 0,1 0 0,-1 1 0,0-1-1,0 0 1,0 0 0,0 1 0,0-1 0,0 1 0,0-1-1,0 1 1,0-1 0,0 1 0,0 0 0,0-1 0,0 1-1,0 0 1,-1 0 0,1 0 0,0 0 0,0 0 0,0 0-1,0 0 1,0 0 0,-1 1 0,1-1 0,0 0-1,0 1 1,0-1 0,0 0 0,0 1 0,0 0 0,0-1-1,0 1 1,0-1 0,0 1 0,1 0 0,-1 0 0,0 0-1,0-1 1,1 1 0,-1 0 0,0 0 0,1 0 0,-1 0-1,1 0 1,-1 1-21,-7 14 45,0 0 1,2 0-1,0 1 0,0 0 0,2 0 0,0 0 0,0 4-45,-3 14-45,-49 210-2167,-9-71-1707</inkml:trace>
  <inkml:trace contextRef="#ctx0" brushRef="#br0" timeOffset="60136.882">207 149 5761,'5'19'4148,"5"11"-2485,-7-25-1537,-3-3-87,0 0 0,1 0 0,-1 0 0,1-1-1,-1 1 1,1 0 0,0 0 0,0-1-1,0 1 1,0 0 0,0-1 0,0 1 0,0-1-1,0 1 1,1-1 0,-1 0 0,0 0-1,1 1 1,-1-1 0,1 0 0,0 0-1,-1 0 1,1-1 0,0 1 0,0 0 0,-1-1-1,1 1 1,0-1 0,0 1 0,0-1-1,0 0 1,0 0 0,-1 0 0,1 0-1,0 0 1,0 0 0,0 0 0,0-1 0,0 1-1,0-1 1,-1 1 0,2-2-39,-1 0 24,-1 0 1,0-1 0,0 1-1,0 0 1,0-1-1,0 0 1,0 1-1,0-1 1,-1 1 0,1-1-1,-1 0 1,0 1-1,0-1 1,0 0-1,0 0 1,0 1 0,-1-1-1,1 0 1,-1 1-1,0-1 1,0 1 0,0-1-1,0 1 1,0-1-1,0 1 1,-1 0-1,1-1 1,-1 1-25,1 1 22,1 0 0,-1 0 0,1 0 0,-1 1 0,0-1 0,0 0 0,1 1 0,-1-1 0,0 0 0,0 1 0,0-1 0,0 1 1,0-1-1,0 1 0,0 0 0,0-1 0,0 1 0,0 0 0,0 0 0,0-1 0,0 1 0,0 0 0,0 0 0,0 0 0,0 0 0,0 1 0,0-1 0,0 0 0,0 0 0,0 0 0,0 1 0,0-1 0,0 1 0,0-1 0,1 1 0,-1-1 0,0 1 0,0-1 1,0 1-1,0 0 0,1-1 0,-1 1 0,0 0 0,1 0 0,-1 0 0,1 0 0,-1-1-22,-26 46 382,22-36-357,1 1 0,0 0 0,0 0 0,1 0 1,1 1-1,0-1 0,1 0 0,0 1 0,0-1 1,2 9-26,-1-19-4,0-1 1,1 1 0,-1 0 0,0-1-1,1 1 1,-1 0 0,1-1-1,-1 1 1,1-1 0,-1 1 0,1-1-1,-1 1 1,1-1 0,0 1-1,-1-1 1,1 0 0,0 1 0,-1-1-1,1 0 1,0 1 0,-1-1-1,1 0 1,0 0 0,0 0 0,-1 1-1,1-1 1,0 0 0,0 0-1,0 0 1,-1-1 0,1 1 0,0 0-1,0 0 1,-1 0 0,1 0-1,0-1 1,-1 1 0,1 0 0,0-1-1,-1 1 1,1 0 0,0-1-1,-1 1 1,1-1 0,-1 1 0,1-1-1,0 1 1,-1-1 0,0 0-1,1 1 1,-1-1 0,1 0 0,-1 1-1,0-1 1,1 0 0,-1 1-1,0-1 1,0 0 0,1 0 0,-1 1-1,0-1 1,0 0 0,0 0 0,0 1-1,0-1 1,0 0 0,0 0 3,6-12-11,1-1 1,-1 0 0,-1 0 0,-1 0 0,0-1 0,-1 1 0,0-1-1,-1 0 1,-1 0 0,0 0 0,-1 0 0,-1 0 0,-1-10 10,2 24 15,0 0 0,1 1 0,-1-1 1,0 0-1,0 0 0,0 0 1,0 0-1,0 0 0,0 0 0,0 0 1,0 0-1,0 0 0,0 0 0,0 0 1,-1 0-1,1 1 0,0-1 1,-1 0-1,1 0 0,-1 0 0,1 0 1,-1 0-1,1 1 0,-1-1 1,1 0-1,-1 1 0,0-1 0,0 0 1,1 1-1,-1-1 0,0 1 0,0-1 1,1 1-1,-1-1 0,0 1 1,0 0-1,0-1 0,0 1 0,0 0 1,0 0-1,0-1 0,0 1 1,0 0-1,0 0 0,0 0 0,1 0 1,-1 1-1,0-1 0,0 0 1,0 0-1,0 0 0,0 1 0,0-1 1,0 0-1,0 1 0,1-1 0,-2 1-15,-23 62 583,22-50-536,-4 20-5,1 0-1,1 0 1,2 0-1,2 1 1,1 18-42,0-52-4,-1 1 1,1-1-1,0 1 0,0-1 1,0 1-1,-1-1 0,1 1 1,0 0-1,0-1 1,0 1-1,0-1 0,0 1 1,0-1-1,0 1 0,0 0 1,0-1-1,0 1 0,0-1 1,0 1-1,0-1 1,1 1-1,-1-1 0,0 1 1,0-1-1,1 1 0,-1-1 1,0 1-1,1-1 0,-1 1 1,0-1-1,1 1 0,-1-1 1,1 0-1,-1 1 1,0-1-1,1 0 0,-1 1 1,1-1-1,-1 0 0,1 0 1,0 1-1,-1-1 0,1 0 1,-1 0-1,1 0 1,-1 0-1,1 0 0,0 0 4,3-11-22,0 0 0,-1 0 0,0 0 0,-1 0 0,0-1 0,0 0 0,-2 1 0,1-1 0,-1 1 0,-1-1 0,0 0 0,-1 1 0,0-1 0,-1 1 0,0 0 0,-1 0 0,0 0 0,-2-4 22,6 14 15,-1 0-1,1 0 0,0 0 1,-1 0-1,1 1 0,0-1 1,-1 0-1,1 0 0,-1 0 1,1 0-1,-1 1 0,0-1 1,1 0-1,-1 1 0,0-1 1,1 0-1,-1 1 0,0-1 1,0 1-1,0-1 0,0 1 1,1 0-1,-1-1 1,0 1-1,0 0 0,0-1 1,0 1-1,0 0 0,0 0 1,0 0-1,0 0 0,0 0 1,0 0-1,0 0 0,0 0 1,0 0-1,0 1 0,0-1 1,1 0-1,-1 1 0,0-1 1,0 0-1,0 1 0,0-1 1,0 1-1,1 0 1,-1-1-1,0 1 0,0-1 1,1 1-1,-1 0 0,1 0 1,-1-1-1,1 1 0,-1 0 1,1 0-1,-1 0 0,1 0 1,-1 0-1,1-1 0,0 1 1,0 0-1,-1 0 0,1 0 1,0 0-1,0 0-14,-1 4 10,0-1 0,0 1 0,1 0 0,0-1 0,0 1 0,0 0 0,0-1-1,0 1 1,1 0 0,0-1 0,0 1 0,1-1 0,-1 1 0,1-1 0,0 0 0,0 1 0,0-1 0,3 3-10,-5-6-3,1-1 1,-1 1 0,1-1 0,-1 0-1,1 1 1,-1-1 0,1 0 0,-1 0-1,1 1 1,-1-1 0,1 0-1,-1 0 1,1 0 0,0 0 0,-1 0-1,1 0 1,-1 0 0,1 0-1,0 0 1,-1 0 0,1 0 0,-1 0-1,1 0 1,-1 0 0,1-1-1,0 1 1,-1 0 0,1 0 0,-1-1-1,1 1 1,-1 0 0,1-1-1,-1 1 1,1 0 0,-1-1 0,0 1-1,1-1 1,-1 1 0,0-1 0,1 1-1,-1-1 1,0 1 0,1-1-1,-1 1 1,0-1 0,0 1 0,0-1-1,1 1 1,-1-1 0,0 0-1,0 1 1,0-1 0,0 1 0,0-1 2,3-33-23,-3 29 18,0 1 0,-1-1 0,1 1-1,-1-1 1,0 1 0,0 0 0,-1-1 0,1 1-1,-1 0 1,0 0 0,0 0 0,0 0-1,-3-3 6,4 6-37,1 1 0,-1 0 0,1-1 0,-1 1 0,1 0 0,-1 0 0,1 0 0,-1-1 0,0 1-1,1 0 1,-1 0 0,1 0 0,-1 0 0,0 0 0,1 0 0,-1 0 0,1 0 0,-1 0 0,1 1 0,-1-1-1,0 0 1,1 0 0,-1 0 0,1 1 0,-1-1 0,1 0 0,-1 0 0,1 1 0,-1-1 0,1 1 0,-1-1-1,1 0 1,0 1 0,-1-1 0,1 1 0,-1-1 0,1 1 0,0-1 0,0 1 0,-1-1 0,1 1-1,0 0 1,0-1 37,-17 39-2970,-7 10-205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7:36.102"/>
    </inkml:context>
    <inkml:brush xml:id="br0">
      <inkml:brushProperty name="width" value="0.05" units="cm"/>
      <inkml:brushProperty name="height" value="0.05" units="cm"/>
    </inkml:brush>
  </inkml:definitions>
  <inkml:trace contextRef="#ctx0" brushRef="#br0">0 84 4409,'5'-7'11442,"2"-7"-9771,-7-44-1559,-4 54-526,2 11-4142,2-8 1246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7:36.605"/>
    </inkml:context>
    <inkml:brush xml:id="br0">
      <inkml:brushProperty name="width" value="0.05" units="cm"/>
      <inkml:brushProperty name="height" value="0.05" units="cm"/>
    </inkml:brush>
  </inkml:definitions>
  <inkml:trace contextRef="#ctx0" brushRef="#br0">10 61 9562,'-3'0'2032,"-2"1"913,4-4-2825,4 0-64,3 2 16,-3-2 16,0-3-8,0 7 0,4-2-16,1 1-24,1 0-24,-3 1-16,-1-7-136,-7-3 224,-1 1-3120,-15-16 983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25:46.744"/>
    </inkml:context>
    <inkml:brush xml:id="br0">
      <inkml:brushProperty name="width" value="0.05" units="cm"/>
      <inkml:brushProperty name="height" value="0.05" units="cm"/>
    </inkml:brush>
  </inkml:definitions>
  <inkml:trace contextRef="#ctx0" brushRef="#br0">19945 2263 7506,'-3'-5'3734,"11"7"-2462,12 12-1285,14 71 1024,11 67-823,-7 1 0,4 63-188,0 65 458,27 11-175,11 32-199,-8 21-64,-4-3 180,3-12 131,82 298 260,-139-573-509,-3 1 0,-2 1 1,-3-1-1,-1 37-82,3 33 295,15 2-108,-1 25 450,-28-131-1082,-10-12-3288,-8-3 772</inkml:trace>
  <inkml:trace contextRef="#ctx0" brushRef="#br0" timeOffset="3186.172">31 3535 9474,'-31'9'5440,"86"1"-5445,105-9-10,-79-5 30,246 3 290,-64-14-177,322-32-113,-480 37-9,1 6 1,0 3 0,25 8-7,-104-5 0,85 8 2,0-5-1,1-5 1,20-7-2,150-40 15,-196 29-6,0 3 0,0 4-1,53 2-8,134 25 2,338 28 20,-283-28 13,6 17 212,-66-13-207,26-12-24,16-6-26,5-10 42,-5 13-24,5-1 7,13-14-30,3-6 37,-8 2-37,4 5 32,1 19-34,5 3 22,8-18 7,12-3-8,-11 2-9,13 14 17,-21-9-25,15-10 18,10-3-10,-4-7 22,-93 19 346,99 17-363,-245-8 76,198-5 537,-14-22-455,200-5-104,-484 24-109,-1 0 0,0 2-1,0 0 1,0 1 0,0 0 0,0 1-1,0 1 1,0 1 0,-1 0-1,0 1 1,13 7 55,-19-9-2707,-10-5 138</inkml:trace>
  <inkml:trace contextRef="#ctx0" brushRef="#br0" timeOffset="44071.339">391 4274 8506,'21'-20'3923,"35"-16"-3437,98-12-17,-115 42-463,-1 2 0,1 2 0,1 1 0,-1 2 0,0 1 0,-1 3 0,1 1 0,21 7-6,203 24 76,174-16-45,-41-58-6,-24 36 94,-206 4 470,59 12-589,14 1 280,45-2 67,315 12-151,413 29-184,-705-29-2,880 58-13,-854-63-2,14-4 10,2-15 4,10 1-2,-1 5-35,21-10 40,9-21-1,17-13-5,-6-2-4,0 2 11,-7 13-9,-4 2-7,-12 11 5,5 10-4,-12 4 12,0 1-4,-27 5 2,-4 2-1,-8-5-6,3 1 1,-19 8 20,-2 10-36,286 3 36,-129-15-19,-76-4 24,60 23-27,-278-20 146,149-8-146,21-20 603,-177 10 780,-158 9-1079,-32 5-1485,-15 2-1807,-12 0-102</inkml:trace>
  <inkml:trace contextRef="#ctx0" brushRef="#br0" timeOffset="64173.022">4219 3450 6489,'20'7'1639,"-5"-1"-1241,0 0 0,0-2 0,0 1 0,1-2-1,0 0 1,0-1 0,0 0 0,0-1 0,0-1 0,14-2-398,31-11 498,0-2 0,-2-2 0,8-7-498,-28 11 183,149-59 327,-138 55-400,1 2 0,0 2 0,1 2 1,0 3-1,1 2 0,6 2-110,418-60 115,-280 56-108,0 8 0,0 10 0,64 15-7,31 4 54,332-6-58,-313-7 14,-4 11-26,10-3 42,-17-6 3,12-1 163,1-27-80,7-20-47,-15 9-35,-5 35 106,-95 2-82,1-9 0,198-20-54,-212-8 27,185-11 741,-317 31 1101,-61-2-796,2 3-1057,-1 0-99,1 0 1,-1-1-1,1 1 1,-1 0-1,1 0 1,-1-1 0,1 1-1,-1 0 1,1-1-1,-1 1 1,0 0-1,1-1 1,-1 1-1,1-1 1,-1 1-1,0-1 1,0 1 0,1 0-1,-1-1 1,0 0-1,0 1 1,1-1-1,-1 1 1,0-1-1,0 1 1,0-1 0,0 1-1,0-1 1,0 1-1,0-1 1,0 1-1,0-1 1,0 0-1,0 1 1,0-1-1,0 1 1,-1-1 0,1 1-1,0-1 1,0 1-1,-1-1 1,1 1-1,0-1 1,-1 1-1,1-1 83,-19-21-2920</inkml:trace>
  <inkml:trace contextRef="#ctx0" brushRef="#br0" timeOffset="71212.324">828 5454 7666,'8'-4'5341,"13"5"-4929,-3 0-283,76 2-115,337-13 2,-175 19 58,-123-2 132,261 12 362,94-18-568,-34-23 17,31-9-10,10 11 10,34 9-8,1 5-1,-3 7 6,-8-1-20,-2-2-11,-21 11 12,10-7 10,-2-3-5,-27-5 1,-69-5-2,-26 4 33,-167 13 9,-127-1-45,-88-5-50,1 0 0,0 0 0,0-1 0,0 1 0,0 0 0,-1 0 0,1 0-1,0 0 1,0 0 0,0 0 0,0 0 0,-1 0 0,1 1 0,0-1-1,0 0 1,0 0 0,-1 1 0,1-1 0,0 1 0,0-1 0,-1 0 0,1 1-1,0 0 1,-1-1 0,1 1 0,0-1 0,-1 1 0,1 0 0,-1-1-1,1 1 1,-1 0 0,0-1 0,1 1 0,-1 0 0,1 0 0,-1-1 0,0 1-1,0 0 1,0 0 0,1 0 0,-1 0 0,0-1 0,0 1 0,0 0 54,-7 20-1953</inkml:trace>
  <inkml:trace contextRef="#ctx0" brushRef="#br0" timeOffset="77613.575">18140 201 9330,'-135'-52'4762,"77"32"-4712,0 3 1,-1 2-1,-1 3 1,-34-2-51,-364-23 872,164 7-19,243 27-780,0 2 1,1 3-1,-1 2 0,0 2 0,1 2 0,1 2 0,-23 10-73,-74 27-150,-111 55 150,203-79 5,-315 162 363,238-113-26,-102 74-342,222-139-7,1 1 0,1-1 1,0 1-1,0 1 1,0 0-1,1 0 0,1 1 1,-1-1-1,1 2 1,1-1-1,0 1 0,1 0 1,0 0-1,0 1 1,1-1-1,1 1 0,0 0 1,1 0-1,0 0 1,0 7 6,0 44-77,2 0 0,4 0 1,1-1-1,8 23 77,-8-53-23,2-1 0,1 0 1,2 0-1,1-1 0,1 0 0,2-1 0,0 0 1,2-1-1,1-1 0,2 0 0,15 17 23,17 9-12,2-2 0,2-2-1,2-3 1,3-2 0,1-3 0,44 22 12,-66-44 0,1 0 1,1-3 0,0-1-1,1-3 1,0-1 0,17 2-1,26 0-13,-1-3 0,1-3 0,63-5 13,-50-5-117,-1-5 0,0-4 0,54-15 117,-50 3-105,-1-4 0,-1-4-1,13-10 106,-40 11-20,-2-2 0,-1-4 0,57-40 20,-72 38 9,-3-3 1,-1-1-1,-2-3 0,-2-1 0,-3-3 0,-1-1 0,24-42-9,4-50 146,-66 132-84,-1 1 0,-1-1 1,0 1-1,-1-1 0,0 0 1,0 1-1,-1-1 0,-1 0 1,1 0-1,-2 0 0,0 1 1,0-1-1,-1 1 0,0 0 1,-1-1-1,0 1 0,0 1 1,-1-1-1,0 1 0,-1 0 1,0 0-1,-1 0 0,-5-5-62,-58-69 311,-4 3-1,-51-40-310,87 83-26,23 23-22,-12-14-213,-1 2 0,-1 1 0,-1 1 0,-1 2 0,-1 1 0,-19-8 261,-76-19-2959,-27 14-11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7:37.059"/>
    </inkml:context>
    <inkml:brush xml:id="br0">
      <inkml:brushProperty name="width" value="0.05" units="cm"/>
      <inkml:brushProperty name="height" value="0.05" units="cm"/>
    </inkml:brush>
  </inkml:definitions>
  <inkml:trace contextRef="#ctx0" brushRef="#br0">16 124 9066,'-4'4'2504,"-2"-4"641,5 0-2481,-1 0-272,1 0-144,-1 0-96,4-3-56,-1-1-104,5-13-384,-1-9 184,-7-13-3056,-2 1 719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7:10.978"/>
    </inkml:context>
    <inkml:brush xml:id="br0">
      <inkml:brushProperty name="width" value="0.05" units="cm"/>
      <inkml:brushProperty name="height" value="0.05" units="cm"/>
    </inkml:brush>
  </inkml:definitions>
  <inkml:trace contextRef="#ctx0" brushRef="#br0">8600 189 13091,'2'0'2888,"1"0"1201,-3 1-3881,2-7-128,-2 5-112,1-1-608,1-2-512,13 1-416,-2 6-2537</inkml:trace>
  <inkml:trace contextRef="#ctx0" brushRef="#br0" timeOffset="22497.423">388 4342 8770,'-20'5'5960,"45"0"-5305,-24-5-621,1-1-1,-1 0 1,1 0 0,0 0 0,-1 0 0,0 0 0,1 0 0,-1 0 0,0 0 0,1-1 0,-1 1 0,0-1 0,0 1 0,0 0 0,0-1-1,0 0 1,-1 1 0,1-1 0,0 1 0,-1-1 0,1 0 0,-1 0 0,0 1 0,1-1 0,-1 0 0,0 0 0,0 1 0,0-1-1,0 0 1,0 0 0,-1 1 0,1-1 0,-1 0 0,1 0 0,-1 1 0,1-1 0,-1 0 0,0 1 0,0-1 0,0 1 0,0-2-34,24 38-174,-22-33-49,1 1 0,-1-1 0,1 0 0,0 1 0,0-1 0,0 0-1,0 0 1,0 0 0,1-1 0,-1 1 0,0 0 0,1-1 0,-1 1 0,1-1 0,0 0-1,-1 0 1,1 0 0,0 0 0,0-1 0,0 1 223,21-4-2986</inkml:trace>
  <inkml:trace contextRef="#ctx0" brushRef="#br0" timeOffset="22997.6">1416 2924 8834,'8'1'4840,"2"10"-3438,3 1-1177,-10-11-209,1-2 1,0 1-1,-1 0 1,1-1 0,-1 0-1,1 0 1,0 0 0,-1 0-1,0 0 1,1-1 0,-1 0-1,0 1 1,0-1-1,0-1 1,0 1 0,0 0-1,0-1 1,-1 1 0,1-1-1,-1 0 1,1 0-1,-1 0 1,0 0 0,0 0-1,-1 0 1,1 0 0,-1-1-17,9-9 36,12-27 17,-21 40-53,-1 0 0,1 0-1,-1 0 1,1-1 0,-1 1 0,1 0-1,-1 0 1,1 0 0,-1 0-1,1 0 1,-1 0 0,1 0-1,-1 0 1,1 0 0,-1 0-1,1 1 1,-1-1 0,1 0-1,-1 0 1,1 0 0,-1 0 0,1 1-1,-1-1 1,0 0 0,1 1-1,-1-1 1,1 0 0,-1 1-1,0-1 1,1 0 0,-1 1-1,0-1 1,0 1 0,1-1-1,-1 1 1,0-1 0,0 0 0,0 1-1,1-1 1,-1 1 0,0-1-1,0 1 1,0-1 0,0 1-1,0-1 1,0 1 0,0-1-1,0 1 1,0 0 0,2 2 30,-1-3-139,0 1 0,0-1 0,0 0 1,0 1-1,0-1 0,0 0 0,0 0 0,0 0 0,0 0 0,0 0 0,0 0 0,0 0 1,0 0-1,0-1 0,0 1 0,0 0 0,0-1 0,0 1 0,0 0 0,0-1 1,-1 1-1,1-1 0,0 0 0,0 1 0,0-1 0,-1 1 0,1-1 0,0 0 0,0 0 1,-1 0-1,1 0 109,11-21-3338,1-13-730</inkml:trace>
  <inkml:trace contextRef="#ctx0" brushRef="#br0" timeOffset="23647.048">3489 1506 8938,'2'10'4698,"-4"5"-2407,-1 0-898,19-15-1052,-20-51-424,12 82-2374,-4-12-425,1-4-43</inkml:trace>
  <inkml:trace contextRef="#ctx0" brushRef="#br0" timeOffset="24041.662">4650 981 8970,'16'-8'3209,"-11"10"247,-4 5-2431,4-7-369,-4-4-440,-2 5 112,1 1-80,0 1 80,-5 8-184,4 1 8,4-2-120,-3-1-368,3-6-456,4 4-2961,-11 5 448</inkml:trace>
  <inkml:trace contextRef="#ctx0" brushRef="#br0" timeOffset="-77458.962">1862 7789 9178,'-142'33'4865,"13"10"-4777,-102 51-88,207-82 3,1 0 0,0 2 1,0 0-1,1 2 0,1 0 0,1 1 1,-9 11-4,-2 5 6,3 1 0,0 2 0,2 0 0,2 2 0,-12 27-6,9-14 1,2 2 0,3 1-1,2 1 1,-2 18-1,11-29 3,2 1 0,2 0 0,2 1-1,2-1 1,2 1 0,2-1 0,2 1 0,1-1 0,3 1-1,2-2 1,2 1 0,1-1 0,3-1 0,1 0 0,3-1-1,13 21-2,-21-43 0,2 0-1,0 0 0,1-2 0,2 1 0,-1-2 1,2 0-1,0-1 0,1-1 0,1 0 0,0-2 1,1 0-1,1-1 0,-1-1 0,2-1 0,0-1 1,0 0-1,0-2 0,1-1 0,0-1 0,22 3 1,-8-7 16,0-1-1,0-1 1,-1-3-1,1 0 0,-1-3 1,0-1-1,-1-1 1,0-2-1,25-12-15,5-6 41,-2-2 1,-1-3-1,40-31-41,-15 6 28,-3-4 0,-3-3 0,-3-4 0,40-48-28,-4-6 171,-6-6 1,56-90-172,-94 112 669,44-94-669,-89 152 260,-3-1 0,-2-1 1,-2-1-1,2-16-260,-14 48 129,-2 0 1,0 0-1,-1 0 1,-1 0 0,-1-1-1,-1 1 1,-1 0 0,-1-1-1,0 1 1,-2 0-1,-1 0 1,0 0 0,-2 1-1,0 0 1,-8-15-130,4 11 140,-2 0 0,-1 1 0,0 1-1,-2 0 1,0 1 0,-2 1 0,0 0 0,-16-12-140,6 12 44,-1 1 1,-1 1 0,-1 1-1,0 2 1,-1 1-1,0 2 1,-1 1 0,-1 1-1,0 2 1,0 2-1,0 0 1,-1 3-1,0 1 1,-6 1-45,-17 2-12,2 3-1,-1 1 1,-13 6 12,-46 11-219,1 6 0,1 4 1,1 6-1,-41 22 219,-15 17-1231,-35 27 1231,-195 135-2054,-51 67-1592,9 41-328</inkml:trace>
  <inkml:trace contextRef="#ctx0" brushRef="#br0" timeOffset="-59459.138">2281 7566 8106,'-29'-6'520,"-1"2"1,0 0 0,0 3-1,1 0 1,-1 2 0,0 1-1,0 1 1,0 2 0,1 1-1,-15 5-520,-132 35-44,77-13 274,1 5 1,2 4-1,-7 10-230,64-33 182,1 1 0,0 2 1,2 2-1,1 1 0,-27 26-182,-9 14 65,2 3 1,4 3-1,3 3 0,-27 44-65,72-91 13,1 1 1,1 1-1,2 1 0,0 0 0,3 0 1,0 1-1,2 1 0,1 0 1,2 0-1,1 0 0,1 0 0,2 1 1,1-1-1,2 1 0,1-1 0,4 14-13,-4-29 25,0-1 0,1 1 0,1-1-1,1 0 1,0-1 0,1 1 0,0-1-1,1-1 1,1 1 0,1-1 0,0-1-1,1 0 1,0 0 0,1-1 0,0-1-1,7 6-24,61 36 298,194 82-248,-230-118-45,1-2 0,0-1 0,1-3 0,0-2 0,1-1 0,-1-3 0,1-2 0,1-2-1,11-2-4,7-4 7,1-2 0,-1-3-1,32-11-6,-31 2 38,-1-3-1,-2-3 0,57-30-37,-44 14 24,-1-3 0,-3-4 0,22-21-24,-25 12 28,-2-3-1,-3-3 0,9-15-27,-42 43 7,35-35 3,-2-4-1,-4-2 1,34-59-10,-81 110-9,-1 0-1,-1-1 1,-1 0 0,-1 0-1,-2-2 1,-1 1 0,4-24 9,-8 35 6,-1 0 1,-1-1 0,0 1 0,-2 0 0,1-1 0,-2 1 0,0 0 0,-1-1 0,-1 1 0,0 1 0,-5-13-7,-5 3 53,0 1 1,-2 0-1,0 2 1,-2 0 0,0 0-1,-2 2 1,0 0-1,-1 1 1,-1 2 0,-5-3-54,5 2 143,-1 1 1,0 1-1,-2 1 1,0 1 0,0 1-1,-1 2 1,0 0-1,-1 2 1,-2 0-144,-31-4 206,0 3 1,-1 2-1,-1 3 0,-55 2-206,25 5 40,1 4 0,0 4 0,-74 18-40,54-1-129,1 4-1,2 6 0,-96 47 130,2 25-541,57-17-694,5 6 0,-67 64 1235,-77 97-3258,-2 25-39</inkml:trace>
  <inkml:trace contextRef="#ctx0" brushRef="#br0" timeOffset="32736.554">3008 8036 6785,'0'-2'145,"0"0"0,0 0 0,0 0 0,0 0 0,1 0 0,-1 0 0,1 0-1,-1 0 1,1 0 0,0 0 0,0 0 0,0 0 0,0 1 0,0-1 0,0 0-1,0 1 1,1-1 0,-1 0 0,1 1 0,-1 0 0,1-1 0,-1 1-1,1 0 1,0 0 0,0 0 0,-1 0 0,1 0 0,0 0 0,0 1 0,0-1-1,0 0 1,0 1 0,2-1-145,3-2-54,48-19 137,1 3-1,2 2 1,-1 2 0,48-4-83,-21 2 62,268-90 132,-30 16 23,50 9 63,38 9-123,-109 22-89,208-60 19,-151 32-42,206-14-11,49-39 43,29-52 271,43-25 264,-20-9-40,-77 41-259,-104 54-220,-407 103-30,35-7 647,-1-5 0,-2-5 1,59-30-711,-116 36 260,-61 36-390,-191 97-6503,54-40 2533</inkml:trace>
  <inkml:trace contextRef="#ctx0" brushRef="#br0" timeOffset="33420.564">3248 7554 8138,'0'-1'170,"-8"-32"5793,7 33-5927,1-1 1,0 0-1,-1 1 0,1-1 1,-1 1-1,0-1 0,1 1 1,-1-1-1,1 1 0,-1-1 1,0 1-1,1 0 0,-1-1 0,0 1 1,1 0-1,-1 0 0,0 0 1,0-1-1,1 1 0,-1 0 1,0 0-1,0 0 0,1 0 1,-1 0-1,0 0 0,0 0 1,1 0-1,-1 1 0,0-1 1,1 0-1,-1 0 0,0 1 1,0-1-1,1 0 0,-1 1 0,1-1 1,-1 0-1,0 1 0,1-1 1,-1 1-1,1-1 0,-1 1 1,0 0-37,-131 125 364,35-20-179,6 4 1,-13 28-186,103-136 1,-15 17 13,1 1 0,2 1 1,0 0-1,1 1 0,1 0 0,1 1 0,1 0 1,1 1-1,-4 21-14,12-39-1,0 0 0,0 0 1,0 0-1,1-1 0,0 1 0,0 0 0,0 0 1,1-1-1,0 1 0,0-1 0,0 0 0,1 1 1,-1-1-1,1 0 0,1 0 0,-1-1 0,1 1 1,-1-1-1,1 0 0,1 0 0,-1 0 0,1 0 1,-1-1-1,1 1 0,0-1 0,0 0 0,0-1 1,1 0-1,-1 1 0,1-2 0,-1 1 1,1 0-1,-1-1 0,1 0 0,0-1 0,0 1 1,0-1 0,34 1 16,0-1 1,0-2 0,0-2-1,-1-1 1,1-2 0,-1-2-1,-1-2 1,22-9-17,-47 16 4,380-118 116,-140 70-577,-88 39-3152,-94 12 696</inkml:trace>
  <inkml:trace contextRef="#ctx0" brushRef="#br0" timeOffset="36867.932">11920 4647 10042,'-2'-2'179,"-1"1"0,0 0 1,0 0-1,0 0 0,0 0 0,0 0 0,0 1 0,0-1 0,0 1 1,0 0-1,0 0 0,0 0 0,0 0 0,0 1 0,0-1 0,0 1 0,0 0 1,0-1-1,0 2 0,1-1 0,-1 0 0,0 0 0,1 1 0,-1-1 1,0 1-1,1 0 0,0 0 0,-1 0 0,1 0 0,0 0 0,0 1 1,0-1-1,1 1 0,-1-1-179,-32 36 49,3 0 0,0 2 0,3 2 0,1 0 1,3 2-1,1 0 0,-6 23-49,18-41 12,1 0-1,2 0 1,1 1 0,1 0 0,1 1-1,1 0 1,2-1 0,1 1-1,1 0 1,2 19-12,-2-44 2,1 0 0,-1-1 0,1 1 0,-1-1 0,1 1 0,0-1 0,0 1 0,0-1-1,0 0 1,0 1 0,0-1 0,1 0 0,-1 0 0,1 0 0,0 0 0,0 0 0,-1 0 0,1 0 0,1 0-2,-2-2 2,1 0 1,0 0 0,-1 1-1,1-1 1,-1 0 0,1 0-1,-1 0 1,1-1-1,0 1 1,-1 0 0,1 0-1,-1-1 1,1 1 0,-1-1-1,1 0 1,-1 1 0,1-1-1,-1 0 1,0 0 0,0 0-1,1 0 1,-1 0 0,0 0-1,0 0 1,0 0 0,0 0-1,0-1 1,0 1 0,0 0-1,0-2-2,17-24 57,-1 0 0,-1-1 0,-2-1-1,11-30-56,-24 56 4,54-142 203,-6-3 1,8-58-208,-37 136 117,-4-1 0,-3 0 0,-2-1 0,-4 0 0,-4-1 1,-2-11-118,-9 44 301,8 40-295,0-1-1,0 1 1,0 0 0,0-1 0,0 1-1,0 0 1,0 0 0,0-1 0,0 1-1,0 0 1,0-1 0,0 1 0,0 0-1,0 0 1,0-1 0,0 1 0,0 0-1,0 0 1,0-1 0,-1 1 0,1 0-1,0 0 1,0 0 0,0-1 0,-1 1-1,1 0 1,0 0 0,0 0 0,0-1-1,-1 1 1,1 0 0,0 0 0,0 0-1,-1 0 1,1 0 0,0 0 0,0 0-1,-1-1 1,1 1 0,0 0 0,-1 0-1,1 0 1,0 0 0,0 0 0,-1 0-1,1 0 1,0 0 0,-1 1 0,1-1-1,0 0 1,0 0 0,-1 0 0,1 0-1,0 0 1,0 0 0,-1 0 0,1 1-1,0-1 1,0 0 0,0 0 0,-1 0-1,1 1 1,0-1 0,0 0 0,0 0-1,-1 0 1,1 1 0,0-1 0,0 0-6,-7 25 179,-5 59-85,4 2 0,4-1-1,5 37-93,-2-80 18,2 0-1,2 0 0,2 0 0,2 0 0,6 18-17,-13-58 3,0 0-1,0 1 1,1-1 0,-1 0 0,1 0 0,0 1 0,-1-1-1,1 0 1,0 0 0,0 0 0,1 0 0,-1 0 0,0 0-1,1 0 1,-1-1 0,1 1 0,-1 0 0,1-1-1,0 1 1,0-1 0,-1 0 0,1 1 0,0-1 0,0 0-1,1 0 1,-1 0 0,0-1 0,0 1 0,0 0 0,1-1-1,-1 0 1,0 1 0,0-1 0,1 0 0,-1 0 0,0 0-1,1 0 1,-1-1 0,0 1 0,0-1 0,1 1-1,0-1-2,4-6 27,1 0 0,-1 0 0,-1 0 0,0-1 0,0 0 0,0 0 0,-1 0 0,0-1 0,0 0 0,-1 0 0,0 0-1,-1 0 1,0-1 0,-1 1 0,0-1 0,0 0 0,-1 0 0,0 0 0,-1 0 0,0 1 0,0-1 0,-2-8-27,1 4 38,0 0 0,0-1 0,-1 1 0,-1 0 0,0 1 0,-1-1 0,-3-6-38,7 20 0,0 0-1,-1 1 1,1-1 0,0 0-1,0 1 1,0-1-1,0 0 1,0 0 0,-1 1-1,1-1 1,0 0-1,0 0 1,0 1-1,-1-1 1,1 0 0,0 0-1,0 1 1,-1-1-1,1 0 1,0 0-1,-1 0 1,1 0 0,0 0-1,-1 1 1,1-1-1,0 0 1,-1 0-1,1 0 1,0 0 0,-1 0-1,1 0 1,0 0-1,0 0 1,-1 0-1,1 0 1,0 0 0,-1 0-1,1-1 1,0 1-1,-1 0 1,1 0 0,0 0-1,-1 0 1,1 0 0,-1 27-14,1 1 0,1-1 0,2 1 0,1-1 0,7 27 14,9 5 35,-19-58-35,0 1 1,-1 0-1,1-1 0,0 1 0,0-1 0,0 0 0,0 1 0,0-1 0,0 0 0,0 1 0,1-1 0,-1 0 0,0 0 0,1 0 0,-1 0 0,1 0 0,-1-1 0,1 1 0,0 0 0,-1-1 0,1 1 0,-1-1 0,1 1 0,0-1 0,0 0 0,-1 0 0,1 0 0,0 0 0,-1 0 0,1 0 0,0 0 0,0 0 0,-1-1 0,1 1 0,4-4 7,0 0 1,-1-1-1,1 0 0,-1 0 0,0 0 0,0 0 0,-1-1 0,0 1 0,0-1 1,0 0-1,0-1 0,-1 1 0,0 0 0,-1-1 0,1 0 0,-1-2-7,1 2 13,13-37 49,-2 0 0,-1-2 0,-3 1 0,1-18-62,-7 35 4,-4 28-5,0 0-1,0 1 1,0-1-1,1 0 1,-1 1-1,0-1 1,0 0-1,0 0 1,0 1-1,1-1 1,-1 0-1,0 1 1,0-1-1,0 0 1,1 0-1,-1 1 1,0-1-1,0 0 1,1 0-1,-1 0 1,0 0-1,1 1 1,-1-1-1,0 0 1,1 0-1,-1 0 1,0 0-1,1 0 1,-1 0-1,0 0 1,1 0-1,-1 0 1,0 0-1,1 0 1,-1 0-1,0 0 1,1 0 0,-1 0-1,0 0 1,0 0-1,1 0 1,-1 0-1,0-1 1,1 1-1,-1 0 1,0 0-1,1 0 1,-1-1-1,0 1 1,0 0-1,1 0 1,-1-1-1,0 1 1,0 0-1,0 0 1,1-1-1,-1 1 1,0 0-1,0-1 1,0 1 1,18 39-42,-13-26 29,1 1-1,0-1 0,1 0 0,1 0 0,0-1 0,1 0 0,0-1 0,0 0 0,2 1 14,-9-11 2,0 1 0,1 0 0,-1-1 0,0 0 0,1 1 0,-1-1 0,1 0 0,-1 0 0,1-1 0,0 1 0,-1 0 0,1-1-1,0 0 1,-1 1 0,1-1 0,0 0 0,-1 0 0,1-1 0,0 1 0,-1-1 0,1 1 0,0-1 0,-1 0 0,1 0 0,-1 0 0,1 0 0,-1 0 0,0-1 0,1 1 0,-1-1 0,0 1 0,1-2-2,57-62 91,-59 64-90,1-2 18,1 0-1,-1 1 1,1-1 0,-1-1 0,0 1 0,0 0 0,0-1-1,0 1 1,-1-1 0,1 1 0,-1-1 0,0 0 0,0 1 0,-1-1-1,1 0 1,-1 0 0,1 0 0,-1 1 0,-1-1 0,1 0-1,0 0 1,-1 0 0,0 0-19,-42-90 439,43 94-485,1-1 0,-1 0 0,1 0 0,-1 0 0,0 1 0,1-1 1,0 0-1,-1 1 0,1-1 0,-1 0 0,1 1 0,0-1 0,-1 0 0,1 1 0,0-1 0,0 1 0,-1 0 1,1-1-1,0 1 0,0 0 0,0-1 0,0 1 0,0 0 0,-1 0 0,1 0 0,0 0 0,0 0 0,0 0 1,0 0-1,0 0 0,0 0 0,0 0 0,-1 0 0,1 0 0,0 1 0,0-1 0,0 0 0,0 1 0,-1-1 1,1 0-1,0 1 0,0-1 0,-1 1 0,1 0 0,0-1 0,-1 1 0,1 0 0,0-1 0,-1 1 0,1 0 46,4 1-433,63 12-5160,-25-13 1907</inkml:trace>
  <inkml:trace contextRef="#ctx0" brushRef="#br0" timeOffset="37301.908">12954 3990 8394,'-1'-3'175,"1"1"1,0 0-1,-1 0 1,0 0-1,1 0 1,-1 0-1,0-1 1,0 1-1,0 1 1,0-1 0,0 0-1,0 0 1,-1 0-1,1 1 1,-1-1-1,1 0 1,-1 1-1,0-1 1,0 1-1,1 0 1,-1 0-1,0 0 1,0 0-1,0 0 1,0 0-1,0 0 1,0 0-1,-1 1 1,1-1-1,0 1 1,0 0-1,0 0 1,-1 0-1,1 0 1,0 0-1,-2 0-175,-4 6 72,1 0 1,0 1-1,0-1 0,1 1 0,0 1 0,0-1 0,1 1 0,0 0 0,0 0 0,1 1 0,0-1 0,0 1 0,1 0 0,0 0 0,1 0 0,0 1 0,0-1 0,0 5-72,-1-1 62,1-1 0,0 1 0,0 0 0,2 0 0,-1 0 0,2 1 0,0-1 0,0 0 0,1 0 0,1 0-62,-3-11 6,0-1 1,0 1-1,1-1 1,-1 1-1,1-1 1,-1 0-1,1 1 1,-1-1-1,1 0 1,0 1-1,0-1 1,-1 0-1,1 0 1,0 1-1,0-1 1,0 0-1,0 0 1,1 0-1,-1-1 1,0 1-1,0 0 0,1 0 1,-1-1-1,0 1 1,1 0-1,-1-1 1,0 1-1,1-1 1,-1 0-1,1 1 1,-1-1-1,1 0 1,-1 0-1,1 0 1,-1 0-1,1 0 1,-1-1-1,0 1 1,1 0-1,-1-1 1,1 1-1,-1-1 1,2 0-7,51-42 180,-40 25-130,0-2 0,-2 1 0,0-2 0,-1 0 0,3-9-50,-11 23 12,18-36 53,-3 0-1,-1-1 1,-2-1 0,-2-1-1,5-38-64,-13 58 41,-1-1 0,-1 0 1,-1 0-1,-2 0 0,0 0 0,-2 0 0,-3-14-41,-12 9 135,17 32-132,-1-1 1,1 1-1,-1 0 0,0 0 1,1-1-1,-1 1 0,0 0 0,1 0 1,-1 0-1,0 0 0,0 0 1,1 0-1,-1 0 0,0 0 1,1 0-1,-1 0 0,0 0 1,1 0-1,-1 0 0,0 1 1,1-1-1,-1 0 0,0 1 1,1-1-1,-1 0 0,1 1 1,-1-1-1,0 1 0,1-1 0,-1 0 1,1 1-1,0 0 0,-1-1 1,1 1-1,-1-1 0,1 1 1,0-1-1,-1 1 0,1 0 1,0-1-1,0 1 0,-1 0 1,1-1-1,0 1 0,0 0-3,-57 153 60,52-137-69,-2 0 16,1 0-1,0 0 0,2 1 0,0-1 1,1 1-1,0 0 0,2 0 0,0 1 0,1-1 1,1 7-7,0-23 0,0 0 1,0-1 0,-1 1 0,1 0 0,0 0 0,1-1 0,-1 1 0,0 0 0,0-1 0,1 1-1,-1-1 1,1 0 0,-1 1 0,1-1 0,0 0 0,-1 0 0,1 0 0,0 0 0,0 0 0,0 0-1,0-1 1,0 1 0,0-1 0,0 1 0,0-1 0,0 0 0,0 0 0,0 1 0,0-2 0,0 1-1,0 0 1,0 0 0,0-1 0,0 1 0,0-1 0,0 1 0,0-1 0,0 0 0,-1 0 0,1 0-1,0 0 1,0 0 0,-1 0 0,1 0 0,-1-1 0,1 1-1,20-10 0,-16 7-2,1 0-1,-1 0 1,1 0 0,-1 1 0,1 0-1,0 0 1,0 1 0,1 0 0,-1 0-1,0 0 1,1 1 0,-1 1-1,1-1 1,-1 1 0,1 0 0,-1 1-1,1 0 1,-1 0 0,0 0 0,1 1-1,-1 0 1,0 1 0,0 0 2,1 4-1,-1 0 0,-1 1-1,1 0 1,-1 0 0,-1 1 0,1 0 0,-1 0 0,-1 0 0,0 1-1,0-1 1,-1 1 0,0 0 0,-1 0 0,0 0 0,0 0-1,-1 1 1,-1 5 1,7 24 516,1-17-2892,-1-28 623</inkml:trace>
  <inkml:trace contextRef="#ctx0" brushRef="#br0" timeOffset="38226.902">13623 3063 8370,'-5'-6'4262,"4"31"-2577,1-21-1898,-4 93 388,4-1 0,5 0-1,4 0 1,14 62-175,-20-146 24,-1 3 17,2-1 1,-1 0 0,2 0-1,-1 0 1,2 0-1,0-1 1,2 2-42,-8-13 12,1-1-1,0 0 1,-1 1 0,1-1 0,0 0 0,0 0-1,0 1 1,0-1 0,0 0 0,0 0 0,0 0-1,0 0 1,0-1 0,1 1 0,-1 0 0,0 0-1,0-1 1,1 1 0,-1-1 0,1 1 0,-1-1-1,0 1 1,1-1 0,-1 0 0,1 0 0,-1 0-1,1 0 1,-1 0 0,1 0 0,-1 0 0,1 0-1,-1 0 1,0-1 0,1 1 0,-1-1 0,1 1-1,-1-1 1,0 0 0,1 1 0,-1-1 0,0 0-1,0 0 1,0 0 0,1 0 0,0-1-12,8-8 95,-1 0 0,0-1 1,0 0-1,-1-1 0,-1 0 1,0 0-1,0-1 1,3-10-96,15-41 260,-2-1 0,-3-1 1,-3 0-1,3-34-260,-11 37 193,-4-1 1,-1-51-194,-18-19 200,6 113-233,0 23-26,-3 36-59,1 53 112,5 0 0,3 0 0,10 84 6,21-33 225,-28-139-216,0-1 0,0 1 0,0 0 0,0-1 0,0 1-1,1-1 1,-1 1 0,1-1 0,0 0 0,-1 0 0,1 0 0,0 0 0,0 0-1,0 0 1,1 0 0,-1 0 0,0-1 0,1 1 0,-1-1 0,1 0 0,0 0 0,-1 0-1,1 0 1,0 0 0,-1 0 0,1-1 0,0 0 0,0 1 0,0-1 0,-1 0-1,1 0 1,0 0 0,0-1 0,0 1 0,0-1 0,-1 0 0,1 1 0,1-2-9,13-7 61,0 0-1,-1-1 1,0-1 0,-1 0 0,-1-1 0,1-1 0,-2 0 0,0-1 0,-1-1 0,0 0 0,-1 0 0,-1-1 0,8-15-61,24-32 157,-41 63-157,-1 0-1,1-1 1,-1 1 0,0 0-1,1 0 1,-1-1 0,1 1-1,-1 0 1,1 0-1,-1 0 1,1 0 0,-1 0-1,0 0 1,1 0 0,-1 0-1,1 0 1,-1 0-1,1 0 1,-1 0 0,1 0-1,-1 0 1,1 0 0,-1 0-1,1 0 1,-1 1-1,0-1 1,1 0 0,-1 0-1,1 1 1,-1-1 0,0 0-1,1 1 1,-1-1 0,1 0-1,-1 1 1,0-1-1,0 0 1,1 1 0,-1-1-1,0 1 1,0-1 0,1 0-1,-1 1 1,0-1-1,0 1 1,0-1 0,0 1-1,0-1 1,0 1 0,0-1-1,0 1 1,0-1-1,0 1 1,0-1 0,0 1-1,0-1 1,0 0 0,0 1 0,0 1-2,19 108-6,-18-102 29,12 39 46,-13-46-64,0 0-1,0-1 1,0 1 0,1 0 0,-1-1-1,0 1 1,1 0 0,-1 0 0,0-1-1,1 1 1,-1-1 0,1 1 0,-1 0-1,1-1 1,-1 1 0,1-1 0,-1 1-1,1-1 1,0 1 0,-1-1 0,1 0-1,0 1 1,-1-1 0,1 0 0,0 1 0,0-1-1,-1 0 1,1 0 0,0 0 0,0 0-1,-1 0 1,1 0 0,0 0 0,0 0-1,-1 0 1,1 0 0,0 0 0,0 0-1,-1 0 1,1-1 0,0 1 0,0 0-1,-1 0 1,1-1 0,0 1 0,-1-1-1,1 1 1,-1-1 0,1 1 0,0-1-1,-1 1-1,44-62 231,110-217 201,-154 277-436,0 1 0,0 0 0,0 0 0,1-1 0,-1 1 0,1 0 0,-1 0 0,1 0 0,-1 0 0,1-1 0,0 1 0,-1 0 0,1 0 0,0 0 0,0 0 0,0 1 0,0-1 0,0 0 0,0 0 0,0 0 1,0 1-1,0-1 0,0 1 0,1-1 0,-1 1 0,0-1 0,0 1 0,0 0 0,1-1 0,-1 1 0,0 0 0,1 0 0,-1 0 0,0 0 0,0 0 0,1 0 0,-1 0 0,0 1 0,0-1 0,1 0 0,-1 1 0,0-1 0,0 1 0,0-1 0,0 1 0,1 0 0,-1-1 0,0 1 0,0 0 0,0 0 0,0 0 0,0 0 3,36 116-128,-5-37 176,-31-78-44,0 0 0,0-1 0,0 1-1,-1-1 1,1 0 0,1 1 0,-1-1 0,0 0-1,0 1 1,0-1 0,1 0 0,-1 0 0,1 0-1,-1 0 1,1-1 0,-1 1 0,1 0 0,-1 0-1,1-1 1,0 1 0,-1-1 0,1 0 0,0 1-1,-1-1 1,1 0 0,0 0 0,-1 0 0,1 0-1,0 0 1,0 0 0,-1-1 0,1 1 0,0-1-1,-1 1 1,1-1 0,-1 0 0,1 1 0,0-1-1,0-1-3,47-47 176,-7-39-777,-42 87 450,2-15-1063,-9 12-2592,-6 9-232</inkml:trace>
  <inkml:trace contextRef="#ctx0" brushRef="#br0" timeOffset="39111.626">14952 2865 8058,'1'8'849,"11"93"5849,-9-78-6448,1 0 1,1 1-1,1-2 1,1 1 0,1-1-1,1 0 1,0 0-1,13 18-250,-21-37 14,1 1-1,0-1 1,0 0 0,0 1-1,0-1 1,0 0-1,1 0 1,-1-1 0,1 1-1,0 0 1,0-1-1,0 1 1,0-1 0,0 0-1,1 0 1,-1-1-1,0 1 1,1-1 0,0 1-1,-1-1 1,1 0 0,0 0-1,-1-1 1,1 1-1,0-1 1,0 0 0,0 0-1,-1 0 1,1 0-1,0-1 1,0 1 0,-1-1-1,1 0 1,0 0-1,-1-1 1,1 1 0,-1-1-1,1 0 1,2-2-14,4-5 53,0-2 1,-1 0 0,-1 0-1,1-1 1,-2 1-1,0-2 1,0 1 0,-1-1-1,0 0 1,-2 0-1,4-11-53,-4 12 44,1 0 1,-1-1-1,-1 0 0,0 0 0,-1 0 0,0 0 0,-1 0 1,-1 0-1,0 0 0,-1 0 0,0-1 0,-1 1 0,0 0 1,-1 1-1,-1-1 0,0 0 0,0 1 0,-4-6-44,8 19 2,0 0 0,0 0 0,0 0-1,0 0 1,0 0 0,-1 0 0,1 0 0,0 0 0,-1 0-1,1-1 1,0 1 0,-1 0 0,1 0 0,-1 0-1,1 0 1,-1 0 0,0-1 0,1 1 0,-1 0 0,0-1-1,0 1 1,1 0 0,-1-1 0,0 1 0,0-1-1,0 1 1,0-1 0,0 0 0,1 1 0,-1-1-1,0 0 1,0 0 0,0 1 0,0-1 0,0 0 0,0 0-1,0 0 1,0 0 0,0 0 0,0 0 0,0-1-1,0 1 1,0 0 0,0 0 0,0-1 0,0 1 0,0-1-1,0 1 1,1 0 0,-1-1 0,0 0 0,0 1-1,0-1 1,1 1 0,-1-1 0,0 0 0,1 0 0,-1 1-1,1-1 1,-1 0 0,1 0 0,-1 0 0,1 0-1,-1 0 1,1 0 0,0 0 0,-1 1 0,1-1 0,0-1-2,-1 6-1,-1 0 1,1 0 0,1 0-1,-1 0 1,1 1 0,-1-1 0,1 0-1,0 0 1,1 1 0,-1-1-1,1 0 1,0 0 0,0 1 0,0-1-1,0 0 1,1 0 0,0-1-1,0 1 1,0 0 0,0 0 0,0-1-1,1 1 1,0-1 0,0 0-1,0 0 1,0 0 0,0 0 0,0 0-1,1-1 1,-1 0 0,1 1-1,0-1 1,-1-1 0,1 1 0,0 0-1,0-1 1,1 0 0,-1 0-1,0 0 1,0 0 0,0-1 0,1 0 0,4-2 17,1-1 0,-1 0 0,0-1 0,0 1 0,0-2 0,0 0 0,-1 0 0,0 0 0,0-1 0,0 0 0,-1-1 1,1 1-1,-2-1 0,1-1 0,-1 1 0,5-8-17,-5 6 21,-1-1 0,0 1 0,0-1 0,0 0 0,-2 0 0,1-1 0,-1 1 0,0-1 0,-1 0-1,-1 1 1,0-1 0,0 0 0,-1 0 0,0-2-21,0 14 1,0 0 0,-1 0 1,1-1-1,0 1 0,0 0 0,0-1 0,-1 1 0,1 0 0,0 0 0,-1-1 0,1 1 0,-1-1 0,1 1 0,-1 0 0,1-1 0,-1 1 1,1-1-1,-1 1 0,1-1 0,-1 1 0,0-1 0,1 0 0,-1 1 0,0-1 0,1 0 0,-1 0 0,0 1 0,0-1 0,1 0 0,-1 0 0,0 0 1,0 0-1,1 0 0,-1 0 0,0 0 0,0 0 0,1 0 0,-1 0 0,0 0 0,0 0 0,1-1 0,-1 1 0,0 0 0,1-1 0,-1 1 1,0 0-1,1-1 0,-1 1 0,0-1 0,1 1 0,-1-1 0,1 1 0,-1-1 0,1 1 0,-1-1 0,1 0 0,-1 1 0,1-1 0,0 0 1,-1 1-1,1-1 0,0 0 0,0 1 0,0-1 0,-1 0 0,1 0-1,-8 15-9,0 1 0,0 0-1,2 0 1,0 0 0,1 1 0,0 0 0,1 0 0,1 1-1,0 7 10,2-22-1,1 0 0,-1 0 0,1 0-1,0 0 1,0 0 0,0 0 0,0 1-1,0-1 1,0 0 0,1 0-1,-1 0 1,1 0 0,-1 0 0,1 0-1,0 0 1,0 0 0,0 0 0,0 0-1,0-1 1,0 1 0,1 0 0,-1-1-1,0 1 1,1 0 0,0-1 0,-1 0-1,1 1 1,0-1 0,-1 0 0,1 0-1,0 0 1,0 0 0,0 0 0,0-1-1,0 1 2,81 0-41,-57-4 37,148-22 39,-171 24-32,0 1 1,0 0 0,0-1 0,0 1-1,0-1 1,0 0 0,0 0 0,-1 0 0,1 0-1,0 0 1,-1-1 0,1 1 0,-1-1-1,1 0 1,-1 0 0,0 0 0,0 0 0,1 0-1,-2 0 1,1 0 0,0-1 0,0 1-1,-1-1 1,1 0 0,-1 1 0,0-1-1,0 0 1,0 0 0,1-2-4,-6-20 30,0-1-1,-2 1 1,-1 0 0,0 0 0,-2 1-1,-1 0 1,-7-12-30,12 25 4,0 1 1,0 0-1,-1 0 0,0 1 1,-1-1-1,0 1 0,0 0 1,-4-2-5,-1 5-36,16 13-362,0-4 15,0 0-1,0 0 0,1 0 0,-1-1 1,1 1-1,0-1 0,-1-1 1,1 1-1,0-1 0,0 1 0,0-1 1,0-1-1,1 1 0,-1-1 1,0 0-1,0 0 0,0 0 0,3-1 384,27-6-3579</inkml:trace>
  <inkml:trace contextRef="#ctx0" brushRef="#br0" timeOffset="39729.56">15844 1975 6201,'-32'44'7219,"22"45"-4498,12-54-2542,2 0-1,0 1 1,3-2 0,1 1 0,1-1-1,2 0 1,1-1 0,2 0-1,3 1-178,31 59 126,4-3 0,32 38-126,-45-80 216,-39-48-191,1-1-1,0 1 0,-1 0 0,1-1 1,0 1-1,-1 0 0,1-1 0,-1 1 1,1-1-1,-1 1 0,1-1 1,-1 1-1,1-1 0,-1 0 0,1 1 1,-1-1-1,0 0 0,1 1 1,-1-1-1,0 0 0,0 1 0,1-1 1,-1 0-1,0 1 0,0-1 0,0 0 1,0 0-1,0 1 0,0-1 1,0 0-1,0 1 0,0-1 0,0 0 1,-1 0-1,1 1 0,0-1 1,0 0-1,-1 1 0,1-1-24,-6-35 291,-2 1-1,-1 0 1,-2 0-1,-2 1 1,0 0-1,-3 2 1,-1-3-291,-24-40 4,31 65-134,15 28 25,-3-10 102,1-1 0,0 0 0,0 0 0,0-1 0,1 1 0,0-1 0,1 1 0,-1-1 0,1-1 0,0 1 0,1-1 0,-1 1 0,1-1 0,0-1 0,0 1 0,1-1-1,-1-1 1,1 1 0,0-1 0,0 0 0,0 0 0,0-1 0,0 0 0,1 0 0,-1-1 0,1 0 0,-1 0 0,1-1 0,0 0 0,-1 0 0,1-1 0,-1 0 0,1 0 0,-1-1 0,1 0 0,-1 0 0,0 0 0,0-1 0,0 0 0,0-1 0,-1 0 0,1 0-1,0-1 4,1-2 12,0 0-1,-1-1 1,0 0-1,0 0 1,-1 0-1,0-1 0,0 0 1,-1 0-1,0 0 1,-1-1-1,0 1 0,0-1 1,-1 0-1,0-1 1,-1 1-1,-1 0 1,1-1-1,-1 1 0,-1-1 1,0 1-1,-1-1 1,0 1-1,0-1 0,-1 1 1,-3-10-12,5 19 0,0 0 1,0-1-1,-1 1 0,1 0 1,0 0-1,-1-1 0,1 1 1,0 0-1,-1 0 0,0 0 1,1 0-1,-1-1 0,0 1 1,1 0-1,-1 0 0,0 0 1,0 1-1,0-1 0,0 0 1,0 0-1,0 0 0,0 1 1,0-1-1,0 0 0,0 1 1,-1-1-1,1 1 0,0 0 1,0-1-1,0 1 0,-1 0 1,1 0-1,0-1 0,0 1 1,-1 0-1,1 0 0,0 0 1,-1 1-1,1-1 0,0 0 1,0 0-1,-1 1 0,1-1 1,0 1-1,0-1 0,0 1 1,-1 0-1,-16 56-100,16-48 98,-1 1 0,2-1 0,-1 1 0,1 0 0,1-1 0,0 1 0,0 0 0,1 0 0,0-1 0,1 1 0,0-1 0,0 1 0,1-1 0,0 0 0,1 0 0,0 0 0,0 0 2,-2-6 1,0 0 0,0 0 0,0 0 0,1 0 0,-1-1 0,1 1 0,-1-1 0,1 0 0,0 0 0,0 0 0,0 0 0,0 0 0,0 0 0,0-1 0,1 0 0,-1 1 0,0-1 0,1-1 0,-1 1 0,1 0 0,-1-1 0,1 0 0,-1 1 0,1-1 0,-1-1 0,1 1-1,-1 0 1,1-1 0,-1 0 0,1 0 0,-1 0 0,1 0 0,-1-1 0,1 0-1,7-3 12,0 0 1,-1-1-1,0 0 0,0-1 0,0 0 1,-1-1-1,0 0 0,0 0 0,4-6-12,-4 3 20,-1-1-1,0 0 0,0 0 1,-1-1-1,0 1 1,-2-2-1,1 1 0,-1 0 1,-1-1-1,-1 0 1,2-14-20,2 155-166,-6-121 167,0 1 0,1-1 0,-1 0 0,1 0-1,1 0 1,-1 0 0,1 0 0,0 0 0,0-1 0,1 1-1,0-1 1,0 0 0,0 0 0,1 0 0,-1-1 0,1 0 0,0 1-1,0-2 1,3 2-1,-6-3-55,1-1 1,0 0-1,0 0 0,-1 0 0,1-1 1,0 1-1,0-1 0,0 1 0,0-1 1,0 0-1,0 0 0,-1-1 0,1 1 1,0 0-1,0-1 0,0 0 0,0 1 1,-1-1-1,1-1 0,0 1 0,-1 0 0,1 0 1,-1-1-1,1 0 0,-1 1 0,0-1 1,1 0-1,-1 0 0,0 0 0,0 0 1,-1-1-1,1 1 0,0-1 0,-1 1 1,1-1-1,-1 1 0,0-1 0,0 0 1,0 1-1,0-1 0,-1 0 0,1 0 1,-1 0-1,1 0 0,-1 0 0,0 1 0,0-1 1,0 0-1,-1-1 55,-2-40-3768,-11-7-558</inkml:trace>
  <inkml:trace contextRef="#ctx0" brushRef="#br0" timeOffset="40030.868">16440 1638 9058,'-21'-9'4625,"7"3"-288,7 3-2097,4-2-1279,6 4-761,6-2-24,-2-2-456,12-1-4025,-4-3 1280</inkml:trace>
  <inkml:trace contextRef="#ctx0" brushRef="#br0" timeOffset="40902.77">16748 1395 5577,'-1'-87'5753,"-4"135"-2540,4 103-2053,12 82-1160,3-97 1114,24 101-1114,-33-210 113,2-1 0,1 1 0,1-2 0,1 1 0,3 2-113,-13-25 13,1-1 0,0 1 0,0 0 0,0 0 0,1-1 0,-1 1 0,1-1 0,-1 1-1,1-1 1,0 0 0,0 0 0,0 0 0,0 0 0,0 0 0,1 0 0,-1 0 0,0-1-1,1 1 1,-1-1 0,1 0 0,0 1 0,-1-1 0,1 0 0,0-1 0,0 1 0,0-1-1,0 1 1,0-1 0,-1 0 0,1 0 0,0 0 0,0 0 0,0 0 0,0-1 0,0 1 0,0-1-1,-1 0 1,1 0 0,2-1-13,6-6 55,0-1-1,0-1 1,-1 1-1,-1-2 1,0 1 0,0-1-1,-1-1 1,0 0-1,-1 0 1,0 0-1,-1-1 1,0 0 0,-1-2-55,27-62 250,-4-1 0,-3-2 0,-2-12-250,-8 37 62,-10 41-58,-3 27-50,1 31-5,-3-8 54,3 0 0,1-1-1,1 1 1,2-1 0,7 18-3,-13-48 4,0-1-1,1 1 0,-1 0 1,1-1-1,0 0 1,0 1-1,1-1 1,0 0-1,-1 0 1,1 0-1,0-1 1,1 1-1,-1-1 0,1 1 1,0-1-1,-1 0 1,1-1-1,0 1 1,1-1-1,-1 1 1,0-1-1,1-1 0,-1 1 1,1-1-1,0 1 1,-1-1-1,1-1 1,0 1-1,1 0-3,6-4 16,-1 0-1,1-1 1,-1 0-1,-1-1 1,1 0 0,-1-1-1,1 0 1,-1-1-1,-1 1 1,0-2-1,0 0 1,0 0-1,-1 0 1,0-1 0,4-7-16,23-29 73,-2-2 0,-2-1 0,-3-2 0,-2-1 0,16-41-73,-46 128-165,3-29 155,-4 11 6,1 1 0,1-1 0,1 1 0,0 0 0,2 0 0,0 0 0,1 0 0,1 0 0,1 0 0,1 2 4,-4-19 2,0-1 0,1 1 0,-1-1 0,1 1 1,0 0-1,-1-1 0,1 1 0,0-1 0,0 0 0,0 1 0,0-1 0,0 0 0,0 1 0,1-1 0,-1 0 0,0 0 0,1 0 0,-1 0 0,0 0 0,1 0 0,-1-1 0,1 1 1,0 0-1,-1-1 0,1 1 0,-1-1 0,1 0 0,0 1 0,-1-1 0,1 0 0,0 0 0,0 0 0,-1 0 0,1 0 0,0-1 0,-1 1 0,1 0 0,0-1 0,-1 1 0,1-1 1,-1 0-1,1 1 0,-1-1 0,1 0 0,-1 0 0,1 0 0,-1 0 0,1-1-2,14-9 29,-13 8-25,0 0 1,0 1-1,1-1 1,-1 1 0,1-1-1,0 1 1,0 0-1,-1 1 1,1-1-1,1 1 1,-1-1-1,0 1 1,0 0-1,0 1 1,1-1-1,-1 1 1,0 0-1,0 0 1,1 0-1,-1 0 1,0 1-1,1 0 1,-1 0-1,1 0-4,9 8-10,0 1-1,0 0 1,-1 1-1,-1 0 1,0 1 0,0 1-1,-1-1 1,-1 2-1,0 0 1,-1 0-1,0 0 1,1 5 10,4 2 2,-1 0-1,-1 1 1,-1 1 0,-1 0-1,-1 1 1,-1 0 0,-1 0-1,-1 0 1,-1 1 0,-1 0-1,-1 0 1,-1 20-2,-3-24 12,-1 0 0,-1 0 1,0 0-1,-2-1 0,0 1 0,-1-1 1,-2-1-1,0 1 0,0-1 0,-2 0 1,-9 13-13,17-30 17,1 1 1,0-1-1,-1 1 0,1-1 1,-1 0-1,0 0 1,0 0-1,0 0 1,0 0-1,0 0 1,0-1-1,0 1 1,-1-1-1,1 1 1,0-1-1,-1 0 1,1 0-1,-1 0 0,0 0 1,1 0-1,-1-1 1,0 1-1,1-1 1,-1 0-1,0 1 1,0-2-1,1 1 1,-1 0-1,0 0 1,0-1-1,1 1 0,-1-1 1,0 0-1,1 0 1,-1 0-1,1 0 1,-1 0-1,1-1 1,0 1-1,-1-1 1,1 0-1,-1 0-17,-6-9 35,0-1 0,1 0 0,0 0-1,0-1 1,1 0 0,1-1 0,0 1 0,1-1-1,1 0 1,0 0 0,1-1 0,0 1 0,1-1 0,1 0-1,0 0 1,1 1 0,1-1 0,0 0 0,2-5-35,5-25-31,2 0 0,3 1 1,1 1-1,2 0 0,1 1 1,3 1-1,21-34 31,74-99-4912,-60 115 1249</inkml:trace>
  <inkml:trace contextRef="#ctx0" brushRef="#br0" timeOffset="42817.726">18718 894 16275,'-5'3'26,"1"-1"0,-1 1 0,1-1 0,0 1-1,0 1 1,0-1 0,1 0 0,-1 1 0,1 0-1,0 0 1,0 0 0,0 0 0,0 0-1,1 1 1,0-1 0,0 1 0,0 0 0,0-1-1,1 1 1,-1 0 0,1 1-26,-16 45 80,2 2-1,2 0 1,2 0 0,0 21-80,9-60 19,0 1 0,1-1 0,1 1 1,0 0-1,1-1 0,1 1 1,0-1-1,1 1 0,3 9-19,-5-22 6,0 0 0,0 0 0,0 0 0,0 0 0,0 0 0,1 0 0,-1 0 0,1-1 0,0 1 0,-1 0 0,1-1 0,0 1 0,0-1 0,0 0 0,0 0 0,0 1 0,0-1 0,0-1 0,0 1 0,1 0 0,-1 0 0,0-1 0,0 1 0,1-1 0,-1 0 0,0 0 0,1 0 0,-1 0 0,0 0 0,1 0 0,-1-1 0,0 1 0,1-1 0,-1 0 0,0 1 0,0-1 0,0 0 0,1 0 0,-1 0 0,0-1 0,-1 1 0,1 0 0,0-1 0,0 0-1,0 1 1,-1-1 0,1 0 0,-1 0 0,0 1 0,1-1 0,0-2-6,20-24 97,-1-1-1,-2-1 0,-1-1 1,-1-1-1,-2 0 0,10-30-96,-23 58 11,70-205 506,-63 179-366,-1-1 1,-2 0-1,-1 0 1,-1-1-1,-2 1 1,-2-1-1,0-6-151,-6-17 346,6 56-341,0-1 1,0 1-1,0-1 1,1 1-1,-1-1 1,0 1-1,0 0 1,0-1-1,0 1 1,0-1-1,0 1 1,0 0-1,-1-1 1,1 1-1,0-1 1,0 1-1,0-1 1,-1 1-1,1-1 1,0 1-1,0 0 1,-1-1-1,1 0 1,0 1-1,-1-1 1,1 1-1,-1-1 1,1 1-1,-1-1 1,1 0-1,-1 1 1,1-1-1,-1 0 1,1 0-1,-1 1 1,1-1-1,-1 0 1,1 0-1,-1 0 1,0 1-1,1-1 1,-1 0-1,1 0 1,-1 0-1,0 0 1,1 0-1,-1 0 1,1 0-1,-1-1 1,0 1-1,1 0 1,-1 0-1,1 0 1,-1-1-1,1 1 1,-1 0-1,1 0 1,-1-1-1,1 1 1,-1-1-1,1 1 1,-1 0-1,1-1 1,0 1 0,-1-1-1,1 1 1,0-1-1,-1 1 1,1-1-1,0 0-5,-12 39 42,2 0 0,2 1-1,-3 32-41,5-33 3,1-8 7,0 0 0,2 0 0,1 0 0,1 1 0,2-1 0,1 1 0,1-1 0,6 20-10,-9-47 2,0 0 0,0 0-1,0-1 1,0 1 0,1 0-1,0 0 1,-1-1 0,1 1 0,0 0-1,0-1 1,0 1 0,1-1-1,-1 0 1,1 1 0,-1-1 0,1 0-1,0 0 1,0 0 0,0 0-1,0 0 1,0 0 0,0-1 0,0 1-1,1-1 1,-1 1 0,1-1-1,-1 0 1,1 0 0,-1 0 0,1 0-1,0 0 1,-1-1 0,1 1-1,0-1 1,0 0 0,-1 0 0,1 0-1,0 0 1,0 0 0,-1-1-1,1 1 1,0-1-2,4-3 10,0-1-1,0 0 1,0 0-1,-1-1 1,0 0-1,-1 0 1,1 0-1,-1-1 1,0 0-1,-1 0 1,3-4-10,-5 8 4,12-18 54,0-1 0,-2 0 1,0-1-1,-2 0 0,0-1 0,-2 0 0,0 0 0,-2-2-58,-5 26 11,0-1 1,-1 0-1,1 0 1,-1 0-1,1 0 1,-1 0-1,1 0 1,-1 0-1,0 0 1,0 0-1,1 0 1,-1 0-1,0 0 1,0 0-1,0 0 1,0 0-1,0 0 1,0 0-1,0 0 1,0 0-1,0 0 1,-1 0-1,1 0 1,0 0-1,-1 0 1,1 0-1,-1 0 1,1 0-1,-1 1 1,1-1-1,-1 0 1,0 0-1,1 0 1,-1 1-1,0-1 1,0 0-1,1 1 1,-1-1-1,0 1 1,0-1-1,0 1 1,0-1-1,0 1 1,0-1-1,0 1 1,0 0 0,0 0-1,0-1 1,0 1-1,0 0 1,0 0-1,0 0 1,0 0-1,0 0-11,-2 4 12,0-1 0,0 1 0,1 0 0,-1 0 0,1-1 0,0 2 0,0-1 0,1 0 0,-1 0 0,1 1 0,0-1 0,0 1 0,0-1 0,0 4-12,1-5 4,-2 6 0,1 0 1,0 1-1,0-1 0,1 0 0,0 0 1,1 1-1,0-1 0,0 0 0,1 0 1,2 7-5,-2-14-1,-1 0 0,1 0 0,-1 0 0,1-1 0,0 1 0,0-1 0,-1 1 0,1-1 0,0 0 0,0 0 0,1 1 0,-1-2 0,0 1 0,0 0 0,0 0 0,1-1 0,-1 1 0,0-1 0,1 0 0,-1 1 0,0-1 0,1 0 0,-1 0 0,0-1 0,1 1 0,-1-1 0,0 1 0,0-1 0,1 1 0,-1-1 0,0 0 0,0 0 0,0 0 0,0-1 0,0 1 0,0 0 0,0-1 0,0 1 1,111-58-7,-83 41 24,0 2 0,1 1 1,0 2-1,1 1 0,11-2-17,-29 14 40,-25 1 104,2-4-74,1-1 1,0-1-1,0 1 0,0-1 0,1-1 1,0 1-1,0-1 0,0 0 1,0-1-1,1 0 0,0 0 0,1 0 1,0-1-1,0 1 0,0-1 0,-1-5-70,3 6 10,0 1 0,0-1 0,0 0-1,1 0 1,0 0 0,0 0 0,1 0-1,0 0 1,0-1 0,0 1 0,1 0-1,1-4-9,-1 5 3,0-16-11,1 0 0,2 0 0,0 0 0,1 1 0,1 0 0,1 0 0,5-13 8,14-12-216,-24 45 175,-1 1-1,1-1 0,0 0 0,-1 1 1,1-1-1,0 1 0,0-1 1,0 1-1,-1-1 0,1 1 1,0 0-1,0-1 0,0 1 0,0 0 1,0 0-1,0 0 0,0-1 1,0 1-1,0 0 0,-1 0 0,1 0 1,0 1-1,0-1 0,0 0 1,0 0-1,0 0 0,0 1 0,0-1 1,0 1-1,-1-1 0,1 0 1,0 1-1,0-1 0,0 1 0,-1 0 1,1-1 41,48 43-4117</inkml:trace>
  <inkml:trace contextRef="#ctx0" brushRef="#br0" timeOffset="43838.575">12858 4979 9186,'10'26'5048,"-9"23"-4437,-2 1-1,-2 0 1,-3 0 0,-4 15-611,8-56 61,-16 92 218,-4-1 0,-6 6-279,-37 114 190,55-195-152,10-52 72,35-213-527,65-223 417,-60 328-59,-22 116-82,-9 52 18,4 192 30,-11-180 112,2-1 1,2 1-1,2-1 0,1-1 1,3 1-1,7 13-19,-12-41 35,0-1-1,0-1 1,2 1 0,0-2-1,1 1 1,0-1 0,1 0-1,0-1 1,10 8-35,-21-20 6,0 0 0,-1 0 0,1-1-1,0 1 1,-1 0 0,1 0 0,-1 0 0,1-1 0,0 1-1,-1 0 1,1 0 0,-1 0 0,1 0 0,-1 0 0,1 0 0,0 0-1,-1 0 1,1 0 0,-1 0 0,1 0 0,-1 0 0,1 0-1,-1 0 1,1 0 0,0 1 0,-1-1 0,1 0 0,-1 0-1,1 0 1,0 1 0,-1-1 0,1 0 0,0 1 0,-1-1 0,1 0-1,0 1 1,0-1 0,-1 0 0,1 1 0,0-1 0,0 0-1,-1 1 1,1-1 0,0 1 0,0-1 0,0 1 0,0-1 0,0 0-1,0 1 1,-1-1 0,1 1 0,0-1 0,0 1 0,1-1-1,-1 0 1,0 1 0,0-1 0,0 1 0,0-1 0,0 1-1,0-1 1,0 0 0,1 1 0,-1-1 0,0 1 0,0-1 0,1 0-1,-1 1-5,-81-32 257,67 24-238,-177-107 126,145 86 283,46 28-419,0 0 1,-1-1-1,1 1 1,0 0-1,0 0 1,-1 0-1,1-1 1,0 1-1,0 0 1,0 0-1,-1 0 1,1-1-1,0 1 1,0 0-1,0 0 1,0-1-1,-1 1 1,1 0-1,0 0 1,0-1-1,0 1 1,0 0-1,0-1 1,0 1-1,0 0 1,0 0-1,0-1 1,0 1-1,0 0 1,0-1-1,0 1 1,0 0-1,0 0 1,0-1-1,1 1 1,-1 0-1,0-1 1,0 1-1,0 0 1,0 0 0,1-1-1,-1 1 1,0 0-1,0 0 1,0 0-1,1-1 1,-1 1-1,0 0 1,0 0-1,1 0 1,-1 0-1,0 0 1,0-1-1,1 1 1,-1 0-1,0 0 1,0 0-1,1 0 1,-1 0-1,0 0 1,1 0-1,-1 0 1,0 0-1,0 0 1,1 0-1,-1 0 1,0 0-1,1 0 1,-1 0-10,26-4 63,-25 4-57,53-7 393,0-3 0,0-1-1,5-5-398,2-5-2281,1-18 770</inkml:trace>
  <inkml:trace contextRef="#ctx0" brushRef="#br0" timeOffset="45442.723">2912 7849 9594,'103'-97'4808,"60"-33"-4885,-86 71 338,68-50-220,68-34-41,138-54 29,-206 113-38,43-39 9,115-97 43,-44 6-23,-215 172-70,-7 6-88,1 2 0,2 1 0,1 2 0,30-16 138,-48 35-2393,-1-2 40</inkml:trace>
  <inkml:trace contextRef="#ctx0" brushRef="#br0" timeOffset="45845.687">5155 5743 9482,'-6'4'6038,"27"-2"-5765,7-10-258,0-1 0,0-1 1,-1-2-1,-1 0 0,0-2 0,0-1 1,-2-1-1,0-1 0,21-19-15,-36 30 1,76-62 42,-51 39-22,1 1 1,2 2-1,27-14-21,-63 39 1,0 0 1,0 0-1,0 0 1,0 0-1,0 0 0,0 1 1,0-1-1,0 0 1,0 1-1,0-1 0,0 1 1,1-1-1,-1 1 1,0-1-1,0 1 0,1 0 1,-1 0-1,0 0 1,1 0-1,-1 0 0,0 0 1,1 0-1,-1 0 0,0 0 1,0 0-1,1 1 1,-1-1-1,0 1 0,0-1 1,1 1-1,-1-1 1,0 1-1,0 0 0,0-1 1,0 1-1,0 0 1,0 0-1,0 0 0,0 0 1,0 0-1,0 0 1,-1 0-1,1 0 0,0 0 1,-1 0-1,1 0 0,0 1-1,-11 77 357,-91 360 1210,56-291-1506,41-137-721,8-17-2645,8-23 288</inkml:trace>
  <inkml:trace contextRef="#ctx0" brushRef="#br0" timeOffset="46471.15">6136 5024 7338,'0'0'196,"-1"-1"0,1 0 0,-1 1 1,1-1-1,-1 1 0,0-1 0,1 1 1,-1-1-1,0 1 0,0-1 0,1 1 1,-1 0-1,0-1 0,0 1 0,0 0 1,0 0-1,1 0 0,-1-1 1,0 1-1,0 0 0,0 0 0,0 0 1,0 0-1,1 1 0,-1-1 0,0 0 1,0 0-1,0 0 0,1 1 0,-1-1 1,0 0-1,0 1 0,0-1 0,1 1-196,-36 36 2652,35-35-2597,-15 22 340,0 0 0,2 1 0,1 0 1,1 1-1,2 1 0,-4 12-395,8 21 427,6-59-424,0-1 0,0 0 0,0 1 0,1-1 1,-1 1-1,0-1 0,1 1 0,-1-1 0,0 0 0,1 1 1,-1-1-1,0 0 0,1 1 0,-1-1 0,1 0 0,-1 1 0,1-1 1,-1 0-1,0 0 0,1 0 0,-1 1 0,1-1 0,-1 0 1,1 0-1,-1 0 0,1 0 0,0 0 0,-1 0 0,1 0 1,-1 0-1,1 0 0,-1 0 0,1 0 0,-1 0 0,1-1 0,-1 1 1,1 0-1,-1 0 0,0 0 0,1-1 0,-1 1 0,1 0 1,-1-1-1,1 1 0,-1 0 0,0-1 0,1 1 0,-1 0 0,0-1 1,1 1-1,-1-1 0,0 1-3,22-25 80,-11 7-46,-1 0 0,0-1 0,-2 0-1,0-1 1,-1 0 0,-1 0 0,-1 0 0,0-1 0,-2 0 0,0-5-34,-2 25 3,-1 0 0,0 0 0,0 0 1,1 0-1,-1 0 0,0 0 1,0 0-1,0-1 0,0 1 0,0 0 1,0 0-1,-1 0 0,1 0 0,0 0 1,0 0-1,-1 0 0,1 1 0,-1-1 1,1 0-1,-1 0 0,1 0 1,-1 0-1,1 0 0,-1 0 0,0 1 1,1-1-1,-1 0 0,0 1 0,0-1 1,0 0-1,1 1 0,-1-1 0,0 1 1,0-1-1,0 1 0,0 0 1,0-1-1,0 1 0,0 0 0,0 0 1,0 0-1,0-1 0,0 1 0,0 0 1,0 0-1,0 1 0,0-1 0,0 0 1,0 0-1,0 0 0,0 1 1,0-1-1,0 0 0,0 1 0,0-1 1,0 1-1,0-1 0,0 1 0,1-1 1,-1 1-4,-9 9 11,1-1 0,0 2 1,0-1-1,1 1 0,1 0 1,0 1-1,0-1 0,2 1 1,-1 1-1,1 1-11,-2-1 3,1 0 0,1 0 0,0 1 0,1 0 0,0-1 0,1 2 0,1-1 0,0 0 0,1 0 0,1 1 0,0-1 0,1 10-3,0-24 0,-1 1 0,0 0 0,1 0 1,-1-1-1,0 1 0,1-1 0,-1 1 0,1 0 0,-1-1 0,1 1 1,-1-1-1,1 1 0,-1-1 0,1 1 0,0-1 0,-1 0 0,1 1 1,0-1-1,-1 0 0,1 1 0,0-1 0,-1 0 0,1 0 0,0 1 1,0-1-1,-1 0 0,1 0 0,0 0 0,0 0 0,-1 0 0,1 0 1,0-1-1,0 1 0,-1 0 0,1 0 0,0 0 0,-1-1 0,1 1 1,0 0-1,-1-1 0,1 1 0,0 0 0,-1-1 0,1 1 0,-1-1 1,1 1-1,0-1 0,51-66 34,-33 33 2,-1-1 0,-3-1 0,-1-1 0,-1 0 0,5-29-36,-17 6 79,-11 57-42,5 7-37,1 1 0,-1 0 0,1-1 0,-1 2 0,2-1 0,-1 0 0,0 1 0,1 0 0,0-1 0,1 1 0,-1 1-1,1-1 1,0 0 0,0 0 0,1 1 0,0 0 0,-3 6 0,0 1 0,0 0 0,2 0 1,0 0-1,0 0 0,1 0 0,1 0 0,1 0 0,0 1 0,0-1 0,1 0 0,2 1 0,-4-14 1,0-1-1,0 1 0,0 0 0,1 0 0,-1-1 0,0 1 0,1-1 0,-1 1 0,0 0 0,1-1 0,-1 1 0,1-1 0,-1 1 0,1-1 1,-1 1-1,1-1 0,-1 1 0,1-1 0,0 1 0,-1-1 0,1 0 0,0 1 0,-1-1 0,1 0 0,0 0 0,-1 0 0,1 1 0,0-1 1,0 0-1,-1 0 0,1 0 0,0 0 0,0 0 0,-1 0 0,1 0 0,0 0 0,-1-1 0,1 1 0,0 0 0,0 0 0,-1-1 0,1 1 1,-1 0-1,1-1 0,0 1 0,-1-1 0,1 1 0,-1 0 0,1-1 0,28-27 24,21-44-631,-20 23-3004,-15 16 448</inkml:trace>
  <inkml:trace contextRef="#ctx0" brushRef="#br0" timeOffset="48088.076">3962 1524 2353,'77'126'5481,"33"59"-2151,8 26-2350,19-28-395,1 3 397,90 179-251,195 308 692,-271-432-1285,-5 33-111,5-25 10,143 247 557,-274-456-553,-1 2 0,-3 0-1,-2 1 1,-1 0 0,6 39-41,-17-68 57,0 0 1,1 1-1,0-1 0,1-1 1,1 1-1,0-1 0,1 0 1,0 0-1,1-1 0,5 6-57,21 41 270,48 78 63,-73-125 325,-21-34-147,3 6-513,-103-167-1203,-24 3-707,25 22-3553,55 69 2017</inkml:trace>
  <inkml:trace contextRef="#ctx0" brushRef="#br0" timeOffset="48641.507">5586 4316 8298,'-53'-83'3957,"-34"-39"-2389,-16-24-1529,-3-26 1170,-31-82-1209,6-27 430,2-9-293,-2 26 438,-25-15 230,-22 30-389,1-19-330,-45-156 194,143 242 2,56 123-91,-2 1 0,-3 0 0,-2 3 0,-3 0 0,-14-16-191,-83-98 722,-51-219-391,139 335-191,41 53-171,1 0 0,-1 0 0,1 0 0,-1 1 0,1-1 0,-1 0 0,1 0 1,-1 0-1,1 0 0,-1 1 0,1-1 0,-1 0 0,1 0 0,0 1 0,-1-1 0,1 0 0,-1 1 1,1-1-1,0 0 0,-1 1 0,1-1 0,0 1 0,-1-1 0,1 1 0,0-1 0,0 1 1,0-1-1,-1 1 0,1-1 0,0 1 0,0-1 0,0 1 0,0-1 0,0 1 0,0-1 1,0 1-1,0-1 0,0 1 0,0-1 0,0 1 0,0-1 0,0 1 0,0-1 0,1 1 1,-1-1-1,0 1 0,0-1 0,1 1 0,-1-1 0,0 0 0,0 1 0,1-1 0,-1 1 1,1-1-1,-1 1 31,15 54-6723,-13-14 2101</inkml:trace>
  <inkml:trace contextRef="#ctx0" brushRef="#br0" timeOffset="49205.483">3630 275 4793,'-4'-26'962,"1"0"0,2-1 1,0 1-1,2-1 0,1 1 0,1 0 0,1-1 1,5-15-963,-9 42 35,0-1 0,-1 1 0,1-1 0,0 1 1,0-1-1,-1 1 0,1-1 0,0 1 1,0-1-1,0 0 0,0 1 0,0-1 0,0 1 1,0-1-1,0 0 0,0 1 0,0-1 0,0 1 1,0-1-1,0 1 0,0-1 0,0 0 0,1 1 1,-1-1-1,0 1 0,0-1 0,1 1 0,-1-1 1,0 1-1,1-1 0,-1 1 0,1 0 1,-1-1-1,1 1 0,-1-1 0,0 1 0,1 0 1,-1 0-1,1-1 0,-1 1 0,1 0 0,0 0 1,-1-1-1,1 1 0,-1 0 0,1 0 0,-1 0 1,1 0-1,0 0 0,-1 0 0,1 0 0,-1 0 1,1 0-1,-1 0 0,1 0-35,16 123 532,21 162-126,-15-163-175,6-2 0,7 8-231,-8-48 378,4 0-1,34 58-377,-4-13 335,-25-43-151,3-2-1,4-2 1,3-2 0,3-2 0,4-2 0,20 18-184,-47-61 28,1-1 0,2-2 0,0 0 0,2-2 0,0-2 0,2 0 0,0-3 0,1-1 0,21 7-28,-53-23 7,0 0 0,0-1 0,0 0 0,0 1 1,0-1-1,0-1 0,1 1 0,-1 0 0,0-1 0,0 1 0,1-1 0,-1 0 1,0 0-1,1-1 0,-1 1 0,0 0 0,0-1 0,0 0 0,1 0 0,-1 0 1,0 0-1,0-1 0,0 1 0,0-1 0,-1 1 0,1-1 0,0 0 1,-1 0-1,3-3-7,-2 0-23,-1 0 0,0 0 0,0 0 0,-1 0 0,1 0 0,-1-1-1,0 1 1,0-1 0,-1 1 0,0-1 0,0 1 0,0-1 0,0 1 0,-1-1 0,0 1 0,0 0 0,-1-1 0,1 1 0,-2-1 23,-25-32-2847,-9 18 328</inkml:trace>
  <inkml:trace contextRef="#ctx0" brushRef="#br0" timeOffset="49765.702">3052 908 5249,'-2'-1'416,"0"0"-186,1 1 1,-1-1 0,1 1-1,-1-1 1,1 0-1,-1 0 1,1 1-1,0-1 1,-1 0-1,1 0 1,0 0-1,0 0 1,0-1 0,0 1-1,0 0 1,0 0-1,0-1 1,0 1-1,0-1 1,1 1-1,-1 0 1,0-1 0,1 1-1,-1-1 1,1 0-1,0 1 1,0-1-1,-1 1 1,1-1-1,0 0 1,0 1-1,0-1 1,1 1 0,-1-1-1,0 1 1,1-1-1,-1 0 1,1 0-231,3 1 24,1 0 1,-1 0 0,1 0 0,-1 1-1,1 0 1,-1 0 0,1 0-1,-1 1 1,1-1 0,-1 1 0,0 0-1,1 0 1,-1 1 0,0-1-1,2 2-24,0-1 14,50 20 38,0 3 1,-1 2 0,-2 2-1,-1 3 1,-1 2 0,-2 2-1,6 9-52,-30-26 24,356 290 973,-360-291-809,-2 1 0,-1 1 0,0 0 0,-2 2 0,0 0 0,-1 0 0,-1 2-1,8 19-187,-7-2 235,-1 0 0,-2 1 0,-1 0 0,-3 1 0,2 35-235,4 41 214,-6 1 0,-6 114-214,-13-155 926,3-79-3309,-6-18 610</inkml:trace>
  <inkml:trace contextRef="#ctx0" brushRef="#br0" timeOffset="51735.613">13145 5109 6057,'-12'-11'3306,"6"14"-389,8 55-248,2-19-2449,3 29-37,2 0-1,4 0 1,7 17-183,-19-81 9,1 0 1,-1 1 0,1-1 0,-1 0 0,1 0-1,0 0 1,1 0 0,-1 0 0,1 0-1,-1-1 1,1 1 0,0-1 0,1 0 0,-1 0-1,3 2-9,-4-5 12,0 1-1,0-1 0,1 0 0,-1 0 0,0 0 0,0 0 1,0-1-1,0 1 0,0 0 0,0-1 0,0 0 0,0 1 1,0-1-1,0 0 0,0 0 0,0 0 0,0 0 1,0-1-1,-1 1 0,1 0 0,0-1 0,-1 1 0,0-1 1,1 1-1,-1-1 0,0 0 0,1 0 0,-1 0 0,0-1-11,20-29 131,-1 0 0,-2-1 0,-2-1-1,-1 0 1,-1-1 0,1-12-131,-4 16 53,48-145 355,-46 154-336,-13 22-69,1-1 1,-1 1-1,1 0 0,-1 0 0,1 0 1,0 0-1,-1 0 0,1 0 1,-1 0-1,1 0 0,-1 0 0,1 0 1,0 0-1,-1 0 0,1 0 1,-1 0-1,1 0 0,-1 1 0,1-1 1,-1 0-1,1 0 0,-1 1 0,1-1 1,-1 0-1,1 1 0,-1-1 1,1 0-1,-1 1 0,1-1 0,-1 1 1,0-1-1,1 1 0,-1-1 1,0 1-1,0-1 0,1 1 0,-1-1 1,0 1-1,0-1 0,0 1 1,0-1-1,1 1 0,-1 0 0,0-1 1,0 1-1,0-1 0,0 1 0,-1 0-3,57 213 244,-56-212-238,0-1 0,0 0-1,0 1 1,0-1 0,1 1-1,-1-1 1,0 0 0,1 1-1,-1-1 1,1 0 0,0 1-1,-1-1 1,1 0 0,0 0-1,0 0 1,0 1-1,0-1 1,0 0 0,0 0-1,0 0 1,0-1 0,0 1-1,0 0 1,0 0 0,1 0-1,-1-1 1,0 1 0,1-1-1,-1 1 1,0-1 0,1 0-1,-1 1 1,1-1-1,-1 0 1,0 0 0,1 0-1,-1 0 1,1 0 0,-1 0-1,1 0 1,-1-1 0,0 1-1,1-1 1,-1 1 0,0-1-1,1 1 1,0-1-6,58-78 440,-29 32-325,-31 48-194,1-1 0,-1 1 0,0-1 0,0 0 0,0 1 0,0-1 0,0 1 0,0-1 0,1 1 1,-1-1-1,0 0 0,0 1 0,1-1 0,-1 0 0,0 1 0,0-1 0,1 0 0,-1 1 0,0-1 0,1 0 0,-1 0 1,1 1-1,-1-1 0,0 0 0,1 0 0,-1 0 0,1 0 0,-1 1 0,0-1 0,1 0 0,-1 0 0,1 0 1,-1 0-1,1 0 0,-1 0 0,1 0 0,-1 0 0,0 0 0,1 0 0,-1-1 0,1 1 0,-1 0 0,1 0 0,-1 0 1,0 0-1,1-1 0,-1 1 0,0 0 0,1 0 0,-1-1 0,0 1 0,1 0 0,-1-1 0,0 1 0,1 0 1,-1-1-1,0 1 0,0 0 0,1-1 0,-1 1 0,0-1 0,0 1 0,0 0 0,0-1 79,5 21-3570</inkml:trace>
  <inkml:trace contextRef="#ctx0" brushRef="#br0" timeOffset="52138.549">13736 4731 6665,'-32'-112'6344,"29"104"-5037,6 30-912,39 217 29,-19-146-173,3 0 1,4-2-1,43 88-251,-52-126 278,-41-52 0,3-9-215,1-1 1,-1 0 0,2-1-1,-1-1 1,2 0 0,-1-1-1,1-1 1,1 0 0,0-1-1,1 0 1,1-1-1,0-1 1,1 1 0,-2-7-64,2 7 76,4 9-30,1-1 1,0 1-1,0-1 0,1-1 0,0 1 0,0-1 0,1 1 0,0-1 0,0 0 0,1 0 0,0 0 1,0-1-1,1 1 0,0 0 0,0-4-46,2 10 1,0-1 0,1 1 0,-1-1 0,1 1 1,0 0-1,0-1 0,-1 1 0,1 0 0,1 0 0,-1 1 1,0-1-1,0 0 0,1 1 0,-1-1 0,1 1 0,-1 0 0,1 0 1,-1 0-1,1 0 0,0 0 0,0 0-1,2 0 0,201-51-1007,-161 32-1779,-1-2 101</inkml:trace>
  <inkml:trace contextRef="#ctx0" brushRef="#br0" timeOffset="52739.528">14139 4663 5153,'-32'95'8018,"27"-79"-7590,1 0-1,1 1 0,1-1 1,0 1-1,1 0 1,1-1-1,1 14-427,-1-29 16,-1 0 0,1 1-1,0-1 1,0 1-1,0-1 1,1 0-1,-1 1 1,0-1-1,0 1 1,1-1 0,-1 0-1,1 1 1,-1-1-1,1 0 1,0 0-1,-1 0 1,1 1-1,0-1 1,0 0-1,0 0 1,0 0 0,0 0-1,0 0 1,0 0-1,0-1 1,0 1-1,1 0 1,-1 0-1,0-1 1,0 1 0,1-1-1,-1 1 1,0-1-1,1 0 1,-1 1-1,0-1 1,1 0-1,-1 0 1,1 0-1,-1 0 1,0 0 0,1 0-1,-1 0 1,1-1-1,-1 1 1,0 0-1,1-1 1,-1 1-1,0-1 1,2 0-16,8-7 33,1-1 1,-1 0-1,0-1 0,-1 0 1,0 0-1,-1-1 0,0 0 1,0-1-1,3-7-33,19-31 84,-2-2 0,-3-1 0,-2-1 0,4-18-84,-17 48-16,-4 20-28,-9 25 20,2-14 24,-2 8 2,2 0 0,-1-1 0,2 1 0,0 0 0,1 0 0,0 0 0,2 0 0,0 1-2,-4-16 1,0 1-1,0 0 0,0 0 1,1 0-1,-1-1 1,0 1-1,1 0 0,-1 0 1,0-1-1,1 1 1,-1 0-1,1-1 1,-1 1-1,1 0 0,-1-1 1,1 1-1,0-1 1,-1 1-1,1-1 1,0 1-1,-1-1 0,1 1 1,0-1-1,0 0 1,-1 1-1,1-1 1,0 0-1,0 0 0,0 0 1,-1 0-1,1 1 1,0-1-1,0 0 1,0 0-1,0-1 0,-1 1 1,1 0-1,0 0 1,0 0-1,0 0 1,-1-1-1,1 1 0,0 0 1,0-1-1,-1 1 1,1-1-1,0 1 1,-1-1-1,1 1 0,0-1 1,-1 1-1,1-1 0,31-37 94,59-105 106,-89 141-200,-2 1-4,0 0 1,0 0 0,1 0-1,-1 0 1,0 0-1,1 1 1,-1-1-1,0 0 1,1 0 0,-1 1-1,1-1 1,-1 0-1,1 0 1,-1 1-1,1-1 1,0 1 0,-1-1-1,1 0 1,0 1-1,-1-1 1,1 1 0,0 0-1,0-1 1,-1 1-1,1-1 1,0 1-1,0 0 1,0 0 0,0 0-1,-1-1 1,1 1-1,0 0 1,0 0 0,0 0-1,0 0 1,0 0-1,0 1 1,-1-1-1,1 0 1,0 0 0,0 1-1,0-1 1,0 0-1,-1 1 1,1-1 0,0 0-1,0 1 1,-1-1-1,1 1 1,0 0-1,0 0 4,12 78-179,-10-37 149,8 27 22,2-1-1,3-1 1,3 0 0,26 60 8,-23-77 24,-15-36-17,1 1 0,-2 0 1,0 0-1,-1 0 1,0 1-1,-1 0 0,-1 0 1,-1 0-1,0 1 1,-1-1-1,-1 15-7,0-28 48,0 1-1,-1-1 1,1 1-1,-1-1 1,0 0 0,0 1-1,0-1 1,-1 0-1,1 0 1,-1 0 0,1 0-1,-1 0 1,0 0-1,0 0 1,-1-1 0,1 1-1,0-1 1,-1 1-1,1-1 1,-1 0 0,0 0-1,0 0 1,0 0-1,0-1 1,0 1 0,0-1-1,-1 0 1,1 0-1,0 0 1,-1 0 0,1 0-1,-1-1 1,1 0-1,0 0 1,-1 0 0,1 0-1,-1 0 1,1-1-1,-1 1 1,1-1 0,0 0-1,-2 0-47,-5-6 78,0-1 0,1 0 0,-1 0-1,2-1 1,-1 0 0,2 0 0,-1-1 0,1 0-1,1-1 1,-1 1 0,2-1 0,0 0 0,0-1-1,1 1 1,0-1 0,1 0 0,0 0-1,0-5-77,-3-11-10,1 0-1,1-1 0,2 1 1,0-1-1,2 1 0,1-1 1,2 0-1,0 1 0,2 0 1,2 0-1,7-24 11,-9 41-531,1-1-1,0 2 1,1-1 0,0 1-1,1 0 1,0 0 0,0 1-1,1 0 1,1-1 531,2-3-2159,11-8-1677</inkml:trace>
  <inkml:trace contextRef="#ctx0" brushRef="#br0" timeOffset="53097.353">14934 4217 4585,'-5'-6'9547,"-13"17"-6705,-18 98-2044,36-107-802,-1-1 0,1 0 0,-1 1 0,1-1 0,0 1 1,-1-1-1,1 1 0,0-1 0,0 1 0,0-1 0,0 1 0,0-1 1,1 0-1,-1 1 0,0-1 0,1 1 0,-1-1 0,1 1 0,-1-1 1,1 0-1,0 0 0,-1 1 0,1-1 0,0 0 0,0 0 0,0 0 1,0 0-1,0 0 0,0 0 0,0 0 0,1 0 0,-1 0 0,0 0 1,1 0-1,-1-1 0,0 1 0,1-1 0,-1 1 0,0-1 0,1 0 0,-1 1 1,1-1-1,-1 0 0,1 0 0,-1 0 0,1 0 0,-1 0 0,1 0 1,-1 0-1,1-1 0,-1 1 0,0 0 0,1-1 0,-1 1 0,1-1 1,-1 0-1,1 0 4,47-17-281,-39 14 245,0-1 0,0 1 0,0 1-1,0-1 1,1 2 0,-1 0 0,1 0 0,0 1 0,0 0 0,-1 0-1,1 2 1,0-1 0,0 1 0,6 2 36,-15-3-7,0 1-1,0 0 1,0-1 0,-1 1 0,1 0 0,0 0-1,0 0 1,-1 0 0,1 1 0,-1-1-1,1 0 1,-1 1 0,1-1 0,-1 1-1,0-1 1,0 1 0,0-1 0,0 1-1,0 0 1,0 0 0,0-1 0,0 1-1,-1 0 1,1 0 0,-1 0 0,1 0 0,-1 0-1,0 0 1,0 0 0,0 0 0,0 0-1,0 0 1,0 0 0,-1 0 0,1 0-1,-1 2 8,-33 65 152,22-53-21,0-1 0,-1 0 0,-1-1 1,0 0-1,-1-1 0,0-1 1,-1 0-1,-1-1 0,-10 5-131,22-13 25,1 0 1,-1-1-1,0 0 1,0 0-1,0 0 0,0 0 1,0-1-1,0 1 0,-1-2 1,1 1-1,0 0 0,-4-1-25,7 0-30,0 0 1,1-1-1,-1 1 0,0-1 0,1 1 0,-1-1 0,1 1 1,-1-1-1,1 0 0,-1 0 0,1 0 0,-1 0 0,1 0 1,0 0-1,0 0 0,-1 0 0,1-1 0,0 1 0,0 0 1,0-1-1,0 1 0,1-1 0,-1 1 0,0-1 0,0 1 1,1-1-1,-1 0 30,-6-25-1373</inkml:trace>
  <inkml:trace contextRef="#ctx0" brushRef="#br0" timeOffset="53976.972">15460 4014 8210,'0'-1'79,"0"-1"140,0 0-1,0 0 1,-1 0 0,1-1 0,0 1-1,-1 0 1,0 1 0,1-1 0,-1 0 0,0 0-1,0 0 1,0 0 0,0 0 0,0 1-1,0-1 1,-1 0 0,1 1 0,0-1 0,-1 1-1,1 0 1,-1-1 0,0 1 0,1 0 0,-1 0-1,0 0 1,0 0 0,0 0 0,0 1-1,0-1 1,0 1 0,0-1 0,0 1 0,0-1-1,0 1 1,-1 0-219,-5 4 85,1 0 0,0 1 0,0 0 0,0 0-1,1 1 1,0-1 0,0 1 0,0 1 0,1-1 0,0 1 0,0 0-1,1 0 1,0 0 0,0 1 0,1 0 0,0-1 0,0 1 0,0 1-1,1 1-84,-6 11-1,0 1-1,2 0 1,0 1-1,2-1 0,0 1 1,2 0-1,0 0 0,2 0 1,1 15 1,-1-35 0,-1-1 0,1 0 0,0 0 1,0 1-1,0-1 0,0 0 0,1 0 1,-1 1-1,1-1 0,-1 0 0,1 0 1,0 0-1,0 0 0,0 0 0,0 0 1,0 0-1,0 0 0,0 0 0,1 0 1,-1 0-1,1-1 0,-1 1 0,1-1 1,0 1-1,-1-1 0,1 1 0,0-1 1,0 0-1,0 0 0,0 0 0,0 0 1,0 0-1,0-1 0,1 1 0,-1-1 1,0 1-1,0-1 0,1 0 0,4-4 16,0-1 1,1 1-1,-2-1 1,1-1-1,-1 0 1,1 0-1,-2 0 0,1 0 1,-1-1-1,0 0 1,0 0-1,-1-1 0,4-5-16,-2 3 14,11-19 28,-1 0 0,-1-1 0,-1 0 0,-2-2-1,-1 1 1,-2-1 0,-1-1 0,-1 0 0,-1-2-42,-4-6 4,-5 24-10,-7 26-61,0 17 37,0 2 0,2-1 1,1 1-1,1 0 0,2 0 0,0 7 30,2-15 10,0-12-7,0-1 0,1 1 0,0 0 0,1 0-1,0 0 1,0 0 0,0 0 0,1 0 0,1 0 0,-1 0 0,1 0 0,1-1 0,1 7-3,-3-13 2,0 0-1,-1 0 1,1 0-1,-1 1 1,1-1 0,0 0-1,0 0 1,0 0-1,0 0 1,0-1-1,0 1 1,0 0-1,0 0 1,0 0 0,0-1-1,0 1 1,0-1-1,1 1 1,-1-1-1,0 1 1,0-1 0,1 0-1,-1 1 1,0-1-1,1 0 1,-1 0-1,0 0 1,1 0-1,-1 0 1,0 0 0,0-1-1,1 1 1,-1 0-1,0-1 1,1 1-1,-1-1 1,0 1 0,0-1-1,0 1 1,0-1-1,1 0-1,42-42 134,-27 18-91,-2-1 1,-1-1-1,-1 0 1,-1-1-1,-2 0 1,0-1 0,-2 0-1,-2 0 1,2-15-44,1-47 36,-13 74-137,-1 40-44,2 15 120,1-1 0,2 1-1,2 0 1,6 36 25,-8-72 10,0-1-1,1 1 1,-1-1-1,0 1 1,0-1 0,1 0-1,-1 1 1,1-1-1,-1 1 1,1-1 0,0 0-1,0 1 1,-1-1-1,1 0 1,0 0 0,0 0-1,0 0 1,0 0-1,0 0 1,1 0 0,-1 0-1,0 0 1,0 0 0,1 0-1,-1-1 1,0 1-1,1-1 1,-1 1 0,1-1-1,-1 1 1,0-1-1,1 0 1,-1 0 0,1 0-1,-1 0 1,1 0-1,-1 0 1,1 0 0,-1 0-1,1 0 1,-1-1-1,1 1 1,-1-1 0,1 1-10,8-7 45,0 1 0,-1-1 0,0-1-1,0 1 1,-1-2 0,0 1 0,0-1 0,-1 0 0,0-1 0,-1 0 0,1-2-45,-6 11 3,29-48 129,-2-2 0,-2 0 0,18-53-132,-48 142-128,0-15 93,-2 11 48,1 1 0,2 1 0,1-1 0,3 22-13,-1-56-16,-1 0-1,1 0 0,0 0 0,-1 0 0,1-1 0,0 1 0,0 0 0,0 0 0,0 0 0,0 0 0,0 0 0,0 0 0,0-1 0,0 1 0,0 0 0,1 0 0,-1 0 0,0 0 0,1 0 0,-1-1 0,0 1 0,1 0 0,-1 0 0,1-1 0,-1 1 0,1 0 0,-1-1 0,1 1 0,0 0 0,-1-1 0,1 1 0,0-1 0,0 1 0,-1-1 0,1 1 0,0-1 0,0 0 0,0 1 0,-1-1 0,1 0 0,0 0 0,0 1 1,0-1-1,0 0 0,0 0 0,0 0 0,-1 0 0,1 0 0,0 0 0,0-1 0,0 1 0,0 0 0,0 0 0,-1-1 0,1 1 0,0 0 0,0-1 0,0 1 0,0-1 17,19-21-3163,-2-11 57</inkml:trace>
  <inkml:trace contextRef="#ctx0" brushRef="#br0" timeOffset="54347.413">16301 3557 8858,'-90'34'6117,"75"-27"-5701,1 0 1,-1 1 0,1 0 0,1 1-1,-1 0 1,1 1 0,-7 9-417,18-18 13,0 0 1,0 0 0,1 1-1,-1-1 1,0 0 0,1 1-1,-1 0 1,1-1 0,0 1-1,0 0 1,-1 0 0,1 0-1,0 0 1,0 0 0,1 0-1,-1 0 1,0 0 0,1 0-1,-1 0 1,1 0-1,0 0 1,0 0 0,0 1-1,0-1 1,0 0 0,0 0-1,0 0 1,1 0 0,-1 0-1,1 1 1,-1-1 0,1 0-1,0 0 1,1 1-14,0-2-1,1-1-1,0 0 1,0 1-1,-1-1 1,1-1 0,0 1-1,0 0 1,-1-1-1,1 1 1,0-1 0,-1 0-1,1 1 1,-1-1-1,1-1 1,-1 1 0,1 0-1,-1-1 1,0 1-1,0-1 1,2-1 1,4-2 15,40-25 38,-36 21-52,1-1-1,1 2 1,0 0-1,0 0 0,0 2 1,1-1-1,0 2 1,1 0-1,-1 1 0,1 0 1,-1 2-1,14-2 0,-27 4-7,0 0 1,0 0-1,0 1 0,1-1 0,-1 0 1,0 1-1,0-1 0,0 1 0,0 0 0,0-1 1,0 1-1,0 0 0,0 0 0,0 0 0,0 1 1,0-1-1,0 0 0,-1 1 0,1-1 0,-1 1 1,1 0-1,-1 0 0,0-1 0,1 1 0,-1 0 1,0 0-1,0 0 0,0 0 0,-1 0 0,1 0 1,0 0-1,-1 1 0,1-1 0,-1 0 1,0 0-1,0 0 0,0 1 0,0-1 0,0 0 1,0 0-1,0 0 0,-1 1 0,0 1 7,-7 21 123,-1 1 0,-1-1 0,-1-1 0,-1 0 0,-1 0 0,-2-1 0,0-1 0,-1-1 0,-1 0 0,-1-1-1,-3 2-122,19-20 7,1 0 0,-1 0-1,0 0 1,1 0-1,-1 0 1,0-1-1,0 1 1,0-1-1,0 1 1,0-1-1,0 0 1,-1 0-1,1 0 1,0 0-1,-1 0 1,1 0-1,-1 0 1,-1-1-7,3 0-65,0 0 0,0-1 0,1 1 0,-1 0 1,0-1-1,1 1 0,-1-1 0,1 1 0,-1-1 0,1 1 0,-1-1 1,1 1-1,-1-1 0,1 0 0,-1 1 0,1-1 0,0 0 0,-1 1 1,1-1-1,0 0 0,-1 0 0,1 1 0,0-1 0,0 0 0,0 0 1,0 1-1,0-1 0,0 0 0,0 0 0,0 0 0,0 1 0,0-1 0,0 0 1,1 0-1,-1 1 0,0-1 0,0 0 0,1 1 0,-1-1 0,1 0 1,-1 1 64,12-35-3600,4-6-598</inkml:trace>
  <inkml:trace contextRef="#ctx0" brushRef="#br0" timeOffset="55975.198">16666 3457 4289,'6'-13'1695,"-1"-1"0,0 0-1,-1 0 1,-1 0 0,0 0 0,-1-1 0,0-9-1695,-2 23 63,0 1-1,1-1 1,-1 0 0,0 0-1,0 0 1,0 0 0,-1 1 0,1-1-1,0 0 1,0 0 0,0 0 0,-1 1-1,1-1 1,0 0 0,0 0-1,-1 1 1,1-1 0,-1 0 0,1 1-1,-1-1 1,1 0 0,-1 1 0,1-1-1,-1 1 1,0-1 0,1 1 0,-1-1-1,0 1 1,1-1 0,-1 1-1,0 0 1,0-1 0,1 1 0,-1 0-1,0 0 1,0-1 0,0 1 0,1 0-1,-1 0 1,0 0 0,0 0-1,0 0 1,0 0 0,1 0 0,-1 1-1,0-1 1,0 0 0,0 0 0,1 0-1,-2 1-62,-37 20 791,28-11-774,0 1 0,1 0 0,0 0-1,1 1 1,0 0 0,1 1 0,1 0 0,0 0-1,0 1 1,1 0 0,1 0 0,0 2-17,2 33-108,28-56-240,-20 3 263,6-3-52,0-1 0,0 2 0,0-1 1,1 1-1,0 1 0,0 0 0,0 1 1,1 0-1,-1 1 0,1 0 1,0 1-1,0 1 0,0 0 0,1 0 137,-12 2-13,-1-1 0,0 0 0,1 0 0,-1 0 0,0 1 0,0-1 0,1 1 0,-1-1 0,0 1 0,0-1 0,0 1 0,1 0 0,-1 0 0,0-1 0,0 1 0,0 0 0,0 0 0,0 0 0,-1 0 0,1 0 0,0 0 0,0 0 0,-1 0 0,1 1 0,-1-1 0,1 0 0,-1 0 0,1 1 0,-1-1-1,0 0 1,1 1 0,-1-1 0,0 0 0,0 1 0,0-1 0,0 0 0,0 1 0,0-1 0,-1 0 0,1 0 0,0 1 0,-1-1 0,1 0 0,-1 0 0,1 1 13,-29 58 181,12-34 99,-2-1 1,-1 0-1,-1-2 0,-1 0 0,-1-1 1,-23 16-281,28-25 16,18-14-33,0 1-1,0 0 1,1 0 0,-1-1 0,0 1 0,0 0 0,0 0 0,1-1 0,-1 1-1,0 0 1,0-1 0,0 1 0,0 0 0,0-1 0,0 1 0,0 0-1,0-1 1,0 1 0,0 0 0,0-1 0,0 1 0,0 0 0,0-1-1,0 1 1,0 0 0,0-1 0,0 1 0,0 0 0,0-1 0,-1 1-1,1 0 1,0 0 0,0-1 0,0 1 0,-1 0 0,1-1 0,0 1 0,0 0-1,-1 0 1,1 0 0,0-1 0,0 1 0,-1 0 0,1 0 0,0 0-1,-1 0 1,1-1 0,0 1 0,0 0 0,-1 0 0,1 0 0,0 0-1,-1 0 1,1 0 0,0 0 0,-1 0 0,1 0 0,0 0 0,-1 0-1,1 0 1,0 0 0,-1 0 0,1 1 0,0-1 0,-1 0 0,1 0-1,0 0 19,30-72-4733,-5 4 1231</inkml:trace>
  <inkml:trace contextRef="#ctx0" brushRef="#br0" timeOffset="56381.588">16886 2843 10898,'-48'64'5859,"13"56"-5356,32-80-455,1 0 0,3 0 0,1 1 0,1-1 0,3 0 0,1-1 0,2 1 0,2-2 0,4 9-48,28 67 217,-66-125 811,-43-62-425,57 61-568,0 0 0,0 1 0,-1 0 0,0 1-1,-1 0 1,0 0 0,-1 2 0,1-1 0,-13-5-35,13 13-14,25 11-63,-5-6 58,1 0 0,0-1-1,0 0 1,0-1 0,0 0 0,0-1 0,0 0 0,0-1-1,0 1 1,1-2 0,-1 0 0,0 0 0,0-1 0,0 0-1,0-1 1,0 0 0,-1 0 0,1-1 0,1-1 19,105-53-590,-45 8-4484,-51 30 1549</inkml:trace>
  <inkml:trace contextRef="#ctx0" brushRef="#br0" timeOffset="56964.723">17179 3099 6361,'2'-10'10409,"-11"15"-9779,9-4-608,0-1 1,0 1-1,-1-1 1,1 1 0,0-1-1,0 0 1,0 1-1,0-1 1,0 1-1,-1-1 1,1 0-1,0 1 1,0-1 0,-1 0-1,1 1 1,0-1-1,-1 0 1,1 1-1,0-1 1,-1 0-1,1 0 1,-1 1 0,1-1-1,0 0 1,-1 0-1,1 0 1,-1 0-1,1 1 1,0-1-1,-1 0 1,1 0 0,-1 0-1,1 0 1,-1 0-1,1 0 1,-1 0-1,1 0 1,0 0-1,-1-1 1,1 1 0,-1 0-1,1 0 1,0 0-1,-1 0 1,1-1-1,-1 1 1,1 0-1,0 0 1,-1-1 0,1 1-1,0 0 1,-1 0-1,1-1 1,0 1-1,-1 0 1,1-1 0,0 1-1,0-1 1,0 1-1,-1 0 1,1-1-1,0 1 1,0-1-1,0 1 1,0 0 0,0-1-1,0 1 1,0-1-1,0 1 1,0-1-23,0 1 32,-3 3-21,0 0 1,0 0 0,0 0 0,0 0-1,1 1 1,-1-1 0,1 1 0,0 0-1,0-1 1,0 1 0,1 0 0,-1 0-1,1 3-11,-1-3 14,-10 30 2,2 2 0,1 0 0,2 0 0,1 0 0,0 31-16,13 15 108,-6-81-103,0 0 0,0 1 0,0-1 0,0 0 0,0 0 0,0 0 0,1 0 0,-1 0 0,0 0 0,1 0 0,-1 0 0,1 0 0,-1-1 0,1 1 0,-1 0-1,1-1 1,-1 0 0,1 1 0,0-1 0,-1 0 0,1 0 0,-1 0 0,1 0 0,0 0 0,-1 0 0,1 0 0,0 0 0,-1-1 0,1 1 0,-1-1 0,1 1-1,-1-1 1,1 0 0,-1 0 0,1 1 0,-1-1 0,0 0 0,1 0 0,-1 0 0,0 0 0,0-1 0,0 1 0,0 0 0,0 0 0,0-1 0,0 1 0,0-1-5,22-19 57,-2-1 0,0-1 1,-2-1-1,0 0 0,7-14-57,-11 14 39,0 0 0,-1-1 0,-2 0 0,0-1-1,-2 0 1,-1-1 0,-1 0 0,3-19-39,-10-19 72,-1 64-72,0 1 0,0 0 0,0-1 0,0 1 0,0-1 0,0 1 0,0 0 0,0-1 0,0 1 0,0-1 0,0 1 1,0-1-1,0 1 0,-1 0 0,1-1 0,0 1 0,0-1 0,0 1 0,-1 0 0,1-1 0,0 1 0,0 0 0,-1-1 0,1 1 0,0 0 0,-1 0 0,1-1 0,0 1 0,-1 0 0,1 0 0,0-1 0,-1 1 0,1 0 1,0 0-1,-1 0 0,1 0 0,-1 0 0,1-1 0,-1 1 0,1 0 0,0 0 0,-1 0 0,1 0 0,-1 0 0,1 0 0,0 0 0,-1 1 0,1-1 0,-1 0 0,1 0 0,0 0 0,-1 0 0,1 0 0,-1 1 0,1-1 1,0 0-1,-1 0 0,1 1 0,0-1 0,-1 0 0,1 1 0,0-1 0,-18 24-20,10-8 13,0 1 0,1 1-1,1-1 1,1 1 0,0 0 0,2 0 0,0 0 0,1 1 0,0-1 0,2 1 0,0-1 0,1 1 0,2 6 7,-3-24-26,0 1 0,0 0 0,0-1 0,0 1 0,0 0 0,1-1 0,-1 1 0,1 0 0,-1-1 1,1 1-1,-1-1 0,1 1 0,0-1 0,0 1 0,0-1 0,0 0 0,0 1 0,0-1 0,0 0 0,1 0 1,-1 0-1,0 0 0,1 0 0,-1 0 0,0 0 0,1 0 0,-1 0 0,1-1 0,0 1 0,-1-1 0,1 1 1,-1-1-1,1 1 0,0-1 0,-1 0 0,1 0 0,0 0 0,-1 0 0,1 0 0,0 0 0,-1-1 0,1 1 1,0 0-1,-1-1 0,1 1 0,-1-1 0,1 0 0,-1 0 0,1 1 0,-1-1 0,1 0 0,-1 0 0,0 0 1,1 0-1,-1-1 0,0 1 26,29-28-3350,-1-9-60</inkml:trace>
  <inkml:trace contextRef="#ctx0" brushRef="#br0" timeOffset="57600.7">17470 2670 10178,'-12'21'4926,"17"17"-3921,-1-23-908,28 186-46,-28-168-44,1 1 1,1-1-1,2 0 1,1-1-1,2 1-7,20 14 37,-30-47-30,0 1-1,1-1 0,-1 1 0,0-1 1,1 1-1,-1-1 0,1 0 0,-1 0 1,0 0-1,1 0 0,-1 0 0,1 0 0,-1 0 1,1 0-1,-1 0 0,0-1 0,1 1 1,-1-1-1,0 1 0,1-1 0,-1 1 0,0-1 1,0 0-1,1 1 0,-1-1 0,0 0 1,0 0-1,0 0 0,0 0 0,0 0 0,0 0 1,0 0-1,0-1 0,-1 1 0,1 0 1,0 0-1,-1-1 0,1 1 0,-1 0 0,1-1 1,-1 1-1,0-1 0,0 1 0,1 0 1,-1-1-1,0 1 0,0-1 0,-1 0-6,10-24 40,-1-1 1,-1 1-1,-2-1 0,-1 0 0,-1 0 0,-1-1 0,-1 1 0,-1 0 1,-4-22-41,-35-309 104,30 327-91,2 42-50,5 8 19,1 1 1,1 0-1,1 0 0,1 0 1,0 0-1,2-1 1,0 1-1,2 3 18,-2-5-1,6 32 61,2-2-1,2 1 1,3-2-1,1 0 1,21 36-60,-37-78 19,0-2 4,-1 0 0,0 0 0,1 0 0,0-1 0,-1 1 0,1 0 0,0-1 0,1 1 0,-1-1 0,0 0 0,1 1 0,-1-1 0,1 0 0,-1-1 0,1 1 0,0 0 0,3 0-23,-4-3 37,0 0 0,0 0 0,0-1 0,-1 1 0,1-1 0,0 1 0,0-1 0,-1 0 0,1 1 0,-1-1 0,0 0 0,1 0 0,-1 0 0,0 0 0,0 0 0,0-1-1,-1 1 1,1 0 0,0 0 0,-1 0 0,1-1 0,-1 0-37,1 1 36,1-7 24,1 0 0,-1 0 0,-1 0 0,1 0 0,-2 0 0,1 0 0,-1-1 1,-1 1-1,1 0 0,-2 0 0,1 0 0,-1 0 0,-3-7-60,-2-5 20,-2 0 0,-1 0 0,0 0 0,-1 2 0,-2-1 0,-12-15-20,24 34-2,1 0 0,-1-1 0,0 1 0,1 0 0,-1 0 0,0 0 0,0 0 0,0 0 0,0 0 0,0 0 0,0 0 0,0 0 0,-1 0 0,1 0 0,0 1-1,0-1 1,-1 1 0,1-1 0,0 1 0,-1-1 0,1 1 0,-1 0 0,1-1 0,0 1 0,-1 0 0,1 0 0,-1 0 0,1 0 0,0 0 0,-1 1 0,1-1 0,-1 0 0,1 1 0,0-1 0,-1 1 0,1-1 0,0 1 0,0 0 0,-1-1 0,1 1-1,0 0 1,0 0 0,0 0 0,0 0 0,0 0 0,0 0 0,0 0 0,0 0 0,0 1 2,-5 11-93,1-1-1,0 1 1,0 0 0,2 0-1,0 0 1,0 0 0,1 1-1,1-1 1,0 1 0,1 0-1,0 1 94,-1 41-4815,0-37 2011</inkml:trace>
  <inkml:trace contextRef="#ctx0" brushRef="#br0" timeOffset="57949.362">17475 2981 7842,'-3'-2'2520,"7"1"449,6-4-1929,5-3-496,11-8-56,4 1-16,14-4-120,0-2-63,6 3-129,-6 3-112,0-11-3393,-18-9 1104</inkml:trace>
  <inkml:trace contextRef="#ctx0" brushRef="#br0" timeOffset="58595.293">18059 2618 5281,'-5'-1'8210,"5"14"-5904,5 21-2613,-5-32 634,2 14-258,0-1 1,1 1-1,1-1 1,0 0-1,1 0 1,1 0-1,0-1 1,1 0-1,3 4-69,-7-16 10,-1 1 0,1-1 0,0 1 0,0-1 0,0 0 0,0-1-1,1 1 1,-1 0 0,0-1 0,1 0 0,-1 1 0,1-1 0,0-1 0,-1 1 0,1 0 0,-1-1 0,1 0-1,0 0 1,-1 0 0,1 0 0,0-1 0,-1 1 0,1-1 0,0 0 0,-1 0 0,1 0 0,-1-1-1,0 1 1,1-1 0,-1 0 0,0 0 0,0 0 0,0 0 0,0-1 0,-1 1 0,1-1 0,0 1-1,-1-1 1,0 0 0,1-1-10,24-23 57,-2 0 0,-1-2 0,-1 0 0,-1-2 0,-2 0 0,-1-1 0,-2-1 0,3-9-57,4-19 48,-24 61-48,0 0-1,0 0 0,0 0 0,0 0 0,-1 0 0,1 0 0,0 0 1,0 0-1,0 0 0,0 0 0,0-1 0,-1 1 0,1 0 1,0 0-1,0 0 0,0 0 0,0 0 0,0 0 0,0-1 0,0 1 1,-1 0-1,1 0 0,0 0 0,0 0 0,0-1 0,0 1 1,0 0-1,0 0 1,-9 17-34,5-8 41,0 0 1,1 1-1,0-1 0,0 1 0,1 0 1,0 0-1,1 0 0,0 0 0,1 10-7,0-19 4,-1 0 0,1 0 0,0-1-1,0 1 1,0 0 0,0 0 0,0 0 0,0 0-1,0 0 1,0-1 0,0 1 0,0 0-1,0 0 1,1 0 0,-1 0 0,0-1 0,1 1-1,-1 0 1,0 0 0,1-1 0,-1 1-1,1 0 1,-1-1 0,1 1 0,0 0 0,-1-1-1,1 1 1,0-1 0,-1 1 0,1-1-1,0 1 1,-1-1 0,1 0 0,0 1 0,0-1-1,0 0 1,-1 1 0,1-1 0,0 0-1,0 0 1,0 0 0,0 0 0,-1 0-1,1 0 1,0 0 0,0 0 0,0 0 0,0 0-1,0 0 1,-1-1 0,1 1 0,0 0-1,0-1 1,-1 1 0,1-1 0,0 1 0,0 0-1,0-1-3,40-35 173,-2-10-74,44-42 23,-81 87-126,-1 0 0,1 0 0,0 0 0,0 0 0,0 0 0,1 0 0,-1 1 1,0-1-1,0 1 0,0-1 0,0 1 0,0 0 0,1 0 0,-1 0 0,0 0 1,0 0-1,0 1 0,1-1 0,-1 1 0,0-1 0,0 1 0,0 0 1,0 0-1,0 0 0,0 0 0,0 0 0,0 0 0,-1 1 0,1-1 0,0 0 1,0 2 3,46 54-111,52 108 81,-64-118 29,85 136-54,-115-172 81,-1 1 0,-1 0 0,1 0 0,-2 1-1,0-1 1,-1 1 0,0 0 0,0 0-1,-2-1 1,0 1 0,0 0 0,-1 0 0,0 0-1,-2 0 1,1-1 0,-1 1 0,-1-1 0,0 0-1,-1 0 1,0 0 0,-1-1 0,0 1-1,-1-1 1,-1 0-26,6-8 53,0 0 0,1 0 0,-1 0 0,-1-1 0,1 1 0,0-1 0,-1 1 0,1-1 0,-1 0 0,0 0 0,0 0 0,0 0 0,0-1 0,0 1 0,0-1 0,0 0 0,0 1 0,-1-2 0,1 1 0,0 0 0,-1-1 0,1 1 0,-1-1 0,1 0 0,-1 0 0,1 0 0,0-1 0,-1 1 0,1-1-1,0 0 1,-1 0 0,1 0 0,0 0 0,0-1 0,0 1 0,-1-1-53,-5-9 53,1 0 0,0-1 0,0 0 0,1 0 0,1-1 0,0 0 0,1 0 0,0 0-1,1-1 1,1 0 0,0 1 0,1-1 0,0 0 0,1 0 0,0-1 0,1 1 0,1 0 0,1-5-53,-1 1-13,0 0 0,1 0 1,1 0-1,0 0 1,1 0-1,1 1 1,1 0-1,1 0 1,0 0-1,1 1 1,1 0-1,0 1 1,1 0-1,1 0 0,8-8 13,59-48-5107,-36 34 1337</inkml:trace>
  <inkml:trace contextRef="#ctx0" brushRef="#br0" timeOffset="59620.784">18991 1811 4609,'3'-25'1591,"0"1"0,2 0-1,1 0 1,2 0 0,0 1 0,6-11-1591,-14 34 23,0 0 0,0 0 1,0 1-1,1-1 0,-1 0 0,0 0 1,0 1-1,0-1 0,1 0 1,-1 0-1,0 0 0,1 1 0,-1-1 1,0 0-1,0 0 0,1 0 1,-1 0-1,0 0 0,1 1 0,-1-1 1,0 0-1,1 0 0,-1 0 0,0 0 1,1 0-1,-1 0 0,0 0 1,0 0-1,1 0 0,-1 0 0,0 0 1,1-1-1,-1 1 0,0 0 1,1 0-1,-1 0 0,0 0 0,1 0 1,-1-1-1,0 1 0,0 0 1,1 0-1,-1 0 0,0-1 0,0 1 1,0 0-1,1 0 0,-1-1 1,0 1-1,0 0 0,0-1 0,0 1 1,0 0-1,1 0 0,-1-1 1,0 1-1,0 0 0,0-1 0,0 1 1,0 0-1,0-1 0,0 1 1,0 0-1,0-1 0,0 1 0,0 0 1,0-1-24,4 29 562,-4-25-603,20 331 568,-16-267-426,4-1 0,2 0 0,3-1 0,10 25-101,8-30 460,-30-60-441,0 1-1,-1-1 0,1 0 0,0 1 0,0-1 0,0 0 1,0 1-1,0-1 0,-1 0 0,1 0 0,0 0 0,0 0 1,0 0-1,0 0 0,0 0 0,0 0 0,0 0 0,0 0 1,0 0-1,-1-1 0,1 1 0,0 0 0,0-1 0,0 1 1,0-1-1,-1 1 0,1-1 0,0 1 0,0-1 0,-1 1 1,1-1-1,0 0 0,-1 1 0,1-1 0,-1 0 0,1 0 0,-1 1 1,1-1-1,-1 0 0,1 0 0,-1 0 0,0 0-18,19-28 221,-2-1-1,-1 0 0,-2-1 0,-1 0 1,-1-1-1,3-20-220,3-17 96,-3-2 0,-3 0 0,-3-1 0,-4 1 0,-3-56-96,-8 90-247,6 54-5931,-5 10 3142</inkml:trace>
  <inkml:trace contextRef="#ctx0" brushRef="#br0" timeOffset="60037.146">19285 2099 8426,'6'32'2304,"3"-5"793,3-7-2305,7-3-104,-4-13-96,1-5-176,7-8-143,5-16-305,0-7-353,7-13-2967,6-2 735</inkml:trace>
  <inkml:trace contextRef="#ctx0" brushRef="#br0" timeOffset="60718.3">19592 1765 9090,'-40'19'5235,"-4"28"-3330,37-37-1841,0 1 1,1-1-1,1 1 0,0 1 1,0-1-1,1 1 0,0-1 0,1 1 1,1 0-1,0 0 0,0 1 0,1-1 1,1 0-1,0 1 0,2 8-64,-2-20 4,0 1-1,0 0 1,0 0 0,1 0-1,-1 0 1,1 0-1,0-1 1,-1 1-1,1 0 1,0 0 0,0-1-1,0 1 1,0-1-1,1 1 1,-1-1-1,0 1 1,0-1 0,1 0-1,-1 0 1,1 1-1,0-1 1,-1 0-1,1 0 1,0-1 0,-1 1-1,1 0 1,0 0-1,0-1 1,0 1-1,-1-1 1,1 0 0,0 0-1,0 1 1,0-1-1,0 0 1,0 0-1,0-1 1,0 1 0,-1 0-1,2-1-3,11-6 18,-1-1 0,0-1 0,-1 0 0,0 0 0,0-1 0,-1-1 0,0 0 0,-1 0 0,-1-1 0,6-9-18,62-84 321,56-101-321,-133 206 0,0 1 0,1-1 0,-1 0-1,0 0 1,0 0 0,1 0-1,-1 1 1,0-1 0,0 0 0,1 0-1,-1 0 1,0 0 0,0 0-1,1 0 1,-1 0 0,0 0 0,1 0-1,-1 0 1,0 0 0,0 0-1,1 0 1,-1 0 0,0 0 0,1 0-1,-1 0 1,0 0 0,0 0-1,1 0 1,-49 179 319,45-149-127,3-30-187,0-1 1,0 1-1,1 0 0,-1-1 0,0 1 0,0 0 1,0-1-1,1 1 0,-1 0 0,0 0 0,0-1 1,1 1-1,-1 0 0,0 0 0,1-1 0,-1 1 1,0 0-1,1 0 0,-1 0 0,0-1 0,1 1 1,-1 0-1,0 0 0,1 0 0,-1 0 0,0 0 1,1 0-1,-1 0 0,1 0 0,-1 0 0,0 0 1,1 0-1,-1 0 0,0 0 0,1 0 0,-1 0 1,0 1-1,1-1 0,-1 0 0,0 0 0,1 0 1,-1 1-1,0-1 0,1 0 0,-1 0 0,0 0 1,1 1-1,-1-1 0,0 0 0,0 1 1,0-1-1,1 0 0,-1 1 0,0-1 0,0 0 1,0 1-1,0-1 0,0 0 0,1 1 0,-1-1 1,0 0-1,0 1 0,0-1 0,0 1 0,0-1 1,0 0-1,0 1 0,0-1 0,0 0 0,-1 1-5,62-70 314,164-198-4,-211 251-336,-7 45-21,-20 66 112,14-96-63,-1 1-1,0 0 0,0 0 0,0-1 0,1 1 0,-1 0 1,0 0-1,0 0 0,1-1 0,-1 1 0,0 0 1,1 0-1,-1 0 0,0 0 0,1 0 0,-1 0 0,0 0 1,0 0-1,1 0 0,-1-1 0,0 1 0,1 0 0,-1 0 1,0 1-1,1-1 0,-1 0 0,0 0 0,1 0 0,-1 0 1,0 0-1,1 0 0,-1 0 0,0 0 0,0 1 0,1-1 1,-1 0-1,0 0 0,1 0 0,-1 1 0,0-1 1,0 0-1,0 0 0,1 1 0,-1-1 0,0 0 0,0 0 1,0 1-1,0-1 0,1 0 0,-1 1 0,0-1 0,0 0 1,0 1-1,0-1 0,0 0 0,0 1 0,0-1 0,0 0 1,0 1-1,0-1 0,0 0 0,0 1-1,24-26 70,97-132 80,-78 112-149,-43 45-2,0 1 1,0-1-1,0 0 0,0 0 1,0 1-1,0-1 1,0 0-1,0 0 0,0 1 1,0-1-1,0 0 0,0 0 1,0 1-1,0-1 1,1 0-1,-1 0 0,0 1 1,0-1-1,0 0 1,0 0-1,0 0 0,1 1 1,-1-1-1,0 0 0,0 0 1,0 0-1,0 1 1,1-1-1,-1 0 0,0 0 1,0 0-1,1 0 1,-1 0-1,0 0 0,0 0 1,1 0-1,-1 0 0,0 0 1,0 1-1,1-1 1,-1 0-1,0 0 0,0 0 1,1-1-1,-1 1 1,0 0-1,0 0 0,1 0 1,-1 0-1,0 0 0,0 0 1,1 0-1,-1 0 1,0 0-1,0-1 0,0 1 1,1 0-1,-1 0 1,0 0-1,0 0 0,0-1 1,0 1-1,1 0 0,-1 0 1,0 0-1,0-1 1,0 1-1,0 0 0,0 0 1,-3 23-19,2-20 13,-29 124 75,31-127-68,-1 0-1,0 1 1,1-1-1,-1 0 1,0 0-1,0 0 1,1 1 0,-1-1-1,0 0 1,1 0-1,-1 0 1,1 0-1,-1 0 1,0 0-1,1 1 1,-1-1-1,0 0 1,1 0-1,-1 0 1,1 0 0,-1 0-1,0 0 1,1-1-1,-1 1 1,1 0-1,-1 0 1,0 0-1,1 0 1,-1 0-1,0-1 1,1 1 0,-1 0-1,0 0 1,1 0-1,-1-1 1,0 1-1,0 0 1,1 0-1,-1-1 1,0 1-1,0 0 1,1-1-1,-1 1 1,0 0 0,0-1-1,0 1 1,0 0-1,0-1 1,1 1-1,-1-1 1,0 1-1,0 0 1,0-1-1,0 1 1,0 0-1,0-1 1,0 1 0,0-1-1,0 1 1,-1 0-1,1-1 1,0 1-1,0 0 1,0-1-1,17-27 26,2 1 1,1 0-1,1 2 1,1 1-1,1 0 1,6-3-27,-29 27-2,1-1 1,-1 0-1,1 0 1,-1 1-1,1-1 1,0 0 0,0 1-1,-1-1 1,1 1-1,0-1 1,0 1-1,0-1 1,0 1-1,-1 0 1,1-1 0,0 1-1,0 0 1,0 0-1,0 0 1,0-1-1,0 1 1,0 0 0,0 0-1,0 1 1,0-1-1,0 0 1,0 0-1,-1 0 1,1 0-1,0 1 1,0-1 0,0 1-1,0-1 1,0 0-1,-1 1 1,1-1-1,0 1 1,0 0 0,-1-1-1,1 1 1,0 0-1,-1-1 1,1 1-1,0 0 1,-1 0-1,1-1 1,-1 1 0,0 0-1,1 0 1,-1 0-1,0 0 2,2-1 2,-1 1-1,0-1 1,0 1-1,0-1 0,0 0 1,0 1-1,1-1 1,-1 0-1,0 0 1,0 0-1,0 0 0,1 0 1,-1 0-1,0-1 1,0 1-1,0 0 1,0 0-1,1-1 0,-1 1 1,0-1-1,0 1 1,0-1-1,0 1 1,0-1-1,0 0 0,0 0 1,0 1-1,0-1 1,-1 0-1,1 0 1,0 0-1,0 0 1,-1 0-1,1 0 0,-1 0 1,1 0-1,-1 0 1,1 0-1,-1 0 1,1-1-1,-1 1 0,0 0 1,0 0-1,0 0 1,0-1-2,4-4 15,-2 4-13,9-13 17,-1-1 1,0 1 0,-1-2 0,0 1-1,-2-1 1,0 0 0,-1-1-1,0 0 1,-2 0 0,1-7-20,-4 24 1,-1 1 0,0-1 0,0 1 0,1-1 0,-1 0 0,0 1 0,0-1 0,0 1-1,0-1 1,0 1 0,0-1 0,0 0 0,0 1 0,0-1 0,0 1 0,0-1 0,0 1 0,0-1 0,0 0 0,-1 1 0,1-1 0,0 1 0,0-1 0,-1 1 0,1-1 0,0 1 0,-1-1 0,1 1-1,0 0 1,-1-1 0,1 1 0,-1-1 0,1 1 0,0 0 0,-1-1 0,1 1 0,-1 0 0,1 0 0,-1-1 0,0 1 0,1 0 0,-1 0 0,1 0 0,-1 0 0,1 0 0,-1 0 0,0-1 0,1 1-1,-1 1 1,1-1 0,-1 0 0,1 0 0,-1 0 0,1 0 0,-1 0 0,0 0 0,1 1 0,-1-1 0,1 0-1,-31 24 40,22-13-41,0 1-1,1 0 1,0 1 0,1 0-1,0 0 1,1 0 0,1 1-1,0 0 1,1 0 0,0 0-1,1 1 1,1-1 0,0 3 1,2-16 0,-1 0 0,1 0 0,0-1 0,0 1 0,0 0 0,1 0 0,-1 0 0,0 0 0,0 0-1,0-1 1,1 1 0,-1 0 0,0 0 0,1 0 0,-1-1 0,0 1 0,1 0 0,-1-1 0,1 1 0,-1 0 0,1-1 0,0 1 0,-1 0 0,1-1 0,0 1 0,-1-1 0,1 1 0,0-1 0,0 0 0,-1 1 0,1-1 0,0 0 0,0 1 0,0-1 0,0 0 0,-1 0 0,1 0 0,0 0 0,0 0 0,0 0 0,0 0 0,0 0 0,0 0 0,40-10-91,-33 7 3,29-10-1451,-16 5-2296,-15 5 201</inkml:trace>
  <inkml:trace contextRef="#ctx0" brushRef="#br0" timeOffset="61891.829">13207 6660 8210,'-30'62'6881,"48"-106"-5186,124-434-221,-130 419-1311,-11 101-134,1 0 0,2 0 0,2 0 0,1-1 0,13 37-29,-7-39 0,3 0 0,0-1 0,3-1 0,1-1 1,20 26-1,-16-25-4,-2 1 1,-1 0 0,-2 2 0,11 34 3,-22-49 153,0 1-1,-2-1 1,-1 1 0,-1 0-1,-1 0 1,-1 23-153,-3-48 36,0-1 0,1 0 0,-1 1 0,0-1 0,0 1-1,0-1 1,0 0 0,1 0 0,-1 0 0,0 1 0,0-1 0,0 0-1,0 0 1,0 0 0,0 0 0,0 0 0,0-1 0,1 1 0,-1 0 0,0 0-1,0 0 1,0-1 0,0 1 0,1-1 0,-1 1 0,0 0 0,0-1 0,0 1-1,1-1 1,-1 0 0,0 1 0,1-1 0,-1 0 0,1 1 0,-1-1-1,1 0 1,-1 1 0,1-1 0,-1 0 0,1 0 0,0 0 0,-1 0 0,1 0-36,-4-2 119,-16-18-37,0 0 0,1-2 0,1 0 0,1-2 1,1 1-1,1-2 0,1 0 0,2-1 0,1 0 0,-7-24-82,10 26 0,2 0-1,0 0 1,2 0-1,0-1 0,2 1 1,1-1-1,1 0 1,1 1-1,1-1 0,2 1 1,4-16 0,-7 35-6,0 1 1,0-1 0,1 1 0,0-1-1,0 1 1,0 0 0,1 0 0,0 0-1,0 0 1,0 1 0,0-1-1,1 1 1,-1 0 0,1 0 0,0 0-1,1 0 1,-1 1 0,1 0 0,-1-1-1,1 2 1,1-1 5,83-32-79,-85 32 81,0 1-1,0-1 1,-1 0-1,1 0 1,-1 0 0,0 0-1,0-1 1,0 1-1,0-1 1,-1 0-1,1 0 1,-1 0-1,0 0 1,0 0-1,0 0 1,-1-1 0,0 1-1,0-1 1,0 0-2,0-77 73,-1 79-69,-1 0 0,1 0 1,-1 0-1,0-1 0,0 1 0,0 0 1,0 0-1,-1 0 0,1 0 1,-1 1-1,0-1 0,0 0 1,0 1-1,0-1 0,0 1 0,0 0 1,-1-1-1,1 1 0,-1 0 1,0 1-1,0-1 0,1 0 0,-1 1 1,-3-2-5,3 3 0,0-1 0,0 1 0,0-1 1,0 1-1,0 0 0,0 0 0,0 0 0,0 1 1,0-1-1,0 1 0,0 0 0,0 0 0,0 0 1,0 0-1,0 0 0,0 0 0,1 1 1,-1-1-1,1 1 0,-1 0 0,1 0 0,-1 0 1,1 0-1,0 0 0,0 1 0,0-1 0,0 1 1,1-1-1,-1 1 0,0 0 0,-3 6-5,1-1-1,0 1 1,0 0 0,1 0 0,0 0-1,0 0 1,1 0 0,0 1-1,0 2 6,1 0-8,0 0-1,1 1 1,0-1 0,1 0-1,0 1 1,1-1-1,0 0 1,1 0-1,1 0 1,0-1-1,0 1 1,1-1 0,0 0-1,1 0 1,3 4 8,-8-14-27,1 1 0,-1-1 0,0 0 0,1 1 0,0-1 1,-1 0-1,1 0 0,0 0 0,-1 0 0,1 0 0,0 0 0,0 0 1,0-1-1,0 1 0,0-1 0,0 1 0,0-1 0,0 0 0,0 0 1,0 0-1,0 0 0,0 0 0,0 0 0,0 0 0,-1-1 0,1 1 1,0-1-1,0 0 0,0 1 0,0-1 0,0 0 0,-1 0 0,1 0 1,0 0-1,-1 0 0,2-2 27,2-1-240,0 0 0,0-1 0,0 0 1,-1 0-1,0 0 0,0-1 0,0 1 1,-1-1-1,1 0 0,1-5 240,14-50-3701,-6-4-292</inkml:trace>
  <inkml:trace contextRef="#ctx0" brushRef="#br0" timeOffset="62436.922">13412 5783 9746,'-14'15'2801,"2"3"583,6 7-2591,7 2-641,7 3-80,1-4-24,9 0-416,1-5 288,5-13-3313,-5-13 792</inkml:trace>
  <inkml:trace contextRef="#ctx0" brushRef="#br0" timeOffset="62954.844">13917 5983 6697,'-7'13'7286,"-13"5"-5781,15-14-958,-5 3-443,0 1-1,1 0 1,0 0-1,1 1 1,-1 0-1,2 0 1,-1 1 0,1 0-1,1 1 1,0-1-1,0 1 1,1 1-1,-3 10-103,6 0 135,2-21-131,1-1 0,-1 0 0,0 1 0,0-1 0,0 0 0,1 1 1,-1-1-1,0 0 0,1 0 0,-1 1 0,0-1 0,1 0 0,-1 0 1,0 1-1,1-1 0,-1 0 0,0 0 0,1 0 0,-1 0 0,0 0 1,1 0-1,-1 1 0,1-1 0,-1 0 0,0 0 0,1 0 1,-1 0-1,1 0 0,-1 0 0,0-1 0,1 1 0,-1 0 0,0 0 1,1 0-1,-1 0 0,1 0 0,-1-1 0,0 1 0,1 0 0,-1 0 1,0 0-1,0-1 0,1 1 0,-1 0 0,0 0 0,1-1 0,-1 1 1,0 0-1,0-1 0,0 1 0,1 0 0,-1-1 0,0 1 0,0-1 1,0 1-1,0-1-4,15-15 56,-1 0 0,-1-2 1,0 0-1,-2 0 0,0-1 1,-1 0-1,-1-1 0,0 0 1,-1-4-57,53-195 200,-46 151-152,-8 41-40,-3 25-45,-4 19 7,-3 303 31,25-236 221,-21-81-211,1-1 1,-1 0-1,1 0 0,-1 0 1,1 0-1,0 0 0,0 0 0,0 0 1,0-1-1,0 1 0,0-1 1,1 1-1,-1-1 0,0 0 1,1 0-1,-1 0 0,1 0 0,-1 0 1,1-1-1,0 1 0,-1-1 1,1 0-1,-1 0 0,1 0 1,0 0-1,-1 0 0,1 0 1,0-1-1,-1 1 0,1-1 0,0 0-11,8-3 32,1-2-1,-1 0 0,0 0 1,0-1-1,-1 0 0,0 0 1,0-1-1,-1-1 0,0 0 1,0 0-1,-1-1 0,0 0 1,-1 0-1,0-1 0,-1 0 1,0 0-1,0 0 1,1-7-32,-1 5 18,-1 1 1,-1-1 0,0 0 0,0 0 0,-1 0 0,-1 0 0,0-1 0,-1 1 0,-1-1 0,0 1 0,-1-6-19,1 19 1,0 0 0,0 1 1,0-1-1,-1 0 1,1 0-1,0 1 1,0-1-1,0 0 1,0 0-1,-1 0 1,1 1-1,0-1 1,0 0-1,-1 0 0,1 0 1,0 0-1,0 0 1,-1 1-1,1-1 1,0 0-1,0 0 1,-1 0-1,1 0 1,0 0-1,-1 0 0,1 0 1,0 0-1,0 0 1,-1 0-1,1 0 1,0 0-1,-1 0 1,1 0-1,0 0 1,0 0-1,-1-1 1,1 1-1,0 0 0,0 0 1,-1 0-1,1 0 1,0 0-1,0-1 1,0 1-1,-1 0 1,1 0-1,0-1 1,0 1-1,0 0 1,-1 0-1,1 0 0,0-1 1,0 1-2,-7 19 14,0-1 1,2 2-1,0-1 0,1 1 1,1 0-1,1 2-14,-2 5 30,2-14-5,1-7-5,0 0 1,0 0-1,0-1 0,0 1 0,1 0 1,0 0-1,1 0 0,-1 0 0,1-1 1,0 1-1,1 3-20,-1-9 8,0 1 1,0-1 0,0 0-1,0 1 1,0-1-1,0 0 1,0 0-1,0 1 1,0-1-1,0 0 1,0 0-1,0 0 1,0 0-1,0 0 1,0-1-1,0 1 1,0 0-1,0 0 1,0-1-1,0 1 1,0 0-1,0-1 1,0 1-1,0-1 1,0 1-1,-1-1 1,1 0-1,0 1 1,0-1-1,-1 0 1,1 0-1,0 1 1,-1-1-1,1 0 1,-1 0-1,1 0 1,-1 0-1,1 0 1,-1 0-1,0 0 1,1 0-1,-1 0-8,2-2 27,31-44-490,-6 5-3914,-8 15-60,-3-1-1316</inkml:trace>
  <inkml:trace contextRef="#ctx0" brushRef="#br0" timeOffset="63640.483">15049 5376 3345,'-58'-166'11237,"65"221"-9600,96 538-1359,-95-552-182,15 126 1276,-35-191 14,-3-27-1219,3 0 1,2-1-1,2 0 1,2-11-168,4 48 17,-7-78 3,3-1 0,5 0 0,4 1 0,6-24-20,-7 95-7,1 1 1,1 0-1,1-1 1,1 2-1,1-1 1,4-7 6,-11 26-7,1 0 0,0-1 0,0 1 0,0 0 0,0 0 0,0 0 0,1 0 0,-1 0 0,0 0 0,1 0 0,0 0 0,-1 0 0,1 1 0,0-1 0,0 1 0,0-1 0,0 1 0,0 0 1,0 0-1,1 0 0,-1 0 0,0 0 0,1 0 0,-1 0 0,0 1 0,1-1 0,-1 1 0,1 0 0,-1 0 0,0 0 0,1 0 0,-1 0 0,1 1 0,-1-1 0,0 1 0,1-1 0,-1 1 0,0 0 0,1 0 0,-1 0 0,0 0 0,0 0 0,0 0 0,2 2 7,7 7-11,1 0-1,-2 0 1,1 1 0,-2 1-1,1 0 1,-2 0-1,1 1 1,-2 0-1,0 0 1,0 1 0,-1 0-1,-1 0 1,0 0-1,-1 1 1,-1 0 0,1 10 11,-4-13 18,0 0 0,-1 0 0,0 0 1,-1 0-1,0-1 0,-1 1 1,-1-1-1,0 1 0,0-1 1,-1 0-1,0-1 0,-1 1 1,0-1-1,-1 0 0,0-1 1,0 1-1,-1-1 0,-1-1 1,1 0-1,-1 0 0,-1 0 1,1-1-1,-10 5-18,16-10-70,0 0 0,1 0-1,-1 0 1,0 0 0,0-1 0,-1 1 0,1-1 0,0 0-1,0 0 1,-1 0 0,1 0 0,-1 0 0,1-1 0,0 0-1,-1 1 1,1-1 0,-1 0 0,1-1 0,-1 1 0,1-1-1,-1 0 1,1 1 0,0-1 0,-1-1 0,1 1 0,0 0-1,0-1 1,0 0 0,0 0 0,0 0 0,-2-2 70,2-17-3277,13-8 48</inkml:trace>
  <inkml:trace contextRef="#ctx0" brushRef="#br0" timeOffset="64086.162">15457 5137 7282,'2'-6'680,"0"4"-412,-1 0 0,0 0-1,1 1 1,-1-1 0,0-1 0,-1 1-1,1 0 1,0 0 0,0 0-1,-1 0 1,0 0 0,1-1 0,-1 1-1,0 0 1,0 0 0,0-1-1,0 1 1,0 0 0,-1 0 0,1-1-1,-1 1 1,0 0 0,1 0-1,-1 0 1,-1-1-268,-30 14 1655,19 4-1536,0 1-1,1 1 0,0 0 1,1 0-1,1 1 1,1 0-1,1 1 1,0 0-1,1 1 0,-4 19-118,-6 35 339,17-73-329,0 0-1,0 0 0,0 0 1,1 0-1,-1 0 1,0 0-1,1 0 0,-1 0 1,1-1-1,-1 1 1,1 0-1,0 0 0,-1 0 1,1 0-1,0-1 1,-1 1-1,1 0 0,0 0 1,0-1-1,0 1 1,0-1-1,0 1 0,-1-1 1,1 1-1,0-1 1,0 0-1,0 1 0,0-1 1,0 0-1,0 0 1,0 0-1,1 0 0,-1 0 1,0 0-1,0 0 1,0 0-1,0 0 0,0 0 1,0 0-1,0-1 1,0 1-1,0 0 0,0-1 1,0 1-1,0-1 1,-1 1-1,1-1 0,0 1 1,0-1-1,0 0 1,0 1-1,-1-1 0,1 0 1,0 0-1,-1 0 1,1 0-1,-1 1 0,1-1 1,-1 0-1,1-1-9,97-94 252,-83 82-232,-4 2-14,1 1 0,0 0 0,0 1 0,1 0 0,0 1 0,1 0 0,0 2 0,9-5-6,-22 12 5,-1-1-1,1 1 0,-1-1 1,1 1-1,0-1 0,0 1 1,-1-1-1,1 1 0,0 0 1,0-1-1,-1 1 1,1 0-1,0 0 0,0 0 1,0 0-1,-1-1 0,1 1 1,0 0-1,0 0 0,0 1 1,0-1-1,-1 0 0,1 0 1,0 0-1,0 0 0,0 1 1,-1-1-1,1 0 1,0 1-1,0-1 0,-1 1 1,1-1-1,0 1 0,-1-1 1,1 1-1,0-1 0,-1 1 1,1-1-1,-1 1 0,1 0 1,-1 0-1,0-1 0,1 1 1,-1 0-1,1 0 1,-1-1-1,0 1 0,0 0 1,0 0-1,1 0 0,-1-1 1,0 1-1,0 0 0,0 0 1,0 0-1,0-1 0,0 2-4,-1-2 20,1 0 0,0 1 0,0-1 0,-1 0 0,1 0 0,0 0 0,0 1-1,-1-1 1,1 0 0,0 0 0,-1 0 0,1 0 0,0 0 0,0 0 0,-1 0-1,1 1 1,0-1 0,-1 0 0,1 0 0,0 0 0,-1 0 0,1 0 0,0 0-1,-1-1 1,1 1 0,0 0 0,-1 0 0,1 0 0,0 0 0,-1 0-1,1 0 1,0 0 0,0-1 0,-1 1 0,1 0 0,0 0 0,-1 0 0,1-1-1,0 1 1,0 0 0,0 0 0,-1-1 0,1 1 0,0 0 0,0-1 0,0 1-1,0 0 1,0 0 0,-1-1 0,1 1 0,0 0 0,0-1 0,0 1 0,0 0-1,0-1 1,0 1 0,0 0 0,0-1 0,0 1 0,0 0 0,0-1 0,0 1-20,-28-109 1345,9 48-1163,46 91-325,12-16-1153,2-11-4080,-17-5 1084</inkml:trace>
  <inkml:trace contextRef="#ctx0" brushRef="#br0" timeOffset="64599.721">14993 4970 6225,'-14'-44'6694,"13"45"-6610,1-1-1,0 0 1,0 0 0,0 0 0,0 0 0,0 0 0,0 1-1,0-1 1,-1 0 0,1 0 0,0 0 0,0 0 0,0 0-1,0 0 1,-1 0 0,1 0 0,0 0 0,0 0 0,0 1-1,0-1 1,-1 0 0,1 0 0,0 0 0,0 0 0,0 0-1,-1 0 1,1 0 0,0-1 0,0 1 0,0 0 0,0 0-1,-1 0 1,1 0 0,0 0 0,0 0 0,0 0 0,0 0-1,-1 0 1,1 0 0,0 0 0,0-1-84,1 23 680,15 121 176,29 112-856,-1-119 220,-44-136-212,0-1-1,0 1 1,0 0 0,0 0-1,1 0 1,-1-1 0,0 1-1,0 0 1,0 0 0,0 0 0,0 0-1,1-1 1,-1 1 0,0 0-1,0 0 1,0 0 0,1 0-1,-1 0 1,0 0 0,0 0 0,0 0-1,1 0 1,-1-1 0,0 1-1,0 0 1,1 0 0,-1 0-1,0 0 1,0 0 0,0 0-1,1 0 1,-1 1 0,0-1 0,0 0-1,0 0 1,1 0 0,-1 0-1,0 0 1,0 0 0,0 0-1,1 0 1,-1 0 0,0 1 0,0-1-1,0 0 1,1 0 0,-1 0-1,0 0 1,0 1 0,0-1-1,0 0 1,0 0 0,0 0 0,0 1-1,1-1 1,-1 0 0,0 0-1,0 0 1,0 1 0,0-1-1,0 0-7,2-19 478,-2 19-476,0-11 130,-1-1 0,-1 1 0,0 0-1,0 0 1,-1 0 0,-1 0-1,1 0 1,-2 1-132,-14-53 108,32 87-5763,-2-11 1793</inkml:trace>
  <inkml:trace contextRef="#ctx0" brushRef="#br0" timeOffset="66294.585">15748 5091 5585,'-3'4'7470,"12"-5"-5871,18-9-1731,-6-2 311,0-2 1,0 0-1,-1-1 1,-1-1-1,-1 0 1,0-2-1,-1 0 1,-1-1 0,-1 0-1,0-1 1,-2-1-1,0-1 1,0-3-180,-9 20 126,0-1 1,-1 1 0,1-1 0,-1 1 0,-1-1 0,1 0-1,-1 0 1,0 0 0,-1 0 0,1 0 0,-1-1-1,0 1 1,-1 0 0,1-1 0,-1 1 0,-1 0 0,1-1-1,-1 1 1,0 0 0,-1 0 0,0-1-127,1 5 33,-2 1 0,1-1 0,0 1 0,0 0 0,0 0 0,0 0 0,-1 0 0,1 1 0,-1-1 0,1 0 0,0 1 0,-1 0-1,1 0 1,-1-1 0,1 1 0,-1 1 0,1-1 0,-1 0 0,1 1 0,0-1 0,-1 1 0,1 0 0,-1-1 0,1 1 0,0 1 0,0-1 0,0 0 0,0 0 0,0 1 0,0-1 0,0 1 0,0-1 0,0 1 0,1 0 0,-1 0 0,1 0 0,-1 0 0,1 0 0,0 0 0,-1 1-33,-8 12 7,1-1 0,0 1 0,2 1 0,-1 0 0,2 0 0,0 0 0,1 1 0,1-1 0,0 1 0,1 0 0,1 4-7,0 81 1,1-100 0,1 0-1,0 0 0,0 0 0,0 0 0,0 0 0,0 0 1,1 0-1,-1 0 0,1 0 0,-1 0 0,1 0 0,-1-1 1,1 1-1,0 0 0,0 0 0,0 0 0,0-1 0,1 1 1,-1-1-1,0 1 0,1-1 0,-1 1 0,0-1 0,1 0 1,0 1-1,-1-1 0,1 0 0,0 0 0,0 0 0,-1-1 0,1 1 1,0 0-1,0-1 0,0 1 0,0-1 0,0 0 0,0 1 1,0-1-1,0 0 0,0 0 0,0 0 0,8-5-15,-1-1-1,0 0 1,0 0 0,-1 0-1,0-1 1,0 0-1,0-1 1,-1 0 0,0 0-1,0-1 1,-1 0-1,-1 0 1,3-4 15,19-36-916,-2 0 0,-2-2 1,-2 0-1,-2-2 0,-3 0 0,-2-1 0,-3-1 0,-2 1 1,-2-2-1,-3 1 0,-2-37 916,-7 20 1435,-3 86 1678,-24 205-594,30-190-2405,1 1 0,1-1 1,1 1-1,2-1 0,0 1 0,3-1 1,0 0-1,2-1 0,1 1 0,1-2 0,1 1 1,8 11-115,1 1 411,-164-169 385,66 60-720,77 69-76,1 0 0,-1 0 0,1 0 0,-1-1 0,1 1 0,0 0 0,-1 0 1,1 0-1,-1-1 0,1 1 0,0 0 0,-1-1 0,1 1 0,0 0 0,-1-1 0,1 1 1,0 0-1,-1-1 0,1 1 0,0 0 0,0-1 0,0 1 0,-1-1 0,1 1 1,0-1-1,0 1 0,0 0 0,0-1 0,0 1 0,0-1 0,0 1 0,0-1 0,0 1 1,0-1-1,0 1 0,0-1 0,0 1 0,0-1 0,0 1 0,0 0 0,0-1 0,1 1 1,-1-1-1,0 1 0,0 0 0,1-1 0,-1 1 0,0-1 0,1 1 0,-1 0 0,0-1 1,1 1-1,25-1-30,-16 1 16,14 0-115,0-1-1,1-2 1,-2 0-1,1-2 1,0 0 0,-1-2-1,0-1 1,0 0-1,2-3 130,-14 6-185,1-1 0,-1-1 0,-1 1 0,1-2 0,-1 1 0,-1-1 1,1-1-1,-1 0 0,-1 0 0,0-1 0,0 0 0,-1 0 0,0-1 0,0 0 0,-2 0 0,1-1 0,-1 1 0,0-4 185,1-24 116,-6 39-106,-1 0-1,1-1 1,0 1 0,0 0-1,0-1 1,-1 1-1,1 0 1,0 0 0,0-1-1,-1 1 1,1 0-1,0 0 1,0 0 0,-1-1-1,1 1 1,0 0 0,-1 0-1,1 0 1,0 0-1,-1 0 1,1 0 0,0 0-1,0 0 1,-1 0-1,1-1 1,-1 1 0,1 0-1,0 1 1,-1-1-1,1 0 1,0 0 0,-1 0-1,1 0 1,0 0 0,0 0-1,-1 0 1,1 0-1,0 1 1,-1-1 0,1 0-1,0 0 1,0 0-1,-1 1 1,1-1 0,0 0-1,0 0 1,-1 1 0,1-1-1,0 0 1,0 0-1,0 1 1,0-1 0,-1 0-1,1 1 1,0-1-1,0 0 1,0 1 0,0-1-1,0 0 1,0 1 0,0-1-1,0 0 1,0 1-1,0-1 1,0 0 0,0 1-1,0-1-9,-9 21 181,1 0 1,1 0-1,0 0 0,2 1 0,1 0 0,0 0 0,1 16-181,1-25 80,1 0-1,0 0 0,0 0 0,2 0 0,-1 0 0,2 0 1,0 0-1,0 0 0,1 0 0,1 0 0,1 0-79,-3-10 22,0-1-1,0 1 1,0-1-1,1 0 1,-1 1-1,1-1 1,-1 0-1,1-1 0,0 1 1,0 0-1,0-1 1,0 1-1,0-1 1,0 0-1,0 0 1,1 0-1,-1-1 1,0 1-1,1-1 0,-1 0 1,0 0-1,1 0 1,-1 0-1,0 0 1,0-1-1,1 0 1,-1 1-1,0-1 1,0 0-1,0-1 0,0 1 1,0 0-1,0-1 1,0 0-1,0 0 1,0 0-1,-1 0 1,1 0-1,-1 0 1,0-1-1,1 1 1,-1-1-1,0 1 0,-1-1 1,2-2-22,7-10 76,0 0 0,-1-1 0,0 0 0,-2 0 0,0-1 1,-1 0-1,0-1 0,-2 1 0,0-1 0,-1 0 0,0 0 0,-2 0 0,0-16-76,-1 26 40,-1 0-1,0 0 0,-1 0 0,0 0 1,0 1-1,0-1 0,-1 1 0,0-1 0,-1 1 1,1 0-1,-1 0 0,-1 0-39,3 5 8,1 0 0,-1-1 0,0 1-1,1 0 1,-1 0 0,0 1 0,-1-1 0,1 0-1,0 1 1,0-1 0,-1 1 0,1 0 0,0 0 0,-1 0-1,0 0 1,1 0 0,-1 0 0,1 1 0,-1-1-1,0 1 1,0 0 0,1-1 0,-1 1 0,0 1-1,1-1 1,-1 0 0,0 1 0,1-1 0,-1 1 0,0 0-1,1 0 1,-1 0 0,1 0 0,-1 0 0,0 1-8,-1 1-4,0 0 0,0 0 0,0 0 0,1 0 0,-1 1 0,1 0 0,-1 0 0,1 0 0,0 0 0,1 0 0,-1 0 0,1 1 0,0-1 0,0 1 0,0 0 0,1-1 0,-1 1 0,1 0 0,0 0 0,1 0 0,-1 0 0,1 0 0,0 0 0,0 1 4,9 14-2824,9-8 638</inkml:trace>
  <inkml:trace contextRef="#ctx0" brushRef="#br0" timeOffset="66778.391">16870 4492 7762,'-8'13'1737,"4"-8"-1238,0 0 1,1 0-1,0 0 0,0 0 1,0 0-1,1 1 1,-1 0-1,1-1 0,1 1 1,-1 0-1,1 0 1,0 0-1,0 0 0,1 0 1,0 0-1,0 0 1,0 0-1,1 2-499,-1-8 23,1 1 0,-1-1-1,1 1 1,-1-1 0,1 1 0,-1-1 0,1 0 0,-1 1-1,1-1 1,-1 0 0,1 0 0,0 1 0,-1-1-1,1 0 1,-1 0 0,1 0 0,0 0 0,-1 0 0,1 0-1,0 0 1,-1 0 0,1 0 0,0 0 0,-1 0-1,1 0 1,-1 0 0,1 0 0,0-1 0,-1 1 0,1 0-1,-1 0 1,1-1 0,-1 1 0,1 0 0,0-1-1,-1 1 1,0-1 0,1 1 0,-1-1 0,1 1 0,-1-1-1,1 1 1,-1-1 0,0 1 0,1-1-23,56-86 441,-38 51-342,9-13 2,-10 21-52,-1-1-1,-2-1 1,0 0 0,-3-1-1,0 0 1,-2-1-1,3-18-48,-20 3 124,7 46-122,-1 1-1,0-1 0,1 0 1,-1 1-1,1-1 1,-1 0-1,0 1 1,1-1-1,-1 1 1,0 0-1,0-1 1,0 1-1,1-1 1,-1 1-1,0 0 1,0 0-1,0-1 1,0 1-1,0 0 1,1 0-1,-1 0 1,0 0-1,0 0 1,0 0-1,0 0 1,0 0-1,0 1 1,1-1-1,-1 0 1,0 0-1,0 1 0,0-1 1,1 0-1,-1 1 1,0-1-1,0 1 1,1-1-1,-1 1 1,0 0-1,1-1 1,-1 1-1,0-1 1,1 1-1,-1 0 1,1 0-1,-1-1 1,1 1-2,-11 11-7,2 1 0,-1 0 0,1 0 0,1 0 1,1 1-1,0 1 0,0-1 0,1 4 7,-4 3-5,1 0 1,2 1-1,0 0 0,1 0 0,1 1 1,1 0-1,1-1 0,1 1 1,1 1-1,2-1 0,1 14 5,-2-36 0,0 1 0,0-1 0,0 0-1,0 0 1,0 0 0,1 0 0,-1 0 0,0 1 0,1-1 0,-1 0-1,0 0 1,1 0 0,0 0 0,-1 0 0,1 0 0,-1 0 0,1 0-1,0-1 1,0 1 0,0 0 0,0 0 0,-1 0 0,1-1 0,0 1-1,0-1 1,0 1 0,0-1 0,0 1 0,0-1 0,1 1 0,-1-1-1,0 0 1,0 0 0,0 1 0,0-1 0,0 0 0,1 0 0,-1 0-1,0 0 1,0 0 0,0-1 0,0 1 0,0 0 0,0 0 0,1-1-1,-1 1 1,0-1 0,0 1 0,0-1 0,0 1 0,0-1 0,0 0 0,48-42 11,-25 14-515,0-2 0,-3 0 0,0-2 0,2-8 504,-13 24-344,32-61-3083,-7-4-299</inkml:trace>
  <inkml:trace contextRef="#ctx0" brushRef="#br0" timeOffset="67123.777">17241 3680 9426,'-59'140'5839,"49"-99"-5416,1 1-1,2 1 0,2-1 0,2 12-422,3-8 227,1 1-1,3-1 1,2 1-1,2-1 1,2-1-1,2 0 1,14 34-227,46 157 216,-72-236-219,0 0-1,-1 0 1,1 0-1,0 0 1,0 0 0,0 0-1,-1 0 1,1 0-1,0 0 1,0 0-1,0 0 1,-1 0 0,1 0-1,0 0 1,0 0-1,0 0 1,-1 0 0,1 0-1,0 1 1,0-1-1,0 0 1,0 0-1,-1 0 1,1 0 0,0 0-1,0 1 1,0-1-1,0 0 1,0 0 0,0 0-1,0 1 1,-1-1-1,1 0 1,0 0 0,0 0-1,0 1 1,0-1-1,0 0 1,0 0-1,0 0 1,0 1 0,0-1-1,0 0 1,0 0-1,0 1 1,0-1 0,0 0-1,1 0 1,-1 0-1,0 1 1,0-1-1,0 0 4,-13-17-475,-51-126-5032,43 74 2305</inkml:trace>
  <inkml:trace contextRef="#ctx0" brushRef="#br0" timeOffset="67579.16">17190 4197 6761,'52'-10'5773,"-20"7"-5231,-17-3-498,-1 0 0,0-1 0,0-1 0,0 0-1,-1-1 1,0 0 0,-1-1 0,0-1 0,0 0 0,-1-1 0,-1 1-1,0-2 1,-1 0 0,0 0 0,-1-1 0,0 0 0,-1 0 0,-1-1-44,18-26 45,-1 0 0,-3-2 0,-1 0 0,-3-2 0,-1 0 0,-2 0 0,-3-1 0,5-41-45,-24-12 26,9 98-29,0 0-1,0 1 0,0-1 1,0 0-1,0 0 1,0 0-1,-1 0 0,1 0 1,0 0-1,0 0 0,-1 0 1,1 0-1,-1 0 0,1 1 1,-1-1-1,1 0 0,-1 0 1,1 0-1,-1 1 1,0-1-1,1 0 0,-1 1 1,0-1-1,0 1 0,1-1 1,-1 1-1,0-1 0,0 1 1,0-1-1,0 1 0,0 0 1,0 0-1,1-1 1,-1 1-1,0 0 0,0 0 1,0 0-1,0 0 0,0 0 1,0 0-1,0 0 0,0 0 1,0 0-1,0 1 1,0-1-1,0 0 0,0 1 1,1-1-1,-1 0 0,0 1 1,0-1-1,0 1 0,1-1 1,-1 1-1,0 0 0,0-1 1,1 1-1,-1 0 1,0 0 3,-36 52-52,-21 81 441,42-92-95,2 0 0,1 1 0,3 0 0,1 1 0,2 3-294,2-2 228,2 0 0,2 0 1,1 0-1,5 23-228,43 190 150,-27-163-52,-20-95-89,0 0 0,0-1 0,0 1 0,0-1 0,0 0 0,0 1 1,0-1-1,0 0 0,0 0 0,0 0 0,0 1 0,0-1 0,-1 0 0,1 0 0,0 0 0,-1 0 0,1 0 0,0 0 0,-1-1 0,1 1 0,-1 0 0,0 0 0,1 0 0,-1 0 0,0-1 0,0 1 0,0 0 0,0 0 0,0-1 0,0 1 0,0 0 0,0 0 0,-1-1-9,4-6 37,65-297 390,-64 286-417,17-83 34,5 1 0,7-9-44,-21 85-36,-11 25 36,-1 0-1,0 0 0,0 0 0,1-1 0,-1 1 0,0 0 0,1 0 0,-1 0 0,0 0 0,1 0 0,-1 0 0,0 0 0,1 1 0,-1-1 0,0 0 1,1 0-1,-1 0 0,0 0 0,0 0 0,1 0 0,-1 0 0,0 1 0,0-1 0,1 0 0,-1 0 0,0 0 0,0 1 0,1-1 0,-1 0 0,0 0 1,0 1-1,0-1 0,1 0 0,-1 1 0,0-1 0,0 0 0,0 0 0,0 1 0,0-1 0,0 0 0,0 1 0,0-1 0,0 0 0,0 1 0,0-1 1,0 0-1,0 1 0,0-1 0,0 0 0,0 0 0,0 1 0,0-1 0,0 0 0,0 1 0,0-1 0,-1 0 0,1 1 0,0-1 0,0 0 0,0 0 1,-1 1-1,1-1 0,0 0 0,0 0 0,-1 0 0,1 1 0,0-1 0,0 0 0,-1 0 1,1 4-8,-2 55 96,2 1 0,3 0 1,8 42-89,4-53 227,-14-49-219,-1 1-1,1 0 0,-1 0 1,0 0-1,1 0 0,0 0 1,-1-1-1,1 1 0,-1 0 1,1 0-1,0-1 0,0 1 0,-1 0 1,1-1-1,0 1 0,0-1 1,0 1-1,0-1 0,0 0 1,-1 1-1,1-1 0,0 0 1,0 1-1,0-1 0,0 0 0,0 0 1,0 0-1,0 0 0,0 0 1,0 0-1,0 0 0,0 0 1,0-1-1,0 1 0,0 0 1,0 0-1,0-1 0,0 1 1,0-1-1,-1 1 0,1-1 0,0 1 1,0-1-1,0 0 0,-1 1 1,1-1-1,0 0 0,0 0-7,116-137 231,-122 98-5197,-1 24 2534,0-13-1036,1-1-561</inkml:trace>
  <inkml:trace contextRef="#ctx0" brushRef="#br0" timeOffset="67897.345">17873 3741 3593,'59'-55'7721,"47"-9"-4537,-105 63-3157,5-3 64,1 1-1,-1-1 1,1 1-1,0 0 0,-1 1 1,1 0-1,1 0 1,-1 0-1,0 1 1,0 0-1,1 0 1,-1 1-1,0 0 1,1 0-1,-1 1 1,4 0-91,-9 2 19,1 0 1,-1 0 0,1 1-1,-1-1 1,0 1 0,0-1-1,-1 1 1,1 0 0,-1-1-1,1 1 1,-1 0 0,-1 0-1,1 0 1,0 0 0,-1 0-1,0 0 1,0 0 0,0 0-1,0 0 1,-1 0 0,0 0-1,0 0 1,0 0 0,0 0-1,0 0 1,-1 0 0,1-1-1,-2 1-19,2 2 43,-18 57 539,-4-1 0,-1 0 0,-4-3-1,-3 2-581,23-45 180,-36 68 893,44-84-1062,-1 1 0,0-1-1,1 1 1,-1-1 0,1 1 0,-1-1 0,1 1 0,-1-1 0,1 1 0,-1-1 0,1 1 0,0 0 0,-1-1 0,1 1 0,0 0 0,-1-1 0,1 1 0,0 0 0,0-1 0,0 1 0,0 0 0,0 0 0,0-1 0,0 1-1,0 0 1,0-1 0,0 1 0,0 0 0,0 0 0,0-1 0,1 1 0,-1 0 0,0-1 0,0 1 0,1 0 0,-1-1 0,1 1 0,-1-1 0,0 1 0,1 0 0,-1-1 0,1 1 0,-1-1 0,1 1 0,0-1-1,-1 0 1,1 1 0,-1-1 0,1 1 0,0-1 0,-1 0 0,1 0 0,0 1 0,-1-1 0,1 0 0,0 0 0,0 0 0,-1 0 0,1 0 0,0 0 0,0 0-11,10-4 0,1-2 0,-1 1 0,0-1 0,0-1 0,-1 0-1,0 0 1,0-1 0,-1 0 0,0-1 0,0 0 0,-1 0 0,0-1 0,-1 0 0,0-1 0,0 1 0,4-12 0,-4 12-190,27-47-1688,-23 32-1616,-6 9 70</inkml:trace>
  <inkml:trace contextRef="#ctx0" brushRef="#br0" timeOffset="68265.166">18000 3905 8522,'-14'6'2896,"13"-3"377,8 1-2129,6-4-608,9-3-111,7-1-169,6-7-16,6-4-88,9-9-64,-1-4-496,11-10-3097,-7 3 872</inkml:trace>
  <inkml:trace contextRef="#ctx0" brushRef="#br0" timeOffset="68538.927">18467 3496 9298,'-26'49'2681,"4"-7"727,2 13-2367,11-8-433,6 2-40,7-10-192,9-4-96,5-9-192,1-6-32,1-8-352,6-15 3168,-2-9-6560,-1-16 2920</inkml:trace>
  <inkml:trace contextRef="#ctx0" brushRef="#br0" timeOffset="69254.835">18624 3487 9178,'-1'30'6372,"20"-17"-5811,-12-11-530,0 0-1,-1-1 1,1 0-1,0 0 1,0-1-1,0 0 0,0 0 1,0-1-1,0 0 1,0 0-1,0 0 1,0-1-1,-1 0 0,1-1 1,-1 1-1,1-1 1,-1 0-1,0-1 1,0 0-1,0 0 0,-1 0 1,1 0-1,-1-1 1,0 0-1,0 0 1,-1 0-1,3-5-30,1 0 32,0 0 1,-1 0-1,-1-1 1,0 0-1,0 0 0,-1-1 1,3-9-33,-7 21 2,-1-1 0,1 1 0,-1-1 0,0 0 0,1 1 0,-1-1 0,0 0 0,1 1 0,-1-1 0,0 0 0,0 0 1,1 1-1,-1-1 0,0 0 0,0 0 0,0 1 0,0-1 0,0 0 0,0 0 0,0 1 0,0-1 0,-1 0 0,1 0 0,0 1 0,0-1 0,-1 0 1,1 1-1,0-1 0,-1 0 0,1 1 0,0-1 0,-1 0 0,1 1 0,-1-1 0,1 1 0,-1-1 0,0 1 0,1-1 0,-1 1 0,1-1 1,-1 1-1,0 0 0,0-1 0,1 1 0,-1 0 0,0 0 0,1-1 0,-1 1 0,0 0 0,0 0 0,1 0 0,-1 0 0,0 0 0,0 0 1,1 0-1,-1 0 0,0 0 0,0 0 0,1 1 0,-1-1 0,0 0 0,0 0 0,1 1 0,-1-1 0,0 0 0,1 1 0,-1-1-2,-9 11 47,1 1 0,1-1 0,0 1-1,0 1 1,1 0 0,0 0 0,1 0 0,1 1-1,0 0 1,1 0 0,1 0 0,0 0-1,1 1 1,0 2-47,0 48 541,2-64-523,0 1 0,0 0-1,0 0 1,0-1 0,1 1 0,-1 0 0,1 0-1,0-1 1,-1 1 0,1-1 0,0 1-1,0 0 1,0-1 0,0 0 0,0 1-1,0-1 1,0 1 0,1-1 0,-1 0-1,0 0 1,1 0 0,-1 0 0,1 0-1,-1 0 1,1 0 0,0-1 0,-1 1-1,1 0 1,0-1 0,-1 1 0,1-1-1,0 0 1,1 0-18,4-1 22,1-1-1,0 0 1,-1 0-1,1-1 1,-1 0-1,0-1 1,0 1-1,0-1 1,-1-1-1,1 1 1,-1-1-1,0 0 1,0-1-1,-1 1 1,4-5-22,10-8-78,-1 0 1,-1-1-1,0 0 0,-2-2 1,0 0-1,-1 0 1,-1-2-1,-2 1 1,0-2-1,-1 1 0,-1-1 1,-1-1-1,-2 0 1,0 0-1,-2 0 0,0 0 1,-1-20 77,-3 45-8,-3-30-491,3 29 491,0 1 1,0 0-1,0-1 0,0 1 1,0 0-1,0-1 0,0 1 1,0 0-1,0-1 0,0 1 1,0 0-1,0-1 0,0 1 1,0 0-1,-1-1 0,1 1 1,0 0-1,0-1 0,0 1 1,0 0-1,-1 0 0,1-1 1,0 1-1,0 0 0,-1 0 1,1-1-1,0 1 0,-1 0 1,1 0-1,0 0 0,0-1 1,-1 1-1,1 0 1,0 0-1,-1 0 0,1 0 1,0 0-1,-1 0 0,1 0 1,0 0-1,-1 0 0,1 0 1,-1 0-1,1 0 0,0 0 1,-1 0-1,1 0 0,0 0 1,-1 0-1,1 0 0,0 1 1,0-1-1,-1 0 0,1 0 1,0 0-1,-1 0 0,1 1 1,0-1-1,0 0 0,-1 0 1,1 1-1,0-1 0,0 0 1,-1 1-1,1-1 0,0 0 1,0 1 7,-4 3 25,0 1 0,1 0 1,0 0-1,0 0 0,0 0 1,1 1-1,-1-1 0,1 1 1,1-1-1,-1 1 0,1 0 1,0 0-1,0 0 0,0 1-25,2-6 6,-1-1 0,0 1 0,0 0 0,1 0 1,-1-1-1,0 1 0,1 0 0,-1-1 0,1 1 0,-1 0 0,1-1 0,-1 1 0,1-1 0,-1 1 0,1-1 0,-1 1 0,1-1 0,0 1 0,-1-1 0,1 0 0,0 1 0,-1-1 0,1 0 0,0 1 0,0-1 0,-1 0 0,1 0 0,0 0 0,0 0 0,-1 0 0,1 0 0,0 0 0,0 0 0,-1 0 0,1 0 0,0 0 0,0 0 0,-1-1 0,1 1 0,0 0 0,0 0 0,-1-1 0,1 1 1,0-1-1,-1 1 0,1 0 0,-1-1 0,1 0 0,0 1 0,-1-1 0,1 1 0,-1-1 0,1 1 0,-1-1 0,0 0 0,1 0-6,11-10 20,0 0 1,0-2-1,-1 1 1,-1-1-1,0-1 0,-1 0 1,0 0-1,-1-1 1,-1 0-1,0 0 1,-1-1-1,0-2-20,-2 7-7,0-1 0,-1 1 0,-1-1 0,0 0 0,0 0 0,-1 0-1,-1-1 1,0 1 0,0 0 0,-1 0 0,-1 0 0,0 0 0,-1 0 0,0 1-1,-5-11 8,8 21 0,0 0-1,0 0 0,0-1 0,0 1 0,-1 0 1,1 0-1,0 0 0,-1 0 0,1 0 0,-1 0 1,1 0-1,-1 0 0,0 0 0,1 0 0,-1 0 1,0 0-1,0 1 0,0-1 0,0 0 0,1 0 0,-1 1 1,0-1-1,0 1 0,0-1 0,0 1 0,0-1 1,-1 1-1,1 0 0,0-1 0,0 1 0,0 0 1,0 0-1,0 0 0,0 0 0,-1 0 0,1 0 1,0 0-1,0 0 0,0 0 0,0 0 0,0 1 0,0-1 1,-1 0-1,1 1 0,0-1 0,0 1 0,0-1 1,0 1-1,1 0 0,-1-1 0,0 1 1,-2 4 7,0-1 0,1 1 0,-1-1 0,1 1-1,0 0 1,1 0 0,-1 0 0,1 0 0,0 0 0,0 0 0,1 0-1,-1 1 1,1-1 0,1 0 0,-1 0 0,0 0 0,2 5-7,0 18-2,21 346 141,-21-342 36,1-1 0,1 1 1,2-1-1,1 0 0,2 0 1,11 26-176,-20-55 15,0-1 1,0 1 0,1-1-1,-1 1 1,0-1 0,1 0-1,-1 1 1,1-1-1,-1 0 1,1 1 0,0-1-1,0 0 1,-1 0 0,1 1-1,0-1 1,0 0-1,0 0 1,0 0 0,0 0-1,1 0 1,-1-1 0,0 1-1,0 0 1,0 0 0,1-1-1,-1 1 1,0-1-1,1 1 1,-1-1 0,1 1-1,-1-1 1,0 0 0,1 0-1,-1 0 1,1 0-1,-1 0 1,1 0 0,-1 0-1,1 0 1,-1-1 0,0 1-1,1 0 1,-1-1-1,1 0 1,-1 1 0,0-1-1,0 1 1,1-1 0,-1 0-1,1-1-15,2-6 59,-1-1 0,1-1-1,-1 1 1,-1 0 0,0-1-1,0 1 1,-1-1 0,0 0-1,-1 1 1,0-1 0,-1 0-1,0 1 1,0-1 0,-1 0-1,0 1 1,-1 0 0,0-1-59,-47-144 25,46 144-87,8 15-17,12 16 13,-9-16 62,-1-1-1,1 1 0,0-1 1,0-1-1,0 1 0,0-1 0,0 0 1,1-1-1,-1 0 0,1 0 1,0 0-1,0-1 0,0-1 0,0 1 1,-1-1-1,1 0 0,0-1 1,0 0-1,0 0 0,0-1 0,-1 0 1,1 0-1,-1-1 0,1 1 1,-1-2-1,0 1 0,0-1 0,0 0 1,-1-1-1,3-2 5,11-6 8,-1-1 1,0-2-1,-1 0 0,-1 0 0,0-2 0,-2 0 1,0-1-1,-1 0 0,-1-2 0,0 1 1,-2-1-1,3-8-8,-13 26 1,0 1 1,1-1-1,-1 0 1,0 1 0,-1-1-1,1 0 1,0 0-1,-1 0 1,0 0-1,1 0 1,-1 0 0,0 0-1,-1 0 1,1 1-1,0-1 1,-1 0-1,0 0 1,1 0-1,-1 0 1,0 1 0,-1-1-1,1 0 1,0 1-1,-1-1 1,1 1-1,-1-1 1,0 1 0,0 0-1,0 0 1,0 0-1,0 0 1,-1 0-1,1 0 1,0 1-1,-3-2-1,-3 1-3,1 2-1,0-1 0,0 1 0,0 0 0,-1 0 1,1 1-1,0 0 0,0 1 0,0-1 0,0 1 1,0 1-1,0-1 0,1 1 0,-1 0 0,1 1 1,0-1-1,0 1 0,0 1 0,0-1 0,0 2 4,-4 1-4,0 0 0,1 1 0,0 0 0,1 0 0,0 1-1,0 0 1,1 1 0,0 0 0,1 0 0,0 0-1,0 1 1,1 0 0,1 0 0,0 0 0,0 1 0,1-1-1,0 1 1,1 0 0,1 0 0,0 0 0,0 0 0,2 0-1,-1 4 5,1-12 0,0 1 0,1 0-1,-1-1 1,1 1 0,0-1 0,0 0-1,0 0 1,1 0 0,-1 0-1,1 0 1,0 0 0,0 0-1,1-1 1,-1 0 0,1 0 0,-1 0-1,1 0 1,0 0 0,0-1-1,1 1 1,-1-1 0,0 0-1,1-1 1,-1 1 0,1-1 0,-1 0-1,1 0 1,0 0 0,0 0-1,-1-1 1,6 0 0,8 1-211,0-1 0,1-1 0,-1 0-1,1-1 1,-1-1 0,0-1 0,0-1 0,-1 0 0,6-3 211,2-8-3532,-15-2-269</inkml:trace>
  <inkml:trace contextRef="#ctx0" brushRef="#br0" timeOffset="69780.853">18621 3009 10434,'-13'-15'3617,"3"6"288,16 3-2673,9-2-1152,8 7 2585,-13 10-6570,-16 5 2921</inkml:trace>
  <inkml:trace contextRef="#ctx0" brushRef="#br0" timeOffset="70279.912">15063 6055 9050,'8'-86'6044,"-5"75"-3823,-5 42-1496,-39 576 82,32-499-806,8-90-11,5-30-193,25-249-1580,-25 202 1499,31-283-450,-30 315 739,-5 27-4,0 1 0,0-1 0,0 0 0,1 0 0,-1 0 1,0 0-1,0 1 0,0-1 0,0 0 0,1 0 0,-1 0 0,0 0 0,0 0 0,0 1 0,1-1 0,-1 0 0,0 0 0,0 0 0,1 0 0,-1 0 0,0 0 0,0 0 0,1 0 0,-1 0 0,0 0 0,0 0 0,0 0 0,1 0 0,-1 0 0,0 0 0,0 0 0,1 0 0,-1 0 0,0-1-1,5 42 127,21 186 1712,19 45-1839,-43-259 55,0 0 0,2 0 0,-1-1 0,1 1 0,1-1 1,0 0-1,1 0 0,0-1 0,1 0 0,0 0 0,0 0 0,8 7-55,-99-79 201,68 51-222,-1 0 1,2-1 0,0 0-1,0-1 1,1-1 0,0 0 0,1-1-1,1-1 1,0 0 0,1 0 0,-1-3 20,11 16 4,0 0 1,1 0-1,-1 0 1,0 1-1,1-1 1,-1 0-1,1 0 1,-1 0-1,1 0 1,0 0 0,0 0-1,0 0 1,0 0-1,0 0 1,1 0-1,-1 0 1,1 0-1,-1 0 1,1 0-1,-1 0 1,1 0-1,0 0 1,0 1 0,0-1-1,0 0 1,0 1-1,1-1 1,-1 1-1,0-1 1,1 1-1,-1-1 1,1 1-1,-1 0 1,1 0-1,0 0 1,-1 0 0,1 0-1,0 0-4,74-21 130,-66 22-177,1 0-1,-1-1 1,0 0-1,0-1 1,0 0-1,-1 0 1,1-1 0,0-1-1,-1 1 1,0-2-1,0 1 1,0-1-1,0 0 1,-1-1-1,0 0 1,0-1-1,0 1 1,-1-2-1,0 1 1,3-5 47,-2-1-680,0-1 0,-1 0-1,-1 0 1,0-1 0,-1 0 0,0 0 0,-2 0 0,0 0 0,0-1-1,-1-5 681,1-39-3516</inkml:trace>
  <inkml:trace contextRef="#ctx0" brushRef="#br0" timeOffset="70659.688">15293 5778 4065,'-10'4'3878,"-5"88"1818,12-20-4789,3 0 0,3-1 0,4 1 1,10 47-908,-14-105 132,0 0 0,1 1 0,1-1 0,0-1 0,1 1 0,0-1 0,6 8-132,-11-19 13,-1 0-1,1 0 1,0 0 0,0 0-1,0-1 1,1 1 0,-1-1 0,0 1-1,0-1 1,1 1 0,-1-1-1,1 1 1,0-1 0,-1 0-1,1 0 1,0 0 0,0 0 0,-1 0-1,1-1 1,0 1 0,0 0-1,0-1 1,0 1 0,0-1 0,0 0-1,0 0 1,0 0 0,0 0-1,0 0 1,0 0 0,0 0-1,0-1 1,0 1 0,0-1 0,0 1-1,0-1 1,0 0 0,1 0-13,5-6 41,0 0 0,-1-1 1,0 1-1,0-1 0,-1-1 1,0 1-1,0-1 0,-1 0 1,0-1-1,3-8-41,-8 18 1,18-41 62,-2 0-1,-2-1 0,-1 0 0,-3-1 0,-1 0 1,-2 0-1,-3-1 0,-1 0 0,-2 0 0,-2 0 1,-1 0-1,-3 0 0,-2 0 0,-7-22-62,7 47 4,0 26-48,4 91-20,1-5 140,5-1 0,3 0 0,10 31-76,-14-109 27,2-1 0,0 0 0,0 0 0,2 0-1,-1-1 1,2 0 0,-1 0 0,2 0 0,3 5-27,-7-14-23,-1-1 1,0 1-1,1-1 0,-1 0 1,1 0-1,0 0 1,-1-1-1,1 1 1,0-1-1,0 0 1,0 0-1,0 0 1,0 0-1,0-1 0,1 0 1,-1 0-1,0 0 1,0 0-1,0-1 1,0 1-1,0-1 1,1 0 22,-1 0-190,-1-1 1,1 1 0,-1-1 0,1 1 0,-1-1 0,0 0-1,1 0 1,-1-1 0,0 1 0,0 0 0,-1-1 0,1 0-1,0 0 1,-1 0 0,2-2 189,4-5-721,24-24-3131,-5-2-581</inkml:trace>
  <inkml:trace contextRef="#ctx0" brushRef="#br0" timeOffset="70960.604">15911 5938 8250,'-41'11'6838,"-6"40"-4382,38-39-2344,0 1 1,1 0-1,1 1 0,0 0 1,0 0-1,2 1 1,0-1-1,0 1 0,1 1 1,1-1-1,1 0 1,0 1-1,1-1 0,0 1 1,2 0-1,0-1 1,0 1-1,2-1 0,-1 0 1,2 1-1,3 6-112,-6-19 12,0 0-1,0 0 1,1 0-1,-1 0 1,1 0-1,0 0 1,0 0-1,0-1 1,0 1-1,1-1 1,-1 1-1,1-1 0,-1 0 1,1 0-1,0 0 1,0 0-1,-1-1 1,1 1-1,1-1 1,-1 0-1,0 0 1,0 0-1,1 0-11,1-2 15,1-1-1,-1 0 1,0-1-1,0 1 1,0-1-1,0 0 1,0 0-1,-1-1 1,1 1-1,-1-1 1,0 0-1,0 0 1,-1 0-1,1-1 1,2-3-15,11-17 126,0-1 1,-2-1 0,-1 0-1,0-1 1,3-16-127,-13 35 34,0 1 1,-1-1-1,0 0 1,0 0-1,-1 0 0,0 0 1,-1 0-1,0-1 0,-1 1 1,0 0-1,0 0 0,-1-1 1,0 1-1,0 0 0,-1 0 1,-1 0-1,1 0 0,-1 0 1,-1 0-1,0 1 0,0 0 1,0-1-1,-1 2 0,-2-3-34,6 8 0,-1-1 0,1 0-1,-1 1 1,0 0 0,0 0-1,1-1 1,-2 1 0,1 0-1,0 0 1,0 1 0,-1-1-1,1 0 1,-1 1 0,1 0-1,-1-1 1,0 1 0,1 0-1,-1 0 1,0 1 0,0-1-1,0 0 1,0 1 0,1 0-1,-1 0 1,0 0 0,0 0-1,0 0 1,0 0 0,0 1-1,0-1 1,0 1 0,1 0-1,-1 0 1,0 0 0,1 0-1,-1 1 1,-3 3-25,-1 0 0,2 1 0,-1 0-1,1 0 1,0 0 0,0 1-1,0-1 1,1 1 0,0 0 0,1 1-1,-1-1 1,1 1 0,1-1 0,-1 1-1,2 0 1,-1 0 0,1 0 0,0 4 25,0-10-85,1-1 1,0 1 0,-1-1 0,1 1 0,0 0-1,0-1 1,0 1 0,1-1 0,-1 1 0,0-1 0,1 1-1,-1-1 1,1 1 0,-1-1 0,1 1 0,-1-1 0,1 1-1,0-1 1,0 0 0,0 1 0,0-1 0,0 0-1,0 0 1,0 0 0,0 0 0,1 1 84,38 1-5544,-8-12 1470</inkml:trace>
  <inkml:trace contextRef="#ctx0" brushRef="#br0" timeOffset="71333.82">16232 5234 9594,'0'-1'157,"-1"0"1,0 1-1,1-1 1,-1 1-1,0-1 0,1 1 1,-1-1-1,0 1 1,0-1-1,0 1 1,0 0-1,1 0 0,-1-1 1,0 1-1,0 0 1,0 0-1,0 0 0,0 0 1,0 0-1,1 0 1,-1 0-1,0 0 0,0 0 1,0 0-1,0 1 1,0-1-1,0 0 0,1 1 1,-1-1-1,0 0 1,0 1-1,0-1 0,1 1 1,-1-1-1,0 1 1,1 0-1,-1-1 0,0 1 1,1 0-158,-15 25 991,-2 20-618,2 2 1,3 0-1,2 1 1,2 0 0,2 1-1,1 20-373,1-25 175,2 0 0,1-1-1,3 1 1,2 0 0,2-1 0,9 36-175,-14-73 15,2 1 0,-1-1 1,1 1-1,0-1 0,0 0 1,1 0-1,0 0 0,0-1 1,1 1-1,-1-1 0,1 0 1,1-1-1,-1 1 0,1-1 1,0 0-1,0 0 0,1-1 1,4 3-16,-9-6 10,-1-1-1,0 0 1,0 0 0,0 0 0,0 0 0,0-1 0,0 1 0,0 0-1,0 0 1,0-1 0,0 1 0,0 0 0,0-1 0,0 1 0,0-1-1,0 1 1,0-1 0,0 0 0,0 1 0,0-1 0,-1 0 0,1 0-1,0 1 1,0-1 0,-1 0 0,1 0 0,-1 0 0,1 0 0,-1 0-1,1 0 1,-1 0 0,0 0 0,1 0 0,-1 0 0,0 0 0,0 0-1,0-1-9,3-2 21,34-122 342,-25 69-288,75-303 47,-3 83-46,-65 228-140,-6 31-148,-7 21-353,-16 66-1628,-28 67-2402,17-59 1579</inkml:trace>
  <inkml:trace contextRef="#ctx0" brushRef="#br0" timeOffset="71836.705">16351 5912 4089,'18'36'2953,"9"-2"-313,4-16-776,2-4-463,0-10-609,5-8-272,-6-7-168,0-19 800,-5-11-4056,-7-14 1639</inkml:trace>
  <inkml:trace contextRef="#ctx0" brushRef="#br0" timeOffset="72124.461">16697 5531 8466,'-9'7'684,"0"1"1,1 0 0,0 0-1,0 0 1,1 1-1,0 0 1,0 1 0,1 0-1,-2 5-684,-2 5 223,2-1 0,0 1 0,1 1 0,1-1 0,1 1 0,1 0-1,0 11-222,11 49 599,-6-79-592,0-1 0,0 1 0,0-1 0,0 0 0,1 0 0,-1 1 0,0-1 0,1 0-1,-1 0 1,1 0 0,-1 0 0,1-1 0,-1 1 0,1 0 0,-1-1 0,1 1 0,0-1 0,-1 1 0,1-1 0,0 0-1,0 1 1,-1-1 0,1 0 0,0 0 0,0-1 0,-1 1 0,1 0 0,0 0 0,-1-1 0,1 1 0,0-1-1,-1 0 1,1 1 0,-1-1 0,1 0 0,-1 0 0,1 0 0,-1 0 0,1 0 0,-1 0 0,0 0 0,0-1 0,0 1-1,0 0 1,0-1 0,0 1 0,0-1 0,0 1 0,0-2-7,20-25 62,-2-1-1,-1 0 1,-1-1 0,-2-1-1,-1-1 1,-1 0 0,-2-1-1,5-24-61,6-38 68,-17 73-57,-12 35-71,-10 75 83,4 2 1,2 20-24,20-7 241,-9-102-237,0 1 1,0-1-1,0 0 0,1 0 0,-1 0 0,0 0 0,1 1 1,-1-1-1,1 0 0,0 0 0,-1 0 0,1 0 1,0 0-1,-1-1 0,1 1 0,0 0 0,0 0 0,0 0 1,0-1-1,0 1 0,0 0 0,0-1 0,0 1 1,0-1-1,0 1 0,0-1 0,0 1 0,1-1 0,-1 0 1,0 0-1,0 0 0,0 1 0,0-1 0,1 0 1,-1-1-1,0 1 0,0 0 0,0 0 0,1 0 1,-1-1-1,0 1 0,0 0 0,0-1 0,0 1 0,0-1 1,0 0-1,0 1 0,0-1 0,0 0 0,0 1 1,0-1-1,0 0 0,0 0 0,-1 0 0,1 0 0,0 0 1,-1 0-1,1 0 0,-1 0 0,1 0 0,-1 0 1,1 0-1,-1 0 0,0-1 0,1 1 0,-1 0-4,16-26-326,-2-1 0,0 0 0,-2-1-1,-1 0 1,0-5 326,31-130-4773,-27 77 1562</inkml:trace>
  <inkml:trace contextRef="#ctx0" brushRef="#br0" timeOffset="72589.412">16994 4921 7890,'-3'26'4971,"1"36"-3881,1 1 0,4-1-1,2 0 1,10 42-1090,51 185 1336,-49-228-1268,-8 1 119,-10-62-175,0 0 1,0 0 0,0-1-1,0 1 1,-1 0 0,1 0-1,0-1 1,0 1 0,1-1-1,-1 1 1,0-1 0,0 1-1,0-1 1,0 1 0,0-1-1,0 0 1,1 0 0,-1 1-1,0-1 1,1 0 0,-1 0-1,0 0 1,1 0 0,-1 0-1,1 0 1,0 0 0,-1 1-1,1-2 1,-1 1-13,0-1 14,-91-157 106,-3 9-675,149 253 386,-51-97 180,1-1 0,-1 1 1,1-1-1,0 0 0,0 0 0,1 0 1,-1 0-1,1-1 0,0 0 0,0 0 1,1 0-1,-1-1 0,1 0 0,0 0 1,0 0-1,0-1 0,0 1 0,0-1 1,0-1-1,1 1 0,-1-1 0,1-1 1,-1 1-1,1-1 0,-1 0 0,1 0 1,-1-1-1,1 0 0,-1 0 0,1-1-11,2-2 60,0-1-1,-1 0 0,1-1 1,-1 0-1,0 0 0,-1-1 1,1 0-1,-1-1 0,-1 1 1,1-1-1,-1 0 1,3-7-60,1 2 31,-2 1-1,1-1 1,-2-1 0,0 1 0,0-1 0,-1 0 0,-1-1 0,-1 1 0,0-1 0,0 0 0,-2 0 0,0-1 0,0 1 0,-2 0 0,0-1 0,-1 1 0,0 0 0,-1-2-31,2 18 1,-1-1-1,1 1 1,-1 0-1,1-1 1,0 1-1,-1-1 1,1 1-1,-1-1 1,1 1-1,-1-1 1,1 1-1,-1-1 1,0 0-1,1 1 1,-1-1-1,1 0 1,-1 1 0,0-1-1,1 0 1,-1 0-1,0 0 1,0 0-1,1 0 1,-1 0-1,0 0 1,1 0-1,-1 0 1,0 0-1,1 0 1,-1 0-1,0 0 1,1 0-1,-1 0 1,0-1 0,1 1-1,-1 0 1,0-1-1,1 1 1,-1 0-1,1-1 1,-1 1-1,1-1 1,-1 1-1,1-1 1,-1 1-1,1-1 1,-1 1-1,1-1 1,0 1-1,-1-1 1,1 0 0,0 1-1,-1-1 0,-7 33 20,2 1-1,0 0 1,3 1-1,1-1 1,1 1-1,1 1-19,1-19 28,0 1 0,1-1 0,1 1 0,0-1 0,1 0 0,1 0 0,4 11-28,-6-22 9,-1 0 0,0 0 0,1 0 0,0-1 0,0 1 0,0-1 0,1 1 0,0-1 0,0 0 0,0 0 0,0-1 0,0 1 0,1-1 0,-1 0 0,1 0 0,0-1 0,0 1 0,0-1 0,0 0 0,1 0 0,-1-1 0,0 0 0,1 0 0,0 0-9,2-2-11,1 0-1,-1-1 0,1 0 0,-1 0 0,0-1 0,0 0 0,0 0 0,-1-1 0,1 0 0,-1 0 0,0-1 0,0 0 1,0 0-1,-1-1 0,1 0 0,-2 0 0,1 0 0,-1-1 0,1 0 0,-2 0 0,1 0 0,-1-1 0,0 1 1,-1-1-1,0 0 0,0 0 0,0 0 0,-1-1 0,-1 1 0,1-5 12,-2 5-787,0 0-1,0 0 1,-1 0-1,-1 0 1,1 1-1,-1-1 1,-1 0-1,1 1 1,-1 0-1,0-1 1,-1 1-1,-1-1 788,-22-36-5448</inkml:trace>
  <inkml:trace contextRef="#ctx0" brushRef="#br0" timeOffset="72590.412">17258 4924 9538,'2'2'2881,"2"5"551,2 4-2583,8 6-425,2-4-224,3 2-56,-3-2-16,3-3-624,-4-2 1944,-5 4-4985,-2-1 1761</inkml:trace>
  <inkml:trace contextRef="#ctx0" brushRef="#br0" timeOffset="73142.038">17747 5143 7810,'-6'-11'2536,"-17"-27"2252,21 35-4637,1 0 0,-1-1 0,0 1 0,0 1-1,0-1 1,-1 0 0,1 0 0,-1 1 0,1-1 0,-1 1-1,0 0 1,0 0 0,0 0 0,0 0 0,0 1 0,0-1-1,0 1 1,-1 0 0,1 0 0,-1 0 0,1 0 0,-1 0-1,1 1 1,-1 0 0,1-1 0,-1 1 0,-1 1-151,-1 2 49,1 1 0,0-1 0,1 1 0,-1 1 0,1-1 0,0 0 0,0 1 0,0 0 0,0 0 0,1 0 0,0 1 0,0-1 0,1 1 0,-1-1 0,1 1 0,0 0 0,1 0 0,-1 0 0,1 0 0,0 6-49,-19 136 245,24-109-126,-3-38-114,-1 0 0,0 0 0,0 0 0,0 0 0,0-1 0,1 1 0,-1 0 0,0 0 0,1 0 0,-1 0 0,1-1 0,-1 1-1,1 0 1,-1 0 0,1-1 0,-1 1 0,1 0 0,0-1 0,-1 1 0,1-1 0,0 1 0,-1-1 0,1 1 0,0-1 0,0 1-1,0-1 1,0 0 0,-1 0 0,1 1 0,0-1 0,0 0 0,0 0 0,0 0 0,0 0 0,0 0 0,-1 0 0,1 0 0,0 0 0,0 0-1,1-1-4,7-4 19,1-2 0,-1 1 0,0-1 0,-1-1 0,0 1 0,0-1 0,0-1 0,-1 0 0,0 0 0,-1 0 0,0-1 0,-1 1-1,1-3-18,11-14 36,120-182 75,-137 207-113,0 0 0,1 0 0,-1 0 1,0 0-1,1 0 0,-1 0 1,1 0-1,0 0 0,-1 0 1,1 0-1,0 0 0,-1 0 1,1 0-1,0 0 0,0 0 0,0 1 1,0-1-1,0 0 0,0 1 1,0-1-1,0 1 0,0-1 1,0 1-1,0 0 0,1-1 1,-1 1-1,0 0 0,0 0 0,0-1 1,0 1-1,1 0 0,-1 0 1,0 0-1,0 1 0,0-1 1,0 0-1,1 0 0,-1 1 1,0-1-1,0 1 0,0-1 0,0 1 1,0-1-1,0 1 0,0-1 1,0 1-1,0 0 0,0 0 1,0 0-1,0-1 0,-1 1 1,1 0-1,0 0 0,-1 0 0,1 0 1,0 1 1,14 90-93,-12-56 100,21 104 208,-24-139-208,1 0 1,-1 0-1,0 0 0,0 0 0,1 0 0,-1 1 1,1-1-1,-1 0 0,1-1 0,0 1 1,-1 0-1,1 0 0,0 0 0,-1 0 0,1 0 1,0-1-1,0 1 0,0 0 0,0-1 0,0 1 1,0 0-1,0-1 0,0 1 0,0-1 0,0 0 1,0 1-1,0-1 0,0 0 0,0 0 1,0 1-1,0-1 0,1 0 0,-1 0 0,0 0 1,0 0-1,0-1 0,0 1 0,0 0 0,0 0 1,0-1-1,1 1 0,-1-1 0,0 1 0,0-1 1,0 1-1,-1-1 0,1 1 0,0-1 1,0 0-1,0 0-7,42-44 206,114-201 77,-157 245-284,0 1 0,1-1 0,-1 1 0,0-1 0,1 1 0,-1-1 0,0 1 0,1-1 0,-1 1 0,1 0 1,-1-1-1,0 1 0,1 0 0,-1-1 0,1 1 0,-1 0 0,1 0 0,0-1 0,-1 1 0,1 0 0,-1 0 0,1 0 1,-1 0-1,1 0 0,-1-1 0,1 1 0,0 0 0,-1 0 0,1 1 0,-1-1 0,1 0 0,-1 0 0,1 0 0,0 0 0,-1 0 1,1 1-1,-1-1 0,1 0 0,-1 0 0,1 1 0,-1-1 0,1 0 0,-1 1 0,0-1 0,1 1 0,-1-1 0,1 0 0,-1 1 1,0-1-1,1 1 0,-1-1 0,0 1 0,1 0 1,10 33-69,-9-27 41,-2-5 30,0 0 0,0 0 0,1 0 0,-1 0 0,0 0-1,1 0 1,-1 0 0,1 0 0,0 0 0,-1 0 0,1-1-1,0 1 1,0 0 0,0 0 0,1-1 0,-1 1 0,0-1-1,1 1 1,-1-1 0,0 1 0,1-1 0,0 0 0,-1 0-1,1 0 1,0 0 0,-1 0 0,1 0 0,0 0 0,0-1-1,0 1 1,0-1 0,0 1 0,0-1 0,0 0 0,0 0-1,0 0 1,0 0 0,0 0 0,0 0 0,1 0-2,51-48 94,-35 27-364,-18 40-6593,0 0 2375</inkml:trace>
  <inkml:trace contextRef="#ctx0" brushRef="#br0" timeOffset="76157.841">18807 4892 5889,'0'19'4455,"7"-28"-2239,-2-63 325,-5-157-1815,-5 163-423,5 65-295,1 1 0,-1 0 0,0-1 0,1 1 0,-1-1 0,0 1 0,0-1 0,0 1 0,1-1 0,-1 1 0,0-1 0,0 1 0,0-1-1,0 1 1,0-1 0,0 0 0,0 1 0,0-1 0,0 1 0,0-1 0,0 1 0,0-1 0,0 1 0,0-1 0,-1 1 0,1-1 0,0 1 0,0-1 0,-1 1 0,1-1 0,0 1 0,-1-1 0,1 1 0,0 0 0,-1-1 0,1 1-1,0 0 1,-1-1 0,1 1 0,-1 0 0,1-1 0,-1 1 0,1 0 0,-1 0 0,1 0 0,-1-1 0,1 1 0,-1 0 0,1 0 0,-1 0 0,1 0 0,-1 0 0,0 0 0,1 0 0,-1 0 0,1 0 0,-1 0 0,1 0-8,-10 26 246,1 25-189,2 1 0,3 0-1,2 1 1,4 48-57,9-35 3,-11-66-4,0 1 0,1-1 1,-1 1-1,1-1 0,-1 1 0,1-1 1,-1 0-1,1 1 0,-1-1 1,1 1-1,-1-1 0,1 0 1,0 0-1,-1 1 0,1-1 1,-1 0-1,1 0 0,0 0 0,-1 0 1,1 0-1,0 0 0,-1 1 1,1-2-1,0 1 0,-1 0 1,1 0-1,0 0 0,-1 0 0,1 0 1,-1 0-1,1-1 0,0 1 1,-1 0-1,1-1 0,-1 1 1,1 0-1,-1-1 0,1 1 1,-1 0-1,1-1 0,-1 1 0,1-1 1,-1 1-1,1-1 0,-1 1 1,0-1-1,1 0 0,-1 1 1,0-1-1,0 1 0,1-1 0,-1 0 1,0 1-1,0-1 0,0 0 1,0 0 0,3-2-3,108-147 18,-79 101 11,3 2 0,2 1 1,17-14-27,-53 58 2,-1 1 1,1-1 0,0 0-1,0 1 1,0-1-1,0 1 1,1-1 0,-1 1-1,0 0 1,1-1 0,-1 1-1,0 0 1,1 0 0,0 0-1,-1 0 1,1 0-1,-1 0 1,1 1 0,0-1-1,0 0 1,-1 1 0,1-1-1,0 1 1,0 0 0,0 0-1,0 0 1,0 0-1,-1 0 1,1 0 0,0 0-1,0 0 1,0 1 0,0-1-1,-1 1 1,1-1 0,0 1-1,-1 0 1,1 0-1,0 0 1,-1 0 0,1 0-1,-1 0 1,1 0 0,-1 1-3,3 6 79,-1 0 0,0 0 1,0 1-1,-1-1 1,0 1-1,-1 0 0,0-1 1,0 1-1,-1 0 1,0 0-1,0 0 0,-1 0 1,0-1-1,-1 1 1,0 0-80,2-9 20,0 1 0,0-1 0,0 0 0,0 1 0,1-1 1,-1 1-1,0-1 0,0 0 0,0 1 0,-1-1 0,1 1 1,0-1-1,0 0 0,0 1 0,0-1 0,0 0 0,0 1 1,0-1-1,-1 1 0,1-1 0,0 0 0,0 1 0,0-1 0,-1 0 1,1 0-1,0 1 0,-1-1 0,1 0 0,0 0 0,-1 1 1,1-1-1,0 0 0,-1 0 0,1 0 0,0 1 0,-1-1 1,1 0-1,0 0 0,-1 0 0,1 0 0,-1 0 0,1 0 1,0 0-1,-1 0 0,1 0 0,-1 0 0,1 0 0,0 0 1,-1 0-1,1 0 0,-1 0 0,1 0 0,0-1 0,-1 1 0,1 0 1,0 0-1,-1 0 0,1-1 0,0 1 0,-1 0-20,-9-23 651,0-29-458,1-1 1,4 0-1,1 0 1,3-7-195,4 13 11,-2 47-13,0-1 1,1 1 0,-1 0-1,0 0 1,0 0-1,0 0 1,0 0 0,0 0-1,0 0 1,0 0-1,0 0 1,0 1 0,1-1-1,-1 0 1,0 1-1,0-1 1,0 0 0,0 1-1,0 0 1,-1-1-1,1 1 1,0-1-1,0 1 1,0 0 0,0 0-1,-1-1 1,1 1-1,0 0 1,-1 0 0,1 1 2,4 1-4,5 4-28,0 0 0,1 0 0,0-1 0,0 0 0,0-1 0,1-1 0,0 0 0,0 0 0,0-1 0,0-1 0,0 0 0,1 0 0,5-1 32,-16-1-12,1 0-1,-1 1 1,1-1 0,-1 1 0,1 0 0,-1-1-1,1 1 1,-1 0 0,0 0 0,0 1 0,0-1-1,1 0 1,-1 1 0,0 0 0,-1-1 0,1 1-1,0 0 1,0 0 0,-1 0 0,1 0 0,-1 0 0,0 0-1,1 0 1,-1 0 0,0 1 0,0-1 0,0 0-1,-1 1 1,1 1 12,11 75-44,-13 26 76,-4-132 166,-7-102 43,-39-69-102,39 167-150,11 48-42,3-4 44,1 1 0,1-1-1,0 0 1,0 0 0,1 0 0,1 0 0,1-1 0,-1 0 0,2 0 0,0-1 0,0 0-1,8 8 10,-15-18-1,0 0 0,0-1 0,1 1 0,-1 0 0,0-1 0,0 1 0,0-1-1,0 1 1,1-1 0,-1 1 0,0-1 0,0 0 0,1 0 0,-1 0 0,0 0 0,0 1-1,1-2 1,-1 1 0,0 0 0,0 0 0,1 0 0,-1-1 0,0 1 0,0 0 0,1-1-1,-1 1 1,0-1 0,0 0 0,0 1 0,0-1 0,0 0 0,0 0 0,0 1 0,0-1-1,0 0 1,0 0 0,-1 0 0,1-1 1,30-44-39,-29 43 38,8-14 20,-1-1 0,0 1-1,-1-1 1,-1-1 0,-1 1 0,-1-1 0,0-1 0,-1 1 0,-1 0 0,-1-1 0,-1-5-19,-1 22 6,0 0 0,0-1 0,0 1 0,-1 0 1,1 0-1,-1 0 0,0 0 0,0 0 0,0 0 0,0 0 1,0 0-1,-1 0 0,1 1 0,-1-1 0,0 1 0,-2-3-6,-9 29-29,10-3 18,1 1 0,0-1 0,1 1 0,2 0 0,0-1-1,1 1 1,1-1 0,1 1 0,5 11 11,-9-31-1,0 0 0,0 1 0,1-1 0,-1 0 0,1 0 0,0 1 0,0-1 1,-1 0-1,1 0 0,0 0 0,1 0 0,-1 0 0,0 0 0,1 0 0,-1-1 0,1 1 0,-1 0 0,1-1 0,0 1 0,0-1 0,-1 0 0,1 1 0,0-1 0,0 0 0,1 0 1,-1 0-1,0-1 0,0 1 0,0 0 0,0-1 0,1 1 0,-1-1 0,0 0 0,1 0 0,-1 0 0,0 0 0,0 0 0,1 0 0,-1-1 0,0 1 0,0-1 0,1 0 0,-1 1 1,0-1-1,0 0 0,0 0 0,0-1 0,2 0 1,4-7-1,0 0 1,0 0-1,0-1 0,-1 0 1,-1-1-1,0 1 1,0-1-1,-1-1 0,1-3 1,2-8 28,0 0 0,-2-1-1,-1 0 1,0-1-1,-2 1 1,0-25-28,-1 31-34,10 44-86,46 188 43,-57-213 78,-1 1 1,0 0-1,0-1 0,1 1 0,-1 0 0,1-1 1,0 1-1,-1 0 0,1-1 0,0 1 1,0-1-1,0 0 0,0 1 0,0-1 1,0 0-1,1 1 0,-1-1 0,0 0 0,1 0 1,-1 0-1,0 0 0,1 0 0,-1-1 1,1 1-1,0 0 0,-1-1 0,1 1 1,0-1-1,-1 1 0,1-1 0,0 0 0,-1 0 1,1 0-1,0 0 0,0 0 0,-1 0 1,1 0-1,0 0 0,0-1-1,3-5-135,0 0 0,-1 0 0,1-1 0,-1 1 0,-1-1 1,1 0-1,-1-1 0,0 1 0,-1 0 0,0-1 0,0 1 0,-1-1 0,1 0 0,-2 0 0,1 1 0,-1-1 0,0 0 1,-1-2 134,-13-116-6538,-4 46 2255</inkml:trace>
  <inkml:trace contextRef="#ctx0" brushRef="#br0" timeOffset="76783.979">19734 3647 8018,'-6'4'2992,"0"11"177,0 4-2009,3 8-584,3-3-288,3 2-120,2-11 33,7 0-161,0-9-224,3-1 424,-1-7-3561,5 1 1128</inkml:trace>
  <inkml:trace contextRef="#ctx0" brushRef="#br0" timeOffset="77426.544">19980 3672 7762,'-24'22'6326,"-19"43"-5297,31-4-980,4-2 136,2 0 1,3 0-1,3 0 0,3 23-185,-3-74 32,1 0 0,-1 0 0,1 0 0,0 0 0,1-1 0,0 1 0,0 0 0,1-1 0,0 0 0,0 1 0,1-1 0,1 3-32,-4-10 15,0 1 0,0-1 0,-1 1 0,1-1 0,0 0 0,0 1 0,-1-1 0,1 0 0,0 0 0,0 0 0,0 1 0,-1-1 0,1 0 0,0 0 0,0 0 0,0 0 0,-1 0 0,1-1 0,0 1 0,0 0 0,0 0 0,-1 0 0,1-1 0,0 1 0,0-1 0,-1 1 0,1 0 0,0-1 0,-1 1 0,1-1 0,0 1 0,-1-1 0,1 0 0,-1 1 0,1-1 0,-1 1 0,1-1 0,-1 0 0,1 0 0,-1 1 0,0-1 0,1 0 0,-1 0 0,0 1 0,0-1 0,0 0 0,1 0 0,-1 0 0,0 0 0,0 1 0,0-2-15,3-4 80,25-46 321,-2-1 1,-3-1 0,-2-1-1,3-21-401,14-34 250,-23 70-172,-3 11-47,0 0 0,-2-2 0,-1 1 1,-2-1-1,-1 0 0,-1-1 0,-2 1 0,0-14-31,-3 40 11,1 0 0,-1 0 0,0 0 0,-1-1 0,1 1 1,-1 0-1,0 0 0,0 0 0,0 0 0,-1 1 0,0-1 0,0 0 1,0 1-1,-1-1 0,1 1 0,-1-1 0,0 1 0,0 0 0,-1 1 1,1-1-1,-1 0 0,0 1 0,1 0 0,-2 0 0,1 0 0,0 0 0,-1 1 1,1-1-1,-1 1 0,0 0 0,1 1 0,-1-1 0,0 1 0,0 0 1,0 0-1,0 1 0,0-1 0,0 1 0,-1 0 0,0 1-11,4-1-3,0 1 0,0 0 0,0 0 0,0 0 0,0 0 0,0 0 0,0 0 0,1 1 0,-1-1 0,0 0 0,1 1 0,-1 0 0,1-1 0,-1 1 0,1 0 0,0 0-1,0-1 1,0 1 0,0 0 0,0 0 0,0 1 0,0-1 0,1 0 0,-1 0 0,1 0 0,-1 0 0,1 0 0,0 1 0,0-1 0,0 0 0,0 0 0,1 0 0,-1 1 0,0-1 0,1 0 0,0 0 0,0 2 3,0 7-26,12 157-167,14 180 179,-18-273 105,-9-76-86,0 1 1,1-1 0,-1 1 0,0-1 0,0 1 0,1 0 0,-1-1 0,0 1-1,1-1 1,-1 1 0,0 0 0,1-1 0,-1 1 0,1 0 0,-1 0 0,1-1 0,-1 1-1,1 0 1,-1 0 0,1-1 0,-1 1 0,1 0 0,-1 0 0,1 0 0,-1 0 0,1 0-1,-1 0 1,1 0 0,-1 0 0,1 0 0,-1 0 0,1 0 0,-1 0 0,1 1 0,-1-1-1,1 0 1,-1 0 0,1 0 0,-1 1 0,1-1 0,-1 0 0,0 1 0,1-1 0,-1 0-1,1 1 1,-1-1 0,0 0 0,1 1 0,-1-1 0,0 1 0,1-1 0,-1 1-1,0-1 1,0 0 0,0 1 0,1-1 0,-1 1 0,0 0-6,17-43 134,-2 0 1,-2-1-1,4-29-134,-8 37 28,7-27 4,-13 103-152,1 195 32,4-209 110,-7-27-21,-1 1 0,1-1-1,-1 0 1,1 0 0,-1 1 0,1-1 0,-1 0-1,1 0 1,-1 0 0,1 0 0,0 0 0,-1 0-1,1 0 1,-1 0 0,1 0 0,-1 0 0,1 0-1,-1 0 1,1 0 0,0-1 0,-1 1 0,1 0 0,-1 0-1,1 0 1,-1-1 0,1 1 0,-1 0 0,0-1-1,1 1 1,-1 0 0,1-1 0,-1 1 0,0-1-1,1 1 1,-1-1 0,0 1 0,1-1 0,-1 1-1,0-1 1,0 1 0,0-1 0,1 1 0,-1-1-1,0 1 1,0-1 0,0 1 0,0-1 0,0 1-1,0-1 1,0 0-1,125-273 190,-107 232-163,-1-1-1,-3-1 1,-1 0 0,-2-1 0,-3 0 0,3-36-27,-10 62 0,1-15 4,-1 0 1,-1 0 0,-2 0 0,-4-17-5,-9 87-151,7-3 142,1 1-1,2-1 1,1 1-1,2 0 1,1 0-1,2 0 1,1 0 0,2 0-1,1-1 1,1 1-1,2-1 1,2-1-1,1 0 1,6 12 9,45 66-3,-48-80 53,-31-28 50,2-8-74,0-1 0,1 0 0,0-1 0,0 0 0,1-2 0,0 1 0,0-2 0,1 1 1,1-2-1,0 0 0,1 0 0,-7-9-26,6 7 23,1 3 9,-46-71 116,56 80-148,0 0 0,0 0 0,0-1 0,1 1-1,-1 0 1,0 0 0,1 0 0,0-1 0,0 1 0,0 0 0,0 0 0,0 0 0,0 0 0,0 0 0,0 1 0,1-1 0,-1 0 0,1 1-1,0-1 1,-1 0 0,1 1 0,0 0 0,0-1 0,0 1 0,0 0 0,0 0 0,0 0 0,0 0 0,0 1 0,0-1 0,0 1 0,1-1-1,-1 1 1,0 0 0,0-1 0,1 1 0,-1 0 0,1 1 0,97-22-356,-62 15-1925,0-2-1,0-2 1,35-14 2281,-5-11-4625</inkml:trace>
  <inkml:trace contextRef="#ctx0" brushRef="#br0" timeOffset="78876.637">17162 6475 4217,'-4'-151'8556,"2"135"-7436,1 21-120,0 33-198,5 217 224,-2-192-895,3-1-1,2 0 1,8 27-131,-14-85 5,1 8 16,1-1 1,0 1-1,0-1 0,1 0 1,1 0-1,0-1 1,0 1-1,1 0-21,-5-10 4,-1 0 0,1 0 0,0 0 1,-1 0-1,1 0 0,0 0 0,0 0 0,-1 0 0,1-1 0,0 1 1,0 0-1,0-1 0,0 1 0,0 0 0,0-1 0,0 1 0,0-1 0,0 0 1,0 1-1,0-1 0,0 0 0,1 0 0,-1 1 0,0-1 0,0 0 1,0 0-1,0 0 0,0 0 0,1-1 0,-1 1 0,0 0 0,0 0 1,0-1-1,0 1 0,0-1 0,0 1 0,0-1 0,0 1 0,0-1 0,0 1 1,0-1-1,0 0 0,0 0 0,0 0 0,-1 1 0,1-1 0,0 0 1,-1 0-1,1 0 0,0 0 0,-1 0 0,1 0 0,-1 0 0,0 0 1,1 0-1,-1-1 0,0 1 0,1 0 0,-1 0-4,16-28 68,0-2 1,-2 0-1,-1 0 0,-2-1 0,-1 0 0,-2-1-67,6-32 122,-3 1 1,-3-1-1,-2-6-123,-1-103 82,-7 135-96,1 55-10,3 52 38,4 0 1,2 0-1,3-1 0,3 0 0,10 22-14,-21-80 20,0-1 1,0 0-1,1-1 0,-1 1 0,2-1 1,-1 1-1,1-1 0,0-1 1,4 4-21,-8-9 9,1 1 0,-1-1 0,0 0 0,1 0 1,-1 0-1,1-1 0,-1 1 0,1 0 1,0-1-1,-1 1 0,1 0 0,0-1 0,-1 0 1,1 0-1,0 1 0,0-1 0,-1 0 0,1 0 1,0 0-1,0-1 0,-1 1 0,1 0 0,0-1 1,0 1-1,-1-1 0,1 1 0,-1-1 1,1 0-1,0 0 0,-1 0 0,0 0 0,1 0 1,-1 0-1,1 0 0,-1 0 0,0-1 0,0 1 1,1-1-10,40-59 311,-34 42-232,-2-1 0,0 0 0,-1 0 0,-1 0-1,-1-1 1,-1 0 0,0 1 0,-2-1 0,-1 0 0,0 1 0,-1-1-1,-2 0 1,0 1 0,-1 0 0,-5-13-79,7 23 56,3 7-34,-1 0 0,1 0 1,-1 1-1,0-1 1,0 0-1,0 1 1,0-1-1,-1 0 1,1 1-1,-1 0 1,1-1-1,-1 1 1,0 0-1,0 0 1,0 0-1,0 0 0,-1-1-22,3 3 3,-1 0 0,0 0 0,1 0 0,-1 0-1,1 0 1,-1 0 0,1 0 0,-1 0 0,1 0-1,-1 0 1,0 0 0,1 0 0,-1 0 0,1 0-1,-1 1 1,1-1 0,-1 0 0,1 0 0,-1 1-1,1-1 1,-1 0 0,1 1 0,-1-1 0,1 0-1,0 1 1,-1-1 0,1 1 0,0-1 0,-1 0-1,1 1 1,0-1 0,-1 1 0,1-1 0,0 1-1,0 0 1,0-1 0,-1 1 0,1-1 0,0 1-1,0-1 1,0 1 0,0-1 0,0 1 0,0 0 0,0-1-1,0 1 1,0-1 0,1 1 0,-1-1 0,0 1-4,-1 14-19,1 0-1,0 0 1,2 1-1,-1-1 0,2 0 1,0-1-1,1 1 1,0 0-1,1-1 0,1 0 1,6 11 20,-11-22-1,1 1 1,-1-1 0,1 0-1,0 0 1,0 0 0,1 0 0,-1 0-1,0 0 1,1-1 0,0 1-1,0-1 1,0 1 0,0-1-1,0 0 1,0 0 0,0-1-1,1 1 1,-1-1 0,0 1-1,1-1 1,0 0 0,-1-1-1,1 1 1,-1 0 0,1-1-1,0 0 1,0 0 0,-1 0-1,4-1 1,1-3 7,1 0 0,-1-1 1,-1 1-1,1-2 0,-1 1 0,0-1 0,0-1 0,0 1 0,-1-1 0,0 0 0,0 0 0,-1-1 0,0 0 0,0 0 0,2-7-7,3-3 28,-2 1 0,0-1-1,-1-1 1,-1 1 0,0-1 0,-2 0 0,0-1 0,-1 1 0,-1-1 0,-1 0 0,-1-16-28,0 34 3,1-1 1,-1 1 0,0 0-1,1 0 1,-1-1 0,0 1-1,-1 0 1,1 0 0,0-1-1,0 1 1,-1 0 0,0 0-1,1 0 1,-1-1 0,0 1 0,0 0-1,0 0 1,0 0 0,-1 1-1,1-1 1,0 0 0,-1 0-1,1 1 1,-1-1 0,0 0-1,1 1 1,-1 0 0,0-1 0,0 1-1,0 0 1,0 0 0,0 0-1,0 0 1,0 1 0,0-1-1,-1 0 1,1 1 0,0 0-1,0-1 1,-1 1 0,1 0-1,0 0 1,0 0 0,-1 1 0,1-1-1,0 0 1,-1 1-4,0 1-1,-1 1 0,1-1 1,0 1-1,0 0 0,1 0 0,-1 0 1,1 0-1,-1 1 0,1-1 0,0 1 1,0-1-1,0 1 0,1 0 0,0-1 1,-1 1-1,1 1 1,-5 14-8,1 0 0,0 0-1,2 1 1,0-1 0,1 1 0,1 0 0,1 0 0,1 0 0,2 11 8,-4-30-2,1 1 1,0-1-1,0 1 0,0-1 1,0 1-1,0-1 1,0 0-1,1 1 1,-1-1-1,0 1 1,1-1-1,-1 1 1,1-1-1,-1 0 1,1 1-1,0-1 1,0 0-1,0 0 1,-1 0-1,1 1 1,0-1-1,0 0 1,0 0-1,1 0 1,-1-1-1,0 1 1,0 0-1,0 0 1,1 0-1,-1-1 1,0 1-1,1-1 0,-1 1 1,1-1-1,-1 0 1,1 1-1,-1-1 1,0 0-1,1 0 1,-1 0-1,1 0 1,-1 0-1,1 0 1,-1-1-1,1 1 1,-1 0-1,0-1 1,1 1-1,-1-1 1,1 1-1,-1-1 2,17-9 0,-1 0-1,0-1 0,-1-1 1,-1-1-1,12-11 1,-14 11 4,0 2 0,1 0 1,0 0-1,1 1 0,-1 1 1,2 1-1,7-3-4,-17 9-5,-1 0 0,1 1 1,0 0-1,0 0 0,0 1 1,0 0-1,0 0 0,0 0 0,0 1 1,0 0-1,0 0 0,0 0 1,0 1-1,0 0 0,-1 0 1,1 0-1,-1 1 0,0 0 0,1 0 1,-1 0-1,0 1 0,-1 0 1,1-1-1,-1 2 0,0-1 0,0 0 1,0 1-1,0 0 0,-1 0 1,0 0-1,0 0 0,2 5 5,30 64-22,-27-36 146,-10-38-95,1 0 0,0 0 0,0 0 0,0 0 0,0-1 0,0 1 0,0 0 0,0-1 0,0 1 0,0-1 0,0 1 0,0-1 0,0 0 0,0 1 0,0-1 0,1 0 0,-1 0 0,0 1 0,0-1 0,1 0 0,-1 0 0,0 0 0,1 0 0,-1 0 0,1 0 0,0 0 0,-1 0 0,1 0 0,-1-1-29,-41-105 692,32 74-610,-50-174 114,56 190-190,23 34-1055,-13-11 405,1 0 0,1 0 0,-1 0 0,1-1-1,0 0 1,0 0 0,1-1 0,-1 0 0,1-1 0,0 0 0,0 0 0,0-1 0,0 0 0,6 0 644,34 2-3818</inkml:trace>
  <inkml:trace contextRef="#ctx0" brushRef="#br0" timeOffset="79253.925">18464 5897 8482,'-43'104'5457,"37"-80"-5110,1 0 1,1 1 0,1 0 0,2 0 0,0 16-348,10 22 723,-8-61-698,-1 0 0,1-1 0,-1 1 1,1 0-1,-1-1 0,1 1 0,0-1 1,0 1-1,0-1 0,0 1 0,0-1 1,0 1-1,0-1 0,0 0 0,1 0 1,-1 0-1,0 1 0,1-1 1,-1 0-1,1-1 0,-1 1 0,1 0 1,-1 0-1,1-1 0,0 1 0,-1-1 1,1 1-1,0-1 0,0 0 0,-1 0 1,1 0-1,1 0-25,1-1 33,0 0-1,0-1 1,-1 0-1,1 0 1,0 0 0,-1 0-1,0-1 1,1 1 0,-1-1-1,0 0 1,-1 0-1,1 0 1,0 0 0,-1 0-1,2-3-32,-1 2 35,18-26 70,-1-1 1,-2-1-1,-1-1 1,-1 0-1,-2-1 0,-2 0 1,-1-1-1,0-9-105,2-14 93,-3-1 1,-2-1-1,-3 1 0,-2-40-93,-2 69 79,-1-1 0,-1 1-1,-2 0 1,-5-27-79,4 55 84,-4 77 36,2 215 118,4-225-147,6 148 294,23-129-102,-26-82-294,0 1 0,0-1 0,1 0 0,-1 0 0,1 0 0,-1 0 0,1 0 0,0 0 0,0-1 0,0 1 0,0-1-1,0 1 1,0-1 0,0 1 0,1-1 0,-1 0 0,0 0 0,1 0 0,-1-1 0,1 1 0,-1-1 0,1 1 0,-1-1 0,1 0 0,-1 0-1,1 0 1,0 0 0,-1 0 0,1 0 0,-1-1 0,1 1 0,1-2 11,2-2-413,-1 0 1,1-1-1,-1 1 0,0-1 1,-1 0-1,1-1 1,-1 1-1,0-1 0,0 0 1,-1 0-1,0 0 1,0 0-1,0-1 0,-1 1 1,0-1-1,0 0 0,-1 1 1,1-1-1,-1 0 1,-1 0 412,10-45-3833</inkml:trace>
  <inkml:trace contextRef="#ctx0" brushRef="#br0" timeOffset="79820.128">18892 5759 7418,'14'1'6819,"4"31"-4488,-4-6-1478,-14-26-836,1 0 0,0 0 0,-1 0 0,1 0 0,0 0 0,-1 0 0,1 0 0,0 0 0,-1 0 0,1-1 0,-1 1 0,1 0 0,0 0 0,-1-1 0,1 1 0,-1-1 0,1 1 0,-1 0 0,1-1 0,-1 1 0,1-1 0,-1 1 0,0-1 0,1 1 0,-1-1 0,1 1 0,-1-1 0,0 0 0,0 1 0,1-1 0,-1 0 0,0 1 0,0-1 0,0 1 0,0-1 0,0 0 0,0 1 0,0-1 0,0 0 0,0 1 0,0-1 0,0 0 0,0 0-17,1-8 113,0 0 1,0 0-1,-1 0 1,0 0-1,0 0 1,-1 0-1,-1 0 0,1 1 1,-1-1-1,-1-2-113,2 8 35,-1-1-1,1 0 0,0 0 1,-1 0-1,0 1 0,0-1 1,0 1-1,0-1 0,0 1 1,-1 0-1,0 0 0,1 0 1,-1 0-1,0 0 1,-1 1-1,1 0 0,0-1 1,-1 1-1,1 0 0,-1 0 1,0 1-1,1-1 0,-5 0-34,5 3-1,0-1 0,0 1 0,0 0 0,0 0 0,0 1 0,0-1 0,1 1 0,-1-1 0,1 1 0,-1 0 0,1 0 0,-1 0 0,1 0 0,0 0 0,0 1 1,0-1-1,0 1 0,0-1 0,1 1 0,-1 0 0,1-1 0,0 1 0,0 0 0,0 0 0,0 0 0,0 0 0,1 0 0,-1 0 0,1 0 0,0 0 0,0 1 0,0-1 0,0 0 0,0 0 0,1 0 1,-3 7 6,-8 50-3,3 1-1,2-1 0,3 24-2,9-22 37,-6-60-34,-1 0-1,1 0 1,-1-1-1,1 1 1,0 0-1,0-1 1,0 1-1,0 0 1,0-1 0,0 1-1,0-1 1,1 1-1,-1-1 1,0 0-1,1 0 1,-1 0-1,1 1 1,0-1-1,-1-1 1,1 1 0,0 0-1,-1 0 1,1-1-1,0 1 1,0-1-1,0 1 1,0-1-1,-1 0 1,1 1-1,0-1 1,1 0-3,3-1 8,0 0 1,0 0-1,0 0 0,0-1 0,-1 0 1,1 0-1,0-1 0,-1 1 0,1-1 1,-1 0-1,0-1 0,0 1 0,0-1 1,-1 0-1,1 0 0,-1 0 0,0-1 1,0 0-9,60-93 108,23-82-13,-87 179-98,0-1 1,1 1-1,-1-1 0,0 1 1,1-1-1,-1 1 1,1-1-1,-1 1 0,1-1 1,0 1-1,0 0 0,-1-1 1,1 1-1,0 0 0,0 0 1,0 0-1,1 0 0,-1 0 1,0 0-1,0 0 1,1 0-1,-1 0 0,0 1 1,1-1-1,-1 0 0,0 1 1,1-1-1,-1 1 0,1-1 1,-1 1-1,1 0 0,-1 0 1,1 0-1,0 0 1,-1 0-1,1 0 0,-1 0 1,1 0-1,-1 1 0,1-1 1,-1 0-1,1 1 0,-1 0 1,0-1-1,1 1 0,-1 0 1,0-1-1,1 1 1,-1 0-1,0 0 0,0 0 1,1 1 2,28 81-56,10 50 348,-39-132-282,-1 0 0,1 0 0,0 1-1,-1-1 1,1 0 0,0 0 0,0 0 0,0 0 0,0 0 0,0 0 0,0 0 0,0 0 0,0 0 0,0 0 0,0-1 0,0 1 0,0 0 0,1-1-1,-1 1 1,0-1 0,1 1 0,-1-1 0,0 0 0,1 1 0,-1-1 0,0 0 0,1 0 0,-1 0 0,1 0 0,-1 0 0,0 0 0,1-1 0,-1 1-1,0 0 1,1-1 0,-1 1 0,0-1 0,0 1 0,1-1 0,-1 0 0,0 1 0,0-1 0,0 0 0,0 0 0,0 0 0,0 0 0,0 0 0,0 0-1,0 0 1,0 0 0,0 0 0,-1-1 0,1 1 0,-1 0 0,1 0 0,-1-1 0,1 1 0,-1-1-10,19-28 149,-1 0 1,-2-2 0,-1 0-1,10-30-149,25-53 159,2 22-99,-31 71-108,-20 22 46,0 0 0,-1 0 0,1 0 0,0 0 1,0 1-1,-1-1 0,1 0 0,0 0 0,-1 1 1,1-1-1,-1 0 0,1 1 0,0-1 0,-1 1 1,1-1-1,-1 1 0,1-1 0,-1 1 0,1-1 1,-1 1-1,0 0 0,1-1 0,-1 1 0,0 0 1,1-1-1,-1 1 0,0 0 0,0-1 0,1 1 0,-1 0 1,0-1-1,0 1 0,0 0 0,0 0 0,0-1 1,0 1-1,0 0 0,0 0 2,9 139-48,-8-119 46,18 105 31,-19-125-43,0 0 1,0 1 0,0-1-1,0 1 1,1-1 0,-1 0-1,0 1 1,1-1 0,-1 0-1,1 1 1,0-1 0,-1 0-1,1 0 1,0 0 0,0 1-1,0-1 1,0 0 0,0 0-1,0 0 1,0 0 0,0-1-1,0 1 1,1 0 0,-1 0-1,0-1 1,0 1 0,1-1-1,-1 1 1,0-1 0,1 1-1,-1-1 1,0 0 0,1 0-1,-1 0 1,1 1 0,-1-1-1,1-1 1,-1 1 0,0 0-1,1 0 1,-1 0 0,1-1-1,-1 1 1,0-1 0,1 1 13,19-20-3403,1-8 276</inkml:trace>
  <inkml:trace contextRef="#ctx0" brushRef="#br0" timeOffset="80307.805">17467 7296 10442,'-31'13'5825,"62"-12"-4618,77-42-1047,37-32 10,-4-6-1,58-47-169,4-3 43,360-186 44,6 7-45,-497 270-25,69-36 58,84-29-75,-63 36 63,-117 54-38,-44 13-38,-1 0-1,1 0 1,0 0 0,-1 0-1,1 0 1,0 0 0,-1 0-1,1 0 1,0 0-1,-1 0 1,1 0 0,0 0-1,-1 1 1,1-1 0,-1 0-1,1 0 1,0 1-1,-1-1 1,1 0 0,-1 1-1,1-1 1,-1 1 0,1-1-1,-1 1 1,1-1-1,-1 1 1,1-1 0,-1 1-1,0-1 1,1 1 0,-1-1-1,0 1 1,1 0-1,-1-1 1,0 1 0,0 0-1,0-1 1,0 1-1,0 0 1,1-1 0,-1 1-1,0 0 1,-1-1 0,1 1-1,0 0 1,0-1-1,0 1 1,0 0 0,0-1-1,-1 1 1,1-1 0,0 1-1,0 0 1,-1-1-1,1 1 1,-1-1 0,1 1-1,0-1 1,-1 1 0,1-1-1,-1 1 1,1-1-1,-1 1 14,-24 33-2940,-26 8 113</inkml:trace>
  <inkml:trace contextRef="#ctx0" brushRef="#br0" timeOffset="87495.035">3830 1442 8826,'-6'-3'1824,"5"3"833,7 18-2641,3 14-8,3 3-80,0-2 136,0 4-56,0-8 72,4-5-32,-6-7 2080,-7 1-4824,-7-26 2312</inkml:trace>
  <inkml:trace contextRef="#ctx0" brushRef="#br0" timeOffset="88043.93">1503 2891 6889,'9'-14'2129,"-9"10"303,3-1-1711,0 7-689,3 8-24,0 1-104,0 13 144,-9 2-1033,-5 4-1439,-7-4 271</inkml:trace>
  <inkml:trace contextRef="#ctx0" brushRef="#br0" timeOffset="88747.598">409 4372 7058,'3'-5'1968,"-3"5"424,-2 2-1863,5 4-481,-3 5 24,0 1-56,3 0-2417,2 0 841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9:09.827"/>
    </inkml:context>
    <inkml:brush xml:id="br0">
      <inkml:brushProperty name="width" value="0.05" units="cm"/>
      <inkml:brushProperty name="height" value="0.05" units="cm"/>
    </inkml:brush>
  </inkml:definitions>
  <inkml:trace contextRef="#ctx0" brushRef="#br0">4 1 4041,'-4'9'7760,"16"-2"-6086,26 1-2714,-34-8 1496,197 15-190,182-7-164,-133-5-69,26-5 199,-179 7 142,0 4 0,15 7-374,222 41 791,19 9-172,10 12-262,19-7-245,21-26-54,6-11-26,-17 12-8,1-13-22,-8-24 17,3-18 12,-5 5-6,11 3-17,2 3 7,7 12 13,-2-2-9,0-23-3,-7-23 6,-7 0-15,-10 8-4,7-1 5,-9-11 25,-16-1-1,-29 13 51,-22 18 169,166 7 682,-230 28 91,86 24-17,-237-48-1432,-77 4-1637,-19 3 178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9:11.902"/>
    </inkml:context>
    <inkml:brush xml:id="br0">
      <inkml:brushProperty name="width" value="0.05" units="cm"/>
      <inkml:brushProperty name="height" value="0.05" units="cm"/>
    </inkml:brush>
  </inkml:definitions>
  <inkml:trace contextRef="#ctx0" brushRef="#br0">1 95 8378,'54'-21'4194,"6"16"-3340,165 0-282,-88-2-382,177 20 944,109 13-455,-258-19-465,79-9-214,349-12 63,-114 4-56,-144 0 3,15 16-10,-83 14 8,2 6-26,350 5 23,-280-19-10,272 13 22,-291-23 3,-15-6-33,6-10 15,-22-9 4,40 7 12,-108 8-14,-1-9 0,5-11-4,-118 8 18,211-26-12,-11 33 43,-20 19-49,145 24 109,-215-27 163,0-1 1430,30 12-1702,-180-5 332,79 0-11,-137-10-430,0 0 0,0 1 0,0 0 0,0 1 0,0-1 0,-1 2 0,1-1 0,0 1 0,8 3 109,-13-4-352,-3-1 273,-1 0 0,0 0 0,1 0 0,-1 0-1,0 0 1,1 0 0,-1 0 0,0 0 0,1 0-1,-1 0 1,1 0 0,-1 0 0,0 0 0,1 0-1,-1 0 1,0 1 0,1-1 0,-1 0 0,0 0-1,1 0 1,-1 0 0,0 1 0,0-1 0,1 0-1,-1 0 1,0 1 0,0-1 0,1 0 0,-1 1-1,0-1 1,0 0 0,0 0 0,1 1 0,-1-1-1,0 0 1,0 1 0,0-1 0,0 0 0,0 1-1,0-1 1,0 1 0,0-1 0,0 0 0,0 1-1,0-1 1,0 0 0,0 1 0,0-1 0,0 0-1,0 1 1,0-1 0,0 0 0,0 1 0,-1-1 0,1 0-1,0 1 1,0-1 0,0 0 0,-1 1 0,1-1-1,0 0 1,0 0 0,-1 1 0,1-1 79,-23 18-2989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59:20.990"/>
    </inkml:context>
    <inkml:brush xml:id="br0">
      <inkml:brushProperty name="width" value="0.05" units="cm"/>
      <inkml:brushProperty name="height" value="0.05" units="cm"/>
    </inkml:brush>
  </inkml:definitions>
  <inkml:trace contextRef="#ctx0" brushRef="#br0">18991 113 8402,'-38'-105'6060,"39"105"-6053,-1 0 0,0-1 1,1 1-1,-1 0 0,0-1 1,1 1-1,-1 0 0,0-1 1,1 1-1,-1 0 0,1 0 1,-1-1-1,1 1 0,-1 0 0,1 0 1,-1 0-1,1 0 0,-1 0 1,1 0-1,-1 0 0,1 0 1,-1 0-1,1 0 0,-1 0 1,1 0-1,-1 0 0,1 0 1,-1 0-1,0 0 0,1 0 0,-1 1 1,1-1-1,-1 0 0,1 0 1,-1 1-1,0-1 0,1 0 1,-1 1-1,1-1 0,-1 0 1,0 1-1,1-1 0,-1 0 0,0 1 1,0-1-1,1 1 0,-1-1 1,0 1-1,0-1 0,0 0 1,1 1-1,-1-1 0,0 1 1,0-1-1,0 1 0,0-1 1,0 1-1,0-1 0,0 1 0,0 0-6,18 27 49,-1 0 1,-1 2 0,-1 0 0,-2 1 0,6 20-51,34 92 286,85 261-120,-103-301-111,4-2-1,5-2 0,13 16-54,-35-75 17,17 29 14,-2 2 0,-4 1 1,4 22-32,-35-90 2,0-1 1,-1-1 1,1 1 0,0 0-1,-1 0 1,0-1 0,1 1-1,-1 1 1,-1-1 0,1 0-1,0 0 1,-1 0 0,1 0-1,-1 0 1,0 1 0,0-1-1,0 0 1,0 0 0,-1 0-1,0 1 1,1-1 0,-1 0-1,0 0 1,0 0 0,-1 0-1,1 0 1,-1-1 0,1 1-1,-1 0 1,0-1 0,0 1-1,0-1 1,0 1-1,0-1 1,-1 0 0,1 0-1,-1 0 1,-2 1-4,-16 1 96,-1-1-1,0-1 1,-1-1-1,1-1 1,0-1-1,-4-1-95,-4 1 123,-199-12 599,-241-5 122,135 28-649,-79 2-427,-72-11-221,-69 1 312,-32-9 342,-27 3 5,-4 13-110,-22-6-221,11-8-133,-19-1 203,22 17 58,-7-3 12,7-1-33,-15-11-328,-7 0-164,-21-2 348,12-2 215,-11 14 48,17 5-62,-11-27-486,12 2-244,5 3 787,31 3 330,42-2 13,81-21-86,50-37-265,54-4-201,40 23 109,42 22 17,159 21-23,22 3-19,0-6 0,1-5 0,0-5 1,-26-12 28,132 26 2,-99-27-3,-2 5 1,-64-5 0,-131 17-84,217 15 81,0-5 0,0-4 0,-38-10 3,81 8-16,-1-2 0,2-3 1,-8-5 15,57 20-8,-1 0-1,1 0 1,0 0 0,-1 0 0,1-1-1,0 1 1,0-1 0,0 0 0,0 0 0,0 0-1,1-1 1,-1 1 0,0 0 0,1-1-1,0 0 1,0 0 0,0 0 0,0 0-1,0 0 1,0 0 0,1 0 0,-1 0-1,1-1 1,0 1 0,0 0 0,0-1-1,1 1 1,-1-3 8,42-137-355,-22 92 259,98-269-68,-115 313 165,0 0-1,1 0 0,-1 0 0,1 1 0,1-1 0,-1 1 0,1-1 0,0 1 0,1 0 1,-1 1-1,1-1 0,0 1 0,1 0 0,-1 0 0,1 1 0,0-1 0,0 1 0,1 1 1,-1-1-1,1 1 0,-1 0 0,1 0 0,5 0 0,28-3-13,0 2-1,1 1 1,-1 3 0,1 1-1,7 2 14,67 2-14,524-31 12,-303 8 8,41-16-13,44-18 0,31-10-1,37-9 8,0 14 7,14 37-14,11 25 2,39 15 10,17 16-19,28 22 14,1 21 4,18 3-19,4-43 20,-617-39-5,649 26-5,-5 15 4,23 1 2,12-35 16,37-33-26,15-32-22,18 1 17,-23 24-5,-8 19 12,-24 22 7,-25 23-1,-47 19-14,-30-5 14,-52-11 16,-54-31-21,-85-24-43,-387 21-150,23-2 1147,1 1 0,-1 3 0,1 1 0,-1 2 0,34 9-948,-8 10-2059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0:22.223"/>
    </inkml:context>
    <inkml:brush xml:id="br0">
      <inkml:brushProperty name="width" value="0.05" units="cm"/>
      <inkml:brushProperty name="height" value="0.05" units="cm"/>
    </inkml:brush>
  </inkml:definitions>
  <inkml:trace contextRef="#ctx0" brushRef="#br0">1 179 8010,'19'-5'3755,"10"0"-3179,-5 2-557,237-36 45,141 2-64,-316 33 106,-1 3 1,1 5-1,-1 3 0,39 9-106,103 13 670,2-10-1,3-10-669,126-16 67,14-11-42,22 12-9,-7 16 2,-9 0 12,-23-28 0,-21-10 8,-170 21 167,0 8 0,85 13-205,42 16 249,10-8-203,3-14-34,-10-37 18,-178 3 2,90-33-32,-39 9 31,-160 47-77,0 1 0,0-1-1,1 1 1,-1 0 0,1 1 0,0 0 0,-1 0 0,1 1 0,0 0-1,-1 0 1,1 0 0,0 1 0,0 1 0,-1-1 0,1 1 0,-1 0-1,0 1 1,1 0 0,-1 0 0,1 1 46,14 21-2470,-2 5 11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0:41.374"/>
    </inkml:context>
    <inkml:brush xml:id="br0">
      <inkml:brushProperty name="width" value="0.05" units="cm"/>
      <inkml:brushProperty name="height" value="0.05" units="cm"/>
    </inkml:brush>
  </inkml:definitions>
  <inkml:trace contextRef="#ctx0" brushRef="#br0">0 120 8322,'12'-8'4164,"10"0"-3885,-9 4-140,19-10-126,0 2-1,1 1 1,1 2 0,-1 1-1,1 2 1,1 1 0,-1 1-1,17 2-12,300 25 18,-154-23 86,193-24-104,-215 7 14,1 8-1,0 7 1,171 22-14,-16 28 20,9-3-1,-254-39-4,0-3 0,86-9-15,149-32 39,-199 22 58,0 6-1,0 5 1,68 9-97,89 18 200,0-3-78,7-12-122,176 22 41,-424-25-40,596 25 381,-393-21-238,69-44-66,-117 9 28,-143 22-21,36-6 625,0 5 0,61 4-710,-113 6 496,-49 11-784,-11-2-2206,-38 2 237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2:52.617"/>
    </inkml:context>
    <inkml:brush xml:id="br0">
      <inkml:brushProperty name="width" value="0.05" units="cm"/>
      <inkml:brushProperty name="height" value="0.05" units="cm"/>
    </inkml:brush>
  </inkml:definitions>
  <inkml:trace contextRef="#ctx0" brushRef="#br0">0 269 13659,'0'0'-9,"6"-1"-5,72-16 12,239 9 26,-45-13 0,-127-6-23,116-15 10,-68 37 115,126 16-126,-170-4 107,36 7 229,435-10 630,-325-14-933,7-3-16,19-5-17,-3 13 2,9-19 11,-22 15-10,-3 20-6,-7-4 14,-4 8-6,-32-6-2,13-12-6,82-4 2,-85-3 2,5 8-2,0-5 1,14-6-10,-9 12 8,28 21-2,4 9-7,29 13 7,16-6 13,23-2 6,5 11-14,0 10-6,-17-42-12,-31-30 13,-49-34 2,71-32 21,-180 53 0,-138 27-16,0-2-1,0-2 1,0-1 0,-1-3 0,12-5-3,193-57 39,-63 18 142,-131 37 6,-47 21 976,-16 2-766,-21 2-2112,-5-2-1341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3:11.778"/>
    </inkml:context>
    <inkml:brush xml:id="br0">
      <inkml:brushProperty name="width" value="0.05" units="cm"/>
      <inkml:brushProperty name="height" value="0.05" units="cm"/>
    </inkml:brush>
  </inkml:definitions>
  <inkml:trace contextRef="#ctx0" brushRef="#br0">586 488 7634,'-41'-38'4857,"37"56"-4513,-22 228 572,19-145-788,-23 490 320,41-116-320,4 54-53,8-37 34,11-72-4,48 271 237,-80-659-277,20 91 250,-21-122-311,1 1 0,-1-1 0,1 0-1,0 0 1,-1-1 0,1 1 0,0 0 0,0-1 0,-1 1 0,1 0-1,0-1 1,0 0 0,0 0 0,0 1 0,0-1 0,-1 0 0,1-1-1,0 1 1,0 0 0,0 0 0,0-1 0,0 1 0,-1-1 0,1 0 0,0 1-1,0-1 1,-1 0 0,1 0 0,-1 0 0,1 0 0,-1 0 0,1 0-1,-1-1 1,1 1 0,-1 0 0,0-1 0,0 1 0,0-1 0,1 0-4,11-7 21,2 3-17,0 1 0,0 1-1,0 1 1,0 0 0,1 1 0,-1 0-1,1 2 1,0 0 0,-1 0 0,1 1-1,15 4-3,15-1-2,-39-4 1,216 0 14,71-45 4,42-33-9,29 6 8,-276 61-18,0 4 0,0 4 1,7 4 1,259 34 29,-293-27-21,1-2 0,-1-2 0,1-3 0,0-4 0,32-5-8,-89 7 1,93-14 50,-2-5 0,1-4-51,7-11 108,-32 23 671,-61 8-804,0 0 0,0-1 0,0 0 0,-1-1 0,0-1 1,0 0-1,0 0 0,-1-1 0,0 0 0,-1 0 1,1-2-1,-2 1 0,7-10 25,9-22-133,-2-2 0,-2-1 0,12-40 133,4-7-25,199-397 41,-130 253-18,-85 178-11,-2-1-1,-3-1 0,-3-1 0,-2 0 1,-3 0-1,-1-33 14,12-406-46,-17 185 153,-20-83-107,13 305 2,-12-137-1,-11-2-1,8 139 176,18 90-112,1-1 0,0 1 1,-1-1-1,0 1 0,0 0 1,0 0-1,0 0 0,0 0 1,0 1-1,0-1 0,0 1 1,0 0-1,-1 0 0,1 0 0,-2 0-64,-15-6-185,-39-20 142,-1 3 1,-2 2 0,-40-7 42,-88-10 139,-1 9 1,-2 8-1,-1 9 0,-176 11-139,-92 6 234,-21-15-160,-30-21-28,360 27 38,-1 7 0,-61 12-84,91 2 37,1 6-1,-93 29-36,-155 59-456,355-106 360,2 1-488,0-1 1,-1-1-1,1 0 1,-1-1-1,0-1 1,0 0-1,0-1 584,-10-9-3174</inkml:trace>
  <inkml:trace contextRef="#ctx0" brushRef="#br0" timeOffset="1632.214">5481 148 8586,'0'1'97,"0"-1"1,-1 1-1,1-1 1,0 1-1,0-1 0,-1 1 1,1-1-1,0 1 1,-1-1-1,1 1 1,-1-1-1,1 1 0,0-1 1,-1 0-1,1 1 1,-1-1-1,1 0 1,-1 1-1,0-1 0,1 0 1,-1 0-1,1 0 1,-1 1-1,1-1 1,-1 0-1,0 0 0,1 0 1,-1 0-1,1 0 1,-1 0-1,0 0 0,1 0 1,-1 0-1,1 0 1,-1-1-1,0 1 1,1 0-1,-1 0 0,1 0 1,-1-1-1,1 1 1,-1 0-1,1-1 1,-1 1-1,1 0 0,-1-1 1,1 1-1,0-1 1,-1 1-1,1-1 1,-1 1-1,1-1 0,0 1 1,0-1-1,-1 0-97,-3 13 85,0-1 0,1 0 0,1 1 0,0 0 0,0 0 0,1-1 0,0 1 0,2 4-85,9 250 407,-2-149-324,34 464 60,-35 103-65,-60 122 182,27-496 19,11-100 437,11 160-716,4-360 13,0 1-5,0-1 0,0 0 0,1 0 0,0 0 0,1-1 0,0 1 0,1 0 0,0-1-1,0 1 1,1-1 0,0 0 0,2 2-8,-1-8 2,0 0-1,0 0 1,0 0-1,0-1 0,1 1 1,-1-1-1,1-1 1,-1 1-1,1-1 0,0 0 1,0 0-1,-1 0 1,1-1-1,0 0 1,0 0-1,4-1-1,-10 1 0,307 1 3,15 29 22,-186-24-53,132-12 28,-106-11 5,146-35-5,-133 10 39,94-37-39,115-42 23,-336 109-16,0 3 1,0 1-1,0 3 0,1 2 1,29 2-8,-7 8 14,0 4 0,-1 2 0,18 9-14,-38-10 2,-35-8 1,-1-1 0,1 0 0,0-1-1,0-1 1,0 0 0,0-1 0,0 0 0,0-2 0,0 1 0,0-2 0,0 0 0,13-5-3,70-37 93,-66 31 51,-29 6-61,2-213 221,8 110-319,4 0 1,5 2 0,5 0-1,7-7 15,27-131 5,-10-9-5,-30 149-1,66-397-5,-38 1 30,-44 430 54,-3 1 0,-3-1 1,-3 0-1,-14-66-78,14 116 80,-2 0-1,0 0 1,-2 1-1,0 0 1,-2 1-1,0-1 1,-1 2-1,-1 0 1,-1 0 0,-1 1-1,-1 1 1,0 0-1,-2 1 1,0 0-80,-13-10-35,0 2 0,-1 1 0,-2 2 0,0 1 0,-1 1 0,-1 2 0,-1 1 1,-1 2-1,0 2 0,-1 1 0,0 2 0,-3 1 35,-123-13 350,-1 6 0,-164 7-350,190 7 35,-350-13 26,-51-1 15,-39 24-120,-40 55-852,210-8-3898,219-33 1206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3:17.353"/>
    </inkml:context>
    <inkml:brush xml:id="br0">
      <inkml:brushProperty name="width" value="0.05" units="cm"/>
      <inkml:brushProperty name="height" value="0.05" units="cm"/>
    </inkml:brush>
  </inkml:definitions>
  <inkml:trace contextRef="#ctx0" brushRef="#br0">284 0 8162,'-32'113'4226,"28"-81"-4099,1-1-1,1 1 0,2 0 0,2 17-126,33 614 136,-30-236 44,-8-263 69,0 29 1023,10 41-1272,-4-189 138,2 1 0,3-1-1,1-1 1,6 15-138,-10-43 11,1 1 1,0-1-1,1-1 0,1 1 0,0-1 0,1 0 0,1-1 0,0 0 0,1-1 1,0 0-1,1 0 0,1-2 0,1 2-11,-3-6 6,0 0 1,0-1-1,1 0 1,0-1-1,0 0 0,0 0 1,0-2-1,1 0 1,0 0-1,0-1 0,0 0 1,0-1-1,0-1 1,0 0-7,185-24 92,-177 20-81,144-23 39,1 8 0,56 4-50,148 10 24,7 27-26,-24 1 12,-198-20-4,-1-6-1,92-17-5,-223 17 6,1 0-1,0 1 1,0 2 0,0 0-1,-1 2 1,1 0 0,0 2-1,-1 0 1,0 2 0,0 0-1,0 2 1,2 1-6,-14-3 29,-4-2 4,0 0 0,-1 0 1,1-1-1,1 0 0,-1 0 0,0-1 0,1 0 1,-1 0-1,1-1 0,-1 0 0,1 0 0,0-1 1,0 0-1,-1 0 0,1 0 0,7-3-33,56-59 287,-65 55-266,13-15 17,0-2 0,-2 0 0,-1-2 0,-1 1 0,-1-2 0,5-14-38,27-84 61,-6-2 0,11-77-61,1 1 42,-22 97-35,-6 0 1,-4-2-1,5-88-7,-26-21 24,-5 165-16,-2 1 0,-3 1 0,-1 0 0,-3 0 1,-2 1-1,-2 1 0,-10-15-8,23 50 26,-1 0 0,0 1-1,-1 0 1,0 0 0,0 0 0,-1 1-1,-1 1 1,0 0 0,-1 0 0,0 1-1,0 0 1,0 1 0,-1 0 0,-1 1-1,1 0 1,-5 0-26,-68 0 44,4 6 25,-50-37 29,33 8-49,0 3 1,-2 5 0,-1 4 0,-10 4-50,-8 9 140,-1 6 0,0 4 1,-9 7-141,-118 23 289,-59 24-289,296-57 3,-572 119 37,22-18-317,20-42-4951,366-44 1751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25:01.878"/>
    </inkml:context>
    <inkml:brush xml:id="br0">
      <inkml:brushProperty name="width" value="0.05" units="cm"/>
      <inkml:brushProperty name="height" value="0.05" units="cm"/>
    </inkml:brush>
  </inkml:definitions>
  <inkml:trace contextRef="#ctx0" brushRef="#br0">1 17 4601,'8'1'6622,"1"3"-4482,11 2-2101,190-6 175,-66 20 414,-101-17-281,-1 3-1,0 1 1,0 2-1,-1 3 1,38 14-347,-5 3 23,2-4 0,0-3 0,1-3 0,1-4 0,1-3 0,0-3 0,29-3-23,373-20 0,-234-12 20,20-14-25,416-63-3,-672 102 7,149-18 16,0 8 0,138 8-15,-240 7 1,85 5-17,137-10 16,-121-10-7,445-20-64,15 47 83,-145 30 0,320 31 25,-339-53-48,98-49 460,-446 37 705,-106-12-1161,-1 0-1,1 0 0,-1 0 0,0 0 0,1 0 0,-1 0 0,1 1 0,-1-1 0,1 0 0,-1 0 0,1 0 0,-1 0 0,0 1 0,1-1 0,-1 0 0,1 0 0,-1 1 1,0-1-1,1 0 0,-1 1 0,0-1 0,1 1 0,-1-1 0,0 0 0,0 1 0,1-1 0,-1 1 0,0-1 0,0 0 0,0 1 0,0-1 0,1 1 0,-1-1 0,0 1 1,0-1-1,0 1 0,0-1 0,0 1 0,0-1 0,0 1 0,0-1 0,-1 0 0,1 1 0,0-1 0,0 1 0,0-1 0,0 1 0,-1-1 0,1 0 0,0 1 0,0-1 1,-1 1-1,1-1 0,0 0 0,0 1 0,-1-1 0,1 0 0,-1 1 0,1-1 0,0 0 0,-1 0 0,1 1 0,-1-1 0,1 0 0,0 0 0,-1 0 8,-27 12-1231</inkml:trace>
  <inkml:trace contextRef="#ctx0" brushRef="#br0" timeOffset="125718.835">269 171 11122,'-8'19'2694,"-10"34"-214,18-52-2486,0 0-1,0 1 1,0-1 0,0 0 0,0 1 0,1-1-1,-1 0 1,0 0 0,1 1 0,-1-1 0,0 0-1,1 0 1,0 1 0,-1-1 0,1 0 0,0 0-1,-1 0 1,1 0 0,0 0 0,0 0 0,0 0-1,0 0 1,0-1 0,0 1 0,0 0 0,0 0 0,0-1-1,1 1 1,-1-1 0,0 1 0,0-1 0,1 1-1,-1-1 1,0 0 0,1 0 0,0 1 6,153 7-184,-56 6 60,-2 4 1,0 5-1,10 7 124,394 109-1423,-381-114 1022,1-6-1,1-4 1,71-4 401,-27-14-246,133-22 246,-245 19 0,428-34 267,-22 23 217,57-4 223,76-32-95,24-38-364,-526 77-241,98-16 32,72 3-39,-131 22 19,0 5 0,82 14-19,206 35-1,-273-39 36,122-9-35,80-28 56,-140 4 544,120-31-600,-196 25 1237,-115 27-945,-9-1 143,-21-5-1467,-17-4-1991,-38-6-69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3:27.799"/>
    </inkml:context>
    <inkml:brush xml:id="br0">
      <inkml:brushProperty name="width" value="0.05" units="cm"/>
      <inkml:brushProperty name="height" value="0.05" units="cm"/>
    </inkml:brush>
  </inkml:definitions>
  <inkml:trace contextRef="#ctx0" brushRef="#br0">548 811 18444,'-2'1'22,"0"0"0,1 0 0,-1-1 0,1 1-1,-1 0 1,1 0 0,-1 1 0,1-1 0,0 0 0,0 0 0,-1 1 0,1-1 0,0 1 0,0-1-1,0 1 1,0-1 0,1 1 0,-1-1 0,0 1 0,1 0 0,-1 0 0,1-1 0,0 1 0,-1 0-1,1 0 1,0 0-22,0 107 59,56 461 272,-48-197-257,-6-173 36,-2-198-112,0-1-11,1 0 0,-1 0 0,0 0 0,1 0 0,-1-1 0,0 1 0,0 0 0,0 0 0,1 0 0,-1 0 0,0 0-1,0 0 1,-1 0 0,1 0 0,0 0 0,0 0 0,0 0 0,-1 0 0,1 0 0,0-1 0,-1 1 0,1 0 0,-1 0 0,1 0 0,-1 0 0,1-1 0,-1 1 0,1 0 0,-1-1 0,0 1 0,1 0 0,-1-1 0,0 1 0,0-1 0,0 1 0,1-1 0,-1 1 0,0-1 0,0 0 0,0 1 0,-1-1 13,-12-15-1099,-3-35-2149,-8-37-62</inkml:trace>
  <inkml:trace contextRef="#ctx0" brushRef="#br0" timeOffset="536.126">26 1028 9818,'-5'-2'640,"4"2"-474,0 0 0,0 0 0,0-1 0,1 1 0,-1 0 0,0-1 0,0 1 0,0 0 1,0-1-1,0 1 0,0-1 0,1 1 0,-1-1 0,0 1 0,0-1 0,1 0 0,-1 1 0,0-1 0,1 0 0,-1 0 0,1 0 0,-1 1 0,1-1 0,-1 0 0,1 0 1,0 0-1,-1 0 0,1 0 0,0 0 0,0 0 0,0 0 0,0 0 0,0 0 0,0 0 0,0 0 0,0 1 0,0-2-166,45-23 522,98-34 335,63-13-857,-133 47 52,142-38 38,-169 53-132,0 1 1,0 3 0,1 2-1,33 1 42,-35 0-1876,-47 9-1250,-18 15-195</inkml:trace>
  <inkml:trace contextRef="#ctx0" brushRef="#br0" timeOffset="537.126">149 1411 10986,'-11'0'2409,"14"0"1000,9-3-3257,15 1-80,11 2-40,22-14 24,3-1-8,28-11 24,-1-4-16,13-11 0,-10 11 16,4 1-520,-21 8-281,4 1-2743,-12 8 295</inkml:trace>
  <inkml:trace contextRef="#ctx0" brushRef="#br0" timeOffset="818.366">1581 388 9266,'12'-16'3050,"-11"10"598,-6 13-2032,-75 149 416,51-85-1911,2 2 0,3 0-1,4 2 1,3 0 0,4 1 0,2 1 0,4 0-1,4 0 1,5 75-121,0-117 6,0 1 0,3-1 0,1 0 0,1 0 0,2-1 0,5 11-6,93 191 3,-100-220-109,2 0-1,0 0 1,1-1 0,1 0 0,0-1 0,0 0-1,2-1 1,12 10 106,-20-19-261,1-2 0,0 1 0,-1-1 1,1 0-1,0 0 0,0 0 0,0-1 0,1 0 0,-1 0 0,0 0 0,0-1 0,1 0 0,-1-1 0,0 1 0,0-1 1,1 0-1,-1-1 0,0 1 0,0-1 0,4-2 261,60-38-3972</inkml:trace>
  <inkml:trace contextRef="#ctx0" brushRef="#br0" timeOffset="1319.779">2107 702 3609,'7'-72'8731,"-7"71"-8687,1 1-1,-1-1 1,1 1 0,0-1-1,-1 1 1,1-1-1,-1 1 1,1-1 0,0 1-1,-1-1 1,1 1 0,0 0-1,-1 0 1,1-1-1,0 1 1,0 0 0,-1 0-1,1 0 1,0 0 0,0 0-1,0-1 1,-1 2 0,1-1-1,0 0 1,0 0-1,-1 0 1,1 0 0,0 0-1,0 1 1,-1-1 0,1 0-1,0 1 1,-1-1 0,1 0-1,0 1 1,-1-1-1,1 1 1,0-1 0,-1 1-1,1-1 1,-1 1 0,1 0-1,-1-1 1,0 1 0,1-1-1,-1 1 1,1 0-1,-1 0 1,0-1 0,0 1-1,1 0 1,-1 0 0,0-1-1,0 1 1,0 0-1,0 0 1,0-1 0,0 1-1,0 0 1,0 0 0,0-1-1,0 1 1,0 0 0,-1 0-44,8 29 260,-2 1 0,-2-1 1,0 1-1,-2 0 1,-2 0-1,-3 26-260,1 4 189,1-1-29,-2 54 236,4-1 0,7 12-396,-6-112 52,-1-5-14,0-1 1,1 0-1,0 0 0,1 0 1,-1 0-1,1-1 1,0 1-1,1 0 0,0-1 1,1 3-39,-3-8 11,0 0-1,0 0 1,0 0 0,0 0 0,0 0 0,0 0-1,1 0 1,-1 0 0,0-1 0,0 1-1,1-1 1,-1 1 0,0-1 0,1 1 0,-1-1-1,1 0 1,-1 1 0,0-1 0,1 0 0,-1 0-1,1 0 1,-1 0 0,1 0 0,-1-1-1,0 1 1,1 0 0,-1-1 0,0 1 0,1-1-1,-1 1 1,0-1 0,1 1 0,-1-1-1,0 0 1,0 0 0,0 0-11,9-8 35,0 0 1,-1 0-1,0-1 1,0 0-1,-2-1 1,1 0-1,-1 0 1,0-1-36,-1 1 17,61-106 296,29-72-313,-66 126 38,148-270 129,-173 323-168,1 1-1,0 0 1,0 0 0,1 1 0,0 0 0,0 0 0,1 1-1,0 0 1,1 0 1,-29 44-2612,-14 22-4759,18-31 2511</inkml:trace>
  <inkml:trace contextRef="#ctx0" brushRef="#br0" timeOffset="1609.525">2508 1034 9138,'-2'41'2472,"12"-10"729,11-3-2481,6 1-360,11 3-32,3-8-159,8-2-57,-4-7-56,4-5-481,-8-2-255,-8 4-2632,-9-4 319</inkml:trace>
  <inkml:trace contextRef="#ctx0" brushRef="#br0" timeOffset="2008.899">3086 1022 10418,'-12'24'2993,"9"5"640,-5 17-2673,-2 5-712,1 3-32,4 2-56,5 4-40,9-16-72,8 0-352,4-7-480,6-13-2977,-2-9 528</inkml:trace>
  <inkml:trace contextRef="#ctx0" brushRef="#br0" timeOffset="2438.915">3441 487 8250,'2'9'757,"0"1"-1,0 0 1,-1 0 0,-1 0 0,1 0-1,-2 0 1,1 0 0,-1 0 0,-1-1-1,0 1 1,-2 6-757,-20 102 1035,5 1 0,5 1 0,4 41-1035,9-144 26,10 99 97,-9-114-120,0 0 0,0-1-1,1 1 1,-1 0 0,1-1-1,-1 1 1,1 0 0,0-1-1,0 1 1,0-1 0,0 1-1,0-1 1,0 0 0,0 1-1,0-1 1,0 0 0,1 0-1,-1 0 1,0 1 0,1-2-1,-1 1 1,1 0 0,-1 0-1,1 0 1,0-1 0,-1 1-1,1-1 1,0 1 0,-1-1-1,1 0 1,0 1 0,0-1-1,-1 0 1,1 0 0,0 0-1,0 0 1,-1-1 0,1 1-1,0 0 1,-1-1 0,1 0-1,0 1 1,-1-1 0,1 0-1,-1 1 1,2-2-3,235-128 225,-204 112-265,2 2-1,0 1 0,1 2 1,0 1-1,1 3 0,4 0 41,75-1-5618,-90 9 2082</inkml:trace>
  <inkml:trace contextRef="#ctx0" brushRef="#br0" timeOffset="2702.163">3996 283 8498,'1'-22'5626,"10"-10"-4831,-7 23-369,0-1-372,0 1-1,1-1 1,0 1 0,1 0 0,0 0 0,1 1 0,0-1 0,0 1 0,0 1 0,1 0 0,1 0-1,1-1-53,-5 6 36,-1 1-1,1 0 0,0 0 1,0 0-1,0 1 0,0-1 0,0 1 1,0 0-1,0 1 0,0-1 1,0 1-1,0 0 0,0 0 1,0 1-1,2 0-35,2 4 54,0 1 0,0 0 1,0 0-1,-1 1 0,0 0 1,0 1-1,-1 0 0,0 0 0,-1 0 1,1 2-55,85 136 310,-9 47 90,-74-169-320,-1-1 0,-2 1 0,0 1 0,-1-1-1,-2 1 1,-1 0 0,0-1 0,-2 1-1,-2 0 1,0 0 0,-4 17-80,-8 23 125,-2-1 1,-4 0-1,-2-2 0,-3 0 0,-3-2 1,-2-1-1,-10 11-125,-52 77-1678,-6-5 0,-24 19 1678,-81 90-2754</inkml:trace>
  <inkml:trace contextRef="#ctx0" brushRef="#br0" timeOffset="4842.144">5143 927 8234,'-18'10'2976,"5"-11"281,5 1-1921,8 3-952,14-3-119,10-5-113,24-4-64,16-5-80,20-10 32,1-2 0,15-7 16,-17 7 8,-7 5-112,-20 9-312,-12 15-3025,-27 14 784</inkml:trace>
  <inkml:trace contextRef="#ctx0" brushRef="#br0" timeOffset="5131.176">5014 1350 8810,'-39'24'2216,"33"-7"665,21-16-2513,26-19-136,17-3-48,27-12 80,6-7 16,10 8-16,-11 8-56,7 6-72,-23 9-32,-5 4-1320,-13 11-1953,-11 2 249</inkml:trace>
  <inkml:trace contextRef="#ctx0" brushRef="#br0" timeOffset="5440.66">6168 620 10690,'-7'5'2321,"3"10"959,-1 5-3151,5 5-81,6-3-24,14 20 16,8-7 16,25 0 0,3-9-16,15-2-8,2-29-16,4-13 24,-13-12-176,0-2 160,-13-4-3385,4-1 1024</inkml:trace>
  <inkml:trace contextRef="#ctx0" brushRef="#br0" timeOffset="5718.275">6999 107 7562,'-21'85'2432,"-5"17"369,-13 16-1665,2 13-728,-11-10 184,1-24 16,-4 16-24,18-3-191,0 16-97,13-21-192,5-8-32,12-30 0,3-8-536,4-27 2536,-5-20-5473</inkml:trace>
  <inkml:trace contextRef="#ctx0" brushRef="#br0" timeOffset="7430.225">1033 1884 4913,'0'-11'3825,"-4"8"-776,2 5-121,5-2-2520,0 6-48,5 3-184,4 34-40,2-7-136,11-1 40,-2 1-48,7-1 48,-2-32-24,4 2 32,-10 5-16,3-7-312,-10-4 152,0 1-3056,-7-3 735</inkml:trace>
  <inkml:trace contextRef="#ctx0" brushRef="#br0" timeOffset="7688.56">1283 1793 9026,'-6'36'2136,"2"22"921,-1 4-2617,-1 13-16,0-4-88,2 2-40,4-28-168,4 19-64,7-3 2361,10 5-5602,-1-8 2625</inkml:trace>
  <inkml:trace contextRef="#ctx0" brushRef="#br0" timeOffset="8254.108">2877 2354 9834,'9'5'4752,"-8"22"-3091,-1-12-1542,6 91-12,3-1 0,10 24-107,-10-84 64,1 0 0,3-1 0,10 22-64,-23-66-30,0 0 0,0 0 0,-1 0 0,1-1 0,0 1 0,0 0 0,-1 0 0,1 0 0,0 0 0,0 0 0,-1 0 0,1-1-1,0 1 1,-1 0 0,1 0 0,0 0 0,-1 0 0,1 0 0,0 0 0,0 0 0,-1 0 0,1 1 0,0-1 0,-1 0 0,1 0 0,0 0 0,0 0 0,-1 0 0,1 0 0,0 0 0,0 1 0,-1-1 0,1 0 0,0 0 0,0 0 0,0 1 0,-1-1 0,1 0 0,0 0 0,0 1 0,0-1 0,0 0 0,-1 0 0,1 1 0,0-1 0,0 0 30,-20-15-2754,-10-1-89</inkml:trace>
  <inkml:trace contextRef="#ctx0" brushRef="#br0" timeOffset="8891.674">2329 2498 9698,'-3'-9'2385,"10"0"791,6 2-2760,17-8-56,15-5-64,31-11 1,9 4-9,25-2-64,-10 10-88,12-3-64,-23 10-8,-4-6-32,-25 4 24,-4-2-128,-23-3-208,-9 7-360,-13 2-2865,-14 11 616</inkml:trace>
  <inkml:trace contextRef="#ctx0" brushRef="#br0" timeOffset="8892.674">2564 2708 6457,'-23'21'2673,"7"-1"152,10-8-1641,10-6-488,11-6-344,19-9 0,7-6-104,24-14 8,3-6-16,13-12-32,-6 1-80,7-1-200,-18 13-32,-2 14-3032,-15 26 847</inkml:trace>
  <inkml:trace contextRef="#ctx0" brushRef="#br0" timeOffset="8893.674">3616 2549 8610,'7'1'2232,"-4"16"689,-3 12-2409,-7 24-96,-7 16-96,-15 18 64,-6 6 0,-6 14-40,2-19-63,1-1-49,9-17-72,5-11-56,9-23-32,2-12-304,3-13-305,1-20-2855,0-12 559</inkml:trace>
  <inkml:trace contextRef="#ctx0" brushRef="#br0" timeOffset="9438.728">3312 2756 9138,'12'8'2216,"6"6"809,5 5-2577,14 4-160,4 3-24,10 1-24,-1-6-48,14-4-48,0-2-56,7-6-112,-6-6-248,3-3-1496,-11-4-1449,-12-19-263</inkml:trace>
  <inkml:trace contextRef="#ctx0" brushRef="#br0" timeOffset="10139.258">4145 1899 5137,'-14'34'4409,"-10"23"-1184,-5 8-3033,-3 17 3216,4 9-3119,6 7 119,12-1 56,10 9-8,10-9-104,10 0-128,6-32-104,10-10-56,1-22-24,8-15-184,1-19-264,11-8-384,0-14-2961,5-18 576</inkml:trace>
  <inkml:trace contextRef="#ctx0" brushRef="#br0" timeOffset="10140.258">4471 2150 6769,'12'19'7756,"1"22"-7998,-10-28 980,9 45 43,-2 2 1,-2-1-1,-3 21-781,15 101 994,4-95-586,-23-85-400,-1 0 0,1 0 1,-1 0-1,1 0 0,-1 0 1,1 0-1,0 0 0,0 0 1,-1 0-1,1 0 0,0-1 1,0 1-1,0 0 0,0 0 1,0-1-1,0 1 0,0-1 1,0 1-1,0-1 0,0 1 1,1-1-1,-1 0 0,0 0 1,0 1-1,0-1 1,0 0-1,1 0 0,-1 0 1,0 0-1,0 0 0,0 0 1,0-1-1,1 1 0,-1 0 1,0-1-1,0 1 0,0 0 1,0-1-1,0 0 0,0 1 1,0-1-1,0 1 0,0-1-8,40-44 216,-6-7-109,-4-1 0,-1-2-1,14-38-106,-23 47 7,-11 25-113,7-14-632,-1-1 1,-1-1 0,-2 0 0,2-15 737,-14 36-3401,-6 13-81</inkml:trace>
  <inkml:trace contextRef="#ctx0" brushRef="#br0" timeOffset="10141.258">4755 2473 7250,'5'36'2752,"-1"14"441,5-7-1721,8-5-560,0-10-224,7 1-127,2-12-305,1-2-120,-3-6-72,5-4 1064,1-5-4569,4-11 1929</inkml:trace>
  <inkml:trace contextRef="#ctx0" brushRef="#br0" timeOffset="10142.258">5160 2577 9082,'0'22'2264,"5"9"721,1 9-2577,1 10-256,-1 5-64,5-5-24,0-8-248,-1-1-2816,2-11 847</inkml:trace>
  <inkml:trace contextRef="#ctx0" brushRef="#br0" timeOffset="10395.572">5477 2093 5953,'28'5'8494,"-20"9"-8235,-6 4-97,0 0 0,-1 0 0,-1 0 1,0 1-1,-1-1 0,-2 0 0,1 0 1,-3 5-163,1-2 167,-45 297 2191,48-317-2349,1-1 1,-1 1-1,1 0 0,-1 0 0,1-1 0,-1 1 0,1 0 0,0 0 0,0 0 1,-1 0-1,1 0 0,0-1 0,0 1 0,0 0 0,0 0 0,0 0 0,0 0 1,0 0-1,0 0 0,0 0 0,1-1 0,-1 1 0,0 0 0,0 0 0,1 0 1,-1 0-1,1-1 0,-1 1 0,1 0 0,-1 0 0,1-1 0,-1 1 0,1 0 1,0-1-1,-1 1 0,1-1 0,0 1 0,-1-1 0,1 1 0,0-1 0,0 1 1,0-1-1,-1 0 0,1 1 0,0-1 0,0 0 0,0 0 0,0 1 0,0-1 1,0 0-1,0 0 0,-1 0 0,1 0 0,0 0 0,0-1 0,0 1 0,0 0-9,118-110 320,-95 84-453,2 0 1,0 2-1,2 1 1,0 1 0,2 2-1,0 1 1,1 1-1,30-12 133,-12 24-3547,-36 11 796</inkml:trace>
  <inkml:trace contextRef="#ctx0" brushRef="#br0" timeOffset="10691.848">5879 1615 10034,'29'23'4761,"-3"9"-4557,-1 0 0,-2 2-1,-1 1 1,-1 1 0,7 21-204,99 176 205,-49-125-158,-74-103-42,0 0-1,0 1 1,0-1-1,-1 1 1,0 0-1,0 0 1,0 0-1,-1 1 1,0-1-1,0 0 1,0 1 0,-1 0-1,0-1 1,-1 1-1,1 0 1,-1-1-1,0 1 1,-1 0-1,0-1 1,0 4-5,-54 111 150,-62 55-41,21-77-3271,42-59 718</inkml:trace>
  <inkml:trace contextRef="#ctx0" brushRef="#br0" timeOffset="11126.207">6509 2278 9098,'-2'-3'2705,"9"3"527,8-3-2520,18 5-248,10-4-207,22 1-25,5-7-8,16-5-64,-2-1-56,13-3-56,-15 4 0,6-1-64,-19 9-320,-8-4-753,-28 8-2367,-19 2 191</inkml:trace>
  <inkml:trace contextRef="#ctx0" brushRef="#br0" timeOffset="11519.283">6629 2582 9770,'-5'8'2297,"16"-5"847,9-3-2840,22-13-112,14-11-56,29-20 0,8-7-32,22-4 0,-4 14-24,3 9 73,-22 17-3394,5 15 1168</inkml:trace>
  <inkml:trace contextRef="#ctx0" brushRef="#br0" timeOffset="11883.4">8313 1568 9562,'9'-6'2513,"-7"5"679,-8 8-2608,-11 19-224,-12 30-103,-17 57 103,-4 11 96,-13 11-8,5-7 24,-1-13-64,9-41-104,1 8-112,11-12-112,8 0-240,12-20-304,3-20 200,7-16-3577,-1-16 952</inkml:trace>
  <inkml:trace contextRef="#ctx0" brushRef="#br0" timeOffset="11884.4">7644 2098 10594,'17'1'2657,"11"-1"856,25 5-2889,11 7-384,17 9-48,4 5 8,16 8-80,-7-4-64,13 5-32,-4-6 32,4 15 2016,-3 4-5704,6 2 2599</inkml:trace>
  <inkml:trace contextRef="#ctx0" brushRef="#br0" timeOffset="18763.757">2896 69 1368,'-116'-29'6298,"-38"-9"-1565,-7 36-3879,50 20-476,89-10-329,1 0 0,0 2-1,0 1 1,1 0 0,0 2 0,1 0 0,1 1 0,0 1-1,1 0 1,0 2 0,1 0 0,1 1 0,-1 2-49,-170 229 524,109-144-4,59-81-492,2 0 0,1 1 0,1 1 0,1 0 1,1 0-1,1 1 0,2 1 0,0 0 0,2 0 0,2 1 0,-1 10-28,5 14 29,2-1-1,2 1 0,3-1 1,3 5-29,-7-36 8,1-1 1,1 1-1,1-1 0,1 0 1,1-1-1,0 1 1,2-1-1,0-1 0,1 0 1,1 0-1,0-1 1,2 0-1,1 0-8,5 4 5,1-2 1,1 0-1,0-1 0,2-2 1,0 0-1,9 3-5,-16-9-3,27 16-8,1-2 1,2-2-1,35 12 11,-31-18 15,0-2-1,1-1 0,0-4 1,44 4-15,113-20 54,-102 0-24,237-17 110,-134-12-130,-15-7-38,-163 32 42,1 0 0,-2-2 0,0-1 0,-1-2 0,5-4-14,125-86 102,-130 79-46,-1 0 1,-2-2-1,0 0 0,-2-2 0,12-21-56,-36 51 1,8-9 89,0 1-1,-1-2 1,0 1-1,-1-1 1,0 0-1,-1 0 1,0-1-1,-1 1 0,0-1 1,-1 0-1,0 0 1,-1-1-1,0 1 1,-1 0-1,0-1 1,-1 1-1,-1-1 1,0 1-1,-1 0 0,0-1 1,-1-2-90,-12-13 159,0 2 0,-2 0 0,-1 0 0,-1 2 0,-1 0-1,-1 2 1,-1 0 0,-1 1 0,-1 1 0,0 2 0,-2 0 0,-23-11-159,-251-153 655,185 108-518,-10-28-48,77 59-55,-3 3-1,-53-32-33,74 53-1,0 2 1,-1 1-1,0 1 0,-2 2 0,-29-9 1,26 16-31,1 2 1,0 1-1,-1 2 0,-14 1 31,22 1-37,-16-2-20,-4 0-234,-1 2-1,1 1 1,0 3-1,-26 7 292,56-6-219,2 0-1,-1 1 1,1 1-1,0 0 1,1 1 0,0 1-1,0 0 1,1 1-1,-11 11 220,-42 49-3462</inkml:trace>
  <inkml:trace contextRef="#ctx0" brushRef="#br0" timeOffset="20354.034">5206 1612 7282,'-123'-10'5858,"-62"12"-4530,163-1-1021,-2-2-265,0 2 1,0 0-1,0 2 0,0 0 0,1 2 1,-1 0-1,1 2 0,0 0 1,1 2-1,0 0 0,0 2 0,1 0 1,-6 5-43,-1 9 31,1 2 1,1 0-1,2 2 1,0 1 0,2 0-1,1 2 1,-2 7-32,-37 53 117,46-71-72,-2 0-1,0-1 1,-1 0-1,-1-2 1,-1 0-1,-10 8-44,17-19 13,0 1-1,1 1 1,0 0 0,1 0-1,0 1 1,0 1 0,1 0-1,1 0 1,-1 0 0,2 1-1,0 0 1,0 1 0,1 0-1,1 0 1,0 0 0,0 2-13,2 4 24,1 1 1,1 0 0,1-1-1,0 1 1,1-1-1,1 1 1,1-1-1,1 0 1,1 1 0,0-2-1,2 1 1,0-1-1,5 9-24,7 11 32,2-1 0,1-2-1,2 0 1,2-1-1,25 25-31,-17-25 15,3-2 0,0-2 0,2-1 0,1-2 0,1-1 0,2-3 0,0-1 0,1-3 0,11 3-15,-14-7 16,1-2 0,1-2-1,0-1 1,0-3 0,1-1 0,0-2 0,0-2-1,10-3-15,46-4 12,-1-4-1,0-5 0,10-6-11,-41 3 8,0-3 0,-2-3 1,0-2-1,-2-4 0,11-9-8,-52 28 15,0-1 0,-1-1 0,-1-1 0,0-1 0,-1 0 0,-1-2-1,0-1 1,-1 0 0,-1-1 0,0-1 0,-2 0 0,0-1 0,-1-1 0,-1 0-1,-1-1 1,-1-1 0,-1 0 0,-1 0 0,1-7-15,-6 12 89,-1 1 0,-1-1-1,-1 1 1,0-1 0,-1 1-1,-1-1 1,-1 1 0,0-1 0,-1 1-1,-1 0 1,-1 0 0,0 0 0,-1 0-1,-1 1 1,0 0 0,-2 1 0,1-1-1,-2 2 1,0-1 0,-1 1 0,0 1-1,-3-2-88,-2-1 132,-1 1-1,0 1 0,-1 0 0,-1 1 1,-8-3-132,-49-25 229,-4-17-69,-191-112 23,169 111-294,67 47-103,0 2 1,0 1-1,-1 2 1,0 1-1,0 2 1,-1 2-1,1 1 1,-1 1-1,-16 4 214,21 0-639,-1 2 0,1 0-1,0 3 1,1 0 0,0 2-1,1 1 1,0 2 0,-9 6 639,-105 58-3405</inkml:trace>
  <inkml:trace contextRef="#ctx0" brushRef="#br0" timeOffset="25827.149">7519 608 7009,'-47'-9'5487,"57"12"-4015,222 27-1205,153 13-240,-370-41-27,52 6 8,0 3 1,-1 3-1,0 3 1,-1 2-1,-1 4 0,55 27-8,-109-44 8,0 1 0,-1 0 0,0 0 0,0 1 0,0 1 0,-1-1 0,0 1 0,-1 0 0,0 1 0,0 0 0,-1 0 0,-1 0 0,1 1 0,-2 0 0,3 7-8,5 21 61,-2 0-1,-1 1 0,2 34-60,-7-45 19,5 22 14,-5-33 101,0 0-1,-1 0 1,-1 0-1,0 1 1,-2-1-1,0 1 1,-1-1-1,-1 1 1,-1-1 0,0 0-1,-2 1-133,-30 63 916,16-13-569,13-68-852,1-12-3575,3 9 942</inkml:trace>
  <inkml:trace contextRef="#ctx0" brushRef="#br0" timeOffset="26242.295">8550 1474 9050,'-54'-43'5365,"50"38"-4216,15 14-619,-5 0-461,1 0 0,-1 1 0,0-1-1,-1 1 1,0 0 0,-1 1 0,0-1 0,0 5-69,34 174 540,-21-80-257,-16-106-265,-2-2-10,1 0 0,0 0 1,0 0-1,0 0 0,-1 0 0,1 0 1,0 0-1,0 0 0,0 0 0,0-1 1,1 1-1,-1 0 0,0 0 0,0 0 1,0 0-1,1 0 0,-1 0 0,1 0 1,-1 0-1,0-1 0,1 1 0,0 0 1,-1 0-1,1-1 0,-1 1 0,1 0 1,0-1-1,0 1 0,-1 0 0,1-1 1,0 1-1,0-1 0,0 1 0,-1-1 1,1 0-1,0 1 0,0-1 0,0 0 1,0 0-1,0 0 0,0 1 0,0-1 1,0 0-1,0 0 0,0 0 0,0 0 1,-1-1-1,1 1 0,0 0 0,1 0-8,40-46 241,1-9-113,-25 31-79,1 1 0,1 1 0,1 1 0,0 0 0,12-7-49,56-25-13,-37 34-1464,-41 13-1726</inkml:trace>
  <inkml:trace contextRef="#ctx0" brushRef="#br0" timeOffset="26789.8">7450 1121 4833,'-3'18'8705,"2"-4"-6297,4-16-295,1-4-1732,35-86 930,50-217-524,-72 242-742,-2 1 0,-4-2 0,-2 1 0,-2-11-45,3-57-26,-5 111-44,4 23-20,7 32-36,-14-26 117,5 14-148,1 1 0,0-1 0,2 0 0,0-1 0,1 0 0,4 3 157,2-1-834,0 0 0,2-1 0,1 0 0,0-2 0,1 0 0,10 5 834,67 30-3777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4:06.953"/>
    </inkml:context>
    <inkml:brush xml:id="br0">
      <inkml:brushProperty name="width" value="0.05" units="cm"/>
      <inkml:brushProperty name="height" value="0.05" units="cm"/>
    </inkml:brush>
  </inkml:definitions>
  <inkml:trace contextRef="#ctx0" brushRef="#br0">1 401 10658,'104'-80'2530,"-24"46"505,34 29-2707,-65 6-257,570-44-43,-251 31-89,-11 23-28,2 1 105,1-14 0,47 7 16,21 20-16,15-10-10,8-36-26,8-23 35,10-18-51,24-11 41,-3 5 6,-311 52-4,120 6-7,-150 16-20,127 22 20,-178-15 8,25 5 5,0-6 0,0-5 1,10-6-14,121-20 45,-120 38 474,-112-24-1130,-21 4 409,0 1-1,0 0 1,0-1 0,-1 1-1,1-1 1,0 1-1,0-1 1,-1 1 0,1-1-1,-1 1 1,1-1-1,0 0 1,-1 1 0,1-1-1,-1 0 1,0 0 0,1 1-1,-1-1 1,1 0-1,-1 0 1,0 0 0,0 0-1,1 1 1,-1-1 0,0 0-1,0 0 1,0 0-1,0 0 1,0 0 0,0 0-1,0 1 1,-1-2 202,-4-17-4360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4:08.436"/>
    </inkml:context>
    <inkml:brush xml:id="br0">
      <inkml:brushProperty name="width" value="0.05" units="cm"/>
      <inkml:brushProperty name="height" value="0.05" units="cm"/>
    </inkml:brush>
  </inkml:definitions>
  <inkml:trace contextRef="#ctx0" brushRef="#br0">7 13 9914,'1'0'79,"0"0"0,-1 0 0,1 1 0,0-1-1,-1 0 1,1 1 0,0-1 0,-1 0 0,1 1 0,-1-1 0,1 1-1,-1-1 1,1 1 0,-1-1 0,1 1 0,-1-1 0,0 1 0,1 0-1,-1-1 1,0 1 0,1 0 0,-1-1 0,0 1 0,0 0 0,0-1-1,1 1 1,-1 0 0,0-1 0,0 1 0,0 0 0,0 0 0,0-1-1,0 1 1,-1 0 0,1-1 0,0 1 0,0 0 0,0-1 0,-1 1-1,1 0 1,0-1 0,-1 1 0,1 0 0,0-1 0,-1 1 0,1-1-1,-1 1 1,1-1 0,-1 1 0,1-1 0,-1 1 0,0-1 0,1 0-1,-1 1 1,1-1 0,-1 0 0,0 1 0,1-1 0,-1 0 0,0 0-1,1 0 1,-1 1 0,0-1 0,0 0 0,1 0 0,-1 0 0,0 0-1,1 0 1,-1-1-79,132 18-105,157 0-88,271-22 193,-129-2-6,-48 18 17,25 13 1,12-2-21,5-25-46,-7-23 67,16 26 49,4 39-10,15 13 1,4-17-25,23-28-22,-290-19-18,116-24 13,214-42 33,-302 56 23,78 8-56,219 24 60,-23 23-3,-268-26 30,23-10-87,201-39 49,2-10 5,-265 39 10,55 9-64,225 19 54,-241-13-23,249-3 218,-373 4 165,-1 5-1,31 9-413,-112-8-3506,-16 0 828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4:20.349"/>
    </inkml:context>
    <inkml:brush xml:id="br0">
      <inkml:brushProperty name="width" value="0.05" units="cm"/>
      <inkml:brushProperty name="height" value="0.05" units="cm"/>
    </inkml:brush>
  </inkml:definitions>
  <inkml:trace contextRef="#ctx0" brushRef="#br0">2 884 5977,'-1'-1'6459,"2"-10"-5160,-1 11-1256,1 0 1,0 0-1,0 0 1,0-1-1,0 1 0,-1 0 1,1 0-1,0 0 1,0 0-1,0 0 0,0 1 1,-1-1-1,1 0 1,0 0-1,0 0 0,0 1 1,0-1-1,-1 0 1,1 1-1,0-1 0,0 1 1,-1-1-1,1 1 1,0-1-1,-1 1 0,1 0 1,-1-1-1,1 1 1,-1 0-1,1-1 0,-1 1 1,1 0-1,-1-1 1,0 1-1,1 0 0,-1 0 1,0 0-1,1 0-43,0 1 77,3 2-29,1 0 1,-1-1-1,1 0 0,0 1 1,0-2-1,0 1 1,1-1-1,-1 1 1,0-1-1,1-1 0,0 1 1,5 0-49,20 7 136,181 99 803,-85-71-714,-100-34-100,0 1-1,0 1 1,0 2 0,0 0-1,9 6-124,13 12 84,45 10 34,249 67 394,-295-86-446,1-1 0,0-4 1,1-1-1,35 2-66,158 29 137,-184-33-117,1 2 0,-1 4-1,-1 1 1,36 17-20,157 89 32,92 17 63,-24-11-83,-25-31-10,-145-29-7,-46-32 16,-46-18-3,-2 3 1,0 2-1,-2 2 1,0 3-1,5 6-8,71 47-29,101 45 29,-21-8 29,2-1 6,9-32-27,-170-68-4,0 1 0,-2 3-1,0 1 1,30 20-4,176 114-7,156 79 38,-370-211-21,1-2 1,1-1 0,1-2-1,18 3-10,-2-5 5,-1 3-1,0 3 0,-1 1 0,-2 4 0,0 1 1,-2 3-1,6 8-4,235 142 6,-236-147-1,181 106 1,-80-69-6,-98-42 16,-1 2-1,-1 3 1,-2 2 0,-2 3-1,4 6-15,-57-43 1,176 150 27,-135-111-19,2-2 1,1-2 0,2-2-1,1-2 1,40 18-10,-56-33 26,0 2 1,-1 1-1,-1 2 1,0 1-1,-2 1 1,0 2-27,86 83 240,93 64-240,-132-111 85,114 76 11,-160-115-90,-2 1-1,0 1 1,-1 1-1,-2 2 1,10 15-6,206 218 93,-210-226-70,1-2-1,2-1 0,2-2 1,7 4-23,-3-6 35,-1 2 0,-2 2 0,12 14-35,235 242 151,-267-269-135,15 19 6,2-1 0,1-1 0,1-2 0,3-1 0,14 8-22,23 13 18,-4 3 0,-1 3 0,-4 3 0,-2 4 0,6 13-18,68 70 14,-48-48 20,63 148 7,-114-196-39,2-2 1,2-2-1,41 36-2,-80-82 0,22 18 21,-2 0 1,-1 2-1,-1 0 0,9 15-21,27 43 54,-3 3 0,3 16-54,19 39 127,130 168-4,-126-162-84,-17-30 94,62 84-133,-105-166 18,-2 1 0,-2 0 1,0 2-1,9 33-18,7 15 7,89 177 1,187 278 129,-177-303-106,-39-10-7,-43-124-10,-40-85 24,-2 0 1,0 1-1,-1 0 0,-1 1 0,3 17-38,-9-35-96,-1-1 0,1 0 0,-1 0 1,0 0-1,0 0 0,0 0 0,0 1 0,0-1 0,0 0 0,0 0 0,-1 0 1,1 0-1,-1 1 0,1-1 0,-1 0 0,0 0 0,0 0 0,0-1 0,-1 3 96,-10-8-3708,-8-3-133</inkml:trace>
  <inkml:trace contextRef="#ctx0" brushRef="#br0" timeOffset="4226.599">12558 9593 7954,'36'-13'5014,"-3"0"-4550,0 0 0,-2-2-1,0-2 1,21-14-464,216-141 486,121-78-394,90-94 14,-10-29 414,2 31 778,-390 289-862,3 3 0,77-32-436,-122 72 86,-41 16-68,-98 67-4109,44-37 1099</inkml:trace>
  <inkml:trace contextRef="#ctx0" brushRef="#br0" timeOffset="4763.119">12856 9049 6473,'2'-48'3510,"27"-17"-2468,-19 45-782,-1 3 85,0 0 0,1 0 0,1 1 0,0 0 0,1 1 0,7-7-345,-18 22 10,0 0 0,-1 0 0,1-1 0,-1 1 1,1 0-1,0 0 0,-1 0 0,1 0 0,-1 0 0,1 0 0,0 0 1,-1 0-1,1 0 0,-1 0 0,1 1 0,-1-1 0,1 0 1,0 0-1,-1 1 0,1-1 0,-1 0 0,1 0 0,-1 1 0,1-1 1,-1 1-1,1-1 0,-1 0 0,0 1 0,1-1 0,-1 1 0,0-1 1,1 1-1,-1-1 0,0 1 0,1-1 0,-1 1 0,0-1 0,0 1 1,0 0-1,1-1 0,-1 1 0,0-1 0,0 1 0,0 0 1,0-1-1,0 1 0,0-1 0,0 1 0,0 0 0,-1-1 0,1 1 1,0-1-1,0 1 0,0-1 0,-1 1 0,1 0 0,0-1 0,-1 1 1,1-1-1,0 1 0,-1-1 0,1 0 0,0 1 0,-1-1-10,-2 18 55,-1-1 0,-1-1-1,0 1 1,-2-1-1,1 0 1,-2 0 0,-6 8-55,10-15 16,-88 151 771,-6-4 0,-97 114-787,128-180 492,41-55-317,0 2 1,3 0-1,1 1 0,-3 12-175,22-43 14,1-5-11,1 1 0,-1 0 1,1 0-1,-1 0 0,1-1 1,0 1-1,0 0 0,0 1 1,1-1-1,-1 0 0,1 0 1,0 0-1,0 0 0,0 0 1,0 1-1,0-1 0,1 0 1,-1 0-1,1 0 0,0 0-3,1-1 1,1-1-1,-1 0 1,1 1-1,-1-1 1,1 0-1,-1-1 1,1 1-1,0 0 0,0-1 1,-1 1-1,1-1 1,0 0-1,0 0 1,0 0-1,-1 0 1,1-1-1,0 1 1,0-1-1,-1 0 1,1 1-1,0-1 0,-1 0 1,3-2-1,-4 3 0,71-24 33,-2-4 0,0-3 0,-2-2 0,35-26-33,-29 19 28,12-7 13,1 5-1,35-10-40,115-31-4191,-177 60 1178</inkml:trace>
  <inkml:trace contextRef="#ctx0" brushRef="#br0" timeOffset="5481.499">15933 7061 7826,'7'-90'5920,"-7"89"-5906,0 1 0,0 0 0,0-1 1,0 1-1,0 0 0,0-1 1,0 1-1,0 0 0,0-1 0,0 1 1,0 0-1,0-1 0,0 1 1,0 0-1,0 0 0,0-1 0,1 1 1,-1 0-1,0-1 0,0 1 1,0 0-1,0-1 0,1 1 0,-1 0 1,0 0-1,0 0 0,1-1 1,-1 1-1,0 0 0,0 0 0,1 0 1,-1-1-1,0 1 0,1 0 1,-1 0-1,0 0 0,1 0 0,-1 0 1,0 0-1,1 0 0,-1 0 1,0-1-1,1 1 0,-1 0 0,0 1 1,1-1-1,-1 0 0,0 0 1,0 0-1,1 0 0,-1 0 0,0 0 1,1 0-1,-1 0 0,0 0 1,1 1-1,-1-1 0,0 0 0,0 0 1,1 0-1,-1 1 0,0-1 1,0 0-1,1 0 0,-1 1-14,10 21 332,50 245 104,80 305-97,-119-513-146,-22-74 35,-4-1-743,0 0-1,-2 0 0,0 0 1,-1 1-1,0 0 0,-1 1 1,-3-4 515,10 16-192,-28-42-2687</inkml:trace>
  <inkml:trace contextRef="#ctx0" brushRef="#br0" timeOffset="5757.286">15437 7249 8922,'-28'-6'4797,"54"-19"-3539,641-408-634,-584 380-890,1 3 1,8 1 265,-92 49-1083</inkml:trace>
  <inkml:trace contextRef="#ctx0" brushRef="#br0" timeOffset="8897.356">16397 7313 3857,'-3'-17'1109,"1"0"1,1 0-1,1 0 1,0 0-1,1 0 0,1 0 1,0 0-1,1 1 1,2-3-1110,-5 18 48,0 0 1,0 0 0,0 1 0,0-1 0,0 0 0,0 0-1,1 1 1,-1-1 0,0 0 0,1 0 0,-1 1-1,0-1 1,1 0 0,-1 0 0,1 1 0,-1-1 0,1 1-1,0-1 1,-1 0 0,1 1 0,-1-1 0,1 1-1,0 0 1,-1-1 0,1 1 0,0-1 0,0 1-1,-1 0 1,1 0 0,0-1 0,0 1 0,0 0 0,-1 0-1,1 0 1,0 0 0,0 0 0,0 0 0,0 0-1,-1 0 1,1 0-49,22 30 660,37 158-57,-51-147-533,3-1-1,1 0 1,2 0 0,9 16-70,-22-53 13,-2-1 0,1-1 1,-1 1-1,1 0 1,0 0-1,0-1 1,0 1-1,0 0 1,0-1-1,0 1 0,0-1 1,1 1-1,-1-1 1,0 1-1,1-1 1,-1 0-1,1 0 1,-1 0-1,1 0 1,0 0-1,0 0 0,-1 0 1,1-1-1,0 1 1,1 0-14,2-11 309,-4-106 783,-1 66-944,-3 1 0,-1 0 1,-3 0-1,-2 0 0,-9-25-148,-5 35 304,23 39-297,-1 0 0,0 1 0,0-1 0,1 0 0,-1 1 0,0-1 0,1 1 0,-1-1 0,1 1 0,-1 0 0,0-1 0,1 1 0,0 0 0,-1-1 0,1 1 0,-1 0 0,1 0 0,0-1 0,-1 1 0,1 0 0,0 0 0,0-1 1,-1 1-1,1 0 0,0 0 0,0 0 0,0 0 0,0-1 0,0 1 0,0 0 0,1 0 0,-1 0 0,0-1 0,0 1 0,0 0 0,1 0-7,1 1-2,0 0 0,1 0-1,-1 0 1,1-1 0,0 1-1,0-1 1,-1 1 0,1-1 0,0 0-1,0 0 1,0 0 0,0-1 0,0 1-1,0-1 1,0 1 0,1-1 0,-1 0-1,0 0 1,0 0 0,0-1 0,0 1-1,0-1 1,0 0 0,0 0 0,0 0-1,0 0 1,0 0 0,-1-1-1,1 1 1,0-1 0,-1 0 0,1 0-1,-1 0 1,1 0 0,-1 0 0,0 0 2,14-10 62,0 0 0,-2-1 0,1-1 0,-1 0 1,-1-1-1,-1 0 0,0-1 0,2-4-62,25-41-2967</inkml:trace>
  <inkml:trace contextRef="#ctx0" brushRef="#br0" timeOffset="11164.347">17075 6920 2497,'22'-84'10410,"-46"103"-7311,7 7-2985,2 0-1,0 2 1,2-1 0,1 2 0,1 0-1,1 0 1,2 1 0,1 0-1,1 0 1,2 1 0,1-1-1,1 11-113,3 17 96,-1-57-93,0-1-1,0 1 1,0-1-1,1 0 1,-1 1-1,0-1 1,0 1-1,0-1 1,0 1-1,1-1 1,-1 0-1,0 1 1,0-1-1,1 0 1,-1 1-1,0-1 1,1 0-1,-1 1 1,0-1-1,1 0 1,-1 0-1,0 1 1,1-1-1,-1 0 1,1 0-1,-1 0 1,1 0-1,-1 1 1,0-1-1,1 0 1,-1 0-1,1 0 1,-1 0-1,1 0 0,-1 0 1,1 0-1,-1 0 1,0 0-1,1 0 1,-1-1-1,1 1 1,-1 0-1,1 0 1,-1 0-1,0 0 1,1-1-1,-1 1 1,1 0-1,-1 0 1,0-1-1,1 1 1,-1 0-1,0-1 1,1 1-1,-1 0 1,0-1-1,0 1 1,1 0-1,-1-1 1,0 1-1,0-1-2,19-23 95,-1-8-55,-3 0 0,0-2 0,-3 0 0,0 0 0,-2-1 0,-2-1 0,-1 0 0,-1-13-40,0-10 56,2 78-124,15 195 26,-22-208 41,3 21 8,1 0 1,2 0-1,0-1 0,11 25-7,-18-50 0,0 1 1,1 0 0,-1-1 0,1 1 0,-1-1 0,1 1 0,0-1 0,-1 1 0,1-1 0,0 1 0,0-1 0,0 1 0,0-1 0,0 0 0,1 0 0,-1 0 0,0 1 0,0-1 0,1-1 0,-1 1 0,1 0-1,-1 0 1,1 0 0,-1-1 0,1 1 0,-1-1 0,1 1 0,0-1 0,-1 1 0,1-1 0,0 0 0,-1 0 0,1 0 0,0 0 0,-1 0 0,1 0 0,0-1 0,-1 1 0,1-1 0,0 1 0,-1-1 0,1 0-1,37-82 172,13-103-62,-38 128-71,2 1-1,2 1 0,9-14-38,-23 62-2,-4 5-1,1 0 0,0 0 0,0 0 1,1 0-1,-1 0 0,0 0 0,1 1 0,0-1 0,0 0 0,0 1 0,0 0 0,0-1 0,0 1 1,0 0-1,1 0 0,-1 0 0,1 0 0,-1 1 0,1-1 0,0 1 0,1-1 3,-2 3-4,-1 0-1,1 0 1,0 0 0,0 0-1,-1 0 1,1 1-1,-1-1 1,1 0-1,-1 1 1,0-1 0,1 1-1,-1 0 1,0-1-1,0 1 1,0 0-1,0 0 1,0-1 0,-1 1-1,1 0 1,0 0-1,-1 0 1,0 0-1,1 0 1,-1 0 0,0 0-1,0 2 5,2 3-11,19 164-29,-15-87 100,-5-84-58,-1-1 1,0 1 0,1-1 0,-1 1-1,0-1 1,1 1 0,-1 0 0,1-1-1,-1 1 1,0 0 0,1 0 0,-1-1 0,1 1-1,-1 0 1,1 0 0,-1 0 0,1-1-1,-1 1 1,1 0 0,-1 0 0,1 0-1,-1 0 1,1 0 0,0 0 0,-1 0 0,1 0-1,-1 0 1,1 0 0,-1 0 0,1 1-1,-1-1 1,1 0 0,-1 0 0,1 0 0,-1 1-1,1-1 1,-1 0 0,0 1 0,1-1-1,-1 0 1,1 1 0,-1-1 0,0 0-1,1 1 1,-1-1 0,0 1 0,0-1 0,1 1-1,-1-1 1,0 1 0,0-1 0,1 1-3,82-192 214,-62 140-182,6-13-17,1 1 0,4 1-1,25-34-14,-30 61-18,-26 34 16,-1 0-1,1 0 1,-1 1 0,1-1 0,-1 0 0,1 1 0,0-1 0,-1 1 0,1-1 0,0 0 0,-1 1 0,1 0 0,0-1-1,0 1 1,0-1 0,-1 1 0,1 0 0,0 0 0,0-1 0,0 1 0,0 0 0,0 0 0,-1 0 0,1 0-1,0 0 1,0 0 0,0 0 0,0 0 0,0 0 0,0 1 0,-1-1 0,1 0 0,0 1 0,0-1 0,0 0 0,-1 1-1,1-1 1,0 1 0,0-1 0,-1 1 0,1-1 0,0 1 0,-1 0 0,1-1 0,-1 1 0,1 0 0,-1 0-1,1-1 1,-1 1 0,1 0 0,-1 0 2,14 47-97,-13-44 93,41 328 166,-26-245 45,-16-86-204,0-1-1,0 1 1,0-1-1,1 1 1,-1 0 0,0-1-1,0 1 1,0-1 0,0 1-1,0-1 1,1 1-1,-1-1 1,0 1 0,0-1-1,1 1 1,-1-1-1,0 1 1,1-1 0,-1 0-1,0 1 1,1-1 0,-1 0-1,1 1 1,-1-1-1,1 0 1,-1 1 0,1-1-1,-1 0 1,1 0-1,-1 1 1,1-1 0,-1 0-1,1 0 1,-1 0-1,1 0 1,-1 0 0,1 0-1,-1 0 1,1 0 0,-1 0-1,1 0 1,0 0-1,-1 0 1,1 0 0,-1-1-1,1 1 1,-1 0-1,1 0 1,-1 0 0,1-1-1,-1 1-2,16-28-106,19-79-3977,-18 41 969</inkml:trace>
  <inkml:trace contextRef="#ctx0" brushRef="#br0" timeOffset="11642.112">18163 6277 11554,'-13'26'6610,"10"24"-7334,3-33 1194,-2 12-496,0-12 40,1-1-1,1 1 0,1 0 0,0 0 1,1 0-1,3 11-13,-4-26 0,-1-1 1,1 1-1,0 0 1,0 0 0,-1-1-1,1 1 1,0-1-1,0 1 1,1 0-1,-1-1 1,0 0-1,0 1 1,1-1-1,-1 0 1,1 0-1,-1 0 1,1 0 0,0 0-1,-1 0 1,1 0-1,0 0 1,0-1-1,-1 1 1,1-1-1,0 1 1,0-1-1,0 0 1,0 1-1,0-1 1,-1 0 0,1 0-1,0-1 1,0 1-1,0 0 1,0-1-1,0 1 1,-1-1-1,1 1 1,0-1-1,0 0 1,-1 0-1,2-1 1,151-34-4,-151 36-2,-1 0 1,1 0-1,0 0 1,0 0-1,-1 1 1,1-1-1,0 1 0,-1 0 1,1 0-1,-1 0 1,1 0-1,-1 0 1,1 0-1,-1 1 1,1-1-1,-1 1 1,0 0-1,0-1 0,0 1 1,0 0-1,0 0 1,-1 0-1,1 1 1,0-1-1,-1 0 1,0 1-1,1-1 1,-1 1-1,0-1 0,0 1 1,-1 0-1,1-1 1,0 1-1,-1 0 1,0-1-1,0 1 1,0 0-1,0 0 1,0-1-1,0 1 0,0 0 1,-1 0-1,0-1 1,0 3 4,-5 20 196,0-1 0,-2 1 0,0-2 0,-2 1 0,-1-1 0,0-1 0,-2 0 0,0-1 0,-2 0 0,-4 4-196,12-15 151,-1 0 1,0-1-1,0 0 0,-1-1 0,0 0 0,-1 0 0,0-1 1,-9 6-152,15-11-2,1 0 0,-1-1 0,1 1 0,-1-1 0,0 0 0,1 0 0,-1 0 1,0 0-1,0-1 0,0 1 0,0-1 0,0 0 0,0 0 0,1-1 0,-1 1 1,0-1-1,0 0 0,0 0 0,0 0 0,1 0 0,-1-1 0,1 1 0,-1-1 1,1 0-1,-1 0 0,1 0 0,0-1 0,0 1 0,-1-2 2,-2-2-483,0-1-1,1 0 0,0-1 1,0 1-1,0-1 0,1 0 1,0 0-1,0-1 0,1 1 1,0-1-1,1 1 1,0-1-1,0 0 0,0-6 484,1-25-4198</inkml:trace>
  <inkml:trace contextRef="#ctx0" brushRef="#br0" timeOffset="12074.754">18524 5601 8218,'-11'-16'2755,"10"16"-2687,1 0 0,0 0 0,-1 0 0,1 0-1,-1 0 1,1 0 0,-1 0 0,1 0 0,-1 0 0,1 0 0,-1 0 0,1 0 0,-1 1-1,1-1 1,0 0 0,-1 0 0,1 0 0,-1 1 0,1-1 0,0 0 0,-1 0 0,1 1-1,0-1 1,-1 1 0,1-1 0,0 0 0,-1 1 0,1-1 0,0 0 0,0 1-1,0-1 1,-1 1 0,1-1 0,0 1 0,0-1 0,0 1 0,0-1 0,0 0 0,0 1-1,0-1 1,0 1 0,0-1 0,0 1 0,0-1 0,0 1 0,0-1 0,0 1 0,0-1-1,0 1 1,1-1 0,-1 0 0,0 1 0,0-1 0,1 1-68,-1 1 128,-2 46 200,2 0-1,3 0 1,2 0-1,4 12-327,-8-51 42,17 96 453,4-1 0,10 20-495,2-26 277,5-2 1,3-1-1,33 50-277,-63-121 22,-6-14-5,3 7 46,0-1 0,-1 2 0,0-1 1,-1 1-1,-1 0 0,-1 1 0,-1-1 0,2 19-63,-6-37 24,1 1-1,-1 0 1,0-1 0,0 1-1,0 0 1,0-1-1,0 1 1,0 0-1,0 0 1,0-1 0,0 1-1,-1 0 1,1-1-1,0 1 1,0 0-1,0-1 1,-1 1-1,1 0 1,-1-1 0,1 1-1,0 0 1,-1-1-1,1 1 1,-1-1-1,1 1 1,-1-1 0,1 1-1,-1-1 1,1 0-1,-1 1 1,0-1-1,1 1 1,-1-1 0,0 0-1,1 0 1,-1 1-1,0-1 1,1 0-1,-1 0 1,0 0-1,0 0 1,1 0 0,-1 0-1,0 0 1,1 0-1,-1 0 1,0 0-1,0 0 1,1-1 0,-1 1-1,0 0 1,1 0-1,-1-1 1,0 1-1,1 0 1,-1-1-24,-39-26 745,-30-40-471,4-4 0,2-2 1,-27-46-275,83 109 5,4 6-4,1 0 0,0 1 0,0-1 1,0-1-1,0 1 0,1 0 0,-1-1 1,1 1-1,0-1 0,1 1 0,-1-1 1,0-4-2,2 8-5,1 0 0,-1 0 0,1 0 0,-1 0 0,1 1 1,0-1-1,-1 0 0,1 1 0,-1-1 0,1 0 1,0 1-1,0-1 0,-1 1 0,1-1 0,0 1 0,0-1 1,0 1-1,0 0 0,0-1 0,-1 1 0,1 0 1,0 0-1,0-1 0,0 1 0,0 0 0,0 0 0,0 0 1,0 0-1,0 0 0,0 0 0,0 1 5,21-1-157,0-1-1,-1-1 0,1-1 1,-1-1-1,0 0 0,20-8 158,-31 8-635,0 0 0,-1-1-1,1 0 1,-1 0 0,0-1-1,-1 0 1,1-1-1,-1 0 1,4-4 635,20-29-4185</inkml:trace>
  <inkml:trace contextRef="#ctx0" brushRef="#br0" timeOffset="12832.67">19075 5878 9290,'-7'-4'5897,"-11"24"-4453,18-19-1358,-8 13 18,1 1 1,0 0-1,1 0 1,1 0-1,0 1 0,1 0 1,1-1-1,1 1 1,0 3-105,1-14 13,-3 22 33,1 1-1,1 0 1,1 0-1,2 0 1,1 0 0,1 0-1,1-1 1,2 1-46,-5-23 10,0 0 0,0-1 0,1 1 0,-1-1 0,1 1 0,0-1 0,0 0 0,1 1 0,0-1 0,-1 0 0,1-1 0,0 1 0,2 1-10,-4-4 6,1-1-1,-1 1 1,1-1-1,-1 0 1,1 0-1,-1 1 1,0-1-1,1 0 0,-1 0 1,1 0-1,-1-1 1,1 1-1,-1 0 1,0-1-1,1 1 1,-1 0-1,1-1 1,-1 1-1,0-1 1,0 0-1,1 0 1,-1 1-1,0-1 1,0 0-1,0 0 1,0 0-1,0 0 0,0 0 1,0 0-1,0-1 1,0 1-1,0 0 1,-1 0-1,1-1-5,0 1 5,21-29 88,-2 0 0,0-1 0,-3-1-1,14-33-92,-15 32 37,45-92 47,-61 125-85,0 1 1,0-1-1,0 0 0,0 1 1,0-1-1,0 0 0,0 1 1,0-1-1,0 0 0,0 1 1,1-1-1,-1 0 1,0 0-1,0 1 0,0-1 1,0 0-1,1 1 0,-1-1 1,0 0-1,0 0 0,1 0 1,-1 1-1,0-1 0,1 0 1,-1 0-1,0 0 0,1 0 1,-1 1-1,0-1 0,1 0 1,-1 0-1,0 0 0,1 0 1,-1 0-1,0 0 0,1 0 1,-1 0-1,0 0 1,1 0-1,-1 0 0,0 0 1,1 0-1,-1-1 0,0 1 1,1 0-1,-1 0 0,0 0 1,0 0-1,1 0 0,-1-1 1,0 1-1,1 0 0,-1 0 1,-6 208 38,1-9 418,8-194-275,1-19-95,-3 11-64,29-148 514,8-121-536,-31 180 15,-2 73-56,4 36-45,-5-10 78,-2-2 0,-1 0 5,1 0 1,-1 0-1,1 0 1,0-1-1,0 1 1,1 0-1,-1-1 1,1 0-1,0 0 1,0 0-1,1 0 1,-1 0-1,1 0 1,0-1-1,0 0 1,0 0-1,0 0 1,1 0-1,-1-1 1,1 1-1,-1-1 1,1 0-1,0-1 1,0 1-1,0-1 1,5 1 2,2-5 4,1-1-1,-1 0 1,0-1 0,0 0 0,0-1-1,-1 0 1,0-1 0,0 0 0,-1-1-1,0 0 1,0-1 0,-1 0 0,0 0-1,1-3-3,-3 6 5,96-90 70,-102 95-76,0 0 0,0 1 0,0-1 0,1 0 0,-1 0 0,0 1 0,0-1 0,0 0 0,0 1 0,1-1 0,-1 1 0,0 0 0,0-1 0,1 1 0,-1 0 0,0 0 0,1 0 0,-1 0 0,0 0 0,1 0 0,-1 0 0,0 0 0,1 0 0,-1 1 0,0-1 0,1 0 0,-1 1 0,0-1 0,0 1 0,0 0 0,1-1 0,-1 1 0,0 0 0,0 0 0,0 0 0,0 0 0,0 0 0,-1 0 0,1 0 0,0 0 0,0 0 0,-1 0 0,1 0 0,0 0 0,-1 1 0,1-1 1,15 66-46,-15-57 49,0-8-2,-2 0 3,1-1 0,-1 1 0,1-1 0,0 1 0,0-1 0,0 1 1,-1-1-1,1 1 0,1-1 0,-1 1 0,0-1 0,0 1 0,0-1 1,1 1-1,-1-1 0,1 1 0,-1-1 0,1 1 0,0-1 0,0 0 0,-1 0 1,1 1-1,0-1 0,0 0 0,0 0 0,0 0 0,0 0 0,1 0 1,-1 0-1,0 0 0,0 0 0,1 0 0,-1-1 0,0 1 0,1 0 0,-1-1 1,1 1-1,-1-1 0,1 0 0,-1 1 0,1-1 0,-1 0 0,1 0 1,-1 0-1,1 0 0,-1 0 0,1 0 0,-1-1 0,1 1 0,-1 0 1,1-1-1,-1 1-4,12-11 32,0 0 1,-1-1-1,0-1 1,-1 1-1,0-2 1,-1 1-1,-1-2 1,0 1-1,5-13-32,41-61 29,-54 88-31,-1-1 1,0 0-1,1 1 1,-1-1-1,1 0 1,-1 1-1,1-1 1,-1 0-1,1 1 1,-1-1-1,1 1 0,-1-1 1,1 1-1,0-1 1,-1 1-1,1 0 1,0-1-1,-1 1 1,1 0-1,0-1 0,0 1 1,-1 0-1,1 0 1,0 0-1,0-1 1,-1 1-1,1 0 1,0 0-1,0 0 1,0 1-1,-1-1 0,1 0 1,0 0-1,0 0 1,-1 0-1,1 1 1,0-1-1,0 0 1,-1 1-1,1-1 0,0 1 1,-1-1-1,1 0 1,-1 1-1,1-1 1,0 1-1,-1 0 1,1 0 1,18 37-67,-16-31 61,3 9-12,-5-10 19,1-1-1,0 1 1,0-1-1,0 0 1,1 0-1,-1 0 1,1 0-1,0 0 1,1 0-1,-1-1 1,1 0-1,0 0 1,0 0-1,1 0 1,1 1-1,-2-4-29,-1 0 1,0-1 0,1 0 0,-1 0-1,0 0 1,1 0 0,-1 0 0,0-1-1,0 1 1,1-1 0,-1 0 0,0 0 0,0 0-1,0 0 1,0-1 0,0 1 0,0-1-1,0 0 1,-1 0 0,1 0 0,0 0-1,-1 0 1,0-1 0,0 1 0,1-1-1,-1 1 1,-1-1 0,2-2 28,15-17-1227,-1-2 0,-1 0 0,-1-1 0,-1-1 0,4-12 1227,-7 16-1312,24-46-2994</inkml:trace>
  <inkml:trace contextRef="#ctx0" brushRef="#br0" timeOffset="13648.453">20501 5377 8738,'-27'66'5421,"-7"35"-2625,24-67-2461,3-7-55,7-27-276,1 0 0,-1 0 0,0-1 0,0 1 0,1 0 0,-1 0 0,0 0 0,0 0 0,0 0-1,1 0 1,-1 0 0,0 0 0,0 0 0,1 0 0,-1 0 0,0 0 0,0 0 0,1 0 0,-1 0 0,0 0 0,0 0 0,1 0 0,-1 0-1,0 0 1,0 0 0,1 0 0,-1 0 0,0 1 0,0-1 0,0 0 0,1 0 0,-1 0 0,0 0 0,0 1 0,0-1 0,1 0 0,-1 0 0,0 0-1,0 1 1,0-1 0,0 0 0,0 0 0,0 0 0,1 1 0,-1-1 0,0 0 0,0 0 0,0 1 0,0-1 0,0 0 0,0 0 0,0 1 0,0-1-5,30-36-228,-2-2-1,-2-1 1,-1-1-1,-2-1 0,10-26 230,24-62-1448,-57 129 1441,0 1 1,0-1-1,0 0 0,0 0 0,1 0 1,-1 1-1,0-1 0,0 0 1,0 0-1,1 0 0,-1 0 1,0 1-1,0-1 0,1 0 0,-1 0 1,0 0-1,1 0 0,-1 0 1,0 0-1,0 0 0,1 0 1,-1 0-1,0 0 0,1 0 1,-1 0-1,0 0 0,0 0 0,1 0 1,-1 0-1,0 0 0,0 0 1,1 0-1,-1 0 0,0-1 1,0 1-1,1 0 0,-1 0 0,0 0 1,0 0-1,1-1 0,-1 1 1,0 0-1,0 0 0,0 0 1,1-1-1,-1 1 0,0 0 7,-7 213 1463,7-193-1242,-1-12-82,0 1-1,1 0 0,0 0 0,0-1 0,1 1 0,0 0 0,1-1 0,-1 1 0,2-1 0,-1 1 0,1-1 1,1 0-1,3 7-138,-5-14 16,-1 0 1,0 0 0,0 0 0,1 0 0,-1 0 0,1-1 0,-1 1 0,1-1 0,-1 1 0,1-1-1,-1 0 1,1 1 0,-1-1 0,1 0 0,-1 0 0,1 0 0,0 0 0,-1 0 0,1 0-1,-1-1 1,1 1 0,-1 0 0,1-1 0,-1 0 0,1 1 0,-1-1 0,1 0 0,-1 1-1,0-1 1,1 0 0,-1 0 0,0 0 0,0 0 0,0 0 0,0-1 0,0 1 0,0 0-1,0 0 1,0-1-17,14-12 69,-1-2 0,0 1 0,-1-2 0,-1 0-1,9-16-68,2-5 67,-2 0 0,-2-2 0,-1 0 0,-3-1 0,10-36-67,-16 34 1,-2-1 0,-1 1 0,-3-1 0,-1 0 0,-2 0 0,-3 1 0,-2-15-1,-4-25-211,2 106-42,-2 35 159,-1-6 176,3-1 0,2 1 0,2 1 0,2-1-1,3 0 1,2 1-82,30 54 225,-32-102-220,0 0 0,1-1-1,0 1 1,0 0 0,0-1 0,1 1-1,-1-1 1,1 0 0,0 0 0,0-1-1,1 1 1,-1-1 0,1 0 0,0 0 0,-1 0-1,1-1 1,0 0 0,5 2-5,-7-4 11,-1 0 1,1 0-1,0 0 1,-1-1-1,1 1 0,-1-1 1,1 1-1,-1-1 0,0 0 1,1 0-1,-1 0 1,0 0-1,1-1 0,-1 1 1,0-1-1,0 1 1,0-1-1,0 1 0,0-1 1,-1 0-1,1 0 1,-1 0-1,1 0 0,-1 0 1,1-1-1,-1 1 1,0 0-1,0-1 0,0 1 1,-1-1-1,1 1 1,0-1-1,-1 1 0,0-1 1,0 1-1,1-1 1,-1 1-1,-1-1 0,1 1 1,0-1-1,-1 1 0,1-1 1,-1 1-1,0-1 1,0 1-1,-1-3-11,-51-115 357,21 58-255,35 70-57,-1-2-44,0 0 0,1-1 0,0 1 1,0-1-1,0 0 0,0 0 0,1 0 1,0 0-1,0 0 0,0-1 1,0 0-1,1 0 0,0 0 0,0 0-1,6-1 0,0-1 0,0 0 0,0-1-1,1 0 1,-1 0 0,0-1-1,0-1 1,1 0 0,-1-1-1,0 0 1,0 0 0,0-1 0,0-1-1,-1 0 1,0 0 0,1-1-1,-1 0 1,-1-1 0,1 0-1,-1-1 1,0 0 0,0 0 0,5-4 11,0 0 1,0-1 0,-1 0-1,-1-2 1,0 1 0,0-1-1,-2-1 1,0 0 0,0 0-1,-2-1 1,0 0 0,0-1-1,-2 0 1,0 0 0,2-13-12,-7-10 33,-5 44-61,-4 22 20,1 0 0,2 0 1,1 1-1,1 0 0,0 3 8,3-22 13,-2 1 5,1-1-1,0 0 0,1 0 1,0 0-1,0 0 0,1 1 1,0-1-1,0 0 1,1 0-1,0 0 0,1 0 1,-1-1-1,2 1 0,2 5-17,-5-12 3,0 1 0,0 0 0,1-1-1,-1 1 1,1-1 0,-1 1 0,1-1-1,0 0 1,-1 0 0,1 0 0,0 0-1,0 0 1,0 0 0,0 0 0,0 0-1,0-1 1,0 1 0,0-1 0,0 1 0,0-1-1,0 0 1,0 0 0,0 0 0,0 0-1,0 0 1,0-1 0,0 1 0,0-1-1,0 1 1,0-1 0,0 0 0,0 1-1,0-1 1,0 0 0,0 0 0,0-1-1,0 1-2,3-3-96,1 0 0,-1 0 1,-1 0-1,1 0 0,0-1 0,-1 0 0,0 0 0,0 0 0,-1-1 0,1 1 0,-1-1 0,0 0 96,1-5-707,0 0-1,0-1 1,-2 1 0,1-1 0,-1 0 0,-1 1 0,0-1-1,-1-5 708,-4-46-4430</inkml:trace>
  <inkml:trace contextRef="#ctx0" brushRef="#br0" timeOffset="13879.833">21498 4397 8426,'5'26'4113,"-5"4"-337,-3-3-1903,3 0-1265,6-4-584,10-2-16,1-7-32,12 0-624,6-4-240,10 6-2873,-1-3 248</inkml:trace>
  <inkml:trace contextRef="#ctx0" brushRef="#br0" timeOffset="14191.424">21789 4676 8970,'-1'3'274,"-10"23"1951,0 0-1,2 1 0,1 0 0,-5 28-2224,12-54 22,1 0 0,-1-1 0,1 1-1,-1 0 1,1 0 0,-1 0 0,1 0-1,0 0 1,0 0 0,-1 0 0,1 0-1,0 0 1,0 0 0,0 0 0,0 1-1,0-1 1,0 0 0,1 0 0,-1 0-1,0 0 1,0 0 0,1 0 0,-1 0-1,1 0 1,-1 0 0,1-1 0,-1 1 0,1 0-1,-1 0 1,1 0 0,0 0 0,0-1-1,-1 1 1,1 0 0,0-1 0,0 1-1,0-1 1,0 1 0,0-1 0,0 1-1,-1-1 1,1 1 0,0-1 0,0 0-1,0 1 1,1-1 0,-1 0 0,0 0 0,0 0-1,0 0 1,0 0 0,0 0 0,0 0-1,0 0 1,0-1 0,0 1 0,0 0-1,0-1 1,0 1 0,0-1-22,9-4 27,-1 0-1,1-1 1,-1-1 0,-1 0 0,1 0-1,-1 0 1,0-1 0,5-7-27,6-5 43,4-4-6,-9 8-28,1 0-1,0 1 1,1 1-1,1 1 1,0 0-1,1 1 1,0 1 0,6-2-9,-22 12-1,0 0 0,1 0 1,-1 0-1,1 0 0,0 1 1,-1-1-1,1 1 0,-1 0 1,1 0-1,0 0 0,-1 0 1,1 0-1,-1 0 0,1 1 1,0-1-1,-1 1 1,1 0-1,-1 0 0,1 0 1,-1 0-1,0 0 0,1 0 1,-1 1-1,0-1 0,0 1 1,0-1-1,0 1 0,0 0 1,0 0-1,-1 0 0,1 0 1,-1 0-1,1 0 0,-1 1 1,0-1-1,1 0 1,-1 1-1,-1-1 0,1 1 1,0-1-1,0 3 1,5 23 61,-5-24-40,-1 1 0,1 0 0,0 0 0,0 0 0,1-1 0,-1 1-1,1 0 1,0-1 0,1 0 0,-1 1 0,1-1 0,-1 0 0,1 0 0,0 0 0,3 2-21,-3-6 9,0 1 0,0-1 1,-1 0-1,1 0 0,0 0 1,0-1-1,-1 1 0,1 0 1,0-1-1,-1 0 0,1 0 1,0 0-1,-1 0 1,1 0-1,-1 0 0,1-1 1,-1 1-1,0-1 0,0 0 1,0 1-1,0-1 0,0 0 1,0 0-1,0-1 0,0 1 1,-1 0-1,1-1-9,2-1 12,74-91-1154,-13-7-3548,-29 36 718</inkml:trace>
  <inkml:trace contextRef="#ctx0" brushRef="#br0" timeOffset="14510.087">22600 4257 8666,'-50'87'8340,"2"-5"-6151,48-82-2182,-1 1 0,1-1 1,-1 0-1,0 1 0,1-1 1,-1 1-1,1 0 1,-1-1-1,1 1 0,0-1 1,-1 1-1,1 0 0,0-1 1,-1 1-1,1 0 0,0-1 1,0 1-1,-1 0 0,1-1 1,0 1-1,0 0 0,0 0 1,0-1-1,0 1 0,0 0 1,0-1-1,0 1 0,0 0 1,1 0-1,-1-1 1,0 1-1,0 0 0,1-1 1,-1 1-1,0 0 0,1-1 1,-1 1-1,0-1 0,1 1 1,-1 0-1,1-1 0,-1 1 1,1-1-1,0 1 0,-1-1 1,1 0-1,-1 1 0,1-1 1,0 0-1,-1 1 0,1-1 1,0 0-1,-1 0 1,1 1-1,0-1 0,0 0 1,0 0-8,78-42 13,-59 34-105,0 0 0,1 1 0,0 1 0,0 1 1,0 1-1,1 1 0,-1 0 0,1 2 0,9 1 92,-28 0 8,1 0 0,0 0 0,0 0 0,0 0 0,0 1 0,0 0 0,-1 0 1,1 0-1,0 0 0,-1 0 0,1 1 0,0 0 0,-1-1 0,0 1 0,0 1 0,1-1 0,-1 0 0,0 1 0,-1-1 0,1 1 0,0 0 1,-1 0-1,0 0 0,1 1 0,-1-1 0,0 0 0,-1 1 0,1-1 0,-1 1 0,1 0 0,-1-1 0,0 1 0,-1 0 0,1 0 0,-1 0 0,1 0 1,-1-1-1,0 1 0,-1 0 0,1 3-8,-4 8 232,-1 0 0,0 0 0,0-1 0,-2 1 0,0-1 0,0 0 0,-1-1 0,-1 0 0,0 0 0,-1-1 0,-1 0 0,0-1 0,0 0 0,-1-1 0,0 0 1,-1-1-1,0 0 0,-12 6-232,-46 12-40,19-38-6068,29-3 1711</inkml:trace>
  <inkml:trace contextRef="#ctx0" brushRef="#br0" timeOffset="14970.095">23028 3597 4497,'12'-90'9402,"-1"118"-6593,13 156-728,-1 125-2081,-5-51 1102,3-117-345,-6-105-494,-15-35-254,1 0-1,0-1 1,-1 1-1,1 0 1,0-1-1,0 1 1,-1-1 0,1 1-1,0-1 1,0 1-1,0-1 1,0 0-1,0 1 1,0-1-1,-1 0 1,1 0 0,0 0-1,0 0 1,0 0-1,0 0 1,0 0-1,0 0 1,0 0-1,0 0 1,0 0 0,0 0-1,0-1 1,0 1-1,0 0 1,-1-1-1,1 1 1,0-1-1,0 1 1,0-1 0,-1 1-1,1-1 1,0 0-1,0 1 1,-1-1-1,1 0 1,-1 1 0,1-1-1,-1 0 1,1 0-1,-1 0 1,1 0-1,-1 1 1,0-1-1,1 0 1,-1-1-9,0 2 3,59-105 322,-49 82-281,53-123 376,20-79-420,-63 169-12,-2-1 0,-3-2 0,-2 1 0,-3-2-1,-2 1 1,-3-1 0,-2-23 12,-4 83-44,1 0 0,0 0 0,-1 0 0,1 1 0,0-1 0,-1 0 0,1 0 0,0 0 0,-1 0 0,1 0 0,0 0 0,-1 0 0,1 0 0,0 0 0,-1 0 0,1 0 0,0 0 0,-1 0 0,1-1-1,0 1 1,-1 0 0,1 0 0,0 0 0,0 0 0,-1 0 0,1-1 0,0 1 0,-1 0 0,1 0 0,0-1 0,0 1 0,0 0 0,-1 0 0,1-1 44,-1 4-133,-61 164-7823,28-83 4002</inkml:trace>
  <inkml:trace contextRef="#ctx0" brushRef="#br0" timeOffset="16084.804">23282 4127 3881,'24'106'8243,"19"48"-4189,-8-93-2882,-32-60-1158,-1 0-1,1-1 1,-1 0-1,1 1 1,0-1 0,-1 0-1,1 0 1,0 0-1,-1-1 1,1 1-1,-1-1 1,1 1-1,-1-1 1,1 0-1,-1 0 1,1 0-1,-1 0 1,0-1-1,1 1 1,-1 0-1,0-1 1,0 0-1,0 1 1,0-1-1,-1 0 1,1 0-1,0 0 1,-1 0-1,1-1 1,-1 1 0,0 0-1,0 0 1,1-1-1,-2 1 1,1-1-1,0-1-13,0 3 9,17-30 78,-2-1 0,0-1 0,-3 0 0,0-1 0,5-31-87,-7 24 67,-3-2-1,-1 0 0,-2 0 1,-2 0-1,-2-13-66,-1 52-3,1-9-9,0 0-1,-2 0 1,1 0 0,-2 0 0,1 0-1,-2 0 1,0 1 0,-4-13 12,4 34-72,-7 66 192,3 0 0,3 63-120,12-26 573,-8-109-561,0-1-1,1 1 0,-1-1 0,0 0 0,1 1 1,0-1-1,-1 1 0,1-1 0,0 0 0,0 1 1,1-1-1,-1 0 0,0 0 0,1 0 0,-1 0 1,1 0-1,-1 0 0,1 0 0,0-1 1,0 1-1,0-1 0,0 1 0,0-1 0,0 0 1,0 0-1,1 0 0,-1 0 0,0 0 0,1 0 1,-1 0-1,1-1 0,-1 1 0,1-1 0,-1 0 1,1 0-1,-1 0 0,1 0 0,-1 0 0,1-1 1,-1 1-12,9-5 13,0-1 0,-1 0 0,0-1 0,0 0 0,-1-1 0,0 0 0,0 0 0,-1-1 0,0 0 0,0 0 0,-1-1 0,0 0 0,-1 0-13,6-8 30,0-1 0,-2 1 1,0-2-1,-1 0 0,-1 0 0,0 0 1,-2-1-1,-1 0 0,0-1 1,-1 1-1,-2-1 0,0 0 0,-1 0-30,-16 85-257,15-59 252,-3 5 8,1 1 0,1 0 0,-1-1 1,2 1-1,-1 0 0,2 0 0,-1 0 0,1-1 0,0 1 0,1 0 0,1-1 0,-1 1 1,1-1-1,2 3-3,-4-10-1,1 0 1,-1-1 0,1 1 0,-1-1 0,1 1-1,-1-1 1,1 0 0,0 0 0,0 0-1,0 0 1,0 0 0,-1 0 0,1 0 0,0 0-1,1-1 1,-1 1 0,0-1 0,0 0-1,0 1 1,0-1 0,0 0 0,0 0 0,1 0-1,-1-1 1,0 1 0,0 0 0,0-1-1,1 0 1,61-26 3,-50 19 1,55-32 60,-51 29-52,-1 1 1,1 0-1,1 1 0,-1 1 0,16-4-12,-32 11-4,1 0-1,0 0 1,-1 1 0,1-1-1,0 1 1,0 0 0,-1 0-1,1 0 1,0 0 0,0 0-1,-1 1 1,1-1 0,0 1-1,-1 0 1,1 0 0,-1 0-1,1 0 1,-1 0 0,1 0-1,-1 1 1,0-1 0,1 1-1,-1 0 1,0-1 0,0 1-1,0 0 1,-1 0 0,1 0-1,0 1 1,-1-1 0,1 0-1,-1 1 1,0-1 0,0 1-1,0-1 1,0 1 0,0-1-1,0 1 1,-1 0 0,1 0 4,4 14-16,1 2 300,-1-34 309,-4-21-329,-1-1-1,-1 1 1,-2-1-1,-2 1 1,-4-13-264,-4-27 45,41 64-202,240-82-1142,-267 94 1296,1-2-3,1 1 0,0 0 0,0 0 0,0 0 0,-1 1 0,1-1 0,0 1 0,0-1-1,0 1 1,0 0 0,0 0 0,0 0 0,0 0 0,0 1 0,0-1 0,0 1 0,0 0-1,-1 0 1,1 0 0,0 0 0,0 0 0,-1 1 0,1-1 0,-1 1 0,1 0 0,-1 0-1,0 0 1,1 0 6,-2 2-1,1 1 0,-1 0 0,0 0 0,0 0 0,0 0 0,-1 0 0,1 0 0,-1 0 0,-1 0 0,1 0 0,-1 0 0,0 4 1,-20 79 88,15-69-23,1-1 1,1 1 0,0 0 0,2 0-1,-1 17-65,3-34 4,0 0 0,0-1-1,0 1 1,0 0-1,1 0 1,-1-1 0,0 1-1,1 0 1,-1 0-1,1-1 1,0 1 0,-1-1-1,1 1 1,0 0-1,0-1 1,0 1 0,0-1-1,0 0 1,0 1-1,1-1 1,-1 0 0,0 0-1,1 0 1,-1 0-1,1 0 1,-1 0 0,1 0-1,-1 0 1,1-1-1,0 1 1,-1 0 0,1-1-1,0 0 1,0 1-1,-1-1 1,1 0 0,0 0-1,0 0 1,0 0-1,-1 0 1,1 0 0,0-1-1,0 1 1,-1 0-1,1-1 1,1 0-4,7-3 8,1 0 0,0-1 0,-1 0 1,0-1-1,0 0 0,-1 0 0,0-1 0,0 0 0,0-1 1,-1 0-1,0 0 0,-1-1 0,0 0 0,0 0 0,2-5-8,75-154 90,-72 140-70,31-104 71,-45 115-69,-1 29-51,2-8 25,1 0 0,0 0-1,0 0 1,1 0 0,-1 0 0,1 0 0,0 0 0,0 0 0,0 0-1,0-1 1,1 1 0,0 0 0,0-1 0,0 0 0,0 1 0,0-1-1,0 0 1,1 0 0,0 0 0,0 0 0,-1 0 0,1-1 0,1 1-1,-1-1 1,0 0 0,1 0 0,-1 0 0,1-1 0,0 1-1,-1-1 1,1 0 0,0 0 0,0 0 0,0 0 0,0-1 0,0 1 4,7-3-1,0-1 1,0 0 0,-1-1 0,1 0 0,-1-1 0,0 0 0,0 0 0,-1-1 0,1 0 0,-1-1 0,-1 0-1,1 0 1,-1-1 0,0 0 0,5-9 0,0 3 19,0 0 0,-2-1 1,0 0-1,-1-1 0,0 0 0,6-15-19,-15 29 1,0 1 1,0-1-1,0 0 0,0 0 1,0 1-1,0-1 0,0 0 1,0 0-1,-1 0 1,1 0-1,-1 0 0,1 0 1,-1 0-1,0 0 0,0 0 1,0 0-1,0 0 0,0 1 1,0-1-1,-1 0 0,1 0 1,-1 0-1,1 0 1,-1 0-1,0 0 0,1 0 1,-1 0-1,0 1 0,0-1 1,0 0-1,-1 1 0,1-1 1,0 1-1,-1-1 0,1 1 1,-1 0-1,1-1 1,-1 1-1,0 0 0,1 0 1,-1 0-1,0 0 0,0 1 1,0-1-1,1 0 0,-1 1 1,0-1-1,0 1 1,0 0-1,-1-1-1,-4 2-3,-1-1 0,1 1 0,0 0 1,0 0-1,0 1 0,0 0 0,0 0 0,0 1 1,1 0-1,-1 0 0,1 0 0,-1 1 0,1 0 1,1 0-1,-1 1 0,0 0 0,1 0 0,0 0 0,0 0 1,1 1-1,-1 0 0,1 0 0,1 0 0,-3 4 3,2-2 6,0-1-1,0 1 0,0 0 1,1 0-1,0 0 0,1 0 1,0 1-1,0-1 0,1 0 1,0 1-1,1 0 0,-1-1 0,2 1 1,-1-1-1,1 1 0,0-1 1,1 1-1,0-1 0,1 0 1,2 8-6,-2-11-9,0 0-1,1 0 1,-1-1 0,1 1 0,0-1 0,0 0 0,0 0 0,1 0 0,-1-1 0,1 0 0,0 1 0,0-2 0,0 1 0,0-1-1,1 1 1,-1-1 0,0-1 0,1 1 0,0-1 0,-1 0 0,1 0 0,0-1 0,0 0 9,14 1-917,0-1 0,0-1 0,0 0 0,0-2 1,18-5 916,34-10-3401</inkml:trace>
  <inkml:trace contextRef="#ctx0" brushRef="#br0" timeOffset="29334.923">16294 8833 8362,'-4'-11'673,"1"0"1,1 0-1,0 0 0,0 0 1,1 0-1,0 0 0,1-1 1,1 0-674,-1 3 117,1 0 0,1 0 0,-1 1-1,1-1 1,1 1 0,0-1 0,0 1 0,1 0 0,0 0 0,0 0 0,1 1 0,-1-1 0,2 1 0,-1 0-1,1 1 1,0-1-117,-2 4 10,-1 1 0,0-1-1,1 1 1,0-1 0,-1 1-1,1 0 1,0 0-1,0 1 1,0-1 0,0 1-1,1 0 1,-1 0 0,0 0-1,0 1 1,1-1 0,-1 1-1,0 0 1,1 1 0,-1-1-1,0 1 1,0-1-1,1 1 1,-1 1 0,0-1-1,0 0 1,0 1 0,0 0-1,0 0 1,-1 0 0,1 0-1,-1 1 1,1 0 0,-1-1-1,0 1 1,0 0-1,0 1 1,0-1 0,-1 0-1,3 4-9,15 21 11,-2 0 0,0 2 0,-2 0 0,-1 0 0,-2 2 0,5 17-11,13 28 76,-30-75-71,22 40 87,-22-41-88,0 0-1,-1-1 1,1 1 0,0 0-1,-1-1 1,1 1-1,0-1 1,0 1 0,-1-1-1,1 1 1,0-1 0,0 0-1,0 1 1,0-1 0,0 0-1,0 0 1,0 1-1,0-1 1,0 0 0,-1 0-1,1 0 1,0 0 0,0 0-1,0 0 1,0-1 0,0 1-1,0 0 1,0 0-1,0-1 1,0 1 0,-1-1-1,1 1 1,0 0 0,0-1-1,0 0 1,-1 1-1,1-1 1,0 1 0,0-1-1,-1 0 1,1 0 0,-1 1-1,1-1 1,-1 0 0,1 0-1,-1 0 1,1 0-4,12-21 62,-1 0 1,-1-1-1,-1 0 0,-1 0 1,0-1-1,-2-1 0,-1 1 1,0-12-63,4-10 335,-3 0 1,-2-1 0,-1 1 0,-3-42-336,-10 50 785,6 61-345,4-9-440,0 1 0,2 0 0,0-1 0,0 1 0,1-1 0,1 0 0,0 0 0,3 3 0,-8-16 0,0 0 0,0 0 1,0-1-1,0 1 0,0 0 0,0-1 0,0 1 0,0 0 0,0 0 0,1-1 0,-1 1 1,0 0-1,1-1 0,-1 1 0,0 0 0,1-1 0,-1 1 0,0 0 0,1-1 1,-1 1-1,1-1 0,-1 1 0,1-1 0,0 1 0,-1-1 0,1 0 0,0 1 1,-1-1-1,1 1 0,0-1 0,-1 0 0,1 0 0,0 1 0,-1-1 0,1 0 1,0 0-1,0 0 0,-1 0 0,1 0 0,0 0 0,0 0 0,-1 0 0,1 0 0,0 0 1,-1-1-1,1 1 0,0 0 0,0 0 0,-1-1 0,1 1 0,-1 0 0,1-1 1,0 1-1,-1-1 0,1 1 0,-1-1 0,1 1 0,-1-1 0,1 1 0,-1-1 1,1 1-1,-1-1 0,1 0 0,-1 1 0,0-1 0,1 0 0,19-95-8098,-17 48 3053</inkml:trace>
  <inkml:trace contextRef="#ctx0" brushRef="#br0" timeOffset="29659.568">17160 8208 9002,'-3'3'5850,"-17"17"-2726,15-10-3034,0 0 0,0 0 0,1 0 0,0 0-1,1 1 1,0 0 0,1 0 0,0-1 0,1 1 0,0 0 0,1 1 0,0-1 0,1 0 0,0 2-90,-1 9 31,1 0 0,2 0-1,0 0 1,1-1 0,1 1 0,1-1 0,7 17-31,-12-36 4,0 1-1,0-1 1,0 1 0,0-1 0,0 0 0,0 1-1,1-1 1,-1 0 0,1 0 0,0 0 0,0 0-1,-1 0 1,1 0 0,0-1 0,1 1 0,-1-1-1,0 1 1,0-1 0,1 0 0,-1 0-1,0 0 1,1 0 0,-1 0 0,1 0 0,0-1-1,-1 1 1,1-1 0,-1 0 0,1 0 0,0 0-1,-1 0 1,1 0 0,0-1 0,-1 1 0,1-1-1,-1 1 1,1-1 0,-1 0 0,1 0 0,-1 0-1,0-1 1,1 1 0,-1 0 0,0-1 0,2-1-4,8-7 16,1 0 1,-2-1 0,1 0 0,-1-1 0,-1 0 0,0-1 0,3-7-17,134-238 224,-112 210-197,-35 48-30,1 0 1,0 0-1,0 0 1,0 0-1,0 0 1,0 0-1,0 0 1,0 0-1,0 0 1,0 0-1,-1 0 1,1 1-1,0-1 1,0 0-1,0 1 1,0-1-1,0 1 0,-1-1 1,1 1-1,0-1 1,0 1-1,-1-1 1,1 1-1,-1 0 1,1-1-1,0 1 1,-1 0-1,1 0 1,-1-1-1,1 1 1,-1 0-1,0 0 1,1 0-1,-1 0 3,1 0-2,82 197-90,-82-196 93,0 0 1,0 0-1,0 0 1,0 0-1,0 0 0,0-1 1,0 1-1,0 0 0,1-1 1,-1 1-1,1 0 1,-1-1-1,1 0 0,0 1 1,-1-1-1,1 0 0,0 0 1,0 0-1,0 0 1,0 0-1,0 0 0,0-1 1,0 1-1,0-1 0,0 1 1,0-1-1,0 0 1,1 0-2,3-3 9,-1 0 0,1 0 1,-1-1-1,0 1 1,0-1-1,0 0 1,-1-1-1,0 1 1,1-1-1,-2 0 1,4-5-10,100-169 200,-49 78-152,-32 71-71,-25 29 19,0 1 1,-1 0-1,1-1 1,0 1-1,0 0 1,-1 0-1,1-1 1,0 1-1,0 0 1,0 0-1,-1 0 1,1 0-1,0 0 1,0 0-1,0 0 1,-1 0-1,1 0 1,0 1-1,0-1 1,0 0-1,-1 0 1,1 1-1,0-1 1,-1 1-1,1-1 0,0 0 1,0 1-1,-1-1 1,1 1-1,-1 0 1,1-1-1,-1 1 1,1-1-1,-1 1 1,1 0-1,-1-1 1,1 1-1,-1 0 1,0 0-1,1-1 1,-1 1-1,0 0 1,0 0-1,0 0 4,6 13-495,-2 0 0,0 0 0,-1 0 0,0 1 0,-1 0-1,0 12 496,1 0-1771,4 33-1500</inkml:trace>
  <inkml:trace contextRef="#ctx0" brushRef="#br0" timeOffset="30865.294">18635 7569 7690,'2'-2'164,"-2"1"-71,0 1 0,0-1 0,0 0 0,0 0 0,1 1 0,-1-1 0,0 0 0,0 0-1,1 1 1,-1-1 0,1 0 0,-1 1 0,1-1 0,-1 0 0,1 1 0,-1-1 0,1 1 0,-1-1 0,1 1 0,0-1 0,-1 1 0,1-1 0,0 1 0,-1 0 0,1-1 0,0 1 0,-1 0 0,1 0 0,0-1 0,0 1 0,0 0 0,-1 0 0,1 0-1,0 0 1,0 0 0,0 0 0,-1 0 0,1 0 0,0 0 0,0 1 0,-1-1 0,1 0 0,0 0 0,0 1 0,-1-1 0,1 0 0,0 1 0,-1-1 0,1 1 0,0-1 0,-1 1 0,1-1 0,-1 1 0,1 0 0,-1-1 0,1 1 0,-1-1-1,1 2-92,3 67 1270,-40 202 585,-34 131-294,43-315-1060,27-88-516,0 1 0,-1-1 0,1 1 0,0-1 0,-1 1 0,1-1 0,-1 0 0,1 1 0,0-1-1,-1 1 1,1 0 0,-1-1 0,0 1 0,1-1 0,-1 1 0,1 0 0,-1-1 0,0 1 0,1 0 0,-1 0 0,1 0 0,-1-1 0,0 1 0,1 0 0,-1 0 0,0 0 0,1 0 0,-1 0 0,0 0-1,1 0 1,-1 0 0,0 1 0,1-1 0,-1 0 0,0 0 0,1 0 0,-1 1 0,0-1 0,1 0 0,-1 1 0,1-1 0,-1 0 0,1 1 0,-1-1 0,1 1 0,-1-1 0,1 1 0,-1-1 0,1 1 0,0-1-1,-1 1 1,1 0 0,0-1 0,-1 1 0,1 0 0,0-1 0,0 1 0,0-1 0,0 1 0,-1 0 0,1-1 0,0 1 0,0 0 0,0 0 0,0-1 0,0 1 0,1 0 15,-39-80-4712,4 9 1290</inkml:trace>
  <inkml:trace contextRef="#ctx0" brushRef="#br0" timeOffset="31140.641">18307 7804 6769,'14'-13'3113,"-3"16"-160,16 9-1073,8 6-1488,12 8 80,7-2-56,21 7 81,-5-7-225,18 3 24,-5-3-192,4 5-440,-25-1-3113,-24-3 872</inkml:trace>
  <inkml:trace contextRef="#ctx0" brushRef="#br0" timeOffset="32298.52">19149 7360 6977,'-1'-4'482,"0"1"0,0-1 0,0 0-1,1 1 1,-1-1 0,1 0 0,0 0-1,0 0 1,0 1 0,0-1 0,1 0-1,-1 0 1,1 1 0,0-1 0,0 0-1,1 1 1,0-3-482,13 18 866,21 112-41,12 90 59,-32-175-615,-16-38-259,1 0 0,-1-1 0,0 1 1,1 0-1,-1-1 0,1 1 0,0 0 0,-1-1 1,1 1-1,-1-1 0,1 1 0,0-1 1,-1 1-1,1-1 0,0 1 0,0-1 0,-1 0 1,1 1-1,0-1 0,0 0 0,0 0 1,0 1-1,-1-1 0,1 0 0,0 0 0,0 0 1,0 0-1,0 0 0,-1 0 0,1-1 0,0 1 1,0 0-1,0 0 0,0 0 0,-1-1 1,1 1-1,0 0 0,0-1 0,-1 1 0,1-1 1,0 1-1,-1-1 0,1 1 0,0-1 1,-1 0-11,11-11 47,-1-1 1,0-1-1,-1 1 1,0-1-1,-2-1 0,1 0 1,-2 0-1,0 0 1,-1-1-1,0-2-47,1 3 26,79-236 88,-71 236-128,-7 41-9,0 76 47,-7-72 35,2 1 0,2-1 1,0 1-1,2-1 0,7 21-59,-13-50 9,0 1-1,0-1 0,0 0 1,1 1-1,-1-1 1,0 1-1,1-1 0,-1 1 1,1-1-1,0 0 0,-1 1 1,1-1-1,0 0 1,0 0-1,0 0 0,0 0 1,0 1-1,0-1 1,0 0-1,0 0 0,0-1 1,0 1-1,0 0 1,1 0-1,-1-1 0,0 1 1,1 0-1,-1-1 1,1 1-1,-1-1 0,0 0 1,1 0-1,-1 1 1,1-1-1,-1 0 0,1 0 1,-1 0-1,1 0 1,-1-1-1,1 1 0,-1 0 1,0-1-1,1 1 1,0-1-9,8-9 34,-1 1 1,0-2-1,-1 1 1,0-1-1,-1-1 1,0 1 0,-1-1-1,0-1 1,-1 1-1,3-10-34,-7 21 1,18-51 57,-2-1 0,-2-1-1,-2 0 1,2-32-58,-6 21 5,-28 288-246,17-203 251,2 0 0,0-1 0,2 1 0,0 0 1,4 15-11,-6-35 1,0 1 0,0 0 0,0-1 1,0 1-1,0-1 0,0 1 1,0-1-1,0 1 0,0-1 0,0 1 1,0 0-1,1-1 0,-1 1 0,0-1 1,0 1-1,1-1 0,-1 1 0,0-1 1,1 0-1,-1 1 0,1-1 1,-1 1-1,1-1 0,-1 0 0,0 1 1,1-1-1,-1 0 0,1 1 0,-1-1 1,1 0-1,0 0 0,-1 0 0,1 0 1,-1 1-1,1-1 0,-1 0 1,1 0-1,-1 0 0,1 0 0,0 0 1,-1 0-1,1 0 0,-1 0 0,1-1 1,-1 1-1,1 0 0,-1 0 0,1 0 1,0-1-1,-1 1 0,1 0 1,-1 0-1,0-1 0,1 1 0,-1-1-1,24-25 52,9-29 5,-2-2 1,-3-1-1,-2-1 0,18-62-57,-8-9-1,-35 151-118,-2-6 89,-6 80-24,3 0 0,8 64 54,5-115 107,-9-43-103,1 0 0,-1-1 0,0 1 0,1-1 0,-1 1 0,1 0 0,-1-1 0,1 1 0,-1-1 0,1 0 0,-1 1 0,1-1 0,-1 1 0,1-1 0,0 0 0,-1 1 0,1-1 0,0 0 0,-1 0 0,1 1 0,0-1 0,-1 0 0,1 0 0,0 0 0,0 0 0,-1 0 0,1 0 0,0 0 0,-1 0 0,1 0 0,0-1 0,0 1 0,-1 0 0,1 0 1,0-1-1,-1 1 0,1 0 0,-1-1 0,1 1 0,0 0 0,-1-1 0,1 1 0,-1-1 0,1 1 0,-1-1 0,1 1 0,-1-1 0,1 0 0,-1 1 0,0-1 0,1 1 0,-1-1 0,0 0-4,23-27 57,-1 0 1,-2-2-1,-1 0 1,-1-2 0,-1 1-1,-2-3-57,-1 6 31,70-164 77,-66 148-119,-15 50-28,1 146-205,-6-119 136,2 1 1,1-1-1,2 0 1,5 25 107,-8-57-93,0 0 0,0 0 0,0-1 0,-1 1 0,1 0 0,0 0 0,0-1 0,1 1 0,-1 0 0,0 0 0,0-1 0,0 1 1,0 0-1,1-1 0,-1 1 0,0 0 0,1-1 0,-1 1 0,0 0 0,1-1 0,-1 1 0,1-1 0,-1 1 0,1-1 0,-1 1 0,1-1 0,0 1 1,-1-1-1,1 1 0,0-1 0,-1 0 0,1 1 0,0-1 0,-1 0 0,1 0 0,0 1 0,-1-1 0,1 0 0,0 0 0,0 0 0,-1 0 0,1 0 0,0 0 1,0 0-1,-1 0 0,1 0 0,0 0 0,0-1 0,-1 1 0,1 0 0,0-1 93,16-14-3631</inkml:trace>
  <inkml:trace contextRef="#ctx0" brushRef="#br0" timeOffset="32957.04">20526 6707 9066,'3'17'4873,"2"77"-3283,-3-1-1,-11 85-1589,-1 47 1057,9-186-889,1-1 0,2 0 0,1 1 0,2-1 0,2-1 0,1 1 0,11 25-168,-11-50 174,-5-31 159,-4-90 79,0-631-118,-3 663-300,5-125-56,12 172-111,8 48-98,37 161-49,-58-177 314,1-1 0,-1 0 1,1 0-1,0 0 0,0 0 0,0 0 0,0 0 0,0-1 0,0 1 0,0 0 0,1 0 0,-1-1 0,1 1 1,-1-1-1,1 1 0,-1-1 0,1 0 0,0 0 0,0 0 0,0 0 0,0 0 0,0 0 0,0 0 1,0 0-1,0-1 0,0 1 0,0-1 0,0 1 0,0-1 0,0 0 0,1 0 0,-1 0 0,0 0 1,0-1-1,0 1 0,0 0 0,0-1 0,0 0 0,0 1 0,1-1 6,48-20-611,-42 16 499,0 1 0,0-1 0,0 2 1,1-1-1,0 1 0,-1 1 0,1 0 0,0 0 1,0 1-1,1 0 0,-1 1 0,0 0 0,0 0 0,0 1 1,2 1 111,-9 0 2,0 0 0,0 0 0,0 1 1,-1-1-1,1 1 0,-1 0 0,1 0 0,-1 0 1,0 0-1,0 0 0,0 0 0,-1 0 1,1 1-1,-1-1 0,0 1 0,0-1 0,0 1 1,0-1-1,0 1 0,-1 0 0,0-1 1,0 1-1,0 0 0,0-1 0,0 1 0,-1 0 1,0-1-1,1 1 0,-1-1 0,-1 1 1,1-1-1,0 1 0,-1 0-2,-4 14 160,0 0-1,-1 0 1,-1 0 0,-1-1-1,0 0 1,-1-1 0,-1 0-1,-1 0 1,0-1 0,-1-1-1,0 0 1,-1-1 0,-1 0-1,-9 5-159,-40 14 556,63-32-595,-1 1 0,1 0 0,-1-1 0,1 0 0,-1 1 0,1-1 0,-1 0 0,1 0-1,-1 1 1,0-1 0,1-1 0,-1 1 0,1 0 0,-1 0 0,1 0 0,-1-1 0,0 1 0,1-1 0,-1 1 0,1-1 0,0 0 0,-1 0 0,1 1 0,0-1 0,-1 0 0,1 0 0,0 0 0,0-1 0,0 1 0,0 0 0,0 0 0,0 0 0,0-1 0,0 1 0,0-1 0,1 1-1,-1-1 1,0 1 0,1-1 0,0 1 0,-1-1 0,1 1 0,0-1 39,1-41-3463,10-9-257</inkml:trace>
  <inkml:trace contextRef="#ctx0" brushRef="#br0" timeOffset="33224.044">21210 6422 9634,'-2'34'2737,"-7"2"855,-3 11-2487,-2 11-385,2-11-32,2 12-120,7-17-200,9-10-200,6-21-104,9-20-512,3-25-264,1-25 3313,-3-6-6506,-5-32 2984</inkml:trace>
  <inkml:trace contextRef="#ctx0" brushRef="#br0" timeOffset="33444.496">21193 6020 8778,'-13'12'2888,"-3"19"401,0 7-2257,4 6-696,4-6-143,8-4-129,8-14-192,14-17-3209,3-15 992</inkml:trace>
  <inkml:trace contextRef="#ctx0" brushRef="#br0" timeOffset="33749.606">21541 6217 9050,'-9'43'2477,"-1"0"0,-2-1 0,-14 33-2477,-3 7 1168,14-9 28,15-72-1186,1-1 0,-1 1 0,1 0 0,0 0 0,-1-1 0,1 1 0,0-1 0,-1 1 0,1 0 0,0-1 0,0 1 0,-1-1 0,1 1 0,0-1 0,0 0 0,0 1 0,0-1 0,0 0 0,0 0 0,0 0 0,-1 1 0,1-1 0,0 0 0,0 0 0,0 0 0,0 0 0,0-1 0,0 1 0,0 0-1,0 0 1,0 0 0,-1-1 0,1 1 0,0-1 0,0 1 0,0 0 0,0-1 0,-1 1 0,1-1 0,0 0 0,-1 1 0,1-1-10,16-11 20,-1 0 1,-1-1-1,0-1 0,-1 0 0,0-1 0,-2 0 1,1-1-1,-2 0 0,0-1 0,-1-1 1,-1 0-1,2-6-20,19-33-164,-3-2 0,-3-1 1,-2-1-1,-3-1 0,7-43 164,-22 89-40,-1 0 0,-1 0 1,0 0-1,-1 0 0,-1 0 0,-1 0 0,-2-15 40,3 29 1,1 0-1,-1 0 1,0 1-1,-1-1 1,1 0-1,0 0 1,0 0-1,-1 0 1,1 1-1,-1-1 1,0 0-1,0 0 1,1 1-1,-1-1 1,0 0-1,0 1 0,0-1 1,-1 1-1,1 0 1,0-1-1,-1 1 1,1 0-1,0 0 1,-1-1-1,0 1 1,1 0-1,-1 1 1,1-1-1,-1 0 1,0 0-1,0 1 1,0-1-1,1 1 1,-1 0-1,0-1 1,0 1-1,0 0 1,0 0-1,1 0 1,-1 0-1,0 0 1,0 1-1,0-1 0,0 0 1,1 1-1,-1 0 1,-1 0-1,-2 3 6,-1 0 0,1 1 1,1-1-1,-1 1 0,1 1 0,-1-1 1,1 0-1,1 1 0,-1 0 0,1 0 1,-3 6-7,3-5 7,-19 35 160,1 1 0,2 1 0,2 1 0,3 1 0,1 0 0,0 11-167,12-55 4,0-1 1,0 1 0,0 0 0,0 0 0,1 0 0,-1 0 0,1 0 0,-1 0 0,1 0-1,0 0 1,0 0 0,0 0 0,0 0 0,0 0 0,0 0 0,0 0 0,1 0 0,-1 0-1,1-1 1,0 1 0,-1 0 0,1 0 0,0 0 0,0 0 0,0-1 0,0 1 0,0 0-1,1-1 1,-1 1 0,0-1 0,1 0 0,-1 1 0,1-1 0,-1 0 0,1 0 0,0 0-1,0 0 1,-1 0 0,1 0 0,0 0 0,0-1 0,0 1 0,0-1 0,0 1 0,0-1-1,0 0 1,0 0 0,0 0 0,0 0 0,0 0 0,1 0-5,0-1 1,4 0-3,0 0 0,1 0 1,-1 0-1,0 1 1,1 0-1,-1 0 1,0 0-1,1 1 1,-1 1-1,0-1 1,0 1-1,0 0 1,0 1-1,0 0 1,0 0-1,-1 0 1,4 3 1,-5-1-41,1 2 0,-1-1 0,0 0 1,-1 1-1,1 0 0,-2 0 0,1 1 1,-1-1-1,0 1 0,0-1 0,-1 1 1,0 0-1,0 0 0,-1 0 0,0 0 1,0 0-1,-1 7 41,0 49-4010,0-38 902</inkml:trace>
  <inkml:trace contextRef="#ctx0" brushRef="#br0" timeOffset="34672.754">22245 5847 6937,'11'-20'6101,"-13"37"-1890,-1 11-4020,-1 26 137,3 0 1,2 0-1,2 0 1,3 0-1,2 0 1,4 9-329,-10-56 26,-2-3-9,1 0-1,0 0 0,0 0 0,0 1 0,1-1 0,-1-1 0,1 1 0,0 0 0,0 0 0,0-1 0,0 1 1,1-1-1,0 1 0,0-1 0,0 0 0,0 0-16,-1-3 7,-1 1 0,1-1 1,0 0-1,0 0 0,0 0 1,0 0-1,-1 0 0,1 0 1,0 0-1,0-1 0,0 1 0,-1 0 1,1-1-1,0 0 0,0 1 1,-1-1-1,1 0 0,-1 0 0,1 0 1,-1 0-1,1 0 0,-1-1 1,1 1-1,-1 0 0,0 0 0,0-1 1,0 1-1,0-1 0,0 1 1,0-1-1,0 0 0,0-1-7,20-29 64,-2-1 0,-1-1 0,-1-1 0,-2 0 0,-2-1 0,7-30-64,-15 52 15,-1 0 0,-1 0-1,0 0 1,-1 0 0,0-1-1,-1 1 1,-1 0 0,0-1-1,-1 1 1,-1-2-15,-14-13 64,16 29-65,-1-1-1,1 1 0,-1 0 1,1 0-1,-1 0 1,1-1-1,-1 1 1,1 0-1,-1 0 1,1 0-1,-1 0 1,1 0-1,-1 0 1,1 0-1,-1 0 1,1 0-1,-1 0 0,1 0 1,-1 0-1,1 0 1,-1 0-1,1 1 1,-1-1-1,1 0 1,-1 0-1,1 1 1,-1-1-1,1 0 1,-1 1-1,1-1 1,0 0-1,-1 1 1,1-1-1,0 0 0,-1 1 1,1-1-1,0 1 1,0-1-1,-1 1 1,1-1-1,0 1 1,0-1-1,0 1 1,-1-1-1,1 1 1,0-1-1,0 1 1,0-1-1,0 1 0,0-1 1,0 1-1,0-1 1,0 1-1,0-1 2,-1 10-17,0 1 0,0-1 0,1 0 0,0 0 0,1 1 0,0-1 0,1 0 0,0 0 0,0 0 0,1 0 0,1 0 0,0 0 17,-3-7 0,0-1 1,0 1-1,1-1 0,-1 1 0,1-1 0,0 1 0,0-1 0,-1 0 1,2 0-1,-1 0 0,0 0 0,0 0 0,1 0 0,-1-1 0,1 1 1,-1-1-1,1 0 0,0 0 0,-1 0 0,1 0 0,0 0 1,0 0-1,0-1 0,0 1 0,-1-1 0,1 0 0,0 0 0,0 0 1,0 0-1,0 0 0,0-1 0,0 0 0,0 1 0,0-1 0,-1 0 1,1 0-1,0 0 0,-1-1 0,1 1 0,-1-1 0,1 1 0,-1-1 1,0 0-1,1 0 0,-1 0 0,1-2 0,20-13 34,0-2 1,-2 0-1,0-2 1,-1 0-1,-1-1 0,-2-1 1,0-1-1,-1 0 0,2-6-34,-17 27 6,1 0 0,0 1 0,-1-1 0,1 0 0,-1 0 0,0 0 0,0 0 0,0 0 0,0 0 0,-1 0-1,1-1 1,-1 1 0,0 0 0,0 0 0,0 0 0,0-1 0,-1 1 0,1 0 0,-1 0 0,0 0 0,0 0 0,0 0-1,-1-2-5,1 5 0,0 0 0,0-1 0,0 1-1,0 0 1,0 0 0,0 0-1,0 0 1,0 0 0,0 0 0,0 0-1,0 0 1,0 1 0,0-1-1,0 0 1,0 1 0,0-1-1,0 1 1,0-1 0,0 1 0,0-1-1,1 1 1,-1-1 0,0 1-1,0 0 1,1-1 0,-1 1 0,0 0-1,1 0 1,-1 0 0,0 0-1,1 0 1,-1 0 0,-8 11-19,1 2 0,0-1 1,1 1-1,1 0 0,0 0 0,0 1 0,2 0 1,0 0-1,-2 14 19,3 53-43,4-80 42,0 0 0,0 1 0,0-1 0,0 0 0,0 1 0,1-1 0,-1 0 0,1 0 0,-1 0 0,1 0 0,0 0 0,0-1 0,0 1 0,0 0-1,0-1 1,0 1 0,1-1 0,-1 0 0,0 0 0,1 0 0,-1 0 0,1 0 0,-1-1 0,1 1 0,-1-1 0,1 1 0,0-1 0,-1 0 0,1 0 0,-1 0 0,1 0 0,-1-1 0,1 1 0,0-1 0,-1 0 0,1 1 0,-1-1 0,0 0 0,1 0 0,-1-1 0,0 1-1,0 0 1,1-1 0,-1 0 0,1-1 1,158-101 107,-160 103-106,2-2-3,0 1 0,0 0 0,1 0 0,-1 0 0,1 0 0,0 0-1,0 1 1,-1 0 0,1-1 0,0 2 0,0-1 0,0 0 0,0 1 0,0-1-1,1 1 3,-5 1 1,0-1 0,1 0 0,-1 1 0,0-1 0,0 0 0,1 1 0,-1-1 0,0 1 0,0-1 0,0 0 0,0 1 0,0-1 0,1 1 0,-1-1 0,0 0 0,0 1 0,0-1 0,0 1 0,0-1 0,0 1 0,0-1 0,0 1 0,-1-1 0,1 0 0,0 1 0,0-1 0,0 1 0,0-1 0,0 0 0,-1 1 0,1-1 0,0 0 0,0 1 0,-1-1 0,1 0 0,0 1 0,-1-1 0,1 0 0,0 1 0,-1-1 0,1 0 0,0 0 0,-1 0 0,1 1 0,-1-1 0,1 0 0,0 0 0,-1 0 0,1 0 0,-1 0 0,1 0 0,-1 0 0,1 1 0,0-1 0,-1-1 0,1 1 0,-1 0 0,1 0 0,-1 0 0,1 0-1,-2 0 54,0 1-1,0-1 0,0 0 0,0 0 0,1 0 1,-1-1-1,0 1 0,0 0 0,0-1 1,0 1-1,1-1 0,-1 1 0,0-1 0,0 0 1,1 0-1,-1 0 0,1 0 0,-1 0 1,1 0-1,-1-1 0,1 1 0,-1 0 0,1-1 1,0 1-1,0-1 0,0 1 0,0-1 1,0 1-1,0-2-53,-27-55 417,21 42-409,1-2 1,1 1 0,0 0-1,1-1 1,1 0 0,1 0-1,1 0 1,0-3-9,1 19-43,1 1 0,-1-1 0,1 1 1,-1-1-1,1 1 0,0-1 0,0 1 0,0 0 0,0-1 0,0 1 0,0 0 0,0-1 0,0 1 1,0 0-1,1 0 0,-1 0 0,0 0 0,1 0 0,-1 1 0,1-1 0,-1 0 0,1 1 1,-1-1-1,1 1 0,-1-1 0,1 1 0,0 0 0,-1 0 0,1-1 0,0 1 0,-1 0 0,1 0 1,0 1-1,-1-1 0,1 0 0,-1 1 0,1-1 0,0 1 0,-1-1 0,1 1 0,-1 0 43,8 0-81,82-1-3472,-31-6 979</inkml:trace>
  <inkml:trace contextRef="#ctx0" brushRef="#br0" timeOffset="34977.376">23223 5401 4217,'4'-5'745,"1"-1"1,-1 1-1,1 0 0,0 1 1,0-1-1,0 1 1,0 0-1,1 0 0,0 0 1,0 1-1,0 0 0,4-1-745,-3 1 155,-1 1 0,1 0 0,0 1-1,0-1 1,0 1 0,0 1-1,0-1 1,0 1 0,0 0-1,0 1 1,0 0 0,0 0 0,0 0-1,0 1 1,-1 0 0,1 0-1,-1 1 1,4 2-155,-7-4 43,1 1-1,-1 1 0,0-1 1,0 0-1,0 1 1,0-1-1,0 1 1,-1 0-1,1 0 1,-1 0-1,0 0 1,0 1-1,0-1 0,0 1 1,-1-1-1,1 1 1,-1-1-1,0 1 1,0 0-1,0 0 1,-1-1-1,1 1 1,-1 0-1,0 0 0,0 0 1,0 0-43,-23 101 802,22-103-786,-80 229 1662,77-201-1393,5-28-275,-1-1 0,0 0 1,1 0-1,-1 0 0,1 0 0,-1 0 1,1 0-1,0 0 0,-1 0 0,1 0 1,0-1-1,0 1 0,-1 0 0,1 0 1,0-1-1,0 1 0,0 0 0,0-1 1,0 1-1,0-1 0,0 1 0,0-1 1,0 0-1,0 1 0,0-1 0,1 0 1,-1 0-1,0 0 0,0 1 1,0-1-1,0-1 0,0 1 0,1 0 1,-1 0-1,0 0 0,0 0 0,0-1 1,0 1-1,0-1 0,0 1 0,0-1 1,0 1-1,0-1 0,0 1 0,0-1-10,13-6-10,0 0-1,-1-1 1,0 0-1,0-1 1,-1 0 0,0-1-1,-1-1 1,0 0-1,-1 0 1,0-1-1,0 0 1,-2-1-1,4-6 11,36-66-3316,-33 52-565,-14 7-556</inkml:trace>
  <inkml:trace contextRef="#ctx0" brushRef="#br0" timeOffset="35371.31">23304 5562 9234,'-9'14'2889,"4"-5"439,11-3-2448,8-5-655,13-5-177,8-7 16,15-9-32,3-11-272,17-9-3105,-9 1 944</inkml:trace>
  <inkml:trace contextRef="#ctx0" brushRef="#br0" timeOffset="35372.31">23779 5260 10282,'-19'50'2625,"-2"15"1064,11-2-2873,3-1-160,12-15-48,9-11-200,7-15-176,11-13-120,1-17 8,8-20-48,-3-7-104,-3-17-752,-14-2-288,-9-10-2897,-15 4 144</inkml:trace>
  <inkml:trace contextRef="#ctx0" brushRef="#br0" timeOffset="35643.244">23703 4928 9394,'-15'7'2921,"-1"7"591,12 0-2631,2 2-305,8 3-256,8 0-216,7-5-40,10 0-96,2-8-248,8-8-3289,-5-12 992</inkml:trace>
  <inkml:trace contextRef="#ctx0" brushRef="#br0" timeOffset="35914.293">24202 5083 7226,'-5'20'1170,"-29"131"5667,20-52-5192,14-95-1598,-1-1 0,1 0-1,0 1 1,0-1 0,0 1-1,0-1 1,1 1 0,-1-1-1,1 0 1,0 1 0,0-1-1,0 0 1,1 0 0,-1 1-1,1-1 1,1 2-47,-2-4 7,0 0 1,0-1-1,1 1 0,-1 0 1,0 0-1,0-1 0,1 1 0,-1-1 1,0 1-1,1-1 0,-1 1 0,1-1 1,-1 0-1,0 0 0,1 0 1,-1 0-1,1 0 0,-1 0 0,1 0 1,-1 0-1,0 0 0,1-1 1,-1 1-1,0-1 0,1 1 0,-1-1 1,0 1-1,1-1 0,-1 0 1,0 0-1,1 0-7,-1 0 6,23-13 27,-1-1 0,0 0 0,-1-2 0,-1-1-1,-1-1 1,-1-1 0,0 0 0,15-22-33,-11 12-46,0-2 0,-2 0 0,-1-1 1,-2-1-1,-1-1 0,-2 0 0,-2-2 0,-1 1 0,-1-1 1,-2-1-1,2-30 46,-9 53-8,-1 1 1,0-1 0,-1 1-1,-1-1 1,-1 1 0,0 0-1,-1-4 8,2 13 16,0 1-1,-1 0 1,1-1 0,-1 1-1,0 0 1,0 0-1,0 0 1,-1 0 0,1 0-1,-1 0 1,0 1-1,0-1 1,0 1 0,-1 0-1,1 0 1,-1 0-1,0 1 1,0-1 0,0 1-1,0 0 1,0 0-1,0 0 1,0 0-1,-3 0-14,-7 1 41,-1 0 1,1 1 0,0 1-1,0 0 1,0 1 0,0 0 0,1 1-1,-1 1 1,0 0 0,1 1 0,0 0-1,0 1 1,1 1 0,0 0 0,0 0-1,0 1 1,1 1 0,0 0 0,1 0-1,0 1 1,0 1 0,-7 10-43,7-11 53,1 1-1,1 0 1,0 1 0,1 0 0,0 0 0,0 0-1,2 1 1,-1 0 0,2 0 0,0 0 0,0 1-1,1 0 1,1-1 0,0 1 0,1 4-53,1-16 3,0 0 0,0 0-1,0-1 1,1 1 0,-1 0 0,1 0 0,-1 0 0,1 0 0,0 0 0,0 0-1,0-1 1,0 1 0,0 0 0,0-1 0,0 1 0,0-1 0,1 1 0,-1-1-1,1 0 1,-1 1 0,1-1 0,-1 0 0,1 0 0,0 0 0,-1 0 0,1-1-1,0 1 1,0 0 0,0-1 0,0 1 0,0-1 0,1 1-3,64-1 5,-63-1-2,33-3 19,-4 0-11,1 1-1,0 2 0,0 1 0,24 3-10,-49-2-4,0 0 1,-1 1-1,0 0 1,1 1-1,-1-1 1,0 2-1,0-1 1,0 1-1,-1 0 0,1 0 1,-1 1-1,0 0 1,0 1-1,-1 0 1,1 0-1,-1 0 1,-1 0-1,1 1 0,-1 0 1,3 6 3,-4-8-86,-1 1 0,-1-1 0,1 1 0,-1 0 1,0 0-1,0 0 0,-1 0 0,1 0 0,-2 0 0,1 0 0,0 0 0,-1 0 1,0 1-1,-1-1 0,1 0 0,-1 0 0,-1 0 0,0 2 86,-13 13-3282,-4-21-67</inkml:trace>
  <inkml:trace contextRef="#ctx0" brushRef="#br0" timeOffset="37641.624">24848 4423 9322,'16'-53'5152,"-16"53"-5135,0 0-1,0 0 1,0 1 0,0-1 0,0 0-1,1 0 1,-1 1 0,0-1 0,0 0-1,0 0 1,1 1 0,-1-1 0,0 0 0,0 0-1,1 0 1,-1 0 0,0 0 0,0 1-1,1-1 1,-1 0 0,0 0 0,0 0-1,1 0 1,-1 0 0,0 0 0,0 0-1,1 0 1,-1 0 0,0 0 0,1 0 0,-1 0-1,0 0 1,0 0 0,1 0 0,-1 0-1,0 0 1,1 0 0,-1-1 0,0 1-1,0 0 1,1 0 0,-1 0 0,0 0 0,0-1-1,0 1 1,1 0 0,-1 0 0,0 0-1,0-1 1,0 1 0,1 0 0,-1 0-1,0-1 1,0 1 0,0 0 0,0 0 0,0-1-1,0 1 1,0 0 0,0 0 0,0-1-1,0 1 1,0 0 0,0-1 0,0 1-1,0 0 1,0 0 0,0-1-17,5 64 308,41 570 1067,-31-520-1107,-9-89-115,-5-24-147,-1 0 0,0 0-1,0 0 1,0 0 0,0-1-1,0 1 1,0 0-1,1 0 1,-1 0 0,0 0-1,0 0 1,0 0-1,0-1 1,1 1 0,-1 0-1,0 0 1,0 0-1,0 0 1,1 0 0,-1 0-1,0 0 1,0 0 0,0 0-1,1 0 1,-1 0-1,0 0 1,0 0 0,0 0-1,1 0 1,-1 0-1,0 0 1,0 0 0,0 0-1,1 1 1,-1-1-1,0 0 1,0 0 0,0 0-1,0 0 1,1 0 0,-1 0-1,0 1 1,0-1-1,0 0 1,0 0 0,0 0-1,0 0 1,1 1-1,-1-1 1,0 0 0,0 0-1,0 0 1,0 1-1,0-1 1,0 0 0,0 0-1,0 0-5,2-20 182,-11-30-64,-3 1 1,-2 0-1,-2 1 1,-2 1-1,-6-9-118,-43-82 40,56 122-49,10 29-101,3-6 101,0 0 1,1 0-1,0 0 0,1 0 0,0 0 0,0-1 0,0 1 0,1-1 1,0 0-1,0-1 0,0 1 0,1-1 0,0 0 0,0-1 0,0 1 1,0-1-1,1 0 0,0-1 0,-1 1 0,1-1 0,1-1 0,-1 1 1,0-1-1,1-1 0,-1 1 0,1-1 0,-1-1 0,2 1 9,5-3 13,0 0 0,0-1 0,0-1 0,0 0 0,0 0 0,-1-2 0,0 0-1,0 0 1,0-1 0,-1-1 0,0 0 0,0 0 0,-1-2 0,0 1 0,7-9-13,-12 13 27,0 0 0,0-1 1,-1 1-1,1-1 1,-1 0-1,-1-1 0,1 1 1,-1-1-1,0 0 0,0 0 1,-1 0-1,0 0 1,-1-1-1,1 1 0,-1-1 1,-1 0-1,1 1 0,-1-1 1,-1-7-28,0 13 12,-1 1 1,0 0-1,0 0 1,0 0-1,0 0 1,0 0-1,0 0 1,0 0-1,0 0 1,0 0-1,0 0 1,-1 0-1,1 1 1,0-1-1,-1 0 1,1 1-1,-1-1 1,1 1-1,0 0 1,-1-1 0,1 1-1,-1 0 1,1 0-1,-1 0 1,1 0-1,-1 0 1,1 0-1,-1 0 1,1 1-1,0-1 1,-1 1-1,1-1 1,-1 1-1,1-1 1,0 1-1,-1 0 1,1-1-1,0 1 1,0 0-1,0 0 1,0 0-1,0 0 1,0 0-1,0 0 1,0 0-1,0 1 1,0-1-1,0 0 1,1 0-1,-1 1 1,0-1-1,1 0 1,-1 1-1,1-1 1,-1 1-13,-7 13 4,1 0 0,0 0 1,1 1-1,1 0 0,0 0 1,1 0-1,1 1 0,0-1 0,1 1 1,1 9-5,11 53 16,-8-77-14,0 0 0,0-1 0,0 1 0,0-1 0,0 1 1,0-1-1,0 0 0,0 1 0,1-1 0,-1-1 0,1 1 0,-1 0 1,0 0-1,1-1 0,-1 1 0,1-1 0,-1 0 0,1 0 1,0 0-1,-1 0 0,1 0 0,-1-1 0,1 1 0,-1-1 0,0 0 1,1 1-1,-1-1 0,1 0 0,-1-1 0,0 1 0,0 0 1,0 0-1,0-1 0,0 0 0,0 1 0,0-1 0,0 0 0,-1 0 1,2-1-3,35-28 47,-1-1 0,-2-2 1,-1-1-1,12-18-47,38-40 72,-23 45-48,-60 48-25,0 0 0,0-1 0,-1 1 0,1 0 0,0-1 0,0 1 0,0 0 0,0 0 0,-1 0-1,1 0 1,0 0 0,0 0 0,0 0 0,0 0 0,-1 0 0,1 0 0,0 1 0,0-1 0,0 0 0,0 0 0,-1 1 0,1-1 0,0 1 0,0-1 0,-1 0 0,1 1-1,0 0 1,-1-1 0,1 1 0,-1-1 0,1 1 0,-1 0 0,1-1 0,-1 1 0,1 0 0,-1-1 0,1 1 0,-1 0 0,0 0 0,1 0 0,-1-1 0,0 1 0,0 0 0,0 0-1,0 0 3,3 43 10,-4-38 4,7 108 242,-6-113-252,1 0 1,-1 1-1,1-1 0,-1 0 0,0 0 1,1 0-1,0 0 0,-1 0 0,1 0 1,0 0-1,-1 0 0,1 0 0,0 0 1,0 0-1,0 0 0,0-1 0,0 1 1,0 0-1,0 0 0,0-1 0,0 1 1,0-1-1,0 1 0,1-1 0,-1 0 1,0 1-1,0-1 0,0 0 0,1 0 1,-1 0-1,0 0 0,0 0 0,1 0 1,-1 0-1,0 0 0,0 0 0,0-1 1,1 1-1,-1 0 0,0-1 0,0 1 1,0-1-1,0 0 0,0 1 0,0-1 1,1 0-6,51-39 127,-50 38-121,130-140 267,-133 142-272,1-1-3,-1 0 1,0 0-1,1 0 0,-1 0 1,1 0-1,-1 0 1,1 1-1,-1-1 0,1 0 1,0 0-1,-1 1 1,1-1-1,0 0 0,-1 1 1,1-1-1,0 0 1,0 1-1,0-1 1,0 1-1,0 0 0,0-1 1,0 1-1,-1 0 1,1-1-1,0 1 0,0 0 1,0 0-1,0 0 1,0 0-1,0 0 0,0 0 1,0 0-1,0 0 1,0 0-1,0 1 1,0-1-1,0 0 0,0 1 1,0-1-1,0 0 1,0 1-1,0-1 0,0 1 1,-1-1-1,1 1 1,0 0-1,0-1 0,-1 1 1,2 1 1,0 11-569,-1 0 0,0 0 0,-1 0 0,0 0 1,-1 0-1,0 0 0,-1 0 0,-1 0 0,0 0 569,2-5-881,-7 29-3046</inkml:trace>
  <inkml:trace contextRef="#ctx0" brushRef="#br0" timeOffset="38587.307">26478 4221 7001,'-2'0'4083,"-6"14"-1640,2 7-2085,0 0 0,1 0 0,1 1 0,1-1 0,1 1 0,1 0 0,1 0 1,2 5-359,15 59 355,-16-83-343,0-1-1,0 1 1,0-1 0,0 0-1,1 1 1,-1-1-1,1 0 1,0 0 0,0 0-1,0 0 1,0 0 0,0-1-1,0 1 1,0 0 0,0-1-1,1 0 1,-1 1-1,1-1 1,-1 0 0,1 0-1,-1 0 1,1-1 0,0 1-1,-1-1 1,1 1-1,0-1 1,-1 0 0,1 0-1,0 0 1,-1 0 0,2-1-12,4-1 18,0 0-1,0-1 1,0 0 0,0 0 0,0-1 0,0 0 0,-1 0 0,0 0 0,0-1 0,0-1 0,0 1 0,-1-1 0,0 0-1,0 0 1,2-4-18,71-113 156,-61 86-68,-1-1 0,-2 0 0,-2-1 0,-1 0 0,-2-1 0,-1-2-88,-6 12 271,-3 30-261,0 0 1,-1 0-1,1 0 0,0 0 1,0 0-1,-1 1 1,1-1-1,0 0 1,0 0-1,-1 0 1,1 0-1,0 0 1,-1 0-1,1 0 1,0 0-1,0 0 1,-1 0-1,1 0 1,0 0-1,-1 0 1,1 0-1,0-1 1,0 1-1,-1 0 1,1 0-1,0 0 0,0 0 1,-1 0-1,1-1 1,0 1-1,0 0 1,0 0-1,-1 0 1,1-1-1,0 1 1,0 0-1,0 0 1,0-1-1,-1 1 1,1 0-1,0 0 1,0-1-1,0 1 1,0 0-1,0-1 1,0 1-1,0 0 1,0 0-1,0-1-10,-23 109 264,20 51-200,2-157-60,1-1 1,0 1-1,-1 0 0,1 0 0,0 0 0,0 0 1,1-1-1,-1 1 0,0 0 0,0 0 0,1-1 1,-1 1-1,1 0 0,0 0 0,0-1 1,-1 1-1,1-1 0,0 1 0,0-1 0,0 1 1,1-1-1,-1 1 0,0-1 0,0 0 0,1 0 1,-1 0-1,1 1 0,-1-1 0,1-1 1,-1 1-1,1 0 0,0 0 0,-1-1 0,1 1 1,0-1-1,0 1 0,-1-1 0,1 0 0,0 1 1,0-1-1,0 0 0,-1 0 0,1-1 1,0 1-1,0 0 0,0 0 0,-1-1 0,1 1 1,0-1-1,0 0-4,13-9 27,0-1 1,-1-1-1,0 0 0,-1-1 1,0 0-1,-1-1 0,-1 0 1,1-2-28,4-4 20,151-183 89,-167 202-109,1 0 0,-1 0 0,0 0 0,1 0 0,-1 1 0,0-1 0,1 0 0,-1 0 0,1 1 0,-1-1 0,1 0 1,0 0-1,-1 1 0,1-1 0,0 1 0,-1-1 0,1 0 0,0 1 0,0 0 0,0-1 0,-1 1 0,1-1 0,0 1 0,0 0 0,0 0 0,0-1 0,0 1 0,0 0 0,-1 0 1,1 0-1,0 0 0,0 0 0,0 0 0,0 0 0,0 0 0,0 1 0,0-1 0,0 0 0,-1 0 0,1 1 0,0-1 0,0 1 0,0-1 0,0 0 0,-1 1 0,1 0 0,0-1 1,-1 1-1,1 0 0,3 53-34,-4-45 34,0 0 0,1 1 0,0-1-1,0 0 1,1 0 0,0 1 0,1-2 0,3 9 0,-6-15 1,1-1 0,-1 0 0,1 1 0,0-1 1,0 0-1,-1 0 0,1 0 0,0 0 0,0 1 0,0-1 0,1 0 1,-1 0-1,0-1 0,0 1 0,0 0 0,1 0 0,-1-1 0,0 1 0,1 0 1,-1-1-1,1 0 0,-1 1 0,0-1 0,1 0 0,-1 1 0,1-1 1,-1 0-1,1 0 0,-1 0 0,1-1 0,-1 1 0,1 0 0,-1 0 1,1-1-1,-1 1 0,0-1 0,1 1 0,-1-1 0,1 0-1,46-35 76,110-154 125,-158 189-203,1-1 1,-1 1-1,1 0 0,0-1 0,-1 1 0,1 0 0,0 0 1,0-1-1,0 1 0,0 0 0,0 0 0,0 0 0,0 0 1,0 0-1,0 1 0,0-1 0,1 0 0,-1 0 1,0 1-1,1-1 0,-1 1 0,0-1 0,1 1 0,-1 0 1,1-1-1,-1 1 0,0 0 0,1 0 0,-1 0 0,1 0 1,-1 0-1,1 0 0,-1 0 0,0 1 0,1-1 0,-1 1 1,1-1-1,-1 1 0,0-1 0,1 1 0,-1 0 0,0-1 1,0 1-1,0 0 0,1 0 0,-1 0 0,0 0 0,0 0 1,0 0-1,-1 0 0,2 1 2,5 21-22,-6-19 27,0 1 1,0-1-1,0 0 1,1 0-1,-1 0 1,1 0-1,0 0 1,0 0-1,1 0 1,-1-1-1,1 1 1,0-1-1,1 2-5,-2-4-9,0-1 0,1 0-1,-1 0 1,0 0 0,0 0 0,0 0-1,0 0 1,0 0 0,0-1 0,0 1-1,0-1 1,0 0 0,0 1 0,0-1-1,0 0 1,0 0 0,0 0 0,0-1-1,-1 1 1,1 0 0,0-1 0,-1 1-1,1-1 10,4-2-212,50-53-4681,-29 18 1085</inkml:trace>
  <inkml:trace contextRef="#ctx0" brushRef="#br0" timeOffset="20530.543">26303 2887 5249,'1'-1'229,"-1"-1"1,0 1-1,0 0 0,0-1 1,0 1-1,0 0 0,0-1 1,0 1-1,-1-1 0,1 1 1,0 0-1,-1-1 0,1 1 1,-1 0-1,1 0 0,-1-1 0,0 1 1,0 0-1,1 0 0,-1 0 1,0 0-1,0 0 0,0 0 1,0 0-1,0 0 0,0 0 1,0 1-1,-1-1 0,1 0 1,0 1-1,0-1 0,-1 1 0,1-1 1,0 1-1,-1-1 0,1 1 1,0 0-1,-1 0 0,0 0-229,-6 1 121,0 2 0,0-1-1,0 1 1,0 0-1,1 1 1,-1-1-1,1 2 1,0-1 0,0 1-1,0 0 1,1 0-1,0 1 1,0 0 0,0 0-1,1 0 1,0 1-1,0 0 1,0 0 0,1 0-121,-9 18 85,1 1 0,1 0 1,1 0-1,2 1 1,0 0-1,2 1 1,1 0-1,1 0 1,2 0-1,0 6-85,5 58 316,-3-91-311,0 1-1,1-1 1,-1 0-1,0 0 0,1 1 1,-1-1-1,1 0 1,-1 0-1,1 0 1,-1 0-1,1 0 0,0 0 1,-1 0-1,1 0 1,0 0-1,0 0 0,0 0 1,0 0-1,0 0 1,0-1-1,0 1 1,0 0-1,0-1 0,0 1 1,1-1-1,-1 1 1,0-1-1,0 0 0,0 1 1,1-1-1,-1 0 1,0 0-1,0 0 0,1 0 1,-1 0-1,0 0 1,0 0-1,1 0 1,-1-1-1,0 1 0,0 0 1,1-1-1,-1 1 1,0-1-1,0 1 0,1-1-4,51-39 99,-27 12-36,-2-2-1,-2 0 1,0-1 0,-2-2-1,-2 0 1,-1-1 0,-1 0-1,-2-2 1,-2 1 0,-1-2-1,-2 1 1,5-38-63,-14 71 10,2-4 51,-1-1 1,0 0-1,0 0 0,-1 0 0,0 0 0,-1 0 0,0 0 0,0 0 0,-2-7-61,3 14 8,0 0 1,-1 1-1,1-1 0,0 1 0,0-1 1,-1 1-1,1-1 0,0 1 0,0-1 1,-1 1-1,1-1 0,-1 1 0,1-1 1,0 1-1,-1-1 0,1 1 0,-1 0 1,1-1-1,-1 1 0,1 0 0,-1-1 1,1 1-1,-1 0 0,0 0 0,1-1 1,-1 1-1,1 0 0,-1 0 0,0 0 1,1 0-1,-1 0 0,1 0 0,-1 0 1,0 0-1,1 0 0,-1 0 0,1 0 1,-1 1-1,1-1 0,-1 0 0,0 0 1,1 0-1,-1 1 0,1-1 0,-1 0 1,1 1-1,-1-1 0,1 0 0,-1 1 1,1-1-1,0 1 0,-1-1 0,1 1 1,-1-1-1,1 1 0,0-1 0,0 1 0,-1-1 1,1 1-1,0-1 0,0 1 0,0 0 1,-1-1-1,1 1 0,0 0-8,-13 23 29,1 1 0,2 0-1,0 1 1,1 0 0,2 1-1,1 0 1,1 0 0,-1 19-29,1-20 9,2-1 1,0 1 0,2-1-1,1 1 1,1 0 0,1-1 0,3 10-10,-5-33 1,0 0 1,0-1-1,0 1 1,0-1 0,1 1-1,-1 0 1,1-1-1,-1 1 1,1-1 0,0 1-1,0-1 1,-1 0-1,1 1 1,0-1-1,0 0 1,0 1 0,1-1-1,-1 0 1,0 0-1,0 0 1,1 0 0,-1 0-1,0 0 1,1 0-1,-1-1 1,1 1 0,-1 0-1,1-1 1,1 1-2,43-26 52,-20-7-12,-1 0-1,-2-2 1,-1 0-1,-1-2 0,-2 0 1,-2-1-1,7-25-39,-22 57 4,10-19 32,-1-2-1,-2 1 1,-1-1 0,0-1-1,-2 1 1,1-18-36,-7 44 0,0 0-1,-1 0 1,1 0 0,0 1 0,0-1-1,0 0 1,-1 0 0,1 0 0,0 0 0,0 0-1,0 0 1,0 0 0,-1 0 0,1 0-1,0 0 1,0 0 0,0 0 0,-1 0 0,1 0-1,0 0 1,0 0 0,0-1 0,0 1-1,-1 0 1,1 0 0,0 0 0,0 0 0,0 0-1,0 0 1,0 0 0,-19 173-138,19-170 139,0 101 35,0-103-35,-1 0 0,1 0 0,-1 0 0,1 0 0,0 0 0,0 1 0,0-1 0,0 0 0,0 0 0,0 0 0,0 0 1,0 0-1,0 1 0,0-1 0,0 0 0,1 0 0,-1 0 0,1 0 0,-1 0 0,1 0 0,-1 0 0,1 0 0,-1 0 0,1 0 0,0 0 0,-1 0 1,1 0-1,0-1 0,0 1 0,0 0 0,0 0 0,0-1 0,0 1 0,0-1 0,0 1 0,0-1 0,0 1 0,0-1 0,0 1 0,0-1 0,0 0 1,0 0-1,1 0 0,-1 0 0,0 0 0,0 0 0,0 0 0,0 0 0,0 0 0,1 0 0,-1 0 0,0-1 0,0 1 0,0-1 0,0 1 0,0-1 1,0 1-1,0-1 0,0 1 0,0-1 0,0 0 0,0 1 0,0-1 0,-1 0 0,1 0 0,0 0 0,0 0 0,-1 0 0,1 0 0,0 0-1,15-21 29,0 0 0,-2-1 0,-1-1 0,0 0 0,-2 0 0,0-1 0,-2-1 0,-1 0 0,-1 0 0,-1-5-29,7-60 64,-11 137-240,0 80 86,-2-123 91,-1 0-1,1 0 0,1 0 0,-1 0 0,0 0 0,1 0 0,0 0 0,0 0 0,-1 0 0,2-1 0,-1 1 0,0 0 0,0 0 1,1-1-1,0 1 0,-1-1 0,3 2 0,15-4 2,-10-7 5,0 1 0,0-2 0,-1 1 0,0-1 0,-1 0-1,1-1 1,-2 0 0,2-1-7,24-39 39,-2-1-1,-2-1 1,-2-2 0,1-9-39,3-16 43,-4-1 0,-4-1 0,11-72-43,-21 72-91,-20 152-113,-75 419 268,80-465-32,1 0 0,1-1-1,1 1 1,1 0 0,1 0-1,1-1 1,2 0 0,7 24-32,5-3 27,1-1-1,3 0 1,12 15-27,-14-26 14,-2 0 0,0 1-1,-3 1 1,-1 1 0,-1 0 0,-2 2-14,-6-22 17,-1 1 1,-1-1-1,0 1 1,-1-1-1,-1 1 1,-1 0-1,-1-1 1,-1 9-18,3-25 14,0-1 1,0 1 0,0 0-1,0 0 1,-1-1 0,1 1 0,0 0-1,0 0 1,0-1 0,-1 1-1,1 0 1,-1-1 0,1 1 0,0 0-1,-1-1 1,1 1 0,-1 0-1,1-1 1,-1 1 0,1-1 0,-1 1-1,0-1 1,1 1 0,-1-1-1,0 0 1,1 1 0,-1-1 0,0 0-1,0 0 1,1 1 0,-1-1-1,0 0 1,0 0 0,1 0 0,-1 0-1,0 0 1,0 0 0,1 0-1,-1 0 1,0 0 0,0 0-1,1 0 1,-1-1 0,0 1 0,0 0-1,1 0 1,-1-1 0,0 1-1,1-1 1,-1 1 0,0 0 0,1-1-1,-1 1 1,1-1 0,-1 0-15,-32-33 566,14 6-453,2-2 0,1 0 1,1 0-1,1-2 0,2 0 1,2 0-1,-7-34-113,9 37 2,2-1-1,2 0 1,0-1-1,2 1 1,2-1-1,0 1 1,4-15-2,-3 36-38,0 1 1,1-1-1,0 0 1,1 1-1,-1 0 1,2-1-1,-1 1 0,1 1 1,0-1-1,1 0 1,0 1-1,0 0 1,1 0-1,-1 1 1,1-1-1,1 1 1,-1 0-1,1 1 1,0 0-1,1 0 1,1-1 37,63-30-4943,-36 5 1233</inkml:trace>
  <inkml:trace contextRef="#ctx0" brushRef="#br0" timeOffset="22991.698">27566 2283 6313,'-11'-43'7045,"10"43"-7000,1 0 1,-1 0 0,0 1 0,0-1 0,1 0 0,-1 0 0,0 0 0,0 1 0,1-1 0,-1 0 0,0 1-1,1-1 1,-1 1 0,0-1 0,1 1 0,-1-1 0,1 1 0,-1-1 0,1 1 0,-1-1 0,1 1 0,-1 0 0,1-1-1,0 1 1,-1 0 0,1-1 0,0 1 0,-1 0 0,1 0 0,0-1 0,0 1 0,0 0 0,0 0 0,0-1 0,0 1-1,0 0 1,0 0 0,0-1 0,0 1 0,0 0 0,0 0 0,1 0-46,-5 30 46,1 1 0,2 0 0,1 0 1,2 0-1,1-1 0,1 1 0,2-1 0,5 16-46,-8-35 9,0 0-1,1-1 0,0 1 0,1-1 0,1 0 0,-1 0 1,7 8-9,-10-17 4,-1 0 1,1 0 0,-1 0 0,1 0-1,0 0 1,-1-1 0,1 1 0,0-1-1,0 1 1,1-1 0,-1 0 0,0 1-1,0-1 1,0 0 0,1-1-1,-1 1 1,1 0 0,-1-1 0,0 1-1,1-1 1,-1 0 0,1 0 0,-1 0-1,1 0 1,-1 0 0,1 0 0,-1-1-1,1 1 1,-1-1 0,0 0 0,2 0-5,2-2 23,0 0 1,0-1-1,0 0 1,-1 0-1,1-1 1,-1 1 0,0-1-1,-1 0 1,1 0-1,1-4-23,7-8 138,-2-1 0,0 0 0,-1-1 0,-1 0 0,0-1-1,-2 0 1,0 0 0,-2 0 0,0-1 0,-1 0 0,-1 0-1,-1 0 1,-1 0 0,0 0 0,-2 0 0,-1-1 0,-3-16-138,-19-19 544,23 56-542,0 1 0,1 0 0,-1-1-1,0 1 1,0 0 0,1-1 0,-1 1 0,0 0 0,0 0 0,1 0 0,-1 0 0,0 0 0,0-1 0,0 2 0,1-1 0,-1 0 0,0 0-1,0 0 1,1 0 0,-1 0 0,0 1 0,0-1 0,1 0 0,-1 0 0,0 1 0,1-1 0,-1 1 0,0-1 0,1 1 0,-1-1 0,1 1 0,-1-1-1,0 1 1,1-1 0,-1 1 0,1 0 0,0-1 0,-1 1 0,1 0 0,0 0 0,-1-1 0,1 1 0,0 0 0,0 0 0,-1-1 0,1 1 0,0 0-1,0 0 1,0-1 0,0 1 0,0 0 0,0 0 0,0 0 0,1-1 0,-1 1 0,0 0 0,0 0 0,1 0-2,-5 17-12,1 0-1,1 0 1,1 1 0,1-1 0,0 0 0,1 1 0,1-1 0,1 0 0,1 0-1,5 16 13,-9-30 1,1-1-1,0 0 0,0 1 1,0-1-1,1 0 0,-1 0 0,1 0 1,0 0-1,0 0 0,0-1 1,0 1-1,0 0 0,0-1 1,1 1-1,-1-1 0,1 0 0,0 0 1,-1 0-1,1 0 0,0-1 1,0 1-1,0-1 0,0 1 1,1-1-1,-1 0 0,0-1 1,1 1-1,-1 0 0,0-1 0,1 0 1,-1 0-1,0 0 0,1 0 1,-1 0-1,1-1 0,-1 1 1,0-1-1,1 0 0,-1 0 0,0 0 0,8-7 13,0 0 0,-1-1 1,0 0-1,0 0 0,-1-1 0,0-1 0,-1 1 0,0-1 0,0-1 0,-2 0 0,1 1 0,-1-2 0,-1 1 0,2-10-13,-1 8 29,-1 0 1,0 0-1,-2 0 0,1-1 1,-2 1-1,0-1 0,-1 0 1,0 0-1,-1 0 0,-1 0 1,-2-13-30,3 27 7,1 0 0,-1 0 0,0 0 0,0 0-1,0 0 1,0 0 0,0 0 0,0 0 0,0 0 0,0 0 0,-1 0 0,1 0 0,0 0 0,-1 0 0,1 0 0,0 0-1,-1 0 1,1 0 0,-1 0 0,0 0 0,1 0 0,-1 1 0,0-1 0,1 0 0,-1 0 0,0 1 0,0-1 0,0 0-1,0 1 1,1-1 0,-1 1 0,0-1 0,0 1 0,0 0 0,0-1 0,0 1 0,0 0 0,0 0 0,0-1 0,0 1-1,0 0 1,-1 0 0,1 0 0,0 0 0,0 1 0,0-1 0,0 0 0,0 0-7,-4 10 0,0 0-1,1 1 1,0-1 0,1 1-1,0 0 1,1 0 0,0 0-1,1 0 1,0 0 0,0 0-1,2 0 1,0 9 0,-1-20 0,0 14-12,-1-9 14,0 0 0,1 1 0,0-1 0,0 0 1,0 0-1,1 0 0,0 1 0,0-1 1,0 0-1,0 0 0,1 0 0,0 0 0,0 0 1,0-1-1,1 1 0,0-1 0,0 1-2,-2-4 3,1-1 0,-1 1 0,1-1 0,0 0-1,-1 1 1,1-1 0,0 0 0,-1 0 0,1 0 0,-1 0-1,1 0 1,0-1 0,-1 1 0,1 0 0,-1-1 0,1 1 0,-1-1-1,1 0 1,-1 1 0,1-1 0,-1 0 0,1 0 0,-1 0-1,0 0 1,0 0 0,1 0 0,-1 0 0,0-1 0,0 1-1,0 0 1,0-2-3,14-12 56,-1-2 0,0 0-1,-1 0 1,-1-1 0,-1-1-1,0 0 1,-2 0-1,0-1 1,-1-1 0,-1 1-1,2-14-55,-7 27 43,-1-1-1,0 0 1,0 0 0,-1 0-1,1 0 1,-2 0-1,1 0 1,-1 0-1,-2-7-42,3 15 1,0 0-1,0 1 0,0-1 1,0 0-1,0 1 1,0-1-1,0 0 0,0 1 1,0-1-1,0 0 1,0 1-1,0-1 0,0 0 1,0 1-1,0-1 1,-1 0-1,1 1 0,0-1 1,0 0-1,0 1 1,0-1-1,-1 0 0,1 0 1,0 1-1,0-1 1,-1 0-1,1 0 0,0 0 1,0 1-1,-1-1 1,1 0-1,0 0 0,-1 0 1,1 0-1,0 0 1,-1 0-1,1 1 1,0-1-1,-1 0 0,1 0 1,0 0-1,-1 0 1,1 0-1,0 0 0,-1 0 1,1 0-1,0-1 1,-1 1-1,1 0 0,0 0 1,-1 0-1,1 0 1,0 0-1,0 0 0,-1-1 1,1 1-1,-4 36-95,2 92-46,2-126 141,0 0 0,0 0 0,0 0 0,1 0 0,-1 0 0,0 0 0,1 0 0,-1 0 0,1 0 0,0 0 0,0 0 0,0 0 0,0 0 0,0 0 0,0-1 0,0 1 0,1 0 0,-1-1 0,0 1 0,1-1 0,-1 1 0,1-1 0,0 0 0,0 0 0,-1 0 0,1 0 0,0 0 0,0 0 0,0 0 0,0 0 0,0-1 0,0 1 0,0-1 0,0 0 0,0 1 0,0-1 0,0 0 0,0 0 0,1 0 0,8-5 6,-1 1 1,0-1 0,0-1 0,-1 0-1,1 0 1,-2-1 0,1 0 0,0 0-1,-1-1 1,4-6-7,0 2 1,113-136 148,-117 135-131,0 1 1,-1-1-1,0-1 0,-1 1 1,-1-1-1,0 0 0,1-4-18,-4 9 4,-4 15-48,-4 20-27,-3 25-43,0-7 107,2 0 0,2 1-1,0 39 8,14-44 76,-9-39-74,1-1 1,-1 1-1,1 0 1,-1-1-1,1 1 1,-1 0-1,1-1 0,-1 1 1,1-1-1,0 1 1,-1 0-1,1-1 1,0 0-1,-1 1 1,1-1-1,0 1 1,0-1-1,-1 0 1,1 0-1,0 1 1,0-1-1,0 0 0,0 0 1,-1 0-1,1 0 1,0 0-1,0 0 1,0 0-1,0 0 1,-1 0-1,1-1 1,0 1-1,0 0 1,0 0-1,-1-1 1,1 1-1,0 0 0,0-1 1,-1 1-1,1-1 1,0 1-1,-1-1 1,1 0-3,12-10 32,-1-1-1,0-1 1,-1 0 0,0 0-1,-2-1 1,1 0 0,-2-1-1,0 0 1,0-1 0,-1 1 0,-1-1-1,-1-1 1,2-11-32,-2 7 34,-2 0 1,0 0-1,-2-1 0,0 1 1,-1 0-1,-1-1 1,-1 1-1,-2 0 0,-1-6-34,-2 18-69,2 33-18,4-22 82,-20 191-184,20-191 189,0 1 1,1 0-1,0 0 1,-1 0-1,1 0 1,0 0 0,1 0-1,-1 0 1,0 0-1,1 0 1,0 0-1,0 0 1,0-1-1,0 1 1,0 0 0,0 0-1,1-1 1,-1 1-1,1-1 1,0 1-1,-1-1 1,1 0 0,0 0-1,1 0 1,-1 0-1,0 0 1,0 0-1,1 0 1,0-1 0,-1 1-1,1-1 1,0 0-1,0 0 0,0-2-225,1-1 0,-1 0 0,0 0 0,0-1 0,-1 1 0,1-1 0,0 1 0,-1-1 0,0 0 0,1 0 0,-1 0 0,0 0 0,-1 0 0,1-1 0,0 1 0,-1-1 0,0 1 0,0-1 0,0 1 0,0-1 0,-1 0 0,1 1 0,-1-1 0,0 0 0,0 1 0,0-1 0,0 0-1,-1 1 1,0-1 0,0-1 225,-6-44-4350</inkml:trace>
  <inkml:trace contextRef="#ctx0" brushRef="#br0" timeOffset="23176.205">28441 1268 11258,'-6'6'3161,"-9"3"688,7-3-3041,8 2-648,9 0-80,8 2-456,-2-7 3081,-12-6-6594</inkml:trace>
  <inkml:trace contextRef="#ctx0" brushRef="#br0" timeOffset="23807.556">28996 1349 8594,'1'-2'725,"5"-11"6247,12 55-6649,-3 0-1,-1 1 1,5 31-323,-8-31 99,5 20-18,-2-7 8,1 0-1,4-1 1,18 38-89,-2-38 171,-35-55-167,0 0 0,0 0-1,1 1 1,-1-1 0,0 0 0,0 0 0,1 0 0,-1 0 0,0 1 0,0-1 0,1 0-1,-1 0 1,0 0 0,1 0 0,-1 0 0,0 0 0,0 0 0,1 0 0,-1 0-1,0 0 1,1 0 0,-1 0 0,0 0 0,1 0 0,-1 0 0,0 0 0,1 0 0,-1 0-1,0 0 1,0 0 0,1-1 0,-1 1 0,0 0 0,0 0 0,1 0 0,-1 0-1,0-1 1,0 1 0,1 0 0,-1 0 0,0-1 0,0 1 0,0 0 0,0 0 0,1-1-1,-1 1 1,0 0 0,0-1 0,0 1 0,0 0 0,0 0 0,0-1 0,0 1-1,0 0 1,0-1 0,0 1 0,0 0 0,0-1 0,0 1 0,0 0 0,0-1 0,0 1-1,0 0 1,0 0 0,0-1 0,-1 1 0,1 0 0,0 0 0,0-1-4,-2-25 143,-16-56-227,-4 0 1,-3 2-1,-4 1 1,-3 1-1,-6-4 84,-18-18-4,56 98 18,0 1 0,0-1 0,0 0-1,0 1 1,0-1 0,0 1 0,0-1-1,1 0 1,-1 1 0,0-1 0,1 1 0,0-1-1,-1 1 1,1-1 0,0 1 0,0 0 0,-1-1-1,1 1 1,0 0 0,1 0 0,-1-1 0,0 1-1,0 0 1,0 0 0,1 0 0,-1 0-1,0 1 1,1-1 0,-1 0 0,1 1 0,-1-1-1,1 1 1,-1-1 0,1 1 0,-1-1 0,1 1-1,0 0 1,-1 0 0,1 0 0,-1 0 0,1 0-1,0 0 1,-1 1 0,2-1-14,7-2 15,229-60 146,-197 44-144,-24 0 6,29-14 12,-12 30-162,-33 12-254,-3-5 230,1-3-36,0 1 1,-1-1-1,1 0 0,-1 1 0,1-1 1,-1 1-1,0-1 0,0 0 1,0 0-1,0 1 0,0-1 0,-1 0 1,1 0-1,-1 0 0,1 0 1,-1-1-1,0 1 0,1 0 0,-1-1 1,0 1-1,-1-1 187,-26 18-3125</inkml:trace>
  <inkml:trace contextRef="#ctx0" brushRef="#br0" timeOffset="24120.709">29060 1485 7042,'2'14'2528,"7"-1"353,8 4-1577,17-20-456,4-12 8,15-9 24,1 1-79,12-12-193,-11 9-200,6 3-208,-16 10-56,-10-2-288,-17 7-520,-13 5-3049,-16 17 640</inkml:trace>
  <inkml:trace contextRef="#ctx0" brushRef="#br0" timeOffset="24538.123">29156 1896 6033,'0'13'650,"-1"-11"-458,0 1 0,1 0 1,-1-1-1,1 1 0,-1 0 0,1-1 0,0 1 1,0 0-1,0-1 0,1 1 0,-1-1 0,0 1 0,1 0 1,0-1-1,0 1 0,0-1 0,0 1 0,0-1 0,0 0 1,0 1-1,1-1 0,-1 0 0,1 0 0,0 0 1,0 0-1,0 0 0,0 0 0,0 0 0,0-1 0,0 1 1,0-1-1,1 0 0,-1 1 0,0-1 0,1 0 0,-1-1 1,4 2-193,2-4 57,0 0 1,0-1 0,1 1 0,-1-2 0,-1 1 0,1-1-1,-1 0 1,1-1 0,-1 0 0,0 0 0,-1 0 0,2-2-58,0 0 28,14-11-39,-1-1 0,-1-1 0,-1-1 0,-1 0 0,-1-2 0,-1 0 0,0-1 0,-2 0-1,-1-1 1,-1-1 0,-1 0 0,-2 0 0,0-1 0,-2 0 0,1-11 11,6-38 438,-14 67-127,-3 16 161,-13 129 934,17-27-541,-1-106-843,0-1 0,0 0-1,0 1 1,0-1-1,1 0 1,-1 1-1,1-1 1,-1 0-1,1 0 1,0 1 0,0-1-1,0 0 1,0 0-1,0 0 1,1 0-1,-1 0 1,1-1-1,-1 1 1,1 0 0,0-1-1,-1 1 1,1-1-1,0 1 1,0-1-1,0 0 1,0 0-1,0 0 1,1 0 0,-1 0-1,0 0 1,0 0-1,1-1 1,-1 0-1,0 1 1,0-1-1,1 0 1,1 0-22,6-4 47,-1-1 0,0 0 0,0 0 0,-1-1-1,1 0 1,-1-1 0,0 0 0,-1 0 0,0-1 0,0 0 0,-1 0 0,3-4-47,0 1 44,144-206 580,-140 211-637,-10 27-15,3 128 126,-6-149-93,-1 1-2,1 0 0,0-1 0,-1 1 0,1 0 0,-1-1 0,1 1 0,0 0 0,0-1 0,-1 1 1,1 0-1,0 0 0,0-1 0,0 1 0,0 0 0,0 0 0,0-1 0,0 1 0,0 0 0,0 0 0,0-1 0,1 1 1,-1 0-1,0-1 0,0 1 0,1 0 0,-1-1 0,0 1 0,1 0 0,-1-1 0,1 1 0,-1 0 0,1-1 0,-1 1 1,1-1-1,-1 1 0,1-1 0,-1 1 0,1-1 0,0 0 0,-1 1 0,1-1 0,0 0 0,-1 1 0,1-1 0,0 0 0,0 0 1,-1 0-1,1 0 0,0 0 0,0 1 0,-1-1 0,1-1 0,0 1 0,0 0 0,-1 0 0,1 0 0,0 0 0,0 0 1,-1-1-1,1 1-3,31-60 264,-18 31-185,77-125 243,-91 154-323,0-1-1,0 0 0,0 1 1,0-1-1,1 0 0,-1 1 1,0-1-1,1 0 1,-1 1-1,0-1 0,1 1 1,-1-1-1,1 0 1,-1 1-1,1-1 0,-1 1 1,1 0-1,-1-1 0,1 1 1,0-1-1,-1 1 1,1 0-1,0-1 0,-1 1 1,1 0-1,0 0 1,-1 0-1,1-1 0,0 1 1,-1 0-1,1 0 1,0 0-1,0 0 0,-1 0 1,1 0-1,0 0 0,-1 1 1,1-1-1,0 0 1,0 0-1,-1 0 0,1 1 1,0-1-1,-1 0 1,1 1-1,-1-1 0,1 1 1,0-1-1,-1 0 1,1 1-1,-1 0 0,1-1 1,-1 1-1,0-1 0,1 1 1,-1-1-1,1 1 1,-1 0-1,0-1 0,0 1 1,1 0 1,7 45-72,-8-43 75,12 83-660,-8-88-953,1-12-2045,-1-4-453</inkml:trace>
  <inkml:trace contextRef="#ctx0" brushRef="#br0" timeOffset="24981.032">29942 717 10394,'-6'-3'2889,"0"6"608,9 0-2841,6 16-552,-2-1-16,5 11-744,5 12-2849,4 7 824</inkml:trace>
  <inkml:trace contextRef="#ctx0" brushRef="#br0" timeOffset="25319.671">30140 505 11466,'5'10'5981,"14"35"-5819,-8-7-108,-2 1 0,-1 0 1,-2 0-1,0 28-54,1-7 103,49 358 767,-54-402-796,1 0 0,0 0-1,1 0 1,1 0 0,1-1 0,0 0 0,7 12-74,-13-24 22,1-1-1,0 1 1,-1-1 0,1 1-1,1-1 1,-1 0-1,0 1 1,0-1-1,1 0 1,-1 0 0,1 0-1,0 0 1,0 0-1,-1-1 1,1 1 0,0 0-1,0-1 1,1 0-1,-1 1 1,0-1 0,0 0-1,1 0 1,-1 0-1,1 0 1,-1-1 0,1 1-1,-1-1 1,1 1-1,-1-1 1,1 0 0,-1 0-1,1 0 1,0 0-1,-1-1 1,1 1-1,-1-1 1,1 1 0,-1-1-1,0 0 1,1 0-1,-1 0 1,0 0 0,1 0-1,-1-1 1,0 1-1,0-1 1,1 0-22,7-11 79,0 0 1,0-1-1,-1 0 0,-1 0 1,-1-1-1,4-10-79,11-80 85,-20 86-79,1-156-44,-11 301-216,5 21 196,2-135 65,0-8-9,0 0 0,1 1 1,-1-1-1,1 1 1,0-1-1,0 0 0,0 1 1,0-1-1,1 0 0,0 1 1,0-1-1,0 0 1,1 0-1,-1 1 0,1-1 1,0 0-1,0-1 1,0 1-1,1 0 0,-1-1 1,1 1-1,1 0 2,0-3-190,-1-1-1,1 0 1,-1 0-1,1 0 1,-1 0-1,1-1 1,-1 0 0,1 1-1,-1-1 1,1-1-1,-1 1 1,0 0-1,1-1 1,-1 0-1,0 1 1,0-1 0,0-1-1,0 1 1,-1 0-1,1-1 1,-1 1-1,1-1 1,-1 0-1,0 0 1,0 1 0,0-2-1,1-1 191,3-2-1017,25-27-2909</inkml:trace>
  <inkml:trace contextRef="#ctx0" brushRef="#br0" timeOffset="25753.555">30697 859 9626,'-7'43'1329,"-4"14"857,3 2-1,2-1 1,3 47-2186,8-60 561,-5-43-545,1-1 0,0 0 1,-1 0-1,1 0 0,0 0 0,0 0 0,-1 0 0,1 0 0,0 0 0,0 0 1,0 0-1,0 0 0,1 0 0,-1-1 0,0 1 0,0-1 0,0 1 1,1-1-1,-1 1 0,0-1 0,0 1 0,1-1 0,-1 0 0,0 0 0,1 0 1,-1 0-1,0 0 0,1 0 0,-1 0 0,0 0 0,1 0 0,-1-1 0,0 1 1,1-1-1,-1 1 0,0-1 0,0 1 0,0-1 0,1 0 0,-1 1 0,0-1 1,0 0-1,0 0 0,0 0 0,0 0 0,0 0 0,-1 0 0,1 0 0,0 0 1,0 0-1,-1 0 0,1 0 0,-1-1-16,14-33 96,-9 20-66,-1 0 0,0 0 0,-1-1-1,-1 1 1,-1-1 0,0 1 0,-1-12-30,1-4 16,12 175-216,-3-93 151,-9-49 49,-1 0 0,1 0-1,0 0 1,0-1 0,0 1-1,0 0 1,0 0 0,0-1 0,1 1-1,-1-1 1,1 1 0,-1-1-1,1 1 1,-1-1 0,1 0 0,0 0-1,-1 0 1,1 0 0,0 0 0,0 0-1,0-1 1,0 1 0,1 1-3,4-1 7,0 0 0,-1 0 0,1 0 0,-1-1-1,1 1 1,0-2 0,0 1 0,-1-1 0,1 0 0,-1 0 0,1-1 0,-1 0 0,1 0 0,-1 0 0,0-1 0,0 0 0,0 0 0,-1-1 0,1 0 0,-1 0 0,1 0 0,-1 0 0,-1-1 0,1 0 0,-1 0-1,1 0 1,2-5-4,14-18 30,-1 0-1,-1-1 1,-1 0 0,-1-2-1,-2 0 1,-2 0-1,2-10-29,33-101 92,-34 108-92,-6 23-1,-7 27-21,-1 75 81,0-43-13,-1 28 115,4 0 0,7 38-161,-1-72 80,-9-42-79,0 0 0,1 0 0,-1 1-1,0-1 1,0 0 0,0 0 0,0 0 0,0 1-1,1-1 1,-1 0 0,0 0 0,0 0 0,1 1-1,-1-1 1,0 0 0,0 0 0,0 0 0,1 0-1,-1 0 1,0 0 0,0 0 0,1 0 0,-1 1-1,0-1 1,1 0 0,-1 0 0,0 0 0,0 0-1,1 0 1,-1 0 0,0 0 0,0-1 0,1 1-1,-1 0 1,0 0 0,0 0 0,1 0 0,-1 0-1,0 0 1,0 0 0,1-1 0,-1 1 0,0 0-1,0 0 1,0 0 0,1 0 0,-1-1 0,0 1-1,0 0 1,0 0 0,0-1 0,1 1 0,-1 0-1,0 0 1,0-1 0,0 1 0,0 0 0,0 0-1,0-1 1,0 1 0,0 0 0,0 0 0,0-1-1,0 1 1,0 0 0,0 0 0,0-1 0,0 1 0,0 0-1,0-1 0,11-32-30,-2-1 0,-1-1 0,-2 0 0,0-8 30,8-82-2373,-8-1-4000,-7 75 1016</inkml:trace>
  <inkml:trace contextRef="#ctx0" brushRef="#br0" timeOffset="26042.782">31128 561 10130,'5'0'2745,"-2"2"719,0-2-2855,9 0-441,2 1-72,2 4-368,6-4-3185,2 2 1016</inkml:trace>
  <inkml:trace contextRef="#ctx0" brushRef="#br0" timeOffset="26301.091">31674 572 8138,'-78'6'7210,"67"-2"-6946,0 0 1,0 1-1,0 0 1,1 0-1,0 1 1,0 1-1,1-1 1,-1 2-1,2-1 1,-1 1-1,1 1 1,0-1-1,1 1 1,-6 9-265,9-12 85,1 0 0,0 0 0,0 1 0,0-1 0,1 1 0,0 0 0,0-1 0,1 1 1,0 0-1,0 0 0,1 0 0,0 0 0,0 0 0,0 1 0,1-1 0,0 0 0,0-1 0,1 1 0,0 0 0,1 2-85,-2-6 10,0 0-1,0-1 1,1 1-1,-1 0 0,1-1 1,0 1-1,0-1 1,0 1-1,0-1 0,0 0 1,0 0-1,1 0 1,-1 0-1,0 0 0,1-1 1,0 1-1,-1-1 1,1 0-1,0 1 0,0-1 1,0 0-1,0-1 1,0 1-1,0-1 0,0 1 1,0-1-1,0 0 1,0 0-1,0 0 0,0 0 1,0-1-1,0 1 1,0-1-1,0 0 0,0 0 1,0 0-1,0 0 1,-1 0-1,1 0 0,0-1 1,-1 0-1,1 1 1,0-2-10,104-88 208,-33 7 34,24-74-124,-92 147-115,0-1 0,-1 0 0,-1 0-1,0-1 1,0 1 0,-1-1 0,-1 0 0,0 1 0,-1-1-1,0 0 1,-1 0 0,-1 0 0,-1-10-3,-13-12-95,14 34 91,0 0 0,1 1 0,-1-1 0,1 1 0,-1 0 0,0-1 0,1 1 0,-1-1 0,0 1 1,0 0-1,1 0 0,-1-1 0,0 1 0,0 0 0,1 0 0,-1 0 0,0 0 0,0 0 0,1 0 0,-1 0 0,0 0 0,0 0 1,1 0-1,-1 1 0,0-1 0,0 0 0,1 0 0,-1 1 0,0-1 0,1 0 0,-1 1 0,0-1 0,1 1 0,-1-1 0,0 1 1,1-1-1,-1 1 0,1-1 0,-1 1 0,1 0 0,-1 0 4,-6 8-13,1 1 1,-1 0-1,2 0 0,-1 1 1,1 0-1,1 0 0,0 0 1,1 0-1,0 0 0,0 1 1,2 0-1,-1-1 0,1 1 1,1 5 12,-1-11-43,1 1 0,0-1-1,1 0 1,-1 0 0,1 1 0,0-1 0,1 0 0,-1 0 0,1 0 0,1 0 0,-1 0 0,1-1 0,0 1 0,0-1 0,0 0 0,1 1 0,0-2 0,0 1 0,0 0 0,1-1 0,-1 0 0,1 0 0,0 0 0,0 0 0,1-1 0,-1 0 0,1 0 0,0 0 0,-1-1 0,1 0 0,5 1 43,35 8-3602,-6-6-60</inkml:trace>
  <inkml:trace contextRef="#ctx0" brushRef="#br0" timeOffset="28263.728">31039 315 9178,'0'0'95,"0"-1"-1,0 1 1,0-1 0,0 1 0,0-1 0,0 1-1,0 0 1,0-1 0,0 1 0,0-1-1,1 1 1,-1-1 0,0 1 0,0-1-1,0 1 1,1 0 0,-1-1 0,0 1 0,1-1-1,-1 1 1,0 0 0,1-1 0,-1 1-1,0 0 1,1 0 0,-1-1 0,1 1-1,-1 0 1,1 0 0,-1 0 0,1-1-1,-1 1 1,0 0 0,1 0 0,-1 0 0,1 0-1,-1 0 1,1 0 0,-1 0 0,1 0-1,-1 0 1,1 0 0,-1 0 0,1 0-1,-1 0 1,1 1 0,-1-1 0,1 0 0,-1 0-1,0 0 1,1 1 0,-1-1 0,1 0-1,-1 1 1,0-1 0,1 0 0,-1 1-1,0-1 1,1 0 0,-1 1 0,0-1-1,0 1 1,1-1 0,-1 0 0,0 1 0,0-1-1,0 1-94,11 12 220,-1 2 0,0-1 0,-1 1 0,-1 0 0,-1 1-1,0 0 1,-1 0 0,0 3-220,-1-7 126,4 16 297,-1 1 0,-1 0 0,-1 0 0,1 28-423,2 10 494,44 348 540,-41-311-807,-3-70 271,-10-102 387,-8-318-377,-5 261-489,14 124-24,0 1 1,0-1-1,1 0 1,-1 1-1,0-1 1,1 0-1,-1 1 1,0-1 0,1 1-1,-1-1 1,1 1-1,-1-1 1,1 1-1,-1-1 1,1 1-1,-1-1 1,1 1-1,0-1 1,-1 1-1,1 0 1,-1-1-1,1 1 1,0 0-1,-1 0 1,1 0-1,0 0 1,0-1-1,-1 1 1,1 0-1,0 0 1,-1 0-1,1 0 1,0 0-1,-1 1 1,1-1 0,0 0-1,0 0 1,-1 0-1,1 1 1,0-1-1,-1 0 1,1 1-1,-1-1 1,1 0-1,0 1 1,-1-1-1,1 1 1,-1-1-1,1 1 1,-1-1-1,1 1 1,-1-1-1,0 1 1,1 0-1,-1-1 1,0 1-1,1-1 1,-1 1-1,0 0 1,0-1-1,1 1 5,53 46-150,-48-40 144,1 0 0,-1 0 1,1-1-1,1 0 0,-1-1 1,1 0-1,0 0 0,0 0 1,0-1-1,1 0 0,-1-1 0,1 0 1,0 0-1,0-1 0,7 1 6,-5-4 5,-1 0 0,1-1-1,-1 0 1,0-1-1,1 0 1,-1 0-1,-1-1 1,1-1-1,-1 0 1,1 0-1,-1-1 1,-1 0 0,1 0-1,0-2-4,1 1 8,6-3 56,-1-1 0,-1 0 0,1-1 0,-2-1 1,0 0-1,7-9-64,-18 20 14,-1 0 1,1 0-1,0-1 1,-1 1-1,1 0 1,-1 0-1,0-1 1,0 1-1,1-1 1,-2 1 0,1-1-1,0 1 1,0-1-1,-1 0 1,0 1-1,1-1 1,-1 0-1,0 1 1,0-1 0,-1 0-1,1 1 1,0-1-1,-1 1 1,0-1-1,1 0 1,-1 1-1,0-1 1,0 1-1,-1 0 1,1-1 0,0 1-1,-1 0 1,0 0-1,1 0 1,-1 0-1,0 0 1,0 0-1,0 0 1,0 0 0,0 1-1,-1-1 1,1 1-1,0 0 1,-1 0-1,-1-1-14,-2 2 0,0 0 0,0 1 0,0 0 0,0 0-1,0 0 1,1 1 0,-1 0 0,0 0 0,1 0-1,-1 1 1,1-1 0,0 1 0,0 1 0,0-1-1,0 1 1,1 0 0,0 0 0,-1 0 0,1 0-1,1 1 1,-1 0 0,1 0 0,0 0 0,0 0-1,0 0 1,0 1 0,1 1 0,1-6-1,1-1 0,-1 1 0,1 0 0,-1-1 0,1 1 0,0 0-1,-1-1 1,1 1 0,0 0 0,0 0 0,-1 0 0,1-1 0,0 1 0,0 0 0,0 0 0,0 0 0,0 0 0,0-1-1,0 1 1,1 0 0,-1 0 0,0 0 0,0-1 0,1 1 0,-1 0 0,0 0 0,1-1 0,-1 1 0,0 0 0,1-1 0,-1 1-1,1 0 1,0-1 0,-1 1 0,1-1 0,-1 1 0,1-1 0,0 1 0,-1-1 0,1 1 0,0-1 0,0 0 0,-1 1-1,1-1 1,0 0 0,0 0 0,-1 1 0,1-1 0,0 0 0,0 0 0,0 0 0,0 0 0,-1 0 0,1 0 0,0 0 0,0-1-1,0 1 2,52-6-14,-34 1 24,1-2 1,-1 0-1,0-1 0,-1-1 1,0-1-1,0-1 0,-1 0 0,-1-1 1,1-1-1,-2-1 0,13-14-10,29-23 22,-55 51-23,-1 0 1,1 0-1,0 0 1,-1 0-1,1 0 1,0 0-1,-1 0 1,1 1-1,0-1 1,-1 0-1,1 1 1,-1 0 0,1-1-1,-1 1 1,1 0-1,-1 0 1,0 0-1,1-1 1,-1 2-1,0-1 1,1 0-1,-1 0 1,0 0-1,0 0 1,0 1-1,0-1 1,0 1-1,-1-1 1,1 0 0,0 1-1,-1 0 1,1-1-1,-1 1 1,1-1-1,-1 1 1,0 0-1,0-1 1,1 1-1,-1-1 1,0 1-1,-1 0 1,1-1-1,0 1 1,0 0-1,-1 1 1,2 3 6,0 2 3,-1-5 5,0 1 0,0-1 0,0 0 0,1 1 1,-1-1-1,1 0 0,-1 1 0,1-1 0,0 0 0,1 0 0,-1 0 0,0 0 0,1 0 0,0 0 0,0 0 0,-1 0 0,2-1 0,-1 1 0,0-1 0,0 0 0,1 1 0,0-1 0,-1 0 0,1 0 0,0 0 0,0-1 0,0 1 0,0-1 0,0 0 0,1 1-14,8-4 23,1 0 0,-1 0 0,0-1 0,0-1-1,-1 0 1,1-1 0,-1 0 0,0 0-1,0-1 1,0-1 0,-1 0 0,0 0-1,5-7-22,-13 13-46,-1 0-73,1 1 0,-1-1-1,0 1 1,0-1 0,0 0 0,0 1 0,0-1 0,0 0 0,-1 0 0,1 0 0,0 0 0,0 0 0,0 0 0,-1 0-1,1 0 1,-1 0 0,1 0 0,-1 0 0,1 0 0,-1-1 0,0 1 0,1 0 0,-1 0 0,0 0 0,0-1 0,0 1-1,0 0 120,-13-9-4517</inkml:trace>
  <inkml:trace contextRef="#ctx0" brushRef="#br0" timeOffset="39360.839">28201 3590 9914,'-1'3'369,"-1"0"0,1 1 0,0-1 0,0 0 0,0 1 0,0 0 0,0-1 0,1 1 0,0-1 0,-1 1 0,1 0 0,1-1 0,-1 1 0,0 0 0,1-1-369,0-1 28,-1-1 0,1 1 0,0-1 0,-1 0 0,1 1 0,0-1 0,0 0-1,0 0 1,0 0 0,0 1 0,0-1 0,1 0 0,-1 0 0,0-1 0,0 1-1,1 0 1,-1 0 0,1-1 0,-1 1 0,1-1 0,-1 1 0,1-1 0,-1 1-1,1-1 1,-1 0 0,1 0 0,-1 0 0,1 0 0,-1 0 0,1 0 0,-1 0-1,1 0 1,-1-1 0,1 1 0,-1-1 0,1 1 0,0-1-28,15-5 72,0-1 1,-1-1 0,0 0-1,0-1 1,-1-1-1,0 0 1,-1-1 0,0-1-1,5-6-72,3 0 68,0-1 0,-2 0-1,-1-2 1,0 0 0,-1-2-1,-2 0 1,0 0 0,10-24-68,-24 45 10,0 0 0,-1 0 0,0 0-1,0 0 1,1 0 0,-1 0 0,0-1 0,-1 1 0,1 0 0,0 0 0,-1-1 0,1 1 0,-1-1 0,0 1 0,0 0 0,0-1 0,0 1-1,0-1 1,0 1 0,0 0 0,-1-1 0,0 1 0,1-1 0,-1 1 0,0 0 0,0 0 0,0 0 0,0-1 0,-1 1 0,1 0-1,0 1 1,-1-1 0,0 0 0,1 0 0,-1 0 0,0 1 0,0-1 0,0 1 0,0 0 0,0-1 0,0 1 0,0 0 0,-2 0-10,-1 1 7,1 1 0,-1 0-1,0 0 1,1 0 0,-1 0 0,1 1 0,-1 0 0,1 0 0,0 0 0,-1 1 0,1-1 0,0 1 0,1 0 0,-1 0 0,0 0 0,1 0 0,0 1 0,0 0 0,0-1 0,0 1 0,-1 3-7,-7 7 9,1 2-1,1-1 0,0 1 0,1 1 1,1-1-1,0 1 0,2 0 0,0 1 1,0 0-1,2-1 0,0 1 0,1 0 1,1 1-1,1-1 0,1 13-8,0-28 3,-1 1-1,1-1 0,-1 0 0,1 1 1,0-1-1,0 0 0,1 0 1,-1 0-1,1 1 0,-1-1 1,1-1-1,0 1 0,0 0 0,0 0 1,1-1-1,-1 1 0,0-1 1,1 0-1,0 0 0,0 0 0,-1 0 1,1 0-1,0 0 0,1-1 1,-1 0-1,0 1 0,0-1 1,0 0-1,1-1 0,-1 1 0,1-1 1,-1 1-1,0-1 0,1 0 1,-1 0-1,3-1-2,10-3 11,0-1 1,0-1-1,-1 0 0,0-1 1,0-1-1,-1 0 0,0-1 1,0-1-1,-1 0 0,0 0 1,-1-2-1,1-1-11,273-280 223,-285 293-223,24-20 7,-25 19-8,1 1 0,-1 0 1,0-1-1,1 1 0,-1 0 0,1-1 0,-1 1 0,1 0 0,-1 0 0,1 0 0,-1-1 0,0 1 0,1 0 0,-1 0 0,1 0 0,0 0 0,-1 0 0,1 0 0,-1 0 0,1 0 0,-1 0 0,1 0 0,-1 0 0,1 0 0,-1 0 0,1 0 0,-1 1 0,1-1 0,-1 0 0,0 0 0,1 1 0,-1-1 0,1 0 0,-1 1 0,1-1 0,-1 0 0,0 1 0,1-1 0,-1 0 0,0 1 0,1-1 0,-1 1 0,0-1 0,0 1 0,0-1 0,1 0 0,-1 1 0,0-1 0,0 1 0,0-1 0,0 1 0,0-1 0,0 1 0,0 0 1,1 132 59,-1-131-53,0 0 1,1 1-1,-1-1 0,1 0 1,-1 0-1,1-1 0,-1 1 1,1 0-1,0 0 0,0 0 1,0 0-1,0-1 0,0 1 0,1 0 1,-1-1-1,0 1 0,1-1 1,-1 1-1,1-1 0,0 0 1,-1 0-1,1 0 0,0 0 1,0 0-1,0 0 0,-1 0 1,1 0-1,0-1 0,0 1 1,0-1-1,0 1 0,0-1 1,0 0-1,1 0 0,-1 0 0,0 0 1,0 0-1,0-1 0,0 1 1,0 0-1,0-1 0,1 0-6,17-5 39,-1-1-1,0-1 0,0-1 1,0-1-1,-1-1 0,-1 0 0,13-10-38,10-11 46,-2-2 0,-1-2 1,-2-1-1,13-19-46,-41 48 5,35-27-14,-41 36 7,0 0 1,0 1-1,1-1 1,-1 0-1,0 0 1,0 0-1,0 1 1,0-1-1,-1 0 1,1 1-1,0-1 1,0 1-1,-1-1 1,1 1-1,-1-1 1,1 1-1,-1 0 1,0-1-1,0 1 1,0 0-1,0-1 1,0 1-1,0-1 1,0 1-1,0 0 1,-1 0 1,1 0-3,-1 54-22,9 57 57,-7-111-31,0-1 0,-1 1 1,1 0-1,0 0 0,1 0 0,-1-1 1,0 1-1,0-1 0,1 1 0,-1-1 1,1 1-1,-1-1 0,1 0 0,0 0 1,-1 1-1,1-1 0,0-1 0,0 1 1,0 0-1,0 0 0,0-1 0,0 1 0,0-1 1,0 1-1,0-1 0,0 0 0,0 0 1,0 0-1,0 0 0,0 0 0,0-1 1,0 1-1,0 0 0,0-1 0,0 0 1,1 0-2,70-31 106,-66 27-169,0-1 1,-1 1-1,1-1 1,-1-1 0,-1 1-1,1-1 1,-1 0-1,0 0 1,0 0 0,-1-1-1,0 0 63,11-62-4411,-20 18 805</inkml:trace>
  <inkml:trace contextRef="#ctx0" brushRef="#br0" timeOffset="39622.138">29526 2688 12635,'-14'0'3344,"2"2"921,6-2-3681,3 0-215,3 0-457,0 0-993,3-9-3184,-1-25 561</inkml:trace>
  <inkml:trace contextRef="#ctx0" brushRef="#br0" timeOffset="40096.272">29884 3157 7730,'-2'39'8107,"3"-38"-8069,-1-1 1,1 1 0,-1-1 0,1 1-1,-1-1 1,1 0 0,-1 1-1,1-1 1,-1 0 0,1 1 0,0-1-1,-1 0 1,1 0 0,0 1-1,-1-1 1,1 0 0,0 0 0,-1 0-1,1 0 1,0 0 0,-1 0-1,1 0 1,0 0 0,-1 0 0,1 0-1,0-1 1,-1 1 0,1 0-1,0 0 1,-1-1 0,1 1 0,-1 0-1,1-1 1,0 1 0,-1 0-1,1-1 1,-1 1-39,2-1 61,15-8 195,-1 0 0,0-1 0,0-1-1,0-1 1,-2 0 0,0-1 0,8-8-256,-9 8 114,72-70 377,-3-3 1,32-50-492,-105 125 23,-1 0-1,0 0 1,0 0 0,-1-1 0,-1 0 0,0-1 0,3-9-23,-8 20 3,-1 0 0,1 0-1,-1 1 1,0-1 0,1 0 0,-1 0 0,0 0 0,0 0 0,0 0 0,0 0 0,-1 0 0,1 0 0,0 0 0,-1 0 0,1 0 0,-1 1 0,0-1-1,0 0 1,1 0 0,-1 1 0,0-1 0,-1 0 0,1 1 0,0-1 0,0 1 0,-1 0 0,1-1 0,-1 1 0,1 0 0,-1 0 0,1 0 0,-1 0-1,0 0 1,1 0 0,-1 0 0,0 0 0,0 1 0,0-1 0,0 1 0,-1-1-3,-77 1-24,65 3 15,-1 1 0,1 1 0,0 0 0,1 2 0,-1-1 0,1 2 0,0 0 1,1 0-1,0 1 0,1 1 0,-1 0 0,2 1 0,0 0 0,0 1 0,1 0 0,0 1 0,1 0 0,1 0 0,0 1 0,0 0 0,2 1 0,0-1 1,0 1-1,2 1 0,0-1 0,0 0 0,1 1 0,1 0 0,1 0 0,0 1 9,2-11-4,-1 1 0,1 0 0,0 0 0,1-1 1,0 1-1,0-1 0,0 1 0,0-1 0,1 0 0,0 0 0,1 0 0,-1 0 0,1-1 1,0 1-1,1-1 0,-1 0 0,1 0 0,0-1 0,0 1 0,1-1 0,-1 0 0,1 0 1,0-1-1,3 2 4,1-2-66,1 1 0,0-1 0,0-1 0,0 0 0,0-1 0,1 0 0,-1 0 0,0-1 0,1-1 0,-1 0 0,0 0 0,10-3 66,72-33-4437,-56 8 806</inkml:trace>
  <inkml:trace contextRef="#ctx0" brushRef="#br0" timeOffset="41021.516">23213 7011 4937,'-3'-1'300,"0"0"0,1 0 0,-1-1 0,1 1-1,-1-1 1,1 1 0,0-1 0,-1 0 0,1 0 0,0 0 0,0 0 0,0 0 0,1-1-1,-1 1 1,1-1 0,-1 1 0,1-1 0,0 1 0,0-1 0,0 0 0,0 1-1,0-1 1,0 0 0,1 0 0,-1 0 0,1 1 0,0-1 0,0 0 0,0-1-300,10-87 1783,-5 69-1637,1 0 0,1 1 0,1 0 0,1 0 0,1 0 0,0 1-1,2 1 1,0 0 0,1 0 0,1 1 0,0 1 0,2 0 0,16-13-146,-29 26 16,0 1-1,0 0 0,0 0 0,1 0 1,-1 0-1,1 1 0,0-1 1,-1 1-1,1 0 0,0 0 0,1 0 1,-1 1-1,0 0 0,0-1 0,1 1 1,-1 1-1,0-1 0,1 1 1,-1-1-1,1 1 0,-1 1 0,1-1 1,-1 0-1,1 1 0,-1 0 0,0 0 1,1 1-1,-1-1 0,0 1 1,0 0-1,3 2-15,-3-1 2,-1 1 0,0 0 1,0 0-1,0 0 0,0 0 0,-1 0 1,0 1-1,0-1 0,0 1 1,0 0-1,-1-1 0,1 1 0,-1 0 1,-1 0-1,1 0 0,-1 0 0,1 2-2,-5 236 202,-18-6 209,23-238-405,-1 1-1,0 0 1,0 0 0,1 0 0,-1-1 0,0 1 0,1 0 0,-1 0 0,0 0 0,1 0 0,-1 0 0,0 0 0,1-1 0,-1 1-1,0 0 1,1 0 0,-1 0 0,0 0 0,1 0 0,-1 0 0,0 0 0,1 1 0,-1-1 0,0 0 0,1 0 0,-1 0-1,0 0 1,1 0 0,-1 0 0,0 1 0,1-1 0,-1 0 0,0 0 0,0 0 0,1 1 0,-1-1 0,0 0 0,0 0 0,1 1-1,-1-1 1,0 0 0,0 1 0,0-1 0,0 0 0,0 1 0,1-1 0,-1 0 0,0 1 0,0-1 0,0 0-6,40-87 241,54-161-30,-69 185-184,19-76 71,-55 173-225,8-8 110,2 0-1,1 0 0,1-1 1,1 1-1,1 0 0,2 0 0,1 2 18,30 66 66,-33-92-58,-1 0 0,0-1 1,1 1-1,-1-1 0,0 0 0,1 0 1,0 0-1,-1 0 0,1 0 0,0 0 1,-1-1-1,1 1 0,0-1 0,0 0 1,-1 0-1,1 0 0,0 0 0,0-1 1,-1 1-1,1-1 0,0 1 1,0-1-1,-1 0 0,1 0 0,-1 0 1,1 0-1,-1-1 0,1 1 0,-1-1 1,0 1-1,0-1 0,0 0 0,0 0 1,0 0-1,0 0 0,0 0 0,-1 0 1,1-1-1,-1 1 0,1 0 0,0-2-8,28-34 160,-2 0 0,-1-2 0,10-23-160,-13 23 87,81-153 192,-86 135-160,-20 58-118,1 0 0,0 1 0,0-1 1,0 0-1,0 0 0,0 0 1,-1 0-1,1 0 0,0 0 0,0 0 1,0 0-1,-1 0 0,1 0 0,0 0 1,0 1-1,0-1 0,-1 0 0,1 0 1,0 0-1,0 0 0,0-1 0,-1 1 1,1 0-1,0 0 0,0 0 0,0 0 1,-1 0-1,1 0 0,0 0 0,0 0 1,0 0-1,0 0 0,-1 0 0,1-1 1,0 1-2,-5 21 8,1 1 0,0 0 0,2-1 0,0 1 0,2 0 1,1 8-9,-1-27 3,-1 28 42,2 1 0,1-1-1,2 0 1,1 0 0,1 0 0,8 22-45,-14-52 3,0 1 0,1-1 0,-1 1-1,0-1 1,0 1 0,1-1 0,-1 1 0,0-1 0,1 1 0,0-1-1,-1 1 1,1-1 0,0 0 0,0 1 0,-1-1 0,1 0-1,0 0 1,0 0 0,1 0 0,-1 0 0,0 0 0,0 0-1,0 0 1,1 0 0,-1 0 0,0 0 0,1-1 0,-1 1 0,1-1-1,-1 1 1,1-1 0,-1 0 0,1 1 0,-1-1 0,1 0-1,-1 0 1,1 0 0,-1 0 0,1 0 0,-1 0 0,1-1-1,-1 1 1,1-1 0,-1 1 0,1-1 0,0 0-3,38-66-1559,12-31-5195,-28 40 1727</inkml:trace>
  <inkml:trace contextRef="#ctx0" brushRef="#br0" timeOffset="41814.504">24470 6491 7994,'-36'-20'6569,"16"-16"-3760,18 23-2511,1 0 1,0 0 0,1 0 0,1 0-1,0 0 1,0 0 0,2 1 0,-1-1-1,2 0 1,3-10-299,-6 19 8,-1 1 1,1 0-1,0 0 1,0 0-1,0 0 1,0 0-1,1 0 1,-1 0-1,1 0 1,0 0-1,0 0 1,0 1-1,0-1 1,0 1-1,0-1 1,1 1-1,-1 0 1,1 0-1,-1 0 1,1 0-1,0 1 0,0-1 1,0 1-1,0 0 1,0-1-1,0 1 1,0 1-1,1-1 1,-1 0-1,0 1 1,0 0-1,1-1 1,-1 1-1,0 0 1,0 1-1,1-1 1,-1 1-1,0-1 1,0 1-1,1 0 1,-1 0-1,0 1 0,0-1 1,0 1-1,0-1-8,0 6-1,1-1-1,-1 0 1,0 1-1,0 0 1,-1 0-1,0 0 1,0 0-1,-1 0 1,0 0-1,0 1 0,0-1 1,-1 0-1,0 1 1,-1-1-1,1 0 1,-2 1-1,1-1 1,-1 0-1,0 0 2,2 0 50,-1 1 0,0-1 0,-1 1 0,1-1 0,-2 0 0,1 0 0,-1 0 0,0 0 0,0 0 0,-1 0 0,0-1 0,0 0 0,0 0 0,-1 0 0,0 0 0,0-1 0,-1 1 0,-2 1-50,6-8 43,0 1-1,0-1 1,1 0-1,-1 0 1,0 0-1,1 0 1,-1-1-1,1 1 0,-1 0 1,1-1-1,-1 1 1,1-1-1,0 1 1,0-1-1,0 1 1,0-1-1,0 0 1,0 0-1,0 0 1,1 1-1,-1-1 0,1 0 1,-1 0-1,1 0 1,0-1-43,-1-24 56,-1 30-116,0 3 31,-42 29 81,9 13-29,34-47-26,0 0 1,0 0-1,1 0 0,-1 0 0,1 1 0,-1-1 0,1 0 1,-1 0-1,1 1 0,-1-1 0,1 0 0,0 0 0,0 1 0,0-1 1,0 0-1,0 1 0,0-1 0,0 0 0,0 1 0,1-1 0,-1 0 1,0 1-1,1-1 0,-1 0 0,1 0 0,-1 1 0,1-1 0,0 0 1,-1 0-1,1 0 0,0 0 0,0 0 0,0 0 0,0 0 0,0 0 1,0 0-1,0-1 0,0 1 0,0 0 0,0 0 0,1-1 0,-1 1 3,8 0-7,0 1 0,0-1 0,0 0 0,0-1 0,1 0 0,-1-1 0,0 0 0,0 0 0,0-1 0,4-1 7,14-2 8,-5 2-2,-14 1-7,0 0 0,-1 1 1,1 0-1,0 0 1,-1 1-1,1 0 1,0 0-1,0 1 1,-1 0-1,1 1 1,-1-1-1,1 1 0,2 2 1,-8-3-1,-1 0 0,0 0-1,0 0 1,1 0 0,-1 0-1,0 0 1,0 0-1,0 0 1,-1 1 0,1-1-1,0 0 1,0 1 0,-1-1-1,1 0 1,0 1-1,-1-1 1,0 1 0,1-1-1,-1 1 1,0 0-1,0-1 1,0 1 0,0-1-1,0 1 1,0-1 0,0 1-1,0-1 1,-1 1-1,1-1 1,-1 1 0,1-1-1,-1 1 1,0 0 1,-25 47 43,-95 111 544,120-158-583,0 0 1,0 0 0,-1 0 0,1-1 0,-1 1-1,1 0 1,-1-1 0,1 1 0,-1-1 0,0 1-1,1-1 1,-1 0 0,0 0 0,0 0 0,0 0-1,0 0 1,0 0 0,-1-1 0,1 1 0,0 0-1,0-1 1,0 0 0,0 0 0,-1 1 0,1-1-1,0-1 1,0 1 0,-1 0 0,1 0 0,0-1-1,0 1 1,0-1 0,0 0 0,0 0 0,-1 0-5,1-2-120,1 0 0,0 0 0,0 0 0,0 0 0,1 0 0,-1 0 0,1-1 0,-1 1 0,1 0 0,0 0 0,0 0 0,1-1 0,-1 1 0,0 0 0,1 0 0,0 0 0,0 0 0,0 0 0,0 0 0,1 0 0,-1 0 0,2-1 120,3-12-1106,2 0-1,0 1 1,0 0-1,2 1 1,0 0-1,0 0 0,1 1 1,4-2 1106,32-26-4030</inkml:trace>
  <inkml:trace contextRef="#ctx0" brushRef="#br0" timeOffset="42965.698">24923 6214 6913,'26'-86'6483,"-26"86"-6409,0 1 1,-1-1-1,1 0 0,0 1 0,-1-1 1,1 0-1,0 0 0,-1 0 0,1 0 0,-1 1 1,1-1-1,0 0 0,-1 0 0,1 0 1,-1 0-1,1 0 0,-1 0 0,1 0 1,0 0-1,-1 0 0,1 0 0,-1 0 0,1 0 1,-1 0-1,1-1 0,0 1 0,-1 0 1,1 0-1,-1 0 0,1-1 0,0 1 1,-1 0-1,1 0 0,0-1 0,-1 1 0,1 0 1,0-1-1,0 1 0,-1 0 0,1-1 1,0 1-1,0 0 0,-1-1 0,1 1 0,0-1 1,0 1-1,0-1-74,-18 31 317,1 0 0,1 2 0,2-1 0,1 2 0,2 0 0,-2 9-317,8-24 42,-5 10 80,1 1 0,2 0-1,1 1 1,1 0-1,2 1-121,2-30 9,0-1-1,1 1 0,0 0 0,-1 0 0,1 0 0,0 0 0,-1 0 1,1 0-1,0 0 0,0 0 0,0 0 0,0 0 0,0 0 0,0 0 1,0 0-1,0 0 0,0 0 0,0 0 0,0 0 0,1 0 0,-1 0 0,0 0 1,1 0-1,-1-1 0,1 1 0,-1 0 0,1 0 0,-1 0 0,1 0 1,0-1-1,-1 1 0,1 0 0,0-1 0,0 1 0,-1 0 0,1-1 1,0 1-1,0-1 0,0 1 0,0-1 0,0 0 0,0 1 0,0-1 0,0 0 1,0 0-1,0 1 0,0-1 0,0 0 0,0 0 0,0 0 0,0 0 1,0-1-1,0 1 0,0 0 0,0 0 0,0 0 0,0-1 0,-1 1 1,2-1-9,11-10 31,0 0 1,0 0 0,-2-2 0,1 0 0,-2 0 0,0 0 0,0-2 0,-1 1-1,-1-1 1,0 0 0,3-11-32,-7 17 10,16-33-58,-3-1 1,-1-1-1,-2 0 1,-2-1-1,3-27 48,-10 39-265,-15 78-731,10-38 965,-8 39-6,3 0 0,2 0 0,2 1 0,2-1 0,4 15 37,-6-59 6,1-1 0,-1 0 1,1 1-1,0-1 1,0 0-1,0 1 1,0-1-1,0 0 0,0 1 1,0-1-1,0 1 1,1-1-1,-1 0 1,1 0-1,-1 1 0,1-1 1,-1 0-1,1 1 1,-1-1-1,1 0 0,0 0 1,0 0-1,0 0 1,0 0-1,0 0 1,0 0-1,0 0 0,0 0 1,0 0-1,0-1 1,0 1-1,0 0 1,1-1-1,-1 1 0,0-1 1,1 1-1,-1-1 1,0 0-1,1 0 0,-1 1 1,0-1-1,1 0 1,-1 0-1,0 0 1,1 0-1,-1-1 0,0 1 1,1 0-1,-1 0 1,0-1-1,1 1 1,-1-1-1,0 1 0,1-2-6,11-11 50,0-1 0,-2-1-1,0 0 1,0 0 0,-2-1-1,0-1 1,0 0 0,5-17-50,-10 25 14,27-62 92,-3-2 1,15-63-107,-36 110 29,-2-1 1,0 0 0,-1-1 0,-2 1 0,-1-23-30,-2 50 0,1 1-1,-1-1 1,1 1 0,-1-1-1,1 1 1,-1-1 0,1 0-1,-1 1 1,0-1 0,1 0-1,-1 1 1,0-1 0,1 0 0,-1 0-1,0 1 1,0-1 0,1 0-1,-1 0 1,0 0 0,1 0-1,-1 0 1,0 0 0,0 0 0,1 0-1,-1 0 1,0-1 0,1 1-1,-1 0 1,0 0 0,0-1-1,1 1 1,-1 0 0,1-1-1,-1 1 1,0 0 0,1-1 0,-1 1-1,1-1 1,-1 1 0,1-1-1,-1 0 1,1 1 0,-1-1-1,1 1 1,0-1 0,-1 0-1,1 1 1,0-1 0,0 0 0,-1 1-1,1-1 1,0 0 0,0 0-1,0 1 1,0-1 0,0 0-1,0 0 1,0 1 0,0-1-1,0 0 1,0 0 0,-57 138-165,53-123 161,-4 8 24,1 1-1,1 0 1,1 0 0,1 1 0,1 0 0,0 17-20,3-39 4,-1 0 0,1 1 1,0-1-1,0 0 1,0 0-1,0 1 0,0-1 1,0 0-1,1 0 1,-1 0-1,1 1 0,-1-1 1,1 0-1,0 0 0,0 0 1,0 0-1,0 0 1,0 0-1,0 0 0,1-1 1,-1 1-1,1 0 1,-1-1-1,1 1 0,-1-1 1,1 1-1,0-1 1,0 0-1,0 0 0,0 1 1,0-2-1,0 1 1,0 0-1,0 0 0,0-1 1,0 1-1,2 0-4,4-3 10,-1 1-1,0-1 1,0 0-1,1 0 1,-1-1-1,-1 0 0,1 0 1,0-1-1,-1 0 1,0 0-1,2-2-9,10-5 23,-5 3-5,-8 4-14,0 0 0,1 0 0,0 1 0,0 0 0,0 0 1,0 0-1,0 1 0,1 0 0,-1 0 0,1 1 1,-1 0-1,1 0 0,-1 0-4,-3 2-5,0 0 0,-1 1 0,1-1 0,-1 0 0,0 1 0,1 0 0,-1 0 0,0-1 0,0 1-1,0 1 1,0-1 0,0 0 0,-1 0 0,1 1 0,-1-1 0,1 1 0,-1-1 0,0 1 0,0-1 0,0 1 0,0 0 0,-1 0 0,1-1 0,-1 1 0,1 0 0,-1 0 0,0 0 0,-1 2 5,13 185-23,-12-189 23,0 0 1,0-1-1,0 1 0,0 0 1,1-1-1,-1 1 1,0 0-1,0-1 0,0 1 1,1 0-1,-1-1 0,0 1 1,1 0-1,-1-1 1,0 1-1,1-1 0,-1 1 1,1-1-1,-1 1 0,1-1 1,-1 1-1,1-1 1,-1 1-1,1-1 0,0 0 1,-1 1-1,1-1 0,0 0 1,-1 1-1,1-1 1,0 0-1,-1 0 0,1 0 1,0 0-1,-1 0 0,1 0 1,0 0-1,-1 0 1,1 0-1,0 0 0,0 0 1,-1 0-1,1 0 0,0 0 1,-1-1-1,1 1 1,0 0-1,-1-1 0,1 1 1,-1 0-1,1-1 1,-1 1-1,1-1 0,28-27 24,8-18-415,-3-1 1,-2-2-1,-2-1 1,-2-1-1,-2-2 0,-3 0 1,-2-2-1,0-5 391,8-40-1086,-4-1-1,-4-1 1,-2-24 1086,-19 65 833,-9 64-288,-46 95 819,42-69-1120,2 2 0,1-1 0,1 1 0,2 0 0,1 1 0,1 0 0,2 0 0,1 0 0,2 0 0,1 0 0,2 10-244,24 223 50,-1-165 23,-26-100-70,1 1 0,-1-1 0,0 1 0,0-1 0,0 1 0,1-1 0,-1 1 0,0-1-1,0 0 1,1 1 0,-1-1 0,0 1 0,1-1 0,-1 0 0,0 1 0,1-1 0,-1 0 0,1 0 0,-1 1 0,1-1 0,-1 0 0,0 0 0,1 0-1,-1 1 1,1-1 0,-1 0 0,1 0 0,-1 0 0,1 0 0,-1 0 0,1 0 0,-1 0 0,1 0 0,-1 0 0,1 0 0,-1 0 0,1-1 0,-1 1-1,1 0 1,-1 0 0,1 0 0,-1-1 0,0 1 0,1 0 0,-1 0 0,1-1 0,-1 1 0,0 0 0,1-1 0,-1 1 0,0 0 0,1-1 0,-1 1-1,0-1 1,1 1-3,18-30 181,-15 23-146,31-62 228,-2-1 0,18-62-263,0 2 85,-46 119-93,-7 15-16,-9 20-12,6-7 41,1 1 0,1 0-1,1 0 1,0 0 0,1 0-1,1 1 1,1-1 0,1 8-5,13 44 127,-15-68-120,0-1 0,1 1-1,0 0 1,-1-1 0,1 1 0,0 0 0,0-1 0,0 1-1,0-1 1,0 1 0,0-1 0,0 0 0,0 1 0,1-1-1,-1 0 1,0 0 0,1 0 0,-1 0 0,1 0 0,-1 0-1,1 0 1,0-1 0,-1 1 0,1-1 0,0 1 0,-1-1-1,1 1 1,0-1 0,0 0 0,-1 0 0,1 0 0,0 0-1,0 0 1,0 0 0,-1-1 0,1 1 0,0 0-7,10-5-10,-1-1 1,-1 0-1,1 0 0,-1-1 1,0 0-1,0 0 1,-1-2-1,0 1 1,-1-1-1,0 0 1,0 0-1,3-6 10,16-48-4833,-24 30 1089</inkml:trace>
  <inkml:trace contextRef="#ctx0" brushRef="#br0" timeOffset="43207.568">26097 5386 10970,'-6'6'3185,"-2"6"632,7 5-2921,1-2-728,4 3-104,5-3-56,5-4-344,3-6-464,13-1-3025,5-2 512</inkml:trace>
  <inkml:trace contextRef="#ctx0" brushRef="#br0" timeOffset="43648.496">26400 5570 6273,'-15'35'2101,"-2"-1"-759,1 2 0,2 0 0,1 0 0,3 1 0,0 0 0,3 1 0,-1 10-1342,8-43 90,0 0 0,0 0 0,0 0 0,0 0 1,1-1-1,0 1 0,0 0 0,0 0 0,0-1 0,1 1 0,0-1 1,0 1-1,0-1 0,0 0 0,2 2-90,-1-5 26,0 1-1,1-1 1,-1 0-1,0 0 1,0-1-1,1 1 1,-1-1-1,1 1 1,-1-1-1,0 0 1,1-1-1,-1 1 1,1 0-1,-1-1 1,0 0 0,1 0-1,-1 0 1,0 0-1,0 0 1,0-1-1,0 1 1,0-1-1,0 0 1,0 0-1,-1 0 1,1 0-1,-1 0 1,1-1-1,-1 1 1,0-1-1,0 0-25,0 2 15,28-26 79,-1-1 0,-1-1 1,-2-1-1,-1-1 0,-2-2 0,0 0 1,16-36-95,-16 28 2,-1-1 0,-3 0 0,-1-2 0,-2 0 0,-2-1 0,-2 0 0,4-38-2,-14 70-16,-1 8 4,0 0 0,0 0 0,-1 0 0,1 0 0,-1 0 1,0 0-1,0 0 0,-1 0 0,0 0 0,0 0 0,0 1 1,0-1-1,-2-3 12,3 7-5,-1 1 0,1-1 1,-1 1-1,1-1 1,0 1-1,-1-1 0,1 1 1,-1-1-1,0 1 0,1 0 1,-1-1-1,1 1 1,-1 0-1,0 0 0,1-1 1,-1 1-1,1 0 1,-1 0-1,0 0 0,1 0 1,-1 0-1,0 0 0,1 0 1,-1 0-1,0 0 1,1 0-1,-1 0 0,0 0 1,1 1-1,-1-1 0,0 0 1,1 0-1,-1 1 1,1-1-1,-1 0 0,1 1 1,-1-1-1,1 0 0,-1 1 1,1-1-1,-1 1 1,1-1-1,-1 1 0,1-1 1,0 1-1,-1 0 1,1-1-1,0 1 0,-1-1 1,1 1-1,0 0 0,0-1 1,0 1-1,0 0 1,-1-1-1,1 1 0,0-1 1,0 1 4,-60 165-152,52-132 248,2-1 1,1 1-1,1 0 1,2 0-1,2 34-96,0-59 22,0-1 0,1 1-1,0-1 1,0 1-1,1-1 1,0 1-1,1-1 1,0 0 0,0 0-1,0 0 1,1 0-1,1-1 1,-1 0 0,1 1-1,0-2 1,2 3-22,-5-8 2,0 0 0,0 0 0,0 0 1,0 0-1,0 0 0,1 0 0,-1-1 0,0 1 0,0-1 1,1 1-1,-1-1 0,0 0 0,0 0 0,1 0 1,-1 0-1,0 0 0,0-1 0,1 1 0,-1-1 1,0 1-1,0-1 0,0 0 0,0 0 0,0 0 0,2-1-2,5-3 15,0-1 0,0 0 0,0-1 0,0 0-1,-1 0 1,-1-1 0,1 0 0,-1 0 0,-1-1-1,1 0 1,4-9-15,3-2 28,4-7-6,0 0-1,-2-1 0,-2 0 1,0-1-1,-2-1 0,-1 0 1,1-9-22,-6-22-48,-7 61 45,1-1 1,0 1 0,0 0 0,-1-1 0,1 1 0,0-1 0,-1 1 0,1 0 0,-1-1 0,1 1 0,0 0 0,-1-1 0,1 1 0,-1 0 0,1 0 0,-1-1 0,1 1 0,-1 0 0,1 0 0,-1 0 0,1 0 0,-1 0-1,1 0 1,-1 0 0,0 0 0,1 0 0,-1 0 0,1 0 0,-1 0 0,1 0 0,-1 0 0,1 0 0,-1 0 0,1 1 0,-1-1 0,1 0 0,-1 0 0,1 1 0,-1-1 0,1 0 0,0 1 0,-1-1 0,1 0-1,-1 1 1,1-1 0,0 1 0,-1-1 0,1 0 0,0 1 0,0-1 0,-1 1 0,1-1 0,0 1 0,0-1 0,0 1 0,0-1 0,0 1 0,-1 0 2,-6 12-9,1 0 0,-1 1 0,2 0 0,0 0-1,1 1 1,0 0 0,1-1 0,1 1 0,0 0 0,1 0 0,1 0 0,0 0 0,1 0 0,1 0 0,3 15 9,-3-24-4,-1 1 0,2-1 0,-1 1 0,1-1 0,0 0 0,0 0 0,1 0 0,-1 0 0,1-1 0,1 1 0,-1-1 1,1 0-1,0-1 0,0 1 0,0-1 0,1 0 0,-1 0 0,1 0 0,0-1 0,0 0 0,1 0 4,-2-1-290,0-1-1,0 0 1,0 0 0,0 0 0,0 0-1,1-1 1,-1 0 0,0 0 0,0 0-1,0-1 1,0 0 0,0 0-1,0 0 1,0 0 0,0-1 0,0 0-1,-1 0 1,4-2 290,39-25-3771</inkml:trace>
  <inkml:trace contextRef="#ctx0" brushRef="#br0" timeOffset="44023.401">27672 4729 8642,'4'-5'3745,"-4"27"-81,2 29-1743,-5 16-1385,-2 26-152,2-4-32,-1 5 0,-1-19-112,7-4-56,4-27-104,4-6 16,3-22-112,0-14-368,-4-19-344,-1-21-592,-7-10 512,-7-24-3201,-6-6 1048</inkml:trace>
  <inkml:trace contextRef="#ctx0" brushRef="#br0" timeOffset="44205.914">27652 4691 8690,'9'-41'3169,"8"6"567,4 11-2391,14 7-169,3 8-448,12 0-208,2 3-288,4 4-88,-3 4-80,2-4-16,-13 2 8,-7-3-848,-12 3 3377,-14 5-6554,-15 0 2440</inkml:trace>
  <inkml:trace contextRef="#ctx0" brushRef="#br0" timeOffset="44515.13">27661 4954 8442,'3'21'2488,"11"-15"697,13-12-2225,23-17-152,10-10-95,11-14 31,0 0-224,14-7-136,-15 12-88,-6 6-984,-14 23-3009,-20 18 792</inkml:trace>
  <inkml:trace contextRef="#ctx0" brushRef="#br0" timeOffset="44781.422">27736 5298 8882,'-3'23'2392,"9"-13"721,13-11-2393,19-10-176,8-12-88,13-5 9,-1-7-129,4-6-232,-8-5-640,1-13-2889,-14 3 648</inkml:trace>
  <inkml:trace contextRef="#ctx0" brushRef="#br0" timeOffset="45104.602">28194 5034 10018,'-5'20'1192,"2"-12"-829,1 0 1,-1 0 0,1 1-1,1-1 1,0 1-1,0-1 1,0 1 0,1-1-1,0 1 1,1 0 0,0-1-1,1 1 1,-1-1-1,1 0 1,1 1 0,1 2-364,-1-8 28,0-1 0,-1 0 0,1-1 0,0 1 0,0 0 0,1-1 0,-1 0 0,0 1 1,0-1-1,1 0 0,-1-1 0,0 1 0,1-1 0,-1 1 0,1-1 0,-1 0 0,0 0 0,1-1 1,-1 1-1,1-1 0,-1 0 0,0 0 0,1 0 0,-1 0 0,0 0 0,0-1 0,0 1 0,0-1-28,20-9 48,0-2 0,-1 0 0,-1-2-1,0 0 1,-1-1 0,-1-1-1,0-1 1,-1-1 0,-2 0-1,1-1 1,-2-1 0,0-3-48,80-141 58,-94 165-54,0 1-1,0-1 0,0 1 1,-1 0-1,1-1 0,0 1 1,0 0-1,0-1 0,-1 1 1,1 0-1,0 0 0,-1 0 1,1 0-1,-1 0 0,1 0 1,-1 0-1,1 0 0,-1 0 1,1 0-1,-1 0 0,0 0 1,0 0-1,0 0 0,0 0 1,0 0-1,0 0 0,0 0 1,0 0-1,0 0 0,0 0 1,0 0-1,-1 1-3,2 19 114,11 54 787,-11-74-880,0 0 0,0-1 1,0 1-1,0 0 0,0-1 0,1 1 0,-1-1 1,0 1-1,1-1 0,-1 1 0,0-1 0,1 0 1,-1 0-1,0 0 0,1 0 0,-1 0 1,0 0-1,1 0 0,-1 0 0,0 0 0,1-1 1,-1 1-1,0-1 0,1 1 0,-1-1 1,0 1-1,0-1 0,0 0 0,0 1 0,1-1 1,-1 0-1,0 0 0,0 0 0,0 0 0,-1 0 1,1 0-1,0 0 0,0 0 0,0-1-21,0 1 4,189-198 438,-140 162-438,-49 37-7,0-1 1,1 0 0,-1 1-1,1-1 1,-1 1 0,1 0-1,-1-1 1,1 1 0,0 0-1,-1 0 1,1 0 0,-1 0 0,1 0-1,-1 0 1,1 1 0,-1-1-1,1 1 1,-1-1 0,1 1-1,-1-1 1,1 1 0,-1 0-1,1-1 1,-1 1 0,0 0-1,0 0 1,1 0 0,-1 0-1,0 0 1,0 1 0,0-1-1,0 0 1,0 0 0,-1 1-1,1-1 1,0 0 0,0 2 2,5 12-8,0 1 1,-1 0-1,-1 0 1,0 0 0,-2 0-1,1 0 1,-2 6 7,6 30 48,0-31-66,-7-21 19,0 0-1,0 0 1,0 0 0,0-1-1,0 1 1,0 0-1,1 0 1,-1 0 0,0 0-1,0 0 1,0 0 0,0-1-1,0 1 1,1 0-1,-1 0 1,0 0 0,0 0-1,0 0 1,0 0 0,1 0-1,-1 0 1,0 0 0,0 0-1,0 0 1,1 0-1,-1 0 1,0 0 0,0 0-1,0 0 1,0 0 0,1 0-1,-1 0 1,0 0-1,0 0 1,0 0 0,0 0-1,1 1 1,-1-1 0,0 0-1,0 0 1,0 0-1,0 0 1,0 0-1,-4-56-1778,-6 17-83</inkml:trace>
  <inkml:trace contextRef="#ctx0" brushRef="#br0" timeOffset="45296.314">28805 4177 5225,'-12'-11'5665,"3"7"-1664,4 4-144,4 3-2825,4 3-832,0 0-1184,6 3-3017,3 0 616</inkml:trace>
  <inkml:trace contextRef="#ctx0" brushRef="#br0" timeOffset="47285.319">29206 3799 8042,'2'-18'377,"5"-41"1033,-2 53-347,-1 32 476,-1 47-683,7 270-49,14-11 493,1-191-724,-7-100-328,-17-40-237,0-1 0,0 1-1,-1 0 1,1-1 0,0 1-1,0-1 1,0 1 0,0-1-1,0 0 1,0 1 0,0-1-1,0 0 1,0 0 0,0 0-1,0 1 1,0-1 0,0 0-1,0 0 1,0-1 0,0 1-1,0 0 1,0 0 0,0 0-1,0-1 1,0 1 0,0 0-1,0-1 1,0 1 0,0-1-1,0 1 1,-1-1 0,1 0-1,0 1 1,0-1 0,-1 0-1,1 1 1,0-2-11,12-12 130,-1-1 1,0 0 0,-1 0-1,-1-1 1,0-1-1,-2 0 1,1 0-1,-2 0 1,-1-1 0,0 0-1,2-14-130,23-149 2007,-20 485-1761,3-244-217,-13-60-42,0 1 0,0-1 0,0 1 1,0-1-1,0 0 0,0 1 0,0-1 0,0 0 0,0 1 0,0-1 1,0 0-1,1 0 0,-1 0 0,0 0 0,0 0 0,0 0 0,0-1 0,0 1 1,0 0-1,0 0 0,0-1 0,0 1 0,0-1 0,0 1 0,0-1 1,0 1-1,0-1 0,0 1 0,0-1 0,-1 0 0,1 0 0,0 1 1,0-1-1,-1 0 0,1 0 0,-1 0 0,1 0 0,0 0 0,-1 0 0,0 0 1,1 0-1,-1 0 0,0 0 0,1 0 0,-1 0 0,0 0 0,0 0 1,0-1 12,12-22-660,-2-1 0,0 0 0,-2 0 0,0-1 0,-2 0 0,-1-1 0,-2 1 0,0-1 0,-1-17 660,-5-88-511,0 125 1283,2 30-156,1 2-197,1 0 1,2 0-1,0 0 0,1-1 1,3 8-420,-7-30 33,0 0 0,1 1 1,-1-1-1,1 1 1,-1-1-1,1 0 1,0 1-1,0-1 0,0 0 1,0 0-1,0 0 1,0 0-1,1 0 1,-1 0-1,1 0 0,-1 0 1,1 0-1,0-1 1,0 1-1,0-1 1,0 1-1,0-1 0,0 0 1,0 1-1,0-1 1,0-1-1,1 1 1,-1 0-1,0 0 0,1-1 1,1 1-34,2-4 64,0-1 0,0 0 0,0 0 0,-1-1 0,1 1 0,-1-1 0,-1 0 0,1-1 0,-1 1 0,1-1 0,-2 0 0,1 0 0,-1 0 0,0 0 0,0-1 0,2-5-64,1 0 65,0 0 0,0 0 0,-1 0 0,-1-1 1,0 0-1,-1 0 0,0 0 0,-1 0 0,-1 0 0,0 0 0,0-1 0,-1 1 0,-1 0 0,-1 0 0,0-1 1,-2-8-66,4 21 1,0 1 0,0-1 0,0 1 0,0-1 0,0 1 0,0-1 0,0 1 0,0-1 1,-1 1-1,1-1 0,0 1 0,0-1 0,0 1 0,-1-1 0,1 1 0,0 0 1,0-1-1,-1 1 0,1-1 0,0 1 0,-1 0 0,1-1 0,0 1 0,-1 0 0,1-1 1,-1 1-1,1 0 0,0 0 0,-1-1 0,1 1 0,-1 0 0,1 0 0,-1 0 0,1 0 1,-1 0-1,1 0 0,-1 0 0,1 0 0,-1 0 0,1 0 0,-1 0 0,1 0 0,-1 0 1,1 0-1,-1 0 0,1 0 0,0 0 0,-1 0 0,1 1 0,-1-1 0,1 0 0,-1 0 1,1 1-1,-1-1-1,-12 26-39,4 10 6,3-1 0,0 2 0,3-1 0,1 0 0,2 29 33,17 50 0,-17-113-1,0 0 1,0 0-1,1 0 1,-1 0 0,1 0-1,-1 0 1,1 0 0,0 0-1,0 0 1,0 0 0,0-1-1,0 1 1,0 0 0,1-1-1,-1 1 1,0 0 0,1-1-1,0 0 1,-1 1-1,1-1 1,0 0 0,-1 0-1,1 0 1,0 0 0,0 0-1,0 0 1,0 0 0,0-1-1,0 1 1,0-1 0,0 0-1,0 1 1,0-1-1,0 0 1,0 0 0,0 0-1,1-1 1,-1 1 0,0 0-1,0-1 1,0 1 0,0-1-1,0 0 1,0 1 0,1-2 0,7-6 20,0-1 1,-1 0-1,0 0 1,0-1-1,-1 0 0,-1-1 1,1 0-1,-2 0 1,0 0-1,0-1 1,0 0-21,8-17 58,0-1 0,-2 0 0,-1-1 0,-1 0 0,-2-1 0,4-31-58,-10 44 4,-4 24-59,-2 34-49,3-12 58,0-7 37,0-1-1,2 1 1,0 0-1,1-1 0,0 1 1,2-1-1,4 11 10,-8-29 0,0 1 0,0-1 0,1 1 0,-1-1 0,1 0 0,-1 1 0,1-1 0,-1 0 0,1 1 0,0-1 0,0 0 0,-1 0 0,1 0 0,0 0 0,0 0 0,0 0 0,0 0 0,1 0 0,-1 0 0,0 0 0,0 0 0,0-1 0,1 1 0,-1 0-1,0-1 1,1 1 0,-1-1 0,1 0 0,-1 1 0,0-1 0,1 0 0,-1 0 0,1 0 0,-1 0 0,1 0 0,-1 0 0,1 0 0,-1-1 0,0 1 0,1 0 0,-1-1 0,1 1 0,-1-1 0,0 0 0,0 1 0,1-1 0,-1 0 0,0 0 0,55-56 40,83-175 150,-126 213-161,-2-1 0,0-1-1,-1 1 1,-2-1-1,0-1 1,-1 0 0,-1 0-1,-1 0 1,-1-1-1,-1 1 1,-1-1 0,0 0-1,-2 0 1,-1 0-1,-1 1 1,-1-1 0,-1 0-1,-1-1-28,4 25-2,1 0 0,-1 0 0,1 0 0,0 0-1,-1 0 1,0 0 0,1 0 0,-1 0 0,1-1 0,-1 1 0,0 0-1,0 0 1,1-1 0,-1 1 0,0 0 0,0-1 0,0 1 0,0-1-1,0 1 1,0-1 0,0 0 0,0 1 0,0-1 0,0 0 0,0 0-1,0 1 1,0-1 0,0 0 0,0 0 0,0 0 0,0 0 0,0-1-1,0 1 1,0 0 0,0 0 0,0-1 0,0 1 0,0 0 0,0-1-1,0 1 1,0-1 0,0 1 0,0-1 0,0 0 0,1 1 0,-1-1-1,0 0 1,0 0 0,1 1 0,-1-1 0,0 0 0,1 0 0,-1 0-1,1 0 1,-1 0 0,1 0 0,0 0 0,-1 0 0,1 0 0,0 0-1,0 0 3,-17 46-46,2 1 0,3 0-1,1 2 1,2-1-1,2 5 47,4-24 4,0 0 0,2 0 0,1 1 0,3 23-4,-2-43-2,0 0 1,0-1 0,1 0 0,0 1 0,0-1-1,1 0 1,0 0 0,1 0 0,0 0-1,0-1 1,0 1 0,1-1 0,1 0 0,-1-1-1,1 1 1,0-1 0,0 0 0,2 1 1,21 5 3,-29-11-6,1-1 0,-1 0 0,1 0 0,-1 0 0,1 0 0,-1 0 0,1 0 0,-1 0 0,1 0 0,-1 0 0,1 0 1,-1-1-1,0 1 0,1 0 0,-1 0 0,1 0 0,-1-1 0,1 1 0,-1 0 0,1 0 0,-1-1 0,0 1 0,1 0 0,-1-1 0,0 1 0,1 0 0,-1-1 0,0 1 0,1-1 0,-1 1 0,0 0 0,0-1 0,0 1 0,1-1 0,-1 1 0,0-1 0,0 1 0,0-1 1,0 1-1,0-1 0,0 1 0,0-1 0,0 1 0,0-1 0,0 1 0,0-1 0,0 1 0,0-1 0,0 1 0,-1-1 0,1 1 0,0 0 0,0-1 0,0 1 0,-1-1 0,1 1 0,0 0 0,-1-1 0,1 1 0,0-1 0,-1 1 3,-6-14-261,-1 0 0,-1 1 0,0 0 1,-1 0-1,0 1 0,-1 0 0,0 1 0,-1 0 0,-10-7 261,-203-155-1022,217 156 2069,30 13-392,-11 2-655,329-29-719,-292 25-2410,-18-10 39</inkml:trace>
  <inkml:trace contextRef="#ctx0" brushRef="#br0" timeOffset="48320.7">30547 4099 7818,'-1'-4'510,"-1"-1"0,1 0 0,0 0 0,0 0 0,1 0 0,0 0 0,0 1 0,0-1 1,0 0-1,1 0 0,0 0 0,0 0 0,1-2-510,47-94 1641,-38 82-1442,1 1 1,2 1-1,-1 0 1,2 1-1,0 0 0,8-5-199,-21 19 14,-1 0-1,1 0 1,0 1-1,0-1 1,0 1-1,-1-1 1,2 1-1,-1 0 1,0 0-1,0 0 1,0 0-1,0 0 1,1 0-1,-1 1 1,0-1-1,1 1 0,-1 0 1,1-1-1,-1 1 1,0 0-1,1 0 1,-1 1-1,1-1 1,-1 0-1,0 1 1,1 0-1,-1-1 1,0 1-1,0 0 1,1 0-1,-1 0 1,0 0-1,0 1 1,0-1-1,0 1 1,-1-1-1,1 1 0,1 0-13,3 11 23,0 1-1,0-1 0,-2 1 0,1 0 0,-2 1 0,0-1 0,-1 1 1,0-1-1,-1 1 0,0-1 0,-2 15-22,1-4 54,5 42 162,-5-66-206,0 0 1,0-1-1,0 1 1,0 0-1,0 0 0,0-1 1,0 1-1,0 0 1,0-1-1,0 1 0,1 0 1,-1-1-1,0 1 1,0 0-1,1-1 1,-1 1-1,0 0 0,1-1 1,-1 1-1,0-1 1,1 1-1,-1-1 0,1 1 1,-1-1-1,1 1 1,0-1-1,-1 1 0,1-1 1,-1 0-1,1 1 1,0-1-1,-1 0 1,1 0-1,0 1 0,-1-1 1,1 0-1,0 0 1,-1 0-1,1 0 0,0 0 1,-1 0-1,1 0 1,0 0-1,0 0 1,-1 0-1,1 0 0,0-1 1,-1 1-1,1 0 1,0 0-1,-1-1 0,1 1 1,-1 0-1,1-1 1,0 1-1,-1 0 0,1-1-10,28-30 548,-15 13-381,-1-1-1,-1-1 1,-1 0-1,-1 0 1,-1-1-1,0-1 0,-2 1 1,1-7-167,-5 18 41,-1-1 1,0 1 0,-1 0 0,0 0-1,-1-1 1,0 1 0,0 0-1,-1-1 1,-1 1 0,0 0-1,0 0 1,-1 0 0,0 0-1,-1 1 1,0-1 0,0 1-1,-1 0 1,0 0 0,-4-4-42,9 12-3,-1-1 0,1 0 0,-1 1 0,0-1-1,1 0 1,-1 1 0,0-1 0,0 1 0,0-1 0,-1 1 0,1 0 0,0 0 0,0-1 0,-1 1 0,1 0 0,0 0 0,-1 0 0,0 0 0,1 0 0,-1 1 0,1-1 0,-1 0 0,0 1 0,1-1 0,-1 1 0,0 0 0,0 0 0,1-1 0,-1 1 0,0 0 0,0 0 0,1 0 0,-1 1 0,0-1 0,0 0 0,1 1 0,-1-1 0,0 1 0,1 0 0,-1-1 0,0 1 0,1 0 0,-1 0-1,1 0 1,0 0 0,-1 0 0,1 0 0,0 1 0,-1-1 0,1 0 0,0 1 0,0 0 3,-1 1-107,0 0-1,0 0 0,1 0 0,0 0 1,-1 1-1,1-1 0,0 0 1,0 1-1,1-1 0,-1 1 1,1 0-1,0-1 0,-1 1 1,2-1-1,-1 1 0,0-1 1,1 1-1,0-1 0,-1 1 0,1-1 1,1 1-1,-1-1 0,0 0 1,1 1-1,0-1 0,0 0 1,0 0-1,0 0 0,0-1 1,0 1-1,1 0 0,-1-1 0,1 0 1,0 1-1,0-1 0,0 0 1,0-1-1,0 1 0,0 0 1,1-1 107,3 1-584,0-2 1,0 1-1,-1-1 1,1 0 0,0-1-1,0 0 1,0 0-1,-1 0 1,1-1 0,-1 0-1,4-1 584,39-17-3420</inkml:trace>
  <inkml:trace contextRef="#ctx0" brushRef="#br0" timeOffset="48594.528">31206 3571 6649,'-13'32'6430,"2"14"-4163,2-7-1440,-21 142 1951,29-180-2767,1-1 0,0 0 0,0 1 1,-1-1-1,1 0 0,0 1 0,0-1 0,-1 0 1,1 1-1,0-1 0,0 1 0,0-1 0,0 0 1,0 1-1,0-1 0,0 1 0,0-1 1,0 0-1,0 1 0,0-1 0,0 1 0,0-1 1,0 1-1,0-1 0,0 0 0,0 1 0,0-1 1,1 0-1,-1 1 0,0-1 0,0 1 0,0-1 1,1 0-1,-1 1 0,0-1 0,1 0 1,-1 0-1,0 1 0,0-1 0,1 0 0,-1 0 1,0 1-1,1-1 0,-1 0 0,1 0 0,-1 0 1,0 0-1,1 1 0,-1-1 0,1 0 0,-1 0 1,0 0-1,1 0 0,-1 0 0,1 0 1,-1 0-1,0 0 0,1 0 0,-1 0 0,1-1 1,-1 1-1,0 0 0,1 0-11,18-21 283,173-271 299,-131 213-550,-61 79-32,0-1 1,0 1-1,0-1 0,1 1 1,-1-1-1,0 1 1,0-1-1,1 1 0,-1-1 1,0 1-1,1-1 1,-1 1-1,0 0 0,1-1 1,-1 1-1,1-1 1,-1 1-1,1 0 0,-1 0 1,1-1-1,-1 1 1,1 0-1,-1 0 1,1-1-1,-1 1 0,1 0 1,-1 0-1,1 0 1,0 0-1,-1 0 0,1 0 1,-1 0-1,1 0 1,-1 0-1,1 0 0,-1 0 1,1 0-1,0 1 1,-1-1-1,1 0 0,-1 0 1,1 0-1,-1 1 1,1-1-1,-1 0 1,1 1-1,-1-1 0,0 0 1,1 1-1,-1-1 1,1 1-1,-1-1 0,0 0 1,1 1-1,-1-1 1,0 1-1,0-1 0,1 1 1,-1 0-1,2 38 62,-3-35-55,-1 35 62,0-22-18,1 0 1,0 0 0,1 0 0,1 0-1,1 0 1,0 0 0,1 0 0,2 3-52,-5-18-9,1-1 0,-1 0 0,1 1 0,-1-1-1,1 0 1,0 0 0,-1 0 0,1 1 0,0-1 0,0 0 0,0 0 0,0 0 0,0 0 0,0 0 0,0 0 0,0-1 0,0 1-1,0 0 1,1 0 0,-1-1 0,0 1 0,1-1 0,-1 1 0,0-1 0,1 0 0,-1 1 0,0-1 0,1 0 0,-1 0 0,1 0-1,-1 0 1,0 0 0,1 0 0,-1 0 9,25-19-3880,-15-2 646</inkml:trace>
  <inkml:trace contextRef="#ctx0" brushRef="#br0" timeOffset="49998.468">26215 6900 10202,'14'17'2057,"12"6"1023,10 7-3024,7-1-8,-4-5 16,13-3 16,-4 1-16,5-18 8,-1-5-16,3-10-96,-18-4-320,-6-23-2792,-10-3 711</inkml:trace>
  <inkml:trace contextRef="#ctx0" brushRef="#br0" timeOffset="50228.366">26648 6610 5129,'16'11'3513,"-3"12"-553,-9 22-351,8 25-1953,-1 6-80,-5 20 96,-3 7-143,2-5-97,-1-1-168,4-3-56,7-19 16,9-10 312,6-19-4057,7-30 1585</inkml:trace>
  <inkml:trace contextRef="#ctx0" brushRef="#br0" timeOffset="51633.962">27276 6515 8650,'-17'-37'5252,"32"-19"-3208,-15 55-2040,20-49 609,32-61 193,-52 112-804,0-1-1,0 1 1,0-1-1,0 1 1,0-1-1,0 1 1,0-1 0,0 1-1,0-1 1,1 1-1,-1-1 1,0 1-1,0-1 1,0 1 0,1-1-1,-1 0 1,0 1-1,0-1 1,1 1-1,-1-1 1,1 0 0,-1 1-1,0-1 1,1 0-1,-1 1 1,1-1-1,-1 0 1,0 0 0,1 0-1,-1 1 1,1-1-1,-1 0 1,1 0-1,-1 0 1,1 0 0,-1 0-1,1 0 1,-1 0-1,1 0 1,-1 0 0,1 0-1,-1 0 1,1 0-1,-1 0 1,1 0-1,-1 0 1,1-1 0,-1 1-1,0 0 1,1 0-1,-1 0 1,1-1-1,-1 1 1,1 0 0,-1-1-1,0 1 1,1 0-1,-1-1 1,0 1-1,1-1 1,-1 1 0,0 0-1,0-1 1,1 1-1,-1-1 1,0 1-1,0-1-1,5 23-4,-2 1 0,0 0-1,-1 0 1,-2 0 0,0 0-1,-2 0 1,0 0 4,0 20 26,3 115 136,-1-157-152,-1 1 0,1 0 1,0-1-1,0 1 0,0-1 0,1 1 1,-1 0-1,0-1 0,1 1 1,-1-1-1,1 1 0,-1-1 0,1 1 1,-1-1-1,1 1 0,0-1 1,0 0-1,0 1 0,0-1 0,0 0 1,0 0-1,0 0 0,1 0 0,-1 0 1,0 0-1,0 0 0,1 0 1,-1 0-1,1 0 0,-1-1 0,1 1 1,-1-1-1,1 1 0,-1-1 1,1 0-1,-1 1 0,1-1 0,0 0 1,-1 0-1,1 0 0,0 0-10,68-39 578,-50 26-511,-1-1 1,-1-1 0,0-1 0,-1 0 0,0-2 0,-1 1 0,-1-2-1,-1 0 1,-1-1 0,-1 0 0,0-1 0,-2 0 0,0-1 0,-2 0-1,0-1 1,3-17-68,-12 23 90,-7 40-54,2 3-34,1 1 1,1-1 0,1 1-1,2 0 1,1 1-3,0-26 2,0 0-1,0 0 1,0-1-1,0 1 1,0 0-1,1 0 1,-1 0 0,1 0-1,-1-1 1,1 1-1,0 0 1,-1-1 0,1 1-1,0 0 1,0-1-1,0 1 1,1-1 0,-1 1-1,0-1 1,0 0-1,1 1 1,-1-1 0,1 0-1,-1 0 1,1 0-1,-1 0 1,1 0-1,0-1 1,0 1 0,-1 0-1,1-1 1,0 1-1,0-1 1,0 0 0,-1 1-1,1-1 1,0 0-1,0 0 1,0 0 0,1-1-2,72-26 60,-57 13-34,-1 0 0,0-1 0,-1-1 0,-1 0 0,-1-1 0,0-1 0,-1 0 0,7-14-26,84-194 272,-96 212-209,-12 33-39,3-16-26,-17 146-12,18-140 18,-2 2 1,1-1 1,0 1-1,1 0 0,0-1 1,0 1-1,1 0 1,1-1-1,0 1 1,0-1-1,1 1 1,0-1-1,2 1-5,-4-9-82,0-1-1,0 1 1,0 0 0,1-1 0,-1 1-1,1-1 1,-1 1 0,1-1-1,0 1 1,-1-1 0,1 0 0,0 0-1,0 0 1,0 0 0,0 0-1,0-1 1,0 1 0,0 0-1,0-1 1,0 0 0,0 1 0,0-1-1,0 0 1,0 0 0,1 0-1,-1 0 1,0-1 0,0 1-1,0-1 1,0 1 0,0-1 0,0 1-1,0-1 1,0 0 0,0 0-1,0 0 1,-1 0 0,1-1 0,0 1-1,0 0 1,-1-1 0,1 1-1,-1-1 1,0 1 0,1-1-1,-1 0 1,0 0 0,1-1 82,36-41-3006</inkml:trace>
  <inkml:trace contextRef="#ctx0" brushRef="#br0" timeOffset="52505.032">28531 5755 8962,'11'17'4739,"-11"-13"-4413,82 605 1976,-71-546-1754,3 0 0,20 57-548,-48-208 2418,7 14-2236,4-2 0,3 1 1,5-36-183,-4 95 9,2-38-48,2 0 1,2 0-1,3 1 0,9-28 39,-15 66-21,-3 11 11,-1 1 1,1-1-1,0 0 0,0 0 0,1 1 0,-1-1 1,1 1-1,0-1 0,0 1 0,0-1 0,0 1 1,0 0-1,1 0 0,-1 0 0,3-1 10,-3 4-13,0-1 0,0 1 0,0 0 0,0 0 0,0 1 0,0-1 0,0 0-1,0 1 1,0-1 0,0 1 0,0 0 0,0-1 0,0 1 0,0 0 0,0 0 0,0 0 0,-1 0-1,1 1 1,0-1 0,-1 0 0,1 1 0,-1-1 0,0 1 0,1 0 0,-1-1 0,0 1 0,0 0-1,0 0 1,0 0 0,0 0 0,0 0 0,-1-1 0,1 2 0,-1-1 0,1 0 0,-1 0-1,0 0 1,0 0 0,0 0 0,0 1 13,3 9-7,-1 0 0,0-1 0,0 1 0,-1 0 1,-1 0-1,0 0 0,-1 0 0,0 0 0,0 0 0,-2 0 0,1-1 0,-1 1 0,-1-1 0,0 0 0,-1 0 0,0 0 1,-1 0-1,0-1 0,0 0 0,-1 0 0,-6 5 7,-3 6 38,0-1 1,-2 0-1,-1-1 1,0-1-1,-1-1 1,-5 2-39,24-18-8,0 0-5,1-1 0,0 1 0,-1 0 0,1 0-1,-1 0 1,0 0 0,1-1 0,-1 1 0,0 0 0,1 0-1,-1-1 1,0 1 0,0-1 0,1 1 0,-1-1 0,0 1-1,0-1 1,0 1 0,0-1 0,0 0 0,0 1 0,0-1 0,0 0-1,0 0 1,0 0 0,0 0 0,0 0 0,0 0 0,1 0-1,-1 0 1,0 0 0,0 0 0,0 0 0,0-1 0,0 1-1,0 0 1,0-1 0,0 1 0,0-1 0,0 1 0,1-1 0,-1 1-1,0-1 1,0 0 0,1 1 0,-1-1 0,0 0 0,1 1-1,-1-1 1,0 0 0,1 0 0,-1 0 0,1 0 0,0 0-1,-1 0 1,1 0 13,1-6-494,0 0-1,1 0 0,0 0 1,1 0-1,-1 1 0,1-1 0,1 1 1,-1 0-1,1 0 0,1-2 495,-4 6-202,33-50-3924</inkml:trace>
  <inkml:trace contextRef="#ctx0" brushRef="#br0" timeOffset="53155.65">28902 5630 8610,'8'45'5385,"-11"331"-1600,4-364-3681,-1-5-54,0 1 0,1-1 0,0 0-1,0 0 1,0 0 0,1 0 0,0 0 0,0 0 0,1 0-1,0 0 1,0-1 0,1 1 0,0-1-50,-3-5 9,0-1 1,1 0-1,-1 1 1,1-1-1,-1 0 1,0 0-1,1 0 1,-1 0-1,1 0 1,-1 0-1,0 0 1,1 0-1,-1-1 1,0 1-1,1-1 1,-1 1-1,0-1 1,1 1-1,-1-1 1,0 0-1,0 1 1,0-1-1,0 0 1,1 0-1,-1 0 1,0 0-1,-1 0 1,1 0-1,0 0 1,0 0-1,0-1 1,-1 1-1,1 0 0,0 0 1,-1-1-1,1 1 1,-1 0-1,0-1 1,1 1-1,-1-1 1,0 1-1,0 0 1,0-1-1,0 0-9,0 2 0,5-12 52,0 0-1,-2-1 0,1 1 0,-1-1 1,-1 1-1,0-1 0,-1 0 0,0 0 1,-1 0-1,-1 0 0,0 0 0,0 1 1,-1-1-1,-1 0 0,0 1 0,-1-1 1,-1 1-1,1 0 0,-2 1 0,0-1 1,0 1-1,-1 0 0,0 0 0,-1 1 1,0 0-1,-1 0 0,0 1 0,-5-4-51,-10 2-24,24 11 21,-1 0 0,1 0 0,0 0 0,-1 0 1,1 0-1,-1 0 0,1 1 0,0-1 0,-1 0 1,1 0-1,0 0 0,0 1 0,-1-1 0,1 0 1,0 0-1,-1 1 0,1-1 0,0 0 0,0 1 1,-1-1-1,1 0 0,0 1 0,0-1 0,0 0 1,0 1-1,0-1 0,-1 0 0,1 1 0,0-1 1,0 1-1,0-1 0,0 0 0,0 1 0,0-1 1,0 0-1,0 1 0,0-1 0,0 1 0,1-1 1,-1 0-1,0 1 0,0-1 0,0 0 0,0 1 1,1-1-1,-1 0 0,0 1 0,0-1 1,0 0-1,1 1 0,-1-1 0,0 0 0,1 0 1,-1 1-1,0-1 0,1 0 3,1 3-16,0 0 0,1 0 1,-1-1-1,1 1 0,-1-1 0,1 0 0,0 0 1,0 0-1,0 0 0,0 0 0,1-1 0,-1 1 1,0-1-1,1 0 0,-1 0 0,1 0 0,-1 0 1,1-1-1,-1 1 0,1-1 0,0 0 0,-1 0 1,1-1-1,-1 1 0,1-1 0,-1 1 0,1-1 1,-1 0-1,1 0 0,-1-1 0,0 1 0,0-1 1,3-1 15,1 1-119,24-7-1048,-1 0 0,0-3 0,0 0 1,-1-2-1,15-10 1167,-30 15-1644,0-1 0,-1 0 1,0-1-1,0 0 0,-2-1 1,1 0-1,2-5 1644,0-6 307,-14 23-146,0-1 0,0 1-1,0-1 1,1 1 0,-1 0-1,0-1 1,0 1 0,0-1 0,0 1-1,0-1 1,0 1 0,0 0-1,0-1 1,0 1 0,0-1-1,0 1 1,0-1 0,0 1-1,0-1 1,-1 1 0,1 0 0,0-1-1,0 1 1,0-1 0,-1 1-1,1 0 1,0-1 0,0 1-1,-1 0 1,1-1 0,0 1-1,-1 0 1,1-1 0,0 1 0,-1 0-1,1 0 1,-1-1 0,1 1-1,0 0 1,-1 0 0,1 0-1,-1 0 1,1 0 0,-1-1-1,1 1 1,0 0 0,-1 0 0,0 0-161,-26 13 4290,3 35-3328,24-48-953,-8 18 122,1 1 0,1-1-1,0 1 1,2 1 0,0-1 0,1 1 0,1 0 0,1-1 0,1 1 0,0 0 0,4 17-131,-4-35 10,0 1-1,1 0 1,0 0-1,-1-1 1,1 1-1,0 0 1,0-1 0,1 1-1,-1-1 1,0 1-1,1-1 1,0 0-1,-1 0 1,1 0 0,0 1-1,0-2 1,0 1-1,1 0 1,-1 0 0,0-1-1,0 1 1,1-1-1,-1 0 1,1 0-1,0 0 1,-1 0 0,1 0-1,0 0 1,-1-1-1,1 1 1,0-1-1,0 0 1,0 0 0,-1 0-1,1 0 1,0 0-1,0-1 1,0 1-1,-1-1 1,1 0 0,0 0-1,-1 0 1,1 0-1,0 0-9,8-6 94,-1 0 0,0 0 0,0-1 0,-1-1 0,0 1-1,-1-1 1,1-1 0,2-4-94,-8 7 81,1 1 1,-1-1-1,0 0 0,0 1 0,-1-1 0,0-1 0,0 1 1,-1 0-1,0 0 0,0-1 0,-1 1 0,0 0 0,0-1 1,0 1-1,-1-1 0,-1 1 0,1 0 0,-1 0 0,0 0 1,0 0-1,-1 0 0,0 0 0,-1 1 0,1-1 0,-1 1 1,0 0-1,-1 0 0,1 0 0,-1 1 0,0-1 0,-1 1 0,1 0 1,-1 1-1,0-1 0,0 1 0,-4-1-81,9 4-24,0 0 0,0 0 0,0 1 0,0-1 0,0 0 0,0 1 0,0-1 0,-1 1 0,1-1 0,0 1 0,0-1 0,-1 1 0,1 0 0,0 0 0,-1-1 0,1 1 0,0 0 0,-1 0 0,1 0 0,0 1 0,-1-1 0,1 0 0,0 0 0,-1 1 0,1-1 0,0 1 0,0-1 0,0 1 0,-1 0 0,1-1 0,0 1 0,0 0 0,0 0 0,0 0 0,0-1 0,0 1 0,0 0 0,0 0 0,1 1 0,-1-1 0,0 0 0,1 0 0,-1 0 0,1 0 0,-1 1 0,1-1 0,-1 0 0,1 1 0,0 0 24,-1-2-126,1 1 1,0 0 0,0 0-1,0-1 1,0 1-1,0 0 1,0-1 0,0 1-1,1 0 1,-1 0-1,0-1 1,0 1-1,0 0 1,1-1 0,-1 1-1,0 0 1,1-1-1,-1 1 1,1-1-1,-1 1 1,0-1 0,1 1-1,0-1 1,-1 1-1,1-1 1,-1 1 0,1-1-1,-1 1 1,1-1-1,0 0 1,-1 0-1,1 1 1,0-1 0,-1 0-1,1 0 1,0 0-1,-1 1 1,1-1-1,0 0 1,0 0 0,-1 0-1,1 0 1,0 0 125,22-3-4132</inkml:trace>
  <inkml:trace contextRef="#ctx0" brushRef="#br0" timeOffset="54538.6">29637 5524 10362,'-37'-43'5859,"36"42"-5814,0 0 0,0 1-1,0-1 1,0 1 0,0-1 0,0 1 0,-1-1 0,1 1 0,0-1 0,0 1 0,0 0-1,-1 0 1,1 0 0,0 0 0,0 0 0,-1 0 0,1 0 0,0 0 0,0 0 0,-1 1-1,1-1 1,0 0 0,0 1 0,0-1 0,0 1 0,0-1 0,-1 1 0,1 0 0,0-1-1,0 1 1,1 0 0,-1 0 0,0 0 0,0-1 0,0 1 0,0 0 0,1 0 0,-1 1-1,0-1 1,1 0 0,-1 0-45,-19 50 159,15-32-167,0 0 1,2 0-1,0 1 0,2-1 1,0 1-1,1 0 1,0-1-1,2 1 0,0-1 1,3 8 7,-5-25 4,1 0-1,-1 0 1,0 1 0,1-1 0,-1 0 0,1 0-1,0 0 1,0 0 0,0 0 0,0 0-1,0 0 1,0 0 0,0 0 0,1 0 0,-1-1-1,1 1 1,-1 0 0,1-1 0,0 1 0,0-1-1,0 0 1,-1 0 0,1 0 0,0 0-1,0 0 1,0 0 0,1 0 0,-1 0 0,0-1-1,0 1 1,0-1 0,1 0 0,-1 0 0,0 1-1,0-1 1,1-1 0,-1 1 0,0 0-1,0-1 1,0 1 0,1-1 0,-1 1 0,1-1-4,15-11 34,1 0 0,-2-1 1,0-1-1,0 0 1,-1-1-1,-1-1 1,-1-1-1,0 0 1,-1 0-1,-1-2 1,-1 1-1,5-11-34,-4 9 69,-1 0 0,0-1-1,-1 0 1,-2 0 0,0-1 0,-1 0 0,-1-1-1,-1 0 1,-1 0 0,-1 0 0,-2 0 0,0-14-69,-16-23 593,14 59-580,1 0 0,-1-1-1,0 1 1,1 0 0,-1 0 0,0 0 0,0-1 0,0 1-1,0 0 1,0 0 0,0 0 0,0 1 0,0-1 0,0 0-1,0 0 1,0 0 0,-1 1 0,1-1 0,0 1 0,-1-1-1,1 1 1,0 0 0,-1-1 0,1 1 0,0 0 0,-1 0-1,1 0 1,-1 0 0,1 0 0,0 0 0,-1 0-1,1 0 1,0 1 0,-1-1 0,1 0 0,0 1 0,-1-1-1,1 1 1,0 0 0,0-1 0,-1 1 0,1 0-13,-6 6-10,0 0 1,0 0-1,1 1 1,0 0 0,0 0-1,1 0 1,0 1-1,0 0 1,1 0 0,0 0-1,1 1 1,0-1-1,0 1 1,1-1-1,1 1 1,-2 10 9,0-5 2,0 1 0,0-1 0,1 1 0,1-1-1,1 1 1,0 0 0,1-1 0,1 1 0,0 0 0,1-1 0,1 0 0,4 11-2,-7-24 4,0 1-1,0-1 1,0 0 0,1 0 0,-1 0 0,1 0 0,-1 0 0,1 0-1,0-1 1,0 1 0,0 0 0,0-1 0,0 1 0,0-1-1,0 0 1,0 0 0,1 0 0,-1 0 0,0 0 0,1 0 0,-1-1-1,1 1 1,-1-1 0,1 0 0,-1 1 0,1-1 0,-1 0-1,1-1 1,-1 1 0,1 0 0,-1-1 0,1 1 0,-1-1 0,0 0-1,3-1-3,5-3 22,0-1 0,0 0-1,0-1 1,-1 0 0,1 0-1,-2-1 1,1 0 0,-1-1-1,-1 0 1,1 0-1,-2 0 1,1-1 0,-1 0-1,-1-1 1,0 1 0,0-1-1,-1 0 1,0 0 0,-1-1-1,0 1 1,-1-1 0,0-7-22,-2 2 16,-8 33-143,6-9 118,0 0-1,1-1 1,-1 1 0,2 0 0,-1 1 0,1-1 0,0 0-1,0 0 1,1 0 0,0 0 0,0 0 0,1 0 0,0-1-1,0 1 1,0 0 0,4 6 9,-3-12 5,0 0 1,0-1-1,0 1 0,1-1 1,-1 1-1,0-1 0,0 0 1,0 0-1,1 0 0,-1-1 1,0 1-1,0-1 0,0 1 1,0-1-1,0 0 0,0 0 1,0-1-1,0 1 0,0-1 1,0 1-1,-1-1 0,1 0 1,-1 0-1,1 0 0,-1 0 1,0 0-1,0-1 0,0 1 1,1-2-6,13-12 23,0-1 1,-2 0-1,0 0 0,-1-2 1,-1 0-1,0 0 1,-2-1-1,0 0 1,1-7-24,5-32 50,-28 98-236,-17 61 24,29-58 211,0-41-46,1-1 0,0 0 0,0 0 0,0 1 0,0-1-1,0 0 1,0 0 0,0 0 0,0 0 0,0 0-1,0 0 1,-1 0 0,1 0 0,0 0 0,0-1-1,0 1 1,0 0 0,0-1 0,0 1 0,0 0-1,-1-1 1,1 1 0,0-1 0,0 0 0,-1 1 0,1-1-1,0 1 1,-1-1 0,1 0 0,0 0 0,-1 1-3,2-2 9,111-117 167,-67 65-136,22-14-14,-68 67-28,0 1 0,0 0-1,1-1 1,-1 1 0,0 0-1,0-1 1,0 1 0,1 0-1,-1 0 1,0-1 0,0 1-1,1 0 1,-1 0 0,0-1-1,1 1 1,-1 0 0,0 0-1,1 0 1,-1 0 0,0-1 0,1 1-1,-1 0 1,0 0 0,1 0-1,-1 0 1,0 0 0,1 0-1,-1 0 1,1 0 0,-1 0-1,0 0 1,1 0 0,-1 0-1,0 0 1,1 0 0,-1 1-1,0-1 1,1 0 0,-1 0-1,0 0 1,1 0 0,-1 1-1,0-1 1,1 0 0,-1 0-1,0 1 1,0-1 0,1 0 0,-1 0-1,0 1 1,0-1 0,0 0-1,1 1 1,-1-1 0,0 0-1,0 1 1,0-1 0,0 0-1,0 1 1,0-1 0,0 1-1,0-1 1,0 0 0,0 1-1,0-1 1,0 0 0,0 1-1,0-1 1,0 1 2,-3 27-130,-71 166-20,74-193 152,1 0-1,-1 0 0,0 0 1,0 0-1,1 0 1,-1 0-1,0 0 1,1 0-1,-1 0 1,1 0-1,0 0 0,-1 0 1,1 0-1,0-1 1,-1 1-1,1 0 1,0 0-1,0-1 1,0 1-1,0 0 0,-1-1 1,1 1-1,0-1 1,0 1-1,0-1 1,0 0-1,0 1 1,1-1-1,-1 0 0,0 0 1,0 1-1,0-1 1,0 0-1,0 0 1,0 0-1,0 0 1,0-1-1,0 1 0,0 0 1,0 0-1,0-1 1,0 1-1,0-1 1,0 1-1,0-1 1,0 1-1,0-1 0,0 1 1,0-1-1,0 0 1,0 0-2,5-1 5,130-32 21,-108 14-1002,-28 6-2336,-8 7 795</inkml:trace>
  <inkml:trace contextRef="#ctx0" brushRef="#br0" timeOffset="54813.482">30348 5263 8690,'-13'-4'2512,"10"0"521,10 4-2377,4-1-440,9 4-88,10-5-96,8-4 24,1 2 32,16-10 504,-2-2-3664,5-18 1415</inkml:trace>
  <inkml:trace contextRef="#ctx0" brushRef="#br0" timeOffset="55077.933">30785 5079 9554,'-23'28'3387,"-20"37"2241,43-65-5607,0 1 0,0 0 0,0 0 1,0-1-1,0 1 0,0 0 0,0 0 0,1-1 0,-1 1 0,0 0 0,1-1 0,-1 1 0,0 0 0,1-1 0,-1 1 0,1 0 0,-1-1 0,1 1 0,-1-1 1,1 1-1,-1-1 0,1 1 0,0-1 0,-1 1 0,1-1 0,0 0 0,-1 1 0,1-1 0,0 0 0,0 0 0,-1 0 0,1 1 0,0-1 0,0 0 0,-1 0 1,1 0-1,0 0 0,0 0 0,-1 0 0,1 0 0,0-1 0,0 1 0,-1 0 0,1 0 0,0 0 0,0-1 0,-1 1 0,1 0 0,0-1 0,-1 1 0,1-1 1,-1 1-1,1-1 0,0 1 0,-1-1 0,1 1 0,-1-1 0,1 0-21,23-12 39,-1-2-1,0 0 1,-1-1 0,0-2 0,-2 0-1,0-1 1,-1-1 0,10-15-39,-25 31 6,100-105 101,-104 110-109,0 0 1,0-1 0,0 1 0,0-1-1,0 1 1,0 0 0,1-1 0,-1 1-1,0 0 1,0-1 0,0 1-1,1 0 1,-1-1 0,0 1 0,1-1-1,-1 1 1,0-1 0,1 1 0,-1-1-1,0 1 1,1-1 0,-1 1 0,1-1-1,-1 1 1,1-1 0,0 0-1,-1 1 1,1-1 0,-1 0 0,1 0-1,0 1 1,-1-1 0,1 0 0,-1 0-1,1 0 1,0 0 0,-1 0 0,1 0-1,0 0 1,-1 0 0,1 0 0,0 0-1,-1 0 1,1 0 0,0 0-1,-1 0 1,1-1 0,-1 1 0,1 0-1,0 0 1,-1-1 0,1 1 0,-1 0-1,1-1 1,-1 1 0,1-1 0,-1 1-1,1-1 2,-12 66-8,8-52 56,0 0 0,1 0 0,1 1 0,0-1-1,0 1 1,1-1 0,1 1 0,2 12-48,-2-24 10,-1-1 0,1 1 0,0 0 0,0 0 0,0 0-1,0-1 1,0 1 0,0 0 0,0-1 0,1 1 0,-1-1 0,0 1 0,1-1 0,0 0-1,-1 0 1,1 0 0,0 0 0,-1 0 0,1 0 0,0 0 0,0 0 0,0-1 0,0 1-1,0 0 1,0-1 0,0 0 0,0 0 0,0 1 0,0-1 0,0 0 0,0-1 0,0 1-1,0 0 1,0-1 0,0 1 0,-1-1 0,1 1 0,0-1 0,0 0 0,0 0 0,0 0-1,-1 0 1,1 0 0,0 0 0,-1 0 0,1-1 0,-1 1 0,1-1-10,89-87 245,-7-7-45,-90 144-130,4-41-59,1 0 1,-1 0 0,1 0-1,0 0 1,1 0 0,0 0-1,0 0 1,0 0 0,1 0-1,0-1 1,1 1 0,-1 0-1,1 0 1,0 0 0,1-1-1,2 5-11,-3-9-34,-1-1 0,0 0 0,1 0 0,-1 0 0,1 0 0,-1 0 0,1 0 0,0 0 0,-1 0-1,1-1 1,0 1 0,0-1 0,-1 1 0,1-1 0,0 0 0,0 0 0,0 1 0,0-1 0,-1 0 0,1-1-1,0 1 1,0 0 0,0-1 0,-1 1 0,3-1 34,20-11-3667</inkml:trace>
  <inkml:trace contextRef="#ctx0" brushRef="#br0" timeOffset="60357.542">15053 5999 8730,'-10'-9'611,"0"1"0,0 1 0,-1-1 0,0 2 0,0-1-1,-1 2 1,1-1 0,-1 2 0,-1 0 0,1 0 0,-2 0-611,5 2 46,0 0 0,0 1 0,-1 0 0,1 0 0,0 1 0,0 0 0,0 0 0,-1 1 0,1 1 0,0-1 0,0 1 0,0 1 0,1 0 0,-1 0 0,1 1 0,-1 0 0,1 0 0,0 1 0,1 0 0,-1 0 0,1 1 0,0 0 0,0 0 0,-2 4-46,-7 11 8,1 1 0,1 1 1,1 0-1,1 0 0,1 1 0,1 1 0,1 0 0,1 0 0,2 1 1,-2 11-9,7-32 2,0 0 1,1-1-1,-1 1 0,1 0 1,0 0-1,1 0 1,-1 0-1,1 0 1,0 0-1,0-1 1,0 1-1,1 0 1,-1-1-1,3 4-2,-3-7-1,1 1-1,0-1 0,-1 0 1,1 1-1,0-1 1,0 0-1,0-1 0,0 1 1,0 0-1,0 0 1,0-1-1,0 1 0,0-1 1,0 0-1,0 1 1,0-1-1,0 0 0,0 0 1,1-1-1,-1 1 1,0 0-1,0-1 0,0 1 1,0-1-1,0 0 0,0 1 1,0-1-1,0 0 1,0 0-1,-1 0 0,1-1 1,0 1-1,-1 0 1,1-1-1,1 0 2,1-1-2,20-10 5,-8 3 6,1 0 1,1 1-1,-1 1 0,1 0 1,1 1-1,-1 1 1,1 1-1,0 1 1,1 1-1,16-1-9,-31 4-6,0 0 1,0 1-1,0 0 0,0 0 0,0 1 1,0 0-1,0-1 0,0 1 1,-1 1-1,1-1 0,-1 1 0,0 0 1,0 0-1,0 0 0,0 0 1,0 1-1,-1 0 0,1-1 1,-1 1-1,0 1 0,0-1 0,0 0 1,-1 1-1,0-1 0,0 1 1,0 0-1,0 0 0,-1 0 1,0 0 5,2 5-8,0 0 1,-1 0 0,-1 1 0,1-1-1,-2 1 1,0-1 0,0 1 0,-1-1-1,0 1 1,0-1 0,-1 0 0,-1 0-1,0 1 1,0-1 7,-7 8 47,-1-1-1,0-1 1,-2 1-1,1-2 1,-2 0-1,0 0 1,-1-1-1,0-1 1,-12 7-47,14-8 105,0-2 0,0 0 1,-1 0-1,-1-1 0,1-1 0,-1 0 0,-1-1 1,1-1-1,-1 0 0,-8 1-105,21-7 1,2 1-7,0-1-1,-1 1 1,1-1-1,0 0 1,-1 1-1,1-1 1,0 0-1,-1 0 0,1 0 1,-1 0-1,1 0 1,-1 0-1,1 0 1,0 0-1,-1 0 1,1-1-1,-1 1 1,1-1-1,0 1 1,-1-1-1,1 1 1,0-1-1,0 0 0,0 0 1,-1 0-1,1 0 1,0 1-1,0-2 1,0 1-1,0 0 1,0 0 6,25-42-2270,6 5-921,12-15-154</inkml:trace>
  <inkml:trace contextRef="#ctx0" brushRef="#br0" timeOffset="61016.827">15145 5764 7410,'18'-67'6130,"-19"99"-3206,0 30-2787,1-53-115,-2 77 360,4 1 0,4-1 1,4-1-1,13 49-382,42 42 369,-58-170 105,-14-31-9,-83-238 254,68 217-683,46 65-132,-15-8 75,1-2 1,1 1-1,-1-1 1,2-1-1,-1 0 1,1 0-1,0-1 1,8 3 20,-14-10-3,0 0-1,0 0 1,0-1-1,0 0 1,0 0 0,0 0-1,0 0 1,0-1-1,-1 0 1,1 0 0,-1-1-1,1 0 1,-1 0-1,0 0 1,0 0-1,0-1 1,0 0 0,-1 0-1,1 0 1,-1 0-1,0-1 1,-1 0 0,1 0-1,-1 0 1,0 0-1,0 0 1,0-1 0,-1 1-1,1-3 4,4-4 26,-1 1 0,0-1 0,0 0 0,-1-1-1,-1 0 1,0 1 0,-1-1 0,0 0 0,-1 0-1,-1-1 1,0 1 0,-1 0 0,0-1 0,-1-5-26,-7 15 5,3 22-40,5-3 26,0-1 1,0 1-1,2 0 0,-1-1 0,2 1 0,0-1 1,1 0-1,0 0 0,1 0 0,1 0 0,0-1 0,1 0 1,4 6 8,-8-16-2,-1 1 1,1-1 0,1 0 0,-1 0 0,0-1-1,1 1 1,0-1 0,-1 1 0,1-1 0,0 0 0,0-1-1,0 1 1,0-1 0,1 0 0,-1 0 0,0 0-1,0 0 1,1-1 0,-1 1 0,1-1 0,-1 0-1,0-1 1,1 1 0,-1-1 0,0 0 0,1 0-1,-1 0 1,0-1 0,0 1 0,0-1 0,0 0-1,0 0 1,-1 0 0,1-1 0,0 1 0,-1-1-1,0 0 1,2-2 1,14-11 16,-1-1 0,-1-1 0,-1 0-1,0-1 1,-1-1 0,-2 0 0,0-1 0,-1-1-1,-1 0 1,0 0 0,-2-1 0,-1 0 0,2-14-16,-6 25 17,-1 0 1,0-1 0,-1 1 0,-1 0 0,0-1 0,-1 1 0,0-1-1,-1-8-17,0 21-1,1 1 0,0-1 0,0 0 0,0 0 0,0 0 0,-1 0 0,1 1 0,0-1 0,0 0 0,0 0 0,-1 0 0,1 0 0,0 0 0,0 0 0,-1 0 0,1 0 0,0 0 0,0 0 0,-1 0 0,1 0 0,0 0 0,0 0 0,-1 0 0,1 0 0,0 0 0,0 0 0,0 0 0,-1 0 0,1 0 0,0 0 0,0 0 0,-1 0 0,1 0 0,0-1 0,0 1 0,0 0 0,-1 0 0,1 0 1,-3 21-15,1 1 1,1 0-1,0 0 1,2 0-1,0 0 1,2 0-1,1-1 1,3 14 14,13 10 56,-20-44-62,1 0 0,-1 0 1,1 0-1,0-1 0,0 1 1,-1 0-1,1-1 0,0 1 1,0 0-1,0-1 0,0 1 1,0-1-1,0 0 0,0 1 1,0-1-1,0 0 0,0 1 1,0-1-1,0 0 0,0 0 1,0 0-1,0 0 0,0 0 1,0 0-1,0 0 0,0 0 1,0 0-1,0-1 0,0 1 1,0 0-1,0-1 0,0 1 1,0-1-1,0 1 0,0-1 1,0 1-1,0-1 0,-1 1 1,1-1-1,0 0 0,0 0 1,-1 1-1,1-1 0,0-1 6,6-7-531,0 0 0,0-1-1,-1 0 1,0 0-1,-1-1 1,0 1 0,0-1-1,-2 0 1,1-1-1,-1 1 1,0-3 531,9-56-3933</inkml:trace>
  <inkml:trace contextRef="#ctx0" brushRef="#br0" timeOffset="61422.826">15857 5469 6329,'-12'14'3689,"1"10"-536,5 14-753,6 2-2192,5 5-32,4-5-144,4-8 64,1-17-120,23-11-160,2-14 64,13-21-3072,-5-8 831</inkml:trace>
  <inkml:trace contextRef="#ctx0" brushRef="#br0" timeOffset="62104.306">16154 5480 8762,'-27'132'5035,"21"-93"-4420,2 0-1,2 1 1,1-1-1,2 1-614,-1-36 42,0 0-1,0 1 1,0-1-1,1 0 1,0 1-1,0-1 1,0 0-1,0 0 0,0 0 1,1 0-1,0 0 1,0 0-1,0 0 1,0 0-1,0-1 0,1 1 1,0-1-1,0 1 1,0-1-1,0 0 1,0 0-1,1-1 1,-1 1-1,1-1 0,0 0 1,-1 1-1,1-2 1,4 2-42,57 17 153,-57-20-145,0 1 0,0 0-1,0 1 1,-1 0 0,1 0-1,-1 1 1,1 0 0,-1 0 0,0 0-1,0 1 1,0 0 0,0 1 0,-1 0-1,0 0 1,0 0 0,0 0-1,-1 1 1,1 0 0,-2 0 0,1 1-1,0-1 1,-1 1 0,-1 0-1,3 5-7,-3 14 18,0 0-1,-2 0 0,-1 0 0,-1 0 0,-1 0 0,-1 0 0,-2 0 0,-1-1 0,0 1 1,-2-1-1,-1-1 0,-2 4-17,-30 54 361,39-81-329,0 1 1,0-1-1,0 0 0,0 0 0,0 0 0,0 0 0,0 0 1,0 0-1,-1-1 0,1 1 0,0-1 0,0 1 0,-1-1 1,1 0-1,0 0 0,-1 0 0,1 0 0,0 0 1,-1 0-1,1-1 0,0 1 0,-1-1 0,1 0 0,0 0 1,0 0-1,0 0 0,0 0 0,0 0 0,0 0 0,0-1 1,0 1-1,0-1 0,1 1 0,-1-1 0,0 0 0,1 0 1,0 1-1,-1-1 0,1 0 0,0 0 0,0 0 1,0-1-1,0 1 0,0 0 0,1 0 0,-1-1 0,1 1 1,-1-1-33,-7-23 33,1-1 0,1 0 0,2 0 0,0 0 0,2 0 0,1-1 0,1 1 0,2 0 0,0-1 0,5-19-33,0 9 16,1 1-1,2-1 0,1 2 0,2 0 1,2 0-1,1 1 0,2 1 0,1 1 1,19-26-16,-16 25-6,-14 19 9,1 1 0,1 0 0,0 0 1,1 1-1,0 1 0,1 0 0,2-1-3,-13 12-4,0 0 1,1 0-1,-1 0 1,0 0 0,1 0-1,-1 0 1,1 0-1,0 0 1,-1 1-1,1-1 1,0 0 0,-1 1-1,1 0 1,0-1-1,-1 1 1,1 0-1,0 0 1,0 0 0,-1 0-1,1 0 1,0 0-1,0 0 1,-1 1 0,1-1-1,0 1 1,0-1-1,-1 1 1,1 0-1,-1-1 1,1 1 0,-1 0-1,1 0 1,-1 0-1,1 0 1,-1 1-1,0-1 1,1 1 3,2 1 1,-1-1 1,1 0-1,0 0 0,0 0 1,0 0-1,0 0 0,0-1 0,1 0 1,-1 0-1,0 0 0,1 0 1,-1-1-1,0 0 0,1 0 1,-1 0-1,0 0 0,1-1 1,-1 1-1,0-1 0,1 0 1,-1 0-1,0-1 0,0 0 0,0 1 1,0-1-1,0 0 0,0-1 1,0 0-2,102-75-60,-84 56 65,0-1 1,-2 0-1,0-2 0,-2 0 0,0-1 0,-2-1 0,-1-1 1,8-23-6,-22 50-1,-1 1-2,0 1 0,0-1 1,1 0-1,-1 0 1,0 0-1,0 1 0,0-1 1,1 0-1,-1 0 1,0 0-1,0 1 0,1-1 1,-1 0-1,0 0 0,0 0 1,1 0-1,-1 0 1,0 0-1,1 0 0,-1 0 1,0 0-1,0 0 1,1 0-1,-1 0 0,0 0 1,1 0-1,-1 0 1,0 0-1,0 0 0,1 0 1,-1 0-1,0 0 1,1 0-1,-1 0 0,0-1 1,0 1-1,1 0 1,-1 0-1,0 0 3,2 5-3,30 80-12,-30-83 15,-1 1 0,1 0 0,0-1 0,0 1 0,0-1 0,0 1 1,0-1-1,1 0 0,-1 0 0,1 0 0,-1 0 0,1-1 0,0 1 1,0 0-1,0-1 0,-1 0 0,1 0 0,1 0 0,-1 0 0,0-1 0,0 1 1,0-1-1,0 1 0,0-1 0,1 0 0,-1 0 0,0-1 0,11-3-16,0-1-1,0 0 1,-1-1-1,0 0 1,0-1-1,0-1 1,-1 0-1,0-1 1,9-9 16,-18 16-8,56-45-450,-59 47 443,1-1 0,-1 0 0,1 1 0,-1-1 1,1 1-1,0-1 0,-1 1 0,1-1 1,0 1-1,-1-1 0,1 1 0,0 0 0,0-1 1,-1 1-1,1 0 0,0 0 0,0 0 1,-1-1-1,1 1 0,0 0 0,0 0 1,0 0-1,-1 0 0,1 0 0,0 1 0,0-1 1,0 0-1,-1 0 0,1 0 0,0 1 1,0-1-1,-1 0 0,1 1 0,0-1 1,-1 0-1,1 1 0,0-1 0,-1 1 0,1 0 1,0-1-1,-1 1 0,1-1 0,-1 1 1,1 0-1,-1-1 0,0 1 0,1 0 0,-1 0 15,6 43-280,-6-32 269,41 265 51,-28-204 111,-12-25 202,-2-47-343,0-1 1,0 0-1,0 1 0,0-1 0,0 1 0,1-1 0,-1 0 0,0 0 0,0 1 0,0-1 0,0 0 1,0 0-1,0 0 0,0 0 0,0 0 0,0 0 0,0-1 0,0 1 0,0 0 0,0 0 0,0-1 0,0 1 1,0 0-1,1-1 0,-1 1 0,0-1 0,0 1 0,0-1 0,1 0 0,-1 1 0,0-1 0,1 0 0,-1 1 1,0-1-1,1 0 0,-1 0 0,1 0-10,-33-61 111,32 57-119,-1-1 0,0 0 1,0 1-1,-1-1 0,0 1 1,0 0-1,0 0 0,0 0 0,-1 0 1,0 1-1,0-1 0,-4-2 8,-27-19-93,57-7-5847,-10 18 2290</inkml:trace>
  <inkml:trace contextRef="#ctx0" brushRef="#br0" timeOffset="67065.676">3742 7 2745,'4'-7'6623,"1"19"-4380,-2-5-2349,13 33 727,-3-1-339,3 0 0,1-2 1,2 0-1,1-1 1,10 12-283,22 13 104,2-2 0,3-3 1,2-2-1,30 19-104,50 45 33,-83-62-14,-2 3 0,29 43-19,-34-40 14,3-3 1,41 37-15,72 31 57,-131-105-47,0 2-1,-1 1 1,-2 2-1,-1 1 1,-1 1 0,-1 2-1,12 18-9,39 59 185,5-5-1,4-2 0,32 21-184,131 118 341,-163-139-289,-50-53 15,3-1 0,2-2 0,2-2-1,1-2 1,2-2 0,11 4-67,-15-16 22,-3-3 11,-1 2-1,-1 2 1,19 18-33,229 229 163,15-13 257,-137-114-250,-76-65-30,4-4 1,100 65-141,-125-98 158,-2 4 0,-2 2 0,49 52-158,185 223 499,-76-65-308,-90-98-18,163 196 122,-240-287-191,-3 2 0,19 41-104,-5-8 132,62 76 69,47 25-124,-116-143-31,-2 2-1,22 39-45,92 137 27,-154-222-32,2-1 0,0-1 0,1-1-1,0 0 1,2-2 0,0 0 0,1-2 0,13 7 5,-16-12-8,56 31-6,-1 3 1,15 16 13,-22-15-7,3-2 0,48 19 7,7 5-5,-88-47 9,-1 2-1,-2 0 0,0 3 1,-2 1-1,0 1 0,16 20-3,10 18 3,3-3 0,54 41-3,-38-41 12,150 109 29,-192-149-41,13 7-4,-2 2 0,-1 2 0,15 15 4,-38-24 2,-2 0-1,0 2 0,-2 0 1,15 26-2,36 47-17,-61-87 31,-2-4-293,1 1 0,-1 0-1,-1 0 1,0 1 0,0 0-1,-1 0 1,0 0 0,0 4 279,-4 2-2973,-5-2 191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5:47.312"/>
    </inkml:context>
    <inkml:brush xml:id="br0">
      <inkml:brushProperty name="width" value="0.05" units="cm"/>
      <inkml:brushProperty name="height" value="0.05" units="cm"/>
    </inkml:brush>
  </inkml:definitions>
  <inkml:trace contextRef="#ctx0" brushRef="#br0">55 93 4305,'10'-27'3247,"-5"28"-569,-8 163 85,0-125-2556,-32 315 744,32-329-880,-9 68 388,3 1 0,5 1 0,4 15-459,0-105 48,0 0-1,0 0 0,0 1 0,1-1 1,0 0-1,0 0 0,0 0 0,1 0 1,0 0-1,0 0 0,0-1 0,0 1 1,1-1-1,0 1-47,-2-4 15,1-1 1,-1 1-1,1-1 1,-1 1-1,1-1 1,-1 0-1,1 1 1,0-1-1,-1 0 1,1 0 0,-1 0-1,1 0 1,0 0-1,-1-1 1,1 1-1,-1 0 1,1-1-1,0 1 1,-1-1-1,0 0 1,1 1-1,-1-1 1,1 0-1,-1 0 1,0 0-1,1 0 1,-1 0-1,0 0 1,0 0-1,0-1 1,0 1-1,0 0 1,0-1-16,40-49 185,43-82-26,-5-3-1,-6-4 0,25-78-158,15-86 60,-103 281-80,-8 33-47,-63 213-694,9-77-3215,26-79 861</inkml:trace>
  <inkml:trace contextRef="#ctx0" brushRef="#br0" timeOffset="255.845">347 741 9018,'-2'48'2088,"1"7"825,4 8-2513,3-8-216,3-5 0,1-18-16,15-6-56,3-11-192,16-24-760,2-9-2185,13-35 361</inkml:trace>
  <inkml:trace contextRef="#ctx0" brushRef="#br0" timeOffset="446.294">887 552 7498,'-36'31'5766,"11"-3"-5197,2 2-1,1 0 1,2 2-1,1 0 1,2 1 0,-11 28-569,17-38 198,-1 1 98,1 1-1,1 0 1,1 0-1,1 1 1,-4 25-296,12-48 30,-1-1-17,1 0 0,-1 0 0,0 0 0,1 0 0,0 1-1,0-1 1,-1 0 0,1 0 0,0 0 0,1 1 0,-1-1 0,0 0-1,1 0 1,-1 0 0,1 0 0,0 0 0,0 0 0,-1 0-1,1 0 1,1 0 0,-1 0 0,0 0 0,0 0 0,2 1-13,1-2 4,1 0 0,-1 0 0,1-1 0,-1 0 0,0 0 0,1 0 0,-1 0 0,1 0 0,-1-1 0,0 0 0,1 0 0,-1 0 1,0-1-1,0 1 0,0-1 0,0 0 0,0 0 0,0 0 0,0-1 0,0 0-4,8-7 22,0-1 0,-1 0 0,0-1 0,-1-1 0,0 1 0,-1-1 0,-1-1 0,0 0 1,0 0-1,-2-1 0,0 1 0,0-2 0,2-10-22,-1 7 49,-1-1 0,-1 1 0,0-1 0,-1 0 1,-2 0-1,0 0 0,0-14-49,-2 33 13,0 0 0,1 0 0,-1 0 0,0-1 0,0 1 0,0 0 0,0 0 0,0 0 0,0 0 0,0 0 0,0 0 0,-1 0 0,1-1 0,0 1 0,-1 0 0,1 0 0,0 0 0,-1 0 0,1 0 0,-1 0 0,0 0 0,1 1 0,-1-1 0,0 0 0,0 0 1,1 0-1,-1 1 0,0-1 0,0 0 0,0 1 0,0-1 0,0 1 0,0-1 0,0 1 0,0-1 0,0 1 0,0 0 0,0-1 0,0 1 0,0 0 0,0 0 0,-1 0 0,1 0 0,0 0 0,0 0 0,0 0 0,0 0 0,0 0 0,0 1 0,0-1 0,0 0 0,0 1 0,0-1 0,0 1 0,0-1 0,-1 1-13,-5 4 29,-1-1-1,1 2 1,-1-1 0,2 1-1,-1 0 1,1 0-1,-1 1 1,2 0 0,-1 0-1,1 1 1,0-1-1,1 1 1,0 0-1,-2 5-28,-5 52-168,11-64 130,0 0-1,1 0 0,-1 0 0,0 0 1,0 0-1,1 0 0,-1-1 1,1 1-1,-1 0 0,1 0 0,-1 0 1,1-1-1,-1 1 0,1 0 1,0 0-1,-1-1 0,1 1 0,0-1 1,0 1-1,-1-1 0,1 1 0,0-1 1,0 1-1,0-1 0,0 0 1,0 1-1,0-1 0,-1 0 0,1 0 1,0 0-1,0 1 0,0-1 0,0 0 1,0 0-1,0-1 0,0 1 1,0 0-1,0 0 0,0 0 0,0-1 1,0 1-1,0-1 39,40-18-2009,7-21-1607,4-13-231</inkml:trace>
  <inkml:trace contextRef="#ctx0" brushRef="#br0" timeOffset="764.486">1148 451 7410,'5'2'5892,"-11"12"-4018,-12 18-1063,18-31-791,-89 148 2601,87-147-2609,1 1-1,0-1 1,0 0 0,0 0-1,1 1 1,-1-1 0,0 0-1,1 1 1,0-1 0,-1 1 0,1-1-1,0 1 1,0-1 0,0 0-1,1 1 1,-1-1 0,1 1-1,-1-1 1,1 0 0,0 1-1,0-1 1,0 0 0,0 1-1,0-1 1,0 0 0,1 0 0,-1 0-1,1 0 1,-1-1 0,1 1-1,0 0 1,0 0 0,0-1-1,0 0 1,0 1 0,0-1-1,0 0 1,2 1-12,11 3-35,-1 0 1,1-1-1,0-1 0,0 0 0,0-1 0,1-1 1,-1 0-1,0-1 35,38 4-277,-49-4 261,-1 0-1,1 0 1,0 1-1,-1-1 0,1 1 1,-1 0-1,1 0 1,-1 0-1,1 1 0,-1-1 1,0 1-1,0 0 1,1 0-1,-1 0 0,-1 0 1,1 1-1,0-1 1,0 1-1,-1 0 1,0-1-1,1 1 0,-1 0 1,0 0-1,0 1 1,-1-1-1,1 0 0,-1 1 1,0-1-1,0 1 1,0-1-1,0 1 0,0-1 1,-1 1-1,1 0 1,-1 0-1,0-1 0,0 1 1,-1 0-1,1-1 1,-1 1-1,0 0 17,-3 8 46,-1-1-1,0 1 1,-1-1-1,0 0 1,-1 0-1,0-1 1,-1 0-1,0 0 1,0-1 0,-1 0-1,0 0 1,-1-1-1,-3 2-45,6-4 66,-15 14 304,-1 0 0,-1-2-1,-1-1 1,0-1 0,-18 8-370,42-23-3,0 0 0,0 0-1,0 0 1,0-1-1,-1 1 1,1 0 0,0 0-1,0-1 1,-1 1 0,1-1-1,0 1 1,-1-1-1,1 0 1,0 1 0,-1-1-1,1 0 1,0 0-1,-1 0 1,1 0 0,-1 0-1,1 0 1,0-1 0,-1 1-1,1 0 1,0-1-1,-1 1 1,1-1 0,0 1-1,-1-1 1,1 0 0,0 1-1,0-1 1,0 0-1,0 0 1,0 0 0,0 0-1,0 0 1,0 0-1,0 0 1,0 0 0,0 0-1,1-1 1,-1 0 3,4-80-2222,10 9-1277,4-17-57</inkml:trace>
  <inkml:trace contextRef="#ctx0" brushRef="#br0" timeOffset="1463.991">1406 0 9434,'3'16'2430,"-4"94"1222,-20 66-2826,12-118-260,-9 57 107,5-42-161,3 2 0,3-1 0,4 3-512,3-48 98,-1-13-62,1 1 0,0-1 0,2 1 0,-1 0 0,2-1 0,1 0 0,0 1 0,4 9-36,-8-26 0,0 1 1,0 0 0,0-1-1,0 1 1,0 0 0,0-1-1,0 1 1,1-1 0,-1 1-1,0 0 1,0-1 0,0 1-1,1-1 1,-1 1 0,0-1-1,1 1 1,-1-1 0,1 1-1,-1-1 1,0 1 0,1-1-1,-1 1 1,1-1 0,-1 0-1,1 1 1,0-1 0,-1 0-1,1 0 1,-1 1-1,1-1 1,-1 0 0,1 0-1,0 0 1,-1 0 0,1 0-1,0 1 1,-1-1 0,1 0-1,-1 0 1,1-1 0,0 1-1,-1 0 1,1 0 0,-1 0-1,1 0 1,0 0 0,-1-1-1,1 1 1,-1 0 0,1-1-1,-1 1 1,1 0 0,-1-1-1,1 1 1,-1-1-1,20-34 38,-20 34-37,18-48 67,-3 0 0,-2-1 0,4-29-68,-11 51 21,-1 0-1,-2 0 1,0-1 0,-2 1 0,-1-1 0,-1 1 0,-4-16-21,1 36-40,5 24-1,1-3 27,-2-6 14,0 1 1,0-1-1,1 1 1,0-1 0,1 1-1,0-1 1,0 0 0,0 1-1,1-1 1,0 0 0,0-1-1,1 1 1,0-1 0,0 1-1,0-1 1,1 0 0,0-1-1,0 1 1,1-1 0,-1 0-1,1 0 1,0-1 0,1 0-1,0 1 0,2-3 12,-1 0 0,1-1 0,0 0 0,1 0 1,-1-1-1,0 0 0,0-1 0,0 0 0,0 0 0,0-1 0,-1 0 0,1 0 0,0-1 0,-1-1 0,0 1 0,1-1 0,-1-1 0,-1 1 0,1-1 0,-1-1 0,0 1 0,0-1 1,0-1-1,-1 1 0,6-8-12,-10 12 7,0 0 0,0-1 0,0 1 1,0-1-1,0 0 0,-1 1 0,1-1 1,-1 0-1,0 0 0,0 0 1,0 0-1,0-1 0,0 1 0,-1 0 1,1 0-1,-1 0 0,0 0 0,0-1-7,0 4 0,0-1 0,-1 1 0,1 0 0,0 0 0,-1 0 0,1-1 0,0 1 0,-1 0 0,1 0 0,0 0-1,-1 0 1,1 0 0,0 0 0,-1-1 0,1 1 0,-1 0 0,1 0 0,0 0 0,-1 0 0,1 0 0,-1 0 0,1 1-1,0-1 1,-1 0 0,1 0 0,0 0 0,-1 0 0,1 0 0,0 1 0,-1-1 0,1 0 0,0 0 0,-1 0 0,1 1 0,0-1-1,-1 0 1,1 0 0,0 1 0,0-1 0,-1 0 0,1 1 0,0-1 0,0 0 0,0 1 0,0-1 0,-1 1 0,1-1-1,0 0 1,0 1 0,0-1 0,-5 9 2,1 0-1,0 0 1,0 0 0,1 1-1,0-1 1,1 1-1,0-1 1,1 1-1,-1 3-1,2-11 2,-2 11 18,0 0 0,1 1 0,0-1 0,1 1 0,1-1 0,0 1 0,0-1 0,2 0 0,0 0 0,3 10-20,-5-21 4,0 1 0,0-1-1,0 1 1,0-1 0,1 1-1,-1-1 1,1 0 0,0 0-1,-1 0 1,1 0 0,0 0-1,0 0 1,1 0-1,-1-1 1,0 1 0,0-1-1,1 1 1,-1-1 0,1 0-1,-1 0 1,1 0 0,0 0-1,-1-1 1,1 1 0,0-1-1,-1 1 1,1-1 0,0 0-1,0 0 1,-1 0-1,1-1 1,0 1 0,2-1-4,3-2 6,1 0 0,-1 0-1,0 0 1,0-1 0,0-1 0,0 1 0,-1-1 0,0 0 0,6-6-6,198-201 200,-152 170-194,-57 42-9,-1 0 0,1 0 0,-1 1 0,1-1 0,0 0 0,-1 1 0,1-1 0,-1 1 0,1 0 0,-1-1 0,0 1 0,1 0 0,-1 0 0,0 0-1,1 0 1,-1 0 0,0 0 0,0 1 0,0-1 0,0 0 0,0 1 0,0-1 0,0 0 0,-1 1 0,1-1 0,0 1 0,-1-1 0,1 1 0,-1-1-1,0 1 1,1 0 0,-1-1 0,0 1 0,0-1 0,0 1 0,0 0 0,0-1 0,-1 2 3,3 6 2,-1-4 10,-1 0-1,1 0 1,0 0 0,0-1-1,1 1 1,-1 0 0,1-1 0,0 1-1,0-1 1,1 0 0,-1 1 0,1-1-1,0 0 1,0-1 0,1 1 0,-1-1-1,1 1 1,-1-1 0,1 0 0,0 0-1,0 0 1,0-1 0,1 0 0,-1 1-1,1-2 1,-1 1 0,1 0 0,0-1-1,0 0 1,-1 0 0,5 0-12,12-4-48,1-2-1,-1 0 1,0-1-1,0-1 1,-1-1 0,0-1-1,0-1 1,-1 0 0,0-2-1,-1 0 1,-1-1 0,0-1-1,3-3 49,-3 4-393,6-2-1383,-16 14-1972,-17 17-266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5:46.563"/>
    </inkml:context>
    <inkml:brush xml:id="br0">
      <inkml:brushProperty name="width" value="0.05" units="cm"/>
      <inkml:brushProperty name="height" value="0.05" units="cm"/>
    </inkml:brush>
  </inkml:definitions>
  <inkml:trace contextRef="#ctx0" brushRef="#br0">20 161 6745,'-1'-2'345,"-9"-11"2000,1 7 2003,72 24-3745,138-4-473,332-14 213,465-61-343,-463 1 295,-273 31 1859,98 8-2154,-87 43 2017,-230-16-1831,-24-10-15,-71-5-2451,-3 5-1215</inkml:trace>
  <inkml:trace contextRef="#ctx0" brushRef="#br0" timeOffset="4227.447">703 303 7522,'-3'-6'737,"3"4"-542,-1-1 0,1 1 0,-1 0 0,0 0 0,1 0 0,-1 0 0,0 0 0,-1 0 0,1 0 0,0 0 0,0 0 0,-1 0 0,1 1 0,-1-1 0,0 1 0,1-1 0,-1 1 0,0-1 0,0 1 0,0 0 0,0 0 0,0 0 0,0 0 0,0 0 0,0 0-1,0 1 1,0-1 0,-1 1 0,1-1 0,-1 1-195,-7 3 107,1 1 0,-1 0-1,1 1 1,0-1 0,1 2-1,-1-1 1,1 1 0,0 1 0,0-1-1,1 1 1,0 1 0,0-1-1,-5 9-106,-71 91 268,4 4-1,-13 33-267,83-131 29,0 1 0,1 0 0,1 1 0,0 0 0,1 0 0,0 0 0,1 0 0,1 1 0,1 0 0,0 0 0,1 0 0,0 5-29,2-5 12,-1 0-1,2 1 0,0-1 1,1 0-1,1 0 0,0 0 1,1-1-1,1 1 0,0-1 1,1 0-1,1 0 0,0-1 1,1 0-1,1 0 0,0 0 1,1-2-1,0 1 0,11 9-11,-18-20 5,-1 0-1,1 0 0,0 0 1,0-1-1,0 0 0,0 1 1,0-1-1,0 0 1,0 0-1,0-1 0,1 1 1,-1-1-1,0 1 0,0-1 1,1 0-1,-1-1 1,0 1-1,1 0 0,-1-1 1,0 0-1,0 1 1,0-1-1,0-1 0,0 1 1,0 0-1,0-1 0,0 1 1,0-1-1,-1 0 1,1 0-1,-1 0 0,1 0 1,-1-1-1,0 1 0,0-1 1,0 1-1,0-1 1,0 0-1,1-2-4,12-21 73,-1-1 0,-1-1-1,-2 0 1,0-1 0,3-18-73,-1 6 97,-2-1 0,-2-1 0,-1 0 0,0-26-97,-5 38 109,-2-1 0,-1 0 0,-1 0 0,-2 0-1,-1 1 1,-1-1 0,-2 1 0,-6-17-109,12 44 14,0 0-1,0 0 1,0 0 0,0 0 0,-1 1-1,0-1 1,1 0 0,-1 1-1,-1-1 1,1 1 0,0 0 0,-1 0-1,0 0 1,1 0 0,-1 0-1,0 0 1,-1 1 0,1 0 0,0-1-1,-1 1 1,1 0 0,-1 1-1,0-1 1,1 1 0,-1-1 0,0 1-1,0 0 1,-3 0-14,-2 4-248,0 0 0,1 1 0,-1 0 0,1 0 0,0 1 0,0 0 1,1 0-1,-1 1 0,1 0 0,0 0 0,1 1 0,-1 0 0,1 0 0,1 1 0,-1-1 0,1 1 0,1 0 0,0 1 0,0-1 0,0 1 1,-1 5 247,-20 45-3472</inkml:trace>
  <inkml:trace contextRef="#ctx0" brushRef="#br0" timeOffset="7199.344">2398 552 2993,'-25'-69'6376,"24"67"-6287,-1 0 1,1 1-1,0 0 0,-1-1 1,1 1-1,-1 0 1,0 0-1,1-1 1,-1 1-1,0 1 0,0-1 1,0 0-1,1 0 1,-1 1-1,0-1 1,0 1-1,0-1 0,0 1 1,0 0-1,0 0 1,0 0-1,0 0 1,0 0-1,0 1 0,0-1 1,0 0-1,0 1 1,0-1-1,0 1 1,0 0-1,1 0 0,-1 0 1,0 0-1,0 0 1,0 1-90,-15 9 68,2 1 1,-1 0-1,1 1 1,1 1-1,1 1 0,-2 2-68,-86 125 175,93-127-165,0 1 0,1 0 0,1 0 0,1 0 1,0 1-1,1-1 0,1 1 0,0 0 0,1 0 0,1 1 0,1 0-10,13 190 29,-12-195-25,9 66-7,4 0 1,15 46 2,-25-103 3,1 0 1,2 0 0,0 0-1,1-1 1,1 0 0,1-1-1,1 0 1,0-1 0,2 0-1,0 0 1,16 15-4,-25-31 3,-1 0 1,2 0-1,-1-1 1,0 1-1,0-1 1,1 0-1,-1 0 0,1-1 1,0 1-1,-1-1 1,1 0-1,0 0 1,0-1-1,0 1 1,0-1-1,-1 0 0,1 0 1,0-1-1,0 1 1,0-1-1,0 0 1,-1-1-1,1 1 1,0-1-1,-1 0 1,0 0-1,1 0 0,-1-1 1,2-1-4,9-6 39,-1-1 0,-1-1 0,1 0 0,-2 0 0,0-1 0,0-1 0,-2 0 0,2-4-39,16-25 176,-2-1 0,-2-1-1,-2-1 1,-1-1 0,-4-1 0,9-33-176,-11 31 244,-3 0-1,-1 0 1,-3-2 0,-2 1 0,-2 0 0,-2-27-244,-3 59 104,-1-1 0,-1 1 0,-1-1 0,0 1 0,-1 0 0,-1 0 0,-1 1 0,-1 0 0,-1 0 0,0 1 0,-1 0 0,-4-5-104,6 10 53,0 1 0,-1 0-1,0 0 1,-1 1 0,0 1 0,0-1 0,-1 2-1,0-1 1,0 2 0,-1-1 0,0 2 0,-13-6-53,18 11 5,1 1 0,0 1 0,0-1 0,0 1 0,0 0 0,0 0 0,0 1 0,0 0 0,1 0 0,-1 0 0,0 1 0,1-1 0,0 1 0,-1 1 0,1-1 0,1 1 0,-1 0 0,0 0 0,1 0 0,0 1 0,0-1 0,0 1 0,1 0 0,-1 0 0,1 1 0,-1 3-5,-15 45-1187,20-44-1924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5:42.583"/>
    </inkml:context>
    <inkml:brush xml:id="br0">
      <inkml:brushProperty name="width" value="0.05" units="cm"/>
      <inkml:brushProperty name="height" value="0.05" units="cm"/>
    </inkml:brush>
  </inkml:definitions>
  <inkml:trace contextRef="#ctx0" brushRef="#br0">0 2448 10666,'3'-5'617,"15"-2"5020,14 14-5631,0 0 1,0-3-1,1 0 1,-1-3-1,29-1-6,-32 0 17,498-10 39,-240 27 73,35 19 54,37 1-11,-215-28-31,113-10-141,190-38 211,20-15 55,1 28 387,-21 18 6,-1-1-158,-42-17-282,93-25-48,-397 47-54,-98 3-113,1 1-1,-1 0 1,1 0 0,0 0 0,-1 0-1,1 0 1,-1 1 0,1-1 0,0 1-1,-1-1 1,1 1 0,-1 0-1,0 0 1,1 0 0,-1 1 0,0-1-1,0 0 1,1 1 0,-1 0-4,-17 10-535,-77 23-2386,-3-6 414</inkml:trace>
  <inkml:trace contextRef="#ctx0" brushRef="#br0" timeOffset="1552.508">697 374 8690,'0'-1'119,"0"0"1,0 1-1,0-1 0,0 1 1,0-1-1,0 1 0,0-1 1,0 1-1,0-1 0,-1 1 0,1-1 1,0 1-1,0-1 0,0 1 1,-1-1-1,1 1 0,0-1 1,-1 1-1,1-1 0,0 1 1,-1-1-1,1 1 0,0 0 1,-1-1-1,1 1 0,-1 0 1,1-1-1,-1 1 0,1 0 1,-1 0-1,1 0 0,-1-1 1,1 1-1,-1 0 0,1 0 1,-1 0-1,1 0 0,-1 0 1,1 0-1,-1 0 0,1 0 1,-1 0-1,0 0 0,1 0 1,-1 0-120,-14 28 1141,5 9-1071,0 0 1,3 1-1,1 0 1,2 0-1,1 1 1,3-1 0,0 1-1,3-1 1,1 0-1,2 1 1,6 19-71,-9-47 3,-1-2 4,0 0 1,0 0-1,1 0 0,0 0 0,0 0 0,1-1 1,0 1-1,1-1 0,0 0 0,0-1 0,0 1-7,-4-7 5,-1-1 0,1 1 0,-1 0 0,1-1-1,0 1 1,-1-1 0,1 1 0,0-1 0,-1 1-1,1-1 1,0 1 0,0-1 0,-1 1 0,1-1-1,0 0 1,0 0 0,0 1 0,-1-1 0,1 0 0,0 0-1,0 0 1,0 0 0,0 0 0,-1 0 0,1 0-1,0 0 1,0 0 0,0-1 0,0 1 0,-1 0-1,1 0 1,0-1 0,0 1 0,0 0 0,-1-1-1,1 1 1,0-1 0,-1 1 0,1-1 0,0 1-1,-1-1 1,1 0 0,-1 1 0,1-1 0,-1 0-1,1 0 1,-1 1 0,1-1-5,18-43 170,-17 40-161,97-379 315,-77 288-307,-16 80-54,-1 20 8,-1 29 5,-3-30 25,4 55 14,1 24 181,4-1 1,11 36-197,17-29 200,-36-87-193,1 1 0,-1-1 0,1 0 0,0-1 1,0 1-1,0 0 0,0-1 0,1 0 0,-1 0 0,0 0 0,1 0 0,-1 0 0,0-1 0,1 1 1,-1-1-1,1 0 0,-1 0 0,0 0 0,1-1 0,-1 1 0,1-1 0,-1 0 0,0 1 0,0-2 1,1 1-1,-1 0 0,0-1 0,0 1 0,0-1 0,0 0 0,-1 0 0,1 0 0,0 0 0,-1-1 1,1 1-1,-1-1 0,0 1-7,14-15 49,-2-1 1,0 0 0,0 0-1,-2-1 1,0-1-1,-2 0 1,0-1 0,-1 0-1,-1 0 1,5-22-50,-2 27 247,-4 167 273,-7-146-513,19 76 177,-18-79-179,0 0-1,-1 0 1,1 0-1,0 0 1,1 0 0,-1 0-1,0 0 1,0-1-1,1 1 1,-1 0 0,1-1-1,-1 1 1,1-1-1,0 1 1,0-1 0,0 0-1,0 0 1,0 1 0,0-2-1,0 1 1,0 0-1,0 0 1,0-1 0,0 1-1,0-1 1,1 1-1,-1-1 1,0 0 0,0 0-1,0 0 1,1 0 0,-1-1-1,0 1 1,2-1-5,3-2 11,-1 0-1,0 0 1,0-1 0,0 1 0,0-2 0,0 1 0,-1-1 0,0 0 0,0 0-1,0 0 1,0 0 0,-1-1 0,2-4-11,-3 7 11,69-115 386,-65 118-184,-4 21-97,-1-10-47,35 76 105,-36-85-169,1 0 0,-1 0-1,0-1 1,1 1-1,-1 0 1,1-1-1,0 1 1,0-1-1,-1 1 1,1-1-1,0 0 1,0 1 0,0-1-1,0 0 1,1-1-1,-1 1 1,0 0-1,0 0 1,0-1-1,1 0 1,-1 1-1,0-1 1,1 0 0,-1 0-1,0 0 1,1 0-1,-1-1 1,0 1-1,0-1 1,1 1-1,-1-1 1,0 0-1,0 1 1,0-1 0,0-1-1,0 1 1,0 0-1,0 0 1,1-1-5,7-7-446,0 0 1,0-1-1,-1 0 1,0-1-1,0 0 1,-2 0-1,1-1 1,2-5 445,30-43-2720,96-137 3188,-128 179 1068,-18 15 726,-26 55-1059,32-48-1193,1 1 0,0 0 0,1 0 0,-1 0 0,1 1 0,0-1-1,0 0 1,1 1 0,0 0 0,0-1 0,0 1 0,0 0 0,1-1 0,0 1 0,0 0 0,1 0 0,-1-1 0,1 1 0,1-1 0,-1 1 0,1-1 0,1 4-10,-1-8-11,1 0 0,-1 0 0,1 0 0,-1-1 0,1 1 0,0-1 0,0 1 0,-1-1 0,1 0 0,0 0 0,-1 0 0,1 0 0,0 0 0,-1-1 0,1 0 0,0 1 0,-1-1 0,1 0 0,-1 0 0,1 0 0,1-1 11,4-1-59,32-13-325,-32 12 291,-1 1-1,1 0 1,-1 0 0,1 0 0,0 1 0,0 0-1,0 1 1,0 0 0,1 0 0,-1 1-1,0-1 1,5 2 93,-11 0-8,1-1-1,-1 1 0,0 0 1,0 0-1,0 0 1,0 0-1,0 0 1,0 0-1,0 1 1,0-1-1,-1 1 0,1-1 1,-1 1-1,1-1 1,-1 1-1,1 0 1,-1 0-1,0 0 0,0 0 1,0 0-1,0 0 1,0 0-1,0 0 1,-1 1-1,1-1 0,0 1 9,-3 7 157,0 0 0,0 0 0,-1 0 0,0-1-1,-1 1 1,0-1 0,0 0 0,-1 0 0,0-1 0,-1 1-1,0-1 1,-6 7-157,-4 7 327,-44 46 621,60-69-954,0 1-1,0-1 1,0 1-1,0 0 1,-1-1 0,1 1-1,0 0 1,0-1-1,0 1 1,-1 0-1,1-1 1,0 1 0,-1 0-1,1 0 1,0-1-1,-1 1 1,1 0-1,0 0 1,-1-1-1,1 1 1,0 0 0,-1 0-1,1 0 1,-1 0-1,1 0 1,0 0-1,-1 0 1,1 0 0,-1 0-1,1 0 1,-1 0-1,1 0 1,0 0-1,-1 0 1,1 0 0,-1 0-1,1 0 1,0 0-1,-1 0 1,1 1-1,0-1 1,-1 0 0,1 0-1,0 1 1,-1-1-1,1 0 1,0 0-1,-1 1 1,1-1-1,0 0 1,0 1 0,-1-1-1,1 0 1,0 1-1,0-1 1,0 0-1,-1 1 1,1-1 0,0 1-1,0-1 1,0 0-1,0 1 1,0-1-1,0 1 1,0-1 6,7-34 157,-6 32-19,11-33-2785,7-5 838</inkml:trace>
  <inkml:trace contextRef="#ctx0" brushRef="#br0" timeOffset="2657.259">2273 434 10314,'-20'48'5842,"-14"19"-4112,-7 13-1707,-2 26 448,42-104-452,-1 1 1,1-1-1,0 0 1,0 1-1,0-1 1,0 0-1,0 1 0,1-1 1,-1 1-1,1 0 1,-1-1-1,1 1 1,0-1-1,0 1 1,0 0-1,0-1 0,1 1 1,-1-1-1,1 1 1,-1 0-1,1-1 1,0 0-1,0 1 1,0-1-1,1 1 0,-1-1 1,0 0-1,1 0 1,-1 0-1,1 0 1,1 1-20,1-3 2,-1-1-1,1 1 1,0-1 0,0 1 0,0-1 0,0 0-1,-1-1 1,1 1 0,0-1 0,-1 1 0,1-1-1,-1 0 1,0 0 0,1-1 0,-1 1 0,0-1-1,-1 1 1,1-1 0,0 0 0,0-1-2,10-8 30,25-6 10,-28 50-108,-10-28 62,0-3 5,-1 1 1,1 0-1,0-1 0,0 1 1,0 0-1,0-1 1,0 1-1,0 0 0,0-1 1,0 1-1,1-1 1,-1 1-1,1 0 0,-1-1 1,1 1-1,0-1 1,0 0-1,-1 1 0,1-1 1,0 1-1,0-1 1,0 0-1,0 0 0,1 0 1,-1 1-1,0-1 1,0 0-1,1-1 0,-1 1 1,1 0-1,-1 0 1,1 0-1,-1-1 0,1 1 1,-1-1-1,1 1 1,0-1-1,0 0 1,33-11-98,-31 9 80,0 0-1,0 1 1,0-1 0,0 1 0,0 0 0,0 0 0,1 0 0,-1 0 0,0 1 0,1 0 0,-1 0 0,0 0-1,1 0 1,-1 1 0,0-1 0,0 1 0,1 0 0,3 2 18,-7-3-4,0 0-1,0 1 1,0-1 0,0 0 0,0 0-1,0 0 1,1-1 0,-1 1 0,0 0-1,0 0 1,0-1 0,0 1 0,0 0-1,0-1 1,0 1 0,0-1 0,0 1-1,0-1 1,-1 0 0,1 1-1,0-1 1,0 0 0,0 1 0,-1-1-1,1 0 1,0 0 0,-1 0 0,1 0-1,-1 0 1,1 0 0,-1 0 0,1 0-1,-1 0 1,0 0 0,1 0 0,-1 0-1,0 0 1,0 0 0,0 0-1,0 0 1,0 0 0,0-1 0,0 1 4,3-8-13,11-39 33,-2-1 1,-2 0-1,-2-1 0,0-35-20,-8 53 128,-27 35 491,27-19-590,-7-28-89,2 0 0,2 0-1,2 0 1,1-1-1,3 1 1,3-8 60,25-67-139,-29 105 125,-4 24-16,7 182 350,36 146 692,-13-127-501,-30-17-26,1-167-372,8-42 133,15-65-88,-5 13-97,2 2 0,4 0-1,22-43-60,-43 102-2,1 1 0,-1 0-1,1 0 1,0 0 0,0 0-1,1 0 1,-1 1 0,1-1-1,0 1 1,1 0-1,-1 1 1,0-1 0,1 1-1,0-1 1,0 1 0,0 1-1,0-1 1,1 1 0,-1 0-1,1 0 1,-1 0 0,1 1-1,-1 0 1,1 0 0,0 1 2,81 9-173,-85-8 171,0 0-1,1-1 0,-1 1 1,0 1-1,1-1 0,-1 0 1,0 1-1,0-1 0,0 1 1,0-1-1,0 1 0,-1 0 1,1 0-1,0 0 0,-1 0 1,0 0-1,1 0 0,-1 1 1,0-1-1,0 0 1,0 1-1,0-1 0,0 0 1,-1 1-1,1-1 0,-1 1 1,0 0-1,0-1 0,0 1 1,0-1-1,0 1 0,0 1 3,-41 130 91,40-131-88,-1 3 12,-1 0 1,1 1-1,1-1 0,-1 1 0,1-1 0,0 1 0,1-1 0,-1 1 0,1 0 1,1-1-1,-1 1 0,1 0 0,0-1 0,1 1 0,-1-1 0,3 5-15,-1-10 3,-1 1 0,1 0 0,0-1 0,0 0 0,0 0 0,0 0 0,0 0-1,0 0 1,1 0 0,-1-1 0,0 0 0,0 1 0,0-1 0,1 0 0,-1-1 0,0 1 0,0-1-1,1 1 1,-1-1 0,0 0 0,0 0 0,0 0 0,0-1 0,0 1 0,-1-1 0,1 1 0,0-1-1,0 0 1,0-1-3,7-4-16,1 0 0,-2-1 0,1 0 0,-1-1 0,0 0 0,-1-1 0,0 0 0,-1 0 0,5-8 16,-9 13-427,0-1 0,0 0-1,0-1 1,-1 1 0,0 0 0,0-1 0,-1 1 0,0-1-1,0 0 1,0 1 0,-1-1 0,0-3 427,-8-32-3758</inkml:trace>
  <inkml:trace contextRef="#ctx0" brushRef="#br0" timeOffset="2919.749">2237 330 11642,'-2'15'2985,"13"-14"816,24-10-3209,15-9-656,32-20-56,7-1 112,27-12 2761,-12 12-6498</inkml:trace>
  <inkml:trace contextRef="#ctx0" brushRef="#br0" timeOffset="21921.297">319 1064 7722,'-30'202'4331,"10"103"-3943,2-28-100,-15 34 154,22-111-133,21-141-18,5-67 46,-8 3-313,0 1 0,0 1-1,1-1 1,-1 1 0,1 1-1,0-1 1,0 1-1,0 1 1,0-1 0,0 1-1,3 1-23,28 0 15,-1 1-1,1 3 0,-1 1 1,2 2-15,23 5 13,-29-4-14,1-2 0,-1-1 0,1-2 0,0-2 0,2-1 1,-8-3-12,1-1 1,0-1 0,-1-2-1,0-1 1,0-2 0,-1-1-1,-1 0 1,13-9 11,-8 0 34,0-1-1,-2-1 1,-1-2-1,5-6-33,-3 3 49,-36-1 744,-16-262-303,17 187-279,-4 0 0,-7-19-211,12 103 19,-5-37 31,-3 1 0,-3 0-1,-1 0 1,-14-27-50,28 81 2,-1-5 25,0 1 0,-1-1 0,1 0 0,-2 1 0,1 0 0,0-1 0,-1 1 0,0 1 0,0-1 0,-1 0 0,-3-2-27,-62-23 153,16 24 106,-1 3 0,1 2 1,-1 2-1,1 3 0,-8 3-259,21 1 48,0 1 0,1 2 0,0 2 0,1 1-1,0 2 1,2 2 0,-1 2 0,-7 7-48,3-4-1256,40-15-1977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6:08.455"/>
    </inkml:context>
    <inkml:brush xml:id="br0">
      <inkml:brushProperty name="width" value="0.05" units="cm"/>
      <inkml:brushProperty name="height" value="0.05" units="cm"/>
    </inkml:brush>
  </inkml:definitions>
  <inkml:trace contextRef="#ctx0" brushRef="#br0">1 1611 7586,'13'-1'4945,"7"-4"-3425,13-2-1917,49 7 639,405 26-111,17-2-83,-144-38 7,28-2-42,32 33 15,25 15-24,30-6 23,-15 3-18,-2 8-1,11-20-23,25-21 75,35-5 86,40-11 11,-19-1-101,17-14-55,6-31-10,2-34 82,-36 10-29,-366 75 8,153 7-52,-140 15 34,60 15-34,246 50 247,-211-26 297,-252-42-472,1-1 1,-1-1-1,1-2 0,0-1 1,0-1-1,-1-2 1,0 0-1,1-3 0,-2 0 1,25-10-73,183-86 617,-215 97-601,-1 0 0,1-2 0,-2 0 0,1-1-1,-1-1 1,-1-1 0,0 0 0,0-1 0,-1-1 0,-1-1-1,0-1 1,-1 0 0,0-1 0,-2 0 0,7-11-16,8-20 10,-2-1 1,-2-2 0,-2 0 0,-3-1 0,-1-1-1,-3-1 1,-3-1 0,-1 0 0,-3 0 0,-2-14-11,-3 37 19,2-13 23,-2 0 0,-2-1-1,-1 1 1,-3-1-1,-1 1 1,-5-10-42,-21-42 1534,30 96-1520,-3-5 215,-7 11-370,-290 32-916,-155-29 1177,-160 16-248,251-14-162,-43-8-11,-17-6 269,-6-18 81,-5-15-31,-20 3-24,-3-5-163,-28 6 69,-19 20 173,2 8 57,23-1-89,-1 1-6,10 2-29,-6 7 1,16-7-18,1-17-17,-10-2-30,-3 17 68,36 12 45,40-17 9,56-22-44,243 21 37,0 4 0,-1 5 0,0 4 0,-94 15-57,174-15 85,1 0 0,0 2 0,0 0 0,0 1 0,0 1 0,-11 6-85,23-10 17,0 1-1,0 0 1,0 0 0,0 0-1,1 0 1,-1 1-1,1 0 1,0 1 0,1-1-1,-1 1 1,1-1 0,0 1-1,1 1 1,-1-1 0,1 0-1,0 1 1,1 0 0,-1 3-17,-1 15 8,1 1 0,2-1 0,0 1 0,2-1 0,0 1 0,2 0 0,2 1-8,2 47 22,3 130-18,-7-91-1,4 1 1,6-1-1,4-1 1,10 19-4,17-1 883,-38-119-3681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6:12.605"/>
    </inkml:context>
    <inkml:brush xml:id="br0">
      <inkml:brushProperty name="width" value="0.05" units="cm"/>
      <inkml:brushProperty name="height" value="0.05" units="cm"/>
    </inkml:brush>
  </inkml:definitions>
  <inkml:trace contextRef="#ctx0" brushRef="#br0">194 320 8026,'-53'-47'5374,"51"47"-5349,1 1-1,-1-1 1,0 0 0,0 1-1,0 0 1,1-1-1,-1 1 1,0 0 0,1 0-1,-1 0 1,1 0-1,-1 0 1,1 0 0,-1 0-1,1 1 1,0-1-1,0 0 1,-1 1 0,1-1-1,0 1 1,0 0 0,1-1-1,-1 1 1,0 0-1,0-1 1,1 1 0,-1 0-1,1 0 1,0-1-1,-1 1 1,1 0 0,0 0-1,0 0 1,0 0-1,0 0-24,-2 6 67,-25 102 377,4 1-1,-4 74-443,13-48 116,4 101-116,25 190 187,2-265-67,-17-156-118,1 0-1,0 0 1,0 0 0,1 0 0,0-1-1,0 1 1,1-1 0,0 1 0,0-1-1,0 0 1,1 0 0,0 0-1,0 0 1,0-1 0,1 0 0,0 0-1,0 0 1,0 0 0,1-1 0,-1 0-1,1 0 1,0 0 0,0-1-1,1 0 1,-1 0 0,1 0 0,6 1-2,11 2-1,1 0 0,0-2 1,0-1-1,1 0 0,-1-2 0,0-1 1,1-2-1,-1 0 0,0-1 1,0-2-1,0 0 0,0-2 0,16-7 1,247-81 75,-163 64-52,-117 31-23,-1 0 1,0-1 0,0 0-1,0 0 1,0-1-1,0 0 1,0 0 0,0 0-1,0-1 1,-1 0-1,1-1 1,-1 1 0,6-5-1,112-109 121,-76 82-102,-41 31-14,-1 1 1,1-1 0,-1-1-1,0 1 1,0-1 0,-1 0-1,1-1 1,-1 1-1,-1-1 1,1 0 0,-1 0-1,0-1 1,2-3-6,3-16 30,-2-1 1,0 0-1,-2 0 1,-1 0-1,-2-1 1,0-6-31,8-63 237,-9 79-185,0-1 0,-2 1 0,0-1 0,-2 1 0,0 0 0,0 0 0,-5-10-52,5 15 48,-12-33 53,-1 1-1,-3 0 0,-1 2 1,-3 0-1,-19-27-100,10 14 9,30 51 28,0 1 0,-1-1 0,1 0 0,-1 1 0,0-1-1,0 1 1,0 0 0,-1 0 0,0 0 0,1 1 0,-1-1 0,-1 1 0,1 0 0,0 0 0,-1 0-1,1 1 1,-1-1 0,0 1 0,0 0 0,0 1 0,0-1 0,0 1 0,0 0 0,-5 0-37,-14 1 168,1 1 1,-1 1-1,1 2 1,0 0-1,0 1 1,-18 8-169,3-3 141,-114 25 293,-97 30 17,211-52-471,22-9-61,1 1 0,0 0 0,1 1 0,-1 0 0,1 1 0,0 1 0,1 0 0,0 1 0,0 1 0,1 0 0,-4 4 81,15-13-87,0-1-1,1 0 0,0 1 1,-1-1-1,1 0 0,-1 1 1,1-1-1,-1 0 0,1 1 0,0-1 1,-1 1-1,1-1 0,0 1 1,-1-1-1,1 1 0,0-1 1,0 1-1,0-1 0,-1 1 0,1 0 1,0-1-1,0 1 0,0-1 1,0 1-1,0-1 0,0 1 1,0 0-1,0-1 0,0 1 0,0-1 1,0 1-1,1-1 0,-1 1 1,0-1-1,0 1 0,1-1 0,-1 1 1,0-1-1,0 1 0,1-1 1,-1 1-1,0-1 0,1 1 1,-1-1-1,1 0 0,-1 1 0,1-1 1,-1 0-1,1 1 0,-1-1 1,1 0-1,-1 0 0,1 1 1,-1-1-1,1 0 0,-1 0 0,1 0 1,-1 0-1,2 0 88,18-3-3957</inkml:trace>
  <inkml:trace contextRef="#ctx0" brushRef="#br0" timeOffset="2147.363">1377 36 4081,'-16'-24'9825,"5"114"-9821,-7 172 452,17 6-371,41 249 198,-40-513-274,1 16 35,1 0 0,0 0 0,1-1 0,1 1 0,1-1 0,1 0 0,1 0 0,0-1 0,3 4-44,-8-20 2,0 0 1,0 0-1,1 0 0,-1-1 0,1 1 0,-1-1 0,1 1 1,0-1-1,0 0 0,-1 0 0,1 0 0,0 0 0,0 0 1,0-1-1,0 1 0,0-1 0,0 0 0,0 0 0,1 0-2,3 1-2,192-16 35,58 26 7,-221-10-22,-1 2-1,1 1 0,-1 2 1,-1 2-1,1 1 0,-1 2-17,42 13 122,1-4 0,1-3 0,1-3 0,0-3 0,2-4-122,167-13 198,-200 9-187,0 1 0,0 3-1,-1 2 1,1 2-1,-2 2 1,7 4-11,15 3 10,-52-15-2,0-2 0,1 0 0,-1-1 0,1 0 0,-1-2 0,1 0 0,-1 0 0,1-2 0,0 0 0,-1-1 0,13-4-8,67-6 61,102 17-31,-151-7-22,-3 2 4,1-3 1,-1-2-1,31-8-12,179-46 85,-210 46-70,-27 10-10,1-1 0,-1-1 0,0 0 0,0-2-1,-1 0 1,0-1 0,-1 0 0,0-1 0,4-4-5,66-80 82,23-20 3,-97 106-83,-1-1 1,0 0 0,-1 0 0,0-1 0,0 0 0,-1 0 0,0-1 0,-1-1 0,0 1 0,-1-1 0,0 0-3,13-34 8,-3 0 1,-2-2-1,-1 1 1,-3-2-1,2-24-8,-15-92 309,-2 77 134,29-65-172,-24 145-242,-1 0 1,0 0-1,0 0 0,-1-1 0,0 2 1,0-1-1,-1 0 0,0 0 0,-1 1 1,0 0-1,0-1 0,0 1 0,-1 1 1,0-1-1,0 1 0,-1 0 0,1 0 1,-1 0-1,-1 1 0,1 0 0,-1 0 1,0 1-1,0 0 0,0 0 0,-1 0 1,1 1-1,-1 0 0,-2 0-29,-29-7 57,0 1-1,0 3 1,-1 0 0,-26 2-57,-28-5 124,-241-54 474,180 29-520,58 21-57,-1 5 1,0 3-1,-1 5 0,1 5 1,0 3-1,-14 7-21,-20 0 256,-1-5 0,-101-8-256,-169-48 399,270 48-428,0 6 1,1 6-1,-38 12 29,31-6 16,-248 51-60,133 9-1416,254-80 1358,-1 1 0,0-1 0,1 1 0,-1-1 0,1 0 0,-1 1 0,0-1 0,1 0 0,-1 1 0,0-1 0,1 0 0,-1 0 1,0 0-1,1 1 0,-1-1 0,0 0 0,0 0 0,1 0 0,-1 0 0,0 0 0,0-1 0,1 1 0,-1 0 0,0 0 0,1 0 0,-1-1 0,0 1 0,1 0 0,-1-1 0,0 1 0,1 0 0,-1-1 0,1 1 0,-1-1 0,1 1 0,-1-1 0,1 1 0,-1-1 0,1 1 0,-1-1 0,1 0 0,0 1 0,-1-1 1,1 0-1,0 1 0,0-1 0,-1 0 0,1 1 0,0-1 0,0 0 102,3-27-3816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6:53.097"/>
    </inkml:context>
    <inkml:brush xml:id="br0">
      <inkml:brushProperty name="width" value="0.05" units="cm"/>
      <inkml:brushProperty name="height" value="0.05" units="cm"/>
    </inkml:brush>
  </inkml:definitions>
  <inkml:trace contextRef="#ctx0" brushRef="#br0">241 117 8090,'-8'-8'5573,"17"61"-4852,-9 112 79,-3-120-671,-9 106 489,-18 71-618,-53 129 643,16-78 436,28-77-533,31-165-537,27-36-29,6-4 26,1 1 0,0 1 0,0 1 1,1 1-1,0 1 0,22 0-6,-3 0 2,148-10-17,-112 10-76,0-3 1,0-4 0,30-10 90,-62 9-16,0-2 1,-1-2-1,-1-2 0,-1-3 0,-1-1 0,20-15 16,-57 32 1,0 0 0,-1-1 0,0 0 0,0 0 0,-1-1 0,1 0-1,-1 0 1,-1-1 0,0 0 0,0 0 0,0-1 0,-1 0-1,0 0 1,-1 0 0,0 0 0,0-1 0,-1 1 0,0-1-1,0-4 0,70-514-430,-65 452 292,2-5 38,-4-1 0,-3 0 0,-5-37 100,1 111 18,0 0 0,0 0-1,0 0 1,-1 0-1,0 0 1,0 0 0,-1 0-1,0 1 1,-1 0 0,0-1-1,0 1 1,0 0-1,-1 1 1,-5-7-18,-65-56 460,59 63-348,0 1 0,-1 0 0,1 1 0,-1 0 0,0 2 0,0 0 0,0 1 0,-3 0-112,-32 3 136,-1 1 0,1 3-1,0 2 1,0 3 0,1 2 0,0 2-1,-27 12-135,11-5 60,6-2-47,-185 47-249,153-63-4557,49-15 1220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27:45.405"/>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008C3A"/>
    </inkml:brush>
  </inkml:definitions>
  <inkml:trace contextRef="#ctx0" brushRef="#br0">23156 9367 5233,'-13'102'853,"4"0"0,4 1 0,5 0 0,8 52-853,16-45 1896,-17-106-625,-5-24-491,-1 11-596,5-55 339,-3 1 0,-3-1 0,-2 0 0,-3 0 0,-12-55-523,-6 54 578,23 65-569,0 0 0,0 0-1,0 0 1,0 1 0,0-1 0,0 0 0,0 0 0,0 0 0,-1 0 0,1 0 0,0 0-1,0 0 1,0 0 0,0 0 0,0 0 0,-1 0 0,1 1 0,0-1 0,0 0-1,0 0 1,0 0 0,0 0 0,-1 0 0,1 0 0,0 0 0,0 0 0,0 0 0,0 0-1,0 0 1,-1-1-9,4 20 60,-2-14-57,-1-1-1,0 1 0,1-1 1,0 0-1,0 1 0,1-1 1,-1 0-1,1 0 0,0 0 1,0 0-1,0 0 0,0 0 1,1-1-1,-1 1 0,1-1 1,0 1-1,0-1 0,1 0 0,-1 0 1,0-1-1,1 1 0,0-1 1,0 1-1,0-1 0,0 0 1,0-1-1,0 1 0,0-1 1,0 0-1,1 0 0,-1 0 1,0 0-1,1-1 0,2 0-2,15-7 7,-1-2 0,1 0 0,-2-2 0,1 0 0,-2-1 0,1-1 0,-2-1 0,17-15-7,-7 6 23,-1-1-1,-1-1 0,-1-2 1,-1 0-1,18-28-22,-39 51 7,0 1 1,-1-1 0,1 1-1,-1 0 1,0-1 0,0 1 0,-1-1 0,1 0 0,-1 0-1,1 1 1,-1-1 0,-1 0 0,1 0 0,0 0-1,-1 0 1,0-3-8,-2 5 6,0 1 1,0-1-1,0 1 0,0 0 0,0-1 0,-1 1 1,1 0-1,0 0 0,-1 1 0,1-1 0,-1 0 1,1 1-1,-1-1 0,1 1 0,-1 0 0,1 0 0,-1 0 1,0 0-1,1 1 0,-1-1 0,1 1 0,-1-1 1,1 1-1,-1 0 0,1 0 0,0 0 0,0 0 1,-2 1-7,-3 1 3,0 0 1,1 1 0,-1 0 0,1 0-1,0 1 1,0 0 0,0 0 0,1 0-1,-1 1 1,1 0 0,1 0 0,-1 0-1,1 0 1,0 1 0,0-1 0,1 1-1,0 0 1,-2 7-4,-2 6 5,1 0 0,1 1 0,1-1 0,0 1 0,2 0 0,0 3-5,1-17-5,0-1 0,1 1 1,-1-1-1,1 1 0,1 0 0,-1-1 1,1 1-1,0-1 0,1 1 0,-1-1 1,2 1-1,-1-1 0,0 0 0,1 0 1,0 0-1,1-1 0,-1 1 0,1-1 1,0 1-1,0-1 0,1 0 0,0-1 1,-1 1-1,2-1 0,-1 0 0,0 0 1,1-1-1,0 1 0,0-1 0,4 1 5,80 11-3771,-35-12 950</inkml:trace>
  <inkml:trace contextRef="#ctx0" brushRef="#br0" timeOffset="535.361">23947 9085 6049,'8'63'4629,"-7"32"-2968,-1-54-1352,0 40-9,-2 42-45,6 1 0,5-1 1,7 10-256,13 15 388,-27-176 1153,9-95-622,32-276-527,13 35-345,-42 307-66,-14 56 17,0 0-1,0 1 1,0-1-1,0 0 1,1 0-1,-1 0 1,0 1-1,0-1 1,1 0-1,-1 0 1,0 0-1,1 1 1,-1-1-1,1 0 1,-1 1-1,1-1 1,-1 0-1,1 1 1,-1-1-1,1 1 1,0-1-1,-1 1 1,1-1-1,0 1 1,0-1-1,-1 1 1,1 0-1,0-1 1,0 1-1,-1 0 1,1 0-1,0-1 1,0 1-1,0 0 1,0 0-1,-1 0 1,1 0-1,0 0 1,0 0-1,0 0 1,0 1-1,-1-1 1,1 0-1,0 0 1,0 1-1,0-1 1,-1 0-1,1 1 1,0-1-1,-1 1 1,1-1 0,0 1-1,-1-1 1,1 1-1,0-1 1,-1 1-1,1 0 1,-1-1-1,1 1 1,-1 0-1,0 0 1,1-1-1,-1 1 1,0 0-1,1 0 1,-1 0-1,0-1 1,0 1-1,0 0 1,1 0 2,7 22-6,-1 1 1,-2 0-1,0 0 1,-1 0-1,-1 1 1,-1 0 0,-2-1-1,0 1 1,-2-1-1,0 1 1,-2-1 0,-1 1-1,0-1 1,-2-1-1,-2 4 6,2-7 23,-1 0 0,-1 0-1,0-1 1,-2 0 0,0-1-1,-1 0 1,0-1 0,-2-1-1,-6 6-22,21-22-21,-1-1 0,0 1 0,0-1 0,0 1 0,1-1 0,-1 1 0,0-1 0,0 0 0,0 1 0,0-1 0,0 1 0,0-1 0,0 1 0,-1-1 0,1 0-1,0 1 1,0-1 0,0 1 0,0-1 0,-1 1 0,1-1 0,0 1 0,-1-1 0,1 1 0,0-1 0,-1 1 0,1-1 0,0 1 0,-1 0 0,1-1 0,-1 1 0,1-1 0,-1 1 0,1 0 0,-1 0-1,1-1 1,-1 1 0,1 0 0,-1 0 0,0 0 0,1 0 0,-1-1 0,1 1 0,-1 0 0,1 0 0,-1 0 0,0 0 0,1 0 0,-1 1 0,1-1 0,-1 0 0,0 0 0,1 0 0,-1 0-1,1 1 1,-1-1 0,1 0 0,-1 0 0,1 1 0,-1-1 0,1 0 0,-1 1 0,1-1 0,0 1 0,-1-1 21,5-39-2862,3-18-172</inkml:trace>
  <inkml:trace contextRef="#ctx0" brushRef="#br0" timeOffset="893.461">24404 8892 7162,'20'29'4498,"-21"35"-3749,-1-50-503,-4 37 127,1-1 0,3 1 0,2 0 1,3-1-1,1 1 0,3-1 0,10 36-373,-9-79 631,-3-24-161,15-209 718,-20 219-1177,2-19 27,-1 0 0,-2-1 0,0 1 1,-2-1-1,-1 1 0,-3-8-38,-3 22 117,9 33-46,2-16-73,0 1 0,0-1 0,0 0 0,1 0 0,-1 0 0,1 0 0,1 0 0,-1-1 0,1 1 0,-1 0 1,1-1-1,1 0 0,-1 0 0,1 0 0,-1 0 0,1 0 0,0-1 0,0 0 0,1 0 0,-1 0 0,1 0 0,-1 0 0,1-1 0,0 0 0,0 0 1,0-1-1,0 1 0,0-1 0,1 0 0,-1 0 0,2-1 2,1 1-408,0-1-1,0 0 1,-1-1 0,1 0-1,0 0 1,-1-1 0,1 0-1,-1 0 1,0 0 0,0-1-1,0 0 1,2-2 408,22-11-3414</inkml:trace>
  <inkml:trace contextRef="#ctx0" brushRef="#br0" timeOffset="1209.375">24857 8927 8714,'-48'80'5065,"29"-44"-4599,2 0 0,2 2 0,1-1 0,-2 15-466,1 31 741,15-83-737,0 1 0,-1-1 0,1 1 1,0-1-1,0 1 0,0-1 0,0 1 1,0-1-1,0 1 0,0-1 0,0 1 1,0-1-1,0 1 0,0-1 0,0 1 1,0-1-1,0 1 0,0-1 0,0 1 1,1-1-1,-1 1 0,0-1 0,0 1 1,1-1-1,-1 1 0,0-1 0,0 0 1,1 1-1,-1-1 0,1 1 0,-1-1 1,0 0-1,1 1 0,-1-1 0,1 0 1,-1 0-1,1 1 0,-1-1 0,1 0 1,-1 0-1,1 0 0,-1 0 0,1 0 1,-1 1-1,1-1 0,-1 0 0,1 0 1,-1 0-1,1 0 0,-1 0 0,1-1 1,-1 1-1,1 0 0,-1 0 0,1 0 1,-1 0-1,1-1 0,-1 1 0,1 0 1,-1 0-1,1-1 0,-1 1 0,0 0 1,1-1-5,47-65 194,117-237 161,-165 303-357,1 1-1,-1-1 1,0 0 0,0 1-1,0-1 1,1 0-1,-1 0 1,0 1 0,0-1-1,1 0 1,-1 1 0,0-1-1,1 0 1,-1 0-1,0 0 1,1 1 0,-1-1-1,0 0 1,1 0 0,-1 0-1,0 0 1,1 0-1,-1 0 1,0 0 0,1 0-1,-1 0 1,1 0 0,-1 0-1,0 0 1,1 0 0,-1 0-1,0 0 1,1 0-1,-1 0 1,1 0 0,-1-1 2,-11 111-55,10-107 58,-1 18 26,1 0 0,1 0 0,1 0 0,1 0 0,1-1-1,0 1 1,2 2-29,-4-21-22,-1 0 0,0 0-1,1 0 1,-1-1 0,1 1-1,-1 0 1,1 0 0,0-1-1,0 1 1,0-1 0,0 1-1,0-1 1,0 1 0,0-1-1,1 1 1,-1-1 0,1 0-1,-1 0 1,0 0 0,1 0-1,0 0 1,-1 0 0,1 0-1,0 0 1,-1 0 0,1-1-1,0 1 1,0-1 0,0 1-1,-1-1 1,1 0 0,0 0-1,0 0 1,0 0 0,0 0-1,0 0 1,-1 0 0,1-1 0,0 1 22,31-22-2796,3-8 66</inkml:trace>
  <inkml:trace contextRef="#ctx0" brushRef="#br0" timeOffset="1595.274">25382 8684 9538,'-62'45'4552,"43"-28"-4410,1 1 1,0 0-1,1 2 0,1 0 1,-11 19-143,25-37 5,-1 2 4,1 0-1,-1-1 1,1 1-1,0 0 0,0 0 1,0 0-1,0 0 1,1 0-1,0 1 0,0-1 1,0 0-1,0 1 1,0 4-9,3-8 0,-1 0 1,0 1 0,0-1 0,0 0-1,1 0 1,-1 0 0,1 0 0,-1 0-1,1 0 1,-1 0 0,1-1 0,0 1-1,-1-1 1,1 1 0,0-1 0,-1 1-1,1-1 1,0 0 0,0 0 0,-1 0 0,1 0-1,0 0 1,0 0 0,-1 0 0,1-1-1,0 1 1,-1 0 0,1-1 0,0 0-1,-1 1 1,2-2-1,11 0 15,6-1-7,1 1-1,0 1 0,-1 1 1,1 0-1,-1 2 0,1 0 1,-1 2-1,1 0 0,-1 1 1,-1 1-1,1 1 0,0 1-7,-18-7 5,0 0-1,0 0 0,-1 0 1,1 0-1,0 1 1,-1-1-1,1 0 0,-1 1 1,0 0-1,1-1 1,-1 1-1,0 0 0,0-1 1,0 1-1,0 0 1,0 0-1,0 0 0,-1 0 1,1 0-1,-1 0 1,1 0-1,-1 0 0,0 0 1,0 0-1,0 0 1,0 1-1,0-1 0,0 0 1,-1 0-1,1 0 1,0 0-1,-1 0 0,0 0 1,0 0-1,1 0 1,-1-1-1,0 1 0,-1 1-4,-1 2 106,0 1-1,-1-1 0,0 0 0,0 0 0,0-1 0,-1 1 0,1-1 0,-1 0 0,0 0 0,0 0 0,-1-1 1,-1 1-106,1 0-4,0 0 1,0-1 0,0-1 0,-1 1-1,1-1 1,-1 0 0,0 0-1,1-1 1,-1 1 0,0-2 0,0 1-1,0-1 1,0 0 0,0 0 0,0-1-1,1 0 1,-1 0 0,0-1 0,0 0-1,1 0 1,-1 0 0,1-1 0,0 0-1,0 0 1,-4-3 3,-1-13-3031,8-1-206</inkml:trace>
  <inkml:trace contextRef="#ctx0" brushRef="#br0" timeOffset="2014.997">25640 8875 6369,'4'-1'542,"3"-2"230,-1 1 0,0-1 1,0 0-1,0-1 0,0 1 0,0-1 0,-1 0 0,0-1 0,0 1 0,0-1 1,4-5-773,-8 8 79,0-1 1,0 1-1,-1-1 1,1 0-1,-1 0 1,0 1-1,0-1 1,0 0-1,0 1 1,0-1 0,0 0-1,-1 0 1,1 1-1,-1-1 1,0 0-1,0 1 1,0-1-1,0 1 1,-1-3-80,2 4-1,-1 0 1,1 0 0,-1 0-1,1 0 1,-1 1-1,1-1 1,-1 0-1,1 0 1,-1 0-1,0 0 1,1 1 0,-1-1-1,0 0 1,0 1-1,1-1 1,-1 1-1,0-1 1,0 1-1,0-1 1,0 1-1,0-1 1,0 1 0,0 0-1,0-1 1,0 1-1,0 0 1,0 0-1,0 0 1,0 0-1,0 0 1,0 0 0,0 0-1,0 0 1,0 0-1,0 1 1,0-1-1,0 0 1,0 1-1,0-1 1,0 0-1,1 1 1,-1 0 0,0-1-1,0 1 1,0-1-1,0 1 1,1 0-1,-1-1 1,0 1-1,1 0 1,-1 0 0,1 0-1,-1 0 1,0-1 0,-29 78-83,24-54 90,-2 46 83,10-67-83,0 0 0,0 0 0,0 0-1,0-1 1,1 1 0,-1-1 0,1 1-1,0-1 1,0 0 0,0 0 0,0 0-1,0 0 1,0-1 0,1 1 0,-1-1-1,0 0 1,1 0 0,-1 0 0,1-1-1,-1 1 1,1-1 0,-1 0 0,1 1-1,0-2 1,-1 1 0,1 0 0,-1-1-1,1 0 1,-1 1 0,1-1 0,0-1-7,11-1-10,1 0 1,-1-1 0,0 0 0,0-2 0,0 0 0,0 0-1,-1-1 1,0-1 0,-1-1 0,0 0 0,0 0-1,-1-1 1,0-1 0,-1 0 0,0-1 0,-1 0-1,0 0 1,2-5 9,19-26-404,-26 44 219,10 130-190,-15-130 377,1 0-1,-1 0 1,0 0-1,1 0 1,-1 0-1,1-1 1,-1 1 0,1 0-1,0 0 1,-1-1-1,1 1 1,0 0-1,-1-1 1,1 1-1,0 0 1,0-1 0,-1 1-1,1-1 1,0 0-1,0 1 1,0-1-1,0 0 1,0 1-1,0-1 1,0 0 0,0 0-1,0 0 1,0 0-1,-1 0 1,1 0-1,0 0 1,0 0-1,0 0 1,0 0 0,0 0-1,0-1 1,0 1-1,0 0 1,0-1-1,0 1 1,-1-1-1,2 0-1,35-22 36,-12-1-353,-2-2 0,0 0 0,-2-1-1,17-30 318,-18 29-1368,21-31-784</inkml:trace>
  <inkml:trace contextRef="#ctx0" brushRef="#br0" timeOffset="2744.609">26379 8265 3729,'-47'78'7775,"14"4"-4544,26-58-3187,1 1 0,1 0 1,1 0-1,2 1 0,0-1 0,2 0 0,1 1 0,0-1 1,4 14-45,-1-6 12,2 0 0,1-1 0,2 0 1,1 0-1,6 12-12,-16-43 1,0-1 0,-1 1 0,1 0 0,0 0 0,0 0 0,1-1 0,-1 1 0,0 0 0,0 0 0,0-1 0,0 1 0,1 0 0,-1 0 0,0-1 0,1 1 0,-1 0 0,1 0 0,-1-1 0,1 1 0,-1-1 0,1 1 0,-1 0 0,1-1 0,-1 1 0,1-1 0,0 1 0,-1-1 0,1 0-1,0 1 1,-1-1 0,1 0 0,0 1 0,0-1 0,0 0 0,-1 0 0,1 0 0,0 1 0,0-1 0,-1 0 0,1 0 0,0 0 0,0 0 0,0-1 0,-1 1 0,1 0 0,0 0 0,0 0 0,0-1 0,-1 1 0,1 0 0,0-1 0,-1 1 0,1 0 0,0-1 0,-1 1 0,1-1 0,0 0 0,-1 1 0,1-1 0,-1 1 0,1-1 0,-1 0 0,1 1 0,-1-1 0,0 0 0,1 1 0,-1-1 0,0 0 0,1 0-1,5-21 45,0 0-1,-1 0 1,-2 0 0,0 0 0,-1-1 0,-1-17-45,-1 27 12,1-9 9,0 12-9,0 0-1,-1 0 0,0-1 0,-1 1 0,0 0 0,0 0 0,-1 0 1,-1 0-1,0-2-11,3 11 1,0 1-1,0-1 1,0 1 0,0 0 0,0-1 0,0 1 0,0 0-1,0-1 1,0 1 0,0 0 0,0-1 0,0 1 0,-1 0-1,1-1 1,0 1 0,0 0 0,0-1 0,0 1 0,-1 0-1,1-1 1,0 1 0,0 0 0,-1 0 0,1-1 0,0 1-1,-1 0 1,1 0 0,0-1 0,-1 1 0,1 0 0,0 0-1,-1 0 1,1 0 0,0 0 0,-1 0 0,1-1 0,0 1-1,-1 0 1,1 0 0,0 0 0,-1 0 0,1 0 0,-1 0-1,1 1 1,0-1 0,-1 0 0,1 0 0,0 0 0,-1 0-1,1 0 1,0 0 0,-1 1 0,1-1 0,0 0-1,-1 0 1,1 0 0,0 1 0,0-1 0,-1 0 0,1 0-1,0 1 1,0-1 0,0 0 0,-1 1 0,1-1 0,0 0-1,0 1 1,0-1 0,0 0 0,0 1-1,-10 26 39,7-15-16,1 0-1,1 0 1,0 1-1,0-1 1,2 1 0,-1-1-1,1 1 1,1-1-1,0 0 1,1 0 0,0 0-1,1 0 1,1 0-1,-1-1 1,2 1-1,2 3-22,-5-12 9,-1 0 0,1 0 0,0-1 0,-1 1 0,1-1-1,0 0 1,0 0 0,1 0 0,-1 0 0,0-1 0,1 1 0,-1-1-1,1 0 1,-1 0 0,1 0 0,0 0 0,-1-1 0,1 1-1,0-1 1,-1 0 0,1 0 0,0-1 0,-1 1 0,1-1-1,0 1 1,-1-1 0,2-1-9,7-2 21,0-1-1,-1 0 0,0-1 1,0-1-1,-1 1 0,1-1 1,-1-1-1,-1 0 1,0-1-1,0 0 0,0 0 1,-1 0-1,-1-1 0,0-1 1,0 1-1,-1-1 1,0 0-1,3-9-20,-6 15 9,-1-1 0,0 1 0,0 0 0,0-1 0,-1 1 0,1-1 0,-1 1 0,-1-1 0,1 0 0,-1 0 0,0 1 1,0-1-1,-1 0 0,0-4-9,0 10-1,0-1 1,0 1 0,0-1 0,0 1 0,1-1 0,-1 1 0,0 0-1,0 0 1,0 0 0,0-1 0,0 1 0,0 0 0,0 0 0,0 0 0,0 0-1,0 0 1,0 1 0,0-1 0,0 0 0,0 0 0,0 1 0,1-1-1,-1 0 1,0 1 0,0-1 0,0 1 0,0-1 0,1 1 0,-1-1-1,0 1 1,0 0 0,1-1 0,-1 1 0,1 0 0,-1 0 0,0-1-1,1 1 1,-1 0 0,1 0 0,0 0 0,-1 0 0,1 0 0,0 0 0,0 0-1,-1 0 1,1-1 0,0 1 0,0 1 0,-4 6 14,0 0 1,1 0-1,-1 0 1,2 1-1,-1 0 1,1-1-1,1 1 0,-1 0 1,2 0-1,-1 0 1,1 0-1,1 0 1,-1 0-1,1 0 0,1 0 1,0 0-1,0-1 1,1 1-1,0-1 1,0 1-1,1-1 1,0 0-1,5 7-14,-7-13 7,0 0 1,0 0-1,0 0 1,0 0-1,1 0 0,-1-1 1,1 1-1,-1-1 0,1 1 1,-1-1-1,1 0 1,0 0-1,0 0 0,-1-1 1,1 1-1,0 0 1,0-1-1,0 0 0,0 0 1,0 0-1,0 0 0,-1 0 1,1-1-1,0 1 1,0-1-1,0 0 0,0 0 1,-1 0-1,1 0 0,-1 0 1,1 0-1,0-1 1,1-1-8,5-3 11,1-1 1,-1-1-1,-1 1 1,1-1-1,-1-1 1,-1 0 0,0 0-1,1-1-11,5-8-16,-1 0-1,-1-1 1,-1 0-1,0-1 1,-2 0-1,0 0 1,-1-1-1,-1 0 1,-1 0-1,-1 0 1,0-6 16,-4 26-1,1 1 1,-1-1 0,0 1 0,1 0 0,-1-1-1,0 1 1,1-1 0,-1 1 0,0-1-1,0 1 1,0-1 0,1 1 0,-1-1 0,0 1-1,0-1 1,0 1 0,0-1 0,0 1-1,0-1 1,0 0 0,0 1 0,0-1 0,0 1-1,0-1 1,0 1 0,-1-1 0,1 1-1,0-1 1,0 1 0,0-1 0,-1 1 0,1-1-1,0 1 1,-1 0 0,1-1 0,0 1-1,-1-1 1,1 1 0,-1 0 0,1-1 0,0 1-1,-1 0 1,1-1 0,-1 1 0,1 0-1,-1 0 1,1 0 0,-1-1 0,1 1 0,-1 0-1,1 0 1,-1 0 0,1 0 0,-1 0-1,1 0 1,-1 0 0,0 0 0,1 0 0,-1 0-1,1 0 1,-1 0 0,1 1 0,-1-1-1,1 0 1,-1 0 0,1 0 0,-1 1 0,-22 33 57,16-19 13,2 1-1,0 0 1,0 0-1,2 0 1,0 0-1,1 1 0,1-1 1,0 1-1,1 0 1,1-1-1,0 1 1,1-1-1,1 1 1,5 14-70,-8-29 6,1 0 0,-1 0-1,1 0 1,0 0 0,0-1 0,0 1 0,0 0 0,0-1 0,0 1 0,0 0 0,0-1 0,1 1 0,-1-1 0,0 0 0,1 1 0,-1-1 0,1 0 0,0 0 0,-1 0 0,1 0 0,0 0 0,0 0 0,0-1 0,-1 1 0,1-1 0,0 1 0,0-1-1,0 0 1,0 1 0,0-1 0,0 0 0,0 0 0,0-1 0,0 1 0,0 0 0,0 0 0,0-1 0,0 0 0,-1 1 0,1-1 0,0 0 0,0 0 0,0 0 0,-1 0 0,1 0 0,-1 0 0,1 0 0,-1-1 0,2 0-6,0-1-111,0-1 0,0 0 1,0 1-1,0-1 1,-1 0-1,1-1 1,-1 1-1,0 0 0,0-1 1,-1 1-1,1-1 1,-1 1-1,0-1 0,0 0 1,-1 1-1,1-1 1,-1 0-1,0 0 0,0 0 1,-1 1-1,1-1 1,-1 0-1,0 0 1,-1 1-1,1-1 0,-1 1 111,1-6-3108,5 4 155</inkml:trace>
  <inkml:trace contextRef="#ctx0" brushRef="#br0" timeOffset="3036.363">26654 8274 8194,'10'-16'3024,"-2"-4"673,-1 9-2200,-3 2-121,-6 8-448,-6 4-232,1 7-416,-7 3-104,4 0-136,2 1-936,2 0 3489,6 1-6578,1 0 2392</inkml:trace>
  <inkml:trace contextRef="#ctx0" brushRef="#br0" timeOffset="3843.851">27016 8378 6881,'4'1'311,"-1"0"0,0 0 0,1 1 0,-1-1 0,0 1-1,0 0 1,0 0 0,-1 0 0,1 0 0,0 1 0,-1-1-1,1 1 1,-1-1 0,0 1 0,0 0 0,1 1-311,35 87 1439,-36-83-1309,23 88 478,-5 1 0,-4 0 1,-4 6-609,-38-182 2424,-43-148-1898,70 226-529,-1 1 1,0-1 0,1 1 0,-1-1 0,1 1 0,-1-1 0,1 1 0,-1 0 0,1-1 0,-1 1-1,1 0 1,-1 0 0,1-1 0,0 1 0,-1 0 0,1 0 0,-1 0 0,1 0 0,0 0-1,-1-1 1,1 1 0,-1 0 0,1 0 0,0 1 0,-1-1 0,1 0 0,-1 0 0,1 0 0,0 0-1,-1 0 1,1 1 0,-1-1 0,1 0 0,-1 1 0,1-1 0,-1 0 0,1 1 0,-1-1 0,1 0-1,-1 1 1,1-1 0,-1 1 0,0-1 0,1 1 0,-1-1 0,0 1 0,1-1 0,-1 1-1,0 0 1,0-1 0,1 1 2,20 9-62,-13-10 45,0 0-1,0 0 0,0 0 1,0-1-1,0 0 0,0-1 0,0 0 1,0 0-1,-1-1 0,1 1 1,-1-2-1,1 1 0,-1-1 1,0 0-1,-1-1 0,3-1 18,9-8-86,-1 0 0,0-2-1,-1 0 1,0 0 0,-2-2-1,0 0 1,-1 0-1,0-1 1,-2-1 0,-1 0-1,0-1 1,-1 0-1,-1 0 1,-1-1 0,-1 0-1,-1 0 1,-1 0-1,1-23 87,-3 19 8,-1 0-1,-1-1 0,-2 1 0,0-1 0,-5-16-7,6 39 16,2 2-5,-1 1 1,0-1-1,-1 1 0,1-1 0,0 0 0,0 1 0,-1-1 1,1 0-1,-1 1 0,0-1 0,1 1 0,-1-1 0,0 1 0,0-1 1,0 1-1,0 0 0,0 0 0,0-1 0,0 1 0,0 0 1,0 0-1,-1 0 0,1 0 0,0 0 0,-2 0-11,-19 33 305,21-29-286,-3 19 12,0 1 0,1-1 0,1 1 0,2 0 0,0-1 0,1 1 0,1 0 0,2-1 0,0 0 0,1 2-31,-1-2 17,73 305 7,-69-297-9,1 0-1,2-1 1,0 0 0,2 0-1,5 5-14,-3-18 104,-7-24 159,-6-36 237,-7 18-421,-1 0 0,-1 1 0,-2 0 1,0 0-1,-1 1 0,-2 0 0,-1 0 0,0 2 0,-2-1 0,-14-16-79,-81-80-329,105 114 302,4 4 19,0 0 0,0 0 0,0-1 0,0 1 0,0 0 0,-1 0 0,1 0 0,0 0 0,-1 0 1,1 1-1,0-1 0,-1 0 0,1 1 0,-1-1 0,1 1 0,-1-1 0,1 1 0,-1-1 0,0 1 0,1 0 0,-1 0 0,1 0 0,-1 0 0,1 0 0,-2 1 8,3 0-5,-1 0 0,1 1 0,-1-1 0,1 1 0,-1-1 0,1 0 0,0 1 0,0-1 0,0 1 0,0-1 0,0 1 0,0-1 0,0 1 0,1-1 0,-1 1 0,0-1 0,1 1 1,-1-1-1,1 0 0,0 1 0,-1-1 0,1 0 0,1 2 5,1-1-5,1 0 0,0-1 1,0 1-1,1-1 1,-1 0-1,0 0 1,0 0-1,1 0 0,-1-1 1,0 0-1,1 0 1,-1 0-1,1 0 1,-1-1-1,0 1 0,0-1 1,1 0-1,0-1 5,-3 2-1,156-36-3024,-139 31 1669,28-9-1716</inkml:trace>
  <inkml:trace contextRef="#ctx0" brushRef="#br0" timeOffset="5501.532">28054 8326 8706,'30'26'5528,"8"-27"-4241,32-41-1243,-57 29-16,0 0 1,-1 0-1,-1-2 0,-1 1 1,0-1-1,-1-1 1,0 0-1,-1 0 0,-1 0 1,-1-1-1,0 0 1,-1-1-1,-1 1 1,0-1-1,-2 0 0,0-6-28,-1 21 2,0-1 0,0 0 0,-1 0 0,1 0 0,-1 1 0,0-1 0,-1 0 0,1 0 0,-1 0 0,1 0 0,-1 1 0,0-1 0,0 0 0,-1 1 0,1-1 0,-1 1 0,0-1 0,0 1 0,0 0-1,0 0 1,-1 0 0,1 0 0,-1 0 0,1 0 0,-1 1 0,0-1 0,0 1 0,-1 0 0,1 0 0,0 0 0,-1 0 0,1 0 0,-1 1 0,1 0 0,-1 0 0,0 0 0,0 0 0,1 0 0,-1 1 0,0 0-1,-2-1-1,-1 5-3,-1-1 0,1 1 0,0 0 0,0 0-1,1 1 1,-1 0 0,1 0 0,0 0 0,0 1-1,1 0 1,0 0 0,0 0 0,0 1 0,1 0-1,0 0 1,0 0 0,1 0 0,0 1 0,0-1-1,0 2 4,-10 23 77,1 1 0,1 0-1,2 0 1,2 1 0,1 0 0,1 1-1,2-1 1,1 5-77,2-29 44,-1-1-1,2 1 1,-1 0-1,2-1 1,-1 1 0,1 0-1,0-1 1,1 0-1,0 1 1,3 3-44,-5-10 9,1 0-1,-1 0 1,1-1-1,0 1 1,0-1-1,0 1 1,0-1-1,1 0 1,-1 1 0,1-1-1,-1-1 1,1 1-1,0 0 1,0 0-1,-1-1 1,1 0 0,0 0-1,0 1 1,1-2-1,-1 1 1,0 0-1,0-1 1,0 1-1,0-1 1,1 0 0,-1 0-1,0 0 1,0 0-1,1-1 1,-1 0-1,1 0-8,7-2 14,1 0 0,-1-1 0,-1-1 0,1 0 0,-1 0 0,1-1 0,-1-1 0,0 0-14,17-13 33,-1-2 0,-1-1 0,-1-1 0,-1-1-1,-2 0 1,0-2 0,-1-1 0,-2 0 0,-1-2-1,-1 0 1,-2 0 0,-1-1 0,-1-1 0,-2 0-1,5-26-31,-12 35-92,-13 63 115,1 0-1,3 1 1,1 1 0,1 10-24,4-51 6,-1 5 33,1-1 0,0 0-1,-1 1 1,2-1 0,-1 1-1,1-1 1,-1 1 0,2-1-1,-1 0 1,0 1 0,1-1-1,2 3-38,-2-6 18,0 0 1,0-1-1,1 0 0,-1 0 0,0 0 0,1 0 0,-1 0 0,1 0 1,0 0-1,-1-1 0,1 1 0,-1-1 0,1 0 0,0 0 0,-1 0 1,1 0-1,0 0 0,-1-1 0,1 1 0,0-1 0,-1 1 0,1-1 1,-1 0-1,1 0 0,-1 0 0,0-1 0,1 1 0,-1-1 1,0 1-1,0-1 0,0 0 0,0 1 0,0-2-18,20-15 51,-1-1-1,0-1 1,-2-1-1,-1-1 1,0-1 0,-2 0-1,0-1 1,-2-1-1,8-19-50,16-22 77,-19 37-55,-19 28-23,0 1 0,0 0 0,1-1 0,-1 1 0,0 0 0,0-1 0,0 1 1,0-1-1,0 1 0,0 0 0,1-1 0,-1 1 0,0 0 0,0-1 0,1 1 1,-1 0-1,0 0 0,0-1 0,1 1 0,-1 0 0,0 0 0,1-1 0,-1 1 1,0 0-1,1 0 0,-1 0 0,0 0 0,1-1 0,-1 1 0,1 0 1,-1 0-1,0 0 0,1 0 0,-1 0 0,1 0 0,-1 0 0,0 0 0,1 0 1,-1 0-1,0 0 0,1 0 0,-1 1 0,1-1 0,-1 0 0,0 0 0,1 0 1,-1 0-1,0 1 0,1-1 0,-1 0 0,0 0 0,0 1 0,1-1 0,-1 0 1,0 0-1,1 1 0,-1-1 0,0 0 0,0 1 0,0-1 0,0 0 1,1 1-1,-1-1 0,0 1 0,0-1 0,0 0 0,0 1 0,0-1 0,0 1 1,3 31-65,-3-32 65,4 230-51,-4-227 56,0 0-1,0 1 1,0-1-1,0 0 1,1 0-1,-1 0 1,1 0-1,0 0 1,0 0-1,0-1 1,0 1-1,0 0 1,0 0-1,1-1 1,0 1-1,-1 0 1,1-1-1,0 0 1,0 1-1,1-1 1,-1 0-1,0 0 1,1 0-1,-1-1 1,1 1-1,-1 0 1,1-1-1,0 0 0,0 1 1,0-1-1,0 0 1,0-1-1,0 1 1,0-1-1,0 1 1,0-1-5,6-2 19,-1-1 0,1 0 0,-1 0 0,0-1 0,0 0 0,-1 0 0,1-1 0,-1 0 0,0 0 0,0-1 0,4-4-19,26-25 95,-2-1 0,-2-2-1,29-42-94,61-104 68,-123 184-71,0 0 0,0 0-1,0 0 1,0 1-1,0-1 1,1 0 0,-1 0-1,0 1 1,0-1 0,0 0-1,0 0 1,0 0 0,0 0-1,1 1 1,-1-1-1,0 0 1,0 0 0,0 0-1,0 0 1,1 0 0,-1 1-1,0-1 1,0 0 0,0 0-1,1 0 1,-1 0-1,0 0 1,0 0 0,1 0-1,-1 0 1,0 0 0,0 0-1,0 0 1,1 0 0,-1 0-1,0 0 1,0 0 0,1 0-1,-1 0 1,0 0-1,0 0 1,0 0 0,1 0-1,-1-1 1,0 1 0,0 0-1,0 0 1,1 0 0,-1 0-1,0 0 1,0-1-1,0 1 1,0 0 0,0 0-1,1 0 1,-1 0 0,0-1-1,0 1 1,0 0 0,0 0-1,0-1 1,0 1-1,0 0 1,0 0 3,-1 24-94,1-18 78,-4 36-89,1-18 110,2 0 0,0 0 0,1 0 0,1 0 0,2 0 0,3 14-5,-6-38 16,0-1 1,0 1-1,0 0 0,0 0 0,0-1 1,0 1-1,0 0 0,0 0 0,0-1 1,0 1-1,0 0 0,0 0 0,0 0 0,0-1 1,0 1-1,1 0 0,-1 0 0,0-1 1,0 1-1,0 0 0,0 0 0,1 0 1,-1 0-1,0-1 0,0 1 0,0 0 1,1 0-1,-1 0 0,0 0 0,0 0 0,1 0 1,-1 0-1,0-1 0,0 1 0,1 0 1,-1 0-1,0 0 0,0 0 0,1 0 1,-1 0-1,0 0 0,0 0 0,1 0 1,-1 0-1,0 1 0,0-1 0,0 0 0,1 0 1,-1 0-1,0 0 0,0 0 0,1 0 1,-1 0-1,0 1 0,0-1 0,0 0 1,1 0-1,-1 0 0,0 0 0,0 1 0,0-1 1,0 0-1,1 1-16,7-26-2044,-5-12 485</inkml:trace>
  <inkml:trace contextRef="#ctx0" brushRef="#br0" timeOffset="5823.673">29233 7334 10498,'-6'4'2257,"3"7"4296,0 1-9658,4-3 3201</inkml:trace>
  <inkml:trace contextRef="#ctx0" brushRef="#br0" timeOffset="6392.905">29990 7666 9818,'6'-35'2517,"-3"24"-1854,0 0 1,-1 0-1,-1 1 0,0-1 0,-1 0 0,0 0 0,0 0 0,-1 0 0,0 0 0,-1 0 1,-1 0-664,3 10 22,0 0 0,0 0 0,0 0 1,-1 1-1,1-1 0,0 0 1,-1 0-1,1 0 0,0 1 1,-1-1-1,1 0 0,-1 1 1,1-1-1,-1 0 0,0 1 0,1-1 1,-1 0-1,1 1 0,-1-1 1,0 1-1,0-1 0,1 1 1,-1 0-1,0-1 0,0 1 1,0 0-1,1 0 0,-1-1 1,0 1-1,0 0 0,0 0 0,0 0 1,0 0-1,1 0 0,-1 0 1,0 0-1,0 0 0,0 0 1,0 1-1,1-1 0,-1 0 1,0 0-1,0 1 0,0-1 0,1 1 1,-1-1-1,0 0 0,0 1-22,-29 32 40,19-16-56,2 1 0,1 0 0,0 1 0,1 0 0,1 0 0,-2 13 16,6-24 2,-2 5 9,1 1 1,1-1 0,0 1 0,1-1-1,1 1 1,0 0 0,1 0-1,0-1 1,3 14-12,-3-24-3,-1 0 0,1-1 0,-1 1 0,1 0-1,0 0 1,0-1 0,0 1 0,0 0 0,1-1 0,-1 1 0,1-1-1,0 1 1,-1-1 0,1 0 0,0 0 0,0 0 0,1 0 0,-1 0 0,0 0-1,1-1 1,-1 1 0,1-1 0,-1 1 0,1-1 0,0 0 0,-1 0-1,1 0 1,0-1 0,0 1 0,0-1 0,0 1 0,-1-1 0,1 0-1,0 0 1,0 0 0,0-1 0,0 1 3,39-18-47,-39 16 29,0 0 0,0-1 0,1 2 1,-1-1-1,1 0 0,-1 1 1,1-1-1,0 1 0,-1 0 0,1 0 1,0 1-1,0-1 0,0 1 1,0 0-1,0 0 0,0 0 1,0 0-1,0 1 0,-1 0 0,1-1 1,0 1-1,0 1 0,1 0 18,2 3-59,-2 1 0,1 0-1,-1 1 1,0-1 0,0 1-1,0 0 1,-1 0 0,0 1 0,-1-1-1,0 1 1,0-1 0,-1 1-1,1 0 1,-2 0 0,1 1-1,-1-1 1,0 0 0,-1 0-1,0 3 60,2 6 0,-1 1 0,-1 0-1,0-1 1,-1 1-1,-1-1 1,-1 1-1,0-1 1,-1 0 0,-1 0-1,-1-1 1,0 1-1,-1-1 1,-1 0 0,0-1-1,-2 0 1,-10 14 0,19-27 20,0-1 0,0 1 0,0 0 0,-1-1 1,1 1-1,0-1 0,-1 1 0,1-1 0,-1 0 1,0 0-1,1 0 0,-1 0 0,0 0 0,0 0 0,0 0 1,0 0-1,0-1 0,0 1 0,0-1 0,0 1 1,0-1-1,0 0 0,0 0 0,0 0 0,0 0 0,0 0 1,0 0-1,0-1 0,0 1 0,0-1 0,0 1 1,0-1-1,0 0 0,1 0 0,-1 0 0,0 0 0,0 0 1,1 0-1,-1 0 0,0 0 0,1-1 0,0 1 1,-1-1-1,1 1 0,0-1 0,-1 0 0,1 1 0,0-1 1,0 0-1,0 0 0,1 0 0,-1 1 0,0-2-20,-2-20 11,0 0-1,2 0 0,0-1 1,2 1-1,0 0 0,2 0 1,0-1-1,2 2 0,0-1 1,2 0-1,0 1 0,4-4-10,6-22-43,2 0 1,1 2-1,3 0 0,2 2 0,2 0 0,2 2 0,25-29 43,48-48 20,-91 103-1,-11 15-20,0 1 0,0-1-1,-1 1 1,1 0 0,0-1 0,-1 1 0,1 0-1,0-1 1,-1 1 0,1 0 0,0-1 0,-1 1 0,1 0-1,-1-1 1,1 1 0,0 0 0,-1 0 0,1 0-1,-1 0 1,1-1 0,-1 1 0,1 0 0,-1 0-1,1 0 1,0 0 0,-1 0 0,1 0 0,-1 0 0,1 0-1,-1 0 1,1 0 0,-1 1 0,1-1 0,-1 0-1,1 0 1,-1 0 0,1 0 0,0 1 0,-1-1-1,1 0 1,-1 0 0,1 1 0,0-1 0,-1 0 0,1 1-1,0-1 1,0 1 0,-1-1 0,1 0 0,0 1-1,0-1 1,-1 1 0,1-1 0,0 0 0,0 1-1,0-1 1,0 1 0,0-1 0,-1 1 0,1-1 0,0 1-1,0-1 1,0 1 0,0-1 1,-14 17-19,1 1 1,1 0-1,0 1 0,1 0 1,1 1-1,1 0 0,1 1 1,0 0-1,-2 15 19,9-34-19,0 0-1,-1 0 1,2 1 0,-1-1 0,0 0 0,0 1-1,1-1 1,-1 1 0,1-1 0,0 1-1,0-1 1,0 1 0,0-1 0,0 1-1,0-1 1,1 1 0,-1-1 0,1 0 0,0 1-1,-1-1 1,1 1 0,0-1 0,1 0-1,-1 0 1,0 0 0,1 0 0,-1 0 0,1 0-1,-1 0 1,1 0 0,0 0 0,0-1-1,0 1 1,0-1 0,0 1 0,0-1 0,1 0-1,-1 0 1,0 0 0,1 0 0,-1 0-1,0-1 1,1 1 0,-1-1 0,1 1-1,-1-1 1,1 0 0,1 0 19,3-2-417,0-1 0,-1 0-1,1 0 1,-1 0 0,1-1 0,-1 0 0,0 0-1,-1 0 1,1-1 0,-1 0 0,0 0 0,3-4 417,35-45-3852</inkml:trace>
  <inkml:trace contextRef="#ctx0" brushRef="#br0" timeOffset="6917.236">30611 7194 9050,'-29'37'1313,"2"1"0,2 1 0,2 2 0,1 0 0,0 8-1313,-5 51 987,27-97-966,0 1 1,0-1-1,0 0 0,0 1 1,1-1-1,-1 0 1,1 0-1,0 0 0,0 1 1,0-1-1,1 0 1,-1 0-1,1 0 0,-1-1 1,1 1-1,0 0 1,0-1-1,0 1 0,0-1 1,1 1-1,-1-1 1,1 0-1,0 0 0,-1 0 1,1-1-1,0 1 1,0-1-1,0 1 0,1-1-21,74 19 200,-69-19-187,1 1 0,-1-1 0,0 1 0,1 1 0,-1 0 0,-1 0 0,1 1 0,0 0 0,-1 0 0,0 1 0,0 0 0,0 0 0,-1 1 0,1 0 0,-1 1-13,-2 2 12,0-1 0,-1 1 0,0 0 0,0 0 0,-1 0 0,0 0 0,-1 1 0,0-1 0,-1 1 0,0 0 0,0-1 0,-1 1 0,0 0 0,-1 0 0,0-1-1,0 1 1,-1-1 0,0 1 0,-1-1 0,0 0 0,-1 0 0,0 0 0,0 0 0,-1 0 0,0-1 0,0 0 0,-1 0 0,0-1 0,0 1 0,-1-1 0,0 0 0,0-1 0,-1 0 0,-5 3-12,11-7 31,0 0 0,0 0 0,0-1 0,0 1 1,0-1-1,0 1 0,0-1 0,-1 0 0,1 0 0,-1 0 0,1 0 1,-1-1-1,1 1 0,-1-1 0,1 1 0,-1-1 0,1 0 1,-1 0-1,0 0 0,1 0 0,-1 0 0,1-1 0,-1 1 0,1-1 1,-1 0-1,1 0 0,-1 0 0,1 0 0,0 0 0,-1 0 0,1 0 1,0-1-1,0 1 0,0-1 0,0 0 0,0 0 0,0 1 1,1-1-1,-1 0 0,1-1 0,-1 1 0,0-1-31,1-8 4,0 0-1,1 0 0,0 1 1,0-1-1,1 0 1,1 1-1,0-1 1,0 0-1,1 1 0,0 0 1,1 0-1,0 0 1,1 0-1,0-1-3,98-178-552,-73 140 441,42-65-67,-23 41 250,-5-3 0,10-25-72,-54 100 1,3-4 8,0 0 1,-1-1 0,0 1 0,0-1 0,0 1 0,0-1 0,-1 0-1,0 0 1,0 1 0,-1-1 0,0-3-10,0 8 4,0 0 0,-1 0-1,1 1 1,-1-1 0,1 0 0,-1 0-1,1 1 1,-1-1 0,1 0 0,-1 1-1,0-1 1,1 1 0,-1-1 0,0 1 0,1-1-1,-1 1 1,0-1 0,0 1 0,1 0-1,-1-1 1,0 1 0,0 0 0,0 0-1,0 0 1,1 0 0,-1-1 0,0 1 0,0 0-1,0 0 1,0 1 0,0-1 0,1 0-1,-1 0 1,0 0 0,0 1 0,0-1-1,0 0 1,1 1 0,-1-1 0,0 0 0,0 1-1,1-1 1,-1 1 0,0-1 0,1 1-1,-1 0-3,-10 6 29,1 0 0,0 1 0,1 0-1,0 0 1,0 1 0,1 1 0,0-1-1,0 1 1,1 0 0,1 1-1,-3 6-28,0-4 35,1 0 0,0 0 0,1 1 0,0 0 0,1 0 0,1 1 0,0 0 0,1 0 0,1 0 0,1 0 0,0 1 0,0-1 0,2 1 0,0 2-35,0-14 0,1 0-1,-1-1 1,1 1 0,0 0-1,0-1 1,0 1-1,1 0 1,0-1 0,-1 0-1,1 1 1,0-1 0,0 0-1,1 0 1,-1 0 0,1 0-1,-1 0 1,1-1 0,0 1-1,0-1 1,0 0 0,0 0-1,1 0 1,-1 0 0,1 0-1,-1-1 1,1 0 0,-1 1-1,1-1 1,0-1 0,-1 1-1,1 0 1,0-1 0,0 0-1,0 0 1,1 0 0,4-2-364,0-1 1,0 1-1,-1-2 1,0 1-1,1-1 1,-2 0-1,1-1 1,0 0-1,-1 0 1,0-1-1,0 0 1,0 0-1,-1 0 1,0-1-1,0 0 1,3-6 363,31-44-3957</inkml:trace>
  <inkml:trace contextRef="#ctx0" brushRef="#br0" timeOffset="7282">31205 6671 11458,'-98'174'6720,"92"-162"-6632,1 1-1,1-1 1,0 1 0,0 1 0,1-1-1,1 0 1,0 1 0,1-1 0,1 1 0,0-1-1,1 1 1,0-1 0,2 6-88,0-10 19,0 1 1,1-1 0,1 1-1,-1-1 1,2 0 0,-1-1-1,1 1 1,1-1 0,-1-1 0,1 1-1,0-1 1,1 0 0,0 0-1,0-1 1,1 0 0,5 2-20,-10-6-8,1 0 1,0 0 0,-1 0 0,1-1 0,0 1 0,0-1 0,0-1 0,0 1 0,1-1 0,-1 1 0,0-2 0,0 1 0,0 0 0,0-1 0,0 0 0,0 0 0,0-1 0,0 1 0,0-1 0,-1 0 0,1-1 0,-1 1 0,1-1-1,-1 0 1,0 0 0,0 0 0,0 0 0,3-4 7,6-2-136,-11 8 122,-1-1 1,0 1-1,1-1 1,-1 1-1,1 0 0,-1 0 1,1 0-1,-1 0 0,1 0 1,0 0-1,0 1 0,-1-1 1,1 0-1,0 1 0,0-1 1,0 1-1,0 0 0,0 0 1,-1-1-1,1 1 0,0 1 1,0-1-1,0 0 0,0 0 1,0 1-1,0-1 0,0 1 1,-1-1-1,1 1 0,0 0 1,0 0-1,-1 0 0,1 0 1,-1 0-1,1 0 0,-1 0 1,1 0-1,-1 1 0,0-1 1,1 1-1,-1-1 1,0 1-1,0-1 0,0 1 1,0 0-1,0-1 0,-1 1 1,1 0-1,0 0 0,-1 0 1,1 0-1,-1-1 0,0 1 1,0 2 13,0 9 68,-1 0 1,0 0-1,-1 0 0,-1 0 1,0-1-1,-1 1 1,0-1-1,-1 0 1,-1 0-1,1 0 1,-2 0-1,0-1 1,0 0-1,-1-1 1,-6 7-69,6-6 241,-1-1 0,0 0 1,-1 0-1,0-1 1,0 0-1,-1 0 1,-7 3-242,15-10 41,-1 0 0,0 1 0,0-1 0,0-1 0,0 1 0,0 0 0,0-1 0,0 0 1,0 0-1,-1 0 0,1-1 0,0 0 0,-1 1 0,1-1 0,0-1 0,0 1 0,-1-1 0,1 1 1,0-1-1,0 0 0,-1-1 0,1 1 0,0-1 0,-3-1-41,5 1-43,-1 0 1,1 0-1,-1 0 0,1 0 1,0 0-1,0 0 0,0-1 1,0 1-1,0-1 0,0 1 0,1-1 1,-1 0-1,1 0 0,0 0 1,0 1-1,0-1 0,0 0 1,0 0-1,1-1 0,-1 1 1,1 0-1,0 0 0,0 0 0,0 0 1,0 0-1,1 0 0,-1 0 1,1 0-1,0 0 0,0 0 1,0-1 42,31-54-5525,-11 34 1373</inkml:trace>
  <inkml:trace contextRef="#ctx0" brushRef="#br0" timeOffset="7546.585">31630 7270 8442,'12'8'3361,"-5"-4"623,-4 1-2335,0-1-257,-2-4-520,-1 0-224,2-3-912,-7 5-3777,-4-4 1169</inkml:trace>
  <inkml:trace contextRef="#ctx0" brushRef="#br0" timeOffset="8402.506">26919 9578 8242,'-3'-35'5509,"-4"74"-3147,-8 213-1878,16-96-299,5-110-54,-2-144-1291,13-426-1494,-15 481 2766,-1 28 66,1 32 4,4 111 440,-6-74-274,2-1 0,3 0 0,2 0 0,2 0 0,2-1 0,3 0 0,10 22-348,-21-65 46,0-1 1,0 0 0,1-1-1,0 1 1,0-1 0,1 1-1,0-1 1,0-1-1,1 1 1,0-1 0,0 0-1,1 0 1,-1-1-1,1 0 1,0 0 0,1 0-1,-1-1 1,1 0-1,0 0 1,2 0-47,-2-3 28,0 1-1,0-1 1,0 0-1,0-1 1,0 0-1,0 0 1,0 0-1,0-1 1,-1-1 0,1 1-1,0-1 1,0-1-1,-1 1 1,1-1-1,-1 0 1,0-1-1,0 0 1,0 0-1,0-1 1,-1 1 0,0-2-1,0 1 1,0 0-1,-1-1 1,1 0-1,-1-1 1,-1 1-1,1-1 1,0-2-28,11-21 83,-2 0 0,0-1 0,-3 0 0,0-1 0,-2-1 0,-2 1 0,0-1 0,0-23-83,7-204 285,-14 223-229,-1-1 0,-1 1 0,-3 0 1,-2-8-57,6 39 7,0 0 0,0 0 0,-1 0 0,1 0 0,-1 0 0,-1 0 0,1 1 0,-1-1 0,0 1 0,0 0 0,-1 0 0,1 0 0,-1 0 0,-1-1-7,3 6 0,1-1 0,0 1 0,-1 0 0,1-1 0,-1 1 0,1 0 0,-1 0 0,1 0 1,-1 0-1,1 0 0,-1 0 0,1 1 0,-1-1 0,1 0 0,0 1 0,-1-1 0,1 1 0,0 0 0,-1-1 0,1 1 0,0 0 0,0 0 0,-1 0 0,1 0 0,0 0 0,0 0 0,0 0 0,0 0 0,0 0 0,0 0 0,1 0 0,-1 1 0,0-1 0,1 0 0,-1 2 1,-5 8-21,1 1 1,1 0 0,0 0 0,1 0 0,0 0 0,0 1 0,2-1 0,-1 1-1,2 0 1,0-1 0,0 1 0,1 0 0,1-1 0,0 1 0,1 1 19,38 120-3829,-32-114 2082,11 32-1902</inkml:trace>
  <inkml:trace contextRef="#ctx0" brushRef="#br0" timeOffset="8788.408">27537 9541 8202,'8'23'4675,"13"169"-1649,-20-175-2836,-1-7-95,0-1 1,1 0-1,0 0 1,1 0-1,0 0 1,0 0-1,1 0 1,0 0-1,1-1 1,0 0-1,0 1 1,0-1-1,6 5-95,-9-11 13,0 0-1,0-1 1,0 1 0,0-1-1,1 1 1,-1-1-1,0 0 1,1 1-1,0-1 1,-1 0-1,1 0 1,0 0 0,-1 0-1,1 0 1,0-1-1,0 1 1,0 0-1,0-1 1,0 1-1,-1-1 1,1 0 0,0 0-1,0 0 1,0 0-1,0 0 1,0 0-1,0 0 1,0-1-1,0 1 1,0-1-1,0 1 1,0-1 0,-1 0-1,2 0-12,8-7 51,0-1 0,0 0 0,-1-1 0,-1 0 0,0-1 0,0 1-1,-1-2 1,0 1 0,-1-1 0,-1 0 0,0-1 0,2-5-51,4-9 72,0 0-1,-2-1 1,-2 0 0,0 0-1,-2-1 1,-1 0 0,-1-1-1,0-23-71,-10-13 56,-1 66-81,-2 61-80,6-14 116,3 0 0,1 1 0,3-1 0,1 0 0,3 0 0,2 0-11,-10-43 8,0 0 0,1 0 0,0 0 0,0 0 0,0-1 0,0 1-1,0 0 1,1-1 0,0 1 0,0-1 0,0 1 0,0-1 0,0 0-1,1 0 1,-1 0 0,1 0 0,0 0 0,0-1 0,0 1 0,0-1-1,0 0 1,1 0 0,-1 0 0,1 0 0,-1 0 0,1-1 0,0 0-1,0 0 1,-1 0 0,1 0 0,0 0 0,0-1 0,0 0 0,0 0-1,0 0 1,0 0 0,0-1-8,3-2-7,-1-1 0,0 0 0,0-1 0,-1 0 0,1 1-1,-1-2 1,0 1 0,0-1 0,-1 0 0,1 0 0,-1 0 0,1-2 7,5-11-322,-1 0 0,0 0 0,-1-1-1,-1 0 1,-1 0 0,0-4 322,16-73-3340,-3-21-240</inkml:trace>
  <inkml:trace contextRef="#ctx0" brushRef="#br0" timeOffset="9226.091">28192 8909 8898,'-10'20'1177,"2"0"0,0 0 0,1 1 0,1 1 1,0-1-1,1 9-1177,0 10 288,3 0 1,1 0 0,2-1 0,2 1-1,1 0 1,2-1 0,2 0 0,7 21-289,57 133 194,-71-190-193,-1-2 2,0 1 0,1-1 1,-1 0-1,0 1 1,0-1-1,0 0 1,1 1-1,-1-1 0,1 0 1,-1 1-1,1-1 1,0 0-1,-1 0 1,1 1-1,0-1 0,0 0 1,0 0-1,0 0 1,0 0-1,0 0 0,0 0 1,0 0-1,0-1 1,0 1-1,1 0 1,-1-1-1,0 1 0,0 0 1,1-1-1,-1 0 1,0 1-1,1-1 1,-1 0-1,1 0 0,-1 1 1,0-1-1,1 0 1,-1-1-1,1 1 0,-1 0 1,0 0-1,2-1-3,45-62 224,168-326 218,-156 313-462,-59 76 17,0 0 0,0 0 0,-1 0 0,1 0 0,0 0 0,0 0 0,0 1 1,0-1-1,0 0 0,-1 0 0,1 1 0,0-1 0,0 1 0,0-1 0,-1 1 0,1-1 1,0 1-1,-1-1 0,1 1 0,0 0 0,-1-1 0,1 1 0,-1 0 0,1-1 0,-1 1 0,1 0 1,-1 0-1,0 0 0,1-1 0,-1 1 0,0 0 0,1 0 0,-1 0 0,0 0 0,0 0 0,0-1 1,0 1-1,0 0 0,0 0 0,0 0 0,0 0 0,-1 0 0,1 0 0,0-1 0,0 1 0,-1 1 3,-17 99-109,-50 118 221,17-67 336,50-151-443,1 0 0,-1-1 0,1 1 0,-1 0-1,1-1 1,0 1 0,-1 0 0,1 0 0,0-1 0,0 1 0,-1 0 0,1 0-1,0-1 1,0 1 0,0 0 0,0 0 0,0 0 0,0-1 0,0 1-1,0 0 1,0 0 0,1-1 0,-1 1 0,0 0 0,0 0 0,1-1-1,-1 1 1,0 0 0,1 0 0,-1-1 0,1 1 0,-1 0 0,1-1-1,-1 1 1,1-1 0,-1 1 0,1-1 0,0 1 0,-1-1 0,1 1-1,0-1 1,-1 0 0,1 1 0,0-1 0,0 0 0,-1 1 0,1-1 0,0 0-1,0 0 1,-1 0 0,1 0 0,0 0 0,0 0 0,0 0 0,-1 0-1,1 0 1,0 0 0,0 0 0,0-1 0,-1 1 0,1 0 0,0-1-5,209-103 348,-179 90-371,-12 7-194,-1-1 0,-1 0 0,0-1 0,0-1 0,-1-1 0,3-3 217,-18 13-220,1 0 0,-1 0 0,0 0 0,0 0 0,0 0 0,0 0 0,0 0 0,0-1-1,0 1 1,-1 0 0,1-1 0,0 1 0,-1 0 0,1-1 0,-1 1 0,0-1 0,1 1 0,-1-1-1,0 1 1,0-1 0,0 1 0,0-1 0,0 1 0,0-1 220,-7-15-3949</inkml:trace>
  <inkml:trace contextRef="#ctx0" brushRef="#br0" timeOffset="9502.051">28037 9270 4473,'-1'0'3921,"4"-22"-937,9 1-7,8-3-2137,6 0-216,13-5 49,2 20-137,17-3-80,-1-1-320,16 1-552,-8 0 2416,5 3-5521,-15 6 2161</inkml:trace>
  <inkml:trace contextRef="#ctx0" brushRef="#br0" timeOffset="10086.955">28933 9315 7890,'-9'24'9303,"29"-21"-7709,-6-7-1506,0 0 0,-1-1 0,1-1 0,-1 0 0,0-1 0,-1 0 0,0-1 0,0 0 0,-1-1 1,0 0-1,0-1 0,-1-1 0,0 1 0,-1-2 0,0 1 0,-1-1 0,0 0 0,-1-1 0,2-5-88,-4 9 23,0 0-1,-1-1 0,0 0 0,-1 1 1,0-1-1,-1 0 0,0-1 0,0 1 0,-1-6-22,-1 13-1,-1-1 0,0 0-1,0 1 1,0-1-1,0 1 1,0-1 0,-1 1-1,0-1 1,1 1 0,-1 0-1,-1 0 1,1 0-1,0 0 1,-1 0 0,1 1-1,-1-1 1,0 1-1,0 0 1,0-1 0,0 1-1,0 1 1,-1-1-1,1 0 1,-1 1 0,1 0-1,-1-1 1,1 1-1,-1 1 1,0-1 0,1 1-1,-1-1 1,0 1 0,1 0-1,-1 0 1,0 1-1,0-1 1,1 1 0,-1-1-1,0 1 1,1 1-1,-1-1 1,1 0 0,0 1-1,-1 0 1,1-1-1,-2 3 2,-6 4-11,1 0-1,0 2 0,0-1 0,1 1 0,0 0 1,1 1-1,0 0 0,0 0 0,1 1 0,1 0 1,0 0-1,1 1 0,0 0 0,1 0 0,0 0 1,1 0-1,1 0 0,0 1 0,1-1 0,0 9 12,10 86-57,-8-105 53,0-1 0,0 0 0,-1 0 0,1 0 1,0 0-1,1 0 0,-1-1 0,0 1 0,0 0 0,1 0 0,-1-1 0,1 1 1,0-1-1,-1 1 0,1-1 0,0 0 0,0 0 0,0 1 0,0-1 0,0-1 1,0 1-1,0 0 0,0 0 0,0-1 0,0 1 0,0-1 0,1 0 0,-1 0 0,0 0 1,0 0-1,0 0 0,1 0 0,-1 0 0,0-1 0,0 1 0,2-1 4,74-37-48,-39 6 65,-1-2-1,-2-2 1,17-22-17,-38 41 10,109-119 134,-121 134-142,-3 1-3,0 0 0,0 1 0,1-1 0,-1 0 0,0 1 0,1-1 0,-1 0 0,0 1 0,1-1 0,-1 0 0,1 1 0,-1-1 1,1 1-1,-1-1 0,1 1 0,0-1 0,-1 1 0,1 0 0,0-1 0,-1 1 0,1 0 0,0-1 0,-1 1 0,1 0 0,0 0 0,0 0 0,-1-1 0,1 1 0,0 0 0,0 0 0,-1 0 0,1 0 0,0 0 0,0 1 0,-1-1 0,1 0 0,0 0 0,0 0 0,-1 1 0,1-1 0,0 0 0,-1 1 0,1-1 0,0 1 0,-1-1 0,1 0 0,-1 1 0,1-1 0,-1 1 0,1 0 0,-1-1 1,1 1-1,-1-1 0,1 1 0,-1 0 0,0-1 0,1 2 1,6 146 106,13-81 145,-19-67-244,0 1 0,1 0 0,-1-1-1,0 1 1,1-1 0,-1 0 0,1 1 0,-1-1 0,0 0 0,1 0-1,-1 0 1,1 0 0,-1 0 0,1 0 0,-1-1 0,1 1-1,-1 0 1,0-1 0,1 1 0,-1-1 0,0 1 0,1-1 0,-1 0-1,0 0 1,1 1 0,-1-1 0,0 0 0,0 0 0,0 0-1,0 0 1,0 0 0,0-1 0,0 1 0,-1 0 0,1 0 0,0 0-1,0-2-6,151-193 466,-120 146-447,-34 69-133,-3 1-171,-8 52-274,15-26-4875,2-37 1339</inkml:trace>
  <inkml:trace contextRef="#ctx0" brushRef="#br0" timeOffset="10793.964">29916 8843 5321,'28'-23'8447,"-24"24"-5465,33 271-287,-37-272-2693,0 2 2,0-1 0,0 1 0,-1 0 0,1-1 0,0 1 0,0-1 0,1 1-1,-1-1 1,0 1 0,1-1 0,-1 1 0,0-1 0,1 0 0,0 1 0,-1-1 0,1 0 0,0 1 0,0-1 0,-1 0 0,1 0 0,0 1 0,0-1 0,1 0-1,-1 0 1,0 0 0,0 0 0,0-1 0,1 1 0,-1 0 0,0 0 0,1-1 0,-1 1 0,1-1 0,-1 1 0,1-1 0,-1 0 0,1 1 0,-1-1 0,1 0-1,-1 0 1,1 0 0,-1 0 0,1 0 0,-1 0 0,2-1-4,9-7 26,-1-1 0,0 0 0,0-1 0,-1 0-1,0-1 1,-1 0 0,0 0 0,-1-1 0,0 0 0,-1-1-1,-1 0 1,0 0 0,0 0 0,-1-1 0,-1 1 0,0-3-26,-1 7 8,-1-1 1,0 1 0,-1-1 0,0 0 0,-1 0-1,0 0 1,0 0 0,-1 1 0,0-1 0,-2-6-9,3 16-4,-1 0 1,1 1 0,0-1 0,0 0-1,0 1 1,-1-1 0,1 0-1,0 0 1,0 0 0,0 1 0,-1-1-1,1 0 1,0 0 0,-1 0-1,1 0 1,0 1 0,0-1 0,-1 0-1,1 0 1,0 0 0,-1 0-1,1 0 1,0 0 0,-1 0 0,1 0-1,0 0 1,-1 0 0,1 0-1,0 0 1,0 0 0,-1 0 0,1 0-1,0 0 1,-1 0 0,1 0-1,0-1 1,-1 1 0,1 0 0,0 0-1,0 0 1,-1 0 0,1-1-1,0 1 1,0 0 0,-1 0 0,1-1-1,0 1 1,0 0 0,0 0-1,0-1 1,-1 1 0,1 0 3,-7 26-60,1 1 0,2 1 0,0-1 0,2 1 0,1 3 60,10 65 308,-8-93-287,1 1 1,-1 0-1,0-1 1,1 0-1,0 1 1,0-1-1,0 0 1,0 0-1,0 0 1,1 0-1,-1 0 1,1-1-1,0 1 1,0-1-1,0 1 1,0-1-1,0 0 1,0 0 0,1-1-1,-1 1 1,1-1-1,-1 1 1,1-1-1,1 0-21,3 0 24,0-1 0,0-1 0,-1 1 0,1-1 0,-1-1 0,1 1 0,-1-1-1,1 0 1,-1-1 0,0 0 0,0 0 0,0-1 0,0 1 0,-1-2 0,1 1 0,-1-1 0,4-3-24,8-5 30,0-1-1,-1-1 1,0-1 0,-1 0 0,-1-1 0,-1 0 0,0-1 0,-2-1-1,0 0 1,-1-1 0,0 0 0,-2-1 0,-1 0 0,0 0-1,-1-1 1,-1-5-30,4-45-37,-13 69-31,-23 127-206,24-112 258,-6 107-15,8-114 35,1 0 1,-1-1-1,1 1 0,0 0 1,0-1-1,0 1 0,0-1 1,1 0-1,0 1 0,0-1 1,0 0-1,1 0 0,-1 0 1,1 0-1,0-1 0,0 1 1,0-1-1,1 1 0,-1-1 1,1 0-1,-1 0 0,1-1 0,3 2-4,-5-2-4,0-1 0,1 0 0,-1-1 0,0 1 0,0 0 0,0 0 0,1-1 0,-1 0 0,0 1 0,0-1 0,1 0 0,-1 0 0,0 0-1,1 0 1,-1-1 0,0 1 0,1 0 0,-1-1 0,0 0 0,0 0 0,0 1 0,0-1 0,0 0 0,0-1 0,0 1 0,0 0-1,0-1 1,0 1 0,0-1 0,-1 1 0,1-1 0,-1 0 0,1 0 0,-1 0 0,0 1 0,1-2 4,1-4-353,1 0 1,-1 0-1,-1 0 1,1 0-1,-1 0 0,-1-1 1,1 1-1,-1-1 1,-1 0-1,1 1 1,-1-5 352,-7-56-3993,-10-8-784</inkml:trace>
  <inkml:trace contextRef="#ctx0" brushRef="#br0" timeOffset="11060.898">30539 8390 10266,'-6'4'2353,"0"7"903,2-2-3048,4 6-120,1 2-72,-8 1-3240,-1-4 1063</inkml:trace>
  <inkml:trace contextRef="#ctx0" brushRef="#br0" timeOffset="12343.174">30735 8768 8722,'0'-8'443,"1"1"1,0 0-1,0 0 0,1-1 1,0 1-1,0 0 1,0 1-1,1-1 0,0 0 1,0 1-1,1-1 1,0 1-1,0 0 0,0 0 1,1 1-1,0-1 0,5-4-443,-8 9 33,-1 0 0,1 0 0,0 0 0,-1 0 0,1 1 0,0-1 0,0 0 0,0 1 0,0-1 0,0 1 0,0 0 0,0 0-1,0 0 1,0 0 0,-1 0 0,1 0 0,0 0 0,0 0 0,0 1 0,0-1 0,0 1 0,0 0 0,0-1 0,-1 1 0,1 0-1,0 0 1,0 0 0,-1 0 0,1 0 0,-1 1 0,1-1 0,-1 0 0,1 1-33,34 56 194,-30-42-180,-2 1 0,0-1 1,0 1-1,-2 0 0,0 0 0,-1 1 1,-1-1-1,0 0 0,-1 0 0,-1 0 1,-1 1-1,0-2 0,-3 5-14,5-15 15,-4 25 65,5-30-79,0-1 1,0 1 0,0-1-1,0 1 1,0-1 0,0 1-1,1-1 1,-1 1 0,0-1-1,0 1 1,1-1 0,-1 1-1,0-1 1,1 1 0,-1-1-1,0 0 1,1 1 0,-1-1-1,1 1 1,-1-1 0,1 0-1,-1 0 1,0 1-1,1-1 1,-1 0 0,1 0-1,0 1 1,-1-1 0,1 0-1,-1 0 1,1 0 0,-1 0-1,1 0 1,-1 0 0,1 0-1,-1 0 1,1 0 0,0 0-1,-1 0 1,1 0 0,-1-1-1,1 1 1,-1 0 0,1 0-1,-1 0 1,1-1 0,-1 1-1,1 0 1,-1-1-1,1 1-1,12-7 18,1 0-1,-1-1 1,0 0-1,-1-1 0,0 0 1,0-1-1,-1-1 0,-1 0 1,1 0-1,-2-1 0,4-4-17,3-6 18,0 0 0,-1 0 0,-2-1 0,0-1 0,-1 0 0,-2-1 0,0 0 0,-2-1 0,2-8-18,-6-19 61,-4 51-56,0 1 0,0-1 0,0 1 0,0 0 0,0-1 0,-1 1 0,1-1 0,0 1 0,-1 0 0,1-1 0,-1 1 0,0 0 0,1-1 0,-1 1 0,0 0 0,0 0 1,1 0-1,-1-1 0,0 1 0,0 0 0,-1 0 0,1 0 0,0 1 0,0-1 0,0 0 0,0 0 0,-1 1 0,1-1 0,0 1 0,-1-1 0,1 1 0,0-1 0,-1 1 0,1 0 0,-2-1-5,-1 3 9,0 1 0,0-1 1,1 0-1,-1 1 0,1 0 0,-1-1 1,1 2-1,0-1 0,0 0 0,1 0 0,-1 1 1,0 0-1,1-1 0,0 1 0,0 0 1,0 0-1,1 0 0,-1 1 0,1-1 1,0 0-1,0 0 0,0 1 0,1-1 0,0 0 1,-1 3-10,0-2 6,0-1 1,0 1 0,1 0 0,0-1 0,-1 1-1,1 0 1,1 0 0,-1-1 0,1 1 0,0 0-1,0 0 1,0-1 0,0 1 0,1-1 0,0 1-1,0-1 1,0 0 0,1 0 0,-1 0 0,1 0-1,0 0 1,0-1 0,0 1 0,1-1 0,-1 0-1,1 0 1,0 0 0,0 0 0,0-1 0,0 1-1,1-1-6,5-2 26,0 0 0,0 0 1,0-2-1,0 1 0,0-1 0,-1-1 0,1 1 0,0-2 0,-1 1 0,0-1 0,0-1 0,0 0 0,0 0 0,-1-1 0,0 0 0,0 0 0,-1-1 0,1 1 0,-1-2-26,12-6 37,-1 0 0,-1-2 0,0 0 0,0-1-1,-2-1 1,0 0 0,-1-1 0,-1 0 0,-1-1 0,-1-1 0,7-17-37,-17 37 6,0-1 0,0 0 1,-1 1-1,1-1 0,0 0 1,-1 0-1,1 0 1,-1 1-1,1-1 0,-1 0 1,0 0-1,0 0 1,0 0-1,0 0 0,0 0 1,0 0-1,-1 1 0,1-1 1,-1 0-1,1 0 1,-1 0-1,1 0 0,-1 1 1,0-1-1,0 0 0,0 1 1,0-1-1,0 1 1,-1-1-1,1 1 0,0-1 1,-1 1-1,1 0 1,-1 0-1,1 0 0,-1 0 1,1 0-1,-1 0 0,0 0 1,0 0-1,1 1 1,-1-1-1,0 1 0,0-1 1,0 1-1,0 0 0,0-1 1,1 1-1,-1 0 1,0 0-1,-2 1-6,-1 1 13,0 0 1,1 1-1,-1 0 1,1 0-1,0 0 1,0 0-1,0 1 1,0 0-1,0 0 1,1 0-1,-1 0 1,-1 4-14,2-4 9,-12 16 90,0 2 1,2 0 0,1 0-1,0 1 1,2 1-1,0 0 1,2 0 0,1 1-1,0 0 1,-1 21-100,7-43 9,0 0-1,0 0 1,0 0 0,1 0-1,0 0 1,-1 0 0,1 0-1,0 0 1,0 0 0,1 0-1,-1 0 1,0 0 0,1 0 0,0 0-1,0 0 1,0 0 0,0 0-1,0-1 1,1 1 0,-1 0-1,1-1 1,0 1 0,0-1-1,0 0 1,0 1 0,0-1-1,0 0 1,0 0 0,1 0 0,-1-1-1,1 1 1,-1 0 0,1-1-1,0 0 1,2 1-9,8-4-46,0 0-1,0-2 1,0 1-1,-1-2 1,0 0 0,0 0-1,0-1 1,0 0 0,-1-1-1,0-1 1,0 1-1,-1-2 1,0 0 0,-1 0-1,0 0 1,0-1 0,-1-1-1,0 0 47,28-33-1393,-2-1 0,-3-2 0,23-44 1393,-45 76-333,44-93-1670,-53 108 2012,0 0-1,0 0 1,-1 0 0,1 1-1,0-1 1,0 0-1,0 0 1,0 0-1,-1 1 1,1-1-1,0 0 1,0 0-1,0 0 1,-1 0 0,1 1-1,0-1 1,0 0-1,0 0 1,-1 0-1,1 0 1,0 0-1,0 0 1,-1 0-1,1 0 1,0 0 0,0 0-1,-1 0 1,1 0-1,0 0 1,0 0-1,-1 0 1,1 0-1,0 0 1,0 0-1,-1 0 1,1 0 0,0 0-1,0 0 1,-1-1-1,1 1 1,0 0-1,0 0 1,0 0-1,-1 0 1,1 0-1,0-1 1,0 1 0,0 0-1,-1 0-8,-74 120 2189,67-106-1947,0 1 0,1 0 0,1 0 0,1 1 0,0-1 0,0 1 0,2 0 1,0 1-1,0 9-242,3-23 15,-1 0 0,1 0 1,0 0-1,0 0 0,0 0 1,0 0-1,0 0 0,1 0 0,-1 0 1,1 0-1,0-1 0,0 1 1,0 0-1,0 0 0,0 0 1,1-1-1,-1 1 0,1-1 1,0 1-1,0-1 0,0 1 0,0-1 1,0 0-1,0 0 0,1 0 1,-1 0-1,0-1 0,1 1 1,0-1-1,-1 1 0,1-1 1,0 0-1,0 0 0,0 0 0,0 0 1,0-1-1,0 1 0,0-1 1,0 0-1,0 0 0,0 0 1,0 0-1,0 0 0,2-1-15,10-6 17,-1-1 1,0 0-1,-1-1 0,0-1 1,0 0-1,-1-1 0,-1 0 0,0 0 1,0-2-1,-1 1 0,0-1 0,-1 0 1,-1-1-1,0 0 0,-1-1 0,-1 0 1,1-1-18,2-3 24,-1 0 1,0-1 0,-2 1-1,0-2 1,-1 1 0,-1-1-1,-1 0 1,0-13-25,-11 18-12,-5 35-39,-2 20 161,2 1-1,1 1 0,3 0 1,1 1-1,-1 24-109,8-59 39,0-1-1,1 0 1,-1 0-1,1 1 1,1-1-1,-1 0 1,1 1-1,0-1 1,0 0-1,1 0 1,0 0-1,0 0 1,1 0-1,-1 0 1,1-1-1,0 1 1,4 4-39,-5-9 5,0 0 1,0-1 0,0 1-1,0-1 1,0 1-1,0-1 1,0 0-1,1 1 1,-1-1-1,0 0 1,0 0-1,0-1 1,0 1 0,1 0-1,-1-1 1,0 1-1,0-1 1,0 0-1,0 0 1,0 0-1,0 0 1,0 0 0,-1 0-1,1 0 1,1-2-6,19-13 31,0-1 1,-2-1-1,0-1 1,-1-1-1,-1 0 1,-1-1 0,0-1-1,-2-1 1,-1-1-1,-1 1 1,-1-2-1,3-10-31,12-36-42,-27 71 37,0 0 1,-1 0 0,1 0 0,0 0 0,0 0 0,-1 0-1,1 0 1,0 0 0,-1 0 0,1 0 0,0 0-1,0 0 1,-1-1 0,1 1 0,0 0 0,0 0-1,-1 0 1,1 0 0,0 0 0,0-1 0,-1 1-1,1 0 1,0 0 0,0 0 0,0-1 0,-1 1 0,1 0-1,0 0 1,0-1 0,0 1 0,0 0 0,0 0-1,-1-1 1,1 1 0,0 0 0,0 0 0,0-1-1,0 1 1,0 0 0,0-1 0,0 1 0,0 0-1,0-1 1,0 1 0,0 0 0,0 0 0,0-1-1,0 1 1,1 0 4,-9 12-32,1 0-1,0 0 1,1 1-1,0 0 1,1 1-1,1-1 1,-1 7 32,2-10-1,-2 5 34,1 0 0,0 0 0,1 1 0,1-1 0,0 1 1,2-1-1,-1 1 0,2 0 0,1 9-33,-2-22 9,0 0 0,1 0 0,-1 0 0,1 0 1,-1 1-1,1-1 0,0 0 0,0 0 1,0 0-1,1 0 0,-1-1 0,1 1 0,-1 0 1,1-1-1,0 1 0,0-1 0,0 1 0,1-1 1,-1 0-1,0 0 0,1 0 0,0 0 0,-1 0 1,1-1-1,0 1 0,0-1 0,0 0 1,0 0-1,0 0 0,0 0 0,0 0 0,0-1 1,0 1-1,0-1 0,1 0 0,-1 0 0,0 0 1,0 0-1,0-1 0,1 1 0,-1-1 0,0 0 1,0 0-10,12-7 24,-1-2 1,1 0 0,-2-1 0,0 0-1,0-1 1,-1 0 0,0-1 0,-1 0-1,2-4-24,8-12 25,-1 0-1,-1-1 0,-1-1 1,11-31-25,-21 46-67,-2-1 0,0 0 0,-1-1 0,-1 1-1,-1-1 1,0 0 0,-1-6 67,-8 6-350,-8 39 190,7 0 69,0-1 0,2 1 0,0 0 0,2 1 1,0-1-1,1 1 0,2 0 0,0-1 0,1 1 1,1-1-1,4 17 91,-1-9-3410,-7-11 193</inkml:trace>
  <inkml:trace contextRef="#ctx0" brushRef="#br0" timeOffset="159957.409">42 6986 7994,'-2'44'5003,"14"-1"-4744,-4-21-234,2 0 0,0-1 0,2 0-1,0-1 1,1 0 0,1-1 0,1 0 0,0-1-1,2-1 1,0-1 0,0 0 0,2-1 0,0-1-1,1-1 1,12 7-25,-26-17 23,0-1-1,0 0 0,-1 0 1,1 0-1,1-1 0,-1 0 1,0 0-1,0 0 0,0-1 1,1 0-1,-1 0 0,0-1 1,0 1-1,0-1 0,0-1 1,0 1-1,0-1 0,0 0 1,0 0-1,0-1 0,-1 0 1,1 0-1,-1 0 0,0-1 1,0 1-1,0-1 0,0-1 1,2-2-23,30-55-3334,-24 21 872</inkml:trace>
  <inkml:trace contextRef="#ctx0" brushRef="#br0" timeOffset="160256.719">728 6744 8330,'-37'66'3718,"-33"76"-1622,31-24-1886,5 2 0,-8 68-210,14-60 28,22-101-22,-22 96 111,-5-1-1,-14 21-116,-16 25 268,55-159-778,8-26-1616,9-18-880,3-14-418</inkml:trace>
  <inkml:trace contextRef="#ctx0" brushRef="#br0" timeOffset="160777.638">105 6437 6353,'-43'17'4476,"-1"33"-2758,42-46-1672,0-1-18,0-1-1,0 1 1,1 0 0,0-1-1,-1 1 1,1 0-1,0 0 1,0 0-1,1 0 1,-1 0 0,0 0-1,1 0 1,0 0-1,0 0 1,0 0 0,0 0-1,0 0 1,1 0-1,-1 1-27,2-3 35,0 0-1,0 0 0,0-1 1,0 1-1,0 0 0,-1-1 0,1 1 1,0-1-1,0 0 0,1 1 0,-1-1 1,0 0-1,0 0 0,0-1 1,0 1-1,0 0 0,0-1 0,0 1 1,0-1-1,-1 1 0,2-1-34,1 0 55,36-8 287,110-12 325,46 44-289,-159-16-347,-1-1 0,1-1 1,0-3-1,0-1 0,0-1 1,0-2-1,19-5-31,43-34 1900,-154 77-1848,0-13-3275</inkml:trace>
  <inkml:trace contextRef="#ctx0" brushRef="#br0" timeOffset="113395.481">4708 14938 5825,'-10'-7'6288,"15"60"-3747,-17 265-1165,8-267-1203,3 0 1,2 1-1,2-1 1,2 0-1,5 16-173,10 73 547,-19-138-579,-1 1-1,0-1 1,0 0 0,1 1-1,-1-1 1,1 0-1,-1 0 1,1 1 0,0-1-1,0 0 1,0 0-1,0 0 1,0 0-1,1 0 1,-1 0 0,1 0-1,-1-1 1,1 1-1,0 0 1,-1-1-1,1 1 1,0-1 0,0 0-1,0 0 1,0 1-1,0-1 1,2 0 32,7-6-2947,-1-12 23</inkml:trace>
  <inkml:trace contextRef="#ctx0" brushRef="#br0" timeOffset="115063.807">18259 14894 5329,'-5'0'6871,"3"5"-3458,4 23-3311,0-18 516,5 49-477,4 0-1,2-1 1,2-1 0,3 0 0,5 5-141,-15-40 225,-2 2 0,-1-1 0,0 1 0,-2-1 0,-1 1 0,0 0 0,-2 10-225,0 89 681,15 109-681,2 51 289,-8-257 348,-18-27 68,-33-30-5523,20 8 1291</inkml:trace>
  <inkml:trace contextRef="#ctx0" brushRef="#br0" timeOffset="117244.415">4945 15474 9050,'21'-7'3906,"66"-16"-2891,293 0-1022,-139 18 43,2 12 15,229-1 56,-121-21-58,-21-3-33,-14-24 20,44-7 24,30 29 160,47 46 142,-305-15-328,148 15-14,10-7 150,26-6 78,25 6-94,15-2-111,13-13-20,1 0-5,13 12-3,-9 7-22,5 6 9,-5 1 14,9-4-10,-10-10-12,-6-3 4,-8-4 18,-4-6-16,-14 3 16,23 1 3,107 26-19,-185-6 65,-15-4 3,-1 7-22,-174-18-52,146 19 25,228-2-19,-409-29 1,238-10 75,-20-11-29,-112 8-31,-37 13 51,-87 15 716,-37-15 140,-7-5-543,35 18-338,-7-11-28,-48 9-4183,-1 7 1153</inkml:trace>
  <inkml:trace contextRef="#ctx0" brushRef="#br0" timeOffset="118130.676">11216 16075 8130,'8'-42'4903,"-7"40"-4877,1 0 1,-1 0-1,1 0 0,-1 1 0,1-1 1,0 1-1,-1-1 0,1 1 0,0 0 1,0 0-1,0 0 0,0 0 0,0 0 1,0 0-1,0 0 0,0 1 0,0-1 1,1 1-1,-1-1 0,0 1 1,0 0-1,1 0 0,-1 0 0,0 0 1,0 0-1,0 1 0,1-1 0,0 1-26,11 4 34,-1 1 0,0 1-1,0 0 1,-1 0 0,0 2 0,0-1-1,-1 1 1,0 1 0,-1 0 0,6 8-34,-11-14 6,88 95 58,-59-60-32,2-2 1,1-2 0,21 15-33,-10-18 21,1-3 1,1-2 0,2-2 0,10 2-22,83 41 58,-64-22 13,-80-45-102,-1-1 0,1 0 0,-1 1 0,0-1 0,1 1 0,-1-1 1,0 0-1,1 1 0,-1-1 0,0 1 0,0-1 0,1 1 0,-1-1 0,0 1 0,0-1 0,0 1 1,0-1-1,0 1 0,0-1 0,0 1 0,0 0 0,0-1 0,0 1 0,0-1 0,0 1 1,0-1-1,0 1 0,0-1 0,0 1 0,-1-1 0,1 1 0,0-1 0,0 1 0,-1-1 0,1 1 1,0-1-1,-1 0 0,1 1 0,0-1 0,-1 1 0,1-1 0,-1 0 0,1 1 0,-1-1 1,1 0-1,0 0 0,-1 1 0,1-1 0,-1 0 0,1 0 0,-1 0 0,0 0 0,1 1 0,-1-1 1,1 0-1,-1 0 0,1 0 31,-37 10-3624,-6-6 248</inkml:trace>
  <inkml:trace contextRef="#ctx0" brushRef="#br0" timeOffset="118614.308">11473 16803 8026,'-38'10'4922,"38"-10"-4893,0 0-1,1 0 1,-1 0-1,0 0 0,1 0 1,-1 0-1,0 0 1,1 0-1,-1 0 1,0-1-1,1 1 1,-1 0-1,0 0 1,1 0-1,-1-1 1,0 1-1,0 0 1,1 0-1,-1 0 1,0-1-1,0 1 0,0 0 1,1-1-1,-1 1 1,0 0-1,0 0 1,0-1-1,0 1 1,0 0-1,1-1 1,-1 1-1,0 0 1,0-1-1,0 1 1,0 0-1,0-1 1,0 1-1,0-1 1,0 1-1,0 0 0,0-1 1,-1 1-1,1 0 1,0-1-1,0 1 1,0 0-1,0 0 1,0-1-1,-1 1 1,1 0-1,0-1 1,0 1-1,0 0 1,-1 0-1,1-1 1,0 1-1,0 0 0,-1 0 1,1 0-1,0-1 1,-1 1-1,1 0-28,4-4 73,153-155 480,36-49-381,-20-4-65,-6 1 158,-159 197-71,-32 32-160,-51 53-3840,46-50 1015</inkml:trace>
  <inkml:trace contextRef="#ctx0" brushRef="#br0" timeOffset="118923.427">11149 15923 8354,'-34'-25'5798,"41"17"-5278,5 0-476,1 0 0,-1 1 0,1 0 0,0 1-1,1 1 1,-1 0 0,1 1 0,6-1-44,-15 4 4,34-8 28,1 2 0,0 1 0,0 3-1,28 1-31,-17 0 1,6-1 7,57-2 15,93-17-23,-132 8 7,-2-4 1,0-2 0,43-20-8,192-86 68,-279 115-56,1 1 0,0 1 0,0 2 0,1 1 0,-1 2 0,1 0 0,0 2 0,5 2-12,-33-1-14,-1 1 1,1 0 0,0 0-1,-1 0 1,1 0-1,0 0 1,0 0 0,-1 1-1,1-1 1,0 1 0,-1 0-1,1 0 1,-1 0-1,1 0 1,-1 0 0,1 0-1,-1 1 1,0-1 0,1 1-1,-1 0 1,0 0-1,0 0 1,-1 0 0,1 0-1,0 0 1,-1 0 0,1 0-1,-1 1 1,1-1 0,-1 1-1,0-1 1,0 1-1,0-1 1,-1 1 0,1 0-1,0-1 1,-1 1 0,0 0-1,0 0 1,0 1 13,-9 8-2479,-22-4 90</inkml:trace>
  <inkml:trace contextRef="#ctx0" brushRef="#br0" timeOffset="-22327.869">4761 1630 4649,'-6'-72'9135,"6"57"-8105,-23 203 339,-10 291-1205,-12 101-50,45-372-53,10 4-31,6 5 161,25 106-191,-10-94 69,26 288 97,-14 106-154,-44-369 47,-19 99-59,6-143 20,10 73 112,2-9 40,-31 425-67,-37 530-50,48-890 124,-8 210 165,22-208-289,11-20 58,9 3 11,-6 24-65,-10-33-35,1 326 126,0-438-102,2-63-49,-15 100 1,13-221 0,1 0 1,1 0-1,1 0 0,0 0 0,2 0 1,0 0-1,1 0 0,1 0 1,2 3-1,11 34-499,-12-32-3578,-4-15 840</inkml:trace>
  <inkml:trace contextRef="#ctx0" brushRef="#br0" timeOffset="-21130.321">4615 12263 2681,'7'4'7848,"-5"14"-6708,-1-14-585,17 272 1187,-50 301-166,13-361-841,12-176-594,-4-58-720,0-20-3123,3 15 895</inkml:trace>
  <inkml:trace contextRef="#ctx0" brushRef="#br0" timeOffset="-19391.908">19008 12638 9522,'21'-1'5837,"17"1"-6063,151 13 290,349-50 62,-529 37-113,-6-1-4,1 1 0,-1-1 0,1 1 0,-1 0 0,1 0 0,-1 0 0,0 1 0,1-1 0,-1 1 0,0 0 0,1 0 0,-1 0 0,0 1 0,0-1 0,2 2-9,-4-1 46,0 0 1,-1 0-1,1 0 0,-1 0 0,0 0 0,0 0 0,0 0 0,0 0 0,0 0 1,0 0-1,0 0 0,-1 0 0,1 0 0,-1 0 0,1 0 0,-1 0 1,0 0-1,0 0 0,0 0 0,0 0 0,0 0 0,-1 0-46,-32 51 331,-2-1-1,-2-2 0,-3-2 1,-33 31-331,64-68 29,-60 61 113,-2-3 0,-4-3-1,-3-4 1,-11 3-142,-52 24 653,128-84-616,21-5-847,62-17-3576,-13-10 970</inkml:trace>
  <inkml:trace contextRef="#ctx0" brushRef="#br0" timeOffset="-18524.857">19483 13506 5665,'-2'-3'5452,"-1"0"-1565,-8 7-2427,-52 64-398,-74 110-924,88-109-62,-3-2-1,-3-2 1,-3-3 0,-49 41-76,12-40-62,95-62 19,-1-1 0,0 1 0,0-1 0,1 1 0,-1-1 0,0 1 0,0-1 0,0 1 0,0-1 0,1 0-1,-1 1 1,0-1 0,0 0 0,0 0 0,0 0 0,0 1 0,0-1 0,0 0 0,0 0 0,0-1 0,1 1 0,-1 0 0,0 0 0,0 0 0,0-1 0,0 1-1,0 0 1,0-1 0,1 1 0,-1-1 0,0 1 0,0-1 0,0 1 0,1-1 0,-1 1 0,0-1 0,1 0 0,-1 1 0,1-1 0,-1 0 0,1 0 0,-1 0-1,1 1 1,-1-1 0,1 0 0,0 0 0,-1 0 0,1 0 0,0 0 0,0 0 0,0 1 0,0-1 0,-1 0 0,1 0 0,1 0 0,-1 0 0,0 0-1,0 0 1,0 0 0,0 0 0,1 0 0,-1 0 43,4-23-2826,2-3 275</inkml:trace>
  <inkml:trace contextRef="#ctx0" brushRef="#br0" timeOffset="-18286.379">18863 13802 9178,'9'6'5092,"12"-5"-4822,-10-1-50,32 4-95,0 2 0,0 3-1,-1 1 1,0 2-1,-1 2 1,0 1-1,-1 2 1,28 18-125,160 59 49,-227-94-171,0 0 0,1 1 0,-1-1 1,0 1-1,0-1 0,1 1 0,-1 0 0,0-1 0,0 1 1,0 0-1,0 0 0,0 0 0,0 0 0,0 0 0,0 0 0,0 0 1,-1 0-1,1 0 0,0 0 0,-1 0 0,1 1 0,-1-1 0,1 0 1,-1 1-1,1-1 0,-1 0 0,0 2 122,-5 14-2458</inkml:trace>
  <inkml:trace contextRef="#ctx0" brushRef="#br0" timeOffset="-16824.712">4315 1958 8610,'-9'9'5414,"21"-4"-5075,21-41 88,3-23-147,-3-1-1,-3-2 1,-1-5-280,-11 26 42,151-359 144,-129 323-106,-40 76-78,0 1 0,1-1 0,-1 1 0,0-1 0,1 1 0,-1-1 0,0 1 0,1-1 0,-1 1 0,1 0 0,-1-1 0,1 1 0,-1 0 0,1-1 0,-1 1 0,1 0 0,-1 0 0,1-1 0,-1 1 0,1 0 0,0 0 0,-1 0 0,1 0 0,-1 0 0,1 0 0,0 0 0,-1 0 0,1 0 0,-1 0 0,1 0 0,-1 0 0,1 0 0,0 1 0,-1-1 0,1 0 0,-1 0 0,1 1 0,-1-1 0,1 0 0,-1 1 0,1-1 0,-1 0 0,1 1 0,-1-1 0,0 1 0,1-1 0,-1 1 0,0-1 0,1 1 0,-1-1 0,0 1 0,1-1-2,13 31 72,6 33 84,-12-32-66,2-1-1,1 0 1,1-1-1,2 0 1,1-1-1,18 25-89,154 182 380,-157-197-672,-36-53-3674,-5-11 952</inkml:trace>
  <inkml:trace contextRef="#ctx0" brushRef="#br0" timeOffset="-16265.935">3327 1529 9330,'0'28'4813,"16"14"-3643,-12-34-1005,-1 0-120,1 0 0,0-1 0,1 1 0,0-1 0,0 0 0,0 0-1,1-1 1,0 1 0,0-1 0,1 0 0,-1-1 0,1 0 0,1 0 0,-1 0 0,1-1 0,-1 0 0,1-1 0,0 0 0,1 0-1,-1 0 1,0-1 0,1 0 0,0-1 0,-1 0 0,1-1 0,-1 1 0,1-1 0,0-1 0,0 0 0,-1 0 0,1-1 0,3-1-45,0-3-130,-1 0 0,0 0 0,-1-1 0,0 0 0,0-1 0,0-1 0,-1 1 0,0-1 0,-1-1 1,0 0-1,2-3 130,42-80-5470,-33 48 2126</inkml:trace>
  <inkml:trace contextRef="#ctx0" brushRef="#br0" timeOffset="-16007.048">3857 1303 5993,'-3'29'6045,"-8"16"-4309,3-14-1046,-54 196 1723,-34 225-1490,73-289-1015,19-94-4094,3-52 1106</inkml:trace>
  <inkml:trace contextRef="#ctx0" brushRef="#br0" timeOffset="-6857.367">5427 1524 6097,'-11'21'4753,"8"40"-3673,3-60-981,18 94 251,-1-3-172,-7-29-28,3-2-1,3 0 0,5 6-149,106 276 642,-105-280-506,4-1 0,2-1 0,33 54-136,23 64 111,56 172 226,-106-244-301,-12-35-6,4-1 0,28 56-30,72 82 81,-74-131-41,-4 2 0,-3 3 0,21 55-40,195 370 309,-234-452-241,22 46-5,4-2 0,47 63-63,100 133 35,-147-204-27,18 32 20,85 111-28,177 223 19,-207-279-12,-51-69 3,5-4 0,4-3 0,27 21-10,173 153 20,-59-59-4,182 158-35,-262-241 35,7-6 0,93 58-16,3 5 10,-53-44-21,-8-1 6,1-8-7,14-29 24,-114-59-13,-3 3 0,5 9 1,105 68-2,145 62-8,129 111 53,-375-252-51,1-4 1,3-5-1,97 29 8,-4-7 18,-117-37-14,-1 4 0,-1 3 1,-2 2-1,29 25-4,103 45-1,-129-78 7,43 18-7,85 49 1,-76-28 4,2-5 0,3-7 0,5-4-4,71 15 42,-26-10-89,52 31 47,-220-83 0,127 54-4,140 40 4,121 9-18,185 32 53,-387-89-52,39-1 17,-180-39-14,260 62 65,-295-65-54,0-1 0,1-1 0,-1-1 0,1-1 0,0-1 1,1-1-1,-1-1 0,0-1 0,1-1 0,-1-1 0,19-4 3,-17-2 108,-23 17-3150,-1-1 668</inkml:trace>
  <inkml:trace contextRef="#ctx0" brushRef="#br0" timeOffset="-5791.825">16884 11814 7610,'-1'6'5031,"0"8"-4134,-8 118 269,1 116-576,38 6 181,-30-255-4188,-2-7 827</inkml:trace>
  <inkml:trace contextRef="#ctx0" brushRef="#br0" timeOffset="-5449.604">16614 12564 6265,'-5'9'2395,"5"-9"-2327,0-1 0,0 1 0,1 0 0,-1 0 0,0 0-1,0 0 1,1 0 0,-1 0 0,0 0 0,1 0 0,-1 0 0,0 0 0,0 0 0,1 0 0,-1 0 0,0 0 0,1 0 0,-1 0 0,0 0 0,0 0 0,1 0 0,-1 0 0,0 0 0,1 0-1,-1 0 1,0 1 0,0-1 0,1 0 0,-1 0 0,0 0 0,0 0 0,0 1 0,1-1 0,-1 0 0,0 0 0,0 1 0,0-1 0,0 0 0,1 0 0,-1 1 0,0-1 0,0 0 0,0 1-1,0-1 1,0 0 0,0 0 0,0 1 0,0-1 0,0 0 0,0 1 0,0-1 0,0 0 0,0 0 0,0 1 0,0-1 0,0 0 0,0 1 0,0-1 0,0 0 0,0 0 0,-1 1 0,1-1-1,0 0 1,0 0 0,0 1 0,0-1 0,-1 0 0,1 0 0,0 1-68,19 0 223,0 0 0,0-1 0,0-1-1,0 0 1,0-2 0,5-1-223,13-2 190,264-12 350,-292 18-528,0 0 0,0 0-1,-1-1 1,1 0-1,0-1 1,-1 0 0,1 0-1,-1-1 1,0 0-1,1 0 1,-2-1 0,1 0-1,0-1 1,-1 0-1,0 0 1,0 0 0,0-1-1,-1 0 1,1 0-1,0-2-11,-7 7-63,1 1 0,-1-1 0,0 1 0,1-1 0,-1 0 0,0 1 0,1-1 0,-1 0 0,0 1 0,0-1 0,0 0 0,1 1 0,-1-1 0,0 0 0,0 1 0,0-1 0,0 0 0,0 1 0,0-1 0,-1 0 0,1 1-1,0-1 1,0 0 0,0 1 0,-1-1 0,1 0 0,0 1 0,-1-1 0,1 1 0,0-1 0,-1 1 0,1-1 0,-1 1 0,1-1 0,-1 1 0,1-1 0,-1 1 0,1-1 0,-1 1 0,1 0 0,-1-1 0,0 1 0,1 0 0,-1 0 0,0-1 0,1 1 0,-1 0-1,0 0 1,1 0 0,-1 0 0,0 0 0,0 0 63,-24-11-2455</inkml:trace>
  <inkml:trace contextRef="#ctx0" brushRef="#br0" timeOffset="-5122.904">16534 11926 5449,'-38'-7'8199,"55"-13"-6738,63-21-824,-60 29-556,0 1-1,1 1 1,0 0-1,0 2 1,1 0-1,0 2 1,0 0-1,1 2 1,-1 0-1,1 2 1,1 0-81,11 2-57,-22 1-96,1-1-1,0 0 0,0-1 1,0 0-1,-1-1 0,1-1 1,-1 0-1,4-2 154,-13 2-2771,-7 0-186</inkml:trace>
  <inkml:trace contextRef="#ctx0" brushRef="#br0" timeOffset="-4643.417">17447 12149 3945,'18'-33'7951,"-19"54"-5231,-104 374-930,48-186-1535,70-259-745,70-177-6527,-57 152 3776</inkml:trace>
  <inkml:trace contextRef="#ctx0" brushRef="#br0" timeOffset="-4329.553">17512 12180 4465,'22'-39'5501,"-15"51"-2680,-26 220-334,20-212-2416,2 0 0,0-1 0,1 1 0,1-1 0,0 0-1,2 0 1,0 0 0,1-1 0,1 0 0,1-1 0,1 1-71,-11-17-41,0 0 0,0-1-1,0 1 1,0 0 0,0 0 0,0-1-1,0 1 1,0 0 0,0-1 0,0 1 0,0 0-1,-1 0 1,1-1 0,0 1 0,-1 0-1,1-1 1,0 1 0,-1-1 0,1 1-1,-1 0 1,1-1 0,-1 1 0,1-1-1,-1 1 1,1-1 0,-1 1 0,1-1 0,-1 0-1,0 1 1,1-1 0,-1 0 0,0 1-1,0-1 1,1 0 0,-1 0 0,0 0-1,0 0 42,-12 4-1605</inkml:trace>
  <inkml:trace contextRef="#ctx0" brushRef="#br0" timeOffset="-4117.285">17412 12521 8090,'-8'5'2592,"7"-1"433,2 1-2161,2-4-416,1 2-232,3-4 80,5-4-152,5 2 56,6-4-160,9-4 56,-2-1-64,8-9-2328,-9-4-929</inkml:trace>
  <inkml:trace contextRef="#ctx0" brushRef="#br0" timeOffset="-1887.447">18407 11389 2689,'-1'0'167,"0"0"0,0 0 0,0-1 0,0 1 1,0-1-1,0 1 0,0-1 0,0 1 1,0-1-1,0 0 0,0 1 0,0-1 1,0 0-1,1 0 0,-1 1 0,0-1 0,0 0 1,1 0-1,-1 0 0,1 0 0,-1 0 1,1 0-1,-1 0 0,1 0 0,-1 0 1,1-1-1,0 1 0,0 0 0,0 0 0,0 0 1,-1 0-1,1 0 0,1 0 0,-1-1 1,0 1-1,0 0 0,0 0 0,1 0 1,-1 0-1,0 0 0,1 0 0,-1 0 0,1-1-167,36-14 1749,88-28-1290,855-342 147,-416 161-439,10-7 42,-56 24-91,-126 69-26,-69 53 8,-251 73-51,-70 12-76,6 0 36,-18 6-516,-26 7-1611,-25 5 95</inkml:trace>
  <inkml:trace contextRef="#ctx0" brushRef="#br0" timeOffset="-1425.612">19161 10804 3065,'-12'-3'457,"-1"0"1,0 0 0,1-2 0,0 1-1,0-1 1,0-1 0,-10-7-458,17 10 374,1 0 1,0-1 0,1 1-1,-1-1 1,1 0-1,-1 0 1,1 0-1,0-1 1,1 1 0,-1-1-1,1 0 1,0 0-1,-1-3-374,7 16 1550,-5 1-1538,0-1 0,-1 0 0,0 0 0,-1 0-1,1 0 1,-2 0 0,1-1 0,-1 1 0,0-1 0,-1 0 0,-3 5-12,-112 129 77,34-53-35,-4-5 0,-26 16-42,-159 108 57,123-97-41,135-92-14,17-17-5,0 0-1,0-1 1,0 1 0,1-1 0,-1 1-1,0 0 1,0-1 0,0 1 0,0-1 0,1 1-1,-1 0 1,0-1 0,0 1 0,1-1-1,-1 1 1,1-1 0,-1 1 0,0-1 0,1 0-1,-1 1 1,1-1 0,-1 1 0,1-1-1,-1 0 1,1 0 0,-1 1 0,1-1 0,0 0-1,-1 0 1,1 1 0,-1-1 0,1 0-1,-1 0 1,1 0 0,0 0 0,-1 0-1,1 0 1,0 0 0,-1 0 0,1 0 0,-1 0-1,1 0 1,0-1 0,-1 1 0,1 0-1,-1 0 1,1-1 0,-1 1 0,1 0 0,-1 0-1,1-1 1,-1 1 0,1-1 0,-1 1-1,1-1 4,248-53-246,-71 14 414,93-5-168,-157 31-311,1 5-1,0 5 1,98 10 311,-112 5-2244,-20-4-103</inkml:trace>
  <inkml:trace contextRef="#ctx0" brushRef="#br0" timeOffset="24984.667">6614 10376 13691,'-6'-3'3505,"4"6"896,1 0-4025,2 0-1369,1 1 2122,10-1-5626,3-6 2144</inkml:trace>
  <inkml:trace contextRef="#ctx0" brushRef="#br0" timeOffset="25489.8">8450 2846 18804,'9'-25'-312,"4"0"-3825,10 13 1617</inkml:trace>
  <inkml:trace contextRef="#ctx0" brushRef="#br0" timeOffset="25907.406">10070 6156 10002,'6'20'4921,"-23"-11"-544,2 3-1960,3-1-3442,4 1-687,12-4 2880,9-7-5545,2-2 2561</inkml:trace>
  <inkml:trace contextRef="#ctx0" brushRef="#br0" timeOffset="26191.801">12810 7608 14203,'108'2'2569,"-60"-2"479,-43 1-4576,7-10-2737,8-10-144</inkml:trace>
  <inkml:trace contextRef="#ctx0" brushRef="#br0" timeOffset="26483.964">15509 5942 22637,'32'3'-872,"-35"-6"-665,-1-1-63,-2-17-2865,0-7 152</inkml:trace>
  <inkml:trace contextRef="#ctx0" brushRef="#br0" timeOffset="27117.277">12871 3271 8762</inkml:trace>
  <inkml:trace contextRef="#ctx0" brushRef="#br0" timeOffset="27852.884">8996 11025 15323,'-9'2'3025,"1"2"1400,0 4-4833,4 5-888,-5-2-473,13 0-2800,7-2 40</inkml:trace>
  <inkml:trace contextRef="#ctx0" brushRef="#br0" timeOffset="28093.489">10706 11262 13611,'24'15'2760,"-29"-32"721,4 19-4569,1-16-3017,1-12 200</inkml:trace>
  <inkml:trace contextRef="#ctx0" brushRef="#br0" timeOffset="28628.998">11489 4120 14027,'1'2'2785,"1"1"503,-5-2-951,-19 11-6538,-6-5 2361</inkml:trace>
  <inkml:trace contextRef="#ctx0" brushRef="#br0" timeOffset="41862.992">7348 7965 13355,'-9'0'2696,"4"0"1361,2-2-4097,0 2-264,8 2-840,7 2-16,9 4-2889,2 1 208</inkml:trace>
  <inkml:trace contextRef="#ctx0" brushRef="#br0" timeOffset="42136.831">8682 9459 12147,'4'11'3664,"-5"-32"513,-2 19-3585,1-1-1704,-1 6-496,5 3-2641,2 22 400</inkml:trace>
  <inkml:trace contextRef="#ctx0" brushRef="#br0" timeOffset="42485.933">7497 9660 13771,'4'-20'2552,"-10"18"1137,3 2-4769,0 3-440,5 10-2513,-2 3 88</inkml:trace>
  <inkml:trace contextRef="#ctx0" brushRef="#br0" timeOffset="42814.82">6732 8890 12587,'-11'2'1856,"1"-5"889,4-2-4066,1-22-2407,2-5 343</inkml:trace>
  <inkml:trace contextRef="#ctx0" brushRef="#br0" timeOffset="43190.759">6146 7164 12819,'-4'-12'2448,"-1"7"537,2-1-4137,8-8-2705,5-14 56</inkml:trace>
  <inkml:trace contextRef="#ctx0" brushRef="#br0" timeOffset="43578.288">5637 5803 7058,'3'-14'4624,"-14"13"-991,0-4-848,4 4-3601,1 2-297,6-7-2607,-3 2 511</inkml:trace>
  <inkml:trace contextRef="#ctx0" brushRef="#br0" timeOffset="47604.066">16500 11491 7154,'5'-3'2608,"-5"3"193,1-3-1665,-1 3-768,0 1-320,3-1-24,-3-1-24,3-2-40,-1 4-296,-1 2 152,1-6-2641,-7 8 793</inkml:trace>
  <inkml:trace contextRef="#ctx0" brushRef="#br0" timeOffset="48156.066">15822 11272 8274,'-8'16'1928,"-4"-6"657,6-4-2409,5 3-256,1-7-64,0-4-192,1 5-585,-2-3-1631,-2-3 199</inkml:trace>
  <inkml:trace contextRef="#ctx0" brushRef="#br0" timeOffset="48566.22">15473 11201 9058,'-15'5'2136,"4"-2"737,2 0-2673,5-2-64,7 2-3017,9-7 969</inkml:trace>
  <inkml:trace contextRef="#ctx0" brushRef="#br0" timeOffset="61466.085">15148 3728 9146,'17'12'5832,"-2"23"-6103,-8-17 729,79 191 200,-86-208-656,8 19 23,-1 1 0,-1 0 1,-1 0-1,-1 0 0,1 12-25,-8-13-584,-6-21-1271,-12-21-1209,-7-11-583</inkml:trace>
  <inkml:trace contextRef="#ctx0" brushRef="#br0" timeOffset="62312.965">14913 3829 8506,'9'-26'5156,"28"-4"-4479,61-1-472,5-29-102,-104 60-85,1 0 0,0 0 0,0 1 0,0-1 0,0 0 0,0 0 0,0 0-1,-1 1 1,1-1 0,0 0 0,0 0 0,0 1 0,0-1 0,0 0 0,0 1 0,0-1 0,0 0 0,0 0 0,0 1 0,0-1-1,0 0 1,1 0 0,-1 1 0,0-1 0,0 0 0,0 0 0,0 1 0,0-1 0,0 0 0,1 0 0,-1 0 0,0 1 0,0-1-1,0 0 1,0 0 0,1 0 0,-1 0 0,0 1 0,0-1 0,1 0 0,-1 0 0,0 0 0,0 0 0,1 0 0,-1 0 0,0 0-1,0 0 1,1 0 0,-1 0 0,0 1 0,0-1 0,1 0 0,-1-1 0,0 1 0,0 0 0,1 0 0,-1 0 0,0 0-1,0 0 1,1 0 0,-1 0 0,0 0-18,-1 14 501,3-4-414,14 12 727,4-15-778,-13-5-32,-1 1 1,1-1-1,-1 1 0,0 0 1,0 0-1,0 1 0,0 0 0,-1 0 1,1 0-1,-1 0 0,0 1 0,0 0 1,0 2-5,-1-2 74,0 1 1,0-1 0,0 1 0,-1 0-1,0 0 1,-1 0 0,1 1 0,-1-1 0,0 1-1,-1-1 1,1 1 0,-1-1 0,-1 1-1,1 0 1,-1 0 0,-1 0 0,1-1-1,-1 1 1,0 0 0,0-1 0,-1 1-1,0-1 1,0 1 0,-1-1 0,1 0-1,-1 0 1,-1 0 0,1 0 0,-1 0-1,0-1 1,0 0 0,-1 0 0,0 0-1,0 0 1,0-1 0,-1 1-75,-81 12 783,64-22-757,57 20-458,-1-1-113,-8 10 407,-15-8 121,-6-9 8,0 0 0,0 1 0,0 0 0,-1 0 0,0 0-1,-1 0 1,1 1 0,-2-1 0,1 1 0,-1-1 0,0 1 0,-1-1-1,0 2 11,2 1 87,-1 0 1,0 0 0,-1-1 0,0 1-1,-1 0 1,0 0 0,0-1 0,-1 1 0,-1-1-1,1 1 1,-2-1 0,0 0 0,0 0 0,0 0-1,-1-1 1,-1 1 0,0-1 0,0 0-1,-1-1 1,0 0 0,0 0 0,-1 0 0,0-1-1,0 0 1,-1-1 0,-2 2-89,-80 25 1011,77-40-1941,18-7-5475,-1 10 1969</inkml:trace>
  <inkml:trace contextRef="#ctx0" brushRef="#br0" timeOffset="62773.509">15415 4122 8202,'-9'40'7416,"10"-41"-7346,-1 1 0,0 0-1,0 0 1,1 0 0,-1 0 0,0 0 0,0 0-1,1 0 1,-1 0 0,0 0 0,0 0 0,1 0-1,-1 0 1,0 0 0,0 0 0,0 0 0,1 0-1,-1 0 1,0 1 0,0-1 0,1 0 0,-1 0 0,0 0-1,0 0 1,0 0 0,1 1 0,-1-1 0,0 0-1,0 0 1,0 0 0,0 0 0,1 1 0,-1-1-1,0 0 1,0 0 0,0 1 0,0-1 0,0 0-70,59-162 677,-59 161-669,1 0-1,0 0 0,-1 0 1,1 0-1,-1 0 1,1 0-1,-1 0 1,0 0-1,1-1 1,-1 1-1,0 0 1,0 0-1,0 0 0,0-1 1,0 1-1,0 0 1,0 0-1,0 0 1,0 0-1,-1-1 1,1 1-1,0 0 1,-1 0-1,1 0 0,-1 0 1,1 0-1,-1 0 1,0 0-1,1 0 1,-1 0-1,0 0 1,0 0-1,0 0 1,1 1-1,-1-1 0,0 0 1,0 1-1,0-1 1,0 0-1,0 1 1,0-1-1,-1 1 1,1 0-1,0-1-7,-16 40 131,15-28-109,-15 87 212,3 1-1,2 73-233,11-163 18,1-6-11,-1 0 1,1-1 0,-1 1-1,1 0 1,0-1 0,0 1 0,0 0-1,1-1 1,-1 1 0,1 0-1,-1-1 1,1 1 0,0 0 0,0-1-1,0 1 1,0-1 0,1 0-1,-1 1 1,1-1 0,-1 0 0,1 0-1,0 0 1,0 1-8,0-3-9,-1 0 0,1 0 1,0 0-1,-1-1 0,1 1 0,0 0 0,-1-1 1,1 1-1,-1-1 0,1 1 0,-1-1 0,1 0 1,-1 1-1,0-1 0,1 0 0,-1 0 0,0 0 1,1 0-1,-1 0 0,0 0 0,0-1 0,0 1 1,0 0-1,0-1 0,0 1 0,-1 0 0,1-1 1,0 1-1,-1-1 9,5-4-205,0-2-100,1 0 1,-1 0-1,0-1 1,-1 0-1,0 0 1,0 0-1,-1-1 1,-1 1 0,2-9 304,4-10-994,9-29-2376,1-2 309</inkml:trace>
  <inkml:trace contextRef="#ctx0" brushRef="#br0" timeOffset="63137.076">15575 4027 8282,'-7'-1'9253,"-1"35"-8723,22 70-616,-12-101 80,-1 0 1,1-1 0,1 0 0,-1 1 0,0-1 0,1 0 0,-1 0 0,1 0 0,-1 0 0,1-1 0,0 1 0,0-1 0,0 0 0,0 1 0,0-1 0,0 0 0,0-1 0,0 1 0,0-1 0,0 1 0,0-1 0,1 0 0,-1 0 0,0 0 0,0-1 0,0 1 0,0-1-1,0 0 1,1 0 0,-1 0 0,0 0 0,-1 0 0,2-1 5,23-2-4,-26 4 2,0 0 1,0 0 0,0 0-1,0 0 1,0 0-1,0 1 1,0-1-1,0 0 1,0 1 0,0-1-1,0 0 1,0 1-1,-1-1 1,1 1-1,0-1 1,0 1 0,0 0-1,-1-1 1,1 1-1,0 0 1,0 0-1,-1-1 1,1 1 0,-1 0-1,1 0 1,-1 0-1,1 0 1,-1 0-1,1 0 1,-1 0 0,0 0-1,0 0 1,1 0-1,-1 0 1,0 0-1,0 0 1,0 0 0,0 0-1,0 0 1,0 0-1,-1 0 2,-7 42 75,2-28 169,0 0 0,-1 0 0,-1-1 0,0 0 1,-1 0-1,0-1 0,-1 0 0,-1-1 0,0 0 0,-1-1 1,0 0-1,-6 3-244,16-12 21,-1 0 1,0-1-1,0 0 1,0 1-1,0-1 1,0 0-1,0 0 1,0-1-1,0 1 1,0-1-1,0 1 1,0-1-1,0 0 1,0 0-1,0-1 1,-1 1-1,1-1 1,0 1-1,0-1 1,0 0 0,0 0-1,0 0 1,-1-2-22,3 1-42,1 0 1,0 0 0,0 0 0,0 0 0,0 0 0,0 0 0,0 0 0,0 0 0,1 0 0,-1 0 0,1 0 0,0 0 0,-1 0 0,1 0 0,0 1 0,0-1 0,0 0 0,0 0 0,1 1 0,-1-1 0,1 0 41,1-3 85,20-32-2844,5-9 785</inkml:trace>
  <inkml:trace contextRef="#ctx0" brushRef="#br0" timeOffset="63455.078">15813 3951 9434,'-57'33'7927,"44"-20"-7572,0 1 1,0 0-1,1 1 0,1 0 0,1 1 0,-9 16-355,-5 28 571,23-59-567,1-1 0,0 1 0,0-1 0,0 1-1,0 0 1,0-1 0,0 1 0,0-1 0,0 1 0,0 0 0,0-1 0,0 1 0,1-1 0,-1 1-1,0 0 1,0-1 0,1 1 0,-1-1 0,0 1 0,0-1 0,1 1 0,-1-1 0,1 1-1,-1-1 1,0 0 0,1 1 0,-1-1 0,1 1 0,-1-1 0,1 0 0,-1 1 0,1-1 0,0 0-1,-1 0 1,1 0 0,-1 1 0,1-1 0,-1 0 0,1 0 0,0 0 0,-1 0 0,1 0 0,-1 0-1,1 0 1,0 0 0,-1 0 0,1 0 0,-1 0 0,1-1 0,0 1 0,0 0-4,35-10 15,-32 9 3,-1-1-18,0 1 1,0-1-1,0 1 0,1 0 1,-1 0-1,0 0 0,0 0 1,1 1-1,-1 0 0,0-1 1,1 1-1,-1 0 0,0 1 1,0-1-1,1 0 0,-1 1 1,0 0-1,0 0 0,1 0 0,-1 0 1,0 0-1,0 1 0,0-1 1,-1 1-1,1 0 0,0 0 1,0 0-1,-1 0 0,0 0 1,1 1-1,-1-1 0,0 1 1,0-1-1,0 1 0,0 0 1,-1 0-1,2 3 0,0 5 7,-1 0 0,-1 0-1,1 1 1,-2-1 0,0 0 0,0 1-1,-1-1 1,0 1 0,-1-1 0,0 0 0,-1 0-1,-1 3-6,-41 44 482,13-40-333,28-14-229,4-4 47,0 1 0,0-1 0,0 0 0,0 1 1,-1-1-1,1 0 0,0 1 0,0-1 0,0 0 0,-1 1 0,1-1 1,0 0-1,-1 1 0,1-1 0,0 0 0,-1 0 0,1 0 1,0 1-1,-1-1 0,1 0 0,0 0 0,-1 0 0,1 0 1,0 0-1,-1 0 0,1 1 0,-1-1 0,1 0 0,0 0 0,-1 0 1,1 0-1,0-1 0,-1 1 0,1 0 0,-1 0 0,1 0 1,0 0-1,-1 0 0,1 0 0,0 0 0,-1-1 0,1 1 1,0 0-1,-1 0 0,1-1 0,0 1 0,-1 0 0,1 0 0,0-1 1,0 1-1,-1 0 0,1-1 0,0 1 0,0 0 0,0-1 1,0 1-1,-1-1 33,-3-25-3669,2-20-231</inkml:trace>
  <inkml:trace contextRef="#ctx0" brushRef="#br0" timeOffset="65153.643">15971 4005 8626,'32'7'6156,"-30"-7"-6142,0 0 1,0 0-1,0 0 1,-1-1 0,1 1-1,0-1 1,0 1-1,0-1 1,0 0-1,0 1 1,-1-1-1,1 0 1,0 0 0,-1-1-1,1 1 1,-1 0-1,1 0 1,-1-1-1,1 1 1,-1-1-1,0 1 1,0-1-1,0 0 1,0 1 0,0-1-1,0 0 1,0 0-1,-1 0 1,1 0-1,-1 1 1,1-1-1,-1 0 1,0-2-15,1 2 76,-1-1-1,0 1 1,0-1-1,0 0 1,0 1 0,0-1-1,-1 1 1,1-1-1,-1 1 1,0-1 0,0 1-1,0-1 1,0 1 0,0-1-1,0 1 1,0 0-1,-1 0 1,1 0 0,-1 0-1,-1-2-75,1 4 40,0 0 0,0 0 0,0 0 0,0 0 0,0 1 0,0-1 0,0 1-1,0-1 1,0 1 0,0-1 0,1 1 0,-1 0 0,0 0 0,0 0 0,1 0 0,-1 0 0,1 1 0,-1-1-1,1 0 1,-1 1 0,1-1 0,0 1 0,0-1 0,0 1 0,0 0 0,0-1 0,0 1 0,0 0-1,0 0 1,1 0-40,-6 6 74,-5 7-12,1 2 0,1-1 0,1 1-1,0 0 1,1 1 0,0 0 0,2 0 0,0 1-1,1-1 1,1 1 0,1 0 0,0 12-62,2-29 6,-1 1 1,1-1-1,0 1 1,0-1-1,1 0 1,-1 1 0,0-1-1,1 1 1,0-1-1,-1 0 1,1 0-1,0 1 1,0-1 0,0 0-1,0 0 1,1 0-1,-1 0 1,0 0-1,1 0 1,0 0-1,-1-1 1,1 1 0,0 0-1,0-1 1,0 0-1,0 1 1,0-1-1,0 0 1,0 0 0,0 0-1,1 0 1,-1-1-1,0 1 1,1 0-1,-1-1 1,0 0-1,1 1-5,3-1 7,0 0 0,0 0 1,0 0-1,-1-1 1,1 0-1,0 0 1,0 0-1,-1-1 1,1 0-1,0 0 1,-1 0-1,0-1 1,0 0-1,1 0-8,-4 0 8,1 0 0,0-1 0,-1 1-1,1-1 1,-1 1 0,0-1 0,0 0 0,-1 0 0,1 0-1,-1 0 1,0 0 0,0 0 0,0 0 0,0-1-1,-1 1 1,0 0 0,0 0-8,2-9 14,7-28 24,1-1 1,3 2-1,15-35-38,-16 42-6,-6 75-259,-5 28 282,-11 37 142,21-128-14,60-135 67,-64 144-208,1 0 0,0 1 0,1 0 0,0 1 0,1 0 0,0 0 0,0 1 0,4-2-4,-14 10-3,1 1 0,-1-1 1,0 1-1,1-1 0,-1 1 0,1-1 0,-1 1 0,1-1 0,-1 1 0,1 0 0,-1-1 0,1 1 1,-1 0-1,1-1 0,-1 1 0,1 0 0,-1 0 0,1 0 0,0-1 0,-1 1 0,1 0 1,0 0-1,-1 0 0,1 0 0,-1 0 0,1 0 0,0 0 0,-1 0 0,1 0 0,-1 0 0,1 1 1,0-1-1,-1 0 0,1 0 0,-1 1 0,1-1 0,0 0 0,-1 1 0,1-1 0,-1 0 1,1 1-1,-1-1 0,0 1 0,1-1 0,-1 1 0,1-1 0,-1 1 0,0-1 0,1 1 0,-1-1 1,0 1-1,0-1 0,1 1 0,-1 0 0,0-1 0,0 1 0,0-1 0,0 1 0,0 0 1,0-1-1,0 1 0,0 0 0,0-1 3,-3 46-81,2-41 111,-7 78 541,9-83-560,0 1 1,1-1-1,-1 0 1,0 1 0,1-1-1,-1 0 1,1 0 0,-1 0-1,0 0 1,1 0 0,-1 0-1,1-1 1,-1 1-1,0 0 1,1-1 0,-1 1-1,0-1 1,0 1 0,1-1-1,-1 0 1,0 1-1,0-1 1,0 0 0,0 0-1,0 0 1,0 0 0,0 0-1,0 0 1,0 0-1,0 0 1,0-1 0,-1 1-1,1 0 1,-1 0 0,1-2-12,3-1 31,106-114 180,-110 118-213,0 1 0,0-1 0,1 0 0,-1 1 0,0-1 1,0 0-1,0 0 0,1 1 0,-1-1 0,0 0 0,0 0 0,1 1 0,-1-1 0,0 0 0,1 0 0,-1 1 0,0-1 0,0 0 1,1 0-1,-1 0 0,1 0 0,-1 0 0,0 0 0,1 0 0,-1 1 0,0-1 0,1 0 0,-1 0 0,0 0 0,1 0 1,-1 0-1,0-1 0,1 1 0,-1 0 0,1 0 0,-1 0 0,0 0 0,1 0 0,-1 0 0,0-1 0,1 1 0,-1 0 0,0 0 1,0 0-1,1-1 0,-1 1 0,0 0 0,0 0 0,1-1 0,-1 1 0,0 0 0,0-1 0,0 1 0,1 0 0,-1-1 0,0 1 1,0-1 1,-5 35-72,5-33 78,-6 19-11,-1 50 238,7-70-229,1 1 0,-1 0-1,0-1 1,1 1 0,-1-1-1,1 1 1,-1-1 0,1 1-1,-1-1 1,1 1 0,-1-1-1,1 0 1,0 1-1,-1-1 1,1 0 0,-1 1-1,1-1 1,0 0 0,-1 0-1,1 1 1,0-1 0,0 0-1,-1 0 1,1 0 0,0 0-1,-1 0 1,1 0-1,0 0 1,-1 0 0,1-1-1,0 1 1,-1 0 0,1 0-1,0 0 1,-1-1 0,1 1-1,0 0 1,-1-1 0,1 1-1,-1-1 1,1 1-1,-1-1 1,1 1 0,-1-1-1,1 1-3,32-25 65,-30 21-48,110-121 199,-112 125-225,-1 0 0,0 0 1,0 0-1,0 0 0,1 0 0,-1 0 0,0 0 1,0 0-1,1 0 0,-1 1 0,0-1 1,0 0-1,0 0 0,1 0 0,-1 0 1,0 0-1,0 0 0,1 0 0,-1-1 0,0 1 1,0 0-1,0 0 0,1 0 0,-1 0 1,0 0 8,-3 17-63,7 53 55,-3-70 7,-1 0 0,1 1 0,0-1-1,-1 1 1,1-1 0,0 0 0,-1 0-1,1 1 1,0-1 0,-1 0 0,1 0-1,0 0 1,0 0 0,-1 0 0,1 0-1,0 0 1,0 0 0,-1 0 0,1 0-1,0 0 1,-1 0 0,1 0 0,0-1-1,0 1 1,-1 0 0,1-1 0,0 1-1,-1 0 1,1-1 0,-1 1 0,1-1-1,-1 1 1,1-1 0,-1 1 0,1-1-1,-1 1 1,1-1 0,-1 0 0,1 1-1,-1-1 1,0 0 1,2 0 2,17-13-19,-1-1 1,-1 0-1,-1-1 0,0-1 0,-1 0 1,0-1-1,-2-1 0,0 0 0,5-13 17,-12 15-129,-13 19-146,-5 12 248,1 0 0,0 0-1,0 1 1,2 1 0,0-1-1,-4 12 28,3 18 276,10-44-269,0-1 0,0 1 0,0 0 0,0 0 0,0 0-1,0 0 1,0-1 0,0 1 0,0 0 0,1 0 0,-1 0-1,0-1 1,0 1 0,1 0 0,-1 0 0,1-1 0,-1 1 0,1 0-1,-1-1 1,1 1 0,-1 0 0,1-1 0,-1 1 0,1-1-1,0 1 1,-1-1 0,1 1 0,0-1 0,-1 1 0,1-1-1,0 0 1,0 1 0,0-1 0,-1 0 0,1 0 0,0 1 0,0-1-1,0 0 1,-1 0 0,1 0 0,0 0 0,0 0 0,0 0-1,0-1 1,-1 1 0,1 0 0,0 0 0,0 0 0,0-1 0,-1 1-1,1-1 1,0 1 0,0-1-7,14-6 36,-1 0 0,1-2 0,-2 0 0,1 0 0,-1-1 0,-1-1 0,2-2-36,10-7 35,7-7-115,-18 27-244,-13 23 44,0-4 221,1-19 59,0 1 1,0 0-1,0-1 0,0 1 1,0 0-1,0-1 0,0 1 1,0-1-1,0 0 1,0 1-1,0-1 0,0 0 1,0 1-1,0-1 0,0 0 1,0 0-1,1 0 0,-1 0 1,0 0-1,0 0 0,0 0 1,0-1-1,0 1 0,0 0 1,0-1-1,0 1 1,0-1-1,0 1 0,0-1 1,0 1-1,0-1 0,1 0 0,1 0 8,11-7-8,0 0 0,0 0 0,-1-2 0,0 1 0,-1-2 1,0 0-1,-1 0 0,0-1 0,7-10 0,-10 12-35,64-77-957,-71 87 978,-1-1 0,0 1 0,1 0 0,-1 0 0,1 0 0,-1 0 0,1-1 0,-1 1 0,1 0 0,-1 0 0,0 0 0,1 0 0,-1 0-1,1 0 1,-1 0 0,1 1 0,-1-1 0,1 0 0,-1 0 0,0 0 0,1 0 0,-1 1 0,1-1 0,-1 0 0,0 0 0,1 1 0,-1-1 0,1 0 0,-1 0 0,0 1 0,1-1 0,-1 0 0,0 1-1,0-1 1,1 1 0,-1-1 0,0 0 0,0 1 0,0-1 0,0 1 0,1-1 0,-1 1 0,0-1 0,0 1 0,0-1 0,0 0 0,0 1 0,0-1 0,0 1 0,0-1 0,0 1 0,0-1 0,0 1 0,-1-1-1,1 1 1,0-1 0,0 0 0,0 1 14,-5 196-344,6-180 488,1-2-79,0-1 0,-1 1 0,-1-1 1,-1 1-1,0 0 0,0-1 0,-4 13-65,-4 8 27,-2 1 0,-1-1 0,-2-1 0,-2-1 0,-3 5-27,-11-7 189,29-31-183,1 0 0,-1 0-1,1 0 1,-1 0-1,1 0 1,-1 0-1,1 0 1,-1 0 0,1 0-1,-1 0 1,1 0-1,-1 0 1,1 0 0,-1-1-1,1 1 1,-1 0-1,1 0 1,-1-1-1,1 1 1,-1 0 0,1-1-1,0 1 1,-1 0-1,1-1 1,-1 1 0,1 0-1,0-1 1,0 1-1,-1-1 1,1 1-1,0-1 1,0 1 0,-1-1-1,1 1 1,0-1-1,0 1 1,0-1 0,0 1-1,0-1 1,0 1-1,0-1 1,0 1-1,0-1 1,0 1 0,0-1-1,0 1 1,0-1-1,0 1 1,0-1 0,0 1-1,1-1 1,-1 1-1,0-1 1,1 0-6,0-19 28,2-1 0,1 0 0,0 1 0,2 0 1,0 0-1,1 1 0,1-1 0,1 2 0,1-1 0,7-10-28,12-14-34,1 1-1,1 1 1,9-5 34,-7 8-2,-2-1 1,-1-2-1,7-15 2,-26 37 2,0 0 13,0 0 0,-1-1 0,-1 0-1,-1 0 1,5-19-15,-13 40-1,-1-1 1,1 1-1,-1-1 0,1 1 0,-1 0 0,0-1 1,1 1-1,-1-1 0,0 0 0,1 1 0,-1-1 1,0 0-1,1 1 0,-1-1 0,0 0 0,1 0 1,-1 1-1,0-1 0,0 0 0,0 0 0,1 0 1,-1 0-1,0 0 0,0 0 0,1 0 0,-1 0 1,0 0-1,0-1 0,1 1 0,-1 0 0,0 0 1,0-1-1,1 1 0,-1 0 0,0-1 0,1 1 1,-1-1-1,1 1 0,-1-1 0,0 1 0,1-1 1,-1 1-1,1-1 0,0 0 0,-1 1 0,1-1 1,-1 0-1,1 1 0,0-1 0,-1 0 0,1 0 1,0 1-1,0-1 0,0 0 0,0 0 0,0 1 1,-1-1-1,1 0 0,1 0 0,-1 0 1,-12 17-18,1 0-1,0 0 0,2 1 1,0 1-1,1 0 0,0 0 0,2 0 1,-2 8 18,5-17 6,0 0 1,0-1-1,1 1 1,0 0-1,1 1 1,0-1-1,0 0 1,1 0-1,0 0 1,1 1-1,0-1 1,0 0-1,1 0 1,0 0-1,1 0 1,1 4-7,-2-11-64,0 0 0,0 0 0,0 0 0,0 0 0,0 0 0,0 0 0,0 0 0,1-1 0,-1 1 0,1-1 0,-1 1 1,1-1-1,0 0 0,-1 0 0,1 0 0,0-1 0,0 1 0,-1-1 0,3 1 64,31-10-4146,-11-17 442</inkml:trace>
  <inkml:trace contextRef="#ctx0" brushRef="#br0" timeOffset="65900.841">15169 5095 9610,'2'-59'4874,"40"-22"-4009,-13 53-672,-28 29-193,0 0 0,0 0 0,0 0 0,0 0 0,-1 0 0,1 0 0,0 0 0,0 0 0,-1 0 0,1 0 0,-1 0 0,1 0 0,-1 0 0,1 1 0,-1-1 0,0 0 0,1 0 0,-1 1 0,0-1 0,0 0 0,0 1 0,0-1 0,0 0 0,0 0 0,0 1 0,-1-1 1,1 0-1,0 0 0,-1 1 0,1-1 0,-1 0 0,1 0 0,-1 0 0,0 0 0,1 0 0,-1 3-1,-16 80 104,5-28 111,2 0 1,2 1 0,3-1 0,2 9-215,21 25 521,-17-88-511,1 0 1,-1 1-1,0-1 0,1 0 1,0 0-1,-1 0 0,1-1 1,0 1-1,0 0 0,0-1 1,0 1-1,0-1 0,0 1 1,1-1-1,-1 0 0,0 0 1,1 0-1,-1 0 0,1-1 1,-1 1-1,1-1 0,-1 1 1,1-1-1,-1 0 0,1 0 1,-1 0-1,1 0 0,-1-1 1,1 1-1,0 0 0,1-2-10,3 0 27,0 0-1,1-1 1,-1 0-1,-1 0 0,1-1 1,0 1-1,-1-2 0,0 1 1,0-1-1,2-1-26,5-8 65,-1 0-1,-1-1 0,0-1 1,0 0-1,-2 0 0,0-1 1,-1 0-1,0-1 1,-2 0-1,0 0 0,-1 0 1,-1-1-1,0 1 1,-1-8-65,-2 21 47,0 0 0,-1 0 1,1 0-1,-1 0 0,0 0 1,-1-1-1,1 1 0,-1 0 1,0 0-1,-1 0 0,1 0 1,-1 1-1,0-1 0,0 0 1,0 0-1,-1 1 0,1 0 1,-1-1-1,0 1 1,-1 0-49,4 3 7,-1 1 0,0-1-1,0 0 1,0 0-1,0 1 1,0-1-1,0 1 1,0-1-1,0 1 1,0-1-1,0 1 1,0 0-1,0-1 1,0 1-1,0 0 1,0 0-1,-1 0 1,1 0-1,0 0 1,0 0-1,0 0 1,0 0-1,0 0 1,0 1-1,0-1 1,-1 0 0,1 1-1,0-1 1,0 1-1,0-1 1,0 1-1,0-1 1,1 1-1,-1 0 1,0-1-1,0 1 1,0 0-1,0 0 1,1 0-1,-1 0 1,0 0-1,1 0 1,-1 0-1,1 0 1,-1 0-1,1 0 1,0 0-1,-1 0 1,1 0-1,0 0 1,0 0-1,-1 0 1,1 0 0,0 1-1,0-1 1,0 0-1,1 0 1,-1 0-1,0 0 1,0 0-1,1 0 1,-1 0-1,0 0 1,1 0-1,0 1-5,-1 0-79,0 1 1,0-1-1,1 0 0,-1 1 0,1-1 0,-1 0 1,1 0-1,0 0 0,0 0 0,0 0 0,0 0 0,0 0 1,1 0-1,-1 0 0,1 0 0,-1-1 0,1 1 1,-1 0-1,1-1 0,0 0 0,0 1 0,0-1 1,0 0-1,0 0 0,0 0 0,0 0 0,0 0 0,0 0 1,1-1-1,-1 1 0,2-1 79,26 0-3463,4-6-397</inkml:trace>
  <inkml:trace contextRef="#ctx0" brushRef="#br0" timeOffset="66353.409">15720 4981 9650,'-29'33'5990,"-18"56"-4224,45-86-1615,0 2-67,-1 0 0,1 1 0,0-1 0,0 0 0,1 1 0,-1-1 0,1 1 0,0 0 0,1-1 0,-1 1 0,1 0 0,1-1 0,-1 1 0,1 0 0,0 0-84,0-5 11,1 1 0,-1-1 0,1 0-1,-1 0 1,1 0 0,0 0 0,-1-1 0,1 1-1,0 0 1,0-1 0,0 1 0,0-1-1,-1 0 1,1 1 0,0-1 0,0 0-1,0 0 1,0 0 0,0 0 0,0-1 0,0 1-1,0-1 1,-1 1 0,1-1 0,0 1-1,0-1 1,-1 0 0,1 0 0,0 0-1,-1 0 1,1 0 0,-1 0 0,1 0 0,-1-1-1,1 1 1,-1 0 0,0-1 0,0 1-1,0-1 1,1 0-11,41-41 133,-35 34-114,0 0 0,1 0-1,0 1 1,1 0 0,0 0-1,0 1 1,6-3-19,-14 10-1,0 1-1,0-1 0,0 0 1,-1 1-1,1-1 0,0 1 1,-1 0-1,1-1 0,0 1 1,-1 0-1,1 0 1,-1 0-1,1 0 0,-1 0 1,1 1-1,-1-1 0,0 0 1,0 1-1,0-1 0,0 1 1,0-1-1,0 1 0,0-1 1,0 1-1,0 0 1,-1-1-1,1 1 0,-1 0 1,1 0-1,-1 0 0,0-1 1,0 1-1,0 0 0,0 0 1,0 1 1,22 94 523,-22-96-517,0 0 0,0-1 0,1 1 1,-1 0-1,0-1 0,1 1 1,-1-1-1,0 1 0,1-1 0,-1 1 1,1-1-1,-1 1 0,1-1 1,-1 1-1,1-1 0,0 0 1,-1 1-1,1-1 0,0 0 0,-1 1 1,1-1-1,-1 0 0,1 0 1,0 0-1,0 1 0,-1-1 0,1 0 1,0 0-1,-1 0 0,1 0 1,0 0-1,-1 0 0,1-1 0,0 1 1,-1 0-1,1 0 0,0 0 1,-1-1-1,1 1 0,0 0 0,-1-1 1,1 1-1,-1 0 0,1-1 1,-1 1-1,1-1 0,-1 1 0,1-1 1,0 0-7,26-27 100,-25 25-83,97-128 223,-99 130-242,1 0 0,-1 0 0,1 0-1,-1 0 1,1 0 0,-1 0 0,1 0 0,0 1-1,-1-1 1,1 0 0,0 0 0,0 0 0,-1 1-1,1-1 1,0 0 0,0 1 0,0-1 0,0 1-1,0-1 1,0 1 0,0-1 0,0 1 0,0 0-1,0 0 1,0-1 0,0 1 0,0 0 0,1 0 0,-1 0-1,0 0 1,0 0 0,0 0 0,0 1 0,0-1-1,0 0 1,0 0 0,0 1 0,0-1 0,0 1-1,0-1 1,0 1 0,0-1 0,0 1 0,0-1-1,0 1 1,0 0 0,-1 0 0,1 0 0,0-1 0,-1 1-1,1 0 1,0 0 0,-1 0 0,1 0 0,-1 0-1,1 1 3,13 53-92,8 7 131,-1-81-5787,-11-5 1775</inkml:trace>
  <inkml:trace contextRef="#ctx0" brushRef="#br0" timeOffset="66605.318">16411 4641 8858,'10'-4'6029,"-6"12"-3583,-4 19-2101,-1-20 46,-5 43 2,-2 0-1,-2-1 1,-2 0-1,-19 46-392,-14 58 147,24-87-556,18-82-4337,7-11 1125</inkml:trace>
  <inkml:trace contextRef="#ctx0" brushRef="#br0" timeOffset="66870.739">16512 4548 6953,'-3'44'6274,"-3"-22"-5671,-14 43 1493,3 1 1,-6 49-2097,20-93 229,1-1 0,1 1 0,1-1 0,1 1 0,0-1-1,2 1 1,1-1 0,0 0 0,2 0 0,6 17-229,32 64 122,-33-91-460,-14-21-1321,-29-20-2920,2 16 1395</inkml:trace>
  <inkml:trace contextRef="#ctx0" brushRef="#br0" timeOffset="67044.115">16277 5052 9386,'11'-1'2649,"5"-4"719,18-4-2199,7 0-537,13 1 72,-1 2-120,7-3-88,-13 3-288,-3 2 2585,-25-6-6642</inkml:trace>
  <inkml:trace contextRef="#ctx0" brushRef="#br0" timeOffset="93696.059">10249 8534 8594,'10'-24'5689,"23"-5"-6268,-22 22 1015,187-128-365,150-136 406,-49 52-462,44-55 74,12-14-2,-157 129-77,-132 116-8,-17 13 5,-1-3 0,-2-2-1,7-9-6,230-225 20,37 7-48,76-64 38,-216 142 7,-162 166-17,0 0 1,1 1-1,1 1 1,1 1 0,1-1-1,76-74 9,-38 27 11,-26 39 389,22-9 641,-11-22-1904,-38 39-310</inkml:trace>
  <inkml:trace contextRef="#ctx0" brushRef="#br0" timeOffset="94454.438">13652 5392 9186,'-18'-14'8690,"33"-4"-8069,15-8-640,0 2 0,2 2 0,1 0-1,0 2 1,2 2 0,0 1-1,1 2 1,0 1 0,12-1 19,-24 10-36,0 1 1,0 1-1,0 1 1,1 1 0,20 2 35,38 22-43,-82-23 43,0 1 1,0 0-1,0 0 0,0 0 0,-1 0 1,1 0-1,0 0 0,0 0 1,-1 0-1,1 0 0,0 0 1,-1 0-1,1 0 0,-1 1 1,0-1-1,1 0 0,-1 0 1,0 1-1,0-1 0,0 0 1,0 0-1,0 1 0,0-1 1,0 0-1,0 0 0,0 1 0,-1-1 1,1 0-1,0 0 0,-1 1 1,1-1-1,-1 0 0,1 0 1,-1 0-1,0 0 0,-1 6 21,-135 511 846,6-120-1875,119-362-2344</inkml:trace>
  <inkml:trace contextRef="#ctx0" brushRef="#br0" timeOffset="125312.373">18148 13026 1312,'-2'28'1305,"2"-4"-153,2 9 48,-1-4-416,2 3 48,2-6-199,1 0 119,-3-7-112,3 1 24,-3-6-144,2 1-32,-1-3-184,-1-3-8,2-4-88</inkml:trace>
  <inkml:trace contextRef="#ctx0" brushRef="#br0" timeOffset="130250.686">4621 13243 8250,'-102'72'4354,"151"-76"-3891,121-7 2569,76 9-3032,-145 2 219,-41-2 92,0 4-1,-1 1 1,21 7-311,67 17 610,3 2-428,2-7-1,11-6-181,103-6 28,17 4-23,-60 3 3,449 24 17,337 28-26,-709-52 2,0-2 1,-4-9-8,-2-5 22,555-10 4,-370 3 28,-195-8-68,-10 0 40,-9 8-37,185-1 41,-223 5-41,131 17 17,264 45 45,-190-16-4,-172-45-14,86-17-27,-330 17 1,480-45-33,-131 44 90,-106-13-73,-34-7 18,27 9-3,27 11 49,-216-3-56,15-1 28,0 2 0,61 7-21,390 14-28,-227-43 93,-213 18 32,-1-5-1,-1-3 1,-1-4 0,11-7-97,165-46 29,2 29-29,-95-1 28,-97 34 30,-1 2 1,1 4-1,48 3-58,-92 3 18,0-2 1,-1-1 0,1-1-1,25-6-18,24-5 59,18-5 97,-82 17 37,-1 0 0,0 1 0,1 1 0,-1 0 0,0 0 0,1 1 0,7 2-193,6 9 1216,-43-11-511,3-13-3601,-5-9 736</inkml:trace>
  <inkml:trace contextRef="#ctx0" brushRef="#br0" timeOffset="133970.917">18152 13145 4145,'-13'18'5997,"29"18"-3824,-15-4-1811,-2 1 0,-1 0 0,-1-1 0,-4 9-362,-1 23 239,1 49-37,5 0 0,5 1 0,6 10-202,-2-15 385,59 503 728,-52-480-892,-6 0 1,-5 8-222,21 102 422,-3-62-388,-19-154-31,1 37 83,3 0 0,3 0-1,6 19-85,7 40 136,-19-111-120,-2 18-583,-10-21-2209,-2 3 144</inkml:trace>
  <inkml:trace contextRef="#ctx0" brushRef="#br0" timeOffset="136845.725">18199 13208 4161,'-18'-2'4136,"17"2"-4049,1 0-1,0 0 1,-1-1-1,1 1 1,0 0-1,-1 0 1,1 0-1,0 0 1,-1 0-1,1 0 1,0 0-1,-1 0 1,1 0-1,0 0 1,-1 0-1,1 1 1,0-1-1,-1 0 1,1 0-1,0 0 1,0 0-1,-1 0 1,1 1-1,0-1 1,-1 0-1,1 0 1,0 0-1,0 1 1,0-1-1,-1 0 1,1 0-1,0 1 1,0-1-1,0 0 1,-1 1-1,1-1 1,0 0-1,0 0 1,0 1-1,0-1 1,0 0-1,0 1 1,0-1-1,0 0 1,0 1-1,0-1 1,0 0-1,0 1 1,0-1-1,0 0 1,0 1-1,0-1 1,0 0-1,0 1 1,0-1-1,0 0 1,1 1-1,-1-1 1,0 0-1,0 1 1,0-1-1,1 0 1,-1 0-1,0 1 1,0-1-1,1 0 1,-1 0-1,0 0 1,0 1-87,50 338 1425,-51-335 451,-4-19-687,-9-114-518,10 84-648,-1 1 1,-2 0 0,-2 1 0,-1-1 0,-3 1-24,3 30-152,5 35-7,2 37 124,3 0 1,2 0-1,3-1 1,3 1-1,3 7 35,1 11 102,-10-193 554,1-134-536,-4 250-125,1 0 0,0 0 0,0 0 0,-1 0 0,1 0 0,0 0 0,0 0 0,0 0 0,-1 0 0,1 0 0,0 0 0,0 0 0,-1 0 0,1 0 0,0 0 0,0-1 0,0 1 0,0 0 0,-1 0 0,1 0 0,0 0 0,0-1 0,0 1 0,0 0 0,0 0 0,-1 0 0,1 0 0,0-1 0,0 1 0,0 0 0,0 0 0,0-1 0,0 1 0,0 0 0,0 0 5,-5 24-173,3 73 139,4 0 0,6 16 34,-7-101 122,-1-20 161,-1-7-189,-1-65 45,2 34-124,-2-1 1,-2 1 0,-2 0-1,-9-33-15,5 52-77,2 48-232,-14 274-25,21-224 406,1 31-2346,-5 0 1,-5 7 2273,-11 3-3218</inkml:trace>
  <inkml:trace contextRef="#ctx0" brushRef="#br0" timeOffset="147970.957">18162 13331 3561,'-4'3'466,"1"-1"0,0 0 1,0 1-1,1-1 0,-1 1 1,1 0-1,-1 0 0,1 0 0,0 0 1,0 1-1,0-1 0,0 0 1,1 1-1,-1-1 0,1 2-466,-14 92 1302,17-31-928,2 1-1,11 55-373,-8-74 100,28 119 608,-28-157 67,-6-26 124,0 1-772,12-180 475,-10-104-602,-3 288 5,0 0 0,0 0 0,-1 0 0,-1 0 0,0 0 0,-1 1 0,0-1 0,0 1 0,-1-1 0,0 1 0,-2-2-5,3 50-263,26 218 354,-21-344 1373,0 35-1387,-2-1 0,-2 1 0,-2 0 0,-7-24-77,-7 12-40,2 80-149,8 12 148,1 0 1,1 0-1,1 1 1,2 0-1,0 21 41,0 8 14,2-1 0,4 1 0,1-1 0,11 50-14,-12-98 267,-2-24-96,9-33-112,-3 1 0,-2-1 1,-2 0-1,-2-1 0,-2 1 1,-7-42-60,2 70-34,6 20 30,-1 1 0,1 0 0,0 0 0,0-1 0,-1 1 0,1 0 0,0 0 0,0 0 0,-1-1 0,1 1 0,0 0 0,-1 0 0,1 0 0,0 0 0,-1 0 0,1 0 0,0 0 0,-1 0 0,1 0 0,0-1 0,-1 1 0,1 1 0,0-1 0,-1 0 1,1 0-1,0 0 0,-1 0 0,1 0 0,0 0 0,0 0 0,-1 0 0,1 0 0,0 1 0,-1-1 0,1 0 0,0 0 0,0 0 0,-1 1 0,1-1 0,0 0 0,0 0 0,-1 1 0,1-1 0,0 0 0,0 0 0,0 1 0,0-1 0,0 0 0,-1 1 0,1-1 0,0 0 0,0 1 0,0-1 0,0 0 0,0 1 0,0-1 1,0 0-1,0 1 0,0-1 0,0 0 0,0 1 0,0-1 0,0 0 0,0 1 0,1-1 0,-1 0 4,-10 25-21,1 0 1,2 1 0,0 0-1,2 0 1,1 0-1,1 1 1,1-1 0,1 1-1,2 0 1,2 17 20,10 54 36,-8-251 717,-9-88-697,-1 290-491,2 46 411,5 0-1,10 67 25,12 31-462,-12-113-3361,-6-42 801</inkml:trace>
  <inkml:trace contextRef="#ctx0" brushRef="#br0" timeOffset="157530.357">1485 13052 6505,'-10'5'5467,"13"-20"-4467,12-20-1200,-8 23 324,1 0 18,-1-1-1,0 1 1,-2-1-1,1 0 1,-1 0-1,-1-1 1,0 0-142,14-161 978,35-318-946,-21 171 82,-13-26-114,-14 243 71,2-137 68,35-539 295,-13 462-400,-4 49-10,37-561 156,-28 425 64,-10 102-203,43-578-41,-43 573 11,-9 32-9,-11-14 5,11-8-12,41-356 25,-29 375-38,-11-8 29,-5 11-6,-3 29 18,-5-210-14,-10 69 458,13 239 3,20-109-470,23-13 32,-18 32 261,-11-21 538,-28 225-166,8 29-589,0 6 34,7 7-346,-3-11 1147,0-9-3201,-2-6 641</inkml:trace>
  <inkml:trace contextRef="#ctx0" brushRef="#br0" timeOffset="158222.588">1822 2195 6681,'5'3'5538,"4"5"-3744,11 8-1616,4-2-166,1-2 0,0-1 0,1 0 1,0-2-1,20 4-12,59 21 19,127 63 250,-201-87-207,1-1 0,0-1 0,1-2 0,-1-1 1,1-2-1,0-1 0,0-1 0,17-3-62,28-2 700,-73 0-103,-10-5-1228,3-6-1931,-8-9 119</inkml:trace>
  <inkml:trace contextRef="#ctx0" brushRef="#br0" timeOffset="159205.846">1136 12917 9514,'-16'22'4945,"16"-21"-4898,-1 1 1,1 0-1,0-1 0,0 1 1,0-1-1,0 1 0,0-1 1,0 1-1,1 0 0,-1-1 1,0 1-1,1-1 1,-1 1-1,1-1 0,0 1 1,-1-1-1,1 0 0,0 1 1,0-1-1,0 0 0,0 1 1,0-1-1,0 0 0,1 0-47,7 7-4,0-1-1,1-1 0,0 0 0,1 0 1,0 0-1,-1-2 0,2 1 0,-1-1 0,0-1 1,1 0-1,9 1 5,-9-1 3,43 11-27,33 8 448,1-3-1,44 2-423,-83-13 72,1-3 1,0-2 0,0-2-1,-1-3 1,1-1-1,0-3 1,-1-2 0,0-2-1,16-7-72,89-57 284,-176 116-637,5-30-2569,1-6-3</inkml:trace>
  <inkml:trace contextRef="#ctx0" brushRef="#br0" timeOffset="166157.851">2556 2445 7466,'-8'-4'5010,"19"-6"-4345,-8 9-698,111-106 847,-110 105-752,0 1 0,1 0 1,0 0-1,-1 0 1,1 0-1,-1 1 0,1 0 1,0 0-1,-1 0 1,1 1-1,0-1 1,-1 1-1,1 0 0,-1 1 1,1-1-1,-1 1 1,0 0-1,0 0 0,0 0 1,2 1-63,13 5 75,-5-3-30,1-1-1,0-1 1,0 0 0,0 0 0,0-2 0,0 0 0,0-1 0,1 0 0,-1-1 0,5-2-45,27 0 275,1 2 0,0 1 0,0 3 0,44 9-275,-40-6 244,47-2 36,-72-4-211,0 1 0,0 1 0,0 1 0,26 7-69,209 73 326,-224-77-311,0 0 0,1-3 0,-1-1 0,1-1 0,28-5-15,48 1 326,0 5 1,12 6-327,-106-7 8,0-2 1,1 0-1,-1-1 1,0-1-1,0 0 1,0-2-1,0-1 1,-1 0-1,5-4-8,165-49 41,-188 59-6,1-1-1,0 0 0,0 1 1,0 0-1,0-1 1,0 1-1,0 0 0,-1 0 1,1 1-1,0-1 1,0 1-1,0-1 0,0 1 1,-1 0-1,1 0 0,0 0 1,-1 0-1,1 1 1,0-1-1,-1 1 0,0 0 1,1-1-1,-1 1-34,-8 8 1126,27-9-1023,-23 3-6712,-8 2 2859</inkml:trace>
  <inkml:trace contextRef="#ctx0" brushRef="#br0" timeOffset="167482.909">4453 2492 5433,'-18'-24'5922,"2"-1"-4069,36 22-1415,11 2-76,0 2-1,1 1 1,-1 1 0,0 2 0,11 4-362,90 21 280,23-13 154,-137-10 743,-38-3 341,0 5-1328,0-2 1,-1 0-1,0-1 0,0-1 0,-1-1 1,-9 0-191,12-3 10,-21 2 109,-1-1 0,0-2-1,-34-5-118,-3 2 248,41 0-206,53-3-168,122 5-4,-46-3 83,14 7 47,-72-5 11,-41 5 139,-84-14-111,56 12-18,0 1 1,0 1-1,0 2 0,-20 6-21,4-5-13,51-7 11,0 1-1,0 0 1,0-1 0,-1 1-1,1 0 1,0-1 0,0 1-1,0 0 1,0-1-1,0 1 1,0 0 0,0-1-1,0 1 1,0 0 0,0-1-1,0 1 1,0 0 0,0-1-1,0 1 1,0 0 0,0-1-1,0 1 1,0 0-1,0-1 1,1 1 0,-1 0-1,0 0 1,0-1 0,0 1-1,0 0 1,1-1 0,-1 1-1,0 0 1,0 0 0,1 0-1,-1-1 1,0 1-1,0 0 1,1 0 0,-1 0-1,0-1 1,1 1 0,-1 0-1,0 0 1,1 0 0,-1 0-1,0 0 1,1 0-1,-1 0 1,0 0 0,1 0-1,-1 0 1,0 0 0,1 0-1,-1 0 1,0 0 0,1 0-1,-1 0 1,0 0 0,1 1-1,-1-1 1,0 0-1,1 0 1,-1 0 0,0 0 2,104 5-294,-46-9-270,-1-2-1,1-3 0,-2-2 0,1-3 0,-2-2 1,38-17 564,-82 29-33,-5 2 26,-1 0 0,1 0 0,-1 0 0,1 0 0,-1-1 0,0 0 0,0 0 0,0 0 0,-1-1 1,1 1-1,-1-1 0,3-3 7,-7 6 3,1 1 1,-1 0-1,0-1 1,0 1-1,0-1 1,0 1-1,0-1 1,0 1-1,0-1 1,0 1-1,0-1 1,0 1-1,0-1 1,0 1 0,0-1-1,0 1 1,0-1-1,-1 1 1,1-1-1,0 1 1,0-1-1,0 1 1,-1 0-1,1-1 1,0 1-1,-1-1 1,1 1-1,0 0 1,-1-1 0,1 1-1,-1 0 1,1-1-1,0 1 1,-1 0-1,1 0 1,-1 0-1,1-1 1,-1 1-1,1 0 1,-1 0-1,1 0 1,-1 0-1,1 0 1,-1 0-1,1 0 1,-1 0 0,1 0-1,-1 0 1,1 0-1,-1 0 1,1 0-1,0 0 1,-1 0-1,1 0-3,-87-8 411,38 6-571,0 3-1,1 2 1,-1 2 0,1 3-1,0 1 1,1 3-1,0 1 1,-12 7 160,-124 57-3038,-14 13-160</inkml:trace>
  <inkml:trace contextRef="#ctx0" brushRef="#br0" timeOffset="182595.595">4476 2486 6977,'-1'0'106,"1"0"0,-1 0-1,1 1 1,-1-1 0,1 0-1,-1 0 1,0 0-1,1-1 1,-1 1 0,1 0-1,-1 0 1,1 0-1,-1 0 1,1 0 0,-1-1-1,1 1 1,-1 0 0,1-1-1,-1 1 1,1 0-1,-1-1 1,1 1 0,0 0-1,-1-1 1,1 1-1,-1-1 1,1 1 0,0 0-1,0-1 1,-1 1 0,1-1-1,0 1 1,0-1-1,0 1 1,-1-1 0,1 0-1,0 1 1,0-1-1,0 1 1,0-1 0,0 1-1,0-1 1,0 1 0,0-1-1,0 0 1,0 1-1,0-1 1,1 1 0,-1-1-1,0 1 1,0-1-1,0 1 1,1-1 0,-1 1-1,0-1 1,1 1-106,17-33 458,54 3 906,-65 29-1304,0-1 0,0 2 1,0-1-1,0 1 0,0 0 1,0 0-1,0 1 0,0 0 1,0 1-1,0-1 0,-1 1 1,1 0-1,2 2-60,38 7 107,185-8-18,-227-3-80,0 0-1,0 0 1,0 0-1,1 1 1,-1 0-1,0 0 1,0 0-1,0 0 1,-1 1 0,1 0-1,0 0 1,0 0-1,-1 0 1,0 1-1,1 0 1,-1 0-1,0 0 1,0 0 0,-1 1-1,1-1 1,-1 1-1,1 0 1,-1 0-1,2 4-8,-6-4 70,1-1 0,-1 1 0,0 0 0,0-1 0,-1 1 0,1-1 1,-1 0-1,1 1 0,-1-1 0,0 0 0,0 0 0,-1 0 0,1 0 0,-1 0 0,1-1 0,-1 1 0,0-1 0,0 1 0,0-1 0,0 0 0,0 0 0,-1-1 0,1 1 0,0-1 0,-1 1 0,1-1 0,-1 0 0,0 0 0,1-1 0,-4 1-70,-51 15 447,-1-2 0,-1-3 0,-28 1-447,-221 18 100,249-35-90,71 12-122,-2-7 84,156 22-115,-148-18 134,1-2-1,-1 0 0,1 0 1,-1-2-1,1 0 1,0-1-1,-1-1 1,0 0-1,1-2 1,-1 0-1,0 0 1,0-2-1,4-2 10,24-23 48,-70 7 80,5 13-103,-1 1 0,0 1 0,0 1 0,-1 1 0,1 0 0,-2 2 0,1 1 0,-7-1-25,27 5-1,-140-14 34,111 1-64,50 5-109,22-4 70,101-15-8,52 36 20,-76-4 87,-104-3-18,-22-4 57,-16-4-49,-1 0 0,0 2 0,0 1 1,0 1-1,0 0 0,0 3 0,-1 0 0,1 1 1,0 1-1,-15 5-19,30-6-6,1 0 1,-1 0-1,0-1 1,0-1 0,0 1-1,1-2 1,-1 1-1,0-1 1,0-1-1,0 0 1,-3-1 5,-6-1-197,19 4 7,11 1-97,-6-1 254,53 3-85,0 3 0,0 3 1,41 11 117,-86-15 4,0-2 1,0 0 0,0 0 0,0-2-1,0 1 1,1-2 0,7 0-5,-21 1 1,1-1 0,-1 0-1,0 0 1,1 1 0,-1-1 0,1 0 0,-1 0-1,1 0 1,0 0 0,-1 0 0,1 0 0,-1 0 0,1 0-1,-1 0 1,1 0 0,-1 0 0,1 0 0,-1 0-1,1 0 1,-1 0 0,1 0 0,-1-1 0,1 1 0,-1 0-1,1 0 1,-1-1 0,1 1 0,-1 0 0,0 0-1,1-1 1,-1 1 0,0-1 0,1 1 0,-1 0 0,0-1-1,1 1 1,-1-1 0,0 1 0,0-1 0,1 1-1,-1-1 1,0 1 0,0-1 0,0 1 0,0-1 0,0 1-1,0-1 1,1 1 0,-1-1 0,-1 1 0,1-1-1,0 1 1,0-1 0,0 1 0,0-1 0,0 1 0,0-1-1,0 1 1,-1-1 0,1 1 0,0-1 0,0 1-1,-1-1 1,1 1 0,0-1 0,-1 1 0,1 0 0,-1-1-1,1 1 1,-1-1-1,-56-6 167,-222-6 14,199 17-223,95 6-136,42-11-263,1-2-1,-1-3 0,0-3 1,-1-2-1,0-2 1,0-3-1,44-20 442,-82 29-52,-13 4 93,-10 3 16,-15 7 37,-77 36-569,-2 4-2113</inkml:trace>
  <inkml:trace contextRef="#ctx0" brushRef="#br0" timeOffset="189774.724">4059 2624 5113,'-66'3'4564,"33"7"-1698,56-15-1802,48 21 1230,54-19-1609,33-20-309,-137 21-275,1 1-1,-1 2 0,0 0 0,1 1 1,-1 1-1,6 2-100,47 5 120,58 0-62,-37-6-12,3-14-21,8-1-18,65 12 25,59-18 80,-106 12 31,19-6 15,139-17-107,28 14-52,63 14 3,-196-6 28,-150 3-28,188-32 12,-155 20 18,0 2 0,1 3 1,1 3-1,25 1-32,352-41 339,-354 43-341,0 4-1,0 4 1,13 5 2,47 2 0,296 26 33,48-73-2,232 29-27,-513 8-31,23 11 27,-114-5 5,0-5 0,92-11-5,227-24-3,-188 25-56,-1-10 123,63-18-38,-180 16-41,1 7 0,0 5 1,37 6 14,-53 8-1,88 4 168,58-10-167,-19-11-13,-10 15 5,21-4 7,1 14-22,132 22 20,1-16 1,100-20 2,-201-11 26,2-1-14,2-13-12,-107 8 18,136 6-18,-45 1 50,-123 13-56,-87 0 17,1-3-1,51-6-10,0 8 400,-48-1-141,-14 8-228,-53-8-24,-1-1 1,1 0-1,0 0 1,0 1 0,-1-1-1,1 0 1,0 0-1,0 0 1,0 0-1,0 0 1,-1 0 0,1 0-1,0 0 1,0 0-1,0 0 1,-1-1 0,1 1-1,0 0 1,0 0-1,0-1 1,-1 1 0,1-1-1,0 1 1,-1-1-1,1 1 1,0-1-1,-1 1 1,1-1 0,-1 1-1,1-1 1,-1 0-1,1 1 1,-1-1 0,1 0-1,-1 1 1,0-1-1,1 0 1,-1 0 0,0 1-1,0-1 1,1 0-1,-1 0-7,-20 0 1563,60-23-1659,74-22 78,-46 32-41,-13 2 46,13 10 59,-56 1-2,-10-2-42,19-1-25,3-1 50,-3 3-44,-29 3-42,0 1-352,0 1 1,0 0 0,1 0-1,-1 1 1,1 0 0,-1 0-1,1 1 1,1 0 0,-6 5 410,-8 7-1981</inkml:trace>
  <inkml:trace contextRef="#ctx0" brushRef="#br0" timeOffset="192135.365">18171 2272 8346,'-17'12'7267,"4"25"-7801,11-30 1113,-18 59 1167,-4-2-1,-28 57-1745,-53 121 663,65-33-231,29-44-254,-34 112-38,0-48-7,40-210-54,1 0 0,0 0 0,2 1 1,0-1-1,1 1 0,1 11-79,17 90 35,5-1 0,6-1-1,26 68-34,-51-178 1,11 57 8,-3 0-1,-3 1 1,-2 0-1,-4 0 1,-2 0-1,-4 4-8,2 18 15,-4 45-1,-7 0 0,-20 82-14,-10 171 14,15-165 12,-9-67-15,18-81 40,2 0 0,4 1 1,-2 59-52,15 32 186,11 59-186,-2-69 74,-5 451 235,-14-324-189,-21 72-120,17-191 44,7 1 0,8-1 0,12 74-44,-2 188 5,-10-260 0,16 263-5,-9 23 0,3-303 2,6-1 1,19 59-3,-21-122-21,96 444-26,-51-220 38,-29-167 15,92 384 50,-112-462-49,-2 1 0,-3 0-1,-3 0-6,3 38 6,44 600-5,-48-666-8,1 1 0,2-1 0,2 0-1,1 0 1,6 15 7,7 1 9,-3 2-1,-2 0 1,-3 1-1,-2 0 1,-2 1-1,-3 0 1,-3 0-1,-2 7-8,-3-36-27,-4-38-1832,-4-20-1880,-9-9-63</inkml:trace>
  <inkml:trace contextRef="#ctx0" brushRef="#br0" timeOffset="193401.664">17879 14290 4169,'-8'-35'1310,"2"-1"-1,1 1 1,2-1 0,1-1 0,2 1 0,2 0 0,4-25-1310,4 37 1420,-10 24-1401,1 0 0,-1 0 0,1 0 1,0 0-1,-1 0 0,1 0 0,0 0 0,-1 1 0,1-1 1,-1 0-1,1 1 0,-1-1 0,1 0 0,0 1 0,-1-1 1,1 0-1,-1 1 0,0-1 0,1 1 0,-1-1 1,1 1-1,-1-1 0,0 1 0,1-1 0,-1 1 0,0 0 1,0-1-1,1 1 0,-1-1 0,0 1 0,0 0 0,0-1 1,0 1-1,0-1 0,0 1 0,0 0 0,0-1 1,0 1-1,0 0 0,0-1 0,0 1 0,0 0 0,-1 0-19,2 2 48,54 222 1122,-40-170-1047,2-1 1,3 0-1,2-2 1,3 0 0,1-2-1,3 0 1,2-2-1,2-2 1,9 8-124,-32-41 34,1-1 0,0 0 0,0 0 0,1-1 1,1-1-1,0 0 0,0-1 0,1 0 0,0-1 0,1 0 1,0-2-1,0 1 0,4-1-34,-14-6 10,1 0 0,-1-1-1,0 1 1,0-1 0,0-1 0,0 1-1,0-1 1,0 0 0,0 0 0,0 0 0,-1-1-1,1 1 1,-1-1 0,0-1 0,0 1 0,0 0-1,0-1 1,0 0 0,-1 0 0,1 0 0,-1 0-1,0 0 1,-1-1 0,1 1 0,-1-1 0,0 0-1,0 0 1,0 0 0,0-2-10,27-61 100,-3 0 0,-3-2 0,1-18-100,-9 35 33,107-419 157,-27 86-74,-96 376-162,-7 21 395,-6 35-1507,7-30-246</inkml:trace>
  <inkml:trace contextRef="#ctx0" brushRef="#br0" timeOffset="195751.887">18687 14841 8554,'-28'-18'5142,"28"18"-5101,-1 0 0,1 0 0,-1-1 0,1 1-1,-1 0 1,1 0 0,-1 0 0,1 0 0,-1 0-1,1 0 1,-1 0 0,1 0 0,-1 0-1,1 0 1,-1 0 0,1 0 0,-1 0 0,1 0-1,-1 0 1,1 1 0,-1-1 0,1 0-1,-1 0 1,1 1 0,-1-1 0,1 0 0,-1 0-1,1 1 1,0-1 0,-1 1 0,1-1 0,0 0-1,-1 1 1,1-1 0,0 1 0,0-1-1,-1 1 1,1-1 0,0 0 0,0 1 0,0-1-1,-1 1 1,1-1 0,0 1 0,0 0 0,0-1-1,0 1 1,0-1 0,0 1 0,0-1-1,0 1 1,0-1 0,1 1 0,-1-1 0,0 1-1,0-1 1,0 1 0,0-1 0,1 1-1,-1-1-40,4 19 49,1 0-1,0-1 1,1 1 0,1-1-1,1 0 1,9 13-49,-11-17 17,6 11 11,2 0 0,0 0 1,1-2-1,2 0 1,0 0-1,14 12-28,-27-32 29,0 0 0,1 0 0,-1 0-1,1-1 1,0 1 0,0-1 0,0 0-1,0-1 1,0 1 0,0-1 0,0 0 0,1 0-1,-1-1 1,0 1 0,1-1 0,-1-1 0,0 1-1,1-1 1,-1 1 0,0-2 0,0 1-1,0 0 1,0-1 0,2-1-29,0 1 15,1 0-1,-1 0 1,0-1-1,0 0 1,0 0-1,0-1 1,0 0-1,-1 0 1,1 0-1,-1-1 1,0 0-1,-1-1 1,1 1-1,-1-1 1,0 0-1,-1 0 1,3-4-15,3-52-2926,-13 45-292,0 1-300</inkml:trace>
  <inkml:trace contextRef="#ctx0" brushRef="#br0" timeOffset="196032.932">19095 14918 7017,'1'-6'2657,"-1"2"272,3 5-1801,-1 10-424,-2 7-200,0 23 104,-8 11-112,-9 22 33,-1 16-81,-9 23-104,-3-3-176,-2 16-48,6-13-72,-1 12 32,8-19-664,6-6-2961,1-30 816</inkml:trace>
  <inkml:trace contextRef="#ctx0" brushRef="#br0" timeOffset="200777.893">3911 3093 6673,'0'36'7243,"-10"-58"-5686,-68-139 374,40 95-1544,-4 3 0,-2 1 0,-38-41-387,-125-128 1106,58 53-709,89 119-317,50 55 24,36 24-98,0-2 0,1-1 0,1-1 0,1-1 0,0-2 0,1 0 0,0-2 0,1-2 0,0-1 0,0-1 0,1-2 0,8 0-6,52 7 11,-1 4 0,15 8-11,-30-7 42,7-16-4903,-49-5 1409</inkml:trace>
  <inkml:trace contextRef="#ctx0" brushRef="#br0" timeOffset="201846.127">2496 1888 5297,'-4'-21'7852,"14"84"-6536,3-1 0,19 56-1316,13 63 288,-20-62-138,-25-119-174,-1 1 0,1-1-1,0 0 1,0 1-1,0-1 1,-1 0-1,1 1 1,0-1-1,0 0 1,-1 0-1,1 1 1,0-1-1,0 0 1,-1 0-1,1 0 1,0 1-1,-1-1 1,1 0 0,0 0-1,-1 0 1,1 0-1,0 0 1,-1 0-1,1 0 1,0 0-1,-1 1 1,1-1-1,0 0 1,-1-1-1,1 1 1,-1 0-1,1 0 1,0 0-1,-1 0 1,1 0 0,0 0-1,-1 0 1,1 0-1,0-1 1,-1 1-1,1 0 1,0 0-1,0 0 1,-1-1-1,1 1 1,0 0-1,0 0 1,-1-1-1,1 1 1,0 0-1,0-1 1,-1 1 0,1 0-1,0-1 1,0 1-1,0 0 1,0-1-1,0 1 1,0 0-1,0-1 1,0 1-1,0 0 1,0-1-1,0 1 25,-5-4-595,-25-17-2378,-10-5-382</inkml:trace>
  <inkml:trace contextRef="#ctx0" brushRef="#br0" timeOffset="202112.99">2244 2075 7922,'-3'-9'2288,"1"4"465,7 2-2009,6 6-456,7 0 32,3 0 32,17 8 16,7 1-112,22 2-40,1-2-120,11 6-32,-3-4-32,6 4 24,-17-3-8,11 3-336,-9-2-2856,-11-4 839</inkml:trace>
  <inkml:trace contextRef="#ctx0" brushRef="#br0" timeOffset="204366.083">18483 1564 7242,'1'-2'84,"9"-19"4007,2 33-1514,-5 31-2260,-1-1 1,-3 1 0,-1 0 0,-3 24-318,0-44 80,-14 296 681,10-273-706,-32-59-5066,11 1 1703</inkml:trace>
  <inkml:trace contextRef="#ctx0" brushRef="#br0" timeOffset="204931.632">18210 1756 7954,'-3'-12'413,"1"-1"0,1 1 0,0-1 0,0 0 0,2 0 0,-1 1 0,2-1 0,-1 0 0,2 1 0,0-1 0,0 1 0,1 0 0,1 0 0,0 0 0,0 0 0,1 1 0,3-4-413,6-3 173,-1 1-1,2 0 0,1 1 0,0 1 1,0 0-1,2 1 0,0 1 1,0 1-1,1 1 0,7-2-172,-15 8 28,-1 2-1,1-1 0,1 2 1,-1-1-1,0 2 0,1-1 1,-1 2-1,2 0-27,-7 0 0,0 1-1,1 0 1,-1 1-1,0-1 1,0 2-1,-1-1 1,1 1 0,0 0-1,-1 0 1,0 0-1,1 1 1,-2 0 0,1 0-1,0 1 1,-1 0-1,0 0 1,0 0-1,0 0 1,0 1 0,-1 0-1,0 0 1,-1 0-1,1 1 1,-1-1 0,0 1-1,-1-1 1,1 1-1,-1 0 1,-1 0-1,1 0 1,-1 0 0,0 7 0,-4 17 220,-1-1 0,-1 1 0,-2-1 1,-1 0-1,-1 0 0,-2-1 0,-1-1 1,-5 9-221,9-19 122,-28 54 487,29-63-449,7-14-55,7-15-19,-4 16-87,-1 0-1,1 1 0,0-1 1,0 1-1,0 0 1,0 0-1,0 0 0,1 0 1,-1 0-1,1 1 1,0 0-1,0-1 1,0 2-1,0-1 0,0 0 1,0 1-1,1 0 1,-1 0-1,0 0 0,1 0 1,-1 1-1,1-1 1,-1 1-1,0 1 0,1-1 1,-1 0-1,1 1 1,-1 0-1,0 0 0,1 0 1,-1 1-1,0 0 1,0-1-1,0 1 0,0 1 1,0-1 1,18 15-22,-1 0 1,0 2-1,-1 0 1,-1 1-1,-1 1 0,-1 1 1,12 21 21,11 10-9,-25-34 0,-9-14 10,-1 1 0,0 0 1,0 1-1,-1-1 0,0 1 1,0 0-1,0 0 0,-1 0 1,2 6-2,-6-10 27,1 0 1,-1 1-1,0-1 1,0 0-1,0 1 1,-1-1 0,1 0-1,-1 0 1,0 0-1,0 0 1,0 0 0,0-1-1,0 1 1,0 0-1,-1-1 1,0 0 0,1 1-1,-1-1 1,0 0-1,0-1 1,0 1-1,0 0 1,0-1 0,0 0-1,-1 1 1,1-1-1,0-1 1,-1 1 0,1 0-1,-1-1-27,-2 3 82,-43 11 257,1-2-1,-2-2 1,0-2-1,0-3 1,0-1 0,-34-4-339,5 3 18,-75 8-137,120-17-2243,33-3-1647</inkml:trace>
  <inkml:trace contextRef="#ctx0" brushRef="#br0" timeOffset="208400.509">3776 14014 2345,'-25'20'1076,"-12"7"1745,2 1 1,1 2-1,-28 33-2821,44-37 1748,18-26-1714,-1 0 1,1 1-1,0-1 0,-1 1 1,1-1-1,0 1 0,-1-1 1,1 1-1,0 0 0,-1-1 1,1 1-1,0-1 0,0 1 1,0 0-1,0-1 1,0 1-1,0-1 0,0 1 1,0 0-1,0-1 0,0 1 1,0-1-1,0 1 0,0 0 1,0-1-1,0 1 0,1-1 1,-1 1-1,0 0 0,0-1 1,1 1-1,-1-1 0,0 1 1,1-1-1,-1 1 0,1-1 1,-1 0-1,1 1 0,-1-1 1,1 1-1,-1-1 1,1 0-1,-1 1 0,1-1 1,-1 0-1,1 0 0,0 1-34,2-1 32,1 0-1,0 0 1,-1-1-1,1 1 1,-1-1-1,1 0 1,-1 0-1,1 0 1,-1 0-1,0 0 0,0-1 1,1 1-1,-1-1 1,0 0-1,1-1-31,55-38 83,-1-2 0,-2-2 0,-2-3 0,-3-2 0,-1-3 0,20-30-83,4-10 152,-4-3 1,45-84-153,-49 65 347,-82 166 226,-24 57-505,5 1 0,4 2 0,6 1 0,-5 68-68,27-160 12,1 0-1,0-1 0,2 1 0,0 0 0,2 0 0,0 0 0,1 2-11,-2-22-2,-1 0-1,0-1 1,0 1 0,1 0 0,-1 0-1,0-1 1,1 1 0,-1 0 0,0 0 0,1 0-1,-1-1 1,1 1 0,-1 0 0,0 0-1,1 0 1,-1 0 0,0 0 0,1 0 0,-1 0-1,1 0 1,-1 0 0,0 0 0,1 0-1,-1 0 1,1 0 0,-1 0 0,0 0 0,1 0-1,-1 0 1,1 1 0,-1-1 0,0 0-1,1 0 1,-1 0 0,0 1 0,1-1 0,-1 0-1,0 0 1,0 1 0,1-1 0,-1 0-1,0 1 1,0-1 0,1 0 0,-1 1 0,0-1-1,0 0 1,0 1 0,0-1 0,1 1-1,-1-1 1,0 0 0,0 1 0,0-1 2,0-5-397,0 1 0,0-1-1,0 0 1,0 0 0,-1 0 0,0 1 0,0-1 0,0 0 0,0 1 0,-1-1 0,0 1-1,0-1 1,-2-2 397,-13-20-3379</inkml:trace>
  <inkml:trace contextRef="#ctx0" brushRef="#br0" timeOffset="208682.362">3905 13944 8858,'2'-1'2504,"-1"7"561,12 1-2337,8 4-576,12-8-16,10-1-48,16-8 16,0-8-32,17-3 24,-9 2 8,-1 6-3240,-25-8 1095</inkml:trace>
  <inkml:trace contextRef="#ctx0" brushRef="#br0" timeOffset="209268.615">3719 14635 6153,'-18'38'6187,"-5"5"-3594,-63 94-3567,62-100 1737,-308 501-187,320-520-571,6-6 12,-2-1 1,0 1-1,0-1 1,-1-1-1,0 0 0,-1 0 1,0-1-1,-9 7-17,19-16 0,-1 1 1,1-1-1,-1 1 0,1-1 1,-1 1-1,1-1 0,-1 0 1,0 1-1,1-1 1,-1 0-1,1 1 0,-1-1 1,0 0-1,1 0 0,-1 1 1,0-1-1,1 0 0,-1 0 1,0 0-1,1 0 1,-1 0-1,0 0 0,1 0 1,-1 0-1,0 0 0,1-1 1,-1 1-1,0 0 0,1 0 1,-1-1-1,0 1 0,1 0 1,-1-1-1,1 1 1,-1 0-1,0-1 0,1 1 1,-1-1-1,1 1 0,0-1 1,-1 1-1,1-1 0,-1 1 1,1-1-1,-4-35-223,39-167-5118,-21 113 2120</inkml:trace>
  <inkml:trace contextRef="#ctx0" brushRef="#br0" timeOffset="209565.271">3283 14650 8274,'34'-27'5620,"31"8"-4944,-53 17-490,359-66 212,-347 63-346,-1-1-1,1 0 1,-1-2-1,-1-1 1,1 0 0,-2-2-1,17-10-51,-38 21 7,0 0-1,1 0 0,-1-1 0,0 1 0,1 0 1,-1 0-1,0 0 0,1 0 0,-1-1 1,1 1-1,-1 0 0,0 0 0,1 0 0,-1 0 1,0 0-1,1 0 0,-1 0 0,1 0 1,-1 0-1,0 0 0,1 0 0,-1 1 1,1-1-1,-1 0 0,0 0 0,1 0 0,-1 0 1,0 1-1,1-1 0,-1 0 0,0 0 1,0 1-1,1-1 0,-1 0 0,0 0 1,1 1-1,-1-1 0,0 0 0,0 1 0,0-1 1,1 0-1,-1 1 0,0-1 0,0 0 1,0 1-1,0-1 0,0 1 0,0-1 0,0 0 1,0 1-1,0-1 0,0 1 0,0-1 1,0 0-1,0 1 0,0-1 0,0 0 1,0 1-1,0-1 0,0 1 0,-1-1 0,1 0-6,-3 39 127,2-30-104,-24 154 96,6 0-2918,12-128-346</inkml:trace>
  <inkml:trace contextRef="#ctx0" brushRef="#br0" timeOffset="210991.547">539 16026 7122,'0'-3'355,"-1"0"0,1 0 0,0 0 0,-1 0 0,1 1 0,-1-1 1,0 0-1,0 0 0,0 1 0,0-1 0,-1 0 0,1 1 0,-1-1 1,1 1-1,-1 0 0,0 0 0,0-1 0,0 1 0,0 0 0,-1 0-355,1 3 49,0-1-1,-1 1 0,1 0 1,0 0-1,0-1 0,0 2 1,0-1-1,0 0 0,1 0 0,-1 1 1,0-1-1,0 0 0,1 1 1,-1 0-1,1-1 0,-1 1 1,1 0-1,0 0 0,0 0 0,0 1-48,-2 0 53,-14 24 14,2 0 0,1 2-1,1-1 1,2 1 0,0 1-1,3 0 1,0 1 0,-1 14-67,8-40 6,-5 21 63,1-1 0,1 1 0,2-1 0,0 1-1,3 24-68,-2-48 16,1 1 0,0-1-1,0 1 1,0-1 0,0 0-1,1 1 1,-1-1-1,1 1 1,-1-1 0,1 0-1,0 1 1,0-1 0,0 0-1,0 0 1,0 0-1,0 0 1,1 0 0,-1 0-1,1 0 1,0 0 0,-1 0-1,1-1 1,0 1-1,0-1 1,0 1 0,0-1-1,0 0 1,0 0 0,0 0-1,1 0 1,-1 0-1,0 0 1,1 0 0,-1-1-1,2 1-15,3-2 26,-1 0 0,1 0 0,0 0 0,-1-1 0,0 0 0,1 0 1,-1 0-1,0-1 0,0 0 0,0 0 0,0-1 0,-1 0 0,1 0 0,-1 0 0,0 0 0,0-1 0,-1 0 0,1 0 0,-1 0 0,3-5-26,14-13 133,14-15-64,44-57-22,-4-3-1,-4-4 1,-3-5-47,-57 85-52,-26 45-17,-19 47 44,4 2 1,3 1-1,-1 15 25,-31 139 272,58-226-268,1-1-1,-1 1 0,1 0 0,-1 0 0,1-1 0,0 1 0,-1 0 0,1 0 0,0 0 0,0 0 1,0 0-1,0-1 0,0 1 0,0 0 0,0 0 0,0 0 0,0 0 0,0 0 0,0 0 0,0-1 0,0 1 1,1 0-1,-1 0 0,0 0 0,1-1 0,-1 1 0,1 0 0,-1 0 0,1-1 0,-1 1 0,1 0 1,-1-1-1,1 1 0,0 0 0,-1-1 0,1 1 0,0-1 0,0 1 0,-1-1 0,1 0 0,0 1 1,0-1-1,0 0 0,0 1 0,-1-1 0,1 0 0,0 0 0,0 0 0,0 0 0,0 0 0,0 0 1,-1 0-1,1 0 0,0 0 0,0 0 0,0 0 0,1-1-3,44-24 111,-33 17-88,-2-1-11,0 0 0,1 1-1,-1 1 1,1 0 0,1 0-1,-1 1 1,1 1-1,0 0 1,1 1 0,-1 1-1,1 0 1,0 0 0,-1 1-1,1 1 1,1 0-12,-11 2 22,0 0 1,1 1-1,-1-1 1,0 1-1,-1-1 1,1 1-1,0 0 1,-1 1-1,1-1 1,-1 1-1,1-1 1,-1 1-1,0 0 0,0 0 1,-1 1-1,1-1 1,0 0-1,-1 1 1,0 0-1,0-1 1,0 1-1,0 0 1,-1 0-1,0 0 1,0 0-1,0 0 1,0 1-1,0-1 1,-1 0-1,0 0 0,0 1 1,0-1-1,0 1-22,5-44 367,-2 1 1,-1-1-1,-2 0 0,-2-11-367,1 29 54,-1-78 30,2 99-85,0-1 0,0 1 0,0-1 0,0 1 0,0-1 0,0 1 0,0-1 0,0 1 0,0-1 0,0 1-1,0-1 1,0 1 0,0-1 0,1 1 0,-1-1 0,0 1 0,0-1 0,0 1 0,1-1 0,-1 1 0,0-1 0,1 1-1,-1 0 1,0-1 0,1 1 0,-1-1 0,0 1 0,1 0 0,-1-1 0,1 1 0,-1 0 0,1 0 0,-1-1 0,1 1 0,-1 0-1,1 0 1,-1 0 0,1 0 0,-1 0 0,1 0 0,-1 0 0,1 0 0,-1 0 0,1 0 0,-1 0 0,1 0 0,-1 0-1,1 0 1,-1 0 0,1 0 0,-1 0 0,1 1 0,-1-1 0,1 0 0,-1 0 0,1 1 0,-1-1 0,0 0 0,1 1-1,-1-1 1,1 0 0,-1 1 0,0-1 0,1 1 0,-1-1 0,0 0 0,0 1 0,1 0 1,8 3-4,103 25-543,-100-27 230,-1-2-1,0 1 1,0-1 0,0-1 0,1 0 0,-1-1-1,0 0 1,0-1 0,-1 0 0,1 0 0,0-1-1,-1-1 1,0 1 0,0-2 0,0 1 0,-1-2-1,0 1 1,0-1 0,-1-1 0,1 1 0,-2-1-1,8-9 318,-13 15 34,-1 0 0,1 0 0,-1 0-1,1 0 1,-1 0 0,0 0 0,0-1 0,0 1-1,0 0 1,0-1 0,-1 1 0,1-1-1,-1 1 1,1-1 0,-1 1 0,0-1-1,0 1 1,0-1 0,0 1 0,0-1-1,-1 1 1,0-1-34,0 3 74,0 0 0,-1 0 0,1 0 0,-1 1 0,1-1 0,-1 1 0,1-1 0,0 1 0,-1-1 0,1 1 0,0 0 0,0 0 0,0-1 0,-1 1 0,1 0 0,0 0 0,0 0 0,0 0 0,0 0 0,1 1 0,-1-1 0,0 0 0,0 0 0,1 1 0,-1-1-74,-4 6 263,-8 7-149,0 0 1,1 1-1,1 0 0,1 1 1,0 0-1,1 1 1,1 0-1,0 0 1,1 1-1,-2 11-114,8-27 5,1 0 1,-1 0-1,0 1 1,1-1-1,0 0 0,-1 0 1,1 1-1,0-1 1,0 0-1,1 0 0,-1 1 1,0-1-1,1 0 1,-1 0-1,1 1 0,0-1 1,0 0-1,0 0 1,0 0-1,0 0 0,0 0 1,0 0-1,1 0 1,-1 0-1,1-1 0,-1 1 1,1-1-1,0 1 1,-1-1-1,1 1 0,0-1 1,0 0-1,0 0 1,0 0-1,0 0 0,1 0 1,-1 0-1,0-1 1,2 1-6,91-15 148,-48 18-95,-46-4-56,0 1 1,0-1 0,0 1 0,0-1-1,0 1 1,0 0 0,0-1 0,-1 1-1,1 0 1,0 0 0,0 0 0,-1-1 0,1 1-1,0 0 1,-1 0 0,1 0 0,-1 0-1,1 0 1,-1 0 0,0 0 0,1 0-1,-1 0 1,0 0 0,0 0 0,1 1-1,-1-1 1,0 0 0,0 0 0,-1 0 0,1 0-1,0 0 1,0 0 0,0 0 0,-1 0-1,1 0 1,0 0 0,-1 0 0,1 0-1,-1 0 1,1 0 0,-1 1 2,-56 70 360,42-57-203,-85 85 677,138-154-4860,-4 9 716,5-8-12</inkml:trace>
  <inkml:trace contextRef="#ctx0" brushRef="#br0" timeOffset="211485.501">1658 16132 7162,'11'0'6059,"-9"29"-4951,-2-24-865,-14 236 1579,14-138-1352,2-34-4,-4 1 1,-3-1 0,-4 8-467,5-68 1014,4-31-462,8-42-603,3 1 1,3 0-1,2 1 1,3 1 0,18-36 50,-32 81-24,1 1 1,0-1 0,1 2-1,1-1 1,0 1 0,1 0 0,1 1-1,0 0 1,0 0 0,2 1-1,-1 1 1,1 0 0,3-1 23,-14 11-3,1-1 0,0 1 0,-1 0 0,1 0 1,0 1-1,0-1 0,-1 0 0,1 1 0,0-1 0,0 1 1,0-1-1,0 1 0,0 0 0,0 0 0,0 0 0,0 0 0,0 0 1,-1 0-1,1 0 0,0 1 0,0-1 0,0 1 0,0-1 1,0 1-1,-1 0 0,1 0 0,0 0 0,-1 0 0,1 0 1,0 0-1,-1 0 0,1 1 0,-1-1 0,0 0 0,1 1 0,-1-1 1,0 1-1,0-1 0,0 1 0,0 0 0,0 0 0,0-1 1,-1 1-1,1 0 0,-1 0 0,1 1 3,4 15-8,-1 0 1,-1 0-1,-1 0 1,-1 1-1,0-1 0,-1 1 1,-1-1-1,-1 0 0,0 1 1,-2-1-1,-4 15 8,7-28 28,-1 1 0,0-1 0,0 0 0,0 0 0,-1 0 0,0 0 0,0 0-1,0 0 1,0-1 0,-1 1 0,0-1 0,0 0 0,0 0 0,0-1 0,0 1 0,-1-1 0,0 0 0,1 0 0,-1-1 0,-1 1 0,1-1-1,0 0 1,0 0 0,-1-1 0,1 1 0,-1-1 0,1-1 0,-1 1 0,0-1 0,1 0 0,-1 0 0,1 0 0,-1-1 0,-5-1-28,6 1-42,1 0 0,0-1 0,-1 1 0,1-1 0,0 0 0,0 0 0,0 0 0,0-1 0,0 1 1,0-1-1,1 0 0,-1 0 0,1 0 0,0 0 0,0-1 0,0 0 0,0 1 0,1-1 0,-3-4 42,4 4-346,-1 0 0,0 0-1,1 0 1,0 0 0,0-1-1,0 1 1,1 0 0,-1-1-1,1 1 1,0-1-1,0 1 1,0 0 0,1-1-1,0 1 347,10-40-3682</inkml:trace>
  <inkml:trace contextRef="#ctx0" brushRef="#br0" timeOffset="212531.178">2171 16052 8498,'-16'15'4914,"2"22"-4404,11-24-133,-7 22 41,1 0 0,2 1-1,2 0 1,1 0 0,2 0 0,1 1 0,3 17-418,9-19 477,-11-34-465,1-1 0,-1 1-1,1-1 1,-1 0 0,1 1-1,-1-1 1,1 0 0,-1 1-1,1-1 1,0 0 0,-1 0-1,1 0 1,0 1 0,-1-1-1,1 0 1,0 0 0,-1 0-1,1 0 1,0 0 0,-1 0-1,1 0 1,0 0 0,-1-1-1,1 1 1,-1 0 0,1 0-1,0 0 1,-1-1 0,1 1-1,-1 0 1,1-1 0,-1 1-1,1 0 1,0-1 0,-1 1-1,0-1 1,1 1 0,-1-1-1,1 1 1,-1-1 0,0 1-1,1-1 1,-1 0 0,0 1-1,1-1 1,-1 1 0,0-1-1,0 0 1,0 1 0,0-1-1,1 0 1,-1 1 0,0-1-1,0 0 1,0 1 0,-1-1-12,8-16 68,-1-1 0,-1 1 0,0-1 0,-2 0 0,0 0 0,-1-1 1,0-4-69,-1 5 36,5-105 52,-3 138-103,0 0 0,1-1 1,1 0-1,0 0 0,1-1 0,1 1 1,0-1-1,0 0 0,1-1 0,1 0 0,0 0 1,5 3 14,-9-10 6,1 0 0,-1-1 0,1 0 0,-1 0 0,1 0 0,0-1 0,1 0 0,-1 0 0,0-1 1,1 1-1,0-2 0,-1 1 0,1-1 0,0 0 0,0 0 0,0 0 0,0-1 0,0 0 0,-1-1 0,1 0 0,0 0 1,0 0-1,0-1 0,-1 0 0,3-1-6,7-2 10,0-2 0,-1 0 0,0-1-1,0 0 1,0-1 0,-1-1 0,-1 0 0,0-1 0,9-9-10,41-53 105,-62 73-107,0 0-1,0 0 0,0 0 0,0 0 0,0 0 0,0 0 0,0 0 1,0 0-1,0 1 0,0-1 0,0 0 0,0 1 0,0-1 0,0 0 0,0 1 1,0-1-1,0 1 0,0 0 0,-1-1 0,1 1 0,0 0 0,0-1 1,-1 1-1,1 0 0,0 0 0,-1-1 0,1 1 0,-1 0 0,1 0 1,-1 0-1,1 0 0,-1 0 0,1 0 0,-1 0 0,0 0 0,0 0 0,0 0 1,0 0-1,1 0 0,-1 0 0,-1 0 0,1 0 0,0 0 0,0 0 3,9 18 2,-8-17 2,1-1-1,-1 0 1,0 0-1,0 1 1,1-1-1,-1 0 1,1 0 0,-1 0-1,1-1 1,-1 1-1,1 0 1,0 0-1,-1-1 1,1 1-1,0-1 1,-1 0-1,1 1 1,0-1-1,0 0 1,-1 0-1,1 0 1,0 0-1,0 0 1,-1-1-1,1 1 1,0 0-1,0-1 1,-1 1-1,1-1 1,-1 0-1,2 0-3,50-33 10,-44 28-37,1-2-2,58-34-567,-65 40 576,-1 1 1,1 1 0,-1-1 0,1 0 0,-1 1 0,1-1-1,-1 1 1,1 0 0,-1 0 0,1 0 0,0 0-1,-1 0 1,1 0 0,-1 1 0,1-1 0,-1 1 0,1 0-1,-1 0 1,1 0 0,-1 0 0,0 0 0,1 0-1,-1 1 1,0-1 0,0 1 0,0-1 0,0 1 0,0 1 19,3 2-13,4 5 13,-1-1 0,1 0 0,0 0 0,1-1 0,0-1 0,0 0-1,1 0 1,0-1 0,1 0 0,5 0-8,0 1-1,0 1 1,-1 0 0,0 1-1,0 1 1,-1 0-1,0 1 1,-1 1-1,-1 0 1,1 0 0,-2 2-1,0 0 1,9 13 8,-12-9-6,-2 1 0,0-1 0,0 1 0,-2 0 0,0 1 0,-2-1 0,0 1 0,-1 0 0,-1 0 0,-1 15 6,1-32 33,-1 0 1,1 0 0,-1 0-1,0 0 1,0 0 0,0 0-1,-1 0 1,1 0 0,-1-1-1,0 1 1,1 0 0,-1 0-1,0 0 1,-1-1 0,1 1-1,0 0 1,-1-1 0,1 1-1,-1-1 1,0 0 0,0 1-1,0-1 1,0 0 0,0 0-1,-1 0 1,1-1 0,-1 1-1,1 0 1,-1-1 0,1 0-1,-1 0 1,0 1 0,0-2-1,1 1 1,-1 0 0,0 0-1,0-1 1,0 0 0,0 1-1,0-1 1,0 0 0,0-1-1,0 1 1,0 0 0,-2-2-34,-5-2 44,-1-2 1,1 1 0,1-1-1,-1-1 1,1 0-1,0 0 1,1-1-1,-1 0 1,2 0 0,-1-1-1,1 0 1,0-1-1,1 1 1,-2-5-45,5 10-4,1 0 0,-1 0 0,1-1 0,0 1 0,0 0 0,0-1 0,0 0 0,1 1 0,0-1 0,0 0-1,0 0 1,1 0 0,-1 1 0,1-1 0,0 0 0,1 0 0,-1 0 0,1 0 0,0 0 0,0 1 0,0-1 0,1 0 0,0 1 0,0-1 0,0 1 0,0 0 0,1-1 0,0 1 0,-1 0 0,2 1 0,-1-1 0,0 0 0,2-1 4,98-86-4755,-69 50 1406</inkml:trace>
  <inkml:trace contextRef="#ctx0" brushRef="#br0" timeOffset="213544.696">3660 15680 9802,'-20'-8'5879,"3"24"-4504,-6 35-1657,16-24 335,1 1-1,2-1 0,0 1 1,2 0-1,1 0 0,1 0 1,2 0-1,0 0 0,3 4-52,8 43 218,4-1 0,20 55-218,14 10 1004,-43-134 34,-5-22-477,-3 8-509,13-97 190,-5-1 0,-5 0 0,-4 0-242,-2 85 0,3 27-103,3 12 85,0 0 0,0 1-1,2-1 1,0 0 0,1-1-1,1 0 1,0 0 0,1 0-1,1-1 1,1 0 0,10 13 18,-19-26 1,1 1 1,0-1-1,0 0 1,1 0-1,-1 0 1,0 0 0,1 0-1,-1-1 1,1 1-1,0-1 1,-1 1-1,1-1 1,0 0-1,0 0 1,0 0-1,0 0 1,0-1 0,0 1-1,0-1 1,0 0-1,0 0 1,0 0-1,0 0 1,0-1-1,0 1 1,0-1-1,0 1 1,0-1 0,0 0-1,-1 0 1,1-1-1,0 1 1,0 0-1,-1-1 1,1 0-1,-1 1 1,0-1-1,2-2-1,5-6 22,-1-2 0,-1 1-1,1-1 1,-2 0-1,0 0 1,0-1-1,-1 0 1,-1 0-1,0 0 1,-1-1-1,0 1 1,-1-1-1,0-12-20,-10-28 51,7 54-54,1-1 0,-1 1 0,0-1 0,1 1 1,-1 0-1,0 0 0,0-1 0,1 1 0,-1 0 1,0 0-1,0 0 0,1 0 0,-1 0 0,0 0 1,0 0-1,0 0 0,1 0 0,-1 0 0,0 0 1,0 0-1,1 1 0,-1-1 0,0 0 0,0 0 1,1 1-1,-1-1 0,0 1 0,1-1 1,-1 1-1,0-1 0,1 1 0,-1-1 0,1 1 1,-1-1-1,1 1 0,-1 0 0,1-1 0,-1 1 1,1 0-1,0-1 0,-1 1 0,1 0 0,0 0 1,0-1-1,0 1 0,-1 0 0,1 0 0,0 0 1,0-1-1,0 1 0,0 0 0,0 0 0,0-1 1,1 1-1,-1 0 0,0 0 0,0 0 1,0-1 0,-4 15-7,1 0 0,0 1 0,1-1 0,1 0 0,0 1 0,1-1 0,1 1 0,0-1 0,1 0 0,1 0 0,3 10 8,-6-23 4,0 1-1,1-1 0,-1 1 0,1-1 0,-1 0 0,1 1 0,0-1 0,0 0 0,0 1 0,1-1 0,-1 0 0,0 0 0,1 0 0,-1 0 0,1 0 0,0-1 0,0 1 0,-1 0 1,1-1-1,0 1 0,1-1 0,-1 0 0,0 1 0,0-1 0,0 0 0,1 0 0,-1-1 0,0 1 0,1 0 0,-1-1 0,1 0 0,-1 1 0,1-1 0,-1 0 0,1 0 1,-1 0-1,1-1 0,-1 1 0,1-1 0,-1 1 0,0-1 0,1 0 0,-1 0 0,0 0 0,1 0 0,-1 0 0,0 0 0,0-1-3,8-6 21,-1 0 0,0 0 0,-1-1 1,0 0-1,-1 0 0,0-1 0,0 0 0,-1 0 0,0 0 0,-1-1 0,0 0 0,-1 0 0,0-1 0,0 1 0,-1-1 1,0-7-22,-5-9 21,1 28-22,1-1 1,0 1-1,0 0 0,0-1 0,-1 1 0,1 0 0,0-1 0,-1 1 0,1 0 0,0-1 0,0 1 0,-1 0 0,1 0 0,0-1 0,-1 1 0,1 0 0,-1 0 0,1 0 0,0 0 0,-1-1 0,1 1 0,-1 0 0,1 0 0,0 0 0,-1 0 0,1 0 0,-1 0 0,1 0 0,0 0 0,-1 0 0,1 0 0,-1 0 0,1 0 0,0 1 0,-1-1 1,1 0-1,-1 0 0,1 0 0,0 1 0,-1-1 0,1 0 0,0 0 0,-1 1 0,1-1 0,0 0 0,-1 0 0,1 1 0,0-1 0,0 0 0,0 1 0,-1-1 0,1 0 0,0 1 0,0-1 0,0 1 0,0-1 0,-1 0 0,1 1 0,0-1 0,0 1 0,0-1 1,-1 1-1,0 0-1,0-1 1,0 1-1,0 0 0,0 0 1,0 0-1,0 0 1,1 0-1,-1 0 0,0 0 1,0 0-1,1 1 1,-1-1-1,1 0 1,-1 0-1,1 0 0,-1 1 1,1-1-1,0 0 1,0 1-1,0-1 1,0 0-1,0 1 0,0-1 1,0 0-1,0 1 1,0-1-1,0 0 1,1 0-1,-1 1 0,1-1 1,-1 0-1,1 0 1,-1 0-1,1 1 0,0-1 1,-1 0-1,1 0 1,0 0-1,0 0 1,0 0-1,0 0 0,0-1 1,0 1-1,0 0 1,0 0-1,0-1 1,0 1-1,1 0 0,-1-1 1,0 1-1,0-1 1,0 0-1,1 1 1,-1-1 1,25 2 0,-14-2 0,1 1 1,-1 0-1,1 1 1,-1 0 0,0 1-1,0 0 1,0 1-1,0 0 1,-1 1-1,1 0 1,-1 1-1,0 0 1,-1 1 0,9 7-1,61 68-24,-79-82 30,0 0 0,1-1 0,-1 1 0,0 0 0,1-1-1,-1 1 1,0-1 0,0 1 0,0-1 0,0 1 0,0-1 0,1 0 0,-1 0 0,0 1 0,0-1 0,-1 0 0,1 0 0,0 0 0,0 0 0,0 0 0,-1 0 0,1-1 0,0 1 0,-1 0 0,1 0 0,-1 0 0,0-1 0,1 1 0,-1 0 0,0 0 0,0-1 0,1 1 0,-1 0 0,0-1 0,0 1 0,-1 0 0,1 0 0,0-1 0,0 1 0,-1 0 0,1-1-6,0 0 7,1-26 30,-2-1-1,0 0 1,-2 1 0,-2-1 0,0 1 0,-2 0 0,-1 1 0,-1 0 0,-1 0 0,-8-12-37,18 40-34,1-1-1,-1 0 1,0 1-1,1-1 1,-1 0-1,1 0 1,-1 1-1,0-1 1,1 0-1,-1 0 1,1 0-1,-1 1 1,1-1-1,-1 0 1,0 0-1,1 0 1,-1 0-1,1 0 1,-1 0-1,1 0 1,-1 0 0,1 0-1,-1 0 1,1 0-1,-1 0 1,1 0-1,-1 0 1,0-1-1,1 1 1,-1 0-1,1 0 1,-1 0-1,0-1 1,1 1-1,-1 0 1,1-1-1,-1 1 1,0 0-1,1-1 1,-1 1-1,0 0 1,0-1-1,1 1 1,-1-1 0,0 1-1,0 0 1,0-1-1,1 1 1,-1-1-1,0 1 1,0-1-1,0 1 1,0-1-1,0 1 1,0 0-1,0-1 1,0 1-1,0-1 1,0 1-1,0-1 1,0 1-1,0-1 1,0 1-1,-1-1 1,1 1 0,0 0-1,0-1 1,-1 1 34,-6 9-7667,-16-3 2525</inkml:trace>
  <inkml:trace contextRef="#ctx0" brushRef="#br0" timeOffset="213818.53">3917 15654 10706,'-15'-7'3505,"9"-4"504,6-4-2737,9 4-952,16-1-96,0-2-184,16 2-3080,0 2-977</inkml:trace>
  <inkml:trace contextRef="#ctx0" brushRef="#br0" timeOffset="214221.206">3761 16753 11779,'0'0'107,"0"0"1,0 0-1,0 0 1,1 1-1,-1-1 1,0 0 0,0 0-1,0 0 1,0 0-1,0 0 1,0 0 0,1 1-1,-1-1 1,0 0-1,0 0 1,0 0-1,0 0 1,0 0 0,1 0-1,-1 0 1,0 0-1,0 0 1,0 0 0,0 0-1,1 0 1,-1 0-1,0 1 1,0-1-1,0-1 1,1 1 0,-1 0-1,0 0 1,0 0-1,0 0 1,0 0 0,1 0-1,-1 0 1,0 0-1,0 0 1,0 0 0,0 0-1,0 0 1,1 0-1,-1-1 1,0 1-1,0 0 1,0 0 0,0 0-1,0 0-107,-3 24 989,-13 31-894,-3 1 0,-2-2 0,-2-1 0,-3 0 0,-13 17-95,-10 24 374,48-92-366,-27 51 292,2 1-1,3 0 0,2 2 1,2 3-300,50-109-428,84-188-3055,-71 138 927</inkml:trace>
  <inkml:trace contextRef="#ctx0" brushRef="#br0" timeOffset="214413.019">3852 16704 7698,'2'8'2640,"-5"18"297,-6 24-1745,1 7-744,-3 15 80,21-22 465,-6-26-353,1 2-528,14 71-24,6-21-24,2-2 48,0-12-272,-22-37-1041,-4-4-2279,-25-5 135</inkml:trace>
  <inkml:trace contextRef="#ctx0" brushRef="#br0" timeOffset="214614.192">3529 17237 9842,'-4'-25'3953,"14"-5"40,13 0-2441,21-4-1032,9 3-440,21-10-56,-7 13-16,10 1-16,-4 1-400,15-7-3593,-18 4 1057</inkml:trace>
  <inkml:trace contextRef="#ctx0" brushRef="#br0" timeOffset="-214051.978">19604 1509 10090,'58'-15'2329,"-14"18"855,18-5-2864,2 1-296,10 4-168,-14-12-208,-3 9 1297,-14 6-4146,-10-17 1616</inkml:trace>
  <inkml:trace contextRef="#ctx0" brushRef="#br0" timeOffset="-213611.451">19808 1083 8498,'-50'-53'7841,"48"102"-7811,-4-17-16,-1-1 0,-2 1 0,-1-1 1,-1-1-1,-2 0 0,-1-1 0,-1 0 0,-1-1 1,-2-1-1,-1-1 0,-1 0 0,-1-2 0,-1 0 1,-5 2-15,-149 178 262,126-122-100,49-81-161,1 0 0,-1 0 0,1 0 0,-1 0 1,1 0-1,-1 1 0,1-1 0,0 0 0,-1 0 1,1 1-1,0-1 0,0 0 0,0 0 1,0 1-1,0-1 0,0 0 0,1 0 0,-1 1 1,0-1-1,1 0 0,-1 0 0,1 1 0,-1-1 1,1 0-1,-1 0 0,1 0 0,0 0 0,0 0 1,-1 0-1,1 0 0,0 0 0,0 0 0,0 0 1,0-1-1,0 1 0,0 0 0,0-1 0,0 1 1,1 0-1,-1-1 0,0 0 0,0 1 0,0-1 1,1 0-1,-1 1 0,0-1 0,0 0 0,1 0 1,-1 0-1,0 0 0,1 0 0,0 0-1,16-1 1,0 0 0,-1 0-1,1-2 1,0 0 0,-1-1-1,16-6 0,-2 2 8,144-46 70,-152 46 8,1 1 0,-1 2 1,1 0-1,0 1 0,0 1 0,1 2 1,1 0-87,65 2-2617</inkml:trace>
  <inkml:trace contextRef="#ctx0" brushRef="#br0" timeOffset="-212995.966">21093 964 8954,'-20'24'4660,"-11"39"-4228,3 1 0,-13 44-432,27-68 76,0-4-47,-4 9 63,3 1-1,1 1 1,0 14-92,14 15 242,0-74-234,0 0 1,1 0-1,0 0 0,-1-1 0,1 1 1,0 0-1,0-1 0,0 1 0,0 0 1,0-1-1,0 1 0,1-1 0,-1 0 1,0 1-1,1-1 0,-1 0 1,1 0-1,-1 0 0,1 0 0,0 0 1,-1 0-1,1 0 0,0-1 0,0 1 1,0-1-1,-1 1 0,1-1 0,0 1 1,0-1-1,0 0 0,0 0 0,0 0 1,0 0-1,0-1 0,0 1 0,-1 0 1,1-1-1,0 1-8,8-4 21,-1 1 1,1-2-1,-1 1 1,0-1 0,-1-1-1,1 1 1,-1-1-1,0-1 1,-1 0-1,1 0-21,-3 2 8,35-34 45,-1-2 0,-3-1 0,-1-2 0,-2-2 0,-2-1 0,12-28-53,76-156 162,-103 201-109,-9 23-5,-10 23-23,-115 415 362,105-338-204,13-91-178,0-1-1,0 1 1,0-1 0,1 1-1,-1-1 1,0 1 0,1-1 0,-1 0-1,0 1 1,1-1 0,0 0-1,-1 1 1,1-1 0,0 0 0,0 1-1,-1-1 1,1 0 0,0 0-1,0 0 1,1 0 0,-1 0-1,0 0 1,0 0 0,0 0 0,1-1-1,-1 1 1,0 0 0,1-1-1,-1 1 1,0-1 0,1 1-1,-1-1 1,1 0 0,-1 0 0,1 0-1,-1 1 1,0-1 0,1 0-1,-1-1 1,1 1 0,-1 0 0,1 0-1,-1-1 1,1 1-5,58-29 142,-55 26-215,-1 0-1,0-1 0,0 0 0,0 0 1,0 0-1,-1 0 0,1 0 0,-1-1 0,0 0 1,-1 1-1,1-1 0,-1 0 0,1-4 74,11-36-1408</inkml:trace>
  <inkml:trace contextRef="#ctx0" brushRef="#br0" timeOffset="-212592.068">21609 1377 5217,'28'-46'3317,"-17"25"-2482,1 2 0,1-1-1,0 2 1,2 0 0,0 0 0,15-13-835,-29 30 22,-1 1 1,1-1-1,0 0 0,-1 0 0,1 0 1,0 0-1,0 1 0,0-1 1,-1 0-1,1 1 0,0-1 1,0 0-1,0 1 0,0-1 1,0 1-1,0 0 0,0-1 1,0 1-1,0 0 0,0 0 0,0-1 1,0 1-1,1 0 0,-1 0 1,0 0-1,0 0 0,0 1 1,0-1-1,0 0 0,0 0 1,0 1-1,0-1 0,0 0 1,0 1-1,0-1 0,0 1 1,0-1-1,0 1 0,0 0 0,0-1 1,-1 1-1,1 0 0,0 0 1,0-1-1,-1 1 0,1 0 1,-1 0-1,1 0 0,0 0 1,-1 0-1,0 0 0,1 0 1,-1 0-1,0 0 0,1 0 0,-1 0-22,2 22 81,-1 0-1,-1 0 0,-1 1 0,-1-1 0,-1-1 0,-1 1 1,-1 0-1,-1-1 0,-7 18-80,-29 69 827,106-296 1192,-49 131-1959,-15 57-75,0-1-1,0 1 1,0-1 0,0 1-1,0-1 1,0 1 0,0-1 0,0 1-1,0-1 1,0 1 0,1-1-1,-1 1 1,0-1 0,0 0-1,1 1 1,-1-1 0,0 1-1,0-1 1,1 0 0,-1 1 0,1-1-1,-1 0 1,0 1 0,1-1-1,-1 0 1,1 0 0,-1 1-1,0-1 1,1 0 0,-1 0 0,1 0-1,-1 1 1,1-1 0,-1 0-1,1 0 1,-1 0 0,1 0-1,-1 0 1,1 0 0,-1 0-1,1 0 1,-1 0 0,1 0 0,-1-1-1,1 1 1,-1 0 0,1 0-1,-1 0 1,1-1 0,-1 1-1,0 0 1,1 0 0,-1-1 0,1 1-1,-1 0 1,0-1 0,1 1-1,-1 0 1,0-1 0,1 1-1,-1-1 1,0 1 0,0-1-1,0 1 1,1 0 0,-1-1 15,4-1-568,9-8-2568,2-6-136</inkml:trace>
  <inkml:trace contextRef="#ctx0" brushRef="#br0" timeOffset="-212059.222">22258 1130 5113,'52'-58'7824,"-53"56"-7738,0 1 0,1 0 0,-1 0 0,0 0 0,0 0 0,0 0 0,0 1-1,0-1 1,0 0 0,0 0 0,-1 0 0,1 1 0,0-1 0,0 1-1,0-1 1,-1 1 0,1-1 0,0 1 0,-1 0 0,1 0 0,0 0 0,-1 0-1,1-1 1,0 2 0,-1-1 0,1 0 0,0 0 0,-1 0 0,1 1-1,0-1 1,0 0-86,-13 3 110,0 0-1,1 1 0,-1 0 1,1 1-1,0 0 0,1 1 1,-1 1-1,1 0 1,0 1-1,1 0 0,0 0 1,0 1-1,1 1 0,0 0 1,1 0-1,-7 10-109,14-18 4,0 0 1,0 0-1,1 0 0,-1 1 1,1-1-1,-1 0 0,1 1 1,0-1-1,0 1 0,0-1 1,0 1-1,0-1 0,0 1 1,1 0-1,-1 0 0,1-1 1,0 1-1,0 0 0,0 0 1,0-1-1,1 1 0,-1 0 1,1-1-1,-1 1 0,1 0 1,0-1-1,0 1 0,0-1 1,0 1-1,1-1 0,-1 1 1,1-1-1,-1 0 0,1 0 1,0 0-1,0 0 0,0 0 1,0 0-1,0 0 0,0-1 1,1 1-1,-1-1 0,1 0 1,0 1-5,70 0 21,-47-4-6,0 0 9,-21 0-23,1 0-1,-1 1 1,1 0 0,0 0-1,-1 0 1,1 1-1,0 0 1,0 0-1,-1 0 1,1 1-1,0 0 1,-1 0-1,1 0 1,-1 1 0,1 0-1,-1 0 1,0 0-1,0 1 1,0 0-1,0 0 1,0 0-1,0 0 1,-1 1 0,0 0-1,1 0 1,-1 0-1,-1 0 1,4 4-1,-6-4 2,-1-1 1,1 1 0,0-1 0,-1 1-1,0 0 1,0 0 0,0-1-1,0 1 1,-1 0 0,1-1 0,-1 1-1,0-1 1,0 1 0,0-1-1,-1 1 1,1-1 0,-1 0-1,0 1 1,0-1 0,0 0 0,0 0-1,0 0 1,-1-1 0,0 1-1,1-1 1,-1 1 0,0-1-1,0 0 1,0 0 0,0 0 0,0 0-1,-1-1 1,1 1 0,-1-1-1,-2 1-2,-57 25 856,-2-2-1,-53 12-855,86-36-193,34-5-367,126-67-5833,-75 29 3768</inkml:trace>
  <inkml:trace contextRef="#ctx0" brushRef="#br0" timeOffset="-210607.949">22636 1037 3969,'25'-50'6479,"-30"41"-2490,-9 21-3039,-6 15-740,1 2-1,2 0 1,1 1 0,1 1-1,1 1 1,2-1-1,-4 20-209,1-10 163,-71 196 520,58-65-611,22-110-58,-27 161 135,33-221-138,-1 3 281,6-37-37,9-47-171,3 2 0,4 0 0,2 1-1,5 1 1,2 2 0,36-63-84,72-103 87,-137 236-86,4-5 0,0 0 0,0 0 0,0 0 1,1 0-1,0 1 0,0 0 0,1 0 1,0 1-1,0 0 0,1 0 1,0 1-1,1-1-1,-8 5-5,1 1-1,-1-1 1,0 1 0,1-1 0,-1 1 0,1 0 0,-1 0 0,1-1-1,-1 1 1,0 0 0,1 0 0,-1 0 0,1 1 0,-1-1 0,1 0-1,-1 1 1,1-1 0,-1 0 0,0 1 0,1 0 0,-1-1 0,0 1-1,0 0 1,1 0 0,-1-1 0,0 1 0,0 0 0,0 0 0,0 0-1,0 1 1,0-1 0,0 0 0,0 0 0,-1 0 0,1 1 0,0-1-1,-1 0 1,1 1 0,-1-1 0,1 0 0,-1 2 5,9 59-116,-12-46 140,0 1 1,-1-1-1,0 0 0,-2 0 1,0-1-1,0 1 0,-2-1 1,0-1-1,0 1 0,-1-1 1,-1-1-1,-9 10-24,11-13 36,-1 0-1,1-1 1,-1 0-1,-1 0 1,0-1-1,0-1 1,0 0 0,-1 0-1,0-1 1,-1 0-1,1-1 1,-1 0-1,0-1 1,0 0 0,-11 1-36,18-4 24,5-1-42,-1 0-1,0 1 0,1-1 0,-1 1 0,0-1 0,1 0 0,-1 0 0,0 1 0,0-1 0,1 0 0,-1 0 0,0 0 1,0 0-1,1 0 0,-1 0 0,0 0 0,0 0 0,0 0 0,1 0 0,-1 0 0,0-1 0,0 1 0,1 0 1,-1-1-1,0 1 0,1 0 0,-1-1 0,0 1 0,1-1 0,-1 1 0,1-1 0,-1 1 0,0-1 0,1 1 1,-1-1-1,1 0 0,0 1 0,-1-1 0,1 0 0,-1 1 0,1-1 0,0 0 0,0 1 0,-1-1 0,1 0 0,0 0 1,0 1-1,0-1 0,0 0 0,0 0 0,0 0 0,0 1 0,0-1 0,0 0 0,0 0 0,1 1 0,-1-1 1,0 0-1,0 0 19,13-24-856,1 1 0,1 0 1,1 1-1,1 0 1,0 2-1,8-6 856,-15 15-544,57-59-4430,2 4 1,31-21 4973,-36 32 1091,27-30 6968,-89 98-5963,-61 193-303,-8 36-272,62-190-892,27-59-189,34-79-178,-28 29-126,-3-1-1,17-57-135,-29 58 84,-13 58-85,0 0 1,0 1-1,0-1 1,0 0-1,-1 0 0,1 0 1,0 0-1,0 0 1,0 0-1,-1 0 0,1 0 1,0 0-1,0 0 1,-1 0-1,1 0 0,0 0 1,0 0-1,0 0 1,-1 0-1,1 0 0,0 0 1,0 0-1,0 0 1,-1 0-1,1 0 0,0 0 1,0 0-1,0 0 1,-1-1-1,1 1 0,0 0 1,0 0-1,0 0 1,0 0-1,-1 0 0,1-1 1,0 1-1,0 0 1,0 0-1,0 0 0,0-1 1,0 1-1,0 0 1,0 0-1,-1 0 0,1-1 1,0 1-1,0 0 1,0 0-1,0 0 0,0-1 1,0 1-1,0 0 1,0 0 0,-9 19-69,-19 117-62,28-134 131,-1 1 0,1 0 1,0-1-1,0 1 0,0-1 0,0 1 0,0-1 0,0 1 1,1 0-1,-1-1 0,1 1 0,-1-1 0,1 0 0,0 1 1,0-1-1,1 1 0,-1-1 0,0 0 0,1 0 0,-1 0 1,1 0-1,0 0 0,-1 0 0,1 0 0,0-1 1,0 1-1,0 0 0,0-1 0,1 0 0,-1 1 0,2-1 0,52-24-12,-33 7 39,0 0 0,-1-1-1,-1-2 1,0 0 0,-2-1-1,2-4-26,45-42 67,-66 65-68,0 1-1,0-1 1,0 0 0,1 1 0,-1-1-1,0 1 1,1-1 0,-1 1-1,0-1 1,1 1 0,-1-1-1,0 1 1,1 0 0,-1-1-1,1 1 1,-1-1 0,1 1 0,-1 0-1,1-1 1,-1 1 0,1 0-1,-1 0 1,1 0 0,0-1-1,-1 1 1,1 0 0,-1 0-1,1 0 1,-1 0 0,1 0 0,0 0-1,-1 0 1,1 0 0,-1 0-1,1 0 1,0 0 0,-1 0-1,1 1 1,-1-1 0,1 0 0,-1 0-1,1 1 1,-1-1 0,1 0-1,-1 1 1,1-1 0,-1 0-1,1 1 1,-1-1 0,1 1-1,-1-1 1,0 1 0,1-1 0,-1 1 0,2 34-125,-3-27 112,1 0-2,5 62-5,-5-68 20,0-1 1,1 1-1,-1 0 0,1 0 1,0 0-1,0-1 1,-1 1-1,1 0 0,0-1 1,0 1-1,1-1 0,-1 1 1,0-1-1,0 0 0,1 1 1,-1-1-1,1 0 0,-1 0 1,1 0-1,-1 0 0,1 0 1,0 0-1,0 0 0,-1-1 1,1 1-1,0-1 1,0 1-1,0-1 0,-1 0 1,1 0-1,0 0 0,0 0 1,0 0-1,0 0 0,0 0 1,17-5 0,1 0 0,-2-1 0,1-1 0,-1-1 0,0 0 0,0-2 0,-1 0 0,9-7 0,35-19 42,21 1-14,-79 34-30,0 0 0,-1 1 0,1 0 0,-1 0 0,1 0 0,-1 0 1,1 0-1,-1 0 0,1 1 0,-1-1 0,1 1 0,-1 0 0,1-1 0,-1 1 1,1 0-1,-1 1 0,0-1 0,0 0 0,0 1 0,0-1 0,0 1 1,0 0-1,0-1 0,0 1 0,0 0 0,-1 0 0,1 0 0,-1 0 0,0 1 1,1-1-1,-1 0 0,0 1 0,0-1 0,-1 0 0,1 1 0,0-1 0,-1 1 1,1 0-1,-1-1 0,0 1 0,0-1 0,0 2 2,0-2 1,0 0-1,1 1 1,-1-1 0,1 0-1,-1 0 1,1 1-1,0-1 1,0 0 0,0 0-1,0 0 1,0 0 0,1 0-1,-1 0 1,1-1 0,-1 1-1,1 0 1,-1-1-1,1 1 1,0-1 0,0 1-1,1 0 0,43-23-6,123-96 3,-168 116-4,0 1 1,0-1-1,0 0 1,-1 1-1,1-1 1,0 1-1,0-1 1,0 1-1,0 0 1,0-1-1,0 1 1,0 0-1,0 0 0,0-1 1,0 1-1,0 0 1,1 0-1,-1 0 1,0 0-1,0 1 1,0-1-1,0 0 1,0 0-1,0 1 1,0-1-1,0 0 0,0 1 1,0-1-1,0 1 1,-1-1-1,1 1 1,0 0-1,0-1 1,0 1-1,-1 0 1,1 0-1,0-1 0,-1 1 1,1 0-1,0 0 1,-1 0-1,1 0 1,-1 0-1,0 0 1,1 0-1,-1 0 1,0 0-1,1 0 1,-1 0-1,0 0 0,0 0 1,0 0 6,-16 145-384,12-78 415,3 0 0,2-1 0,4 2-31,-4-57-3,1 0-1,-2 0 0,0 0 0,0 0 1,-1 0-1,0 0 0,-1 0 1,-1 0-1,0 0 0,0 0 1,-1-1-1,0 0 0,-3 4 4,-14 23 146,-1-1 0,-2-1 0,-1-1 0,-14 12-146,39-46 10,-1 0 0,1 0-1,0 0 1,-1 0-1,1-1 1,0 1 0,-1 0-1,1 0 1,-1 0-1,1-1 1,-1 1 0,0 0-1,1-1 1,-1 1-1,0 0 1,0-1-1,1 1 1,-1-1 0,0 1-1,0-1 1,0 1-1,1-1 1,-1 0 0,0 0-1,0 1 1,0-1-1,0 0 1,0 0 0,0 0-1,0 0 1,0 0-1,0 0 1,1 0 0,-1 0-1,0 0 1,0 0-1,0-1 1,0 1 0,0 0-1,0-1 1,0 1-1,1 0 1,-1-1 0,0 1-1,0-1 1,1 1-1,-1-1 1,0 0 0,0 1-1,1-1 1,-1 0-1,1 1 1,-1-1 0,1 0-1,-1 0 1,1 0-1,-1 1 1,1-1 0,0 0-1,-1 0 1,1 0-1,0 0 1,0 0 0,0 0-1,0 0 1,0 0-10,-4-10 37,1-1-1,1 1 1,0 0 0,1-1-1,0 0 1,0 1 0,1-1 0,1 0-1,0 1 1,1-1 0,0 1-1,1 0 1,0-1 0,0 1 0,1 0-1,1 1 1,5-10-37,3-2 13,2 0 1,0 1-1,2 1 1,0 0-1,1 2 1,1-1-1,17-11-13,-3 1 13,105-112 733,-89 95-3263,-7-4 533</inkml:trace>
  <inkml:trace contextRef="#ctx0" brushRef="#br0" timeOffset="-208987.163">27068 453 8298,'1'-9'3224,"-4"12"49,-6 15-2241,-9 19-536,-6 7-472,-4 18-16,0-3 25,5 5 47,8-11-40,7-3-281,5-14-327,2-1-2728,-2-6 511</inkml:trace>
  <inkml:trace contextRef="#ctx0" brushRef="#br0" timeOffset="-208566.358">26698 599 7986,'100'-115'5447,"-78"94"-5140,2 2 1,0 0-1,1 1 1,1 2-1,0 1 1,1 1-1,1 1 1,0 1-1,1 1 1,18-3-308,-41 12 82,1 0 1,0 0 0,0 1 0,0 0 0,0 0 0,1 0-1,-1 1 1,0 0 0,0 1 0,0 0 0,0 0 0,0 0 0,0 1-1,0 0 1,0 0 0,3 2-83,-7-2 11,-1 1 0,0-1 0,0 1 0,0 0 0,-1-1 0,1 1 0,0 0 0,-1 0 0,0 0 0,0 0 0,0 0 0,0 1 0,0-1 0,-1 0 0,1 0 0,-1 1 0,0-1 0,0 0 0,0 0 0,0 1 0,-1-1 0,1 0 0,-1 0 0,0 0 0,0 1 0,0-1 1,0 0-1,-1 0 0,1 0 0,-1-1 0,-1 3-11,-17 38 103,-2 0 1,-2-2 0,-26 34-104,13-19 102,-18 32 45,54-87-144,0 0 0,0 0 0,0 1 0,0-1 0,0 0 0,0 1 1,1-1-1,-1 1 0,1 0 0,-1-1 0,1 1 0,-1-1 0,1 1 1,0 0-1,0-1 0,0 1 0,0-1 0,0 1 0,0 0 0,0-1 1,0 1-1,1 0 0,-1-1 0,1 1 0,-1-1 0,1 1 0,0-1 0,-1 1 1,1-1-1,0 0 0,0 1 0,0-1 0,0 0 0,0 1 0,0-1 1,0 0-1,2 1-3,104 6-64,-63-9 53,-17 3 8,-1 0-1,1 2 1,-1 1-1,0 1 1,-1 1-1,1 1 1,9 6 3,-32-14-4,0 1 0,0 0 0,0-1 0,0 1 0,0 1 0,-1-1 1,1 0-1,0 1 0,-1-1 0,1 1 0,-1 0 0,0-1 0,1 1 0,-1 0 0,0 1 0,0-1 0,0 0 0,-1 1 0,1-1 0,0 1 1,-1-1-1,0 1 0,1 0 0,-1 0 0,0-1 0,-1 1 0,1 0 0,0 0 0,-1 0 0,0 0 0,1 0 0,-1 0 0,0 0 0,-1 0 1,1 0-1,-1 1 4,-56 45 285,-72 3 821,-169 52 1039,261-89-2039,-1-2 0,-1-2 0,0-2 0,-1-1-1,1-2 1,-15-1-106,45-4-63,1-1 0,-1-1-1,1 0 1,-1 0-1,1 0 1,-1-1 0,1-1-1,0 1 1,0-1 0,0-1-1,0 1 1,0-1 0,1-1-1,-1 0 64,-26-32-3763</inkml:trace>
  <inkml:trace contextRef="#ctx0" brushRef="#br0" timeOffset="-210017.1">24886 1096 8538,'-27'45'5110,"27"-45"-5089,0 0 0,-1 0 0,1 0 0,0 1 0,0-1 0,-1 0 0,1 0 0,0 0 0,0 1 0,0-1 0,-1 0 0,1 0-1,0 1 1,0-1 0,0 0 0,0 1 0,0-1 0,-1 0 0,1 1 0,0-1 0,0 0 0,0 1 0,0-1 0,0 0 0,0 1 0,0-1 0,0 0 0,0 1 0,0-1-1,0 0 1,0 0 0,1 1 0,-1-1 0,0 0 0,0 1 0,0-1 0,0 0 0,0 1 0,1-1 0,-1 0 0,0 0 0,0 1 0,0-1 0,1 0 0,-1 0-1,0 0 1,0 1 0,1-1 0,-1 0 0,0 0 0,1 0 0,-1 0 0,0 0 0,1 1 0,-1-1 0,0 0 0,1 0 0,-1 0 0,0 0 0,1 0 0,-1 0 0,0 0-1,0 0 1,1 0 0,-1 0 0,0 0 0,1 0-21,19-17 272,173-186 320,120-141-294,-297 325-290,19-21 18,-2-1-1,-2-1 1,-2-2-1,19-39-25,-34 39 42,-15 44-40,1 0 0,-1 0 1,1 0-1,-1 1 0,1-1 0,-1 0 1,1 0-1,-1 0 0,1 0 0,-1 0 1,1 0-1,-1 0 0,1 0 0,-1 0 1,1 0-1,-1 0 0,1 0 0,-1 0 1,1 0-1,-1-1 0,1 1 0,-1 0 1,1 0-1,-1-1 0,1 1 0,0 0 1,-1 0-1,1-1 0,-1 1 0,1 0 1,0-1-1,-1 1 0,1-1 0,0 1 1,-1-1-1,1 1 0,0 0 0,0-1 1,0 1-1,-1-1 0,1 1 0,0-1 1,0 1-1,0-1 0,0 1 1,0-1-1,0 1 0,0-1 0,0 1 1,0-1-1,0 1 0,0-1 0,0 1 1,0-1-1,0 1 0,1-1 0,-1 1 1,0-1-3,-60 80 138,-94 204 134,84-148 476,-34 99-748,82-181 114,2 1-1,3 0 1,2 2-1,3 0 0,2 0 1,2 7-114,8-62 0,-1 4 11,0 0 0,1 0 0,0 0 0,0 0 0,0 0 0,1 0 0,-1 0 0,1-1 0,0 1 0,1 0 0,-1 0 0,1 0 0,0-1 0,0 1 0,0-1 0,2 3-11,10-3-2364,-10-26-2521,-3 10 3764,6-36-3331</inkml:trace>
  <inkml:trace contextRef="#ctx0" brushRef="#br0" timeOffset="-209516.215">25525 790 7882,'0'0'102,"-1"0"1,1 1 0,0-1-1,-1 0 1,1 1 0,0-1-1,0 0 1,-1 1 0,1-1 0,0 0-1,0 1 1,0-1 0,0 1-1,-1-1 1,1 0 0,0 1-1,0-1 1,0 1 0,0-1-1,0 0 1,0 1 0,0-1 0,0 1-1,0-1 1,0 0 0,0 1-1,1-1 1,-1 1 0,0-1-1,0 0 1,0 1 0,0-1-1,1 0 1,-1 1 0,0-1-1,0 0 1,1 1 0,-1-1 0,0 0-1,0 1 1,1-1 0,-1 0-1,0 0 1,1 1 0,-1-1-1,0 0 1,1 0 0,-1 0-1,1 0 1,-1 1 0,0-1-1,1 0 1,-1 0 0,1 0 0,-1 0-1,0 0 1,1 0 0,-1 0-1,1 0 1,-1 0 0,0 0-1,1-1-102,-4 11-128,-50 170 1883,52-179-1741,0 0-1,0 0 0,1 0 0,-1 0 0,0 0 0,1 1 0,-1-1 1,1 0-1,0 0 0,-1 0 0,1 0 0,0 1 0,0-1 0,0 0 1,-1 0-1,1 1 0,1-1 0,-1 0 0,0 0 0,0 1 0,0-1 1,1 0-1,-1 0 0,0 0 0,1 1 0,-1-1 0,1 0 0,0 0 1,-1 0-1,1 0 0,0 0 0,0 0 0,-1 0 0,1 0 1,0 0-1,0-1 0,0 1 0,0 0 0,0-1 0,0 1 0,0 0 1,0-1-1,1 1 0,-1-1 0,0 0 0,0 1 0,0-1 0,1 0 1,0 1-14,60-48 188,-42 27-140,119-115 140,-124 123-195,-17 29-100,-19 33 8,12-32 128,1 1 0,1-1 0,0 1 1,2 0-1,-3 18-29,7-36 8,1 1 0,0 0 0,-1 0 0,1-1 0,0 1 0,0 0 1,0-1-1,0 1 0,0 0 0,1-1 0,-1 1 0,1 0 0,-1-1 0,1 1 0,-1 0 0,1-1 0,0 1 1,0-1-1,0 1 0,0-1 0,0 0 0,0 1 0,0-1 0,0 0 0,0 0 0,1 1 0,-1-1 1,0 0-1,1 0 0,-1-1 0,1 1 0,-1 0 0,1 0 0,-1-1 0,1 1 0,0-1 0,-1 1 0,1-1 1,0 0-1,0 0 0,-1 0 0,1 0 0,0 0 0,-1 0 0,1 0-8,8-1 25,0 0 0,0-1 0,0 0-1,-1-1 1,1 0 0,-1 0 0,0-1 0,0 0 0,0-1 0,0 0-1,7-5-24,3-1 35,124-74 178,-143 85-159,0 0-1,0 0 0,0 1 1,0-1-1,0 0 0,1 0 0,-1 0 1,0 1-1,0-1 0,0 0 0,0 0 1,1 0-1,-1 0-53,-27 13 1311,38-31-610,3 7-672,0 1 1,1 0-1,0 1 0,1 1 1,0 0-1,0 1 0,1 1 1,0 0-1,9-1-29,-18 6-26,-7 1 26,0 0 0,0 0 0,1 0 0,-1 0 0,0 0 0,0-1 0,0 1 0,1 0 0,-1 0 0,0-1 0,0 1 0,0-1 0,0 1 0,0-1 0,0 1 0,0-1 0,0 0 0,0 0 0,0 1 0,0-1 0,0 0 0,0 0 1,0 0-1,-1 0 0,1 0 0,0 0 0,-1 0 0,1 0 0,-1 0 0,1 0 0,-1-1 0,0 1 0,1 0 0,-1 0 0,0 0 0,0-1 0,0 1 0,-14-28-2709,-12-12 459</inkml:trace>
  <inkml:trace contextRef="#ctx0" brushRef="#br0" timeOffset="-209302.667">25863 417 10978,'-9'-2'2897,"5"2"760,7 2-3129,3-2-344,7 0-176,12 0-128,3-5-568,6 2-2969,-10 0 712</inkml:trace>
  <inkml:trace contextRef="#ctx0" brushRef="#br1" timeOffset="-192363.584">5313 4052 8682,'-27'-17'5217,"27"16"-5191,0-1 0,1 0 0,-1 1 0,0-1 1,1 1-1,-1-1 0,1 0 0,-1 1 0,1-1 0,0 1 0,0 0 0,0-1 0,0 1 1,0 0-1,0-1 0,0 1 0,0 0 0,0 0 0,1 0 0,-1 0 0,0 0 1,1 0-1,-1 0 0,1 0-26,41-16 252,13-6 97,16-3 71,-60 20-326,0 1-1,0 0 0,1 1 1,0 0-1,0 1 0,0 0 1,0 2-1,0-1 1,3 1-94,60 9 793,3-1-534,0-3 1,51-6-260,37-22 146,7 8-66,-8 10-70,2 0 153,0 8-1,10 7-162,122 9 288,-242-14-218,-1 2 0,1 3 0,-2 2 0,6 5-70,160 32 247,17-12-154,20 9-55,144 32-16,256 89-22,-388-73 15,-3 5 12,-183-70-18,170 68-6,-25 21 2,300 169 54,-323-179-49,5 1 20,218 177-28,-269-166 219,69 72-221,-35 9 114,-119-118-52,-20-22-20,275 306 304,-18 7-293,-142-186-45,161 233 16,-148-219-29,-11 9-21,14 27 9,18 7-52,-131-145 82,44 81-13,41 78 4,4-1 55,-6 39-31,-131-245-19,222 473-2,-124-233 54,20-6-42,4-13 3,-21 3-14,23 135-6,-97-279 0,79 217 0,-6 36 70,-113-346-13,2-1 1,1-1 0,2 0-1,15 20-59,27 64 239,-117-143-6371,8-1 2091</inkml:trace>
  <inkml:trace contextRef="#ctx0" brushRef="#br1" timeOffset="-190523.012">5177 3082 7017,'4'-40'4843,"-10"68"-886,25 141-2658,-3-45-650,0 96-649,1-122-3,-16-98-84,-1 0-1,0 1 1,0-1-1,0 0 0,1 1 1,-1-1-1,0 0 1,0 1-1,0-1 0,0 1 1,0-1-1,0 0 0,0 1 1,0-1-1,0 0 1,0 1-1,0-1 0,0 1 1,0-1-1,0 0 0,0 1 1,0-1-1,0 1 1,0-1-1,-1 0 0,1 1 1,0-1-1,0 0 1,0 1-1,-1-1 0,1 0 1,0 0-1,0 1 0,-1-1 1,1 0-1,0 0 1,-1 1-1,1-1 0,0 0 1,-1 0-1,1 0 0,0 1 1,-1-1-1,1 0 1,0 0-1,-1 0 0,1 0 1,-1 0-1,1 0 1,0 0-1,-1 0 0,1 0 1,0 0-1,-1 0 0,1 0 1,-1 0-1,1 0 1,0 0-1,-1 0 0,1-1 88,-17-2-3439</inkml:trace>
  <inkml:trace contextRef="#ctx0" brushRef="#br1" timeOffset="-190259.621">4922 3829 9122,'83'-18'6174,"-40"-1"-5963,0-2 0,-1-2 0,34-26-211,71-58 128,33-11-63,-179 117-106,1 0 0,-1 0 0,1 0 0,-1 0 0,1 0 0,-1-1-1,0 1 1,0 0 0,1-1 0,-1 1 0,0 0 0,0-1 0,-1 0 0,1 1 0,0-1 0,0 1-1,-1-1 1,1 0 0,-1 1 0,0-1 0,1 0 0,-1 0 0,0 1 0,0-1 41,-10-16-2820,0 11 778</inkml:trace>
  <inkml:trace contextRef="#ctx0" brushRef="#br1" timeOffset="-189973.381">5001 3152 9034,'-20'-6'2592,"2"-1"633,9 2-2537,9-3-208,6 4-200,9-8-111,8-2-25,13-6-96,4-1 48,5-11-56,-2 5 24,-2 3-64,-5 5 40,3 4-184,-8 11-305,2 5-2943,-4 1 719</inkml:trace>
  <inkml:trace contextRef="#ctx0" brushRef="#br1" timeOffset="-189682.51">5550 3310 3801,'12'-5'3337,"6"27"-697,-2 7-255,2 13-1457,-2-4-368,1 7-192,-6-5-80,1 2-136,-6-7-40,2 2-104,-4-11 64,-1-7-272,-7-13 280,-4-3-3025,-7-16 889</inkml:trace>
  <inkml:trace contextRef="#ctx0" brushRef="#br1" timeOffset="-189160.087">5454 3290 8410,'24'-53'5151,"-13"42"-4997,0-1-1,1 2 1,-1 0-1,2 0 1,0 1 0,0 0-1,12-5-153,-19 10 62,0 1-1,0 0 0,0 0 0,0 0 0,0 1 0,1 0 0,-1 0 1,1 1-1,-1-1 0,1 2 0,0-1 0,-1 1 0,1 0 1,0 0-1,-1 0 0,1 1 0,0 0 0,-1 1 0,1 0 0,0 0-61,-2 1 79,0 0 0,0 0 0,0 1 0,-1-1 0,1 1-1,-1 1 1,0-1 0,0 0 0,0 1 0,-1 0 0,0 0-1,0 0 1,0 0 0,0 0 0,-1 1 0,0-1 0,0 1 0,0 0-1,-1 0 1,0-1 0,0 1 0,-1 0 0,1 0 0,-1 1-79,3 9 463,12 1 54,-4-12-518,37 13-22,-45-18 22,0 0 0,0 0 1,-1 1-1,1-1 0,0 1 0,0-1 1,-1 1-1,1 0 0,-1 1 0,1-1 1,-1 0-1,1 1 0,-1-1 0,0 1 1,0-1-1,0 1 0,0 0 0,0 0 1,0 0-1,0 0 0,-1 1 0,1-1 0,-1 0 1,1 1-1,-1-1 0,0 1 0,0-1 1,0 2 0,4 12 84,-2 0 0,0 0 0,0 1 1,-2-1-1,0 0 0,-1 1 0,0-1 1,-2 1-1,0-1 0,0 0 0,-2 0 1,0 0-1,-1 0 0,0-1 0,-1 0 0,-1 0 1,-1 0-1,0-1 0,0 0 0,-2 0 1,0-1-1,0 0 0,-1-1 0,-4 3-84,-2-2 154,-1-2 0,0 0 0,0-1 0,-1-1 0,0 0 0,-1-2 0,0 0 0,0-1 0,0-1 0,-1-1 0,-17 1-154,32-4-9,-1 0 0,0-1 0,0 1 0,1-1 0,-1-1 0,0 0 0,0 1 0,1-2 0,-1 1 0,0-1 0,1 0 0,-4-2 9,8 3-196,1 0-1,-1 0 1,0 0-1,0 0 0,1 0 1,-1-1-1,1 1 1,-1 0-1,1-1 1,0 0-1,0 1 1,-1-1-1,1 1 1,0-1-1,0 0 1,0 0-1,1 0 1,-1 0-1,0 0 1,1 1-1,-1-1 1,1 0-1,0 0 1,0 0-1,0-2 197,-2-32-3754</inkml:trace>
  <inkml:trace contextRef="#ctx0" brushRef="#br1" timeOffset="-185462.005">18143 2439 4697,'1'-12'2936,"-1"8"-2472,1 0 1,-1-1 0,0 1-1,0 0 1,0 0-1,0-1 1,-1 1 0,0 0-1,0 0 1,0 0-1,0 0 1,-1 0 0,1 0-1,-1 0 1,0 0-1,0 0 1,-1 1 0,1-1-1,-1 1 1,0-1-465,1 4 105,0 0 1,0 0-1,-1 0 1,1 1-1,0-1 1,0 0-1,0 1 1,0 0-1,0-1 1,0 1-1,0 0 1,0 0-1,0 0 0,0 0 1,0 0-1,0 1 1,1-1-1,-1 0 1,1 1-1,-1 0 1,1-1-1,-1 1 1,1 0-1,-1 1-105,-1 1 26,1 1 0,-1-1-1,1 1 1,0-1 0,1 1-1,-1 0 1,1 0 0,0 0 0,0 0-1,1 0 1,-1 0 0,1 0 0,0 0-1,0 1-25,1-5 1,0-1 0,-1 1 0,1 0 0,0-1 0,0 1 0,0-1 0,0 1 0,-1-1 1,1 1-1,0-1 0,0 0 0,0 0 0,0 1 0,0-1 0,0 0 0,0 0 0,0 0 0,0 0 0,0 0 0,0 0 0,0 0 0,0 0 0,0 0 0,0-1 0,0 1 0,0 0 0,0 0 0,0-1 0,-1 1 0,1-1 0,0 1 0,0-1 0,0 1 0,0-1 0,-1 0 0,1 1 0,0-1 0,-1 0 0,1 0 0,-1 1 1,1-1-1,0 0 0,-1 0 0,1 0-1,9-9 12,0 0 0,-1-1 0,0 0 0,0 0 0,-2-1 0,1 0 0,-1 0 0,-1-1 0,0 0 0,-1 0 0,0 0 0,-1-1 0,-1 0 0,0 1 0,-1-1 0,0-7-12,-1 21 3,-1-1 0,0 1 0,1-1 0,-1 1 0,0-1 0,1 1 0,-1-1 0,0 1 0,0-1 0,1 1 0,-1-1 0,0 0 0,0 1 0,0-1 0,0 1 0,0-1 0,0 0 1,0 1-1,0-1 0,0 1 0,0-1 0,0 0 0,0 1 0,0-1 0,0 1 0,-1-1 0,1 0 0,0 1 0,-1-1 0,1 1 0,0-1 0,-1 1 0,1-1 0,0 1 0,-1-1 0,1 1 0,-1 0 1,1-1-1,-1 1 0,1 0 0,-1-1 0,1 1 0,-1 0 0,1-1 0,-1 1 0,1 0 0,-1 0 0,0 0 0,1 0 0,-1-1 0,1 1 0,-1 0 0,0 0 0,1 0 0,-1 0 0,0 0 1,1 1-1,-1-1 0,1 0 0,-1 0 0,0 0 0,1 0 0,-1 1 0,1-1 0,-1 0 0,1 1-3,-8 8 16,1 2 0,1-1 0,0 1 1,1 0-1,0 0 0,0 0 0,1 1 0,1 0 0,-1 6-16,0-4 2,0-5-1,1 1-1,0 0 1,0 0 0,2 0 0,-1 0 0,1 1 0,0-1 0,1 0 0,0 0 0,1 1-1,0-1 1,2 7-1,-2-16 1,0-1 1,0 1-1,0-1 0,0 0 0,-1 1 0,1-1 0,0 0 0,0 0 0,0 0 0,0 0 0,0 1 0,0-1 0,0 0 0,-1-1 0,1 1 1,0 0-1,0 0 0,0 0 0,0 0 0,0-1 0,0 1 0,-1 0 0,1-1 0,0 1 0,0-1 0,0 1 0,-1-1 0,1 1 0,0-1 1,-1 0-1,1 1 0,-1-1 0,1 0 0,0 1 0,-1-1 0,0 0 0,1 0 0,-1 0 0,1 1 0,-1-1 0,0 0 0,1 0 0,-1 0 1,0 0-1,0 0 0,0 0 0,0 0 0,0 1 0,0-1 0,0 0 0,0-1-1,6-16 20,-1 0 0,-1 0 0,-1 0 0,0-1 0,-1 1 0,-1-1 0,-1 0 0,-1 1 0,-2-16-20,3 35 2,0 0 1,-1-1-1,1 1 0,0-1 0,-1 1 1,1 0-1,-1-1 0,1 1 0,-1-1 1,1 1-1,-1-1 0,0 0 0,1 1 1,-1-1-1,1 0 0,-1 1 0,0-1 1,1 0-1,-1 0 0,0 1 0,1-1 1,-1 0-1,0 0 0,1 0 0,-1 0 1,0 0-1,0 0 0,1 0 0,-1 0 1,0 0-1,1 0 0,-1-1 0,0 1 1,1 0-1,-1 0 0,0-1 0,1 1 1,-1 0-1,0-1 0,1 1 0,-1-1 1,1 1-1,-1 0 0,1-1 0,-1 1 1,1-1-1,-1 0 0,1 1 0,0-1 1,-1 1-1,1-1 0,0 0 0,-1 1 1,1-1-1,0 0 0,0 1 0,0-1 1,0 0-1,-1 1 0,1-1 0,0 0 1,0 0-1,0 1 0,0-1-2,-4 10 6,0 1-1,0-1 1,1 1 0,0 0-1,1 0 1,0 0 0,0 0-1,1 0 1,1 0 0,0 1-1,0-1 1,2 9-6,-2-18 0,0-1 0,-1 1-1,2 0 1,-1 0 0,0 0 0,0 0-1,0 0 1,0 0 0,0 0 0,1-1-1,-1 1 1,0 0 0,1 0 0,-1 0-1,1-1 1,-1 1 0,1 0 0,-1 0-1,1-1 1,-1 1 0,1 0-1,0-1 1,-1 1 0,1-1 0,0 1-1,0-1 1,-1 1 0,1-1 0,0 0-1,0 1 1,0-1 0,0 0 0,-1 0-1,1 1 1,0-1 0,0 0 0,0 0-1,0 0 1,0 0 0,0 0 0,0 0-1,-1 0 1,1 0 0,0-1 0,0 1-1,0 0 1,0 0 0,0-1 0,-1 1-1,1-1 1,0 1 0,0-1 0,-1 1-1,1-1 1,0 1 0,-1-1 0,1 0-1,0 1 1,-1-1 0,1 0 0,-1 1-1,1-1 1,-1 0 0,1 0-1,-1 1 1,0-1 0,1 0 0,-1-1 0,3-2 10,0-1 0,0 0 0,-1-1 0,0 1 1,0 0-1,0-1 0,-1 0 0,1 1 0,-1-1 0,-1 0 1,1 1-1,-1-1 0,0 0 0,0 0 0,-1 1 1,0-4-12,1 8 3,0 0-1,0 1 0,0-1 1,0 0-1,0 1 0,0-1 1,0 0-1,0 1 0,0-1 1,0 0-1,-1 1 0,1-1 1,0 1-1,-1-1 0,1 0 1,0 1-1,-1-1 0,1 1 1,0-1-1,-1 1 0,1-1 0,-1 1 1,1-1-1,-1 1 0,1 0 1,-1-1-1,0 1 0,1 0 1,-1-1-1,1 1 0,-1 0 1,0 0-1,1-1 0,-1 1 1,0 0-1,1 0 0,-1 0 1,0 0-1,1 0 0,-1 0 1,0 0-1,1 0 0,-1 0 0,0 0 1,1 1-1,-1-1 0,1 0 1,-1 0-1,0 0 0,1 1 1,-1-1-2,-24 29-106,6 10-632,5 4-822</inkml:trace>
  <inkml:trace contextRef="#ctx0" brushRef="#br1" timeOffset="-172143.885">11351 6088 1400,'124'-95'3038,"-115"88"-2238,-9 7-729,0 0-1,0-1 1,0 1 0,0 0-1,1 0 1,-1-1 0,0 1-1,0 0 1,0-1 0,0 1-1,1 0 1,-1 0 0,0-1-1,0 1 1,0 0 0,1 0-1,-1 0 1,0-1 0,0 1-1,1 0 1,-1 0 0,0 0-1,0 0 1,1 0 0,-1 0-1,0-1 1,1 1 0,-1 0-1,0 0 1,1 0 0,-1 0-1,0 0 1,0 0 0,1 0-1,-1 0 1,0 0 0,1 0-1,-1 1 1,0-1 0,0 0-1,1 0 1,-1 0 0,0 0-1,1 0 1,-1 0 0,0 1-1,0-1 1,1 0 0,-1 0-1,0 0 1,0 1 0,0-1-1,1 0 1,-1 0 0,0 1-1,0-1 1,0 0 0,0 0-1,1 1 1,-1-1 0,0 0-1,0 1 1,0-1 0,0 0-1,0 1-70,0 3 158,-1 1-1,0-1 1,1 1-1,-1-1 1,-1 0-1,1 1 0,-1-1 1,0 0-1,0 0 1,0 0-1,0 0 1,-1 0-1,1-1 0,-1 1 1,0-1-1,-1 1-157,-8 12 278,-152 192 501,-24 35-647,-41 27-132,79-103 56,-76 74 65,-48 81-121,79-101-16,96-115-109,-52 78 125,-99 153 223,104-157-209,-9 45 11,-88 115-79,78-139 129,-184 301 322,280-410-106,64-86-478,-2 5 600,10-10-3703,3-2 922</inkml:trace>
  <inkml:trace contextRef="#ctx0" brushRef="#br1" timeOffset="-171678.06">8334 9355 6449,'-23'-71'5255,"16"163"-3583,-8 12-1380,-4-2 0,-5 0 0,-4-1 0,-11 15-292,-8 35 154,41-132-128,1 1 1,1-1 0,1 1-1,1-1 1,0 1 0,1 10-27,1-27 3,1 0 1,-1 0-1,0 0 1,1 0-1,0 0 1,-1 0-1,1-1 0,0 1 1,0 0-1,1 0 1,-1-1-1,1 1 1,-1-1-1,1 1 1,0-1-1,0 0 0,0 1 1,0-1-1,0 0 1,0 0-1,1-1 1,-1 1-1,1 0 1,-1-1-1,1 1 1,0-1-1,0 0 0,-1 0 1,1 0-1,0 0 1,0-1-1,0 1 1,0-1-1,0 0 1,0 0-1,0 0 0,0 0 1,0 0-1,0-1 1,0 1-1,0-1 1,0 0-1,-1 1 1,1-2-1,0 1 1,2-1-4,128-62 65,136-120 28,-77 43 1011,-101 77-3284</inkml:trace>
  <inkml:trace contextRef="#ctx0" brushRef="#br1" timeOffset="-169138.759">6791 10919 5209,'2'-32'6966,"5"46"-5390,-2 7-1372,-1 0 0,0 1 1,-2 0-1,0-1 0,-2 1 1,0 0-1,-3 18-204,1-15 104,-16 270 272,18-294-397,-13 68 129,13-67-203,-1 0-1,0 0 1,0 0-1,0-1 1,0 1 0,0 0-1,0-1 1,0 1-1,-1 0 1,1-1 0,0 0-1,-1 1 1,1-1-1,-1 0 1,0 1-1,1-1 1,-1 0 0,0 0-1,0-1 1,0 1-1,0 0 1,0-1-1,1 1 1,-1-1 0,0 1-1,0-1 1,0 0-1,-1 0 1,1 0 0,0 0-1,0 0 1,-1-1 95,-28-5-3076,-4-8-286</inkml:trace>
  <inkml:trace contextRef="#ctx0" brushRef="#br1" timeOffset="-168657.827">6441 11157 7458,'0'-10'685,"1"0"1,1-1-1,0 1 1,0 0-1,1 0 1,0 1-1,1-1 1,3-4-686,48-67 1445,-35 59-1321,1 0-1,1 1 1,1 2 0,1 0-1,1 1 1,0 2 0,1 1-1,1 0 1,0 2 0,1 1-1,27-7-123,39 3 109,-91 16-106,0-1 0,0 1 0,0 0 0,0 0 0,0 1 0,0-1 0,0 0-1,0 1 1,0 0 0,0 0 0,0 0 0,-1 0 0,1 0 0,0 0 0,-1 1 0,1 0 0,-1-1 0,1 1 0,-1 0-1,0 0 1,0 0 0,1 0 0,-2 1 0,1-1 0,0 0 0,0 1 0,-1-1 0,1 1 0,0 2-3,-1 8 79,-1 0 1,0 1-1,0-1 0,-2 0 1,1 0-1,-2-1 1,0 1-1,0 0 0,-1-1 1,-1 1-1,0-1 1,0-1-1,-2 1 0,1-1 1,-3 3-80,5-6 68,-54 101 965,58-108-1026,-1 0 0,1 0 1,0-1-1,-1 1 0,1 0 0,0-1 0,0 1 0,0 0 0,0 0 0,0 0 0,-1-1 1,1 1-1,1 0 0,-1 0 0,0-1 0,0 1 0,0 0 0,0 0 0,1-1 1,-1 1-1,0 0 0,0-1 0,1 1 0,-1 0 0,1-1 0,-1 1 0,1 0 0,-1-1 1,1 1-1,-1-1 0,1 1 0,-1-1 0,1 1 0,0-1 0,-1 1 0,1-1 0,0 0 1,-1 1-1,1-1 0,0 0 0,0 0 0,-1 1 0,1-1 0,0 0 0,0 0-7,42 1 57,-31-1-26,8-1-21,-12 0-11,-1 0 0,0 0-1,1 1 1,-1-1 0,0 2-1,1-1 1,-1 1-1,0 0 1,1 1 0,-1 0-1,0 0 1,0 0 0,0 1-1,0 0 1,-1 0 0,1 1-1,-1 0 1,0 0-1,0 0 1,0 1 0,-1 0-1,4 4 2,-4 3-1,-1 0 1,-1 1-1,0-1 0,0 1 0,-2 0 0,1 0 1,-2 0-1,1 0 0,-2 0 0,0 0 0,0 0 0,-1 0 1,-1-1-1,0 1 0,-1-1 0,0 1 0,-1-1 0,0 0 1,-1-1-1,-1 1 0,-6 9 1,6-10 68,0 0 1,-1-1-1,0 0 0,0 0 0,-1-1 1,-1 0-1,1 0 0,-1-1 1,-1 0-1,1-1 0,-1 0 1,-1-1-1,1 0 0,-1-1 0,0-1 1,0 1-1,-1-2 0,1 0 1,-1 0-1,0-1 0,1-1 1,-1 0-1,0 0 0,0-2 0,0 1 1,0-2-1,0 0 0,-6-2-68,-11-7-167,20 6-1413,15 5-4054,8 4 1917</inkml:trace>
  <inkml:trace contextRef="#ctx0" brushRef="#br1" timeOffset="-168272.073">7299 11153 4697,'7'2'9801,"26"-17"-9236,-17 6-516,0-1-1,0 0 1,-1-1 0,-1-1-1,0 0 1,0-1-1,-2-1 1,1 0-1,-2 0 1,0-2 0,-1 1-1,0-1 1,-1 0-1,0-3-48,-8 19 14,-1-1 0,1 0-1,0 0 1,-1 0 0,1 0-1,0 0 1,-1 1-1,1-1 1,-1 0 0,0 0-1,1-1 1,-1 1 0,0 0-1,1 0 1,-1 0-1,0 0 1,0 0 0,0 0-1,0 0 1,0 0 0,0 0-1,0 0 1,-1-1-1,1 1 1,0 0 0,-1 0-1,1 0 1,0 0 0,-1 0-1,1 0 1,-1 0 0,0 1-1,1-1 1,-1 0-1,0 0 1,1 0 0,-1 0-1,0 1 1,0-1 0,0 0-1,0 1 1,0-1-1,0 1 1,0-1 0,0 1-1,0-1 1,0 1 0,0 0-1,0-1 1,0 1-14,-53 40 545,38-22-482,1 0-1,1 1 1,0 1-1,2 0 0,0 1 1,2 0-1,0 1 1,1 0-1,1 0 0,2 1 1,0 0-1,1 0 1,1 1-1,1-1 1,1 4-64,2-20 15,0 0-1,0 0 1,1 0-1,0 0 0,0 0 1,0 0-1,1 0 0,0 0 1,0-1-1,4 7-13,-5-11 4,0 0-1,0 0 1,0-1 0,1 1-1,-1 0 1,0-1 0,1 1 0,-1-1-1,1 0 1,0 1 0,0-1-1,-1 0 1,1 0 0,0 0-1,0 0 1,0-1 0,0 1 0,0 0-1,0-1 1,0 1 0,0-1-1,0 0 1,0 0 0,0 0 0,0 0-1,0 0 1,1 0 0,-1 0-1,0-1 1,0 1 0,0-1-1,1 0-3,59-34-404,-48 21-315,-1 0 0,0-1 0,-1 0-1,0 0 1,-2-2 0,1 0 719,23-48-3349</inkml:trace>
  <inkml:trace contextRef="#ctx0" brushRef="#br1" timeOffset="-167928.907">7797 10776 6265,'-22'11'6048,"-9"17"-3123,19-16-2334,-90 98 1362,101-109-1951,0 0 0,1-1 0,-1 1 0,0 0 0,0-1 0,1 1 0,-1 0-1,1 0 1,-1 0 0,1 0 0,-1 0 0,1 0 0,-1-1 0,1 1 0,0 0-1,0 0 1,-1 0 0,1 0 0,0 0 0,0 0 0,0 0 0,0 0 0,0 0-1,0 0 1,0 0 0,1 0 0,-1 0 0,0 0 0,0 0 0,1 0-1,-1 0 1,1 0 0,-1 0 0,1 0 0,-1 0 0,1-1 0,-1 1 0,1 0-1,0 0 1,-1-1 0,1 1 0,0 0 0,0-1 0,0 1 0,0-1 0,-1 1-1,1-1 1,0 1 0,0-1 0,0 1 0,0-1 0,0 0 0,0 0 0,0 0-1,0 1 1,0-1 0,0 0 0,0 0 0,0 0 0,0-1 0,0 1-1,1 0-1,13 0 1,0 0 0,1-1 0,-1-1-1,0 0 1,0-1 0,-1-1-1,1 0 1,-1-1 0,10-5-1,38-11 9,-61 21-9,0-1-1,0 0 0,0 1 1,0-1-1,0 0 0,0 1 0,0 0 1,1-1-1,-1 1 0,0 0 0,0-1 1,0 1-1,1 0 0,-1 0 0,0 0 1,0 0-1,0 0 0,1 0 0,-1 0 1,0 1-1,0-1 0,0 0 1,1 1-1,-1-1 0,0 1 0,0-1 1,0 1-1,0-1 0,0 1 0,0 0 1,0 0-1,0-1 0,0 1 0,0 0 1,-1 0-1,1 0 0,0 0 0,0 0 1,-1 0-1,1 0 0,-1 0 0,1 0 1,-1 1-1,1-1 0,-1 0 1,0 0-1,0 0 0,1 0 0,-1 1 1,0-1-1,0 0 0,0 0 0,0 1 1,0-1-1,-1 0 0,1 1 1,-3 16 0,-1 0 0,0 0 0,-1 0 0,-1-1 0,-1 0 0,-1 0 0,0 0 0,-1 0 0,-5 9 159,0 0 0,-1-1-1,-2-1 1,-1 0 0,0-1-1,-14 12-158,15-29-289,27-30-1630,11-4-1384,7-4-345</inkml:trace>
  <inkml:trace contextRef="#ctx0" brushRef="#br1" timeOffset="-167556.273">8152 10769 8122,'1'-1'144,"-1"0"1,0 1-1,0-1 1,1 0-1,-1 0 1,0 0-1,0 1 1,0-1-1,0 0 1,0 0-1,0 0 1,0 1-1,0-1 1,0 0-1,0 0 1,0 0-1,-1 1 1,1-1-1,0 0 1,-1 0-1,1 1 1,0-1-1,-1 0 1,1 1-1,-1-1 1,1 0-1,-1 1 1,1-1-1,-1 1 1,1-1-1,-1 1 1,0-1-1,1 1 1,-1-1-1,0 1 1,1 0 0,-1-1-1,0 1 1,0 0-1,0 0 1,1-1-1,-1 1 1,0 0-1,0 0 1,1 0-1,-1 0 1,0 0-1,0 0 1,0 0-1,1 0 1,-1 0-1,0 1 1,0-1-1,0 0 1,1 0-1,-1 1 1,0-1-1,1 0 1,-2 1-145,-51 17 1556,53-18-1543,-10 5 93,-1 0-1,1 1 0,0 0 1,0 0-1,1 1 0,0 0 1,0 1-1,0 0 0,1 1 1,-6 8-106,13-16 2,0-1 1,0 1-1,0 0 1,0-1-1,0 1 1,1 0-1,-1 0 1,0 0-1,1 0 1,-1 0-1,0-1 1,1 1-1,0 0 1,-1 1-1,1-1 0,-1 0 1,1 0-1,0 0 1,0 0-1,0 0 1,-1 0-1,1 0 1,0 0-1,1 0 1,-1 1-1,0-1 1,0 0-1,0 0 1,1 0-1,-1 0 1,0 0-1,1 0 1,-1 0-1,1 0 1,-1 0-1,1 0 1,0 0-1,-1 0 1,1-1-1,0 1 0,-1 0 1,1 0-1,0 0 1,0-1-1,0 1 1,0-1-1,0 1 1,0-1-1,0 1 1,0-1-3,102-19-108,-70 10-23,-23 5 91,0 1-1,0 0 1,1 1-1,0 0 0,-1 1 1,1 0-1,0 0 1,0 1-1,-1 1 0,1 0 1,0 0-1,7 2 41,-16-2-7,1 0-1,-1 1 0,1-1 1,-1 0-1,0 1 0,0-1 1,0 1-1,0 0 0,0 0 1,0-1-1,0 1 0,0 0 1,-1 1-1,1-1 0,-1 0 1,0 0-1,0 1 0,0-1 1,0 1-1,0-1 0,0 1 1,0-1-1,-1 1 1,1-1-1,-1 1 0,0 0 1,0-1-1,0 1 0,0 0 1,0-1-1,-1 1 0,1 0 1,-1-1-1,0 1 0,1-1 1,-2 3 7,-44 85-105,28-66 258,0-1-1,-2 0 1,0-2 0,-1 0-1,-2-1 1,0-2-1,-9 6-152,31-24 1,-36 20 291,37-20-302,-1 1 0,1-1 0,-1 1-1,1-1 1,-1 0 0,1 1 0,-1-1 0,0 0 0,1 0 0,-1 1 0,0-1 0,1 0 0,-1 0 0,1 0 0,-1 0 0,0 0-1,1 0 1,-1 0 0,0 0 0,1 0 0,-1 0 0,0 0 0,1 0 0,-1-1 0,1 1 0,-1 0 0,0 0 0,1-1-1,-1 1 1,1 0 0,-1-1 0,1 1 0,-1-1 0,1 1 0,-1 0 0,1-1 0,-1 1 0,1-1 0,0 1 0,-1-1-1,1 0 1,0 1 0,-1-1 0,1 1 0,0-1 0,0 0 0,0 1 0,-1-1 0,1 1 0,0-1 0,0 0 0,0 1-1,0-1 1,0 0 10,2-7-469,0 0-1,0 0 1,0 0-1,1 1 0,0-1 1,1 1-1,0 0 1,0 0-1,0 0 1,2-1 469,-5 7-163,24-36-2914</inkml:trace>
  <inkml:trace contextRef="#ctx0" brushRef="#br1" timeOffset="-166486.011">8401 10785 6761,'-5'13'5924,"23"6"-4483,-11-20-1314,0 1 1,0-1 0,-1 0 0,1 0-1,0-1 1,0 0 0,-1 0 0,1 0-1,-1-1 1,1 0 0,-1-1 0,0 1-1,0-1 1,-1 0 0,1 0 0,-1-1-1,0 0 1,0 0 0,-1 0 0,1-1-1,-1 1 1,0-1 0,0 0 0,0-2-128,-3 6 11,1 1 1,-1-1-1,1 1 1,-1-1-1,0 1 1,0-1-1,0 0 1,0 0-1,0 0 1,-1 1-1,1-1 1,0 0-1,-1 0 1,0 0-1,1 0 0,-1 0 1,0 0-1,0 0 1,0 0-1,0 0 1,0 0-1,0 0 1,-1 0-1,1 0 1,-1 0-1,0 0 1,1 0-1,-1 0 1,0 0-1,0 0 1,0 1-1,0-1 1,0 0-1,-1 1 1,1-1-1,0 1 1,-1-1-1,1 1 1,-1 0-1,1 0 1,-1-1-1,0 1 1,0 0-1,-1 0-11,-3 2 17,0 0-1,-1 0 1,1 1-1,0 0 1,0 0 0,0 1-1,0 0 1,1 0-1,-1 0 1,1 1-1,-1-1 1,1 1-1,0 1 1,1-1 0,-1 1-1,1-1 1,0 1-1,0 1 1,-1 0-17,-4 7 21,1-1 1,0 1-1,1 1 1,1 0 0,0-1-1,1 2 1,0-1-1,1 1 1,0-1-1,2 1 1,0 0-1,0 0 1,1 1-22,1-15 3,-1 1 0,1 0 0,-1-1 0,1 1 0,0 0 1,0 0-1,0-1 0,0 1 0,0 0 0,0 0 0,0-1 0,1 1 0,-1 0 0,0 0 0,1-1 1,0 1-1,-1 0 0,1-1 0,0 1 0,0-1 0,0 1 0,0-1 0,0 0 0,0 1 0,0-1 1,0 0-1,1 1 0,-1-1 0,1 0 0,-1 0 0,0 0 0,1-1 0,0 1 0,-1 0 1,1 0-1,-1-1 0,1 1 0,0-1 0,0 1 0,-1-1 0,1 0 0,0 0 0,0 0 0,-1 0 1,1 0-1,0 0 0,0 0 0,-1-1 0,1 1 0,0 0 0,-1-1 0,2 0-3,120-77 118,33-32-38,-156 109-83,1 0 1,0 1 0,0-1 0,0 0 0,0 1-1,0-1 1,0 1 0,0-1 0,0 1 0,1-1 0,-1 1-1,0 0 1,0 0 0,0-1 0,0 1 0,0 0-1,1 0 1,-1 0 0,0 0 0,0 0 0,0 1-1,0-1 1,0 0 0,1 1 0,-1-1 0,0 0-1,0 1 1,0-1 0,0 1 0,0-1 0,0 1-1,0 0 1,0 0 0,-1-1 0,1 1 0,0 0 0,0 0-1,0 0 1,-1 0 0,1 0 0,-1 0 0,1 0-1,0 0 1,-1 0 0,0 0 0,1 0 0,-1 0-1,0 0 1,1 0 0,-1 1 0,0-1 0,0 0-1,0 0 1,0 0 0,0 0 0,0 0 0,-1 1-1,1-1 1,0 1 2,3 120 78,-3-121-75,0 0 1,0 1 0,0-1 0,0 0 0,0 0-1,0 0 1,0 0 0,0 1 0,0-1-1,0 0 1,0 0 0,1 0 0,-1 0 0,1 1-1,-1-1 1,1 0 0,-1 0 0,1 0-1,-1 0 1,1 0 0,0 0 0,0-1 0,-1 1-1,1 0 1,0 0 0,0 0 0,0-1-1,0 1 1,0 0 0,0-1 0,0 1 0,0-1-1,0 1 1,1-1 0,-1 0 0,0 1-1,0-1 1,0 0 0,0 0 0,1 0 0,-1 0-1,0 0 1,0 0 0,0 0 0,0 0-1,1 0 1,-1-1 0,0 1 0,0 0 0,0-1-1,0 1 1,0-1 0,0 1 0,0-1-1,0 0 1,0 1 0,0-1 0,0 0 0,0 0-1,0 0-3,39-28 45,-1-3 0,-2 0 0,-2-3 0,16-19-45,-49 52-1,-2 1-1,0 1 0,0-1-1,0 1 1,0-1 0,0 1 0,0-1 0,0 1 0,1-1 0,-1 1 0,0-1 0,0 1 0,0 0 0,1-1 0,-1 1 0,0-1 0,0 1 0,1 0 0,-1-1 0,0 1 0,1 0 0,-1-1 0,1 1 0,-1 0 0,0-1 0,1 1 0,-1 0-1,1 0 1,-1 0 0,0-1 0,1 1 0,-1 0 0,1 0 0,-1 0 0,1 0 0,-1 0 0,1 0 0,-1 0 0,1 0 0,-1 0 0,1 0 0,-1 0 0,1 0 0,-1 0 0,1 0 0,-1 0 0,1 1 0,-1-1 0,0 0 0,1 0 0,-1 1 0,1-1-1,-1 0 1,0 0 0,1 1 2,-8 123 2,6-123 2,1 0-1,0 0 1,-1-1 0,1 1 0,0 0 0,-1 0-1,1-1 1,0 1 0,0 0 0,0 0 0,0 0-1,-1 0 1,1 0 0,0-1 0,1 1 0,-1 0-1,0 0 1,0 0 0,0 0 0,0-1 0,1 1 0,-1 0-1,0 0 1,1 0 0,-1-1 0,1 1 0,-1 0-1,0-1 1,1 1 0,0 0 0,-1-1 0,1 1-1,-1-1 1,1 1 0,0-1 0,-1 1 0,1-1 0,0 1-1,0-1 1,0 0 0,-1 1 0,1-1 0,0 0-1,0 1 1,0-1 0,-1 0 0,1 0 0,0 0-1,0 0 1,0 0 0,0 0 0,0 0 0,-1 0-1,1-1 1,0 1 0,0 0 0,0 0 0,-1-1 0,1 1-1,0 0 1,0-1 0,-1 1 0,1-1-4,10-5 30,-1-1 0,0-1 0,-1 1 0,1-1 1,-2-1-1,1 0 0,6-10-30,19-17 51,-28 30-49,-6 5-4,1 0 1,0 0 0,0-1 0,0 1 0,0 0 0,0 0-1,0 0 1,0 0 0,1 1 0,-1-1 0,0 0 0,0 0 0,1 1-1,-1-1 1,0 1 0,1-1 0,-1 1 0,1-1 0,-1 1-1,1 0 1,-1 0 0,1 0 0,-1 0 0,1 0 1,8 42-115,-9-41 117,1 0 0,-1 1 0,0-1 0,0 0 0,1 0 0,-1 0 0,0 0 0,1 0 0,-1 0 0,1-1 0,0 1 0,-1 0 0,1-1 0,-1 1 0,1-1 0,0 1 0,0-1 0,-1 0 0,1 0 0,0 0 0,-1 0 0,1 0 0,0 0 0,-1-1 0,1 1 0,0 0 0,-1-1 0,1 1 0,0-1 0,-1 0 0,1 1 0,-1-1 0,1 0 0,-1 0 0,1 0 0,-1-1-2,88-46 129,-89 48-129,1-2-2,0 1 0,0 0 0,0 0 0,1 0 0,-1 0 0,0 0 0,0 1 0,1-1 0,-1 0 0,0 0 0,1 1 0,-1-1 0,0 1 0,1-1 0,-1 1 0,1 0 0,-1 0 0,1 0 0,-1-1 0,1 1 0,-1 0 0,1 1 0,-1-1 0,1 0 0,-1 0-1,1 1 1,-1-1 0,0 1 0,1-1 0,-1 1 0,1-1 0,-1 1 0,0 0 0,1 0 2,1 19-109,-3-16 70,-1-1 0,1 0 0,1 0 0,-1 0 0,0 1 0,1-1 0,-1 0 1,1 0-1,0 0 0,0 0 0,1 0 0,-1 0 0,1 0 0,-1 0 0,1-1 0,0 1 0,0 0 0,0-1 1,0 0-1,0 1 0,1-1 0,-1 0 0,3 2 39,-3-4-440,4 3-4190,-7-6 622</inkml:trace>
  <inkml:trace contextRef="#ctx0" brushRef="#br1" timeOffset="-165742.36">9636 10691 7978,'1'1'476,"17"12"4323,14-3-3705,-24-11-1032,0 0 0,0-1 0,0 0 0,0 0 0,0-1 1,0 1-1,-1-2 0,1 1 0,-1-1 0,0-1 0,0 1 0,0-1 0,-1 0 0,0-1 0,0 1 0,0-1 0,0 0 0,-1-1 0,0 1 1,-1-1-1,1 0 0,1-5-62,-4 10 4,0 0 1,-1-1-1,1 1 1,-1-1 0,1 1-1,-1-1 1,0 0-1,0 0 1,0 1-1,-1-1 1,1 0 0,0 0-1,-1 0 1,0 0-1,0 0 1,0 0-1,0 1 1,0-1 0,-1 0-1,1 0 1,-1 0-1,0 0 1,1 0-1,-1 1 1,-1-1 0,1 0-1,0 1 1,-1-1-1,1 1 1,-1-1-1,0 1 1,0 0 0,0 0-1,0 0 1,-1-2-5,-2 4 3,1 0-1,0 0 1,0 0 0,0 0 0,0 1 0,0 0 0,0 0 0,0 0 0,0 0-1,1 0 1,-1 1 0,0 0 0,0-1 0,1 1 0,-1 1 0,1-1 0,0 0-1,0 1 1,0 0 0,0 0 0,0 0 0,1 0 0,-1 0 0,1 0 0,0 1-1,-2 3-2,-3 4 76,0 0 0,1 0 0,1 0 0,0 1 0,0 0 0,1 0 0,1 0-1,0 1 1,0-1 0,1 4-76,2-14 8,-1-1 0,1 0-1,0 1 1,0-1-1,0 1 1,0-1 0,0 0-1,0 1 1,0-1 0,0 1-1,0-1 1,1 0 0,-1 1-1,0-1 1,1 1 0,-1-1-1,1 0 1,0 0 0,-1 1-1,1-1 1,0 0 0,0 0-1,0 0 1,0 0-1,0 0 1,0 0 0,0 0-1,0 0 1,0 0 0,0-1-1,1 1 1,-1 0 0,0-1-1,1 1 1,-1-1 0,0 1-1,1-1 1,-1 0 0,0 1-1,1-1 1,-1 0 0,1 0-1,-1 0 1,1 0-1,-1 0 1,0 0 0,1-1-1,-1 1 1,1 0 0,-1-1-1,0 1 1,1-1 0,-1 1-1,0-1 1,0 0 0,1 0-1,-1 0-7,14-6 24,0 0-1,0-1 0,-1-1 0,-1-1 0,1 1 0,10-12-23,-11 10 20,123-113 4,-135 124-28,0-1 0,0 1 1,-1 0-1,1 0 0,0 0 0,0 0 0,0 0 1,0-1-1,-1 1 0,1 1 0,0-1 0,0 0 1,0 0-1,0 0 0,-1 0 0,1 1 0,0-1 0,0 0 1,0 1-1,-1-1 0,1 0 0,0 1 0,0-1 1,-1 1-1,1-1 0,-1 1 0,1 0 0,0-1 1,-1 1-1,1 0 0,-1-1 0,1 1 0,-1 0 0,0 0 1,1-1-1,-1 1 0,0 0 0,1 0 0,-1 0 1,0-1-1,0 1 0,0 0 0,0 0 0,0 0 1,0 0-1,0-1 0,0 1 0,0 0 0,0 0 1,0 0-1,-1 0 0,1-1 0,0 1 0,0 0 0,-1 0 1,1 0 3,1 9-10,0-3 1,-1-4 12,0 0 1,0 0 0,0 0-1,0 0 1,1 0 0,-1 0-1,1 0 1,0 0 0,0 0-1,0 0 1,1-1 0,-1 1-1,0 0 1,1-1 0,0 1-1,0-1 1,0 1-1,0-1 1,0 0 0,0 0-1,0 0 1,1 0 0,-1 0-1,1-1 1,0 1 0,0 0-4,5-3 7,1 0-1,-1-1 1,1 0 0,-1 0 0,0-1 0,0 0 0,0 0-1,0-1 1,0 0 0,-1 0 0,0-1 0,0 0 0,0 0-1,0 0 1,-1-1 0,4-5-7,-7 9-8,93-101-1552,-99 136 878,-17 82 1248,19-98-414,-1-5-26,1 1 0,1-1 0,0 0 0,0 1 0,1-1 0,1 0-1,0 0 1,1 0 0,1 2-126,28 59 221,-25-61-212,-1 0 0,0 0 0,-1 0-1,0 0 1,-1 1 0,0 0 0,-1 0 0,-1 0 0,0 0 0,0 0 0,-2 0-1,1 1 1,-2 0-9,-2 1 8,0 0-1,-1 0 1,-1 0-1,0-1 1,-1 1-1,0-1 1,-2-1-1,1 1 1,-2-1-1,-5 6-7,14-18 4,0 0 1,-1 0-1,1 0 1,0 0-1,-1 0 1,0 0-1,1 0 0,-1 0 1,1 0-1,-1 0 1,0 0-1,0 0 0,0 0 1,0 0-1,1-1 1,-1 1-1,0 0 0,0-1 1,0 1-1,0-1 1,-1 1-1,1-1 1,0 0-1,0 1 0,0-1 1,0 0-1,0 0 1,0 1-1,-1-1 0,1 0 1,0 0-1,0 0 1,0-1-1,0 1 1,-1 0-1,1 0 0,0-1 1,0 1-1,0 0 1,0-1-1,0 1 0,0-1 1,0 0-1,0 1 1,0-1-1,0 0 0,0 1 1,0-1-1,0 0 1,1 0-1,-1 0 1,0 0-1,1 0 0,-1 0 1,0 0-5,5-62 112,9 22-108,1 1 1,1 0-1,3 2 1,1 0-1,2 1 0,1 0 1,2 2-1,2 1 1,4-3-5,82-124 42,-100 142-40,-3 6 15,-1 0 1,-1 0-1,0-1 1,-1 0-1,0 0 1,-1 0-1,2-11-17,-7 23 14,0 0-1,0 0 0,0 0 0,0 0 1,-1 0-1,1 0 0,-1 0 0,1 0 0,-1 0 1,0 0-1,0 0 0,0 0 0,0 0 1,0 0-1,0 1 0,0-1 0,0 0 0,-1 1 1,1-1-1,-1 1 0,1 0 0,-1-1 0,0 1 1,0 0-1,1 0 0,-1 0 0,0 0 1,0 0-1,0 0 0,0 1 0,0-1 0,0 1 1,0-1-1,0 1 0,0 0 0,0 0 0,0 0 1,0 0-1,-1 0 0,1 0 0,0 1 1,0-1-1,0 1 0,0-1 0,0 1 0,0 0 1,0-1-1,1 1 0,-1 0 0,0 1 1,0-1-1,1 0 0,-1 0 0,0 1 0,1-1 1,-1 1-14,-3 3-7,0 0 1,0 1-1,1-1 0,0 1 1,-1 0-1,2 1 1,-1-1-1,1 1 1,0-1-1,1 1 0,-1 0 1,1 0-1,1 0 1,-1 0-1,1 1 1,0-1-1,1 0 1,0 0-1,0 1 0,1-1 1,-1 0-1,1 0 1,1 1-1,0-1 1,0 0-1,0-1 1,1 1-1,0 0 0,0-1 1,1 1-1,-1-1 1,2 0-1,-1 0 1,0 0-1,1-1 0,0 0 1,1 1 6,0-1-437,0 0 0,0 0 0,1 0 1,0-1-1,0 0 0,0 0 0,0-1 0,0 0 0,7 2 437,22-1-2938</inkml:trace>
  <inkml:trace contextRef="#ctx0" brushRef="#br1" timeOffset="-164550.515">7896 11819 7322,'29'-79'6229,"-29"79"-6198,1 1 0,0-1 0,0 0 0,0 1 0,-1-1 0,1 1 0,0-1 0,0 1 0,-1-1 0,1 1 0,-1-1 0,1 1 0,0 0 0,-1-1 0,1 1 0,-1 0 0,1-1 0,-1 1 0,0 0 0,1 0 0,-1 0 0,0-1 0,1 1-1,-1 0 1,0 0 0,0 0 0,0 0 0,0 0 0,0-1 0,0 1 0,0 0 0,0 0 0,0 0 0,0 0 0,-1 0 0,1-1 0,0 1 0,0 0 0,-1 0 0,1 0 0,-1 0-31,1 1 41,-7 235 514,4-205-467,-4 45 269,4 0 1,3 0 0,3 1 0,13 73-358,-9-113 150,-4-11 62,2 0-1,1-1 1,1 1-1,1-1 1,3 2-212,-11-28 16,0-1 0,0 1 0,0 0 0,0 0 0,0 0 0,0-1 0,0 1 0,0 0 0,1 0 0,-1-1 0,0 1 0,0 0 0,0 0 0,0 0 0,0-1 0,1 1 0,-1 0 0,0 0 0,0 0 0,0 0 0,1-1 0,-1 1 0,0 0 0,0 0 0,0 0 0,1 0-1,-1 0 1,0 0 0,0 0 0,1 0 0,-1 0 0,0 0 0,0 0 0,1 0 0,-1 0 0,0 0 0,0 0 0,1 0 0,-1 0 0,0 0 0,0 0 0,0 0 0,1 0 0,-1 0 0,0 0 0,0 0 0,1 0 0,-1 1 0,0-1 0,0 0 0,0 0 0,1 0 0,-1 0 0,0 1 0,0-1 0,0 0 0,0 0 0,0 0 0,1 1 0,-1-1 0,0 0-16,4-23 520,-4-73-159,-3 0 1,-5 0-1,-5-7-361,-5-2-183,21 117 147,0 1 0,0-1-1,1 0 1,1 0 0,0 0-1,0-1 1,1 0 0,1 0 0,0 0-1,0-1 1,1 0 0,1 0 36,-6-6 4,0 0 1,1-1 0,0 0 0,0 1 0,0-1 0,0-1 0,0 1 0,1 0 0,-1-1 0,1 0-1,0 0 1,-1-1 0,1 1 0,0-1 0,0 0 0,0 0 0,0 0 0,0-1 0,0 0-1,0 0 1,0 0 0,0-1 0,0 0 0,0 1 0,0-2 0,0 1 0,0-1 0,0 1 0,-1-1-1,1-1 1,0 0-5,5-3 16,0-2 0,-1 0-1,0 0 1,0-1 0,0 0-1,-2 0 1,1-1 0,-1 0-1,0 0 1,-1-1 0,0 1-1,-1-1 1,-1-1 0,1 1-1,-2-1 1,1 0-1,-2 0 1,1 0 0,-2 0-1,0 0 1,0 0 0,-1-1-1,-1-5-15,-2-1-4,3 19 1,0 0 1,0 0 0,0 1-1,0-1 1,-1 0 0,1 0-1,0 0 1,0 0 0,0 0-1,0 0 1,0 1 0,0-1-1,-1 0 1,1 0 0,0 0-1,0 0 1,0 0-1,0 0 1,0 0 0,-1 0-1,1 0 1,0 0 0,0 0-1,0 0 1,0 0 0,-1 0-1,1 0 1,0 0 0,0 0-1,0 0 1,0 0 0,-1 0-1,1 0 1,0 0 0,0 0-1,0 0 1,0 0 0,0 0-1,-1 0 1,1 0-1,0 0 1,0-1 0,0 1-1,0 0 1,0 0 0,0 0-1,-1 0 1,1 0 0,0 0-1,0-1 1,0 1 0,0 0 2,-2 9-28,1 1 0,0-1 0,1 1 1,0-1-1,0 1 0,1-1 0,0 1 1,1-1-1,0 1 0,1-1 0,0 2 28,-1-4-1,-1 0 0,2 1 0,-1-1-1,1 0 1,0-1 0,0 1 0,1 0-1,0-1 1,0 0 0,1 0 0,0 0-1,0 0 1,0-1 0,0 0-1,1 0 1,0 0 0,4 2 1,-5-6 9,0-1 0,-1 1 1,1-1-1,0 0 0,0-1 0,0 1 1,0-1-1,0 0 0,0 0 0,0 0 0,0-1 1,-1 1-1,1-1 0,-1 0 0,1-1 0,-1 1 1,0-1-1,0 0 0,0 0 0,0 0 1,0-1-1,-1 1 0,3-4-9,4-2 18,-2 1 1,1-1-1,-1-1 1,0 1-1,-1-2 1,-1 1-1,1-1 1,-2 1-1,1-2 1,-1 1-1,-1-1 1,0 1-1,-1-3-18,-6 3-92,1 16 76,1-1 0,0 1 0,0 0 0,1-1 1,-1 1-1,1 0 0,0 0 0,0-1 0,1 1 0,-1 0 0,1-1 0,0 1 0,1 1 16,-2-4 1,1-1 0,-1 1 0,1 0 0,0 0 0,0 0 0,0-1 0,0 1 0,0 0 0,0-1 0,0 1 1,0-1-1,1 1 0,-1-1 0,0 0 0,1 1 0,-1-1 0,1 0 0,0 0 0,-1 0 0,1 0 0,0 0 0,0-1 0,0 1 0,-1 0 0,1-1 0,0 0 0,0 1 0,0-1 0,0 0 0,0 0 0,0 0 0,0 0 0,0 0 0,0 0-1,7-4 14,1 1 0,-1-1-1,0 0 1,0-1 0,-1 0 0,1-1 0,-1 0-1,-1 0 1,1-1 0,-1 1 0,0-2 0,0 1-1,1-3-13,10-9 6,-15 21-109,-3-2 103,0 0-1,0 0 1,1 0 0,-1 0 0,0 0-1,0 0 1,0 0 0,1 0 0,-1 0-1,0 0 1,0 0 0,1 0 0,-1 0-1,0 0 1,0 0 0,0 0 0,1 0-1,-1 0 1,0 0 0,0 0 0,0 1 0,1-1-1,-1 0 1,0 0 0,0 0 0,0 0-1,0 0 1,1 1 0,-1-1 0,0 0-1,0 0 1,0 0 0,0 0 0,0 1-1,0-1 1,1 0 0,-1 0 0,0 0-1,0 1 1,0-1 0,0 0 0,0 0-1,0 0 1,0 1 0,0-1 0,0 0-1,0 0 1,0 1 0,0-1 0,0 0-1,0 0 1,0 0 0,0 1 0,0-1-1,-1 0 1,1 0 0,0 0 0,0 1-1,0-1 1,0 0 0,0 0 0,0 0 0,84-59 66,-53 43-86,2 0 0,0 3-1,0 0 1,2 2 20,-65 11-5709,-8-8 1777</inkml:trace>
  <inkml:trace contextRef="#ctx0" brushRef="#br1" timeOffset="-164290.676">8387 11725 9106,'9'-8'2713,"1"3"583,6-4-2448,2-1-423,10-4-169,-4 2-80,8 3-216,-8 3 3248,8 10-6608,-3 2 3151</inkml:trace>
  <inkml:trace contextRef="#ctx0" brushRef="#br1" timeOffset="-164089.214">9471 11574 7170,'25'6'2224,"-2"22"537,-11 14-1849,-9 22-336,-3 7-104,0 11-120,-3-9-120,11-2-128,3-21-16,1-10-56,-5-17 32,-4-8-320,-12-15-1424,-11 1-1329,-10-4-320</inkml:trace>
  <inkml:trace contextRef="#ctx0" brushRef="#br1" timeOffset="-163624.748">9152 11681 7890,'-1'-4'315,"-1"-1"0,1 1 0,1 0 0,-1 0 1,0-1-1,1 1 0,0 0 0,0-1 0,0 1 1,1 0-1,-1 0 0,1-1 0,0 1 0,1 0 1,-1 0-1,0 0 0,1 0 0,0 0 0,0 0 1,0 0-1,1 1 0,-1-1 0,4-2-315,10-11 201,0 0-1,2 1 0,0 1 0,1 1 1,0 1-1,1 0 0,1 1 1,0 2-1,0 0 0,11-3-200,-7 1 82,1 2-1,0 0 1,0 2-1,1 0 1,1 2-1,-1 1 1,1 2-1,-1 0 1,21 2-82,-44 1 16,1 0-1,-1 0 1,1 0 0,-1 1-1,1 0 1,-1-1 0,1 2 0,-1-1-1,0 0 1,1 1 0,-1 0 0,0 0-1,0 0 1,0 1 0,-1-1 0,1 1-1,0 0 1,-1 0 0,0 0-1,0 0 1,0 1 0,0 0 0,0-1-1,-1 1 1,0 0 0,1 0 0,-1 0-1,-1 0 1,1 0 0,-1 1-1,0-1 1,1 1 0,-2-1 0,1 1-1,-1-1 1,1 1 0,-1-1 0,0 1-1,-1-1 1,1 1 0,-1-1-1,0 1 1,0-1 0,-1 2-16,-62 129 1083,20-52-431,43-82-643,0 0 0,0 1 0,0-1 0,0 1 0,0-1 0,0 1 1,1-1-1,-1 1 0,0 0 0,1-1 0,-1 1 0,1 0 0,0 0 0,-1-1 0,1 1 0,0 0 0,0 0 0,0-1 0,1 1 1,-1 0-1,0 0 0,0-1 0,1 1 0,-1 0 0,1-1 0,0 1 0,0 0 0,-1-1 0,1 1 0,0-1 0,0 1 0,0-1 1,1 0-1,-1 1 0,0-1 0,1 1-9,124 17 99,-111-19-99,-1 0 1,1 1 0,0 1-1,0 1 1,0 0 0,-1 1-1,1 0 1,-1 2-1,0-1 1,11 7-1,-22-9-4,1-1 0,-1 0 0,0 1 0,0-1-1,0 1 1,0 0 0,-1 0 0,1 0 0,-1 1 0,1-1 0,-1 0 0,0 1-1,0 0 1,-1-1 0,1 1 0,-1 0 0,0 0 0,0 0 0,0 0 0,-1 0-1,1 0 1,-1 0 0,0 0 0,0 0 0,0 0 0,0 0 0,-1 0-1,0 0 1,0 0 0,0 0 0,-1 1 4,-2 8-5,-2-1-1,1 1 1,-2-1-1,1-1 1,-2 1-1,1-1 1,-2-1-1,-6 8 6,-19 17 229,-2-2 1,-2-1-1,-38 25-229,63-46 89,-1-1-1,0 0 1,-1 0-1,0-2 1,0 0 0,-1 0-1,0-2 1,0 0-1,-1 0 1,0-2-1,1 0 1,-2-1-1,1-1 1,0 0-1,-4-1-88,-110-28-1261,43 5-2725,-3 7 121</inkml:trace>
  <inkml:trace contextRef="#ctx0" brushRef="#br2" timeOffset="-134799.67">6415 3852 4281,'1'-1'4581,"4"8"-2450,31 99 259,-28-64-2224,2-1 0,2 0 0,1-1 0,9 14-166,97 216 271,81 178 805,-191-431-1072,16 40 86,4-1 0,1-2 1,7 4-91,-34-54 5,14 19 18,-1 1-1,-1 0 1,0 1 0,-2 0-1,-2 1 1,7 21-23,68 177 543,-44-127-432,66 136 295,9-22-314,31-22-41,-129-167-44,152 139 10,-87-61-16,4-3 1,26 16-2,-55-54 4,-37-37-9,0-2 1,2 0 0,0-1 0,1-2 0,1 0-1,0-2 1,18 7 4,25 12 8,-1 4-1,-2 2 1,4 6-8,-40-25 0,24 16 3,-2 2-1,-1 3 1,-2 2 0,-3 2-1,25 32-2,186 233 35,-1-9-27,-207-247-4,-6-5-11,3-2 1,37 28 6,203 179 8,-41-42-16,-167-150-24,-35-31 44,2-1 0,1-3 0,6 1-12,96 62 40,164 126-51,-244-163 16,18 15 11,2-4 0,50 25-16,3 8-22,-79-41 32,-30-26-3,1-2 1,2-1-1,19 11-7,204 105-16,-21-51 34,-140-56-2,95 23-16,-166-53 0,24 11 4,-2 2-1,0 2 0,-1 2 0,-2 2 1,0 2-1,-1 3-3,73 43 4,78 38-8,157 62 4,-27-57 39,-158-37-22,-96-42-3,2-5 0,0-2-1,2-3 1,65 13-14,46-25 80,-41-7-53,373 93 13,-102-22-30,-244-61 33,-59-17-39,123 16 9,-155-16 3,-81-2-15,0 0 0,-1 0-1,1 0 1,0 0 0,0 0-1,0 0 1,-1 0 0,1 0-1,0 0 1,0 0 0,0 0-1,-1-1 1,1 1 0,0 0-1,0 0 1,0 0 0,0 0-1,0 0 1,-1-1-1,1 1 1,0 0 0,0 0-1,0 0 1,0-1 0,0 1-1,0 0 1,0 0 0,0 0-1,0-1 1,0 1 0,-1 0-1,1 0 1,0 0 0,0-1-1,0 1 1,0 0 0,1 0-1,-1 0 1,0-1 0,0 1-1,0 0 1,0 0-1,0 0 1,0-1 0,0 1-1,0 0 1,0 0 0,0 0-1,1-1 1,-1 1 0,0 0-1,0 0 1,0 0 0,0 0-1,0 0 1,1-1 0,-1 1-1,-20-6-4,-35 5-792,43-5-297</inkml:trace>
  <inkml:trace contextRef="#ctx0" brushRef="#br2" timeOffset="-132586.892">16013 11360 1952,'0'-3'215,"0"0"0,-1 0-1,0 0 1,1-1-1,-1 1 1,0 0-1,0 0 1,-1 0-1,1 0 1,-1 1 0,1-1-1,-1 0 1,0 0-1,0 1 1,0-1-1,0 1 1,-1-1-215,-14-18 220,-88-141 840,67 100-442,3-1 0,2-1 0,4-2 1,-1-9-619,14 36 402,-50-125 447,-76-203 954,13 85-1383,-8 19-356,-10-112 58,40 155 163,-57-40 244,145 222-515,-3-4-2,-2 0 1,-1 2-1,-2 0 1,-4-1-13,-182-204 27,15 43 10,145 139-14,29 33 68,-1 1 0,-1 1 1,-2 1-1,-23-17-91,-481-337 413,337 249-279,121 82-85,2-4 1,3-2-1,2-3 1,-1-7-50,23 23 34,-56-51 6,43 47-11,2-2 0,3-3 0,-32-39-29,-119-175 64,149 203-66,-34-53-2,71 83 5,-2 0-1,0 1 1,-3 2 0,0 0-1,-2 1 1,-1 1-1,-13-9 0,-287-274 19,253 247-13,-75-58 15,-99-54 19,119 79 420,-136-75-460,233 153 10,-282-196 54,191 130-35,24 16 44,-2 4 0,-41-16-73,-42-2 67,82 39-2,39 15 38,-1 3 0,-1 3 1,-7 2-104,-221-56 231,-223-51-70,414 105-110,2-4 1,0-5-1,-72-35-51,112 41 30,-2 2 0,-1 2-1,0 3 1,-55-8-30,-257-34 537,-101 48 57,324-5-509,-3-1 447,147 17-496,1 1 1,0 1-1,-1-1 0,1 1 0,-1 0 0,1 1 0,0-1 0,-1 1 0,1 1 0,0-1 0,-1 1 0,1 0 1,0 0-1,0 1 0,1 0 0,-1 0 0,0 0-36,5-2 14,-16 11-1202,4-11-2335,2-7 159</inkml:trace>
  <inkml:trace contextRef="#ctx0" brushRef="#br2" timeOffset="-131161.027">12370 8296 8146,'-1'-1'114,"-1"1"0,1-1 0,0 1 1,-1 0-1,1 0 0,-1-1 0,1 1 0,0 0 0,-1 0 1,1 1-1,-1-1 0,1 0 0,0 0 0,-1 1 1,1-1-1,0 1 0,-1-1 0,1 1 0,0-1 1,-1 1-1,1 0 0,0 0 0,0 0 0,0-1 1,0 1-1,0 0 0,0 0 0,0 1 0,0-1 1,0 0-1,0 0 0,1 0 0,-1 0 0,0 1 1,1-1-1,-1 0 0,1 1 0,0-1 0,-1 1 1,1-1-1,0 0 0,0 1 0,0-1 0,0 1 1,0-1-1,0 0 0,0 1 0,0-1 0,1 1 0,-1-1 1,0 1-115,2 28 46,0 0 1,2 0 0,1 0 0,2 0 0,0-1 0,2 0-1,2 0 1,0-1 0,2 1-47,-11-25 7,-1 1-1,1-1 1,0 0-1,0 0 1,0 1 0,1-2-1,-1 1 1,1 0-1,0 0 1,0-1 0,0 0-1,0 1 1,1-1-1,-1 0 1,1-1 0,0 1-1,2 0-6,-4-3 4,1 0-1,-1 0 1,0 0-1,0-1 1,0 1 0,1-1-1,-1 0 1,0 1-1,0-1 1,0 0 0,0 0-1,0-1 1,0 1-1,-1 0 1,1-1-1,0 1 1,-1-1 0,1 1-1,-1-1 1,1 0-1,-1 1 1,0-1 0,1 0-1,-1 0 1,0 0-1,0 0 1,-1 0-1,1 0 1,0-1 0,-1 1-1,1 0 1,-1-1-4,9-21 20,-2-1 0,0 1 1,-2-2-1,-1 1 0,-1 0 0,-1-1 1,-1 0-1,-1 1 0,-2-1 0,0 0 1,-5-17-21,5 32 22,0 1 0,0 0 0,-2-1 1,1 1-1,-1 0 0,-1 1 0,1-1 1,-2 1-1,1 0 0,-2-1-22,7 9 10,-1-1 1,1 1-1,-1 0 0,0 0 0,1 0 0,-1 0 1,0-1-1,0 1 0,0 0 0,0 0 0,0 0 1,0 1-1,0-1 0,0 0 0,0 0 0,-1 1 1,1-1-1,0 0 0,0 1 0,-1-1 0,1 1 1,0 0-1,-1-1 0,1 1 0,0 0 0,-1 0 1,1 0-1,-1 0 0,1 0 0,0 0 1,-1 0-1,1 0 0,0 1 0,-1-1 0,1 0 1,0 1-1,-1-1 0,1 1 0,0 0 0,0-1 1,-1 1-1,1 0 0,0 0 0,0 0 0,0 0 1,0 0-1,0 0 0,0 0 0,1 0 0,-1 0 1,0 0-1,0 0 0,1 0 0,-1 1 0,1-1 1,-1 0-1,1 1 0,-1-1 0,1 0 0,0 1 1,0-1-1,0 0 0,0 1-10,-5 27 47,1 1 0,2-1 0,1 1 0,1-1 0,2 0 0,2 9-47,-3-25 7,4 56 27,2 0-1,4-1 0,3 0 1,7 14-34,-5-45 33,-17-37-31,1-1 0,0 0 0,0 1 0,0-1-1,0 1 1,0-1 0,0 0 0,0 1 0,0-1 0,0 1-1,0-1 1,0 0 0,0 1 0,0-1 0,0 1 0,0-1 0,1 1-1,-1-1 1,0 0 0,0 1 0,1-1 0,-1 1 0,1-1 0,-1 1-1,0-1 1,1 1 0,-1 0 0,1-1 0,-1 1 0,1-1 0,-1 1-1,1 0 1,-1 0 0,1-1 0,-1 1 0,1 0 0,-1 0-1,1-1 1,0 1 0,-1 0 0,1 0 0,-1 0 0,1 0 0,0 0-1,-1 0 1,1 0 0,0 0 0,-1 0 0,1 0 0,-1 0 0,1 1-1,-1-1 1,1 0 0,0 0 0,-1 1 0,1-1 0,-1 0 0,1 1-1,-1-1 1,1 0 0,-1 1 0,1-1 0,-1 1 0,0-1-1,1 1 1,-1-1 0,1 1-2,2-28 44,-1 0-1,-1 0 1,-1 0-1,-1 0 1,-2 0-1,0 0 0,-2 0 1,-1 1-1,-1 0 1,-5-11-44,-18-25 183,29 62-179,0 0 0,0 0 0,1 0 0,-1 1-1,0-1 1,1 0 0,-1 0 0,0 0 0,1 0 0,-1 1 0,0-1 0,1 0 0,-1 1 0,0-1 0,1 0 0,-1 1 0,1-1 0,-1 1 0,1-1 0,-1 1 0,1-1 0,-1 1 0,1 0 0,-1-1 0,1 1 0,0-1 0,-1 1 0,1 0 0,0-1 0,0 1 0,-1 0 0,1-1 0,0 1 0,0 0 0,0 0 0,0-1 0,0 1 0,0 0 0,0-1 0,0 1 0,0 0 0,0 0 0,1-1-1,-1 1 1,0 0 0,0-1 0,1 1 0,-1 0 0,0-1 0,1 1 0,-1 0-4,5 52 56,2 1 0,2-1 0,14 47-56,10 4 10,-21-86 8,-2-34 22,-6-111 92,-7 72-86,-1 0-1,-3 0 0,-3 1 1,-9-27-46,14 61 28,-1 0 0,-1 0 0,-1 1 0,0 0 0,-8-12-28,-12 7 224,27 24-216,0 0 1,0 0-1,1 0 0,-1 0 0,0 0 0,0 1 0,0-1 0,0 0 0,0 0 0,1 1 0,-1-1 0,0 1 1,0-1-1,1 1 0,-1-1 0,0 1 0,0-1 0,1 1 0,-1-1 0,1 1 0,-1 0 0,0 0 0,1-1 1,0 1-1,-1 0 0,1 0 0,-1-1 0,1 1 0,0 0 0,-1 0 0,1 0 0,0 0 0,0 0 0,0-1 1,0 1-1,0 0 0,0 0 0,0 0 0,0 1-8,2 105 283,4-47-266,3 0 1,3 0 0,13 40-18,-12-68 4,-12-32-3,-1 1 1,1-1-1,-1 0 1,1 1-1,-1-1 1,1 0-1,0 0 0,-1 1 1,1-1-1,-1 0 1,1 0-1,0 0 0,-1 0 1,1 0-1,0 0 1,-1 0-1,1 0 1,0 0-1,-1 0 0,1 0 1,0 0-1,-1-1 1,1 1-1,-1 0 0,1 0 1,0-1-1,-1 1 1,1 0-1,-1-1 1,1 1-1,-1 0 0,1-1 1,-1 1-1,1-1 1,-1 1-1,0-1 0,1 1 1,-1-1-1,0 1 1,1-1-1,-1 0 1,0 1-1,1-1 0,-1 1 1,0-1-1,0 0 1,0 1-1,0-1 0,0 0 1,0 1-1,0-1 1,0 0-1,0 1 1,0-1-1,0 0 0,0 1 1,0-1-1,0 1 1,-1-1-1,1 0 0,0 1 1,0-1-1,-1 1 1,1-1-2,3-33 34,-1 1 0,-2-1 1,-1 0-1,-1 1 1,-2-1-1,-1 1 0,-2 0 1,-2 1-1,-1-1-34,-21-40 23,32 73-24,-1 1 0,0-1 0,0 0 1,0 1-1,1-1 0,-1 0 0,0 1 1,0-1-1,0 0 0,0 1 0,0-1 1,0 1-1,0-1 0,0 0 0,0 1 0,0-1 1,0 0-1,0 1 0,0-1 0,0 1 1,0-1-1,0 0 0,0 1 0,0-1 1,0 0-1,-1 1 0,1-1 0,0 0 0,0 1 1,0-1-1,-1 0 0,1 1 0,0-1 1,0 0-1,-1 0 0,1 1 0,0-1 1,-1 0-1,1 0 0,0 1 0,-1-1 0,1 0 1,0 0-1,-1 0 0,1 0 0,-1 0 1,1 0-1,0 0 0,-1 1 0,1-1 1,0 0-1,-1 0 0,1 0 0,-1-1 0,1 1 1,0 0-1,-1 0 0,1 0 0,-1 0 1,13 68-38,2-1-1,21 57 39,11-3 40,-19-93-23,-26-28-15,0 0-1,0 0 0,0 0 1,0 0-1,0 0 0,0 0 1,0 0-1,0 0 0,0-1 1,0 1-1,0 0 0,0-1 1,0 1-1,0-1 0,0 1 1,-1-1-1,1 1 0,0-1 1,0 1-1,0-1 0,-1 0 1,1 0-1,0 1 0,-1-1 1,1 0-1,-1 0 0,1 0 1,-1 0-1,1 1 0,-1-1 1,0 0-1,0 0 0,1 0 1,-1 0-1,0 0 0,0-1-1,3-7-130,0-1 0,-1 1 0,-1-1-1,1 0 1,-2 0 0,1 1-1,-1-1 1,-1 0 0,0 0 0,0 0-1,-1 1 1,0-1 0,-1 0 0,0 1-1,0 0 1,-5-8 130,-12-11-3426</inkml:trace>
  <inkml:trace contextRef="#ctx0" brushRef="#br2" timeOffset="-129859.109">12898 8681 8058,'5'0'379,"0"0"0,0-1 0,-1 1 1,1-1-1,0 0 0,-1-1 0,1 1 0,-1-1 1,1 0-1,-1 0 0,0 0 0,4-3-379,16-6 184,582-274-23,-116 53-135,-485 230-26,614-271-11,177-14 39,83-2-1,61 53-6,10 23-22,75-49 18,-96-8-28,-866 251 6,248-75 14,467-130 59,-568 169-24,105-24 386,-297 74-503,1 0 1,-1-1-1,0 0 1,0-2-1,0 0 1,-1-1-1,-1-1 1,6-5 72,6-20-772</inkml:trace>
  <inkml:trace contextRef="#ctx0" brushRef="#br2" timeOffset="-129257.442">13355 8092 8874,'0'1'81,"-1"-1"1,1 0-1,0 0 1,-1 1-1,1-1 1,-1 0-1,1 0 1,0 0-1,-1 1 1,1-1-1,0 0 1,-1 0-1,1 0 1,-1 0-1,1 0 1,-1 0-1,1 0 1,0 0-1,-1 0 1,1 0-1,-1 0 0,1 0 1,0 0-1,-1 0 1,1-1-1,-1 1 1,1 0-1,0 0 1,-1 0-1,1 0 1,-1-1-1,1 1 1,0 0-1,-1-1 1,1 1-1,0 0 1,0 0-1,-1-1 1,1 1-1,0 0 1,0-1-1,-1 1 1,1-1-1,0 1 1,0 0-1,0-1 1,0 1-1,0-1 1,0 1-1,0 0 0,-1-1 1,1 1-1,0-1 1,0 1-1,0-1 1,1 1-1,-1 0 1,0-1-1,0 1 1,0-1-1,0 1-81,-157 157 255,64-52-100,4 4 0,6 3 1,-2 14-156,-89 121 492,103-148-152,70-98-337,1 0 1,-1 1 0,0-1-1,0 0 1,1 1 0,-1-1-1,0 0 1,1 1 0,-1-1-1,1 1 1,0-1 0,0 1 0,-1-1-1,1 1 1,0-1 0,0 1-1,0-1 1,0 1 0,1-1-1,-1 0 1,0 1 0,1-1-1,-1 1 1,1-1 0,-1 1-1,1-1 1,0 0 0,-1 0 0,1 1-1,0-1 1,0 0 0,0 0-1,0 0 1,0 0 0,0 0-1,0 0 1,1 0 0,-1 0-1,0 0 1,0 0 0,1-1-1,-1 1 1,1 0-4,66 9 14,-41-12 5,1-2-1,0 0 1,-1-2 0,24-9-19,-39 12 6,132-46 79,-1-5 1,46-30-86,-49 22 32,42-15-383,3 8 0,4 8 351,-6 9-1148</inkml:trace>
  <inkml:trace contextRef="#ctx0" brushRef="#br2" timeOffset="-127999.885">23555 3826 9570,'0'-1'94,"0"0"0,0 1 0,0-1 0,-1 0 1,1 0-1,0 1 0,-1-1 0,1 0 0,-1 1 0,1-1 0,-1 0 0,1 1 0,-1-1 0,1 1 1,-1-1-1,0 1 0,1-1 0,-1 1 0,0-1 0,1 1 0,-1 0 0,0-1 0,1 1 0,-1 0 1,0 0-1,0-1 0,1 1 0,-1 0 0,0 0 0,0 0 0,0 0 0,1 0 0,-1 0 0,0 0 0,0 0 1,0 0-1,1 1 0,-1-1 0,0 0 0,0 0 0,1 1 0,-1-1 0,0 0 0,1 1 0,-1-1 1,0 1-1,1-1 0,-1 1-94,-11 2 607,-13 7-522,0 1 0,0 2 0,1 0 1,0 1-1,1 1 0,1 2 0,1 0 1,0 1-1,1 1 0,1 1 0,-3 6-85,-27 29 16,3 1-1,3 3 1,-13 26-16,22-34 13,-25 42-5,5 3-1,-10 31-7,54-107-3,0 2 0,1-1 1,1 1-1,1 1 0,1 0 0,1-1 0,1 2 1,1-1-1,1 0 0,2 13 3,-1-31-2,1 1 0,0 0 0,1-1-1,-1 1 1,1 0 0,0-1 0,1 1 0,-1-1-1,1 1 1,0-1 0,1 0 0,-1 0 0,1 0 0,0 0-1,0 0 1,1-1 0,-1 0 0,1 1 0,0-1 0,0 0-1,0-1 1,1 1 0,-1-1 0,1 0 0,0 0 0,0 0-1,0-1 1,0 1 0,1-1 0,-1-1 0,0 1 0,1-1-1,0 0 1,-1 0 0,1 0 2,10-4 14,0 0 0,0-1 0,0-1 0,-1 0 0,0-1 0,0 0 0,-1-2-1,1 0 1,-2 0 0,1-1 0,-1-1 0,0 0 0,-1-1 0,-1 0 0,0-1 0,0 0 0,-1-1 0,0 0 0,-1 0 0,5-11-14,-8 13 27,0 0 0,-1-1 0,0 0 1,0 1-1,-1-1 0,-1-1 1,2-8-28,-4 18 28,-1 1 1,1-1-1,-1 0 1,1 1 0,-1-1-1,0 0 1,0 1-1,0-1 1,0 0 0,-1 1-1,1-1 1,-1 0 0,0 1-1,1-1 1,-1 1-1,0-1 1,-1 1 0,1-1-1,0 1 1,-1 0 0,1 0-1,-1 0 1,0-1-1,0 2 1,0-1 0,0 0-1,0 0 1,0 1-1,0-1 1,0 1 0,-1-1-1,1 1 1,0 0 0,-1 0-1,0 0 1,1 0-1,-1 1 1,1-1 0,-1 1-29,-4-1 22,-1 1 1,1 0 0,0 1 0,0 0 0,0 0-1,0 1 1,0-1 0,0 2 0,0-1 0,1 1-1,-1 0 1,1 0 0,0 0 0,-1 1-1,2 0 1,-1 1 0,0-1 0,1 1 0,0 0-1,0 0 1,0 1 0,1-1 0,0 1 0,0 0-1,0 0 1,1 1 0,0-1 0,0 1-1,1 0 1,-1-1 0,2 1 0,-1 0 0,1 0-1,0 0 1,0 5-23,0-10-2,1-1 0,0 1 0,0-1 0,0 1 0,0-1 0,1 0 0,-1 1 0,0-1 0,1 1 0,-1-1 0,1 0 0,-1 1 0,1-1 0,-1 0 0,1 1 0,0-1 0,0 0 0,0 0 1,0 0-1,0 0 0,0 0 0,0 0 0,0 0 0,0 0 0,0 0 0,0 0 0,1 0 0,-1-1 0,0 1 0,0-1 0,1 1 0,-1-1 0,1 1 0,-1-1 0,0 0 0,1 0 0,-1 1 0,1-1 0,-1 0 0,1 0 0,-1-1 0,1 1 2,62-16-8,-38 3 26,-1-1 0,-1-1 0,0-1 0,-1-1 0,-1-1 0,5-6-18,-12 10 13,183-163 81,-177 161-128,-19 16 28,-1 0 1,0 1 0,0-1-1,0 1 1,0-1 0,0 1-1,-1-1 1,1 1 0,0 0-1,0-1 1,0 1 0,0 0-1,-1 0 1,1 0 0,0 0 0,-1-1-1,1 1 1,-1 0 0,1 0-1,-1 0 1,1 0 0,-1 0-1,1 0 1,-1 1 0,0-1-1,0 0 1,0 0 0,0 0 0,0 0-1,0 0 1,0 0 0,0 0-1,0 0 1,0 1 0,0-1-1,-1 0 1,1 0 0,0 0-1,-1 0 1,1 0 0,-1 0-1,1 0 1,-1 0 0,0 0 0,0 0 5,1 5-19,-46 376-46,49-353 62,-3-29-4,1 0 0,-1 1 0,1-1 0,-1 1 0,1-1 0,-1 0 0,1 0-1,0 1 1,-1-1 0,1 0 0,-1 0 0,1 0 0,0 1 0,-1-1 0,1 0 0,0 0 0,-1 0 0,1 0 0,0 0 0,-1 0-1,1-1 1,0 1 0,-1 0 0,1 0 0,-1 0 0,1-1 0,0 1 0,-1 0 0,1 0 0,-1-1 0,1 1 0,-1-1-1,1 1 1,-1 0 0,1-1 0,-1 1 0,1-1 0,-1 1 0,1-1 0,-1 0 0,0 1 0,0-1 0,1 1 0,-1-1 0,0 1-1,0-1 1,1 0 0,-1 1 0,0-1 0,0 0 0,0 1 0,0-1 0,0 0 0,0 1 0,0-1 7,16-28-884,-1-1 0,-1 0 1,-2 0-1,-1-1 0,-1-2 884,19-65-2835</inkml:trace>
  <inkml:trace contextRef="#ctx0" brushRef="#br2" timeOffset="-127633.817">23744 4270 6393,'-10'52'3338,"-23"157"409,35-166-3196,-1-42-542,-1-1-1,0 1 0,1 0 1,-1 0-1,1-1 0,-1 1 1,1 0-1,-1-1 0,1 1 1,-1 0-1,1-1 0,0 1 1,-1-1-1,1 1 0,0-1 1,-1 1-1,1-1 0,0 0 0,0 1 1,-1-1-1,1 0 0,0 1 1,0-1-1,0 0 0,0 0 1,-1 0-1,1 0 0,0 0 1,0 0-1,0 0 0,0 0 1,0 0-1,-1 0 0,1-1 1,0 1-1,0 0 0,0 0 0,-1-1 1,1 1-1,0-1 0,0 1 1,-1-1-1,1 1-8,11-9 42,0 0-1,0 0 1,-2-1 0,1 0-1,-1-1 1,0 0-1,-1-1 1,-1 0 0,0 0-1,0-1 1,-1 0 0,-1-1-1,0 1 1,2-10-42,42-114 959,-75 351-268,32-165-451,-5-48-232,-1-1-1,1 1 1,-1 0 0,1-1 0,0 0 0,-1 1 0,1-1 0,0 0 0,-1 0 0,1 0 0,0 0 0,0 0 0,-1-1 0,1 1 0,0 0-1,-1-1 1,1 1 0,-1-1 0,1 1 0,-1-1 0,1 0 0,-1 0 0,1 0 0,-1 0 0,1 0 0,-1 0 0,0 0 0,0 0 0,0 0-1,0-1 1,0 1 0,0-1 0,0 1 0,0 0 0,0-1 0,0 1 0,0-2-8,29-35 218,-2-2 0,-1-1-1,-2-1 1,-3-2 0,0 0 0,4-19-218,7-23-2028,0-3 807</inkml:trace>
  <inkml:trace contextRef="#ctx0" brushRef="#br2" timeOffset="-126960.271">24407 3516 7858,'-2'7'2611,"-15"79"1150,-33 117-2512,-9 87 156,33 2-769,26-265-584,10-68 265,10-304 139,-14 273-554,0 76-42,14 48-129,-19-44 261,1 0 0,0-1 0,1 1-1,0 0 1,0-1 0,0 0 0,1 0-1,0 0 1,1 0 0,-1-1 0,1 1 0,1-1-1,-1 0 1,1-1 0,0 1 0,0-1-1,5 3 9,-6-7 11,0 0-1,-1-1 1,1 1-1,-1-1 1,1 0-1,-1 0 1,1 0-1,0-1 1,-1 0-1,1 0 1,-1 0-1,1 0 1,-1-1-1,0 1 1,0-1-1,0 0 1,1-1-1,-2 1 1,1-1-1,0 1 1,-1-1-1,1 0 1,-1-1-1,0 1 1,0-1-1,0 1 0,0-1 1,-1 0-1,1 0 1,-1 0-1,0 0 1,0 0-1,-1 0 1,1-1-1,-1 1 1,0-1-1,0 1 1,0-1-1,-1 1 1,0-1-1,0 0 1,0 1-1,-1-4-10,2 7 0,-1 1 0,1-1 0,-1 0 0,0 1 1,1-1-1,-1 0 0,0 1 0,0-1 0,1 0 0,-1 1 0,0-1 0,0 0 0,0 0 0,0 1 0,0-1 0,0 0 0,0 1 0,0-1 0,0 0 1,0 1-1,0-1 0,-1 0 0,1 0 0,0 1 0,0-1 0,-1 1 0,1-1 0,-1 0 0,1 1 0,0-1 0,-1 1 0,1-1 0,-1 1 0,1-1 0,-1 1 1,1-1-1,-1 1 0,0-1 0,1 1 0,-1 0 0,0-1 0,1 1 0,-1 0 0,0 0 0,1-1 0,-1 1 0,0 0 0,1 0 0,-1 0 0,0 0 0,1 0 1,-1 0-1,0 0 0,0 0 0,1 0 0,-1 0 0,0 1 0,1-1 0,-1 0 0,0 0 0,1 1 0,-2-1 0,-2 7-14,-1 0-1,1 0 0,0 0 1,1 1-1,0 0 1,0-1-1,0 1 1,1 0-1,0 1 0,1-1 1,0 0-1,0 0 1,1 0-1,0 4 15,0-11-2,0 0 0,0 1-1,-1-1 1,1 0 0,0 0-1,1 0 1,-1 1 0,0-1-1,0 0 1,0 0 0,1 0-1,-1 1 1,1-1 0,-1 0-1,1 0 1,-1 0 0,1 0-1,-1 0 1,1 0 0,0 0-1,0 0 1,0 0 0,-1 0-1,1-1 1,0 1 0,0 0-1,0-1 1,0 1 0,0 0 0,0-1-1,1 1 1,-1-1 0,0 1-1,0-1 1,0 0 0,0 0-1,1 1 1,-1-1 0,0 0-1,0 0 1,0 0 0,1 0-1,-1 0 1,0-1 0,0 1-1,0 0 1,1 0 0,-1-1-1,0 1 1,0-1 0,0 1-1,0-1 1,0 0 0,1 0 2,109-66 36,-105 61-39,0 1 1,1 0-1,-1 1 1,1 0-1,0 0 1,1 0-1,-1 1 0,1 0 1,-1 0-1,1 1 1,0 0-1,0 0 1,0 1-1,0 0 1,0 1-1,0-1 0,0 2 1,0-1-1,0 1 1,0 0-1,0 1 1,0 0-1,3 1 3,-9-2 13,1 1 1,0 0-1,-1 0 0,1 0 1,-1 1-1,0-1 0,0 0 0,0 1 1,0 0-1,0-1 0,0 1 1,-1 0-1,1 0 0,-1 0 1,0 0-1,0 0 0,0 0 0,0 0 1,-1 0-1,1 1 0,-1-1 1,0 0-1,0 0 0,0 1 0,0-1 1,0 0-1,-1 0 0,0 0 1,1 1-1,-2 1-13,1-5 41,0 0 0,1-1-1,-1 1 1,0 0 0,1-1 0,-1 1 0,1 0 0,-1-1 0,1 1 0,-1-1-1,0 1 1,1-1 0,-1 1 0,1-1 0,0 1 0,-1-1 0,1 1-1,0-1 1,-1 0 0,1 1 0,0-1 0,-1 0 0,1 1 0,0-1 0,0 0-1,0 1 1,0-1 0,0 0 0,0 0 0,0 1 0,0-1 0,0 0-1,0 1 1,0-1 0,0 0 0,0 1 0,1-1 0,-1 0 0,0 1 0,0-1-1,1 0 1,-1 1-41,-1-216 1285,0 213-1287,1 0 1,0 0-1,-1-1 1,1 1 0,1 0-1,-1 0 1,0 0 0,1 0-1,-1 0 1,1 0-1,0 0 1,0 0 0,0 1-1,0-1 1,1 0-1,-1 0 1,1 1 0,0-1-1,-1 1 1,1 0 0,0-1-1,0 1 1,1 0-1,-1 0 1,0 0 0,1 0-1,-1 1 1,1-1 0,1 0 1,23-4-489,11-2-1937,-13-10-3280,-22 5 1176</inkml:trace>
  <inkml:trace contextRef="#ctx0" brushRef="#br2" timeOffset="-126641.587">23763 3580 10258,'-29'-56'2537,"26"-2"791,25-13-2943,17 27-361,22-6-417,3 32-2679</inkml:trace>
  <inkml:trace contextRef="#ctx0" brushRef="#br2" timeOffset="-126240.516">25149 3079 6073,'-1'-4'257,"-2"-13"1071,1 0 0,1 0 0,1 0 1,0 0-1,1 0 0,1 0 0,1-8-1328,7 55 1541,13 392-1539,-17-247 56,15 62 103,-19-224-137,0 1 0,1-1 0,1 1 0,0-1 0,1 0 0,0 0 0,5 6-24,-9-17 16,0 1 0,0-1 1,0 0-1,0 0 0,0 0 0,1 0 0,-1-1 1,1 1-1,-1 0 0,1-1 0,0 1 0,0-1 0,0 1 1,-1-1-1,1 0 0,1 0 0,-1 0 0,0 0 0,0 0 1,0 0-1,0-1 0,1 1 0,-1-1 0,0 1 1,1-1-1,-1 0 0,0 0 0,1 0 0,-1 0 0,0 0 1,0-1-1,1 1 0,-1-1 0,0 1 0,0-1 1,1 0-1,-1 0 0,1 0-16,7-7 122,1 0 0,-2-1 0,1 0 0,-1-1 0,0 0 0,-1 0 0,0-1 0,-1 0 0,0 0 0,-1-1 0,0 1 0,4-14-122,13-37 243,-3-2-1,-2-1 0,-4 0 0,2-30-242,-9 58 47,42-227 152,-12 137-271,-14 92-2306,-18 36-1321,-1 8-473</inkml:trace>
  <inkml:trace contextRef="#ctx0" brushRef="#br2" timeOffset="-125875.962">25549 3654 7218,'5'69'2320,"-5"-37"401,13 6-1857,3-13-576,8-10-104,2-2-96,15-13 856,-2-16-3680,7-25 1527</inkml:trace>
  <inkml:trace contextRef="#ctx0" brushRef="#br2" timeOffset="-125465.091">26016 3192 5185,'-107'19'8943,"104"-17"-8865,-1 0-1,0 0 0,0 1 0,1-1 1,-1 1-1,1 0 0,0 0 1,0 0-1,0 1 0,1-1 0,-1 1 1,1 0-1,-1-1 0,1 1 1,0 0-1,1 0 0,-1 1 0,1-1 1,0 0-1,0 0 0,0 1 1,0-1-1,1 2-77,-1-2 33,-4 19 20,1 0 0,1 0 0,1 0-1,1 1 1,1-1 0,2 0 0,2 19-53,-3-35 2,-1-1 0,1 1 0,1 0 0,-1-1 0,1 0 0,0 1 0,1-1 1,-1 0-1,1 0 0,0 0 0,1 0 0,0-1 0,0 1 0,2 1-2,-4-6 2,0 0-1,1 0 0,-1 0 1,0-1-1,1 1 0,-1-1 1,1 0-1,-1 1 0,1-1 1,-1 0-1,0 0 0,1-1 1,-1 1-1,1-1 1,-1 1-1,0-1 0,1 1 1,-1-1-1,0 0 0,0 0 1,1-1-1,-1 1 0,0 0 1,0-1-1,0 1 1,-1-1-1,1 1 0,0-1 1,0 0-1,-1 0 0,1 0 1,0-2-2,4-1 6,36-37 80,-2-1 0,-2-2-1,-2-2 1,8-17-86,10-12 99,6-5-16,-22 62-130,-37 19 47,0 1 0,1 0 0,-1 0-1,0 0 1,0-1 0,0 1 0,0 0-1,0 0 1,-1 0 0,1 1 0,0-1-1,0 0 1,-1 0 0,1 0 0,0 1 0,-1-1-1,0 0 1,1 0 0,-1 1 0,0-1-1,1 1 1,-1-1 0,0 0 0,0 1-1,0-1 1,0 0 0,0 1 0,-1-1-1,1 0 1,0 1 0,-1-1 0,1 0 0,0 1-1,-1-1 1,-3 109 283,4-108-280,0-1 1,0 0-1,0 0 1,0 0-1,0 0 1,0 0-1,1 1 1,-1-1-1,0 0 1,0 0-1,1 0 1,-1 0-1,1 0 1,-1 0-1,1 0 1,-1 0-1,1 0 1,0 0-1,-1 0 1,1 0-1,0-1 1,0 1-1,0 0 1,-1 0-1,1-1 1,0 1-1,0-1 1,0 1-1,0-1 1,0 1-1,0-1 1,1 1-1,-1-1 1,0 0-1,0 0 1,0 1-1,0-1 1,0 0-1,0 0 1,1 0-1,-1 0 1,0 0-1,0-1 1,0 1-1,0 0 1,0 0-1,0-1 1,0 1-1,0-1 1,0 1-1,0-1 1,0 1-1,0-1 1,0 0-1,0 1 1,0-1-1,0 0 1,0 0-1,-1 0 1,1 0-1,0 0 1,-1 0-1,1 1 1,-1-1-1,1-1 1,0 0-4,51-61 127,-42 48-89,2 0 1,-1 1 0,2 0 0,0 1 0,0 1 0,2 0-1,14-10-38,-28 21-3,1-1 0,-1 1 0,1-1-1,0 1 1,0 0 0,-1 0 0,1-1-1,0 2 1,0-1 0,0 0 0,0 0-1,0 0 1,0 1 0,0-1-1,0 1 1,0 0 0,1 0 0,-1 0-1,0 0 1,0 0 0,0 0 0,0 0-1,0 1 1,0-1 0,0 1 0,0-1-1,0 1 1,0 0 0,0 0-1,0 0 1,0 0 0,0 0 0,0 0-1,-1 0 1,1 1 0,0-1 0,-1 1-1,0-1 1,1 1 0,0 1 3,12 50-21,-13-44 25,1-1 1,-1 0 0,2 1 0,-1-1 0,1 0-1,1 0 1,-1 0 0,1 0 0,1-1-1,-1 0 1,1 0 0,3 4-5,-6-10 2,0 1-1,0-1 1,0 1 0,0-1 0,0 0 0,0 0-1,0 0 1,1 0 0,-1 0 0,0-1 0,0 1 0,1 0-1,-1-1 1,0 0 0,1 0 0,-1 0 0,1 0-1,-1 0 1,0 0 0,1 0 0,-1-1 0,0 1-1,1-1 1,-1 0 0,0 1 0,0-1 0,0 0 0,0-1-1,1 1 1,-1-1-2,61-49 108,112-130 201,-148 165-341,-26 16 30,-1 0 0,1 0 0,-1 0-1,1 0 1,-1 0 0,1 0 0,-1 1 0,1-1-1,-1 0 1,1 0 0,-1 0 0,1 1 0,-1-1 0,0 0-1,1 1 1,-1-1 0,1 0 0,-1 1 0,0-1 0,1 1-1,-1-1 1,0 0 0,1 1 0,-1-1 0,0 1-1,0-1 1,0 1 0,1-1 0,-1 1 0,0-1 0,0 1-1,0-1 1,0 1 0,0-1 0,0 1 0,0-1-1,0 1 1,0-1 0,0 1 0,0-1 0,0 1 0,0-1-1,0 1 1,-1-1 0,1 1 0,0-1 0,0 1-1,-1-1 4,1 7-38,-1-5 29,0 0-1,0 0 1,0 0 0,1 1 0,-1-1 0,1 0 0,0 1 0,-1-1-1,1 1 1,0-1 0,1 0 0,-1 1 0,0-1 0,1 0-1,-1 1 1,1-1 0,-1 0 0,1 0 0,0 1 0,0-1 0,0 0-1,1 0 1,-1 0 0,0 0 0,1 0 0,-1 0 0,1-1 0,0 1-1,-1 0 1,1-1 0,0 0 0,0 1 0,0-1 0,0 0-1,0 0 1,0 0 0,1 0 0,-1 0 0,0 0 0,2 0 8,-1-2-250,-1 1 1,1 0-1,0-1 0,0 1 1,0-1-1,-1 0 0,1 0 1,0 0-1,-1 0 1,1 0-1,-1-1 0,1 1 1,-1-1-1,0 0 0,0 1 1,0-1-1,2-2 250,18-18-3210</inkml:trace>
  <inkml:trace contextRef="#ctx0" brushRef="#br2" timeOffset="-125038.145">27329 2316 9506,'-3'-1'4653,"-6"35"-2220,7-28-2365,-9 35 119,2 0 0,1 1-1,3 0 1,1 0-1,2 17-186,2-54 7,0-1-1,0 0 1,0 0-1,1 0 1,0 0-1,0 0 1,0 0 0,0 0-1,0-1 1,1 1-1,0 0 1,0 0-1,0-1 1,0 1-1,0-1 1,1 0 0,-1 0-1,1 0 1,0 0-1,0 0 1,0-1-1,1 1 1,-1-1-1,0 0 1,1 0 0,0 0-1,-1 0 1,1-1-1,0 1 1,0-1-1,0 0 1,0 0-1,0-1 1,0 1 0,2-1-8,7 0 18,0-2-1,0 0 0,0 0 0,0-1 0,-1-1 0,1 0 0,-1 0 0,0-1 0,0-1 0,5-3-16,35-15-70,-51 23 53,0 0-1,1 0 1,-1 0 0,0 0-1,1 0 1,-1 0 0,1 0-1,-1 1 1,1-1 0,-1 0-1,1 1 1,0 0 0,-1-1-1,1 1 1,-1 0 0,1 0-1,0-1 1,-1 1 0,1 1-1,0-1 1,-1 0 0,1 0-1,0 1 1,-1-1 0,1 1-1,-1-1 1,1 1 0,-1-1-1,1 1 1,-1 0 0,1 0-1,-1 0 1,0 0 0,1 0-1,-1 0 1,0 0 0,0 1-1,0-1 1,0 0 0,0 1-1,0-1 1,0 0 0,0 1-1,-1-1 1,1 1 0,0-1-1,-1 1 1,0 0 0,1-1-1,-1 2 18,-3 12-30,0-1-1,-2 1 0,0-1 1,0 0-1,-1 0 0,-1-1 1,-1 1-1,1-2 0,-2 2 31,-5 8 90,2 1 50,2-5 156,0 0 0,-1-1 1,-1 0-1,0-1 0,-1 0 0,-10 8-296,22-23 14,0 0-1,0 0 0,0 0 0,0 0 0,-1-1 0,1 1 0,0 0 1,-1-1-1,1 1 0,0-1 0,-1 1 0,1-1 0,-1 1 1,1-1-1,-1 0 0,1 0 0,-1 0 0,1 0 0,-1 0 1,1 0-1,-1 0 0,1 0 0,-1-1 0,1 1 0,0-1 1,-1 1-1,1-1 0,-1 1 0,1-1 0,0 0 0,0 0 1,-1 1-1,1-1 0,0 0 0,0 0 0,0 0 0,0-1 1,0 1-1,-1-1-13,-20-54-2557,23 30-795,2 4-156</inkml:trace>
  <inkml:trace contextRef="#ctx0" brushRef="#br2" timeOffset="-124799.145">27798 2538 8202,'0'29'2904,"-8"1"409,-4 6-2017,-5 14-479,5-1-193,0 4-24,6-10-168,4 4-120,9-17-136,0-4-96,2-13-8,2-2-280,-4-17-328,4-14-3241,-3-3 720</inkml:trace>
  <inkml:trace contextRef="#ctx0" brushRef="#br2" timeOffset="-124293.398">27998 2457 5001,'20'-30'10097,"-10"42"-8185,-8 94-1253,-16 30-192,13-131-445,0-1-1,0 1 1,1 0 0,0-1-1,0 1 1,0-1 0,0 1-1,1-1 1,0 1 0,0-1-1,0 1 1,0-1 0,1 1-1,-1-1 1,1 0 0,1 1-22,-1-4 9,1-1 1,-1 1-1,0-1 1,1 0-1,-1 0 1,1 0-1,-1 0 1,0 0-1,1-1 1,-1 1-1,1-1 1,-1 1-1,0-1 1,0 0-1,1 0 1,-1 0 0,0 0-1,0 0 1,0-1-1,0 1 1,0-1-1,-1 1 1,1-1-1,0 0 1,-1 1-1,1-1 1,-1 0-1,1-1-9,0 1 7,20-21 57,-1-2 0,-1-1-1,-1-1 1,-2 0 0,2-5-64,7-10 34,55-87-15,-81 129-22,0-1 0,0 1 1,0-1-1,0 1 0,0-1 0,1 1 0,-1-1 1,0 1-1,0-1 0,0 1 0,1-1 0,-1 1 1,0 0-1,1-1 0,-1 1 0,0-1 0,1 1 1,-1 0-1,0-1 0,1 1 0,-1 0 0,1-1 0,-1 1 1,0 0-1,1 0 0,-1-1 0,1 1 0,-1 0 1,1 0-1,-1 0 0,1 0 0,-1 0 0,1 0 1,-1-1-1,1 1 0,-1 0 0,1 1 0,-1-1 1,1 0-1,0 0 0,-1 0 0,1 0 0,-1 0 1,1 0-1,-1 1 0,0-1 0,1 0 0,-1 0 0,1 1 1,-1-1-1,1 0 0,-1 1 0,0-1 0,1 0 1,-1 1-1,0-1 0,1 1 0,-1-1 0,0 0 1,1 1-1,-1-1 0,0 1 0,0-1 0,0 1 1,0-1-1,1 1 3,1 39-188,-2-35 180,-5 182-46,5-188 52,0 1 0,1-1 0,-1 1 0,0-1 0,0 1 0,1-1 0,-1 1 0,0-1 0,1 1 0,-1-1 0,1 1 0,-1 0 0,1-1 0,-1 1 0,0-1 0,1 1 0,-1 0 0,1 0 0,0-1 0,-1 1 0,1 0 0,-1 0 0,1 0 0,-1-1 0,1 1 0,0 0 0,-1 0 0,1 0 0,-1 0 0,1 0 0,0 0 0,-1 0 0,1 0 0,-1 0 0,1 1-1,-1-1 1,1 0 0,0 0 0,-1 0 0,1 1 0,-1-1 0,1 0 0,-1 1 0,1-1 0,-1 0 0,1 1 0,-1-1 0,0 1 0,1-1 0,-1 1 0,0-1 0,1 0 0,-1 1 0,0 0 0,1-1 0,-1 1 0,0-1 0,0 1 0,0-1 0,1 1 2,1-58-4226,-5 15 946</inkml:trace>
  <inkml:trace contextRef="#ctx0" brushRef="#br2" timeOffset="-123973.245">28151 2184 10930,'-9'-1'2441,"12"4"944,3 0-3233,8 3-272,6 1-457,15 7-2831,-1 0 647</inkml:trace>
  <inkml:trace contextRef="#ctx0" brushRef="#br2" timeOffset="-123306.256">28834 2304 9514,'-59'-7'5708,"56"7"-5650,0 0 0,-1 1 0,1-1 0,0 1 0,0 0-1,0 0 1,0 0 0,0 0 0,0 0 0,0 1 0,1-1 0,-1 1 0,0 0-1,1 0 1,-1 0 0,1 0 0,-2 1-58,-1 5 29,-1 0-1,1 0 1,0 0-1,1 1 1,0 0-1,0 0 1,1 0-1,0 0 1,0 0-1,1 1 1,1-1-1,0 1 1,0-1-1,0 1 1,1 0-1,1-1 1,0 1-1,0 0 1,1-1-1,0 1 1,1 0-29,-3-8 6,1 0 0,0 0-1,0 0 1,0 0 0,0 0 0,0 0 0,0 0 0,1 0 0,-1 0-1,1-1 1,-1 1 0,1-1 0,0 1 0,-1-1 0,1 1 0,0-1-1,0 0 1,0 0 0,0 0 0,0 0 0,0 0 0,0-1 0,0 1-1,1 0 1,-1-1 0,0 0 0,0 0 0,1 1 0,-1-1 0,0 0-1,0-1 1,1 1 0,-1 0 0,0-1 0,0 1 0,0-1 0,0 0-1,0 1 1,1-1 0,-1 0 0,1-2-6,13-5 30,0-2 0,-1 0 0,0 0 0,-1-2 0,0 0 0,-1 0 0,0-1-1,-1-1 1,5-7-30,8-8 43,-1 0-1,-2-2 0,-1 0 0,-1-1 0,9-23-42,-22 32-19,-7 23 15,1 0 0,-1-1-1,0 1 1,0 0 0,0-1 0,1 1 0,-1 0-1,0 0 1,0-1 0,0 1 0,0 0 0,0-1 0,0 1-1,0 0 1,0-1 0,0 1 0,0 0 0,0 0 0,0-1-1,0 1 1,0 0 0,0-1 0,0 1 0,0 0-1,0-1 1,0 1 0,0 0 0,0-1 0,-1 1 0,1 0-1,0 0 1,0-1 0,0 1 0,0 0 0,-1 0-1,1-1 1,0 1 0,0 0 0,-1 0 0,1 0 0,0-1-1,0 1 1,-1 0 0,1 0 0,0 0 0,-1 0-1,1 0 1,0 0 0,-1 0 0,1-1 0,0 1 0,0 0-1,-1 0 1,1 0 0,0 0 0,-1 0 0,1 1-1,0-1 1,-1 0 0,1 0 0,0 0 0,-1 0 0,1 0-1,0 0 5,-6 5-44,0 0 0,0 1 0,1 0 0,0-1 0,0 2 0,1-1 0,0 0 0,0 1-1,0 0 1,1 0 0,0 0 0,0 0 0,0 1 0,0 4 44,-12 67 6,15-76-6,-1 0 0,1 0 0,0-1 0,1 1 0,-1 0 0,0 0 1,1 0-1,-1-1 0,1 1 0,0 0 0,0-1 0,0 1 0,0 0 0,0-1 0,1 0 0,-1 1 0,1-1 0,0 0 0,0 0 0,0 1 1,0-2-1,0 1 0,0 0 0,0 0 0,0-1 0,1 1 0,1-1 3,0-1 0,1 1 0,-1-1 0,0 0 0,0 0 1,1-1-1,-1 1 0,0-1 0,0 0 0,0 0 0,0 0 0,0-1 0,0 1 0,0-1 1,0 0-1,0 0 0,-1 0 0,3-3-3,26-15 49,-2-1 1,0-2-1,-2-1 0,22-24-49,-40 38 15,-3 3-9,4-2 3,0-1 1,-1-1-1,0 1 1,-1-2-1,0 1 0,-1-2 1,0 1-1,-1-1 1,0 0-1,-1-2-9,12-42-34,-4-1-1,-1 0 1,-4-1-1,-2 0 1,-1-21 34,-7-120-502,1 200 491,1-1-1,-1 0 0,0 1 0,0-1 0,0 0 0,0 0 1,1 1-1,-1-1 0,0 0 0,0 0 0,0 1 0,0-1 1,-1 0-1,1 1 0,0-1 0,0 0 0,0 0 0,-1 1 1,1-1-1,0 0 0,-1 1 0,1-1 0,0 0 0,-1 1 1,1-1-1,-1 1 0,1-1 0,-1 1 0,1-1 0,-1 1 1,0-1-1,1 1 0,-1-1 0,1 1 0,-1 0 0,0-1 1,1 1-1,-1 0 0,0 0 0,0 0 0,1-1 0,-1 1 1,0 0-1,0 0 12,-20 26-156,-23 151 254,23-69 268,4 0 0,4 14-366,12-115 23,0 0 0,0 1 0,1-1 1,0 1-1,1-1 0,-1 0 0,1 1 0,1-1 1,-1 0-1,1 0 0,0 0 0,1 0 0,0 0 1,0 0-1,0-1 0,1 1 0,0-1 0,0 0 1,1 0-1,0-1 0,0 1 0,0-1 0,3 2-23,-7-6 2,0 0 2,-1 0 1,0-1-1,0 1 0,1 0 1,-1-1-1,1 1 1,-1 0-1,0-1 0,1 1 1,-1-1-1,1 1 0,0-1 1,-1 1-1,1-1 0,-1 1 1,1-1-1,0 1 0,-1-1 1,1 0-1,0 1 0,-1-1 1,1 0-1,0 0 0,0 0 1,-1 1-1,1-1 0,0 0 1,0 0-1,-1 0 0,1 0 1,0 0-1,0 0 0,-1-1 1,1 1-1,0 0 0,0 0 1,-1 0-1,1-1 0,0 1 1,-1 0-1,1-1 0,0 1 1,-1 0-1,1-1 0,-1 1 1,1-1-1,0 1 0,-1-1 1,1 0-1,-1 1 0,0-1 1,1 1-1,-1-1 0,1 0 1,-1 1-1,0-1 0,0 0 1,1 0-5,4-90 505,-7 54-428,-2 3-150,6 38 66,0 0-1,0 0 1,0 0-1,1 0 1,-1 0-1,1-1 1,0 1-1,0-1 1,0 0-1,1 0 1,-1 0 0,1 0-1,-1 0 1,1-1-1,0 0 1,0 1-1,0-1 1,1-1-1,-1 1 1,0-1-1,1 0 1,-1 0-1,1 0 1,-1 0-1,1-1 1,-1 0-1,1 0 1,-1 0 0,1 0-1,1-1 8,0 2-4,1-1 5,-1 2 2,0-1 1,0-1-1,1 1 1,-1-1-1,0 0 1,0 0-1,0-1 0,0 0 1,0 0-1,0 0 1,0-1-1,0 0 1,0 0-1,-1-1 1,1 1-1,1-2-3,2-4 17,-1-1 0,0 0 0,0 0 0,0-1-1,-1 0 1,-1 0 0,0 0 0,0-1 0,-1 0 0,0 0 0,-1-1-1,-1 1 1,1-1 0,-2 0 0,0 0 0,0 0 0,0-11-17,-7 16 37,-20 79-36,-5 78 290,30-148-273,0 0-1,-1 0 0,1 0 1,0 0-1,1 0 0,-1 1 1,0-1-1,1 0 0,-1 0 1,1 0-1,-1 0 1,1 0-1,0 0 0,0 0 1,0 0-1,0 0 0,0-1 1,1 1-1,-1 0 0,0-1 1,1 1-1,-1-1 1,1 1-1,0-1 0,0 0 1,-1 1-1,1-1 0,0 0 1,0 0-1,0 0 0,0-1 1,0 1-1,0 0 0,0-1 1,0 1-18,74-1 178,-72 0-173,3-1-33,0 1 1,0-1-1,1 0 0,-1-1 0,0 0 1,0 0-1,0 0 0,-1-1 1,1 0-1,-1 0 0,1-1 0,1-1 28,-5 2-176,-1 1 0,1-1 0,-1 0 0,0 0 0,0 0 0,0-1-1,0 1 1,0 0 0,-1-1 0,1 1 0,-1-1 0,0 0-1,0 1 1,0-1 0,-1 0 0,1 0 0,-1 1 0,0-4 176,-3-92-3673,-8-14-685</inkml:trace>
  <inkml:trace contextRef="#ctx0" brushRef="#br2" timeOffset="-122914.645">29852 1480 10754,'-9'5'3025,"0"-2"720,4 0-3113,4 1-200,4 9-264,4-12-344,4 7-328,6-5 1584,-4 4-4841,3-5 1841</inkml:trace>
  <inkml:trace contextRef="#ctx0" brushRef="#br2" timeOffset="-122313.002">30160 1693 8002,'-14'-41'3036,"0"25"-48,-5-15-1321,18 30-1652,1 1 1,0 0-1,0-1 0,0 1 1,-1 0-1,1-1 1,0 1-1,0 0 0,-1-1 1,1 1-1,0 0 1,0-1-1,-1 1 1,1 0-1,0 0 0,-1 0 1,1-1-1,-1 1 1,1 0-1,0 0 0,-1 0 1,1 0-1,0 0 1,-1 0-1,1 0 0,-1 0 1,1 0-1,0 0 1,-1 0-1,1 0 1,-1 0-1,1 0 0,0 0 1,-1 0-1,1 0 1,-1 0-1,1 0 0,0 1 1,-1-1-1,1 0 1,0 0-1,-1 0 1,1 1-1,0-1 0,-1 0 1,1 1-1,0-1 1,0 0-1,-1 0 0,1 1 1,0-1-1,0 1 1,0-1-1,-1 0 1,1 1-1,0-1 0,0 0 1,0 1-1,0-1-15,-44 134 1150,-31 231 345,74-358-1436,0-5-47,1-1 0,-1 1 0,1-1 1,-1 1-1,1-1 0,0 1 0,0 0 0,0-1 1,0 1-1,0-1 0,0 1 0,0 0 1,0-1-1,0 1 0,1-1 0,-1 1 1,1-1-1,-1 1 0,1-1 0,0 1 0,0-1 1,-1 1-1,1-1 0,0 0 0,0 1 1,0-1-1,1 0 0,-1 0 0,0 0-12,6 1 13,0 0 0,0 0-1,-1-1 1,1-1 0,0 1-1,0-1 1,0 0 0,0 0-1,0-1 1,0 0 0,0 0-1,0-1 1,-1 0 0,1 0-1,-1 0 1,1-1 0,-1 0-1,0-1 1,0 1 0,0-1-1,0 0 1,0-1-13,21-22-18,-2-1 1,-1-1-1,-1-1 0,-1-1 1,-2 0-1,-1-2 1,-2-1-1,-1 0 0,-2-1 1,6-21 17,1 4-145,4-9-116,-10 29-46,-16 65 56,-68 332 40,53-256 518,17-108-300,-1 1 0,1 0 1,-1-1-1,1 1 0,0-1 0,0 1 1,-1-1-1,1 0 0,0 1 0,0-1 1,0 0-1,1 0 0,-1 0 0,0 1 1,0-1-1,1 0 0,-1 0 1,0-1-1,1 1 0,-1 0 0,1 0 1,-1-1-1,1 1 0,0-1 0,-1 1 1,1-1-1,0 0 0,-1 0 1,1 0-1,-1 0 0,1 0 0,0 0 1,-1 0-1,1 0 0,0-1 0,-1 1 1,1 0-1,-1-1 0,1 0 0,-1 1 1,1-1-1,-1 0 0,1 0 1,-1 1-1,1-1 0,-1-1 0,0 1 1,0 0-1,0 0 0,0 0 0,1-1-7,12-7 15,0 1 0,-1-2 0,0 0 0,-1 0 0,0-1 0,8-10-15,-7 5-67,0-1 0,-2 1 0,0-2 0,0 0 1,-2 0-1,0 0 0,-1-1 0,1-9 67,13-34-1470,-2-2 1,-3 0-1,6-53 1470,-29 107-1354,-6 28 1238,2 40 479,2 1-1,3 0 0,3 0 0,2 0 0,2 0 0,5 9-362,-8-66 14,1-1-1,0 1 1,0-1 0,0 1 0,0 0 0,0-1-1,0 1 1,1-1 0,-1 1 0,0-1 0,1 1-1,-1-1 1,1 1 0,-1-1 0,1 0 0,0 1-1,0-1 1,0 0 0,0 1 0,0-1-1,0 0 1,0 0 0,0 0 0,0 0 0,0 0-1,0 0 1,1 0 0,-1 0 0,0-1 0,1 1-1,-1 0 1,1-1 0,-1 1 0,1-1-1,-1 0 1,1 1 0,-1-1 0,1 0 0,-1 0-1,1 0 1,-1 0 0,1 0 0,0 0 0,-1-1-1,1 1 1,0-1-14,54-37 170,-46 27-149,0-1 1,-1 1-1,0-2 1,-1 1-1,-1-1 0,0-1 1,-1 1-1,2-7-21,-2 6 14,-5 12-12,24-51-49,-3-1-1,-2 0 1,-3-2-1,3-19 48,-20 74-14,0 0-1,0 0 0,1-1 0,-1 1 0,0 0 0,-1 0 0,1-1 1,0 1-1,0 0 0,0 0 0,-1 0 0,1-1 0,-1 1 0,1 0 1,-1 0-1,1 0 0,-1 0 0,0 0 0,1 0 0,-1 0 0,0 0 1,0 0-1,0 0 0,0 0 0,0 0 0,0 1 0,0-1 0,0 0 1,0 1-1,0-1 0,0 1 0,0-1 0,0 1 0,-1-1 0,1 1 1,0 0-1,0 0 0,0 0 0,-1-1 0,1 1 0,0 0 0,0 1 1,-1-1-1,1 0 0,0 0 0,0 0 0,-1 1 0,1-1 0,0 1 1,0-1-1,0 1 0,0-1 0,0 1 0,0 0 0,0-1 0,0 1 1,-1 0 14,-20 20 84,14-4 27,2 1 0,0 1 0,0-1 0,2 1 0,1 0 0,0 0 0,1 1 0,1-1 0,1 0 0,1 0 0,0 1 0,4 17-111,-4-33 23,-1 0-7,0-1 1,1 0-1,-1 1 1,1-1-1,0 1 1,-1-1-1,2 0 1,-1 0-1,0 1 1,1-1-1,-1 0 1,1 0-1,0 0 1,0 0-1,0-1 1,0 1-1,0-1 1,1 1-1,-1-1 1,1 0-1,0 0 1,0 0-1,-1 0 1,1 0-1,1 0 1,0 0-17,1-2 6,0 1 0,1-1 0,-1 1 0,0-1 0,1-1 0,-1 1 0,0-1 0,0 0 0,1 0 0,-1 0 0,0-1 0,0 0 0,0 0 0,0 0 0,-1-1 0,1 1 0,-1-1 0,2-1-6,128-128 109,-11-14-219,-119 140 92,-1 1-15,1-1-1,-1 1 1,1 0-1,1 0 1,-1 1 0,1-1-1,0 1 1,0 0-1,0 0 1,0 0 0,1 1-1,-1 0 1,1 0-1,0 0 1,0 1 0,4-2 33,-10 4 3,1 0 1,0 0-1,-1 0 1,1 0-1,-1 0 1,1 0 0,0 0-1,-1 0 1,1 0-1,-1 1 1,1-1-1,0 0 1,-1 0 0,1 0-1,-1 1 1,1-1-1,-1 0 1,1 1-1,-1-1 1,1 0-1,-1 1 1,1-1 0,-1 1-1,0-1 1,1 1-1,-1-1 1,1 1-1,-1-1 1,0 1 0,0-1-1,1 1 1,-1-1-1,0 1 1,0-1-1,0 1 1,0 0 0,1-1-1,-1 1 1,0-1-1,0 1 1,0 0-1,0-1 1,0 1 0,0-1-1,-1 1 1,1 0-1,0-1 1,0 1-1,0-1 1,-1 1 0,1-1-1,0 1 1,0-1-1,-1 1 1,1-1-1,-1 1-3,1 23 517,1-7-459,2-1 0,0 1-1,0-1 1,2 1 0,0-1 0,1-1 0,0 1 0,1-1 0,2 1-58,-8-13 3,0-1 1,-1 1-1,1-1 0,1 1 0,-1-1 1,0 0-1,0 0 0,1 1 0,0-1 1,-1 0-1,1 0 0,0-1 0,0 1 1,0 0-1,0-1 0,0 1 1,0-1-1,1 1 0,-1-1 0,0 0 1,1 0-1,-1 0 0,1 0 0,-1-1 1,1 1-1,-1-1 0,1 1 0,-1-1 1,1 0-1,0 0 0,-1 0 0,1 0 1,0-1-1,-1 1 0,1-1 0,1 0-3,7-9-134,0 0 0,-1-1 0,-1-1 0,0 1 0,0-1 0,-1-1 0,4-9 134,18-33-3057</inkml:trace>
  <inkml:trace contextRef="#ctx0" brushRef="#br2" timeOffset="-121454.438">23868 5176 7266,'16'-82'5603,"-15"83"-5555,-1-1-1,0 0 1,0 0-1,0 1 0,0-1 1,1 0-1,-1 0 0,0 1 1,0-1-1,0 0 1,1 0-1,-1 1 0,0-1 1,0 0-1,1 0 0,-1 0 1,0 0-1,1 1 1,-1-1-1,0 0 0,1 0 1,-1 0-1,0 0 0,0 0 1,1 0-1,-1 0 1,0 0-1,1 0 0,-1 0 1,0 0-1,1 0 0,-1 0 1,0 0-1,1 0 0,-1 0 1,0-1-1,1 1 1,-1 0-1,0 0 0,0 0 1,1 0-1,-1-1 0,0 1 1,1 0-48,3 118 584,-5-69-501,-1 24 1,-1-31-20,2 0 1,2 1-1,2-1 1,2 0-1,1-1 0,7 18-64,-13-57 5,0-1-1,0 1 1,0-1-1,1 1 1,-1 0-1,0-1 1,1 1-1,0-1 1,-1 1-1,1-1 0,0 0 1,0 1-1,-1-1 1,1 0-1,0 1 1,0-1-1,1 0 1,-1 0-1,0 0 1,0 0-1,1 0 0,-1 0 1,0 0-1,1-1 1,-1 1-1,1 0 1,-1-1-1,1 1 1,-1-1-1,1 1 1,-1-1-1,1 0 0,-1 0 1,1 0-1,0 0 1,-1 0-1,1 0 1,-1 0-1,1 0 1,0-1-1,-1 1 1,1 0-1,-1-1 0,1 1 1,-1-1-1,0 0 1,2 0-5,57-53 123,7-27-5,60-61-8,-126 140-113,0 1 0,0-1 1,0 1-1,0-1 1,0 1-1,0 0 1,0-1-1,1 1 0,-1 0 1,0 0-1,1 0 1,-1 0-1,1 0 1,-1 0-1,1 0 0,-1 1 1,1-1-1,0 1 1,-1-1-1,1 1 1,0-1-1,0 1 0,-1 0 1,1 0-1,0 0 1,0 0-1,-1 0 1,1 0-1,0 1 1,0-1-1,-1 0 0,1 1 1,0-1-1,-1 1 1,1 0-1,0 0 1,-1-1-1,1 1 0,-1 0 1,0 0-1,1 1 1,-1-1-1,0 0 1,1 0-1,-1 1 0,0-1 1,0 0-1,0 1 1,0-1-1,0 1 1,-1 0-1,1-1 0,0 1 1,-1 1 2,6 14 23,-2 1 0,0 0 0,-1 0 0,-1 0 0,0 0 0,-2 0 0,0 1 0,-1-1-1,-1 0 1,0 0 0,-2 0 0,0 0 0,-1-1 0,-2 6-23,1-11 160,0 1 0,-1-1-1,-1-1 1,0 1-1,0-1 1,-1 0 0,0-1-1,-1 0 1,0-1 0,0 0-1,-1 0 1,-1-1 0,1-1-1,-1 0 1,-1 0-1,1-2 1,-1 1 0,0-1-1,0-1 1,-6 1-160,13-4-9,-1 0 0,0 0 0,1 0 0,-1-1 0,0 0 0,0-1 0,1 1 0,-1-1 0,0 0 0,1-1 0,-1 0-1,1 0 1,0 0 0,-1-1 0,1 0 0,0 0 0,0 0 0,1-1 0,-1 0 0,1 0 0,0 0 0,0-1 0,0 0 0,1 0 0,-1 0 0,1-1 0,0 0 9,3 1-276,0 1 0,1 0 0,-1 0 0,1-1 0,0 1 0,1 0 0,-1-1 0,1 1 1,0 0-1,0 0 0,0 0 0,0 0 0,1-1 0,-1 2 0,1-1 0,0 0 0,1 0 0,-1 1 0,0-1 0,1 1 0,0 0 1,0-1-1,0 2 0,2-3 276,-4 3-317,25-27-2293</inkml:trace>
  <inkml:trace contextRef="#ctx0" brushRef="#br2" timeOffset="-121082.749">24457 5310 7106,'-5'-28'7446,"26"-16"-5245,-21 43-2156,8-11 118,-1 1 1,1-1-1,1 2 0,0-1 0,1 1 0,0 0 0,0 1 0,1 0 1,0 1-1,1 0 0,0 1 0,0 0 0,0 1 0,1 1 0,12-5-163,-21 9 6,-1 0 0,0 0-1,0 0 1,0 1 0,1-1-1,-1 1 1,0-1-1,0 1 1,1 0 0,-1 1-1,0-1 1,1 0 0,-1 1-1,0 0 1,0 0 0,0 0-1,1 0 1,-1 0-1,0 1 1,0-1 0,-1 1-1,1 0 1,0 0 0,-1 0-1,1 0 1,-1 0-1,1 1 1,-1-1 0,0 1-1,0-1 1,0 1 0,0 0-1,-1 0 1,1 0 0,-1 0-1,1 2-5,-2 13 21,-1 0 0,-1 1 0,0-1 0,-2 0 0,0 0 0,-1 0 0,0-1 0,-2 0 0,0 0 0,-1 0-1,-7 11-20,6-8 16,-12 24 19,-39 109 92,58-151-132,1 1-1,0 0 0,0 0 0,1 0 1,-1 0-1,1 0 0,-1 0 1,1 0-1,0 0 0,0 0 1,0 0-1,1 1 0,-1-1 1,1 0-1,-1 0 0,1 0 0,0-1 1,0 1-1,1 0 0,-1 0 1,0 0-1,1-1 0,0 1 1,0-1-1,-1 1 0,1-1 0,1 0 1,-1 0-1,0 0 0,1 0 1,-1 0-1,1 0 0,-1-1 1,1 1-1,0-1 0,-1 0 1,1 1-1,0-1 0,0-1 0,0 1 1,0 0-1,0-1 0,0 1 1,0-1-1,0 0 0,1 0 1,-1 0-1,0-1 6,3 0-140,0 0-1,0 0 1,0-1 0,0 0 0,-1 0 0,1 0 0,-1-1-1,1 0 1,-1 0 0,0 0 0,0-1 0,0 1 0,-1-1-1,1 0 1,-1-1 0,0 1 0,0-1 0,0 0 140,25-38-2097</inkml:trace>
  <inkml:trace contextRef="#ctx0" brushRef="#br2" timeOffset="-120557.849">25062 4941 9938,'-54'85'6907,"18"57"-5767,33-132-1082,1 1 0,0 0 0,1 0-1,0 0 1,0 0 0,1 0 0,1 0 0,0 0 0,0 0-1,1 0 1,1 0 0,0-1 0,0 1 0,1-1-1,0 1 1,1-1 0,2 3-58,-5-11 5,0 0-1,0-1 1,0 1 0,0-1-1,0 1 1,0-1 0,0 0-1,1 0 1,-1 0 0,0 0 0,1-1-1,-1 1 1,1-1 0,-1 1-1,1-1 1,-1 0 0,1 0-1,-1 0 1,1 0 0,-1 0-1,1 0 1,-1-1 0,1 0-1,-1 1 1,1-1 0,-1 0-1,0 0 1,0 0 0,1 0-1,-1-1 1,0 1 0,0 0-1,0-1-4,67-57 87,-67 57-83,28-33 39,-1-2-1,-2 0 1,-2-2-1,-1-1 1,-2-1-1,-2 0 1,-1-2 0,5-22-43,-22 86-51,-10 84-46,3-60 96,2 1 0,2-1 0,2 1-1,4 16 2,15 10 35,-19-70-33,-1 0 0,1 0 0,0 0 0,0-1-1,-1 1 1,2 0 0,-1-1 0,0 1 0,0-1 0,0 1-1,1-1 1,-1 1 0,1-1 0,-1 0 0,1 0 0,-1 0 0,1 0-1,0 0 1,-1 0 0,1 0 0,0 0 0,0-1 0,0 1 0,0-1-1,0 1 1,0-1 0,0 0 0,0 0 0,-1 0 0,1 0 0,0 0-1,0 0 1,0 0 0,0-1 0,0 1 0,0-1-2,7-4 11,-1 0 1,0-1-1,0 0 0,-1 0 1,0-1-1,0 0 0,0 0 1,-1-1-1,0 1 0,-1-1 1,1-1-1,-1 1 0,-1-1 1,2-4-12,9-20 48,-1-1 1,-1-1 0,-2 0 0,-1-1 0,-3 0 0,0 0 0,-2-1 0,-2 0 0,-2 0 0,-1 0-1,-1 1 1,-5-23-49,-18-47 210,23 104-209,1 1 0,0 0 0,-1 0 0,1 0 0,0 0 0,-1 0 0,0 0 0,1 0 0,-1 0 0,1 0 0,-1 0 0,0 1 0,0-1 0,1 0 0,-1 0 0,0 1 0,0-1 0,0 0 0,0 1 0,0-1 0,0 1 0,0-1 0,0 1 0,0-1 0,0 1 0,0 0 0,0 0 0,-1-1 0,1 1 0,0 0 0,0 0 0,0 0 0,0 0 1,0 0-1,0 1 0,0-1 0,-1 0 0,1 0 0,0 1 0,0-1 0,0 1 0,0-1 0,0 1 0,0-1 0,0 1 0,0 0-1,-32 41-15,11 40-2009,29-27-4595,3-35 1397</inkml:trace>
  <inkml:trace contextRef="#ctx0" brushRef="#br2" timeOffset="-120294.554">25927 5208 13011,'3'5'2896,"6"-8"1177,2-3-3801,2-5 1041,-5-1-5354,-8-12 2168</inkml:trace>
  <inkml:trace contextRef="#ctx0" brushRef="#br2" timeOffset="-119884.985">26877 4126 10402,'7'-1'2761,"-11"25"664,2 23-2953,4 27-312,4 8-168,-2 20 0,4-8 40,4-1-8,2-24 32,-2-11-16,2-25 0,1-13-48,-5-21-208,-5-14 1192,-1-7-4465,-4-7 1673</inkml:trace>
  <inkml:trace contextRef="#ctx0" brushRef="#br2" timeOffset="-119660.829">26554 4131 9426,'-2'-11'2465,"13"-7"855,7-5-2608,21-12-79,11-1-81,17-10-72,3 2-168,12 7-96,-9 12-128,-2 6 24,-13 11-120,-14 2-3633,-26 16 1241</inkml:trace>
  <inkml:trace contextRef="#ctx0" brushRef="#br2" timeOffset="-118764.305">27499 4266 5177,'4'-15'1353,"-1"-1"0,-1 1 0,0-1 0,-1 1 0,-1-1 0,0 1 0,-2-6-1353,2 20 59,1 0 0,-1 0 0,0-1 0,0 1 0,0 0 0,0 0 0,0 0 0,0 0 0,0-1 0,0 1 0,-1 0 0,1 0 0,0 0 0,-1 0 0,1-1 0,-1 1 0,1 0 0,-1 0 0,1 0 0,-1 0 0,0 0 0,0 0 0,1 1 0,-1-1 0,0 0 0,0 0-1,0 0 1,0 1 0,0-1 0,0 0 0,0 1 0,0-1 0,0 1 0,0 0 0,-1-1 0,1 1 0,0 0 0,0-1 0,0 1 0,0 0 0,-1 0 0,1 0 0,0 0 0,0 0 0,0 0 0,-1 1 0,1-1 0,0 0 0,0 1 0,0-1 0,0 1 0,0-1 0,0 1-1,0-1 1,-1 1 0,2 0 0,-1-1 0,0 1 0,0 0 0,0 0 0,0 0-59,-57 78 688,42-49-680,0 1-1,2 1 0,2 0 1,0 1-1,2 0 0,-4 28-7,14-59 1,-1 0-1,0 0 0,0 1 0,0-1 0,0 1 0,1-1 0,-1 1 0,1-1 0,-1 1-1,1-1 1,0 1 0,0-1 0,0 1 0,0-1 0,1 1 0,-1-1 0,1 1 0,-1-1-1,1 1 1,0-1 0,0 0 0,0 1 0,0-1 0,1 0 0,-1 0 0,0 0 0,1 0-1,0 0 1,-1 0 0,1 0 0,0 0 0,0-1 0,0 1 0,1 0 0,1-3 1,0 0 0,0 0 0,1 0 0,-1 0 0,0-1 0,0 1 0,0-1 0,-1 0 0,1-1 1,0 1-1,-1-1 0,1 1 0,-1-1 0,0 0 0,0 0 0,2-3-1,33-39 26,-3-2 0,-1-2 1,-3 0-1,-2-3 0,-2 0 0,-3-2 0,9-29-26,-21 55 8,-3 8 2,39-120 89,-66 203-284,-40 277 19,56-205 281,2-133-112,-1 0 1,1 0-1,0-1 0,0 1 0,0 0 0,0-1 1,0 1-1,0 0 0,1 0 0,-1-1 0,0 1 1,1 0-1,0-1 0,-1 1 0,1-1 1,0 1-1,0-1 0,0 1 0,0-1 0,0 1 1,0-1-1,0 0 0,0 0 0,0 0 1,1 1-1,-1-1 0,0 0 0,1 0 0,-1-1 1,1 1-1,0 0 0,-1 0 0,1-1 1,-1 1-1,1-1 0,0 0 0,-1 1 0,1-1 1,0 0-1,0 0 0,-1 0 0,1 0 0,0 0 1,-1 0-1,1-1 0,0 1 0,0 0 1,-1-1-1,1 0 0,-1 1 0,1-1 0,-1 0 1,1 0-1,-1 0 0,1 0 0,-1 0 1,0 0-1,2-1-3,11-11 22,1-1 1,-2-1-1,0 0 1,-1-1-1,0 0 1,-2-1-1,0 0 1,0-1-1,-1-2-22,10-20 40,-1-1-1,-3-1 1,-1 0-1,-2-1 0,-2 0 1,-1-8-40,-3-24 49,-16 145-180,-4 128 47,13-192 87,1 0 0,0 0 0,0-1 0,0 1 0,1 0-1,0 0 1,0-1 0,0 1 0,1-1 0,0 1 0,0-1 0,0 0 0,2 3-3,-3-7 2,1 0 0,-1 0 0,0 0 0,1 0 1,-1 0-1,1-1 0,0 1 0,-1 0 1,1-1-1,-1 1 0,1-1 0,0 0 1,-1 1-1,1-1 0,0 0 0,0 0 1,-1 0-1,1 0 0,0 0 0,-1-1 0,1 1 1,0 0-1,-1-1 0,1 1 0,0-1 1,-1 0-1,1 1 0,-1-1 0,1 0 1,-1 0-1,0 0 0,1 0 0,-1 0 1,1-1-3,8-7 15,0 1 1,-1-2 0,0 0 0,0 0 0,-1 0 0,0-1 0,-1 0 0,1-2-16,-8 12 1,27-48 58,-1-1 0,-3-1 0,-2-1 0,5-26-59,-3 11 32,-8 45-138,-17 182-282,6-95-1366,23 26-5527,-9-61 1705</inkml:trace>
  <inkml:trace contextRef="#ctx0" brushRef="#br2" timeOffset="-118374.596">28537 3662 10306,'-15'-7'6180,"-12"24"-5149,4 7-962,1 0 0,1 1 0,1 2 1,1 0-1,2 0 0,-11 25-69,28-52 1,1 0 0,-1 0 1,0 0-1,1 0 0,-1 0 0,1 0 1,-1 0-1,0 0 0,1 1 0,-1-1 1,1 0-1,-1 0 0,0 0 0,1 1 1,-1-1-1,0 0 0,1 0 1,-1 1-1,0-1 0,0 0 0,1 1 1,-1-1-1,0 0 0,0 1 0,1-1 1,-1 0-1,0 1 0,0-1 0,0 0 1,0 1-1,1-1 0,-1 1 0,0-1 1,0 0-1,0 1 0,0-1 1,0 1-1,0-1 0,0 1 0,0-1 1,0 0-1,-1 1 0,1-1 0,0 1 1,0-1-1,0 0 0,0 1 0,0-1 1,-1 0-1,1 1 0,0-1 0,0 0 1,-1 1-1,1-1 0,0 0 0,0 1 1,-1-1-1,1 0 0,0 0 1,-1 1-1,1-1 0,-1 0 0,1 0 1,0 0-1,-1 0 0,1 1-1,29-19 60,-22 13-54,7-3-3,1 0-1,0 1 0,1 1 1,-1 0-1,1 1 0,0 1 1,0 0-1,1 2 0,-1-1 1,0 2-1,1 0 0,0 1 1,-1 1-1,1 0 0,-1 1 1,1 1-1,8 3-2,-15-4 14,19 5-100,-29-7 90,1 1 1,-1-1-1,0 0 0,1 0 1,-1 0-1,1 1 0,-1-1 1,0 0-1,0 0 0,1 1 1,-1-1-1,0 0 0,1 1 1,-1-1-1,0 0 0,0 1 1,0-1-1,1 0 0,-1 1 1,0-1-1,0 0 1,0 1-1,0-1 0,0 1 1,1-1-1,-1 0 0,0 1 1,0-1-1,0 1 0,0-1 1,0 0-1,-1 1 0,1-1 1,0 1-1,0-1 0,0 0 1,0 1-1,0-1 0,0 1 1,-1-1-1,1 0 0,0 1 1,0-1-1,-1 0 0,1 1 1,0-1-1,0 0 0,-1 0 1,1 1-1,0-1 0,-1 0 1,1 0-1,0 1 1,-1-1-1,1 0 0,-1 0 1,1 0-1,0 0 0,-1 1-4,-189 120 2601,104-76-2096,84-44-524,1-1 1,0 0-1,0 0 0,0 1 0,-1-1 1,1 0-1,0 0 0,0-1 0,0 1 1,-1 0-1,1 0 0,0 0 0,0-1 1,0 1-1,0-1 0,-1 1 0,1-1 1,0 1-1,0-1 0,0 0 0,0 1 1,0-1-1,0 0 0,1 0 0,-1 0 1,0 0-1,0 0 0,1 0 0,-1 0 1,0 0-1,1 0 0,-1 0 0,1 0 0,-1 0 1,1 0-1,0 0 0,-1-1 0,1 1 1,0 0-1,0 0 0,0 0 0,0-1 1,0 1-1,0 0 0,0 0 0,0 0 1,0-1-1,1 1 0,-1 0 0,1 0 1,-1 0-1,0 0 0,1 0 0,0-1 1,-1 1-1,1 0 0,0 0 0,-1 1 1,1-1-1,0 0 0,0 0 0,0 0 19,3-9-578,1 0-1,0 1 0,1-1 1,0 1-1,0 0 0,1 1 1,0-1-1,0 2 0,1-1 0,0 1 1,1 0-1,-1 0 0,5-1 579,17-12-2715</inkml:trace>
  <inkml:trace contextRef="#ctx0" brushRef="#br2" timeOffset="-117836.024">28911 3621 6089,'10'-15'856,"-3"4"-83,0 0-1,0 0 0,-1 0 1,-1-1-1,0 0 0,-1 0 1,0 0-1,0-1 0,-1-1-772,-8 15 1393,-8 28-667,-12 28-199,-2-2 0,-2-1 0,-21 28-527,39-66 82,1 1 0,1 0 0,1 0 0,0 1 0,1 0 0,1 1 0,1-1 0,0 2-82,4-18 16,0 0-1,0 0 1,1 0 0,-1 0-1,1 0 1,-1 0 0,1 0-1,-1 1 1,1-1 0,0 0-1,0 0 1,0 0 0,1 0-1,-1 0 1,0 1-1,1-1 1,-1 0 0,1 0-1,0 0 1,-1 0 0,1 0-1,0 0 1,1-1 0,-1 1-1,0 0 1,0 0 0,1-1-1,-1 1 1,1-1 0,-1 1-1,1-1 1,0 1 0,-1-1-1,1 0 1,0 0 0,0 0-1,0 0 1,0 0 0,0-1-1,0 1 1,0 0 0,0-1-1,0 0-15,8-4 20,-1 0 0,0-1 0,-1 0 0,1-1 0,-1 0-1,0 0 1,0 0 0,3-6-20,-1 4 12,17-15 28,0-2-1,-2-1 1,-1 0 0,0-3-40,18-34 44,-3-2 0,-3-1 0,-3-2 0,13-43-44,38-148 69,-53 100 55,-30 156-122,0 0 1,-1 0-1,1-1 0,-1 1 0,0 0 0,0 0 0,0 0 0,0 0 1,0-1-1,-1 1 0,1 0 0,-1 0 0,0 0 0,0 0 1,0 0-1,0 0 0,-1 0 0,1 0 0,-1 1 0,0-1 1,0 0-1,0 1 0,0-1 0,0 1 0,0 0 0,-1 0 0,1 0 1,-1 0-1,1 0 0,-1 1 0,0-1 0,0 1 0,0-1 1,-1 1-3,-3 2-11,-1 1 0,1 1 1,0-1-1,0 1 0,0 0 1,0 1-1,1 0 0,-1 0 0,1 0 1,0 1-1,0 0 0,0 0 1,1 0-1,0 1 0,0 0 1,-3 5 10,-1-1-17,-12 13 6,0 1 0,2 1 0,1 0 0,-9 19 11,22-36 10,0 1 1,1 0-1,0 1 1,0-1-1,1 1 0,1-1 1,-1 1-1,2 0 0,-1 0 1,1 0-1,1 0 1,0 0-1,0 0 0,1 0 1,0 0-1,1 0-10,-2-8 1,0 0 0,1 0 0,-1 0 0,1 0 0,-1 0 0,1-1 0,-1 1 0,1 0-1,0 0 1,0-1 0,0 1 0,0 0 0,0-1 0,1 1 0,-1-1 0,0 1 0,1-1 0,-1 0 0,1 0 0,-1 1-1,1-1 1,-1 0 0,1 0 0,0-1 0,0 1 0,-1 0 0,1-1 0,0 1 0,0-1 0,0 1 0,0-1 0,0 0-1,0 0 1,-1 0 0,1 0 0,0 0 0,0 0 0,0 0 0,0-1 0,0 1 0,0-1 0,0 1 0,-1-1 0,1 0-1,0 0 1,144-104 99,-143 104-101,0 0 0,0 0 0,1 0 0,-1 1 0,0 0 1,0-1-1,0 1 0,0 0 0,1 1 0,-1-1 0,0 0 0,0 1 1,0 0-1,0 0 0,0 0 0,0 0 0,0 0 0,0 0 1,0 1-1,-1-1 0,1 1 0,0 0 0,-1 0 0,1 0 1,-1 0-1,0 1 0,0-1 0,0 1 0,0-1 0,0 1 0,0-1 1,-1 1-1,0 0 0,1 0 0,-1 0 0,0 0 0,0 0 1,0 1 0,11 41-3,-2 1 0,-3 1 0,-1 0 0,-2 0 0,-2 0 0,-3 0 0,-1 0 0,-3 5 3,-3-5-51,10-39-640,1-10-3222,0-14 565</inkml:trace>
  <inkml:trace contextRef="#ctx0" brushRef="#br2" timeOffset="-117121.123">29603 3048 9346,'5'2'4199,"-4"15"-2229,-1-12-1848,-10 209 1571,8 81-1087,2-286-582,1 0 0,0 0-1,0 0 1,1 0 0,0 0 0,1 0 0,0-1 0,0 1 0,3 4-24,-6-13 1,0 0 1,1 1 0,-1-1 0,0 0 0,0 1-1,1-1 1,-1 0 0,0 1 0,1-1 0,-1 0 0,0 1-1,1-1 1,-1 0 0,0 0 0,1 0 0,-1 1-1,1-1 1,-1 0 0,0 0 0,1 0 0,-1 0-1,1 0 1,-1 0 0,1 0 0,-1 0 0,0 0 0,1 0-1,-1 0 1,1 0 0,-1 0 0,1 0 0,-1 0-1,0 0 1,1-1 0,-1 1 0,0 0 0,1 0-1,-1 0 1,1-1 0,-1 1 0,0 0 0,1-1 0,-1 1-1,0 0 1,0 0 0,1-1 0,-1 1 0,0-1-1,0 1 1,1 0-2,48-102 174,-45 90-161,38-110 88,-22 58-65,2 0 0,4 2 0,2 2 0,5-5-36,-1 28-24,-31 37 23,-1 0 0,0 0 0,0 0-1,1 0 1,-1 0 0,0 0-1,0 0 1,1 0 0,-1 0 0,0 0-1,0 0 1,1 0 0,-1 0-1,0 0 1,0 0 0,1 0 0,-1 0-1,0 0 1,0 1 0,1-1 0,-1 0-1,0 0 1,0 0 0,0 0-1,1 0 1,-1 1 0,0-1 0,0 0-1,0 0 1,0 1 0,1-1 0,-1 0-1,0 0 1,0 0 0,0 1-1,0-1 1,0 0 0,0 1 0,0-1-1,0 0 1,0 0 0,0 1 0,0-1-1,0 0 1,0 0 0,0 1-1,0-1 1,0 0 0,0 0 0,0 1-1,0-1 1,0 0 0,0 0 0,0 1-1,0-1 1,-1 0 0,1 0-1,0 1 1,0-1 0,0 0 0,0 0-1,-1 0 1,1 0 0,0 1 0,0-1-1,-1 0 1,1 0 0,0 0-1,0 0 3,-1 3-12,-45 265-84,28-74 284,18-193-187,-1 5 17,0 1 0,0-1 0,1 1 0,0-1-1,0 1 1,1-1 0,0 1 0,0-1 0,0 1-1,1-1 1,0 0 0,0 0 0,1 0 0,2 5-19,-5-11 3,1 1 0,-1-1 1,1 1-1,-1-1 0,1 0 0,0 1 1,-1-1-1,1 0 0,-1 1 0,1-1 1,0 0-1,-1 0 0,1 1 1,0-1-1,-1 0 0,1 0 0,0 0 1,0 0-1,-1 0 0,1 0 0,0 0 1,-1 0-1,1 0 0,0-1 1,-1 1-1,1 0 0,0 0 0,-1-1 1,1 1-1,0 0 0,-1-1 0,1 1 1,-1 0-1,1-1 0,-1 1 1,1-1-1,-1 1 0,1-1 0,-1 1 1,1-1-1,-1 1 0,0-1 0,1 0 1,-1 0-4,38-65 117,106-250 83,-131 281-189,-7 18-6,0 0 0,2 0 0,0 1 0,0 0 0,2 1 1,0-1-1,1 1-5,36-33 17,-36 45-72,-17 20-3,3-10 50,-10 36 5,1 1 1,3 0 0,1 0-1,0 22 3,9-19 1,-1-47-1,0-1 0,0 1 0,0-1 1,1 1-1,-1-1 0,0 1 1,0-1-1,0 1 0,1-1 0,-1 1 1,0-1-1,1 1 0,-1-1 1,0 1-1,1 0 0,-1-1 0,1 1 1,-1-1-1,0 1 0,1 0 0,-1 0 1,1-1-1,-1 1 0,1 0 1,-1 0-1,1-1 0,0 1 0,-1 0 1,1 0-1,-1 0 0,1 0 0,-1 0 1,1 0-1,-1 0 0,1 0 1,-1 0-1,1 0 0,0 0 0,-1 0 1,1 1-1,-1-1 0,1 0 0,-1 0 1,1 0-1,-1 1 0,1-1 1,-1 0-1,1 1 0,-1-1 0,0 0 1,1 1-1,-1-1 0,1 1 1,-1-1-1,0 0 0,0 1 0,1-1 1,-1 1-1,0-1 0,0 1 0,1-1 1,-1 1-1,0-1 0,0 1 1,0 0-1,0-1 0,0 1 0,75-141-1148,-38 54-3504,-27 63 1090</inkml:trace>
  <inkml:trace contextRef="#ctx0" brushRef="#br2" timeOffset="-116687.032">30492 2996 7482,'1'-1'179,"0"0"0,-1 0 0,1 0 0,-1 0 0,1 0 0,-1 0 1,1 0-1,-1 0 0,0-1 0,1 1 0,-1 0 0,0 0 0,0 0 1,0 0-1,0-1 0,0 1 0,0 0 0,0 0 0,-1 0 0,1 0 1,0-1-1,-1 1 0,1 0 0,-1 0 0,1 0 0,-1 0 0,1 0 1,-1 0-1,0 0 0,1 0 0,-1 0 0,0 0 0,0 1 0,0-1 1,0 0-1,0 0 0,1 1 0,-1-1 0,-1 1 0,1-1 0,0 1 1,0-1-1,0 1 0,0-1 0,0 1 0,0 0 0,0 0 0,-1 0 1,1 0-1,0 0 0,0 0 0,-1 0-179,-46 32 1275,38-23-1244,0 0 0,1 1-1,1 0 1,-1 1 0,2 0 0,-1 0 0,2 0 0,-1 1 0,2 0 0,-1 1-1,2-1 1,0 1 0,0 0 0,1 0 0,1 0 0,0 0 0,0 0-1,2 1 1,0-1 0,0 0 0,2 5-31,-2-16 5,0 0 0,1-1 1,-1 1-1,1 0 0,-1 0 0,1 0 0,0-1 1,-1 1-1,1 0 0,0-1 0,0 1 0,1-1 0,-1 1 1,0-1-1,0 0 0,1 1 0,-1-1 0,1 0 1,-1 0-1,1 0 0,-1 0 0,1 0 0,0 0 1,-1 0-1,1-1 0,0 1 0,0-1 0,0 1 1,-1-1-1,1 0 0,0 0 0,0 1 0,0-1 1,0 0-1,0-1 0,0 1 0,-1 0 0,1-1 0,0 1 1,0-1-6,67-40 103,58-88 113,-121 124-206,-1 0-1,0 0 1,0-1 0,-1 0 0,1 1-1,-1-1 1,-1-1 0,1 1 0,-1 0-1,0-1 1,0 0 0,-1 0 0,0 0-1,0 0 1,-1 0 0,0 0 0,0 0-1,-1 0 1,1-1 0,-2 1 0,1 0 0,-1 0-1,0 0 1,0-1 0,-3-4-10,3 11-3,0-1 1,0 0 0,-1 1-1,1 0 1,-1-1-1,1 1 1,-1 0 0,1-1-1,-1 1 1,0 0-1,0 0 1,1 0 0,-1 1-1,0-1 1,0 0 0,0 1-1,0-1 1,0 1-1,0 0 1,0-1 0,0 1-1,0 0 1,0 0-1,0 0 1,0 1 0,0-1-1,0 0 1,0 1-1,0 0 1,0-1 0,0 1-1,0 0 1,0 0-1,1 0 1,-1 0 0,0 0-1,1 0 1,-1 0-1,1 1 1,-1-1 0,1 1-1,-1-1 1,1 1-1,0 0 1,0-1 0,0 1-1,0 0 1,0 0 0,0 1 1,-41 62-83,41-64 63,0 0-1,1 0 1,-1-1-1,0 1 0,1 0 1,-1 0-1,1 0 1,-1 0-1,1 0 1,-1 0-1,1 0 0,0 0 1,-1 0-1,1 0 1,0 0-1,0 0 0,0 0 1,0 0-1,0 0 1,0 0-1,0 0 0,0 0 1,0 0-1,1 0 1,-1 0-1,0 0 0,0 0 1,1 0-1,-1 0 1,1-1-1,-1 1 0,1 0 1,-1 0-1,1 0 1,0 0-1,-1-1 0,1 1 1,0 0-1,0-1 1,0 1-1,-1 0 0,1-1 1,0 1-1,0-1 1,0 1-1,0-1 0,0 0 1,0 1 21,50-5-1703,38-37-3487,-43 6 2176</inkml:trace>
  <inkml:trace contextRef="#ctx0" brushRef="#br2" timeOffset="-116043.804">30762 2834 5865,'-34'78'5131,"5"46"-2407,43-18-1298,-2-49-1285,-4 97-82,-8 134-12,-10-164 7,9-115 52,0 0-1,-1-1 0,0 1 1,-1-1-1,0 1 0,0-1 1,-1 0-1,0-1 1,0 1-1,-1-1 0,0 1 1,0-1-1,-1-1 0,0 1 1,0-1-1,-1 0 0,1 0 1,-1-1-1,-2 1-105,8-5 29,0-1-1,0 1 1,-1-1-1,1 1 1,-1-1-1,1 0 1,0 1 0,-1-1-1,1 0 1,-1 0-1,1 0 1,-1 0-1,1 0 1,-1 0-1,1-1 1,-1 1 0,1 0-1,0-1 1,-1 1-1,1-1 1,0 1-1,-1-1 1,1 0-1,0 0 1,0 1 0,-1-1-1,1 0 1,0 0-1,0 0 1,0 0-1,0 0 1,0-1 0,1 1-1,-1 0 1,0 0-1,0-1 1,1 1-1,-1 0 1,1-1-1,-1 1 1,1 0 0,0-1-1,-1 1 1,1-1-1,0 1 1,0-1-1,0 1 1,0 0-1,0-1 1,0 1 0,0-1-1,1 1 1,-1-1-29,27-98 93,45-180-710,11 16-868,13-1 1485,19 26-390,-16 25 444,-92 188-12,-15 29 24,-26 41 62,2 2 0,2 2 0,2 1 0,0 5-128,22-43 47,1-1-1,0 1 0,1 0 0,0 0 0,0 1 0,1-1 0,1 1 1,0 0-1,0 0 0,1-1 0,1 1 0,0 0 0,1 2-46,-1-10 9,1 0-1,0 0 0,0 0 0,0 1 1,0-1-1,1 0 0,0 0 0,0-1 1,0 1-1,0 0 0,0-1 0,1 1 1,0-1-1,-1 1 0,1-1 0,1 0 0,-1-1 1,0 1-1,1 0 0,-1-1 0,1 0 1,0 0-1,0 0 0,0 0 0,0-1 1,0 1-1,0-1 0,0 0 0,0 0 1,0-1-1,1 1 0,1-1-8,5 1 5,0-1 0,0 0-1,0-1 1,0 0 0,0-1 0,0 0-1,0-1 1,-1 0 0,1-1 0,-1 0 0,10-5-5,4-7 22,0-1 1,-1-1 0,-1-1 0,-1-1 0,0-1 0,-2-1 0,0 0 0,-1-2-1,-2 0 1,0 0 0,-2-2 0,-1 0 0,6-17-23,-13 19 118,-20 28 61,-22 57 61,21-31-121,2 1-1,1 1 0,2 0 1,-4 19-119,8-28 82,3-16-44,1 1 1,-1 0 0,2 0 0,-1 0 0,1 0 0,0 0 0,1 0-1,-1 0 1,2 0 0,-1 1 0,1-1 0,1 1-39,-1-8 4,0-1 0,0 1 0,0 0-1,0-1 1,0 1 0,0 0 0,0-1 0,1 1 0,-1-1-1,0 0 1,0 1 0,0-1 0,1 0 0,-1 0 0,0 0 0,1 0-1,-1 0 1,0 0 0,0 0 0,1 0 0,-1-1 0,0 1 0,0 0-1,0-1 1,1 1 0,-1-1 0,0 1 0,0-1 0,0 0 0,0 1-1,0-1 1,0 0 0,0 0 0,0 0 0,0 0 0,0 0-4,10-8-770,-1-1 0,-1 0 0,1-1 0,-2 1 0,1-2 0,-2 1 0,1-2 770,16-26-3814</inkml:trace>
  <inkml:trace contextRef="#ctx0" brushRef="#br2" timeOffset="-115764.369">31395 2421 9570,'-14'9'2649,"10"-1"639,7 4-2592,0 0-544,5 0-528,-1 2-2272,13-8-633,1-5-1000</inkml:trace>
  <inkml:trace contextRef="#ctx0" brushRef="#br2" timeOffset="-115419.393">31554 2653 8106,'-16'31'1821,"3"-10"-1146,1 1 1,0 0-1,2 0 1,1 1-1,1 0 1,1 1-1,1-1 1,1 1-1,-1 12-675,6-35 19,-1 1 0,1 0 0,-1 0 0,1-1 0,0 1 0,0 0 0,0 0 0,0 0 0,0-1-1,0 1 1,0 0 0,0 0 0,1-1 0,-1 1 0,1 0 0,-1 0 0,1-1 0,0 1 0,0 0 0,0-1 0,0 1 0,0-1 0,0 0 0,0 1 0,0-1-1,0 0 1,1 1 0,-1-1 0,1 0 0,-1 0 0,1 0 0,-1 0 0,1 0 0,-1-1 0,1 1 0,0 0 0,0-1 0,-1 1 0,1-1 0,0 0 0,0 1-1,-1-1 1,1 0 0,0 0 0,0 0 0,0-1 0,-1 1 0,1 0 0,0 0 0,0-1-19,7-4 23,1 0 0,-1 0-1,0-1 1,-1 0 0,1-1 0,-1 0 0,-1 0 0,1-1-1,0-2-22,-6 8 4,34-36 40,-1-1-1,-2-2 1,-2-1 0,-2-1-1,-1-2 1,-3-1-1,-2-1 1,-1-1-1,-3-1 1,-2-1 0,-2 0-1,5-39-43,-4-17 79,-20 66-14,-27 49 28,15-4-89,0 0 0,1 1 0,0 1-1,0 1 1,1 0 0,0 0-1,1 2 1,-1 0 0,2 0 0,-1 1-1,2 1 1,0 0 0,0 0-1,1 1 1,0 1 0,1 0-1,1 0 1,-4 8-4,8-8-3,1 0 0,0-1-1,1 1 1,1 0 0,0 0-1,0 0 1,2 0 0,0 0 0,0 0-1,1 0 1,1 0 0,0 0-1,1-1 1,1 1 0,0-1-1,1 0 1,1 1 3,-5-10-4,1 0-1,-1 1 0,1-1 1,1 0-1,-1-1 0,0 1 1,1 0-1,0-1 0,0 0 1,0 0-1,0 0 0,0 0 1,1-1-1,-1 0 1,1 0-1,-1 0 0,1 0 1,0-1-1,0 1 0,0-1 1,0-1-1,0 1 0,0-1 1,0 1-1,0-2 0,0 1 1,0 0 4,57-2-150,-61 1 112,0 1 1,0 0-1,0 0 0,-1 0 0,1 0 0,0 0 0,0 0 0,0 0 0,0 0 0,-1 0 0,1 1 0,0-1 0,0 0 0,0 1 0,-1-1 0,1 0 0,0 1 0,0-1 0,-1 1 1,1-1-1,0 1 0,-1-1 0,1 1 0,0-1 0,-1 1 0,1 0 0,-1-1 0,1 1 0,-1 0 0,0 0 0,1-1 0,-1 1 0,0 0 0,1 0 0,-1 0 0,0-1 0,0 1 0,0 1 39,-9 19-4005,-7-8 1137</inkml:trace>
  <inkml:trace contextRef="#ctx0" brushRef="#br2" timeOffset="-115124.055">30391 2571 7858,'12'-9'2664,"17"-12"337,10-8-1841,19-7-872,1 5-88,18 10-24,-7 4-3176</inkml:trace>
  <inkml:trace contextRef="#ctx0" brushRef="#br2" timeOffset="-114849.028">32133 2483 11522,'9'3'2977,"6"-7"880,5-1-3209,13 7-464,3-2-64,11 0 8,2 0-824,-10-13-3177</inkml:trace>
  <inkml:trace contextRef="#ctx0" brushRef="#br2" timeOffset="-114090.712">25793 5707 6001,'10'-47'5571,"-1"87"-2725,0 107-2482,19 165-197,-27-305-161,-1-4-2,0 0 0,0 0 0,1 0 0,-1 1 0,1-1 0,0 0 0,0 0 0,0 0 0,0 0 0,1 0 0,-1 0 0,1-1 0,0 1 0,0 0 0,0-1 0,0 1 0,0-1 0,1 1-4,-1-3 9,0 0-1,0 0 0,1-1 0,-1 1 1,0 0-1,0-1 0,0 1 1,0-1-1,0 0 0,0 0 0,0 0 1,0 0-1,0 0 0,0 0 1,0 0-1,0-1 0,-1 1 1,1-1-1,0 1 0,-1-1 0,0 0 1,1 0-1,-1 1 0,0-1 1,0 0-1,0 0 0,0-1-8,48-69 575,-3-2-1,33-71-574,-67 121 108,58-118 1300,24-78-1408,-77 185-168,-16 34-3717,-11 18 40,-15 8-1108</inkml:trace>
  <inkml:trace contextRef="#ctx0" brushRef="#br2" timeOffset="-113766.32">26126 5871 6977,'16'23'1969,"-5"12"543,6 6-1863,1 7-361,0-8-32,5 1-16,1-9-80,6-17-2705,1-18 881</inkml:trace>
  <inkml:trace contextRef="#ctx0" brushRef="#br2" timeOffset="-113407.309">26331 5791 5873,'1'2'271,"0"0"1,0 0-1,1 0 0,-1-1 0,1 1 1,0 0-1,-1-1 0,1 1 0,0-1 1,0 1-1,0-1 0,0 0 0,0 0 1,0 0-1,1 0 0,-1 0 0,0 0 0,0-1 1,1 1-272,72-2 1561,-64-1-1431,0-1 0,0 0 0,-1-1 0,1 0 0,-1-1 1,0 0-1,0 0 0,0-1 0,-1-1 0,0 1 0,0-2 0,-1 1 0,1-1 0,-2 0 0,1-1 0,-1 0 1,-1 0-1,1 0 0,-2-1 0,1 0 0,-1 0 0,3-11-130,-7 20 31,0-1 0,0 0 0,0 0 0,0 0 0,-1 1-1,1-1 1,-1 0 0,1 0 0,-1 0 0,0 0 0,0 0 0,0 0 0,0 0 0,0 0 0,0 0 0,0 0 0,-1 0 0,1 0-1,-1 0 1,1 0 0,-1 0 0,0 0 0,0 1 0,1-1 0,-1 0 0,-1 1 0,1-1 0,0 0 0,0 1 0,-1-1-1,1 1 1,-1 0 0,1-1 0,-1 1 0,1 0 0,-1 0 0,0 0 0,0 0-31,-3 1 36,-1 1 0,0 0 0,0 0 0,1 0 0,-1 0 0,0 1 0,1 0 0,0 0 0,-1 1 0,1-1 0,0 1 0,0 0 0,0 1 0,1-1 0,-1 1 0,1 0 0,0 0 0,0 0 0,0 1 0,-2 4-36,-11 9 8,2 2 0,0 0 0,1 1 0,1 0-1,1 1 1,1 0 0,1 1 0,1 0 0,1 1 0,1 0 0,1 0 0,-1 10-8,6-31-4,0-1 1,0 1 0,0 0-1,0 0 1,1 0 0,-1 0-1,1-1 1,0 1 0,0 0-1,0 0 1,0 0 0,0 0-1,1 0 1,-1 0 0,1 0-1,0-1 1,0 1 0,0 0-1,0-1 1,0 1 0,0 0-1,1-1 1,0 1 0,-1-1-1,1 0 1,0 0 0,0 1-1,0-1 1,0 0 0,0-1-1,1 1 1,-1 0 0,1-1-1,-1 1 1,1-1 0,-1 0-1,1 0 1,1 0 3,4-2 1,0-1 0,0 0 1,0-1-1,-1 1 0,1-2 0,-1 1 1,1-1-1,-1 0 0,0-1 0,-1 1 0,1-1 1,4-5-2,24-19 27,-1-1 1,-1-2-1,-2-1 1,-2-1-1,16-24-27,-19 21 23,-2 0 1,-1-2-1,-3-1 0,0-1 1,-3 0-1,1-8-23,-15 39 11,2-5-29,-7 36-40,-15 294-81,24-160 363,-7-154-220,0 1 0,0-1 1,0 1-1,0-1 0,0 0 0,1 1 0,-1-1 0,0 1 0,1-1 1,-1 0-1,0 1 0,1-1 0,0 0 0,-1 0 0,1 1 0,0-1 1,0 0-1,0 0 0,0 0 0,-1 0 0,2 0 0,-1 0 1,0 0-1,0 0 0,0-1 0,0 1 0,0 0 0,1-1 0,-1 1 1,0 0-1,1-1 0,-1 0 0,0 1 0,1-1 0,-1 0 0,1 0 1,-1 0-1,0 1 0,1-2 0,-1 1 0,1 0 0,-1 0 0,0 0 1,1-1-1,0 1-4,3-3-10,0 0-1,0 0 1,0-1 0,-1 0-1,1 0 1,-1 0 0,0 0 0,0-1-1,0 0 1,0 1 0,-1-1 0,0-1-1,0 1 1,0 0 0,1-6 10,20-56-3602,-11 9 748</inkml:trace>
  <inkml:trace contextRef="#ctx0" brushRef="#br2" timeOffset="-112737.645">27127 4823 9058,'-7'59'5262,"1"-10"-4780,-9 247 94,-5 55 317,18-320-799,-1 13 101,1 1 1,3-1 0,5 43-196,-6-87 5,0 0 0,1 0 0,-1 0 0,0 0 0,0 0 0,0 0 1,1 0-1,-1 0 0,0 0 0,0 0 0,0 0 0,1 0 0,-1 0 0,0 1 1,0-1-1,0 0 0,1 0 0,-1 0 0,0 0 0,0 0 0,0 0 0,0 0 1,1 1-1,-1-1 0,0 0 0,0 0 0,0 0 0,0 0 0,0 1 0,0-1 1,0 0-1,1 0 0,-1 0 0,0 1-5,3-25 128,-15-197 103,4 131-346,1-18-118,12 92-11,5 46 124,1 18 10,-6-23 108,1 1 0,2-1 0,0 0 0,1-1 0,2 0 0,0-1 0,10 14 2,-20-34 11,0-1 1,0 0-1,1 0 1,-1 0 0,1 0-1,-1 0 1,1 0-1,0 0 1,0 0-1,0 0 1,0-1-1,0 1 1,0-1-1,0 0 1,1 1-1,-1-1 1,1 0-1,-1 0 1,0-1-1,1 1 1,-1 0-1,1-1 1,0 0-1,-1 1 1,1-1-1,-1 0 1,1 0 0,-1-1-1,1 1 1,0 0-1,-1-1 1,1 0-1,-1 1 1,0-1-1,1 0 1,-1 0-1,1-1 1,-1 1-1,1-1-11,6-7 59,0 0 0,0 0 0,-1-1 0,0 0-1,-1 0 1,0-1 0,0 0 0,-1-1 0,-1 1 0,0-1-1,-1 0 1,0 0 0,-1 0 0,0-1 0,0 1 0,-2-1-1,0 0 1,0-2-59,-12-40 228,11 54-225,-1 1-1,1 0 0,0-1 1,0 1-1,-1-1 0,1 1 0,0 0 1,-1-1-1,1 1 0,0-1 1,-1 1-1,1 0 0,-1 0 1,1-1-1,0 1 0,-1 0 1,1 0-1,-1-1 0,1 1 1,-1 0-1,1 0 0,-1 0 1,1 0-1,-1 0 0,1 0 0,-1 0 1,1 0-1,-1 0 0,1 0 1,-1 0-1,1 0 0,-1 0 1,1 0-1,-1 0 0,1 0 1,0 1-1,-1-1 0,1 0 1,-1 0-1,1 1 0,-1-1 1,1 0-1,0 0 0,-1 1 0,1-1 1,0 0-1,-1 1 0,1-1 1,0 1-1,-1-1 0,1 1 1,0-1-1,0 0 0,-1 1 1,1-1-1,0 1 0,0 0-2,-13 29 23,8-12-26,0 0 0,2 1 1,0-1-1,1 1 0,1 0 0,0-1 0,2 1 0,0 0 1,3 11 2,-4-27 2,0-1 1,0 1 0,0-1 0,1 0 0,-1 1-1,1-1 1,-1 1 0,1-1 0,0 0-1,0 1 1,0-1 0,1 0 0,-1 0 0,0 0-1,1 0 1,-1 0 0,1 0 0,0 0-1,0 0 1,-1-1 0,1 1 0,0-1 0,0 1-1,1-1 1,-1 0 0,0 0 0,0 0-1,1 0 1,-1 0 0,0-1 0,1 1 0,-1-1-1,1 1 1,-1-1 0,1 0-3,6-3 18,-1-1 1,1 0-1,-1 0 1,0-1-1,0 0 1,-1-1-1,1 0 1,-1 0-1,0 0 1,-1-1-1,0 0 0,0 0 1,0-1-1,-1 0 1,0 0-1,-1 0 1,1-2-19,6-6 30,78-107 109,-88 122-142,-1 0 0,1 0 1,0 0-1,0 0 0,0 0 1,0 0-1,0 1 0,0-1 1,0 0-1,0 0 0,0 1 0,0-1 1,1 1-1,-1-1 0,0 1 1,0-1-1,1 1 0,-1 0 1,0-1-1,1 1 0,-1 0 0,0 0 1,1 0-1,-1 0 0,0 0 1,0 0-1,1 1 0,-1-1 1,0 0-1,1 1 0,-1-1 1,0 1-1,0-1 0,0 1 0,0 0 1,1-1-1,-1 1 0,0 0 1,0 0-1,0 0 0,0 0 1,-1 0-1,1 0 0,0 0 1,0 0-1,0 0 0,-1 0 0,1 0 1,-1 0-1,1 1 3,19 60-105,-18-53 101,0 1 0,0-1 0,1 0 1,1 0-1,-1 0 0,2-1 0,-1 1 0,1-1 0,0 0 0,3 3 4,-7-10-4,0 0 1,1 0-1,-1 0 1,0 0-1,0-1 1,0 1-1,0 0 0,1-1 1,-1 1-1,0-1 1,1 0-1,-1 1 0,0-1 1,1 0-1,-1 0 1,0 0-1,1 0 0,-1 0 1,0 0-1,1 0 1,-1 0-1,1 0 1,-1-1-1,0 1 0,0-1 1,1 1-1,-1-1 1,0 1-1,0-1 0,1 0 1,-1 1-1,0-1 1,0 0-1,0 0 1,0 0-1,0 0 4,33-38-548,-33 38 530,54-82-2996,-70 113 1126,1-8-450,-3-3 187</inkml:trace>
  <inkml:trace contextRef="#ctx0" brushRef="#br2" timeOffset="-112500.757">26834 4797 9978,'0'12'1961,"5"5"-1961,-13-5-2009</inkml:trace>
  <inkml:trace contextRef="#ctx0" brushRef="#br2" timeOffset="-111297.508">28194 5486 8466,'0'0'85,"0"-1"-1,1 1 1,-1 0 0,1 0 0,-1 0 0,0 0-1,1 0 1,-1 0 0,1 0 0,-1 0 0,0 0-1,1 0 1,-1 0 0,1 0 0,-1 0 0,0 0-1,1 0 1,-1 0 0,1 0 0,-1 0 0,0 0-1,1 1 1,-1-1 0,0 0 0,1 0 0,-1 0-1,0 1 1,1-1 0,-1 0 0,0 1 0,1-1-1,-1 0 1,0 0 0,0 1 0,0-1 0,1 1-1,-1-1 1,0 0 0,0 1 0,0-1 0,0 0-1,0 1 1,1-1 0,-1 1 0,0-1 0,0 0-1,0 1 1,0-1 0,0 1 0,0-1 0,0 0-1,-1 1 1,1-1 0,0 1 0,0-1 0,0 0-1,0 1 1,0-1-85,64-52 516,-16-8-353,-3-1 1,-2-2-1,-3-3 0,-3-1 0,-3-1 0,10-33-163,-22 50 110,-3 0 0,-1-1 0,2-25-110,-18 71 46,0 1 1,-1-1-1,0 0 1,0 0-1,-1 0 1,1 0 0,-1-1-1,-1 1 1,1 0-1,-1 0 1,0 0-1,0 1 1,-1-1-1,0 0 1,0 0 0,0 1-1,-1-1 1,1 1-1,-1-1 1,-1 1-1,1 0 1,-1 1-1,-1-3-46,1 6 11,1 1 0,-1-1 0,0 1-1,1-1 1,-1 1 0,0 0-1,1 0 1,-1 1 0,0-1 0,1 1-1,-1 0 1,0 0 0,1 0-1,0 0 1,-1 1 0,1-1 0,0 1-1,-1 0 1,1 0 0,0 0-1,0 0 1,1 1 0,-1-1 0,0 1-1,1 0 1,0 0 0,-1 0-1,1 0 1,0 0-11,-12 15 2,1 1 0,1 1 1,0 0-1,2 0 0,0 1 0,1 1 0,1-1 0,1 2 0,1-1 0,1 0 0,2 1 1,-1 5-3,-5 23-10,2 0 1,3 1 0,1 0-1,5 45 10,-2-88-4,1 0-1,0 1 0,0-1 1,1 0-1,0-1 1,1 1-1,0 0 0,0-1 1,1 1-1,0-1 1,4 5 4,-7-11 0,1 0 1,-1 0 0,1-1 0,0 1-1,-1-1 1,1 1 0,0-1 0,0 0 0,0 0-1,0 0 1,0 0 0,1 0 0,-1 0 0,0 0-1,0-1 1,0 1 0,1-1 0,-1 1-1,0-1 1,1 0 0,-1 0 0,0 0 0,1-1-1,-1 1 1,0 0 0,1-1 0,-1 1 0,0-1-1,0 0 1,0 0 0,0 0 0,0 0 0,0 0-1,0 0 1,0-1 0,0 1 0,0-1-1,0 0 0,65-64 131,-52 48-102,-1 0 0,-1-1 1,0 0-1,-2-1 1,0-1-1,-1 0 1,-1 0-1,-2-1 0,0 0 1,-1 0-1,0-1 1,-2 0-1,-1 1 0,-1-1 1,-1-1-1,-2-14-29,-1 27-12,0 19-7,1 20-14,2-12 19,0 1 1,0-1-1,2 1 0,0-1 0,1 0 0,1 0 1,0 0-1,1-1 0,0 0 0,2 0 0,4 6 14,-9-16 3,1-2-1,0 1 0,0 0 1,1-1-1,-1 0 0,1 0 1,-1 0-1,1 0 0,0-1 1,0 0-1,0 0 0,0 0 1,1-1-1,-1 0 1,0 0-1,1 0 0,-1 0 1,0-1-1,1 0 0,-1 0 1,1-1-1,-1 1 0,1-1 1,-1 0-1,0-1 0,0 1 1,1-1-1,-1 0 0,0 0 1,-1-1-1,1 1 0,0-1 1,-1 0-1,1-1 1,-1 1-1,0-1 0,0 0 1,0 0-1,-1 0 0,1 0 1,-1 0-1,0-1-2,7-8 28,0 0-1,-1-1 1,-1 0 0,0 0-1,-1-1 1,-1 0 0,0 0 0,-1-1-1,0 1 1,-1-1 0,-1 0-1,-1 0 1,0-9-28,-16-38 130,13 62-127,0 0 0,0-1 0,0 1 0,0 0 0,0 0 0,0-1 0,0 1 0,0 0 0,-1 0 0,1 0 0,0 0 0,-1 1 0,1-1 0,-1 0 0,1 0 0,-1 1 0,1-1 0,-1 1 0,1-1 0,-1 1 0,1 0 0,-1 0 0,0 0 0,1 0 0,-1 0 0,1 0 0,-1 0 0,0 0 0,1 1 0,-1-1 0,1 0 0,-1 1 0,1-1 0,-1 1 0,1 0 0,-1 0 0,1-1 0,-2 2-3,-4 4-2,0 1 0,-1 0 0,2 0 1,-1 0-1,1 1 0,0-1 0,1 2 0,0-1 0,0 0 0,1 1 0,0 0 0,1 0 0,0 1 0,0-1 1,0 1 1,1-5-3,-8 24-11,1 0 0,2 0-1,0 0 1,2 1-1,1 0 1,1 3 14,3-30-2,-1 0 1,0-1-1,1 1 1,-1 0-1,1 0 1,0 0-1,0 0 1,0-1-1,0 1 1,0 0-1,1 0 1,-1 0-1,1-1 1,0 1-1,0 0 1,0 0-1,0-1 1,0 1-1,1-1 1,-1 1-1,1-1 1,0 0-1,-1 1 1,1-1-1,0 0 1,0 0-1,1 0 1,-1-1-1,0 1 1,0 0-1,1-1 1,-1 0-1,1 1 1,0-1-1,-1 0 1,1 0-1,0-1 1,0 1-1,1 0 2,3-3 6,-1 1 0,1-1-1,-1-1 1,0 1 0,0-1 0,0 0-1,0-1 1,0 1 0,-1-1 0,1 0-1,-1-1 1,0 1 0,1-2-6,21-23 45,-1-1 0,-2-1 0,-1-2 0,-1 0 0,-2-1 0,-1-1 0,-2-1 0,3-11-45,15-41 47,-35 88-49,1 1 1,-1-1 0,0 0 0,1 0-1,-1 1 1,0-1 0,1 0 0,-1 0 0,0 0-1,1 0 1,-1 0 0,0 1 0,1-1 0,-1 0-1,0 0 1,1 0 0,-1 0 0,0 0 0,1 0-1,-1 0 1,1 0 0,-1 0 0,0 0 0,1 0-1,-1 0 1,0-1 0,1 1 0,-1 0 0,0 0-1,1 0 1,-1 0 0,0-1 0,1 1 0,-1 0-1,0 0 1,1-1 0,-1 1 0,0 0 0,0 0-1,1-1 1,-1 1 0,0 0 0,0-1-1,0 1 1,0 0 0,1-1 0,-1 1 0,0 0-1,0-1 1,0 1 0,0-1 0,0 1 0,0 0-1,0-1 1,0 1 0,0 0 0,0-1 0,0 1-1,0 0 1,0-1 0,0 1 0,0-1 0,0 1-1,-1 0 1,1-1 0,0 1 0,0 0 0,-1-1 1,6 30-70,-5-28 71,4 67-81,-1-16 85,2-1 1,2 0-1,9 33-5,-15-80 0,0 0 0,-1 0 0,1 0 1,0 0-1,0 0 1,0 0-1,0 0 0,1-1 1,-1 1-1,1 0 1,0-1-1,0 0 1,1 1-1,-1-1 0,1 0 1,-1 0-1,1 0 1,0 0-1,0-1 0,0 1 1,1-1-1,-1 0 1,1 0-1,2 2 0,-3-5-158,-1 1 1,1-1-1,-1 1 0,1-1 1,-1 0-1,0 0 0,1 0 0,-1 0 1,0 0-1,0-1 0,0 1 1,1-1-1,-2 1 0,1-1 0,0 0 1,0 0-1,0 0 0,-1 0 1,1 0-1,-1 0 0,0 0 0,0-1 1,1-1 157,25-47-2740</inkml:trace>
  <inkml:trace contextRef="#ctx0" brushRef="#br2" timeOffset="-110956.418">29411 4319 8850,'-23'17'2808,"14"7"361,0 3-2329,4 7-584,13-2-424,5-2-3000,4-4 975</inkml:trace>
  <inkml:trace contextRef="#ctx0" brushRef="#br2" timeOffset="-110704.59">29781 4575 6305,'-14'1'4765,"-7"11"-3532,18-10-917,-7 5-242,0 1 1,1 1-1,0-1 1,1 2-1,0-1 1,0 1-1,1 0 1,0 0-1,-4 10-74,9-16 13,-17 31 135,1 2 0,1 0 1,3 1-1,-10 38-148,20-62 86,0 1 1,1 0-1,1 0 0,0 0 0,1 0 1,1 0-1,0 5-86,0-19 8,0 1 1,0-1-1,0 0 0,0 0 0,0 0 1,0 0-1,0 0 0,0 0 0,0 0 1,0 0-1,0 0 0,1 0 0,-1 0 1,0 0-1,1 0 0,-1 0 0,1 0 1,-1 0-1,1 0 0,0 0 0,-1-1 1,1 1-1,0 0 0,0 0 0,-1-1 1,1 1-1,0 0 0,0-1 0,0 1 1,0-1-1,0 1 0,0-1 0,0 1 1,0-1-1,0 0 0,0 0 0,0 1 1,0-1-1,0 0 0,0 0 0,0 0 1,0 0-1,0 0 0,0 0 0,0 0 1,0-1-1,0 1 0,0 0 0,0-1 1,0 1-1,0 0 0,0-1 0,0 1 1,0-1-1,0 1 0,0-1 0,0 0 1,0 1-1,-1-1-8,14-10 37,-2 0-1,1 0 1,-2-2 0,0 1-1,0-1 1,-1-1 0,3-5-37,-8 11 14,84-122 252,29-66-266,-83 136 52,-3-1-1,-2-2 0,-3 0 1,-3-2-1,-3-1 0,-1-10-51,-14 44 54,-11 25 51,-4 24-40,-46 161 366,36-112 56,3 2 0,2 0 0,-1 45-487,13-103 40,2-1 0,-1 1 1,1-1-1,1 1 0,0 0 1,0-1-1,1 1 0,0-1 1,1 1-1,0-1 0,0 0 1,4 6-41,-7-14-94,0 0 1,1 0-1,-1 0 1,1 0-1,-1 0 1,1 0-1,0 0 1,-1 0 0,1 0-1,0 0 1,0-1-1,-1 1 1,1 0-1,0-1 1,0 1-1,0 0 1,0-1-1,0 1 1,0-1 0,0 1-1,0-1 1,0 0-1,0 1 1,0-1-1,0 0 1,0 0-1,1 0 1,-1 0-1,0 0 1,0 0 0,0 0-1,0 0 1,0 0-1,0-1 1,0 1-1,0 0 1,0-1-1,0 1 1,0 0-1,0-1 1,0 0 0,0 1-1,0-1 1,0 1-1,0-1 1,0 0-1,0 0 1,-1 0-1,1 1 1,0-1-1,-1 0 1,1 0 0,0 0 93,13-22-3492</inkml:trace>
  <inkml:trace contextRef="#ctx0" brushRef="#br2" timeOffset="-110219.375">30146 4436 3873,'20'25'6350,"3"-7"-3502,-20-17-2800,0 0 0,0 1 0,0-1 0,0 0 0,0 0 0,0-1 0,0 1 0,0-1 0,0 1 0,1-1 0,-1 0 0,0 0 0,0-1 0,0 1 0,0-1 0,1 1 0,-1-1 0,0 0 0,0 0 0,0 0 0,0-1 0,-1 1 0,1-1 0,0 1 0,0-1 0,0-1-48,0 1 59,1 0-1,-1 0 1,1-1 0,-1 0-1,0 0 1,0 0 0,0 0-1,0 0 1,-1-1 0,1 1 0,-1-1-1,0 1 1,0-1 0,0 0-1,-1 0 1,1 0 0,-1 0-1,0 0 1,0 0 0,0-1-1,-1 1 1,1 0 0,-1 0-1,0-1 1,0 1 0,-1 0-1,1 0 1,-1-1 0,0 1-1,0-1-58,0 4 28,0 0 0,0-1 0,0 1-1,0 0 1,0 0 0,0 0-1,0 0 1,-1 0 0,1 0-1,0 0 1,0 0 0,-1 1 0,1-1-1,-1 0 1,1 1 0,0-1-1,-1 1 1,1-1 0,-1 1-1,1 0 1,-1 0 0,0 0 0,1 0-1,-1 0 1,1 0 0,-1 0-1,1 0 1,-1 0 0,1 1-1,-1-1 1,1 1 0,-1-1-1,1 1 1,0 0 0,-1-1 0,1 1-1,0 0 1,-1 0 0,1 0-1,0 0 1,0 0 0,0 0-1,0 0 1,0 1 0,0-1 0,0 0-28,-46 62 130,38-46-131,1 0 1,0 0-1,1 0 1,1 1-1,1 0 1,0 1-1,2-1 0,0 1 1,1 0-1,0 0 1,2-17 0,0-1 0,-1 1 0,1 0 0,0-1 0,0 1 0,0 0 0,0 0 0,0-1 0,1 1 0,-1 0 0,0-1 0,1 1 0,-1 0 0,1-1 0,0 1-1,-1-1 1,1 1 0,0-1 0,0 1 0,0-1 0,0 1 0,0-1 0,1 0 0,-1 0 0,0 0 0,1 1 0,-1-1 0,0-1 0,1 1 0,-1 0 0,1 0 0,-1 0-1,1-1 1,0 1 0,-1-1 0,1 1 0,0-1 0,-1 0 0,1 0 0,0 1 0,0-1 0,-1 0 0,1-1 0,0 1 0,0 0 0,0-1 0,11-5 9,-1-1 1,0-1-1,-1 0 1,0-1-1,0 0 1,-1-1 0,0 0-1,2-4-9,0 2 14,62-70 51,62-55-6,-137 138-62,1 0 0,0 0 0,-1-1 0,1 1-1,0 0 1,0 0 0,0 0 0,0-1-1,-1 1 1,1 0 0,0 0 0,0 0 0,1 0-1,-1-1 1,0 1 0,0 0 0,0 0-1,0 0 1,1-1 0,-1 1 0,0 0 0,1 0-1,-1-1 1,1 1 0,-1 0 0,1-1-1,-1 1 1,1-1 0,-1 1 0,1 0-1,-1-1 1,1 1 0,0-1 0,0 1 0,-1-1-1,1 0 1,0 1 0,-1-1 0,1 0-1,0 1 1,0-1 0,0 0 0,-1 0 0,1 0-1,0 0 1,0 0 0,0 0 0,0 0-1,-1 0 1,1 0 0,0 0 0,0 0 0,0 0-1,-1-1 1,1 1 0,0 0 0,0-1-1,-1 1 1,1 0 0,0-1 0,-1 1 0,1-1-1,0 1 1,-1-1 0,1 0 0,-1 1-1,1-1 4,-16 153-49,15-151 52,-1 0 0,1 0 0,0 0 1,0 0-1,0 0 0,0 1 0,0-1 0,0 0 0,1 0 0,-1 0 0,0 0 1,0 0-1,1 0 0,-1 0 0,1 0 0,-1 0 0,1 0 0,-1 0 1,1 0-1,-1 0 0,1 0 0,0-1 0,0 1 0,-1 0 0,1 0 0,0-1 1,0 1-1,0 0 0,0-1 0,0 1 0,0-1 0,0 1 0,0-1 1,0 0-1,0 1 0,0-1 0,0 0 0,0 0 0,0 0 0,1 1 0,0-2-3,41-18 143,-23 2-85,0 0-1,-1-1 1,0-1 0,-2-1 0,5-7-58,61-64 75,-83 90-77,1 0 0,-1 1 0,0-1 0,1 0 0,-1 0 0,1 0 0,-1 1 1,1-1-1,-1 0 0,1 1 0,0-1 0,-1 0 0,1 1 0,0-1 0,-1 1 0,1-1 0,0 1 0,0 0 1,0-1-1,-1 1 0,1 0 0,0-1 0,0 1 0,0 0 0,0 0 0,0 0 0,-1 0 0,1 0 0,0 0 1,0 0-1,0 0 0,0 0 0,0 0 0,0 0 0,0 0 0,-1 1 0,1-1 0,0 0 0,0 1 0,0-1 1,-1 1-1,1-1 0,0 1 0,0-1 0,-1 1 0,1-1 0,0 1 0,-1 0 0,1-1 0,-1 1 0,1 0 1,-1 0-1,1-1 0,-1 1 0,0 0 0,1 0 0,-1 0 0,0 0 0,1-1 0,-1 1 0,0 0 0,0 0 1,0 0-1,0 0 0,0 0 0,0 0 0,0 0 2,-4 78-22,2-64 73,0 0-1,1 0 1,1 0-1,0 0 1,2 0-1,-1 0 1,2 2-51,-3-16-17,0 0-1,0 0 1,0-1 0,1 1-1,-1 0 1,0 0 0,0 0-1,0-1 1,1 1 0,-1 0-1,0 0 1,1-1 0,-1 1 0,1 0-1,-1-1 1,1 1 0,-1 0-1,1-1 1,0 1 0,-1-1-1,1 1 1,-1-1 0,1 1-1,0-1 1,0 0 0,-1 1-1,1-1 1,0 0 0,0 1 0,-1-1-1,1 0 1,0 0 0,0 0-1,0 0 1,-1 0 0,1 0-1,0 0 1,0 0 0,0 0-1,0 0 1,-1 0 0,1 0-1,0-1 1,0 1 0,-1 0-1,1-1 1,0 1 0,0 0 0,-1-1-1,1 1 1,0-1 0,-1 1-1,1-1 1,-1 0 0,1 1-1,-1-1 1,1 1 0,-1-1-1,1 0 18,11-19-3095,-2-11-82</inkml:trace>
  <inkml:trace contextRef="#ctx0" brushRef="#br2" timeOffset="-109292.225">30982 4361 6753,'16'7'4996,"23"-27"-3685,-37 18-1106,20-17-14,0-1 0,-1-2-1,-1 0 1,-2 0-1,0-2 1,-1-1-1,-1 0 1,-1 0 0,5-17-191,1-8 85,-20 49-77,-1 0 1,1 0-1,-1 0 1,1 0-1,-1-1 0,1 1 1,-1 0-1,0-1 1,1 1-1,-1 0 0,0 0 1,0-1-1,0 1 1,0 0-1,0-1 0,0 1 1,-1 0-1,1-1 1,0 1-1,-1 0 0,1 0 1,-1-1-1,1 1 1,-1 0-1,0 0 1,1 0-1,-1 0 0,0 0 1,0 0-1,0 0 1,0 0-1,0 0 0,0 0 1,0 0-1,0 1 1,0-1-1,0 0 0,0 1 1,0-1-1,-1 1 1,1-1-1,0 1 1,0-1-1,-1 1 0,1 0 1,0 0-1,-1 0 1,1 0-1,-2 0-8,-2 3 13,-1 0-1,0 0 1,1 1-1,0-1 1,0 1-1,0 1 1,0-1-1,1 1 1,0 0 0,0 0-1,0 0 1,0 0-1,1 1 1,-1 2-13,-1 0 13,-8 11 47,2 0 1,0 1-1,1 1 0,1 0 0,1 0 0,1 1 0,1 0 0,1 0 0,1 0 1,1 1-1,0-1 0,2 1 0,1 7-60,0-27 14,-1 0 1,1 1-1,0-1 0,1 1 1,-1-1-1,0 1 0,1-1 1,0 0-1,0 1 0,0-1 1,0 0-1,0 0 0,1 0 1,0 0-1,-1 0 0,1 0 1,0 0-1,0 0 0,1-1 1,-1 1-1,0-1 0,1 1 1,0-1-1,0 0 0,-1 0 1,1 0-1,0-1 0,0 1 1,1-1-1,-1 1 0,0-1 1,0 0-1,1-1 0,-1 1 1,0 0-1,2-1-14,6-2 20,0-1-1,0-1 1,0 0 0,-1-1-1,0 0 1,0 0 0,0-1-1,-1 0 1,0-1 0,0 0 0,0 0-1,-1-1 1,0 0 0,-1 0-1,4-6-19,-7 10 9,41-49 57,-2-1-1,-2-3 1,-3-1-1,4-13-65,47-72 77,-70 118-97,-19 25 18,0 0 1,0 1-1,0-1 1,-1 0-1,1 1 1,0-1-1,0 0 1,0 1-1,0-1 1,0 1-1,0-1 1,0 0-1,0 1 1,0-1-1,0 0 1,0 1-1,0-1 1,0 1-1,0-1 1,0 0 0,0 1-1,1-1 1,-1 0-1,0 1 1,0-1-1,0 0 1,1 1-1,-1-1 1,0 0-1,0 0 1,1 1-1,-1-1 1,0 0-1,1 0 1,-1 1-1,0-1 1,0 0-1,1 0 1,-1 0-1,1 1 1,-1-1-1,0 0 1,1 0-1,-1 0 1,0 0-1,1 0 1,-1 0-1,0 0 1,1 0-1,-1 0 1,1 0-1,-1 0 1,0 0-1,1 0 1,-1 0-1,0 0 1,1-1-1,-1 1 1,1 0-1,-1 0 2,-38 188 26,38-188-25,-1 1 1,1-1 0,0 1 0,0 0-1,0-1 1,0 1 0,-1-1-1,1 1 1,0-1 0,0 1-1,0 0 1,0-1 0,0 1-1,0-1 1,0 1 0,1-1 0,-1 1-1,0 0 1,0-1 0,0 1-1,0-1 1,1 1 0,-1-1-1,0 1 1,1-1 0,-1 1-1,0-1 1,1 1 0,-1-1 0,1 0-1,-1 1 1,0-1 0,1 0-1,-1 1 1,1-1 0,-1 0-1,1 1 1,-1-1 0,1 0-1,0 0 1,-1 0 0,1 1 0,-1-1-1,1 0 1,-1 0 0,1 0-1,0 0 1,-1 0 0,1 0-1,-1 0 1,1 0 0,-1 0-1,1-1-1,26-18 77,36-51 57,-42 44-100,1 1 0,2 1 0,0 2 0,2 0 1,8-5-35,-32 25-5,-1 1 1,1-1 0,0 1 0,-1-1-1,1 1 1,0 0 0,0 0 0,0 0-1,0 0 1,0 0 0,0 0 0,0 0-1,1 1 1,-1-1 0,0 1 0,0 0-1,0 0 1,1-1 0,-1 1 0,0 1-1,0-1 1,1 0 0,-1 0 0,0 1-1,0-1 1,0 1 0,0 0 0,0 0-1,0 0 1,0 0 0,0 0 0,0 0-1,0 0 5,0 6-13,0 0 0,0 0-1,0 0 1,-1 0 0,-1 0-1,1 0 1,-1 0 0,0 0-1,-1 0 1,0 7 13,0-4-3,-2 118 175,3-127-305,0 1 0,0-1 0,1 1 0,-1-1 0,1 1-1,-1-1 1,1 1 0,-1-1 0,1 1 0,0-1-1,0 0 1,-1 1 0,1-1 0,0 0 0,0 0-1,0 0 1,1 1 0,-1-1 0,0 0 0,0-1-1,0 1 1,1 0 0,-1 0 0,2 0 133,6-2-2459</inkml:trace>
  <inkml:trace contextRef="#ctx0" brushRef="#br2" timeOffset="-108213.293">22968 7699 5321,'-24'-4'6278,"-17"21"-4105,36-15-2050,-7 4-95,1 1-1,-1 0 1,2 0-1,-1 1 1,1 0-1,0 1 1,0 0-1,1 1 1,1 0-1,0 0 1,0 1-1,1 0 1,0 0-1,1 1 1,0 0 0,1 0-1,-3 9-27,8-21 1,-1 1-1,1 0 1,0-1-1,-1 1 1,1 0-1,-1 0 1,1-1-1,0 1 1,0 0-1,-1 0 1,1 0 0,0-1-1,0 1 1,0 0-1,0 0 1,0 0-1,0-1 1,0 1-1,0 0 1,0 0-1,1 0 1,-1 0 0,0-1-1,0 1 1,1 0-1,-1 0 1,1-1-1,-1 1 1,0 0-1,1-1 1,-1 1-1,1 0 1,0-1-1,-1 1 1,1-1 0,-1 1-1,1-1 1,0 1-1,-1-1 1,1 1-1,0-1 1,0 0-1,-1 1 1,1-1-1,0 0 1,0 0-1,0 1 1,0-1 0,-1 0-1,1 0 1,0 0-1,0 0 1,0 0-1,0 0 0,44-19 47,-41 17-43,2-2-5,0 0-1,0 0 0,0 0 1,0 1-1,1 0 1,-1 0-1,1 1 1,0 0-1,0 0 1,0 0-1,0 1 1,0 0-1,0 1 1,0-1-1,0 1 0,0 1 1,0-1-1,0 1 1,0 0-1,0 1 1,0 0-1,0 0 1,-1 0-1,1 1 1,-1 0-1,1 1 2,2 5-10,-1 0 0,1 1 0,-2 0 0,1 1 0,-1 0 0,-1 0 0,0 1 0,-1-1 1,0 1-1,-1 0 0,0 1 0,0-1 0,0 10 10,0-6 173,-1 0 1,-1 1 0,0-1-1,-1 0 1,-1 0-1,0 1 1,-1-1 0,-3 11-174,3-22 147,0 1-1,0-1 1,-1 1 0,0-1 0,0 0 0,0 1 0,-1-1-1,0 0 1,0-1 0,0 1 0,0 0 0,-1-1-1,0 0 1,0 0 0,0 0 0,0 0 0,-1-1 0,1 1-1,-1-1 1,0 0 0,0-1 0,0 1 0,0-1 0,-1 0-1,1 0 1,-3 0-147,-3-1 63,-1-1 0,1 0 0,-1-1 0,1 0 0,-1-1 0,1 0 0,0 0-1,0-2 1,0 1 0,0-1 0,0-1 0,1 0 0,0 0 0,0-1 0,0-1 0,1 1 0,-2-3-63,18 11-454,0-1 0,1 0-1,-1-1 1,0 0 0,0 0 0,0 0 0,0-1 0,1 0 0,-1-1 0,4-1 454,0 0-552,-1-1 1,1 0 0,-1-1 0,0 0-1,0-1 1,-1 0 0,1 0-1,3-5 552,44-34-2668</inkml:trace>
  <inkml:trace contextRef="#ctx0" brushRef="#br2" timeOffset="-107853.22">23354 7687 6673,'7'-12'2809,"-7"23"136,-1 19-1409,-2 6-776,-2 21-80,2 2-128,-1 11-7,1-11-97,4 1-88,4-16-88,2-4-80,4-22-72,4-7-80,-3-19-200,3-19-648,-4-13 2640,-7-13-5441,-5-4 2089</inkml:trace>
  <inkml:trace contextRef="#ctx0" brushRef="#br2" timeOffset="-107603.485">23430 7311 7634,'0'-8'3632,"-8"7"-87,0 5-1600,4 9-1369,1 5-232,1 3-248,4 8-272,4-3-464,0-4-2921,0-3 616</inkml:trace>
  <inkml:trace contextRef="#ctx0" brushRef="#br2" timeOffset="-107320.186">23728 7545 7186,'-29'62'5082,"-5"31"-4226,32-86-829,-12 33 249,3 1-1,1 0 1,2 0-1,2 1 1,1 0-1,3 0 1,1 1-1,5 38-275,-4-78 33,0-1-14,0 1 0,0-1-1,0 0 1,0 0-1,0 0 1,0 0 0,1 0-1,-1 0 1,1 0-1,-1 0 1,1 0 0,0-1-1,-1 1 1,1 0-1,0 0 1,0 0 0,1-1-1,-1 1 1,0-1-1,1 1 1,-1-1 0,0 1-1,1-1 1,0 0-1,-1 1 1,1-1 0,0 0-1,0 0 1,-1 0-1,1-1 1,0 1 0,0 0-1,0-1 1,0 1-1,0-1-18,5-3 28,0-1-1,0 0 0,-1 0 0,0 0 1,0-1-1,0 0 0,0 0 0,-1-1 1,0 0-1,0 0 0,0 0 0,-1 0 1,0-1-1,0 0-27,61-97 433,36-80-433,-92 166 16,26-48 48,-2-1 0,-4-2-1,-3-2 1,-2-3-64,-15 44 30,-2-1 0,-1 1 0,-1-1 0,-2 0 0,-1 0-1,-2 0 1,-3-29-30,3 53 18,-1 1-1,0-1 1,-1 1-1,1-1 1,-1 1-1,-1 0 0,1 0 1,-1 0-1,0 0 1,-1 0-1,1 1 1,-1 0-1,-3-4-17,5 7 8,-1 1 1,1 0-1,-1-1 0,1 1 0,-1 0 0,1 0 1,-1 0-1,0 1 0,0-1 0,1 1 0,-1-1 1,0 1-1,0 0 0,1 0 0,-1 0 1,0 1-1,0-1 0,0 1 0,1-1 0,-1 1 1,0 0-1,1 0 0,-1 0 0,1 0 1,-1 1-1,1-1 0,0 1 0,-1-1 0,1 1 1,0 0-1,0 0 0,0 0 0,0 0 1,0 0-1,1 0 0,-1 1 0,0 1-8,-27 26 49,1 1-1,2 2 1,1 1-1,2 1 1,1 1 0,2 0-1,-5 16-48,9 25 108,17-74-108,1-1 1,-1 1-1,0 0 0,1 0 0,0-1 0,-1 1 1,1-1-1,0 1 0,0-1 0,1 0 0,-1 0 1,0 0-1,1 0 0,-1 0 0,1-1 0,0 1 1,-1-1-1,1 0 0,0 1 0,0-1 0,0-1 0,0 1 1,0 0-1,0-1 0,0 1 0,0-1 0,0 0 1,0 0-1,3 0 0,13 3 1,1 0-2,1 1 0,-1 1 1,0 1-1,0 0 0,-1 2 0,0 0 0,0 1 1,-1 1-1,0 1 0,-1 0 0,0 2 1,11 10 0,-22-14-4,-1 0 0,0 0 1,0 1-1,-1 0 0,-1 0 1,0 0-1,0 0 1,-1 1-1,0-1 0,0 1 1,-2-1-1,1 1 1,-1 0-1,-1-1 0,0 1 1,0-1-1,-1 1 0,0-1 1,-1 1-1,0-1 1,-1 1 3,-8 16-1576,0-25-4379,4-17 1212</inkml:trace>
  <inkml:trace contextRef="#ctx0" brushRef="#br2" timeOffset="-106975.107">24425 7001 9042,'-29'70'5724,"9"43"-5398,13-66 167,4-28-416,-9 53 538,3 1 0,2 62-615,7-133 9,-1 2 13,1 1 0,0-1 1,0 1-1,0-1 0,1 0 1,0 1-1,0-1 0,0 0 0,0 1 1,1-1-1,-1 0 0,1 0 1,0 0-1,2 2-22,-3-5 7,1-1 1,0 1-1,0 0 1,0-1-1,-1 1 1,1-1-1,0 0 1,0 0-1,0 0 1,0 0-1,0 0 1,-1 0-1,1 0 1,0 0-1,0-1 1,0 1-1,0-1 1,-1 0-1,1 1 0,0-1 1,-1 0-1,1 0 1,0 0-1,-1 0 1,1 0-1,-1 0 1,0-1-1,1 1 1,-1 0-1,0-1 1,0 1-1,0-1 1,0 1-1,0-1 1,0 0-1,1-1-7,0 0 11,33-37 100,58-54 49,-91 93-165,0-1 0,-1 1 0,1 0 0,0 0-1,0 0 1,0 0 0,0 0 0,0 0 0,0 0 0,0 1 0,1-1 0,-1 1 0,0-1 0,0 1 0,0 0 0,1 0 0,-1 0 0,0 0 0,0 1 0,0-1 0,1 0-1,-1 1 1,0 0 0,0-1 0,0 1 0,0 0 0,0 0 0,0 0 0,0 0 0,0 0 0,-1 1 0,1-1 0,0 1 0,-1-1 0,1 1 0,-1 0 0,1-1-1,-1 1 1,0 0 0,0 0 0,1 1 5,3 6-16,-1-1 0,0 1 0,-1 0-1,0 0 1,0 0 0,-1 0 0,-1 0 0,1 1-1,-1 0 17,-2 3 119,0-1-1,-1 0 0,0 0 0,-1 0 0,0 0 1,-1 0-1,0-1 0,-1 1 0,0-1 0,-1 0 1,0-1-1,-1 1 0,0-1 0,-1-1 0,0 1 1,0-1-1,-1 0 0,0-1 0,0 0 1,-1-1-1,0 0 0,-2 0-118,10-4-30,-1-1 0,1 0 0,0 0 1,-1 0-1,0 0 0,1 0 0,-1 0 0,0-1 0,0 0 1,0 1-1,0-1 0,0 0 0,0 0 0,0-1 1,-1 1-1,1-1 0,0 1 0,0-1 0,0 0 0,-1 0 1,1-1-1,0 1 0,0 0 0,0-1 0,-1 0 0,1 0 1,0 0-1,0 0 0,0-1 0,1 1 0,-1-1 0,0 1 1,0-1-1,1 0 0,-1 0 0,1 0 0,0-1 1,-1 1-1,1-1 0,0 1 0,0-2 30,1 1-116,0 0 1,0 0-1,1 0 1,0 0-1,-1 0 1,1-1-1,0 1 1,1 0-1,-1 0 1,0 0-1,1 0 1,0 0-1,0 0 1,0 0-1,0 0 1,1-2 115,12-27-1521</inkml:trace>
  <inkml:trace contextRef="#ctx0" brushRef="#br2" timeOffset="-106510.392">24721 7449 4121,'66'-39'10262,"-38"-15"-8823,-26 50-1422,0 0 0,-1-1-1,1 1 1,-1-1 0,0 0 0,0 0 0,-1 1-1,1-1 1,-1 0 0,0 0 0,0 0-1,-1 1 1,1-1 0,-1 0 0,0 0 0,0 1-1,-1-3-16,1 7 4,1-1-1,-1 1 0,0 0 0,1 0 1,-1-1-1,1 1 0,-1 0 0,1 0 1,-1-1-1,0 1 0,1 0 0,-1 0 1,0 0-1,1 0 0,-1 0 0,0 0 1,1 0-1,-1 0 0,1 0 0,-1 0 1,0 0-1,1 1 0,-1-1 0,0 0 1,1 0-1,-1 1 0,1-1 0,-1 0 1,1 1-1,-1-1 0,1 1 0,-1-1 1,1 0-1,-1 1 0,1-1 0,0 1 1,-1-1-1,1 1 0,-1-1 0,1 1 1,0 0-1,0-1 0,-1 1 0,1-1 1,0 1-1,0 0-3,-11 20 44,2 1 1,0 0-1,1 0 0,2 0 1,0 1-1,1 0 0,-1 21-44,6-44 1,-1 7 7,-3 11 41,1 1 0,1 0 0,0-1 0,2 1 0,0 0-1,1-1 1,2 12-49,-3-29 8,1 1 1,-1-1-1,0 1 0,1 0 0,-1-1 0,1 1 0,0-1 1,-1 1-1,1-1 0,0 0 0,0 1 0,0-1 0,0 0 1,0 1-1,0-1 0,0 0 0,1 0 0,-1 0 0,0 0 1,1 0-1,-1 0 0,1-1 0,-1 1 0,1 0 0,-1-1 1,1 1-1,-1-1 0,1 1 0,-1-1 0,1 0 0,0 0 1,-1 0-1,1 0 0,0 0 0,-1 0 0,1 0 0,1-1-8,57-25 180,-44 14-147,0-2 0,-2 0 1,1 0-1,-2-2 1,0 0-1,-1 0 0,0-1 1,6-14-34,-18 31 1,31-53 56,-2 0 0,-2-2-1,10-33-56,-23 35 56,-26 62-25,2 14 26,1 1-1,1 1 1,1-1-1,1 1 0,2 1 1,-1 8-57,3-22 73,1 1 1,-1 0-1,2-1 1,0 1-1,1 0 1,0 0-1,0-1 1,2 1-1,2 10-73,-4-22 4,-1 1-1,1 0 1,0 0-1,0-1 1,0 1-1,-1 0 1,2-1-1,-1 1 0,0-1 1,0 0-1,0 1 1,1-1-1,-1 0 1,1 0-1,-1 1 1,1-1-1,-1 0 1,1-1-1,0 1 1,-1 0-1,1 0 0,0-1 1,0 1-1,0-1 1,-1 1-1,1-1 1,0 0-1,0 0 1,0 0-1,0 0 1,0 0-1,-1 0 0,1-1 1,0 1-1,0 0 1,0-1-1,-1 0 1,1 1-1,0-1 1,0 0-1,-1 0 1,1 0-1,-1 0 0,1 0 1,-1 0-1,1 0 1,-1-1-1,0 1 1,1-1-4,5-5-462,-1 0-1,0 0 1,0-1 0,0 0 0,-1 0 0,0-1 0,-1 1-1,0-1 1,0 0 0,-1 0 0,2-6 462,10-34-3465</inkml:trace>
  <inkml:trace contextRef="#ctx0" brushRef="#br2" timeOffset="-106096.711">25135 7029 9122,'-8'0'3217,"4"-2"455,-1 4-2447,5-2-569,5 4-248,1-1-280,7 9-792,-2-5 1704,6 15-4721,-5-2 1441</inkml:trace>
  <inkml:trace contextRef="#ctx0" brushRef="#br2" timeOffset="-105732.031">25452 7083 8274,'-6'1'583,"-1"0"1,1 0-1,0 1 0,-1 0 1,1 0-1,0 0 0,0 1 1,1-1-1,-1 2 1,0-1-1,-1 2-583,-49 53 1174,-17 88-1590,11 46 1189,62-146-392,0-45-374,0 0 0,1 0 1,-1-1-1,1 1 0,-1 0 1,1-1-1,-1 1 0,1 0 0,0-1 1,-1 1-1,1-1 0,0 1 1,-1-1-1,1 1 0,0-1 1,0 1-1,0-1 0,-1 0 0,1 1 1,0-1-1,0 0 0,0 0 1,0 0-1,-1 0 0,1 0 0,0 1 1,0-2-1,0 1 0,0 0 1,0 0-1,0 0 0,-1 0 1,1 0-1,0-1 0,0 1 0,0 0 1,-1-1-1,1 1 0,0-1 1,0 1-1,-1-1 0,1 1 1,0-1-1,-1 1 0,1-1 0,0 0 1,-1 1-1,1-1-7,16-12 44,-1-1 0,-1 0 0,0-1 0,0-1 0,7-11-44,66-84 69,-5-5 0,-5-2 0,-5-4 0,46-109-69,-79 148-31,-76 190-143,-73 185 399,91-243-79,7-21 9,0 0 0,2 0 0,1 1-1,1 0 1,2 0 0,1 0 0,1 1-1,1 3-154,2-32 7,-1 0-1,1 0 0,0 0 0,-1 1 0,1-1 0,0 0 1,0 0-1,-1 0 0,1 0 0,0 0 0,0 0 1,0 0-1,1 0 0,-1 1 0,0-1 0,0 0 0,1 0 1,-1 0-1,0 0 0,1 0 0,-1 0 0,1 0 1,-1 0-1,1 0 0,0 0 0,-1-1 0,1 1 0,0 0 1,0 0-1,0 0 0,-1-1 0,1 1 0,0 0 1,0-1-1,0 1 0,0-1 0,0 1 0,0-1 0,0 0 1,0 1-1,0-1 0,0 0 0,1 0 0,-1 0 1,0 0-1,0 1 0,0-2 0,0 1 0,0 0 0,0 0 1,0 0-1,0 0 0,1-1 0,-1 1 0,0 0 1,0-1-1,0 1 0,0-1 0,0 0 0,0 1 0,-1-1 1,1 1-1,0-1-6,19-18 39,0 0 0,-2-1 1,0-1-1,-1-1 0,-1 0 0,-1-1 1,-2-1-40,6-7 16,-2 0 1,-1-2 0,-2 1-1,-1-2 1,-2 0 0,3-16-17,-15 50-2,1 0 0,0 0 1,-1 1-1,1-1 0,0 0 1,-1 0-1,1 0 0,0 0 1,-1-1-1,1 1 0,0 0 1,-1 0-1,1 0 0,0 0 1,0 0-1,-1 0 0,1 0 1,0 0-1,-1-1 1,1 1-1,0 0 0,0 0 1,-1 0-1,1-1 0,0 1 1,0 0-1,0 0 0,-1-1 1,1 1-1,0 0 0,0-1 1,0 1-1,0 0 0,-1 0 1,1-1-1,0 1 0,0 0 1,0-1-1,0 1 1,0 0-1,0-1 0,0 1 2,-93 152-155,84-133 204,0 0 0,2 1 0,0 0-1,1 0 1,1 0 0,-1 19-49,5-37 7,1 1 0,-1-1 0,1 1 0,0-1 1,0 1-1,0 0 0,0-1 0,0 1 0,1-1 1,-1 1-1,1-1 0,0 1 0,0-1 0,0 0 1,0 1-1,0-1 0,0 0 0,0 1 0,1-1 1,-1 0-1,1 0 0,0 0 0,0 0 0,-1-1 1,1 1-1,0 0 0,0-1 0,1 0 0,-1 1 1,0-1-1,0 0 0,1 0 0,-1 0 0,1 0 1,-1 0-1,1-1 0,-1 1 0,1-1 0,-1 0 1,1 0-1,-1 0 0,1 0 0,0 0 0,-1 0 1,1-1-8,11-1-203,0-1 0,-1-1 0,1 0 0,-1-1 0,0-1 0,-1 1 0,1-2 1,5-4 202,18-13-3408,-11 2-209</inkml:trace>
  <inkml:trace contextRef="#ctx0" brushRef="#br2" timeOffset="-105122.175">26510 6505 8946,'0'3'2579,"-8"121"1924,-20 62-3936,21-143-38,0-5-313,-6 97 473,13-135-684,0 1 0,0 0 0,0 0 0,0-1 0,0 1 0,0 0 0,0 0 0,0-1 0,0 1 0,0 0 0,1-1 0,-1 1 0,0 0 0,1-1 0,-1 1-1,0 0 1,1-1 0,-1 1 0,1 0 0,-1-1 0,1 1 0,-1-1 0,1 1 0,-1-1 0,1 1 0,0-1 0,-1 0 0,1 1 0,0-1 0,-1 0 0,1 1 0,0-1 0,-1 0 0,1 0 0,0 0 0,0 1 0,-1-1 0,1 0 0,0 0-1,0 0 1,-1 0 0,1-1 0,0 1 0,0 0 0,0 0-5,33-18 109,78-97 31,-17 14-312,-94 100 159,0-1 0,0 0 0,1 0 0,-1 1-1,0-1 1,1 1 0,0-1 0,-1 1 0,1 0 0,0-1-1,-1 1 1,1 0 0,0 0 0,0 0 0,0 1 0,0-1-1,0 0 1,0 1 0,0-1 0,0 1 0,1 0 0,-1-1-1,0 1 1,0 0 0,0 0 0,0 1 0,0-1 0,0 0-1,0 1 1,1-1 0,-1 1 0,0 0 0,0 0 0,-1-1-1,1 1 1,0 1 0,0-1 0,0 0 0,0 1 13,1 7 1,-1 1 1,0-1-1,-1 1 1,0 0-1,-1-1 1,0 1-1,0 0 1,-1 0 0,0-1-1,-1 1 1,0-1-1,0 1 1,-1-1-1,0 0 1,-1 0-1,0 0 1,0 0-1,-1-1 1,0 1-1,-1-1 1,0 0-2,-20 27 572,-1 0 1,-1-2-1,-2-1 0,-1-2 1,-25 18-573,-14-7 611,68-40-646,0 0 0,0 0 1,-1-1-1,1 1 0,0-1 0,0 0 1,-1 1-1,1-1 0,0 0 0,0 0 1,-1-1-1,1 1 0,0 0 0,-1-1 0,1 1 1,0-1-1,0 0 0,0 0 0,0 0 1,0 0-1,0 0 0,0 0 0,0 0 1,0-1-1,0 1 0,1-1 0,-1 1 0,0-1 1,1 0-1,0 1 0,-1-1 0,1 0 1,-1-2 34,1-1-422,-1 0 0,1-1 0,1 1 0,-1-1 0,1 0 0,0 1 0,0-1 0,0 1 1,1-1-1,0 1 0,0-1 0,0 1 0,1-1 0,0 1 0,0 0 0,0 0 0,0 0 0,1 0 1,0 0-1,0 1 0,1-1 422,-4 4-108,22-36-3456</inkml:trace>
  <inkml:trace contextRef="#ctx0" brushRef="#br2" timeOffset="-104791.877">26903 6885 6273,'10'-14'6398,"1"-14"-3684,-8 18-2198,77-147 715,-51 89-1171,-29 68-59,0-1 1,-1 1 0,1-1-1,0 1 1,-1-1 0,1 1-1,0-1 1,-1 1 0,1 0-1,-1-1 1,1 1 0,-1-1-1,1 1 1,-1 0 0,1 0-1,-1-1 1,1 1 0,-1 0-1,0 0 1,1-1 0,-1 1-1,1 0 1,-1 0 0,0 0-1,1 0 1,-1 0-1,1 0 1,-1 0 0,0 0-1,1 0 1,-1 0 0,1 1-1,-1-1 1,0 0 0,1 0-1,-1 0 1,1 1 0,-1-1-1,1 0 1,-1 1 0,1-1-1,-1 1 1,1-1 0,-1 0-1,1 1 1,0-1 0,-1 1-1,1-1 1,-1 1 0,1-1-1,0 1 1,0-1 0,-1 1-2,-13 14 42,1 0 0,1 1 0,0 0 0,1 1 0,1 0 0,0 1 0,1 0 0,1 1 0,-4 16-42,7-25 18,-3 10 34,0 0 1,2 1-1,0-1 1,1 2-1,1-1 1,0 8-53,3-27 3,1 0 0,0 0 0,-1 0 0,1 0 0,0 0 0,0-1 1,0 1-1,0 0 0,0 0 0,1 0 0,-1 0 0,1 0 0,-1 0 1,1 0-1,-1-1 0,1 1 0,0 0 0,0 0 0,0-1 0,0 1 1,0-1-1,0 1 0,1-1 0,-1 1 0,0-1 0,1 0 0,-1 0 1,1 1-1,0-1 0,-1 0 0,1 0 0,0-1 0,-1 1 0,1 0 1,0-1-1,0 1 0,0-1 0,0 1 0,-1-1 0,1 0 1,0 0-1,0 0 0,0 0 0,0 0 0,0 0 0,0 0 0,0-1 1,0 1-1,-1-1 0,2 1-3,8-5-466,0 0 0,0-1 1,0 0-1,-1 0 0,1-1 1,-2 0-1,1-1 0,-1 0 1,0-1-1,4-5 466,29-35-3345</inkml:trace>
  <inkml:trace contextRef="#ctx0" brushRef="#br2" timeOffset="-104422.026">27347 6510 7890,'-36'8'5394,"-11"25"-2719,43-29-2457,-19 18 207,1 0-1,1 2 1,1 0 0,-10 19-425,22-33 59,0 0 1,1 1-1,1 0 1,0 0-1,0 0 1,1 1-1,0 0 1,-1 9-60,6-21 1,0 1 1,0 0-1,0 0 0,0-1 1,0 1-1,0 0 0,0 0 1,1-1-1,-1 1 0,0 0 1,0 0-1,1-1 1,-1 1-1,0 0 0,1-1 1,-1 1-1,1-1 0,-1 1 1,1 0-1,-1-1 0,1 1 1,-1-1-1,1 1 0,0-1 1,-1 0-1,1 1 1,0-1-1,-1 0 0,1 1 1,0-1-1,0 0 0,-1 0 1,1 1-1,0-1 0,-1 0 1,1 0-1,0 0 0,0 0 1,0 0-1,-1 0 0,1 0 1,0 0-1,0-1 1,-1 1-1,1 0 0,0 0 1,-1-1-1,1 1 0,0 0 1,-1-1-1,1 1 0,0-1 1,-1 1-1,1-1 0,-1 1 1,1-1-1,-1 1 1,1-1-1,-1 1 0,1-1 1,-1 0-1,1 1-1,71-46 8,-52 32-118,0 1 1,1 1 0,1 1-1,0 0 1,15-4 109,-30 13-42,5-3-64,1 1 0,0 1 0,0 0 0,-1 1 0,2 0 0,-1 1-1,0 0 1,11 1 106,-22 0-6,-1 1 0,1-1 0,-1 1 0,1-1 0,-1 1 0,0 0 0,1 0 0,-1-1 0,0 1 0,1 0 0,-1 0 0,0 0 0,0 0 0,0 0 1,0 1-1,0-1 0,0 0 0,0 0 0,-1 1 0,1-1 0,0 1 0,-1-1 0,1 0 0,-1 1 0,1-1 0,-1 1 0,1-1 0,-1 1 0,0-1 0,0 1 0,0 0 0,0-1 0,0 1 0,0-1 0,-1 1 0,1-1 0,0 1 0,-1-1 0,1 1 0,-1-1 0,0 1 0,1-1 0,-1 0 0,0 1 0,-1 0 6,-3 12 197,-2 0 0,0 0 1,0-1-1,-1 0 0,-1 0 0,-8 8-197,6-7 200,-11 16 289,-1-2 0,-2-1 0,0 0 1,-2-2-1,-3 0-489,30-24 7,-1 0 0,0 0 1,1 0-1,-1 0 0,0 0 1,0 0-1,1 0 0,-1-1 1,0 1-1,0 0 0,0-1 1,0 1-1,0 0 0,0-1 1,0 1-1,0-1 0,0 0 1,-1 1-1,1-1 0,0 0 1,0 0-1,0 0 0,0 1 1,0-1-1,-1 0 0,1 0 1,0-1-1,0 1 0,0 0 1,0 0-1,0-1 0,-1 1 1,1 0-1,0-1 0,0 1 1,0-1-1,0 0 0,0 1-7,10-47-2373,3 0-1326,2-5-399</inkml:trace>
  <inkml:trace contextRef="#ctx0" brushRef="#br2" timeOffset="-104037.153">27634 6366 8858,'-62'44'6056,"51"-33"-5768,0 0 0,1 1 0,0 0 0,0 1 0,2 0 0,-1 1 0,2-1 0,0 2 0,0-1 0,0 5-288,7-19 4,0 1 0,-1-1 0,1 0 0,0 1 0,0-1 0,0 1 0,0-1 0,0 0 0,0 1 0,0-1 0,-1 1 0,1-1 0,0 0 0,1 1 0,-1-1 0,0 1 0,0-1 0,0 1 0,0-1 0,0 0 0,0 1 0,0-1 0,1 0 0,-1 1 0,0-1 0,0 1 0,0-1 0,1 0 0,-1 1 0,0-1 0,1 0 0,-1 0 0,0 1 0,0-1 0,1 0-1,-1 0 1,1 1 0,-1-1 0,0 0 0,1 0 0,-1 0 0,0 0 0,1 0 0,-1 1 0,1-1 0,-1 0 0,1 0 0,-1 0 0,0 0 0,1 0 0,-1 0 0,1 0 0,-1 0 0,0-1 0,1 1 0,-1 0 0,1 0 0,-1 0 0,0 0 0,1-1 0,-1 1 0,0 0 0,1 0-4,33-13 25,-27 10 2,18-8 2,-12 5-43,0 1 0,0 0 0,0 0 0,1 1 0,-1 1 0,1 1 0,0 0 1,5 0 13,-16 2-14,0 0 0,0 1 1,0-1-1,0 1 0,-1 0 1,1-1-1,0 1 0,0 1 1,-1-1-1,1 0 0,-1 1 1,1-1-1,-1 1 0,1 0 1,-1 0-1,0-1 0,0 2 1,0-1-1,0 0 0,0 0 1,-1 1-1,1-1 0,-1 1 1,1-1-1,-1 1 0,0 0 1,0-1-1,0 1 1,0 0-1,-1 0 0,1 0 1,-1 0-1,0-1 0,0 1 1,0 0-1,0 0 0,0 0 1,0 0-1,-1 0 0,1 0 1,-1 0-1,0-1 0,0 1 1,0 0-1,0-1 0,-2 3 14,-6 15 233,-1 0-1,0-1 0,-2 0 1,0 0-1,-1-1 0,-1-1 0,-16 15-232,19-19 237,-57 56 962,57-68-1766,18-17-1441,10-8-1651,7-7-529</inkml:trace>
  <inkml:trace contextRef="#ctx0" brushRef="#br2" timeOffset="-103540.013">27830 6514 9186,'5'-7'5242,"10"-4"-4858,-12 9-147,5-3-206,0-1 0,0 0 0,0-1 1,-1 0-1,0 0 0,0 0 1,-1-1-1,0 0 0,0 0 1,-1-1-1,0 1 0,-1-1 0,1 0 1,-2 0-1,2-5-31,-5 14 14,1-1-1,-1 0 1,1 0 0,-1 0 0,0 1 0,1-1-1,-1 0 1,0 0 0,0 0 0,0 0-1,0 0 1,0 0 0,0 1 0,0-1-1,0 0 1,0 0 0,0 0 0,0 0-1,0 0 1,-1 1 0,1-1 0,0 0-1,-1 0 1,1 0 0,-1 1 0,1-1-1,-1 0 1,1 0 0,-1 1 0,1-1-1,-1 0 1,0 1 0,1-1 0,-1 1-1,0-1 1,1 1 0,-1-1 0,0 1-1,0 0 1,0-1 0,1 1 0,-1 0-1,0-1 1,0 1 0,0 0 0,0 0-1,0 0 1,1 0 0,-1 0 0,0 0 0,0 0-1,0 0 1,0 0 0,0 0 0,0 1-1,1-1 1,-1 0-14,-47 26 483,37-16-459,0 1 0,1 0 0,0 1 0,1 0 0,0 1 0,1 0 0,1 0 0,0 0 0,1 1 0,0 0 0,1 1 0,-1 5-24,5-19 2,1 0 0,-1 0 0,1 0 1,0 0-1,-1 0 0,1 0 0,0 0 0,0 0 0,0 0 1,0 0-1,-1 0 0,1 0 0,1 0 0,-1 0 0,0 0 1,0 0-1,0 0 0,1 0 0,-1 0 0,0 0 0,1 0 0,-1 0 1,1 0-1,-1 0 0,1 0 0,-1 0 0,1-1 0,0 1 1,-1 0-1,1 0 0,0-1 0,0 1 0,0 0 0,-1-1 1,1 1-1,0-1 0,0 1 0,0-1 0,0 0 0,0 1 0,0-1 1,0 0-1,0 0 0,0 1 0,0-1 0,0 0 0,0 0 1,0 0-1,0 0 0,0 0 0,0 0 0,0-1 0,0 1 1,0 0-1,1-1-2,112-50 158,-99 45-150,1 0-1,1 1 1,-1 1-1,1 1 1,-1 0-1,1 1 1,2 0-8,-14 2-4,0 0 0,0 0 1,-1 0-1,1 0 0,0 1 1,0 0-1,0 0 0,-1 0 1,1 0-1,0 1 0,-1 0 1,0 0-1,1 0 0,-1 1 1,0-1-1,0 1 0,0 0 1,0 0-1,-1 0 0,1 1 1,-1-1-1,0 1 0,0 0 1,0 0-1,-1 0 0,1 0 1,-1 1 3,4 5 139,-5-19 293,-1-6-143,0 1 12,0 0-1,-1 0 1,-1 1 0,0-1-1,-1 0 1,0 1-1,-1-1 1,-1 1 0,-3-7-301,-7-23 327,40 26-1130,-19 16 524,63-29-5168,-19 5 1509</inkml:trace>
  <inkml:trace contextRef="#ctx0" brushRef="#br2" timeOffset="-102910.066">28908 6015 5345,'33'-92'6276,"-32"92"-6187,-1-1-1,1 0 0,-1 0 1,1 0-1,-1 0 0,1 0 1,-1 0-1,0 0 1,1 0-1,-1 0 0,0 0 1,0 0-1,0 0 1,0 0-1,0 0 0,0 0 1,0 0-1,0 0 0,0 0 1,0 0-1,-1 0 1,1 0-1,0 0 0,-1 0 1,1 0-1,-1 1 0,1-1 1,-1 0-1,1 0 1,-1 0-1,0 0 0,1 1 1,-1-1-1,0 0 1,0 1-1,0-1 0,1 0 1,-1 1-1,0-1 0,0 1 1,0-1-1,0 1 1,0 0-1,0-1 0,0 1 1,0 0-1,0 0 0,0 0 1,0 0-1,0 0 1,-1 0-89,-48 22 1596,25-2-1489,1 2 0,1 1-1,1 1 1,1 1 0,1 1-1,1 0 1,2 2 0,0 0-1,-5 16-106,-3 16 15,25-60-15,0 1 0,0-1 0,0 0 0,0 1 0,0-1 0,0 1 0,0-1 0,0 0 0,0 1 0,0-1 0,0 1 1,0-1-1,0 1 0,0-1 0,1 0 0,-1 1 0,0-1 0,0 0 0,0 1 0,1-1 0,-1 0 0,0 1 0,0-1 0,1 0 0,-1 1 0,0-1 0,1 0 0,-1 0 0,0 1 0,1-1 0,-1 0 0,1 0 0,-1 0 1,0 1-1,1-1 0,-1 0 0,1 0 0,-1 0 0,0 0 0,1 0 0,-1 0 0,1 0 0,-1 0 0,0 0 0,1 0 0,-1 0 0,1 0 0,-1 0 0,0 0 0,1-1 0,-1 1 0,1 0 0,-1 0 0,0 0 0,1-1 1,-1 1-1,0 0 0,1 0 0,-1-1 0,0 1 0,25-15-22,-7-1-12,2 0-210,0 0 0,0 1 1,2 1-1,0 0 0,9-2 244,-26 13-90,1 1 0,0 0 0,-1 0 1,1 0-1,0 1 0,0-1 0,0 1 0,0 1 0,0-1 0,1 1 0,-1 0 0,0 1 0,0 0 1,0 0-1,0 0 0,0 0 0,0 1 0,-1 0 0,1 0 0,0 1 0,-1-1 0,0 1 0,1 1 0,-1-1 1,0 1 89,-2-1-32,0 0 0,0 0 0,0 0 0,0 0 1,-1 0-1,1 0 0,-1 1 0,0 0 0,0-1 1,-1 1-1,1 0 0,-1 0 0,1 0 0,-1 0 1,0 0-1,-1 0 0,1 0 0,-1 0 0,0 0 1,0 0-1,0 1 0,0-1 0,-1 0 0,0 0 1,0 3 31,-2 2 81,1 0 1,-1 0 0,-1-1 0,0 1-1,0-1 1,0 1 0,-1-1-1,-1-1 1,1 1 0,-1-1 0,-2 2-82,-19 18 792,-1-2 1,-1-1 0,-2-1 0,-31 17-793,-5 5 936,67-44-946,0-1 0,0 1 0,0-1 0,-1 0-1,1 1 1,0-1 0,0 1 0,-1-1 0,1 0 0,0 1 0,0-1-1,-1 0 1,1 0 0,0 1 0,-1-1 0,1 0 0,-1 0 0,1 0-1,0 1 1,-1-1 0,1 0 0,-1 0 0,1 0 0,-1 0 0,1 0-1,0 0 1,-1 0 0,1 0 0,-1 0 0,1 0 0,-1 0 0,1 0 0,0 0-1,-1 0 1,1 0 0,-1 0 0,1 0 0,-1-1 0,1 1 0,0 0-1,-1 0 1,1-1 0,0 1 0,-1 0 0,1 0 0,0-1 0,-1 1-1,1 0 1,0-1 0,0 1 0,-1 0 0,1-1 0,0 1 0,0-1-1,-1 1 11,10-27-1133,42-70-3002,-10 26 1291</inkml:trace>
  <inkml:trace contextRef="#ctx0" brushRef="#br2" timeOffset="-101531.935">29192 5536 7042,'11'-8'4427,"-16"27"-1257,1-7-3255,-47 159 1157,7 2 0,4 24-1072,34-158 192,1 0 0,1 0-1,3 0 1,1 20-192,1-59 4,-1-1 0,0 1 0,0-1 0,1 1 0,-1 0 0,0-1 0,1 1 0,-1-1 0,1 1 0,-1 0 0,0 0 0,1-1 0,-1 1 0,1 0 0,-1 0 0,1-1 0,-1 1 1,1 0-1,-1 0 0,1 0 0,-1 0 0,1 0 0,-1-1 0,1 1 0,-1 0 0,1 0 0,-1 1 0,1-1 0,-1 0 0,1 0 0,-1 0 0,1 0 0,-1 0 0,1 0 0,-1 1 0,1-1 0,-1 0 0,1 0 0,-1 1 0,0-1 0,1 0 0,-1 1 0,1-1 0,-1 0 0,0 1 0,1-1 0,-1 1 0,0-1 0,0 1 0,1-1 0,-1 0 0,0 1 0,0-1 0,0 1 0,1 0-4,22-47 49,-1-1 0,-3-1 0,-1 0 0,-3-1 0,-2-1 0,-2-1 0,4-42-49,-15 89 0,7-28-53,-7 32 50,0 0 1,0-1-1,0 1 0,-1 0 1,1-1-1,0 1 0,0 0 1,0-1-1,0 1 0,0 0 1,0-1-1,0 1 0,0 0 1,0-1-1,0 1 0,1 0 1,-1-1-1,0 1 0,0 0 1,0-1-1,0 1 0,0 0 1,1-1-1,-1 1 0,0 0 1,0 0-1,0-1 0,1 1 1,-1 0-1,0 0 0,0 0 1,1-1-1,-1 1 1,0 0-1,1 0 0,-1 0 1,0 0-1,1-1 0,-1 1 1,0 0-1,1 0 0,-1 0 1,0 0-1,1 0 0,-1 0 1,0 0-1,1 0 0,-1 0 1,0 0-1,1 0 0,-1 0 1,0 0-1,1 0 0,-1 1 1,0-1-1,1 0 0,-1 0 1,0 0-1,1 0 0,-1 1 1,0-1-1,0 0 3,11 22-139,2 14 26,-9-22 105,0 0 1,1 0 0,1 0 0,1 0-1,0-1 1,0 0 0,2 0-1,-1-1 1,7 7 7,-12-17 3,1 0-1,-1 0 1,1 0 0,-1 0 0,1-1-1,-1 1 1,1-1 0,0 0-1,0 0 1,0-1 0,-1 1 0,1-1-1,0 1 1,0-1 0,0 0-1,0-1 1,0 1 0,0-1-1,0 0 1,-1 0 0,1 0 0,0 0-1,0 0 1,-1-1 0,1 0-1,-1 0 1,0 0 0,1 0 0,-1 0-1,0-1 1,0 1 0,0-1-1,-1 0 1,1 0 0,0-1-3,16-15 44,-1-1 0,-1 0 1,-1-1-1,0-1 0,5-12-44,20-51 127,-39 81-120,-1 1 1,0-1-1,-1 1 1,1-1-1,0 1 1,-1-1 0,0 0-1,0 1 1,0-1-1,0 1 1,0-1-1,-1 0 1,0 1 0,0-1-1,0 1 1,0-1-1,0 1 1,-1 0-1,1-1 1,-1 1 0,0 0-1,0 0 1,0 0-1,-2-2-7,2 4-1,1 0 0,0 0 0,0 1-1,-1-1 1,1 0 0,-1 0 0,1 1 0,-1-1-1,1 1 1,-1-1 0,1 1 0,-1 0-1,0 0 1,1 0 0,-1-1 0,1 1 0,-1 1-1,0-1 1,1 0 0,-1 0 0,1 1 0,-1-1-1,1 1 1,-1-1 0,1 1 0,-1-1 0,1 1-1,-1 0 1,1 0 0,0 0 0,0 0 0,-1 0-1,1 0 1,0 0 1,-38 42-124,25-20 132,0 0-1,2 0 1,1 1 0,1 1-1,1 0 1,1 0 0,1 1-1,2 0 1,-2 18-8,8 22 142,-1-65-139,1 1 0,-1-1 0,0 1 0,1-1 0,-1 0 0,1 1 0,-1-1 0,1 0 0,-1 1 0,1-1 0,0 0 0,0 0 0,0 0 0,0 1 0,0-1 0,0 0 0,0 0 0,0-1 0,0 1 0,0 0 1,1 0-1,-1 0 0,0-1 0,0 1 0,1-1 0,-1 1 0,1-1 0,-1 0 0,0 1 0,1-1 0,-1 0 0,1 0 0,-1 0 0,1 0 0,-1 0 0,0 0 0,1 0 0,-1-1 0,1 1 0,-1 0 0,0-1 0,1 1 0,0-1-3,19-10 21,0 0 0,-1-2 0,-1 0 1,0-1-1,-1-1 0,-1 0 0,0-1 0,-1-2 0,0 1 0,-1-2-21,32-36 49,-2-2-1,29-50-48,-24 16 43,-3-2 1,-4-2-1,13-50-43,-41 106-24,-12 28-22,-8 22 1,-81 187-147,51-122 259,2 2 1,-18 68-68,48-137 11,0 0 0,0 0 0,1 0 0,0 1-1,1-1 1,0 0 0,1 1 0,-1-1 0,2 1 0,-1-1 0,1 1 0,1-1 0,0 0 0,0 1 0,1-1 0,0 0 0,1-1 0,3 8-11,-6-14 2,1-1-1,-1 0 1,1 1 0,-1-1-1,1 0 1,-1 1 0,1-1 0,0 0-1,0 0 1,-1-1 0,1 1-1,0 0 1,0-1 0,0 1-1,0-1 1,0 1 0,0-1 0,0 0-1,0 0 1,0 0 0,0 0-1,0 0 1,0 0 0,0-1-1,0 1 1,0-1 0,0 1 0,0-1-1,0 0 1,0 0 0,-1 0-1,2 0-1,56-43 81,-24 4-51,-2-2 1,-2 0-1,-2-3 1,-1 0-1,-3-1 1,14-38-31,-28 62 5,150-330 115,-145 298-131,-25 61-36,-19 29 16,1 1 0,2 1-1,2 1 1,2 1-1,1 1 1,2 1-1,-6 23 32,19-51 0,-1 0 0,2 0-1,0 0 1,0 1-1,1-1 1,1 1 0,1 0-1,0-1 1,1 1-1,0 0 1,1 0-1,1 0 1,1 1 0,-2-13-1,0 0 0,0 0-1,0-1 1,1 1 0,0-1-1,-1 1 1,1-1 0,0 0 0,0 0-1,0 0 1,0 0 0,1 0 0,-1 0-1,0 0 1,1-1 0,-1 1 0,1-1-1,0 1 1,-1-1 0,1 0 0,0 0-1,0-1 1,0 1 0,0-1 0,0 1-1,0-1 1,0 0 0,-1 0 0,1 0-1,0 0 1,0-1 0,0 1 0,0-1-1,0 0 1,2 0 1,7-5 10,0 0 0,0 0-1,-1-1 1,0-1 0,0 0 0,0 0-1,-1-1 1,-1-1 0,1 1 0,-2-1 0,1-1-1,-1 0 1,-1 0 0,0-1 0,5-11-10,-3 9 10,-1 0 1,-1 0-1,-1 0 0,0-1 1,0 0-1,-2 0 1,0-1-1,0 1 0,-2-1 1,1-8-11,-3 23-1,0 1 0,0-1 0,0 0 0,0 0 0,0 0 0,0 0 0,0 0 0,0 0-1,-1 0 1,1 0 0,0 0 0,-1 0 0,1 1 0,0-1 0,-1 0 0,1 0 0,-1 0 0,1 1 0,-1-1 0,0 0 0,1 1 0,-1-1 0,0 0 0,1 1 0,-1-1 0,0 1 0,0-1 0,0 1 0,1-1 0,-1 1 0,0 0 0,0-1 0,0 1 0,0 0 0,0 0 0,0 0 0,0-1 0,0 1 0,0 0 0,1 0 0,-1 1 0,0-1-1,0 0 1,0 0 0,0 0 0,0 0 0,0 1 0,0-1 0,0 1 0,1-1 0,-1 0 0,0 1 0,0-1 0,0 1 0,1 0 0,-1-1 0,0 1 0,1 0 0,-1-1 0,1 1 0,-1 0 0,0 0 0,1-1 0,0 1 0,-1 0 0,1 0 0,-1 0 0,1 0 0,0 0 0,0 0 1,-21 25-33,1 1 0,1 1 0,2 1 0,0 1 0,3 0 0,-8 20 33,12-28 20,0 1-1,2 0 1,0 0-1,1 1 1,-2 20-20,9-43 2,0 0 0,-1 0 1,1 1-1,0-1 0,0 0 0,0 0 1,0 0-1,0 1 0,0-1 1,0 0-1,0 0 0,1 0 1,-1 0-1,0 1 0,1-1 0,-1 0 1,1 0-1,-1 0 0,1 0 1,0 0-1,-1 0 0,1 0 0,0 0 1,0 0-1,-1 0 0,1-1 1,0 1-1,0 0 0,0 0 0,0-1 1,0 1-1,0-1 0,0 1 1,1-1-1,-1 1 0,0-1 0,0 0 1,0 1-1,0-1 0,1 0 1,-1 0-1,1 0-2,49-14 56,-31 2-32,0-1 0,-1-1 0,-1-1 0,0-1-1,9-10-23,-7 7 31,122-124 79,-142 144-112,0-1 1,0 0 0,-1 0-1,1 0 1,0 1-1,0-1 1,0 0 0,0 0-1,0 0 1,0 1-1,0-1 1,0 0 0,0 0-1,0 1 1,0-1-1,1 0 1,-1 0 0,0 0-1,0 1 1,0-1 0,0 0-1,0 0 1,0 0-1,0 0 1,0 1 0,1-1-1,-1 0 1,0 0-1,0 0 1,0 0 0,0 0-1,1 1 1,-1-1-1,0 0 1,0 0 0,0 0-1,1 0 1,-1 0-1,0 0 1,0 0 0,0 0-1,1 0 1,-1 0-1,0 0 1,0 0 0,0 0-1,1 0 1,-1 0-1,0 0 1,0 0 0,0 0-1,1 0 1,-1 0 0,0 0-1,0 0 1,0 0-1,1 0 1,-1 0 0,0-1-1,0 1 1,0 0-1,1 0 2,-8 24-44,6-19 36,-10 26-20,6-17 54,1-1-1,0 1 1,1 1-1,0-1 1,1 0-1,0 14-25,2-26 7,0 0 0,1-1 0,-1 1-1,1 0 1,-1-1 0,1 1-1,0 0 1,-1-1 0,1 1-1,0-1 1,0 1 0,0-1-1,0 0 1,1 1 0,-1-1 0,0 0-1,1 0 1,-1 0 0,0 0-1,1 0 1,-1 0 0,1 0-1,0 0 1,-1-1 0,1 1-1,0 0 1,-1-1 0,1 0 0,0 1-1,-1-1 1,1 0 0,0 0-1,0 0 1,-1 0 0,1 0-1,0 0 1,0-1 0,-1 1 0,1 0-1,0-1 1,-1 0 0,1 1-1,0-1 1,-1 0 0,1 0-1,-1 0 1,1 0 0,-1 0-1,0 0 1,1 0 0,-1 0 0,0-1-7,13-8 34,-1-1 0,0-1 0,-1 0 0,-1-1 1,0 0-1,-1-1 0,0 0 0,6-12-34,34-45 84,-50 71-85,1 0 0,-1 0 0,1 0 0,-1 0 0,1 0 0,-1 0 0,1 0 0,-1 0 0,1 1 0,-1-1 1,1 0-1,-1 0 0,0 0 0,1 0 0,-1 1 0,1-1 0,-1 0 0,1 0 0,-1 1 0,0-1 0,1 0 0,-1 0 0,0 1 0,1-1 0,-1 1 0,0-1 0,0 0 0,1 1 0,-1-1 0,0 1 1,0-1-1,0 0 0,1 1 0,-1-1 0,0 1 0,0-1 0,0 1 0,0-1 0,0 1 0,0-1 0,0 1 0,0-1 0,0 1 0,0-1 0,0 0 0,0 1 0,-1-1 0,1 1 0,0-1 0,0 1 1,0-1-1,0 1 0,-1-1 0,1 0 0,0 1 0,-1-1 0,1 0 0,0 1 0,-1-1 0,1 0 0,0 1 0,-1-1 0,1 0 0,0 0 1,-1 2-4,-6 113 17,7-114-73,0 0-1,0 0 1,0 1 0,0-1 0,0 0-1,0 0 1,1 0 0,-1 0-1,0 0 1,1 0 0,-1 0 0,1 0-1,-1 0 1,1 0 0,-1 0-1,1 0 1,0 0 0,0 0 0,-1 0-1,1 0 1,0-1 0,0 1 0,0 0-1,0-1 1,0 1 0,0-1-1,0 1 1,0-1 0,0 1 0,0-1-1,0 1 1,0-1 0,0 0-1,0 0 1,0 0 0,1 0 0,-1 1-1,0-2 1,0 1 0,0 0-1,0 0 1,0 0 0,0 0 0,1-1-1,-1 1 1,0 0 0,0-1 0,0 1-1,0-1 1,0 1 0,0-1-1,0 0 1,0 1 0,-1-1 0,1 0-1,0 0 1,0 0 0,-1 0-1,1 1 1,0-2 60,27-29-2871</inkml:trace>
  <inkml:trace contextRef="#ctx0" brushRef="#br2" timeOffset="-100960.087">31178 4782 9194,'13'30'4861,"-12"-17"-4633,9 69 688,-4 1 0,-3 36-916,-16 299 1840,18-376-1496,-5-42-334,1 1 1,0 0 0,0-1-1,0 1 1,0-1-1,0 1 1,0-1 0,0 1-1,0-1 1,0 1 0,0-1-1,0 0 1,0 0 0,0 0-1,0 1 1,0-1-1,0 0 1,0 0 0,0-1-1,0 1 1,0 0 0,0 0-1,0 0 1,0-1 0,0 1-1,0 0 1,0-1 0,0 1-1,0-1 1,0 1-1,0-1 1,-1 0 0,1 1-1,0-1 1,0 0 0,-1 1-1,1-1 1,0 0 0,-1 0-1,1 0 1,0 0-1,-1 0 1,0 0 0,1 1-1,-1-1 1,1 0 0,-1-1-11,80-117 340,86-192 36,-127 223-275,-4-2 0,-4-2 0,14-70-101,-63 198-375,-49 109-5000,40-88 1893</inkml:trace>
  <inkml:trace contextRef="#ctx0" brushRef="#br2" timeOffset="-100622.516">31404 5226 7170,'9'29'2528,"2"8"449,-2 2-1889,2 8-264,-1-9-288,4 0-128,0-12-192,4-11-80,3-15-312,2-23-2992,0-10 919</inkml:trace>
  <inkml:trace contextRef="#ctx0" brushRef="#br2" timeOffset="-99500.603">31659 4952 7794,'-28'84'5367,"-29"38"-2235,49-106-2980,0 0 1,1 0-1,1 1 1,0 0-1,1 0 1,1 1 0,1-1-1,-1 13-152,4-29 7,0 0 0,-1 0-1,1 0 1,0 0 0,-1 0-1,1 1 1,0-1 0,0 0 0,0 0-1,0 0 1,0 0 0,0 0 0,1 1-1,-1-1 1,0 0 0,0 0-1,1 0 1,-1 0 0,1 0 0,-1 0-1,1 0 1,-1 0 0,1 0 0,0 0-1,-1 0 1,1 0 0,0-1-1,0 1 1,0 0 0,0 0 0,0-1-1,0 1 1,0 0 0,0-1-1,0 1 1,0-1 0,0 0 0,0 1-1,0-1 1,0 0 0,0 1 0,0-1-1,0 0 1,1 0 0,-1 0-1,1 0-6,6-4 23,0-1 0,0 0 0,0 0-1,-1-1 1,0 0 0,0 0-1,0 0 1,-1-1 0,0 0 0,4-5-24,-4 4 17,22-23 33,-1-2 0,-1 0 0,-2-2-1,-1-1 1,-2-1 0,-2-1 0,7-19-49,-17 10 58,-13 47-42,-32 95-13,-32 104 208,67-194-192,0-4-9,0 1 1,0 0 0,0 0-1,1 0 1,-1 0 0,1 0-1,0 0 1,-1 0 0,1 0-1,0 0 1,0 0 0,0 0-1,1 0 1,-1 0-1,0 0 1,1 0 0,-1 0-1,1-1 1,0 1 0,-1 0-1,2 1-10,13-2 106,-4-8-80,1 1 1,-1-2-1,-1 1 1,0-2-1,0 1 1,0-1-1,4-7-26,2 1 25,8-10 11,0-1 0,-2-2 0,-1 0-1,-1-1 1,13-27-36,-21 37-7,-12 19 6,0 0 0,0 0-1,0 0 1,0 1-1,0-1 1,0 0-1,0 0 1,0 0-1,0 0 1,0 0-1,0 1 1,0-1-1,0 0 1,1 0-1,-1 0 1,0 0-1,0 0 1,0 0-1,0 0 1,0 1 0,0-1-1,0 0 1,1 0-1,-1 0 1,0 0-1,0 0 1,0 0-1,0 0 1,0 0-1,1 0 1,-1 0-1,0 0 2,-6 20-25,-51 149 178,56-168-144,0 0 1,1 0 0,-1 0-1,1 0 1,-1 0 0,1 0-1,-1 0 1,1 0 0,0 0-1,-1 0 1,1 0 0,0 0-1,0 0 1,0 0 0,0 0-1,0 1 1,0-1 0,0 0-1,0 0 1,0 0 0,1 0-1,-1 0 1,0 0 0,1 0-1,-1 0 1,1 0 0,-1 0-1,1 0 1,-1 0 0,1 0-1,0 0 1,-1-1 0,1 1-1,0 0 1,0 0 0,-1-1-1,1 1 1,0 0 0,0-1-1,0 1 1,0-1 0,0 1-1,0-1 1,0 0-10,6-3 22,0-1 0,-1 0 1,0 0-1,0-1 0,0 0 0,-1 0 1,1-1-1,-1 1 0,0-1 0,1-3-22,10-9 38,140-154 135,-143 159-186,-14 48-46,-35 121 39,39-144 61,11-24-6,-13 12-35,62-64 19,-3-3 0,44-62-19,-91 112-95,-26 54-268,3-14 316,-47 138 166,56-160-114,1-1 0,-1 1 0,1-1 0,0 0-1,-1 1 1,1 0 0,-1-1 0,1 1 0,0-1 0,-1 1-1,1-1 1,0 1 0,0 0 0,-1-1 0,1 1 0,0 0-1,0-1 1,0 1 0,0 0 0,0-1 0,0 1 0,0 0-1,0-1 1,0 1 0,0 0 0,0-1 0,0 1 0,1-1-1,-1 1 1,0 0 0,0-1 0,1 1 0,-1-1 0,0 1-1,1 0 1,-1-1 0,1 1 0,-1-1 0,1 1 0,-1-1-1,1 0 1,-1 1 0,1-1 0,-1 1 0,1-1 0,-1 0-1,1 0 1,0 1 0,-1-1 0,1 0 0,-1 0 0,1 0-1,0 1 1,-1-1 0,1 0 0,0 0 0,-1 0 0,1 0-1,0 0 1,-1 0 0,1-1 0,0 1 0,-1 0 0,1 0-5,17-13 33,-1-1 0,-1-1 1,-1-1-1,0 0 0,0 0 1,6-13-34,-9 13-53,0 1 0,-2-2 0,0 1 0,-1-2 0,-1 1 0,5-15 53,-13 25-271,-6 21 156,-26 89-47,15-12 273,17-90-107,1-1-1,-1 1 1,1-1 0,-1 1 0,1-1 0,-1 0-1,1 1 1,-1-1 0,1 0 0,0 1 0,-1-1-1,1 0 1,0 0 0,-1 1 0,1-1-1,0 0 1,-1 0 0,1 0 0,0 0 0,-1 0-1,1 0 1,0 0 0,-1 0 0,1 0 0,0 0-1,-1 0 1,1-1 0,0 1 0,-1 0 0,1 0-1,0-1 1,-1 1 0,1 0 0,0-1-1,-1 1 1,1-1 0,-1 1 0,1 0 0,-1-1-1,1 0 1,-1 1 0,0-1 0,1 1 0,-1-1-1,1 1 1,-1-1 0,0 0 0,0 1-1,1-1 1,-1 0 0,0 1 0,0-1 0,0 0-1,0 1 1,0-1 0,0 0-4,46-67 108,-3-1 0,11-30-108,-39 52 29,-16 47-31,0 0-1,0 0 0,0 1 1,0-1-1,0 0 0,0 1 1,0-1-1,0 0 0,0 1 1,1-1-1,-1 1 0,0-1 1,0 1-1,0 0 0,0-1 1,1 1-1,-1 0 0,0-1 1,1 1-1,-1 0 0,0 0 1,1 0-1,-1 0 0,1 0 1,0 0-1,-1-1 0,1 1 1,0 0-1,-1 0 0,1 0 1,0 1 2,0-1-2,-12 20 5,1 0 1,1 1-1,1 1 0,1 0 0,1 0 0,-2 14-3,9-36 2,0-1 1,-1 1-1,1-1 1,0 1-1,0-1 1,0 1-1,0-1 0,-1 1 1,1 0-1,0-1 1,0 1-1,0-1 1,0 1-1,0-1 0,1 1 1,-1-1-1,0 1 1,0-1-1,0 1 1,0-1-1,1 1 0,-1-1 1,0 1-1,0-1 1,1 1-1,-1-1 1,0 1-1,1-1 0,-1 1 1,0-1-1,1 0 1,-1 1-1,1-1 1,-1 0-1,1 1 0,-1-1 1,1 0-1,-1 0 1,1 0-1,-1 1 1,1-1-1,-1 0 0,1 0 1,-1 0-1,1 0 1,-1 0-1,1 0 1,-1 0-1,1 0 0,0 0 1,-1 0-1,1 0 1,-1 0-1,1 0 1,-1-1-1,1 1 0,-1 0 1,1 0-1,-1 0 1,1-1-1,-1 1 1,1 0-1,-1-1 0,0 1 1,1 0-1,-1-1-2,34-24 62,-32 23-59,40-38 56,-31 28-47,-1 2 1,1-1-1,1 2 0,0-1 1,0 2-1,1 0 1,7-4-13,-19 11-1,-1 1 1,1 0-1,-1-1 1,0 1-1,1 0 1,-1 0-1,1-1 1,-1 1-1,1 0 1,-1 0-1,1 0 1,0 0-1,-1-1 1,1 1-1,-1 0 1,1 0-1,-1 0 1,1 0-1,-1 0 0,1 0 1,-1 1-1,1-1 1,-1 0-1,1 0 1,-1 0-1,1 0 1,-1 1-1,1-1 1,-1 0-1,1 0 1,-1 1-1,1-1 1,-1 0-1,1 1 1,-1-1-1,0 0 1,1 1-1,-1-1 1,0 1-1,1-1 1,-1 1-1,0-1 1,0 1-1,1-1 1,-1 1-1,0-1 1,0 1-1,0-1 1,0 1-1,0-1 1,1 1 0,-4 32-26,2-29 24,-11 96 104,12-100-101,0 1 1,0-1 0,0 1 0,0-1-1,0 1 1,0-1 0,0 1-1,0-1 1,0 1 0,0-1-1,0 1 1,0-1 0,1 1 0,-1-1-1,0 1 1,0-1 0,0 1-1,1-1 1,-1 0 0,0 1 0,0-1-1,1 1 1,-1-1 0,0 0-1,1 1 1,-1-1 0,0 0-1,1 1 1,-1-1 0,1 0 0,-1 0-1,1 1 1,-1-1 0,1 0-1,-1 0 1,0 0 0,1 0 0,-1 0-1,1 0 1,-1 1 0,1-1-1,-1 0 1,1 0 0,-1-1-1,1 1 1,-1 0 0,1 0 0,-1 0-1,1 0 1,-1 0 0,1 0-1,-1-1 1,1 1 0,-1 0 0,0 0-1,1-1 1,-1 1 0,1 0-1,-1-1 1,1 1-2,25-27 77,-21 20-66,32-43-401,-27 11-4178,-16 16 973</inkml:trace>
  <inkml:trace contextRef="#ctx0" brushRef="#br2" timeOffset="-99268.184">32240 4402 9138,'-16'10'3249,"5"-13"423,12-1-2463,12-5-489,6-3-328,10 0-224,5-2-96,14-2-168,1 5-568,11-4-3065,-4 4 680</inkml:trace>
  <inkml:trace contextRef="#ctx0" brushRef="#br2" timeOffset="-98948.764">33063 3879 12283,'9'-9'2984,"-12"9"953,4 12-3481,2 20-432,-3 10-32,-7 31 0,-5 9 24,-5 14 16,0-7 16,-1 4 8,4-22 48,1 3-1152,-3-8-2913,0-12 632</inkml:trace>
  <inkml:trace contextRef="#ctx0" brushRef="#br2" timeOffset="-98620.005">32970 4908 9066,'-11'39'2945,"1"-1"599,7-11-2311,10 1-761,4-7 16,4-12-3841,-9-23 1097</inkml:trace>
  <inkml:trace contextRef="#ctx0" brushRef="#br2" timeOffset="-76291.373">17347 320 7842,'-35'-7'8164,"49"10"-8109,10-3 104,-1-1 0,1-1 0,-1-2 0,1 0 1,11-5-160,54-8 516,150-10 302,195 9-638,-88 8-180,-23-16-7,43-1 2,45-8 2,42-24 12,4 6 7,10 29-2,-13 27-12,-13 16 4,-5-13-10,-27-17 0,-59 17 13,-42 26-10,-67-4-3,-25-7 44,-110-27 74,-112-3-515,-53 6-3979,-3 7 994</inkml:trace>
  <inkml:trace contextRef="#ctx0" brushRef="#br2" timeOffset="-43385.876">18338 799 9610,'-138'-8'4575,"6"23"-3506,39 19-889,65-22-178,1 1 1,0 1-1,1 1 0,0 1 0,2 2 1,0 0-1,0 3-2,10-7-8,1 0 1,0 1-1,1 0 0,1 1 1,1 1-1,0-1 0,1 1 1,0 2 7,-98 271-63,85-221 71,3 0 0,3 2 0,4 0 0,2 7-8,2-8 13,4 0 0,3 0 0,4 0 0,8 59-13,-3-83 7,2 1 0,1-2 0,3 1 0,1-2-1,3 0 1,10 17-7,10 16 0,4-2 0,3-2 0,14 14 0,-28-46-7,2-1-1,2-1 0,1-3 0,2 0 1,34 22 7,-8-10-7,2-4-1,3-2 1,50 21 7,-86-46-22,1-1 0,0-2 0,1-2-1,0-1 1,1-2 0,0-1 0,0-2-1,1-1 1,3-2 22,-6-4 5,-1-1 0,0-2 1,0-1-1,-1-1 0,0-2 0,0-2 0,0-1 0,-1-1 0,-1-1 1,0-2-1,-1-1 0,-1-2 0,0 0 0,-1-2 0,-1-1 0,-1-1 0,-2-1 1,0-1-1,-1-1 0,-1-1 0,-1-1 0,-2-1 0,-1 0 0,-1-1 0,-1-1 1,-2-1-1,-1 0 0,-2 0 0,0-1 0,-3 0 0,0-1 0,-1-9-5,0-48 165,-3 1 0,-4-1 0,-7-26-165,-4-3 203,-5 0-1,-29-98-202,24 133 295,-5 2-1,-3 0 0,-38-72-294,43 111 181,-2 1-1,-2 1 1,-34-37-181,57 71 14,-41-50 71,-2 3 0,-2 2-1,-3 2 1,-2 2-1,-5 0-84,0 7-10,-2 3 0,-2 2-1,-1 3 1,-59-20 10,81 38-272,-1 1 0,0 2 0,-1 3 1,0 1-1,-18 1 272,-98 8-3001,-15 37 15</inkml:trace>
  <inkml:trace contextRef="#ctx0" brushRef="#br2" timeOffset="-38301.788">4162 12658 8298,'-108'-5'4818,"47"5"-4637,0 2-1,1 3 0,0 3 1,-19 6-181,58-9 12,1 1 0,-1 1 1,1 0-1,1 2 1,-1 0-1,1 2 0,1 0 1,0 1-1,1 0 0,0 2 1,0 0-1,2 0 1,0 2-1,0 1-12,-35 47 14,3 2-1,2 1 1,4 3 0,-14 36-14,-5 23 17,-24 83-17,57-135 0,2 1 1,5 1-1,2 1 0,4 0 0,-2 71 0,13-92 0,3-1-1,2 0 1,3 1-1,3-1 0,2-1 1,2 0-1,10 23 1,-11-45-4,2-2 0,1 1-1,2-2 1,1 0-1,1-1 1,2-1 0,1 0-1,1-2 1,2-1-1,2 2 5,-7-11-3,0 0-1,1-1 1,1-1-1,0-1 1,2-1-1,-1 0 1,1-2-1,4 0 4,17 5 2,1-2-1,0-3 0,1-1 1,0-2-1,1-3 0,0-1 1,14-2-2,-6-3-2,0-3 1,0-3 0,0-1-1,15-7 2,-19 2-28,-2-2-1,0-2 0,0-2 1,-2-3-1,-1-1 0,0-3 1,-2-1-1,24-20 29,-14 7-80,-1-2 0,-3-2 0,-2-3 0,30-35 80,-29 22-59,-3-2 0,-2-2 0,-3-2 0,-3-2 1,-3-1-1,-3-1 0,-3-3 59,-10 21 31,-2 0 1,-3-2-1,-2 0 0,-2 0 1,-3-1-1,-2 0 1,-2 0-1,-3-1 1,-4-25-32,1 34 160,-3 0 0,-2 1 0,-2 0 1,-1 1-1,-3 0 0,-6-12-160,5 24 170,0 0 1,-2 1-1,-2 0 0,0 2 1,-2 0-1,-2 1 0,0 1 1,-2 2-1,0 0 0,-2 2 1,-29-21-171,29 28 74,-2 0 1,0 2-1,0 1 1,-1 2-1,-1 1 1,0 1 0,0 1-1,-1 2 1,-1 1-75,-151-6 82,90 17-244,1 4 0,0 4 0,1 4-1,1 4 1,0 4 0,-78 35 162,-109 67-2716,-39 31 109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6:16.257"/>
    </inkml:context>
    <inkml:brush xml:id="br0">
      <inkml:brushProperty name="width" value="0.05" units="cm"/>
      <inkml:brushProperty name="height" value="0.05" units="cm"/>
    </inkml:brush>
  </inkml:definitions>
  <inkml:trace contextRef="#ctx0" brushRef="#br0">149 95 7786,'-34'-34'5786,"27"51"-5354,-28 229 44,3-37-60,9 0 1,7 76-417,15-258 35,1 0-1,1-1 1,1 1 0,1 0 0,1-1 0,2 0 0,0 0 0,2 0 0,1-1 0,9 18-35,-16-38 1,1-1 0,-1 0-1,1 0 1,0 0 0,0 0 0,1-1-1,-1 1 1,1-1 0,0 0 0,0 0-1,0 0 1,0 0 0,0-1 0,0 0-1,1 0 1,-1 0 0,1 0 0,0-1-1,0 1 1,-1-1 0,1 0 0,0-1-1,0 1 1,0-1 0,0 0 0,0 0-1,0-1 1,0 0 0,-1 1 0,1-1-1,0-1 1,1 0-1,293-111 67,-221 90-51,2 4 1,32-3-17,-22 5-9,-37 3 16,0-2 1,-1-3 0,-1-2-1,41-23-7,-25 9 119,-63 27-53,0 0-1,0 0 1,-1-1 0,0 1 0,0-1-1,-1 0 1,0 0 0,-1 0-1,0 0 1,0 0 0,-1 0 0,0 0-1,0-1 1,-1 1 0,-1 0-66,-3-96 294,0-25-15,-6 0 0,-5 1 0,-11-23-279,-8-3 318,33 151-305,1 0 12,0 0-1,0 0 1,0 0-1,-1 0 1,1 0 0,-1 0-1,0 0 1,0 1-1,-1-1 1,1 1 0,-1 0-1,0 0 1,0 0-1,0 0 1,0 0 0,0 0-1,0 1 1,-1-1-1,1 1 1,-1 0 0,-2-1-25,-18-4 168,0 1-1,-1 1 1,0 1 0,0 1 0,0 1 0,0 2-1,0 0 1,-12 3-168,18-3 54,-25 2-179,0 2 0,1 2 0,-1 1 0,2 3 0,-1 1 1,1 3-1,1 1 0,1 2 0,-34 19 125,29-11-3437,7-5-62</inkml:trace>
  <inkml:trace contextRef="#ctx0" brushRef="#br0" timeOffset="35568.559">104 213 1184,'-5'-3'5885,"4"12"-1440,-3 62-2645,-3 0-1,-10 46-1799,-10 92 713,-5 134-102,27-292-503,2 1 0,2 0 0,5 36-108,-4-70 10,1 0 1,1 0-1,1-1 0,0 1 1,1-1-1,1 0 0,1 0 1,0 0-1,1-1 1,1 0-1,1 0 0,0-1 1,11 14-11,-16-25-1,1 0 0,-1-1 0,1 1 1,-1-1-1,1 0 0,0 0 1,1-1-1,-1 1 0,0-1 0,0-1 1,1 1-1,0-1 0,-1 1 1,1-2-1,-1 1 0,1-1 0,0 1 1,0-2-1,-1 1 0,2-1 1,110-29 40,-68 7-30,-2-1 1,-1-2-1,23-18-10,-30 19 0,-13 10 3,1 2 1,0 2 0,0 0 0,1 2 0,5-1-4,-4 1 5,31-13-3,-1-3 0,52-31-2,-92 46 8,-12 6-9,0-1 1,1 0 0,-2 0 0,1 0 0,-1-1-1,0 0 1,0 0 0,0-1 0,-1 0 0,0 0-1,0 0 1,-1-1 0,0 1 0,0-1-1,-1 0 1,0 0 0,0 0 0,-1-1 0,0 0 0,4-22-35,-2-1 1,0 0-1,-3-1 1,-1-13 34,1 26-21,-23-333-26,7 192 61,6 20-10,15 70 2,-7 70 9,0-1-1,0 1 1,0-1-1,0 1 1,0-1 0,0 1-1,0 0 1,0-1-1,-1 1 1,1 0-1,-1 0 1,1 0-1,-1 0 1,1 0-1,-1 0 1,1 1-1,-1-1 1,0 0 0,0 1-1,1-1 1,-1 1-1,0 0 1,0 0-1,1-1 1,-1 1-1,0 0 1,0 1-1,-1-1-14,2 0 16,-146 5 789,93 0-667,-81 12 259,0 6 1,-119 37-398,64-4 284,126-39-300,63-17-98,6-2-830,-1 0 696,-1 0 1,1 0-1,-1 0 0,0-1 0,0 0 1,0 1-1,0-1 0,0 0 0,-1 0 0,0-1 1,1 1-1,-1 0 0,0-1 0,1-2 248,2-3-929,18-26-1628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7:04.309"/>
    </inkml:context>
    <inkml:brush xml:id="br0">
      <inkml:brushProperty name="width" value="0.05" units="cm"/>
      <inkml:brushProperty name="height" value="0.05" units="cm"/>
    </inkml:brush>
  </inkml:definitions>
  <inkml:trace contextRef="#ctx0" brushRef="#br0">129 145 4585,'12'-145'6903,"-6"162"-5152,2 170-1070,-8 0 1,-21 158-682,-17 32 126,32-332-93,3 1-1,2 0 1,1-1 0,3 1-1,2 0 1,1-1-1,3 0 1,7 19-33,-12-54-5,0 1 0,1-1 1,1 0-1,0-1 1,0 1-1,1-1 1,0 0-1,0-1 1,1 0-1,0 0 1,1 0-1,0-1 1,0-1-1,0 1 1,1-1-1,0-1 0,0 0 1,1-1-1,-1 1 1,1-2-1,0 0 1,0 0-1,0-1 1,0 0-1,4-1 5,48 5-35,-1-3 1,1-3-1,0-3 0,51-9 35,147-4 35,-164 23-13,-1 4-1,36 11-21,45 6 28,-141-24-25,-1-1 1,2-1 0,-1-2-1,0-1 1,0-3 0,0 0-1,26-8-3,-58 10 4,1 0 0,0 1 0,-1-2 0,0 1 0,1 0-1,-1-1 1,0 0 0,0 0 0,0 0 0,-1 0 0,1-1 0,-1 0 0,0 1-1,0-1 1,0 0 0,0-1 0,-1 1 0,0 0 0,0-1 0,0 1 0,0-3-4,21-102 46,-23 108-44,8-88 68,-4 0 0,-6-46-70,-42-569 148,33 287-132,11 405-10,1 9-2,-1 0 0,1 0 0,-1-1 0,1 1 0,-1 0 0,0 0 1,0-1-1,-1 1 0,1 0 0,-1 0 0,1-1 0,-1 1 0,0 0 0,0 0 0,-1 0 0,1 0 0,-1 0 1,1 1-1,-1-1 0,0 0 0,0 1 0,0-1 0,0 1 0,0-1 0,-1 1 0,1 0 0,-1 0 0,0 0 1,1 1-1,-1-1 0,0 0 0,0 1 0,0 0 0,0 0-4,-63-3 185,-60-4 75,-130 14 386,1 10 0,1 12 0,-211 52-646,355-60 44,-72 18-509,124-5-3120,33-17 636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7:06.650"/>
    </inkml:context>
    <inkml:brush xml:id="br0">
      <inkml:brushProperty name="width" value="0.05" units="cm"/>
      <inkml:brushProperty name="height" value="0.05" units="cm"/>
    </inkml:brush>
  </inkml:definitions>
  <inkml:trace contextRef="#ctx0" brushRef="#br0">198 116 3713,'-5'-30'1179,"-19"-55"3635,23 85-4765,0 0-1,0 0 0,0 0 1,0 0-1,1 1 1,-1-1-1,0 0 1,0 1-1,0-1 1,1 1-1,-1-1 1,0 1-1,0-1 1,1 1-1,-1-1 1,1 1-1,-1 0 0,0-1 1,1 1-1,-1 0 1,1-1-1,0 1 1,-1 0-1,1 0 1,-1 0-1,1-1 1,0 1-1,0 0 1,-1 0-1,1 0 1,0 0-1,0 0 0,0-1 1,0 1-1,0 0 1,0 0-1,0 0 1,1 0-49,-13 68-99,3 0 0,3 0 0,3 10 99,1-32-7,-18 324 8,-15 81 34,-1-28 174,27-335-107,-2 27 378,4 94-480,7-195 25,0 0 1,1 0 0,1 0 0,0 0 0,1 0 0,0-1-1,2 0 1,3 11-26,-4-21-3,0 1 0,0-1 0,0 0 0,0 0 0,0 0 0,1-1 0,0 1 0,0-1 0,0 0 0,0 0 0,0-1 0,1 0 0,-1 0 0,1 0-1,-1 0 1,1-1 0,0 0 0,0 0 0,3-1 3,13 5-4,31 7-11,0-2 1,0-2 0,0-3-1,1-2 1,0-3 0,0-2 0,3-2 14,200-41 253,-226 38-227,1 1 1,0 2-1,0 1 0,0 2 0,0 1 1,0 1-1,2 2-26,-25-2-2,0 1 1,0 0-1,0 1 1,0 0-1,0 0 1,0 1-1,-1 0 1,0 0-1,1 1 0,-2 0 1,1 0-1,1 2 2,-5-1 38,-1 0 1,0 1-1,0-1 0,0 1 0,-1-1 0,0 1 0,0 0 0,0 0 0,-1 0 0,0 0 1,-1 0-1,0 0 0,0 0 0,0 6-38,0-13 6,16-25 267,4-14-241,-2-1 0,-2 0 1,-2-1-1,-2-1 1,-1 0-1,3-35-32,38-199 135,9-212-135,-32 128 16,5 63 5,-21 177-12,-7 73-1,-1 1 1,-2-1 0,-2-1 0,-2 1-1,-5-17-8,4 48 15,3 12 1,-1 1-1,0 0 0,0 0 1,0-1-1,0 1 0,0 0 1,-1 0-1,1-1 0,-1 1 1,0 0-1,0 0 0,0 0 1,-1 0-1,1 0 0,-1 0 1,1 0-1,-1 0 1,0 1-1,0-1 0,0 1 1,0-1-1,-1 1 0,1 0 1,-1 0-1,1 0 0,-1 0 1,0 0-1,0 0 0,0 1 1,0 0-1,0-1 0,0 1 1,-2 0-16,-85 19 444,-80-34 855,71 15-851,0 5 0,-48 10-448,-57 3 79,114-12 108,1-4 0,-1-3 0,-72-13-187,74-14-300,48 0-497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8:04.664"/>
    </inkml:context>
    <inkml:brush xml:id="br0">
      <inkml:brushProperty name="width" value="0.05" units="cm"/>
      <inkml:brushProperty name="height" value="0.05" units="cm"/>
    </inkml:brush>
  </inkml:definitions>
  <inkml:trace contextRef="#ctx0" brushRef="#br0">230 218 7042,'-3'-67'5115,"2"66"-5099,0 0-1,0 1 0,0-1 1,0 0-1,0 0 1,0 1-1,0-1 0,-1 1 1,1-1-1,0 1 0,0-1 1,0 1-1,0-1 1,-1 1-1,1 0 0,0 0 1,0 0-1,-1 0 1,1 0-1,0 0 0,-1 0 1,1 0-1,0 0 0,0 1 1,0-1-1,-1 1 1,1-1-1,0 0 0,0 1 1,0 0-1,0-1 0,0 1 1,0 0-1,0 0 1,0-1-1,0 1 0,0 0 1,0 0-1,0 0 1,0 0-1,1 0 0,-1 0 1,1 0-1,-1 0 0,0 2-15,-25 88 558,-6 174 567,2 396-298,9-328-355,-6-41-256,20-221-94,3-1-1,3 1 1,3 0-1,4 7-121,-5-76 4,-1 0 0,1 1 0,0-1 1,-1 0-1,1 0 0,0 0 0,0 0 0,0 0 0,0-1 1,1 1-1,-1 0 0,0 0 0,1-1 0,-1 1 0,1-1 1,0 1-1,0-1 0,-1 0 0,1 0 0,0 0 0,0 0 1,0 0-1,0 0 0,0 0 0,0 0 0,0-1 0,0 1 1,1-1-1,-1 0 0,0 0 0,2 1-4,72-7 8,-66 5 11,593-61 29,-300 6-76,-124 20 85,1 8-1,93 1-56,173 16 8,295 35-8,-313 6 3,3-20-23,14-6 37,-19 18-19,4 3 22,-12 7-30,-21 17 14,-26 8-22,3-3 40,-4-24-38,-5-28 15,-28-12-2,-224 4 13,-1-5 0,0-4 0,-1-6 0,71-23-10,-160 37 5,0 0 0,0-2 0,-1 0 0,-1-1 0,1-2 0,-2 0 0,1 0 0,12-13-5,-18 14 12,-1-1 0,0-1 0,-1 1 0,0-2 0,-1 0 0,-1 0 0,0-1 0,-1-1 0,0 1 0,-1-1 0,-1-1 0,-1 1 0,3-12-12,59-201-41,-31 115-401,-5-1 0,-5-2 0,7-80 442,-12-112-18,-22 307 18,6-95 45,-5 0 0,-4 1 1,-5-1-1,-8-33-45,14 121 6,-1 1 0,1 0 1,-2 0-1,1 0 0,-1 0 0,0 0 0,-1 0 1,0 1-1,0 0 0,0 0 0,-1 1 1,0-1-1,0 1 0,-1 1 0,0-1 0,0 1 1,0 0-1,-1 0 0,1 1 0,-1 0 0,0 1 1,0 0-1,-4-1-6,-35-8-99,0 2 0,-1 3 0,0 1 0,-1 3 1,1 1-1,-21 4 99,-25-2 43,-181-1 40,-39 8-158,-68 3 59,-27-1 79,-1-1-19,-2-13-79,-34 5 27,-4-6 14,0-22 27,13-15-8,-10 7 33,-17 13 98,-41 27 181,-20 21 273,26 3 155,30 17-514,-29 28-347,-8 27-1603,313-58-1227,9 2-27</inkml:trace>
  <inkml:trace contextRef="#ctx0" brushRef="#br0" timeOffset="14090.041">3100 373 8562,'8'10'3907,"2"19"-3856,-1 0-1,-1 1 0,-1-1 1,-2 2-1,-1-1 0,-1 1 1,-2-1-1,-1 20-50,-3 161 87,-14 53-87,-4 130 146,20-350-93,-1-21 33,1 1-1,2-1 1,0 0-1,2 1 0,0-1 1,1 0-1,3 2-85,-6-21 28,0-1 0,1 1-1,0-1 1,-1 1 0,1-1-1,1 1 1,-1-1 0,0 0 0,1 0-1,0 0 1,-1-1 0,1 1-1,0 0 1,1-1 0,-1 0 0,0 0-1,1 0 1,-1 0 0,1-1-1,-1 1 1,1-1 0,3 1-28,23 6 91,0-2 0,0-2-1,0 0 1,1-2 0,9-1-91,-19-1 22,350-7 127,100-29-66,-215 11-78,-111 17 7,0 6 0,6 6-12,277 36 6,-9 6 14,35-21-23,-7-25 15,-47-9-23,-78 21 27,-77 12-18,-61-1 22,-168-21-15,0-1 1,0-1 0,0 0 0,-1-1 0,1 0-1,0-2 1,0 1 0,-1-2 0,0 0 0,1-1-1,-2-1 1,1 0 0,-1-1 0,0 0 0,0-2-1,-1 1 1,9-8-6,15-21 209,-1-1 0,-2-2 0,-2-1 0,3-9-209,-9 14 154,141-202 18,-158 224-144,0 0 0,-2 0-1,1-1 1,-2 0 0,0 0 0,0-1 0,-2 1 0,0-1-1,-1-1 1,0 1 0,-1 0 0,-1-1 0,-1 1 0,0 0 0,-1-1-1,-1 1 1,-3-11-28,-1 0 200,-2 1 0,0 0 0,-2 1 0,-1 0 0,-1 0 0,-1 1 0,-1 1 0,-1 0 0,-1 2 0,-1-1 0,-1 2-1,-3-3-199,2 8-75,-1 0 0,0 2-1,-1 0 1,-1 1-1,0 2 1,0 0-1,-1 1 1,-1 1 0,-9-2 75,-293-88-31,75-7 34,67 51-38,-1 9 0,-3 8 1,-1 8-1,-155-2 35,-195-11-19,-15 8 93,-1 25-29,-25 35-76,-7 27-29,403-33-110,-117 14 347,106-2-3937,128-19 915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7:34.566"/>
    </inkml:context>
    <inkml:brush xml:id="br0">
      <inkml:brushProperty name="width" value="0.05" units="cm"/>
      <inkml:brushProperty name="height" value="0.05" units="cm"/>
    </inkml:brush>
  </inkml:definitions>
  <inkml:trace contextRef="#ctx0" brushRef="#br0">332 1562 7154,'-40'1'4616,"37"1"-4527,-1 0 1,1 0-1,0 1 1,0-1-1,0 1 0,0 0 1,1-1-1,-1 2 0,1-1 1,0 0-1,-1 0 1,1 1-1,1-1 0,-2 4-89,-10 27 46,2 1 0,1 0 0,2 0 0,2 1-1,1 0 1,1 9-46,-6 38 32,-72 522 194,29 7-54,27-22-79,20-466-63,-9 394 85,15-515-115,-2 24 4,2 1 0,1 0 1,1 0-1,1 0 0,1-1 1,2 1-1,1-1 0,1-1 0,1 1 1,1-1-1,13 23-4,-16-41-10,0 1-1,1-2 1,0 1-1,0-1 1,1 0-1,-1-1 1,2 0-1,-1 0 1,0-1-1,1 0 1,0 0-1,0-1 1,1-1 0,-1 0-1,1 0 1,7 0 10,18 2-23,-1-2 1,1-1 0,0-2 0,19-3 22,369-32 56,-5 43-47,42 15 21,51-5-20,32-13 18,9-10-38,-12 6 28,16 35-46,-5 2 43,-318-37 29,79-16-44,192-41 112,-46 12-76,-40 14-23,-23 15-9,-57 15 23,-177-4-16,1-7 1,27-12-12,-164 21 30,-1-2 1,0 0 0,0-2-1,0-1 1,-1-1 0,0-1-1,0-1 1,-1-2 0,0 0-1,-1-1 1,-1-1 0,0-1-1,6-7-30,10-20 86,-2-1-1,-2-2 0,-2-2 1,17-35-86,-20 36 23,22-37 6,41-63-3,-8-2 0,-6-5 1,8-36-27,36-167 2,-22 35 20,-89 288-6,-2-1 1,-1 0-1,-2 0 1,-1 0-1,-2-1 1,-1 1-1,-2-6-16,-1 25 101,1-1 0,-2 1-1,0 0 1,0 0 0,-2 0-1,0 0 1,-1 1 0,0 0 0,-1 0-1,0 0 1,-1 1 0,-1 0-1,0 1 1,-1 0 0,0 0 0,-12-10-101,-50-59-16,52 62-56,0 1 0,-1 0 0,-1 1 0,-1 1 0,0 2-1,-4-2 73,-10-4-79,0 2 0,-2 1-1,0 2 1,-23-5 79,-224-31-61,-626-73 286,425 80-321,-59 32 16,-56 10 83,-26-4 74,-33-17-10,-15-13 57,-10 27 153,32 27 221,339 6-114,-17 16-384,-259 65 170,96-26-379,210-54-3620,141-14 907</inkml:trace>
  <inkml:trace contextRef="#ctx0" brushRef="#br0" timeOffset="17715.372">11506 6449 9570,'-2'-3'238,"-1"1"0,0-1 1,0 1-1,-1 0 0,1 0 0,0 0 1,-1 0-1,1 1 0,-1-1 0,1 1 0,-1 0 1,0 0-1,1 0 0,-1 1 0,0-1 0,0 1 1,1 0-1,-1 0 0,0 0 0,0 1 1,0-1-1,1 1 0,-1 0 0,0 0 0,1 0 1,-3 1-239,-91 52 601,35-3-452,2 2 1,2 3 0,3 3-1,3 2 1,-21 34-150,38-50 108,3 1 1,2 1-1,1 2 1,3 0-1,2 2 1,-6 23-109,23-52 22,0 1 0,1 0 1,1 0-1,1 1 1,1-1-1,1 11-22,2-25-1,-1 1 0,2-1 0,0 0 0,0 0 0,0 0 0,1 0 0,1 0 0,-1 0 0,2-1 0,-1 1 0,1-1 0,0 0 0,1 0 0,0 0 0,0-1 0,0 0 0,1 0 0,2 2 1,0-2-6,0-1 1,0-1-1,0 1 0,1-1 1,0-1-1,0 0 1,0 0-1,0 0 0,1-1 1,-1-1-1,1 0 1,0 0-1,0-1 0,0 0 1,-1 0-1,1-1 1,0-1-1,0 0 0,6-1 6,9-2 6,1-2-1,-2-1 1,1 0-1,-1-2 1,-1-1-1,1 0 1,-1-3-6,134-84 116,-64 16 43,-92 80-142,0 1 0,1-1 0,-1 0 0,0 1 1,0-1-1,0 0 0,0 0 0,0 0 1,0 0-1,0 0 0,0 0 0,0 0 1,-1 0-1,1 0 0,0 0 0,-1-1 1,1 1-1,-1 0 0,1-1 0,-1 1 0,0 0 1,1 0-1,-1-1 0,0 1 0,0-1 1,0 1-1,0 0 0,0-1 0,0 1 1,0 0-1,-1-1 0,1 1 0,0 0 1,-1-1-1,1 1 0,-1 0 0,1 0 0,-1-1 1,0 1-1,1 0 0,-1 0 0,0 0 1,0 0-1,0 0 0,0 0 0,0 0 1,0 0-1,0 0 0,0 1 0,0-1 1,-1 0-1,1 1 0,0-1-17,-10-1 117,-1 1-1,1 1 1,0 0-1,0 0 1,0 1-1,-1 0 1,1 1-1,0 0 1,1 1 0,-8 3-117,5-3 74,-14 3 2,1 1 0,0 1 0,0 2 0,1 0 0,1 2 0,-17 10-76,21-3 35,20-19-36,1 0 0,-1 0 0,0-1 1,0 1-1,1 0 0,-1 0 0,0-1 1,0 1-1,1 0 0,-1 0 0,0-1 1,1 1-1,-1 0 0,0 0 0,1 0 1,-1 0-1,0 0 0,1 0 0,-1-1 1,0 1-1,1 0 0,-1 0 0,0 0 0,1 0 1,-1 0-1,0 0 0,1 0 0,-1 1 1,1-1-1,-1 0 0,0 0 0,1 0 1,-1 0-1,0 0 0,1 0 0,-1 1 1,0-1-1,0 0 0,1 0 0,-1 1 1,0-1-1,0 0 0,1 0 0,-1 1 1,0-1-1,0 0 0,1 0 0,-1 1 1,0-1-1,0 0 0,0 1 0,0-1 1,0 0-1,0 1 0,1-1 0,-1 0 1,0 1-1,0-1 0,0 1 0,0-1 1,0 0-1,0 1 0,0-1 0,-1 0 1,1 1-1,0-1 0,0 0 0,0 1 1,0-1-1,0 0 1,35-10-33,0-2 1,-1-1 0,-1-2 0,0-1-1,28-19 33,224-150 44,-282 182-41,36-17-61,-37 20 55,-1 0-1,0 0 0,0 0 0,0 1 0,1-1 0,-1 0 1,0 0-1,0 1 0,0-1 0,0 1 0,0-1 0,0 1 1,0-1-1,0 1 0,0 0 0,0-1 0,0 1 0,0 0 1,0 0-1,0 0 0,-1 0 0,1 0 0,0 0 0,-1 0 1,1 0-1,0 0 0,-1 0 0,0 0 0,1 0 0,-1 0 1,1 1-1,-1-1 0,0 0 0,0 1 4,12 107-185,-20 148 132,0-134 139,18-135-459,28-89-4438,-10 18 1198</inkml:trace>
  <inkml:trace contextRef="#ctx0" brushRef="#br0" timeOffset="18726.746">11922 6872 9786,'-7'2'5841,"18"10"-5173,-4-7-661,1-1-1,0 0 1,0 0-1,0-1 1,0 0-1,1 0 1,-1-1-1,1 0 1,-1 0-1,1-1 1,0 0-1,0-1 1,0 0-1,-1 0 0,1-1 1,0 0-1,0 0 1,-1-1-1,8-3-6,-1 1 51,-1-1 0,0-1 0,0 0 0,-1-1 0,1-1 0,-2 0 0,1-1 0,-1 0 0,0 0 0,9-12-51,-12 11 53,0-1 0,-1 0 0,0 0 0,-1 0 0,0-1 1,-1 0-1,0-1 0,-1 1 0,0-1 0,-1 0 0,-1-1 1,0 1-1,-1 0 0,0-1 0,0-12-53,-2 23 31,0 1-1,1-1 0,-1 1 1,0-1-1,0 1 1,0-1-1,-1 0 1,1 1-1,-1-1 0,1 1 1,-1 0-1,0-1 1,0 1-1,0-1 1,0 1-1,0 0 1,0 0-1,-1 0 0,1 0 1,-1 0-1,1 0 1,-1 0-1,0 0 1,0 0-1,0 1 0,0-1 1,0 1-1,0 0 1,-1-1-1,1 1 1,0 0-1,-1 0 0,1 1 1,0-1-1,-1 0 1,1 1-1,-1-1 1,1 1-1,-2 0-30,-6 4 37,1 0 0,-1 1 1,1 0-1,0 0 0,0 1 0,0 0 0,1 1 0,0 0 1,0 0-1,1 1 0,0 0 0,0 0 0,1 1 0,0 0 0,-1 2-37,-11 15 1,1 1-1,1 1 0,2 0 0,1 1 1,1 0-1,1 1 0,2 0 0,1 1 1,2 0-1,0 0 0,2 1 0,1 28 0,3-47 2,1-1 0,0 0 1,0 0-1,2 0 0,-1 0 0,2 0 0,-1-1 0,6 10-2,-8-17-2,1 0-1,0 0 0,1 0 1,-1-1-1,0 1 1,1-1-1,0 0 0,0 0 1,0 0-1,0 0 1,1 0-1,-1-1 0,1 0 1,-1 1-1,1-1 1,0 0-1,0-1 0,0 1 1,0-1-1,0 0 1,0 0-1,0 0 0,0 0 1,1-1-1,-1 1 0,4-1 3,6-3 2,-1 0 0,0-1-1,-1 0 1,1-1 0,-1 0-1,0-1 1,0 0 0,0-1-1,-1-1 1,0 0 0,-1 0-1,0-1 1,0 0 0,-1-1-1,0 0 1,1-2-2,18-21 26,-1 0-1,-2-2 1,-1-1-1,-3-1 1,0 0 0,4-16-26,-14 31 22,-1-1 0,-1-1 0,-1 0 0,-1 0 0,-1 0 1,-1-1-1,-1 0 0,-1-3-22,-8-5 13,4 32-14,1 1 1,0-1-1,-1 1 0,1-1 0,-1 1 0,1 0 0,-1-1 0,1 1 1,-1-1-1,0 1 0,1 0 0,-1 0 0,1-1 0,-1 1 0,0 0 1,1 0-1,-1 0 0,0 0 0,1-1 0,-1 1 0,0 0 1,1 0-1,-1 0 0,1 1 0,-1-1 0,0 0 0,1 0 0,-1 0 1,0 0-1,1 1 0,-1-1 0,1 0 0,-1 0 0,0 1 0,1-1 1,-1 1-1,1-1 0,-1 0 0,1 1 0,-1-1 0,1 1 1,0-1-1,-1 1 0,1-1 0,-1 1 0,1-1 0,0 1 0,0 0 1,-1-1-1,1 1 0,0 0 0,0-1 0,0 1 0,0-1 1,-1 2 0,-13 23-32,0 1 0,2 0 0,1 1 0,1 0 0,1 1 0,2 0 0,-2 14 32,4-21 2,0 0 0,2 0 1,0 1-1,1-1 0,2 1 1,0 0-1,1-1 0,2 12-2,-2-30-2,-1 1 1,1 0-1,0-1 0,0 1 1,0-1-1,0 1 0,0-1 0,1 0 1,0 1-1,0-1 0,0 0 1,0 0-1,0 0 0,0 0 0,1-1 1,-1 1-1,1-1 0,0 1 0,0-1 1,0 0-1,0 0 0,0 0 1,0 0-1,1-1 0,-1 1 0,1-1 1,-1 0-1,1 0 0,-1 0 1,1-1-1,2 1 2,9-4 1,0-1 0,0 0 0,-1-1 1,0 0-1,0-1 0,0-1 0,-1 0 1,0-1-1,0-1 0,-1 0 0,0 0 1,0-2-2,14-9 24,-1-1 0,-1-1 0,-1-1 0,-1-1 0,-1-1 0,-2-1 0,0-1 0,-2-1 0,-1 0 0,-1-1 0,-1-1 0,-2 0 0,-1-1 0,1-5-24,-26 85-32,4 0 0,1 1 0,2 0 1,3 0-1,2 1 32,2-50 0,-1 2-1,0 1 0,1 0 0,-1-1 0,1 1 0,0 0 0,1 0 0,-1-1 0,0 1 0,1-1 0,0 1 0,0 0-1,0-1 1,0 1 0,1-1 0,-1 0 0,1 1 0,0-1 0,0 0 0,0 0 0,0 0 0,1 0 0,-1-1 0,1 1 0,0-1 0,0 1 0,0-1 0,0 0 0,2 1 1,2-3 5,0 0 0,0 0 1,0-1-1,0 0 0,-1-1 1,1 0-1,0 0 0,-1 0 1,1 0-1,-1-1 0,0 0 1,0-1-1,0 1 0,0-1 1,-1 0-1,1-1 0,-1 1 1,0-1-1,0 0 0,-1-1 1,0 1-1,0-1 0,0 0 1,3-6-6,0 0 40,0-1 1,-1-1-1,0 1 1,-1-1-1,0 0 1,-1 0 0,-1-1-1,-1 1 1,0-1-1,0 1 1,-2-1-1,1 0 1,-2 1-1,0-1 1,-1 0 0,-1 1-1,0-1 1,-1 1-1,0 0 1,-1 0-1,0 1 1,-2-1 0,1 1-1,-8-9-40,14 20 9,-1 1-1,0 0 1,0 0-1,1-1 1,-1 1-1,0 0 1,0 0-1,0 0 1,0 0 0,0 0-1,-1 0 1,1 0-1,0 1 1,0-1-1,0 0 1,-1 1-1,1-1 1,0 1-1,-1-1 1,1 1 0,-1-1-1,1 1 1,-1 0-1,1 0 1,0 0-1,-1 0 1,1 0-1,-1 0 1,1 0-1,-1 0 1,1 1 0,0-1-1,-1 0 1,1 1-1,0-1 1,-1 1-1,1 0 1,0-1-1,-1 1 1,1 0 0,0 0-1,0 0 1,0 0-1,-1 1-8,0 2-3,0 1 0,1 0 0,0 0 0,0-1 0,0 1 0,0 0 0,1 0 0,0 0 0,0 0 0,0 0 0,0 0 0,1 0 0,0 0 0,0 0 0,0-1 0,1 1 0,-1 0 0,1-1 0,0 1 0,1-1 0,-1 1 0,1-1 0,0 0 0,0 0 0,0-1 0,0 1 0,1 0 0,-1-1 0,1 0 0,0 0 0,0 0 0,0 0 0,1-1 0,-1 0 0,1 0 0,-1 0 0,1 0 0,0-1 0,-1 1 0,1-1 0,0 0 0,0-1 0,0 1 0,0-1 0,0 0 0,0 0 0,1-1 3,1 0 2,0-1 0,0 0 1,-1-1-1,1 0 0,0 0 1,-1 0-1,0-1 0,0 1 0,0-1 1,0-1-1,-1 1 0,0-1 1,0 0-1,0-1 0,0 1 0,-1-1 1,0 0-1,0 0 0,0 0 1,1-5-3,3-5 11,-2 1 0,0-2 0,0 1 0,-2 0 0,0-1 0,-1 0 0,-1 0 1,0 0-12,-3-35-55,-9 68-120,3 9 135,2 0-1,1 1 1,1 0 0,1 0-1,2 0 1,0 0 0,2 0-1,2 7 41,-4-29 2,1 0-1,-1 0 1,1 0-1,1 0 0,-1 0 1,0 0-1,1-1 0,0 1 1,0-1-1,0 1 1,0-1-1,0 0 0,1 1 1,-1-1-1,1-1 0,0 1 1,0 0-1,0-1 1,1 1-1,-1-1 0,0 0 1,1 0-1,-1 0 1,1-1-1,0 1 0,0-1 1,-1 0-1,2 0-1,9 0 3,0-1 0,0 0 0,0-1 0,-1 0 0,1-2 0,0 1 0,-1-2 0,0 0 0,1 0 0,-2-1 0,1-1 0,-1 0 0,1-1 0,-2 0 0,6-5-3,140-119 112,-157 130-113,1 1-1,-1-1 0,0 1 0,1-1 0,-1 1 0,1-1 0,-1 1 1,1-1-1,-1 1 0,1-1 0,-1 1 0,1-1 0,-1 1 0,1 0 1,-1 0-1,1-1 0,0 1 0,-1 0 0,1 0 0,0-1 0,-1 1 1,1 0-1,0 0 0,-1 0 0,1 0 0,0 0 0,-1 0 0,1 0 1,0 0-1,-1 1 0,1-1 0,0 0 0,-1 0 0,1 0 0,0 1 1,-1-1-1,1 0 0,-1 1 0,1-1 0,-1 0 0,1 1 1,-1-1-1,1 1 0,-1-1 0,1 1 0,-1-1 0,1 1 0,-1-1 1,0 1-1,1 0 0,-1-1 0,0 1 0,0-1 0,1 1 0,-1 0 2,3 41-83,-3-35 78,0 9-14,-1-11 20,0-1 1,0 0 0,1 1-1,0-1 1,0 1-1,0-1 1,0 1 0,1-1-1,0 1 1,0-1-1,0 0 1,0 1 0,1-1-1,0 0 1,-1 0-1,2 0 1,-1 0 0,0-1-1,1 1 1,0 0-1,2 2-1,-2-5 2,1 0 0,-1-1 0,0 1 0,0-1-1,0 0 1,0 0 0,1 0 0,-1 0 0,0-1-1,0 0 1,0 1 0,0-1 0,0 0 0,0 0-1,0 0 1,0-1 0,0 1 0,-1-1 0,2 0-2,-4 2 0,21-12 19,0-1 1,-1 0-1,-1-1 0,0-2 0,13-13-19,-9 9 9,118-114 34,-141 133-48,1 0 0,-1 0 0,1 0 0,-1 0 1,1 0-1,-1 0 0,1 0 0,0 0 0,-1 0 0,1 0 0,0 1 0,0-1 0,0 0 0,-1 0 1,1 1-1,0-1 0,0 0 0,0 1 0,0-1 0,0 1 0,0 0 0,0-1 0,1 1 0,-1 0 0,0-1 1,0 1-1,0 0 0,0 0 0,0 0 0,0 0 0,1 0 0,-1 0 0,0 0 0,0 1 0,0-1 0,0 0 1,0 1-1,0-1 0,0 0 0,0 1 0,0-1 0,0 1 0,0 0 0,0-1 0,0 1 0,0 0 1,0 0-1,0-1 0,-1 1 0,1 0 0,0 0 0,-1 0 0,1 0 5,1 10-60,-1-1-1,0 0 0,0 0 1,-1 1-1,-1-1 1,0 0-1,0 0 1,-1 1-1,0-1 1,-3 6 60,4-11-230,1-4 192,0-1 0,1 1 0,-1 0 0,0 0 0,0-1 0,-1 1 0,1 0 0,0-1 0,0 1-1,0 0 1,0-1 0,0 1 0,-1 0 0,1-1 0,0 1 0,-1 0 0,1-1 0,0 1 0,-1-1 0,1 1 0,-1-1 0,1 1 0,-1-1 0,1 1-1,-1-1 1,1 1 0,-1-1 0,0 0 0,1 1 0,-1-1 0,0 0 0,1 1 0,-1-1 0,0 0 0,1 0 0,-1 0 0,0 0 0,1 0 0,-1 0 0,0 1-1,1-2 1,-1 1 0,0 0 0,0 0 0,1 0 0,-1 0 38,-25-17-3350,-2-12-231</inkml:trace>
  <inkml:trace contextRef="#ctx0" brushRef="#br0" timeOffset="19202.918">13800 5929 11394,'0'3'2433,"8"4"1128,7 1-3769,2-1-3305,-2-7 976</inkml:trace>
  <inkml:trace contextRef="#ctx0" brushRef="#br0" timeOffset="19568.456">14322 6196 4353,'2'-3'248,"40"-37"5069,-41 39-5204,0 1 0,1-1 0,-1 0-1,0 0 1,0 1 0,1-1 0,-1 1-1,0-1 1,1 1 0,-1 0 0,0-1-1,1 1 1,-1 0 0,0 0 0,1 0-1,-1 0 1,1 0 0,-1 0 0,1 0-1,-1 1 1,0-1 0,1 0 0,-1 1-1,0-1 1,1 1 0,-1-1 0,0 1-1,0 0 1,0 0 0,1-1 0,-1 1-1,0 0 1,0 0 0,0 0 0,0 0 0,-1 0-1,1 1 1,1 0-113,3 9 171,0 0-1,-1 0 0,0 1 1,-1-1-1,0 1 1,0 0-1,-2 0 1,1 0-1,-2 0 1,1 0-1,-2 0 1,0 4-171,1-9 68,-11 213 1476,11-216-1504,0 1-4,-1 0-1,1 0 0,0-1 1,0 1-1,1 0 0,-1 0 1,1-1-1,0 1 1,0 0-1,1-1 0,-1 1 1,1-1-1,0 0 1,0 0-1,3 4-35,-3-7 9,0-1 0,0 1-1,1 0 1,-1-1 0,1 0 0,-1 1 0,0-1-1,1 0 1,-1 0 0,1 0 0,-1 0 0,0-1 0,1 1-1,-1-1 1,1 1 0,-1-1 0,0 0 0,0 0-1,1 0 1,-1 0 0,0-1 0,0 1 0,0 0-1,0-1 1,0 1 0,-1-1 0,1 0 0,0 0-9,46-39 52,-3-2 1,-1-1 0,-2-3-1,-2-1 1,-3-2 0,4-11-53,16-21-202,-57 82 196,0 1 1,0-1-1,0 1 0,0-1 0,0 0 0,0 1 0,0-1 0,0 1 0,0-1 1,0 1-1,0-1 0,0 0 0,0 1 0,1-1 0,-1 1 0,0-1 0,0 0 1,0 1-1,1-1 0,-1 0 0,0 1 0,0-1 0,1 0 0,-1 1 0,0-1 1,1 0-1,-1 1 0,0-1 0,1 0 0,-1 0 0,0 0 0,1 1 0,-1-1 0,1 0 1,-1 0-1,0 0 0,1 0 0,-1 0 0,1 0 0,-1 0 0,1 0 0,-1 0 1,0 0-1,1 0 0,-1 0 0,1 0 0,-1 0 0,1 0 0,-1 0 0,0 0 1,1 0-1,-1-1 0,0 1 0,1 0 6,-11 115-117,5-84 228,2-1 1,1 1-1,1 0 1,2 0-1,4 25-111,-5-55-10,-1 0 0,1 1 0,0-1 1,0 1-1,0-1 0,0 1 0,0-1 0,0 1 0,1-1 0,-1 0 0,0 1 1,1-1-1,-1 1 0,1-1 0,-1 0 0,1 1 0,0-1 0,-1 0 0,1 0 1,0 0-1,0 1 0,0-1 0,0 0 0,0 0 0,0 0 0,0 0 0,1-1 1,-1 1-1,0 0 0,0 0 0,1-1 0,-1 1 0,0-1 0,1 1 0,-1-1 1,1 0-1,-1 1 0,0-1 0,1 0 0,-1 0 0,1 0 0,-1 0 0,1 0 1,-1 0-1,1 0 0,-1-1 0,0 1 0,1 0 0,-1-1 0,0 0 0,1 1 1,0-1 9,28-25-3009,1-7 162</inkml:trace>
  <inkml:trace contextRef="#ctx0" brushRef="#br0" timeOffset="20241.602">15216 5845 4465,'-1'-13'5119,"0"12"-92,0 157-2794,-2-98-1999,0-31-108,1 0 0,1 1 1,1-1-1,2 0 0,1 1 0,1-1 0,1-1 0,6 17-126,-11-41 5,1-1 1,0 1 0,-1 0 0,1 0 0,0-1 0,0 1 0,0-1 0,0 1-1,0-1 1,0 1 0,0-1 0,1 0 0,-1 0 0,0 1 0,1-1-1,-1 0 1,1 0 0,-1 0 0,1 0 0,0-1 0,-1 1 0,1 0 0,0-1-1,0 1 1,-1-1 0,1 0 0,0 1 0,0-1 0,0 0 0,0 0 0,-1 0-1,1 0 1,0-1 0,0 1 0,0 0 0,-1-1 0,1 1 0,0-1 0,-1 0-1,1 0 1,0 1 0,-1-1 0,1 0 0,1-1-6,61-54 152,-27 6-93,-1-1-1,-3-1 0,-2-2 0,-2-2 0,-3 0 1,4-18-59,7-13 52,-37 87-53,0 0 1,1 0 0,-1 0-1,1 0 1,-1 0 0,1 0-1,-1 0 1,0 0 0,1 0-1,-1 1 1,1-1 0,-1 0-1,0 0 1,1 0 0,-1 1-1,1-1 1,-1 0 0,0 1-1,1-1 1,-1 0 0,0 1-1,0-1 1,1 0 0,-1 1-1,0-1 1,0 0 0,0 1-1,1-1 1,-1 1 0,0-1-1,0 0 1,0 1 0,0-1-1,0 1 1,0-1 0,0 1-1,0-1 1,0 0 0,0 1-1,0-1 1,0 1 0,0-1-1,0 1 1,0-1 0,0 0-1,0 1 1,-1-1-1,1 1 1,0-1 0,0 0-1,0 1 1,-1-1 0,1 0-1,0 1 1,-1-1 0,1 0-1,0 1 1,-1-1 0,1 0-1,0 0 1,-1 1 0,1-1-1,-1 0 1,-29 281 72,39-216 43,-8-64-110,0-1-1,0 1 1,0 0-1,0 0 1,0 0-1,1-1 1,-1 1-1,0 0 1,0-1-1,0 1 1,1-1-1,-1 0 1,0 1-1,0-1 1,1 0-1,-1 0 1,0 1-1,1-1 1,-1 0-1,0-1 1,1 1-1,-1 0 1,0 0-1,1 0 1,-1-1-1,0 1 1,0-1-1,1 1 1,-1-1-1,0 1 1,0-1-1,1 0-4,16-9 35,-1 0-1,-1-2 1,1 0 0,-2 0 0,0-1-1,0-1 1,-1-1 0,9-12-35,-8 10 28,79-92 41,-94 110-71,0-1 0,0 1 0,0-1 0,0 0 0,1 1 0,-1-1 1,0 1-1,0-1 0,1 0 0,-1 1 0,0-1 0,1 0 0,-1 0 0,0 1 0,1-1 1,-1 0-1,0 0 0,1 1 0,-1-1 0,1 0 0,-1 0 0,1 0 0,-1 0 0,0 0 0,1 0 1,-1 0-1,1 1 0,-1-1 0,1 0 0,-1-1 0,0 1 0,1 0 0,-1 0 0,1 0 0,-1 0 1,1 0-1,-1 0 0,0 0 0,1-1 0,-1 1 0,0 0 0,1 0 0,-1-1 0,1 1 1,-1 0 0,6 134-124,-6-132 125,1 1-1,-1-1 0,1 1 1,0-1-1,0 0 1,0 1-1,0-1 0,0 0 1,0 0-1,0 1 1,1-1-1,-1 0 0,1-1 1,0 1-1,-1 0 1,1 0-1,0-1 1,0 1-1,0-1 0,0 1 1,1-1-1,-1 0 1,0 0-1,0 0 0,1 0 1,-1 0-1,0-1 1,1 1-1,-1-1 1,1 1-1,-1-1 0,1 0 1,-1 0-1,2 0 1,13-5 15,-1-1 1,-1-1-1,1 0 0,-1-1 1,0 0-1,-1-1 0,0-1 0,-1-1 1,0 1-1,0-2 0,-1 0 1,-1-1-1,10-12-15,22-25-206,-56 104-1970,2-7-1023,15-37 767</inkml:trace>
  <inkml:trace contextRef="#ctx0" brushRef="#br0" timeOffset="20675.595">16498 5630 8946,'-61'15'6067,"48"-7"-5925,0 1 0,0 0 0,1 1 1,0 0-1,1 1 0,0 0 0,1 1 0,-5 7-142,5-6 138,-1 1 0,2 0 1,0 1-1,0 0 0,2 0 0,0 1 0,1 0 1,0 0-1,1 0 0,1 1 0,0 0 0,2 0 1,-1 8-139,2-22 7,1 0 1,-1 0 0,1 0 0,0 0 0,0-1 0,0 1-1,0 0 1,0 0 0,1 0 0,-1 0 0,1 0 0,0 0 0,0-1-1,0 1 1,0 0 0,0-1 0,0 1 0,1 0 0,-1-1-1,1 0 1,0 1 0,0-1 0,0 0 0,0 0 0,0 0 0,0 0-1,1 0 1,-1-1 0,1 1 0,-1-1 0,1 0 0,-1 1 0,1-1-1,0 0 1,1 0-8,6-3 5,0-1 0,-1 0 0,1-1 0,-1 0 0,0 0 0,0-1 0,-1 0-1,1-1 1,-1 0 0,0 0 0,0-1 0,-1 1 0,0-2 0,3-3-5,-8 9 5,24-22 39,-1-2 0,-1 0 0,-2-2 0,0 0 0,-2-2 0,-1 0 1,-1-1-1,-2-1 0,-2-1 0,4-11-44,-15 23 50,-12 33-29,-1 12-25,2 0 1,0 0 0,2 0-1,1 1 1,1 0 0,1 0-1,1 1 1,1 3 3,1-27-29,-1 1 0,1-1-1,0 0 1,0 1 0,0-1 0,0 0 0,0 1-1,1-1 1,-1 0 0,1 0 0,0 1 0,-1-1-1,1 0 1,0 0 0,0 0 0,0 0 0,0 0-1,1 0 1,-1 0 0,1 0 0,-1-1 0,1 1-1,-1 0 1,1-1 0,0 0 0,0 1 0,0-1 0,0 0-1,0 0 1,0 0 0,0 0 0,0 0 0,0 0-1,1-1 1,-1 1 0,0-1 0,1 1 29,6-3-454,-1-1 1,0 0-1,-1-1 0,1 1 1,-1-1-1,1-1 0,-1 1 1,0-1-1,-1-1 1,1 1-1,-1-1 0,0 0 1,2-4 453,5-3-1031,37-36-2595</inkml:trace>
  <inkml:trace contextRef="#ctx0" brushRef="#br0" timeOffset="21356.53">17181 5278 8858,'12'4'2824,"-21"22"465,-15 26-2121,-10 13-695,-16 29 231,-1 2-136,-4 8 16,9-14-184,8-2-32,20-31-320,5-8 48,8-26-280,2-16-520,2-19-392,-3-20-553,3-15-2271,-7-19 431</inkml:trace>
  <inkml:trace contextRef="#ctx0" brushRef="#br0" timeOffset="21357.53">16841 5474 5857,'0'-16'3913,"6"18"-632,-4 7-1033,8 15-1344,4 7-623,6 13 31,2 0-160,10 7 48,-1-8-128,8 4 32,2-12-72,3-4-376,-3-8-321,1-9-2791,-16-14 407</inkml:trace>
  <inkml:trace contextRef="#ctx0" brushRef="#br0" timeOffset="21358.53">17374 5384 9450,'4'12'2433,"-5"3"719,2 13-2472,2 2-464,0 22 112,3-1-87,6 11 31,-1-1-144,7 1 32,-1-15-136,0-9 88,1-14-72,3-20 48,-4-21-128,7-27-408,2-14-257,-5-19-2759,-6-7 407</inkml:trace>
  <inkml:trace contextRef="#ctx0" brushRef="#br0" timeOffset="22206.557">17615 5410 8202,'-6'129'5343,"7"-121"-5208,-1 1 1,2-1 0,-1 1 0,1-1 0,0 0-1,1 1 1,0-1 0,0 0 0,1-1 0,0 1-1,0 0 1,1-1 0,4 5-136,-6-8 14,0-1 0,1 0-1,-1 0 1,1-1 0,-1 1 0,1-1 0,0 0-1,0 0 1,0 0 0,0 0 0,0-1 0,1 1-1,-1-1 1,0 0 0,1-1 0,-1 1 0,1-1-1,-1 0 1,1 0 0,-1 0 0,0 0 0,1-1-1,-1 0 1,1 0 0,-1 0 0,0-1 0,4-1-14,7-3 17,0-1 0,0-1 0,-1 0 1,0-1-1,0 0 0,10-11-17,6-7-14,-1-1-1,-2-1 1,-1-1-1,-1-2 1,-2 0-1,-1-2 1,14-28 14,-21 30-99,-15 33 98,1-1 0,-1 0 1,0 1-1,0-1 0,0 0 0,0 1 1,0-1-1,0 0 0,0 0 0,1 1 0,-1-1 1,0 0-1,0 1 0,0-1 0,1 0 0,-1 0 1,0 0-1,0 1 0,1-1 0,-1 0 1,0 0-1,0 0 0,1 0 0,-1 1 0,0-1 1,1 0-1,-1 0 0,0 0 0,1 0 0,-1 0 1,0 0-1,1 0 0,-1 0 0,0 0 1,0 0-1,1 0 0,-1 0 0,0 0 0,1 0 1,-1 0-1,0 0 0,1 0 0,-1-1 0,0 1 1,1 0-1,-1 0 0,0 0 0,0 0 1,1-1-1,-1 1 0,0 0 1,0 73 258,-2-59-176,1-1 0,1 0 0,0 1 0,0-1 0,2 0-1,-1 0 1,2 0 0,0 0 0,0 0 0,1 0-1,1-1 1,5 10-82,-8-19 18,0 1 0,1-1-1,0 0 1,0 0 0,-1 0 0,2-1-1,-1 1 1,0-1 0,0 0 0,1 0-1,0 0 1,-1 0 0,1 0 0,0-1-1,0 0 1,0 1 0,-1-1 0,1-1-1,1 1 1,-1-1 0,0 1 0,0-1-1,0-1 1,0 1 0,0 0 0,0-1-1,3 0-17,6-3 17,1 0 1,0 0-1,-1-1 0,0-1 0,0 0 0,0-1 0,2-2-17,20-13 3,-1-2-1,-1-1 1,-2-2 0,0-1-1,26-31-2,-29 20-222,-23 61 98,-5-19 124,0 0 0,0 0 0,0 0 0,1 0 0,0 0 0,-1 0 0,1 0 0,0 0 0,1 0 0,-1 0 0,0-1 0,1 1 0,-1 0 0,1-1 0,0 1 0,0-1 0,0 0 0,0 1 0,1-1 0,-1 0 0,0 0 0,1-1 0,0 1 0,-1 0 0,1-1 0,0 0 0,2 1 0,7-3 12,1 0 0,-1-2 0,0 1 0,0-2 0,0 1 0,-1-2 0,1 1 0,-1-2 1,0 1-1,0-2 0,-1 1 0,0-2 0,0 1 0,-1-1 0,0-1 0,3-2-12,-5 5 9,112-93 29,-117 98-40,-1 0 0,0 1 0,0-1 0,1 1 0,-1 0 1,0-1-1,1 1 0,-1 0 0,0 0 0,1 0 0,-1 0 0,1 0 0,-1 0 1,0 0-1,1 0 0,-1 0 0,0 1 0,1-1 0,-1 1 0,0-1 1,0 1-1,1-1 0,-1 1 0,0 0 0,0 0 0,0 0 0,0-1 1,0 1-1,0 0 0,0 0 0,0 0 0,0 0 0,0 1 0,-1-1 0,1 0 1,0 0-1,-1 0 0,1 1 0,-1-1 0,1 0 0,-1 1 0,0-1 1,1 0-1,-1 1 0,0-1 0,0 0 0,0 1 0,0-1 2,5 11-5,3 5 6,0 0 0,2 0 0,-1-1 1,2-1-1,0 0 0,1 0 0,11 10-1,82 62 36,-87-71-33,0 2 0,-1 0 0,-1 1 0,-1 1 0,0 0-1,-2 1 1,0 1 0,1 5-3,-1-5 8,-6-11-5,0 1 0,-1 1 0,0-1 0,-1 1-1,0 0 1,-1 0 0,0 1 0,-1-1 0,-1 1 0,0-1 0,-1 1 0,0 0 0,-1 0 0,-1 2-3,-1 2 123,-1 0 0,0 0 1,-1 0-1,-1-1 0,-1 0 0,-1 0 0,0 0 0,-1-1 0,0 0 1,-2 0-1,0-1 0,0 0 0,-2-1 0,0 0 0,0-1 1,-1-1-1,-1 0 0,0 0 0,0-1 0,-12 6-123,19-14 45,0 0-1,0 0 0,0 0 0,0-1 1,0 0-1,-1 0 0,1-1 1,-1 0-1,1 0 0,-1-1 1,1 0-1,-1 0 0,1-1 1,-1 0-1,1 0 0,-1-1 1,1 0-1,0 0 0,0-1 1,0 0-1,0 0 0,0 0 0,1-1 1,-1 0-1,1 0 0,0-1 1,1 0-1,-1 0 0,1 0 1,0-1-1,0 1 0,0-1 1,1-1-1,0 1 0,-1-3-44,0-1 0,1 0-1,0-1 1,1 0-1,0 0 0,1 0 1,0 0-1,1 0 1,0 0-1,0-1 1,2 1-1,-1 0 1,1-1-1,1 1 0,0 0 1,1 0-1,0 0 1,0 1-1,1-1 1,7-17-5,2 1 0,0 1 0,1 0 0,2 1 0,1 0 0,8-9 5,6-3-88,2 2 0,1 1-1,1 1 1,13-7 88,48-35-2265,-92 71 1762,1 1 0,-1-2 0,1 1 0,-1 0 0,0-1 0,-1 0 0,1 0 0,-1 0 1,0 0-1,0 0 0,-1-1 0,1 1 0,-1-2 503,6-35-4369</inkml:trace>
  <inkml:trace contextRef="#ctx0" brushRef="#br0" timeOffset="14235.118">1954 6869 3465,'-114'1142'2420,"50"-598"-1518,-23 122-166,78-621-668,3 0 1,1 0-1,3 0 1,1 1-1,3-1 1,3 14-69,-4-49 17,1 0 1,0 0-1,1 0 1,0 0 0,0-1-1,1 1 1,1-1-1,-1 0 1,1 0 0,1 0-1,0-1 1,0 0-1,1 0 1,0 0 0,0-1-1,1 0 1,-1 0-1,2-1 1,-1 0 0,1-1-1,0 1 1,0-2-1,0 1 1,1-1 0,-1-1-1,4 1-17,24 2 57,2-2-1,-1-2 1,0-1-1,0-2 1,1-2-1,-1-1 1,0-2 0,8-3-57,74-9 129,-36 10-41,0 3 1,0 4 0,81 9-89,249 36 58,-310-39-18,0-5 1,93-12-41,-35-6 655,86-25-655,143-37 1107,-311 70-950,0 3 0,1 5 1,59 5-158,72 18 99,-117-9 94,0-4 0,0-4 0,1-5 0,6-4-193,-15-7 475,0-4 1,83-27-476,-148 36 33,1 1 1,-1 1 0,1 0-1,0 2 1,1 1 0,-1 1-1,0 1 1,3 1-34,-2 1 95,-14 1-52,0-1-1,0-1 1,0 0-1,0 0 1,0-1 0,1-1-1,-1 1 1,0-2-1,0 1 1,0-1-1,0-1 1,0 0 0,-1 0-1,1-1 1,-1 0-1,0-1 1,0 0-1,6-4-42,-3-3 92,-1-1 0,-1 1 0,0-2 0,0 0 0,-1 0 0,2-7-92,14-21 157,124-201 283,-96 142-372,-4-2 0,-4-2 0,-5-2 0,12-62-68,12-25 25,62-185 16,10-21 19,-112 342-68,2 2 0,3 1 0,2 2 0,32-43 8,-13 28-77,-44 63 168,-6 5 187,-6-6-4,-28-71 295,24 44-523,4 16-41,0 1 0,-1-1 0,-1 2 0,-1-1 0,0 1 1,-1 1-1,0 0 0,-1 0 0,-1 1 0,0 0 0,0 1 0,-2 0 0,1 1 1,-2 1-1,1 0 0,-1 1 0,-1 1 0,1 0 0,-2 1 0,-10-3-5,-33-1-14,-1 3-1,0 3 1,-1 2-1,1 3 1,-45 7 14,86-6 3,-518 25 62,-79-6 35,-49-1-46,-30 37-22,-20 56-80,77 39 48,553-128-185,-1-3 0,0-5 0,-2-3 0,-56-1 185,28-27-2748,14-29 126</inkml:trace>
  <inkml:trace contextRef="#ctx0" brushRef="#br0" timeOffset="16501.724">8041 7872 8130,'-35'-7'5896,"41"10"-5856,0-1 0,0 1 1,0-2-1,1 1 0,-1-1 1,0 0-1,1 0 0,-1 0 1,1-1-1,-1 0 0,0-1 1,4 0-41,54-6 27,0-2 1,-1-4 0,-1-2 0,20-9-28,-47 14 15,363-107 111,-146 33 3,117-62-129,-332 129-87,2 2-1,-1 1 1,2 2 0,20-2 87,-59 13-59,0 1 0,-1-1 1,1 1-1,0-1 0,-1 1 0,1-1 1,0 1-1,-1 0 0,1-1 0,0 1 1,0 0-1,-1 0 0,1-1 0,0 1 1,0 0-1,0 0 0,0 0 0,-1 0 1,1 0-1,0 0 0,0 0 0,0 0 1,-1 0-1,1 1 0,0-1 0,0 0 1,0 0-1,-1 1 0,1-1 1,0 1-1,-1-1 0,1 0 0,0 1 1,-1-1-1,1 1 0,0 0 0,-1-1 1,1 1-1,-1-1 0,1 1 0,-1 0 1,1-1-1,-1 1 0,0 0 0,1 0 1,-1-1-1,0 1 0,0 0 0,1 0 1,-1 0-1,0-1 0,0 1 0,0 0 1,0 0-1,0 0 0,0 0 1,0-1-1,0 1 0,0 0 0,-1 0 1,1 0-1,0-1 0,0 1 0,-1 0 59,-20 32-2844</inkml:trace>
  <inkml:trace contextRef="#ctx0" brushRef="#br0" timeOffset="16760.047">8664 7120 8194,'-85'-73'5614,"84"72"-5601,-1 0-1,1 1 0,-1-1 1,0 1-1,0 0 0,1 0 1,-1-1-1,0 1 0,0 0 1,1 0-1,-1 1 0,0-1 1,0 0-1,1 0 0,-1 1 1,0-1-1,1 1 0,-1 0 1,1-1-1,-1 1 0,0 0 1,1 0-1,0 0 0,-1 0 1,1 0-1,0 0 0,-1 1 1,1-1-1,0 0 0,0 1 1,0-1-1,0 1 0,0-1 1,0 1-1,1-1 0,-1 1 1,0 0-1,1-1 0,-1 1 1,1 0-1,0-1 0,-1 2-12,-7 11 6,-68 107-79,-173 268 133,-74 79 143,35-111 59,265-323-221,22-33-42,1-1 0,0 0 0,-1 1 1,1-1-1,0 0 0,-1 1 1,1-1-1,0 0 0,-1 1 0,1-1 1,0 1-1,0-1 0,0 0 1,-1 1-1,1-1 0,0 1 0,0-1 1,0 1-1,0-1 0,0 1 1,0-1-1,0 0 0,0 1 1,0-1-1,0 1 0,0-1 0,0 1 1,0-1-1,0 1 0,0-1 1,0 1-1,0-1 0,1 1 0,-1-1 1,0 0-1,0 1 0,1-1 1,-1 0-1,0 1 0,1-1 0,-1 1 1,0-1-1,1 0 0,-1 0 1,0 1-1,1-1 0,-1 0 1,1 0-1,-1 1 0,0-1 0,1 0 1,0 0 0,27-3-74,-24 3 66,121-33-140,456-140-434,-391 124-1673,-14 7 160</inkml:trace>
  <inkml:trace contextRef="#ctx0" brushRef="#br0" timeOffset="3916.775">10214 2832 9850,'9'7'4388,"24"-6"-3687,-29-1-613,47-4-60,-1-2 0,-1-2 1,43-13-29,17-3 45,150-24 59,-7-30-26,-51 0-31,-185 70-53,0 1 0,1 1-1,0 0 1,0 2 0,0-1 0,0 2-1,1 0 1,-1 2 0,1 0 0,-1 0-1,1 2 1,17 2 6,-35-3-20,1-1 0,-1 1 0,1 0 0,-1 0 0,1 0-1,-1 0 1,1-1 0,-1 1 0,1 0 0,-1 0 0,1 0-1,-1 0 1,1 0 0,-1 0 0,1 0 0,-1 0 0,1 1 0,-1-1-1,0 0 1,1 0 0,-1 0 0,1 0 0,-1 1 0,1-1-1,-1 0 1,1 0 0,-1 1 0,0-1 0,1 0 0,-1 1 0,0-1-1,1 0 1,-1 1 0,0-1 0,1 1 0,-1-1 0,0 1-1,0-1 1,0 0 0,1 1 0,-1-1 0,0 1 0,0-1 0,0 1-1,0-1 1,0 1 0,0-1 0,0 1 0,0-1 0,0 1-1,0-1 1,0 1 0,0-1 0,0 1 0,0-1 0,-1 1 0,1-1-1,0 1 21,-28 13-2500,-15-4-108</inkml:trace>
  <inkml:trace contextRef="#ctx0" brushRef="#br0" timeOffset="4329.925">10682 2225 8490,'-2'-9'510,"0"7"-351,0-1 0,1 0 0,-1 1 1,1-1-1,0 0 0,0 0 0,0 0 1,1 0-1,-1 0 0,1 0 0,-1 0 0,1-1 1,0 1-1,0 0 0,0 0 0,1 0 0,-1 0 1,1 0-1,0 0 0,-1 0 0,2 0 0,-1 0 1,0 0-1,0 1 0,1-1 0,0 0 0,-1 1 1,1-1-1,0 1 0,0-1 0,0 1 0,1 0 1,-1 0-160,-1 1-5,-1 0 1,1 0-1,0 0 0,0 0 1,0 1-1,0-1 1,-1 0-1,1 0 0,0 1 1,0-1-1,1 1 1,-1-1-1,0 1 0,0-1 1,0 1-1,0-1 1,0 1-1,0 0 0,1 0 1,-1 0-1,0 0 1,0 0-1,0 0 1,1 0-1,-1 0 0,0 0 1,0 0-1,0 1 1,0-1-1,0 0 0,1 1 1,-1-1-1,0 1 1,0-1-1,0 1 0,0 0 1,0-1-1,0 1 1,-1 0-1,1 0 0,0 0 1,0 0-1,0 0 5,-27 55-125,-353 538 1055,228-394-334,150-196-594,0 0 1,0 0 0,0 1 0,1-1-1,-1 0 1,1 1 0,0-1 0,0 0-1,0 1 1,1-1 0,0 0 0,0 1-1,0-1 1,0 0 0,0 0 0,1 0-1,0 0 1,0 0 0,0 0 0,0 0-1,1-1 1,-1 1 0,1-1 0,0 0-1,0 0 1,0 0 0,1 0 0,-1 0-1,1-1 1,-1 1 0,1-1 0,0 0-1,0 0 1,0 0-3,22 10 195,1-1 0,0-1 0,0-1 0,1-1 0,0-2 0,0-1 0,1-1-1,0-1 1,-1-2 0,1 0 0,0-3 0,20-2-195,91-4-1464,14 2 1106</inkml:trace>
  <inkml:trace contextRef="#ctx0" brushRef="#br0" timeOffset="12099.322">18225 323 13923,'-26'50'3345,"-12"3"1024,-15-34-5034,23 19-471,-13-10-3289</inkml:trace>
  <inkml:trace contextRef="#ctx0" brushRef="#br0" timeOffset="5716.088">12333 1652 8242,'0'-47'4645,"4"51"-3818,-9 79-297,-34 339-116,24 168-242,16-524-99,6-129 34,6-741-2437,-13 700 2110,-1 57 175,11-133 742,-5 163-406,2 28-40,39 230-55,-38-197-177,2 0 0,2-1 0,2-1 0,1 0 0,2-1 0,2-1 0,2-1 0,19 27-19,-37-61 51,0 0 1,0 0 0,0-1 0,1 1-1,-1-1 1,1 0 0,0 0 0,1-1-1,-1 1 1,0-1 0,1 0-1,0 0 1,0 0 0,0-1 0,0 0-1,0 0 1,0 0 0,1-1 0,-1 1-1,1-1 1,-1 0 0,1-1 0,-1 1-1,1-1 1,0-1 0,-1 1 0,1-1-1,-1 1 1,1-2 0,-1 1-1,0-1 1,1 1 0,-1-1 0,2-2-52,6-8 233,-1 0 0,-1-1 0,0-1 0,-1 0 0,0-1 0,-1 0 0,-1 0 0,0 0 0,-2-1 0,1-1 1,-2 1-1,0-1 0,2-16-233,4-18 214,-2-1 1,-2 0 0,-3 0 0,-2 0-1,-3-8-214,0 11 95,-3 1 1,-2 0-1,-9-34-95,5 50 0,10 32-3,-1 0 1,1-1 0,0 1 0,-1 0-1,1 0 1,0 0 0,-1-1 0,1 1-1,-1 0 1,1 0 0,-1 0 0,1 0-1,0 0 1,-1 0 0,1 0 0,-1 0-1,1 0 1,-1 0 0,1 0 0,0 0-1,-1 0 1,1 0 0,-1 1 0,1-1-1,-1 0 1,1 0 0,0 0 0,-1 0-1,1 1 1,0-1 0,-1 0 0,1 1-1,0-1 1,-1 0 0,1 0 0,0 1-1,0-1 1,-1 1 0,1-1 0,0 0-1,0 1 1,0-1 0,-1 0 0,1 1-1,0-1 1,0 1 0,0-1 0,0 1-1,0-1 1,0 0 0,0 1 0,0-1-1,0 1 1,0-1 0,0 1 0,0-1-1,0 0 1,0 1 0,0-1 0,1 1-1,-1-1 1,0 0 0,0 1 0,0-1 2,-2 19-628,1 0 1,1 0 0,0 0 0,2 0 0,0 0-1,1-1 1,0 1 0,2-1 0,0 1 0,7 12 627,19 35-3900</inkml:trace>
  <inkml:trace contextRef="#ctx0" brushRef="#br0" timeOffset="6091.086">13137 1808 9250,'-19'79'4346,"-14"106"-3095,33-179-1217,-2 3 34,1 0 1,1 0-1,0 0 1,0 0-1,0 0 0,1 0 1,1 0-1,-1 0 1,2 0-69,-3-7 13,0 0 1,1 0-1,0-1 1,-1 1 0,1 0-1,0 0 1,0-1-1,0 1 1,0 0 0,0-1-1,1 1 1,-1-1-1,0 0 1,1 1 0,-1-1-1,1 0 1,-1 0 0,1 0-1,0 0 1,-1 0-1,1 0 1,0 0 0,0-1-1,0 1 1,0-1-1,-1 1 1,1-1 0,0 0-1,0 1 1,0-1-1,0 0 1,0 0 0,0-1-1,0 1 1,0 0-1,0-1 1,0 1 0,-1-1-1,1 1 1,0-1-1,0 0 1,0 0 0,-1 0-1,1 0 1,0 0-14,8-5 52,0-1-1,0 0 1,0 0 0,-1-1 0,0-1 0,0 0 0,-1 0 0,1-1-52,12-17 66,-2-1 1,0 0 0,-2-2 0,-2 0 0,0 0 0,-2-2 0,-1 1 0,-2-2 0,-1 1 0,-2-1 0,1-13-67,-6 26-17,-5 36-38,0 144 39,16-39 48,-13-117-32,1 0 1,0 0 0,0 0 0,0 0-1,0 0 1,0 0 0,1-1-1,0 1 1,0 0 0,0-1 0,0 1-1,0-1 1,1 0 0,-1 1 0,1-1-1,0 0 1,0-1 0,0 1-1,1-1 1,-1 1 0,0-1 0,1 0-1,0 0 1,-1 0 0,1-1 0,0 1-1,0-1 1,0 0 0,0 0-1,0 0 1,0-1 0,0 0 0,0 1-1,1-1 1,3-1-1,3-1-53,0 0 0,0-1 0,-1 0 1,1-1-1,0-1 0,-1 1 0,0-1 0,0-1 0,-1 0 0,0 0 0,0-1 1,0 0-1,-1-1 0,0 0 0,0 0 0,-1-1 0,5-7 53,10-16-2855,-5 1-18</inkml:trace>
  <inkml:trace contextRef="#ctx0" brushRef="#br0" timeOffset="6660.68">13765 1210 9546,'-12'98'5095,"9"122"-4769,4-217-270,2 70 103,3 1-1,4-1 0,2-1 1,18 54-159,-13-57 169,-13-102 1599,-14-73-662,8 96-964,2 9-138,-1 1 0,1-1 0,0 1 0,0-1 0,0 1 1,0-1-1,0 0 0,0 1 0,-1-1 0,1 1 0,1-1 0,-1 0 0,0 1 1,0-1-1,0 1 0,0-1 0,0 1 0,0-1 0,1 0 0,-1 1 1,0-1-1,0 1 0,1-1 0,-1 1 0,0-1 0,1 1 0,-1 0 1,1-1-1,-1 1 0,0-1 0,1 1 0,-1 0 0,1-1 0,-1 1 0,1 0 1,-1 0-1,1-1 0,-1 1 0,1 0 0,0 0 0,-1 0 0,1 0 1,-1-1-1,1 1 0,-1 0 0,1 0 0,0 0-4,-2 1-1,1-1-1,0 0 1,0 0-1,-1 0 1,1 0-1,0 0 1,-1 0-1,1 0 1,0 0 0,0 0-1,-1 0 1,1 0-1,0 0 1,-1 0-1,1 0 1,0 0-1,-1 0 1,1 0 0,0 0-1,0 0 1,-1 0-1,1-1 1,0 1-1,0 0 1,-1 0-1,1 0 1,0 0 0,0-1-1,-1 1 1,1 0-1,0 0 1,0-1-1,0 1 1,0 0-1,-1 0 1,1-1 0,0 1-1,0 0 1,0 0-1,0-1 1,0 1-1,0 0 1,0-1-1,0 1 1,0 0-1,0-1 1,0 1 0,0 0-1,0 0 1,0-1-1,0 1 1,0 0-1,0-1 1,0 1-1,0 0 1,0 0 0,0-1-1,0 1 1,1-1 1,-31 37-273,20-20-3068,7-8 615</inkml:trace>
  <inkml:trace contextRef="#ctx0" brushRef="#br0" timeOffset="7476.731">13728 1236 8538,'-4'5'6728,"8"52"-6353,101 498-174,-101-533-176,0 0 0,-2 0 0,0 0 0,-2 1 0,0-1-1,-1 0 1,-2 0 0,0 0 0,-1 0 0,-1-1 0,-2 1 0,0 0-25,6-20 14,1 0 0,-1 1 1,0-1-1,0 0 0,0 0 1,-1 0-1,1 0 0,-1 0 1,1 0-1,-1 0 0,1 0 1,-1-1-1,0 1 0,0 0 1,0-1-1,0 0 1,0 1-1,0-1 0,0 0 1,0 0-1,-1 0 0,1 0 1,0-1-1,-1 1 0,1-1 1,0 1-1,-1-1 0,1 0 1,-1 0-1,1 0 0,-1 0 1,1 0-1,0 0 0,-1-1 1,1 1-1,-1-1 0,1 0 1,0 0-1,0 0 0,-1 0 1,1 0-1,0 0 0,0-1 1,-1 0-15,-6-6 12,1 0 1,0 0 0,1-1 0,0 1 0,0-2 0,1 1 0,0-1 0,1 0-1,0 0 1,1 0 0,0-1 0,0 0 0,1 1 0,1-1 0,0-1-1,0-1-12,-3-27-4,2 1 0,2-1 0,2 1 0,2-2 4,-4 32-6,1 0-1,1 0 1,-1 0-1,1 0 1,1 0-1,0 0 1,0 0 0,1 1-1,0-1 1,0 1-1,1-1 1,0 1-1,1 1 1,0-1 0,0 0-1,0 1 1,1 0-1,0 0 1,0 1 0,1 0-1,0 0 1,0 0-1,1 1 1,-1 0-1,1 1 1,0-1 0,5-1 6,2 4-19,0 0 0,0 1 0,1 1 0,-1 0 0,0 1 0,0 0 0,0 2 0,0-1 0,0 2 0,-1 0 0,1 1 0,-1 0 0,0 1 0,0 1 0,-1 0 0,0 1 0,0 0 0,-1 1 1,4 4 18,-12-11 5,0 1 1,0 0-1,0 0 1,0 0 0,-1 0-1,1 1 1,-1 0 0,0-1-1,0 1 1,0 0 0,-1 1-1,0-1 1,1 0 0,-1 1-1,-1-1 1,1 1 0,-1 0-1,0-1 1,0 1 0,0 0-1,0 0 1,-1 0 0,0 0-1,0 0 1,0-1 0,-1 1-1,0 0 1,1 0 0,-3 4-6,-106 203 493,109-211-492,0-1 0,0 0 0,0 0 1,0 1-1,0-1 0,0 0 0,0 1 0,0-1 0,0 0 0,0 1 1,0-1-1,0 0 0,0 0 0,0 1 0,0-1 0,1 0 0,-1 0 1,0 1-1,0-1 0,0 0 0,1 0 0,-1 1 0,0-1 0,0 0 1,0 0-1,1 0 0,-1 1 0,0-1 0,0 0 0,1 0 0,-1 0 0,0 0 1,1 0-1,-1 0 0,0 0 0,0 0 0,1 0 0,-1 1 0,0-1 1,1 0-1,-1 0 0,0-1 0,1 1 0,-1 0 0,0 0 0,0 0 1,1 0-1,-1 0 0,0 0 0,1 0 0,-1 0 0,0 0 0,0-1 1,1 1-1,-1 0 0,0 0 0,0 0 0,0-1 0,1 1 0,-1 0 1,0 0-1,0 0 0,0-1 0,1 1 0,-1 0 0,0-1 0,0 1 1,0 0-1,0 0-1,147-84 126,24 37-1595,-130 39-1456,-6-1-193</inkml:trace>
  <inkml:trace contextRef="#ctx0" brushRef="#br0" timeOffset="7974.716">14275 1691 5649,'-16'26'7951,"50"-14"-6852,-30-11-1075,0 0 0,0 0 0,1-1 0,-1 1 0,0-1 0,1 0 0,-1 0 0,0 0 0,1-1 0,-1 1 0,0-1 0,0 0-1,0-1 1,0 1 0,0-1 0,0 1 0,0-1 0,0 0 0,0-1 0,-1 1 0,1-1 0,-1 1 0,0-1 0,3-3-24,-3 0 46,-1 1 1,0-1-1,0 1 0,0-1 1,-1 0-1,0 0 0,0 0 1,0 0-1,-1 0 0,0 0 1,0 0-1,-1 0 0,0 0 1,0 0-1,0 0 0,-2-4-46,3 9 9,0 1-1,0-1 0,0 1 0,0-1 0,0 1 0,0-1 0,0 1 0,0-1 0,0 1 0,-1-1 1,1 1-1,0-1 0,0 1 0,-1-1 0,1 1 0,0 0 0,-1-1 0,1 1 0,-1-1 1,1 1-1,0 0 0,-1-1 0,1 1 0,-1 0 0,1-1 0,-1 1 0,1 0 0,-1 0 1,1 0-1,-1 0 0,1-1 0,-1 1 0,1 0 0,-1 0 0,1 0 0,-1 0 0,1 0 0,-1 0 1,1 0-1,-1 0 0,0 0 0,1 0 0,-1 1 0,1-1 0,-1 0 0,1 0 0,-1 0 1,1 1-1,-1-1 0,1 0 0,0 1 0,-1-1 0,1 0 0,-1 1 0,1-1 0,0 0 0,-1 1 1,1-1-1,0 1 0,-1-1 0,1 1 0,0-1 0,0 1 0,0-1 0,-1 1 0,1-1 1,0 1-1,0-1 0,0 1-8,-20 40 217,4 52-90,16-90-126,0-1 0,0 1 0,0-1 0,0 1 0,1-1 0,-1 1 0,1-1 1,-1 1-1,1-1 0,0 1 0,0-1 0,0 0 0,0 1 0,0-1 1,1 0-1,-1 0 0,1 0 0,-1 0 0,1 0 0,0 0 0,0-1 1,0 1-1,0-1 0,0 1 0,0-1 0,0 1 0,1-1 0,-1 0 0,0 0 1,1 0-1,-1-1 0,1 1 0,-1 0 0,1-1 0,1 0-1,10 0 23,1-2-1,-1 0 1,1-1 0,-1-1-1,0 0 1,0 0-1,-1-2 1,6-2-23,-17 7 3,196-104 292,-196 104-294,-1 0-1,0 0-1,0 0 1,0-1-1,0 1 1,1 0 0,-1 0-1,1 1 1,-1-1 0,0 0-1,1 0 1,-1 1-1,1-1 1,-1 1 0,1-1-1,0 1 1,-1 0 0,1-1-1,0 1 1,-1 0-1,1 0 1,-1 0 0,1 0-1,0 1 1,-1-1-1,1 0 1,-1 1 0,1-1-1,0 1 1,-1-1 0,1 1-1,-1 0 1,0 0-1,1 0 1,-1 0 0,0 0-1,1 0 1,-1 0 0,0 0-1,0 0 1,0 0-1,0 1 1,15 83 96,-13-66-35,-3-16-47,0 1 0,0 0 0,1-1 0,-1 1-1,1 0 1,0 0 0,0-1 0,0 1 0,0-1 0,1 1 0,-1-1 0,1 0 0,0 1 0,0-1 0,0 0-1,1 0 1,-1 0 0,1-1 0,-1 1 0,3 1-14,0-4 18,-1 0 1,0 0-1,0 0 0,0-1 1,0 0-1,0 0 0,0 0 1,0 0-1,-1-1 0,1 1 1,0-1-1,-1 0 0,1 0 1,-1 0-1,1-1 0,-1 1 0,0-1 1,0 0-1,0 0 0,1-3-18,10-5 64,57-37 292,-70 48-391,0-1 0,1 0 0,-1 1 0,0-1 0,0 1 0,0-1 0,1 1 1,-1-1-1,0 1 0,0 0 0,1 0 0,-1-1 0,0 1 0,1 0 0,-1 0 0,0 1 1,0-1-1,1 0 0,-1 0 0,0 0 0,1 1 0,-1-1 0,0 1 0,0-1 0,1 2 35,16 5-1230</inkml:trace>
  <inkml:trace contextRef="#ctx0" brushRef="#br0" timeOffset="8866.962">15180 1517 7794,'-2'8'6260,"-7"41"-5269,4-7-818,0-16-54,2 0-1,0 1 1,2-1-1,1 0 1,1 1-1,1-1 1,1 1-1,2-1 1,4 14-119,-8-38 10,-1 1-1,1-1 0,0 1 0,-1-1-1,1 1 1,0-1 0,0 1-1,1-1 1,-1 0 0,1 1 0,-1-1-1,1 0 1,-1 0 0,1 0 0,0 0-1,0 0 1,0-1 0,0 1-1,0-1 1,1 1 0,-1-1 0,0 0-1,1 0 1,-1 0 0,2 1-9,4-3 30,0-1 0,0 0 0,0 0 0,-1-1 0,1 0 0,-1 0 0,0-1 0,1 0 0,-2 0 0,1-1 0,-1 0 0,1 0 0,-1 0 0,-1-1 0,1 0 0,-1 0 0,0 0-30,-2 3 11,11-11 38,0-1-1,-1 0 0,-1-1 0,-1 0 1,0-1-1,-1-1 0,0 0 0,-2 0 1,0 0-1,-1-1 0,-1-1 0,-1 1 1,0-1-1,-2 1 0,0-1 0,-1 0 0,-1-12-48,-5 13 115,0 39 1,-7 95 46,13-53-126,-2-62-35,1 1 0,-1 0 0,1 0 0,0 0 0,-1 0 0,1 0 0,0-1 0,0 1 1,0 0-1,-1-1 0,1 1 0,0-1 0,0 1 0,0-1 0,0 1 0,0-1 0,0 1 1,0-1-1,0 0 0,0 0 0,0 0 0,1 1 0,-1-1 0,0 0 0,0 0 1,0-1-1,0 1 0,0 0 0,0 0 0,0 0 0,0-1 0,0 1 0,1-1-1,2 0 6,12-3 15,-1-2-1,0 0 0,-1-1 0,0 0 1,0-2-1,0 1 0,-1-1 0,-1-1 1,1-1-1,-2 1 0,1-2 1,-2 0-1,1 0 0,-2-1 0,7-10-20,53-90 128,-61 108-141,-10 20-12,0-6 22,-1 6 6,0 0-1,1 1 1,0-1 0,1 1-1,1-1 1,1 1 0,0-1-1,1 1 1,0-1 0,1 0-1,1 0 1,3 7-3,-5-19 3,1 0 1,-1-1-1,1 1 1,-1-1-1,1 0 0,0 0 1,0 0-1,0 0 1,0 0-1,0-1 0,1 1 1,-1-1-1,0 0 1,1 0-1,-1 0 1,1 0-1,-1-1 0,1 1 1,-1-1-1,1 0 1,0 0-1,-1-1 0,1 1 1,-1-1-1,1 1 1,-1-1-1,1 0 0,-1 0 1,0-1-1,0 1 1,1-1-1,-1 1 0,0-1 1,0 0-1,0 0 1,1-2-4,9-4 24,0 0 1,0 0 0,-1-1 0,-1-1-1,1 0 1,-2 0 0,1-1 0,-1-1-1,5-8-24,-4 4 23,0 0 0,-1 0 0,-1-1 0,-1-1 0,0 1 0,-2-1 0,0-1 0,4-18-23,-10 20-11,-5 28-33,-8 35-38,6 102 42,7-147 38,-1 0 0,1 1 1,0-1-1,0 0 0,-1 0 0,1 1 1,0-1-1,1 0 0,-1 0 0,0 1 0,0-1 1,0 0-1,1 0 0,-1 0 0,0 1 0,1-1 1,0 0-1,-1 0 0,1 0 0,-1 0 0,1 0 1,0 0-1,0 0 0,0 0 0,-1 0 0,1 0 1,0 0-1,0-1 0,0 1 0,0 0 0,1-1 1,-1 1-1,0-1 0,0 1 0,0-1 0,0 1 1,1-1-1,-1 0 0,0 0 0,0 1 0,1-1 1,-1 0-1,0 0 0,0 0 0,1-1 0,0 1 2,36-29 1127,-9 0-3851</inkml:trace>
  <inkml:trace contextRef="#ctx0" brushRef="#br0" timeOffset="9332.09">16472 1327 8850,'-19'-5'5791,"0"4"-3603,3 4-1431,15-4-755,1 1 0,-1 0 0,0-1 0,1 1 0,-1 0 0,1-1 0,-1 1 0,1-1 0,0 1 0,-1-1 0,1 1 0,0-1 0,-1 1 0,1-1-1,0 0 1,-1 1 0,1-1 0,0 1 0,0-1 0,0 0 0,-1 1 0,1-1 0,0 0 0,0 1 0,0-1 0,0 1 0,0-1 0,0 0 0,1 1 0,-1-1-1,0 0 1,0 1 0,0-1 0,0 1 0,1-1 0,-1 0 0,0 1 0,1-1 0,-1 1 0,0-1 0,1 1 0,-1-1 0,1 1 0,-1-1 0,1 1 0,-1 0-1,1-1 1,-1 1 0,1 0 0,-1-1 0,1 1 0,0 0 0,0-1-2,41-15-18,-27 11 21,-7 6-106,-19 4 149,-43 4-185,30 2-2236,-1 0-3734,16-2 2764</inkml:trace>
  <inkml:trace contextRef="#ctx0" brushRef="#br0" timeOffset="9818.948">16110 1542 5169,'19'-65'7823,"-13"33"-6647,-1 16-735,2-18 862,-21 54-633,-3 15-612,2 1 0,1 0 0,1 1 0,3 1 0,0-1 0,-2 37-58,11-73 5,0 0-1,1 0 1,-1 0-1,1 0 1,-1 0-1,1 0 0,-1 0 1,1 0-1,0 0 1,-1 1-1,1-1 1,0 0-1,0 0 1,0 0-1,0 0 0,0 1 1,0-1-1,0 0 1,0 0-1,1 0 1,-1 0-1,0 1 1,1-1-1,-1 0 0,1 0 1,-1 0-1,1 0 1,-1 0-1,1 0 1,0 0-1,0 0 1,-1-1-1,1 1 0,0 0 1,0 0-1,0-1 1,0 1-1,0 0 1,0-1-1,0 1 1,0-1-1,0 1 0,0-1 1,0 1-1,1-1 1,-1 0-1,0 0 1,0 0-1,0 1 1,0-1-1,0 0 0,1-1 1,-1 1-1,0 0 1,0 0-1,0 0 1,0-1-1,1 1 1,-1 0-1,0-1 0,0 1 1,0-1-1,1 0-4,9-6 69,0 0-1,-1-1 0,0 0 0,0-1 1,-1 0-1,0-1 0,0 0 0,-1 0 0,-1-1 1,1 0-1,-2 0 0,5-9-68,4-9 58,0 0 0,-2 0 0,-1-1-1,-1-1 1,-2 0 0,0-4-58,-9-2 25,-10 42-39,-42 119-17,31-8 122,21-112-85,-1 0 0,1-1 1,-1 1-1,1 0 0,0-1 1,0 1-1,1-1 1,-1 1-1,1 0 0,0-1 1,0 1-1,0-1 0,0 1 1,0-1-1,1 0 1,0 1-1,0-1 0,0 0 1,0 0-1,0 0 0,0-1 1,1 1-1,-1 0 1,1-1-1,0 1 0,0-1 1,2 1-7,3-2 10,1 0 1,0 0-1,0-1 1,0 0-1,0 0 1,0-1-1,0 0 1,0-1 0,-1 0-1,1 0 1,-1-1-1,1 0 1,-1-1-1,0 0 1,0 0-1,0-1 1,-1 1-1,0-2 1,0 1-1,0-1 1,3-3-11,12-10-244,-1 0 0,-1-1 0,-1-1 0,13-19 244,19-33-1332</inkml:trace>
  <inkml:trace contextRef="#ctx0" brushRef="#br0" timeOffset="10217.286">16812 1231 8562,'-44'53'7486,"-5"44"-7332,35-67 513,-14 30-451,6-8-117,-3-1 0,-2-2 0,-25 33-99,48-76 5,3-3-3,-1 0 0,0 0 1,1-1-1,-1 1 0,0 0 1,-1-1-1,1 1 0,0-1 1,-1 0-1,1 0 0,-1 0 0,0 0 1,0 0-1,1-1 0,-1 1 1,0-1-1,0 0 0,-1 0 1,1 0-1,-1 0-2,3-1-20,0-1 1,0 1-1,0 0 1,0-1-1,0 0 0,0 1 1,1-1-1,-1 0 0,0 1 1,0-1-1,1 0 1,-1 0-1,1 1 0,-1-1 1,1 0-1,-1 0 0,1 0 1,-1 0-1,1 0 0,0 0 1,-1 0-1,1 0 1,0 0-1,0 0 0,0 0 1,0 0-1,0 0 0,0 0 1,0 0-1,0 0 1,0 0 19,0-3-97,-3-43-2658,3 0 0,1-1 0,6-22 2755,-4 34-1747,-1 7 125,5-42-1188,3 23 6678,-10 48-3689,0-1 0,-1 0 1,1 1-1,0-1 0,1 0 0,-1 1 1,0-1-1,0 0 0,0 1 0,0-1 1,1 0-1,-1 1 0,0-1 0,0 1 1,1-1-1,-1 0 0,0 1 0,1-1 1,-1 1-1,1-1 0,-1 1 0,1-1 1,-1 1-1,1 0 0,-1-1 0,1 1 1,-1-1-1,1 1 0,0 0 0,-1 0 0,1-1 1,0 1-1,-1 0 0,1 0 0,0 0 1,-1 0-1,1 0 0,0-1 0,-1 1 1,1 1-1,0-1 0,-1 0 0,1 0 1,0 0-1,-1 0 0,1 0 0,0 1 1,-1-1-1,1 0 0,-1 0 0,1 1 1,0-1-1,-1 0 0,1 1-179,14 10 516,-14-10-684,116 75 842,16 33-634,-129-106-325,0 0-1,0 0 1,0-1 0,1 0-1,-1 0 1,1 0 0,-1 0 0,1-1-1,0 0 1,-1 0 0,1 0-1,0 0 1,2-1 285,31-2-2814</inkml:trace>
  <inkml:trace contextRef="#ctx0" brushRef="#br0" timeOffset="10620.155">17025 1251 9986,'-11'9'2737,"5"0"687,4 6-2599,4 2-617,4 7-32,6-2-32,6 10-40,2 2-72,4 4 40,1-3-296,0 2-752,-5-15-2561</inkml:trace>
  <inkml:trace contextRef="#ctx0" brushRef="#br0" timeOffset="11768.086">17337 1240 6209,'20'4'6672,"-10"17"-4615,-5 29-1586,-5-47-155,-17 261 2592,17-264-2903,1-1 0,-1 1 0,0 0-1,1-1 1,-1 1 0,0 0-1,1-1 1,-1 1 0,0 0 0,1 0-1,-1 0 1,1-1 0,-1 1 0,1 0-1,-1 0 1,1 0 0,-1 0 0,0 0-1,1 0 1,-1 0 0,1 0 0,-1 0-1,1 0 1,-1 0 0,1 0-1,-1 0 1,1 0 0,-1 0 0,0 0-1,1 0 1,-1 1 0,1-1 0,-1 0-1,1 0 1,-1 1 0,0-1 0,1 0-1,-1 0 1,0 1 0,1-1 0,-1 0-1,0 1 1,1-1 0,-1 1-1,0-1 1,0 0 0,0 1 0,1-1-1,-1 1 1,0-1 0,0 1 0,0-1-1,0 0 1,0 1 0,0-1 0,0 1-1,0-1 1,0 1 0,0-1-1,0 1 1,0-1 0,0 1 0,0-1-1,0 1 1,0-1 0,0 0 0,-1 1-1,1-1 1,0 1-5,48-72 329,114-211 202,-140 223-651,-27 103-76,4-40 196,-1 1 1,1-1-1,0 0 1,0 0-1,0 1 1,1-1-1,-1 1 1,1-1-1,0 1 0,1-1 1,-1 1-1,1-1 1,0 0-1,0 1 1,0-1-1,0 0 1,1 0-1,0 0 1,0 0-1,0 0 0,0 0 1,0 0-1,1-1 1,0 1-1,0-1 1,0 1-1,0-1 1,0 0-1,1-1 1,0 1-1,6 0 7,1 0 1,0-1-1,0-1 1,0 1-1,1-2 1,-1 0 0,0 0-1,0-1 1,0 0-1,0-1 1,0 0 0,0-1-1,0 0 1,-1-1-1,1 0 1,-1-1 0,0 0-1,0 0 1,2-3-8,6 0 21,107-54 99,-117 59-104,10-4-54,-17 15-55,-2-6 93,-1 0 0,0 0 0,1 0 0,-1 1 0,1-1 0,0 0 0,0 1 0,0-1-1,0 1 1,0-1 0,0 1 0,1 0 0,-1-1 0,1 1 0,0 0 0,0-1 0,0 1 0,0 0 0,0-1 0,1 1 0,-1 0-1,1-1 1,0 1 0,-1-1 0,1 1 0,0-1 0,1 1 0,-1-1 0,0 0 0,1 1 0,-1-1 0,1 0 0,0 0-1,-1 0 1,1 0 0,0 0 0,0-1 0,1 1 0,-1-1 0,0 1 0,0-1 0,1 0 0,-1 0 0,1 0 0,-1 0 0,1 0-1,-1 0 1,1-1 0,0 1 0,1-1 0,8-1 12,0 0 0,0-1 0,0 0-1,0-1 1,0-1 0,-1 0 0,8-3-12,25-9 40,142-53-20,-84-2-630,-96 71 182,-14 17 287,4-9 112,-19 46-22,22-53 56,1 0 0,-1 0 0,0 0-1,1 0 1,0 0 0,-1 0 0,1 0 0,-1 0 0,1 0 0,0 0 0,0 0 0,0 0-1,0 0 1,0 1 0,0-1 0,0 0 0,0 0 0,0 0 0,0 0 0,1 0-1,-1 0 1,0 0 0,1 0 0,-1 0 0,1 0 0,-1 0 0,1 0 0,-1 0 0,1 0-1,0 0 1,-1-1 0,1 1 0,0 0 0,0 0 0,0-1 0,-1 1 0,1 0-1,0-1 1,0 1 0,0-1 0,0 1 0,0-1 0,0 0 0,0 1 0,0-1-1,1 0-4,54 7 129,-50-6-115,15-2 40,0-1-1,0-1 1,0-1 0,0 0 0,-1-2-1,18-7-53,49-34-37,-80 47-244,-5 15 183,1-13 92,0 1 0,0-1 0,1 0 0,-1 0 0,0 0 0,1 0 0,-1 0 0,1-1 0,0 1 0,-1-1 0,1 0 0,0-1 0,0 1 0,0 0 0,-1-1 0,1 0 0,0 0 0,0 0 0,0-1 0,3 0 6,6 1-4,38 1 21,-15-2-21,0 2 0,0 1-1,0 2 1,0 1 0,-1 2-1,1 1 1,10 6 4,25 28-1,-55-28 1,1 0 1,-2 1 0,0 0-1,-1 1 1,0 1 0,-1 1-1,-1-1 1,7 17-1,55 129 32,-70-155-32,1 0 41,-1 0-1,0 0 1,0 0-1,-1 1 1,0 0 0,0-1-1,-1 1 1,0 0-1,0 0 1,-1 1-1,0-1 1,-1 0-1,0 0 1,-1 0 0,0 0-1,0 0 1,-1 0-1,0 0 1,-3 8-41,-1-8 28,0-1 0,0 1 0,-1-1 1,-1-1-1,1 0 0,-1 0 0,-1 0 0,1-1 1,-1 0-1,0-1 0,0 0 0,-1 0 0,0-1 1,1 0-1,-1-1 0,-1 0 0,1 0 0,0-1 1,-1-1-1,1 1 0,-1-2 0,1 0 0,-1 0 1,1-1-1,-1 0 0,1 0 0,-1-2 0,1 1 1,0-1-1,0 0 0,0-1 0,1-1 0,-1 1 1,1-1-1,-3-3-28,-78-66 66,86 71-65,1-1 0,0 0 0,0 0 0,0 0 0,1 0 0,0 0-1,-1-1 1,1 1 0,1-1 0,-1 0 0,1 1 0,0-1-1,0 0 1,0 0 0,1 0 0,-1 0 0,1 1 0,0-1 0,1 0-1,-1 0 1,1 0 0,0 0 0,0 0 0,1 1 0,-1-1 0,1 0-1,0 1 1,0 0 0,1-1 0,-1 1 0,1 0 0,0 0-1,0 0 1,0 1 0,1-1 0,1-1-1,26-34-151,2 1 0,2 1 0,2 2-1,0 1 1,3 3 0,0 0 0,2 3 0,2 2-1,0 1 1,1 3 0,5 0 151,-8 5-3601</inkml:trace>
  <inkml:trace contextRef="#ctx0" brushRef="#br0" timeOffset="22478.767">17821 4474 13075,'-15'1'3208,"3"2"1049,13-3-3873,5 3-320,0-3-752,-1 0-3521,-8-3 777</inkml:trace>
  <inkml:trace contextRef="#ctx0" brushRef="#br0" timeOffset="-144270.731">18870 462 7794,'-14'-4'1744,"0"-7"689,1 5-2273,0-2-192,3 2-96,-7 3-809,0-10-455,-4-6-808,-5 7-161,-7-9-584</inkml:trace>
  <inkml:trace contextRef="#ctx0" brushRef="#br0" timeOffset="-143548.531">18399 315 2112,'-258'-26'5228,"-32"4"-2278,-66 26-2155,-37 8-711,-42-11-60,-39-11 39,-54-11-58,-26-2 55,-42 19 414,-22 26-9,346 4-373,-74 26-92,38 10 161,278-56-150,-758 179 398,543-100-206,159-46-80,1 4 0,2 3 0,3 4 0,1 3 0,-21 23-123,-174 140 280,200-155-250,2 3 0,2 3-1,-34 47-29,29-22-41,4 3 0,-41 76 41,58-82-46,5 3 0,-38 97 46,-90 262-95,70-145 140,91-252 17,1 0-1,3 1 1,2 0 0,3 1-1,2-1 1,3 12-62,2-27 79,2 0-1,2 0 1,2 0 0,1-1 0,2 1 0,2-2 0,14 36-79,-8-37 41,0 0 0,3-2 0,1 0 0,1-2 1,2 0-1,1-2 0,29 29-41,-2-11 17,2-2 1,1-3-1,3-2 0,1-2 1,2-4-1,15 5-17,47 23 9,2-6 0,4-5 0,91 23-9,-65-33-11,2-6 1,1-7 0,24-5 10,122 7-216,142-9 216,-131-25-178,173-28 178,-90-18-48,62-29 48,415-124 30,59-50-26,-39-21 16,-61 6-40,-112 4 20,-98-18 88,-275 127 15,-200 78-45,-96 33-43,-2-3 0,-2-1-1,-2-3 1,25-35-15,17-21 39,57-86-39,-42 36 10,-21 49 52,-60 79 4,-1-1-1,-1-1 0,-2 0 0,-1-2 0,14-30-65,-20 34 128,-1-1 0,-1 0 0,-1 0 0,-2-1 0,-1 0 0,-1 0 1,-1-1-1,-2 1 0,-1-1 0,-1 1 0,-4-23-128,-3 25 85,-1 0 1,-1 0-1,-1 1 1,-2 1 0,0-1-1,-11-13-85,-2-7 9,-45-80 22,23 56-22,-2 1 0,-4 3 0,-2 2 0,-3 3 0,-35-27-9,51 56 35,-1 1-1,-2 3 0,-1 1 0,-1 2 1,-2 3-1,-21-7-34,-588-216 453,503 196-323,-3 7 0,-80-7-130,-3 11 38,-162-1-38,67 29-447,0 15 0,-102 23 447,52 20-2695,-29 14 372</inkml:trace>
  <inkml:trace contextRef="#ctx0" brushRef="#br0" timeOffset="-141678.55">19407 4367 9274,'-115'-87'2354,"78"71"-1728,-1 1 0,-1 2 1,0 2-1,0 2 0,-25-3-626,33 6 1,-129-23-320,-2 8 0,-87 1 319,-182 22-3688,-83 19-2702,-83 4 5612,178-3 3699,67 2 1074,-642 81-2176,661-63-1589,-470 88 38,19 33-226,-25 39 28,48 32 7,438-109 182,-47 39-259,178-69 166,4 7 1,-39 38-167,68-28 36,4 8 0,6 6 0,6 6 0,5 7 0,-84 113-36,75-65 14,89-108-12,4 3 1,3 2 0,5 2-1,-12 34-2,34-62 13,2 1 0,3 1 0,2 1 0,3 0 1,-4 50-14,13-62 8,2 1 0,3-1 0,1 1 0,3-1 1,2 0-1,10 40-8,-5-45-1,3-1 0,1 0 1,2-1-1,2-1 0,2-1 0,2-1 1,5 6 0,-4-10 8,2-1 0,0-2 0,3-1 0,0-1 0,2-1 0,1-2 1,1-1-1,1-1 0,9 2-8,28 12 17,1-4 1,1-3-1,2-3 0,1-3 1,49 8-18,20-1 39,0-7 1,2-6-1,50-3-39,37-9 92,0-10 0,92-18-92,581-92 52,86-49-16,32-45-30,10-22-4,-40 50-3,-32-23 13,-202-32-24,-645 194 12,669-244 21,-607 207-17,-2-7-1,91-63-3,-140 67 89,-2-6 1,80-75-90,-132 96 190,-3-3 0,-3-2 1,44-62-191,-71 80 217,-2-2 1,-2-1 0,-1-3-218,-11 11 174,-3 0 1,-1-1-1,-2-1 0,-3 0 0,-1-2 1,1-20-175,-8 12 194,-1-1 0,-4 1 0,-3-29-194,-2 42 131,-1 0 0,-3 1 0,-2 0 0,-14-42-131,12 50 32,-2-1-1,-1 2 0,-2 0 1,-1 1-1,-2 0 1,-2 2-1,0 0 0,-3 2 1,0 0-1,-8-5-31,-10-9-122,-3 1 0,-1 2 0,-2 3 0,-47-29 122,17 18-377,-3 3 1,-2 4-1,-85-31 377,21 27-389,-1 7-1,-3 6 1,0 6 0,-1 8-1,-38 3 390,-206 0-739,-563 33-3764,386 14 1551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08:34.796"/>
    </inkml:context>
    <inkml:brush xml:id="br0">
      <inkml:brushProperty name="width" value="0.05" units="cm"/>
      <inkml:brushProperty name="height" value="0.05" units="cm"/>
    </inkml:brush>
  </inkml:definitions>
  <inkml:trace contextRef="#ctx0" brushRef="#br0">142 1464 8098,'34'55'5958,"-20"-43"-5787,-1 1 1,2-2-1,-1 0 1,2-1-1,-1 0 1,1-1 0,9 3-172,-13-6-32,0 0-1,0-1 1,0 0 0,1-1 0,-1-1 0,1 0 0,0 0 0,0-1 0,1-1 0,-1 0 0,0-1 0,0-1 0,1 0 0,-1 0 0,0-1 0,0-1 0,-1 0 0,1-1 0,0-1-1,-1 1 1,0-2 0,0 0 0,-1 0 0,1-1 0,-2-1 0,1 0 0,8-8 32,13-27-2604,-4-6-69</inkml:trace>
  <inkml:trace contextRef="#ctx0" brushRef="#br0" timeOffset="365.405">778 1153 4705,'-14'42'3625,"-2"2"-697,-7 11-39,0 2-2193,-4 21 112,4-7-176,0 25 73,5 7-265,5 7-16,5-17-272,3 0 24,5-24-168,5-9 72,1-16-80,0-3-336,-1-14-504,4-21-2801,-3 1 376</inkml:trace>
  <inkml:trace contextRef="#ctx0" brushRef="#br0" timeOffset="-3867.614">1701 2066 3793,'7'-15'9243,"-9"66"-8387,13 176-596,-10-85-212,6 52 32,-1 130 32,-1-164-10,-12 105 338,12 4-440,-2 167 411,25 132-157,-15-55-150,-7-213 190,-1 137-74,-2-203-167,-3 15-28,7 468 136,-3-442-49,-4 9-115,1 5 74,2-5 11,9 425-34,5-228-10,-13-166 56,2-22 88,-2 39-62,8-1 30,2 9-70,-2-1-37,2 8-36,-2-14 33,7 606 120,-23-318 9,-8-374-70,1 79 629,18-41-361,-8-255-350,0-10-6,0 0-1,1 0 1,1 0 0,1 0 0,1 0 0,1 0 0,5 18-11,1-6 76,-24-40-2119,4-27-4794,10 16 2226</inkml:trace>
  <inkml:trace contextRef="#ctx0" brushRef="#br0" timeOffset="-2481.438">1208 14644 8626,'25'-12'4640,"23"12"-5100,-31 1 867,121-5-103,1-6-1,-1-6 0,10-8-303,-68 11 27,166-23 23,138 1-50,-2 35 11,48 23-6,19-1 18,27-17-24,19-8 18,46 4-28,14 21 23,5-5-21,-4-6 13,29-17-5,4-20 31,14 18-40,-3 14 22,12-7-15,0-18 28,2-5-26,-17 4 33,-8 14-32,-14 1 32,6-1-15,-33-7 30,-28 10-8,-46-2 21,-27 13 89,-45 16 153,-37-14-150,-49-18-52,310-10 329,-319 27 317,-183-18-466,-53-1-198,-7 6 68,-44-8 116,-60-2-4189,26 11 990</inkml:trace>
  <inkml:trace contextRef="#ctx0" brushRef="#br0" timeOffset="-2053.777">17791 14105 10458,'-6'-1'2172,"-3"-1"2220,14 6-3431,5-1-943,0 0 0,0 0 1,0-1-1,0 0 1,0-1-1,1 0 1,-1-1-1,4 0-18,-5 0 6,219-14 95,-181 10-84,-27 1-16,0 0 0,0 2 0,0 1-1,0 0 1,0 1 0,-1 2 0,1 0-1,0 1 1,1 1-1,-18-4-4,1 0 0,-1 0 0,0 0 0,0 1 0,0-1 0,0 1 0,0 0 0,-1 0 0,1 0 0,0 0 0,-1 0 0,0 0 0,1 1 0,-1-1 0,0 1 0,0 0 0,0 0-1,-1 0 1,1 0 0,-1 0 0,1 0 0,-1 0 0,0 0 0,0 0 0,-1 1 0,1-1 0,-1 0 0,1 0 0,-1 1 0,0-1 0,0 1 0,-1 0 4,-4 20 75,-2-1 1,-1 1 0,-1-1-1,0 0 1,-2-1-1,-1 0 1,0-1-1,-2 0 1,-8 8-76,4-1 104,-44 56 152,-4-2 0,-3-3 0,-3-3 0,-13 4-256,-93 71 66,129-107-864,35-27-2316,3-10 103</inkml:trace>
  <inkml:trace contextRef="#ctx0" brushRef="#br0" timeOffset="-917.151">1230 2512 8434,'0'1'86,"0"-1"1,-1 1 0,1-1 0,0 1-1,-1-1 1,1 1 0,0 0-1,0-1 1,0 1 0,0 0-1,-1-1 1,1 1 0,0 0-1,0-1 1,0 1 0,0 0-1,1-1 1,-1 1 0,0 0-1,0-1 1,0 1 0,0 0 0,1-1-1,-1 1 1,0-1 0,1 1-1,-1 0 1,0-1 0,1 1-1,-1-1 1,1 1 0,-1-1-1,1 1 1,-1-1 0,1 0-1,-1 1 1,1-1 0,-1 0 0,1 1-1,0-1 1,-1 0 0,1 1-1,0-1 1,-1 0 0,1 0-1,-1 0 1,1 0 0,0 0-1,-1 0 1,1 0 0,0 0-1,-1 0 1,1 0 0,0 0-1,-1 0 1,1 0 0,0-1 0,-1 1-1,1 0-86,34-33 289,-31 27-248,81-160 577,-59 107-479,135-326 345,-43 49-336,-74 232-56,-43 103-89,-1 0 0,1 0 0,-1-1 0,1 1 0,-1 0 0,1 0 0,0 0 0,0 0 0,-1 0 0,1 0 0,0 0 0,0 0 0,0 0 0,0 0 0,0 0 0,0 1 0,1-1 0,-1 0 0,0 1-1,0-1 1,0 1 0,1-1 0,-1 1 0,0 0 0,0-1 0,1 1 0,-1 0 0,0 0 0,1 0 0,-1 0 0,0 0 0,1 0 0,-1 0 0,0 1 0,1-1 0,-1 0 0,0 1 0,0-1 0,1 1 0,-1-1 0,0 1 0,0 0 0,0-1 0,0 1 0,0 0-1,0 0 1,0 0 0,0 0 0,0 0 0,0 0-3,24 28 30,-2 0 0,-1 2-1,-1 0 1,-2 2-1,-1 0 1,-2 1 0,-1 1-1,6 23-29,7 9 30,16 32 10,-16-52-336,-3-28-2779,-12-18 578</inkml:trace>
  <inkml:trace contextRef="#ctx0" brushRef="#br0" timeOffset="1351.409">17506 15076 9618,'4'3'3955,"5"13"-2461,-3-5-1352,26 41-108,2-2 0,2-1 0,5 2-34,-4-12 48,1-2-1,2-1 0,2-2 1,1-2-1,1-1 0,2-3 1,1-2-1,0-1 0,2-3 1,13 2-48,-46-18 18,-7-4-2,0 1 1,0 1-1,-1 0 1,1 0-1,-1 0 1,0 1-1,0 0 1,0 1-1,2 2-16,0 21-379,-19-10-2828,-6-7 604</inkml:trace>
  <inkml:trace contextRef="#ctx0" brushRef="#br0" timeOffset="1606.733">17700 15809 9906,'-6'-6'2369,"8"-6"847,14-5-2968,16-12 40,8-7-200,17-28 120,4-4-71,12-19 71,-3 4-104,5-4 32,-11 25-128,6-4-280,-11 15 1880,0-5-4985,-15 2 1977</inkml:trace>
  <inkml:trace contextRef="#ctx0" brushRef="#br0" timeOffset="9426.704">1751 4368 4505,'1'-1'4258,"6"0"-2385,-4 1-977,25 19 1260,17-13-893,-42-6-1205,1 0 0,-1 0 0,1 1 0,-1-1 0,1 1-1,-1 0 1,1-1 0,-1 2 0,0-1 0,0 0 0,0 1 0,1-1-1,-1 1 1,-1 0 0,1 0 0,0 0 0,0 1-58,2 0 76,59 33 1041,-46-35-601,36 18-436,147 45-46,-187-60-31,0 1 0,0 0 0,0 1 0,-1 1 0,0 0 0,0 1 0,4 4-3,15 8 1,95 24 3,37 53-20,131 11 62,-94-19-46,51-23-8,14-3 3,-159-41 4,133 41 15,-153-36-11,163 72-6,-54-29 4,-2 9 0,60 40-1,-188-86 5,2-2 0,0-3-1,19 2-4,48 11-5,-76-24 3,-2 3 1,0 3-1,-1 2 0,48 30 2,-28-15-1,319 164 54,-333-169-64,35 21 17,2-4 1,61 20-7,-67-32 7,-1 5 1,-3 4-1,34 26-7,383 260 43,-226-185-13,-246-129-6,-1 0 0,-1 2 0,29 28-24,192 174 154,-184-162-128,-45-39-18,2-1 1,0-1-1,0-2 1,2 0-1,29 14-8,-24-19 4,-1 2 0,-1 1-1,0 1 1,-1 2 0,7 8-4,153 138 61,168 110-61,166 136-13,-312-228 20,-182-155-3,2-1 0,0-1 0,2-3 0,34 21-4,93 53 2,-103-57 5,-3 2-1,-1 3 0,-3 2 1,32 40-7,58 66-12,73 100 13,-38-65 23,-2-23-23,-151-149 3,0 1-1,-2 0 1,0 2-1,-1 0 1,-1 1 0,6 12-4,266 340 44,41 58 346,-282-359-352,1 3 26,2-2-1,4-3 0,24 19-63,-56-65 9,-2 1-1,0 1 0,-2 2 0,-1 0 1,9 17-9,44 76 40,78 97-40,33-4 16,-122-131-19,-4 3 0,22 51 3,-47-82 15,2 0 0,34 37-15,-24-27-2,-2 1 1,25 56 1,18 30 5,33 19 27,-95-141-30,-1 2 0,-2 0-1,-1 1 1,-2 1-1,-1 1 1,7 24-2,5 16 7,3-1 0,4-1 1,2-2-1,9 7-7,-10-14 1,-2 2 0,-4 1 1,-2 2-2,22 51 44,5-35-3,30 30-43,-66-98 44,-15-16 49,-11-1-103,11-8-2207,-10-20 129</inkml:trace>
  <inkml:trace contextRef="#ctx0" brushRef="#br0" timeOffset="10857.049">4722 4717 5345,'-11'9'4911,"25"-16"-2194,12-13-2336,0-2-1,-2 0 0,0-2 0,-2-1 0,0 0 0,-2-2 0,15-25-380,-29 42 84,296-443 1307,-56 105-978,-46 23-151,-170 268-229,3 2-1,2 1 1,3 1 0,2 3 0,11-10-33,-19 29-55,-35 28-252,-40 29-3823,7 2 1012</inkml:trace>
  <inkml:trace contextRef="#ctx0" brushRef="#br0" timeOffset="11206.594">4474 4234 4193,'-32'27'5448,"34"-39"-2733,6 0-2541,1 0 0,0 1 0,1 0 0,1 0 1,0 1-1,0 0 0,0 1 0,1 1 0,12-7-174,-23 14 12,1 0-1,-1 0 1,1 1-1,-1-1 1,1 0-1,0 1 1,-1-1 0,1 1-1,0-1 1,-1 1-1,1 0 1,0 0 0,-1 0-1,1 0 1,0 0-1,0 0 1,-1 0 0,1 1-1,0-1 1,-1 1-1,1-1 1,-1 1-1,1 0 1,0-1 0,-1 1-1,1 0 1,-1 0-1,0 0 1,1 0 0,-1 0-1,0 0 1,0 1-1,0-1 1,1 0-1,-1 1 1,0-1 0,-1 0-1,1 1 1,0 0-1,0-1 1,-1 1 0,1-1-1,-1 1 1,1 0-1,-1-1 1,0 1-1,1 0 1,-1 0-12,3 25 56,-1 1 1,-1-1-1,-2 1 0,0 0 1,-2-1-1,-1 1 0,-1-1 1,-1 0-1,-3 2-56,-83 323 743,91-348-725,-3 9 73,1 0 1,0 1-1,1-1 0,0 1 1,1 0-1,1 0 0,0-1 1,1 1-1,2 9-91,-1-20 14,0 0 0,0 1 0,0-1 0,1 0 0,-1-1 0,1 1 0,0 0 0,0-1 0,0 1 0,0-1 0,0 0 0,0 0 0,1 0 0,-1 0 0,1-1 0,0 1-1,-1-1 1,1 0 0,0 0 0,0-1 0,-1 1 0,1-1 0,0 1 0,0-1 0,0-1 0,0 1 0,3-1-14,104-21 28,-87 13-21,-1-1 0,0-1-1,0-1 1,-2-1 0,1-2-1,10-9-6,208-175 72,-95 72-2527,12-15 371</inkml:trace>
  <inkml:trace contextRef="#ctx0" brushRef="#br0" timeOffset="19968.436">6504 1960 8490,'20'-45'4846,"-11"60"-3503,19 342 209,-26-328-1476,4 53 378,3-1 1,19 76-455,-8-94 553,-12-58-132,-9-23-264,-8-10-848,-1 1 0,-1 1 0,-1 0 0,-1 1 1,-1 0-1,-5-5 691,-23-36-3048</inkml:trace>
  <inkml:trace contextRef="#ctx0" brushRef="#br0" timeOffset="20222.757">6048 2040 8682,'-2'-9'2568,"7"4"529,14-2-2297,4-10-456,24-13-72,9-10 56,26-17-104,0-7 17,26 2-129,-9 13-24,-2 1-88,-25 19 120,-8 8-224,-18 12-3233,-11-5 1072</inkml:trace>
  <inkml:trace contextRef="#ctx0" brushRef="#br0" timeOffset="20690.594">6947 1957 9394,'2'-21'7318,"16"287"-6193,-10-159-920,5-1 0,11 27-205,-19-119 355,-5-30-8,-6-65 191,-1-19-225,-5 0-1,-20-81-312,15 128 62,27 77-181,-7-18 50,0 0 0,0-1 0,0 1 0,1-1 0,0 0 1,0 0-1,1 0 0,-1 0 0,1-1 0,0 0 0,0 0 0,1 0 0,-1 0 0,1-1 0,0 0 0,0 0 1,0-1-1,0 0 0,0 0 0,0 0 0,1-1 0,-1 0 0,1 0 0,-1 0 0,1-1 0,-1 0 1,1 0-1,-1-1 0,1 0 0,1 0 69,77-47-5021,-46 13 1696</inkml:trace>
  <inkml:trace contextRef="#ctx0" brushRef="#br0" timeOffset="21509.918">7462 1867 9362,'-6'11'1095,"-44"93"4779,39-82-5643,1 2 0,2-1 0,0 1 0,1 1 0,1-1 0,2 1 0,0 0 1,1 0-1,2 14-231,0-38 4,1 0 1,-1 1 0,1-1-1,0 0 1,-1 0 0,1 1-1,0-1 1,0 0-1,0 1 1,0-1 0,0 0-1,0 1 1,0-1 0,1 0-1,-1 1 1,0-1 0,1 0-1,-1 0 1,1 1 0,-1-1-1,1 0 1,0 0 0,-1 0-1,1 0 1,0 0 0,0 0-1,0 0 1,0 0 0,0 0-1,0 0 1,0 0 0,0 0-1,0-1 1,0 1-1,0-1 1,1 1 0,-1-1-1,0 1 1,0-1 0,1 1-1,-1-1 1,0 0 0,0 0-1,1 0 1,-1 0 0,0 0-1,1 0 1,-1 0 0,0 0-1,1 0 1,-1-1 0,0 1-1,1 0-4,56-61 142,138-210 287,-196 270-429,0 0 0,0 1 0,0-1-1,0 0 1,1 0 0,-1 0 0,0 0 0,0 0 0,1 0-1,-1 0 1,1 1 0,-1-1 0,1 0 0,-1 0-1,1 1 1,-1-1 0,1 0 0,0 0 0,-1 1 0,1-1-1,0 1 1,0-1 0,-1 1 0,1-1 0,0 1 0,0-1-1,0 1 1,0 0 0,0 0 0,0-1 0,-1 1-1,1 0 1,0 0 0,0 0 0,0 0 0,0 0 0,0 0-1,0 0 1,0 0 0,0 0 0,0 0 0,0 1 0,-1-1-1,1 0 1,0 1 0,0-1 0,0 1 0,0-1-1,-1 1 1,1-1 0,0 1 0,0-1 0,-1 1 0,1 0-1,0-1 1,-1 1 0,1 0 0,-1 0 0,1-1 0,-1 1-1,1 0 1,22 162 278,-23-162-269,0 0 0,0 0-1,-1 0 1,1 0 0,1 0 0,-1 0 0,0 0 0,0 0-1,0 0 1,0 0 0,1 0 0,-1 0 0,1 0 0,-1-1 0,0 1-1,1 0 1,0 0 0,-1 0 0,1 0 0,-1-1 0,1 1-1,0 0 1,0 0 0,-1-1 0,1 1 0,0-1 0,0 1 0,0 0-1,0-1 1,0 0 0,0 1 0,-1-1 0,1 0 0,0 1-1,0-1 1,0 0 0,0 0 0,0 0 0,1 0 0,-1 0-1,0 0 1,0 0 0,0 0 0,0 0 0,0 0 0,0-1 0,0 1-1,-1 0 1,2-1-9,85-85 334,63-81-152,-149 166-182,-1 0-1,1 0 0,-1 1 0,1-1 0,0 0 0,-1 0 0,1 0 1,0 1-1,-1-1 0,1 0 0,0 1 0,0-1 0,-1 1 0,1-1 1,0 1-1,0-1 0,0 1 0,0 0 0,0-1 0,0 1 0,0 0 1,0 0-1,0 0 0,0 0 0,0 0 0,0 0 0,0 0 0,0 0 1,0 0-1,0 0 0,0 0 0,-1 0 0,1 1 0,0-1 0,0 0 1,0 1-1,0-1 0,0 1 0,0-1 0,-1 1 0,1 0 0,0-1 1,0 1-1,-1 0 0,1-1 0,0 1 0,-1 0 0,1 0 0,-1-1 1,1 1-1,-1 0 0,1 1 1,9 49-34,-10-51 34,2 45 17,9 45 59,-11-89-75,0 0-1,0-1 1,0 1 0,0 0-1,0-1 1,0 1-1,1 0 1,-1-1 0,0 1-1,0 0 1,1-1-1,-1 1 1,0-1 0,1 1-1,-1-1 1,1 1 0,-1-1-1,0 1 1,1-1-1,-1 1 1,1-1 0,0 1-1,-1-1 1,1 0-1,-1 1 1,1-1 0,0 0-1,-1 0 1,1 1 0,0-1-1,-1 0 1,1 0-1,0 0 1,-1 0 0,1 0-1,0 0 1,-1 0-1,1 0 1,0 0 0,-1 0-1,1 0 1,0 0 0,-1 0-1,1-1 1,-1 1-1,1 0 1,0-1 0,-1 1-1,23-27-477,38-127-3437,-34 83 1033,44-101-3945,-11 65 8247,-47 92 1157,-13 15-2336,0 0-1,0 0 0,0 1 1,0-1-1,0 0 0,0 0 1,0 0-1,0 0 1,0 0-1,0 0 0,0 0 1,1 1-1,-1-1 1,0 0-1,0 0 0,0 0 1,0 0-1,0 0 1,0 0-1,1 0 0,-1 0 1,0 0-1,0 0 0,0 0-241,-12 26 412,2 1 0,0 0 0,2 0 0,1 0 0,1 1 0,-1 21-412,8 4 5,-1-52-7,1 0 1,-1 0 0,0 0-1,1 0 1,-1 0 0,1 1-1,-1-1 1,1 0-1,-1 0 1,1 0 0,0 0-1,-1 0 1,1-1-1,0 1 1,0 0 0,0 0-1,0 0 1,0-1-1,0 1 1,0 0 0,0-1-1,0 1 1,0-1-1,0 1 1,0-1 0,0 0-1,0 1 1,1-1-1,-1 0 1,0 0 0,0 0-1,0 0 1,0 0-1,1 0 1,-1 0 0,0 0-1,0 0 1,0-1-1,1 1 1,-1 0 0,0-1 1,219-99-1447,-131 88 1019,-87 12 426,1 0 0,-1 0 0,0 1 0,0-1 0,0 1 0,1-1 1,-1 1-1,0 0 0,0 0 0,0 0 0,0 0 0,0 0 1,0 0-1,-1 1 0,1-1 0,0 1 0,-1-1 0,1 1 0,-1-1 1,1 1-1,-1 0 0,0 0 0,0 0 0,0 0 0,0 0 0,0 0 1,0 0-1,0 0 0,-1 0 0,1 0 0,-1 1 0,1-1 2,-7 72 269,0-53 9,-1-1-1,-1-1 1,0 1-1,-2-2 1,-1 1-1,0-1 1,-1-1-1,0 0 1,-2 0 0,0-2-1,-1 0 1,0 0-1,-2-1 1,1-1-1,-1-1 1,-4 1-278,18-9-23,-1-1 0,1 0 0,-1 0 0,0-1 0,0 1 1,0-1-1,0 0 0,-1 0 0,1 0 0,0-1 0,-1 1 0,1-1 0,-1 0 0,0 0 0,1-1 1,-1 0-1,0 1 0,1-1 0,-1-1 0,0 1 0,1-1 0,-1 0 0,1 0 0,-1 0 1,1-1-1,-1 1 0,1-1 0,0 0 0,0 0 0,0-1 0,0 1 0,0-1 0,0 0 1,1 0-1,-1 0 0,0-1 23,-6-39-5435,20 27 1590</inkml:trace>
  <inkml:trace contextRef="#ctx0" brushRef="#br0" timeOffset="21998.947">8867 1131 4857,'-4'-131'8662,"-4"119"-5979,-2 32-1397,-3 41-731,2 1 0,3-1 0,2 25-555,5 77 388,6-1 0,8-1-1,16 62-387,-22-171 43,28 185 640,-46-268 141,-131-501-176,138 491-760,13 46 55,0 0 1,0-1-1,0-1 0,0 1 0,0-1 0,1-1 1,-1 0-1,1 0 0,0-1 0,0 0 1,-1-1-1,1 0 0,0 0 0,0-1 1,-1 0-1,1-1 0,0 0 0,-1-1 0,0 0 1,1 0-1,0-1 57,102-66-7050,-80 43 3052</inkml:trace>
  <inkml:trace contextRef="#ctx0" brushRef="#br0" timeOffset="22805.603">9240 1454 8586,'0'0'125,"0"0"1,0-1-1,0 1 0,1-1 1,-1 1-1,0-1 1,0 1-1,0-1 1,0 1-1,0-1 0,-1 1 1,1-1-1,0 1 1,0 0-1,0-1 0,0 1 1,0-1-1,-1 1 1,1-1-1,0 1 0,0 0 1,0-1-1,-1 1 1,1 0-1,0-1 0,-1 1 1,1 0-1,0-1 1,-1 1-1,1 0 0,-1-1 1,1 1-1,0 0 1,-1 0-1,1 0 1,-1 0-1,1-1 0,-1 1 1,1 0-1,0 0 1,-1 0-1,1 0 0,-1 0 1,1 0-1,-1 0 1,1 0-1,-1 0 0,1 0 1,-1 0-1,1 0 1,-1 1-1,1-1 0,0 0 1,-1 0-1,1 0 1,-1 1-1,1-1-125,-14 31 1720,13-28-1768,-11 31 208,1 0-1,2 0 0,1 1 1,2 0-1,1 0 1,2 1-1,1 0 0,2 6-159,13 5 142,-13-46-137,0 0 0,1 0 0,-1 0 0,1 0 0,0 0 0,-1-1 0,1 1 0,0 0 0,-1 0 0,1-1 0,0 1 0,0 0 0,0-1 1,0 1-1,-1 0 0,1-1 0,0 1 0,0-1 0,0 0 0,0 1 0,0-1 0,0 0 0,0 0 0,1 1 0,-1-1 0,0 0 0,0 0 0,0 0 0,0 0 0,0-1 0,0 1 0,0 0 0,0 0 0,0-1 0,0 1 0,0 0 0,0-1 0,0 1 0,0-1 0,0 1 0,0-1 0,0 0 0,-1 1 0,2-1-5,7-9 33,1 0 0,-1 0 0,-1-1 1,0 0-1,0-1 0,-1 1 0,-1-2 0,0 1 0,0-1 0,-1 1 0,-1-1 0,1-6-33,21-129 447,-25 145-407,0 1 0,0 0 0,-1 0 0,1 0-1,-1 0 1,0 0 0,0 0 0,0-1 0,0 1-1,0 0 1,0 0 0,0 0 0,-1-1 0,1 1 0,-1 0-1,1 0 1,-1 0 0,0 0 0,0 0 0,0 0-1,0 0 1,0 0 0,0 1 0,-1-1 0,1 0-1,-1 1 1,1-1 0,-1 1 0,0-1 0,1 1 0,-1 0-1,0-1 1,0 1 0,0 0 0,0 0 0,0 1-1,0-1 1,0 0 0,0 1 0,0-1 0,0 1 0,-2-1-40,3 1 12,-1 0 1,1 0-1,0 0 1,-1 0 0,1 0-1,0 1 1,0-1-1,-1 0 1,1 0 0,0 1-1,0-1 1,-1 1-1,1-1 1,0 1 0,0 0-1,0-1 1,0 1-1,0 0 1,0 0 0,0 0-1,0 0 1,0 0-1,0 0 1,0 0 0,1 0-1,-1 0 1,0 0-1,1 0 1,-1 1-13,2-1 0,0 0 0,1 0 0,-1-1 0,1 1 0,-1-1 0,0 0 0,1 1 0,-1-1 0,1 0 0,-1 0 1,1 1-1,-1-1 0,1-1 0,-1 1 0,1 0 0,-1 0 0,1 0 0,-1-1 0,0 1 0,1-1 0,-1 1 0,1-1 0,-1 0 0,0 1 0,1-1 0,-1 0 0,0 0 0,0 0 0,0 0 0,1-1 0,19-13 2,87-50 43,-103 62-48,1 1 1,0 1-1,0-1 1,0 1-1,0 0 1,0 0-1,0 1 1,0-1-1,1 1 1,-1 1-1,0-1 1,0 1-1,0 0 1,0 1-1,0-1 1,0 1-1,-1 0 1,1 1-1,3 2 3,-5-3-3,0 0-1,0 1 1,0 0-1,-1-1 1,1 2-1,-1-1 1,0 0 0,0 1-1,0-1 1,0 1-1,-1 0 1,0 0-1,1 0 1,-1 0 0,-1 0-1,1 1 1,-1-1-1,1 0 1,-1 1-1,0-1 1,-1 1 0,1-1-1,-1 1 1,0 0-1,0-1 1,-1 1-1,1-1 1,-1 1 0,0-1-1,0 1 1,0-1-1,-1 1 1,0-1-1,0 0 1,0 1 3,0 8 84,17-28-49,19-25-27,-26 29-5,-1 1 0,1 0-1,1 0 1,-1 1 0,2 0 0,-1 1 0,1 0 0,0 0 0,1 1-1,0 0 1,0 1 0,1 0 0,5-1-3,-15 7-6,-1-1-1,1 1 1,-1 0-1,0 0 1,1 0-1,-1 0 1,1 0-1,-1 0 1,1 0-1,-1 1 1,0-1-1,1 1 1,-1-1-1,1 1 1,-1-1-1,0 1 1,0 0-1,1-1 1,-1 1-1,0 0 1,0 0-1,0 0 1,0 0-1,0 0 1,0 0-1,0 0 1,0 0-1,0 1 1,-1-1-1,1 0 1,0 1-1,-1-1 1,1 0-1,0 2 7,11 54-65,-10-43 104,-2-14-37,0 1-1,0-1 1,0 1-1,0-1 0,0 1 1,0-1-1,0 1 0,0-1 1,1 0-1,-1 1 1,0-1-1,0 1 0,0-1 1,1 0-1,-1 1 1,0-1-1,1 1 0,-1-1 1,0 0-1,1 1 1,-1-1-1,0 0 0,1 0 1,-1 1-1,0-1 1,1 0-1,-1 0 0,1 0 1,-1 1-1,1-1 1,-1 0-1,1 0 0,-1 0 1,0 0-1,1 0 1,-1 0-1,1 0 0,-1 0 1,1 0-1,-1 0 1,1 0-1,-1 0 0,1 0 1,-1-1-1,0 1 1,1 0-1,-1 0 0,1 0 1,-1-1-1,0 1 1,1 0-1,-1 0 0,1-1 1,-1 1-1,0 0 1,0-1-1,1 1-1,24-23 42,-22 20-30,33-37 23,-23 24-17,1 1 0,1 0 1,0 1-1,1 0 0,13-7-18,-28 20-5,1-1 0,0 1 1,-1 0-1,1 0 0,0 0 0,-1 1 0,1-1 0,0 0 0,0 1 0,0-1 0,-1 1 0,1-1 0,0 1 0,0 0 0,0 0 0,0 0 0,0 0 0,0 0 0,0 0 0,0 1 0,0-1 0,-1 1 0,1-1 0,0 1 1,0-1-1,0 1 0,-1 0 0,1 0 0,0 0 0,-1 0 0,1 0 0,-1 1 0,1-1 0,-1 0 0,0 1 0,1-1 0,-1 1 0,0-1 0,0 1 0,0 0 0,0-1 0,0 1 0,-1 0 0,1 0 0,0-1 1,-1 1-1,1 0 0,-1 0 0,0 2 5,0 30-21,6 27 242,-6-61-223,0 1 1,1-1-1,-1 1 1,0-1 0,1 1-1,-1-1 1,0 0-1,1 1 1,-1-1-1,1 0 1,-1 1 0,1-1-1,-1 0 1,1 1-1,-1-1 1,1 0-1,-1 0 1,1 0 0,-1 0-1,1 1 1,-1-1-1,1 0 1,-1 0-1,1 0 1,-1 0 0,1 0-1,-1 0 1,1 0-1,-1 0 1,1 0-1,0-1 1,-1 1 0,1 0-1,-1 0 1,1 0-1,-1-1 1,1 1-1,-1 0 1,0 0-1,1-1 1,-1 1 0,1-1-1,-1 1 1,0 0-1,1-1 1,-1 1-1,0-1 1,1 1 0,-1-1-1,0 1 1,1-1-1,-1 1 1,0-1 1,8-6-1307,16 2-6786,-16 2 2133</inkml:trace>
  <inkml:trace contextRef="#ctx0" brushRef="#br0" timeOffset="24106.771">10036 1467 6065,'-8'-40'8156,"8"38"-8090,0 1 0,0-1 0,0 0 0,0 0 0,0 0 0,1 1-1,-1-1 1,1 0 0,-1 0 0,1 1 0,-1-1 0,1 0 0,0 1 0,0-1 0,0 1 0,0-1 0,0 1-1,0-1 1,0 1 0,0 0 0,1 0 0,-1-1 0,0 1 0,1 0 0,-1 0 0,1 0 0,0 1 0,-1-1-1,1 0 1,-1 0 0,1 1 0,1-1-66,3 1 16,1 0 0,-1 0 0,1 0 0,-1 1 0,1 0 0,-1 0 0,0 1 0,0 0 0,0 0 0,0 0 0,0 1 0,0 0 0,0 0 0,-1 0 0,0 1 0,3 1-16,9 20-65,-17-12-3517,-3-4 917</inkml:trace>
  <inkml:trace contextRef="#ctx0" brushRef="#br0" timeOffset="25126.417">10455 1306 7442,'4'-7'738,"-1"1"-291,0 0-1,0-1 1,0 1 0,0-1-1,-1 1 1,0-1-1,-1 0 1,1 0-1,-1 1 1,-1-1 0,1 0-1,-1 0 1,-1-4-447,0 9 74,0 0 1,0 0-1,-1 0 1,1 0-1,-1 1 1,1-1 0,-1 1-1,0-1 1,1 1-1,-1 0 1,0 0-1,0-1 1,0 1-1,0 0 1,0 1 0,0-1-1,0 0 1,0 1-1,-1-1 1,1 1-1,0 0 1,0-1-1,-1 1 1,1 0 0,0 0-1,0 1 1,0-1-1,-1 0 1,1 1-1,0-1 1,0 1 0,0 0-1,0 0 1,0 0-1,0 0 1,0 0-1,0 0 1,0 0-1,0 1 1,1-1 0,-1 1-1,0-1 1,1 1-75,-9 5 66,1 1 1,1 0 0,0 0-1,0 1 1,0 0-1,1 0 1,0 1 0,1 0-1,0 0 1,1 0-1,0 1 1,1 0 0,0 0-1,0 0 1,1 0 0,1 1-1,0-1 1,0 1-1,1 0 1,1 2-67,0-11 16,0 0 0,0 1 0,0-1 0,1 0 0,-1 0 0,1 1 0,0-1 0,0 0 0,0 0 0,0 0 0,0 0 0,1 0 1,0 0-1,-1-1 0,1 1 0,0 0 0,0-1 0,1 1 0,-1-1 0,0 0 0,1 0 0,-1 0 0,1 0 0,0 0 0,0-1 0,0 1 0,0-1 0,0 0 0,0 1 0,0-1 0,0-1 0,0 1 0,0 0 0,3-1-16,1-1 25,1-1-1,0 0 0,-1 0 0,1-1 0,-1 0 0,0 0 0,0-1 1,0 1-1,6-6-24,2-2 28,0 0 1,-1-1 0,-1 0-1,0-1 1,-1-1 0,0 0-1,-1 0 1,-1-1-1,0-1 1,-1 0 0,-1 0-1,0-1 1,-1 0 0,-1 0-1,-1 0 1,0-1 0,2-18-29,-9 11 54,-8 35-27,-13 150-2,23-155-28,-1 0 10,0-1-1,1 1 0,-1 0 0,1 0 1,0 0-1,0-1 0,1 1 1,0 0-1,-1 0 0,1-1 0,1 1 1,-1 0-1,2 2-6,9-7 27,-7-2-32,-1 0 0,0 0 1,1 0-1,-1 0 0,0-1 1,0 0-1,-1 1 1,1-1-1,-1-1 0,1 1 1,-1 0-1,0-1 1,0 0-1,0 0 0,-1 0 5,38-58-659,-4-1 1,-2-3-1,1-10 659,23-62-3300,16-71 3300,-74 207-14,55-178-1160,-69 257 2268,-8 20-363,-5 17 317,5 2 0,6 0 0,3 12-1048,19 0 644,-6-126-640,0-1 0,0 0 0,0 1-1,0-1 1,0 0 0,0 1 0,0-1-1,0 0 1,0 0 0,1 1-1,-1-1 1,1 0 0,-1 0 0,1 1-1,-1-1 1,1 0 0,0 0 0,-1 0-1,1 0 1,0 0 0,0 0 0,0 0-1,0 0 1,0 0 0,0 0-1,0 0 1,0-1 0,0 1 0,0 0-1,0-1 1,1 1 0,-1-1 0,0 1-1,0-1 1,1 0 0,-1 0 0,0 1-1,1-1 1,-1 0 0,1 0-4,8-40 130,-12 14-70,0 1-1,-2 0 0,0 0 0,-2 0 1,-1 0-1,-1 1 0,-6-13-59,7 17 37,-41-83 137,48 103-173,0-1 1,0 1 0,0 0-1,0-1 1,0 1-1,0 0 1,0-1-1,0 1 1,0 0-1,0-1 1,0 1-1,0 0 1,-1-1 0,1 1-1,0 0 1,0 0-1,0-1 1,-1 1-1,1 0 1,0 0-1,0-1 1,-1 1 0,1 0-1,0 0 1,0 0-1,-1-1 1,1 1-1,0 0 1,-1 0-1,1 0 1,0 0-1,-1 0 1,1 0 0,0 0-1,-1 0 1,1 0-1,0 0 1,-1 0-1,1 0 1,0 0-1,-1 0 1,1 0-1,0 0 1,-1 0 0,1 0-1,0 0 1,-1 0-1,1 0 1,0 1-1,-1-1 1,1 0-1,0 0 1,0 0-1,-1 1 1,1-1 0,0 0-1,0 0 1,-1 1-1,1-1 1,0 0-1,0 0 1,0 1-1,-1-1 1,1 0-1,0 1 1,0-1 0,0 0-1,0 1-1,-2 24 27,3-9-24,0 0 1,1 0-1,1 0 1,1-1-1,0 1 1,1-1-1,0 0 1,2 0-1,-1-1 1,6 7-4,-10-18 1,1 1 1,0-1 0,0 1 0,0-1 0,0 0 0,0 0 0,1 0-1,-1-1 1,1 1 0,0-1 0,0 0 0,0 0 0,0 0-1,0-1 1,0 1 0,1-1 0,-1 0 0,0 0 0,1-1-1,-1 1 1,1-1 0,-1 0 0,0 0 0,1 0 0,-1-1-1,1 0 1,-1 0 0,0 0 0,1 0 0,-1 0 0,0-1-1,0 0 1,0 0 0,0 0 0,0 0 0,-1-1 0,2 0-2,10-7 21,0 0-1,-1-1 1,0 0 0,-1-1 0,0 0 0,0-1 0,-2-1 0,0 0 0,0-1 0,-1 0-1,-1 0 1,7-16-21,-7 12 49,-9 20-47,0-1-1,0 0 1,0 0-1,0 0 0,0 1 1,0-1-1,0 0 1,0 0-1,0 1 1,0-1-1,0 0 0,0 0 1,0 0-1,0 0 1,0 1-1,0-1 1,0 0-1,0 0 1,1 0-1,-1 1 0,0-1 1,0 0-1,0 0 1,0 0-1,0 0 1,1 0-1,-1 1 0,0-1 1,0 0-1,0 0 1,0 0-1,1 0 1,-1 0-1,0 0 0,0 0 1,0 0-1,1 0 1,-1 0-1,0 0 1,0 0-1,0 0 1,1 0-1,-1 0 0,0 0-1,-3 38 64,1 0 0,2 0 0,1 0 0,5 24-64,17-12 116,-22-49-112,0 0 1,0 0-1,0 0 0,0 0 1,1-1-1,-1 1 0,0 0 1,0-1-1,1 1 0,-1-1 0,1 1 1,-1-1-1,1 0 0,-1 0 1,0 0-1,1 1 0,-1-1 1,1-1-1,-1 1 0,1 0 1,-1 0-1,1 0 0,-1-1 0,0 1 1,1-1-1,-1 1 0,0-1 1,1 1-1,-1-1 0,0 0 1,0 0-1,1 0 0,-1 0 1,0 1-1,0-2 0,0 1-4,13-12 23,-1-1-1,-1-1 0,0 0 1,-2 0-1,1-1 0,7-16-22,-8 14 12,4-5 24,0 0 1,-2-1 0,-1 0-1,-1-1 1,-1 0 0,4-20-37,-13 45-1,1-1 1,-1 1-1,1 0 1,-1-1 0,0 1-1,1 0 1,-1-1-1,0 1 1,0 0 0,1-1-1,-1 1 1,0-1-1,0 1 1,1 0 0,-1-1-1,0 1 1,0-1 0,0 1-1,0-1 1,0 1-1,0-1 1,0 1 0,0-1-1,0 1 1,0-1-1,0 1 1,0-1 0,0 1-1,0-1 1,0 1-1,0 0 1,0-1 0,-1 1-1,1-1 1,0 1-1,0-1 1,-1 1 0,1 0-1,0-1 1,0 1-1,-1-1 1,1 1 0,-1 0-1,1 0 1,0-1 0,-1 1-1,1 0 1,-1 0-1,1-1 1,0 1 0,-1 0-1,1 0 1,-1 0-1,1 0 1,-1-1 0,1 1-1,-1 0 1,1 0-1,-1 0 1,1 0 0,-1 0-1,1 0 1,-1 0-1,1 1 1,-1-1 0,1 0-1,0 0 1,-1 0 0,-6 13-12,1 0 0,1 1-1,0-1 1,0 1 0,2 0 0,0 0 0,-1 5 12,3-14 5,-7 66-264,16-94-1871,18-48-4051,-11 27 1951</inkml:trace>
  <inkml:trace contextRef="#ctx0" brushRef="#br0" timeOffset="25800.583">11520 919 9434,'-31'-12'7128,"-22"33"-5205,43-11-1791,1 1 0,0 1-1,0 0 1,1 0 0,0 0 0,1 1-1,1 0 1,0 0 0,-3 11-132,-1 3 76,1-1-1,1 1 1,2 1 0,1-1 0,-1 14-76,11 16 86,-5-56-84,1-1 1,0 1-1,0-1 0,0 1 0,0-1 0,0 1 1,0-1-1,0 0 0,1 1 0,-1-1 0,0 0 0,0 0 1,0 0-1,0 0 0,0 0 0,0 0 0,1 0 1,-1 0-1,0 0 0,0 0 0,0-1 0,0 1 0,0 0 1,0-1-1,0 1 0,0-1 0,0 1 0,0-1 1,0 0-1,0 1 0,0-1 0,0 0 0,0 0-2,14-9 31,-1-2 0,1 0 0,-2 0 0,0-1 0,0-1 0,4-6-31,19-21 66,23-21-4,-59 61-63,1 0 0,0 0 0,-1 0-1,1 0 1,0 0 0,0 0 0,0 0 0,0 0 0,-1 0 0,1 1 0,0-1 0,0 0 0,1 1 0,-1-1 0,0 1 0,0-1-1,0 1 1,0 0 0,0-1 0,0 1 0,1 0 0,-1 0 0,0-1 0,0 1 0,1 0 0,-1 0 0,0 1 0,0-1 0,0 0 0,1 0-1,-1 1 1,0-1 0,0 0 0,0 1 0,0-1 0,0 1 0,0 0 0,0-1 0,0 1 0,0 0 0,0-1 0,0 1 0,0 0 0,0 0-1,0 0 1,-1 0 0,1 0 0,0 0 0,-1 0 0,1 0 0,-1 0 0,1 0 0,-1 0 0,1 1 0,-1-1 0,0 1 1,2 3-7,-2-2 10,1-1 0,-1 1 0,1 0 0,0 0 0,0 0 1,0 0-1,0 0 0,0-1 0,0 1 0,1-1 0,0 1 0,-1-1 0,1 1 0,0-1 0,0 0 0,0 0 0,0 0 1,1 0-1,-1 0 0,0 0 0,1-1 0,-1 1 0,1-1 0,0 0 0,0 0 0,-1 0 0,1 0 0,0 0 0,0 0 1,0-1-1,0 1 0,2-1-3,4-5 16,-1 1 0,-1-2 0,1 1 0,-1-1 1,0 0-1,0-1 0,0 0 0,-1 0 0,2-3-16,24-23 23,-31 31-37,0 0 1,0 0 0,1 0 0,-1 0-1,1 0 1,0 0 0,-1 1 0,1-1-1,0 1 1,0-1 0,0 1 0,0 0-1,0 0 1,0 0 0,0 0-1,1 0 1,-1 0 0,0 1 0,0-1-1,1 1 1,-1-1 0,0 1 0,1 0-1,-1 0 1,1 0 0,-1 0-1,0 1 1,1-1 0,-1 0 0,0 1-1,0 0 1,1-1 0,-1 1 0,0 0-1,0 0 1,0 1 0,0-1-1,0 0 1,0 1 0,0-1 0,0 1 13,29 89-2312,-31-90 2266,1-1-1,-1 0 1,1 0-1,-1 0 0,1 1 1,0-1-1,-1 0 1,1 0-1,-1 0 0,1 0 1,-1 0-1,1 0 0,0 0 1,-1 0-1,1 0 1,-1 0-1,1 0 0,-1-1 1,1 1-1,-1 0 0,1 0 1,-1-1-1,1 1 1,-1 0-1,1 0 0,-1-1 1,1 1-1,-1-1 1,1 1-1,-1 0 0,0-1 1,1 1-1,-1-1 0,0 1 1,1-1-1,-1 1 1,0-1-1,0 1 0,1-1 1,-1 1-1,0-1 0,0 1 47,1-2-143,41-71-4600,-18 21 1939</inkml:trace>
  <inkml:trace contextRef="#ctx0" brushRef="#br0" timeOffset="26106.547">12109 810 8122,'-20'48'5367,"-15"23"-2654,-3 5-1445,38-76-1262,0 0 0,1 0 0,-1 0 0,0 0 0,0 0 0,1 0-1,-1 0 1,0 0 0,1 0 0,-1 0 0,0 0 0,0 0-1,1 0 1,-1 0 0,0 1 0,0-1 0,1 0 0,-1 0 0,0 0-1,0 0 1,1 1 0,-1-1 0,0 0 0,0 0 0,0 1 0,0-1-1,1 0 1,-1 0 0,0 1 0,0-1 0,0 0 0,0 0-1,0 1 1,0-1 0,0 0 0,0 0 0,0 1 0,0-1 0,0 0-1,0 1 1,0-1 0,0 0 0,0 0 0,0 1 0,0-1 0,0 0-1,0 1 1,0-1 0,0 0 0,0 0 0,0 1 0,-1-1 0,1 0-1,0 0 1,0 0 0,0 1 0,-1-1 0,1 0 0,0 0-1,0 0 1,0 1 0,-1-1-6,27-17 0,-15 10 28,-3 2-24,1 1 0,-1 0 0,1 0 0,0 1 1,0 0-1,1 0 0,-1 1 0,0 0 0,1 1 0,0 0 0,-1 1 0,1-1 0,-1 2 0,1 0 0,-1 0 0,1 0 0,-1 1 0,9 3-3,-16-4 4,1 0 0,-1 0 1,1 0-1,-1 1 1,0-1-1,1 1 0,-1-1 1,0 1-1,0 0 1,0-1-1,0 1 0,0 0 1,0 1-1,-1-1 1,1 0-1,-1 0 1,1 1-1,-1-1 0,0 1 1,0-1-1,0 1 1,0-1-1,-1 1 0,1 0 1,-1-1-1,1 1 1,-1 0-1,0 0 1,0-1-1,0 1 0,-1 2-5,-31 80 1604,25-72-1366,-1-1 1,0-1 0,0 1-1,-1-2 1,-1 1 0,0-1 0,0 0-1,-1-1 1,0-1 0,-1 1-1,-2-1-238,12-6-39,-1-1 0,0 1 0,0-1 0,0 0 0,0 0 0,0-1 0,0 1-1,0-1 1,0 1 0,0-1 0,0 0 0,0 0 0,0 0 0,0-1-1,0 1 1,-1-1 0,1 1 0,0-1 0,1 0 0,-1 0 0,0-1 0,0 1-1,0 0 1,1-1 0,-1 0 0,1 1 0,-1-1 0,1 0 0,0-1-1,-1 1 1,1 0 0,0-1 0,1 1 0,-1-1 0,0 1 0,1-1 0,-1 0-1,0-1 40,0-27-3867,7-3-203</inkml:trace>
  <inkml:trace contextRef="#ctx0" brushRef="#br0" timeOffset="26728.826">12499 535 10626,'1'5'6572,"2"42"-5825,-40 335-225,22-77 685,16-305-1196,-1 0 0,1-1 1,-1 1-1,0 0 1,1-1-1,-1 1 0,1 0 1,-1 0-1,0 0 1,1-1-1,-1 1 1,1 0-1,-1 0 0,1 0 1,-1 0-1,1 0 1,-1 0-1,1 0 0,-1 0 1,1 0-1,-1 0 1,1 0-1,-1 0 1,1 0-1,-1 0 0,1 0 1,-1 0-1,0 1 1,1-1-1,-1 0 0,1 0 1,-1 1-1,1-1 1,-1 0-1,0 1 1,1-1-1,-1 0 0,0 1 1,1-1-1,-1 0 1,0 1-1,0-1 0,1 1 1,-1-1-1,0 0 1,0 1-1,0-1 0,1 1 1,-1-1-1,0 1 1,0-1-1,0 1 1,0-1-1,0 1 0,0-1 1,0 1-1,0-1 1,0 1-1,0 0-11,53-100 504,227-394-20,-210 374-429,-52 88-85,-15 25-42,-12 20-17,-29 46-688,-28 49-5563,44-69 2372</inkml:trace>
  <inkml:trace contextRef="#ctx0" brushRef="#br0" timeOffset="26992.12">12593 969 10202,'0'20'2401,"0"7"1095,2 8-2815,2 24-89,1-7 96,-1 4-152,2-9-144,13-3-160,2-24-104,12-7-144,5-2-80,5-22-632,-9-12-224,3-21-2945,-14-7 360</inkml:trace>
  <inkml:trace contextRef="#ctx0" brushRef="#br0" timeOffset="27226.528">12916 892 2312,'0'12'1321,"-3"-2"-1041,0-5-608,3 1-912</inkml:trace>
  <inkml:trace contextRef="#ctx0" brushRef="#br0" timeOffset="28548.605">13024 797 3921,'27'-34'14978,"-48"86"-14738,3 1-1,2 0 1,2 1 0,3 1 0,2 0 0,3 0 0,2 1 0,2 2-240,2-55 6,0-1-2,-1 0 0,1 0 1,-1 0-1,1 0 0,0 0 1,0 1-1,0-1 0,0 0 0,0 0 1,0 0-1,1 0 0,-1 0 1,1 0-1,0 0 0,-1 0 0,1 0 1,0 0-1,0 0 0,0 0 1,0-1-1,0 1 0,1 0 1,-1-1-1,1 1 0,-1-1 0,1 1 1,-1-1-1,1 0 0,0 1 1,-1-1-1,1 0 0,0 0 1,0-1-1,2 2-4,2-3 11,0-1 0,0 0 0,0 0 0,0 0 0,0-1 0,-1 0 0,1 0 0,-1 0 0,0-1 0,0 1 0,0-1 0,0-1 0,0 1 0,-1-1 0,0 1 0,0-1 0,0-1-11,54-94 74,38-139 32,-70 159-64,-42 114-163,-35 162 73,38-30 83,14-166-34,-1 0 0,0 0 0,1 0 0,-1-1 1,0 1-1,1 0 0,-1 0 0,1 0 1,-1 0-1,0 0 0,1 0 0,-1 0 0,0 0 1,1-1-1,-1 1 0,1 0 0,-1 1 1,0-1-1,1 0 0,-1 0 0,0 0 0,1 0 1,-1 0-1,1 0 0,-1 0 0,0 1 1,1-1-1,-1 0 0,0 0 0,1 0 0,-1 1 1,0-1-1,0 0 0,1 0 0,-1 1 1,0-1-1,0 0 0,1 1 0,-1-1 0,0 0 1,0 1-1,0-1 0,0 0 0,1 1 1,-1-1-1,0 1 0,0-1 0,0 1-1,101-215 118,-97 206-115,0-1-3,0 1 0,0 1 0,0-1 0,1 1 0,0-1 0,1 1 0,0 1 0,0-1-1,0 1 1,1 0 0,-1 0 0,2 1 0,-1 0 0,-4 5-5,-1 0 0,1 1 1,-1-1-1,0 1 0,1 0 0,-1-1 0,0 1 0,1 0 0,-1 0 0,0 1 1,0-1-1,0 0 0,0 1 0,0-1 0,0 1 0,0 0 0,-1-1 0,1 1 1,0 0-1,-1 0 0,0 0 0,1 0 0,-1 1 0,0-1 0,0 0 0,0 0 1,0 1-1,-1-1 0,1 1 0,-1-1 0,1 0 0,-1 2 5,13 40-3,-3 1 0,-1 0 1,-2 1-1,0 29 3,-4-44 17,-3-30-14,-1-1 1,1 0-1,0 1 1,-1-1 0,1 0-1,0 1 1,0-1 0,-1 1-1,1-1 1,0 1 0,0-1-1,0 1 1,0-1 0,0 0-1,-1 1 1,1-1 0,0 1-1,0-1 1,0 1 0,0-1-1,0 1 1,1-1-1,-1 1 1,0-1 0,0 1-1,0-1 1,0 1 0,0-1-1,1 0 1,-1 1 0,0-1-1,0 1 1,1-1 0,-1 0-1,0 1 1,1-1 0,-1 0-1,0 1 1,1-1-1,-1 0 1,1 1 0,-1-1-1,0 0 1,1 0 0,-1 0-1,1 1 1,-1-1 0,1 0-1,-1 0 1,1 0 0,-1 0-1,0 0 1,1 0 0,-1 0-1,1 0 1,-1 0-1,1 0 1,-1 0 0,1 0-1,-1 0 1,1 0 0,-1 0-1,1-1 1,-1 1 0,0 0-1,1 0 1,-1-1 0,1 1-4,115-380 406,-116 379-408,0 1 0,0-1 1,1 0-1,-1 1 0,1-1 0,-1 0 0,0 1 0,1-1 0,-1 0 0,1 1 0,-1-1 0,1 1 0,0-1 0,-1 1 0,1-1 0,0 1 0,-1 0 0,1-1 0,0 1 0,-1 0 0,1-1 0,0 1 1,0 0-1,-1 0 0,1 0 0,0 0 0,0 0 0,0 0 0,-1 0 0,1 0 0,0 0 0,0 0 0,-1 0 0,1 0 0,0 0 0,0 1 0,0-1 2,16 1 18,-3-6 0,-12 4-21,-1 0-1,1 0 1,0 0 0,-1 0 0,1 0 0,0 0 0,0 1 0,0-1 0,0 0 0,0 1 0,0 0 0,0-1 0,0 1 0,0 0-1,0 0 1,0 0 0,0 0 0,0 0 0,0 1 0,0-1 0,0 1 0,-1-1 0,1 1 0,0 0 0,0-1 0,0 1 0,0 0 0,-1 0-1,1 1 1,0-1 0,-1 0 0,1 0 0,-1 1 0,0-1 0,1 1 0,-1-1 0,0 1 0,0 0 0,0-1 0,0 1 0,0 0 3,1 11-4,0-1 1,-2 0 0,1 1 0,-1-1-1,-1 0 1,0 1 0,-1-1-1,-1 4 4,-4 39 45,6-45-44,0-9 1,1-1-1,-1 1 0,1 0 0,-1 0 1,1 0-1,0-1 0,-1 1 0,1 0 0,0 0 1,0 0-1,-1 0 0,1 0 0,0-1 1,0 1-1,0 0 0,0 0 0,0 0 1,0 0-1,0 0 0,1 0 0,-1-1 1,0 1-1,0 0 0,1 0 0,-1 0 1,1 0-1,-1-1 0,1 1 0,-1 0 1,1 0-1,-1-1 0,1 1 0,-1 0 1,1-1-1,0 1 0,-1-1 0,1 1 1,0-1-1,0 1 0,-1-1 0,1 1 1,0-1-1,0 0 0,0 0 0,0 1 1,-1-1-1,1 0 0,0 0 0,0 0 1,0 0-1,0 0 0,0 0 0,0 0 1,0 0-1,-1 0 0,2 0-1,56 5 69,-44-44 46,45-110-24,-15 15-35,-38 117-70,-7 26-50,-4 11 49,2-13 24,1 0 0,0 1 0,0-1 0,1 0 0,0 0 0,0 1 0,1-1-1,0 1 1,0-1 0,1 1 0,0 4-9,0-12 1,0 0 0,-1 0 1,1 0-1,0 0 0,0 0 0,-1 0 0,1 0 0,0 0 1,0 0-1,-1 0 0,1 0 0,0-1 0,-1 1 0,1 0 0,0 0 1,-1-1-1,1 1 0,0-1 0,-1 1 0,1 0 0,-1-1 1,1 1-1,-1-1 0,1 1 0,-1-1 0,1 0 0,-1 1 1,1-1-1,-1 1 0,0-1 0,1 0 0,-1 1 0,0-1 1,0 0-1,0 0 0,1 1 0,-1-1 0,0 0 0,0 1 0,0-1 1,0 0-2,3-4 13,-1 2-13,0 1 8,0 0-1,1 0 1,-1-1 0,0 1 0,-1-1 0,1 1 0,0-1 0,-1 0-1,1 0 1,-1 1 0,0-1 0,0 0 0,0 0 0,0 0-1,-1 0 1,1-1 0,-1 1 0,0 0 0,1 0 0,-2 0 0,1 0-1,0 0 1,-1 0 0,1-1 0,-1 1 0,0 0 0,0 0 0,0 1-1,0-1 1,-1 0 0,0-2-8,1 4-2,0 0 0,1 0 0,-1 1 0,0-1-1,0 0 1,0 0 0,0 1 0,0-1 0,0 1 0,0-1-1,0 1 1,0-1 0,0 1 0,0-1 0,0 1 0,0 0 0,0 0-1,0-1 1,0 1 0,-1 0 0,1 0 0,0 0 0,0 0-1,0 0 1,0 1 0,0-1 0,0 0 0,-1 0 0,1 1 0,0-1-1,0 1 1,0-1 0,0 1 0,0-1 0,0 1 0,1 0-1,-1-1 1,0 1 0,0 0 0,0 0 0,0 0 0,1 0 0,-1 0-1,0-1 1,1 1 0,-1 0 0,1 0 0,-1 1 0,1-1-1,0 0 1,-1 0 0,1 0 2,-5 18 9,0-1-1,2 1 1,0 0 0,1 0-1,1 0 1,1 0-1,1 0 1,0 0 0,1 0-1,1 0 1,3 8-9,-6-23-2,1 0 1,-1 0-1,1 0 1,-1 0-1,1 0 0,0-1 1,1 1-1,-1 0 1,1-1-1,0 1 1,-1-1-1,2 1 0,-1-1 1,0 0-1,1 0 1,-1 0-1,1 0 1,0 0-1,0-1 0,0 1 1,0-1-1,0 0 1,1 0-1,-1 0 0,1 0 1,-1-1-1,1 1 1,0-1-1,0 0 1,-1 0-1,1 0 0,0-1 1,0 1-1,0-1 1,0 0-1,0 0 1,0 0-1,0-1 0,3 0 2,77-47-4597,-46 12 1110</inkml:trace>
  <inkml:trace contextRef="#ctx0" brushRef="#br0" timeOffset="29186.73">14766 758 8026,'8'-23'3066,"-12"9"1571,-19 15-2976,-2 10-1382,0 0-1,1 2 0,1 0 0,0 2 1,0 1-1,2 0 0,0 2 0,-4 4-278,4-3 33,-55 63 25,101-89-405,0-6 38,-12 4 196,-1 2 0,1 0 0,1 0-1,-1 1 1,1 1 0,0 0 0,1 1 0,-1 0 0,1 2-1,-1-1 1,1 2 0,11 0 113,-23 1-6,0 0 0,0 1 0,0 0 0,-1-1 0,1 1-1,0 0 1,0 0 0,-1 1 0,1-1 0,-1 0 0,1 1 0,-1 0 0,0 0-1,0-1 1,1 1 0,-1 0 0,0 1 0,-1-1 0,1 0 0,0 1 0,-1-1-1,1 1 1,-1-1 0,0 1 0,0 0 0,0-1 0,0 1 0,0 0 0,0 0-1,-1 0 1,0-1 0,1 1 0,-1 0 0,0 0 0,0 0 0,-1 0 0,1 0 0,-1 0-1,0 1 7,-5 24 305,-2 0-1,-1-1 0,-1 0 1,-1 0-1,-2-1 0,-14 23-304,17-31 205,0-1 0,-1-1 0,-1 0-1,0 0 1,-1-1 0,-1 0 0,0-2 0,-1 1 0,-1-2 0,-5 4-205,-14-2 309,34-14-324,1 0-1,-1 0 1,0 1 0,1-1-1,-1 0 1,1 0-1,-1 0 1,0 0-1,1 0 1,-1 0 0,0 0-1,1 0 1,-1 0-1,0 0 1,1 0-1,-1 0 1,1 0 0,-1-1-1,0 1 1,1 0-1,-1 0 1,1-1-1,-1 1 1,0 0 0,1-1-1,-1 1 1,1 0-1,0-1 1,-1 1-1,1-1 1,-1 1 0,1-1-1,-1 1 1,1-1-1,0 1 1,0-1-1,-1 0 1,1 1 0,0-1-1,0 1 1,-1-1-1,1 0 1,0 1-1,0-1 1,0 0 0,0 1-1,0-1 1,0 0-1,0 1 1,0-1-1,0 1 1,1-1 0,-1 0-1,0 1 1,0-1 15,33-80-4261,7 16 983</inkml:trace>
  <inkml:trace contextRef="#ctx0" brushRef="#br0" timeOffset="30485.761">14986 559 10514,'10'7'5692,"-14"25"-3452,3-28-2173,-50 166 1585,-13 65-508,58-210-1090,2 0 1,1 1-1,1 0 1,1-1-1,1 1 1,1 0-1,1 0 1,4 11-55,8-20 59,1-40-22,-1-23-8,-1 0 1,-2-1 0,-3-1 0,-1-4-30,20-101-22,-20 133-46,-6 20 66,-1-1 0,0 1 0,0 0 0,1 0 0,-1 0 0,0 0 0,0-1 0,1 1 0,-1 0 0,0 0 0,1 0 0,-1 0 0,0 0 0,1 0 0,-1 0 0,0 0 0,0 0 0,1 0 0,-1 0 0,0 0 0,1 0 0,-1 0 0,0 0 0,1 0 0,-1 0 0,0 0 0,1 0 0,-1 0 0,0 1 0,0-1 0,1 0 0,-1 0 0,0 0 0,0 1 0,1-1 0,-1 0 0,0 0-1,0 1 1,1-1 0,-1 0 0,0 0 0,0 1 0,0-1 0,0 0 0,0 0 0,1 1 0,-1-1 0,0 0 0,0 1 0,0-1 0,0 0 0,0 1 0,0-1 0,0 0 0,0 1 0,0-1 0,0 0 0,0 1 0,0-1 0,0 0 0,-1 1 2,2 0-10,15 47-134,-15-41 139,0 0 0,0 0 0,1-1 0,0 1-1,1 0 1,0-1 0,0 0 0,0 1 0,0-1 0,1 0 0,0-1 0,1 1 0,-1-1 0,1 0 0,0 0 0,0 0 0,1 0 0,-1-1 0,4 2 5,-2-5 1,1-1 1,-1 1 0,0-1 0,1-1 0,-1 1 0,0-1 0,0 0 0,1-1 0,-1 0-1,0 0 1,0-1 0,-1 0 0,1 0 0,-1 0 0,1-1 0,-1 0 0,0 0-1,0 0 1,-1-1 0,1 0 0,-1 0 0,1-2-2,2 0 14,1-1 0,-2 0 0,1-1 0,-1 1 0,0-2 1,-1 1-1,0-1 0,-1 0 0,0 0 0,0 0 0,-1 0 0,0-1 0,-1 0 0,2-11-14,-5 20 2,0 0-1,1 0 1,-1 0-1,0 0 0,0 0 1,0 0-1,0 0 1,-1 0-1,1 0 0,-1 0 1,1 0-1,-1 0 1,0 0-1,1 0 0,-1 0 1,0 0-1,0 1 1,0-1-1,-1 0 0,1 1 1,0-1-1,-1 1 1,1-1-1,-1 1 0,1 0 1,-1-1-1,1 1 1,-1 0-1,0 0 0,0 0 1,0 0-1,0 1 1,1-1-1,-1 0 0,0 1 1,0 0-1,0-1 1,0 1-1,0 0 0,-1 0 1,1 0-1,0 0 1,0 0-1,0 0 0,0 1 1,0-1-1,0 1 1,0 0-1,1-1 0,-1 1 1,0 0-1,0 0 1,0 0-1,1 0 0,-1 0 1,0 1-1,1-1 1,-1 0-1,1 1 0,-1 1-1,-11 10-6,2 1-1,0 0 0,1 1 1,0 0-1,1 1 0,1 0 1,1 0-1,0 1 0,1 0 1,0 0-1,2 1 0,0-1 1,-1 15 6,3-22-2,0-1 0,0 0 0,1 1 0,1 0 0,-1-1 0,2 1 0,-1-1 0,1 1 0,1-1 0,-1 1 0,2-1 0,-1 1 0,5 7 2,-6-15-1,0 0 0,0 0-1,0-1 1,0 1 0,0-1-1,0 1 1,1-1 0,-1 1-1,1-1 1,-1 0 0,1 0-1,0 0 1,-1 0 0,1 0-1,0 0 1,0 0 0,0 0-1,0-1 1,0 1 0,0-1-1,0 1 1,-1-1 0,1 0-1,0 0 1,0 0 0,0 0-1,0 0 1,0 0 0,0 0-1,0-1 1,0 1 0,0-1-1,0 1 1,0-1 0,1-1 1,66-43 22,95-136 53,-133 145-56,-3-1 0,0-2 0,-3-1 1,-1-1-1,-2-1 0,-2-1 0,-2 0 0,10-37-19,-20 43 30,-8 37-30,-1 0 0,1 0 0,0 0 0,-1 0 0,1 0 0,0 0 0,-1 0 0,1 0 0,0 0 0,-1 0 0,1 0 0,0 0 0,-1 0 0,1 0 0,0 0 0,-1-1 0,1 1 0,0 0 0,-1 0 0,1 0 0,0 0 0,-1-1 0,1 1 0,0 0 0,-1 0 0,1 0 0,0-1 0,0 1 0,0 0 0,-1-1 0,1 1 0,0 0 0,0-1 0,0 1 0,0 0 0,-1-1 0,1 1 0,0 0 0,0-1 0,0 1 0,0 0 0,0-1 0,0 1 0,0 0 0,0-1 0,0 1 0,-74 129-47,58-99 46,2 1 1,1 0-1,1 1 0,2 1 1,1 0-1,-1 11 1,9-39-3,-1-1 0,1 1 0,0-1-1,0 1 1,1-1 0,-1 1 0,1 0 0,0-1 0,0 1 0,1 0 0,-1-1-1,1 1 1,0 0 0,0-1 0,0 1 0,1-1 0,0 0 0,0 1 0,0-1-1,0 0 1,1 0 0,-1 0 0,1-1 0,0 1 0,0-1 0,2 2 3,-1-4-1,0-1 1,0 0 0,0 0 0,0 0-1,0 0 1,0-1 0,0 1 0,0-1-1,0 0 1,0 0 0,-1-1 0,1 1-1,0-1 1,-1 0 0,1 0 0,-1 0-1,0 0 1,1-1 0,-1 1 0,0-1-1,0-1 1,11-9 15,-1-1-1,0 0 0,-1-1 0,-1 0 1,-1-1-1,5-9-14,-13 20 0,95-192 101,-66 105-62,-55 132-141,2 8 65,8-23 35,1 0-1,1 1 0,1 0 1,1 1-1,2 1 1,0-1-1,2 1 1,1 0-1,2 1 0,0-1 1,2 0-1,1 4 3,0-30 0,0 0-1,0-1 0,0 1 1,0 0-1,0 0 0,1-1 0,-1 1 1,0 0-1,1-1 0,-1 1 1,1-1-1,0 1 0,-1 0 0,1-1 1,0 1-1,0-1 0,0 0 1,0 1-1,0-1 0,0 0 1,1 0-1,-1 1 0,0-1 0,1 0 1,-1 0-1,0 0 0,1-1 1,-1 1-1,1 0 0,0-1 0,-1 1 1,1 0-1,0-1 0,-1 0 1,1 1-1,0-1 0,-1 0 1,1 0-1,0 0 0,0 0 0,-1 0 1,1-1-1,0 1 0,-1 0 1,1-1-1,0 1 0,-1-1 0,1 0 1,-1 1-1,1-1 0,-1 0 1,1 0-1,0-1 1,17-10 10,0-1-1,-1-1 1,-1-1 0,0 0 0,-1-1-1,0-1 1,-2 0 0,0-1-1,-1-1 1,0-1-10,1 0 15,44-60 26,-3-3 0,-5-3 0,33-75-41,-73 138 10,-35 67-92,-76 201 60,86-211 27,2 1 0,1 1 0,2 0 0,1 1-1,2 0 1,1 0 0,2 0 0,2 1 0,1-1-1,5 35-4,-37-104 128,-137-168-3732,119 136 3572,51 63 54,0 0 0,1 0 0,-1 0 0,0 0 0,0 0 0,0 0 0,0 0 0,1 1 0,-1-1 0,0 0 0,1 0 0,-1 0 0,1 0 0,-1 1 0,1-1 0,-1 0 0,1 0 0,0 1 0,-1-1 0,1 0 1,0 1-1,0-1 0,-1 1 0,1-1 0,0 1 0,0-1 0,0 1 0,0 0 0,-1-1 0,1 1 0,0 0 0,0 0 0,0 0 0,0-1 0,0 1 0,0 0 0,0 0 0,0 0 0,0 1 0,0-1 0,0 0 0,-1 0 0,1 0 0,0 1 1,0-1-24,4 0 71,157-17 521,27-2-503,-69-1-3594,-62 5 644</inkml:trace>
  <inkml:trace contextRef="#ctx0" brushRef="#br0" timeOffset="32668.678">17036 841 4993,'5'-10'1953,"20"-54"5205,-25 62-7070,0 0 1,0 0 0,0 1-1,0-1 1,0 0-1,0 0 1,-1 1-1,1-1 1,0 0-1,-1 1 1,1-1-1,-1 0 1,0 1-1,0-1 1,1 1-1,-1-1 1,0 1 0,0-1-1,-1 1 1,1 0-1,0 0 1,0-1-1,-1 1 1,1 0-1,0 0 1,-1 0-1,1 0 1,-1 0-1,0 1 1,1-1 0,-1 0-1,1 1 1,-1-1-1,0 1 1,0 0-1,1 0 1,-1-1-89,-5 0 69,0 0 0,0 1 0,0-1-1,0 1 1,0 1 0,0-1 0,0 1 0,0 0 0,0 1 0,0 0 0,0 0 0,1 0 0,-1 1 0,1 0 0,0 0 0,0 1 0,0-1-1,0 1 1,0 1 0,1-1 0,0 1 0,0 0 0,-4 5-69,-3 3 5,2 1 1,0 0-1,0 1 0,1 0 0,1 0 0,0 1 1,2 0-1,0 0 0,-1 6-5,4-16 8,0 0 1,1 0-1,0 1 0,1-1 1,-1 0-1,1 1 0,1-1 1,-1 0-1,1 1 0,0-1 1,0 1-1,1-1 0,0 1 1,0-1-1,1 0 0,-1 1 1,1-1-1,1 0 0,-1 0 1,2 2-9,-2-7 8,1 0 0,0 0 1,0 0-1,-1 0 0,1 0 0,0 0 1,0-1-1,0 1 0,0-1 0,0 0 1,0 0-1,0 0 0,0 0 0,0-1 1,-1 1-1,1-1 0,0 1 0,0-1 1,0 0-1,-1 0 0,1-1 0,0 1 1,-1 0-1,1-1 0,-1 0 0,2-1-8,113-92 264,-110 88-251,61-63 134,-4-2 0,14-25-147,-58 72 12,-2 0 1,0-2-1,-2 0 0,-2 0 0,0-2 1,1-5-13,-14 31 2,0 1 1,1-1-1,-1 0 1,0 0-1,-1 0 1,1 0-1,0 0 1,-1 0-1,0-1 1,1 1-1,-1 0 1,-1 0-1,1 0 1,0 0-1,-1 0 1,1 0-1,-1 0 1,0-1-3,-13 7 16,-33 66 3,17-13 11,3 2 1,2 0 0,3 1-1,2 2 1,-1 14-31,19-66 11,0 0 0,0 0-1,1 0 1,0 0 0,1 0 0,0 0 0,0 0-1,1 1 1,0-1 0,1 2-11,-1-10 3,0 1 0,-1-1 1,1 1-1,0-1 0,0 1 0,0-1 1,0 0-1,0 0 0,1 1 0,-1-1 1,0 0-1,1 0 0,-1 0 0,0 0 0,1-1 1,-1 1-1,1 0 0,0 0 0,-1-1 1,1 1-1,-1-1 0,1 0 0,0 1 1,-1-1-1,1 0 0,0 0 0,-1 0 0,1 0 1,0 0-1,-1-1 0,1 1 0,0 0 1,-1-1-1,1 1 0,0-1 0,-1 0 0,1 1 1,-1-1-4,14-5 20,-1-1 1,-1 0 0,0-1-1,0 0 1,0-1 0,10-9-21,-16 12 8,195-173 204,-100 55-143,-94 116-84,-13 20-24,1-2 40,-42 130-61,42-126 64,0 0 0,0 0 0,1 0 0,1 1 1,1-1-1,0 1 0,1-1 0,0 1 0,2 11-4,-2-24 1,1 0 1,-1-1-1,0 1 0,1 0 1,-1 0-1,1 0 0,-1 0 0,1 0 1,0-1-1,0 1 0,0 0 0,0 0 1,0-1-1,0 1 0,0-1 1,0 1-1,1-1 0,-1 0 0,1 1 1,-1-1-1,1 0 0,-1 0 0,1 0 1,0 0-1,0 0 0,-1 0 1,1-1-1,0 1 0,0-1 0,0 1 1,0-1-1,0 0 0,0 1 0,0-1 1,0 0-1,-1 0 0,1 0 1,0-1-1,0 1 0,0 0 0,0-1 1,0 1-1,0-1 0,0 0 1,-1 0-1,2 0-1,93-62 96,76-95 60,-156 143-144,-2 0 1,0-1-1,-1-1 1,-1 0-1,0-1 1,6-14-13,-12-13 81,-7 44-78,1 1 0,-1-1 0,1 1 0,-1-1 1,1 1-1,-1-1 0,0 1 0,1-1 0,-1 1 0,0 0 0,1-1 1,-1 1-1,0 0 0,1 0 0,-1-1 0,0 1 0,0 0 0,1 0 0,-1 0 1,0 0-1,0 0 0,0 0 0,1 0 0,-1 0 0,0 0 0,1 1 1,-1-1-1,0 0 0,0 0 0,1 1 0,-1-1 0,0 0 0,1 1 1,-1-1-1,0 1 0,1-1 0,-1 1-3,-43 49 77,35-39-66,1 1-1,0 0 0,0 0 1,1 1-1,1 0 1,0 0-1,1 1 0,1-1 1,0 1-1,0 0 1,2 0-1,0 1 0,0-1 1,1 0-1,1 15-10,1-26 2,0 1 0,1-1 1,-1 1-1,1-1 0,-1 1 0,1-1 0,0 0 0,0 0 0,0 0 0,1 0 0,-1 0 0,1-1 0,-1 1 0,1-1 0,0 1 0,0-1 0,0 0 1,0 0-1,1 0 0,-1-1 0,0 1 0,1-1 0,-1 0 0,1 0 0,0 0 0,-1 0 0,1-1 0,0 1-2,106-1 58,-20-19-555,-65 6 1067,-20 0-3469,-18-1 358</inkml:trace>
  <inkml:trace contextRef="#ctx0" brushRef="#br0" timeOffset="32953.544">17664 345 10138,'-14'0'3057,"10"6"560,4 2-2633,1 1-800,-2 8-24,1-1-176,12-6-3609,-3-9 1201</inkml:trace>
  <inkml:trace contextRef="#ctx0" brushRef="#br0" timeOffset="34429.353">19117 520 8738,'-3'33'1808,"-1"14"897,1 5-2505,-3 1-48,0-6 64,1 6-64,3-13 0,4 0-88,4-8 0,-3-7-72,-1-3-56,-8-2-1880,-4-6-905,-3 1-408</inkml:trace>
  <inkml:trace contextRef="#ctx0" brushRef="#br0" timeOffset="34789.293">18655 697 7754,'-5'-18'751,"0"-1"0,2 1 0,0-1 1,2 0-1,0 0 0,1-1 0,1-5-751,0 13 137,1 1 0,0 0 0,1 0 0,0 0-1,1 0 1,0 1 0,1-1 0,0 1 0,1 0 0,0 0-1,0 1 1,1 0 0,1-1-137,9-8 75,1 2 0,0 0 0,1 1 0,1 0 0,0 2 0,1 1 0,0 0 0,1 1 0,0 2 0,1 0 0,0 1 0,0 2 0,1 0 0,19-1-75,-31 4 1,0 2 0,1-1 0,-1 2 0,1 0 0,0 0 0,-1 1 0,0 1 0,1 0 0,-1 0 1,0 2-1,0-1 0,0 2 0,0-1 0,-1 1 0,0 1 0,0 0 0,0 1 0,-1 0 0,0 1 0,0 0 1,-1 0-1,0 1 0,0 0 0,-1 1 0,0 0 0,-1 0 0,6 11-1,-11-14 49,1 0 1,-1 1-1,0-1 0,-1 1 0,1-1 0,-2 1 1,1 0-1,-1 0 0,0-1 0,-1 1 1,0 0-1,0 0 0,0-1 0,-1 1 1,0-1-1,-1 1 0,0-1 0,0 0 1,0 0-1,-5 6-49,-2 3 211,0-1 0,-2 0 0,1-1 0,-2 0 1,0-1-1,0 0 0,-2-1 0,-6 4-211,-38 22 299,-3-2 0,-1-3 0,-47 16-299,84-38-270,18-13-575,21-10-96,24-11-2274,10-10-193</inkml:trace>
  <inkml:trace contextRef="#ctx0" brushRef="#br0" timeOffset="35580.339">19447 573 8418,'-27'102'5628,"-7"-3"-3459,-24 89-433,56-181-1677,0-2-28,1-1 0,0 1-1,0 0 1,0 0-1,0 0 1,1 0 0,0-1-1,0 1 1,0 0-1,1 0 1,-1 0-1,1 0 1,0-1 0,1 1-1,1 4-30,-2-9 16,0 0 0,0 0 0,1 0 0,-1 0-1,0 0 1,0 0 0,0 0 0,1 0 0,-1 0-1,0-1 1,0 1 0,0 0 0,1-1 0,-1 1-1,0-1 1,0 0 0,0 1 0,0-1 0,0 0-1,0 1 1,0-1 0,0 0 0,-1 0 0,1 0-1,0 0 1,0 0 0,-1 0 0,1 0 0,0 0 0,-1 0-1,1 0 1,-1 0 0,0-1 0,1 1-16,8-17 125,-1-1 1,-1 1 0,0-1 0,-2 0-1,0-1 1,-1 1 0,1-18-126,-4 27 14,1-1-1,-2 1 1,0-1 0,0 1-1,-1-1 1,0 1-1,-1-1 1,0 1 0,0 0-1,-1 0 1,-1 0 0,1 0-1,-2 0 1,1 1 0,-2 0-1,1 0 1,-5-6-14,10 16-1,0-1 0,0 0 0,0 0 0,0 1 0,0-1 0,-1 0 0,1 0 0,0 0 0,0 1 0,0-1 0,0 0 0,0 0 0,-1 0 1,1 1-1,0-1 0,0 0 0,0 0 0,0 0 0,-1 0 0,1 1 0,0-1 0,0 0 0,-1 0 0,1 0 0,0 0 0,0 0 0,0 0 0,-1 0 0,1 0 0,0 0 0,0 0 0,-1 0 0,1 0 0,0 0 0,0 0 0,-1 0 0,1 0 1,0 0-1,0 0 0,-1 0 0,1 0 0,0 0 0,0 0 0,-1 0 0,1 0 0,0-1 0,0 1 0,0 0 0,-1 0 0,1 0 0,0 0 0,0-1 0,0 1 0,0 0 0,-1 0 0,1 0 0,0-1 0,0 1 0,0 0 0,0 0 0,0-1 2,8 25-60,-2-17 0,0 0 0,1 0 0,-1-1 1,1 0-1,1 0 0,-1-1 1,1 1-1,0-2 0,0 1 0,0-1 1,1 0-1,0-1 0,-1 0 1,1 0-1,0-1 0,1 0 0,-1-1 1,0 0-1,4 0 59,5 0-450,0-1-1,0-1 1,0 0-1,0-2 1,0 0 0,0 0-1,-1-2 1,1 0 0,9-6 450,-21 10-83,0-1 0,-1 0 1,1 0-1,-1-1 1,0 1-1,0-1 1,0 0-1,0-1 1,0 1-1,-1-1 1,1 0-1,-1 0 0,0 0 1,0-1-1,-1 0 1,1 1-1,-1-1 1,0 0-1,0-3 83,-3 8 9,0-1 0,0 0 0,0 0-1,-1 1 1,1-1 0,0 0 0,-1 0-1,1 1 1,0-1 0,-1 0 0,1 1 0,-1-1-1,1 1 1,-1-1 0,0 0 0,1 1-1,-1-1 1,1 1 0,-1 0 0,0-1 0,1 1-1,-1-1 1,0 1 0,0 0 0,1 0-1,-1-1 1,0 1 0,0 0 0,1 0 0,-1 0-1,0 0 1,0 0 0,0 0 0,1 0-1,-1 0 1,0 0 0,0 0 0,0 1 0,1-1-1,-1 0 1,0 0 0,1 1 0,-1-1-1,0 0 1,0 1 0,1-1 0,-1 1 0,1-1-1,-1 1 1,0-1 0,1 1 0,-1 0-1,1-1 1,-1 1 0,1 0-9,-12 8 44,0 2 0,1-1 1,0 2-1,1-1 0,0 2 0,1-1 1,1 1-1,0 1 0,0-1 0,1 1 1,-2 10-45,0-6 101,0 1 0,2 0 1,0 1-1,2 0 0,0 0 1,0 5-102,5-24 14,-1 0 0,1 0-1,0-1 1,-1 1 0,1 0 0,0 0 0,0 0 0,0 0-1,-1 0 1,1 0 0,0 0 0,0 0 0,0 0 0,1 0-1,-1 0 1,0 0 0,0 0 0,1 0 0,-1 0 0,0 0-1,1 0 1,-1-1 0,1 1 0,-1 0 0,1 0 0,-1 0-1,1-1 1,-1 1 0,1 0 0,0-1 0,0 1 0,-1 0-1,1-1 1,0 1 0,0-1 0,0 1 0,0-1 0,-1 1-1,1-1 1,0 0 0,0 0 0,0 1 0,0-1 0,0 0-1,0 0 1,0 0 0,0 0 0,0 0 0,0 0 0,0 0-1,0 0 1,0-1 0,0 1 0,0 0 0,0 0 0,0-1-1,-1 1 1,1-1 0,1 1-14,14-11 178,-1 1-1,0-2 1,0 0 0,-1 0-1,-1-2 1,0 1 0,-1-2-1,0 0 1,-1 0 0,-1-1-1,-1 0 1,0-1 0,-1 0-1,1-4-177,-7 19 53,0-1-1,-1 1 1,1-1 0,-1 1-1,1-1 1,-1 0-1,0 1 1,0-1-1,0 0 1,-1 0 0,1 0-1,0 0 1,-1 1-1,0-1 1,0 0 0,0 0-1,0 0 1,0 0-1,-1 0 1,1 0-1,-1 0 1,0 0 0,0 1-1,0-1 1,0 0-1,0 1 1,-1-1 0,1 0-1,-1 1 1,1 0-1,-1-1 1,0 1-1,0 0 1,0 0 0,0 0-1,-1 0 1,1 0-1,0 1 1,-1-1 0,0 1-1,1-1 1,-3 0-53,0 3-35,0-1 0,-1 1 0,1 0 0,0 0 0,0 1 0,0-1 0,0 1 0,0 0 0,1 1 0,-1-1 0,1 1 0,-1 0 0,1 0 0,0 0 0,0 1 0,0-1 0,0 1 0,1 0 0,0 0 0,0 1 0,0-1 0,0 0 0,0 1 0,0 3 35,2-7-144,1 1 0,-1-1 0,1 0 0,0 1 0,0-1 0,0 1 0,0-1 0,0 0 0,0 1 0,0-1 0,0 1 0,0-1 0,1 0 0,-1 1 0,0-1 0,1 0 0,-1 1 0,1-1 0,0 0 0,-1 0 0,1 1 0,0-1 0,0 0 0,0 0 0,0 0 0,0 0 0,0 0 0,0 0 0,0 0 0,0-1 0,0 1 0,1 0 0,-1-1 0,0 1 0,1 0 1,-1-1-1,0 0 0,1 1 0,-1-1 0,0 0 0,1 0 0,-1 1 0,1-1 0,-1 0 0,1-1 144,36 0-3705</inkml:trace>
  <inkml:trace contextRef="#ctx0" brushRef="#br0" timeOffset="36068.519">20145 656 8186,'-15'4'4953,"-10"6"-3062,6 0-1751,1 2-1,1 0 1,0 2-1,0-1 1,1 2 0,1 0-1,1 1 1,0 1 0,1 0-1,-6 11-139,-5 42 275,25-68-267,0-1 1,0 1-1,0-1 1,-1 1-1,2-1 1,-1 1 0,0-1-1,0 0 1,0 1-1,1-1 1,-1 0-1,0 0 1,1 0-1,-1 0 1,1 0-1,0-1 1,-1 1-1,1 0 1,0-1-1,-1 1 1,1-1-1,0 1 1,0-1-1,-1 0 1,1 0-1,0 0 1,0 0-1,-1 0 1,1 0-1,0 0 1,0-1-1,-1 1 1,1 0-1,0-1 1,0 0 0,-1 1-1,1-1 1,-1 0-1,1 0 1,-1 0-1,1 0 1,-1 0-1,1 0 1,-1-1-9,24-10 46,-1-1 0,0-1 1,-1-1-1,0-1 1,-2-1-1,0-1 1,-1-1-1,0-1 0,-2-1 1,15-21-47,-22 29 16,-1-1 0,-1 1 0,-1-2 0,0 1 0,0-1 0,-2 0 1,0 0-1,0-1 0,-2 0 0,0 0 0,1-9-16,-5 24 4,1 1 0,-1-1 0,0 0-1,0 1 1,0-1 0,0 1 0,1-1 0,-1 0 0,0 1-1,0-1 1,0 1 0,0-1 0,0 0 0,-1 1 0,1-1-1,0 1 1,0-1 0,0 1 0,0-1 0,-1 0 0,1 1-1,0-1 1,-1 1 0,1-1 0,0 1 0,-1-1 0,1 1-1,0-1 1,-1 1 0,1 0 0,-1-1 0,1 1 0,-1 0-1,1-1 1,-1 1 0,1 0 0,-1 0 0,0-1 0,1 1-1,-1 0 1,1 0 0,-1 0 0,1 0 0,-1 0 0,0-1-1,1 1 1,-1 1-4,-24 17 127,8 7-109,2 1 0,0 1 0,1 0 1,2 1-1,1 0 0,1 1 0,1 0 0,0 9-18,4 38 29,5-74-27,1 0 0,0 1 0,-1-1-1,1 0 1,0 0 0,0 0 0,0 0-1,0 0 1,0 0 0,1 0 0,-1 0-1,0-1 1,1 1 0,0 0 0,-1-1-1,1 1 1,0-1 0,0 0-1,0 1 1,0-1 0,0 0 0,0 0-1,0 0 1,0-1 0,0 1 0,0 0-1,1-1 1,-1 1 0,0-1 0,2 0-2,7 1 12,0-2 0,1 1 1,-1-1-1,0-1 0,0 0 1,0-1-1,0 0 0,4-2-12,20-6 18,1-2 0,-2-1 0,0-2 0,-1-1 0,-1-2 0,0-1 0,-2-1 0,15-14-18,-2-12-62,-43 46 60,0 1 0,0-1 0,0 1 0,0 0 0,0-1 0,0 1 0,0 0 1,0-1-1,-1 1 0,1-1 0,0 1 0,0 0 0,0-1 0,0 1 0,-1 0 0,1-1 1,0 1-1,0 0 0,-1 0 0,1-1 0,0 1 0,0 0 0,-1 0 0,1-1 0,0 1 1,-1 0-1,1 0 0,0 0 0,-1 0 0,1-1 0,-1 1 0,1 0 0,0 0 1,-1 0-1,1 0 0,0 0 0,-1 0 0,1 0 0,-1 0 0,1 0 0,0 0 0,-1 0 1,1 0-1,0 0 0,-1 0 0,1 1 0,-1-1 0,1 0 0,0 0 0,-1 0 0,1 1 1,0-1-1,0 0 0,-1 0 0,1 0 0,0 1 0,-1-1 0,1 0 0,0 1 1,0-1-1,0 0 0,-1 1 0,1-1 2,-11 7-7,1 0 0,0 0 0,0 1 0,0 1 0,1-1 0,0 2 0,1-1 0,0 1 0,0 0 0,1 1 0,1 0 0,0 0 0,0 0 0,1 1 0,-1 3 7,-6 52 49,13-66-44,0 1-1,0-1 1,0 1 0,0-1-1,1 0 1,-1 1 0,0-1 0,1 0-1,-1 0 1,0 0 0,1 0-1,0 0 1,-1 0 0,1-1-1,-1 1 1,1 0 0,0-1 0,-1 1-1,1-1 1,0 0 0,0 0-1,-1 1 1,1-1 0,0 0-1,0 0 1,0-1 0,-1 1 0,1 0-1,0-1 1,-1 1 0,1-1-1,0 1 1,-1-1 0,1 0-1,0 0 1,-1 1 0,1-1 0,-1 0-1,0 0 1,1-1-5,35-18 65,-2-2 1,0-2-1,-1-1 0,-2-2 1,0-1-1,4-7-65,25-27 76,-67 71-89,1 1-1,0 0 1,0 0 0,1 1-1,0 0 1,1-1 0,0 1-1,1 0 1,1 0 0,-1 1-1,1-1 1,1 6 13,0-15 2,0 0-1,0-1 1,0 1 0,0-1-1,0 1 1,1 0 0,-1-1-1,0 1 1,1-1 0,-1 1-1,1-1 1,0 1 0,-1-1-1,1 1 1,0-1 0,0 1-1,0-1 1,0 0 0,0 0-1,0 1 1,0-1 0,0 0-1,1 0 1,-1 0 0,0 0-1,1-1 1,-1 1 0,1 0-1,-1 0 1,1-1 0,-1 1-1,1-1 1,-1 1 0,1-1-1,0 0 1,-1 0 0,1 0-1,-1 0 1,1 0 0,1 0-2,64-19 1220,-63 18-1027,40-18-2394,-3-2 830</inkml:trace>
  <inkml:trace contextRef="#ctx0" brushRef="#br0" timeOffset="36451.086">21229 229 4737,'1'-1'206,"0"0"1,0 0-1,0 1 0,0-1 0,0 1 0,0-1 1,0 1-1,1-1 0,-1 1 0,0-1 1,0 1-1,0 0 0,0 0 0,1 0 1,-1 0-1,0 0 0,0 0 0,0 0 1,1 0-1,-1 0 0,0 0 0,0 1 1,0-1-1,0 0 0,0 1 0,0-1 1,1 1-1,-1 0 0,0-1 0,0 1 1,-1 0-1,1-1 0,0 1 0,0 0 1,0 0-1,0 0 0,-1 0 0,1 0 1,0 0-1,-1 0 0,1 0 0,-1 0 1,1 0-1,-1 0 0,1 0 0,-1 1-206,3 8 197,-1 0 0,0 1 0,-1-1 0,0 1-1,-1-1 1,0 1 0,-1-1 0,0 1 0,-1-1 0,0 1-1,0-1 1,-2 4-197,3-9 64,-16 54 670,-2-1 0,-3 0 0,-23 41-734,9-18 544,13-13-134,23-67-407,0-1 1,-1 1 0,1 0-1,0 0 1,0-1 0,0 1-1,0 0 1,0 0 0,0-1-1,0 1 1,1 0 0,-1 0-1,0-1 1,0 1 0,1 0-1,-1-1 1,0 1 0,1 0-1,-1-1 1,0 1 0,1 0-1,-1-1 1,1 1 0,-1-1-1,1 1 1,-1-1 0,1 1-1,0-1 1,-1 1 0,1-1-1,0 0 1,-1 1 0,1-1-1,0 0 1,-1 0 0,1 1-1,0-1 1,0 0 0,-1 0-1,1 0 1,0 0 0,0 0-1,-1 0 1,1 0 0,0 0-1,0 0 1,-1 0 0,1 0-1,0-1 1,-1 1 0,1 0-1,0 0 1,-1-1 0,1 1 0,0-1-1,-1 1 1,1 0 0,0-1-1,-1 1 1,1-1 0,-1 1-1,1-1 1,-1 0 0,1 1-1,-1-1 1,0 0 0,1 1-1,-1-1 1,1 0-4,35-23 88,-1-1 1,-2-2-1,0-1 0,0-3-88,-3 0 26,-1 0-1,-1-2 0,15-26-25,28-50 22,-69 106-262,13-25 220,-15 11-4491,-4 15 1063</inkml:trace>
  <inkml:trace contextRef="#ctx0" brushRef="#br0" timeOffset="36825.189">21364 658 8010,'-3'42'2240,"-4"-14"649,5-4-2169,5 0-360,3-3-88,-3-10-64,19-9-216,3-11 264,29-23-3224,-1-23 1087</inkml:trace>
  <inkml:trace contextRef="#ctx0" brushRef="#br0" timeOffset="37093.483">21877 216 9250,'-77'109'5140,"45"-57"-4665,2 1 1,2 2-1,3 0 0,2 4-475,-7 61 786,37-64-531,-6-55-249,0 0 0,-1 0 0,1 0 0,0 0-1,0 0 1,0 0 0,0 0 0,0 0 0,0 0 0,0 0 0,0-1 0,0 1-1,0 0 1,0-1 0,0 1 0,1-1 0,-1 1 0,0-1 0,0 0 0,1 1-1,-1-1 1,0 0 0,1 0 0,-1 0 0,0 0 0,1 0 0,-1 0 0,0 0-1,0 0 1,1-1 0,-1 1 0,0-1 0,0 1 0,1-1 0,-1 1 0,0-1-1,0 1 1,0-1 0,0 0-6,12-7 36,-1-1 1,0 0-1,-1-1 0,0 0 0,0-1 0,-1 0 1,-1-1-1,0 0 0,0 0 0,-1-1 1,-1 0-1,1-2-36,-3 6 11,-1 0-1,1-1 1,-1 0 0,-1 0-1,0 0 1,0 0 0,-1-1-1,0 1 1,-1-1 0,0-3-11,-1 15-1,-1-1 0,1 0 0,0 1 1,-1-1-1,1 0 0,-1 0 0,1 1 0,0-1 1,-1 0-1,1 0 0,-1 0 0,1 0 1,-1 1-1,1-1 0,-1 0 0,1 0 1,-1 0-1,1 0 0,-1 0 0,1 0 1,-1 0-1,1-1 0,-1 1 0,1 0 1,0 0-1,-1 0 0,1 0 0,-1 0 1,1-1-1,-1 1 0,1 0 0,0-1 1,-1 1-1,1 0 0,-1 0 0,1-1 1,0 1-1,-1-1 0,1 1 0,0 0 1,0-1-1,-1 1 0,1-1 0,0 1 1,0 0-1,0-1 0,0 1 0,-1-1 1,1 1-1,0-1 0,0 1 0,0-1 0,0 1 1,0-1-1,0 1 0,0-1 0,0 1 1,0-1-1,0 1 0,1-1 0,-1 1 1,0-1-1,0 1 1,-23 36-74,-3 66-34,26-100 109,0-1 0,-1 1-1,1 0 1,0-1 0,0 1 0,1 0-1,-1 0 1,0-1 0,0 1 0,1 0-1,-1-1 1,1 1 0,0-1 0,-1 1-1,1 0 1,0-1 0,0 1 0,0-1-1,0 0 1,0 1 0,0-1-1,0 0 1,1 0 0,-1 0 0,0 0-1,1 0 1,-1 0 0,1 0 0,-1 0-1,1 0 1,-1 0 0,1-1 0,0 1-1,-1-1 1,1 0 0,0 1 0,-1-1-1,2 0 0,66-10 107,-48 1-85,-1 0 0,-1-2 1,0 0-1,0-1 0,-1 0 0,0-2 1,-2 0-1,1-1 0,-2-1 1,14-17-23,1-1-7,-33 53-30,-60 151 477,61-160-379,-1-2 7,1-1-1,0 1 1,0-1-1,1 1 1,0 0-1,0-1 1,1 1-1,0 0 1,1 0-1,-1-1 1,1 1-1,1 0 1,0-1 0,2 7-68,-3-13 8,1 0 1,-1 0 0,0 0-1,1 0 1,-1-1 0,1 1 0,0-1-1,-1 1 1,1-1 0,-1 1 0,1-1-1,0 0 1,-1 0 0,1 0 0,0 0-1,-1 0 1,1 0 0,0-1 0,-1 1-1,1 0 1,-1-1 0,1 1-1,0-1 1,-1 0 0,1 0 0,-1 1-1,0-1 1,1 0 0,-1 0 0,1-1-9,4-1 10,104-56-4718,-79 26 1273</inkml:trace>
  <inkml:trace contextRef="#ctx0" brushRef="#br0" timeOffset="37304.443">22200 317 8282,'-16'-4'4577,"10"4"-472,1 0-1377,7 4-2248,1 0-112,0-1-560,10 2-3913,4-2 1297</inkml:trace>
  <inkml:trace contextRef="#ctx0" brushRef="#br0" timeOffset="38363.841">22507 621 7882,'-1'-1'286,"1"0"-90,0-1 0,0 1 0,0 0 0,0 0 0,-1 0 0,1-1 0,0 1 1,-1 0-1,1 0 0,-1 0 0,1 0 0,-1-1 0,1 1 0,-1 0 0,0 0 0,0 0 0,0 1 0,1-1 0,-1 0 1,0 0-1,0 0 0,0 1 0,0-1 0,0 0 0,-1 1 0,1-1 0,0 1 0,0-1 0,0 1 0,0 0 0,-1-1 1,1 1-1,0 0 0,0 0 0,-1 0 0,1 0 0,0 0 0,0 0 0,-1 0 0,1 0 0,0 1 0,0-1 0,0 0 1,-1 1-1,1-1 0,-1 1-196,-13 9 299,-1 1 1,2 0 0,0 1 0,0 0 0,1 1 0,1 1-1,-12 14-299,15-16 51,-64 95 116,73-108-165,1 1 0,-1 0 1,1-1-1,-1 1 0,1 0 0,-1-1 0,1 1 0,-1 0 0,1 0 1,0 0-1,-1 0 0,1 0 0,-1 0 0,1-1 0,-1 1 0,1 0 0,0 1 1,-1-1-1,1 0 0,-1 0 0,1 0 0,0 0 0,-1 0 0,1 1 1,-1-1-1,1 0 0,-1 0 0,1 1 0,-1-1 0,1 0 0,-1 1 0,1-1 1,-1 0-1,0 1 0,1-1 0,-1 1 0,0-1 0,1 1 0,-1-1 1,0 1-1,1-1 0,-1 1 0,0-1 0,0 1 0,0 0 0,0-1 1,1 1-1,-1-1 0,0 1 0,0-1 0,0 1 0,0 0 0,0-1 0,0 1 1,0-1-1,-1 1 0,1-1 0,0 1 0,0 0 0,0-1-2,129-72 190,-110 63-177,2-3-9,1 1 0,1 1 1,0 1-1,1 1 0,-1 1 0,1 2 0,9-1-4,-31 5-2,0 1 0,0 0 0,0 0-1,0 0 1,0 0 0,0 1 0,0-1-1,0 0 1,0 1 0,0 0 0,0-1-1,0 1 1,0 0 0,0 0 0,-1 0 0,1 0-1,0 0 1,0 1 0,-1-1 0,1 0-1,-1 1 1,0-1 0,1 1 0,-1-1-1,0 1 1,0 0 0,0 0 0,0 0-1,0-1 1,0 1 0,0 0 0,-1 0 0,1 0-1,-1 0 1,1 0 0,-1 0 0,0 0-1,0 0 1,0 1 0,0-1 0,0 0-1,0 0 1,-1 0 0,1 0 0,-1 0-1,0 1 3,9 46 239,-6-49-226,-1 1-1,1 0 0,0-1 0,-1 1 1,1-1-1,0 1 0,0-1 0,0 0 1,-1 0-1,1 0 0,0 0 0,0 0 1,0 0-1,-1 0 0,1-1 0,0 1 1,0 0-1,-1-1 0,1 0 0,0 1 1,-1-1-1,1 0 0,-1 0 1,1 0-1,-1 0 0,1 0 0,-1 0 1,0-1-1,1 1-12,0 0 11,27-18-116,-2 0 0,0-2 0,-1-1 0,-1-1 0,3-5 105,9-20-4815,-28 49-1794,-3 4 2696</inkml:trace>
  <inkml:trace contextRef="#ctx0" brushRef="#br0" timeOffset="38658.003">23144 486 3473,'30'-29'6465,"-42"30"-1896,-16 21-3760,2 1 0,0 2 0,1 0 0,2 2 0,1 0 0,-9 16-809,17-7 343,22-32-285,93-29-14,-80 20-175,0 0 0,0 1 0,0 2 1,0 0-1,0 1 0,0 1 1,21 3 130,1 16-360,-43-17 363,1-1 1,0 1 0,-1-1 0,1 1 0,-1 0-1,0 0 1,0-1 0,0 1 0,0 0 0,0-1-1,0 1 1,0 0 0,0 0 0,0-1 0,-1 1-1,1 0 1,-1-1 0,0 1 0,1-1-1,-1 1 1,0-1 0,0 1 0,0-1 0,0 1-1,0-1 1,0 0 0,0 1 0,0-1 0,-1 0-1,1 0 1,0 0 0,-1 0-4,-106 67 1078,91-60-948,-1 0 1,0 0-1,0-2 1,0 0-1,-1-2 1,0 0-1,0-1 1,-1 0-131,-8-9-1627,29-8-4340,12 3 1157</inkml:trace>
  <inkml:trace contextRef="#ctx0" brushRef="#br0" timeOffset="39276.706">23448 561 9818,'-1'0'230,"1"0"-1,0 0 1,0 0 0,-1 1-1,1-1 1,0 0-1,0 0 1,-1 0 0,1 0-1,0 0 1,0 0 0,-1 0-1,1 0 1,0 0 0,0 0-1,-1 0 1,1 0-1,0 0 1,-1 0 0,1 0-1,0 0 1,0 0 0,-1 0-1,1 0 1,0 0-1,0-1 1,-1 1 0,1 0-1,0 0 1,0 0 0,0 0-1,-1-1 1,1 1-1,0 0 1,0 0 0,0 0-1,-1-1 1,1 1-230,-102 241 1406,101-240-1403,1-1 0,-1 1 0,0 0 1,0 0-1,1 0 0,-1 0 0,0 0 1,1 0-1,-1 0 0,1 1 0,-1-1 1,1 0-1,0 0 0,0 0 0,-1 0 1,1 1-1,0-1 0,0 0 0,0 0 1,0 0-1,0 1 0,0-1 0,1 0 1,-1 0-1,0 0 0,1 0 0,-1 1 1,0-1-1,1 0 0,-1 0 0,1 0 1,0 0-1,-1 0 0,1 0 0,0 0 1,0 0-1,0 0 0,0-1 0,-1 1 1,1 0-1,0 0 0,0-1 0,0 1 1,1-1-1,-1 1 0,0-1 0,0 1 1,0-1-1,0 0 0,0 1 0,1-1 1,-1 0-1,0 0 0,0 0 0,1 0-3,12-3-9,0-1-1,-1 0 1,0-1-1,0 0 1,0-2-1,0 1 1,-1-1-1,0-1 10,9-4-129,12-8-464,-1-1 0,0-2 1,-2-1-1,-1-2 0,-1 0 0,10-15 593,-24 26-343,-11 17 329,-5 8 159,0 0 0,-1 0 0,0-1 0,-1 1 1,0-1-1,0 0 0,-1 0 0,0 0 0,-6 7-145,-24 49 1696,36-64-1682,-1 0 0,0-1 0,0 1 0,0-1 0,0 1 0,1 0 0,-1-1 0,0 1 0,1-1 0,-1 1 0,0-1 0,1 1 0,-1-1 0,1 1 0,-1-1 0,1 1 0,-1-1 0,1 0 0,-1 1 0,1-1 0,-1 0 0,1 1 0,-1-1 0,1 0 0,0 0 0,-1 1 0,1-1 0,0 0 0,-1 0 0,1 0 0,-1 0 0,1 0 0,0 0 0,-1 0 0,1 0 0,0 0 1,-1 0-1,1 0 0,-1-1 0,1 1 0,0 0 0,-1 0 0,1-1 0,-1 1 0,1 0 0,-1-1 0,1 1 0,-1 0 0,1-1 0,-1 1 0,1-1 0,-1 1 0,1-1 0,-1 1 0,1-1-14,2 0 25,206-91-457,-204 89 400,-3 2 15,-1 0-1,0 0 0,1-1 1,-1 1-1,1 0 0,-1 0 0,1 1 1,0-1-1,-1 0 0,1 0 1,0 1-1,0-1 0,-1 1 0,1-1 1,0 1-1,0 0 0,0 0 1,0 0-1,-1 0 0,1 0 1,0 0-1,0 0 0,0 1 0,0-1 1,-1 1-1,1-1 0,0 1 1,-1 0-1,1 0 0,0 0 0,-1-1 1,1 2-1,-1-1 0,1 0 1,-1 0-1,0 0 0,1 1 0,-1-1 1,0 0-1,0 1 0,1 0 18,-11 120 1199,9-121-1194,1 0-1,-1 0 1,0 0-1,1 0 0,-1 0 1,1 0-1,-1 0 1,1 0-1,-1 0 1,1-1-1,0 1 1,0 0-1,-1 0 0,1-1 1,0 1-1,0-1 1,-1 1-1,1 0 1,0-1-1,0 0 0,0 1 1,0-1-1,0 1 1,0-1-1,0 0 1,0 0-1,0 0 1,0 0-1,0 1 0,0-1 1,0 0-1,0-1 1,0 1-1,0 0 1,0 0-1,0 0 0,0-1 1,0 1-1,0 0 1,0-1-1,0 1 1,0-1-1,0 1 1,-1-1-1,1 1 0,0-1 1,0 0-1,-1 1 1,1-1-1,0 0 1,0 0-5,8-3-139,67-27-4400,-30 8 1081</inkml:trace>
  <inkml:trace contextRef="#ctx0" brushRef="#br0" timeOffset="39988.738">24359 556 10058,'-52'29'5116,"-111"73"-44,161-102-5062,1 0 0,0 1 0,0-1 0,0 1 1,-1-1-1,1 1 0,0 0 0,0 0 0,0-1 1,0 1-1,0 0 0,0 0 0,0 0 0,1 0 1,-1 0-1,0 0 0,0 0 0,1 0 0,-1 0 0,1 0 1,-1 0-1,1 1 0,-1-1 0,1 0 0,0 0 1,0 1-1,-1-1 0,1 0 0,0 0 0,0 1 1,0-1-1,0 0 0,0 1 0,1-1 0,-1 0 1,0 0-1,1 0 0,-1 1 0,1-1 0,-1 0 1,1 0-1,-1 0 0,1 0 0,0 0 0,0 0 0,-1 0 1,1 0-1,0 0 0,0 0 0,0 0 0,0 0 1,0-1-1,0 1-10,5 0-10,0-1-1,0 0 1,0 0 0,0-1-1,0 1 1,0-1 0,0-1 0,-1 1-1,1-1 1,0 0 0,-1 0 0,1 0-1,3-3 11,-1 1-49,11-4-278,-1-1 1,0-1-1,-1-1 0,0 0 0,-1-1 1,0-1-1,-1-1 0,0 0 0,-1-1 1,-1 0-1,0-1 0,-1-1 1,5-10 325,-11 11-308,-14 15 261,-17 19 263,-77 89 1545,90-86-1225,28-28-147,46-63-65,-92 102 261,30-32-578,0-1-1,0 0 1,-1 1 0,1-1 0,0 1-1,0-1 1,-1 0 0,1 1 0,0-1-1,-1 1 1,1-1 0,0 1-1,-1-1 1,1 1 0,-1-1 0,1 1-1,0 0 1,-1-1 0,0 1 0,1 0-1,-1-1 1,1 1 0,-1 0 0,1 0-1,-1-1 1,1 1 0,-1 0-1,0 0 1,1 0 0,-1 0 0,0 0-1,1 0 1,-1 0 0,1 0 0,-1 0-1,0 0 1,1 0 0,-1 0 0,1 0-1,-1 0 1,0 1 0,1-1-1,-1 0 1,1 1 0,-1-1 0,1 0-1,-1 1 1,1-1 0,-1 0 0,1 1-1,-1 0-5,-50 11 275,-57 60-311,67-25 98,52-41-927,15 13-5667,-16-12 2263</inkml:trace>
  <inkml:trace contextRef="#ctx0" brushRef="#br0" timeOffset="40899.194">24614 632 10194,'-41'-21'7020,"-5"30"-5267,39-4-1709,1 0-1,0 0 1,-1 0 0,2 0 0,-1 1 0,1 0 0,0 0 0,0 1 0,1-1-1,-4 6-43,31-10-30,-17-4 1,-3 1-15,-1-1 1,1 1-1,0 0 0,1 0 1,-1 0-1,0 1 1,0-1-1,0 1 1,0 0-1,0 0 1,1 0-1,-1 0 0,0 0 1,0 1-1,0-1 1,0 1-1,1 0 1,-1 0-1,0 0 1,0 0-1,-1 1 0,1-1 1,0 1-1,0-1 1,-1 1-1,1 0 1,-1 0-1,0 1 1,1-1 43,2 9-51,-1-1 1,0 0 0,-1 1 0,-1 0 0,1 0 0,-1 0 0,-1 0 0,0 0 0,-1 0 0,0 0 0,-1 0 0,0 0 0,-2 10 50,1-8-18,-6 48 127,-3-1-1,-2 1 1,-14 32-109,23-76 151,-2-1 1,0 0 0,0 0-1,-2 0 1,0 0-1,0-1 1,-2-1-1,0 0 1,-1 0 0,0-1-1,-1 0 1,-2 2-152,6-9 127,0-1 1,-1 0-1,1 0 1,-1-1-1,0 0 0,0 0 1,-1-1-1,1 0 1,-8 1-128,16-4 10,0 1 0,-1-1 0,1 0 0,0 0 0,-1 0 1,1 1-1,0-1 0,-1 0 0,1-1 0,-1 1 0,1 0 0,0 0 1,-1-1-1,1 1 0,0 0 0,-1-1 0,1 1 0,0-1 0,0 0 0,0 1 1,-1-1-1,1 0 0,0 0 0,0 0 0,0 0 0,0 0 0,0 0 1,1 0-1,-1 0 0,0 0 0,0 0 0,1-1 0,-1 1 0,0 0 1,1 0-1,-1-1 0,1 1 0,0 0 0,0-1 0,-1 1 0,1-1 0,0 1 1,0 0-1,0-1 0,0 1 0,0 0 0,1-1 0,-1 1 0,0 0 1,1-1-1,-1 1 0,1 0 0,-1-1 0,1 1 0,-1 0 0,1 0 1,0 0-1,0 0 0,0-1 0,0 1-10,15-35-50,1 0 0,2 2 0,1 0 0,1 1 1,4 0 49,-25 33 0,61-84-540,3 3 1,48-44 539,-9 18-401,147-167 87,-210 212 466,-48 60-35,-9 13-61,0 1-1,0 1 1,2 0-1,-1 1 1,2 0-1,0 1 1,1 1-1,-9 14-55,-70 106 295,91-135-290,0 1 0,0-1 0,0 0 0,0 0 0,1 1 0,-1-1 0,0 1 0,1-1 0,-1 0 0,1 1 0,-1-1 0,1 1 0,0-1 0,-1 1 0,1-1 0,0 1 0,0-1 0,0 1 0,0 0 0,1-1 0,-1 1-1,0-1 1,1 1 0,-1-1 0,1 0 0,-1 1 0,1-1 0,0 1 0,-1-1 0,1 0 0,0 1 0,0-1 0,0 0 0,0 0 0,0 0 0,0 0 0,1 0 0,-1 0 0,0 0 0,0 0 0,1 0-5,6 0 4,0 0 0,0-1 0,-1 1 0,1-2 0,0 1 0,0-1 0,0 0 0,0-1 0,0 0 0,-1 0 0,1 0 0,-1-1 0,6-3-4,-3 2-8,16-6-131,0-2 1,0 0-1,-1-2 0,-1-1 1,0-1-1,-1-1 0,-1-1 0,-1-1 1,0-1-1,-1 0 0,3-8 139,-23 29-2,0-1-1,0 0 0,0 0 0,0 1 0,0-1 0,0 0 0,1 0 0,-1 1 0,0-1 0,0 0 1,0 0-1,0 0 0,1 1 0,-1-1 0,0 0 0,0 0 0,0 0 0,1 0 0,-1 1 1,0-1-1,0 0 0,0 0 0,1 0 0,-1 0 0,0 0 0,0 0 0,1 0 0,-1 0 0,0 0 1,0 0-1,1 0 0,-1 0 0,0 0 0,1 0 0,-1 0 0,0 0 0,0 0 0,1 0 1,-1 0-1,0 0 0,0 0 0,1 0 0,-1 0 0,0 0 0,0-1 0,0 1 0,1 0 3,-40 114 540,-9 34 635,47-145-1157,0 0 0,0 0 0,0 0 0,1 0 0,-1 1 0,1-1 0,0 0 0,0 0 0,0 0 0,0 0 0,1 1 0,-1-1 0,1 0 0,0 0 0,0 0 0,0 0 0,0 0 0,1 0 0,-1 0 0,1 0-1,-1-1 1,1 1 0,0-1 0,0 1 0,0-1 0,1 0 0,-1 1 0,3 0-18,33-23-1671,-5-7-1915,8-19-133</inkml:trace>
  <inkml:trace contextRef="#ctx0" brushRef="#br0" timeOffset="41206.375">25335 323 11707,'-8'0'3040,"1"3"841,7 1-3353,-2 4-256,2 1-488,9-2-3665,8-2 1185</inkml:trace>
  <inkml:trace contextRef="#ctx0" brushRef="#br0" timeOffset="41839.372">25733 473 8618,'0'0'169,"0"-1"0,1 1 0,-1 0 0,1 0 0,-1-1 0,1 1 0,-1 0 0,0-1 0,1 1 1,-1 0-1,0-1 0,1 1 0,-1-1 0,0 1 0,0-1 0,1 1 0,-1 0 0,0-1 0,0 1 0,0-1 0,0 1 0,0-1 0,1 1 0,-1-1 1,0 1-1,0-1 0,0 1 0,0-1 0,0 1 0,-1-1 0,1 1 0,0-1 0,0 1 0,0-1 0,0 1 0,0-1 0,-1 1 0,1-1 1,0 1-1,0 0 0,-1-1 0,1 1 0,0-1 0,-1 1 0,1 0 0,-1-1 0,1 1 0,0 0 0,-1 0 0,1-1 0,-1 1 0,1 0 1,-1-1-171,-21 2 1472,5 7-1301,2 1-1,-1 0 1,1 1-1,1 0 1,0 1-1,0 1 0,1 0 1,1 1-1,-5 6-169,11-12 66,-17 16 231,1 2-1,2 0 1,0 2-1,-11 21-296,29-47 8,1 1 0,0-1 0,0 1 0,0-1 0,0 1 0,0-1 0,0 1 1,0 0-1,1-1 0,-1 1 0,1 0 0,-1 0 0,1 0 0,0-1 0,-1 1 0,1 0 0,0 0 0,0 0 0,0 0 0,1-1 0,-1 1 1,0 0-1,1 0 0,-1 0 0,1-1 0,-1 1 0,1 0 0,0-1 0,0 1 0,0-1 0,0 1 0,0-1 0,0 1 0,0-1 0,1 1 1,-1-1-1,0 0 0,1 0 0,1 1-8,7 0 13,0-1 0,1-1 0,-1 0 0,0 0 0,1-1 0,-1 0 0,0-1 0,1 0 0,-1-1 0,0 0 0,-1-1-1,1 0 1,-1 0 0,1-1 0,4-3-13,0 1-15,-1 0 0,1 0-1,-2-1 1,1-1 0,-1 0-1,0-1 1,-1 0 0,0-1-1,-1 0 1,7-10 15,16-28-515,-3-1 0,23-50 515,19-34-840,41-39 152,-111 172 745,-1 0 1,0-1-1,0 0 0,0 1 1,0-1-1,0 0 0,0 1 0,0-1 1,-1 0-1,1 0 0,-1 0 0,1 0 1,-1 1-1,0-1 0,0 0 1,1 0-1,-1 0 0,-1 0 0,1 0 1,0 0-1,0 0 0,-1 0 0,1 0 1,-1 1-1,0-1 0,1 0 0,-1 0 1,0 0-1,0 1 0,0-1 1,0 1-1,0-1 0,-1 1 0,1-1 1,-1 0-58,-16 1 72,15 1-74,0 0 0,0 0 0,0 1 0,1-1 0,-1 1 0,0-1 0,0 1 1,1 0-1,-1 0 0,0 0 0,1 1 0,-1-1 0,1 0 0,0 1 0,-1 0 0,1 0 1,0-1-1,0 1 0,0 1 0,0-1 0,0 0 0,1 0 0,-1 1 0,1-1 0,-1 1 1,1-1-1,0 1 0,0 0 2,0-1-1,-19 30 39,2 0 0,1 2 0,2 0-1,1 1 1,2 0 0,1 1 0,2 0 0,1 1-1,-1 23-37,7-43 24,0-5-6,0 1 1,1 0 0,0 0 0,1 0 0,1 0 0,0-1 0,0 1 0,4 11-19,-5-23 2,1 1 0,0-1 0,-1 1 1,1-1-1,0 0 0,0 1 0,0-1 0,1 0 0,-1 1 0,0-1 0,0 0 1,1 0-1,-1 0 0,0 0 0,1-1 0,-1 1 0,1 0 0,0 0 0,-1-1 1,1 1-1,-1-1 0,1 0 0,0 1 0,-1-1 0,1 0 0,0 0 0,-1 0 1,1 0-1,0 0 0,-1 0 0,1 0 0,0-1 0,-1 1 0,1-1 0,0 1 1,-1-1-1,1 0 0,-1 0-2,61-30 24,-59 29-28,139-97-316,-108 80 166,-34 18 150,1 1 0,-1-1 0,0 1 0,1 0 0,-1-1 0,0 1 0,1 0 1,-1-1-1,0 1 0,1 0 0,-1-1 0,1 1 0,-1 0 0,0 0 0,1 0 1,-1-1-1,1 1 0,-1 0 0,1 0 0,-1 0 0,1 0 0,-1 0 0,1 0 0,-1 0 1,1 0-1,-1 0 0,1 0 0,-1 0 0,1 0 0,-1 0 0,0 0 0,1 1 0,-1-1 1,1 0-1,-1 0 0,1 0 0,-1 1 0,0-1 0,1 0 0,-1 1 0,1-1 1,-1 0-1,0 1 0,1-1 0,-1 0 0,0 1 0,0-1 0,1 1 0,-1-1 0,0 0 1,0 1-1,0-1 0,1 1 0,-1-1 0,0 1 0,0-1 0,0 1 0,0-1 0,0 1 1,0-1-1,0 1 0,0-1 0,0 1 4,-12 30-101,-10 5 111,-2-2 0,-1-1 0,-1-1 0,-4 1-10,-10 14 32,40-47-108,1 0 0,-1-1 0,0 1 1,1 0-1,-1 0 0,0 0 0,1 0 0,-1 0 0,1 1 0,-1-1 0,0 0 0,1 0 0,-1 0 0,0 0 0,1 0 0,-1 0 0,0 1 0,1-1 0,-1 0 1,0 0-1,1 0 0,-1 1 0,0-1 0,1 0 0,-1 1 0,0-1 0,0 0 0,0 0 0,1 1 0,-1-1 0,0 0 0,0 1 0,0-1 0,0 1 0,1-1 1,-1 0-1,0 1 0,0-1 0,0 0 0,0 1 0,0-1 0,0 1 0,0-1 0,0 0 0,0 1 0,0-1 0,0 0 0,-1 1 0,1-1 0,0 1 0,0-1 1,0 0-1,0 1 0,-1-1 0,1 0 0,0 1 0,0-1 0,0 0 0,-1 0 0,1 1 0,0-1 0,-1 0 0,1 0 0,0 1 0,-1-1 0,1 0 0,0 0 1,-1 0 74,24-7-3699</inkml:trace>
  <inkml:trace contextRef="#ctx0" brushRef="#br0" timeOffset="42430.373">26437 101 10202,'6'-5'1150,"25"-13"4002,-30 18-5113,-1 0 1,1-1-1,-1 1 0,1 0 0,0 0 0,-1 0 0,1 0 1,0 0-1,-1 0 0,1 1 0,-1-1 0,1 0 1,0 0-1,-1 0 0,1 1 0,-1-1 0,1 0 0,0 0 1,-1 1-1,1-1 0,-1 0 0,1 1 0,-1-1 1,0 1-1,1-1 0,-1 1 0,1-1 0,-1 1 0,0-1 1,1 1-1,-1-1 0,0 1 0,0 0 0,1-1 1,-1 1-1,0-1 0,0 1 0,0 0 0,0-1 0,0 1 1,0-1-1,0 1 0,0 0 0,0-1 0,0 1 1,0 0-1,0-1 0,0 1 0,0-1 0,-1 1 0,1 0 1,0-1-1,0 1 0,-1-1-39,-33 122 629,24-96-510,-51 124 441,-35 104 303,94-245-824,0-7-24,1 1 0,0 0 0,0-1 0,0 1 0,1 0 0,-1 0 0,1 0 0,-1 0 0,1 0 0,0-1 0,0 1 0,0 0-1,1 0 1,-1 0 0,1 0 0,-1 0 0,1 0 0,1 2-15,0-4 13,-1 0-1,1-1 0,0 1 1,0 0-1,0-1 1,0 1-1,-1-1 0,1 1 1,0-1-1,0 0 0,0 0 1,0 0-1,0 0 1,0 0-1,0 0 0,0-1 1,0 1-1,0-1 1,0 1-1,-1-1 0,1 0 1,0 0-1,0 0 1,0 0-13,22-11 58,0-1 1,0-1 0,-1-1 0,-1-1 0,0-1 0,5-7-59,-18 16 12,79-72 136,77-90-148,-134 137 13,33-43 7,-59 68-73,-17 23 5,-20 30-202,2 0 0,3 2 0,1 1 0,-6 20 250,-12 51-6742,31-80 2396</inkml:trace>
  <inkml:trace contextRef="#ctx0" brushRef="#br0" timeOffset="43589.366">26541 728 6561,'0'-1'300,"-1"0"0,0 0 0,1-1 0,-1 1 0,1 0 0,-1 0 0,1 0 0,0 0 0,-1 0 0,1-1 0,0 1 0,0 0 0,0 0 0,0-1 0,0 1 1,0 0-1,0 0 0,0-1 0,1 1 0,-1 0 0,0 0 0,1 0 0,-1 0 0,1-1 0,-1 1 0,1 0 0,-1 0 0,1 0 0,0 0 0,0 0-300,19-4 1148,85 28 250,-92-21-1465,0-1 1,0-1-1,0 1 0,0-2 0,0 0 1,0-1-1,-1 0 0,1 0 1,0-2-1,-1 1 0,0-2 1,1 0-1,-2 0 0,1-1 1,-1 0-1,0-1 0,0-1 1,-1 0-1,0 0 0,0-1 1,-1 0-1,4-4 67,-7 7-9,-1 1-1,0-1 1,0 0 0,0 0-1,0 0 1,-1-1 0,0 0-1,-1 1 1,0-1 0,0-1-1,0 1 1,-1 0 0,1-1-1,-2 1 1,1-1 0,-1 0-1,-1 1 1,1-1 0,-1 0-1,-1-4 10,0 11 34,-1-1 0,0 1-1,1-1 1,-1 1 0,0 0 0,0-1-1,0 1 1,0 0 0,0 0-1,0 0 1,0 1 0,0-1 0,0 0-1,-1 1 1,1-1 0,0 1 0,0 0-1,-1 0 1,1 0 0,0 0-1,0 0 1,-1 0 0,1 1 0,0-1-1,0 1 1,0 0 0,0-1 0,0 1-1,0 0 1,0 0 0,0 0-1,0 1 1,0-1 0,0 0 0,0 1-1,1-1 1,-1 1 0,0 0-34,-18 15 180,0 1 0,1 0 0,1 2 1,0 0-1,2 1 0,0 1 0,2 0 0,0 1 0,-2 9-180,14-30 23,0 0-1,1 0 1,-1 0-1,1 1 0,-1-1 1,1 0-1,0 0 1,0 1-1,0-1 1,0 1-1,0-1 0,1 1 1,-1-1-1,1 1 1,0-1-1,-1 1 0,1 0 1,0-1-1,1 1 1,-1-1-1,0 1 0,1 0 1,-1-1-1,1 1 1,0-1-1,0 0 0,0 1 1,0-1-1,0 0 1,2 2-23,63-10 153,-29-6-169,-1-1 0,0-2 0,-1-1 0,0-2 0,-1-1 0,-2-2 0,0-1 0,28-26 16,54-68-836,-107 108 569,-17 18 160,-64 116 369,67-114-155,-1 1 0,2 0 0,0 0-1,0 0 1,1 1 0,1-1 0,0 1 0,1 0 0,1 1 0,0-1 0,0 7-107,2-20 9,0 1-1,1-1 1,-1 0-1,0 1 1,1-1-1,-1 0 1,1 0 0,-1 0-1,1 1 1,-1-1-1,1 0 1,0 0-1,0 0 1,-1 0-1,1 0 1,0 0 0,0 0-1,0 0 1,0 0-1,0-1 1,0 1-1,0 0 1,1-1 0,-1 1-1,0 0 1,0-1-1,0 0 1,1 1-1,-1-1 1,0 0-1,0 1 1,1-1 0,-1 0-1,0 0 1,1 0-1,-1 0 1,0 0-1,1-1 1,0 1-9,51-15 87,-25 3-86,-1-2-1,0 0 1,-1-2-1,-1-1 0,-1-1 1,0-1-1,-1-1 1,-1 0-1,-1-2 1,-1-1-1,-1-1 0,-1 0 1,4-10-1,8-17-79,-19 30 62,2 0 1,0 0-1,1 2 0,1-1 1,0 2-1,11-9 17,-17 20 2,1-1 1,-1 0-1,-1 0 0,0-1 0,0 0 0,0-1 1,-1 0-1,-1 0 0,0 0 0,0-1 1,-1 0-1,1-2-2,-18 52-118,-166 316 101,173-344 25,-98 158 219,102-165-105,9-11-42,3-10-54,-1 0 0,-1 0-1,0-1 1,-2 0-1,0-1 1,-1 0-1,0 0 1,-2 0-1,-1-1 1,1-10-26,11-45 22,-15 74-23,0 1 1,0 0 0,-1 0-1,1-1 1,0 1-1,0 0 1,0-1-1,0 1 1,0 0 0,0-1-1,0 1 1,0 0-1,0-1 1,0 1 0,0 0-1,0-1 1,0 1-1,0 0 1,0-1-1,0 1 1,0 0 0,0-1-1,0 1 1,0 0-1,0 0 1,1-1 0,-1 1-1,0 0 1,0-1-1,0 1 1,1 0-1,-1 0 1,0-1 0,0 1-1,1 0 1,-1 0-1,0 0 1,0 0-1,1-1 1,-1 1 0,0 0-1,1 0 1,-1 0-1,0 0 1,1 0 0,-1 0-1,0 0 1,1 0-1,-1 0 1,0 0-1,1 0 1,-1 0 0,0 0-1,1 0 1,-1 0-1,0 0 1,0 0-1,1 0 1,-1 0 0,0 0-1,1 0 1,-1 1-1,0-1 1,1 0 0,-1 0-1,0 0 1,0 1-1,1-1 1,10 25-45,-7-16 39,0 4 0,2-1 1,-1 0-1,2-1 1,-1 1-1,2-1 1,-1 0-1,2-1 1,-1 0-1,1 0 1,1-1-1,0 0 1,0-1-1,1 0 0,3 2 6,-9-8 3,1 0 0,-1 0 0,1-1-1,-1 0 1,1 0 0,-1 0 0,1-1-1,0 1 1,0-1 0,-1-1 0,1 1-1,0-1 1,-1 0 0,1 0 0,-1-1-1,1 0 1,-1 0 0,0 0 0,0 0-1,1-1 1,-2 0 0,1 0 0,0 0-1,-1-1 1,1 1 0,-1-1 0,0 0-1,0-1 1,-1 1 0,1-1-1,-1 1 1,0-1 0,0 0 0,0 0-1,-1 0 1,1-2-3,-3 6 1,0 0-1,1-1 0,-1 1 1,0 0-1,1 0 1,-1-1-1,0 1 1,0 0-1,0-1 0,0 1 1,0 0-1,-1-1 1,1 1-1,0 0 1,-1 0-1,1-1 1,-1 1-1,1 0 0,-1 0 1,1 0-1,-1 0 1,0-1-1,1 1 1,-1 0-1,0 0 0,0 1 1,0-1-1,0 0 1,0 0-1,0 0 1,0 0-1,0 1 0,0-1 1,-1 1-1,1-1 1,0 1-1,0-1 1,0 1-1,-1 0 0,1-1 1,0 1-1,-1 0 1,1 0-1,0 0 1,-1 0-1,1 0 0,0 0 1,0 0-1,-1 1 1,1-1-1,0 0 1,0 1-1,-1-1 0,1 1 1,0-1-1,0 1 1,0 0-1,0-1 1,0 1-1,0 0 1,0 0-1,0 0 0,0 0 1,0 0-1,0 0 0,-8 5 1,0 1 0,0 1 0,1 0 0,0 0-1,1 0 1,0 1 0,0 0 0,1 0 0,0 1 0,0 0-1,1 0 1,1 0 0,0 1 0,0 0 0,1 0 0,0 1-1,2-11 0,0 0 0,1 0 1,-1 0-1,0 0 1,1 0-1,-1 0 1,1 0-1,-1 1 1,1-1-1,0 0 1,0 0-1,-1 1 0,1-1 1,0 0-1,0 0 1,0 1-1,0-1 1,0 0-1,1 0 1,-1 1-1,0-1 1,1 0-1,-1 0 1,0 0-1,1 1 0,-1-1 1,1 0-1,0 0 1,-1 0-1,1 0 1,0 0-1,0 0 1,0 0-1,0 0 1,0 0-1,0-1 0,0 1 1,0 0-1,0 0 1,0-1-1,0 1 1,0-1-1,0 1 1,1-1-1,-1 0 1,0 1-1,0-1 1,1 0-1,-1 0 0,0 0 1,0 0-1,1 0 1,-1 0-1,0 0 1,1 0-1,-1 0 1,0-1-1,0 1 1,0-1-1,1 1 1,0-1-1,93-55-33,-85 48-3,0 0 0,1 0 0,0 1-1,0 1 1,1 0 0,0 1 0,0 0-1,0 1 1,1 0 0,0 0 36,-10 4-7,-1-1 1,0 1-1,0 0 1,1 0-1,-1 0 1,0 0-1,1 1 1,-1-1 0,0 1-1,1-1 1,-1 1-1,0 0 1,0 0-1,0 0 1,0 0-1,0 0 1,0 0-1,0 0 1,0 1-1,0-1 1,-1 1-1,1 0 1,0-1-1,-1 1 1,1 0-1,-1 0 1,0 0 0,0 0-1,0 0 1,0 0-1,0 0 1,0 0-1,0 1 1,-1-1-1,1 0 1,-1 0-1,1 1 1,-1-1-1,0 0 1,0 1-1,0 0 7,0 34-1,-1-32 14,1 0 0,0 0 0,0 1 0,0-1 0,0 0 0,1 0 0,0 1 0,0-1 0,0 0 0,1 0 0,-1 0-1,1 0 1,1 0 0,0 1-13,-2-4-13,0-1-1,0 0 0,0 0 0,0 0 0,1 0 0,-1 0 1,0 0-1,0-1 0,1 1 0,-1 0 0,1-1 0,-1 1 1,0-1-1,1 1 0,-1-1 0,1 0 0,-1 1 0,1-1 1,-1 0-1,1 0 0,-1 0 0,1 0 0,-1 0 0,1-1 0,-1 1 1,1 0-1,-1-1 0,1 1 0,-1-1 0,1 1 0,-1-1 1,0 0-1,1 0 0,-1 0 0,0 1 0,1-2 14,22-32-4700,-19-7 953</inkml:trace>
  <inkml:trace contextRef="#ctx0" brushRef="#br0" timeOffset="43920.331">27480 7 11731,'-10'9'3440,"10"-10"617,14 4-3025,4-2-1416,4-7-3689,-6-6 1081</inkml:trace>
  <inkml:trace contextRef="#ctx0" brushRef="#br0" timeOffset="44476.915">23616 1553 9090,'38'-69'5696,"-37"69"-5612,0-1 1,-1 0-1,1 1 1,0-1 0,-1 0-1,1 0 1,-1 1-1,1-1 1,0 0-1,-1 0 1,0 0-1,1 0 1,-1 0-1,0 0 1,1 1 0,-1-1-1,0 0 1,0 0-1,0 0 1,0 0-1,0 0 1,0 0-1,0 0 1,0 0-1,0 0 1,0 0 0,0 0-1,-1 0 1,1 0-1,0 0 1,-1 0-1,1 0 1,-1 0-1,1 1 1,-1-1-1,1 0 1,-1 0 0,0 0-1,1 1 1,-1-1-1,0 0 1,0 1-1,0-1-84,-89 29 1819,83-25-1802,1 1-1,-1 0 0,1 0 1,0 1-1,1 0 0,-1 0 1,1 0-1,0 0 1,0 1-1,1 0 0,-1 0 1,1 0-1,1 1 0,-1-1 1,0 4-17,-11 20 10,1 0 0,2 1 0,1 1 0,2 0 0,1 0 0,1 1 0,2 0 0,1 0 0,1 34-10,3-63 0,-1 0-1,1 0 1,0 0 0,0 1-1,0-1 1,0 0-1,1 0 1,0 0-1,0 0 1,0 0-1,0 0 1,1 0-1,-1 0 1,1 0-1,0 0 1,0-1-1,1 1 1,-1-1 0,1 0-1,1 2 1,28-3 25,-18-11-15,0-1-1,0-1 0,-1 0 1,-1 0-1,0-2 0,0 1 1,9-15-10,214-306 125,-95 134-28,-131 178-86,-9 21-12,-1-1-1,1 1 1,0-1 0,0 1-1,-1-1 1,1 1 0,-1 0-1,1-1 1,-1 1-1,1-1 1,0 1 0,-1 0-1,1-1 1,-1 1 0,1 0-1,-1 0 1,0-1 0,1 1-1,-1 0 1,1 0-1,-1 0 1,1 0 0,-1 0-1,0 0 1,1-1 0,-1 1-1,1 1 1,-1-1 0,0 0-1,1 0 1,-1 0-1,1 0 1,-1 0 0,1 0-1,-1 1 1,1-1 0,-1 0-1,1 1 1,-1-1 0,1 0-1,-1 1 2,-51 43-81,32-17 90,2 1 0,0 1 0,2 0 0,0 1 0,3 1 0,0 0 0,2 1 0,-6 32-9,7-27 23,2 1 1,2 0-1,-2 37-23,7-72 3,1 0 0,-1 0 0,1 0 0,0 0 0,-1 0 0,1 0 0,1 0-1,-1 0 1,0 0 0,1 0 0,-1 0 0,1 0 0,0 0 0,0-1 0,0 1-1,1 0 1,-1 0 0,1-1 0,-1 1 0,1-1 0,0 1 0,0-1 0,0 0-1,0 0 1,0 0 0,2 2-3,29-19-141,-21 5 201,0-1 0,-1 0 0,0-1 0,-1-1 0,-1 1 0,0-1 0,1-4-60,13-17 56,48-55-2777,1 8 459</inkml:trace>
  <inkml:trace contextRef="#ctx0" brushRef="#br0" timeOffset="44870.994">24124 1492 8210,'-25'11'1872,"-3"-2"689,7-6-2329,4 47-272,2-1-160,8-4-2401,7 2 673</inkml:trace>
  <inkml:trace contextRef="#ctx0" brushRef="#br0" timeOffset="45142.27">24035 1776 7530,'-15'9'6799,"18"-13"-1661,0 2-5056,-1-1 0,1 1 0,-1-1 0,0 0 0,0 1 0,0-1 0,0 0 0,-1 0-1,1-1 1,-1 1 0,0 0 0,0 0 0,0-1 0,0 1 0,0-1 0,-1 1 0,0-1-82,5-13 131,52-128 264,-53 131-380,-3 12-13,-1 0-1,0 0 1,1 0-1,0 0 1,0 0-1,-1 0 1,1 0-1,0 0 1,0 1-1,1-1 1,-1 0-1,0 1 1,1-1-1,-1 1 0,0-1 1,1 1-1,0-1 1,-1 1-1,1 0 1,0 0-1,0 0 1,0 0-2,12-8 50,-23 6 19,-27 7-7,-8 8-27,36-11 145,5-1-6160,7 0 1989</inkml:trace>
  <inkml:trace contextRef="#ctx0" brushRef="#br0" timeOffset="45790.147">23860 1922 5737,'6'-14'4045,"42"-41"-2799,-35 42-1247,0 0 0,0 1 0,1 1 0,1 0 0,0 0 0,7-2 1,-15 8-3,0 0 0,0 0-1,-1-1 1,1 0-1,-2-1 1,1 1 0,-1-1-1,0 0 1,0 0-1,0 0 1,2-8 3,11-14 3,33-57 634,-46 76-482,-4 8-76,0-1-1,0 1 0,0 0 0,1-1 1,-1 1-1,1 0 0,-1 0 1,1 0-1,0 0 0,0 0 0,0 1 1,0-1-1,0 0 0,0 1 1,0-1-1,0 1 0,1 0 1,0 0-80,9-13 3742,-35 9-1304,-69 11-962,88-6-1469,1 1-1,-1-1 1,1 1 0,0 0 0,-1 0-1,1 1 1,0-1 0,-1 0 0,1 1-1,0 0 1,0 0 0,0 0 0,0 0-1,1 0 1,-1 1 0,1-1 0,-1 1-1,1 0 1,0 0 0,0 0 0,0 0-1,0 0 1,1 0 0,-1 0 0,1 1-1,0-1-5,-2 2 5,-20 38 30,3 1-1,1 1 1,3 0-1,-12 48-34,-21 67 101,41-122-75,8-37-25,0 0 0,0 0 0,0-1 0,0 1 1,0 0-1,0 0 0,0-1 0,1 1 0,-1 0 1,0 0-1,0-1 0,1 1 0,-1 0 0,0-1 1,1 1-1,-1 0 0,1-1 0,-1 1 0,1 0 1,-1-1-1,1 1 0,-1-1 0,1 1 0,-1-1 1,1 0-1,0 1 0,-1-1 0,1 1 0,0-1 1,0 0-1,-1 0 0,1 1 0,0-1 0,-1 0 1,1 0-1,0 0 0,0 0 0,-1 0 0,1 0 1,0 0-1,0 0 0,0 0 0,-1 0 0,1 0 1,0-1-2,1 1 0,80-16 26,-68 10-22,-1-1 1,0 0 0,0-1-1,0 0 1,-1-1 0,-1-1-1,1 0 1,6-8-5,5-6 7,-1-1 0,-2 0 0,-1-2 1,0 0-1,-2-1 0,-2-1 0,0-1 0,5-18-7,53-135-37,-73 183 36,0 0-1,0 1 1,-1-1 0,1 0-1,0 0 1,0 0 0,0 0-1,-1 0 1,1 0 0,0 0-1,0 1 1,-1-1 0,1 0-1,0 0 1,0 0 0,-1 0-1,1 0 1,0 0 0,0 0-1,-1 0 1,1 0 0,0 0-1,0 0 1,-1-1 0,1 1-1,0 0 1,0 0 0,0 0-1,-1 0 1,1 0 0,0 0-1,0 0 1,0-1 0,-1 1-1,1 0 1,0 0 0,0 0 0,0-1-1,0 1 1,0 0 0,-1 0-1,1 0 1,0-1 0,0 1-1,0 0 1,0 0 0,0 0-1,0-1 1,0 1 0,0 0-1,0 0 1,0-1 0,0 1-1,0 0 1,0 0 0,0-1-1,0 1 1,0 0 0,0 0-1,0-1 2,-2 2-12,-16 16-23,2 16 18,0 2 0,3-1 0,0 2 0,-6 33 17,-15 107 22,33-169-20,0-2-1,0 1 0,0 0 0,0-1 1,1 1-1,0-1 0,0 1 0,0 0 1,1-1-1,0 1 0,0 0 1,0-1-1,2 3-1,-2-7 1,0 0 0,1 0-1,-1-1 1,1 1 0,-1 0 0,1-1 0,-1 1 0,1-1 0,-1 0-1,1 0 1,-1 1 0,1-1 0,0 0 0,-1 0 0,1 0-1,-1 0 1,1-1 0,0 1 0,-1 0 0,1-1 0,-1 1 0,1-1-1,-1 0 1,1 1 0,-1-1 0,0 0 0,1 0 0,-1 0 0,0 0-1,1 0 0,0 0 2,88-55 41,-75 45-44,-1 1 0,1 0 0,1 1 0,0 0 0,0 2 0,0 0 0,1 0 1,0 2-1,1 0 0,-1 1 0,15-2 1,-28 6-3,1 0-1,-1 1 1,0-1 0,1 1-1,-1-1 1,0 1 0,0 1-1,0-1 1,0 1 0,0-1-1,0 1 1,0 0 0,0 0-1,-1 1 1,1-1 0,-1 1 0,0 0-1,1 0 1,-1 0 0,-1 0-1,1 0 1,0 1 0,-1 0-1,0-1 1,0 1 0,0 0-1,0 0 1,0 0 0,-1 0-1,0 0 1,0 0 0,0 0 0,0 1-1,0-1 1,-1 2 3,0 76 195,1-103 730,27-218-30,-23 159-791,-3 1 0,-7-51-104,1 109 40,4 21-44,1 1 0,-1-1 0,0 0 0,1 1 0,-1-1-1,1 0 1,-1 0 0,1 1 0,-1-1 0,0 0 0,1 0 0,-1 0 0,1 0-1,-1 1 1,1-1 0,-1 0 0,1 0 0,-1 0 0,1 0 0,-1 0 0,1 0-1,-1 0 1,1 0 0,-1 0 0,1-1 0,-1 1 0,1 0 0,-1 0 0,1 0-1,-1-1 1,1 1 0,-1 0 0,0 0 0,1-1 0,-1 1 0,1 0 0,-1-1 0,0 1-1,1 0 1,-1-1 0,0 1 0,0-1 0,1 1 0,-1 0 0,0-1 0,0 1-1,1-1 1,-1 1 0,0-1 0,0 1 0,0-1 0,0 1 0,0-1 0,0 1-1,0-1 1,0 1 0,0-1 0,0 1 0,0-1 0,0 1 0,0-1 0,0 1-1,-1-1 1,1 1 0,0-1 0,0 1 0,-1-1 4,95 14-692,-54-11-2154,-3-3 447</inkml:trace>
  <inkml:trace contextRef="#ctx0" brushRef="#br0" timeOffset="46270.381">24067 1127 7418,'-7'-28'7154,"6"28"-7084,1-1-1,0 1 1,-1 0 0,1 0-1,0-1 1,0 1-1,-1 0 1,1-1 0,0 1-1,-1 0 1,1 0-1,-1 0 1,1 0 0,0-1-1,-1 1 1,1 0-1,-1 0 1,1 0 0,0 0-1,-1 0 1,1 0-1,-1 0 1,1 0 0,-1 0-1,1 0 1,0 0-1,-1 0 1,1 0 0,-1 0-1,1 1 1,0-1-1,-1 0 1,1 0 0,0 0-1,-1 1 1,1-1-1,0 0 1,-1 0 0,1 1-1,0-1 1,-1 0-1,1 1 1,0-1 0,0 0-1,-1 1 1,1-1-1,0 0 1,0 1 0,0-1-1,-1 0 1,1 1-1,0-1 1,0 1 0,0-1-1,0 0 1,0 1-1,0-1 1,0 1 0,0-1-1,0 1 1,0-1-1,0 0 1,0 1 0,0-1-70,-89 225 1200,53-144-922,4 2 0,-10 48-278,21-57 124,3 1 0,3 1 0,-3 53-124,22-75-1409,13-44-2294</inkml:trace>
  <inkml:trace contextRef="#ctx0" brushRef="#br0" timeOffset="48790.328">22322 2708 5977,'4'-7'1517,"-4"7"-1358,1 0 1,-1 1-1,0-1 1,0 0-1,0 0 1,1 0-1,-1 0 1,0 0-1,0 1 1,1-1-1,-1 0 1,0 0-1,1 0 1,-1 0-1,0 0 1,0 0-1,1 0 0,-1 0 1,0 0-1,1 0 1,-1 0-1,0 0 1,0 0-1,1 0 1,-1 0-1,0 0 1,1 0-1,-1 0 1,0 0-1,0-1 1,1 1-1,-1 0 1,0 0-1,0 0 1,1 0-1,-1-1 0,0 1 1,0 0-1,0 0 1,1 0-1,-1-1-159,-31 184 2066,13-99-1858,2-8-85,2 1 1,-2 61-124,14-77-21,2 0 0,3 0 0,4 11 21,-2-51-36,-5-47-402,1-2-1503,0-8-91</inkml:trace>
  <inkml:trace contextRef="#ctx0" brushRef="#br0" timeOffset="49054.046">22020 3028 7498,'-12'-9'3160,"4"6"73,7 1-1617,8 11-1104,8-4 49,11-5-337,21-2 96,11-4-112,24-4 16,6-4-160,15 3 80,-10 2-704,2-3-2961</inkml:trace>
  <inkml:trace contextRef="#ctx0" brushRef="#br0" timeOffset="49864.116">23470 2573 4265,'4'-22'1922,"-3"16"-1204,1-1-1,-1 1 1,0-1-1,-1 0 1,0 1-1,0-1 0,0 1 1,-1-1-1,0 0 1,0 1-1,0-1 0,-2-3-717,1 8 82,1 1 0,-1 0-1,0-1 1,0 1-1,1 0 1,-1 0 0,0 0-1,0 0 1,0 0-1,0 0 1,0 1 0,0-1-1,0 1 1,0-1-1,0 1 1,-1 0-1,1 0 1,0 0 0,0 0-1,0 0 1,0 0-1,0 1 1,0-1 0,-1 1-1,1-1 1,0 1-1,0 0 1,0 0-1,1 0 1,-1 0 0,0 0-1,0 0 1,0 1-1,1-1 1,-1 0 0,1 1-1,-1-1 1,1 1-1,0 0 1,-1 0-82,-105 100 524,58-46-481,2 2-1,3 2 1,-20 37-43,44-63 29,1 0 0,2 2 0,1 0 0,2 1 0,2 0 0,1 1 0,-2 16-29,10-29 13,0 0-1,2 1 1,1 0 0,0-1 0,2 1 0,3 7-13,-4-21 5,1-1 0,1 0-1,-1 1 1,2-1 0,0 0 0,0-1 0,1 1-1,1-1 1,-1 0 0,2 0 0,-1 0-1,7 6-4,-9-12 7,0 0-1,0-1 0,0 0 1,0 0-1,0 0 0,1 0 1,-1-1-1,1 0 0,0 0 1,0 0-1,-1 0 0,1-1 1,0 0-1,1 0 1,-1 0-1,0-1 0,0 0 1,0 1-1,0-2 0,0 1 1,1-1-1,-1 0 0,0 0 1,0 0-1,0-1 0,-1 1 1,1-1-1,0 0 0,2-2-6,13-7 34,-1 0 0,0-1 0,-1-1 0,-1 0 0,0-1 0,4-6-34,11-13 60,-1-1 0,-2-1 0,-2-2-1,14-23-59,-20 28 52,37-65 463,-57 96-486,0-1 0,-1 1 0,1-1 0,-1 0 0,1 1 0,-1-1 0,1 1 0,-1-1 0,0 0 1,0 1-1,0-1 0,0 0 0,0 0 0,0 1 0,0-1 0,-1 0 0,1 1 0,-1-1 0,1 1 0,-1-1 0,0 1 0,1-1 0,-1 1 0,0-1 0,0 1 0,0-1 0,0 1 1,0 0-1,0 0 0,-1-1 0,1 1 0,0 0 0,0 0 0,-1 0 0,1 1 0,-1-1 0,1 0 0,-1 0 0,1 1 0,-1-1 0,0 1 0,1-1 0,-1 1 0,0 0 1,1 0-1,-1 0 0,0-1-29,-14-3 67,0 0 0,0 1 1,0 0-1,0 1 1,0 1-1,-1 1 0,1 0 1,0 1-1,0 1 1,-1 1-1,1 0 0,0 1 1,-7 3-68,-4 14 4,31-18-63,8-2 52,0 0 1,0-1-1,0 0 0,0-1 0,-1-1 0,1 1 1,0-2-1,0 0 0,-1 0 0,5-3 7,60-21 45,-2-3-1,-2-4 0,8-7-44,-30 20-18,-45 26-60,-45 86-132,17-36 235,2 0 0,3 2-1,2 0 1,2 1 0,4 0 0,-4 53-25,21-23-9,-7-88 8,0 1 0,0-1 0,0 0 0,1 0 0,-1 1 0,0-1 1,0 0-1,0 0 0,0 1 0,1-1 0,-1 0 0,0 0 0,0 0 0,1 1 0,-1-1 1,0 0-1,0 0 0,1 0 0,-1 0 0,0 0 0,0 0 0,1 1 0,-1-1 0,0 0 1,1 0-1,-1 0 0,0 0 0,1 0 0,-1 0 0,0 0 0,0 0 0,1 0 0,-1 0 1,0-1-1,1 1 0,-1 0 0,0 0 0,0 0 0,1 0 0,-1 0 0,0 0 0,0-1 1,1 1-1,-1 0 0,0 0 0,0 0 0,0-1 0,1 1 0,-1 0 0,0 0 0,0-1 1,0 1-1,0 0 0,1 0 0,-1-1 0,0 1 0,0 0 0,0 0 0,0-1 0,0 1 1,15-26-1402,-1 0 0,-2 0-1,0-2 1,5-21 1402,-15 44-357,20-63-3797</inkml:trace>
  <inkml:trace contextRef="#ctx0" brushRef="#br0" timeOffset="51190.903">23950 2916 4737,'0'-13'2749,"0"-17"4995,-4 45-3842,3-5-3668,-1-3-196,1-1-1,0 1 1,0 0-1,0-1 0,1 1 1,0 0-1,0 0 1,0-1-1,1 1 1,0 0-1,1-1 1,-1 1-1,1-1 0,1 1 1,-1-1-1,1 0 1,0 0-1,0 0 1,3 3-38,-4-8 10,1 0 1,-1-1 0,1 1-1,-1 0 1,1-1 0,0 1-1,-1-1 1,1 0 0,0 0-1,-1 0 1,1 0 0,0 0-1,-1-1 1,1 1-1,-1-1 1,1 1 0,-1-1-1,2-1-10,2 1 25,11-4 20,0-1 0,0 0 0,-1-2-1,0 1 1,-1-2 0,0 0 0,0-1 0,0 0 0,-2-2 0,11-9-45,-20 18 3,0-1-1,0 0 1,-1 0 0,0 0-1,1 0 1,-1 0 0,-1-1-1,1 1 1,-1-1 0,0 0-1,0 0 1,0 1 0,0-1-1,-1-1 1,0 1 0,0 0-1,-1 0 1,1 0 0,-1 0-1,0-1 1,0 1 0,-1 0-1,0 0 1,0 0 0,0-1-1,0 1 1,-1 0 0,0 1-1,0-1 1,0 0 0,0 0-1,-1 1 1,0 0 0,0-1-1,0 1 1,-1 0 0,-1-1-3,1 3-12,-1 1 0,1 0 1,0 0-1,-1 0 1,1 1-1,-1-1 0,1 1 1,-1 0-1,1 1 0,-1-1 1,1 1-1,-1 0 0,1 0 1,0 0-1,0 1 0,-1-1 1,1 1-1,0 0 1,0 0-1,0 0 0,1 1 1,-1 0-1,0-1 0,1 1 1,0 0-1,-1 2 12,-16 12-11,1 1-1,0 1 1,2 1-1,0 1 1,1 0-1,1 1 1,1 1-1,-5 11 12,-15 63 11,33-94-12,0-1-1,0 1 1,1-1 0,-1 1 0,1 0 0,0-1-1,0 1 1,0 0 0,0-1 0,0 1 0,0 0-1,1-1 1,0 1 0,-1-1 0,1 1 0,0-1-1,0 1 1,0-1 0,1 1 0,-1-1 0,0 0-1,1 0 1,0 1 0,-1-1 0,1 0 0,0-1-1,0 1 1,0 0 0,0-1 0,1 1 0,-1-1 0,0 1-1,1-1 1,-1 0 0,0 0 0,1 0 0,0 0-1,1 0 2,13-2 18,0-1-1,1 0 1,-1-1-1,0-1 1,-1 0-1,1-1 1,-1-1-1,0-1 1,11-6-18,-17 8 16,63-26 66,-1-4 0,34-24-82,-81 43 14,0-1 1,-1-1-1,-1-1 1,-1-1-1,-1-1 0,4-7-14,1-23-21,-35 54-39,-25 28 15,1 1 0,2 1 0,-24 33 45,22-25 52,20-26-40,9-13-5,1 1 0,-1 1-1,1-1 1,0 0 0,1 1 0,-1 0-1,0 0 1,1 0 0,0 0 0,0 0 0,0 0-1,1 0 1,-1 0 0,1 1 0,0-1-1,0 1 1,0 1-7,2-5 1,-1 0 0,0 0 0,0-1 0,1 1 0,-1 0 0,0-1 0,1 1 0,-1 0 0,1-1 0,-1 1 0,1 0 0,-1-1 0,1 1 0,-1-1-1,1 1 1,0-1 0,-1 1 0,1-1 0,0 0 0,-1 1 0,1-1 0,0 0 0,0 1 0,-1-1 0,1 0 0,0 0 0,0 0 0,-1 0 0,1 0 0,0 0 0,0 0 0,-1 0 0,1 0 0,0 0 0,0 0 0,0 0 0,-1 0 0,1-1 0,0 1-1,0 0 0,2 0 1,24-5 29,1 0 1,-1-2-1,0-1 0,0-1 1,-1-1-1,-1-1 0,0-2 1,0 0-1,5-5-30,-8 3 2,0 0 1,0-2-1,-1 0 0,-1-1 0,-1-1 1,8-11-3,14-31-32,-39 50-8,-8 17-11,2 0 23,-74 95-167,47-61 194,24-33 20,1 0-1,0 1 0,0-1 1,1 1-1,0 1 0,0-1 0,1 1 1,0 0-1,-2 8-18,6-16 3,0 0-1,1 0 1,-1 0 0,1 0-1,-1 0 1,1 0-1,-1 0 1,1 0 0,-1 0-1,1 0 1,0 0 0,0-1-1,-1 1 1,1 0-1,0-1 1,0 1 0,0 0-1,0-1 1,0 1-1,0-1 1,0 1 0,0-1-1,0 0 1,0 1 0,0-1-1,0 0 1,0 0-1,0 0 1,0 0 0,0 0-1,0 0 1,0 0 0,0 0-1,0 0 1,1 0-1,-1 0 1,0-1 0,0 1-1,0-1 1,0 1-1,0 0 1,-1-1 0,2 0-3,1 0 1,18-3 45,0-2 0,0-1 1,0-1-1,-1 0 1,0-2-1,-1 0 1,12-9-47,-20 13 13,1 0 0,-1-1 0,0 0 0,-1-1 0,0-1 0,0 1 1,0-2-1,-1 1 0,-1-1 0,0-1 0,0 1 0,-1-1 0,0-1 0,-1 1 0,0-1 0,-1 0 0,-1 0 1,1-1-1,-2 0 0,0 1 0,-1-1 0,1-6-13,-3 18 2,0 0 0,1-1-1,-1 1 1,0 0 0,0 0 0,0 0 0,-1 0 0,1 0 0,0-1-1,0 1 1,0 0 0,-1 0 0,1 0 0,-1 0 0,1 0-1,-1 0 1,1 0 0,-1 0 0,0 0 0,1 0 0,-1 0-1,0 0 1,0 0 0,0 1 0,1-1 0,-1 0 0,0 1 0,0-1-1,0 0 1,0 1 0,0-1 0,-1 1 0,1 0 0,0-1-1,0 1 1,0 0 0,0-1 0,0 1 0,0 0 0,-1 0-1,1 0 1,0 0 0,0 0 0,0 0 0,0 1 0,-1-1 0,1 0-1,0 1 1,0-1 0,0 0 0,0 1 0,0 0 0,0-1-1,0 1 1,0-1 0,0 1 0,0 0 0,0 0 0,1 0-1,-1-1 1,0 1 0,0 0 0,0 1-2,-2 0-2,0 1 1,1-1-1,-1 1 1,0 0-1,1 0 0,0 0 1,0 0-1,0 1 1,0-1-1,0 0 0,0 1 1,1 0-1,0-1 0,0 1 1,0 0-1,0-1 1,0 1-1,1 0 0,0 0 1,0 0-1,0 0 1,0-1-1,0 1 0,1 0 1,0 0-1,-1 0 1,2-1-1,-1 1 0,0 0 1,1-1-1,-1 1 1,1-1-1,0 0 0,0 0 1,1 1-1,-1-1 1,1 0-1,-1-1 0,2 2 2,1-2 6,1 0-1,-1 0 1,1 0-1,0-1 0,0 0 1,-1 0-1,1 0 1,0-1-1,0 1 1,0-2-1,0 1 0,0-1 1,0 1-1,0-2 1,-1 1-1,1-1 1,0 1-1,-1-2 0,6-1-5,4-4 9,1 0 0,-1 0 0,0-2 0,-1 0 0,0 0-1,3-5-8,84-88-449,-87 83 254,-14 20 188,0 0 1,-1 0-1,1 1 0,0-1 0,0 0 0,-1 0 1,1 0-1,0 0 0,-1 0 0,1 0 1,0 0-1,0 0 0,-1 0 0,1 0 0,0 0 1,-1 0-1,1 0 0,0 0 0,-1 0 0,1-1 1,0 1-1,0 0 0,-1 0 0,1 0 1,0 0-1,0 0 0,-1-1 0,1 1 0,0 0 1,0 0-1,0 0 0,-1-1 0,1 1 0,0 0 1,0 0-1,0-1 0,0 1 0,-1 0 1,1 0-1,0-1 0,0 1 0,0 0 0,0-1 1,0 1-1,0 0 0,0 0 0,0-1 0,0 1 1,0 0-1,0-1 0,0 1 0,0 0 0,0-1 1,0 1-1,0 0 0,0 0 0,1-1 1,-1 1-1,0 0 0,0 0 0,0-1 0,0 1 1,0 0-1,1 0 0,-1-1 0,0 1 0,0 0 7,-43 44-305,19-12 303,2 2 0,2 0 1,-15 34 1,19-11 193,17-55-187,1 0 0,-1-1 1,1 1-1,-1-1 0,1 0 0,0 1 1,-1-1-1,1 0 0,0 0 0,0 0 0,0 0 1,0 0-1,0 0 0,0-1 0,0 1 0,0-1 1,0 0-1,0 1 0,1-1 0,-1 0 0,0 0 1,0 0-1,0 0 0,0-1 0,0 1 0,0 0 1,1-1-1,-1 0 0,0 1 0,0-1 0,-1 0 1,3-1-7,-3 2 0,26-8 24,0-1 1,0-1-1,0-2 1,-1 0-1,11-9-24,20-9-85,45-22-262,-101 51 338,0 0-1,0 0 1,0 0 0,-1 0-1,1 1 1,0-1-1,0 0 1,1 0-1,-1 1 1,0-1-1,0 1 1,0-1-1,0 1 1,0-1 0,1 1-1,-1 0 1,0-1-1,0 1 1,1 0-1,-1 0 1,0 0-1,0 0 1,1 0-1,-1 0 1,0 1 0,0-1-1,1 0 1,-1 0-1,0 1 1,0-1-1,0 1 1,0-1-1,0 1 1,1 0-1,-1-1 1,0 1 0,0 0-1,-1 0 1,1 0-1,0 0 1,0 0-1,0 0 1,0 0-1,-1 0 1,1 0-1,0 0 1,-1 0 0,1 0-1,-1 0 1,0 0-1,1 1 1,-1-1-1,0 0 1,0 0-1,1 1 1,-1-1 9,-37 88 113,16-42 337,22-46-437,-1 0-1,1 0 1,0 1 0,-1-1 0,1 0 0,0 0-1,0 0 1,0 0 0,-1 0 0,1 0 0,0 0 0,0 0-1,1 0 1,-1 0 0,0 0 0,0-1 0,0 1-1,0 0 1,1-1 0,-1 1 0,0-1 0,1 0-1,-1 1 1,0-1 0,1 0 0,-1 0 0,0 0 0,1 1-1,-1-2 1,1 1 0,-1 0 0,0 0 0,1 0-1,-1-1 1,0 1 0,1 0 0,-1-1 0,0 0 0,0 1-1,1-1 1,-1 0-13,28-7 53,0-2 1,-1 0-1,-1-3 0,0 0 1,0-1-1,-1-2 0,8-7-53,20-10 38,9 7-109,-61 26 65,0 0 1,0 1-1,-1-1 0,1 1 0,0-1 0,-1 1 0,1-1 0,-1 1 1,1 0-1,-1 0 0,1-1 0,-1 1 0,1 0 0,-1 1 0,0-1 0,0 0 1,1 0-1,-1 0 0,0 1 0,0-1 0,0 1 0,0-1 0,-1 1 1,1-1-1,0 1 0,-1-1 0,1 1 0,-1 0 0,1-1 0,-1 1 1,0 0-1,0-1 0,1 1 0,-1 0 6,0 61-71,0-61 51,0-2 3,0 1 0,1-1 1,-1 1-1,0 0 0,0-1 0,1 1 0,-1 0 0,0-1 0,0 1 0,0 0 0,0-1 0,0 1 0,0 0 0,0-1 0,0 1 0,0 0 0,-1 0 0,1-1 0,0 1 0,0-1 0,-1 1 0,1 0 0,0-1 0,0 1 0,-1 0 0,1-1 1,-1 1-1,1-1 0,-1 1 0,1-1 0,-1 1 0,1-1 0,-1 0 0,1 1 0,-1-1 0,1 1 0,-1-1 0,0 0 0,1 0 0,-1 1 0,0-1 0,1 0 0,-1 0 0,0 0 0,1 0 0,-1 0 0,0 0 17,6-30-5523,6 2 1244</inkml:trace>
  <inkml:trace contextRef="#ctx0" brushRef="#br0" timeOffset="51429.194">25883 2316 10074,'-15'9'3497,"7"-1"296,3 4-2689,10 5-696,1 2-464,-1 3-784,8-1-1713,19 5-1192,-1-8-1032</inkml:trace>
  <inkml:trace contextRef="#ctx0" brushRef="#br0" timeOffset="51772.01">26208 2626 9650,'-16'26'6326,"7"-14"-5748,-13 21 530,1 1 1,2 1-1,-12 31-1108,30-64 51,0 0-25,0-1-1,0 1 1,-1 0 0,1-1-1,0 1 1,1 0 0,-1 0-1,0-1 1,0 1 0,1 0-1,-1 0 1,1 0 0,0 0-1,-1 0 1,1 0 0,0 0-1,0 0 1,0 0 0,1 0-1,-1 0 1,0 0 0,1 0-1,-1-1 1,1 1 0,0 0-1,-1 0 1,1 0 0,0 0-1,0-1 1,0 1 0,0 0-1,1-1 1,-1 1 0,0-1-1,1 0 1,-1 1 0,1-1-1,-1 0 1,2 1-26,2-2 14,0 0-1,0 0 0,0 0 1,0 0-1,0-1 0,0 0 1,0 0-1,0 0 0,0 0 1,0-1-1,0 0 1,-1 0-1,1-1-13,2 0 13,48-21 8,-1-2-1,-1-3 1,-2-2 0,44-34-21,-47 24-64,-69 137 224,17-84-90,0-1 26,0 1 0,1-1-1,0 1 1,0 0 0,2 0 0,-1 0-1,2 0 1,-1 1 0,2 0-96,-1-12 0,1 0 0,-1 0 0,1 0 0,-1-1 0,1 1-1,-1 0 1,1 0 0,0-1 0,-1 1 0,1 0 0,0-1 0,0 1 0,0-1 0,-1 1 0,1-1 0,0 1 0,0-1 0,0 1 0,0-1 0,0 0 0,0 0 0,0 1 0,0-1 0,0 0-1,0 0 1,0 0 0,0 0 0,0 0 0,0 0 0,0 0 0,0-1 0,0 1 0,0 0 0,0-1 0,-1 1 0,1 0 0,0-1 0,0 1 0,0-1 0,0 0 0,3 0-113,29-9-1533,4-11-2314</inkml:trace>
  <inkml:trace contextRef="#ctx0" brushRef="#br0" timeOffset="53379.349">26878 2605 6473,'11'-33'8838,"-10"48"-7113,-33 87-594,-2 20-695,34-120-427,-1 0 0,1-1 1,0 1-1,0 0 0,0-1 1,1 1-1,-1-1 0,0 1 1,1 0-1,-1-1 0,1 1 1,-1-1-1,1 1 0,0-1 1,-1 1-1,1-1 0,0 0 1,0 1-1,0-1 0,0 0 1,0 1-1,1-1 0,-1 0 1,0 0-1,0 0 0,1 0 1,-1-1-1,1 1 0,-1 0 1,1 0-1,-1-1 0,1 1 1,-1-1-1,1 1 0,-1-1 1,1 0-1,0 0 0,-1 0 1,1 0-1,0 0 0,-1 0 1,1 0-1,0 0 0,-1 0 1,2-1-10,85-49 297,-54 24-188,0-2 1,-2-1-1,23-27-109,27-30 87,-82 86-88,0 1-1,0-1 1,0 0 0,0 0 0,0 0 0,0 0-1,0 0 1,0 1 0,0-1 0,0 0-1,0 0 1,1 0 0,-1 0 0,0 0 0,0 0-1,0 0 1,0 1 0,0-1 0,0 0-1,0 0 1,0 0 0,1 0 0,-1 0 0,0 0-1,0 0 1,0 0 0,0 0 0,0 0-1,1 0 2,-14 21-25,11-18 34,-15 25 87,2 0 1,0 0 0,2 2-1,1-1 1,-7 31-97,18-59 12,0 0 0,0 0 1,1 1-1,-1-1 0,0 0 1,1 1-1,-1-1 0,1 0 1,0 1-1,-1-1 0,1 1 1,0-1-1,0 1 0,0-1 1,0 0-1,0 1 0,0-1 1,1 1-1,-1-1 0,0 1 1,1-1-1,-1 0 0,1 1 1,-1-1-1,1 0 0,0 0 1,0 1-1,-1-1 0,1 0 1,0 0-1,0 0 0,0 0 1,0 0-1,0 0 0,0 0 1,1 0-1,-1 0 0,0-1 1,0 1-1,1 0 0,-1-1 1,0 1-1,1-1 0,0 1-12,82-47 286,74-75-20,-92 66-196,-11 6-181,-65 63 111,0 0 0,1 1 0,0 0 0,1 0 0,1 1 0,0-1 0,1 2 0,0 3 0,6-19 0,-1-1 1,0 1 1,1 0 0,-1 0 0,1 0-1,-1 0 1,1 0 0,0 0 0,-1 0 0,1 0-1,0 0 1,0 0 0,-1 0 0,1 0 0,0 0-1,0 0 1,0 0 0,0 0 0,1 0-1,-1 0 1,0 0 0,0 0 0,0 0 0,1 0-1,-1 0 1,1 0 0,-1 0 0,1 0-1,-1 0 1,1-1 0,-1 1 0,1 0 0,0 0-1,-1-1 1,1 1 0,0 0 0,0 0 0,0-1-1,0 1 1,-1-1 0,1 1 0,0-1-1,0 1 1,0-1 0,0 0 0,0 1 0,1-1-2,9-2-52,1 0 0,-1-1 1,1-1-1,-1 1 1,0-2-1,-1 1 1,1-2-1,-1 1 0,1-2 52,13-6-934,15-8-2619,-8 0-97</inkml:trace>
  <inkml:trace contextRef="#ctx0" brushRef="#br0" timeOffset="53776.116">27769 2545 9394,'-9'-1'6399,"-11"7"-2919,6 10-3210,0 0 0,1 0-1,0 1 1,2 1-1,0 0 1,1 0 0,-8 19-270,18-36 0,-1 0 11,-1 1 0,1 0 0,0 0 0,0-1 0,0 1 0,0 0 0,0 0 1,0 0-1,1 1 0,-1-1 0,1 0 0,-1 0 0,1 0 0,0 0 0,0 0 0,0 1 0,0-1 0,0 0 0,0 0 0,1 0 0,-1 0 0,1 1 0,-1-1 0,1 0 0,0 0 0,0 0 0,0 0 1,0-1-1,0 1 0,0 0 0,1 0 0,-1 0 0,1-1 0,-1 1 0,1-1 0,0 1 0,0 0-11,7-2 18,0 0 0,-1 0 0,1 0 0,0-1 0,-1-1 0,1 1 0,-1-2 0,1 1 0,-1-1 0,0 0 0,0 0 0,0-1 0,-1 0 0,1-1 0,-1 0 0,0 0 0,6-6-18,0 3 17,9-8 13,0 0 0,-1-2 1,-1 0-1,0-2 1,3-5-31,-20 23-4,-1-1 0,1 1 1,-1-1-1,1 0 1,-1 1-1,0-1 0,0 0 1,0 0-1,-1 0 0,1-1 1,-1 1-1,1 0 1,-1-1-1,0 1 0,0 0 1,-1-1-1,1 1 0,-1-1 1,0 0-1,0 1 1,0-1-1,0 1 0,0-1 1,-1 1-1,0-2 4,0 4-7,-1 0 0,1 0 1,0 0-1,-1 0 0,1 0 0,-1 0 1,0 1-1,1-1 0,-1 0 0,1 1 0,-1 0 1,0-1-1,0 1 0,1 0 0,-1 0 0,0 0 1,0 0-1,1 0 0,-1 0 0,0 0 0,1 0 1,-2 1 6,-7 3-7,1 0 1,1 0 0,-1 1-1,1 0 1,0 0-1,0 1 1,0 0 0,1 0-1,0 1 1,0 0-1,0 0 1,1 1 0,0 0-1,1 0 1,0 0-1,0 1 1,1 0 0,0 0-1,-1 2 7,4-8-1,-1 0 0,1 0 0,-1 0 0,1 0-1,0 0 1,0 0 0,0 0 0,1 0 0,-1 1-1,1-1 1,0 0 0,0 0 0,0 1 0,0-1 0,0 0-1,1 0 1,0 1 0,-1-1 0,1 0 0,0 0-1,1 0 1,-1 0 0,0 0 0,1 0 0,0 0-1,0-1 1,1 3 1,3-2-245,1 0 0,-1 0 0,0 0-1,1-1 1,0 0 0,0-1-1,-1 1 1,1-1 0,0-1 0,0 1-1,0-1 1,0 0 0,0-1 0,0 0-1,0 0 1,4-1 245,-5 1-574,48-6-2752</inkml:trace>
  <inkml:trace contextRef="#ctx0" brushRef="#br0" timeOffset="54315.764">28329 2494 9410,'9'-9'3246,"-8"8"-3006,0-1 1,0 1-1,0 0 0,0-1 0,0 1 1,0 0-1,1 0 0,-1 0 0,0 0 0,1 0 1,-1 0-1,1 0 0,-1 1 0,1-1 0,-1 0 1,1 1-1,0-1 0,-1 1 0,1 0 1,-1-1-1,1 1 0,0 0 0,0 0-240,-7 28 1330,3-25-1195,-21 28 65,-1-1 0,-1-1 1,-1-1-1,-9 6-200,20-19 41,-205 188 302,203-190-426,11-15-437,27-59-1197,2 6-1541,4-4 48</inkml:trace>
  <inkml:trace contextRef="#ctx0" brushRef="#br0" timeOffset="54658.969">28171 2491 7682,'9'7'2864,"0"13"337,6 4-1665,3 7-776,5 10 97,3-3-297,4 4 24,-2-6-280,2 10 24,-6-16-88,2-1 2633,9-12-6658</inkml:trace>
  <inkml:trace contextRef="#ctx0" brushRef="#br0" timeOffset="55269.986">28582 2561 8762,'0'-1'309,"-1"0"0,1 0-1,0 0 1,0 0 0,-1 0 0,1 0 0,0 0 0,0 0 0,0 0 0,0 0-1,0 0 1,0 0 0,1 0 0,-1 0 0,0 0 0,0 0 0,1 0-1,-1 1 1,0-1 0,1 0 0,-1 0 0,1 0 0,-1 0 0,1 1 0,0-1-1,-1 0 1,1 0 0,0 1 0,-1-1 0,1 0-309,7 40 1514,-49 219-1225,38-225-188,2-29-413,3-19-987,3-9-2052,3-4-97</inkml:trace>
  <inkml:trace contextRef="#ctx0" brushRef="#br0" timeOffset="55648.564">28538 2306 10066,'-15'3'3297,"10"-3"528,4 1-2489,5 2-936,2 6-24,5-3-288,3 5 112,2 6-864,10-8-3201,-2-6 921</inkml:trace>
  <inkml:trace contextRef="#ctx0" brushRef="#br0" timeOffset="55649.564">28822 2700 11843,'13'-3'2984,"19"-6"1089,11 0-3409,13 0-168,-18 3 136,0 1-544,33-1-120,-15 3-1024,-7 12-3081</inkml:trace>
  <inkml:trace contextRef="#ctx0" brushRef="#br0" timeOffset="57298.147">23417 4052 9202,'-7'8'656,"0"1"1,1 0-1,-1 1 1,2-1-1,-1 1 1,2 0-1,-1 0 1,1 1-1,-2 10-656,-3 3 77,-122 323 1406,129-341-1435,-2 49 432,4-55-465,1 1 0,-1-1-1,1 1 1,-1-1 0,1 1 0,0-1-1,-1 0 1,1 1 0,-1-1-1,1 0 1,0 0 0,-1 1-1,1-1 1,0 0 0,-1 0-1,1 0 1,0 0 0,-1 0 0,1 0-1,0 0 1,-1 0 0,1 0-1,0 0 1,0 0 0,-1 0-1,1-1 1,0 1 0,-1 0 0,1 0-1,-1-1 1,1 1 0,0 0-1,-1-1 1,1 1 0,-1-1-1,1 1 1,-1-1 0,1 1 0,-1-1-1,1 1 1,-1-1 0,0 1-1,1-1 1,-1 0 0,0 1-1,1-1 1,-1 1 0,0-1-15,107-150 1201,-83 113-1102,146-216 193,-146 224-285,-24 30-8,0-1-1,0 1 1,0-1 0,0 1-1,0 0 1,0-1 0,0 1-1,0-1 1,0 1 0,0 0 0,0-1-1,1 1 1,-1 0 0,0-1-1,0 1 1,0 0 0,1-1 0,-1 1-1,0 0 1,0 0 0,1-1-1,-1 1 1,0 0 0,0 0-1,1-1 1,-1 1 0,0 0 0,1 0-1,-1 0 1,1 0 0,-1-1-1,0 1 1,1 0 0,-1 0 0,0 0-1,1 0 1,-1 0 0,1 0-1,-1 0 1,0 0 0,1 0-1,-1 0 1,0 0 0,1 0 0,-1 1-1,1-1 1,-1 0 0,0 0-1,1 0 1,-1 0 0,0 1 0,1-1-1,-1 0 1,0 0 0,0 1-1,1-1 1,-1 0 0,0 0-1,0 1 1,1-1 0,-1 0 0,0 1-1,0-1 1,0 0 0,1 1-1,-1-1 1,0 0 0,0 1-1,0-1 1,0 1 1,-2 29-58,2-30 57,-58 279 242,54-219-23,5-60-210,-1 1 0,1 0-1,0-1 1,0 1-1,-1 0 1,1-1 0,0 1-1,0-1 1,0 1 0,0-1-1,0 1 1,0-1 0,0 0-1,0 0 1,0 1-1,0-1 1,0 0 0,0 0-1,0 0 1,0 0 0,0 0-1,0 0 1,0 0 0,0-1-1,0 1 1,0 0-1,0 0 1,0-1 0,0 1-1,-1-1 1,1 1 0,0-1-1,0 1 1,0-1 0,0 1-1,0-1-7,1 0 17,24-14 74,0 0-1,-1-2 0,-1 0 1,-1-2-1,0-1 1,10-12-91,-15 16 32,149-167 125,-155 169-170,-10 26-76,-97 266 123,94-277-29,1 0 0,-1 0 0,1 0 0,-1 0-1,1 0 1,-1 0 0,1 0 0,0 0 0,-1 0 0,1 1-1,0-1 1,0 0 0,0 0 0,0 0 0,0 0-1,0 1 1,0-1 0,0 0 0,0 0 0,1 0-1,-1 0 1,0 0 0,1 0 0,-1 0 0,1 0 0,-1 1-1,1-2 1,0 1 0,-1 0 0,1 0 0,0 0-1,0 0 1,0 0 0,-1 0 0,1-1 0,0 1-1,0 0 1,0-1 0,0 1 0,0-1 0,0 1-1,0-1 1,1 0 0,-1 1 0,0-1 0,0 0 0,0 0-1,0 1 1,0-1 0,1 0 0,-1 0 0,0 0-1,0-1 1,0 1 0,0 0 0,1 0-5,5-3 24,0 1-1,0-1 1,0 0 0,-1 0 0,1-1-1,-1 0 1,0 0 0,0-1-1,0 1 1,2-4-24,46-40 99,-1-2 0,-3-3-1,20-30-98,40-53 63,-100 128-129,-20 29 9,9-18 56,-98 211-15,88-163 75,12-50-57,0-1 0,-1 1 0,1-1 0,0 1 0,-1-1 0,1 1 0,0-1 0,0 1 0,-1-1 0,1 0 0,0 1 0,0-1 0,0 0 0,0 0 0,-1 0 0,1 0 0,0 1 0,0-1 0,0 0 0,0-1 0,0 1 0,-1 0 0,1 0 0,0 0 0,0 0 0,0-1 0,0 1 0,-1 0 0,1-1 0,0 1 0,0-1 0,-1 1 0,1-1 0,0 1 0,-1-1 0,1 1 0,0-1 0,-1 0 0,1 1 0,0-1-2,0 0 2,171-129 183,-41 27-130,-114 93-97,-17 10 40,1 0 0,-1 0 0,1 0 0,-1 0 0,0 0 0,1 0 1,-1 0-1,0 0 0,1 0 0,-1 0 0,0 0 0,1 1 0,-1-1 0,0 0 1,1 0-1,-1 0 0,0 1 0,0-1 0,1 0 0,-1 0 0,0 1 1,0-1-1,1 0 0,-1 0 0,0 1 0,0-1 0,0 0 0,1 1 0,-1-1 1,0 0-1,0 1 0,0-1 0,0 0 0,0 1 0,0-1 0,0 1 1,0-1-1,0 0 0,0 1 0,0-1 0,0 0 0,0 1 0,0-1 0,0 0 1,0 1-1,0-1 0,-1 0 0,1 1 0,0-1 0,0 0 0,0 1 0,-1-1 1,1 0-1,0 1 0,0-1 0,-1 0 0,1 0 0,0 1 2,-1 1-9,-14 61-86,9-46 96,2 0 0,0 0 0,1 1 0,1 0 0,0-1 0,1 12-1,1-27 0,0-1 1,-1 0-1,1 1 1,0-1-1,0 1 1,0-1-1,1 0 1,-1 1-1,0-1 1,0 1-1,1-1 1,-1 0-1,1 1 1,-1-1-1,1 0 1,-1 0-1,1 1 1,0-1-1,0 0 1,0 0-1,-1 0 1,1 0-1,0 0 1,0 0-1,1 0 0,-1 0 1,0-1-1,0 1 1,0 0-1,0 0 1,1-1-1,-1 1 1,0-1-1,1 1 1,-1-1-1,0 0 1,1 0-1,-1 1 1,1-1-1,-1 0 1,0 0-1,1 0 1,-1 0-1,1-1 1,-1 1-1,0 0 1,1-1-1,8-4 13,0 0 0,-1-1 0,0-1 0,0 1 0,0-1 0,-1-1 0,0 0 0,5-7-13,0 2 17,5-6 5,0 0-1,-1-1 1,0-1-1,-2-1 1,-1 0-1,10-21-21,-23 41 1,0 0 0,0 0 0,0 0 0,0 0 0,0 0-1,-1 0 1,1-1 0,-1 1 0,1 0 0,-1-1 0,0 1-1,0 0 1,0-1 0,0 1 0,0 0 0,-1-1 0,1 1-1,-1 0 1,0-1-1,0 2 0,0 1-1,0 0 0,0 0 1,0-1-1,0 1 0,-1 0 0,1 0 1,0 0-1,0 1 0,0-1 1,0 0-1,-1 0 0,1 0 1,0 1-1,0-1 0,0 1 0,0-1 1,0 1-1,0-1 0,0 1 1,0 0-1,0-1 0,0 1 0,0 0 1,0 0-1,1 0 0,-1 0 1,0 0-1,0 1 1,0-2-1,-12 14-5,1 1 0,0-1 1,1 2-1,1 0 0,0 0 0,1 1 0,1 0 0,-5 16 6,-3 36-33,16-68 32,1 1 0,-1-1 0,1 1 1,0-1-1,-1 1 0,1-1 0,0 0 0,0 1 0,0-1 0,0 0 0,1 0 1,-1 0-1,0 0 0,0 0 0,1 0 0,-1 0 0,0 0 0,1 0 0,-1-1 1,1 1-1,-1 0 0,1-1 0,-1 0 0,1 1 0,0-1 0,-1 0 1,1 0-1,-1 1 0,1-2 0,0 1 0,-1 0 0,1 0 0,-1 0 0,1-1 1,0 1-1,-1 0 0,1-1 0,-1 0 0,1 1 0,-1-1 0,0 0 0,1 0 1,-1 0-1,0 0 0,1 0 0,-1 0 1,61-22 28,-27 9-18,0 1 0,1 2 0,1 1 1,-1 2-1,33-2-10,48 13-39,-59 16 2,-58-19 45,-1-1 0,0 1 1,1-1-1,-1 1 0,1 0 1,-1-1-1,0 1 0,1 0 1,-1 0-1,1-1 0,-1 1 0,0 0 1,1 0-1,-1 0 0,0 0 1,0 0-1,1 0 0,-1 0 1,0 0-1,1 0 0,-1 0 1,0 0-1,1 0 0,-1 0 1,0 1-1,1-1 0,-1 0 1,0 0-1,1 1 0,-1-1 0,1 0 1,-1 1-1,0-1 0,1 1 1,-1-1-1,1 1 0,0-1 1,-1 1-1,1-1 0,-1 1 1,1 0-1,0-1 0,-1 1 1,1-1-1,0 1 0,0 0 1,-1-1-1,1 1 0,0 0 0,0-1 1,0 1-1,0 0 0,0 0 1,0-1-1,0 1 0,0 0 1,0-1-1,0 1 0,0 0 1,0-1-1,1 1 0,-1 0 1,0-1-1,1 1 0,-1 0 1,0-1-1,1 1 0,-1 0-8,-3-6 41,1 0 0,-1 1 0,1-1 1,0 0-1,0 0 0,0 0 0,0 0 0,1-1 0,0 1 0,0 0 0,1-1 0,0 1 0,0 0 1,0-1-1,0-1-41,0-13 27,-17-180-27,17 198 46,-11-38-679,11 39 608,-1 0 0,1 1-1,0-1 1,-1 0 0,1 1 0,-1-1 0,0 1 0,1-1 0,-1 0-1,1 1 1,-1-1 0,0 1 0,1-1 0,-1 1 0,0 0 0,1-1-1,-1 1 1,0 0 0,0 0 0,1-1 0,-1 1 0,0 0 0,0 0-1,0 0 1,1 0 0,-1 0 0,0 0 0,0 0 0,0 0 0,1 0-1,-1 0 1,0 0 0,0 1 0,0-1 0,1 0 0,-1 1 0,0-1-1,1 0 1,-1 1 0,0-1 0,1 1 0,-1-1 0,0 1 0,0 0 25,-19 14-3230,-1 2 242</inkml:trace>
  <inkml:trace contextRef="#ctx0" brushRef="#br0" timeOffset="57643.813">24815 3692 9738,'-11'-16'3313,"5"-4"752,7 3-2665,7 2-376,4 8-384,6 3-256,2 8-232,6 8-1328,1-2-2961,-2 10 673</inkml:trace>
  <inkml:trace contextRef="#ctx0" brushRef="#br0" timeOffset="58166.582">25384 3961 9210,'0'0'111,"0"-1"0,-1 1 1,1 0-1,0-1 0,0 1 0,0 0 1,0-1-1,0 1 0,-1 0 0,1-1 1,0 1-1,0 0 0,0-1 0,-1 1 1,1 0-1,0 0 0,0-1 0,-1 1 1,1 0-1,0 0 0,-1 0 0,1 0 1,0-1-1,-1 1 0,1 0 0,0 0 1,-1 0-1,1 0 0,0 0 0,-1 0 1,1 0-1,0 0 0,-1 0 0,1 0 1,0 0-1,-1 0 0,1 0 0,0 0 1,-1 0-1,1 0 0,-1 0 0,1 0 1,0 1-1,0-1 0,-1 0 0,1 0 1,0 0-1,-1 1 0,1-1 0,0 0 1,0 0-1,-1 1 0,1-1 0,0 0 1,0 0-1,-1 1 0,1-1 0,0 0 1,0 1-1,0-1 0,0 0 0,0 1 1,0-1-1,-1 0 0,1 1-111,-8 26 737,7-24-559,-2 7-76,0 0 0,1 1 0,0-1 0,1 1 0,0 0 0,0-1 0,1 1 0,1 0 0,0 0 0,0-1 0,1 1 0,2 6-102,-3-15 15,1 0 1,-1 1-1,0-1 0,1 0 1,-1 0-1,1 0 0,0 0 1,0 0-1,0 0 0,-1-1 1,2 1-1,-1-1 0,0 1 1,0-1-1,0 0 0,1 0 1,-1 0-1,1 0 1,-1 0-1,1 0 0,-1-1 1,1 1-1,-1-1 0,1 0 1,0 0-1,-1 0 0,1 0 1,-1 0-1,3 0-15,75-20 168,-24-4-77,-1-2 0,-1-3 0,18-14-91,81-42 90,-153 85-93,0-1 0,1 0 0,-1 1 0,1-1 0,-1 0 0,1 1 0,-1-1 0,1 1 0,-1-1 0,1 1 0,0-1 0,-1 1 0,1-1 0,0 1 0,-1 0 0,1-1 0,0 1 0,0 0 0,-1 0 0,1-1 0,0 1 0,0 0 0,-1 0 0,1 0 0,0 0 0,0 0 0,0 0 0,-1 0 0,1 0 0,0 0 0,0 1 0,-1-1 0,1 0 0,0 0 0,0 1 0,-1-1 0,1 0 0,0 1 0,-1-1 0,1 1 0,0-1 0,-1 1 0,1-1 0,-1 1 0,1-1 0,-1 1 0,1 0 0,-1-1 0,1 1 0,-1 0 0,0-1 0,1 1 0,-1 0 0,0 0 0,0-1 0,1 1 0,-1 0 0,0 0 0,0-1 0,0 1 0,0 0 0,0 0 0,0 0 0,0-1 0,0 1 0,0 0 0,-1 0 0,1 0 3,-9 68-5,6-57 82,1 0 0,0 0 0,1 1 0,0-1 0,1 1 0,0-1 0,1 1 0,1 4-77,-1-15 13,-1 0 0,1-1 0,-1 1 0,1 0 1,-1-1-1,1 1 0,0-1 0,0 0 0,0 1 0,0-1 0,0 1 1,0-1-1,0 0 0,0 0 0,1 0 0,-1 0 0,0 0 0,1 0 0,-1 0 1,1 0-1,-1 0 0,1-1 0,-1 1 0,1 0 0,-1-1 0,1 0 1,0 1-1,-1-1 0,1 0 0,0 0 0,-1 0 0,1 0 0,0 0 0,-1 0 1,1 0-1,0-1 0,-1 1 0,1-1-13,65-23 172,-63 22-164,138-80 200,32-15-479,-107 81-157,-65 16 409,0 0 0,0 0-1,0 0 1,0 0 0,0 1-1,0-1 1,0 1 0,-1 0-1,1-1 1,0 1 0,0 0-1,0 0 1,-1 0 0,1 0-1,-1 0 1,1 1 0,-1-1-1,1 0 1,-1 1 0,0-1-1,1 1 1,-1 0 0,0-1-1,0 1 1,0 0 0,0-1-1,-1 1 1,1 0 0,0 0-1,-1 0 1,1 0 0,-1 0 0,0 1 19,24 241-78,-21-232 96,0 0 0,0 0-1,1-1 1,1 1 0,0-1 0,1 1-1,0-2 1,0 1 0,1-1 0,0 0-1,1 0 1,1-1 0,8 9-18,37 27 8,-38-33-4,0 0 1,0 2 0,-2 0 0,1 1 0,-2 0-1,0 1 1,4 8-5,-14-19 1,-1 1 0,1-1 0,-1 1-1,0-1 1,0 1 0,-1 0 0,0 0 0,0 0 0,0 0-1,-1 0 1,1 0 0,-2 0 0,1 0 0,-1 0 0,0 0-1,0 0 1,0 0 0,-1-1 0,0 1 0,0 0-1,0-1 1,-1 1 0,0-1 0,0 0 0,0 0 0,-1 0-1,-11 16 122,-1-2 1,-1 0-1,-1-1 1,-1-1-1,0 0 1,-1-1-1,0-2 1,-2 0-1,-3 1-122,21-12 56,0 0-1,1 0 0,-1-1 0,-1 1 1,1-1-1,0 0 0,0 0 1,-1-1-1,1 1 0,-1-1 0,1 0 1,-1 0-1,0-1 0,0 1 0,1-1 1,-1 0-1,0 0 0,1-1 0,-1 0 1,0 1-1,1-1 0,-1-1 0,1 1 1,-1-1-1,1 0 0,0 0 0,-1 0 1,1 0-1,0-1 0,-2-1-55,3-2 31,0 0 0,0 0-1,1 0 1,-1 0 0,2 0 0,-1-1 0,1 1-1,-1 0 1,2-1 0,-1 1 0,1-1 0,0-6-31,1-4 12,1-1 0,0 1 0,1 0 0,1 0 0,0 0 0,2 0 0,0 0 0,0 1 0,2 0 0,0 1 0,1 0 0,0 0 0,1 0 0,1 2 0,0-1 0,1 1 0,2-1-12,26-23-61,1 1 0,2 2 1,2 2-1,41-22 61,130-72-5105,-101 66 1288</inkml:trace>
  <inkml:trace contextRef="#ctx0" brushRef="#br0" timeOffset="67548.112">22540 5525 6449,'-3'7'548,"-1"1"0,1-1 0,0 1 0,1-1 1,0 1-1,0 0 0,1 0 0,0 0 0,0 0 0,1 0 0,0 0 0,0 0 0,1 0 0,0 0 0,0 1-548,1-7 54,0-1 0,0 1 1,-1-1-1,1 0 0,0 1 0,1-1 1,-1 0-1,0 0 0,0 0 0,0 0 1,0-1-1,1 1 0,-1-1 0,0 1 1,1-1-1,-1 0 0,1 0 0,-1 0 1,0 0-1,1 0 0,-1-1 1,0 1-1,1 0 0,-1-1 0,0 0 1,0 0-1,1 0 0,-1 0 0,0 0 1,0 0-1,0 0 0,0-1 0,0 1 1,-1-1-1,2 0-54,10-10 119,1 0 0,-2-1 0,0 0 1,0-1-1,-1-1 0,-1 0 0,-1 0 0,0-1 0,-1 0 1,0-1-1,-2 1 0,0-1 0,0-1 0,-1-5-119,8-49 160,-13 70-154,0 1-1,0 0 0,0 0 1,0-1-1,0 1 0,0 0 1,0-1-1,0 1 0,0 0 1,-1 0-1,1 0 0,-1-1 1,1 1-1,-1 0 0,1 0 1,-1 0-1,0 0 0,1 0 1,-1 0-1,0 0 0,0 0 1,0 0-1,0 0 0,0 0 1,0 0-1,0 1 0,0-1 1,0 0-1,0 1 0,0-1 1,0 1-1,-1-1 0,1 1 1,0 0-1,0-1 0,-1 1 1,1 0-1,0 0 0,0 0 1,-1 0-1,1 0 0,0 0 1,-1 0-1,1 0 0,0 1 1,0-1-1,0 0 0,-1 1 1,1-1-1,0 1 0,0 0 1,0-1-1,0 1 0,0 0 1,0-1-1,0 1 0,0 0 1,0 0-1,0 0 0,0 0 1,0 0-1,1 0 0,-1 0 1,0 0-1,1 1-5,-18 17 26,1 2 0,1 0-1,1 0 1,1 2 0,1 0 0,-8 20-26,10-22 8,-58 139 33,68-158-40,0 0 1,0 0-1,0 0 1,0 0-1,0 0 0,0 0 1,1 0-1,-1 0 1,0 0-1,1 1 0,0-1 1,0 0-1,0 0 1,0 1-1,0-1 0,0 0 1,0 0-1,1 0 1,-1 1-1,1-1 0,-1 0 1,1 0-1,0 0 1,0 0-1,0 0 0,0 0 1,0 0-1,1 0 1,-1 0-1,0-1 0,1 1 1,0-1-1,-1 1 1,1-1-1,0 1 0,0-1 1,0 0-1,-1 0 1,1 0-1,0 0 0,1 0 1,-1 0-1,0 0-1,4-2 14,0 1-1,-1-1 1,1 0-1,0 0 1,0-1-1,-1 0 1,1 0-1,-1 0 1,1 0 0,-1-1-1,0 0 1,0 0-1,0 0 1,-1-1-1,1 0 1,-1 0-1,1-1-13,28-19 85,-6 2-68,-9 31-89,-15-9 75,-1 0 0,1 0-1,-1 0 1,1-1 0,-1 1 0,0-1-1,1 0 1,-1 1 0,0-1 0,1 0-1,-1 0 1,0-1 0,0 1 0,0 0 0,0-1-1,0 1 1,0-1 0,0 0 0,-1 1-1,2-2-2,1-1 4,97-100 76,-83 82-70,1 1-1,1 0 1,1 2 0,1 0 0,12-7-10,-32 24-3,0 0 1,-1 0-1,1 1 0,0-1 1,1 1-1,-1 0 0,0-1 1,0 1-1,1 0 0,-1 0 0,0 1 1,1-1-1,-1 0 0,1 1 1,-1 0-1,1-1 0,-1 1 0,1 0 1,-1 0-1,1 0 0,-1 1 1,1-1-1,-1 1 0,1-1 1,-1 1-1,1 0 0,-1 0 0,0 0 1,1 0-1,-1 0 0,0 1 1,0-1-1,0 0 0,0 1 0,0 0 1,1 1 2,0 6-1,1 0-1,-2 1 1,1-1 0,-1 1 0,-1 0-1,0-1 1,0 1 0,-1 0 0,0 0 0,-1 0-1,0 0 1,-1 6 1,-5 19 215,-1-1 0,-1 0-1,-2 0 1,-1-1 0,-13 24-215,31-82 956,7-16-835,-1-1-1,-3 0 1,-1-1 0,-1 0-1,-3 0 1,-1-28-121,-2 12 28,-4 114-141,4-52 62,-1 0 1,1 0-1,0 0 1,-1 0-1,1 0 1,1 0-1,-1 0 0,0 0 1,1 0-1,-1 0 1,1-1-1,0 1 1,0-1-1,0 1 1,0-1-1,1 0 1,-1 0-1,1 0 1,-1 0-1,1 0 1,-1-1-1,1 1 1,0-1-1,0 1 1,0-1-1,0 0 1,0 0-1,0-1 0,0 1 1,0 0-1,0-1 1,1 0-1,-1 0 1,0 0-1,1 0 51,11-3-460,0-1 0,0-1 0,0 0 0,-1-1 0,0-1 0,0 0 0,0 0 0,-1-2-1,0 0 1,0 0 0,-1-1 0,-1 0 0,0-1 0,0-1 0,-1 0 0,1-1 460,-2 3-174,0 0 1,-1 0-1,1-1 0,-2 0 1,0 0-1,0-1 0,-1 0 1,0 0-1,-1 0 1,-1-1-1,2-8 174,-6 20 55,1 0 0,-1 1 1,0-1-1,0 1 0,0-1 0,0 0 0,0 1 1,0-1-1,0 1 0,0-1 0,0 0 1,0 1-1,0-1 0,0 0 0,0 1 0,0-1 1,-1 1-1,1-1 0,0 0 0,0 1 0,-1-1 1,1 1-1,0-1 0,-1 1 0,1-1 0,-1 1 1,1-1-1,0 1 0,-1 0 0,1-1 0,-1 1 1,1 0-1,-1-1 0,0 1 0,1 0 1,-1-1-1,1 1 0,-1 0 0,0 0 0,1 0 1,-1 0-1,1 0 0,-1-1 0,0 1 0,1 0 1,-1 0-1,0 1 0,1-1 0,-1 0 0,1 0 1,-1 0-1,0 0 0,1 0 0,-1 1 0,1-1 1,-1 0-1,1 1 0,-1-1 0,1 0 1,-1 1-1,1-1 0,-1 0 0,1 1 0,-1-1 1,1 1-1,-1-1 0,1 1 0,0-1-55,-8 8 268,1-1 0,0 1 1,0 1-1,1-1 0,0 1 0,0 0 0,1 0 0,-3 8-268,-4 4 232,-6 14 42,1 0 0,1 1 0,3 1 0,-9 34-274,20-65 8,1 0 0,-1 0 1,2 1-1,-1-1 0,0 0 0,1 1 1,1-1-1,-1 0 0,1 1 0,0-1 1,0 0-1,1 0 0,-1 0 0,1 0 1,1 0-1,-1 0 0,1 0 1,0-1-1,1 1 0,-1-1 0,1 0 1,0 0-1,0 0 0,0-1 0,1 0 1,3 3-9,8 10 10,-1 0 1,-1 1-1,0 1 1,-1 0-1,-1 0 1,-1 1-1,-1 1 1,-1 0-1,-1 0 1,-1 1 0,0 0-1,-2 0 1,0 1-1,-2-1 1,0 1-1,-2 0 1,0 0-1,-2 0 1,0 0-1,-2-1 1,-4 18-11,6-34 89,0 1-1,-1-1 1,0 1-1,0-1 1,-1 0 0,1 0-1,-1 0 1,-1 0-1,1 0 1,-1-1-1,0 1 1,0-1 0,-1 0-1,0 0 1,0-1-1,0 1 1,0-1 0,0 0-1,-1-1 1,0 1-1,-2 0-88,6-4 47,1 1 0,-1-1 0,0 1 0,0-1-1,0 0 1,1 0 0,-1 0 0,0 0-1,0 0 1,0-1 0,0 1 0,1 0 0,-1-1-1,0 1 1,0-1 0,1 0 0,-1 1 0,0-1-1,1 0 1,-1 0 0,1 0 0,-1 0-1,1-1 1,0 1 0,-1 0 0,1 0 0,0-1-1,0 1 1,0-1 0,0 1 0,0-1 0,0 0-1,0-1-46,-20-65 483,14 38-471,2-1 0,1 1 0,2-1 0,1 0 0,1 0 0,2 0-1,1 0 1,1 0 0,2 1 0,1-1 0,1 1 0,1 1-1,2 0 1,1 0 0,2 1 0,0 1 0,8-9-12,2 6-18,0 2 0,2 0 0,1 2 0,14-9 18,35-35-17,-78 80-78,-36 140 67,37-148 26,1 0-1,0 0 1,0 0 0,0 0 0,0 0 0,0 0 0,1 0-1,-1 0 1,0-1 0,1 1 0,-1 0 0,1 0 0,0 0-1,0-1 1,0 1 0,0 0 0,0-1 0,0 1-1,0-1 1,0 1 0,1-1 0,-1 0 0,0 1 0,1-1-1,-1 0 1,1 0 0,0 0 0,-1 0 0,1 0 0,0 0-1,-1-1 1,1 1 0,0-1 0,0 1 0,0-1-1,0 1 1,0-1 0,0 0 0,-1 0 0,1 0 0,0 0-1,0 0 1,0-1 0,0 1 0,0 0 0,0-1 0,-1 0-1,1 1 1,0-1 0,0 0 0,-1 0 0,1 0-1,0 0 1,-1 0 0,1 0 0,-1 0 0,1-1 2,20-15 8,0-1-1,-2-1 1,0 0 0,-1-2 0,-1 0 0,-1-1-1,12-20-7,107-188 58,-109 175-42,-3-1 1,-3-1-1,14-54-16,-28 55 7,-14 55-9,-2 11-1,0 0 0,1 0 0,0 0 0,1 1 0,0 1 0,1-1 0,-2 4 3,-3 5-9,-27 44 1,2 2 0,3 1 0,3 1 0,3 1 0,4 2 0,0 9 8,21-70-4,0 0 1,1 0-1,0 0 1,0 0-1,1 0 0,1 0 1,0 0-1,0 0 1,2 4 3,-2-12-1,0-1-1,0 1 1,0 0 0,0-1 0,0 1 0,0-1 0,0 1-1,1-1 1,-1 1 0,1-1 0,-1 0 0,1 0 0,-1 0 0,1 0-1,0 0 1,-1 0 0,1 0 0,0 0 0,0-1 0,0 1-1,0-1 1,0 1 0,-1-1 0,1 0 0,0 0 0,0 0-1,0 0 1,0 0 0,0 0 0,0-1 0,0 1 0,0 0-1,0-1 1,0 0 0,-1 1 0,1-1 0,0 0 0,0 0-1,-1 0 1,1 0 0,-1 0 0,1 0 0,-1-1 0,1 1-1,-1-1 1,0 1 0,1-1 1,27-23 13,-1-1 0,-1-2 0,-2-1 0,0-1 0,-2-1 0,2-6-13,-11 18 1,123-188 60,-130 197-81,-16 30 1,-9 19-5,10-25 23,1 0 0,0 0 0,1 1 1,1 0-1,0 0 0,1 1 0,0-1 0,1 1 0,1 0 0,1 0 1,0 0-1,1 3 1,0-18-1,0 0 0,0 1 1,0-1-1,1 0 0,-1 0 1,0 0-1,1 0 0,-1 0 1,0 0-1,1 0 0,-1 0 0,1 0 1,-1 0-1,1 0 0,0 0 1,0 0-1,-1 0 0,1 0 1,0-1-1,0 1 0,0 0 0,0-1 1,0 1-1,0 0 0,0-1 1,0 1-1,0-1 0,0 1 1,0-1-1,0 0 0,0 0 0,0 1 1,0-1-1,0 0 0,0 0 1,1 0-1,-1 0 0,0 0 1,0 0-1,0 0 0,0-1 0,0 1 1,0 0-1,0-1 0,1 1 1,-1-1-1,0 1 0,0-1 1,0 1-1,0-1 1,52-35 6,-51 34-5,68-61 42,-3-3 0,28-38-43,-77 84 11,-2 1 0,0-2 0,-2 0 0,0-1 0,-1-1 0,-1 0 0,-2 0 0,0-1 0,-1 0 0,-1-2-11,-4-31-11,-11 60-2,-28 60-37,-62 106 50,89-155 0,0 0-1,0 1 0,2 0 0,0 0 0,1 1 0,0-1 0,1 1 0,1 0 0,1 1 1,0-1-1,1 0 0,1 1 0,0-1 0,1 0 0,1 5 1,46 92-43,-11-39 78,-34-63 55,-67-94 28,33 28-120,2-2 0,3-2 0,3 0-1,1-4 3,16 45 8,4 13-8,-8-34-10,10 38 8,0 0 1,0 0-1,0 0 1,0 1-1,0-1 1,0 0-1,1 0 1,-1 1-1,0-1 0,0 0 1,1 0-1,-1 1 1,1-1-1,-1 0 1,0 1-1,1-1 1,0 1-1,-1-1 1,1 0-1,-1 1 1,1-1-1,-1 1 1,1-1-1,0 1 0,-1 0 1,1-1-1,0 1 1,0 0-1,-1-1 1,1 1-1,0 0 1,0 0-1,0 0 1,-1 0-1,1 0 1,0 0-1,0 0 1,-1 0-1,1 0 0,0 0 1,0 0-1,0 0 1,0 1 1,20 2-40,-1 1 0,0 1 0,0 1-1,0 0 1,0 2 0,2 2 40,52 18-1541,-55-22-353,-19 0-2057,-14-5-297</inkml:trace>
  <inkml:trace contextRef="#ctx0" brushRef="#br0" timeOffset="67845.442">23756 4697 10330,'-10'-5'2745,"6"4"760,10 4-2841,9 1-456,9-1-40,4 2-3657,-12-2 1201</inkml:trace>
  <inkml:trace contextRef="#ctx0" brushRef="#br0" timeOffset="68578.389">25205 5152 7450,'-35'-60'8457,"33"59"-8326,1 0 0,-1 0-1,0-1 1,0 1 0,0 0 0,0 1-1,0-1 1,0 0 0,0 1-1,0-1 1,0 1 0,0-1-1,0 1 1,-1 0 0,1 0 0,0 0-1,0 0 1,0 0 0,0 1-1,0-1 1,-1 1-131,-8 3 66,1 2-1,0 0 1,0 0-1,1 0 1,-1 1-1,2 1 1,-1-1-1,1 2 1,0-1-1,0 1 1,1 0-1,1 0 1,-1 1 0,-2 7-66,0-5 15,1 0 0,0 1 1,1 0-1,1 1 1,0-1-1,1 1 1,0 1-1,1-1 1,0 1-1,2-1 1,-1 1-1,2 0 1,0 5-16,1-19 6,1 1 1,-1 0 0,1 0-1,-1-1 1,1 1-1,0 0 1,-1-1-1,1 1 1,0 0 0,0-1-1,0 1 1,1-1-1,-1 0 1,0 1-1,0-1 1,1 0-1,-1 0 1,1 0 0,-1 0-1,1 0 1,0 0-1,-1 0 1,1 0-1,0-1 1,-1 1 0,1-1-1,0 1 1,0-1-1,0 1 1,-1-1-1,1 0 1,0 0 0,0 0-1,0 0 1,0-1-1,-1 1 1,1 0-1,0-1 1,0 1-1,-1-1 1,1 0 0,0 1-1,-1-1 1,1 0-1,0 0 1,-1 0-1,1 0 1,-1 0 0,0-1-1,1 1 1,0-1-7,36-24 75,-1-1 1,-1-2 0,-1-2-1,-2-1 1,-1-2-1,-2-1 1,4-8-76,-23 31 5,97-141 91,-88 107-130,-26 49-44,-94 168-106,91-156 217,0 0 1,2 1-1,-1-1 0,2 2 0,0-1 0,1 1 0,0-1 0,2 1 0,0 1 0,1-1 0,0 12-33,2-27 5,0 0 0,0 0-1,0 0 1,0 1-1,0-1 1,1 0-1,-1 0 1,1 0-1,0 0 1,-1 0 0,1 0-1,0 0 1,0 0-1,1 0 1,-1 0-1,0 0 1,0-1-1,1 1 1,-1 0 0,1-1-1,0 1 1,-1-1-1,1 0 1,0 0-1,0 1 1,0-1-1,0 0 1,0 0 0,0-1-1,0 1 1,0 0-1,0-1 1,0 1-1,0-1 1,1 0-1,-1 0 1,0 0 0,1 0-5,82-23 136,-67 14-108,-1 0 0,1-1 1,-2-1-1,0-1 0,0 0 0,-1-1 0,-1-1 1,0 0-1,-1-1 0,0 0 0,-1-1 1,1-3-29,-9 8-12,-10 17-23,-12 20-14,13-18 56,0 0 1,0 1-1,1-1 1,0 1-1,1 0 1,0 0-1,0 1 1,1-1 0,0 0-1,0 1 1,1 0-1,1 0-7,0-8 5,0-1 0,0 1 0,0-1 0,0 1 0,0-1 0,1 1 0,-1-1 0,0 0 0,1 1-1,0-1 1,-1 1 0,1-1 0,0 0 0,-1 0 0,1 1 0,0-1 0,0 0 0,0 0 0,0 0 0,0 0 0,1 0-1,-1 0 1,0 0 0,0-1 0,1 1 0,-1 0 0,0-1 0,1 1 0,-1-1 0,0 1 0,1-1 0,-1 1 0,1-1-1,-1 0 1,1 0 0,-1 0 0,1 0 0,-1 0 0,1 0 0,-1 0 0,0-1 0,1 1 0,-1 0 0,1-1-5,65-24 128,-65 24-123,16-7 20,0-2 0,0 0 0,-2 0 0,1-2 0,-1 0 0,-1-1 0,0-1 0,-1 0 0,0-1 0,-1 0 0,-1-1 0,-1 0 0,0-1 0,2-7-25,-2-22 51,-11 45-52,-1 0-1,1 1 1,-1-1-1,0 1 0,1-1 1,-1 1-1,0-1 1,0 1-1,1 0 1,-1-1-1,0 1 1,0 0-1,1 0 1,-1-1-1,0 1 1,0 0-1,0 0 1,0 0-1,1 0 1,-1 0-1,0 0 1,0 0-1,0 0 1,1 1-1,-1-1 1,0 0-1,0 0 1,0 1-1,1-1 1,-1 0-1,0 1 1,0-1-1,1 1 0,-1-1 1,1 1-1,-1-1 1,0 1-1,1 0 1,-1-1-1,1 1 1,-1-1-1,1 1 1,-1 0-1,1 0 1,0-1-1,-1 1 1,1 0-1,0 0 1,0 0-1,-1-1 1,1 1 1,-8 9 5,1 0-1,0 0 1,0 0 0,1 1 0,0 0 0,1 0 0,0 0-1,1 1 1,0-1 0,1 1 0,0 0 0,1 0 0,0 1-1,1-1 1,0 0 0,1 4-5,1-12-46,1 1 0,-1-1 0,1 0 0,-1 0 0,1 0 0,0 0 0,1 0 0,-1 0 0,1-1 0,-1 1 0,1-1 0,0 1 0,1-1 0,-1 0 0,0 0-1,1-1 1,0 1 0,0-1 0,-1 0 0,1 0 0,0 0 0,1 0 0,-1-1 0,0 1 0,0-1 0,1 0 0,-1-1 0,1 1 0,-1-1 0,1 0 0,-1 0 0,1 0 0,-1 0 0,1-1 0,-1 0 0,0 0 0,1 0 0,-1 0 0,0-1 0,0 0 0,0 0-1,0 0 1,0 0 0,0 0 0,-1-1 0,1 0 0,-1 0 0,3-2 46,21-22-3922,-5-3-437</inkml:trace>
  <inkml:trace contextRef="#ctx0" brushRef="#br0" timeOffset="68939.938">25771 4842 10954,'-26'-10'3617,"-2"1"760,15 6-3081,1 1-391,7 5-425,7 6-568,4 0-1217,3-6-3080,0-4 353</inkml:trace>
  <inkml:trace contextRef="#ctx0" brushRef="#br0" timeOffset="69655.976">26684 5116 10210,'-39'-43'8121,"37"42"-8049,0 1 1,1-1 0,-1 1 0,0 0 0,1-1-1,-1 1 1,0 0 0,0 0 0,1 0 0,-1 0-1,0 0 1,1 0 0,-1 1 0,0-1 0,1 1-1,-1-1 1,0 1 0,1-1 0,-1 1 0,1 0-1,-1 0 1,0 0-73,-8 9 48,0-1 0,1 1-1,1 1 1,-1 0 0,2 0 0,-1 1-1,1-1 1,1 2 0,1-1 0,-1 1-1,2-1 1,0 1 0,0 1-1,0 9-47,-1 46 90,5-67-86,1-1 0,0 1 0,0-1 0,-1 1 1,1-1-1,0 0 0,0 1 0,0-1 0,1 0 0,-1 0 1,0 0-1,0 0 0,1 0 0,-1 0 0,0 0 1,1 0-1,-1-1 0,1 1 0,-1 0 0,1-1 0,-1 1 1,1-1-1,0 0 0,-1 0 0,1 1 0,-1-1 0,1 0 1,0 0-1,-1 0 0,1-1 0,0 1 0,-1 0 0,1-1 1,-1 1-1,1-1 0,-1 1 0,1-1 0,-1 0 0,1 1 1,-1-1-1,0 0 0,1 0 0,-1 0 0,0 0 0,0 0 1,0-1-1,1 1-4,34-21 73,0-1 0,-1-2 0,-1-1-1,-1-2 1,-2-2 0,27-31-73,-53 55 7,4-3 6,0 0 1,-1-1-1,0 0 1,-1 0 0,0 0-1,0-1 1,1-6-14,-8 17-1,0 0 1,0 0-1,0 0 1,-1 0 0,1 0-1,0 0 1,0 0-1,0 0 1,-1 0-1,1 0 1,0-1 0,0 1-1,0 0 1,0 0-1,-1 0 1,1 0 0,0 0-1,0 0 1,0 0-1,0-1 1,-1 1 0,1 0-1,0 0 1,0 0-1,0 0 1,0-1-1,0 1 1,0 0 0,0 0-1,0 0 1,0-1-1,0 1 1,0 0 0,-1 0-1,1 0 1,0 0-1,0-1 1,0 1 0,0 0-1,0 0 1,1 0-1,-1-1 1,0 1-1,0 0 1,0 0 0,0 0-1,0-1 1,0 1-1,0 0 1,0 0 0,0 0-1,0 0 1,1-1-1,-1 1 1,-16 13-44,0 5 23,0 0 1,2 0-1,0 1 1,1 1-1,-10 21 21,10 11-896,14-52 848,-1 1-1,1-1 1,-1 1-1,1-1 1,-1 1-1,1-1 1,-1 1-1,1-1 1,-1 0-1,1 1 1,0-1-1,-1 0 1,1 1-1,0-1 1,-1 0 0,1 0-1,0 0 1,-1 1-1,1-1 1,0 0-1,-1 0 1,1 0-1,0 0 1,-1 0-1,1 0 1,0-1-1,0 1 1,-1 0-1,1 0 1,0 0-1,-1-1 1,1 1 0,-1 0-1,1-1 1,0 1-1,-1 0 1,1-1-1,-1 1 1,1-1-1,-1 1 1,1-1-1,-1 1 1,1-1-1,-1 1 49,2-1-117,13-10-401,-1 1-1,0-2 1,0 0-1,-1-1 1,0 0-1,2-5 519,12-12-232,59-87 1107,-78 101-118,-20 25 747,-80 197-253,70-146-1041,3 1-1,3 0 1,2 2-1,2 0 0,1 34-209,-7 77 310,13-163 149,5-27 42,22-64 207,33-99-1497,73-159 789,-127 334-14,10-22-124,0 0 0,2 1-1,1 0 1,0 1 0,2 1-1,1 1 1,10-11 138,-2 12-84,-24 21 78,0 0-1,0 0 1,0 0-1,0 1 1,0-1-1,0 0 1,0 1-1,0-1 1,0 0 0,0 1-1,0-1 1,0 1-1,0 0 1,0-1-1,0 1 1,0 0-1,0-1 1,-1 1-1,1 0 1,0 0 0,-1 0-1,1 0 1,0 0-1,-1 0 1,1 0-1,-1 0 1,1 0-1,-1 0 1,0 0 0,0 0-1,1 0 1,-1 0-1,0 0 1,0 0-1,0 0 1,0 1-1,0-1 1,0 0-1,0 0 1,-1 0 0,1 0-1,0 0 1,-1 0-1,1 0 1,-1 1 6,1 1-7,0 24 14,-2 1 1,-1 0-1,-1-1 1,-2 1-1,0-1 1,-10 24-8,10-36 146,0-1 0,-1 1 0,-1-1 0,0 0 0,-1-1 0,0 0 0,-1 0 0,0-1 0,-1 0 0,-11 8-146,20-18-4,-1 1 0,1-1 1,-1 0-1,0 0 0,1 0 0,-1 0 0,0 0 0,0-1 0,0 1 0,0-1 0,-1 0 0,1 0 0,0 0 0,-1 0 0,1-1 1,0 1-1,-1-1 0,1 0 0,-1 0 0,1 0 0,0 0 0,-1-1 0,1 0 0,0 1 0,-1-1 0,1 0 0,0 0 0,0-1 1,0 1-1,0-1 0,0 0 0,0 1 0,0-1 0,0-1 4,0 0-444,0-1 0,1 0-1,-1 0 1,1 1 0,0-2 0,0 1 0,0 0-1,1 0 1,-1 0 0,1-1 0,0 1 0,1-1-1,-1-1 445,2-27-4493</inkml:trace>
  <inkml:trace contextRef="#ctx0" brushRef="#br0" timeOffset="69922.434">27309 4926 8666,'-1'14'3241,"-1"-4"175,0 7-1759,2 6-1169,-4 7 40,-2 2-8,-2 6 0,1-2-192,-1-2-96,4-7-136,1-9-16,3-9-24,6-9-112,0-6-320,6-6-2376,1 3-1233,1-6-696</inkml:trace>
  <inkml:trace contextRef="#ctx0" brushRef="#br0" timeOffset="70865.372">27484 4518 8978,'-4'-17'7400,"-30"308"-5782,-1 129-437,37-349-816,-2-70-356,-1-1 0,1 0 1,0 1-1,0-1 1,0 1-1,0-1 1,0 0-1,0 1 0,0-1 1,0 0-1,0 1 1,0-1-1,0 0 1,0 1-1,0-1 1,0 0-1,1 1 0,-1-1 1,0 0-1,0 1 1,0-1-1,0 0 1,1 1-1,-1-1 0,0 0 1,0 1-1,1-1 1,-1 0-1,0 0 1,0 0-1,1 1 1,-1-1-1,0 0 0,1 0 1,-1 0-1,0 0 1,1 1-1,-1-1 1,0 0-1,1 0 1,-1 0-1,0 0 0,1 0 1,-1 0-1,1 0 1,-1 0-1,0 0 1,1 0-1,-1 0 0,0 0 1,1 0-1,-1 0 1,0-1-1,1 1 1,-1 0-1,0 0 1,1 0-1,-1 0 0,0-1 1,1 1-1,-1 0 1,0 0-1,0-1 1,1 1-1,-1 0 0,0 0-9,15-23 420,-15 23-420,14-28 96,-1 1-1,-2-2 1,0 1-1,-2-1 0,-1-1 1,-1 0-1,-2 0 1,-1 0-1,-1-1 1,-1 1-1,-2-4-95,-5 8-44,5 26 41,-1 0 1,1-1-1,0 1 1,0 0-1,-1 0 0,1-1 1,0 1-1,-1 0 1,1 0-1,0 0 0,-1 0 1,1 0-1,-1 0 1,1-1-1,0 1 0,-1 0 1,1 0-1,0 0 1,-1 0-1,1 0 0,-1 0 1,1 0-1,0 0 1,-1 1-1,1-1 0,-1 0 1,1 0-1,0 0 1,-1 0-1,1 0 0,0 1 1,-1-1-1,1 0 1,0 0-1,0 1 1,-1-1-1,1 0 0,0 0 1,-1 1-1,1-1 1,0 0-1,0 1 0,0-1 1,-1 0-1,1 1 1,0-1-1,0 0 0,0 1 1,0-1-1,0 1 1,0-1-1,0 0 0,0 1 1,0-1-1,0 0 1,0 1-1,0-1 0,0 1 1,0-1-1,0 0 1,0 1-1,0-1 0,0 0 1,0 1-1,1-1 1,-1 0-1,0 1 0,0-1 1,0 0-1,1 1 3,-1-1-2,-4 15-26,1 0 0,1 0 0,0 0 0,1 0 0,1 0 0,0 0 0,1 0 0,3 11 28,-4-23 1,0 0 0,1 0 0,0 0 0,-1 0 0,1 0 1,0 0-1,1 0 0,-1 0 0,0-1 0,1 1 0,0 0 0,-1-1 0,1 1 0,0-1 1,0 0-1,1 0 0,-1 0 0,0 0 0,1 0 0,-1 0 0,1 0 0,-1-1 0,1 1 1,0-1-1,0 0 0,0 0 0,0 0 0,0 0 0,0-1 0,0 1 0,0-1 0,0 1 1,0-1-1,0 0 0,0 0 0,3-1-1,14-3 25,-1 0 0,1-1 0,-1-2 0,0 0 0,0 0 0,-1-2 0,0 0 0,-1-2 0,0 0 0,0 0 0,-2-2 0,1 0 0,-1 0 0,-1-2 0,5-6-25,-1 4-27,-9 16-50,-12 16 23,1-8 42,-16 104 204,18-110-184,1 0 1,-1 0-1,0 0 0,0 0 0,0 0 0,1 0 0,-1 0 0,0 0 1,1 0-1,-1 0 0,1 0 0,-1 0 0,1 0 0,0 0 0,-1 0 1,1-1-1,0 1 0,0 0 0,0 0 0,-1-1 0,1 1 0,0-1 0,0 1 1,0-1-1,0 1 0,0-1 0,0 1 0,0-1 0,0 0 0,0 1 1,0-1-1,0 0 0,0 0 0,0 0 0,0 0 0,1 0 0,-1 0 1,0 0-1,0 0 0,0-1 0,0 1 0,0 0 0,0-1-8,51-16 224,-46 14-206,192-106 258,-194 107-277,-2 0-2,-1 1 0,1 0 0,0 0-1,-1 0 1,1 0 0,0 0 0,0 0-1,0 0 1,-1 0 0,1 1 0,0-1-1,0 1 1,0 0 0,0-1 0,0 1-1,0 0 1,0 0 0,0 0 0,0 1-1,0-1 1,0 0 0,0 1 0,0-1-1,0 1 1,0 0 0,0-1 0,0 1-1,0 0 4,18 35-57,-19-34 58,-1 1 0,1 0 0,0-1 0,0 1 0,0 0 0,1-1 0,-1 0 0,1 1 0,-1-1 0,1 0 0,0 0 0,0 0 0,0 0 0,0 0 0,0 0 0,0 0 0,0-1-1,1 1 1,-1-1 0,1 0 0,-1 1 0,1-1 0,-1 0 0,1-1 0,0 1 0,1 0-1,4-1-4,-1-1-1,1 1 1,-1-2-1,0 1 1,1-1-1,-1 0 1,0-1-1,0 1 0,0-1 1,-1-1-1,1 1 1,-1-1-1,0 0 1,0-1-1,0 0 0,0 0 1,-1 0 4,1-1-412,0 1 1,-1-1-1,0-1 1,0 1 0,0-1-1,-1 0 1,0 0-1,0 0 1,2-7 411,11-25-5503,-9 18 2265</inkml:trace>
  <inkml:trace contextRef="#ctx0" brushRef="#br0" timeOffset="71117.735">28503 4588 9938,'-10'9'2633,"-3"7"807,7 1-2839,2 4-241,2-6-152,5 4-480,9-10-1377,13-2-1815,2-4-233</inkml:trace>
  <inkml:trace contextRef="#ctx0" brushRef="#br0" timeOffset="71846.955">28596 4762 10578,'-75'80'6519,"71"-74"-6306,-1 1 0,1-1 0,1 1 0,-1 0 0,1 0 0,0 0 0,1 1 0,0-1 0,0 1 0,0-1 0,1 1 1,0 7-214,1-13 21,0 1 0,0-1 0,0 0 1,0 0-1,0 0 0,0 1 1,1-1-1,-1 0 0,1 0 1,0 0-1,0 0 0,-1 0 0,1 0 1,1 0-1,-1 0 0,0 0 1,0 0-1,1 0 0,-1-1 1,1 1-1,-1 0 0,1-1 0,0 0 1,0 1-1,0-1 0,-1 0 1,1 0-1,0 0 0,1 0 1,-1 0-1,0 0 0,0-1 0,0 1 1,0-1-1,1 0 0,-1 1-21,13-2-27,0-1-1,-1-1 0,1 0 1,-1-1-1,0 0 0,0-1 0,0 0 1,-1-2-1,0 1 0,0-2 1,-1 1-1,0-2 0,11-9 28,-6 6-197,0 0 0,-1-1-1,-1-1 1,-1-1-1,0 0 1,-1-1 0,0 0-1,-1-1 1,4-8 197,-15 24-4,-1 0-1,1 1 1,0-1 0,0 0-1,-1 0 1,1 1 0,0-1 0,-1 0-1,1 0 1,-1 0 0,0 0-1,1 0 1,-1 0 0,1 0 0,-1 0-1,0 0 1,0 0 0,0 0-1,0 0 1,0 0 0,0 0 0,0 0-1,0 0 1,0 0 0,0 0-1,0 0 1,0 0 0,-1 0 0,1 0-1,0 0 1,-1 0 0,1 1-1,-1-1 1,1 0 0,-1 0 0,0 0-1,1 0 1,-1 1 0,0-1-1,1 0 1,-1 1 0,0-1-1,0 0 1,0 1 0,0-1 0,1 1-1,-1-1 1,0 1 0,0 0-1,0-1 1,0 1 0,0 0 0,0 0-1,0 0 1,0-1 0,0 1-1,0 0 1,0 0 0,0 1 0,-1-1 4,-10 5 53,0 1 1,1 0-1,0 0 1,0 1-1,1 1 1,-1 0-1,2 0 1,-1 1-1,1 1 1,1-1 0,-1 1-1,2 1 1,-5 6-54,1-3 222,0 1 0,1 1 0,1-1-1,1 2 1,0-1 0,1 1 0,-1 4-222,7-19 26,0 0 1,0-1-1,1 1 0,-1 0 0,0 0 0,1-1 0,0 1 0,-1 0 0,1 0 0,0 0 0,0 0 1,0-1-1,0 1 0,0 0 0,1 0 0,-1 0 0,0 0 0,1-1 0,0 1 0,-1 0 1,1-1-1,0 1 0,0 0 0,0-1 0,0 1 0,0-1 0,0 1 0,0-1 0,0 1 0,1-1 1,-1 0-1,0 0 0,1 0 0,-1 0 0,1 0 0,0 0 0,-1 0 0,1 0 0,0-1 1,0 1-27,9-1 25,0-1 0,0 0 0,-1 0 0,1-1 0,0-1 0,0 0 0,-1-1 0,0 1 0,0-2 0,0 0 1,0 0-1,-1 0 0,1-2 0,-1 1 0,-1-1 0,1 0-25,16-12 33,-2-1 1,0 0-1,-1-2 0,-1 0 1,15-23-34,-12 11 19,-1-1 0,-2-1 0,-2-1 0,10-26-19,-14 29 11,30-91 46,-44 124-57,-1 1 0,0-1 0,1 1 0,-1-1 0,0 0 0,0 1 0,1-1 0,-1 1 0,0-1-1,0 0 1,0 1 0,0-1 0,0 0 0,0 1 0,0-1 0,0 0 0,0 1 0,-1-1 0,1 0 0,0 1 0,0-1 0,0 0 0,-1 1 0,1-1 0,0 1 0,-1-1 0,1 1 0,0-1 0,-1 1 0,1-1 0,-1 1 0,1-1 0,-1 1 0,1-1 0,-1 1 0,1 0 0,-1-1 0,0 1 0,1 0 0,-1-1 0,1 1 0,-1 0 0,0 0 0,1 0 0,-1 0 0,0 0 0,1 0 0,-1 0 0,0 0 0,1 0 0,-1 0 0,0 0 0,1 0 0,-1 0 0,0 0 0,1 0-1,-1 1 2,-33 19-34,25-11 31,2 2 0,-1-1 0,2 1 0,-1 0 0,1 1 0,1-1 0,0 1 0,1 0 0,0 1 0,1-1 0,0 1 0,1-1 0,0 1 0,1 0 0,1 0 0,0 0 0,1 0 0,1 9 2,-2-11-8,0 0-1,0 0 0,1 1 1,0-1-1,1 0 0,1 0 1,0 0-1,0-1 0,1 1 1,3 6 8,-4-15 3,-1 0 0,1-1 0,0 0 0,0 0 0,-1 1 1,1-2-1,0 1 0,0 0 0,0-1 0,0 1 0,0-1 0,0 0 0,0 0 1,0 0-1,0 0 0,0 0 0,0-1 0,0 1 0,0-1 0,0 0 1,-1 0-1,1 0 0,0 0 0,0-1 0,-1 1 0,1-1 0,-1 0 1,1 1-1,-1-1 0,0 0 0,2-2-3,-4 4 0,15-9 29,0-1-1,0-1 1,-1 0 0,0-1-1,-1-1 1,5-5-29,-11 6 32,-16 19-24,1 2-8,1 1 0,0 0 1,1 1-1,0-1 0,0 1 0,1 0 0,1 0 1,0 1-1,0 1 0,3-9 3,0 0 0,0 0 1,0 0-1,0 1 0,1-1 1,0 0-1,0 1 0,0-1 0,0 0 1,1 1-1,0-1 0,0 0 1,0 0-1,0 0 0,0 0 1,1 0-1,0 0 0,0 0 0,0 0 1,0 0-1,1-1 0,-1 1 1,1-1-1,0 0 0,0 0 0,0 0 1,1 0-4,6 1 8,-1 0 1,1 0-1,0-1 1,0-1-1,0 0 1,1 0-1,-1-1 1,0 0-1,1-1 0,-1 0 1,1-1-1,-1 0 1,0 0-1,0-1 1,1-1-1,-1 0 1,0 0-9,24-5 32,-1-2 0,0-1 1,0-2-1,22-12-32,-38 15 27,-24 26 69,2-11-83,1 0 1,0 0-1,0 0 0,0 0 1,1 1-1,0-1 1,0 1-1,0 0 1,1 0-1,0 0 0,0 0 1,1 0-1,-1 1 1,1-1-1,0 0 0,1 1 1,0-1-1,0 7-13,3-6-1077,-8-15-2515,-8-11 134</inkml:trace>
  <inkml:trace contextRef="#ctx0" brushRef="#br0" timeOffset="73062.354">22615 6580 7066,'16'-56'7118,"-13"57"-6291,8 87 426,-11-67-1132,-3 90 397,-5 0 0,-5 0 0,-5-1 0,-10 23-518,-22 70 851,39-169-496,6-23 32,3-16 52,2-22 31,39-197 450,45-125-781,-81 338-131,11-43 0,2 1 1,3 0-1,14-25-8,-33 76-6,1-1 0,-1 1 0,1-1 0,0 1-1,0 0 1,1 0 0,-1 0 0,0-1-1,1 1 1,-1 0 0,1 1 0,0-1 0,-1 0-1,1 0 1,0 1 0,0-1 0,0 1 0,0-1-1,0 1 1,1 0 0,-1 0 0,0 0 0,1 0-1,-1 1 1,0-1 0,1 0 0,-1 1-1,1 0 1,-1-1 0,1 1 0,-1 0 0,1 1-1,-1-1 1,1 0 0,0 1 6,3 5-19,0 0 1,0 0-1,0 1 1,0-1-1,-1 2 1,0-1-1,-1 0 1,0 1-1,0 0 0,0 0 1,-1 0-1,0 1 1,-1-1-1,0 1 1,0-1-1,-1 1 1,0 0-1,0-1 0,-1 1 1,0 0-1,-1 0 1,0-1-1,-1 6 19,1-2 12,-1-1-1,0 0 0,-1 0 0,0 0 1,0 0-1,-1 0 0,0-1 1,-1 1-1,0-1 0,-1 0 1,0-1-1,-1 1 0,0-1 0,0-1 1,-1 1-1,0-1 0,0-1 1,-1 1-1,-9 4-11,16-10-35,0 0-1,0-1 1,0 0 0,-1 1-1,1-1 1,-1 0 0,1 0 0,-1 0-1,1 0 1,-1-1 0,1 1-1,-1-1 1,0 0 0,1 1-1,-1-1 1,0-1 0,1 1-1,-1 0 1,0 0 0,1-1 0,-1 0-1,1 1 1,-1-1 0,1 0-1,-1 0 1,1-1 0,-1 1-1,1 0 1,0-1 0,0 1 0,0-1-1,0 0 1,0 0 0,0 0-1,0 0 1,0-1 35,0-2-295,1 0-1,0 0 1,0-1-1,0 1 1,1 0-1,0-1 1,0 1-1,0 0 1,0-1 0,1 1-1,0 0 1,0 0-1,1-1 1,-1 1-1,3-3 296,23-56-3444</inkml:trace>
  <inkml:trace contextRef="#ctx0" brushRef="#br0" timeOffset="73642.455">22971 6561 7930,'-1'68'6928,"-6"84"-4058,6-139-2687,7 73 967,-5-85-1137,-1-1-1,1 1 0,0 0 0,-1-1 1,1 1-1,0-1 0,0 0 1,0 1-1,0-1 0,-1 0 0,1 1 1,0-1-1,0 0 0,0 0 0,0 0 1,0 1-1,0-1 0,0 0 0,0 0 1,0-1-1,0 1 0,-1 0 1,1 0-1,0 0 0,0-1 0,0 1 1,0 0-1,0-1 0,0 1 0,-1-1 1,1 1-1,0-1 0,0 1 0,-1-1 1,1 1-1,0-1 0,-1 0 1,1 1-1,-1-1 0,1 0 0,-1 0 1,1 0-1,-1 1 0,1-1 0,-1 0 1,0 0-1,1 0 0,-1 0 0,0 0 1,0 0-1,0 1 0,0-2-12,2 0 31,9-15 74,-1-1 1,-1 0 0,-1 0-1,-1-1 1,0 0 0,-1 0-1,-1-1 1,-1 1 0,-1-1-1,0 0 1,-2 0 0,0-1-1,-2-10-105,-9-51 115,10 82-120,-1 0 0,1 1 0,0-1 0,0 0 0,0 0-1,0 0 1,0 0 0,-1 0 0,1 0 0,0 0 0,0 0 0,0 0 0,-1 0 0,1 0 0,0 0 0,0 0 0,0 0 0,0 0 0,-1 0 0,1 0 0,0 0-1,0 0 1,0 0 0,0 0 0,-1 0 5,2 24-111,0-17 79,0 0 0,0 0-1,1-1 1,0 1-1,0 0 1,1-1 0,-1 1-1,1-1 1,1 0-1,-1 0 1,1 0 0,0-1-1,1 1 1,-1-1-1,1 0 1,0 0 0,4 3 32,-2-5-149,-1 0 1,1-1-1,0 1 1,0-1 0,0-1-1,0 1 1,0-1-1,0-1 1,0 1-1,1-1 1,-1 0 0,0-1-1,0 0 1,0 0-1,0 0 1,6-3 148,105-44-1993,-102 40 1867,-1-1 0,-1 0 0,1-2 0,-1 1-1,-1-2 1,0 0 0,9-12 126,-4-5 208,-17 28-191,-1 1 1,0-1 0,1 1 0,-1-1 0,0 1-1,0-1 1,0 1 0,1-1 0,-1 1 0,0-1-1,0 0 1,0 1 0,0-1 0,0 1 0,0-1-1,0 1 1,0-1 0,0 0 0,0 1 0,-1-1-1,1 1 1,0-1 0,0 1 0,0-1 0,-1 1-1,1-1 1,0 1 0,-1-1 0,1 1 0,0-1 0,-1 1-1,1-1 1,-1 1 0,1 0 0,-1-1 0,1 1-1,-1 0 1,1-1 0,-1 1 0,1 0 0,-1 0-1,1 0 1,-1-1 0,1 1 0,-1 0 0,1 0-1,-1 0 1,0 0 0,1 0 0,-1 0 0,1 0-1,-1 0 1,0 0-18,-4 1 114,-1 1-1,0-1 1,1 1-1,-1 0 1,1 0-1,0 1 1,0 0-1,0 0 1,0 0-1,0 1 1,1-1-1,-1 1 1,1 0-1,0 0 1,0 1-1,0-1 1,-2 5-114,-9 13 248,2 0 0,0 0-1,1 1 1,1 1 0,2 0 0,-4 15-248,7-24 140,2 0-1,0 0 1,1 1 0,0 0-1,2 0 1,-1 0 0,2-1-1,1 16-139,0-29 9,-1 0 0,1 0-1,-1 0 1,1 0-1,0 0 1,0-1 0,0 1-1,0 0 1,0-1-1,0 1 1,1 0-1,-1-1 1,0 1 0,1-1-1,-1 0 1,1 0-1,0 1 1,-1-1-1,1 0 1,0 0 0,0-1-1,0 1 1,-1 0-1,1-1 1,0 1-1,0-1 1,0 1 0,0-1-1,0 0 1,0 0-1,0 0 1,0 0 0,0 0-1,0 0 1,0-1-1,0 1 1,0 0-1,0-1 1,0 0 0,0 0-1,0 1 1,-1-1-1,1 0 1,0 0-1,-1-1 1,1 1 0,0 0-1,-1 0 1,1-1-1,-1 1 1,1-2-9,16-11 53,-2-1-1,0-1 1,-1 0-1,0-1 1,-2-1 0,0 0-1,-1 0 1,0-2-1,-2 1 1,0-1 0,4-17-53,-12 35-8,0-1-1,-1 0 1,1 0 0,-1 0 0,0 0 0,0 0 0,0 0 0,-1 0-1,1 0 1,-1-1 0,1 1 0,-1 0 0,0 0 0,0 0 0,-1-1-1,1 1 1,-1 0 0,1 0 0,-1 0 0,0 0 0,0 0 0,-1 0-1,1 0 1,0 0 0,-1 0 0,0 0 0,0 1 0,0-1 0,0 1-1,0-1 1,0 1 0,0 0 0,-1 0 0,0 0 0,1 0 0,-1 0-1,0 1 1,0-1 0,1 1 0,-1 0 0,0 0 0,-1 0 0,1 0 0,0 0-1,0 1 1,0-1 0,0 1 0,-3 0 8,2 0-169,-1 1 0,1 0 0,0 0-1,-1 0 1,1 1 0,0-1 0,0 1 0,0 0 0,0 0 0,0 0 0,1 1-1,-1 0 1,1-1 0,-1 1 0,1 0 0,0 1 0,0-1 0,1 0 0,-1 1 0,1 0-1,-1-1 1,0 3 169,-12 62-5556,20-39 2529</inkml:trace>
  <inkml:trace contextRef="#ctx0" brushRef="#br0" timeOffset="74533.578">23916 6571 6089,'33'-67'7143,"-31"62"-6810,0 1 0,0-1 0,-1-1 0,0 1 0,1 0 0,-2 0 0,1 0 0,-1-1 0,0 1-1,0 0 1,0 0 0,0-1 0,-1 1 0,0 0 0,0 0 0,-1 0 0,0 0 0,0 0 0,-1-3-333,1 6 48,0 0 0,0 0 0,0 0 0,0 0 1,0 0-1,-1 0 0,1 1 0,-1-1 0,1 1 1,-1-1-1,0 1 0,1 0 0,-1 0 1,0 1-1,0-1 0,0 0 0,1 1 0,-1 0 1,0-1-1,0 1 0,0 0 0,0 1 0,0-1 1,0 0-1,0 1 0,1 0 0,-1 0 1,0 0-1,0 0 0,1 0 0,-1 0 0,1 1 1,-1-1-1,1 1 0,-1-1 0,1 1 0,0 0 1,0 0-1,0 1-48,-10 7-9,1 1-1,1 0 1,0 1 0,0 1-1,1-1 1,-5 11 9,-4 7 6,2 0-1,1 1 1,1 1-1,1 1 1,-7 31-6,16-51 2,1-1 1,0 1-1,1 0 1,0-1-1,1 1 1,1 0-1,0 0 1,1 2-3,-1-13 2,0 1 0,1-1 0,0 0 0,0 0 0,-1 0 0,1 1 1,1-1-1,-1 0 0,0 0 0,0 0 0,1 0 0,-1-1 0,1 1 0,0 0 0,-1-1 0,1 1 0,0-1 0,0 1 1,0-1-1,0 0 0,0 0 0,0 0 0,0 0 0,1 0 0,-1 0 0,0-1 0,0 1 0,1-1 0,-1 0 0,0 1 1,1-1-1,-1 0 0,0 0 0,1-1 0,-1 1 0,0 0 0,1-1 0,-1 0 0,0 1 0,1-1 0,-1 0 0,0 0 1,0 0-1,0 0 0,0 0 0,0-1 0,0 1 0,1-2-2,23-11 32,-1-2 0,0-1-1,-1-1 1,-1-1 0,-1-1 0,0 0 0,13-19-32,27-29 64,-3-2 1,-3-3-1,34-60-64,-35 17 67,-49 86-62,-6 29-8,-1 1 1,1-1-1,0 1 1,-1-1-1,1 1 0,0-1 1,-1 1-1,1-1 0,-1 1 1,1 0-1,-1-1 1,1 1-1,-1 0 0,1-1 1,-1 1-1,1 0 0,-1 0 1,1-1-1,-1 1 1,0 0-1,1 0 0,-1 0 1,1 0-1,-1 0 0,0 0 1,1 0-1,-1 0 1,1 0-1,-1 0 0,1 0 1,-1 0-1,0 0 0,1 0 1,-1 1-1,1-1 1,-1 0-1,1 0 0,-1 1 1,1-1-1,-1 0 1,1 1-1,-1-1 0,1 1 1,-1-1-1,1 1 0,0-1 1,-1 0-1,1 1 1,0-1-1,-1 1 0,1 0 1,0-1-1,0 1 0,-1-1 1,1 1-1,0-1 1,0 1-1,0 0 0,0-1 3,-31 36-53,2 0-1,2 2 0,1 1 1,-9 21 53,25-43 2,-3 4 28,0 0 1,2 1-1,0 1 1,2 0-1,1 0 1,-4 15-31,11-36 5,0 1 0,0-1 0,0 0 0,0 0 1,0 0-1,1 0 0,-1 1 0,1-1 0,0 0 0,-1 1 0,1-1 0,0 0 0,0 1 1,1-1-1,-1 0 0,0 1 0,1-1 0,-1 0 0,1 0 0,0 1 0,0-1 0,0 0 1,0 0-1,0 0 0,0 0 0,0 0 0,1 0 0,-1 0 0,1-1 0,0 1 1,-1-1-1,1 1 0,0-1 0,0 1 0,0-1 0,0 0 0,0 0 0,0 0 0,0 0 1,0 0-1,1 0 0,-1-1-5,6-1 8,1 0 0,-1-1 0,0-1 0,1 1 0,-1-1 1,0-1-1,-1 1 0,1-1 0,-1-1 0,5-3-8,-11 8 1,40-27 49,-1-2-1,-1-2 0,-2-1 0,0-2 0,-3-1 0,5-9-49,1-12-60,-66 102-97,-12 20 124,4 1-1,-12 34 34,28-21 197,19-79-191,0 1-1,0-1 0,-1 1 0,1-1 0,0 0 0,0 1 0,0-1 0,0 0 0,1 0 1,-1 0-1,0 0 0,0 0 0,1 0 0,-1 0 0,1 0 0,-1 0 0,1-1 0,-1 1 0,1-1 1,-1 1-1,1-1 0,-1 1 0,1-1 0,0 0 0,-1 0 0,1 0 0,0 0 0,-1 0 1,1 0-1,-1 0 0,1-1 0,0 1 0,-1 0 0,1-1 0,-1 0 0,1 1 0,-1-1 1,1 0-1,-1 1 0,0-1 0,1 0 0,-1 0 0,0 0 0,1-1 0,-1 1 0,0 0 0,1-1-5,28-17 39,0-1 0,-2-1 0,0-2-1,-1 0 1,-1-2 0,-2-1-1,0-1 1,-2-1 0,-1 0-1,0-5-38,23-44 48,-81 170-245,33-82 203,0 1 0,1-1 1,0 1-1,1-1 0,0 1 1,1 0-1,0 0 0,1 0 1,1 0-1,0 0 0,2 11-6,-2-22-18,-1 1 0,1 0 1,0-1-1,-1 1 0,1-1 0,0 1 0,0-1 0,0 1 0,0-1 0,1 0 1,-1 1-1,0-1 0,1 0 0,-1 0 0,0 0 0,1 0 0,-1 0 0,1 0 0,0-1 1,-1 1-1,1 0 0,0-1 0,-1 1 0,1-1 0,0 0 0,0 1 0,-1-1 1,1 0-1,0 0 0,0 0 0,1-1 18,53-12-4233,-12-3 721</inkml:trace>
  <inkml:trace contextRef="#ctx0" brushRef="#br0" timeOffset="75248.781">24950 5967 9274,'6'-2'5141,"-5"16"-3693,-21 202-222,-44 85 284,57-219-1145,7-81-358,1 0-1,-1 0 1,1 0-1,-1 0 1,1 0-1,-1-1 1,1 1-1,0 0 1,-1 0-1,1 0 1,0 0-1,0-1 1,-1 1-1,1 0 1,0-1 0,0 1-1,0-1 1,0 1-1,0-1 1,0 1-1,0-1 1,0 0-1,0 1 1,0-1-1,0 0 1,0 0-1,0 0 1,0 0-1,0 0 1,1 0 0,-1 0-1,0 0 1,0 0-1,0-1 1,0 1-1,0 0 1,0-1-1,0 1 1,0 0-1,0-1 1,0 1-1,0-1 1,0 0-1,-1 1 1,1-1-1,0 0 1,0 0 0,0 1-1,-1-1 1,1 0-1,-1 0 1,1 0-1,0 0 1,-1 0-1,0 0 1,1 0-1,-1 0 1,1-1-7,26-27 138,-1-1 0,-1-1 0,-1-1 0,18-35-138,35-83-39,-113 234-287,24-60 323,2 0 1,0 0-1,1 1 1,2 0 0,-3 19 2,9-43-34,0 0 0,1 1 0,-1-1 1,1 1-1,0-1 0,-1 1 0,1-1 0,0 1 1,0-1-1,0 1 0,0-1 0,0 1 1,0-1-1,1 1 0,-1-1 0,0 1 1,1-1-1,-1 1 0,1-1 0,0 0 1,-1 1-1,1-1 0,0 0 0,0 1 1,0-1-1,0 0 0,0 0 0,0 0 1,0 0-1,0 0 0,0 0 0,0 0 1,1 0-1,-1 0 0,0-1 0,1 1 1,-1 0-1,1-1 0,-1 1 34,8-4-507,0 0-1,-1-1 0,0 0 1,0 0-1,0-1 0,-1 0 1,1 0-1,-1-1 1,0 0-1,-1 0 0,1 0 1,-1-1-1,0 0 0,4-7 508,19-26-2876</inkml:trace>
  <inkml:trace contextRef="#ctx0" brushRef="#br0" timeOffset="75815.4">25305 6100 5145,'12'-42'1615,"3"1"0,1 1-1,2 0 1,1 1 0,8-8-1615,-11 26 1216,-16 22-1191,-1-1-1,1 0 0,0 0 1,0 0-1,-1 0 1,1 1-1,0-1 1,0 0-1,-1 0 1,1 1-1,0-1 1,0 0-1,0 1 0,0-1 1,0 0-1,-1 0 1,1 1-1,0-1 1,0 0-1,0 1 1,0-1-1,0 0 1,0 1-1,0-1 1,0 0-1,0 0 0,0 1 1,0-1-1,0 0 1,0 1-1,0-1 1,0 0-1,1 1 1,-1-1-1,0 0 1,0 0-1,0 1 0,0-1 1,0 0-1,1 1 1,-1-1-1,0 0 1,0 0-1,1 0 1,-1 1-1,0-1 1,0 0-1,1 0 0,-1 0 1,0 0-1,0 1 1,1-1-1,-1 0 1,0 0-1,1 0 1,-1 0-1,0 0 1,1 0-1,-1 0 1,0 0-1,1 0 0,-1 0-24,-25 78 609,-15 42 161,5 2 0,-6 60-770,23-15 573,14-114-461,18-192 434,-17-12-533,-4 99-77,21 79-223,-10-13 241,42 97-3,-44-106 55,1-1 0,0 0 1,0 0-1,1 0 0,-1 0 0,1-1 0,0 0 0,0 0 0,0 0 1,0 0-1,0 0 0,1-1 0,-1 1 0,1-1 0,0-1 0,-1 1 1,1-1-1,0 1 0,0-1 0,0-1 0,0 1 0,4-1-6,7-2 32,1-1-1,0 0 1,-1-2-1,0 0 0,0 0 1,0-2-1,-1 0 0,0 0 1,0-2-1,-1 0 1,0 0-1,-1-2 0,0 1 1,0-2-1,-1 0-31,-4 5 22,-1 1-1,0-1 1,0-1-1,-1 1 0,1-1 1,-2-1-1,1 1 1,-1-1-1,-1 1 1,1-2-1,-2 1 1,3-6-22,-6 15 3,0-1 0,0 1 0,0 0 1,-1 0-1,1-1 0,0 1 1,0 0-1,0-1 0,0 1 1,0 0-1,0 0 0,-1 0 0,1-1 1,0 1-1,0 0 0,0 0 1,-1 0-1,1-1 0,0 1 0,0 0 1,-1 0-1,1 0 0,0 0 1,0 0-1,-1-1 0,1 1 1,0 0-1,-1 0 0,1 0 0,0 0 1,0 0-1,-1 0 0,1 0 1,0 0-1,-1 0 0,1 0 1,0 0-1,0 0 0,-1 0 0,1 0 1,0 1-1,0-1 0,-1 0 1,1 0-1,0 0 0,-1 0 1,1 0-1,0 1 0,0-1 0,0 0 1,-1 0-1,1 0 0,0 1 1,0-1-1,0 0 0,0 0 0,-1 1 1,1-1-1,0 0 0,0 0 1,0 1-1,0-1 0,0 0 1,0 0-1,0 1 0,0-1 0,0 0 1,0 1-1,0-1 0,0 0-3,-84 121 474,77-110-408,1-1 1,0 2-1,0-1 1,1 0 0,1 1-1,0 0 1,1 0-1,0 1 1,0-1-1,2 0 1,-1 1-67,2-12 4,0 0 1,0 0-1,0-1 0,0 1 1,0 0-1,0 0 0,0 0 1,0 0-1,0-1 0,0 1 1,0 0-1,0 0 0,1 0 1,-1-1-1,0 1 0,1 0 1,-1 0-1,0-1 0,1 1 1,-1 0-1,1-1 0,-1 1 1,1 0-1,-1-1 0,1 1 1,0-1-1,-1 1 0,1-1 1,0 1-1,-1-1 0,1 1 1,0-1-1,0 0 0,-1 1 1,1-1-1,0 0 1,0 0-1,0 0 0,-1 1 1,1-1-1,0 0 0,0 0 1,0 0-1,0-1-4,34-16-244,22-45-4667,-30 14 1184</inkml:trace>
  <inkml:trace contextRef="#ctx0" brushRef="#br0" timeOffset="76124.187">25799 5897 10026,'-7'-2'3281,"-2"5"528,7 2-2537,1 3-832,8 5-48,-4 1-336,5 3-200,1-1-576,6-1-3121,-4-1 656</inkml:trace>
  <inkml:trace contextRef="#ctx0" brushRef="#br0" timeOffset="76632.205">26009 6212 6497,'-53'50'11260,"46"-45"-11101,1 1 0,0 0 0,1 1 0,0-1 0,0 1 0,0 0 0,1 1 0,0-1 1,0 1-1,1 0 0,0-1 0,0 1 0,1 1 0,0-1 0,0 0 0,1 1 0,0-1 0,0 1 0,1 1-159,0-9 7,1 0 0,-1-1 0,0 1 0,0 0-1,1 0 1,-1 0 0,0 0 0,1-1 0,-1 1 0,0 0-1,1 0 1,0-1 0,-1 1 0,1 0 0,-1-1 0,1 1 0,0 0-1,-1-1 1,1 1 0,0-1 0,-1 1 0,1-1 0,0 0 0,0 1-1,0-1 1,0 0 0,-1 1 0,1-1 0,0 0 0,0 0-1,0 0 1,0 0 0,0 0 0,0 0 0,-1 0 0,1 0 0,0 0-1,0 0 1,0 0 0,0-1 0,0 1 0,-1 0 0,1-1 0,1 1-7,42-21 108,-36 16-80,162-83 182,-163 85-218,-3 0-2,1 0 1,0 1-1,0 0 0,0 0 0,0 0 1,0 0-1,1 1 0,-1 0 0,0 0 0,1 0 1,-1 1-1,1-1 10,-4 2-8,-1 1 1,1-1-1,-1 0 1,0 0-1,0 1 1,0-1-1,1 1 1,-1-1 0,-1 1-1,1-1 1,0 1-1,0 0 1,-1-1-1,1 1 1,0 0-1,-1 0 1,0-1-1,1 1 1,-1 0-1,0 0 1,0 0-1,0-1 1,0 1-1,0 0 1,-1 0-1,1 0 1,-1-1-1,1 1 1,-1 0-1,1 0 1,-2 1 7,1 11 5,1-13-7,-1 0 0,1 0 0,0 0 0,1 1 0,-1-1 0,0 0 0,0 0 0,0 0 0,0 0 0,1 0 0,-1 0 0,1 0 1,-1 0-1,1 0 0,-1 0 0,1 0 0,-1-1 0,1 1 0,0 0 0,-1 0 0,1 0 0,0-1 0,0 1 0,0 0 0,0-1 0,0 1 0,-1-1 0,1 1 0,0-1 0,0 1 0,0-1 0,0 0 0,0 1 0,1-1 0,-1 0 0,0 0 0,0 0 0,0 0 0,0 0 0,0 0 0,0 0 0,0 0 0,0 0 0,0 0 0,0-1 0,0 1 0,0 0 0,0-1 0,0 1 0,1-1 2,55-24-800,68-34-2270,-114 52 2869,-1-1 0,0 0-1,0-1 1,-1 0-1,0 0 1,-1-1 0,0 0-1,-1-1 1,0 0 0,0 0-1,2-6 202,4-13 780,-70 166 1994,57-134-2770,0 0 1,0 0-1,0 0 0,1 0 0,-1 0 0,1 0 1,-1-1-1,1 1 0,0 0 0,-1 0 0,1 0 0,0-1 1,0 1-1,0 0 0,1-1 0,-1 1 0,0-1 0,1 1 1,-1-1-1,1 0 0,-1 1 0,1-1 0,-1 0 0,1 0 1,0 0-1,0 0 0,-1-1 0,1 1 0,0 0 1,0-1-1,0 1 0,0-1 0,0 0 0,0 1 0,0-1 1,0 0-1,0 0 0,0-1 0,0 1 0,0 0-4,15 3 7,-7 0 18,-7-4-21,0 2-1,0-1 1,0 0-1,0 0 1,0 1 0,0 0-1,0-1 1,0 1-1,0 0 1,0 1 0,0-1-1,0 0 1,-1 1-1,1 0 1,-1 0 0,1-1-1,-1 1 1,0 1-1,1-1 1,-1 0 0,0 0-1,-1 1 1,1-1-1,0 1 1,-1 0-1,1-1 1,-1 1 0,0 0-1,0 0 1,0 0-1,0 0 1,0 0 0,-1 2-4,-1 2 152,0 0 1,-1-1-1,0 1 1,0-1 0,-1 0-1,0 1 1,0-1-1,0 0 1,-1-1 0,0 1-1,0-1 1,0 1-1,-1-1 1,0-1 0,0 1-1,0-1 1,-1 1-1,1-1 1,-1-1-1,0 1 1,0-1 0,0 0-1,0-1 1,-3 1-153,7-2 21,1 0 1,-1-1 0,0 1 0,0 0-1,1-1 1,-1 0 0,0 1-1,0-1 1,0 0 0,0 0 0,0 0-1,0-1 1,0 1 0,1 0-1,-1 0 1,0-1 0,0 0-1,0 1 1,1-1 0,-1 0 0,0 0-1,1 0 1,-1 0 0,0 0-1,1 0 1,0 0 0,-1 0 0,1-1-1,-1 1 1,1 0 0,-1-2-22,6-25-3120,3 17 578</inkml:trace>
  <inkml:trace contextRef="#ctx0" brushRef="#br0" timeOffset="77392.305">26834 6087 10354,'-13'-4'6753,"8"19"-5481,-30 283-154,29-259-1048,-9 58 411,4 2 0,4 0 0,5 39-481,18-165 573,132-382 38,-116 329-590,4 3 1,2 1-1,34-47-21,-68 117-11,0 0 1,0 0-1,0 0 0,1 0 1,0 1-1,0-1 0,0 1 1,1 1-1,0-1 0,6-3 11,-10 8-10,0 0-1,1 0 0,-1 0 0,0 1 1,0-1-1,0 1 0,1-1 1,-1 1-1,0 0 0,0 0 0,0 0 1,0 0-1,0 0 0,0 0 0,0 0 1,-1 1-1,1-1 0,0 1 1,-1-1-1,1 1 0,-1 0 0,0 0 1,1 0-1,-1-1 0,0 1 0,0 0 1,0 0-1,0 1 0,-1-1 0,1 0 1,0 0-1,-1 0 0,0 0 1,1 1-1,-1-1 0,0 0 0,0 0 1,0 1 10,0-2-3,6 21-45,-1 1 0,-1 0 1,-1 0-1,0 0 1,-2 1-1,-1 11 48,-1-26 50,1 0 0,-2 1 1,1-1-1,-1 0 0,0 0 0,-1 0 0,0 0 1,0-1-1,-1 1 0,0-1 0,-1 0 1,0 0-1,0 0 0,-1 0 0,0-1 1,0 0-1,-7 6-50,7-8 27,0-1 0,0 1 0,0-1 1,-1 0-1,0-1 0,1 1 0,-1-1 0,-1-1 1,1 1-1,0-1 0,-1-1 0,1 1 0,-1-1 1,1 0-1,-1-1 0,0 0 0,1 0 0,-1-1 1,1 0-1,-1 0 0,1-1 0,-1 0 1,1 0-1,0 0 0,0-1 0,0 0 0,0-1 1,0 0-1,1 0 0,-6-4-27,-10-24-2087,22 31 1850,0 0-1,0 0 1,0 0-1,0 0 0,0-1 1,0 1-1,0 0 1,1 0-1,-1 0 0,1 0 1,-1-1-1,1 1 1,-1 0-1,1 0 0,-1 0 1,1 0-1,0 0 1,0 1-1,-1-1 1,1 0-1,0 0 0,0 0 1,0 1-1,0-1 1,0 0-1,0 1 0,0-1 1,1 0 237,16-6-4392</inkml:trace>
  <inkml:trace contextRef="#ctx0" brushRef="#br0" timeOffset="78867.235">27380 6017 3721,'-1'-14'12552,"-11"79"-10725,5-36-1528,1 1 1,2 0-1,1 0 1,2 0 0,1 28-300,0-55 22,0 1 0,0-1 0,0 0 0,1 0 0,-1 0 0,1 0 0,-1 0 0,1 0 0,0 0 0,0 0 1,1 0-1,-1 0 0,1 0 0,-1 0 0,1-1 0,0 1 0,0-1 0,0 1 0,0-1 0,0 0 1,1 0-1,-1 0 0,1 0 0,-1 0 0,1 0 0,0-1 0,0 1 0,-1-1 0,1 0 0,0 0 0,0 0 1,1 0-1,-1-1 0,0 1 0,0-1 0,0 1 0,3-1-22,10-3 55,0 0 0,0-1 0,0-1 1,-1-1-1,0 0 0,0 0 0,-1-2 0,1 0 0,6-6-55,5-1 47,-2-2-1,0-1 1,0-1 0,-2-1 0,-1 0-1,0-2 1,11-16-47,-14 6 39,-15 27-8,-9 19 4,-5 15 46,1 1 0,1-1 0,2 1-1,1 1 1,0 8-81,5-38 9,1 1 0,0-1 0,-1 1 0,1-1 0,0 1 0,0-1 0,0 1 0,0-1 0,0 1 0,0-1 0,1 0 0,-1 1 0,0-1 0,1 1 0,-1-1 0,1 1 0,0-1 0,-1 0 0,1 0 0,0 1 0,0-1 0,0 0 0,0 0 0,0 0 0,0 0 0,0 0 0,0 0 0,0 0 0,0 0 0,1 0 0,-1-1 0,0 1 0,1 0 0,-1-1 0,0 1 0,1-1 0,-1 1 0,1-1 0,-1 0 0,1 0 0,-1 0 0,1 1 0,-1-1 0,1-1 0,-1 1 0,1 0 0,-1 0 0,0-1 0,1 1 0,-1 0 0,1-1-1,-1 1 1,0-1 0,1 0 0,-1 0 0,0 1 0,1-2-9,31-13 62,0-1 0,-1-2 0,-1-1 0,0-1-1,-2-2 1,5-5-62,32-24 19,-45 45-110,-24 29-11,1-17 101,-19 74-51,20-80 52,1 1-1,-1 0 1,1-1-1,-1 1 0,1 0 1,0-1-1,-1 1 1,1 0-1,0 0 0,0 0 1,0-1-1,0 1 1,0 0-1,0 0 0,0-1 1,0 1-1,0 0 1,0 0-1,0 0 0,0-1 1,0 1-1,1 0 1,-1 0-1,0-1 0,0 1 1,1 0-1,-1 0 1,1-1-1,-1 1 0,1 0 1,-1-1-1,1 1 1,-1-1-1,1 1 0,-1-1 1,1 1-1,0-1 1,-1 1-1,1-1 0,1 1 1,95-107-1620,76-125-6718,-133 167 5119</inkml:trace>
  <inkml:trace contextRef="#ctx0" brushRef="#br0" timeOffset="79399.45">28494 5710 8650,'-54'65'5441,"-11"42"-4659,54-87-325,7-12-382,-4 2 25,1 1 1,0 0-1,1 1 1,1 0-1,0 0 0,0 0 1,1 0-1,1 0 0,0 1 1,1 0-1,0 0 0,1-1 1,0 1-1,1 0 0,1 3-100,-1-14 2,1 1-1,-1-1 0,1 1 0,0-1 1,0 1-1,0-1 0,1 0 1,-1 0-1,1 1 0,-1-1 1,1 0-1,-1 0 0,1 0 1,0-1-1,0 1 0,0 0 0,0-1 1,0 1-1,1-1 0,-1 0 1,0 1-1,1-1 0,-1 0 1,1 0-1,-1-1 0,1 1 1,-1-1-1,1 1 0,0-1 0,-1 0 1,1 0-1,-1 0 0,1 0 1,0 0-1,-1-1 0,1 1 1,-1-1-1,1 1 0,-1-1 0,1 0 1,-1 0-1,1 0 0,-1-1 1,0 1-1,1-1-1,44-25-70,0-2 1,-2-2-1,-2-3 1,-1-1-1,-1-1 0,19-26 70,-34 37-7,180-184 167,-188 188 86,-21 16 8,-7 10-179,1 1-1,0 0 1,1 0 0,-1 0 0,1 1 0,1 0 0,-1 1 0,1 0 0,0 0-75,-5 5 59,-2 0-20,0 1 0,1 1 0,1 0-1,0 0 1,1 1 0,1 0 0,0 1 0,1 1 0,1-1-1,1 1 1,0 1 0,1-1 0,1 1 0,1 0-1,1 0 1,0 0 0,2 1 0,0-1 0,1 1-39,1-4 17,1 1 1,0-1 0,1 1-1,1-1 1,0 0 0,1 0-1,1-1 1,1 1 0,0-1-1,1-1 1,0 1 0,2-1-18,-5-12-290,-9-13-246,-122-193-4637,49 86 6208,72 109-733,1 4 45,0-1 0,0 1 0,1-1 0,0 0 1,1 0-1,-1 0 0,1 0 0,0 0 0,1-1 1,-1 1-1,0-7-347,3 12 70,0-1 0,0 0 0,0 1 0,0-1 0,0 1 0,0 0-1,1-1 1,-1 1 0,0 0 0,1 0 0,-1-1 0,1 1 0,-1 0 0,1 1 0,0-1 0,-1 0 0,1 0 0,0 1 0,-1-1 0,1 1 0,0-1 0,0 1 0,0 0-1,-1 0 1,1 0 0,0 0 0,0 0 0,0 0 0,0 0 0,-1 1 0,1-1 0,2 1-70,1-1 68,222 15 210,-59-2-4102,-58-10 831</inkml:trace>
  <inkml:trace contextRef="#ctx0" brushRef="#br0" timeOffset="83500.469">23570 7613 4697,'3'-53'7253,"-33"37"-5196,22 16-1983,1 2 0,-1-1-1,0 1 1,1 0 0,0 1 0,-1 0-1,1 0 1,0 0 0,1 1 0,-1 0 0,1 1-1,-1-1 1,1 1 0,0 0 0,1 1-1,-1-1 1,1 1 0,-4 6-74,8-11 8,-42 49 149,3 1-1,1 2 0,4 2 0,1 1 0,3 2 1,3 1-1,-20 57-156,38-91 24,0 0 0,1 0-1,2 1 1,1 0 0,1 1 0,1-1 0,1 1 0,1 0 0,2-1 0,1 16-24,1-36 4,0 0 1,0 0-1,0 0 1,1 0-1,0 0 1,0 0-1,0-1 1,1 1-1,0-1 1,0 0-1,0 0 1,0-1 0,1 1-1,0-1 1,0 0-1,0 0 1,1 0-1,-1-1 1,1 0-1,0 0 1,0-1-1,0 1 1,0-1-1,0 0 1,0-1-1,1 0 1,-1 0 0,1 0-1,-1-1 1,1 1-1,-1-2 1,0 1-1,1-1 1,-1 0-1,1 0 1,-1-1-1,0 1 1,0-2-1,0 1 1,1-1-5,9-2 70,-1 0 0,1-2 0,-1 0 0,0 0 0,-1-2 0,0 0 0,0 0-1,-1-1 1,0-1 0,-1 0 0,0-1 0,-1 0 0,0-1 0,-1 0 0,-1-1 0,0 0 0,0 0 0,2-8-70,-10 19 60,0 0 1,0 0-1,0 0 0,0 0 1,0 0-1,-1 0 0,1 0 1,-1-1-1,0 1 0,0 0 1,0 0-1,0 0 0,-1-1 1,1 1-1,-1 0 1,0 0-1,0 0 0,0 0 1,0 0-1,0 0 0,-1 0 1,1 0-1,-1 0 0,0 1 1,0-1-1,0 1 0,0-1 1,0 1-1,-1 0 1,1 0-1,-1 0 0,0 0 1,1 0-1,-1 1 0,-3-2-60,0 0 27,0 0 0,0 1 0,-1 0 0,1 0 0,-1 1 0,0 0 0,1 0 0,-1 1 0,0-1 0,1 1 0,-1 1 0,0-1 0,0 1 0,1 0 0,-1 1-1,1 0 1,-1 0 0,1 0 0,0 1 0,0 0 0,0 0 0,0 0 0,0 1 0,1 0 0,0 0 0,-1 0 0,1 1 0,1 0 0,-5 5-27,7-9-3,0 2 1,0-1-1,0 0 1,1 0-1,-1 1 1,1-1-1,-1 1 1,1-1-1,0 1 1,0-1-1,0 1 0,0 0 1,0 0-1,0-1 1,1 1-1,0 0 1,-1 0-1,1 0 1,0 0-1,1 0 1,-1-1-1,0 1 1,1 0-1,-1 0 1,1 0-1,0-1 0,0 1 1,0 0-1,1-1 1,-1 1-1,0-1 1,1 1-1,0-1 1,-1 0-1,1 1 1,0-1-1,0 0 1,0 0-1,2 0 3,5 0-3,-1-1-1,1 0 0,0-1 1,0 1-1,0-2 1,-1 0-1,1 0 0,0 0 1,-1-1-1,1 0 1,-1-1-1,1 0 1,-1 0-1,0-1 0,0 0 1,4-3 3,24-12 25,-1-2 0,-1 0 0,-1-3 0,-1 0 0,-2-2 0,0-2 0,-2-1 0,20-25-25,1-13-38,-117 181-7,5 3 0,0 13 45,60-123-4,-1 0 5,0 0-1,1 1 1,0-1-1,0 1 0,1 0 1,0 0-1,0-1 1,1 1-1,0 0 1,1 0-1,-1 8 0,18 6-548,23-31-4637,-17-3 1209</inkml:trace>
  <inkml:trace contextRef="#ctx0" brushRef="#br0" timeOffset="83824.686">24149 7581 8250,'-14'6'6108,"10"10"-5159,-30 191 523,8 2 0,6 80-1472,16-181 228,4-108-246,-1 1 1,1-1-1,0 1 1,-1-1-1,1 1 1,-1-1-1,1 0 1,-1 1-1,1-1 1,-1 1-1,1-1 0,-1 0 1,1 1-1,-1-1 1,0 0-1,1 0 1,-1 0-1,1 1 1,-1-1-1,0 0 1,1 0-1,-1 0 1,1 0-1,-1 0 1,0 0-1,1 0 1,-1 0-1,0 0 1,1 0-1,-1-1 1,1 1-1,-1 0 1,0 0-1,1-1 1,-1 1-1,1 0 1,-1 0-1,1-1 1,-1 1-1,1-1 1,-1 1-1,1 0 1,-1-1-1,1 1 1,0-1-1,-1 1 1,1-1-1,0 0 1,-1 1-1,1-1 1,0 1-1,0-1 1,-1 1-1,1-1 1,0 0-1,0 1 0,0-1 1,0 0-1,0 1 1,0-1-1,0 0 18,-41-71-4945,15 16 1434</inkml:trace>
  <inkml:trace contextRef="#ctx0" brushRef="#br0" timeOffset="84120.844">23868 7742 5425,'5'-15'650,"0"0"0,1 0 0,0 1 0,2 0 0,-1 0 0,2 0 0,0 1 0,0 1 0,1 0 0,1 0 0,0 0 0,1 2 0,3-3-650,-6 6 118,0 0 0,1 0 0,0 1 1,0 0-1,0 0 0,1 2 0,0-1 0,0 1 0,0 1 1,0 0-1,1 0 0,-1 1 0,1 1 0,0 0 1,0 0-1,-1 1 0,1 1 0,0 0 0,-1 0 0,1 2 1,-1-1-1,1 1 0,9 4-118,-17-5 12,-1-1-1,1 1 1,-1 0 0,1 0 0,-1 0-1,0 0 1,0 1 0,0-1 0,0 1 0,0 0-1,-1 0 1,1 0 0,-1 0 0,0 0-1,0 0 1,0 1 0,0-1 0,0 1-1,-1 0 1,1-1 0,-1 1 0,0 0 0,0 0-1,-1 0 1,1-1 0,-1 1 0,0 0-1,0 0 1,0 0 0,-1 0 0,1 0-1,-1 0 1,0 0 0,-1 3-12,-9 23 68,-1-1 0,-2 0 0,0-1 0,-2-1 0,-10 12-68,9-12 36,-47 72 143,-60 106 296,123-202-457,-1-1-7,0 0 0,1 0 0,-1 0 0,1 0 0,0 0 0,0 0 0,0 1 0,0-1-1,0 0 1,0 1 0,1-1 0,-1 0 0,1 1 0,-1-1 0,1 1 0,0-1 0,0 1 0,0-1 0,1 1-1,-1-1 1,0 0 0,1 1 0,0-1 0,-1 1 0,1-1 0,0 0 0,0 0 0,0 1 0,1-1 0,-1 0-1,0 0 1,1 0 0,0 0-11,7 2 11,1-1 0,0 0 1,1-1-1,-1 0 0,0 0 0,1-1 0,-1 0 0,1-1 0,-1 0 0,1-1 0,-1 0 1,2-1-12,16 0 24,-16 1-62,181 4-116,-178-1-252,-1 1 1,1 0-1,-1 1 0,0 1 0,0 0 0,0 1 0,9 6 406,12 11-3271,-9-6-214</inkml:trace>
  <inkml:trace contextRef="#ctx0" brushRef="#br0" timeOffset="84377.394">24675 7851 9594,'-12'3'2529,"9"2"711,17 1-2656,8 3-320,15-3-96,5-3 49,20-2-81,-1-2 32,12-5-104,-11 1 48,0 1-104,-16 1-208,-8-2-3225,-23 7 952</inkml:trace>
  <inkml:trace contextRef="#ctx0" brushRef="#br0" timeOffset="84737.701">24683 8126 8842,'-11'22'2320,"17"-12"745,20-7-2441,7-6-208,17-8 8,8-7 0,15-3-111,-6-2-1,7 0-144,-10 8-16,-7 7-608,-5-1-2929,3-1 816</inkml:trace>
  <inkml:trace contextRef="#ctx0" brushRef="#br0" timeOffset="85080.67">25601 7904 9506,'-2'2'2545,"4"-2"631,8 0-2688,14 0-200,8-5-112,17-1-96,-2-5 105,15-7-89,0-9-273,10-3-3135,-12 2 935</inkml:trace>
  <inkml:trace contextRef="#ctx0" brushRef="#br0" timeOffset="85585.634">26221 7268 7338,'11'-34'6281,"-1"57"-3491,-10 192-2434,-5-30-287,-9-1 1,-15 55-70,26-223 28,0 0 1,0 0 0,-2 0 0,0-1-1,-1 0 1,0 0 0,-3 4-29,9-18 11,-1 0 0,1-1 1,0 1-1,0-1 0,-1 1 0,1 0 0,0-1 0,0 1 1,-1-1-1,1 1 0,-1-1 0,1 1 0,0-1 1,-1 0-1,1 1 0,-1-1 0,1 1 0,-1-1 1,1 0-1,-1 1 0,0-1 0,1 0 0,-1 0 0,1 0 1,-1 1-1,1-1 0,-1 0 0,0 0 0,1 0 1,-1 0-1,0 0 0,1 0 0,-1 0 0,1 0 1,-1 0-1,0 0 0,1 0 0,-1-1 0,1 1 0,-1 0 1,0 0-1,1-1 0,-1 1 0,1 0 0,-1-1 1,1 1-1,-1 0 0,1-1 0,-1 1 0,1-1 1,-1 1-1,1-1 0,0 1 0,-1-1 0,1 1 0,0-1-11,-16-34 514,10 2-414,2 0 1,2 0-1,1 0 0,1 0 0,2 0 1,1 0-1,2 0 0,1-2-100,-4 25 10,17-109 41,6 2 0,13-27-51,-26 101-13,1 0 0,3 1 0,1 0 1,2 2-1,12-18 13,-29 54-12,-1 1 1,1-1-1,0 1 1,0 0-1,0 0 1,0 0 0,0 0-1,1 0 1,0 0-1,-1 1 1,1-1-1,0 1 1,0 0-1,0 0 1,0 0-1,1 0 1,-1 0-1,1 1 1,-1-1-1,1 1 1,-1 0 0,1 0-1,0 1 1,-1-1-1,1 1 1,0-1-1,-1 1 1,1 0-1,0 1 1,0-1-1,-1 1 1,1-1-1,0 1 1,-1 0 0,1 1-1,-1-1 1,3 2 11,2 3-24,-1 1 1,0 0 0,0 0 0,-1 0-1,0 1 1,0 0 0,-1 1-1,0-1 1,-1 1 0,1 0 0,-2 0-1,1 0 1,1 7 23,-3-11 24,-1 1 0,1 0 0,-1 0 0,0-1 0,0 1 0,0 0 0,-1 0 0,0 0 0,0 0 0,-1 0 0,1 0 0,-2 0 0,1 0 0,0-1 0,-1 1 0,0 0 0,0-1 0,-1 1 0,0-1 0,0 0 0,0 0 0,0 0 0,-1 0 0,0-1 0,-2 3-24,-9 6 155,0-1 1,-1-1-1,0 0 1,0-1-1,-1-1 0,-15 5-155,-64 23 312,95-36-282,0 0-1,-1-1 1,1 1-1,0 0 1,0-1-1,0 1 1,-1-1-1,1 0 1,0 1-1,0-1 1,-1 0-1,1 0 1,0 1 0,-1-1-1,1 0 1,0 0-1,-1-1 1,1 1-1,0 0 1,0 0-1,-1-1 1,1 1-1,0-1 1,0 1-1,-1-1 1,1 1-1,0-1 1,0 0-1,0 1 1,0-1-1,0 0 1,0 0-1,0 0 1,0 0-1,0 0 1,0 0-1,0-1-29,3-26-2188,14-19 524</inkml:trace>
  <inkml:trace contextRef="#ctx0" brushRef="#br0" timeOffset="86386.783">26801 7241 7362,'4'-24'2928,"-2"4"369,-1 8-1721,-2 11-640,-4 13-359,-8 18 23,-4 9-392,-7 27-48,-4 0-184,-8 13 120,7-15-120,-1 1 104,2-24-120,9-9-184,10-21-344,4-10 480,2-25-3497,23-26 1088</inkml:trace>
  <inkml:trace contextRef="#ctx0" brushRef="#br0" timeOffset="86678.564">26667 7235 6801,'9'-6'2777,"-4"6"48,6 8-1393,-1 4-1112,13 9-16,3-1-192,10 10 64,4 0-136,8 8 72,-2-7-128,-1-2-1712,-13-11-1273,-20-15-216</inkml:trace>
  <inkml:trace contextRef="#ctx0" brushRef="#br0" timeOffset="86982.27">25992 7819 7786,'8'-6'2504,"20"-7"329,32-7-1825,17-8-768,34-3 104,6-3-64,19-1 88,-13 7-152,11 2 40,-30 12-192,-4 3 104,-31 8-352,-10-1-2984,-27 2 959</inkml:trace>
  <inkml:trace contextRef="#ctx0" brushRef="#br0" timeOffset="87359.838">26355 7972 9994,'12'64'5158,"-11"35"-4470,-1-89-585,-3 38 31,-2 0-1,-2-1 0,-9 31-133,-57 251 430,59-287 266,8-48-173,3-11-284,0 0 1,1 0-1,0-1 0,2 1 1,0 0-1,2-15-239,3-32 52,3-1-1,3 1 1,3 1-1,3 0 1,2 1 0,21-44-52,-32 85-2,1 1 1,1 1 0,0 0 0,2 0 0,10-12 1,-21 30-8,-1-1 1,1 0-1,0 0 0,0 1 0,0-1 0,0 1 1,0-1-1,1 1 0,-1-1 0,0 1 0,1 0 1,-1-1-1,1 1 0,-1 0 0,1 0 0,-1 0 1,1 0-1,0 1 0,0-1 0,-1 0 0,1 1 1,0-1-1,0 1 0,0-1 0,0 1 0,0 0 1,0 0-1,-1 0 0,1 0 0,0 0 0,0 1 1,0-1-1,0 0 0,0 1 0,0-1 0,-1 1 1,1 0-1,0 0 0,0-1 0,-1 1 0,1 0 1,-1 1-1,1-1 0,-1 0 0,1 0 0,-1 1 8,41 93-298,-27 4 336,-16-92-25,-1-1-1,0 0 1,0 0-1,-1-1 1,1 1-1,-1 0 1,-1-1-1,1 0 0,-1 0 1,0 0-1,0 0 1,0 0-1,-1-1 1,1 0-1,-1 0 1,0 0-1,0 0 0,-1-1 1,1 0-1,-1 0 1,0 0-1,0-1-12,-8 7 25,-19 12 3,-1-1 0,-1-2-1,0-2 1,-2-1 0,-3 0-28,7-8-546,34-7 476,-1 0 1,1 0-1,-1 0 0,1 0 0,-1 0 0,1 0 0,-1 0 0,1 0 0,-1 0 0,1 0 0,-1 0 0,1 0 0,-1-1 0,1 1 0,-1 0 1,1 0-1,-1-1 0,0 1 0,1 0 0,-1-1 0,0 1 0,1 0 0,-1-1 0,0 1 0,1 0 0,-1-1 0,0 1 0,1-1 0,-1 1 1,0-1-1,0 1 0,0 0 0,0-1 0,1 1 0,-1-1 0,0 1 0,0-1 0,0 1 0,0-1 0,0 1 0,0-1 0,0 1 1,0-1-1,0 1 0,0-1 0,-1 1 0,1-1 0,0 1 0,0-1 0,0 1 0,-1-1 0,1 1 0,0 0 0,0-1 0,-1 1 0,1-1 1,0 1-1,-1 0 0,1-1 0,0 1 0,-1 0 0,1-1 0,-1 1 0,1 0 0,-1 0 0,1 0 0,-1-1 0,1 1 0,-1 0 70,32-20-3714</inkml:trace>
  <inkml:trace contextRef="#ctx0" brushRef="#br0" timeOffset="87622.716">26746 8024 7578,'-14'26'3456,"2"4"-55,0 4-1713,3 8-975,3-1-425,3 5 64,3-15-200,8 1 64,4-12-168,9-9 56,6-13-96,10-9 112,1-10-424,4-9-320,-1-11-3017,-9-8 544</inkml:trace>
  <inkml:trace contextRef="#ctx0" brushRef="#br0" timeOffset="87988.784">26949 8223 9138,'-22'47'2793,"-4"17"799,3 4-2663,-1 17-9,4 3-400,3 4-80,10-13-288,5-3-3769,5-20 1201</inkml:trace>
  <inkml:trace contextRef="#ctx0" brushRef="#br0" timeOffset="92458.241">4714 4410 1544,'-9'-5'325,"0"0"0,0-1 0,1 0 0,0 0 0,0-1 0,0 0 0,1 0 0,0 0 0,-4-8-325,-10-48 2143,-9 10-637,7 9 2965,79 108-2417,-37-39-1957,2-1 0,0-1 0,2-1 0,0-1 0,1 0 0,14 7-97,-10-12 65,-2 2 0,0 1 1,-1 1-1,-1 1 0,18 20-65,234 231 675,27-8-384,-54-30 22,141 107 430,-295-261-311,16 7 187,215 130-375,-238-155-32,-16 18 282,-64-68-473,0-1-1,0-1 1,1 1 0,1-1-1,0-1 1,0 0-1,1 0 1,0-1 0,0-1-1,6 3-20,39 14 35,69 40 149,69 104 23,-122-91-133,-57-59-23,1 0-1,0-1 1,2 0-1,0-2 0,19 13-50,149 94 60,-163-108-62,1 0 0,1-1 0,0-2 0,1 0 0,4-1 2,-11-2 8,0 2 0,0 0 0,-1 0 0,0 2 0,-1 0 0,0 1 0,-1 1 0,-1 0 0,10 13-8,-1-5 14,0-1 1,2-1 0,0-2 0,24 13-15,49 35 3,-87-56 7,7 5-18,0-1 1,0-1-1,2 0 1,-1-2-1,14 6 8,88 40 28,-32 2 23,-19-3-32,67 42-17,127 63 0,-150-77-16,-64-45 24,-1 2 0,-3 2 0,8 12-10,-28-29-1,2 0 1,0-2-1,2-1 1,0-2 0,2 0-1,7 1 1,8 5 5,-1 3 0,-2 1 0,-1 2 1,-2 2-1,-1 2 0,18 23-5,105 80-5,-58-55 0,-48-36 1,2-2 0,2-3 0,32 16 4,191 130 15,-20-35-36,-7 21 38,-64-63-32,24 67 62,-120-100-76,-54-47-2457,-45-33-1063,-5-4-168</inkml:trace>
  <inkml:trace contextRef="#ctx0" brushRef="#br0" timeOffset="94037.432">8031 7103 4361,'-25'-72'8335,"25"73"-8258,0-1 0,-1 0-1,1 0 1,0 0 0,0 0 0,0 1 0,0-1 0,-1 0-1,1 0 1,0 0 0,0 0 0,-1 0 0,1 1-1,0-1 1,0 0 0,0 0 0,-1 0 0,1 0-1,0 0 1,0 0 0,-1 0 0,1 0 0,0 0 0,0 0-1,-1 0 1,1 0 0,0 0 0,0 0 0,-1 0-1,1 0 1,0 0 0,0 0 0,-1-1 0,1 1-1,0 0 1,0 0 0,-1 0 0,1 0 0,0 0-1,0-1 1,0 1 0,0 0 0,-1 0 0,1 0 0,0-1-77,5 29 941,-5-26-910,3 10 111,1 0 0,0 0 0,1 0 0,0 0 0,0 0 0,1-1 0,1 0 0,0-1 0,1 1 0,4 3-142,-11-13 18,0-1 0,1 0-1,-1 0 1,0 0 0,1 0-1,-1 0 1,1 0 0,-1 0-1,0-1 1,1 1 0,-1 0-1,0-1 1,1 1 0,-1-1-1,0 1 1,0-1 0,0 0 0,1 0-1,-1 1 1,0-1 0,0 0-1,0 0 1,0 0 0,0 0-1,-1 0 1,1 0 0,0-1-1,0 1 1,-1 0 0,1 0-1,0 0 1,-1-1 0,1 1-1,-1 0 1,0-1 0,1 1-1,-1 0 1,0-1 0,0 0-18,32-129 644,-30 123-611,-1 1 1,0 0 0,0-1-1,-1 1 1,0-1-1,-1 1 1,1 0-1,-1-1 1,-1 1 0,1 0-1,-1-1 1,-1-1-34,3 9 12,0-1 1,0 1-1,0-1 0,0 1 1,-1-1-1,1 1 1,0-1-1,0 1 1,0-1-1,-1 1 1,1-1-1,0 1 1,0 0-1,-1-1 0,1 1 1,0-1-1,-1 1 1,1 0-1,-1-1 1,1 1-1,0 0 1,-1-1-1,1 1 1,-1 0-1,1 0 0,-1 0 1,1-1-1,-1 1 1,1 0-1,-1 0 1,1 0-1,-1 0 1,1 0-1,-1 0 1,1 0-1,-1 0 0,1 0 1,-1 0-1,1 0 1,-1 0-1,1 0 1,-1 0-1,1 0 1,-1 1-1,1-1 0,-1 0 1,1 0-1,-1 1 1,1-1-1,-1 0-12,-12 27 511,6 2-424,2 0 0,1 0-1,1 1 1,2-1 0,1 1-1,2 15-86,11 7 43,-3-54-39,-5-6 1,0-1 0,-1-1 0,0 1 0,0 0 0,-1-1 0,0 0 0,-1 0 0,0 0 0,0-5-5,3-11 20,3-10 23,-1-1 0,-2-1 0,-2 1 0,-1-14-43,-9 34 18,-4 47-49,0 9 42,2 0-1,2 1 1,2 0-1,1 1 0,2-1 1,2 1-1,2 12-10,-2-53 0,0 0 0,0 0 0,-1 1 0,1-1-1,0 0 1,0 0 0,0 1 0,0-1 0,-1 0-1,1 1 1,0-1 0,0 0 0,0 0-1,0 1 1,0-1 0,0 0 0,0 1 0,0-1-1,0 0 1,0 1 0,0-1 0,0 0 0,0 1-1,0-1 1,0 0 0,0 1 0,0-1 0,0 0-1,0 1 1,0-1 0,1 0 0,-1 0-1,0 1 1,0-1 0,0 0 0,1 1 0,-1-1-1,0 0 1,0 0 0,1 0 0,-1 1 0,0-1-1,0 0 1,1 0 0,-1 0 0,0 0 0,1 1-1,-1-1 1,0 0 0,0 0 0,1 0-1,-1 0 1,0 0 0,1 0 0,-1 0 0,0 0-1,1 0 1,-1 0 0,0 0 0,1 0 0,-1 0-1,0 0 1,1 0 0,-1-1 0,0 1 0,1 0-1,-1 0 1,0 0 0,11-23-11,12-59 66,-3-1-1,5-51-54,-24 98 19,-2 36-20,0 0-1,0 1 1,0-1-1,0 0 1,0 0-1,0 1 1,0-1-1,0 1 1,0-1-1,0 1 1,0 0 0,0-1-1,0 1 1,0 0-1,0 0 1,1-1-1,-1 1 1,0 0-1,0 0 1,1 0-1,-1 0 1,1 0-1,-1 0 1,1 0 0,-1 0-1,1 0 1,0 0-1,-1 0 1,1 0-1,0 1 1,0-1 1,-17 41 6,2 1 0,2 1 0,2 0 0,2 1 0,2 0 0,0 28-6,6-54-31,4-24-5,4-32 7,15-207 78,-23 219-36,0 25-12,1 0-1,0 1 0,0-1 0,0 0 0,-1 0 0,1 0 0,0 0 0,0 0 0,0 0 0,-1 0 1,1 0-1,0 0 0,0 0 0,0 0 0,-1 0 0,1 0 0,0 0 0,0 0 0,-1 0 1,1 0-1,0 0 0,0 0 0,0-1 0,0 1 0,-1 0 0,1 0 0,0 0 0,0 0 0,0 0 1,0 0-1,-1-1 0,1 1 0,0 0 0,0 0 0,0 0 0,0 0 0,0-1 0,0 1 0,-1 0 1,1 0-1,0 0 0,0-1 0,0 1 0,0 0 0,0 0 0,0 0 0,0-1 0,0 1 1,0 0-1,0 0 0,0 0 0,0-1 0,0 1 0,0 0 0,-6 20-28,1 22 23,2 1 0,1-1 1,3 0-1,1 1 0,2-1 1,5 14 4,11 2-10,-19-58 10,-1 0 0,1 1 0,0-1 0,-1 0-1,1 0 1,0 0 0,-1 0 0,1 0 0,0 0-1,-1-1 1,1 1 0,0 0 0,-1 0 0,1 0-1,0 0 1,-1-1 0,1 1 0,-1 0-1,1-1 1,0 1 0,-1-1 0,1 1 0,-1 0-1,1-1 1,-1 1 0,0-1 0,1 1 0,-1-1-1,1 1 1,-1-1 0,0 0 0,1 1 0,-1-1-1,0 0 1,0 1 0,0-1 0,1 1-1,-1-1 1,0 0 0,0 1 0,0-1 0,0 0-1,0 1 1,0-1 0,0 0 0,0 1 0,-1-1-1,1 0 1,0 1 0,0-1 0,-1 0 0,2-1 0,6-40 20,-2 0 0,-1 0 0,-2 0 1,-3 0-1,-1 0 0,-1 0 0,-5-9-20,-22-38 49,29 88-48,1 0 0,-1 0 0,1-1 0,-1 1-1,1 0 1,-1 0 0,0 0 0,0 0-1,0 0 1,0 0 0,1 0 0,-1 0-1,0 0 1,-1 1 0,1-1 0,0 0-1,0 1 1,0-1 0,0 1 0,0-1 0,-1 1-1,1-1 1,0 1 0,0 0 0,-1 0-1,1-1 1,0 1 0,-1 0 0,1 0-1,0 0 1,-1 1 0,1-1 0,0 0-1,0 0 1,-1 1 0,1-1 0,0 1-1,0-1 1,0 1 0,-1-1-1,-33 41 0,23-21 1,1 2 1,2-1-1,0 2 0,1-1 1,1 1-1,1 0 0,2 0 1,0 1-1,1-1 0,1 1 1,2 0-1,1 14-1,12 17-21,-2-60-3,10-71-18,-1-126 90,-20 182-45,0-1 0,-1 1-1,-1 0 1,-1 0 0,0 0-1,-4-6-2,7 24-1,0 2 0,0-1 0,0 1 0,0-1 0,0 0 1,0 1-1,0-1 0,0 0 0,0 1 0,0-1 0,0 0 1,0 1-1,0-1 0,0 1 0,-1-1 0,1 0 0,0 1 1,0-1-1,-1 1 0,1-1 0,0 1 0,-1-1 0,1 1 1,-1-1-1,1 1 0,-1-1 0,1 1 0,-1 0 1,1-1-1,-1 1 0,1 0 0,-1-1 0,1 1 0,-1 0 1,0 0-1,1-1 0,-1 1 0,1 0 0,-1 0 0,0 0 1,1 0-1,-1 0 0,0 0 0,0 0 1,-4 43-111,10-12 51,2 0-1,0 0 0,2-1 0,2 0 1,0-1-1,2 0 0,14 23 61,3-7-1546,8-12-2350</inkml:trace>
  <inkml:trace contextRef="#ctx0" brushRef="#br0" timeOffset="94845.964">5595 4445 4321,'5'1'6753,"21"-9"-3899,19-15-2471,-1-2 0,-1-2 0,-1-2-1,11-12-382,227-184 838,-197 151-582,125-96 429,-201 166-669,-4 1-6,1-1 1,0 1-1,0 1 0,0-1 1,0 1-1,0-1 0,1 1 1,-1 0-1,1 1 0,0-1 0,-1 1 1,1 0-1,0 0 0,0 1 1,-1-1-1,1 1 0,0 0 1,1 0-11,-5 1 6,0 1 0,0-1 0,0 0 0,-1 1 0,1-1 0,-1 0 0,1 1 1,-1-1-1,1 0 0,-1 1 0,0-1 0,0 1 0,0-1 0,0 1 0,0-1 0,0 1 1,0-1-1,0 1 0,-1-1 0,1 0 0,0 1 0,-1-1 0,1 1 0,-1-1 0,0 0 1,1 1-1,-1-1 0,0 0 0,0 0 0,0 0 0,0 0 0,0 0 0,0 1 0,0-2 1,0 2-7,-3 4 16,-8 13-582,0 0 0,-1-1 0,-1 0 0,-1-1 0,0 0 0,-2-2 0,-9 8 566,-46 29-2994</inkml:trace>
  <inkml:trace contextRef="#ctx0" brushRef="#br0" timeOffset="95174.453">5711 4013 7234,'36'-104'5904,"-32"95"-5619,1 0-1,0 0 1,1 0 0,-1 1 0,2 0-1,-1 0 1,1 1 0,1-1 0,2-1-285,-9 8 24,-1 1 1,1-1 0,-1 0 0,1 1-1,0-1 1,0 1 0,-1-1 0,1 1-1,0-1 1,0 1 0,-1-1-1,1 1 1,0 0 0,0 0 0,0-1-1,0 1 1,-1 0 0,1 0 0,0 0-1,0 0 1,0 0 0,0 0-1,0 0 1,0 0 0,-1 0 0,1 0-1,0 1 1,0-1 0,0 0 0,0 1-1,-1-1 1,1 0 0,0 1-1,0-1 1,-1 1 0,1-1 0,0 1-1,-1 0 1,1-1 0,0 1 0,-1 0-1,1-1-24,9 40 522,-13-7-382,-1-1 1,-1 1-1,-1-1 0,-2-1 1,-2 1-1,-6 12-140,16-43 1,-133 324 570,-5-21 330,131-274-753,6-30-146,1 1-1,0-1 1,0 0 0,0 1-1,0-1 1,0 1 0,0-1-1,0 0 1,0 1-1,0-1 1,0 1 0,0-1-1,0 1 1,0-1 0,0 0-1,1 1 1,-1-1-1,0 1 1,0-1 0,0 0-1,1 1 1,-1-1-1,0 0 1,0 1 0,1-1-1,-1 0 1,0 1 0,1-1-1,-1 0 1,0 0-1,1 1 1,-1-1 0,0 0-1,1 0 1,-1 0 0,1 0-1,-1 1 1,0-1-1,1 0 1,-1 0 0,1 0-1,-1 0 1,0 0-1,1 0 1,-1 0 0,1 0-1,-1 0 1,1 0 0,-1 0-1,0 0 1,1-1-1,-1 1 1,1 0 0,-1 0-1,0 0 1,1 0 0,-1-1-1,0 1 1,1 0-1,-1 0 1,0-1 0,1 1-1,-1 0 1,0-1-1,0 1 1,1 0 0,-1-1-1,0 1 1,0 0 0,1-1-2,123-91 6,-71 54-571,2 3 0,2 3 0,41-17 565,10 6-3307,7-3-61</inkml:trace>
  <inkml:trace contextRef="#ctx0" brushRef="#br0" timeOffset="95696.538">7187 3337 9074,'-19'-60'6892,"18"59"-6792,0 0 1,-1 1-1,1-1 1,-1 1-1,1-1 0,-1 1 1,1 0-1,-1 0 1,1-1-1,-1 1 0,1 0 1,-1 0-1,1 1 1,-1-1-1,1 0 0,-1 0 1,1 1-1,-1-1 1,1 1-1,0-1 0,-1 1 1,1 0-1,0-1 1,-1 1-1,1 0 0,0 0 1,0 0-1,0 0 1,0 0-1,0 0 0,0 0 1,-1 2-101,-15 14 282,0 0 1,2 2 0,0 0-1,1 0 1,1 2 0,-4 10-283,9-18 35,-16 26 52,3 1 0,1 1 0,2 0 0,-11 40-87,24-55 25,5-25-25,0 0-1,1 0 0,-1 0 1,1 0-1,0 0 0,-1-1 1,1 1-1,-1 0 0,1 0 1,0-1-1,0 1 1,-1-1-1,1 1 0,0 0 1,0-1-1,0 1 0,0-1 1,0 0-1,0 1 0,0-1 1,0 0-1,0 0 1,0 1-1,0-1 0,0 0 1,-1 0-1,1 0 0,0 0 1,0 0-1,0 0 0,0-1 1,0 1-1,0 0 1,0 0-1,0-1 0,0 1 1,0-1-1,0 1 0,0-1 1,0 1-1,-1-1 0,1 1 1,0-1-1,0 0 0,-1 1 1,2-2 0,93-50 60,-67 34-58,1 2 1,1 1-1,0 1 0,1 1 0,0 2 0,1 1 0,2 1-2,-31 8-5,-1 0 0,1 1 0,-1-1 0,1 0 1,-1 1-1,1-1 0,-1 1 0,1 0 0,0 0 1,-1 0-1,1 0 0,0 1 0,-1-1 1,1 1-1,-1-1 0,1 1 0,-1 0 0,1 0 1,-1 0-1,0 0 0,1 1 0,-1-1 1,0 0-1,0 1 0,0 0 0,0-1 0,0 1 1,0 0-1,0 0 0,-1 0 0,1 0 0,-1 1 1,0-1-1,1 1 5,-1 9-8,0 0 0,-1 0 0,0 1-1,-1-1 1,0 0 0,-1 0 0,0-1 0,-1 1 0,-1 0 0,0-1 0,0 1-1,-1-1 1,0-1 0,-1 1 0,-4 5 8,0 4 16,-11 22 52,-3-1 0,0-1 0,-3-1-1,-1-1 1,-17 15-68,42-49-10,0 0 0,0 0 0,-1-1 0,1 1 0,-1-1 0,0 0 0,0 0 0,0-1 0,0 1 0,0-1 0,0 0 0,-1 0 0,1 0 0,-1-1 0,-3 2 10,-6-19-645,13 1-41,1 0-1,0 0 1,1 0-1,1 0 1,0 1-1,1-1 1,2-5 686,-4 17-156,24-103-4209,6-8-872</inkml:trace>
  <inkml:trace contextRef="#ctx0" brushRef="#br0" timeOffset="96640.559">7466 2826 9434,'2'5'4039,"-4"7"-2609,1-5-486,-14 290 1973,19 45-1255,-4-324-1595,0 0 1,2 0 0,0 0 0,1 0 0,1 0-1,1-1 1,0 1 0,1-1 0,1-1 0,1 1-1,0-1 1,4 5-68,12-2 39,-24-19-37,1 0 0,-1 0 1,1 0-1,-1 0 0,0 0 0,1 0 1,-1 0-1,1 0 0,-1 0 0,1 0 0,-1 0 1,1 0-1,-1 0 0,0 0 0,1 0 0,-1 0 1,1 0-1,-1 0 0,1-1 0,-1 1 1,0 0-1,1 0 0,-1 0 0,0-1 0,1 1 1,-1 0-1,0-1 0,1 1 0,-1 0 0,0-1 1,1 1-1,-1 0 0,0-1 0,0 1 1,1 0-1,-1-1 0,0 1 0,0-1 0,0 1 1,0-1-1,0 1 0,0 0 0,0-1 0,0 1 1,0-1-1,0 1 0,0-1 0,0 1 0,0-1 1,0 1-1,0 0 0,0-1 0,0 1 1,0-1-1,-1 1 0,1-1 0,0 1 0,0 0 1,-1-1-3,-47-205 445,39 176-417,-42-117-3,51 148-26,0-1 0,0 0-1,0 0 1,-1 0 0,1 1-1,0-1 1,-1 0 0,1 0-1,0 0 1,0 0 0,-1 0-1,1 0 1,0 1 0,-1-1-1,1 0 1,0 0 0,-1 0-1,1 0 1,0 0 0,-1 0-1,1 0 1,0 0-1,0 0 1,-1-1 0,1 1-1,0 0 1,-1 0 0,1 0-1,0 0 1,-1 0 0,1 0-1,0-1 1,0 1 0,-1 0-1,1 0 1,0 0 0,0-1-1,0 1 1,-1 0 0,1 0-1,0-1 1,0 1 0,0 0-1,0-1 1,-1 1 0,1 0-1,0 0 1,0-1 0,0 1-1,0 0 1,0-1 0,0 1-1,0 0 1,0-1 0,0 1-1,0 0 1,0-1 0,0 1-1,0 0 1,0 0 0,0-1-1,0 1 2,0 25-74,0-16 65,0 0 1,1-1-1,0 1 1,0 0-1,1 0 1,1-1-1,-1 1 1,1-1-1,0 1 1,1-1-1,0 0 1,1-1-1,-1 1 0,1-1 1,1 0-1,-1 0 1,1 0-1,1-1 1,-1 0-1,1 0 1,0-1-1,0 1 1,1-2-1,-1 1 1,7 2 8,-8-7 1,0 0 1,0 0 0,0-1-1,0 0 1,0 0 0,-1-1-1,1 1 1,0-1 0,-1 0-1,0-1 1,1 1 0,-1-1-1,0 0 1,0 0 0,0-1 0,-1 0-1,1 0 1,-1 0 0,0 0-1,0 0 1,0-1 0,-1 0-1,2-2-1,14-17 23,-1 0 0,-1-2-1,-1 0 1,-2 0 0,0-2-1,-2 0 1,-1 0 0,3-14-23,-1-38 92,-13 79-93,-1 0 1,1 0 0,-1-1 0,1 1-1,-1 0 1,1 1 0,-1-1 0,0 0-1,1 0 1,-1 0 0,0 0 0,0 0-1,0 1 1,1-1 0,-1 0 0,0 1-1,0-1 1,0 1 0,0-1 0,0 1-1,0-1 1,-1 1 0,1 0 0,0-1-1,0 1 1,0 0 0,0 0 0,0 0-1,0 0 1,0 0 0,-1 0 0,1 0-1,0 0 1,0 0 0,0 1 0,0-1-1,0 0 1,0 1 0,0-1 0,0 1-1,0-1 1,0 1 0,0 0-1,0-1 1,0 1 0,0 0 0,0 0-1,1-1 1,-1 1 0,0 0 0,0 0-1,1 0 1,-1 0 0,1 0 0,-1 0-1,1 0 1,-1 0 0,1 0 0,0 0-1,-1 0 1,1 1 0,0-1 0,0 1 0,-8 19-13,1 2 1,1-1-1,1 1 1,1 0-1,2 0 1,-1 23 12,0-17 34,1 0 0,2 1 0,1-1 0,1 0 0,1 0 1,2 0-1,7 24-34,-12-51 2,0-1 0,0 0 1,0 1-1,1-1 0,-1 0 0,0 1 1,1-1-1,-1 0 0,1 0 0,-1 1 1,1-1-1,-1 0 0,1 0 1,0 0-1,0 0 0,-1 0 0,1 0 1,0 0-1,0 0 0,0 0 1,0 0-1,0 0 0,1-1 0,-1 1 1,0 0-1,0-1 0,0 1 1,1-1-1,-1 1 0,0-1 0,1 0 1,-1 0-1,0 1 0,1-1 0,-1 0 1,0 0-1,1 0 0,-1 0 1,0 0-1,1-1 0,-1 1 0,0 0 1,0-1-1,1 1 0,-1-1 1,0 1-1,0-1 0,1 0 0,-1 1 1,0-1-1,0 0 0,0 0 1,0 0-1,0 0 0,0 0-2,13-13 25,0 0-1,-2-1 1,0-1 0,-1 0-1,0 0 1,-1-1 0,-1-1-1,-1 1 1,4-13-25,4-4 18,76-202 107,-82 199-119,-4 114-142,2 58 320,-8-135-182,0 0-1,0 0 1,1 0 0,-1 0 0,0 0 0,1 0 0,-1 0-1,0 0 1,1 0 0,-1 0 0,0 0 0,0 0 0,1 0-1,-1 0 1,0 0 0,1 0 0,-1 0 0,0 0-1,1 0 1,-1 0 0,0 0 0,0 1 0,1-1 0,-1 0-1,0 0 1,0 0 0,1 1 0,-1-1 0,0 0 0,0 0-1,0 0 1,0 1 0,1-1 0,-1 0 0,0 1-1,0-1 1,0 0 0,0 0 0,0 1 0,0-1 0,0 0-1,1 1 1,-1-1 0,0 0 0,0 0 0,0 1 0,0-1-1,0 0 1,0 1 0,-1-1 0,1 0 0,0 1-1,0-1 1,0 0-2,8-24 54,22-115 163,-31 132-189,-8 25-6,2 84-41,25 143 83,-16-221-131,-6-118-5400,-3-1 0,-15-59 5467,7 63-3906</inkml:trace>
  <inkml:trace contextRef="#ctx0" brushRef="#br0" timeOffset="96898.512">7978 2906 5433,'-3'-3'3297,"1"-1"-176,2-5-1041,0 4-560,2-5-439,2-3 231,2 9-304,-4-2 24,2 0-432,-2 9-104,2 1-391,-2-2 31,1 5-569,-6-8 1402,1 7-5234,-11 5 1824</inkml:trace>
  <inkml:trace contextRef="#ctx0" brushRef="#br0" timeOffset="97793.35">8199 3095 9722,'-11'-8'7863,"6"16"-5512,3 28-3102,2-30 1320,0 9-555,-1 0 1,2-1-1,0 1 1,0 0 0,2-1-1,0 1 1,0-1-1,2 0 1,-1 0-1,2 0 1,0-1 0,1 1-1,0-2 1,0 1-1,2-1 1,0 0 0,6 7-15,65 48 29,-32-29-35,-1 3 0,-3 1 1,-1 2-1,4 9 6,-20-5 308,-27-47-276,1 0 0,-1 0 0,0 1 0,0-1 0,0 0 0,0 1 0,0-1 0,0 0 0,0 1 0,0-1 0,0 0 0,0 1 0,-1-1 0,1 0 0,0 0 0,-1 1 0,1-1 0,-1 0 0,0 0 0,1 0 0,-1 0-1,0 1 1,0-1 0,0 0 0,0 0 0,0-1 0,0 1 0,0 0 0,0 0 0,0 0 0,0-1 0,0 1 0,0 0 0,-1-1 0,1 1 0,0-1 0,0 0 0,-1 1-32,-8 2 39,0-1 0,0 0-1,-1 0 1,1-1 0,-1 0-1,1-1 1,0 0 0,-1-1-1,1 0 1,-1-1 0,1 0-1,0 0 1,0-1 0,0-1-1,0 1 1,1-2 0,-1 1-1,1-1 1,0-1 0,0 0-1,1 0 1,0 0 0,0-1-1,0-1 1,1 1 0,0-1-1,1 0 1,-1-1 0,2 1 0,-1-1-1,0-2-38,4-1-9,0 1-1,1-1 1,0 0 0,0 0-1,1 1 1,1-1-1,0 0 1,1 0-1,0 1 1,1-1 0,0 1-1,1-1 1,0 1-1,0 0 1,2 1 0,-1-1-1,3-2 10,-7 12 0,172-319-20,-155 268 36,-18 53-16,0-1 0,0 0 0,1 1 0,-1-1 0,0 0 0,0 1 0,0-1 0,0 0 0,0 1 0,0-1 0,0 0 0,0 1 0,0-1 0,0 0 0,0 1 0,0-1 0,0 0 0,0 1 0,0-1 0,0 0 0,-1 1 0,1-1 0,0 0 0,0 0 0,0 1 0,0-1 0,-1 0 0,1 1 0,0-1 0,0 0 0,-1 0 0,1 0 0,0 1 0,0-1 0,-1 0 0,1 0 0,0 0 0,-1 0 0,1 1 0,0-1 0,-1 0 0,1 0 0,0 0 0,-1 0 0,1 0 0,0 0 0,-1 0 0,1 0 0,0 0 0,-1 0 0,1 0 0,0 0 0,-1 0 0,1 0 0,0 0 0,0 0 0,-1-1 0,1 1 0,0 0 0,-1 0 0,1 0 0,0 0 0,-1-1 0,1 1 0,0 0 0,0 0 0,0-1 0,-1 1 0,1 0 0,-1 5-1,1 1 0,-1-1 0,1 0 0,0 1 0,0-1-1,1 1 1,-1-1 0,1 0 0,1 1 0,-1-1 0,1 0 0,0 0 0,1 4 1,-2-7-3,0 0 1,0 0 0,0 0 0,1 0 0,-1 0-1,0-1 1,1 1 0,-1 0 0,1-1 0,-1 1 0,1-1-1,0 1 1,0-1 0,0 0 0,0 0 0,0 0-1,0 0 1,0 0 0,0 0 0,0-1 0,0 1 0,0 0-1,0-1 1,1 0 0,-1 0 0,0 1 0,0-1-1,1-1 1,-1 1 0,0 0 0,0 0 0,0-1-1,2 0 3,8-4 2,-1-1-1,0-1 0,0 0 1,-1 0-1,0-1 0,0-1 0,-1 1 1,0-2-1,0 1 0,-1-1 0,7-11-1,16-16 30,-29 35-32,-1 1 0,0-1 0,1 0 0,-1 1 0,1 0 0,-1-1 0,1 1 0,0 0 0,-1-1 0,1 1 0,0 0 0,0 0 0,0 1 0,0-1 0,0 0 0,0 1 0,0-1 0,0 1 0,0-1 0,0 1 0,0 0-1,0 0 1,1 0 0,-1 0 0,0 0 0,0 1 0,0-1 0,0 1 0,0-1 0,0 1 0,0 0 0,0 0 0,0 0 0,0 0 0,-1 0 0,1 0 0,0 0 0,0 0 0,-1 1 0,1-1 0,-1 1 0,0-1 0,1 1 0,-1 0-1,1 1 3,57 56 7,-56-57-5,-1 0-1,1 0 1,0-1 0,0 1-1,0-1 1,0 0-1,0 0 1,0 0 0,0 0-1,1 0 1,-1-1-1,0 1 1,0-1-1,1 0 1,-1 0 0,0 0-1,0-1 1,1 1-1,-1-1 1,0 0 0,0 0-1,0 0 1,0 0-1,0 0 1,0-1 0,0 1-1,0-1 1,-1 0-1,1 0 1,0 0 0,-1 0-1,0 0 1,1 0-1,-1-1 1,0 1 0,2-4-2,15-9 23,-13 10-26,0 1-1,0 0 0,1 0 1,-1 1-1,1 0 0,0 0 0,0 0 1,0 1-1,0 0 0,0 1 1,0-1-1,1 1 0,-1 1 0,0-1 1,1 1-1,-1 0 0,1 1 0,-1 0 1,0 0-1,0 1 0,1 0 1,-1 0-1,0 0 0,-1 1 0,1 0 1,0 1-1,-1-1 0,0 1 0,6 4 4,0 4 3,-1 0-1,0 1 0,0 0 0,-2 1 0,1 0 1,-2 1-1,0-1 0,-1 1 0,0 1 0,-1 0 1,-1 0-1,-1 0 0,0 0 0,-1 1 1,0-1-1,-2 1 0,0 0 0,-1-1 0,0 1 1,-1 0-1,-2 0 0,1-1 0,-2 3-2,3-15 5,1-1-1,-1 1 1,0 0-1,0-1 1,0 1-1,-1-1 1,1 1-1,-1-1 1,0 1-1,0-1 1,0 0-1,0 0 1,0 0-1,-1 0 1,1-1-1,-1 1 0,0 0 1,0-1-1,0 0 1,0 0-1,0 0 1,-1 0-1,1 0 1,0-1-1,-1 1 1,0-1-1,1 0 1,-1 0-1,0-1 1,1 1-1,-1-1 1,0 1-1,0-1 1,1 0-1,-1-1 1,0 1-1,0-1 1,-3 0-5,-1-3 1,-1-1 0,1 0-1,1 0 1,-1-1 0,1 0 0,0 0 0,0-1 0,0 0-1,1 0 1,0 0 0,1-1 0,-1 0 0,2 0 0,-1 0-1,1-1 1,0 1 0,1-1 0,0 0 0,0 0 0,1-1-1,0 1 1,1 0 0,0-1 0,0 1 0,1-1 0,0 1-1,1-1 1,0 1 0,1 0 0,0-1 0,0 1 0,1 0-1,0 0 1,0 0 0,3-4-1,2 0-37,-1 0-1,2 1 0,-1 0 1,2 0-1,0 1 0,0 0 1,1 1-1,0 0 0,11-7 38,23-18 418</inkml:trace>
  <inkml:trace contextRef="#ctx0" brushRef="#br0" timeOffset="99588.935">9944 2284 6049,'-7'21'7981,"13"13"-7386,-3-23 99,21 114 947,-5 1-1,-1 65-1640,-11-116 344,18 93 606,-30-164-356,7-69 20,24-311-106,5 39-475,-16 278-86,-15 58 46,1 1 0,0-1 1,0 1-1,-1 0 0,1-1 0,0 1 0,0 0 1,0 0-1,-1 0 0,1-1 0,0 1 1,0 0-1,0 0 0,0 0 0,-1 0 0,1 1 1,0-1-1,0 0 0,0 0 0,0 0 1,-1 1-1,1-1 0,0 0 0,0 1 0,-1-1 1,1 0-1,0 1 0,0-1 0,-1 1 1,1 0-1,-1-1 0,1 1 0,0-1 0,-1 1 1,1 0-1,-1 0 0,0-1 0,1 1 1,-1 0-1,1 0 0,-1-1 0,0 1 0,0 0 1,1 0-1,-1 0 0,0-1 0,0 1 1,0 0-1,0 0 7,1 1-5,4 8-2,-1 0 1,0 0 0,0 1 0,-1-1-1,0 1 1,-1 0 0,0 0 0,-1 0 0,0 0-1,-1 0 1,0 0 0,-1 0 0,0 0-1,0 0 1,-2 0 0,1 0 0,-4 8 6,-1 3 27,-1-1 0,-1-1 0,-1 0 0,-1 0 0,-1-1 0,-1 0 0,0-1 0,-8 8-27,-27 21-202,48-53-917,39-66-6127,-1 14 2076</inkml:trace>
  <inkml:trace contextRef="#ctx0" brushRef="#br0" timeOffset="99871.256">10495 2099 9906,'1'18'3025,"-10"14"720,-5 14-2657,-7 25-256,0-1-184,-6 10-8,7-17-200,3-4-96,8-29-160,2-13-80,2-11-64,0-6-168,1-6-336,-5-5-864,-3 4 3056,-5-34-5944,-1-5 2303</inkml:trace>
  <inkml:trace contextRef="#ctx0" brushRef="#br0" timeOffset="100138.541">10191 2253 7722,'6'4'2840,"13"2"417,2-1-1913,14-1-400,9 1-191,15-1-9,-5 2-200,12 0-96,-10 4-200,-3 0-32,-12 7-240,-3 9-600,-15 4-3177,-11-3 712</inkml:trace>
  <inkml:trace contextRef="#ctx0" brushRef="#br0" timeOffset="100464.379">9903 2862 8562,'-2'2'2832,"12"-5"489,3-5-2305,10-5-87,10-1-273,23-6 32,5-4-96,23-9-56,-1-2-232,16 0-72,-20 9-112,-5 2-40,-19 15 16,-13 7-600,-21 2-528,-9 3-2953,-13 9 208</inkml:trace>
  <inkml:trace contextRef="#ctx0" brushRef="#br0" timeOffset="100849.818">10241 2903 8786,'50'127'8708,"-26"-35"-7928,-4 1-1,-1 31-779,-19-123 19,68 384 1160,-49-259-995,-39-151 207,7-13-316,2-1 0,1 1 0,2-1 1,2-1-1,-1-22-75,-1-7 7,3-2 0,2 1 0,4 0-1,3 0 1,3 0 0,11-47-7,-15 104-8,1 0-1,0 0 1,1 1 0,0-1-1,1 1 1,0 1-1,1-1 1,3-2 8,-9 11-9,1 1 0,0 0 0,0-1 0,0 1-1,0 0 1,0 0 0,0 0 0,1 0 0,-1 1 0,1-1 0,-1 1 0,1-1 0,-1 1 0,1 0 0,0 0 0,0 0 0,0 0-1,-1 1 1,1-1 0,0 1 0,0 0 0,0 0 0,0 0 0,0 0 0,0 0 0,0 0 0,0 1 0,0 0 0,0-1 0,-1 1-1,1 0 1,0 0 0,0 1 0,-1-1 0,1 1 0,-1-1 0,1 1 0,-1 0 0,2 1 9,3 3 4,-1 1 1,0-1-1,0 1 1,0 0-1,-1 1 1,0-1-1,0 1 1,-1 0-1,0 0 1,-1 0-1,0 1 1,0-1-1,0 1 1,-1 0-1,-1 0 1,1 0-1,-2 0 1,1 0-1,-1 0 1,0 0-1,-2 5-4,-2-3 86,0-1-1,-2 1 0,1-1 0,-1 0 0,-1 0 0,1-1 0,-2 0 0,1 0 0,-1-1 0,-1 0 0,1 0 0,-1-1 0,-1 0 0,-1 1-85,-1 3 4,-1-1 0,1-1-1,-1 1 1,-1-2-1,0 0 1,0-1-1,-1 0 1,0-1-1,0 0 1,0-2 0,-1 0-1,-13 2-3,27-6-80,1 1-1,0-1 0,-1 0 1,1 0-1,0 0 1,-1 0-1,1 0 1,0 0-1,-1 0 1,1-1-1,0 1 1,-1 0-1,1-1 1,0 1-1,-1-1 1,1 1-1,0-1 1,0 0-1,0 0 0,0 1 1,0-1-1,0 0 1,0 0-1,0 0 1,0 0-1,0 0 1,0 0-1,0 0 1,1 0-1,-1-1 1,0 1-1,1 0 1,-1 0-1,1-1 1,0 1-1,-1 0 1,1-1-1,0 1 0,0 0 1,-1-1-1,1 1 1,1-1 80,18-59-7570,2 26 1941</inkml:trace>
  <inkml:trace contextRef="#ctx0" brushRef="#br0" timeOffset="101134.208">10668 3075 9258,'7'18'2889,"5"3"983,-4 7-2415,10 8-65,-3 0-216,7-1-111,0-6-505,12-9-184,-5-11-240,9-20-48,-5-17-240,6-10-1233,-4-12-839,-9-14-2233,-14 8-792</inkml:trace>
  <inkml:trace contextRef="#ctx0" brushRef="#br0" timeOffset="101432.583">11032 3076 10170,'-8'29'3289,"-1"23"704,-3 21-2433,-2 7-712,-1 17-48,3-12-319,1 2-121,5-30-184,3-2-1433,5-10-3064,-4 13 609</inkml:trace>
  <inkml:trace contextRef="#ctx0" brushRef="#br0" timeOffset="103014.341">8187 7050 7914,'-15'14'7075,"7"41"-4456,20-5-912,-7-66-1218,-5 12-455,0 0-1,0 0 1,0 0 0,0 0-1,-1 0 1,1 0-1,-1 0 1,0 0 0,-1 0-1,1 0 1,0 1-1,-1-1 1,0 0 0,0 1-1,0-1 1,-1 1-1,1 0 1,-1 0-1,1 0 1,-1 0 0,0 0-1,0 0 1,-1 1-1,1 0 1,0-1 0,-1 1-1,0 1 1,1-1-1,-1 0 1,0 1 0,0 0-1,-1-1-33,-3 5 18,-1-1-1,1 2 0,0-1 1,0 1-1,0 0 1,0 1-1,1-1 0,0 2 1,0-1-1,0 1 1,1 0-1,0 0 0,0 1 1,0 0-1,1 0 1,0 0-1,0 1 1,-2 5-18,-1 1 0,0 0 1,1 0-1,0 1 1,2 0-1,-1 0 1,2 1-1,0-1 1,1 1-1,1 0 1,-1 6-1,3-15 5,-1 0 0,1 0-1,0 0 1,1 0 0,0 0 0,0 0 0,0 0 0,1-1 0,0 1-1,0 0 1,2 4-5,-3-10 3,0 1 0,0-1-1,0 0 1,0 0 0,0 1-1,0-1 1,0 0 0,1 0-1,-1 0 1,0 0 0,1 0 0,-1 0-1,1-1 1,-1 1 0,1 0-1,-1-1 1,1 1 0,-1-1-1,1 1 1,0-1 0,-1 0-1,1 0 1,0 0 0,-1 0 0,1 0-1,-1 0 1,1 0 0,0 0-1,-1-1 1,1 1 0,-1-1-1,1 1 1,0-1 0,-1 1-1,1-1 1,-1 0 0,0 0 0,1 0-1,-1 0 1,0 0 0,0 0-1,1 0 1,-1 0 0,0-1-1,0 1 1,0 0 0,0-1-1,-1 1 1,1-1 0,0 1 0,0-1-1,-1 0-2,22-28 36,-1-1 0,-2-1-1,-2 0 1,10-24-36,-22 45 3,58-139 90,-61 145-81,1 0 1,-1-1 0,0 1-1,0-1 1,-1 0-1,1 1 1,-2-1-1,1 0 1,0 0-1,-1 0 1,0 0-1,-1 0 1,0-4-13,0 9 9,1 0 0,-1 0 0,0 0 0,0 0 0,0 0 0,0 0 0,0 1 0,0-1 0,-1 0 0,1 1 0,0-1 0,0 1 0,0-1 0,-1 1 0,1 0 0,0-1 0,0 1 0,-1 0 0,1 0 0,0 0 0,-1 0 0,1 0 0,0 0 0,0 0 0,-1 1-1,1-1 1,0 0 0,0 1 0,-1-1 0,1 1 0,0-1 0,0 1 0,0 0 0,0-1 0,0 1 0,0 0 0,0 0 0,0 0 0,0 0-9,-10 7 44,0 1-1,0 1 0,1 0 0,1 0 0,0 1 1,0 0-1,1 1 0,0-1 0,1 2 0,-5 12-43,-6 7 7,1 2-1,2 0 1,2 1-1,1 0 0,1 1 1,2 0-1,2 1 0,1 0 1,1 15-7,16-7 29,-10-44-28,-1-1 0,1 1 0,0 0 0,-1-1 0,1 1 0,0 0 0,0-1 0,-1 1 0,1-1 0,0 1 0,0-1 0,0 1 0,0-1 0,-1 0 0,1 1 0,0-1 0,0 0 0,0 0 0,0 0 0,0 0 0,0 0 0,0 0 0,0 0 0,0 0 0,0 0 0,0 0 0,-1 0 0,1 0 0,0-1 0,0 1 0,0 0 0,0-1-1,0 1 1,0-1 0,-1 1 0,1-1 0,0 1 0,0-1 0,-1 0 0,1 1 0,0-1 0,-1 0 0,1 1 0,-1-1 0,1 0-1,68-106 72,-25 22 8,-3-2-1,24-79-79,-65 165 0,19-74 26,-19 73-26,0 0 1,0 0 0,0 0 0,0-1 0,0 1 0,0 0 0,0 0 0,-1 0-1,1 0 1,-1 0 0,1 0 0,-1 0 0,0 0 0,0 0 0,0 1 0,0-1 0,0 0-1,0 0 1,0 1 0,-1-1 0,1 1 0,0-1 0,-1 1 0,0 0 0,1-1-1,-1 1 1,0 0 0,1 0 0,-1 0 0,0 0 0,0 0 0,0 1 0,-2-1-1,0 0 0,1 0 1,-1 1-1,0 0 1,1 0-1,-1 0 1,0 0-1,1 0 1,-1 1-1,0 0 1,1-1-1,-1 1 1,1 1-1,-1-1 1,1 0-1,-1 1 1,1 0-1,0 0 1,0 0-1,0 0 1,0 0-1,0 1 1,0-1-1,1 1 1,-1 0-1,1 0 0,-48 81 9,40-62-11,2 1 0,0 1 0,1-1-1,2 1 1,-3 22 2,8-44-79,-1 1 1,0 0-1,1 0 0,0 0 0,0 0 0,0 0 1,0 0-1,0 0 0,0 0 0,1 0 1,0 0-1,0 0 0,-1 0 0,1 0 0,1 0 1,-1-1-1,0 1 0,1 0 0,-1-1 0,1 1 1,0-1-1,0 0 0,0 0 0,1 1 79,36 5-4059</inkml:trace>
  <inkml:trace contextRef="#ctx0" brushRef="#br0" timeOffset="105731.16">8747 6748 5625,'-34'10'8737,"40"-24"-7282,17-9-1203,2 1-1,1 1 1,0 2 0,27-15-252,-27 17 89,351-222 472,72-45-342,-30 16 384,-287 197 816,80-28-1419,361-154 823,-536 238-817,-35 20-26,-39 38-976,-65 40-4357,36-33 1196</inkml:trace>
  <inkml:trace contextRef="#ctx0" brushRef="#br0" timeOffset="106233.405">8879 6231 5337,'29'-34'1410,"1"2"0,2 1 0,1 2-1,2 1 1,0 2 0,2 1 0,12-4-1410,-16 17 719,-32 13-699,0-1 1,0 0 0,0 1-1,-1-1 1,1 1-1,0-1 1,0 1 0,-1 0-1,1-1 1,0 1 0,-1 0-1,1-1 1,0 1-1,-1 0 1,1 0 0,-1 0-1,1 0 1,-1-1 0,0 1-1,1 0 1,-1 0-1,0 0 1,0 0 0,0 0-1,0 0 1,1 0 0,-1 0-1,0 0 1,-1 0-1,1 0 1,0 0 0,0 0-1,0 0 1,0 0 0,-1-1-1,1 1 1,-1 0-1,1 0 1,0 0 0,-1 0-1,1-1 1,-1 1 0,0 0-1,1 0 1,-1-1-1,0 1 1,1 0 0,-1-1-21,0 1 11,-13 28 83,-1 0-1,-2-1 1,-1-1 0,-2 0-1,-11 12-93,9-12 48,-225 274 323,-10 2 1083,205-229-941,51-72-512,1 0 0,-1 0 0,1 0 0,0 0 0,0 0 0,0 0 0,0 0 0,0 0 0,0 0 0,1 0 0,-1 0 0,1 0 0,-1 0 0,1 0 0,0 0 0,-1 0 0,1 0 0,0 0-1,1 0 1,-1 0 0,0-1 0,0 1 0,1-1 0,-1 1 0,1-1 0,-1 1 0,1-1 0,0 0 0,-1 0 0,1 0 0,0 0 0,0 0 0,0 0 0,0 0 0,0-1 0,0 1 0,0-1 0,0 1 0,0-1 0,0 0 0,0 0 0,0 1 0,2-2-1,19 6 8,0-1 0,0-2 0,0 0 0,1-2 0,-1 0 0,1-1 1,-1-2-1,0 0 0,0-2 0,16-5-8,40-12-104,-2-3 1,0-4-1,-2-3 0,3-5 104,74-38-1284,-13 1-2189</inkml:trace>
  <inkml:trace contextRef="#ctx0" brushRef="#br0" timeOffset="106742.941">11652 4773 10362,'6'-9'2545,"-1"12"863,3 16-3023,-2 18-81,1 11-176,4 19 120,-4 0-120,3 19 64,-3-4-152,-4 5 72,-3-11-128,-1-4 104,-4-25-136,1-15-424,-1-21-328,-4-22-2761,-5-18 328</inkml:trace>
  <inkml:trace contextRef="#ctx0" brushRef="#br0" timeOffset="107029.164">11255 4795 10202,'2'-11'626,"0"0"-1,1 0 1,0 0-1,1 0 1,0 1-1,0-1 1,1 1-1,3-3-625,2-3 205,1 1-1,1 0 1,0 1-1,1 0 1,0 1 0,2 0-1,4-3-204,12-7 96,1 1-1,1 2 1,0 1 0,2 2-1,0 1 1,37-11-96,-42 16 44,-1 2 1,1 1 0,1 1 0,-1 2-1,1 0 1,0 3 0,0 0 0,0 2-1,30 4-44,-57-4 13,0 0-1,0 0 0,0 0 0,0 1 0,0-1 0,0 1 0,0 0 0,-1 0 0,1 0 0,0 1 0,-1 0 0,1-1 0,-1 1 0,1 0 0,-1 1 1,0-1-1,0 0 0,0 1 0,0 0 0,0 0 0,-1 0 0,1 0 0,-1 0 0,0 0 0,0 1 0,0-1 0,0 1 0,-1-1 0,1 1 0,-1 0 1,0 0-1,0-1 0,0 1 0,-1 0 0,1 0 0,-1 0 0,0 0 0,0 0 0,0 0 0,-1 0 0,0 3-12,-8 20 179,-2 0 1,-1 0-1,-1-2 0,-1 1 0,-12 16-179,11-17 136,-37 57 603,-4-2 0,-38 40-739,31-52 241,54-50-1321,32-27 205,22-24-2288,11-14 176</inkml:trace>
  <inkml:trace contextRef="#ctx0" brushRef="#br0" timeOffset="107656.115">12224 4619 8042,'2'2'261,"0"-1"-1,0 1 1,0-1 0,-1 1 0,1 0-1,0-1 1,-1 1 0,0 0 0,1 0 0,-1 0-1,0 0 1,0 0 0,0 1 0,0-1 0,-1 0-1,1 0 1,0 1 0,-1-1 0,0 0 0,0 1-1,1-1 1,-1 0 0,0 1 0,-1-1 0,1 0-1,0 1 1,-1 0-261,1 7 288,2 97 1556,-3-43-931,4 0-1,2 0 0,2 0 0,7 17-912,6-31 394,-20-49-387,1-1 1,0 1-1,0-1 1,0 0-1,0 0 0,-1 1 1,1-1-1,0 0 1,0 0-1,0 0 1,0 0-1,0 0 1,0 0-1,-1 0 0,1 0 1,0 0-1,0 0 1,0 0-1,0-1 1,0 1-1,-1 0 0,1-1 1,0 1-1,0 0 1,0-1-1,-1 1 1,1-1-1,0 1 0,-1-1 1,1 0-1,0 1 1,-1-1-1,1 0 1,-1 1-1,1-1 0,-1 0 1,1 0-1,-1 0 1,0 1-1,1-1 1,-1 0-1,0 0 1,0 0-1,1 0 0,-1 1 1,0-1-1,0-1-7,6-13 34,-1-1-1,0 1 1,-1-1-1,0 0 1,-2 0-1,0 0 1,-1-1-1,0 1 1,-1 0 0,-1-1-1,-1 1 1,0 0-1,-1 0 1,-1 0-1,0 0 1,-1 0-1,-1 1 1,-1 0-1,0 0 1,0 1-1,-2 0 1,-6-9-34,0 10 10,15 20-44,4-4-108,1 0 0,-1 0 0,1 0 0,0-1 0,0 1 0,0-1 0,0-1 0,0 1 1,0-1-1,0 1 0,1-2 0,-1 1 0,1 0 0,-1-1 0,0 0 0,1-1 0,3 0 142,14-2-715,0-2 0,-1 0-1,1-1 1,-1-2 0,-1 0-1,1-1 1,-1-2 0,-1 0 0,0-1-1,-1-1 1,16-13 715,-26 20-160,6-5 111,0 0 0,0-1 0,-1-1 0,-1 0 0,0 0 0,-1-2 0,2-3 49,-10 12 1646,-7 10-222,-10 16-20,-8 22-811,1 2 0,2 1-1,2 0 1,2 1-1,3 0 1,0 4-593,8-40 92,1 0 0,0 1 1,1-1-1,0 1 0,0-1 0,1 1 0,0 0 1,1-1-1,1 1 0,-1-1 0,2 1 1,-1-1-1,2 2-92,-3-11 7,-1 0-1,1 1 1,0-1 0,0 0 0,0 0-1,0 0 1,0 0 0,1 0 0,-1 0-1,0 0 1,0 0 0,1-1 0,-1 1-1,0 0 1,1-1 0,-1 1 0,0-1-1,1 1 1,-1-1 0,1 0 0,-1 0-1,1 0 1,-1 0 0,1 0 0,-1 0-1,1 0 1,-1 0 0,1 0 0,-1-1 0,1 1-1,-1 0 1,1-1 0,-1 1 0,0-1-1,1 0 1,-1 0 0,1 0-7,45-35 153,-35 23-127,-1-1 1,0 0 0,-1-1-1,-1 0 1,-1-1 0,0 0-1,0 0 1,-2-1 0,0 1-1,-1-2 1,-1 1 0,0 0-1,-2-1 1,0 0 0,0-10-27,-23-46 67,20 72-69,1 0 1,-1 0-1,-1 1 0,1-1 0,0 0 0,0 1 0,-1-1 0,1 1 0,0 0 1,-1-1-1,0 1 0,1 0 0,-1 0 0,0 0 0,1 0 0,-1 0 0,0 0 0,0 1 1,0-1-1,0 0 0,0 1 0,0 0 0,0-1 0,0 1 0,0 0 0,0 0 1,0 0-1,0 0 0,0 1 0,0-1 0,0 1 0,0-1 0,0 1 0,0-1 0,1 1 1,-3 1 1,1-1-52,-1 2 0,1-1 0,0 0 0,0 1 0,0-1 0,0 1 0,0 0 1,0 0-1,0 0 0,1 0 0,0 0 0,0 1 0,0-1 0,0 1 0,0 0 0,1-1 1,-1 1-1,1 0 0,0 0 0,0 0 0,1 0 0,-1 0 0,1 0 0,0 0 0,0 0 1,0 0-1,0 0 0,1 0 0,0 0 0,-1 0 0,1 0 0,1 1 52,-1-4-193,1 0 1,-1 1-1,0-1 0,1 0 0,-1 0 0,1 0 1,-1 0-1,1 0 0,-1 0 0,1 0 0,0-1 0,-1 1 1,1-1-1,0 1 0,0-1 0,-1 0 0,1 1 0,0-1 1,0 0-1,0 0 0,-1 0 0,1 0 0,0-1 1,0 1-1,0 0 0,-1-1 0,1 1 0,0-1 0,1 0 193,41-15-3962</inkml:trace>
  <inkml:trace contextRef="#ctx0" brushRef="#br0" timeOffset="108337.913">13242 4381 8914,'-40'39'6023,"-3"36"-4337,31-51-1311,7-16-286,-23 45 703,2 2 0,2 0 0,2 2 0,3 3-792,10-4 576,9-55-567,0 0 0,0 1 0,0-1 0,0 1 1,0-1-1,0 1 0,1-1 0,-1 1 0,0-1 0,1 1 0,-1-1 0,1 0 0,-1 1 0,1-1 0,0 0 0,-1 0 0,1 1 0,0-1 0,0 0 0,0 0 0,0 0 1,0 0-1,0 0 0,0 0 0,1 0 0,-1 0 0,0-1 0,0 1 0,1 0 0,-1-1 0,0 1 0,1-1 0,-1 1 0,1-1-9,1 0 4,1-1 0,-1 0 0,0 1 0,0-1-1,0 0 1,0-1 0,0 1 0,0-1 0,0 1 0,0-1 0,-1 0 0,1 0-1,-1 0 1,1 0 0,-1 0 0,0-1 0,1 1 0,-1-1 0,-1 1-4,5-4 10,41-48-87,-3-3 0,-2-1-1,28-52 78,-68 107-5,17-29-61,-2 0 1,-1-2-1,-1 0 1,-2 0-1,-1-1 1,-2-1-1,-2 0 1,3-28 65,-9-38 72,-2 102-70,0-1 0,-1 1 0,1-1 0,0 1 0,-1-1 0,1 1 0,-1 0 0,1-1 0,-1 1-1,1-1 1,-1 1 0,1 0 0,-1-1 0,1 1 0,-1 0 0,0 0 0,1 0 0,-1-1 0,1 1 0,-1 0 0,0 0 0,1 0 0,-1 0 0,0 0 0,1 0 0,-1 0 0,1 0 0,-1 0 0,0 0 0,1 0 0,-1 1 0,0-1 0,1 0 0,-1 0 0,1 1 0,-1-1 0,1 0 0,-1 1 0,1-1 0,-1 0 0,1 1 0,-1-1 0,1 1 0,-1-1 0,1 1 0,0-1 0,-1 1 0,1-1 0,0 1 0,-1-1 0,1 1-1,0 0 1,0-1 0,0 1 0,-1-1 0,1 1 0,0 0 0,0-1 0,0 1 0,0 0 0,0-1 0,0 1 0,0-1 0,0 1 0,1 0 0,-1 0-2,0-1 0,-60 150 202,51-121-178,-2 2 46,2 0 1,1 0-1,2 1 1,1 0-1,2 0 1,1 3-71,1-31 9,1 0 0,0 1 0,0-1 0,0 0 0,0 1 0,1-1 0,0 0 0,0 0 0,0 0 0,0 1 0,1-1 0,-1 0 1,1-1-1,0 1 0,0 0 0,1 0 0,-1-1 0,1 0 0,0 1 0,0-1 0,0 0 0,0 0 0,0-1 0,1 1 0,-1 0 1,1-1-1,0 0 0,-1 0 0,1 0 0,0-1 0,1 1-9,6-1 12,0-1 1,0-1-1,-1 1 0,1-1 1,0-1-1,0 0 1,-1-1-1,1 0 0,-1-1 1,0 0-1,0 0 1,0-1-1,-1 0 0,9-6-12,6-4 37,-1-1 0,-1-1 0,0-1-1,-1-1 1,-1-1 0,-1-1 0,14-19-37,-9-14 76,-24 55-75,-1-1 1,1 0 0,0 1-1,0-1 1,-1 0 0,1 0-1,0 0 1,-1 1-1,1-1 1,0 0 0,-1 0-1,1 0 1,0 0 0,-1 1-1,1-1 1,0 0 0,-1 0-1,1 0 1,0 0-1,-1 0 1,1 0 0,0 0-1,-1 0 1,1 0 0,0 0-1,-1 0 1,1 0 0,0-1-1,-1 1 1,1 0-1,0 0 1,-1 0 0,1 0-1,0 0 1,-1-1 0,1 1-1,0 0 1,0 0 0,-1-1-1,1 1 1,0 0-1,0 0 1,-1-1 0,1 1-2,-6 11 9,1 1 0,1 0 0,0-1-1,0 2 1,1-1 0,1 0 0,0 1 0,0-1 0,1 1 0,1 6-9,-1-16 5,1 1-1,-1-1 1,1 1 0,0-1-1,0 1 1,0 0 0,0-1-1,1 1 1,-1-1 0,1 1-1,0-1 1,0 1 0,0-1-1,1 1 1,-1-1-1,1 0 1,0 0 0,-1 0-1,2 0 1,-1 0 0,0 0-1,0 0 1,1-1 0,0 1-1,-1-1 1,1 0 0,0 0-1,0 0 1,0 0 0,1 0-1,-1-1 1,0 1-1,1-1-4,5-3 12,0 0-1,-1-1 1,1 0-1,-1-1 1,1 1-1,-1-2 0,0 1 1,-1-1-1,1 0 1,-1-1-1,0 0 1,6-6-12,-7 7 12,35-30 45,-1-2 1,-2-2-1,4-8-57,-22 14 45,-22 33-43,1 0 0,0 0 0,0 1 0,0-1 0,-1 0 0,1 0 0,0 1-1,0-1 1,0 0 0,-1 1 0,1-1 0,0 1 0,0 0 0,0-1 0,0 1 0,0 0 0,0 0 0,0-1 0,0 1-1,1 0 1,-1 0 0,0 0 0,0 0 0,1 0 0,-1 0 0,1 0 0,-1 0 0,1 1 0,-1-1 0,1 0-2,-7 8 6,2-1 1,-1 1 0,1 0 0,1 0 0,-1 1-1,2-1 1,-1 1 0,1 0 0,1 0 0,0 0 0,0 0-1,1 0 1,0 1 0,1-1 0,0 0 0,0 1-1,1-1 1,1 2-7,-1-9-11,0-1-1,0 0 1,0 1-1,1-1 0,-1 0 1,1 0-1,-1 0 1,1 0-1,-1 0 1,1 0-1,0-1 0,0 1 1,0 0-1,0-1 1,0 0-1,0 1 1,1-1-1,-1 0 0,0 0 1,1 0-1,-1-1 1,1 1-1,-1 0 1,1-1-1,-1 0 0,1 1 1,-1-1-1,1 0 1,0 0 11,73-19-4436,-30-10 952</inkml:trace>
  <inkml:trace contextRef="#ctx0" brushRef="#br0" timeOffset="108937.595">14353 3739 9826,'9'11'6225,"-8"8"-6011,-2-10 355,-8 71-25,-3 0-1,-19 58-543,25-111 122,-52 259 1134,56-272-1158,1-10-56,0 1 0,0-1-1,1 1 1,-1-1 0,1 1 0,0-1-1,0 1 1,0-1 0,1 1 0,0-1-1,0 1 1,0-1 0,0 1 0,2 3-42,-2-7 13,0 0 1,0 0 0,0 0 0,0 0-1,0-1 1,1 1 0,-1 0 0,0-1 0,0 1-1,0 0 1,1-1 0,-1 0 0,0 1-1,0-1 1,1 0 0,-1 1 0,0-1-1,1 0 1,-1 0 0,1 0 0,-1 0 0,0-1-1,1 1 1,-1 0 0,0 0 0,0-1-1,1 1 1,-1-1 0,0 1 0,0-1-1,1 1 1,-1-1 0,0 0 0,0 0 0,0 0-1,0 0 1,0 0-14,19-14 83,-1-2-1,-1 0 1,-1-1 0,0 0-1,-1-2 1,10-15-83,128-218 196,-141 228-233,-27 39-105,-8 25 122,0 1-1,3 1 0,1 1 0,3 1 0,1 0 0,-2 17 21,15-59-50,0 1 1,1-1-1,-1 0 0,1 0 0,-1 1 1,1-1-1,0 1 0,-1-1 0,1 0 1,0 1-1,0-1 0,0 1 0,0-1 1,0 0-1,0 1 0,0-1 0,1 1 0,-1-1 1,0 0-1,1 1 0,-1-1 0,1 0 1,0 0-1,-1 1 0,1-1 0,0 0 1,0 0-1,0 0 0,-1 0 0,1 0 1,0 0-1,1 0 0,-1 0 0,0 0 1,0 0-1,0-1 0,0 1 0,1 0 1,-1-1-1,0 1 0,1-1 0,-1 1 1,0-1-1,1 0 0,0 0 50,58-28-3874,-17 11 1287</inkml:trace>
  <inkml:trace contextRef="#ctx0" brushRef="#br0" timeOffset="109508.455">14772 4313 7642,'71'-114'5063,"-47"62"-4721,-2 0 0,-3-2 0,-2 0 1,5-31-343,-15 56 720,-1 0 1,-2 0 0,-1-1 0,0-23-721,-16 7 1807,12 45-1789,0 1 1,1-1-1,-1 1 0,0-1 0,0 1 1,0 0-1,0-1 0,0 1 1,0 0-1,0 0 0,1 0 0,-1 0 1,0 0-1,0 0 0,0 0 1,0 0-1,0 0 0,0 0 1,0 0-1,0 1 0,0-1 0,1 0 1,-1 1-1,0-1 0,0 1 1,0-1-1,0 1 0,1-1 0,-1 1 1,0-1-1,1 1 0,-1 0 1,0-1-1,1 1 0,-1 0 0,1 0 1,-1-1-1,1 1 0,-1 0 1,1 0-1,0 0 0,-1 0 1,1 0-1,0-1 0,0 1 0,0 0 1,-1 0-1,1 0 0,0 0-18,-9 24 12,0 0 0,1 1 0,2 0 0,0 0 0,2 0 0,1 1 0,1 7-12,-2 13 46,1-1-1,3 1 0,2 0 1,2 0-1,2-1 0,2 0 1,12 39-46,-12-75 275,-4-26 103,2-63 209,-3-1 0,-6-35-587,3 106-49,1 14-25,1 4 27,0-1 44,-1 0-1,1 0 1,0 0 0,1 0-1,-1-1 1,1 1-1,1-1 1,0 0 0,0 0-1,0 0 1,1-1-1,0 1 1,0-1 0,1 0-1,-1-1 1,1 1-1,1-1 1,-1-1-1,1 1 1,-1-1 0,1 0-1,1 0 1,-1-1-1,0 0 1,9 2 3,-2-6 14,-1-1 1,1-1-1,0 0 1,-1-1-1,1 0 0,-1-1 1,-1 0-1,1-1 1,-1-1-1,0 0 0,0-1 1,-1 0-1,0 0 1,0-2-1,3-3-14,-3 4 14,0 1 0,-1-2 1,0 0-1,-1 0 0,0 0 0,-1-1 1,0-1-1,0 1 0,-1-1 0,-1-1 0,0 1 1,1-4-15,-9 2 72,-10 27-24,-46 142 98,55-146-131,1-1-1,-1 1 1,1 0-1,1 0 0,0-1 1,0 1-1,0 0 1,1 0-1,1 0 0,0 7-14,-1-15 1,0-1-1,0 1 1,1-1-1,-1 1 1,0-1-1,0 1 0,0-1 1,0 1-1,1-1 1,-1 1-1,0-1 1,0 1-1,1-1 0,-1 0 1,0 1-1,1-1 1,-1 0-1,0 1 1,1-1-1,-1 0 0,0 1 1,1-1-1,-1 0 1,1 0-1,-1 1 1,1-1-1,-1 0 0,1 0 1,-1 0-1,1 0 1,-1 0-1,1 0 1,-1 1-1,1-1 0,-1 0 1,1-1-1,-1 1 1,0 0-1,1 0 0,-1 0 1,1 0-1,-1 0 1,1 0-1,-1 0 1,1-1-1,-1 1 0,1 0 1,-1 0-1,0-1 1,1 1-1,-1 0 1,1-1-1,-1 1 0,0 0 1,1-1-1,-1 1 1,0-1-1,23-23-466,33-64-4975,-28 31 1255</inkml:trace>
  <inkml:trace contextRef="#ctx0" brushRef="#br0" timeOffset="109789.741">15461 3647 9162,'-3'17'3993,"-5"1"16,5 1-2241,2 4-1000,4-3-592,6 1 128,3-3-504,9 2-712,5-8 64,10-6-3169,-2 0 256</inkml:trace>
  <inkml:trace contextRef="#ctx0" brushRef="#br0" timeOffset="110049.128">15720 3799 8546,'-79'109'8378,"52"-67"-7265,-15 40 954,41-81-2045,0 0 0,1 0 0,-1-1-1,1 1 1,-1 0 0,1 0 0,0 0 0,-1 0-1,1 0 1,0 0 0,0 0 0,-1 0 0,1 0-1,0 0 1,0 0 0,0 0 0,0 0-1,0 0 1,0 0 0,1 0 0,-1 0 0,0 0-1,0 0 1,1 0 0,-1 0 0,1 0 0,-1 0-1,1-1 1,-1 1 0,1 0 0,-1 0 0,1 0-1,0-1 1,-1 1 0,1 0 0,0-1-1,0 1 1,0 0 0,-1-1 0,1 1 0,0-1-1,0 1 1,0-1 0,0 0 0,0 1 0,0-1-1,0 0 1,0 0 0,0 0 0,0 0 0,0 0-1,0 0 1,0 0 0,0 0 0,0 0-1,0 0 1,0 0 0,0-1 0,0 1 0,0 0-1,0-1 1,0 1 0,-1 0 0,1-1 0,0 0-22,15-5 42,-1-1 1,0-1-1,-1-1 1,0 0 0,0-1-1,-1 0 1,0-1-1,-1 0 1,6-7-43,21-18 39,65-47 11,-102 81-50,1-1-3,1 0 1,-1 0-1,1 0 0,0 1 0,-1 0 0,1 0 0,0 0 0,1 0 0,-1 0 0,0 1 1,0-1-1,1 1 0,-1 1 0,1-1 0,1 0 3,-5 2-2,1-1 0,-1 1 0,0-1 0,0 1 0,0 0 0,0-1 0,-1 1 0,1 0 0,0 0 0,0 0 0,0-1 0,0 1 0,-1 0 0,1 0 0,-1 0-1,1 0 1,0 0 0,-1 0 0,0 1 0,1-1 0,-1 0 0,0 0 0,1 0 0,-1 0 0,0 0 0,0 1 0,0-1 0,0 0 0,0 0 0,0 0 0,0 1 0,-1-1 0,1 0 0,0 0 0,-1 0 0,1 0 0,-1 0 0,1 0 2,-56 226 690,56-226-682,-1 0 0,1 0 0,0 0 0,-1 0-1,1 0 1,0 0 0,0 0 0,0 0 0,0 0-1,0 0 1,0-1 0,0 1 0,1 0 0,-1 0-1,0 0 1,0 0 0,1 0 0,-1 0 0,0 0-1,1 0 1,-1 0 0,1-1 0,0 1 0,-1 0-1,1 0 1,-1-1 0,1 1 0,0 0 0,0-1-1,-1 1 1,1 0 0,0-1 0,0 1 0,0-1-1,0 0 1,0 1 0,-1-1 0,1 0 0,0 1-1,0-1 1,0 0 0,0 0 0,0 0 0,0 0-1,0 0 1,0 0 0,0 0 0,0 0 0,0 0-1,0 0 1,0-1 0,0 1 0,0 0-8,48-26 156,112-107-100,-80 60-333,-52 50 65,-29 23 205,1-1 0,-1 1 1,0-1-1,0 1 1,0 0-1,0-1 0,1 1 1,-1 0-1,0-1 1,0 1-1,1 0 0,-1-1 1,0 1-1,1 0 1,-1 0-1,0-1 1,1 1-1,-1 0 0,0 0 1,1 0-1,-1 0 1,1-1-1,-1 1 0,0 0 1,1 0-1,-1 0 1,1 0-1,-1 0 1,0 0-1,1 0 0,-1 0 1,1 0-1,-1 0 1,0 0-1,1 0 0,-1 0 1,1 1-1,-1-1 1,0 0-1,1 0 1,-1 0-1,0 0 0,1 1 1,-1-1-1,0 0 1,1 0-1,-1 1 0,0-1 1,1 0-1,-1 1 1,0-1-1,0 0 0,1 1 1,-1-1-1,0 0 1,0 1-1,0-1 7,-4 26-217,2-19 184,-54 157-2143,53-155-1613,3-7-253</inkml:trace>
  <inkml:trace contextRef="#ctx0" brushRef="#br0" timeOffset="110466.221">16608 3661 8922,'31'-39'9481,"-240"214"-6674,207-173-2780,-1 0 0,0 1 0,1-1 0,0 1 0,-1 0 0,1 0 0,1 0 0,-1 0 0,0 0 0,1 0 0,-1 1 0,1-1 0,0 0 0,0 1 0,0-1 0,1 1 0,-1-1 0,1 1 0,0-1 0,0 3-27,32-1-131,48-31-1209,44-8-1725,-64 38 1773,-59-3 1307,1-1 0,-1 1 0,1-1 0,-1 1 0,0 0 0,1 0-1,-1-1 1,0 1 0,0 0 0,0 0 0,0 1 0,0-1 0,0 0 0,0 0 0,0 0-1,0 1 1,0-1 0,0 0 0,-1 1 0,1-1 0,-1 1 0,1-1 0,-1 1-1,1-1 1,-1 1 0,0-1 0,0 1 0,0-1 0,0 1 0,0-1 0,0 1-1,0-1 1,0 1 0,-1-1 0,1 1 0,-1-1 0,1 1-15,-4 8 248,0 1 0,-1-1 0,0 0 0,-1 0 0,0 0 0,-1-1 0,1 0-1,-2 0 1,1-1 0,-1 1 0,-1-2 0,1 1 0,-9 4-248,-120 68 1146,133-78-1146,-60 21 870,32-24-3423,13-2 502</inkml:trace>
  <inkml:trace contextRef="#ctx0" brushRef="#br0" timeOffset="111487.819">16996 3436 8554,'6'-42'7361,"-51"405"-5435,-8 120-85,35-288-831,17-195-890,1 0 0,0 0 0,0 0-1,-1 0 1,1 0 0,0 0 0,0 0-1,-1 0 1,1 0 0,0 0-120,13-84 619,51-235-360,-40 229-224,4 1 0,38-82-35,-50 135-9,1 1-1,2 0 0,1 1 1,1 2-1,4-3 10,-24 33-5,0 0 0,0 0 0,1 0 0,-1 0 0,0 0 0,0 1-1,1-1 1,-1 0 0,1 1 0,0 0 0,-1-1 0,1 1 0,0 0 0,0 0 0,0 0-1,0 0 1,0 0 0,0 0 0,0 0 0,0 1 0,0-1 0,0 1 0,0-1 0,1 1 0,-1 0-1,0 0 1,0 0 0,0 0 0,0 1 0,1-1 0,-1 0 0,0 1 0,0-1 0,0 1-1,0 0 1,0 0 0,0 0 0,0 0 0,0 0 0,0 0 0,-1 1 0,1-1 0,0 0-1,-1 1 1,1 0 0,-1-1 0,1 2 5,5 5-30,0 0 1,-1 0-1,0 1 0,-1 0 0,0 1 1,0-1-1,-1 1 0,0 0 0,-1 0 1,2 7 29,-4-11-1,0-1 1,-1 0-1,1 1 1,-1-1-1,0 0 0,-1 1 1,1-1-1,-1 0 1,0 1-1,-1-1 1,1 0-1,-1 0 0,0 0 1,0 0-1,-1 0 1,1-1-1,-1 1 1,0-1-1,0 1 1,-1-1-1,-2 3 1,-89 66 234,76-61-172,1-1-9,1 0 1,-2-1-1,1-1 0,-1 0 0,-1-1 0,1-2 0,-1 0 0,-1-1 1,-3 0-54,24-5-41,-1 1 1,1-1-1,-1 1 1,0-1 0,1 0-1,-1 1 1,0-1 0,0 0-1,1 0 1,-1 0-1,0 1 1,0-1 0,1 0-1,-1 0 1,0 0 0,0 0-1,1 0 1,-1 0-1,0-1 1,0 1 0,1 0-1,-1 0 1,0 0-1,1-1 1,-1 1 0,0 0-1,1-1 1,-1 1 0,0-1-1,1 1 1,-1-1-1,1 1 1,-1-1 0,0 1-1,1-1 1,0 1 0,-1-1-1,1 0 1,-1 1-1,1-1 1,0 0 0,-1 1-1,1-1 1,0 0-1,0 1 1,-1-1 0,1 0-1,0 0 1,0 1 0,0-1-1,0 0 1,0 0-1,0 0 1,0 1 0,0-1-1,1 0 1,-1 1 0,0-1-1,0 0 1,1 0-1,-1 0 41,50-36-6378,-5 16 1822</inkml:trace>
  <inkml:trace contextRef="#ctx0" brushRef="#br0" timeOffset="111960.964">17589 3547 8306,'4'-3'1131,"3"-3"625,-4 0 2205,-20 15 539,-1 8-4346,0 1 1,1 1 0,1 1 0,0 0 0,2 1 0,0 1 0,2 0-1,-1 4-154,12-25 6,0-1 0,1 0 0,-1 1 0,0-1 0,1 1 0,-1 0 0,1-1 0,-1 1 0,0-1 0,1 1 0,0 0 0,-1-1 0,1 1 0,-1 0 0,1-1 0,0 1 0,0 0 0,-1 0 0,1-1 0,0 1 0,0 0 0,0 0 0,0 0 0,0-1 0,0 1 0,0 0 0,0 0 0,0 0 0,0-1 0,0 1 0,0 0 0,1 0 0,-1-1 0,0 1 0,1 0 0,-1 0 0,0-1 0,1 1 0,-1 0 0,1-1 0,-1 1 0,1-1 0,0 1 0,-1-1 0,1 1 0,-1-1 0,1 1 0,0-1 0,-1 1 0,1-1 0,0 0 0,0 1 0,-1-1 0,1 0 0,0 0 0,0 1 0,0-1-6,10-4 41,0 0 1,0 0 0,0-2-1,0 1 1,-1-1-1,0 0 1,0-1-1,-1 0 1,0-1 0,7-7-43,13-9 65,101-85 10,-129 107-80,0 1 0,0 0 0,0-1-1,1 1 1,-1 0 0,0 0 0,1 0-1,-1 0 1,1 0 0,-1 0 0,1 0-1,-1 0 1,1 1 0,0-1 0,-1 0-1,1 1 1,0 0 0,0-1 0,-1 1-1,1 0 1,0 0 0,0 0 6,-2 11-93,-48 160-69,48-170 168,-1 0-1,1 0 1,-1 0 0,1 0-1,0 0 1,-1 0-1,1 0 1,0 1 0,0-1-1,0 0 1,0 0-1,0 0 1,0 0 0,0 0-1,0 1 1,1-1-1,-1 0 1,0 0 0,1 0-1,-1 0 1,1 0-1,-1 0 1,1 0-1,-1 0 1,1 0 0,0 0-1,-1 0 1,1 0-1,0 0 1,0-1 0,0 1-1,0 0 1,0 0-1,-1-1 1,1 1 0,1-1-1,-1 1 1,0-1-1,0 1 1,0-1 0,0 0-1,0 1 1,0-1-1,0 0 1,1 0 0,-1 0-1,0 0 1,0 0-1,0 0 1,0 0 0,0 0-1,1-1 1,-1 1-1,0 0 1,0-1-1,0 1 1,0-1 0,0 1-1,0-1 1,0 1-1,0-1 1,0 0 0,0 1-1,0-1 1,0 0-1,-1 0 1,2 0-6,52-31 37,-1-2 1,-1-2-1,7-11-37,-3 5-887,-46 36-389,-13 13-535,-2 6-172,12-16 1221,88-107-3496,-51 49 2051</inkml:trace>
  <inkml:trace contextRef="#ctx0" brushRef="#br0" timeOffset="112496.735">18415 2982 8242,'-7'8'7523,"-14"32"-6567,1 4-696,1 1-1,3 1 1,2 1 0,-7 47-260,4 72 536,16-158-511,1 1 0,0-1 0,1 1 0,0-1 0,0 1 0,1-1 0,0 0 0,0 1 1,1-1-1,2 6-25,-2-12 8,-1 0 0,0 0 0,1 0 1,-1 0-1,1-1 0,0 1 0,-1-1 1,1 0-1,0 1 0,0-1 0,0 0 1,0-1-1,0 1 0,0-1 0,0 1 1,0-1-1,0 0 0,0 0 0,1 0 1,-1 0-1,0-1 0,0 1 0,0-1 1,0 0-1,0 0 0,0 0 0,-1 0 1,1 0-1,0-1 0,0 1 0,-1-1 1,2-1-9,16-11 37,0-1 0,-2 0 0,0-1 0,0-1 1,-2-1-1,0-1 0,-1 0 0,11-19-37,141-224 224,-151 239-175,-2-2 0,0 0 0,-2 0 0,-1-1-1,-1-1 1,-1 0 0,-1 0 0,1-17-49,-14 33 235,-8 28-53,2 0-174,0 0 0,2 2-1,0-1 1,1 1 0,1 0-1,1 1 1,0-1 0,1 4-8,1 28 24,2 0 0,3 0 0,1-1 0,3 1 0,2-1 0,3 0 0,5 15-24,-15-64 1,4 19 21,1 0 0,0 0-1,2 0 1,0-1 0,1 0 0,10 17-22,1 0 101,-41-49 339,-112-125-14,99 86-234,2-1 0,2-1 0,2-1 0,3-2 0,-4-18-192,26 66 66,2 6-38,1 0 1,-1 0-1,1-1 1,0 1-1,0 0 1,0-1 0,0 1-1,1 0 1,-1-1-1,1 1 1,0-1-1,0 1 1,0-1-1,1 1 1,-1-1 0,1-3-29,2 5 7,-1 0 1,1 0 0,-1 0-1,1 0 1,-1 0 0,1 0-1,0 1 1,0-1 0,0 1-1,0 0 1,0 0 0,0 0-1,0 0 1,0 1 0,1-1-1,-1 1 1,0 0 0,1 0-8,-1-1 2,259-19-9,-144 8-968,9-8-2939</inkml:trace>
  <inkml:trace contextRef="#ctx0" brushRef="#br0" timeOffset="120164.785">8044 7268 6433,'-4'-3'6058,"12"15"-5025,17 142 592,-21-106-1241,-1 1 1,-3-1 0,-4 36-385,0 73 382,32 479 257,-16-194 534,-27-205-1014,8-128-121,-11 157 679,14 110-717,21-167 592,-15-122-505,1 56 171,14 73-258,48 268 622,-43-267-379,-9-2 18,4 10-245,20 171-48,-5 135 117,-23-293 23,17 71-108,-1-91 39,-7 44-39,3 426 87,-29-555 65,12-102 106,13 115-204,-17-147-51,0 1-1,0 0 1,0-1 0,0 1 0,0 0 0,0-1 0,0 1 0,-1 0-1,1-1 1,0 1 0,0 0 0,0-1 0,0 1 0,-1 0-1,1-1 1,0 1 0,0 0 0,0 0 0,-1-1 0,1 1-1,0 0 1,-1 0 0,1-1 0,0 1 0,0 0 0,-1 0 0,1 0-1,0 0 1,-1 0 0,1-1 0,0 1 0,-1 0 0,1 0-1,0 0 1,-1 0 0,1 0 0,-1 0 0,1 0 0,0 0 0,-1 0-1,1 0 1,0 0 0,-1 1 0,1-1 0,0 0 0,-1 0-1,1 0 1,0 0 0,-1 0 0,1 1 0,0-1 0,0 0-1,-1 0 1,1 0 0,0 1 0,0-1 0,-1 0 0,1 1 0,0-1-1,0 0 1,0 0 0,-1 1 0,1-1 0,0 1-3,0-1-3,0 0 1,0 0 0,0 1-1,-1-1 1,1 0 0,0 1 0,0-1-1,0 0 1,-1 0 0,1 0-1,0 1 1,0-1 0,0 0-1,-1 0 1,1 0 0,0 0 0,-1 1-1,1-1 1,0 0 0,0 0-1,-1 0 1,1 0 0,0 0-1,-1 0 1,1 0 0,0 0 0,-1 0-1,1 0 1,0 0 0,0 0-1,-1 0 1,1 0 0,0 0-1,-1 0 1,1 0 0,0 0 0,-1 0-1,1-1 1,0 1 0,0 0-1,-1 0 1,1 0 0,0 0-1,0-1 1,-1 1 0,1 0-1,0 0 1,0-1 0,0 1 0,-1 0-1,1 0 1,0-1 0,0 1-1,0 0 1,0 0 0,0-1-1,0 1 1,0 0 0,-1-1 0,1 1-1,0 0 1,0-1 0,0 1-1,0 0 1,0-1 0,0 1-1,0 0 1,1-1 2,8 71-6199,-5-43 1903</inkml:trace>
  <inkml:trace contextRef="#ctx0" brushRef="#br0" timeOffset="122036.774">8032 7238 5665,'0'3'5284,"-3"30"1056,3-34-6301,0 1 0,-1 0 0,1-1 0,0 1 0,0 0 0,0 0 0,-1-1 0,1 1-1,0 0 1,-1 0 0,1-1 0,0 1 0,0 0 0,-1 0 0,1 0 0,0 0 0,-1 0 0,1-1 0,0 1 0,-1 0 0,1 0 0,0 0 0,-1 0-1,1 0 1,0 0 0,-1 0 0,1 0 0,0 0 0,-1 0 0,1 0 0,0 0 0,-1 1 0,1-1 0,0 0 0,-1 0 0,1 0 0,0 0 0,-1 0 0,1 1-1,0-1 1,0 0 0,-1 0 0,1 1 0,0-1 0,0 0 0,-1 0 0,1 1 0,0-1 0,0 0 0,0 1 0,-1-1 0,1 0 0,0 1 0,0-1 0,0 0-1,0 1-38,-37-1 998,-493-79-675,432 74-297,1 5 0,-82 11-26,107-5 11,-1-3 0,0-3 0,-18-4-11,0-4 11,0 5 1,-55 5-12,-178 5 2,204-11 4,0 5 0,1 5 0,-97 19-6,84-6 26,-1-6 1,-106-4-27,24-5 17,-29 5-2,12 1 4,190-8-7,-82 5 23,0-6 0,1-5 0,-77-14-35,-26-10 43,156 23 18,0 4 1,-71 7-62,-25 16 27,109-13-2,-1-1 0,-56-2-25,70-8 41,1-3 0,0-1 0,0-2-1,1-3 1,0 0 0,1-3-41,24 8 5,-1 1-1,0 1 1,0 1-1,0 0 0,0 1 1,0 1-1,0 1 1,0 1-1,-1 0 0,1 1 1,0 1-1,1 1 1,-5 1-5,-22 8 7,-7 2 2,-1-1-1,0-3 0,-1-2 1,0-2-1,-18-2-8,-13-7 67,83 2-93,1 0 0,-1 0 0,0 0 1,1 0-1,-1 0 0,0 0 0,0 0 0,1 0 1,-1 0-1,0 1 0,1-1 0,-1 0 0,0 0 1,1 1-1,-1-1 0,1 0 0,-1 1 1,0-1-1,1 0 0,-1 1 0,1-1 0,-1 1 1,1-1-1,-1 1 0,1-1 0,0 1 0,-1-1 1,1 1-1,0 0 0,-1-1 0,1 1 1,0-1-1,-1 1 0,1 0 0,0-1 0,0 1 1,0 0-1,0-1 0,0 1 0,0 0 1,0 0-1,0-1 0,0 1 0,0 0 0,0-1 1,0 1-1,0 0 0,1-1 0,-1 1 0,0-1 1,1 1-1,-1 0 0,0-1 0,1 1 1,-1-1-1,0 1 0,1-1 0,-1 1 0,1-1 1,-1 1-1,1 0 26,3 9-955,13 19-4899,-3-23 1949</inkml:trace>
  <inkml:trace contextRef="#ctx0" brushRef="#br0" timeOffset="122919.769">247 9810 7770,'2'-6'1121,"-2"6"-997,0-1 0,0 0 0,0 1 0,0-1 1,0 0-1,0 0 0,0 1 0,1-1 1,-1 0-1,0 1 0,0-1 0,1 0 1,-1 1-1,0-1 0,1 0 0,-1 1 1,1-1-1,-1 1 0,0-1 0,1 1 1,-1-1-1,1 1 0,0-1 0,-1 1 0,1 0 1,-1-1-1,1 1 0,0 0 0,-1-1 1,1 1-1,0 0 0,-1 0 0,1 0 1,0-1-1,-1 1 0,1 0 0,0 0 1,0 0-1,-1 0 0,1 0 0,0 0 1,-1 1-1,1-1 0,0 0 0,-1 0 0,1 0 1,0 1-1,-1-1 0,1 0 0,0 1 1,-1-1-1,1 0 0,-1 1 0,1-1-124,65 71 2323,-34-30-1661,-16-19-468,1 0 1,2 0-1,0-2 1,1 0-1,20 14-194,37 17 124,-75-50-313,0-1 0,0 1 0,0-1 0,0 0 1,0 0-1,0 0 0,1 0 0,-1 0 0,0-1 0,0 1 0,0-1 0,0 1 0,0-1 0,0 0 0,0 0 0,0 0 0,0 0 0,-1 0 1,1 0-1,0 0 0,0-1 0,-1 1 0,1 0 0,-1-1 0,1 0 0,-1 1 0,0-1 189,19-19-3641</inkml:trace>
  <inkml:trace contextRef="#ctx0" brushRef="#br0" timeOffset="123119.171">784 9681 5993,'-4'0'6203,"-3"17"-3200,7-16-2867,-63 217 4183,-20 111-3115,17 62-892,46-286-792,26-145 428,5-9-2752,3-10 589</inkml:trace>
  <inkml:trace contextRef="#ctx0" brushRef="#br0" timeOffset="123631.308">41 9440 7586,'-40'7'7673,"47"11"-5020,1-15-2585,0 1 0,1-1 0,-1-1 0,1 0-1,0 0 1,-1-1 0,1 1 0,0-2 0,0 0 0,0 0 0,0 0 0,0-1 0,0 0 0,-1-1 0,1 0 0,3-2-68,349-90 593,-239 59-486,134-31 42,-249 64-145,-5 1 1,-1 1 0,1-1 1,0 0-1,0 0 1,-1 1-1,1-1 0,0 1 1,0 0-1,0-1 1,0 1-1,-1 0 0,1 0 1,0 0-1,0 0 1,0 1-1,0-1 0,0 0 1,-1 1-1,1-1 1,0 1-1,0 0 0,-1-1 1,1 1-1,0 0 1,-1 0-1,1 0 0,-1 0 1,1 0-1,0 2-5,-6 13-12,-50 48-4489,10-32 1217</inkml:trace>
  <inkml:trace contextRef="#ctx0" brushRef="#br0" timeOffset="124648.033">5086 15659 10338,'-5'39'5040,"28"19"-4692,-23-56-311,12 18 4,0 0-1,1-1 0,1-1 0,1 0 1,1-1-1,0 0 0,1-1 0,1-1 1,0-1-1,1 0 0,0-2 0,1 0 1,1-1-1,0-1 0,0-1 1,17 4-41,-32-12 4,-1 0 1,1 0 0,0 0 0,-1 1-1,0 0 1,1 0 0,-1 0 0,0 1-1,0 0 1,0 0 0,-1 0 0,1 0-1,-1 1 1,1-1 0,-1 1 0,0 1-1,-1-1 1,1 0 0,-1 1 0,0 0 0,0 0-1,0 0 1,0 0 0,-1 0 0,0 0-1,0 1 1,-1-1 0,1 1-5,-5 0-2647,-9-3 147</inkml:trace>
  <inkml:trace contextRef="#ctx0" brushRef="#br0" timeOffset="124903.68">4990 16261 8018,'-61'53'6553,"62"-48"-5398,11-13-469,-4 2-438,132-120 1252,114-128-352,7-26-632,-149 142-376,-103 133-100,-15 21-42,-38 68-64,22-48-2781,6-11 521</inkml:trace>
  <inkml:trace contextRef="#ctx0" brushRef="#br0" timeOffset="125270.804">4905 15378 8170,'-61'4'7833,"61"-4"-7808,0 1 0,0-1 0,-1 0 0,1 1 0,0-1 0,0 0-1,0 1 1,0-1 0,0 1 0,-1-1 0,1 0 0,0 1 0,0-1-1,0 1 1,0-1 0,0 1 0,0-1 0,0 0 0,0 1 0,0-1-1,1 1 1,-1-1 0,0 0 0,0 1 0,0-1 0,0 1-1,1-1 1,-1 0 0,0 1 0,0-1 0,1 0 0,-1 1 0,0-1-1,0 0 1,1 1 0,-1-1 0,0 0 0,1 0 0,-1 1 0,1-1-1,-1 0 1,0 0 0,1 0 0,-1 0 0,0 0 0,1 1 0,-1-1-1,1 0 1,-1 0 0,1 0 0,-1 0 0,0 0 0,1 0 0,-1 0-1,1 0 1,-1 0 0,1-1 0,-1 1 0,0 0 0,1 0 0,-1 0-1,0 0 1,1-1 0,-1 1 0,1 0 0,-1 0-25,74-16 407,279-117 307,-313 118-678,0 2-1,0 2 0,1 2 0,1 2 1,-1 1-1,1 2 0,32 2-35,-68 2 70,1 0-1,0 1 1,0 0-1,0 0 0,0 1 1,0-1-1,-1 1 1,1 1-1,-1 0 1,1 0-1,-1 0 1,0 0-1,0 1 1,-1 0-1,1 0 1,-1 1-1,0 0 1,0-1-1,0 2 1,0 0-70,12 31-2822</inkml:trace>
  <inkml:trace contextRef="#ctx0" brushRef="#br0" timeOffset="136767.57">8883 8980 5257,'-32'-1'6935,"43"-7"-6071,111-57-97,-44 19-618,-1-3 0,13-15-149,17-12 71,254-173 56,61-41-76,250-143-18,-415 283-18,87-27-15,163-45 10,-376 173-22,94-21 12,-200 62-16,0 2 0,1 1-1,0 1 1,-1 1 0,1 1-1,0 1 1,0 2 0,3 1 16,9 11-70,-40-9 49,-39 6-1109,-4 4-1287,-18 10-69</inkml:trace>
  <inkml:trace contextRef="#ctx0" brushRef="#br0" timeOffset="137056.43">9021 8331 5257,'7'-11'732,"-5"7"-447,-1 1 0,1-1 0,0 1 0,0 0 0,0 0 0,0 0 0,1 0 0,-1 0 0,1 1 0,0-1 0,0 1 0,0 0 0,0-1-1,0 1 1,0 1 0,1-1 0,-1 0 0,4 0-285,-6 2 30,0 0 0,1 0 0,-1 0-1,0 1 1,0-1 0,1 1 0,-1-1-1,0 1 1,0-1 0,0 1 0,0 0-1,0-1 1,0 1 0,0 0 0,0 0-1,0 0 1,0 0 0,0 0 0,-1 0-1,1 0 1,0 0 0,-1 0 0,1 0-1,0 0 1,-1 1 0,0-1 0,1 0 0,-1 0-1,0 0 1,1 1 0,-1-1 0,0 0-1,0 1 1,0-1 0,0 0 0,0 0-1,-1 1 1,1-1 0,0 0 0,0 0-1,-1 1 1,1-1 0,-1 0 0,1 0-1,-1 1-29,-42 109 335,-64 92-174,-115 139 87,120-173-6,99-164-230,0 0 0,0 0 1,0 1-1,1-1 0,0 1 1,1-1-1,-1 1 0,1 0 0,0 0 1,0-1-1,1 1 0,-1 0 1,1 0-1,1 0 0,-1 0 0,1 0 1,0 0-1,0-1 0,1 1 1,0 0-1,0-1 0,0 1 1,1-1-1,-1 0 0,1 0 0,1 0 1,-1 0-1,2 1-12,-1-2 10,1-1-1,1 1 1,-1-1-1,0 0 1,1 0 0,0-1-1,-1 0 1,1 0 0,0 0-1,0-1 1,0 0 0,0 0-1,0 0 1,1-1-1,-1 0 1,0 0 0,0 0-1,5-2-9,31-5 44,-1-2 0,0-2-1,0-1 1,17-10-44,482-197-236,-327 129-1962,10-24 163</inkml:trace>
  <inkml:trace contextRef="#ctx0" brushRef="#br0" timeOffset="138079.759">13511 6328 8730,'3'15'2120,"-1"6"769,-1 25-2409,-2 10-208,-5 17-16,-2 1 72,0 19-112,-1-13-8,3-3-136,2-13 8,2-5-64,2-28 56,0-9-80,-1-9 80,-2-15-432,0-9 296,1-8-3120,-1-9 775</inkml:trace>
  <inkml:trace contextRef="#ctx0" brushRef="#br0" timeOffset="138470.286">13438 6323 9194,'17'-6'2144,"10"5"1017,5 5-2577,11-1-32,2 8 72,10-5-111,-1 2-129,10-8-128,-5-2-32,0-13-112,-9 4 40,-6-9-72,-13 4-104,-11-7-728,-14 5-681,-8-8-2207,-10 9-193</inkml:trace>
  <inkml:trace contextRef="#ctx0" brushRef="#br0" timeOffset="138697.53">13619 6516 9482,'7'3'2265,"18"-3"935,8-3-2568,22-8-112,2-5 105,16-6-89,-3-5-64,4 3-176,-16 6-112,-3 8-224,-27 10-432,-17 20-3201,-25 9 816</inkml:trace>
  <inkml:trace contextRef="#ctx0" brushRef="#br0" timeOffset="138698.53">13540 6930 9042,'3'29'2352,"6"-20"801,14 0-2417,10-6-216,20-6 16,5-9-7,13-5-177,-6-1-48,7 0-480,-19 1-440,3-4-2929,-18-3 552</inkml:trace>
  <inkml:trace contextRef="#ctx0" brushRef="#br0" timeOffset="139084.523">14459 6511 7330,'55'-87'7631,"-56"88"-7564,1-1 0,-1 0 1,1 0-1,-1 0 0,0 0 1,1 0-1,-1 0 0,1 0 1,-1 0-1,0-1 0,1 1 1,-1 0-1,1 0 1,-1 0-1,1-1 0,-1 1 1,1 0-1,-1 0 0,1-1 1,-1 1-1,1-1 0,-1 1 1,1 0-1,-1-1 0,1 1 1,0-1-1,-1 1 1,1-1-1,0 1 0,-1-1 1,1 1-1,0-1 0,0 1 1,-1-1-1,1 0 0,0 1 1,0-1-1,0 1 1,0-1-1,0 0 0,0 1 1,0-1-1,0 1 0,0-1 1,0 1-1,0-1 0,0 0 1,1 1-1,-1-1 0,0 1 1,0-1-1,1 1 1,-1-1-1,0 1 0,0-1 1,1 1-1,-1-1 0,1 1 1,-1-1-1,0 1 0,1-1-67,-11 6 106,-1 1-1,1 0 0,1 0 0,-1 1 1,1 0-1,0 1 0,1 0 0,0 0 1,0 1-1,1 0 0,0 0 0,-2 4-105,-2 0 11,0 1 0,2 1 0,-1-1 0,2 2 0,0-1 0,1 1 0,0 0 0,1 0 0,1 1 0,1 0 0,0 0 0,1 0 0,0 14-11,2-28 1,1 0 0,0 0 0,0-1-1,0 1 1,0 0 0,0 0 0,0 0 0,1-1 0,-1 1-1,1 0 1,0-1 0,0 1 0,0 0 0,0-1 0,0 1-1,0-1 1,1 0 0,-1 1 0,1-1 0,0 0 0,0 0-1,0 0 1,0 0 0,0 0 0,0-1 0,0 1 0,1 0-1,-1-1 1,0 0 0,1 1 0,-1-1 0,2 0-1,1-2 7,0 0 0,0 0 0,0 0 0,0-1 0,0 0 0,0 0 0,-1 0 0,1 0 0,-1-1 0,0 0 1,1 0-1,-1 0 0,-1 0 0,1-1 0,1-1-7,0 1 6,170-177 200,-145 148-175,10-11-9,-2-2 0,-1-2 1,-3-1-1,-2-1 0,-2-2 0,-3-1 0,-2-1 0,0-7-22,-21 53 17,-1-1 0,-1 0 0,1 0-1,-1 0 1,-1-1 0,0 1 0,0 0-1,-1 0 1,0-5-17,-10 8 122,-34 78 76,17-9-152,3 2-1,-13 52-45,31-99 1,1 0 1,1 0-1,0 0 1,1 0-1,1 0 1,0 1-1,2 0 0,0-1 1,1 1-1,1-1 1,1 0-1,0 1 1,2-1-1,5 15-1,-8-29-48,0 1-1,0-1 1,0 0-1,1 0 1,0 0 0,0 0-1,0-1 1,0 1-1,1-1 1,0 0-1,-1 0 1,1 0 0,0 0-1,0-1 1,0 1-1,1-1 1,-1 0 0,1 0-1,-1-1 1,1 0-1,-1 1 1,1-1 0,0-1-1,0 1 1,-1-1-1,1 0 1,1 0 48,40-13-3555,-5-12 50</inkml:trace>
  <inkml:trace contextRef="#ctx0" brushRef="#br0" timeOffset="139697.383">15288 6223 10002,'-18'5'7326,"-4"15"-5299,12-4-1970,0-1 0,1 2 0,1-1 0,1 1 0,0 0-1,1 1 1,1 0 0,1-1 0,0 2 0,1 0-57,10 42 8,-6-59-7,0-1 0,-1 1 0,1-1-1,0 0 1,0 1 0,0-1 0,1 0 0,-1 0-1,0 1 1,0-1 0,1 0 0,-1 0-1,1 0 1,-1-1 0,1 1 0,-1 0 0,1 0-1,-1-1 1,1 1 0,0-1 0,-1 0 0,1 1-1,0-1 1,-1 0 0,1 0 0,0 0-1,-1 0 1,1 0 0,0 0 0,-1-1 0,1 1-1,0-1 1,-1 1 0,2-1-1,22-7 37,-22 6-31,0 0 1,0 0-1,1 1 0,-1 0 0,0-1 0,1 1 1,-1 0-1,1 1 0,-1-1 0,1 1 1,-1-1-1,1 1 0,-1 0 0,1 0 0,-1 1 1,1-1-1,-1 1 0,1-1 0,-1 1 0,1 0 1,-1 1-1,0-1 0,1 1 0,-1-1 1,0 1-1,0 0 0,0 0 0,-1 0 0,2 1-6,-1 3-8,1 1 1,-1-1-1,0 1 0,0 0 0,-1 0 0,0 0 0,0 0 0,-1 0 1,1 1-1,-1 5 8,1 23 3,-1 0 0,-2-1 1,-1 1-1,-2-1 0,-2 0 1,-1 0-1,-1 0 0,-2-1 1,-2 0-1,-14 30-3,20-49 114,0-1-1,0 0 1,-1-1-1,-1 0 1,0 0 0,-1 0-1,0-1 1,-1-1 0,0 0-1,-7 5-113,17-16 17,-1 1 0,1-1-1,-1 0 1,0 0-1,1 0 1,-1 0 0,1 0-1,-1 0 1,0 0 0,1 0-1,-1 0 1,0 0 0,1 0-1,-1 0 1,1 0 0,-1 0-1,0-1 1,1 1 0,-1 0-1,1 0 1,-1-1 0,1 1-1,-1 0 1,1-1 0,-1 1-1,1-1 1,-1 1 0,1 0-1,-1-1 1,1 1-1,0-1 1,-1 1 0,1-1-1,0 0 1,-1 1 0,1-1-1,0 1 1,0-1 0,0 1-1,0-1 1,-1 0 0,1 1-1,0-1 1,0 0 0,0 1-1,0-1 1,0 1 0,0-1-1,1 0 1,-1 1 0,0-1-1,0 0 1,0 1 0,0-1-17,0 1 4,14-95 541,-13 91-535,19-56 6,2 1 0,4 1 0,1 2 0,3 0 0,3 2 0,6-4-16,29-36-2,72-76 2,-55 70 1,-55 49-1,-30 50 0,0 1 0,0-1-1,0 0 1,0 1 0,0-1 0,0 1 0,0-1 0,-1 1-1,1-1 1,0 1 0,0-1 0,-1 1 0,1-1 0,0 1-1,0-1 1,-1 1 0,1-1 0,0 1 0,-1 0 0,1-1 0,-1 1-1,1 0 1,-1-1 0,1 1 0,-1 0 0,1-1 0,-1 1-1,1 0 1,-1 0 0,1 0 0,-1-1 0,1 1 0,-1 0-1,1 0 1,-1 0 0,1 0 0,-1 0 0,1 0 0,-1 0-1,0 0 1,1 0 0,-1 0 0,1 1 0,-1-1 0,1 0 0,-1 0-1,1 0 1,-1 1 0,1-1 0,-1 0 0,1 1 0,-1-1-1,1 0 1,0 1 0,-1-1 0,1 0 0,-1 1 0,1-1-1,0 1 1,-1-1 0,1 1 0,0-1 0,0 1 0,0-1-1,-1 1 1,1-1 0,0 1 0,-11 7 0,0 0-1,1 1 0,0 0 1,1 1-1,0 0 1,0 1-1,1-1 1,0 2-1,1-1 0,0 1 1,1 0-1,1 0 1,0 1-1,0 0 0,1 0 1,-2 12 0,5-22-7,1 0 1,-1 0-1,1 0 1,0 1-1,0-1 1,0 0-1,0 1 1,0-1-1,1 0 1,-1 0-1,1 0 1,0 1-1,0-1 1,0 0-1,0 0 1,1 0-1,-1 0 1,1-1-1,0 1 1,0 0-1,0-1 1,0 1-1,0-1 1,0 1-1,1-1 1,-1 0-1,1 0 1,0 0-1,-1-1 1,1 1-1,0-1 1,0 1-1,0-1 1,0 0-1,0 0 1,1 0-1,-1-1 1,0 1-1,0-1 1,3 1 6,98-12-4744,-44-3 1198</inkml:trace>
  <inkml:trace contextRef="#ctx0" brushRef="#br0" timeOffset="140350.047">16069 6240 5817,'1'-15'800,"0"1"1,1-1-1,0 1 0,2 0 0,-1 0 0,2 0 0,0 1 1,0-1-1,1 1 0,1 0 0,6-8-800,-9 22 2458,-6 15-1777,-28 92 596,20-75-1167,1 0 1,1 1 0,2 0-1,0 11-110,5-41 13,0 0-1,1 0 0,-1 0 1,0 0-1,1 0 0,0 0 1,0 0-1,0 0 0,1 0 1,-1 0-1,1 0 0,0 0 0,0 0 1,0-1-1,1 1 0,-1 0 1,1-1-1,0 1 0,0-1 1,0 1-1,1-1 0,-1 0 1,1 0-1,-1 0 0,1 0 1,0 0-1,0-1 0,1 1 0,-1-1 1,0 0-1,1 0 0,-1 0 1,1-1-1,0 1 0,0-1-12,9-2 38,0-1 0,0 0 0,0-2 0,0 1 0,0-1 0,-1-1 0,0 0 0,0-1 0,0 0 0,-1-1-1,0-1 1,0 1 0,-1-2 0,0 1 0,0-1 0,7-10-38,6-4 41,-1-2 0,-1 0-1,-1-2 1,-2 0 0,0-1 0,-2-1-1,7-17-40,-21 43 16,0-1 0,0 0 0,0 0 0,-1 0 0,1 0 0,-1 0 0,0-1 0,0 1 0,-1 0 0,1 0 0,-1-1 0,0 1 0,0 0 0,-1-4-16,1 8 5,0-1 0,0 1 0,0-1 0,0 1-1,-1-1 1,1 1 0,0 0 0,0-1-1,0 1 1,-1-1 0,1 1 0,0 0-1,-1-1 1,1 1 0,0 0 0,-1-1-1,1 1 1,0 0 0,-1 0 0,1-1-1,-1 1 1,1 0 0,-1 0 0,1 0 0,0-1-1,-1 1 1,1 0 0,-1 0 0,1 0-1,-1 0 1,1 0 0,-1 0 0,1 0-1,-1 0 1,1 0 0,0 0 0,-1 0-1,1 1 1,-1-1 0,1 0 0,-1 0-1,1 0 1,-1 0 0,1 1 0,0-1 0,-1 0-1,1 0 1,0 1 0,-1-1 0,1 0-1,0 1 1,-1-1 0,1 1 0,0-1-1,-1 0 1,1 1 0,0-1-5,-20 24 127,20-23-125,-6 9 9,0 0 0,1 1 0,1-1 0,-1 1 0,2 0 0,-1 1 0,2-1 0,-1 1 0,1-1 0,1 1 0,0-1 1,1 1-1,1 9-11,-1-18 1,1 0 0,-1 0 1,1 0-1,0 0 0,0 0 1,0 0-1,0-1 1,0 1-1,0 0 0,1 0 1,-1-1-1,1 1 0,0-1 1,0 0-1,0 1 0,0-1 1,0 0-1,1 0 1,-1 0-1,1 0 0,-1-1 1,1 1-1,-1-1 0,1 0 1,0 1-1,0-1 0,0 0 1,0-1-1,0 1 1,0 0-1,0-1 0,0 0 1,0 1-1,0-1 0,0-1 1,0 1-1,0 0 0,0-1 1,0 1-1,0-1 1,0 0-1,0 0-1,18-5 25,-1-1 1,1-1-1,-1 0 0,-1-2 1,0 0-1,0-1 0,-1-1 1,0-1-1,-1-1 0,-1 0 1,0-1-1,13-16-25,38-61 168,-65 89-145,0-1 1,0 1 0,0-1-1,-1 0 1,1 0-1,-1 0 1,0 0 0,-1 0-1,1 0 1,0 0-1,-1 0 1,0 0 0,0 0-1,0 0 1,-1 0-1,1 0 1,-1 0 0,0 0-1,0 0 1,-1 0-1,1 0 1,-1 1 0,1-1-1,-1 0 1,0 1 0,-3-4-24,3 5-21,0 0 0,-1-1 0,1 1 0,-1 0 0,1 1 0,-1-1 0,0 0 0,0 1 0,0-1 0,0 1 0,0 0 0,0 0 0,0 0 0,0 1 0,0-1 0,0 1 0,-1-1 0,1 1 0,0 0 0,0 0 0,0 1 0,-1-1 0,1 1 0,0-1 0,0 1 0,0 0 0,0 0 0,0 0 0,0 1 0,0-1 0,0 1 0,1 0 0,-1-1 0,0 1 0,1 0 0,0 1 0,-1-1 1,1 0-1,0 1 0,0-1 0,0 1 0,1 0 0,-1-1 0,-1 4 21,3-4-329,0 1 0,0 0 0,0-1 0,0 1 0,1 0 0,-1 0 0,1-1 0,-1 1 0,1 0 0,0-1 0,0 1 0,0-1 0,0 1 1,1-1-1,-1 0 0,1 1 0,-1-1 0,1 0 0,0 0 0,0 0 0,0 0 0,0-1 0,0 1 329,22 13-4157</inkml:trace>
  <inkml:trace contextRef="#ctx0" brushRef="#br0" timeOffset="140799.582">17042 5923 9106,'15'-28'7328,"-19"47"-5198,0-8-2085,0-1-1,1 1 1,1-1 0,0 1-1,0 0 1,1 0 0,1-1-1,0 1 1,0 0 0,1 0-1,0 0 1,1 0 0,0-1-1,1 1 1,0-1 0,1 1-1,0-1 1,1 0-45,57 73 80,-61-83-76,-1 1 0,1 0 0,-1-1 0,1 1 0,0-1 0,-1 0 0,1 1 0,-1-1 0,1 1 0,0-1 0,-1 0 0,1 1 0,0-1 0,0 0 0,-1 0 0,1 0 0,0 0 0,0 1 0,-1-1 0,1 0 0,0 0 0,0 0 0,-1-1 0,1 1 0,0 0 0,0 0 0,-1 0 0,1 0 0,0-1 0,-1 1 0,1 0 0,0-1 0,-1 1 0,1-1 0,0 1 0,-1 0 0,1-1 0,-1 1 0,1-1 0,-1 0 0,1 1 0,-1-1 0,1 1 0,-1-1 0,0 0 0,1 1 0,-1-1 0,0 0 0,1 0 0,-1 0-4,13-41 162,-13 41-164,3-11 34,-1-1 0,0 1-1,-1-1 1,0 0 0,-1 0-1,0 0 1,-1 1-1,0-1 1,-2 0 0,1 1-1,-1-1 1,-1 1 0,0 0-1,-1 0 1,-3-6-32,34 12 25,-12 2-336,0 0-1,0-1 0,-1-1 0,1-1 0,-1 0 1,-1 0-1,0-1 0,0-1 0,10-8 312,78-79-6022,-48 36 2672</inkml:trace>
  <inkml:trace contextRef="#ctx0" brushRef="#br0" timeOffset="141378.933">17600 5408 3129,'0'-2'537,"-3"-22"3281,3 24-3726,0 1 1,0-1-1,0 0 1,0 0-1,0 1 1,0-1-1,0 0 1,-1 0-1,1 0 1,0 1-1,0-1 1,0 0-1,0 0 1,-1 0-1,1 0 1,0 1-1,0-1 1,0 0-1,-1 0 1,1 0 0,0 0-1,0 0 1,0 0-1,-1 0 1,1 1-1,0-1 1,0 0-1,-1 0 1,1 0-1,0 0 1,0 0-1,-1 0 1,1 0-1,0 0 1,0 0-1,-1 0 1,1-1-1,0 1 1,0 0-1,-1 0 1,1 0 0,0 0-1,0 0 1,0 0-1,-1 0 1,1-1-1,0 1 1,0 0-1,0 0 1,-1 0-1,1 0 1,0-1-1,0 1 1,0 0-1,0 0 1,0 0-1,-1-1-92,-59 195 2965,52-168-2853,1 0 0,2 1-1,0-1 1,2 1 0,0 0 0,2 0-1,2 0 1,0 0 0,2 0 0,3 18-112,42 113 194,-55-184-375,5 18 167,2-1 1,-1 0 0,1 1-1,0-1 1,1 0-1,0 1 1,1-1-1,-1 1 1,2 0 0,-1-1-1,1 1 1,0 0-1,4-5 14,2-3 10,2 1 0,0 1 0,0 0 0,2 0-1,-1 1 1,2 1 0,0 0 0,0 1 0,1 0 0,0 1 0,1 1-1,0 1 1,3-1-10,4-3 48,0-1-1,-2-1 0,0-1 0,0 0 1,-1-2-1,-1 0 0,-1-1 0,-1-1 0,0-1 1,-1 0-1,-1-1 0,-2-1 0,0 0 1,3-8-48,-14 27 26,0 1 1,-1-1-1,1 1 0,-1-1 1,1 0-1,-1 0 1,0 0-1,0 0 1,0 0-1,-1 0 0,1 0 1,-1 0-1,1 0 1,-1 0-1,0 0 1,0 0-1,-1 0 0,1-1 1,-1 1-1,1 0 1,-1 0-1,0 0 1,0 0-1,0 1 0,-1-1 1,1 0-1,-1 0 1,1 1-1,-1-1 0,0 1 1,0-1-1,0 1 1,0 0-1,0 0 1,-1 0-1,1 0 0,-1 0 1,1 0-1,-1 1 1,0-1-1,0 1 1,0 0-1,-1-1-26,-4 2 28,1 0 0,0 0 0,0 0 0,0 1 1,0 0-1,0 1 0,0-1 0,0 2 0,0-1 0,0 1 0,1-1 0,-1 2 1,1-1-1,0 1 0,0 0 0,0 0 0,-2 3-28,-6 5 6,0 1 1,1 1-1,0 0 0,1 0 1,0 2-1,1 0-6,0-1-7,1 0 0,0 1 1,0 1-1,2-1 0,0 1 0,1 1 0,1 0 1,1-1-1,0 2 0,-1 8 7,6-25-1,0-1 0,1 1 1,-1-1-1,0 0 0,0 1 0,1-1 0,-1 1 0,1-1 1,-1 0-1,1 1 0,0-1 0,-1 0 0,1 1 1,0-1-1,0 0 0,0 0 0,0 0 0,0 0 0,0 0 1,0 0-1,0 0 0,0 0 0,1 0 0,-1-1 0,0 1 1,0 0-1,1-1 0,-1 1 0,1-1 0,-1 1 1,0-1-1,1 0 0,-1 0 0,1 1 0,0-1 1,57-1 9,-52 0-9,188-23 77,-192 23-78,0 1-1,0 0 0,0 0 0,1 0 0,-1 0 0,0 1 0,0-1 1,0 1-1,0-1 0,0 1 0,-1 0 0,1 1 0,0-1 0,0 0 1,0 1-1,-1-1 0,1 1 0,-1 0 0,0 0 0,1 0 0,-1 0 1,0 0-1,0 1 0,0-1 0,0 0 0,-1 1 0,1 0 0,1 2 2,-1 6 12,-1 0 0,0 0 0,0 0 0,-1 1 0,-1-1 0,1 0 0,-2 0 0,0 0 0,0 0 0,-1 0 0,-2 5-12,0 2-54,6-18 41,-1 0 1,0 0 0,0 0-1,0 0 1,1 0-1,-1 0 1,0 0 0,0 0-1,0 0 1,0 0-1,1 0 1,-1 0 0,0 1-1,0-1 1,0 0-1,0 0 1,1 0 0,-1 0-1,0 0 1,0 0-1,0 0 1,0 0 0,0 0-1,1 1 1,-1-1 0,0 0-1,0 0 1,0 0-1,0 0 1,0 0 0,0 1-1,0-1 1,0 0-1,0 0 1,1 0 0,-1 0-1,0 1 1,0-1 12,13-20-2459,7-16 17</inkml:trace>
  <inkml:trace contextRef="#ctx0" brushRef="#br0" timeOffset="141700.332">18448 5099 11514,'-37'76'4816,"-67"153"-2433,98-214-2316,0 0 0,1-1-1,1 2 1,1-1 0,0 0-1,1 1 1,1-1 0,0 1-1,1 0 1,1-1 0,0 4-67,-1-16 4,1 1 1,-1 0-1,1-1 1,0 1 0,0-1-1,0 1 1,0-1-1,1 0 1,-1 0-1,1 1 1,0-1-1,0 0 1,0 0-1,1 0 1,-1-1-1,0 1 1,1-1-1,0 1 1,0-1 0,-1 0-1,1 0 1,1 0-1,-1 0 1,0 0-1,0-1 1,1 0-1,-1 1 1,1-1-1,-1-1 1,3 2-5,6-3-40,-1 0 0,0-1 0,0 0 0,0 0-1,0-1 1,0-1 0,0 0 0,-1 0 0,1-1 0,-1-1 0,-1 1 0,2-3 40,1 1-90,0 1 0,0-1 0,0 2 0,1 0 0,0 0 0,0 1 1,0 1-1,8-1 90,-19 3-4,0 1 0,0 0 0,1 0 0,-1 0 1,0 0-1,0 0 0,0 1 0,0-1 0,1 1 0,-1-1 1,0 1-1,0 0 0,0-1 0,0 1 0,0 0 1,-1 1-1,1-1 0,0 0 0,0 0 0,-1 1 0,1-1 1,-1 1-1,1-1 0,-1 1 0,0 0 0,1 0 1,-1-1-1,0 1 0,0 0 0,0 0 0,0 0 1,-1 0-1,1 0 0,-1 1 0,1-1 0,-1 0 0,0 0 1,1 0-1,-1 0 0,0 0 0,-1 1 0,1-1 1,0 0-1,0 0 0,-1 0 0,0 0 0,1 0 1,-1 0-1,0 0 0,0 0 4,-6 12 225,-2 0 1,1-1-1,-2-1 0,0 0 1,0 0-1,-1 0 1,0-2-1,-1 1 0,-1-2 1,1 1-1,-1-2 0,-8 5-225,11-7 157,6-2-112,-1 1-1,0-2 1,0 1 0,0 0 0,0-1-1,-1 0 1,1 0 0,-1-1 0,0 1 0,0-1-1,0-1 1,0 1 0,0-1 0,0 0-1,0 0 1,0-1 0,-1 1 0,1-2 0,0 1-1,0-1 1,-1 1 0,1-2 0,0 1-1,-2-1-44,7 1-155,-1 0 0,1 0-1,-1 0 1,1 0 0,-1 0-1,1 0 1,-1 0-1,1 0 1,0 0 0,0-1-1,0 1 1,0 0 0,0-1-1,0 1 1,0-1 0,0 1-1,1-1 1,-1 0-1,0 1 1,1-1 0,-1 0-1,1 1 1,0-1 0,0 0-1,0 0 1,0 1 0,0-1-1,0 0 1,0 0-1,0 1 1,0-1 0,1 0-1,-1 1 1,1-1 0,0 0-1,-1 1 1,1-1-1,0 1 1,0-1 0,0 1-1,0-1 1,0 1 0,0 0-1,1-1 156,24-28-4577</inkml:trace>
  <inkml:trace contextRef="#ctx0" brushRef="#br0" timeOffset="142032.797">18847 5513 6673,'20'-13'5652,"-27"18"159,-14 13-5355,1 0 0,1 1 0,1 1 0,1 1 0,-8 12-456,-23 52 206,47-83-200,1 0-1,-1-1 1,0 1 0,1 0 0,-1-1 0,1 1 0,-1 0 0,1-1 0,0 1-1,0 0 1,-1 0 0,1 0 0,1-1 0,-1 1 0,0 0 0,0 0-1,1-1 1,-1 1 0,1 0 0,-1 0 0,1-1 0,0 1 0,0-1 0,0 1-1,0-1 1,0 1 0,0-1 0,0 1 0,0-1 0,0 0 0,1 0-1,-1 1 1,0-1 0,1 0 0,-1 0 0,1-1 0,0 1 0,0 0-6,3 1 13,0-1 0,1 0 0,-1 0 0,0-1 1,0 0-1,1 0 0,-1 0 0,0 0 1,1-1-1,-1 0 0,0 0 0,1-1-13,8-2 23,0-2-1,-1 0 1,1 0-1,-2-1 0,1-1 1,-1 0-1,0 0 1,-1-1-1,0-1 1,0 0-1,-1-1 1,0 0-1,-1 0 1,-1-1-1,1 0 1,-2-1-1,0 1 0,0-2 1,2-6-23,-8 18 2,0-1 0,1 1 1,-1 0-1,0 0 0,0 0 0,-1-1 0,1 1 1,0 0-1,-1-1 0,1 1 0,-1-1 0,0 1 1,0-1-1,0 1 0,0 0 0,0-1 0,-1 1 1,1-1-1,-1 1 0,1-1 0,-1 1 0,0 0 1,0 0-1,0-1 0,0 1 0,0 0 0,-1 0 1,1 0-1,-1 0 0,1 0 0,-1 0 0,0 1 1,1-1-1,-1 1 0,0-1 0,0 1 0,0-1 1,-1 1-1,1 0 0,0 0 0,0 0 0,-1 0 1,1 1-3,-1-1-26,0 1 0,0 0 0,0 0 0,0 0 1,-1 1-1,1-1 0,0 1 0,0 0 1,0-1-1,0 1 0,1 1 0,-1-1 0,0 0 1,0 1-1,1-1 0,-1 1 0,0 0 1,1 0-1,0 0 0,0 0 0,-1 0 0,1 1 1,0-1-1,1 1 0,-1-1 0,0 1 0,1 0 1,-1 0-1,1-1 0,0 1 0,0 0 1,0 0-1,1 0 0,-1 0 0,0 0 0,1 1 26,0-4-63,0 1 0,1 0 0,-1 0 0,0 0-1,0 0 1,1 0 0,-1-1 0,0 1 0,1 0-1,-1 0 1,1 0 0,-1-1 0,1 1-1,-1 0 1,1-1 0,0 1 0,-1-1 0,1 1-1,0 0 1,-1-1 0,1 1 0,0-1 0,0 0-1,0 1 1,-1-1 0,1 0 0,0 1 0,0-1-1,0 0 1,0 0 0,0 0 0,-1 0 0,1 0-1,0 0 1,0 0 0,0 0 0,0 0-1,0 0 1,0 0 0,0-1 63,42-8-2221,13-15-1390,5-8 369</inkml:trace>
  <inkml:trace contextRef="#ctx0" brushRef="#br0" timeOffset="142298.607">19450 5292 7706,'0'12'3272,"-16"24"177,-14 11-1825,-17 26-383,-6 1-233,-9 5-104,10-11-112,8-2-192,17-27-232,12-5-199,12-15-129,4-13-721,7-15-463,2-18-3113,4-13 200</inkml:trace>
  <inkml:trace contextRef="#ctx0" brushRef="#br0" timeOffset="142516.293">19140 5463 6393,'-1'6'4361,"7"5"-800,6 1-944,18 6-1649,11 2-520,17-1-120,5 3 8,6-1-56,-9-3-792,9-4-3345,-21-10 913</inkml:trace>
  <inkml:trace contextRef="#ctx0" brushRef="#br0" timeOffset="146085.887">14194 7554 8146,'74'-285'8519,"-68"227"-6389,-9 59-1470,-9 64-33,-2 64-496,7 0 0,8 106-131,3-153 54,4 1-1,18 78-53,-10-96 70,3-1 0,3 0-1,16 28-69,-36-73 428,-17-41 189,-5-26-374,3-1 1,1-1-1,3-1 1,1-8-244,-2-1 42,-46-203-61,123 435-309,-59-161 324,0-1 1,1 1-1,1-1 0,-1-1 0,2 1 0,-1-1 1,1 0-1,1-1 0,-1 0 0,2 0 0,-1 0 1,1-1-1,5 3 4,-11-8 0,0-1 0,0 0 1,0 0-1,0 0 0,0 0 1,0 0-1,0-1 0,0 0 0,0 1 1,1-1-1,-1 0 0,0-1 1,0 1-1,0 0 0,0-1 0,0 0 1,0 0-1,0 0 0,0 0 1,0 0-1,0 0 0,0-1 0,-1 0 1,1 1-1,-1-1 0,1 0 1,1-2-1,57-71 56,-50 59-39,-1 0-1,-1-1 1,0-1 0,-1 0-1,-1 0 1,-1 0 0,0-1 0,-2 1-1,0-1 1,-1-1 0,-1 1-1,0 0 1,-2-11-17,0 29-1,1-1-1,-1 1 1,0 0 0,0 0-1,0-1 1,0 1 0,0 0-1,0 0 1,-1-1-1,1 1 1,0 0 0,-1 0-1,1-1 1,0 1 0,-1 0-1,0 0 1,1 0 0,-1 0-1,0 0 1,1 0-1,-1 0 1,0 0 0,0 0-1,0 0 1,0 0 0,0 0-1,0 1 1,0-1-1,0 0 1,0 1 0,0-1-1,-1 1 1,1-1 0,0 1-1,0 0 1,0-1 0,-2 1 0,-16 47-83,15-36 79,1 0-1,1 0 0,0 0 0,0 0 1,1 0-1,1 0 0,0 1 1,0-1-1,1 0 0,0 0 0,1 0 1,1 0-1,2 7 6,-5-16-1,1 0 0,0 0 0,0 0 0,0 0 0,0 0 0,1 0 0,-1-1 0,0 1 0,1 0 0,-1-1 0,1 1 0,0-1 0,-1 0 0,1 1 0,0-1 0,0 0 0,0 0 0,0 0 0,0 0 0,0-1 0,0 1 0,0 0 0,0-1 0,0 1 0,0-1 0,0 0 0,1 0 0,-1 0 0,0 0 0,0 0 1,0 0-1,0-1 0,1 1 0,-1-1 0,0 1 0,0-1 0,0 0 0,0 0 0,0 0 0,0 0 0,1-1 1,79-56 22,-77 53-16,138-118 70,-141 120-78,-1 1 1,1 0-1,0 1 1,1-1-1,-1 0 0,0 0 1,0 1-1,1 0 1,-1-1-1,1 1 1,-1 0-1,1 0 0,-1 0 1,1 0-1,0 1 1,0-1-1,-1 1 1,1 0-1,0 0 1,0 0-1,-1 0 0,1 0 1,0 0-1,0 1 1,-1-1-1,1 1 1,0 0-1,-1 0 0,1 0 1,-1 0-1,1 0 1,-1 1-1,1-1 1,-1 1-1,0-1 2,3 6-8,0 1 0,-1-1 0,0 0 0,0 1 0,-1 0 0,1 0 1,-2 0-1,1 0 0,-2 1 0,1-1 0,-1 1 8,7 23-10,25 113 58,-6-95-39,-26-50-8,1 0 0,-1 1 0,0-1 0,0 0 0,0 0 0,0 0 1,1 0-1,-1 0 0,0 0 0,0 0 0,0 0 0,0 0 0,1 0 0,-1-1 0,0 1 0,0 0 0,0-1 0,0 1 0,0-1 0,0 1 0,0-1 0,0 0 1,0 1-1,0-1 0,0 0 0,0 0 0,0 0 0,-1 1 0,1-1 0,0 0 0,-1 0 0,1 0 0,0 0 0,-1 0 0,0-1 0,1 1 0,-1 0 0,1 0 0,-1 0 1,0 0-1,0 0 0,0-2-1,3-1-2,8-18 33,0 1 1,-2-1-1,-1-1 0,0 0 1,-2 0-1,0-1 1,-2 1-1,-1-1 1,1-12-32,-5 21 8,0 1 1,-1-1 0,0 0 0,-1 1 0,-1 0 0,0-1 0,-1 1-1,0 1 1,-1-1 0,-1 1 0,0 0 0,-1 1 0,0-1 0,-3-1-9,11 14-49,0 0 0,0 0 0,-1 0 1,1 0-1,0 1 0,0-1 1,0 0-1,0 0 0,0 0 1,0 0-1,0 0 0,0 1 0,-1-1 1,1 0-1,0 0 0,0 0 1,0 0-1,0 0 0,0 0 1,-1 0-1,1 0 0,0 0 0,0 0 1,0 1-1,0-1 0,-1 0 1,1 0-1,0 0 0,0 0 1,0 0-1,0 0 0,-1 0 0,1 0 1,0 0-1,0 0 0,0-1 1,0 1-1,-1 0 0,1 0 1,0 0-1,0 0 0,0 0 0,0 0 1,-1 0-1,1 0 0,0 0 49,5 16-3002,2-9-692,-4-6 233</inkml:trace>
  <inkml:trace contextRef="#ctx0" brushRef="#br0" timeOffset="146340.448">14898 7343 9954,'-2'-12'3185,"4"0"632,4 4-2849,11 3-264,5 4-440,0-1 32,3 1-328,12-2-3753,-11 3 1257</inkml:trace>
  <inkml:trace contextRef="#ctx0" brushRef="#br0" timeOffset="146810.69">15578 7226 6769,'3'-9'851,"-2"5"-449,0 0 0,0 0 1,0 1-1,0-1 1,1 0-1,0 1 1,0 0-1,0-1 1,0 1-1,0 0 1,1 0-1,-1 0 1,1 0-1,0 0 1,0 1-1,0-1 1,2 0-403,-3 3 93,0 1 0,0-1 0,0 1 0,0-1 0,0 1 0,-1 0 1,1 0-1,0 0 0,0 0 0,0 0 0,-1 0 0,1 0 0,0 1 0,-1-1 0,1 0 1,-1 1-1,0 0 0,1-1 0,-1 1 0,0 0 0,0-1 0,0 1 0,0 0 1,-1 0-1,1 0 0,0 0 0,-1 0 0,1 2-93,18 88 808,-10 33-266,-8-94-421,0 0 1,3 1-1,0-1 0,5 11-121,-9-40 5,0 0 1,1 0-1,-1 0 0,1-1 0,-1 1 0,1 0 1,0 0-1,0-1 0,0 1 0,0 0 1,0-1-1,0 1 0,1-1 0,-1 1 1,0-1-1,1 0 0,-1 1 0,1-1 1,-1 0-1,1 0 0,0 0 0,-1 0 0,1 0 1,0-1-1,0 1 0,0-1 0,-1 1 1,1-1-1,0 1 0,0-1 0,0 0 1,0 0-1,0 0 0,0 0 0,0 0 1,0-1-1,0 1 0,-1 0 0,1-1 0,0 1 1,0-1-6,129-72 278,-130 72-282,1 0-1,-1 1 1,0-1-1,0 0 0,0 1 1,0-1-1,0 0 0,1 1 1,-1 0-1,0-1 0,1 1 1,-1 0-1,0-1 0,1 1 1,-1 0-1,0 0 0,1 0 1,-1 0-1,0 0 0,1 1 1,-1-1-1,0 0 0,0 1 1,1-1-1,-1 1 0,0-1 1,0 1-1,1-1 0,-1 1 1,0 0-1,0 0 0,0 0 1,0-1-1,0 1 1,0 0-1,0 0 0,0 0 1,-1 0-1,1 1 0,0-1 1,-1 0-1,1 0 0,-1 0 1,1 1-1,-1-1 0,1 0 1,-1 0-1,0 1 0,1-1 1,-1 0-1,0 1 0,0-1 1,0 0-1,0 1 0,-1-1 1,1 0-1,0 1 0,0-1 1,-1 0-1,1 1 0,-1-1 5,-2 18 120,-2-1-1,0 0 1,-1 0-1,-1 0 0,-1-1 1,0 0-1,-2 0 1,1-1-1,-2 0 1,0-1-1,-1 0 0,-1 0 1,-12 10-120,22-22 56,1 1-1,-1-1 1,1 0 0,-1-1 0,0 1-1,0 0 1,0-1 0,0 1 0,-1-1 0,1 0-1,-1 0 1,1-1 0,-1 1 0,0-1 0,0 0-1,1 1 1,-1-2 0,0 1 0,0 0-1,0-1 1,0 0 0,0 0 0,0 0 0,0 0-1,0-1 1,0 1 0,0-1 0,0 0-1,0 0 1,0-1 0,1 1 0,-1-1 0,1 0-1,-1 0 1,1 0 0,-1 0 0,1-1 0,0 1-1,0-1 1,0 0 0,-1-2-56,0 0-62,1 0-1,0-1 1,1 1-1,0-1 1,0 0 0,0 1-1,0-1 1,1 0-1,0 0 1,0 0 0,0-3 62,1 7-137,0 0 0,1 0 0,-1 0 1,0 0-1,1 0 0,-1 0 1,1 0-1,-1 0 0,1 0 0,0 0 1,0 1-1,0-1 0,0 0 1,0 0-1,0 1 0,0-1 0,1 1 1,-1-1-1,1 1 0,-1 0 1,1-1-1,-1 1 0,1 0 0,0 0 137,69-21-6630,-23 14 2605</inkml:trace>
  <inkml:trace contextRef="#ctx0" brushRef="#br0" timeOffset="147247.091">16219 7498 9082,'2'1'294,"1"-1"-1,-1 1 1,0 0 0,0 0 0,1-1-1,-1 1 1,1-1 0,-1 0 0,0 0-1,1 0 1,-1 0 0,0 0 0,1-1-1,-1 1 1,0 0 0,1-1 0,-1 0-1,0 0 1,0 0 0,0 0 0,1 0-1,-1 0 1,0 0 0,0-1 0,-1 1-1,1-1 1,0 1 0,0-1 0,-1 0-1,1 0-293,2-6 217,-1 0-1,0 0 1,-1 0-1,0 0 0,0-1 1,0 1-1,-1-1 1,-1 1-1,1-1 1,-1 1-1,-1-1 0,0 0 1,0 1-1,0-1 1,-4-7-217,5 15 13,0 0 0,0 0 1,0 0-1,0 0 0,0 0 1,-1 0-1,1 0 1,0 0-1,-1 0 0,1 0 1,-1 0-1,1 0 1,-1 0-1,0 0 0,1 1 1,-1-1-1,0 0 1,1 0-1,-1 1 0,0-1 1,0 0-1,0 1 0,0-1 1,1 1-1,-1-1 1,0 1-1,0 0 0,0-1 1,0 1-1,0 0 1,0 0-1,0-1 0,0 1 1,0 0-1,0 0 1,-1 0-1,1 0 0,0 0 1,0 1-1,0-1 1,0 0-1,0 0 0,0 1 1,0-1-1,0 1 0,1-1 1,-1 1-1,0-1 1,-1 1-14,-2 5 9,-1 0 0,1 0 0,0 0 1,0 1-1,1-1 0,0 1 0,0 0 1,1 0-1,-1 0 0,2 0 0,-1 1 0,1-1 1,-1 6-10,0 4 0,0-1 0,0 0 0,2 1 0,0-1 0,1 0 0,1 0 0,1 9 0,-2-23 0,0 1 1,0 0 0,0-1 0,0 1-1,0-1 1,1 1 0,-1-1 0,1 0-1,-1 1 1,1-1 0,0 0 0,0 0-1,0 0 1,0-1 0,0 1 0,1 0-1,-1-1 1,1 1 0,-1-1 0,0 0 0,1 0-1,0 0 1,-1 0 0,1 0 0,0-1-1,-1 1 1,1-1 0,0 0 0,0 0-1,0 0 1,-1 0 0,1 0 0,0 0-1,0-1 1,-1 1 0,1-1 0,0 0-1,-1 0 1,1 0 0,-1 0 0,1 0-1,-1-1 1,1 1 0,-1-1 0,0 0-1,1 0 0,18-12 22,-1 0 0,-1-2 0,0 0 0,-1-1 0,0-1 0,-2 0-1,0-2 1,-1 0 0,-1 0 0,-1-2-22,56-104 72,-66 117-98,-3 9 20,-3 10-35,-6 21 35,1 1 0,2-1 0,0 1 0,3 0 0,0 1 0,2-1 0,2 0 0,1 3 6,-2-33 2,-1 0 1,1 0 0,0 0-1,0 1 1,0-1 0,0 0-1,0 0 1,0 0 0,0 0-1,1 0 1,-1 0 0,1 0-1,0 0 1,-1 0 0,1 0-1,0-1 1,0 1 0,0 0-1,0 0 1,1-1 0,-1 1-1,0-1 1,1 1 0,-1-1-1,1 1 1,0-1 0,-1 0-1,1 0 1,0 0 0,0 0-1,-1 0 1,1 0 0,0 0-1,0-1 1,0 1 0,0-1-1,0 1 1,0-1 0,0 0-1,0 0 1,0 0 0,0 0-1,1 0 1,-1 0 0,0 0-1,0-1 1,0 1 0,0-1-1,0 0-2,5-4-331,0 0-1,0-1 0,0 0 1,-1 0-1,0 0 0,0-1 0,-1 0 1,0 0-1,0-1 0,-1 0 1,1 1-1,-2-1 0,1-1 0,-1 1 1,1-4 331,12-53-3641</inkml:trace>
  <inkml:trace contextRef="#ctx0" brushRef="#br0" timeOffset="147529.242">16623 6979 11426,'-3'16'2433,"4"7"1112,5-3-3369,13 3-88,2-7 64,14 1-720,3-12 1352,21 1-4337,0-9 1193</inkml:trace>
  <inkml:trace contextRef="#ctx0" brushRef="#br0" timeOffset="147969.267">17072 7026 8842,'-61'64'5238,"46"-43"-4639,0 0 0,2 1 0,0 0 0,2 1 0,0 0 0,-6 24-599,12 17 1098,6-63-1086,-1 0-1,0 0 1,1 0-1,-1 0 1,1-1-1,0 1 1,-1 0-1,1 0 1,0 0-1,-1-1 1,1 1 0,0 0-1,0-1 1,0 1-1,0 0 1,0-1-1,0 1 1,0-1-1,0 0 1,0 1-1,0-1 1,0 0-1,0 1 1,0-1 0,0 0-1,0 0 1,0 0-1,0 0 1,0 0-1,0 0 1,0 0-1,0 0 1,0-1-1,0 1 1,0 0-1,0-1 1,0 1 0,0-1-1,0 1 1,0-1-1,0 1 1,0-1-1,0 1 1,-1-1-1,1 0 1,0 0-1,0 1 1,-1-1 0,1 0-1,-1 0 1,1 0-1,0 0-11,104-101 415,-78 72-348,24-23 18,-3-2 0,-3-2 0,-2-3 0,32-59-85,-73 107 221,-19 33-72,-6 15-58,2 0 1,1 1-1,2 1 0,2 1 0,2 0 0,1 1 0,1 2-91,9-27 59,0 1 1,0 0 0,2 0-1,0-1 1,1 1-1,1 16-59,0-28 8,0 1-1,0-1 0,1 0 1,0 0-1,-1 1 1,1-1-1,1 0 0,-1 0 1,1-1-1,-1 1 1,1 0-1,0-1 1,0 0-1,1 1 0,-1-1 1,1-1-1,-1 1 1,1 0-1,0-1 0,0 0 1,0 0-1,0 0 1,0 0-1,1-1 0,-1 0 1,1 0-1,-1 0 1,1 0-1,-1 0 0,1-1 1,-1 0-1,1 0 1,-1-1-1,1 1 0,-1-1 1,1 0-1,-1 0 1,1 0-1,-1 0 0,4-3-7,11 0 18,-1-1-1,0-1 1,0-1-1,0-1 1,-1 0-1,0-1 1,0-1-1,-1-1 1,-1 0-1,0-1 1,0-1-1,-1 0 1,-1-1-1,0 0 1,-1-1-1,0 0 1,2-6-18,-8 11 16,0 0 1,0 0-1,0 0 1,-2-1 0,1 1-1,-1-1 1,-1 0-1,0-1 1,-1 1-1,0 0 1,0-1-1,-1-10-16,-1 21 10,0 0 1,0 0-1,-1 0 0,1-1 0,0 1 0,-1 0 0,1 0 0,-1 0 0,1 0 0,-1 0 0,1 0 0,-1 0 0,0 0 0,1 1 0,-1-1 0,0 0 0,0 0 0,0 0 0,0 1 0,0-1 0,0 0 0,0 1 0,0-1 0,0 1 0,0-1 0,0 1 0,0 0 0,0-1 0,0 1 0,0 0 1,0 0-1,0 0 0,-1 0 0,1 0 0,0 0 0,0 0 0,0 0 0,0 0 0,0 1 0,0-1 0,-1 0 0,1 1 0,0-1 0,0 1 0,0-1 0,0 1 0,0-1 0,0 1 0,1 0 0,-1-1 0,0 1 0,0 0 0,0 0 0,0 0 0,1 0 0,-1-1 0,1 1 0,-1 0 0,0 0 1,1 0-1,-1 1-10,-9 10 23,1 1 0,0-1-1,1 2 1,1-1 0,0 1 0,0 0 0,2 0 0,-1 1 0,1 4-23,3-16 0,1 0 0,0-1 0,0 1 0,0 0 0,0 0 0,0 0 0,1 0 0,-1-1 0,1 1 0,0 0 0,0 0 0,0 0 0,0 0 0,0 0 0,1 0 0,-1 0 0,1 0 0,0 0 0,0 0 0,0-1 0,0 1 0,1 0-1,-1-1 1,1 1 0,-1-1 0,1 1 0,0-1 0,0 0 0,0 0 0,0 0 0,0 0 0,1 0 0,-1 0 0,0 0 0,1-1 0,0 1 0,-1-1 0,1 0 0,2 1 0,10 0-619,-1-1 1,0 0-1,1-1 0,-1-1 1,0 0-1,1-1 0,-1 0 1,0-2-1,13-3 619,33-12-3958</inkml:trace>
  <inkml:trace contextRef="#ctx0" brushRef="#br0" timeOffset="148324.922">18263 6725 9818,'4'-3'575,"-3"2"-442,-1 0 1,0 1-1,1-1 0,-1 0 0,1 1 1,-1-1-1,1 0 0,0 1 1,-1-1-1,1 1 0,0-1 1,-1 1-1,1-1 0,0 1 0,-1-1 1,1 1-1,0 0 0,0 0 1,0-1-1,-1 1 0,1 0 1,0 0-1,0 0 0,0 0 0,0 0 1,-1 0-1,1 0 0,0 0 1,0 0-1,0 0 0,0 0 1,-1 0-1,1 1 0,0-1 0,0 0 1,-1 1-1,1-1 0,0 0 1,0 1-1,-1-1 0,1 1 1,0 0-1,-1-1 0,1 1 0,0-1-132,3 12 229,-1 0 1,0 1 0,0-1 0,-1 0-1,0 1 1,-1-1 0,-1 1 0,0-1-1,-1 1 1,0-1 0,-3 10-231,3-9 113,-39 292 886,38-257-957,3 0 1,1 0 0,3-1-1,10 45-42,-2-22-1023,-14-56 189,-3-15-2614,-6-13 159</inkml:trace>
  <inkml:trace contextRef="#ctx0" brushRef="#br0" timeOffset="148701.233">18019 7407 8570,'-6'-5'3337,"9"-3"223,10 2-2287,13-6-377,12-1-408,17-12 0,10 3-56,23-9 0,-1 4-128,10-5-64,-14 8-144,-12-4 16,-28 10-240,-22-3-1048,-24 6-2857,-29 6 376</inkml:trace>
  <inkml:trace contextRef="#ctx0" brushRef="#br0" timeOffset="148702.233">17966 6731 10362,'1'0'2721,"16"-1"760,10-1-2905,23-1-144,8 2-120,22-4 16,-2 2-32,11 2-56,-14-1-16,-3 4-1040,-21-1-2953,-21 1 744</inkml:trace>
  <inkml:trace contextRef="#ctx0" brushRef="#br0" timeOffset="148985.039">18518 6918 6609,'6'95'9196,"-6"-91"-9081,2-1 0,-1 1 0,0 0 0,1-1 0,0 1 0,-1-1 0,1 1 0,1-1 0,-1 0 0,0 0 0,1 0 0,0 0 0,0 0 0,-1-1 0,2 1 0,-1-1 0,0 0 0,0 0 1,1 0-1,-1 0 0,1-1 0,0 1 0,0-1-115,6 2 73,0-1-1,0-1 1,0 1 0,0-2 0,1 1 0,-1-2 0,0 1 0,0-1 0,1-1 0,-1 0-1,0 0 1,-1-1 0,1 0 0,0-1 0,-1 0 0,5-3-73,140-91 437,-145 92-404,0 0 12,-7 3-16,1 0 0,1 1 0,-1-1 0,0 1 0,1-1 0,-1 1 0,1 1 0,0-1 0,-1 0 0,1 1 0,0 0 0,0-1 0,0 2 1,0-1-1,0 0 0,0 1 0,2 0-29,9 31 472,-10 140 537,-5-169-1002,0-1-1,0 0 0,0 1 0,0-1 0,1 0 1,-1 1-1,0-1 0,0 0 0,1 1 0,-1-1 1,1 0-1,-1 0 0,1 0 0,0 1 0,-1-1 1,1 0-1,0 0 0,0 0 0,0 0 0,0 0 1,0 0-1,0 0 0,0-1 0,0 1 1,0 0-1,0 0 0,0-1 0,1 1 0,-1-1 1,0 1-1,0-1 0,1 0 0,-1 1 0,0-1 1,1 0-1,-1 0 0,0 0 0,1 0 0,-1 0 1,0 0-1,1 0 0,-1 0 0,0-1 0,1 1 1,-1 0-1,0-1-6,53-49-1921,-19 9-1973,2-16-225</inkml:trace>
  <inkml:trace contextRef="#ctx0" brushRef="#br0" timeOffset="149509.208">19383 6821 9906,'-25'-15'6940,"-16"30"-5407,33-7-1433,1-1 0,0 1 1,1 1-1,0-1 0,0 1 1,0 0-1,2 0 0,-1 1 1,1-1-1,0 1 0,1 0 1,0 0-1,1 0 0,0 1 1,0-1-1,1 0 0,0 7-100,1-15 14,0 1 0,0-1 0,0 0-1,0 0 1,0 0 0,1 0 0,-1 0-1,1 0 1,-1 0 0,1 0 0,0 0 0,0 0-1,-1 0 1,2 0 0,-1 0 0,0-1-1,0 1 1,0 0 0,1-1 0,-1 1-1,1-1 1,-1 1 0,1-1 0,0 0 0,0 0-1,-1 0 1,1 0 0,0 0 0,0 0-1,0 0 1,0 0 0,0-1 0,0 1-1,0-1 1,0 0 0,0 1 0,2-1-14,9-4 43,0 0 0,0-1 0,0 0 0,-1-1 0,0 0 0,-1-1 0,1 0 0,-1-1 0,0 0 0,-1-1 0,0 0 0,0-1 0,-1 0 0,-1-1 0,4-4-43,9-11 31,-1-1-1,-1-1 1,-1 0-1,-2-1 1,-1-1-1,-1-1 1,-1 0-1,-2-1 1,4-21-31,-13 1-31,-14 56-17,5 5 33,1-1 0,0 1 0,0 0 0,1 0 0,0 1 0,1 0-1,0 0 1,0 0 0,-1 7 15,-1 1-6,-5 13 63,2 1 1,1 0 0,1 1 0,2 0 0,1 0-1,1 12-57,2-42 9,1-1 0,-1 1 0,1-1 0,0 1 0,0 0 0,0-1 1,0 1-1,1-1 0,-1 1 0,1-1 0,-1 1 0,1-1 0,0 1 0,0-1 0,0 0 0,0 1 0,0-1 0,1 0 0,-1 0 0,1 0 0,-1 0 0,1 0 0,0 0 0,0 0 0,0-1 0,0 1 0,0-1 0,0 1 0,0-1 0,1 0 0,-1 0 0,0 0 0,1 0 0,-1 0 0,1 0-9,11-2 18,0-1 1,-1-1-1,1 0 0,0-1 0,-1 0 0,0-1 0,0-1 0,0 0 1,0 0-1,-1-1 0,0-1 0,-1 0 0,0-1 0,0 0 0,3-4-18,4-2 10,-1 0-1,0-2 1,-1 0-1,-1-1 1,-1 0-1,0-1 1,-1-1-1,-1 0 1,1-5-10,-7 4-36,-16 27-94,1 14 123,2-1-1,0 1 1,2 0-1,0 1 1,1-1-1,-1 13 8,5 37 169,1-68-201,0 0-1,0 0 1,0-1-1,0 1 1,0 0-1,0 0 1,0 0-1,1-1 1,-1 1-1,1-1 1,-1 1-1,1-1 1,0 0-1,0 1 1,-1-1-1,1 0 1,0 0-1,0 0 1,0-1-1,0 1 1,0 0-1,0-1 1,0 1-1,1-1 0,-1 0 1,0 1-1,0-1 1,0 0-1,0 0 1,0-1-1,1 1 1,-1 0-1,0-1 1,0 1-1,0-1 1,0 0-1,0 0 1,0 0-1,0 0 1,0 0-1,-1 0 1,1 0-1,0 0 1,0-1-1,-1 1 1,1-1-1,0 0 33,22-29-3797,-6-11-146</inkml:trace>
  <inkml:trace contextRef="#ctx0" brushRef="#br0" timeOffset="149925.349">19956 6417 10754,'-1'-10'4345,"-2"7"144,3 3-2824,-2 4-817,2-1-584,0 3-568,-1 9 824,-11 5-5009,-5-3 1576</inkml:trace>
  <inkml:trace contextRef="#ctx0" brushRef="#br0" timeOffset="150407.758">20167 6872 10354,'-6'0'2961,"0"-3"864,9 2-2953,3 1-208,9 0-192,16 0-88,8-2-192,14-2-32,6-4-24,7-7-288,-10 1-808,-12-16-3049,-26-2 520</inkml:trace>
  <inkml:trace contextRef="#ctx0" brushRef="#br0" timeOffset="151441.974">14694 8995 9226,'0'-2'282,"-1"-1"1,1 1-1,-1-1 1,1 1-1,0 0 0,0-1 1,0 1-1,0-1 1,1 1-1,-1-1 0,0 1 1,1-1-1,0 1 1,0 0-1,0-1 1,0 1-1,0 0 0,0 0 1,0 0-283,56-58 1194,215-138 1841,-269 195-2999,0 0-1,0 1 0,0 0 0,0 0 0,0 0 1,1 0-1,-1 0 0,1 1 0,-1-1 1,1 1-1,0 0 0,0 0 0,-1 0 0,1 1 1,0 0-1,0-1 0,2 1-35,6 17 112,-10 2-95,-1-1-1,0 1 1,-2-1 0,0 1-1,-1-1 1,-1 0-1,-1 0 1,-1 0-1,-1 3-16,-7 36 63,8-37-46,-3 16 30,0 0 0,3 1 0,0 0 0,3 0 0,1 0 0,4 31-47,-4-66 9,1 0-1,0 1 1,-1-1 0,1 0 0,0 1-1,0-1 1,1 0 0,-1 1-1,0-1 1,1 0 0,0 0 0,-1 1-1,1-1 1,0 0 0,0 0-1,0 0 1,0 0 0,1 0 0,-1 0-1,0 0 1,1 0 0,-1-1-1,1 1 1,0-1 0,0 1 0,-1-1-1,1 1 1,0-1 0,0 0-1,0 0 1,1 0 0,-1 0 0,0 0-1,0-1 1,0 1 0,1-1-1,-1 1 1,0-1 0,1 0 0,-1 0-1,0 0 1,1 0 0,1 0-9,6-5 41,-1 0 1,1 0-1,-1-1 0,0 0 1,-1-1-1,1 0 1,-1 0-1,-1-1 1,5-5-42,-12 12 1,187-217 506,-174 202-487,12-14 26,-1 0 0,-1-1 0,-2-2 0,-1 0 0,9-24-46,-21 11 162,-8 46-159,0-1-1,-1 1 1,1 0 0,0 0-1,-1 0 1,1 0-1,0-1 1,-1 1 0,1 0-1,-1 0 1,1 0-1,-1 0 1,1 0-1,0 0 1,-1 0 0,1 0-1,-1 0 1,1 0-1,0 0 1,-1 0 0,1 0-1,-1 1 1,1-1-1,0 0 1,-1 0-1,1 0 1,0 1 0,-1-1-1,1 0 1,0 0-1,-1 1 1,1-1 0,0 0-1,-1 0 1,1 1-1,0-1 1,0 0-1,0 1 1,-1-1 0,1 1-1,0-1 1,0 0-1,0 1 1,0-1-1,0 1 1,-1-1 0,1 0-1,0 1 1,0-1-1,0 1 1,0-1 0,0 0-1,0 1 1,0-1-1,1 1 1,-1-1-1,0 0 1,0 1 0,0-1-1,0 1-2,0 0 9,-5 8-4,2 0-1,-1 0 1,1 1-1,1-1 1,-1 1-1,2 0 1,-1-1-1,1 1 1,1 0-1,0 0 1,1 8-5,0-16 0,0 0 1,1 0-1,-1 0 1,0 0-1,1 0 1,-1 0-1,1 0 1,0 0-1,0-1 1,0 1-1,0-1 1,0 1-1,0-1 1,0 0-1,0 0 1,0 0-1,1 0 1,-1 0-1,0 0 1,1-1-1,-1 1 1,1-1-1,-1 1 1,1-1-1,-1 0 1,1 0-1,-1 0 1,0-1-1,1 1 1,-1 0-1,1-1 1,-1 0-1,0 1 1,1-1-1,-1 0 1,0 0-1,0-1 1,1 1-1,-1 0 1,0-1 0,0 1-1,0-1 0,19-12 24,0-1-1,0-1 1,-1 0-1,-1-2 1,-1 0 0,-1-2-1,0 1 1,-2-2-1,0 0 1,2-6-24,81-144 84,-91 151-70,-15 40-24,-46 247 37,26-70 283,28-190-290,0-1 0,0 1 0,1-1-1,0 1 1,0-1 0,1 0 0,-1 1-1,1-1 1,1 0 0,-1 0 0,3 4-20,-4-8 3,0 0 1,1 0 0,-1 0-1,1 0 1,-1-1 0,1 1 0,0 0-1,0-1 1,0 1 0,0-1-1,0 1 1,0-1 0,0 0-1,0 0 1,1 0 0,-1 0-1,0 0 1,1-1 0,-1 1 0,1-1-1,-1 1 1,0-1 0,1 0-1,-1 0 1,1 0 0,-1 0-1,1-1 1,-1 1 0,1-1 0,0 0-4,1 0 13,0 0 0,0 0 0,-1-1 0,1 1 0,0-1 0,-1 0 0,0 0 0,1-1 0,-1 1 0,0-1 0,0 1 0,-1-1 0,1 0 0,0 0 0,-1 0 0,0-1 0,0 1 0,0 0 0,0-1 0,0 1 0,0-3-13,8-36-2946,-8-13 575</inkml:trace>
  <inkml:trace contextRef="#ctx0" brushRef="#br0" timeOffset="151746.392">15864 8215 10650,'-1'-15'2945,"1"7"888,3 4-2961,3 1-360,0 4-104,2 7-248,-2-5-72,0 5-656,1 2-432,7 4-2913,-2 3 280</inkml:trace>
  <inkml:trace contextRef="#ctx0" brushRef="#br0" timeOffset="152351.175">16392 8428 8186,'-8'-26'8645,"7"25"-8535,-1 0-1,1 0 1,-1 0-1,1 0 1,-1 0-1,0 1 1,0-1-1,1 0 1,-1 1-1,0 0 1,0-1-1,1 1 1,-1 0-1,0 0 1,0 0-1,0 0 1,0 0-1,1 0 1,-1 1-1,0-1 1,-1 1-110,-5 2 51,1 1 0,0 0 1,0 1-1,0 0 0,0 0 1,1 0-1,0 1 0,0-1 0,0 2 1,1-1-1,0 0 0,0 1 1,1 0-1,-1 1-51,3-5 6,-12 19 31,1 1-1,0 1 1,2 0 0,0 1 0,2 0 0,1 0-1,0 5-36,6-24 24,-1 1 0,1-1 0,0 0 0,1 1 0,0 0 0,0-1-1,0 1 1,1 0 0,0 0 0,0-1 0,0 1 0,1 0 0,0-1 0,1 1-1,-1-1 1,1 1 0,0-1 0,1 1 0,0-1 0,0 0 0,1 1-24,-1-6 11,-1 0 0,1 0 1,-1 0-1,1-1 0,-1 1 1,1-1-1,0 1 0,-1-1 1,1 0-1,0 0 0,-1 0 0,1-1 1,0 1-1,-1-1 0,1 1 1,-1-1-1,1 0 0,-1 0 1,1 0-1,-1 0 0,1 0 1,-1-1-1,0 1 0,0-1 0,0 1 1,0-1-1,1 0-11,109-103 229,-110 102-226,78-92 138,-4-4 0,48-83-141,-110 160 18,0 2-2,-1-1 1,0 0-1,-2-1 1,-1-1-1,0 1 1,-2-2-17,-8 24-2,0 0 1,-1 0-1,1 1 1,0-1-1,0 0 1,-1 0-1,1 0 1,0 0-1,-1 0 1,1 0-1,0 0 1,-1 0-1,1 0 1,0 0-1,-1 0 1,1 0-1,0 0 1,-1-1-1,1 1 1,0 0-1,-1 0 1,1 0-1,0 0 1,-1-1-1,1 1 1,0 0-1,0 0 1,-1 0-1,1-1 1,0 1-1,0 0 1,0 0-1,-1-1 1,1 1-1,0 0 1,0-1-1,0 1 1,0-1 1,-19 25-13,1 0 1,1 1-1,2 1 1,1 1 0,0 0-1,2 0 1,-6 23 12,4-10 69,2 1 1,2 0-1,1 1 0,3 0 1,-2 33-70,8-64 31,-1 0 0,2 0 1,-1 0-1,1 0 0,1 0 1,0-1-1,1 1 0,0 0 1,0-1-1,4 7-31,-4-14 7,-1 0 0,1 0 1,-1-1-1,1 1 0,0-1 0,0 0 1,0 0-1,0 0 0,0 0 0,1 0 0,-1-1 1,1 0-1,-1 1 0,1-1 0,-1 0 0,1-1 1,0 1-1,-1-1 0,1 1 0,0-1 1,0 0-1,-1-1 0,1 1 0,0-1 0,-1 1 1,1-1-1,0 0 0,-1-1 0,1 1 0,-1 0 1,0-1-1,1 0 0,-1 0 0,0 0 1,0 0-1,0 0 0,0-1 0,-1 1 0,2-2-7,25-17 29,0-1-1,-1-2 0,-2-1 0,0-1 0,-2-1 0,-1-1 0,-1-1 0,-1-1 1,-2 0-1,-1-2 0,-1-1-28,17-56 29,-32 78-107,-10 35 8,-4 34 77,1 0-1,4 1 1,-1 55-7,7-110 11,1 0 0,0 1 0,0-1 0,0 0 1,1 0-1,-1 0 0,1 0 0,0 1 0,0-1 0,0 0 0,1 0 0,-1 0 0,1-1 0,0 1 0,0 0 1,1 0-12,18-7 112,-3-10-80,0-1 0,0 0 0,-1-2 0,-1 0 0,-1-1 0,0 0-1,1-4-30,-9 12 4,39-47 46,-3-2-1,-1-1 1,28-59-51,-65 108-80,-17 34 21,-6 23 78,3 1 0,1 0 0,3 1 0,1 0 0,-1 37-19,10-78 4,-1 4 14,0 1 1,1 0 0,1 0-1,0 0 1,0 0-1,1 0 1,1-1-1,0 1 1,1 0-1,2 5-18,-4-17-17,0 0 0,0 0-1,0 0 1,0 0-1,0 0 1,0-1 0,1 1-1,-1 0 1,0-1-1,0 1 1,1-1 0,-1 1-1,0-1 1,0 1-1,1-1 1,-1 0 0,0 0-1,1 0 1,-1 0 0,0 0-1,1 0 1,-1 0-1,0 0 1,1 0 0,-1-1-1,0 1 1,1-1-1,-1 1 1,0-1 0,0 1-1,1-1 1,-1 0-1,0 1 1,0-1 0,0 0-1,0 0 1,0 0 0,0 0-1,0 0 1,0 0-1,-1 0 1,1 0 0,0 0-1,0 0 1,-1-1-1,1 1 1,-1 0 0,1 0-1,-1-1 1,0 1 17,48-92-7626,-29 31 2229</inkml:trace>
  <inkml:trace contextRef="#ctx0" brushRef="#br0" timeOffset="152844.057">17589 8397 10674,'0'3'480,"0"0"0,1 0-1,-1 0 1,0-1 0,1 1-1,0 0 1,-1-1 0,1 1-1,0 0 1,1-1 0,-1 1-1,0-1 1,1 1 0,-1-1 0,1 0-1,0 0 1,1 2-480,0-2 94,0 0-1,0 1 1,0-1-1,0-1 1,0 1-1,0 0 1,1-1 0,-1 0-1,1 0 1,-1 0-1,1 0 1,-1 0 0,1-1-1,0 0 1,-1 1-1,1-1 1,0-1-1,-1 1 1,3-1-94,17-4 112,-1-1 0,1-1 1,-2-1-1,1-1 0,-1-1 0,0-1 0,-1-1 0,0 0 1,7-8-113,65-64 144,-67 45-66,-25 38-77,0 1 0,1-1 0,-1 0-1,0 0 1,1 0 0,-1 0 0,0 0 0,0 1-1,0-1 1,0 0 0,0 0 0,0 0 0,0 0-1,0 0 1,0 0 0,0 0 0,0 0 0,-1 1-1,1-1 1,0 0 0,-1 0 0,1 0 0,-1 0-1,1 1 1,-1-1 0,1 0 0,-1 0 0,1 1-1,-1-1 1,0 1 0,1-1 0,-1 0 0,0 1-1,1-1 1,-1 1 0,0-1 0,0 1 0,0 0 0,0-1-1,1 1 1,-1 0 0,0 0 0,0-1 0,0 1-1,-1 0 0,-9 0 0,0 1-1,0 0 1,0 0 0,1 1-1,-1 0 1,0 1-1,1 0 1,-1 1-1,1 0 1,0 1-1,0 0 1,1 0 0,0 1-1,0 1 1,0-1-1,0 1 1,1 1-1,-1 1 1,-4 2 34,0 1-1,1 0 1,1 1-1,0 0 1,1 0-1,0 1 1,1 1-1,0 0 1,1 0-1,1 0 1,1 1-1,0 0 1,1 1-1,1-1 1,0 1-1,1 0 1,1 3-34,1-18 6,1-1-1,0 1 1,0 0 0,1-1 0,-1 1-1,0 0 1,0-1 0,1 1 0,-1-1 0,1 1-1,0 0 1,-1-1 0,1 1 0,0-1-1,0 0 1,0 1 0,0-1 0,0 0 0,0 1-1,0-1 1,0 0 0,1 0 0,-1 0-1,0 0 1,1 0 0,-1 0 0,1-1-1,-1 1 1,1 0 0,-1-1 0,1 1 0,-1-1-1,1 0 1,0 1 0,-1-1 0,1 0-1,-1 0 1,1 0 0,0 0 0,-1 0 0,1 0-1,0-1 1,0 1-6,69-27 56,32-35-5,-77 44-90,1 2-1,1 0 1,0 2-1,1 0 1,0 2-1,26-6 40,-53 17-7,0 0-1,1 0 0,-1 1 0,0-1 0,0 1 0,1-1 1,-1 1-1,0 0 0,1 0 0,-1 0 0,1 0 0,-1 0 0,0 0 1,1 1-1,-1-1 0,0 1 0,0 0 0,1-1 0,-1 1 0,0 0 1,0 1-1,0-1 0,0 0 0,0 0 0,0 1 0,0-1 0,-1 1 1,1 0-1,0-1 0,-1 1 0,0 0 0,1 0 0,-1 0 0,0 0 1,0 0-1,0 0 0,0 0 0,0 1 0,0-1 0,-1 0 0,1 1 1,-1-1-1,0 0 0,1 1 0,-1 1 8,0 86 84,7 28 330,-7-116-404,0 0 0,0 0 0,0 0 0,1 0 0,-1 0 0,1 0 0,-1 0 0,1-1 1,0 1-1,0 0 0,0 0 0,0 0 0,0-1 0,0 1 0,1 0 0,-1-1 1,0 1-1,1-1 0,-1 0 0,1 1 0,0-1 0,-1 0 0,1 0 0,0 0 0,0 0 1,0 0-1,0 0 0,0-1 0,0 1 0,-1-1 0,2 1 0,-1-1 0,0 0 1,0 0-1,0 0 0,0 0 0,0 0 0,0 0 0,0 0 0,0-1 0,0 1 1,0-1-1,0 0 0,0 1 0,0-1 0,0 0-10,20-11 21,-1-1-1,0-1 1,-1 0-1,0-2 1,12-12-21,-7 7-28,129-113-1634,-154 134 1652,1-1-43,-1 0-1,1 1 0,0-1 1,-1 0-1,1 0 0,0 0 1,-1 1-1,1-1 0,0 0 1,0 1-1,0-1 0,0 0 1,0 1-1,-1-1 0,1 1 0,0 0 1,0-1-1,0 1 0,0 0 1,0-1-1,1 1 0,-1 0 1,0 0-1,0 0 0,0 0 1,0 0-1,0 0 0,0 0 1,0 1-1,0-1 0,0 0 1,0 0-1,0 1 0,0-1 1,0 1-1,0-1 0,0 1 1,0-1-1,-1 1 0,1 0 0,0-1 1,0 1-1,0 0 54,-16 78-2378,-28 30-4495,20-69 2409</inkml:trace>
  <inkml:trace contextRef="#ctx0" brushRef="#br0" timeOffset="162504.52">1854 14519 4217,'27'28'7865,"7"-27"-5090,39-35-3125,-51 21 1132,157-61-141,-12 1-155,-75 42-460,-76 26-6,0 0 0,0-1 1,0 0-1,-1-1 0,0-1 0,-1-1 0,1 0 0,-2-1 0,1 0 0,-1-1 0,-1 0 1,4-5-21,-13 12 15,16-19 96,1 2 1,1 0 0,1 1 0,1 1 0,1 1-1,0 1 1,1 1 0,25-11-112,-24 16 59,-1-2-1,0 0 1,0-2 0,-1 0-1,7-9-58,25-20 75,-1 0 96,49-25 288,-69 45-389,-1-2 0,-2-1 1,0-1-1,-2-2 1,12-16-71,25-30 81,-39 46-59,-2-1 0,-1-1-1,15-26-21,-1-7 69,4 1 0,28-30-69,12-54 58,68-96 114,-79 83 25,-19 107-177,-22-17 28,-24 47-28,79-228 61,-73 187-71,18-55 7,57-175 35,55-66-71,-87 249 26,27-65-2,73-113-5,-22-11-3,18 16-22,-138 256 28,1 0-1,1 2 1,1 0 0,1 0-1,2 2 1,0 0 0,7-3-3,156-175-34,-9-59 64,-92 149-18,-26 34-24,2 2 0,4 3 1,58-53 11,108-77 0,-176 157 1,-3-4 0,-2-1 0,11-19-1,-5 12-5,4 2 1,40-30 4,-5 3-3,18-17 16,14-24-26,-119 119 13,40-46 1,2 1 0,3 3 1,8-4-2,184-164 16,-181 168 15,1 2 0,2 3 0,2 3 0,41-18-31,29-17 232,-25-10-99,-103 76-1160,-22 7-2266,-11 2 97</inkml:trace>
  <inkml:trace contextRef="#ctx0" brushRef="#br0" timeOffset="166305.733">10637 1318 4225,'-77'-1'4893,"-36"26"-2260,79-11-2318,1 0 0,1 3 1,0 0-1,1 2 1,1 1-1,1 2 0,1 1 1,-9 10-316,-11 17 22,2 2 0,3 2 0,-25 41-22,24-24 72,3 1-1,3 2 1,3 2-1,4 1 1,-17 65-72,13-20 113,6 1 1,6 2-1,-7 109-113,19-79 23,7 1 1,6 0 0,11 40-24,-2-78 46,6 0 1,4-1 0,6-1-1,23 57-46,-35-130 38,2-1-1,2 0 1,1-2 0,2 0-1,2-2 1,15 17-38,-30-42 31,1-1 0,0-1 1,0 0-1,1 0 0,1-1 1,0 0-1,1-1 0,-1-1 1,1 0-1,1 0 0,0-2 1,0 1-1,0-2 0,1 0 1,0-1-1,0 0 0,0-1 1,0-1-1,0 0 0,0-1 1,1-1-1,1 0-31,12-4 111,0-2-1,0 0 1,-1-2 0,0-1-1,-1-1 1,0-2-1,0 0 1,-2-2 0,1-1-1,-2-1 1,0-1-1,-1-1 1,7-8-111,44-42 441,-2-3 1,-4-3-1,8-17-441,-5 1 306,-4-3 0,-3-3 1,-5-3-1,-5-2 0,8-28-306,-22 41 165,-4-1-1,-4-2 0,18-88-164,-29 72 89,-4-1-1,-6-1 0,-4-1 1,-5 1-1,-5-25-88,-6 45 112,-3 2 1,-3-1-1,-21-58-112,23 99 54,-2 0-1,-2 1 1,-2 1 0,-2 1-1,-2 1 1,-6-7-54,20 35 2,-1 0 0,0 1 0,-1 0 0,0 1 0,-1 0 0,-1 1 0,0 0 0,-1 1 1,0 0-1,0 1 0,-1 1 0,-1 0 0,1 1 0,-1 1 0,-1 1 0,1 0 0,-1 1 0,0 0 0,0 2 0,-1 0 1,1 1-1,-1 0 0,0 2-2,-20 3-256,-1 2 0,1 2 0,0 1 0,0 2 0,1 2 0,1 1 0,0 2 0,0 1 1,2 2 255,-210 112-3919</inkml:trace>
  <inkml:trace contextRef="#ctx0" brushRef="#br0" timeOffset="171338.669">7179 6478 696,'-9'12'416,"-7"5"32,-1 1-168,-4 6 160,-2-1-87,-6 7 95,0 2-112,-6 6 16,1 0-224,-10 11-824,3-8 200</inkml:trace>
  <inkml:trace contextRef="#ctx0" brushRef="#br0" timeOffset="171678.96">5665 8265 144,'-36'47'352,"-4"3"224,7-3 96,-6 4 225,4-4-65,-2 3 264,5-3-344,-6 4-32,11-5-288,1-4-32,5-11-296,3-7 25,6-10-121,3-5-497,1-12-943,5-7 120</inkml:trace>
  <inkml:trace contextRef="#ctx0" brushRef="#br0" timeOffset="173302.274">7327 6460 3369,'10'-12'2277,"-18"11"217,-11 13-2173,0 1 0,1 0 0,1 2 1,0 0-1,-6 8-321,-2 1 87,-203 228-18,71-74-45,-109 98 119,-5 12-147,202-221-2459,47-48 638</inkml:trace>
  <inkml:trace contextRef="#ctx0" brushRef="#br0" timeOffset="173625.409">6073 7731 1480,'-91'100'3834,"-43"51"-2502,72-81-1005,-231 249 1491,83-93-844,208-225-970,-9 9 70,-1 1 0,1 0 0,1 0 0,0 1 0,1 1 0,0-1 0,1 2 0,-3 6-74,15-36-2427,4-11 670</inkml:trace>
  <inkml:trace contextRef="#ctx0" brushRef="#br0" timeOffset="174032.264">5177 8315 3833,'2'25'4097,"-62"166"-407,44-149-3377,-19 49 65,-4-2 0,-4-2 0,-5-1-378,43-77 37,-31 75 317,36-83-348,0 0 0,1 0 1,-1 1-1,1-1 1,-1 0-1,1 0 0,0 0 1,-1 0-1,1-1 1,0 1-1,0 0 0,0 0 1,-1 0-1,1 0 1,0-1-1,0 1 0,0 0 1,0-1-1,0 1 0,0-1 1,0 1-1,1-1 1,-1 0-1,0 1 0,0-1 1,0 0-1,0 0 1,0 0-1,1 0 0,-1 0 1,0 0-1,0 0 1,0 0-1,0 0 0,1-1 1,-1 1-1,0 0 1,0-1-1,0 1 0,0-1 1,0 1-1,0-1 1,0 0-1,0 1 0,0-1 1,0 0-7,0 1 0,53-18 71,0-2-1,-1-2 1,-1-2-1,-2-3 0,32-22-70,96-77-2523,-99 61 560</inkml:trace>
  <inkml:trace contextRef="#ctx0" brushRef="#br0" timeOffset="175315.057">3709 9097 3313,'29'63'5378,"71"52"-1652,-79-97-3521,1-1-1,0-1 1,1-1 0,1-1-1,0-1 1,1-1 0,10 3-205,169 71 628,95 115-3,-111-92-523,0-13-66,-102-59 11,2-4 0,31 6-47,-98-33 12,119 50 296,175 160 343,-36-47-499,-199-109-111,-50-36 2,0-1-1,2-1 0,0-2 0,1-1 0,1-2 0,30 11-42,61-3 309,-100-22-225,0 1 1,0 1-1,0 1 1,-1 2 0,19 7-85,-17-1 88,-1 1 1,0 1-1,-1 1 0,0 1 1,-2 1-1,0 1 1,12 15-89,-32-32 16,1 0 50,-1 1 1,1-1-1,0 0 0,0 0 0,1 0 0,-1 0 0,0 0 1,1 0-1,0-1 0,-1 0 0,1 0 0,0 0 0,0 0 1,1-1-1,-1 1 0,0-1 0,0 0 0,1 0 0,-1-1 1,0 1-1,1-1 0,0 0-66,-5-1 13,0 1 0,0-1 1,0 0-1,-1 1 0,1-1 0,0 1 1,0-1-1,0 1 0,-1-1 0,1 0 1,0 1-1,0-1 0,-1 1 0,1-1 1,-1 1-1,1 0 0,0-1 0,-1 1 1,1-1-1,-1 1 0,1 0 0,-1-1 1,1 1-1,-1 0 0,1-1 0,-1 1 0,1 0 1,-1 0-1,0 0 0,1 0 0,-1-1 1,1 1-1,-1 0 0,0 0 0,1 0 1,-1 0-1,1 0 0,-1 0 0,0 0 1,1 1-1,-1-1 0,1 0 0,-1 0 1,1 0-14,-64-2-1565,6 3-256</inkml:trace>
  <inkml:trace contextRef="#ctx0" brushRef="#br0" timeOffset="176642.827">4151 9937 3529,'-56'-30'8523,"50"33"-6453,17 1-1592,99-29 929,-88 18-1356,1 0 0,0 2-1,0 1 1,0 1-1,1 1 1,-1 1-1,1 1 1,-1 1-1,1 1 1,-1 1 0,16 4-51,179 55 57,-152-38 72,95 42 173,-76-56-94,-65-9-162,1 1 1,-1 0 0,0 2 0,0 0-1,0 1 1,0 1 0,4 3-47,-1-1 31,-12-3-25,0 0 0,0 1 0,-1 1 0,0 0 0,0 0 0,0 1 0,-1 0 0,0 0 0,3 5-6,50 41 98,-30-29 39,-2 1-1,0 1 0,-2 2 0,-1 1 1,-2 1-1,16 24-136,53 63 153,40 20 159,-110-116-155,-2 1 0,-1 0-1,0 2 1,-2 1-1,13 22-156,16 21 431,11 0-115,-55-63 240,-16-19-454,-12-12-1691,-2 4-2074,-12-4-131</inkml:trace>
  <inkml:trace contextRef="#ctx0" brushRef="#br0" timeOffset="177646.475">4810 9206 2537,'-31'-15'7294,"33"37"-4252,15 100-1917,-9-46-615,4 0-1,3-1 0,10 23-509,-18-75 73,1 0 0,1 0 0,1 0-1,1-2 1,1 1 0,1-1 0,1-1 0,1 0 0,0-1-1,2-1 1,0 0 0,1-1 0,0-1 0,2-1 0,-1-1 0,14 7-73,55 21 401,-57-28-156,0 1 0,-1 1 0,-1 1 0,11 10-245,-16-8 98,-1 1-41,2-1 1,0-1-1,1-1 0,1-1 0,0-2 1,1 0-1,10 1-57,-12-7 68,1-2 0,0 0 1,0-2-1,0-1 0,1-1 0,-1-2 0,1 0 0,19-4-68,49-4 571,33 40-175,-32-11-213,-56-37 304,-26 5-429,-15 12-92,0-1-1,0 0 0,0 1 1,0-1-1,0 0 0,0 1 0,1-1 1,-1 0-1,0 0 0,0 1 1,0-1-1,0 0 0,1 1 0,-1-1 1,0 0-1,0 0 0,1 0 1,-1 1-1,0-1 0,0 0 0,1 0 1,-1 0-1,0 1 0,0-1 1,1 0-1,-1 0 0,0 0 0,1 0 1,-1 0-1,0 0 0,1 0 0,-1 0 1,0 0-1,1 0 0,-1 0 1,0 0-1,1 0 0,-1 0 0,0 0 1,1 0-1,-1 0 0,0 0 1,1-1-1,-1 1 0,0 0 0,0 0 1,1 0-1,-1 0 0,0-1 1,0 1-1,1 0 0,-1 0 0,0 0 1,0-1-1,0 1 0,1 0 1,-1-1-1,0 1 0,0 0 0,0 0 1,0-1-1,1 1 35,-7 8-3645,-5 0-408</inkml:trace>
  <inkml:trace contextRef="#ctx0" brushRef="#br0" timeOffset="178712.317">5369 9946 5409,'0'0'250,"0"-1"0,-1 0 1,1 0-1,-1 0 0,1 0 0,-1 1 0,0-1 0,1 0 0,-1 1 1,0-1-1,1 0 0,-1 1 0,0-1 0,0 1 0,0-1 0,1 1 0,-1-1 1,0 1-1,0 0 0,0-1 0,0 1 0,0 0 0,0 0 0,0 0 1,0 0-1,0-1 0,0 1 0,1 1 0,-1-1 0,0 0 0,0 0 0,0 0 1,0 0-251,-40 29 3049,34-19-2961,1 1-1,0-1 1,1 1 0,1 0-1,-1 1 1,2-1 0,-1 1-1,2 0 1,-1 0 0,2 0-1,0 0 1,0 0 0,1 0-1,0 0 1,2 9-88,11 44 140,-13-64-136,0 0 1,1 1-1,-1-1 0,0 0 1,1 0-1,0 1 0,-1-1 0,1 0 1,0 0-1,-1 0 0,1 0 1,0 0-1,0 0 0,0 0 0,0 0 1,0 0-1,0 0 0,0 0 1,0 0-1,0-1 0,1 1 0,-1 0 1,0-1-1,0 1 0,1-1 1,-1 0-1,0 1 0,1-1 0,-1 0 1,0 0-1,1 0 0,-1 0 1,0 0-1,1 0 0,-1 0 0,0 0 1,1 0-1,-1-1 0,0 1 1,1-1-1,-1 1 0,0-1 0,0 1 1,0-1-1,1 0 0,0 0-4,9-8 37,-1-1 0,0 0 0,-1 0 0,0-1 0,0-1 0,-1 1 0,-1-1 0,0 0 0,0-2-37,-4 9 21,4-5 10,-1 0 1,0 0-1,-1 0 0,0-1 1,0 0-1,-1 0 1,-1 0-1,0 0 1,-1 0-1,0-1 0,0 1 1,-1-1-1,-1 0 1,0-1-32,-1 11 19,0-1 1,0 1-1,-1-1 1,1 1-1,-1 0 1,0 0-1,1 0 1,-1 0-1,0 0 1,0 0-1,-1 0 1,1 1-1,0-1 1,0 1-1,-1-1 0,1 1 1,-1 0-1,1 0 1,-1 0-1,0 0 1,1 0-1,-1 1 1,0-1-1,1 1 1,-1 0-1,0 0 1,0 0-1,1 0 1,-1 0-1,0 1 1,0-1-1,1 1 1,-1 0-1,1-1 1,-1 1-1,0 1 1,1-1-1,0 0 1,-1 0-1,1 1 1,0 0-1,-1-1 0,1 1 1,0 0-1,0 0 1,0 1-20,-8 5 14,0 0 0,1 1 0,0 0 0,1 0 0,0 1 0,1 0 0,0 0 0,0 1 0,1 0 0,0 0 0,1 0 0,0 1 1,1 0-1,1 0 0,0 0 0,0 0 0,0 9-14,4 2 46,-1-22-45,0-1 0,1 0 1,-1 1-1,0-1 0,0 0 0,0 1 0,1-1 0,-1 0 0,0 1 0,1-1 0,-1 0 0,0 1 0,0-1 0,1 0 0,-1 0 0,0 0 1,1 1-1,-1-1 0,1 0 0,-1 0 0,0 0 0,1 0 0,-1 0 0,0 0 0,1 0 0,-1 0 0,1 0 0,-1 0 0,0 0 0,1 0 0,-1 0 1,1 0-1,-1 0 0,0 0 0,1 0 0,-1 0 0,0 0 0,1 0 0,-1-1 0,1 1 0,-1 0 0,0 0 0,0-1 0,1 1 0,-1 0 0,0 0 1,1-1-1,-1 1 0,0 0 0,0-1 0,1 1 0,-1 0 0,0-1 0,0 1 0,0 0 0,0-1 0,0 1 0,1-1 0,-1 1 0,0 0 1,0-1-1,0 1 0,0 0 0,0-1 0,0 1 0,0-1-1,2-2 11,106-160 210,-107 160-213,2 0 3,-1-1-1,0 0 0,1 0 0,-1 0 1,-1 0-1,1 0 0,-1-1 1,1 1-1,-1-1 0,0 1 0,-1 0 1,1-1-1,-1 0 0,0 0-10,-1 4 4,0 0-1,0 0 1,0 0 0,-1 0-1,1 1 1,0-1 0,0 0-1,-1 1 1,1-1 0,-1 0-1,1 1 1,0-1 0,-1 1-1,1 0 1,-1 0 0,1-1-1,-1 1 1,1 0 0,-1 0-1,1 0 1,-1 1 0,1-1-1,-1 0 1,1 1 0,-1-1-1,1 0 1,-1 1 0,1 0-1,0-1 1,-1 1 0,1 0-1,0 0 1,0 0-1,-1 0 1,1-1 0,0 2-1,0-1 1,0 0 0,0 0-4,-8 6 3,0 0-1,0 0 1,1 1 0,-1 0 0,2 0 0,-1 1 0,1 0-1,1 0 1,-3 4-3,9-12 0,-1 0 0,1 0-1,0 0 1,0 0 0,-1 1-1,1-1 1,0 0 0,0 0 0,0 0-1,0 0 1,0 0 0,0 0-1,0 0 1,0 0 0,1 0 0,-1 0-1,0 0 1,1 0 0,-1 0-1,0 0 1,1 0 0,-1 0 0,1 0-1,0 0 1,-1 0 0,1 0-1,0-1 1,-1 1 0,1 0 0,0-1-1,0 1 1,0 0 0,0-1-1,0 1 1,0-1 0,0 1 0,0-1-1,0 1 1,0-1 0,0 0-1,0 0 1,0 1 0,0-1 0,0 0-1,0 0 1,0 0 0,0 0-1,0 0 1,0 0 0,0-1 0,0 1-1,0 0 1,0 0 0,0-1-1,0 1 1,0-1 0,0 1-1,0-1 1,0 1 0,0-1 0,0 0-1,0 1 1,-1-1 0,1 0-1,1 0 1,1 0 7,1-1-1,0 1 0,0-1 0,-1 0 0,1 0 0,-1 0 0,1-1 0,-1 1 0,0-1 0,0 0 0,0 1 1,-1-1-1,1-1 0,0 1 0,-1 0 0,0-1 0,0 1 0,0-1 0,0 1 0,-1-1 0,1 0 0,-1 0 1,0 0-1,0 0 0,-1 0 0,1 0 0,-1 0 0,0 0 0,0 0 0,0 0 0,0 0 0,-1 0 1,1 0-1,-1 0 0,0 0 0,-1 0 0,1-1-6,0 4 1,0 0-1,0 1 1,0-1 0,0 0-1,0 1 1,1-1 0,-1 0 0,0 1-1,0-1 1,0 1 0,0 0-1,-1-1 1,1 1 0,0 0-1,0 0 1,0-1 0,0 1 0,0 0-1,0 0 1,0 0 0,-1 0-1,1 1 1,0-1 0,0 0-1,0 0 1,0 1 0,0-1 0,0 0-1,0 1 1,0-1 0,0 1-1,0 0 1,0-1 0,0 1 0,0 0-1,1-1 1,-1 1 0,0 0-1,0 0 0,-34 36 13,34-36-13,-14 18-4,0 1 0,2 1 1,0 0-1,1 1 0,2 0 1,0 1-1,1 0 0,2 1 1,-5 19 3,11-39 0,0-1-1,0 0 0,0 1-1,1-1 1,-1 0 0,1 1 0,0-1 0,-1 1-1,1-1 1,1 0 0,-1 1 0,0-1 0,1 1-1,0-1 1,0 0 0,0 0 0,0 1 0,1 1 1,-1-5-1,1 1 1,-1 0 0,0 0-1,0-1 1,1 1 0,-1-1-1,0 0 1,1 1 0,-1-1 0,0 0-1,1 0 1,-1 1 0,0-1-1,1 0 1,-1 0 0,1-1-1,-1 1 1,0 0 0,1 0 0,-1-1-1,0 1 1,0-1 0,1 1-1,-1-1 1,0 1 0,0-1-1,1 0 1,-1 0 0,0 1 0,0-1-1,0-1 1,14-10 6,-2-1 0,1-1 0,-2 0 1,0 0-1,0-1 0,-2-1 0,3-4-6,-4 6 13,0 0 0,0 0 0,-1 0 0,-1-1 0,-1 0 0,0 0 0,-1-1 0,0 0 0,-2 0 1,1-5-14,-3 19 2,-1 0 0,1 0 1,-1 0-1,0-1 0,0 1 1,0 0-1,0 0 0,0-1 1,0 1-1,-1 0 0,1 0 1,-1 0-1,1 0 0,-1-1 1,0 1-1,0 0 0,0 0 1,0 0-1,0 1 0,0-1 1,-1 0-1,1 0 0,-1 1 1,1-1-1,-1 0 0,0 1 1,1 0-1,-1-1 0,0 1 1,0 0-1,0 0 0,0 0 1,0 0-1,0 0 0,0 1 1,0-1-1,-1 1 0,1-1 1,0 1-1,0 0 0,-1 0 1,1 0-1,0 0 1,0 0-1,0 0 0,-1 1 1,1-1-1,0 1 0,-2 0-2,-3 1-63,1 1 0,0 0-1,0 0 1,-1 1 0,2-1-1,-1 1 1,0 0-1,1 1 1,0 0 0,0 0-1,0 0 1,1 0 0,-1 0-1,1 1 1,1 0 0,-1 0-1,1 0 1,0 1 0,0-1-1,1 0 1,0 1 0,0 0-1,0 0 1,1-1 0,0 1-1,1 0 1,-1 0 0,1 0-1,1 0 1,-1 0-1,1 0 1,1 1 63,16 42-3709,5 0-243</inkml:trace>
  <inkml:trace contextRef="#ctx0" brushRef="#br0" timeOffset="179903.005">5345 10292 6393,'-30'6'4863,"8"21"-3291,1 38-1066,17-29-303,2 0 0,2 1 1,1-1-1,1 0 1,6 20-204,-8-49 28,35 262 767,-16-142-548,5-1-1,5-2 1,6 1-247,52 171 267,-11 5 109,-25-138 343,40 82-719,45 71 336,24 41-20,4-13 253,19-23-62,24-18-306,2 17 38,-16-1-21,-100-179 28,42 42-246,110 112 170,-233-280-159,218 240 155,-159-193-7,3-2-1,68 38-158,45 35 334,-155-108-252,-15-12-21,1 1 1,-2 1-1,0 0 1,0 1-1,-2 1 1,6 8-62,-19-24 1,0 0 1,-1 1 0,1-1 0,0 0-1,-1 1 1,1-1 0,-1 1 0,1-1-1,-1 1 1,1-1 0,-1 1 0,1-1-1,-1 1 1,1 0 0,-1-1 0,0 1-1,1 0 1,-1-1 0,0 1 0,1 0-1,-1-1 1,0 1 0,0 0 0,0-1-1,0 1 1,0 0 0,0 0 0,0-1-1,0 1 1,0 0 0,0-1 0,0 1-1,0 0 1,-1 0 0,1-1 0,0 1-1,0 0 1,-1-1 0,1 1 0,0 0-1,-1-1 1,1 1 0,-1-1 0,1 1-1,-1-1 1,1 1 0,-1-1 0,1 1-1,-1-1 1,0 1 0,1-1 0,-1 0-1,0 1 1,1-1 0,-1 0 0,0 0-1,1 1 1,-1-1 0,0 0-2,-45-12 699,2-14-3490,-19-6 531</inkml:trace>
  <inkml:trace contextRef="#ctx0" brushRef="#br0" timeOffset="180518.112">5040 10831 5593,'-3'8'613,"-3"7"110,1-1 1,0 0-1,1 1 1,1 0-1,0 0 1,1 0 0,0 0-1,1 1 1,1-1-1,1 0 1,0 1 0,1 2-724,-2-18 27,1 0 1,-1 1 0,1-1 0,-1 0 0,1 1 0,-1-1 0,1 0 0,-1 0 0,0 0 0,1 0-1,-1 1 1,1-1 0,0 0 0,-1 0 0,1 0 0,-1 0 0,1 0 0,-1 0 0,1 0 0,-1 0 0,1-1-1,-1 1 1,1 0 0,-1 0 0,1 0 0,-1 0 0,0-1 0,1 1 0,-1 0 0,1-1 0,-1 1 0,1 0-1,-1 0 1,0-1 0,1 1 0,-1-1 0,0 1 0,1 0 0,-1-1 0,0 1 0,0-1 0,1 1 0,-1-1-1,0 1 1,0-1 0,0 1 0,0-1 0,0 1 0,0-1 0,1 1 0,-1-1-28,0 0 42,47-92 1496,0-13-1154,-5-1 0,-4-2 0,-6-2 0,-4-1 0,7-73-384,-12 23 168,-13 172-181,40 105 18,130 333-326,-144-363-1601,5-6-1740</inkml:trace>
  <inkml:trace contextRef="#ctx0" brushRef="#br0" timeOffset="181784.745">8935 15703 5065,'16'-53'7415,"-12"53"-4129,-5 32-2456,-66 167 324,38-120-875,-69 224 536,45-91-283,80-274-225,280-651 2,-289 678-359,-18 35 46,0 1 1,1-1-1,-1 0 1,0 0-1,0 1 1,0-1 0,0 0-1,1 0 1,-1 0-1,0 1 1,0-1-1,1 0 1,-1 0-1,0 0 1,0 0 0,1 0-1,-1 1 1,0-1-1,0 0 1,1 0-1,-1 0 1,0 0-1,1 0 1,-1 0 0,0 0-1,1 0 1,-1 0-1,0 0 1,0 0-1,1 0 1,-1 0 0,0 0-1,0-1 1,1 1-1,-1 0 1,0 0-1,1 0 1,-1 0 3,-49 260-175,44-229 173,-13 55 19,4 0 0,4 1 0,4 1 0,5 81-17,1-158 9,0-6-2,0-1 0,0 1 0,1-1 0,-1 1 1,1 0-1,0-1 0,0 1 0,0-1 0,1 0 0,0 1 0,-1-1 1,2 0-1,-1 0 0,2 2-7,1-18 149,-8-1-141,0 0 0,-1 1 0,0-1 0,-1 1 0,0 0 0,-1 0 0,-1 0 0,0 1 0,-4-6-8,-8-8-147,-2 1-1,0 1 0,-1 0 0,-1 2 0,-22-16 148,30 20-21,33 20-39,0-1 0,0 0 0,0-1 0,1-1 0,-1-1 0,0-1 0,0 0 0,0-1 0,0-1 0,0-1 0,0 0 0,12-7 60,64-44-4161,-35 4 804</inkml:trace>
  <inkml:trace contextRef="#ctx0" brushRef="#br0" timeOffset="182085.598">9367 15536 9018,'-17'73'4912,"0"39"-2780,7-46-1738,-40 244 1060,47-288-1370,0 0-1,2 0 0,0 0 1,1 1-1,2-1 0,0 0 0,1 0 1,1 0-1,3 5-83,-7-25 1,1 0 0,0 0 0,0 0 0,1 0 1,-1 0-1,0 0 0,1 0 0,-1 0 0,1-1 0,-1 1 0,1 0 0,0-1 0,0 0 1,-1 1-1,1-1 0,0 0 0,1 0 0,-1 0 0,0 0 0,0 0 0,0 0 1,0-1-1,1 1 0,-1-1 0,0 0 0,1 1 0,-1-1 0,0 0 0,1 0 0,-1-1 1,0 1-1,0 0 0,1-1 0,-1 1 0,0-1 0,0 0 0,0 0 0,1 0 0,-1 0 1,0 0-1,0 0 0,0-1 0,-1 1 0,1 0 0,0-1 0,-1 0 0,1 1 1,0-1-1,-1-1-1,16-16-63,-2-1 0,0 0 0,-2-1 0,0-1 0,6-15 63,22-53-526,-5-1 0,23-87 526,17-107-675,-65 235 724,-5 32 57,-6 32 42,-33 193 348,-19 148 472,48-321-858,0 1 0,3-1 0,1 1-1,1 0 1,2-1 0,2 1 0,0-1 0,7 15-110,12-11 47,-23-38-148,-1 1-1,1 0 1,-1-1-1,1 1 1,0-1-1,-1 1 1,1-1-1,0 1 0,-1-1 1,1 1-1,0-1 1,-1 0-1,1 1 1,0-1-1,0 0 1,-1 1-1,1-1 1,0 0-1,0 0 1,0 0-1,-1 0 1,1 0-1,0 0 0,0 0 1,0 0-1,-1 0 1,1 0-1,0-1 1,0 1-1,-1 0 1,1 0-1,0-1 1,0 1-1,-1 0 1,1-1-1,0 1 0,-1-1 1,1 1-1,0-1 1,-1 1-1,1-1 1,-1 0-1,1 1 1,-1-1-1,1 0 1,-1 1-1,0-1 1,1 0-1,-1 0 102,8-24-3533</inkml:trace>
  <inkml:trace contextRef="#ctx0" brushRef="#br0" timeOffset="182975.643">10053 15915 8834,'-10'-37'5824,"9"37"-5761,1-1 1,-1 1 0,0 0-1,0 0 1,0-1 0,0 1-1,0 0 1,0 0-1,0 0 1,0 0 0,0 0-1,0 0 1,0 0 0,1 1-1,-1-1 1,0 0-1,0 0 1,0 1 0,0-1-1,0 1 1,0-1 0,1 0-1,-1 1 1,0 0-1,0-1 1,1 1 0,-1-1-1,0 1 1,1 0 0,-1 0-1,1-1 1,-1 1-1,1 0 1,-1 0 0,1 0-1,-1-1 1,1 1 0,0 0-1,-1 0 1,1 0-1,0 0 1,0 0-64,-2 2 122,-59 127 395,50-103-497,1 1 0,1 1 0,1-1 0,1 1 0,2 0 0,-1 22-20,6-50 2,-1 0 0,1 1-1,-1-1 1,1 1 0,0-1 0,0 0-1,0 1 1,0-1 0,0 1 0,0-1-1,0 0 1,0 1 0,0-1-1,1 1 1,-1-1 0,1 0 0,-1 1-1,1-1 1,-1 0 0,1 1 0,0-1-1,0 0 1,-1 0 0,1 0-1,0 0 1,0 0 0,0 0 0,0 0-1,0 0 1,1 0 0,-1 0 0,0-1-1,0 1 1,1 0 0,-1-1-1,0 1 1,1-1 0,-1 1 0,0-1-1,1 0 1,-1 0 0,0 1 0,1-1-1,-1 0 1,1 0 0,-1 0 0,2-1-2,44-53-131,46-65-465,-91 117 582,-1 1 1,0 0 0,1-1-1,0 1 1,-1 0-1,1 0 1,-1 0 0,1 0-1,0 0 1,0 0-1,0 1 1,-1-1 0,1 0-1,0 1 1,0 0-1,0-1 1,0 1 0,0 0-1,0 0 1,0 0-1,0 0 1,0 0 0,0 1-1,0-1 1,0 0-1,0 1 1,-1 0 0,1-1-1,0 1 1,0 0 0,0 0-1,-1 0 1,1 0-1,-1 0 1,1 1 0,0-1-1,-1 0 1,1 1 13,33 68-269,-25-14 391,-2 1-1,-2 0 1,-3 0-1,-2 1 1,-3-1-1,-2 0 1,-3 0-1,-5 11-121,10-46 221,-1 1-1,-1-1 0,-1 0 1,-1-1-1,-1 1 0,-1-1 1,-1-1-1,-1 0 1,-2 5-221,10-23 45,1 0 1,-1 1-1,1-1 1,-1 0-1,0 0 1,0 0 0,0 0-1,0 0 1,0 0-1,0-1 1,0 1-1,-1 0 1,1-1 0,0 0-1,-1 0 1,0 0-1,1 0 1,-1 0-1,1 0 1,-1-1 0,0 1-1,0-1 1,1 0-1,-1 0 1,0 0-1,0 0 1,1 0 0,-1 0-1,0-1 1,0 1-1,1-1 1,-1 0-1,1 0 1,-1 0 0,0 0-1,1-1 1,0 1-1,-1 0 1,1-1-1,0 0 1,-1-1-46,-8-11 48,0-1 0,1-1 0,1 0 0,1-1 0,0 1 0,1-1 1,1-1-1,1 1 0,0-1 0,1 0 0,1 0 0,1-1 0,1 1 0,0-1 0,1 1 0,1-4-48,1 2-2,1-1-1,1 1 0,0-1 1,1 1-1,2 0 0,0 1 1,1 0-1,0 0 0,2 1 1,0 0-1,2 0 0,-1 1 1,2 0-1,0 2 0,6-5 3,20-18-4,1 1-1,2 2 1,2 3-1,1 1 1,12-5 4,85-66 6,-140 101-4,1-1 1,-1 0-1,0 0 0,0 0 0,0 0 0,0 0 0,0-1 0,0 1 0,-1-1 0,1 1 0,-1-1 0,1 1 0,-1-1 0,0 0 0,0 0 1,0 0-1,-1 1 0,1-1 0,-1 0 0,0 0 0,1 0 0,-1 0 0,0 0 0,-1 0 0,1 0 0,-1 0 0,1 0 0,-1 0 0,0 1 1,0-1-1,0 0 0,0 0 0,0 1 0,-1-1 0,1 1 0,-1-1 0,0 1 0,-1-2-2,-1-1 2,1 1-1,-1 0 1,0 1-1,0-1 1,-1 1-1,1-1 1,-1 1-1,1 1 1,-1-1-1,0 1 1,0-1-1,0 1 0,-1 1 1,1-1-1,0 1 1,-1 0-1,1 0 1,-1 0-1,1 1 1,-1 0-1,1 0 1,-1 1-1,1-1 1,0 1-1,-1 0 1,1 1-1,0-1 1,-1 1-1,1 0 1,0 0-1,0 1 1,1-1-1,-1 1 1,0 0-1,1 1 1,0-1-1,0 1 1,0 0-1,0 0 1,0 0-1,1 0 1,-2 3-2,0 6-6,1 0 1,0 0-1,1 1 1,1-1-1,0 1 1,1-1-1,0 1 1,1 0-1,1 0 1,0-1-1,1 1 0,0-1 1,1 1-1,2 5 6,-2-7 10,1 1 0,0-1-1,1 0 1,0 0-1,1 0 1,0 0-1,1-1 1,0 0-1,6 5-9,-10-12-177,0 0-1,0-1 0,1 0 0,-1 0 1,1 0-1,-1 0 0,1-1 0,0 1 0,0-1 1,1 0-1,-1 0 0,0 0 0,1-1 1,-1 1-1,1-1 0,-1 0 0,1-1 0,0 1 1,-1-1-1,1 0 0,0 0 0,-1 0 1,1-1-1,0 0 0,-1 1 0,1-2 1,-1 1-1,3-2 178,63-36-4628,2-16-1375</inkml:trace>
  <inkml:trace contextRef="#ctx0" brushRef="#br0" timeOffset="183753.161">10701 15842 5841,'9'-49'7147,"-5"44"-3357,-4 26-3007,-15 135 254,3-58-462,5 2-1,4 57-574,4-150 24,14 72 249,-15-78-267,1 1 0,0-1 0,0 0-1,0 0 1,0 0 0,0 0 0,0 0 0,0-1-1,0 1 1,0 0 0,0 0 0,1-1 0,-1 1-1,0-1 1,1 1 0,-1-1 0,0 1-1,0-1 1,1 0 0,-1 0 0,1 1 0,-1-1-1,0 0 1,1 0 0,-1 0 0,0-1 0,1 1-1,-1 0 1,1-1 0,-1 1 0,0 0-1,0-1 1,1 1 0,-1-1 0,0 0 0,0 0-1,0 1 1,1-1 0,-1 0 0,0 0 0,0 0-1,0 0 1,-1 0 0,1 0 0,0 0-1,0 0 1,0-1 0,-1 1 0,1 0 0,-1 0-1,1-1 1,-1 1 0,1-2-6,17-20 56,-2-1 1,0 0-1,-1-2 1,-2 0-1,4-12-56,-4 11 31,89-200 107,-99 219-136,28-36-43,-26 55-14,-18 127-79,3-80 147,-1 89 184,11-148-192,1 1 0,-1-1 0,0 0 0,1 1 0,-1-1-1,1 0 1,-1 1 0,1-1 0,0 1 0,-1-1 0,1 1 0,0-1-1,-1 1 1,1 0 0,0-1 0,-1 1 0,1 0 0,0-1-1,0 1 1,-1 0 0,1 0 0,0 0 0,0 0 0,-1 0-1,1 0 1,0 0 0,0 0 0,0 0 0,-1 0 0,1 0-1,0 0 1,0 1 0,-1-1 0,1 0 0,0 0 0,-1 1 0,1-1-1,0 1 1,-1-1 0,1 0 0,0 1 0,-1-1 0,1 1-1,-1 0 1,1-1 0,-1 1 0,1-1 0,-1 1 0,1 0-1,-1-1 1,0 1 0,1 0 0,-1 0 0,0-1 0,0 1-1,1 0 1,-1 0 0,0-1 0,0 1 0,0 0 0,0 0 0,0 0-5,224-309 316,-200 284-330,-23 24 13,-1-1 0,0 1 0,1 0 1,-1-1-1,0 1 0,1 0 0,-1 0 0,0-1 0,1 1 0,-1 0 0,1 0 0,-1 0 0,1-1 0,-1 1 0,1 0 0,-1 0 1,0 0-1,1 0 0,-1 0 0,1 0 0,-1 0 0,1 0 0,-1 0 0,1 0 0,-1 0 0,1 0 0,-1 1 0,0-1 1,1 0-1,-1 0 0,1 0 0,-1 1 0,1-1 0,-1 0 0,0 0 0,1 1 0,-1-1 0,0 0 0,1 1 0,-1-1 0,0 0 1,0 1-1,1-1 0,-1 1 0,0-1 0,0 0 0,1 1 0,-1-1 0,0 1 0,0-1 0,0 1 0,0-1 0,0 0 0,0 1 1,0-1-1,0 1 1,3 32-31,-3-28 28,-7 197 148,1-115 145,19-110-4902,1-4 1138</inkml:trace>
  <inkml:trace contextRef="#ctx0" brushRef="#br0" timeOffset="184623.84">11466 16035 5033,'-3'-3'1326,"-8"-13"2236,9 8 1744,20 20-2485,-16-9-2784,-1-1 0,1 0 0,0 0 0,-1 0 1,1 0-1,1 0 0,-1 0 0,0 0 0,0-1 0,0 1 0,1-1 0,-1 0 1,1 1-1,-1-1 0,1 0 0,0-1 0,-1 1 0,1 0 0,0-1 1,0 1-1,-1-1 0,1 0 0,0 0 0,0 0 0,-1-1 0,1 1 0,0 0 1,0-1-1,-1 0 0,1 0 0,0 0 0,1-1-37,5-6 32,-1-1 1,0 0-1,-1 0 0,0-1 0,0 0 0,-1 0 1,0-1-1,-1 1 0,0-1 0,-1-1 1,0 1-1,0-6-32,-1 11 6,0-1 0,0 0 1,-1 1-1,0-1 0,-1 0 0,1 0 1,-1 0-1,0-1 0,-1 1 1,0 0-1,0 0 0,-1 0 0,1 0 1,-2 0-1,1 0 0,-1 0 0,0 0 1,0 0-1,-1 0 0,0 0-6,1 6-3,0 1-1,0-1 1,0 0-1,-1 1 1,1-1-1,0 1 1,0 0-1,0 0 1,0 0-1,-1 0 1,1 0-1,0 0 1,0 0-1,0 1 1,-1-1-1,1 1 1,0 0-1,0 0 1,0-1-1,0 1 1,0 0-1,0 1 1,1-1-1,-1 0 0,0 1 1,0-1-1,1 1 1,-1-1-1,1 1 1,0 0-1,-1-1 1,1 1-1,0 0 1,0 0-1,0 0 1,0 0-1,0 0 1,0 1 3,-14 21 32,1 0 1,1 1-1,1 1 1,1 0 0,2 1-1,0 0 1,2 0-1,1 1 1,1 0-1,-1 23-32,5-38 50,1 0 0,0 0 1,1-1-1,0 1 0,1 0 0,0-1 0,5 13-50,-6-21 9,1 0 0,-1-1 0,1 1 0,0-1 0,1 1 0,-1-1 0,0 1 1,1-1-1,0 0 0,0 0 0,0-1 0,0 1 0,0-1 0,1 1 0,-1-1 0,1 0 0,0 0 0,-1 0 0,1-1 0,0 1 0,0-1 0,0 0 0,0 0 0,0-1 1,0 1-1,0-1 0,0 0 0,0 0 0,1 0 0,-1 0 0,0-1 0,0 0 0,0 0 0,0 0 0,0 0 0,0 0 0,-1-1 0,1 0 0,2-1-9,14-7 1,0-2 0,0 0 0,-2-1 0,0 0 0,0-2 0,-1 0-1,-1-1 1,0-1 0,-2 0 0,1-1 0,-2-1 0,-1 0 0,0-1-1,-2 0 1,0 0 0,-1-1 0,4-17-1,15-37-196,-25 64 105,-5 21 3,-13 55 120,3 1 0,3 1 0,0 45-32,18-42 274,-8-69-268,0 0 0,0 0 0,0 0 0,0-1 0,1 1 0,-1 0 0,0-1 0,0 1 0,0 0 0,1-1 0,-1 0 0,0 1 0,1-1 0,-1 0 0,0 0 0,1 1 0,-1-1 0,0 0 0,1 0 0,-1-1 0,0 1 0,1 0 0,-1 0 0,0-1 0,1 1 0,-1 0 0,0-1 0,0 0 0,0 1 0,1-1 0,-1 0 0,0 1 0,0-1 0,0 0 0,0 0 0,0 0 0,0 0 0,0 0 0,-1 0 0,1 0 0,0 0 0,0 0 0,-1-1 0,1 1-6,174-223 199,-130 188-246,-44 36 44,0 1 1,0-1-1,-1 1 1,1-1 0,0 1-1,0 0 1,0-1-1,-1 1 1,1 0-1,0 0 1,-1-1-1,1 1 1,-1 0-1,1 0 1,-1 0-1,1 0 1,-1 0 0,1 0-1,-1 0 1,0 0-1,0 0 1,1 0-1,-1 0 1,0 0-1,0 0 1,0 0-1,0 0 1,0 0 0,0 0-1,-1 0 3,1 1-4,0 54-25,-2-46 35,2 0 1,0 0 0,0 0 0,0 0-1,1 1 1,1-1 0,0-1-1,2 7-6,-3-15 6,1 0 0,-1 0-1,1 0 1,0 0-1,-1 0 1,1 0 0,0-1-1,-1 1 1,1-1-1,0 1 1,0-1-1,-1 0 1,1 1 0,0-1-1,0 0 1,0 0-1,0 0 1,-1-1-1,1 1 1,0 0 0,0-1-1,0 1 1,-1-1-1,1 0 1,0 1-1,-1-1 1,1 0 0,0 0-1,-1 0 1,1 0-1,-1 0 1,0 0-1,1-1 1,-1 1 0,0 0-1,0-1 1,0 1-1,0-1 1,0 0-6,0 2 1,17-14 28,-5 3-15,1 1-1,0 0 0,0 1 1,1 1-1,0 0 0,0 1 1,1 1-1,5-2-13,-17 7-2,1 0 1,-1 1-1,1 0 0,-1 0 0,1 0 0,-1 0 1,1 1-1,-1 0 0,1-1 0,-1 2 0,1-1 1,-1 0-1,0 1 0,0 0 0,0 0 0,0 0 1,3 3 1,-4-4 1,-1 0 1,1 0 0,-1 0 0,1 0 0,0 0 0,-1-1-1,1 1 1,0-1 0,0 0 0,-1 0 0,1 0-1,0 0 1,0 0 0,-1-1 0,1 1 0,0-1 0,0 0-1,-1 1 1,1-1 0,-1 0 0,1-1 0,-1 1 0,1 0-1,-1-1 1,0 1 0,0-1 0,1 0 0,-1 0 0,0 0-1,-1 0 1,1 0 0,0 0 0,-1-1 0,1 1 0,0-2-2,25-27 21,-1-1 1,-2-1 0,-1-1-1,2-8-21,4-23 15,-34 50-24,-13 27-3,7 1 15,0 1 1,1 0-1,0 1 1,1 0-1,1 1 1,0 0-1,1 0 1,1 1 0,1 0-1,0 0 1,1 0-1,0 6-3,1-10 25,1 0-1,0 0 1,1 1-1,1-1 1,0 0-1,1 1 1,0-1-1,1 3-24,-1-14 3,-1-1 0,1 1 0,-1 0 0,1-1 0,0 1 0,0-1 0,0 1 0,0-1-1,0 1 1,0-1 0,0 0 0,0 1 0,0-1 0,0 0 0,1 0 0,-1 0 0,1 0 0,-1 0-1,1 0 1,-1 0 0,1 0 0,0-1 0,-1 1 0,1-1 0,0 1 0,-1-1 0,1 1 0,0-1-1,-1 0 1,1 0 0,0 0 0,0 0 0,0 0 0,-1-1 0,1 1 0,1-1-3,62-21 22,-44 10-455,-1-2-1,-1 0 1,0-1-1,-1-1 1,-1 0-1,0-2 1,-1 0 0,-1-1-1,0-1 434,12-16-2194</inkml:trace>
  <inkml:trace contextRef="#ctx0" brushRef="#br0" timeOffset="185010.656">13033 15747 6961,'7'-32'7530,"-16"23"-3624,-13 17-2260,10 1-1490,0 1 0,0 0 0,1 0 0,1 1 0,0 0-1,0 1 1,1 0 0,0 0 0,1 1 0,1 0 0,0 2-156,-13 38 62,20-51-62,0-1 0,0 0 0,0 0 0,0 0-1,0 0 1,0 0 0,0 1 0,0-1 0,0 0 0,1 0-1,-1 0 1,0 0 0,1 0 0,-1 0 0,1 1 0,-1-1-1,1 0 1,0 0 0,-1-1 0,1 1 0,0 0-1,-1 0 1,1 0 0,0 0 0,0-1 0,0 1 0,0 0-1,0-1 1,0 1 0,0-1 0,0 1 0,0-1 0,0 1-1,0-1 1,1 0 0,-1 1 0,0-1 0,0 0 0,0 0-1,0 0 1,1 0 0,-1 0 0,0 0 0,1-1 0,132-18-299,-129 18 290,0 0 0,-1 1 1,1-1-1,0 1 0,-1 1 0,1-1 0,-1 0 1,1 1-1,0 0 0,-1 0 0,1 1 0,-1-1 0,0 1 1,1 0-1,-1 0 0,0 0 0,0 1 0,0-1 1,-1 1-1,1 0 0,-1 0 0,1 0 0,-1 1 1,0-1-1,0 1 0,0 0 0,-1 0 0,1 0 1,-1 0-1,1 3 9,-3 3 20,-1 1 1,-1-1-1,1 0 1,-2 0-1,1 0 1,-1 0-1,-1 0 0,0 0 1,0-1-1,-1 0 1,0 0-1,0 0 1,-1-1-1,-1 1 1,-6 6-21,4-4 36,0 0 0,-1-1 1,0 0-1,-1-1 1,0 0-1,-1 0 1,0-2-1,0 1 1,0-1-1,-1-1 0,0 0 1,-1-1-1,1 0 1,-1-2-1,0 1 1,0-1-1,0-1 1,0-1-1,0 0 0,-1 0-36,4-2-408,1 0-1,-1-1 0,1 0 0,0-1 0,0 0 0,0 0 0,0-1 0,1 0 1,-1-1-1,1 0 0,-4-3 409,-49-43-3481</inkml:trace>
  <inkml:trace contextRef="#ctx0" brushRef="#br0" timeOffset="185602.867">12370 15113 13027,'0'4'2696,"-3"-1"401,-3 18-6970,-9 7 713</inkml:trace>
  <inkml:trace contextRef="#ctx0" brushRef="#br0" timeOffset="185993.875">14217 15390 8754,'1'-2'170,"0"0"-1,0-1 1,0 1 0,0-1 0,-1 1-1,1-1 1,-1 0 0,1 1 0,-1-1-1,0 1 1,0-1 0,0 0 0,0 1-1,-1-1 1,1 1 0,-1-1 0,1 0-1,-1 1 1,0-1 0,0 1 0,0 0-1,0-1 1,0 1 0,-1 0 0,1 0-1,-1 0 1,0 0 0,1 0 0,-1 0-1,0 0 1,0 0 0,0 1 0,0-1-1,-1 1 1,1-1 0,0 1 0,-1 0-1,1 0 1,0 0 0,-1 0 0,1 1-1,-2-1-169,-11 3 57,1 0 1,0 1-1,0 0 0,0 2 0,1 0 0,-1 0 0,1 1 0,0 0 0,1 2 0,0-1 0,0 1 1,0 1-1,1 0 0,1 1 0,-1 0 0,-4 7-57,-26 29 186,1 2 0,3 1 0,1 3 0,-9 21-186,17-26 285,2 2 0,2 0-1,2 2 1,-14 48-285,32-83 56,0 0 1,1 0-1,0 0 0,1 1 1,1-1-1,1 1 0,0-1 1,3 17-57,-2-27 7,0-1-1,0 1 1,0 0 0,1-1-1,0 1 1,0-1-1,1 0 1,-1 1 0,1-1-1,0 0 1,1-1 0,-1 1-1,1 0 1,0-1 0,0 0-1,0 0 1,1 0 0,-1-1-1,1 1 1,0-1 0,0 0-1,0-1 1,0 1 0,1-1-1,-1 0 1,1 0 0,0 0-7,7 0 12,-1-1 1,0 0 0,1 0-1,-1-2 1,0 1 0,1-2-1,-1 1 1,0-2 0,0 0-1,5-1-12,12-5 23,-2-1 0,1-2 0,-1 0-1,-1-2 1,0-1 0,-1 0-1,-1-2 1,0-1-23,-7 5 22,-1-1 1,0 0-1,-1-1 0,0 0 1,-1-1-1,-1-1 0,0 0 1,8-17-23,-20 32 5,1 1 0,-1-1 1,1 0-1,-1 0 1,0 0-1,0 0 0,0 0 1,0 0-1,0 0 1,-1 0-1,1 0 0,0 0 1,-1-1-1,0 1 1,0 0-1,1 0 0,-1-1 1,0 1-1,-1 0 1,1 0-1,0-1 0,-1 1 1,1 0-1,-1 0 1,0 0-1,0-1 0,0 1 1,0 0-1,0 0 1,0 1-1,0-1 0,0 0 1,-1 0-1,1 0 1,-1 1-1,0-1 0,1 1 1,-1-1-1,0 1 0,0 0 1,0 0-1,-1-1-5,-9 1 18,0 0 0,0 1-1,1 1 1,-1-1 0,0 2-1,0 0 1,1 0 0,-1 1 0,1 1-1,0 0 1,0 0 0,-9 5-18,17-7 5,-22 8 9,1 2 0,0 0 1,0 2-1,1 0 0,1 2 1,1 0-1,0 2 0,-10 11-14,29-27 1,0 0 0,0-1 0,1 1 1,-1 0-1,1 0 0,-1 0 0,1 0 0,0 0 0,-1 0 0,1 0 0,0 0 0,1 1 0,-1-1 0,0 0 0,1 1 0,-1-1 0,1 0 0,-1 3-1,12 0-11,57-33 25,333-238 79,-335 236-108,-64 31 13,-1 0 0,1-1 0,-1 1 0,1 0 0,-1 0 0,1 0 0,-1 0 0,1 0 0,-1 0 0,0 1 0,0-1 0,0 0 0,0 1 0,0-1-1,0 0 1,0 1 0,0-1 0,0 1 0,-1 0 0,1-1 0,0 1 0,-1-1 0,0 1 0,1 0 0,-1 0 0,0-1 0,0 1 0,0 0 0,0 0 0,0-1 0,0 1-1,0 0 1,-1-1 0,1 1 0,-1 0 0,0 0 2,1 4 1,-38 239 46,15-48 194,23-197-246,-1 0 1,1 1-1,0-1 0,-1 0 1,1 1-1,0-1 1,0 1-1,-1-1 0,1 0 1,0 1-1,0-1 0,0 1 1,-1-1-1,1 1 0,0-1 1,0 0-1,0 1 0,0-1 1,0 1-1,0-1 0,0 1 1,0-1-1,0 1 1,0-1-1,0 1 0,1-1 1,-1 1-1,0-1 0,0 0 1,0 1-1,0-1 0,1 1 1,-1-1-1,0 0 0,1 1 1,-1-1-1,0 0 0,0 1 1,1-1-1,-1 0 1,1 1-1,-1-1 0,0 0 1,1 0-1,-1 1 0,1-1 1,-1 0-1,0 0 0,1 0 1,-1 0-1,1 0 0,-1 1 1,1-1-1,-1 0 0,1 0 1,-1 0-1,1 0 0,-1 0 1,1-1-1,-1 1 1,0 0-1,1 0 0,-1 0 1,1 0-1,-1 0 0,1-1 1,-1 1-1,1 0 5,34-104-2295,-28 43 206</inkml:trace>
  <inkml:trace contextRef="#ctx0" brushRef="#br0" timeOffset="186553.006">14623 15292 9514,'7'-10'4946,"-10"24"-2315,-1 5-2565,-39 217 1500,-18 134-179,57-311-1314,3 1-1,2-1 1,3 9-73,1-57-1407,3-25-1587,-4 5 2058,12-26-2853</inkml:trace>
  <inkml:trace contextRef="#ctx0" brushRef="#br0" timeOffset="186896.09">14757 15718 9178,'30'27'6194,"-22"-25"-6038,0 0-1,0-1 1,-1 0 0,1-1 0,0 1 0,0-1 0,0-1 0,0 0 0,0 0-1,0 0 1,5-2-156,-4 0 76,-1 1 0,1-1 0,-1-1 0,0 1 0,0-1 0,0-1 0,-1 1 0,1-1 0,-1-1-1,0 1 1,-1-1 0,0-1 0,1 1 0,-2-1 0,1 0 0,-1 0 0,0-1 0,-1 1 0,1-1 0,-2 0-1,1 0 1,-1-1 0,0 1 0,-1-1 0,0 1 0,0-4-76,-1 11 10,0 0-1,-1-1 1,1 1-1,-1 0 1,1 0 0,-1-1-1,1 1 1,-1 0-1,0-1 1,0 1 0,0-1-1,0 1 1,0 0-1,0-1 1,0 1 0,0 0-1,0-1 1,-1 1-1,1 0 1,0-1 0,-1 1-1,1 0 1,-1-1 0,0 1-1,1 0 1,-1 0-1,0 0 1,0 0 0,0 0-1,0-1 1,0 2-1,0-1 1,0 0 0,0 0-1,0 0 1,0 0-1,0 1 1,-1-1 0,1 0-1,0 1 1,0-1-1,-1 1 1,1 0 0,0-1-1,-2 1-9,-2 3 16,0-1-1,0 1 1,1 0-1,-1 1 0,1-1 1,0 1-1,0 0 1,0 0-1,0 0 1,1 1-1,0-1 1,0 1-16,-14 16 28,1 1 0,2 1 0,0 0 1,2 0-1,0 1 0,2 1 1,0 0-1,2 0 0,1 1 1,1 0-1,1 1 0,1-1 1,0 22-29,3-43 8,1-1 0,-1 0 0,1 1 0,0-1 1,0 1-1,0-1 0,1 0 0,0 1 1,-1-1-1,1 0 0,1 0 0,-1 0 0,1 0 1,0 0-1,0 0 0,0 0 0,0 0 0,0-1 1,1 1-1,0-1 0,0 0 0,0 1 1,0-1-1,0-1 0,1 1 0,-1 0 0,1-1 1,0 0-1,-1 0 0,1 0 0,0 0 0,0 0 1,1-1-1,-1 0 0,0 0 0,0 0 0,1-1 1,2 1-9,8-5 23,0-1 0,0 0-1,0-1 1,-1-1 0,0 0 0,0-1 0,-1-1 0,0 0 0,-1 0 0,0-2 0,10-9-23,12-11 37,-2-1 0,-1-1-1,-1-2 1,-2-1 0,-2-1 0,10-19-37,-26 35 29,-9 15-23,-7 17-4,-15 31 48,3 1-1,1 1 0,3 1 1,1 0-1,2 1 1,2 7-50,16 18 202,-7-70-199,1 0 0,0 0 0,0 0 0,0 0 0,0 0 0,0 0 0,0 0 0,0 0 0,0-1 0,0 1 0,0 0 0,0-1 1,0 1-1,0-1 0,1 1 0,-1-1 0,0 0 0,0 0 0,0 1 0,1-1 0,-1 0 0,0 0 0,1 0 0,-1 0 0,0 0 0,0 0 0,1-1 0,-1 1 0,0 0 0,0-1 0,0 1 0,1-1 0,-1 1 0,0-1 0,0 1 0,0-1 0,0 0 0,0 0 0,0 0 0,0 1 0,0-1 0,0 0 0,0 0 0,-1 0 0,1 0 0,0 0 0,-1-1 0,1 1 0,0-1-3,13-14-382,-1-1-1,-1 0 1,-1-1-1,0-1 1,-1 0-1,-1 0 1,-1 0-1,-1-1 1,0-1-1,-1-3 383,16-65-3780,-7-4-216</inkml:trace>
  <inkml:trace contextRef="#ctx0" brushRef="#br0" timeOffset="186897.088">15432 15281 4217,'0'-21'4897,"-2"18"-1432,-4 9-89,-1 12-2407,-2 6-793,1 11-32,3-1-232,9 0-456,5-3 2648,13-4-5521,1-10 2169</inkml:trace>
  <inkml:trace contextRef="#ctx0" brushRef="#br0" timeOffset="187366.832">15667 15516 8738,'-15'15'3913,"-3"12"-2450,9-13-1231,-18 28 403,2 1 0,1 1 1,3 2-1,2 0 0,-12 42-635,28-77 158,1-1-1,-1 1 0,2 0 0,0-1 0,0 1 1,1 0-1,0 0 0,2 8-157,-2-17 20,0 0-1,0 0 1,0 0-1,1 0 1,-1-1-1,1 1 1,0 0-1,-1 0 1,1-1-1,0 1 1,0 0-1,0-1 1,0 1 0,0-1-1,0 1 1,1-1-1,-1 0 1,0 1-1,1-1 1,-1 0-1,1 0 1,-1 0-1,1 0 1,0 0 0,-1 0-1,1 0 1,0-1-1,0 1 1,0-1-1,-1 1 1,1-1-1,0 0 1,0 0-1,0 0 1,0 0-1,0 0 1,1 0-20,66-29 383,-43 7-309,-2-1 0,0-1 1,-1-1-1,-1-1 0,-2-1 1,-1-1-1,-1 0 0,9-21-74,4-9 26,-2-1 0,-4-1 0,-1-2 0,-4 0 0,-2-1 0,8-61-26,-23 109 6,-1 5-4,0 1-1,-1-1 1,0 0 0,-1 0 0,1 1 0,-2-1 0,0 0-1,-1-8-1,2 17 0,0 0 0,-1 0-1,1 0 1,0 0-1,0 0 1,-1 0 0,1 0-1,0 0 1,-1 0-1,1 0 1,-1 1-1,1-1 1,-1 0 0,1 0-1,-1 1 1,0-1-1,0 0 1,1 1 0,-1-1-1,0 0 1,0 1-1,1-1 1,-1 1-1,0 0 1,0-1 0,0 1-1,0-1 1,0 1-1,0 0 1,0 0 0,0 0-1,0 0 1,0 0-1,1-1 1,-1 2-1,0-1 1,0 0 0,0 0-1,0 0 1,0 0-1,0 1 1,0-1 0,0 0 0,-37 25-11,18-7 13,0 1 0,1 1 0,2 0 0,0 2 0,1 0 0,1 0 0,1 2 0,1 0 0,1 0 0,1 1 0,2 0 0,0 1 0,0 8-2,7-23-5,0 1 1,1-1 0,1 1-1,0-1 1,0 1-1,1-1 1,0 1 0,1-1-1,1 1 1,3 7 4,-2-8-4,2 0 0,-1-1 1,2 1-1,-1-1 0,1 0 1,1-1-1,0 0 0,0 0 1,1-1-1,0 0 0,0 0 1,1-1-1,9 5 4,-7-5 2,-1 1-1,-1 1 1,1-1-1,-1 1 1,-1 1-1,0 0 1,0 1-1,-1-1 1,0 1 0,-1 1-1,0 1-1,13 67-1383,-9-26-5056,-4-37 1660</inkml:trace>
  <inkml:trace contextRef="#ctx0" brushRef="#br0" timeOffset="188710.568">16265 15651 9098,'-10'-81'7838,"9"80"-7789,1 1 1,-1-1-1,0 1 1,0-1-1,0 1 1,0-1-1,0 1 1,0 0-1,0-1 1,0 1-1,0 0 0,0 0 1,0 0-1,0 0 1,0 0-1,0 0 1,0 0-1,0 0 1,0 0-1,0 0 1,0 1-1,0-1 1,0 0-1,0 1 1,0-1-1,0 1 1,0-1-1,0 1 1,0-1-1,0 1 1,1 0-1,-1-1 1,0 1-1,0 0 1,1-1-1,-1 1 1,0 0-1,1 0 1,-1 0-1,1 0 1,-1 0-1,1 0 1,0 0-1,-1 0 1,1 0-1,0 0 1,0 0-50,-1 0 35,-13 17 20,1 0 0,2 0 0,0 1 0,0 1 0,2-1 0,1 2 0,0-1 0,1 1 0,2 1-1,0-1 1,1 1 0,-1 19-55,7-19 15,2 0 0,0 0-1,1-1 1,1 0 0,1 0-1,1-1 1,1 0 0,0 0-1,9 11-14,9 24 14,-20-40-15,3 2 8,-1 0-1,-1 1 1,0 0 0,-1 1 0,-1 0-1,-1 0 1,0 0 0,-2 0-1,0 1 1,-1-1 0,-1 1 0,-1 0-1,-1-1 1,-2 10-7,-2-10 166,-1 0 0,-1 0 0,-1-1-1,0 0 1,-2 0 0,0-1 0,0-1 0,-12 13-166,19-24 93,0 0-1,-1 0 1,1-1 0,-1 0 0,0 0-1,0 0 1,0 0 0,-1 0 0,1-1-1,-1 0 1,0 0 0,0 0 0,0-1-1,0 1 1,-1-1 0,1-1 0,-1 1-1,1-1 1,-1 0 0,-1 0-93,3-2 20,1 0-1,-1-1 1,1 0 0,-1 0-1,1 0 1,0 0 0,0-1-1,0 1 1,1-1 0,-1 0-1,0 1 1,1-1 0,0-1-1,0 1 1,0 0-1,0 0 1,0-1 0,1 1-1,-1-1 1,1 1 0,0-1-1,0 0 1,0-1-20,-4-20-5,1-1 0,1 0 0,1 0 0,1 0 0,1 0 0,2 0 0,0 0 0,2 1 1,1-1-1,1 1 0,1 0 0,1 0 0,1 1 0,2-1 5,24-56-41,4 2 1,3 1-1,25-31 41,-53 86 2,91-135-52,-100 156-37,-11 18 34,-7 7 47,1 1-1,2 1 1,0 0-1,2 0 1,0 1-1,2 0 1,1 0-1,1 1 1,2-1-1,0 12 7,1-36-1,1 0 0,-1 0 1,1 0-1,-1 0 0,1 0 0,0 0 0,0 0 1,0 1-1,0-1 0,0 0 0,1 0 0,-1 0 1,1 0-1,-1 0 0,1 0 0,0 0 0,0 0 0,-1 0 1,2 0-1,-1 0 0,0-1 0,0 1 0,0 0 1,1-1-1,-1 1 0,1-1 0,-1 1 0,1-1 1,0 0-1,0 0 0,-1 1 0,1-1 0,0 0 1,0-1-1,0 1 0,0 0 0,0-1 0,0 1 1,0-1-1,0 1 0,0-1 0,1 0 0,0 0 1,7-4 2,0 0 1,-1 0-1,0-1 0,0 0 0,0-1 0,0 0 0,-1-1 0,0 1 1,0-2-1,5-6-2,-6 7-2,19-18 16,-2-1 1,-1-1-1,-1 0 0,-1-2 0,-2-1 0,-1 0 0,4-11-14,-14 16-19,-8 25 18,0 0 1,0 0-1,-1 0 1,1 0-1,0 0 1,0 0-1,0 0 1,-1 0-1,1 0 1,0 0-1,0 0 1,-1 0-1,1 0 0,0-1 1,0 1-1,0 0 1,-1 0-1,1 0 1,0 0-1,0 0 1,0 0-1,-1-1 1,1 1-1,0 0 0,0 0 1,0 0-1,0 0 1,0-1-1,-1 1 1,1 0-1,0 0 1,0 0-1,0-1 1,0 1-1,0 0 1,0 0-1,0-1 0,0 1 1,0 0-1,0 0 1,0-1-1,0 1 1,0 0-1,0 0 1,0 0-1,0-1 1,0 1-1,0 0 0,0 0 1,0-1-1,0 1 1,0 0-1,1 0 1,-1 0-1,0-1 1,0 1-1,0 0 1,0 0-1,0 0 1,1 0-1,-1-1 1,-7 9-7,1 0 1,0 1-1,0-1 0,1 1 0,0 0 1,0 0-1,1 1 0,-2 6 7,3-8 5,-6 13-5,2 0-1,0 0 1,1 0 0,1 1 0,2 0 0,0 0 0,1 0-1,1 0 1,1 5 0,-1-24 0,1 0 0,0 0 1,0 0-1,0-1 0,0 1 0,0 0 0,1 0 0,-1-1 0,1 1 0,-1 0 0,1 0 0,0-1 0,0 1 0,1-1 0,-1 1 0,0-1 0,1 0 1,-1 1-1,1-1 0,0 0 0,0 0 0,0 0 0,0 0 0,0 0 0,0-1 0,1 1 0,-1-1 0,0 1 0,1-1 0,-1 0 0,1 0 0,0 0 1,-1 0-1,1 0 0,0-1 0,-1 1 0,1-1 0,0 0 0,0 0 0,2 0 0,4-3 4,-1-1 1,0 0-1,0 0 0,-1-1 1,1 0-1,-1 0 0,0-1 0,0 0 1,-1 0-1,1-1 0,-1 0 1,-1 0-1,4-6-4,9-10 20,-1-1 0,-1-1 0,-1-1 0,-1 0 0,-2-1 0,-1 0 0,0-1 0,2-14-20,-12 9-77,-13 58 63,1 0-1,1 1 1,1 0 0,1 0 0,2 1 0,1 0-1,1 0 1,0 11 14,4-30 1,0 0 0,0 0 1,1 0-1,1 0 0,-1 0 0,1-1 0,0 1 0,1-1 0,0 1 0,0-1 0,2 3-1,-4-8 0,1 1 1,-1-1-1,1 0 0,-1 0 0,1 0 1,0 0-1,0 0 0,0 0 1,0 0-1,0-1 0,0 1 0,0-1 1,0 1-1,1-1 0,-1 0 0,1 0 1,-1 0-1,1 0 0,-1 0 1,1-1-1,-1 1 0,1-1 0,0 1 1,-1-1-1,1 0 0,0 0 1,-1-1-1,1 1 0,0 0 0,-1-1 1,1 0-1,-1 1 0,1-1 0,-1 0 1,3-1-1,4-3 10,1-1-1,-1 1 1,-1-2 0,1 1 0,-1-1 0,0 0 0,0-1-1,-1 0 1,0 0 0,-1 0 0,0-1 0,0 0 0,-1-1-1,0 1 1,4-10-10,2-9 28,-1 0-1,-2 0 1,-1-1-1,0 0 1,-2-6-28,-3-39 51,-4 85-93,2-10 41,-1 0 0,1 0 0,-1 0 0,1 0 0,-1 0 0,1 0 0,-1 0 0,1 0 0,0 0 0,-1 0 0,1 0 0,0 0 0,0 0 0,0 0 0,0 0 0,0 0 0,0 0 0,0 0 0,0 0 0,1 0 0,-1 0 0,0 0 0,1 0 0,-1 0 0,0 0 0,1 0 0,-1 0 0,1 0 0,0 0 0,-1-1 0,1 1-1,0 0 1,-1 0 0,1-1 0,0 1 0,0 0 0,-1-1 0,1 1 0,0 0 0,0-1 0,0 0 0,0 1 0,0-1 0,0 1 0,0-1 0,0 0 0,1 0 1,3-2 5,0 0-1,0-1 1,0 0-1,-1 0 0,1-1 1,-1 1-1,0-1 1,0 0-1,0 0 1,0 0-1,-1-1 0,1 1 1,-1-1-1,0 0 1,-1 0-1,1 0 0,-1 0-4,1 0 1,23-72 14,-43 124-98,4-3 99,1 1 0,3 1-1,2 0 1,1 15-16,6-48 4,0-1 1,2 1-1,-1-1 1,1 0-1,1 0 0,1 0 1,-1 0-1,2 0 0,0-1 1,0 1-1,1-1 0,0-1 1,1 1-1,0-1 0,2 2-4,-1-5 58,-18-23-230,2 4-176,-1-5-860,2 0 0,1-1 1,0 0-1,1 0 0,0 0 1,2 0-1,-1-10 1208,-1-32-4416</inkml:trace>
  <inkml:trace contextRef="#ctx0" brushRef="#br0" timeOffset="189064.923">17098 15525 6169,'3'-30'4065,"1"7"-256,1 8-472,-2 6-1777,-1 4-120,1 7-671,-3 7-201,0 3-488,1 9-8,-2-1-40,2 0-800,2-5-689,11-6-2888,2-10-160</inkml:trace>
  <inkml:trace contextRef="#ctx0" brushRef="#br0" timeOffset="189605.281">17376 15628 9098,'-9'4'7359,"0"-1"-6116,-2 3-1059,1 2-1,0-1 1,1 2 0,-1-1 0,1 1-1,1 1 1,0-1 0,0 1 0,1 1 0,1-1-1,-1 1 1,2 1 0,0-1 0,0 1-1,1 0 1,0 0 0,1 0 0,0 0-1,1 1 1,0 10-184,5 65 399,-3-86-393,0-1 0,0 1 0,1 0 1,-1 0-1,1-1 0,-1 1 0,1 0 0,0 0 0,0-1 1,0 1-1,-1-1 0,2 1 0,-1-1 0,0 1 1,0-1-1,0 0 0,1 1 0,-1-1 0,1 0 0,-1 0 1,1 0-1,-1 0 0,1 0 0,-1-1 0,1 1 1,0 0-1,0-1 0,-1 1 0,1-1 0,0 0 0,0 1 1,0-1-1,-1 0 0,1 0 0,0 0 0,0 0 0,0 0 1,-1-1-1,1 1 0,0-1 0,0 1 0,-1-1 1,1 0-1,0 1 0,-1-1 0,2-1-6,12-7 22,0-2-1,-1 0 0,0 0 1,-1-1-1,0-1 1,-1-1-1,0 1 1,-1-2-1,-1 0 1,7-12-22,5-7 1,-2-1 1,-1-1 0,-2-1-1,-1 0 1,-2-1 0,-2-1-1,-2 0 1,-1 0-1,0-14-1,-8 39-24,-5 18-28,-6 25-8,-6 26-1,3-20 76,2 0-1,2 1 1,1 0 0,2 1-1,1 0 1,2 0 0,2 23-15,1-55 5,0 0 1,0 1-1,1-1 1,-1 0-1,1 1 1,1-1-1,-1 0 1,1 0-1,0 0 1,0 0-1,0 0 1,1 0-1,-1-1 1,1 1-1,1-1 1,-1 0-1,3 3-5,-4-6 5,0-1 0,1 1 0,-1-1 0,0 0 0,0 1 0,1-1 0,-1-1 0,0 1 0,0 0 0,1 0 0,-1-1 0,0 1 1,0-1-1,0 0 0,0 0 0,1 0 0,-1 0 0,0 0 0,-1 0 0,1 0 0,0 0 0,0-1 0,0 1 0,-1-1 0,1 0 0,-1 1 0,1-1 0,-1 0 0,0 0 0,0 0 0,1-1-5,29-41 27,-3-2 0,-1 0 1,-2-2-1,-3-1 0,-1-1 0,-3 0 0,-2-2 1,-2-1-28,57-176 16,-64 203-37,-11 33-40,-15 46-26,2 3 86,3 1 0,2 0 0,3 1 0,3 0 0,1 0 0,4 45 1,2-85 5,0 1 0,1 0 0,0-1 0,2 0-1,0 0 1,1 0 0,1 0 0,0-1 0,2 0 0,0 0 0,1-1 0,0 0 0,7 7-5,-4-11 46,-14-20 33,-13-21 27,-5 0-205,-1 1 1,-1 1-1,-1 1 1,-2 2 0,0 0-1,-2 1 1,-1 2 0,-8-4 98,27 19-17,6 4 15,-1 0 0,1 0 0,0 0 0,-1 0 0,1-1 0,0 1 1,1-1-1,-1 0 0,0 0 0,1 0 0,-1 0 0,1 0 0,0 0 0,-1-3 2,7 1 6,43-6 36,17 0-195,0-4 0,-2-2 0,0-4 153,2-8-3397,-20-4 339</inkml:trace>
  <inkml:trace contextRef="#ctx0" brushRef="#br0" timeOffset="-192927.895">8000 7221 6889,'-5'20'3754,"4"-18"-3664,1 0 0,-1-1 0,0 1 0,1 0 0,-1 0 0,1 0 0,0 0 0,0 0 0,-1-1 0,1 1 0,0 0 0,1 0 0,-1 0 0,0 0 0,1 0 0,-1 0 0,1 0 0,-1-1 0,1 1 0,0 0 0,0 0 0,-1-1 0,1 1 0,1-1 0,-1 2-90,4 3 162,-2-1-84,0-1-1,0 1 0,0-1 0,1 0 0,0 0 1,0 0-1,0-1 0,0 1 0,0-1 0,1 0 1,0 0-1,-1 0 0,1-1 0,4 2-77,-8-5 24,0 1 0,0-1-1,0 1 1,0-1 0,0 0-1,0 1 1,0-1 0,0 0-1,0 0 1,0 0 0,0 0 0,-1 0-1,1 0 1,0 0 0,-1 0-1,1 0 1,0 0 0,-1 0-1,1 0 1,-1 0 0,0 0-1,1-1 1,-1 1 0,0 0-1,0 0 1,0-1 0,0 1-1,0 0 1,0 0 0,0-1-1,0 1 1,0 0 0,-1 0 0,1 0-1,-1-1-23,1 0 25,1-15 102,-1 0 0,-1 0-1,0-1 1,-2 1 0,0 0 0,0 1 0,-2-1 0,-4-11-127,9 27 11,0 0 0,-1 0 0,1 0 0,0 0 0,-1 0 0,1 0 1,-1 0-1,1 0 0,-1 0 0,1 1 0,-1-1 0,0 0 0,1 0 0,-1 0 0,0 1 1,0-1-1,0 0 0,0 1 0,1-1 0,-1 0 0,0 1 0,0 0 0,0-1 0,0 1 1,0-1-1,0 1 0,0 0 0,0 0 0,-1 0 0,1-1 0,0 1 0,0 0 1,0 0-1,0 1 0,0-1 0,0 0 0,0 0 0,0 0 0,0 1 0,0-1 0,0 0 1,0 1-1,0-1 0,0 1 0,0-1 0,0 1 0,0 0 0,0-1 0,1 1 0,-1 0 1,0 0-1,1-1 0,-1 1 0,0 0 0,1 0 0,-1 0 0,0 1-11,-5 8 25,1-1 0,0 2-1,1-1 1,0 1 0,0-1 0,1 1-1,1 0 1,-1 0 0,2 1-1,0-1 1,0 0 0,1 1 0,0-1-1,1 0 1,1 1-25,-2-10 5,4 26 16,-4-28-21,0 1 0,0-1 0,0 1 0,0-1 0,0 0 0,0 1 0,0-1-1,1 0 1,-1 1 0,0-1 0,0 0 0,0 1 0,1-1 0,-1 0 0,0 1 0,0-1 0,1 0 0,-1 0 0,0 1 0,0-1 0,1 0 0,-1 0 0,0 0 0,1 1 0,-1-1 0,0 0 0,1 0-1,-1 0 1,1 0 0,-1 0 0,0 0 0,1 0 0,-1 0 0,0 0 0,1 0 0,-1 0 0,1 0 0,-1 0 0,0 0 0,1 0 0,-1 0 0,0 0 0,1 0 0,-1 0 0,1-1 0,-1 1 0,0 0-1,0 0 1,1 0 0,-1-1 0,0 1 0,1 0 0,-1 0 0,0-1 0,0 1 0,1 0 0,-1-1 0,0 1 0,0 0 0,0-1 0,1 1 0,-1 0 0,0-1 0,0 1 0,27-65 30,-23 53-19,0 0 1,-1 0-1,-1-1 0,0 1 0,-1-1 0,0 0 0,-1 1 0,0-1 0,-2-6-11,-1 10-16,1 25-8,8 106 50,-6-120-28,0 1 1,0-1 0,1 0-1,-1 0 1,0 1 0,1-1-1,0 0 1,-1 0 0,1 1-1,0-1 1,0 0 0,0 0-1,1 0 1,-1 0 0,0 0-1,1-1 1,-1 1 0,1 0-1,0 0 2,10-16-14,-3-85 78,-15-74 17,-3 144-37,8 29-43,0 0-1,0 0 1,0 0-1,0 1 1,0-1 0,0 0-1,0 1 1,0-1-1,0 0 1,0 1-1,0 0 1,0-1 0,0 1-1,1-1 1,-1 1-1,0 0 1,0 0 0,1-1-1,-1 1 1,0 0-1,1 0 1,-1 0 0,1 0-1,-1 0 1,1 0-1,-1 0 1,1-1-1,0 1 1,0 1 0,-1-1-1,1 0 1,0 0-1,0 0 1,0 0-1,-18 80 9,15-19 5,-7-58-4261,-6-3 1236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13:28.399"/>
    </inkml:context>
    <inkml:brush xml:id="br0">
      <inkml:brushProperty name="width" value="0.05" units="cm"/>
      <inkml:brushProperty name="height" value="0.05" units="cm"/>
    </inkml:brush>
  </inkml:definitions>
  <inkml:trace contextRef="#ctx0" brushRef="#br0">9630 268 4369,'-91'-52'4586,"73"39"-4428,-1 2 0,0 0-1,-1 1 1,0 1 0,-1 1 0,-7-2-158,-30-1 439,-1 3-1,-56-2-438,52 5 173,-553-57 2002,307 34-1576,-23 19-295,-7 39-192,36 8-31,12 5-81,242-32-3,0 2-1,1 3 1,0 2 0,2 1 0,0 3-1,1 2 1,1 1 0,2 3-1,1 1 1,1 2 0,1 2 0,2 2-1,-18 22 4,39-40 1,2 1-1,0 0 0,1 1 1,1 0-1,1 1 0,0 1 1,2 0-1,0 0 0,1 0 1,2 1-1,0 0 0,-2 17 0,3-6-4,1-1-1,2 1 0,1 1 0,1-1 0,2 0 1,2 0-1,0-1 0,3 1 0,0-1 1,2 0-1,2-1 0,10 22 5,9-2-17,2 0-1,2-2 1,3-1 0,1-3-1,3 0 1,1-3 0,22 15 17,152 129-34,-169-152 13,0-2 0,2-3 0,2-1 0,51 20 21,-20-18 18,1-3 0,2-4 0,36 3-18,50 5 30,101 4-30,-149-28 14,0-4 0,120-15-14,255-18 55,-399 28-38,-1 6 0,0 3 0,31 9-17,-58-4-2,-3 2 10,1-3 0,0-3 1,1-3-1,-1-3 0,1-3 0,-1-3 0,1-3 1,11-5-9,-27 0 17,-2-3 1,0-2 0,0-2 0,-2-2-1,0-3 1,-2-2 0,7-6-18,-27 12 41,-1-1 1,-1-1-1,-1-1 1,0-1-1,-2-1 1,-2-1-1,0-1 1,0-3-42,8-18 206,-1-1 0,-3-1 0,-2-2 0,6-22-206,-13 27 295,-3 0 0,-1-1 0,-3 0 0,1-21-295,-6 12 239,-3 0 0,-3 0 0,-1 1 0,-4-1 0,-2 1 0,-9-30-239,7 40 220,-2 1-1,-2 1 1,-2 0 0,-2 1 0,-19-32-220,14 35 177,-1 1-1,-2 1 1,-1 2 0,-3 0 0,-14-12-177,13 21 48,0 2 0,-1 1 0,-2 2 1,0 1-1,-1 2 0,-2 1 0,1 2 0,-2 2 0,-30-7-48,11 5-83,-1 2 0,0 3 1,-1 3-1,0 2 0,-47 2 83,51 3-594,1 3 0,0 2 0,-1 3 0,-36 9 594,-88 34-3546,9 10-308</inkml:trace>
  <inkml:trace contextRef="#ctx0" brushRef="#br0" timeOffset="1344.592">3553 4730 5153,'-132'-89'1399,"-80"0"-496,150 66-776,-143-48 687,-76-10-814,195 59 361,0 5-1,-1 3 0,0 4 0,-1 4 0,0 3 0,0 5 0,-58 9-360,-19 15 755,-121 36-755,-159 67 280,337-90-82,2 4 0,-83 48-198,145-66 23,1 2 1,2 1-1,1 3 1,1 1-1,2 2 1,1 1-1,1 2-23,-2 6-2,3 2-1,1 1 1,2 2-1,2 1 1,-15 37 2,29-52-11,1 0 0,2 1 0,1 1 1,2 0-1,2 0 0,1 1 0,1 0 0,2 23 11,3-13-38,2 0-1,2 0 0,2 0 1,2-1-1,2 0 0,10 25 39,-2-20-47,2-1 0,3-1 0,15 23 47,-22-43-14,1 0 1,1-2-1,1 0 0,2-1 1,1-1-1,1-1 0,0-1 1,2-1-1,17 11 14,1-6-15,2-2 0,1-2 0,0-2 0,2-2 0,0-2 0,26 4 15,45 10-56,1-4 0,103 7 56,-81-19-44,0-6 1,127-9 43,-145-10 12,-1-6 0,0-5 0,113-35-12,-119 24 70,-1-4 0,69-35-70,-30-2 78,-4-7 0,-4-7 1,14-17-79,27-32 133,160-151-133,-232 180 79,-5-5-1,80-104-78,-146 159 114,-2-2 0,-2-1 0,-4-3 0,-2-1 0,25-63-114,-46 93 155,-1-1 0,-2-1 1,-2 0-1,-1 0 0,-2 0 1,-1-1-1,-2 0 0,-2 0 0,-1-5-155,-2 27 99,-1 0 0,0-1 0,-1 2 0,0-1 0,-1 0 0,-1 1 0,-1 0 0,0 0 0,0 1 0,-2 0 0,1 0-1,-2 0 1,0 2 0,0-1 0,-1 1 0,0 1 0,-1 0 0,0 0 0,-10-5-99,-8-4 103,0 2 1,-2 0 0,0 2-1,-1 2 1,0 1-1,-1 2 1,-31-6-104,25 8 10,0 2 0,-1 2-1,0 2 1,1 2 0,-1 1 0,1 2 0,-1 2 0,-8 3-10,-8 3-141,0 3-1,0 2 1,2 3 0,0 2 0,-7 7 141,-114 71-3646,107-53 732</inkml:trace>
  <inkml:trace contextRef="#ctx0" brushRef="#br0" timeOffset="1905.188">3641 4193 7770,'176'-159'4329,"789"-613"-4129,-526 416-32,-30 28 529,-54 38 221,-270 220-512,2 4 1,64-35-407,-41 43 166,-104 53-457,-28 15-873,-7 3-1354,-8 1-40</inkml:trace>
  <inkml:trace contextRef="#ctx0" brushRef="#br0" timeOffset="2206.627">5856 1993 8154,'-2'-4'556,"1"3"-401,0-1-1,0 1 1,0-1 0,0 1-1,0-1 1,0 1-1,0-1 1,0 0-1,1 1 1,-1-1 0,1 0-1,-1 0 1,1 1-1,-1-1 1,1 0-1,0 0 1,0 0 0,0 1-1,0-1 1,1 0-1,-1 0 1,0 0-1,1 1 1,-1-1 0,1 0-1,0 0 1,-1 1-1,1-1 1,0 0-1,0 1 1,0-1 0,0 1-1,0 0 1,0-1-1,1 0-154,15-6 93,1 0-1,-1 0 0,1 2 1,0 0-1,1 2 0,13-3-92,-17 4 25,12-3-4,96-22 63,97-37-84,-1-25 31,-214 88-31,8-5 4,0 1-1,0 0 0,1 1 1,0 1-1,0 0 1,1 0-1,5 1-3,-18 3 2,0 1 0,0-1 0,-1 1 0,1 0 0,0 0 0,0-1 0,0 1 0,0 1 0,-1-1-1,1 0 1,0 0 0,-1 1 0,1-1 0,-1 1 0,0-1 0,1 1 0,-1-1 0,0 1 0,0 0 0,0 0 0,0 0 0,0-1 0,-1 1 0,1 0-1,0 0 1,-1 0 0,0 0 0,1 0 0,-1 0 0,0 0 0,0 1 0,0-1 0,0 0 0,0 0 0,-1 0 0,1 0 0,-1 0 0,0 1-2,-2 27 52,-1 0 1,-1 0 0,-2 0 0,-1-1 0,-2 0 0,-3 6-53,9-24 15,-55 141 140,-6-3 0,-73 119-155,-1-41-2787,71-126 601</inkml:trace>
  <inkml:trace contextRef="#ctx0" brushRef="#br0" timeOffset="2822.199">3756 3404 6913,'31'-55'5292,"-22"54"-3569,-7 21-1671,-14 72-58,-20 30 42,-5-1 1,-5-2 0,-18 26-37,21-47 35,-112 283 220,108-236-55,41-107-120,2-37-77,1 0 1,-1 0 0,1 1-1,0-1 1,-1 0 0,1 0-1,0 0 1,0 0-1,0 0 1,0-1 0,0 1-1,0 0 1,0 0-1,0-1 1,0 1 0,0-1-1,1 1 1,-1-1 0,0 1-1,0-1 1,0 1-1,1-1 1,-1 0 0,0 0-1,1 0 1,-1 0 0,0 0-1,0 0 1,1 0-1,-1 0 1,0 0 0,0-1-1,1 1 1,-1-1 0,0 1-1,0-1 1,0 1-1,1-1 1,-1 1 0,0-1-1,0 0 1,0 0-4,4-1 11,30-10 18,0-3 0,-1 0 1,-1-2-1,-1-2 1,0-1-1,2-4-29,-19 15 8,420-306 68,-99 58-3026,-171 134 713</inkml:trace>
  <inkml:trace contextRef="#ctx0" brushRef="#br0" timeOffset="54757.158">9813 4009 7722,'-1'-9'6081,"-1"5"-4505,2-1-1472,-1-5-56,5 4 48,4 6-80,2-5 32,-2 0-72,3 1 64,-5-1-64,0 1 80,-5 1-72,4 1 64,-5 5-184,-2 2-112,-5-2 136,10 12-3024,3 5 895</inkml:trace>
  <inkml:trace contextRef="#ctx0" brushRef="#br0" timeOffset="57585.82">7625 7143 4809,'0'-16'2801,"-1"12"-433,1 2-607,3 1-1713,4 4-80,1-2 32,3 2-16,1-1 40,0 7-56,-3-1-233,0 2-2087,-4 7 584</inkml:trace>
  <inkml:trace contextRef="#ctx0" brushRef="#br0" timeOffset="71835.981">8475 6970 10498,'0'-1'101,"-1"1"0,1 0 0,-1-1-1,1 1 1,-1 0 0,1-1 0,0 1 0,-1 0-1,1-1 1,-1 1 0,1-1 0,0 1 0,0-1-1,-1 1 1,1-1 0,0 1 0,0-1 0,0 1-1,0-1 1,-1 1 0,1-1 0,0 0-1,0 1 1,0-1 0,0 1 0,0-1 0,0 1-1,0-1 1,1 1 0,-1-1 0,0 1 0,0-1-1,0 0 1,0 1 0,1-1 0,-1 1 0,0 0-1,1-1 1,-1 1 0,0-1 0,1 1 0,-1-1-1,0 1 1,1 0 0,-1-1 0,1 1 0,-1 0-1,1-1 1,-1 1 0,1 0 0,-1 0-1,1-1-100,2-3-136,28-46 136,1 2-1,3 2 1,2 1-1,2 2 0,2 1 1,1 2-1,14-7 1,258-181-5,79-24-52,-102 82 46,148-68 44,-330 180-45,2 6 0,85-28 12,-94 50-5,1 4 0,104-12 5,232-21-22,40-9 25,4-12-16,2 11 25,-2-2-16,20-23 22,0-16-28,-30-4 46,-46 27 116,-50 11 136,-315 63-264,193-51 54,-223 53-59,1-1 0,-2-2 0,0-1-1,-1-1 1,0-2 0,-1-1-1,19-18-18,37-58-2364,-55 41 409</inkml:trace>
  <inkml:trace contextRef="#ctx0" brushRef="#br0" timeOffset="72496.068">8762 6102 7050,'18'-48'5790,"-18"48"-5722,-1-1 0,0 1 0,1 0-1,-1-1 1,0 1 0,1 0 0,-1 0 0,0 0 0,0 0-1,1-1 1,-1 1 0,0 0 0,0 0 0,1 0 0,-1 0 0,0 1-1,0-1 1,1 0 0,-1 0 0,0 0 0,1 0 0,-1 1-1,0-1 1,1 0 0,-1 1 0,0-1 0,1 1 0,-1-1-1,0 1 1,1-1 0,-1 1 0,1-1 0,-1 1 0,1-1 0,0 1-1,-1-1 1,1 1 0,-1 0 0,1-1 0,0 1 0,0 0-1,-1 0 1,1-1 0,0 1 0,0 0 0,0 0-68,-159 228 547,-16 35-415,150-229-126,3 1 1,1 1 0,1 1-1,3 0 1,1 2 0,1 0-1,3 0 1,1 1 0,2 1-1,2 0 1,1 0 0,3 0-1,1 1 1,4 35-7,-1-67-5,1-1-1,0 0 1,0 1 0,1-1 0,0 0-1,1-1 1,0 1 0,0 0-1,1-1 1,0 0 0,1 0 0,0-1-1,1 0 1,-1 0 0,2 0-1,-1-1 1,1 0 0,0 0 0,0-1-1,1 0 1,0 0 0,0-1-1,0 0 1,1-1 0,0 1 5,8 1-43,0-1 0,0-1-1,0 0 1,1-1 0,-1-1 0,1-1 0,-1 0 0,1-2 0,-1 0-1,1-1 1,-1-1 0,18-4 43,4-4-723,-1-2 1,0-1-1,0-2 0,-2-1 0,14-10 723,104-72-2907</inkml:trace>
  <inkml:trace contextRef="#ctx0" brushRef="#br0" timeOffset="75892.058">15932 5302 9410,'-2'-5'253,"0"1"0,0-1 1,0 1-1,-1-1 0,0 1 0,0 0 0,0 0 1,-1 0-1,1 0 0,-1 1 0,0-1 0,0 1 0,0 0 1,-1 0-1,1 1 0,0-1 0,-1 1 0,0 0 1,0 0-1,0 0 0,1 1 0,-2 0 0,1 0 1,0 0-1,0 0 0,0 1 0,-1 0-253,0 1 69,1 0-1,0 0 1,0 1 0,0-1-1,0 1 1,0 0 0,0 1-1,0-1 1,1 1 0,-1 0-1,1 0 1,0 1 0,0-1-1,0 1 1,0 0-1,1 0 1,0 0 0,-1 0-1,1 1 1,1-1 0,-2 2-69,-3 7 55,1 0 1,0 0-1,1 0 0,1 1 1,0 0-1,0 0 1,0 6-56,3-15 11,0 0-1,0 0 1,0 0 0,0 0-1,1 0 1,0 0 0,0 0-1,0 0 1,1 0 0,0 0-1,0 0 1,0 0 0,0 0-1,1-1 1,0 1 0,0 0-1,0-1 1,1 1 0,-1-1-1,3 3-10,-2-6 7,0 0 0,0-1 0,0 1 0,0-1-1,0 0 1,0 1 0,0-1 0,0-1 0,0 1 0,0 0-1,1-1 1,-1 1 0,0-1 0,0 0 0,-1 0-1,1 0 1,0-1 0,0 1 0,0-1 0,-1 1 0,1-1-1,-1 0 1,1 0 0,1-2-7,22-11 31,-21 14-31,0-1 0,1 1 0,-1 0 0,1 0 0,-1 1 0,1-1 0,-1 1 0,1 1-1,0-1 1,-1 1 0,1 0 0,-1 0 0,0 0 0,1 1 0,-1 0 0,0 0 0,0 0 0,0 1 0,0 0 0,0 0 0,-1 0 0,1 0 0,-1 1 0,0-1 0,0 1-1,0 0 1,0 2 0,12 12-13,-1 1 0,-1 1 0,-1 0-1,0 0 1,5 15 13,-1 0-10,-2 0 1,-2 1-1,-1 0 1,-1 1-1,4 34 10,-11-46 157,-1-1-1,-1 0 1,-1 0 0,-1 1-1,-1-1 1,-1 0 0,-1 1-1,-2-1 1,0-1-1,-1 1 1,-2-1 0,0 0-1,-2-1 1,0 1 0,-12 16-157,21-37 30,1 0 1,-1 0 0,0 0 0,0 0-1,0 0 1,-1 0 0,1 0 0,0 0-1,-1-1 1,1 1 0,-1-1 0,0 1-1,1-1 1,-1 0 0,0 1-1,0-1 1,0 0 0,0 0 0,0 0-1,0-1 1,0 1 0,0 0 0,0-1-1,0 1 1,-1-1 0,1 0 0,0 0-1,0 0 1,0 0 0,-1 0-1,1 0 1,0 0 0,0-1 0,0 1-1,0-1 1,-1 0 0,1 1 0,0-1-1,0 0 1,0 0 0,1-1-1,-1 1 1,0 0 0,0-1 0,1 1-1,-1-1-30,-5-7 44,0 0 0,1-1 0,0 0-1,1-1 1,0 1 0,0-1-1,1 0 1,1 0 0,-2-11-44,-3-17 9,2 0-1,2-1 1,2 0 0,1 0 0,2 0 0,2 0-1,2 1 1,1-1 0,2 1 0,2 1 0,1-1-1,2 2 1,2-1 0,1 2 0,8-12-9,116-209-5,-97 177 30,-43 80-26,-1 0 0,1 0 1,0 1-1,-1-1 0,1 0 0,-1 0 1,1 1-1,0-1 0,-1 0 0,1 0 0,-1 0 1,1 0-1,-1 0 0,1 0 0,-1 0 1,1 0-1,0 0 0,-1 0 0,1 0 1,-1 0-1,1 0 0,-1 0 0,1 0 1,-1 0-1,1-1 0,0 1 0,-1 0 1,1 0-1,0 0 0,-1-1 0,1 1 0,-1 0 1,1-1-1,0 1 0,-1 0 0,1-1 1,0 1-1,0 0 0,-1-1 0,1 1 1,0 0-1,0-1 0,0 1 0,-1-1 1,1 1-1,0-1 0,0 1 0,0 0 1,0-1-1,0 1 0,0-1 0,0 1 0,0-1 1,0 1-1,0-1 0,0 1 1,-6 10-23,1 0 0,0 0 0,0 0 0,1 1 0,0-1 1,1 1-1,0 0 0,-1 10 23,2-10-4,0-6 0,1 1 0,0 0 0,0 0 0,0 0 0,1 0 0,0 0 0,0 0 0,0 0 0,1 0 0,0 0 0,0 0 0,0 0 0,2 3 4,0-7-4,0 1 0,1-1-1,-1 0 1,1 0-1,-1 0 1,1 0 0,0 0-1,-1-1 1,1 1-1,0-1 1,0 0-1,0-1 1,0 1 0,0-1-1,0 1 1,0-1-1,0 0 1,1-1-1,-1 1 1,0-1 0,0 0-1,0 0 1,-1 0-1,1 0 1,1-1 4,-3 1-2,160-55-6,-31 8 94,-120 46-88,-11 2 4,0 0 1,1 0 0,-1 0 0,1 1 0,-1-1-1,1 0 1,-1 0 0,0 0 0,1 0-1,-1 0 1,1 0 0,-1 0 0,1 0 0,-1 0-1,1 0 1,-1 0 0,0 0 0,1 0 0,-1-1-1,1 1 1,-1 0 0,0 0 0,1 0 0,-1-1-1,1 1 1,-1 0 0,0 0 0,1-1 0,-1 1-1,0 0 1,1-1 0,-1 1 0,0 0 0,0-1-1,1 1 1,-1 0 0,0-1 0,0 1 0,0-1-1,1 1 1,-1-1 0,0 1 0,0 0 0,0-1-1,0 1 1,0-1 0,0 1 0,0-1-1,0 1 1,0 0 0,0-1 0,0 1 0,0-1-1,0 1 1,-1-1 0,1 1 0,0 0 0,0-1-1,0 1 1,-1-1 0,1 1 0,0 0 0,0-1-1,-1 1 1,1 0 0,0-1 0,-1 1 0,1 0-1,0-1 1,-1 1-3,-10-16 36,1 0-1,0-1 1,1-1-1,1 1 1,1-1 0,0-1-36,6 19-2,1-1 0,0 1 1,-1-1-1,1 1 0,-1 0 1,1-1-1,0 1 1,-1-1-1,1 1 0,0-1 1,0 1-1,-1-1 1,1 1-1,0-1 0,0 1 1,0-1-1,0 0 1,0 1-1,0-1 0,0 1 1,0-1-1,0 1 0,0-1 1,0 0-1,0 1 1,0-1-1,0 1 0,0-1 1,1 1-1,-1-1 1,0 1-1,0-1 0,1 1 1,-1-1-1,0 1 1,0-1-1,1 1 0,-1-1 1,1 1-1,-1 0 0,1-1 1,-1 1-1,0 0 1,1-1-1,-1 1 0,1 0 1,-1 0-1,1-1 1,0 1 1,28 9-133,-19-5 104,24 11-59,-19-8 78,1 0 0,1-1 0,-1-1 0,1-1 0,0 0 0,6 0 10,-19-4 4,-1 0 0,1 0 0,-1-1 0,0 0 0,1 1 0,-1-1 0,0 0 0,1-1 0,-1 1 0,0-1 0,0 1 0,0-1 0,0 0 0,0 0 0,0 0 0,-1 0 0,1-1 0,-1 1-1,1-1 1,-1 0 0,0 1 0,0-1 0,0 0 0,-1 0 0,1 0 0,0-2-4,1 0 15,-1-1 0,1 0 0,-1 0 0,0 0 0,-1 0 0,1 0 0,-1 0 1,0 0-1,-1 0 0,0-1 0,0 1 0,0 0 0,0 0 0,-2-4-15,2 10 2,0-1 0,1 1 0,-1-1 0,0 1 1,0 0-1,0-1 0,0 1 0,0-1 0,0 1 0,0-1 1,0 1-1,0-1 0,0 1 0,0-1 0,-1 1 0,1-1 1,0 1-1,0-1 0,0 1 0,-1 0 0,1-1 0,0 1 0,0-1 1,-1 1-1,1 0 0,0-1 0,-1 1 0,1 0 0,0-1 1,-1 1-1,1 0 0,-1 0 0,1-1 0,0 1 0,-1 0 0,1 0 1,-1 0-1,1-1 0,-1 1 0,1 0 0,-1 0 0,1 0 1,-1 0-1,1 0 0,-1 0 0,1 0 0,-1 0 0,1 0 1,-1 0-1,1 1 0,0-1 0,-1 0 0,1 0 0,-1 0 0,1 0 1,-1 1-1,1-1 0,0 0 0,-1 0 0,1 1 0,-1-1 1,1 0-1,0 1 0,-1-1 0,1 1 0,0-1-2,-18 33 14,15-20-20,0 1 0,1 0 0,1 0 0,0 0-1,0 0 1,1 0 0,1-1 0,1 1 0,0 0 0,1 0 0,0 0 0,1-1 0,0 0 0,1 0 0,1 0 0,1 2 6,-6-13-19,-1 0 1,1 0 0,0 0 0,0 0 0,0 0 0,0 0 0,0 0 0,1 0 0,-1 0 0,1 0 0,-1-1 0,1 1 0,-1-1 0,1 1-1,0-1 1,0 0 0,0 0 0,0 1 0,0-1 0,0 0 0,0-1 0,0 1 0,0 0 0,0-1 0,1 1 0,-1-1 0,0 0-1,0 1 1,1-1 0,-1 0 0,0-1 0,0 1 0,0 0 0,1 0 0,-1-1 0,0 0 0,0 1 0,2-2 18,70-67-3530,-49 34 926</inkml:trace>
  <inkml:trace contextRef="#ctx0" brushRef="#br0" timeOffset="76827.371">17230 4991 5273,'0'-4'829,"4"-51"6340,-4 52-6984,-1 0-1,1 1 1,0-1-1,-1 0 1,0 0-1,1 0 1,-1 0-1,0 0 1,-1 1-1,1-1 1,0 0-1,-1 1 1,1-1-1,-1 1 0,0 0 1,0-1-1,0 1 1,0 0-1,0 0 1,-1 0-1,1 1 1,0-1-1,-1 0 1,0 1-1,1 0 1,-2-1-185,2 1 58,-1 0 0,0 0 0,0 0-1,0 0 1,0 1 0,1-1 0,-1 1 0,0 0 0,0 0 0,0 0 0,0 0 0,0 0 0,0 1-1,0-1 1,0 1 0,0 0 0,0 0 0,0 0 0,1 0 0,-1 0 0,0 1 0,1-1-1,-1 1 1,1 0 0,0 0 0,-1 0 0,1 0 0,0 0 0,0 0 0,0 0 0,1 1 0,-1-1-1,0 1 1,0 1-58,-40 96 55,36-82-22,1 1 1,0 1-1,2-1 0,0 1 1,1-1-1,1 1 0,1 0 1,1 4-34,-2-20 7,1-1-1,0 1 1,1 0 0,-1 0 0,0 0 0,1-1-1,0 1 1,0 0 0,0-1 0,1 1 0,-1-1 0,1 1-1,0-1 1,0 0 0,0 1 0,0-1 0,0 0-1,1 0 1,-1-1 0,1 1 0,0-1 0,0 1 0,0-1-1,0 0 1,0 0 0,1 0 0,-1 0 0,0-1-1,1 1 1,0-1 0,-1 0 0,1 0 0,0 0 0,-1 0-1,1-1 1,0 0 0,0 0 0,-1 0 0,1 0-1,0 0 1,0-1 0,0 0 0,-1 1 0,2-2-7,10-3 19,-1-1-1,1-1 1,-1 0 0,0-1 0,-1 0-1,0-1 1,0-1 0,-1 0 0,0-1-1,-1 0 1,0 0 0,5-9-19,7-10 37,-2-1 0,0-1 0,-3-1 0,11-26-37,-15 29 25,-2-1 0,-1-1 1,-1 0-1,-2-1 0,-2 0 0,0 0 0,0-28-25,-5 52 10,0 0-1,-1 0 1,0 0-1,0 0 0,-1 0 1,0 0-1,-1 1 1,0-1-1,0 0 1,0 1-1,-2-2-9,4 9 0,0 0-1,0 0 1,0 0 0,-1 0-1,1 1 1,0-1 0,-1 0-1,1 0 1,-1 0 0,1 0-1,-1 0 1,1 1-1,-1-1 1,1 0 0,-1 0-1,0 1 1,1-1 0,-1 0-1,0 1 1,0-1 0,1 1-1,-1-1 1,0 1-1,0-1 1,0 1 0,0 0-1,0-1 1,0 1 0,1 0-1,-1 0 1,0 0 0,0 0-1,0 0 1,0 0-1,0 0 1,0 0 0,0 0-1,0 0 1,0 0 0,0 0-1,0 1 1,0-1 0,0 0-1,1 1 1,-1-1-1,0 1 1,0-1 0,0 1-1,0-1 1,1 1 0,-1 0-1,0-1 1,1 1-1,-1 0 1,0 0 0,1-1-1,-1 2 1,-30 55-54,29-51 53,-54 178 69,55-183-66,-1 6 9,0-1 0,1 1 1,-1 0-1,1-1 0,1 1 0,-1 0 0,1 0 0,0 0 0,1 0 1,-1-1-1,1 1 0,1 0 0,-1-1 0,1 1 0,1 0 1,-1-1-1,1 0 0,1 2-11,-3-7 2,0 0-1,0 0 1,0 0 0,1 0-1,-1 0 1,0 0 0,1 0 0,-1-1-1,1 1 1,-1 0 0,0-1-1,1 0 1,0 1 0,-1-1 0,1 0-1,-1 1 1,1-1 0,-1 0-1,1 0 1,-1 0 0,1-1 0,0 1-1,-1 0 1,1-1 0,-1 1-1,1 0 1,-1-1 0,1 0-1,-1 1 1,0-1 0,1 0 0,-1 0-2,130-82 96,-48 39-74,-80 44-25,0 0 0,-1 0-1,1 0 1,-1 1 0,1-1 0,-1 1-1,1 0 1,-1 0 0,1 0-1,-1 0 1,0 0 0,1 0-1,-1 1 1,0-1 0,0 1 0,0 0-1,0-1 1,0 1 0,-1 0-1,1 0 1,0 0 0,-1 0-1,1 1 1,-1-1 0,0 0 0,0 0-1,0 1 1,0-1 0,0 1-1,-1-1 1,1 1 0,-1-1-1,1 1 1,-1 0 0,0-1 0,0 1-1,0-1 1,-1 3 3,13 213-96,-13-216 98,1-1-1,0 0 1,0 1-1,-1-1 1,1 0 0,0 0-1,0 1 1,0-1-1,1 0 1,-1 1 0,0-1-1,0 0 1,1 1-1,-1-1 1,1 0 0,-1 0-1,1 0 1,0 0-1,-1 1 1,1-1 0,0 0-1,0 0 1,0 0-1,0 0 1,-1 0 0,1-1-1,1 1 1,-1 0-1,0 0 1,0-1 0,0 1-1,0-1 1,0 1-1,1-1 1,-1 1 0,0-1-1,0 0 1,1 1-1,-1-1 1,0 0 0,1 0-1,-1 0 1,0 0-1,1 0 1,-1 0 0,0 0-1,0-1 1,1 1-1,-1 0 1,0-1-1,0 1 1,1-1 0,-1 0-1,0 1 1,0-1-2,7-4 12,0-1-1,-1-1 1,1 1 0,-1-1-1,-1 0 1,1 0 0,-1-1-1,3-7-11,-6 12 3,24-41-337,-1-2 0,-3 0 0,-1-2 0,-3-1 0,-2 0 0,-2-1 0,-2-1 0,-2 0 0,-3 0 0,-2-1 0,0-41 334,-4 70-455,-12 37 134,-18 152 977,26-135-577,1 0-1,2 1 1,1-1 0,1 0 0,1 0 0,2 0-1,2-1 1,0 0 0,2 0 0,1-1-1,2 0 1,1-1 0,14 22-79,-19-38 39,0 1 1,1-1-1,1-1 0,0 0 0,0-1 1,1 0-1,5 2-39,-44-47-806,-215-258-3297,169 219 7475,145 85-900,-60-10-2291,46 1-168,0-2 1,-1-3-1,35-6-13,-79 7-136,76-10-1419,-30-5-3411,-33 4 562</inkml:trace>
  <inkml:trace contextRef="#ctx0" brushRef="#br0" timeOffset="77156.011">18101 4239 8594,'42'-82'6770,"64"-14"-4896,-81 78-1731,2 1-1,0 1 1,0 2-1,2 0 0,-1 2 1,2 1-1,0 2 0,0 0 1,0 2-1,1 2 1,0 0-1,0 2 0,29 2-142,-56 0 23,0 1 0,0-1 0,0 1 0,0 0 0,0 0-1,0 1 1,0-1 0,-1 1 0,1 0 0,0 0 0,0 0-1,-1 0 1,1 1 0,-1 0 0,1-1 0,-1 1 0,1 1-1,-1-1 1,0 0 0,0 1 0,0-1 0,-1 1 0,1 0-1,0 0 1,-1 0 0,0 0 0,0 1 0,0-1 0,0 1-1,0-1 1,-1 1 0,0-1 0,1 3-23,-2 3 58,-1 0 1,0-1 0,-1 0-1,1 1 1,-2-1-1,1 0 1,-1 0-1,0 0 1,-1 0 0,0-1-1,0 1 1,-2 1-59,-42 70 575,-4-1-1,-4-3 1,-2-3 0,-15 10-575,9-4 556,64-78-553,-1 1 0,1-1-1,-1 1 1,0-1 0,1 1 0,0 0-1,-1-1 1,1 1 0,-1 0 0,1-1-1,0 1 1,-1 0 0,1-1 0,0 1-1,0 0 1,0 0 0,-1 0 0,1-1-1,0 1 1,0 0 0,0 0 0,0-1-1,0 1 1,1 0 0,-1 0 0,0-1-1,0 1 1,0 0 0,1 0 0,-1-1-1,0 1 1,1 0 0,-1-1 0,1 1-1,-1 0 1,1-1 0,-1 1 0,1-1-1,-1 1 1,1-1 0,-1 1 0,1-1-1,0 1 1,-1-1 0,1 1 0,0-1-1,-1 0 1,1 1 0,0-1 0,0 0-1,-1 0 1,1 0 0,0 0 0,0 1-1,0-1-2,43-1-28,107-25-8,-1-1-1139,-51 18-2373,-59 11 618</inkml:trace>
  <inkml:trace contextRef="#ctx0" brushRef="#br0" timeOffset="77785.451">18774 5021 8842,'-10'40'3809,"10"-7"128,6-14-2009,3-9-1088,1-4-368,1-3-128,-2-7-152,8-11-4233,-8-11 1385</inkml:trace>
  <inkml:trace contextRef="#ctx0" brushRef="#br0" timeOffset="78147.523">19454 3717 9426,'-72'-100'4349,"62"91"-4273,0 0-1,0 1 0,-1 0 1,0 1-1,0 0 0,0 1 0,-1 0 1,-5-1-76,-18-2 85,-1 0-1,-1 3 1,1 1 0,-1 1 0,0 2 0,0 2-1,0 2 1,0 1 0,1 1 0,-21 7-85,-89 14 246,1 7 0,-42 20-246,-451 134 121,-86 39 13,405-105-124,-118 71-10,225-88-4,6 9 0,-106 80 4,200-116 4,3 4-1,-91 90-3,102-74 13,4 4 0,5 4 0,5 4 0,-37 64-13,64-74 19,3 2-1,5 2 1,3 7-19,26-58 3,2 0 0,3 2 0,1-1-1,3 2 1,3 0 0,2 0 0,2 0 0,2 0-1,5 28-2,-1-38-10,1-1-1,3-1 0,2 1 1,1-1-1,3 0 0,1-1 1,2 0-1,1-2 0,3 1 1,13 19 10,-17-37-4,1 0 0,1-1 0,1-1 0,1-1 1,1 0-1,0-1 0,1-1 0,1-2 0,1 0 0,0-1 1,1-1-1,1-1 0,-1-1 0,2-2 0,-1 0 0,16 2 4,45 6 12,1-3 0,0-5-1,0-3 1,1-4-1,-1-3 1,54-10-12,127-23 53,-58-9-20,-3-9-1,-2-8 0,106-52-32,13-31 40,-73 21 15,168-114-55,-158 67 29,-9-12-1,179-168-28,-254 180 17,-7-8 0,-6-9-17,-63 64 191,-4-5-1,-7-4 1,-5-4 0,-6-4-1,-5-6-190,38-100 619,-35 35 165,-29 37 101,-44 162-787,-1-1-1,0 1 1,-1-1 0,0 1 0,-1-1 0,-1 0 0,0 0 0,0 0 0,-1 1 0,0-1 0,-1 0 0,-1 1 0,0-1 0,0 1 0,-1 0 0,-1 0 0,-2-5-98,4 12 48,0 0 0,-1 0-1,1 0 1,-1 0 0,0 0 0,0 1-1,0 0 1,-1 0 0,1 0-1,-1 0 1,0 1 0,1 0 0,-1-1-1,-5 0-47,-107-12 468,-42 31-211,29 9-323,2 7 1,-85 34 65,-431 180-2721,246-72-1312,-1 5-500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24:10.521"/>
    </inkml:context>
    <inkml:brush xml:id="br0">
      <inkml:brushProperty name="width" value="0.05" units="cm"/>
      <inkml:brushProperty name="height" value="0.05" units="cm"/>
    </inkml:brush>
  </inkml:definitions>
  <inkml:trace contextRef="#ctx0" brushRef="#br0">733 6774 16243,'-14'186'-28,"-29"255"257,-15 30 320,10-39 68,38-58-98,24-69 49,10-19 114,-14-238-661,-27-55-2800,3-19-597,-9-17-115</inkml:trace>
  <inkml:trace contextRef="#ctx0" brushRef="#br0" timeOffset="389.112">195 9173 8466,'1'1'233,"0"1"0,0-1-1,0 1 1,0-1 0,1 0 0,-1 0 0,0 1 0,1-1-1,-1 0 1,1 0 0,0 0 0,-1 0 0,1-1 0,0 1 0,-1 0-1,1-1 1,0 1 0,0-1 0,0 0 0,-1 1 0,1-1 0,0 0-1,0 0 1,0 0-233,6 1 25,69 6 146,1-3 0,0-3 0,0-4 0,12-4-171,-59 5 19,295-26 40,56-8-34,55 20 179,60 6 41,7-13-81,-25-30 114,-74 24 167,-312 25-282,22 2 111,-1-6 0,-1-5-1,112-27-273,-67 5-144,-145 38-416,-21 1-3307,-20 4 886</inkml:trace>
  <inkml:trace contextRef="#ctx0" brushRef="#br0" timeOffset="390.112">4322 8765 7338,'53'-20'8683,"36"5"-7890,-37 7-595,281-77-286,-321 82 81,-2-1-4,1 0 0,1 1 0,-1 1 0,0 0 1,1 0-1,-1 1 0,1 0 0,-1 1 0,1 1 0,0-1 0,7 3 11,-17-2 11,1 0-1,-1 0 1,1 0 0,-1 0-1,1 0 1,-1 0 0,0 1-1,0-1 1,0 1 0,0 0-1,0 0 1,0-1 0,0 1 0,-1 0-1,1 1 1,-1-1 0,1 0-1,-1 0 1,0 1 0,0-1-1,0 1 1,0-1 0,0 1-1,0-1 1,-1 1 0,0-1-1,1 1 1,-1-1 0,0 1-1,0 2-10,-18 77 592,-9-21-177,-2-2-1,-3-1 1,-3-1-1,-2-2 1,-12 11-415,21-30 112,0-1 0,-3-1 0,-29 25-112,38-40-89,12-9-200,0 0 0,0-1 0,-1-1 0,-1 0 0,0 0 0,0-1 0,0-1 0,-1 0 0,-9 3 289,-45 5-3553,-5-7-376</inkml:trace>
  <inkml:trace contextRef="#ctx0" brushRef="#br0" timeOffset="783.059">0 7416 11346,'23'-35'5719,"18"-13"-5294,-1 2-439,179-258 12,38-88 40,-97 122-50,-117 209-30,-41 60 39,0 0 0,0 1-1,0-1 1,0 1-1,0 0 1,0-1-1,0 1 1,0 0 0,0 0-1,0 0 1,0 0-1,0 1 1,0-1-1,0 1 1,0-1-1,0 1 1,0 0 0,0-1-1,0 1 1,-1 0-1,1 0 1,0 0-1,0 0 1,-1 1 0,1-1-1,-1 0 1,1 1 3,1 0-1,28 23-23,-2 2 0,0 0 0,-2 2-1,-1 1 1,-2 1 0,0 1 0,-3 1 0,0 1 0,-1 4 24,36 65 298,-44-81-2087,-4-5 279</inkml:trace>
  <inkml:trace contextRef="#ctx0" brushRef="#br0" timeOffset="1242.998">110 7338 9618,'-23'-4'2371,"21"0"921,21 2-3358,223 12 34,97-27 6,67-21 28,30-33 26,7-1 18,42 20-42,-7-3 9,-49-3-2,-303 38 7,-2-4 0,0-7 0,3-6-18,-114 33 50,1 0-1,-1-1 1,0-1 0,0 0-1,-1-1 1,0 0 0,0-1-1,-1 0 1,0-1-1,4-4-49,-15 12 47,0 0 0,0 0-1,1 1 1,-1-1 0,-1 0-1,1 1 1,0-1-1,0 0 1,0 1 0,0-1-1,0 0 1,-1 1 0,1-1-1,0 0 1,-1 1 0,1-1-1,0 1 1,-1-1-1,1 0 1,-1 1 0,1-1-1,-1 1 1,1-1 0,-1 1-1,1 0 1,-1-1 0,1 1-1,-1-1 1,0 1-1,1 0 1,-1 0 0,0-1-1,1 1 1,-1 0 0,0 0-1,1 0 1,-1 0 0,0 0-1,1 0 1,-1 0 0,0 0-1,1 0 1,-1 0-1,0 0 1,0 0-47,-6-2 158,-100 1-790,31 17-6773,41-4 3959</inkml:trace>
  <inkml:trace contextRef="#ctx0" brushRef="#br0" timeOffset="1636.943">3636 6785 6889,'0'-9'2626,"0"-10"1035,13-6-3213,1 43-365,-6 7 84,-1 0 0,-1 1 0,-2 0-1,0 1 1,-1 7-167,0-2 101,56 551 918,-20-92-802,-20-116-126,-1-101-13,23 173 81,-25-330-60,-16-117-99,0 1 1,-1-1-1,1 1 1,0-1-1,0 1 0,1-1 1,-1 1-1,0-1 1,0 1-1,0-1 1,0 1-1,0-1 1,0 1-1,1-1 0,-1 1 1,0-1-1,0 1 1,1-1-1,-1 1 1,0-1-1,1 0 1,-1 1-1,1-1 0,-1 0 1,0 1-1,1-1 1,-1 0-1,1 1 1,-1-1-1,1 0 1,-1 0-1,1 0 0,-1 1 1,1-1-1,-1 0 1,1 0-1,-1 0 1,1 0-1,-1 0 1,1 0-1,-1 0 0,1 0 1,-1 0-1,1 0 1,-1 0-1,1 0 1,-1-1-1,1 1 1,-1 0-1,1 0 0,-1 0 1,1-1-1,-1 1 1,1 0-1,7-8-4178,-2-13 1581</inkml:trace>
  <inkml:trace contextRef="#ctx0" brushRef="#br0" timeOffset="2191.461">3464 9315 5265,'15'3'4747,"7"14"-2180,-15-11-1954,37 37 353,-2 3 0,-1 2 0,29 46-966,-56-75 115,23 32 92,-20-26-164,0-1 0,2 0 0,0-1 0,2-2 0,0 0 0,3 0-43,-21-17 24,1-1 0,0 0 0,0 0 1,-1 0-1,2-1 0,-1 1 0,0-1 0,0 0 0,1 0 0,-1 0 0,1-1 0,0 1 0,-1-1 0,1-1 0,0 1 0,0 0 1,0-1-1,0 0 0,-1 0 0,1-1 0,0 1 0,0-1 0,0 0 0,-1 0 0,1-1 0,0 1 0,-1-1 0,0 0 1,1-1-1,-1 1 0,0-1 0,0 1 0,0-1 0,0 0 0,-1-1 0,3-1-24,9-21 156,-1 1-1,-1-2 1,-1 0-1,-1 0 1,-2-1-1,2-8-155,0 0 82,163-553 22,-150 536 600,-22 47-3087,-8 5 697</inkml:trace>
  <inkml:trace contextRef="#ctx0" brushRef="#br0" timeOffset="3627.857">624 9258 3937,'25'-20'6967,"-2"-4"-4051,37-57-3920,-45 60 1862,137-206-522,-111 160-300,-24 34 10,2 0-1,1 2 1,1 0 0,2 2-1,1 0 1,1 2-1,2 0 1,12-8-46,174-120 147,-148 109-142,1 3 0,66-31-5,-104 59 16,1 2 0,0 1 0,0 2 0,1 0 0,1 2 0,-1 1 0,1 2 0,15 0-16,393-40 235,-412 41-217,138-33 110,128-89-24,-239 97-70,-2-3 0,-1-1 1,-2-3-1,6-8-34,104-108 204,-43 34-132,-23 32-45,33-50 125,-68 20 708,-22 75-919,-31 26-3606,-13-5 958</inkml:trace>
  <inkml:trace contextRef="#ctx0" brushRef="#br0" timeOffset="4585.863">3291 7745 13091,'-10'3'4169,"-13"8"528,29-14-3169,-12 3-1880,1 1-328,10 1-624,4 1-249,-4 3-375,-2 1 415,9-1-2519,-9 0 1223</inkml:trace>
  <inkml:trace contextRef="#ctx0" brushRef="#br0" timeOffset="5008.447">2299 8212 13595,'5'-6'3225,"-8"2"1096,3-1-3889,0 4-592,1-4-561,1-1-375,-2-3 3337,-2 1-6538,-8 2 3088</inkml:trace>
  <inkml:trace contextRef="#ctx0" brushRef="#br0" timeOffset="5254.827">1706 8221 12955,'-5'-9'3144,"-7"5"1033,5 2-3673,1 2-528,-4 3-416,0 0-344,-5 2-576,1-2 184,-7 0-2921,3 0 848</inkml:trace>
  <inkml:trace contextRef="#ctx0" brushRef="#br0" timeOffset="5806.701">811 8968 10658,'-14'6'2465,"14"-8"864,6 2-3033,5 0-304,2 2-104,4-1-169,-2-1 3506,-1-1-6562,-2-7 3145</inkml:trace>
  <inkml:trace contextRef="#ctx0" brushRef="#br0" timeOffset="5807.701">1167 8875 11434,'12'3'4369,"-43"-1"104,24-1-2480,6-2-2289,5-13-1249,6-9-2936,-10-13 313</inkml:trace>
  <inkml:trace contextRef="#ctx0" brushRef="#br0" timeOffset="6158.423">1774 8159 10330,'-9'-29'4824,"27"-22"-4149,-11 37-599,124-342-247,22-147 136,48-146 59,34-40-8,4 9 46,-159 471-41,178-474 16,-96 271-46,29-74 18,-157 395 2,-4-2 0,-4-1-1,-3-4-10,-1-60 94,-7-1 1,-6-31-95,-3 69 162,-11 75-417,-8 29-3249,0 7 735</inkml:trace>
  <inkml:trace contextRef="#ctx0" brushRef="#br0" timeOffset="7654.514">1800 778 7642,'1'-1'157,"-1"-1"0,1 1 0,-1 0 0,1-1 0,-1 1 0,0-1 0,1 1 1,-1-1-1,0 1 0,0 0 0,0-1 0,0 1 0,0-1 0,0 1 0,-1-1 0,1 1 1,0 0-1,-1-1 0,1 1 0,-1 0 0,1-1 0,-1 1 0,0 0 0,0-1 0,1 1 1,-1 0-1,0 0 0,0 0 0,0 0 0,0 0 0,0 0 0,-1 0 0,1 0 0,0 1 1,0-1-1,0 0 0,-1 1 0,1-1 0,0 0 0,-1 1 0,1 0 0,-1-1 0,1 1 1,0 0-1,-1 0 0,1 0 0,-1 0-157,-35 40 760,26-19-719,0 1-1,2 1 1,0-1 0,2 2-1,0-1 1,2 1 0,0 0-1,0 12-40,2-20 15,1 0-1,0 0 0,2 0 0,-1 0 1,2-1-1,0 1 0,1 0 1,0 0-1,2-1 0,-1 1 0,2-1 1,0 0-1,4 6-14,-8-18 4,1 0-1,-1-1 1,1 1 0,0-1-1,-1 0 1,1 1 0,0-1-1,1 0 1,-1 0 0,0-1 0,0 1-1,1 0 1,-1-1 0,1 1-1,0-1 1,-1 0 0,1 0-1,0 0 1,0 0 0,0 0-1,0-1 1,-1 1 0,1-1 0,0 0-1,0 0 1,0 0 0,0 0-1,0 0 1,0-1 0,0 1-1,0-1 1,2-1-4,2-1 13,1 0 0,0 0 0,-1-1 0,0-1 0,0 1-1,0-1 1,0 0 0,-1-1 0,0 1 0,0-1 0,1-3-13,14-20 57,-2-1 1,-2-1-1,0-1 1,-2-1-1,-2 0 1,-1 0-1,-1-2 1,5-32-58,12-64 560,-31 171-451,1 0-1,1 0 1,3-1 0,1 6-109,-2-25 15,1-1 1,0 1-1,1 0 0,1-1 1,1 0-1,1 1 0,1-2 1,0 1-1,1-1 0,1 0 1,1-1-1,2 2-15,-10-16 5,-1 0 1,1-1-1,0 1 1,1-1 0,-1 1-1,0-1 1,1 0-1,-1 0 1,1 0-1,0 0 1,0 0-1,-1-1 1,1 1-1,0-1 1,0 0-1,1 0 1,-1 0 0,0 0-1,0 0 1,0-1-1,1 1 1,-1-1-1,0 0 1,1 0-1,-1 0 1,0-1-1,1 1 1,-1-1-1,0 0 1,0 0-1,0 0 1,0 0 0,0 0-1,0-1 1,0 1-1,0-1 1,0 0-1,-1 0 1,1 0-1,0 0-5,5-9 68,-1 1 0,0-1 0,0 0 0,-1-1 0,-1 0 0,0 0 0,0 0 0,-1 0 0,-1-1 0,0 1-1,-1-1 1,0 0 0,-1 0 0,0 0 0,-2-10-68,2-32 187,-2-1 0,-3 1 0,-2-1 0,-6-21-187,-2 23 144,10 58-93,3 11-45,1 0 1,1 1-1,0-1 0,1 0 1,1 0-1,0 0 0,1 0 1,5 10-7,-7-17 3,0 0 0,0-1 1,1 0-1,0 1 0,1-1 0,-1 0 1,1-1-1,1 1 0,-1-1 1,1 0-1,0 0 0,1 0 0,-1 0 1,1-1-1,0 0 0,1 0 1,-1-1-1,1 0 0,0 0 0,0-1 1,0 1-1,1-1 0,-1-1 1,1 0-1,-1 0 0,1 0 0,0-1 1,5 0-4,-6-1 6,0-1 1,0-1-1,0 1 1,0-1-1,0-1 0,0 1 1,-1-1-1,1 0 1,-1 0-1,0-1 1,0 0-1,0 0 1,-1-1-1,1 1 0,-1-1 1,0 0-1,0-1 1,-1 1-1,1-1 1,-1 0-1,-1 0 1,1 0-1,-1-1 1,1-3-7,7-16 36,-1 0 0,-2 0 0,0-1 1,-2 0-1,1-20-36,13-117 77,-44 186-98,11 1-9,2 0 1,0 1-1,2 1 1,0 0-1,2 0 1,1 0-1,1 1 1,-1 21 29,-8 156 16,14-195-17,0 1 0,0-1 0,1 1 0,0-1 0,1 0 0,-1 1 1,2-1-1,-1 0 0,1 0 0,0 0 0,1-1 0,0 2 1,-1-7 0,-1-1 1,1 1-1,-1 0 1,1-1-1,-1 1 0,1-1 1,0 0-1,0 0 1,0 0-1,0 0 0,-1-1 1,1 1-1,0-1 1,0 0-1,0 0 0,0 0 1,0 0-1,0 0 0,0 0 1,0-1-1,0 0 1,0 1-1,0-1 0,0 0 1,0-1-1,-1 1 1,1 0-1,0-1 0,-1 1 1,1-1-1,0-1 0,11-6 12,0-1 0,-2-1 0,1 1 0,-1-2 0,-1 0 0,0 0 0,-1-1 1,0-1-1,1-2-12,4-4 18,157-245 119,-156 237-129,31-49 10,-3-2 1,-3-2-1,-5-1 1,2-17-20,-24 35 43,-14 63-42,0 1 0,0-1 0,-1 0 0,1 0 0,0 0 0,-1 1 0,1-1 0,-1 0 0,1 1 0,-1-1 0,1 0 0,-1 1 1,1-1-1,-1 1 0,0-1 0,1 0 0,-1 1 0,0 0 0,1-1 0,-1 1 0,0-1 0,0 1 0,1 0 0,-1 0 0,0-1 0,0 1 0,0 0 0,0 0 0,1 0 0,-1 0 0,0 0 0,0 0 1,0 0-1,0 0 0,1 0 0,-1 0 0,0 1 0,0-1 0,0 0 0,1 0 0,-1 1 0,0-1 0,0 1 0,1-1 0,-1 1 0,0-1 0,1 1 0,-1-1 0,0 1 0,1-1 0,-1 1 0,1 0 1,-1 0-1,-21 15-17,0 2 0,2 1 0,0 0 1,1 1-1,0 1 0,2 1 1,1 1-1,-1 2 17,6-10-1,1 1-1,0 0 1,1 1-1,1 0 1,0 0-1,1 1 1,1 0-1,1 0 1,0 0-1,2 1 1,0 0-1,1-1 1,0 1-1,2 0 1,0 0-1,2 0 1,0 0-1,1 0 0,0-1 1,2 1-1,0-1 1,1 0-1,8 15 2,49 59-443,-60-88 401,0-1 1,1 0 0,-1 1 0,1-2-1,0 1 1,-1 0 0,1-1-1,0 1 1,1-1 0,-1 0-1,0-1 1,1 1 0,-1-1 0,1 0-1,-1 0 1,1 0 0,-1 0-1,1-1 1,0 0 0,-1 0-1,1 0 1,0-1 0,0 1 41,6-5-580,0 0 1,0-1-1,0 0 0,-1 0 1,0-1-1,0 0 0,-1-1 1,0 0-1,0-1 0,-1 0 1,5-7 579,30-34-3385</inkml:trace>
  <inkml:trace contextRef="#ctx0" brushRef="#br0" timeOffset="8085.605">3455 453 9466,'-48'15'5619,"-3"40"-4950,44-42-569,0 1 0,0 0 0,1 0-1,1 0 1,1 1 0,0 0 0,0 0 0,2 0 0,0 1-1,0-1 1,2 0 0,0 1 0,1-1 0,0 1 0,2 3-100,-3-16 7,0 0 1,1 0 0,0 0 0,-1 0-1,1 0 1,0 0 0,1 0-1,-1 0 1,0 0 0,1-1 0,0 1-1,-1 0 1,1-1 0,0 0-1,0 1 1,1-1 0,-1 0-1,0 0 1,1 0 0,-1 0 0,1 0-1,0-1 1,0 1 0,-1-1-1,1 0 1,0 0 0,0 0 0,0 0-1,0 0 1,0-1 0,1 1-1,0-1-7,7-2 18,0-1 0,-1 1-1,1-2 1,-1 0-1,1 0 1,-1-1 0,0 0-1,-1 0 1,1-1-1,-1-1 1,0 0 0,-1 0-1,0 0 1,0-1-1,5-7-17,15-13 36,-1-1 0,-2-1 0,-1-1 0,-1-2 0,-2 0 0,-1-1 0,-2-1 0,-2 0 0,0-2-1,-3 0 1,-1 0 0,1-15-36,-5 19 73,-2 1 0,-1-1-1,-2 0 1,-1 0 0,-1 0-1,-3-13-72,-8 6 300,10 40-292,-1-1 1,0 1-1,1-1 1,-1 1-1,0-1 1,1 1-1,-1 0 1,0-1-1,0 1 1,1 0-1,-1-1 1,0 1-1,0 0 1,0 0-1,1 0 1,-1 0-1,0 0 1,0 0-1,0 0 0,1 0 1,-1 0-1,0 0 1,0 1-1,0-1 1,1 0-1,-1 0 1,0 1-1,0-1 1,1 0-1,-1 1 1,0-1-1,1 1 1,-1-1-1,1 1 1,-1 0-1,0-1 1,1 1-1,-1-1 1,1 1-1,-1 0 0,1-1 1,0 1-1,-1 0-8,-22 25 64,0 2 0,2 0 1,1 1-1,1 1 0,2 1 0,-7 17-64,22-45 1,-10 19 16,0 1 0,1 0 0,1 1 0,1 0 0,1 1 0,1 0 0,2 0 0,-2 16-17,7-37 0,0 0 1,1 0-1,-1 0 1,1 0-1,0 0 1,0-1-1,0 1 1,1 0-1,-1 0 1,1-1-1,0 1 0,0-1 1,0 0-1,0 1 1,1-1-1,-1 0 1,1 0-1,0-1 1,0 1-1,0 0 1,0-1-1,0 0 0,1 0 1,-1 0-1,1 0 1,-1 0-1,1-1 1,0 0-1,3 2 0,9 1 5,0-1 0,0 0-1,0-1 1,0-1 0,0 0-1,1-1 1,-1-1 0,0 0-1,0-1 1,12-4-5,-27 5 0,0 0 0,0 1 0,1-1 1,-1 0-1,0 1 0,1-1 0,-1 0 0,0 1 0,1 0 1,-1-1-1,0 1 0,1 0 0,-1 0 0,1 0 1,-1 0-1,1 0 0,-1 0 0,0 0 0,1 0 0,-1 0 1,1 1-1,-1-1 0,0 1 0,1-1 0,-1 1 0,0-1 1,0 1-1,1 0 0,-1 0 0,0-1 0,0 1 0,0 0 1,0 0-1,0 0 0,0 0 0,0 0 0,0 1 1,0-1-1,-1 0 0,1 0 0,0 1 0,-1-1 0,1 0 1,-1 1-1,1-1 0,-1 1 0,-10 199-103,10-200 90,3 32-519,-2-32 443,-1 0 0,0-1 0,0 1 0,1-1 0,-1 1 0,1-1 0,-1 1 0,0-1 0,1 1 0,-1-1 0,1 1-1,-1-1 1,1 0 0,-1 1 0,1-1 0,-1 0 0,1 1 0,-1-1 0,1 0 0,0 0 0,-1 1 0,1-1 0,-1 0 0,1 0 0,0 0 0,-1 0-1,1 0 1,0 0 0,-1 0 0,1 0 0,-1 0 0,1 0 0,0 0 0,-1 0 0,1-1 0,-1 1 0,1 0 0,0 0 0,-1-1 0,1 1-1,-1 0 1,1-1 0,-1 1 0,1-1 0,-1 1 0,1 0 0,-1-1 0,1 1 0,-1-1 0,0 1 89,27-23-3548</inkml:trace>
  <inkml:trace contextRef="#ctx0" brushRef="#br0" timeOffset="8695.848">4126 329 10794,'-1'16'1710,"10"54"3195,-9-69-4909,1 1 1,0-1-1,0 1 1,1-1-1,-1 0 0,0 1 1,0-1-1,0 0 1,1 0-1,-1 0 1,1 0-1,-1 0 0,1 0 1,-1-1-1,1 1 1,0 0-1,-1-1 1,1 1-1,0-1 1,-1 1-1,1-1 0,0 0 1,-1 0-1,1 0 1,1 0 3,59-16 144,-60 16-137,-1-1 0,1 0 0,-1 0 0,0 0 0,1 0 0,-1 0 0,0 0 0,0 0 0,0 0-1,0-1 1,0 1 0,0 0 0,0-1 0,0 1 0,0 0 0,0-1 0,-1 1 0,1-1 0,-1 1 0,1-1 0,-1 0 0,0 1 0,1-1 0,-1 0 0,0 1-1,0-1 1,0 1 0,0-1 0,-1 0 0,1 1 0,0-1 0,-1 1 0,1-1 0,-1 0 0,1 1 0,-1-1 0,0 1 0,0-1-7,0 0 11,0 0-1,-1 0 1,1 0 0,-1 0 0,1 0 0,-1 0 0,0 0-1,0 1 1,0-1 0,0 1 0,0-1 0,0 1 0,0 0-1,-1 0 1,1 0 0,0 0 0,-1 0 0,1 0 0,-1 1-1,1-1 1,-1 1 0,1-1 0,-1 1 0,1 0 0,-1 0 0,1 0-1,-1 1 1,1-1 0,-1 1 0,1-1 0,0 1 0,-2 0-12,-74 41 419,64-29-319,2 1-1,-1 1 1,2 0-1,0 0 1,0 1-1,2 0 1,0 1-1,1 0 1,1 1 0,0 0-1,-2 9-98,7-22 16,0-1 0,0 1 0,1 0 0,-1 0-1,1 0 1,0 0 0,0 0 0,0 0 0,1 0 0,0 0-1,0 0 1,0 0 0,1 0 0,-1 0 0,1 0 0,1 0-1,-1 0 1,1-1 0,-1 1 0,1 0 0,1-1 0,-1 1 0,0-1-1,1 0 1,0 0 0,0 0 0,1 0 0,-1 0 0,1-1-1,-1 1 1,1-1 0,0 0 0,3 2-16,-1-4 7,1 1 1,-1-1-1,0 0 0,1 0 1,-1-1-1,0 0 0,1 0 1,-1-1-1,1 1 0,-1-1 1,0-1-1,0 1 0,1-1 1,-1 0-8,17-7-7,-1-1-1,0-2 1,-1 0 0,0 0 0,-1-2 0,-1-1 0,0 0 0,0-2 0,-2 0 0,0-1 0,-1 0 0,-1-2 0,0-2 7,30-54-134,-45 84 142,0 0 0,0 0-1,1 0 1,0-1-1,0 1 1,1 0 0,0-1-1,1 1 1,0-1 0,0 1-1,1 1-7,-2-6 4,-1-1 1,0 1-1,1-1 0,-1 0 0,1 0 0,0 0 0,0 0 1,0 0-1,0 0 0,0 0 0,0-1 0,1 1 0,-1-1 1,0 0-1,1 1 0,-1-1 0,1 0 0,-1 0 0,1-1 1,0 1-1,-1-1 0,1 1 0,0-1 0,0 0 0,-1 0 1,1 0-1,0 0 0,0 0 0,1-1-4,79-27 77,-40 5-35,-1-1 1,-1-2 0,-1-2-1,5-7-42,-31 31-2,-24 27-36,6-15 38,0-1-20,0 0-1,1 0 1,0 0 0,1 0-1,-1 1 1,1-1-1,1 1 1,-1-1-1,1 1 1,0 0-1,1 0 1,0-1 0,0 1-1,1 0 1,0 0-1,1-1 1,-1 1-1,1-1 1,1 1-1,-1-1 1,1 0-1,0 0 1,1 0 0,0 1 20,32 4-5072,-25-17 1176</inkml:trace>
  <inkml:trace contextRef="#ctx0" brushRef="#br0" timeOffset="9131.449">2252 1881 10762,'-9'48'2473,"0"21"920,4 26-3057,5-4-336,8 5 16,4-19-8,2-7 16,-1-29 0,4 45 0,-2-7 0,-3-7-248,-3-16-265,-7-3 1626,-14-68-4554,-14-50 1793</inkml:trace>
  <inkml:trace contextRef="#ctx0" brushRef="#br0" timeOffset="9472.178">1808 2184 6881,'-4'-2'529,"1"-1"0,0 1 0,0-1 0,0 0 0,0 0 0,1-1 0,-1 1 0,1 0-1,0-1 1,0 1 0,0-1 0,1 0 0,-1 0 0,0-2-529,1 2 151,1 0 0,0 0 1,-1-1-1,1 1 0,1 0 0,-1 0 0,1-1 1,-1 1-1,1 0 0,0 0 0,1 0 1,-1 0-1,1 0 0,0 0 0,0 0-151,18-29 29,1 1 0,2 1-1,1 1 1,1 1 0,1 1-1,2 1 1,1 2 0,11-7-29,47-40-2,4 5 1,2 3 0,3 4 1,-62 40-12,1 2 1,1 1 0,0 2 0,1 1 0,14-1 11,-43 12-5,0 1 1,1 0-1,-1 1 1,1 0-1,-1 0 1,1 1 0,-1 0-1,1 1 1,-1-1-1,1 2 1,-1-1-1,1 1 1,-1 1 0,0-1-1,0 1 1,0 1-1,0-1 1,-1 1-1,1 1 1,-1 0 0,0 0-1,-1 0 1,1 0-1,-1 1 1,1 1 4,-1 1 5,0 0 0,-1 1 0,0-1 0,0 1 0,-1 0 0,0 0 0,0 1-1,-1-1 1,-1 1 0,1-1 0,-2 1 0,1 0 0,-1 0 0,-1 0 0,0 0 0,0 0 0,-1 0 0,0 0 0,-1 0 0,0-1 0,0 1 0,-1 0 0,-1-1 0,-3 9-5,-9 10 289,-1-1-1,-1 0 1,-2-2 0,0 0 0,-2-1 0,-15 13-289,7-7 370,-1-1 0,-2-1 0,0-2-1,-2-2 1,-1-1 0,-1-1 0,0-3-1,-28 11-369,60-27-21,0-1 0,0 0 0,0 0 0,0 0 0,-1 0 0,1-1 0,0 0 0,-1 0-1,1-1 1,0 1 0,-1-1 0,1 0 0,-1 0 0,1-1 0,-1 0 0,1 0 0,0 0 0,0-1 0,-1 1 0,1-1-1,-1-1 22,5 1-90,0 1 0,0-1 0,0 0 0,0 0 0,0 0 0,0 0 0,1 0 0,-1 0 0,0 0 0,1 0 0,0 0 0,-1-1 0,1 1 0,0 0 0,0 0 0,0 0 0,1 0 0,-1 0 0,0 0 0,1-1 0,-1 1-1,1 0 1,0 0 0,0 0 0,0-1 90,2-4-555,0 0 0,0 0 1,0 1-1,1-1 0,0 1 0,0-1 0,1 1 0,0 1 0,0-1 0,4-3 555,29-23-3618</inkml:trace>
  <inkml:trace contextRef="#ctx0" brushRef="#br0" timeOffset="9925.854">2771 1964 9138,'-5'26'5551,"0"-8"-5089,0 7-145,2-12-177,-1 0 1,2 0 0,0 1-1,0-1 1,1 1-1,1-1 1,0 1 0,1-1-1,0 0 1,1 1-1,3 6-140,-5-18 11,1-1-1,0 0 1,-1 0-1,1 1 0,0-1 1,0 0-1,0 0 1,0 0-1,0 0 1,0 0-1,0 0 0,1 0 1,-1-1-1,0 1 1,0 0-1,1 0 1,-1-1-1,0 1 0,1-1 1,-1 0-1,1 1 1,-1-1-1,1 0 1,-1 0-1,0 1 0,1-1 1,-1-1-1,1 1 1,-1 0-1,1 0 1,-1 0-1,1-1 0,-1 1 1,0-1-1,1 1 1,-1-1-1,1 0-10,45-29 136,-26 7-87,-2 0-1,0-2 1,-2 0 0,0-1 0,9-22-49,43-64 94,-69 111-91,0 1 0,0-1 0,0 1 0,1-1 0,-1 1-1,0-1 1,0 1 0,0-1 0,0 1 0,1-1 0,-1 1-1,0 0 1,0-1 0,1 1 0,-1-1 0,0 1 0,1 0 0,-1-1-1,0 1 1,1 0 0,-1 0 0,1-1 0,-1 1 0,0 0-1,1 0 1,-1-1 0,1 1 0,-1 0 0,1 0 0,-1 0-1,1 0 1,-1 0 0,1 0 0,-1 0 0,1 0 0,-1 0-1,1 0 1,-1 0 0,1 0 0,-1 0 0,1 0 0,-1 0-1,0 0 1,1 1 0,-1-1 0,1 0 0,-1 0 0,1 1-1,-1-1 1,0 0 0,1 0 0,-1 1 0,0-1 0,1 1-1,-1-1 1,0 0 0,1 1 0,-1-1 0,0 1 0,0-1-1,1 1-2,6 31 238,-7-26-204,1 6 31,1 1 0,0-1 1,0 0-1,1 1 0,1-1 1,0-1-1,0 1 0,1 0 1,1-1-1,0 0 0,4 4-65,-7-12 7,0 0-1,0-1 1,1 0-1,-1 0 1,1 0 0,-1 0-1,1 0 1,0-1-1,-1 0 1,1 0-1,0 0 1,0 0-1,0 0 1,0-1-1,0 0 1,0 1-1,0-2 1,0 1-1,0 0 1,0-1-1,0 0 1,0 0-1,0 0 1,-1 0-1,1-1 1,0 1-1,-1-1 1,1 0-1,-1 0 1,1 0 0,-1-1-1,0 1 1,0-1-1,0 1 1,0-1-1,1-2-6,21-19 28,-2 0 1,-1-2-1,0 0 0,-2-1 0,-2-2 0,0 1 0,5-16-28,-19 37 1,3-4-3,0 0 1,-2 0-1,1-1 1,-2 0-1,1 0 1,-2 0-1,1 0 0,-2-1 2,-2 13-2,0 0-1,-1-1 0,1 1 0,-1 0 0,1 0 0,0 0 0,-1 0 0,1 0 0,-1 0 0,1 0 0,-1 0 0,1 0 0,0 0 0,-1 0 0,1 0 0,-1 0 0,1 1 0,0-1 0,-1 0 0,1 0 0,-1 0 1,1 1-1,0-1 0,-1 0 0,1 0 0,0 1 0,-1-1 0,1 0 0,0 1 0,0-1 0,-1 0 0,1 1 0,0-1 0,0 0 0,-1 1 0,1-1 0,0 0 0,0 1 0,0-1 0,0 1 0,0-1 0,0 1 1,0-1-1,0 0 0,0 1 0,0-1 0,0 1 0,0-1 0,0 0 0,0 1 0,0-1 0,0 1 0,0-1 0,0 1 0,1-1 0,-1 0 3,-2 4-19,0-1 0,1 1-1,-1-1 1,1 1 0,0 0-1,0 0 1,0 0 0,1-1 0,-1 1-1,1 0 1,0 0 0,0 0 0,0 0-1,1 0 1,-1 0 0,1 0 0,0-1-1,0 1 1,0 0 0,2 3 19,0-6-89,-1 0 1,0 0 0,1 0 0,-1 0 0,1-1-1,0 1 1,-1-1 0,1 0 0,-1 0-1,1 0 1,0 0 0,-1 0 0,1 0-1,-1-1 1,1 1 0,0-1 0,-1 0-1,1 0 1,-1 0 0,0 0 0,1 0-1,-1 0 1,0-1 0,0 1 0,0-1-1,0 1 1,0-1 0,0 0 0,0 0-1,1-2 89,9-5-921,0-2-1,-1 1 0,-1-2 0,0 1 1,0-1-1,6-11 922,27-53-3351</inkml:trace>
  <inkml:trace contextRef="#ctx0" brushRef="#br0" timeOffset="10456.894">3742 1297 4889,'0'0'102,"0"0"-1,0 0 1,0 1 0,0-1-1,-1 0 1,1 0 0,0 0 0,0 1-1,0-1 1,0 0 0,0 0-1,-1 0 1,1 1 0,0-1-1,0 0 1,0 0 0,-1 0-1,1 0 1,0 0 0,0 0-1,-1 1 1,1-1 0,0 0 0,0 0-1,0 0 1,-1 0 0,1 0-1,0 0 1,0 0 0,-1 0-1,1 0 1,0 0 0,0 0-1,-1 0 1,1 0 0,0 0-1,0 0 1,-1-1 0,1 1-1,0 0 1,0 0 0,-1 0 0,1 0-1,0 0 1,0 0 0,0-1-1,-1 1 1,1 0 0,0 0-1,0 0 1,0-1 0,0 1-1,0 0 1,-1 0 0,1 0-1,0-1 1,0 1 0,0 0 0,0 0-1,0-1 1,0 1-102,-11 26 2243,10-24-2138,-10 33 345,0 0-1,3 0 0,0 0 1,3 1-1,1 1 1,1 19-450,2-50 29,1 1 0,1-1 1,-1 1-1,1-1 0,0 1 1,0-1-1,1 0 0,0 0 1,0 1-1,1-1 1,-1-1-1,1 1 0,1 0 1,-1-1-1,1 1 0,0-1 1,0 0-1,0 0 0,1-1 1,-1 1-1,1-1 0,1 1-29,-2-2 2,0-1-1,0 1 1,0 0-1,0-1 0,0 0 1,0 0-1,1 0 1,-1-1-1,1 1 1,-1-1-1,1 0 0,0 0 1,-1-1-1,1 1 1,0-1-1,-1 0 1,1 0-1,0-1 0,0 0 1,-1 1-1,1-1 1,-1-1-1,1 1 1,-1-1-1,1 0 0,-1 0 1,2-1-2,5-7 13,-1 0 0,0-1 0,0 0 0,-1-1 1,-1 0-1,0 0 0,-1-1 0,0 0 0,-1 0 0,0-1 0,-1-1-13,-1 7 8,57-147 254,16-73-262,-52 152 74,-15 53 174,-17 60-203,2 1-1,1 0 1,2 0-1,1 0 1,3 0-1,1 0 1,1 0-1,3-1 1,0 1-1,3-2 1,1 1-1,2-1 1,1-1-1,2 0 1,1-1-1,3 2-44,36 44 143,-55-80-136,-1-1 0,1 0 1,0 0-1,-1 0 0,0 1 0,1-1 0,-1 0 1,1 0-1,-1 0 0,0 0 0,0 0 1,1 0-1,-1 0 0,0 0 0,0 0 0,0 0 1,0 1-1,0-1 0,0 0 0,-1 0 0,1 0 1,0 0-1,0 0 0,-1 0 0,1 0 1,0 0-1,-1 0 0,1 1 0,-1-1 0,1 0 1,-1 0-1,1 1 0,-1-1 0,0 0-7,-29-69 89,-2 1 0,-41-61-89,62 109 12,-2 0 1,0 1 0,-2 0 0,0 1 0,-14-13-13,3 18 193,37 30 46,0-13-234,0 0 0,0 0 0,1-1 0,-1-1 0,1 1 0,-1-2 1,1 0-1,-1 0 0,0-1 0,1-1 0,-1 1 0,8-4-5,9-1-173,-1-1-1,0-1 1,-1-1-1,0-1 0,0-2 1,-1-1-1,-1 0 1,13-11 173,3-13-3078,-17-1-150</inkml:trace>
  <inkml:trace contextRef="#ctx0" brushRef="#br0" timeOffset="10743.98">4443 814 12059,'9'-23'2801,"36"-63"1926,-24 62-4728,1 0 0,2 2 1,0 0-1,1 2 0,1 1 0,0 0 1,2 3-1,0 0 0,1 1 0,0 2 0,1 1 1,1 1-1,0 2 0,12-1 1,-28 7-15,0 0-1,1 2 0,-1 0 1,0 0-1,1 2 0,-1 0 1,11 2 15,-22-2-7,0 0 1,0 0-1,0 0 1,0 0-1,0 1 0,0-1 1,0 1-1,-1 0 1,1 0-1,-1 1 0,1-1 1,-1 1-1,0-1 1,0 1-1,0 0 1,0 0-1,-1 1 0,1-1 1,-1 0-1,0 1 1,0 0-1,0-1 1,0 1-1,0 2 7,1 4-12,-1 1-1,0-1 1,-1 0 0,0 0 0,-1 1-1,0-1 1,-1 0 0,0 1 0,-1 3 12,-7 26 101,-3 0 1,0-1-1,-3 0 1,-1-1-1,-2-1 1,-2 0-1,-1-2 1,-2 0 0,-2 0-102,8-9 221,8-13-101,5-7-50,0-1 0,1 1 0,-1 0 0,1 0 0,0 0 0,1 0 0,-1 1 0,1-1-1,0 1 1,1-1 0,-1 3-70,3-4-62,0-1-1,0 1 1,0 0-1,0-1 1,1 1-1,-1-1 0,1 1 1,0-1-1,1 0 1,-1 0-1,1 0 1,-1 0-1,1 0 1,1-1-1,-1 1 1,0-1-1,1 0 1,0 0-1,-1 0 0,1-1 1,0 1-1,1-1 1,-1 0-1,0 0 1,1 0-1,-1-1 1,1 1-1,2-1 63,-2 1-3775,-12-7-248</inkml:trace>
  <inkml:trace contextRef="#ctx0" brushRef="#br0" timeOffset="10947.04">4953 1526 15443,'9'27'3609,"-12"-19"1240,6-7-4385,1 1-832,-1-2-816,-13-18-3713,-13-11 656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24:31.906"/>
    </inkml:context>
    <inkml:brush xml:id="br0">
      <inkml:brushProperty name="width" value="0.05" units="cm"/>
      <inkml:brushProperty name="height" value="0.05" units="cm"/>
    </inkml:brush>
  </inkml:definitions>
  <inkml:trace contextRef="#ctx0" brushRef="#br0">1 118 8122,'21'3'6139,"17"-7"-6286,-11 1 355,106-6-192,1 6 0,-1 6 0,47 10-16,74 6-16,0-10 1,7-12 15,-130 4 4,0 7 0,93 18-4,349 26 17,-299-44-13,12-16-1,316 24 60,-291-4-25,621-26 4,-558 10-25,10 0-17,20 9 8,21-12-8,13-2-12,8-4 16,-17-10 12,-9 9-17,0 10-5,0-6 28,-25-3-28,-28 0 5,-30-17 18,-49-6 7,-45 16 114,-49 7 7,2-18-59,-190 31-99,-5-1 9,-1 1-1,1 0 1,-1-1-1,1 1 1,-1 0-1,1-1 1,-1 1 0,1 0-1,0 0 1,-1-1-1,1 1 1,-1 0-1,1 0 1,0 0-1,-1 0 1,1 0-1,0 0 1,-1 0-1,1 0 1,-1 0-1,1 0 1,0 0-1,-1 1 1,1-1 0,-1 0-1,1 0 1,0 0-1,-1 1 1,1-1-1,-1 0 1,1 1-1,-1-1 1,1 1-1,-1-1 1,1 0-1,-1 1 1,0-1-1,1 1 1,-1-1 0,1 1-1,-1-1 1,0 1-1,0 0 1,1-1-1,-1 1 5,-15 13-2236,-11 6 227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24:33.439"/>
    </inkml:context>
    <inkml:brush xml:id="br0">
      <inkml:brushProperty name="width" value="0.05" units="cm"/>
      <inkml:brushProperty name="height" value="0.05" units="cm"/>
    </inkml:brush>
  </inkml:definitions>
  <inkml:trace contextRef="#ctx0" brushRef="#br0">1 134 7122,'229'16'6244,"601"-2"-6722,-461-8 443,60 2 35,73-3 114,45-31-117,46-25 7,0 9 0,39 24 16,28 37 23,38 3 106,46-39-42,39-30-62,-6 24-31,6 56 20,-37 35-15,-37-6 1,-72-37-23,-75-18 17,-331-13-14,5-10 0,155-23-2486,-285 25 572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37:23.713"/>
    </inkml:context>
    <inkml:brush xml:id="br0">
      <inkml:brushProperty name="width" value="0.05" units="cm"/>
      <inkml:brushProperty name="height" value="0.05" units="cm"/>
    </inkml:brush>
  </inkml:definitions>
  <inkml:trace contextRef="#ctx0" brushRef="#br0">178 61 8578,'-2'23'4954,"4"-12"-4631,-1 14 54,1 1 81,0 1 1,1-1 0,2 0-1,6 22-458,-11-47 7,0 0-1,0-1 1,0 1-1,0 0 1,0 0-1,0-1 1,0 1 0,0 0-1,0 0 1,0-1-1,1 1 1,-1 0-1,0 0 1,0-1-1,1 1 1,-1 0 0,0-1-1,1 1 1,-1 0-1,1-1 1,-1 1-1,1-1 1,-1 1-1,1-1 1,-1 1 0,1-1-1,-1 1 1,1-1-1,0 1 1,-1-1-1,1 0 1,0 0-1,-1 1 1,1-1 0,0 0-1,0 0 1,-1 1-1,1-1 1,0 0-1,0 0 1,-1 0-1,1 0 1,0 0 0,0 0-1,-1-1 1,1 1-1,0 0 1,-1 0-1,1 0 1,0-1-1,0 1 1,-1 0 0,1-1-1,0 1 1,-1 0-1,1-1 1,-1 1-1,1-1 1,0 0-7,-14-34 228,11 31-184,0 1 0,0 0 0,0 0 1,0 0-1,0 0 0,-1 1 0,0-1 0,1 0 0,-1 1 0,0 0 1,0 0-1,0 0 0,0 0 0,0 0 0,-1 1 0,1-1 1,-1 1-1,-2-1-44,4 3 24,1 0 0,-1-1 0,1 1 0,0 0 0,-1 0 1,1 1-1,0-1 0,0 0 0,0 0 0,-1 0 0,1 1 0,1-1 1,-1 1-1,0-1 0,0 1 0,0-1 0,1 1 0,-1-1 0,1 1 1,-1 0-1,1-1 0,0 1 0,0 0 0,0-1 0,-1 1 0,2 0 1,-1-1-1,0 1 0,0 0 0,0-1 0,1 1 0,-1 0 0,1-1 1,-1 1-1,1-1 0,0 1 0,0-1-24,0 5 19,-2-4-13,1 0 0,0-1 0,1 1-1,-1 0 1,0-1 0,0 1 0,1 0 0,-1-1 0,1 1 0,-1-1-1,1 1 1,-1-1 0,1 1 0,0-1 0,0 1 0,0-1 0,0 0-1,0 0 1,0 1 0,0-1 0,1 0 0,-1 0 0,0 0 0,1 0-1,-1 0 1,0 0 0,1-1 0,0 1-6,0-2 3,-1-1 0,1 0 0,-1 0-1,0 0 1,0 0 0,1 0 0,-2 0 0,1 0 0,0 0 0,0 0 0,-1-1-1,1 1 1,-1 0 0,1 0 0,-1-1 0,0 1 0,0 0 0,0 0 0,-1-2-3,0-5 18,0 0 0,-1-1 0,0 1 1,-1 1-1,0-1 0,0 0 1,-1 1-1,0-1 0,0 1 0,-1 0 1,0 1-1,-1-1 0,1 1 1,-2 0-1,1 0 0,-1 1 0,-1-2-18,7 8 10,0-1-1,0 1 0,1 0 0,-1-1 1,0 1-1,0 0 0,0-1 1,1 1-1,-1 0 0,0 0 0,0 0 1,0 0-1,0 0 0,0 0 0,0 0 1,1 0-1,-1 0 0,0 0 1,0 1-1,0-1 0,0 0 0,1 0 1,-1 1-1,0-1 0,0 1 0,1-1 1,-1 1-1,0-1 0,0 1 1,1-1-1,-1 1 0,1-1 0,-1 1 1,0 0-1,1-1 0,0 1 0,-1 0 1,1 0-1,-1 0 0,1-1 1,0 1-1,-1 0 0,1 0 0,0 0 1,0-1-1,0 2-9,-10 40 212,9-31-189,0-1 0,0 1 0,1-1 0,0 0 0,1 1 0,0-1 0,1 0-1,0 1 1,1-1 0,0 0 0,3 6-23,-6-15 1,1 0 0,-1 0 0,0 0-1,1 0 1,-1 0 0,1 0 0,0 0-1,-1 0 1,1-1 0,0 1 0,-1 0 0,1 0-1,0-1 1,0 1 0,-1-1 0,1 1 0,0 0-1,0-1 1,0 0 0,0 1 0,0-1-1,0 1 1,0-1 0,0 0 0,0 0 0,0 0-1,0 0 1,0 0 0,0 0 0,0 0 0,0 0-1,0 0 1,0 0 0,0 0 0,0 0-1,0-1 1,0 1 0,0-1 0,0 1 0,0 0-1,0-1 1,0 0 0,0 1 0,0-1-1,-1 1 1,1-1 0,0 0 0,0 0 0,-1 1-1,1-1 1,-1 0 0,1 0 0,0 0 0,-1 0-1,0 0 1,1 0 0,-1 0 0,1 0-1,-1 0 1,0 0 0,0 0 0,0 0 0,0 0-1,4-11-77,-2 0 0,0 0 1,0 0-1,-1-1 1,0 1-1,-1 0 1,-1-1-1,0 1 0,-1 0 1,0 0-1,-3-9 77,4 14-99,0 2-291,0 0-1,0-1 1,0 1 0,-1-1 0,1 1-1,-1 0 1,-1 0 0,1 0-1,-1 0 1,0 1 0,0-1-1,-3-3 391,-14-3-3454</inkml:trace>
  <inkml:trace contextRef="#ctx0" brushRef="#br0" timeOffset="6689.99">265 0 7170,'-13'78'6609,"0"14"-4627,10 105 840,7-165-2653,13-78 64,-14 32-210,0 0 0,-1 0 0,-1 0 0,0 0 0,-1 0 0,-1 0 0,0 1 0,0-1 0,-1 0 0,-1 0 0,-1 1 0,0-1 0,-1 1 0,0 0-1,-1-1-22,6 15 5,0 0-1,0-1 1,0 1-1,0-1 0,0 1 1,0-1-1,0 1 0,0-1 1,-1 1-1,1-1 0,0 1 1,0-1-1,0 1 0,-1-1 1,1 1-1,0-1 0,-1 1 1,1-1-1,0 1 0,-1-1 1,1 0-1,-1 1 0,1-1 1,-1 0-1,1 1 0,-1-1 1,1 0-1,-1 0 0,1 1 1,-1-1-1,1 0 1,-1 0-1,1 0 0,-1 0 1,1 0-1,-1 0 0,1 0 1,-1 0-1,0 0 0,1 0 1,-1 0-1,1 0 0,-1 0 1,1 0-1,-1 0 0,1 0 1,-1-1-1,1 1 0,-1 0 1,1 0-1,-1-1 0,1 1 1,-1 0-1,1-1 0,-1 1 1,1-1-1,0 1 1,-1-1-5,-9 227 316,13-169-251,-3-57-63,0 0-1,0 0 1,0 0 0,0 0 0,0 0-1,1 0 1,-1 0 0,0 0 0,0 0-1,0 0 1,0 0 0,1 0 0,-1 0-1,0 0 1,0 0 0,0 0 0,0 0-1,1 0 1,-1 0 0,0 0 0,0 0-1,0 0 1,0 0 0,0 0 0,1 0-1,-1 1 1,0-1 0,0 0 0,0 0-1,0 0 1,0 0 0,0 0 0,0 0-1,1 0 1,-1 1 0,0-1 0,0 0-1,0 0-1,5-21 37,-4-2-20,-1 0 0,-1-1 1,-1 1-1,-1 0 0,-1 0 1,-1 0-1,-1 1 0,-1 0 1,-8-18-18,-25-31 53,39 71-53,0-1 1,1 1-1,-1-1 1,0 0-1,0 1 1,1-1-1,-1 1 1,0 0-1,0-1 1,0 1-1,0 0 1,1-1-1,-1 1 0,0 0 1,0 0-1,0 0 1,0 0-1,0 0 1,0 0-1,0 0 1,0 0-1,0 0 1,1 0-1,-1 1 0,0-1 1,0 0-1,0 0 1,0 1-1,0-1 1,1 1-1,-1-1 1,0 1-1,0-1 1,1 1-1,-1-1 1,0 1-1,1 0 0,-1-1 1,1 1-1,-1 0 1,1 0-1,-1 0 0,-18 37-2,12-20 15,2 0-1,0 1 1,1 0-1,1 0 1,0 0 0,2 0-1,0 1 1,1-1-1,1 0 1,4 17-13,5-13 60,2-37 1,-12 5-45,0 0-1,0 0 1,-1 0 0,0 0-1,0 0 1,-1 0 0,0 1-1,-1-1 1,0 1 0,-1-1-1,1 1 1,-1 0-1,-1 1 1,0-1 0,-5-6-16,10 14 0,0 0 0,0 1 1,0-1-1,-1 0 0,1 0 0,0 1 1,0-1-1,0 0 0,-1 0 1,1 1-1,0-1 0,0 0 0,-1 0 1,1 0-1,0 1 0,0-1 1,-1 0-1,1 0 0,0 0 0,-1 0 1,1 0-1,0 0 0,-1 0 1,1 0-1,0 1 0,-1-1 0,1 0 1,0 0-1,0 0 0,-1-1 1,1 1-1,0 0 0,-1 0 0,3 10 8,0 1 0,0-1-1,1-1 1,1 1 0,-1 0-1,2-1 1,-1 0 0,1 1 0,1-2-1,-1 1 1,2-1 0,-1 0-1,1 0 1,7 6-8,-11-13 3,-1 0-1,1 0 1,-1 0 0,1 0-1,-1 0 1,1 0-1,0-1 1,0 1 0,-1-1-1,1 0 1,0 0-1,0 0 1,-1 0 0,1-1-1,0 1 1,0-1-1,-1 1 1,1-1 0,0 0-1,-1 0 1,1 0 0,-1 0-1,0-1 1,1 1-1,-1-1 1,0 1 0,0-1-1,1 0 1,-1 0-1,-1 0 1,1 0 0,0 0-1,0 0 1,-1-1-1,0 1 1,1-1 0,-1 1-1,0-1 1,0 1 0,0-1-1,0 1 1,-1-1-1,1 0 1,-1 0 0,0 1-1,1-2-2,0-3 10,-1 1 0,1-1 0,-1 0 0,-1 1 0,1-1 0,-1 1 0,0-1 0,0 1 0,-1-1 1,0 1-1,0 0 0,0 0 0,-1-1 0,0 2 0,0-1 0,-1 0 0,0 1 0,0-1 0,-3-2-10,5 7-78,0 0-1,-1 0 1,1 0 0,0 1-1,0-1 1,-1 1-1,1-1 1,0 1 0,-1 0-1,1 0 1,-1 0 0,1 0-1,0 0 1,-1 1 0,1-1-1,0 1 1,-1-1 0,1 1-1,0 0 1,0 0 0,0 0-1,0 0 1,0 0 0,0 1-1,0-1 1,0 1 0,0-1-1,0 1 1,1 0 0,-1-1-1,1 1 1,-1 0 0,1 0-1,0 0 1,0 0 78,-40 49-3774,-2 14-438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26:38.734"/>
    </inkml:context>
    <inkml:brush xml:id="br0">
      <inkml:brushProperty name="width" value="0.05" units="cm"/>
      <inkml:brushProperty name="height" value="0.05" units="cm"/>
    </inkml:brush>
  </inkml:definitions>
  <inkml:trace contextRef="#ctx0" brushRef="#br0">0 1090 7514,'5'-2'4730,"7"0"-4622,-7 2 236,337-34 507,-26-3 467,-241 30-1135,-1 3 1,1 4 0,-1 3-1,43 8-183,-69-7 92,265 25 154,-117-23-245,-6-10 18,204-31-18,-220 33 3,132-13 9,17 11 3,178 16-1,-11-25-30,528 12-1,-695 7 26,28 1 2,38 12-32,50-2 25,30 9-10,39-12 9,17-15-44,-5-20 17,-41-5 20,-26-2 26,-52 9-34,-35 2 18,-38 11-10,-24-1 13,-19 2 2,230-10-19,-278 9 16,382 4 1,-369 2 7,60 15-17,-231-10-3,133 1 3,-1-9 0,59-14 0,99 0-6,-340 15-1,414-19 43,22 18 674,-259 5-128,-180 5-564,-31-3-1403,-22-2-1522,-12 0-143</inkml:trace>
  <inkml:trace contextRef="#ctx0" brushRef="#br0" timeOffset="136046.255">11009 119 4337,'-38'-18'8657,"-24"2"-7745,17 6-340,-5-5-466,33 9-44,-1 0-1,1 1 1,-1 1-1,0 1 1,0 1 0,0 0-1,0 1 1,-17 1-62,-142 10-191,59-4 350,-105-8-159,-11 0 252,74 4 51,0-7 0,-127-21-303,197 18 250,0 3 0,0 4-1,-1 4 1,1 4 0,-78 17-250,14 5 33,23-4-66,-93 4 33,-53-28-23,-139 16 95,327-16-112,0-5 0,-32-7 40,-118-4-68,-182 13-261,194 5 357,190 1-42,1 1 0,-1 1 1,1 3-1,-26 9 14,27-8-8,-134 39-8,148-38-14,1 0 1,-1 2-1,2 1 1,0 0-1,1 1 1,0 1-1,1 1 1,1 1 0,-10 13 29,16-21 9,0 1 0,0 0 1,1 1-1,0 0 1,1 0-1,0 1 1,1 0-1,1 0 1,0 1-1,1 0 0,0 0 1,0 4-10,4 0-3,1 1 0,1-1 0,0 1 0,2-1 1,0 1-1,1-1 0,1 0 0,0 0 0,2-1 0,0 0 0,1 0 1,0 0-1,2-1 0,0 0 0,0-1 0,2 0 0,0-1 0,0 0 1,1-1-1,1-1 0,11 9 3,-3-6-41,2 0 1,0-2-1,0-1 1,1 0-1,1-2 1,0-1-1,0-1 1,1-1-1,15 1 41,5 4 7,9-2-1,0-1 1,1-4-1,-1-1 0,37-4-6,63 4 19,84 10-71,52-12 52,121-25-97,-151-3 58,6 10 39,2 2 10,5-3-8,-27 13-35,170-5 16,-237-6-258,118-26 275,-288 39 0,547-120-203,-471 111 194,-4 1-43,0-4 0,30-11 52,14-17-104,-2-6 1,-1-5-1,41-30 104,-94 37-17,-34 11-160,-34 30 146,0 1 1,-1-1-1,0 1 1,1-1-1,-2 0 1,1 0-1,0 0 1,-1 0-1,0 0 1,0 0-1,-1 0 1,1 0-1,-1-1 1,0 1-1,-1 0 1,1 0-1,-1 0 1,0 0-1,0 0 1,-1 0-1,1 0 1,-1 0-1,0 0 1,-1 0-1,1 1 1,-1-1-1,0 1 1,0 0-1,0-1 31,-17-13 15,-1 1-1,0 1 1,-1 1-1,-1 1 1,0 1-1,-1 1 1,-1 1-1,0 1 1,0 1-1,0 1 1,-1 1-1,-1 2 1,1 1-1,-24-1-14,-48-1 288,0 4 1,-96 12-289,47-2 24,-691 4 147,557-17 133,65 8-240,0 10 0,-128 28-64,14 13-3347,173-24 845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29:29.012"/>
    </inkml:context>
    <inkml:brush xml:id="br0">
      <inkml:brushProperty name="width" value="0.05" units="cm"/>
      <inkml:brushProperty name="height" value="0.05" units="cm"/>
    </inkml:brush>
  </inkml:definitions>
  <inkml:trace contextRef="#ctx0" brushRef="#br0">721 1129 8434,'5'-8'5574,"9"-2"-5870,-8 6 648,38-26-286,0 1-1,2 2 1,31-12-66,-58 31 12,-1 1 0,1 1 0,0 0 0,1 2 0,-1 0 0,1 2 0,-1 0 0,1 1 1,0 0-1,0 2 0,11 2-12,311 46 685,-114-42-589,-92-2 41,0 7 0,75 17-137,-114-14 41,1-3-1,0-5 1,29-3-41,606-43 502,-601 38-63,0 6 1,8 7-440,25 0 206,-96-7-174,90 6 127,1-7 0,84-12-159,-177 1 67,-1-3 0,53-16-67,-54 5-105,-66 21 44,1 0-1,-1 0 1,1 0 0,-1 1-1,1-1 1,0 0 0,-1 0-1,1 1 1,0-1 0,-1 0-1,1 1 1,0-1 0,-1 0-1,1 1 1,0-1 0,-1 1-1,1-1 1,0 0 0,0 1-1,0-1 1,-1 1-1,1-1 1,0 1 0,0-1-1,0 0 1,0 1 0,0-1-1,0 1 1,0-1 0,0 1-1,0-1 1,0 1 0,0-1-1,0 1 1,0-1 0,0 1-1,1-1 1,-1 0 0,0 1-1,0-1 1,0 1 0,1-1-1,-1 0 1,0 1-1,1-1 1,-1 1 0,0-1-1,1 0 1,-1 0 0,0 1-1,1-1 1,-1 0 0,0 0-1,1 1 1,-1-1 0,1 0-1,-1 0 1,1 0 0,-1 0-1,1 1 1,-1-1 0,0 0-1,1 0 1,-1 0 0,1 0-1,-1 0 1,1 0 0,-1 0-1,1 0 62,-28 30-2950</inkml:trace>
  <inkml:trace contextRef="#ctx0" brushRef="#br0" timeOffset="36535.296">2633 225 2737,'-68'-20'5941,"25"7"-4834,-157-56 1297,134 48-2303,6 0 170,-1 2-1,0 3 1,-1 3-1,0 3 1,-37-1-271,-195 28 1654,198-9-1381,-284 22 805,327-25-965,1 2 1,-1 3 0,1 2 0,1 2 0,1 3 0,0 1 0,-7 7-114,28-8-2,1 2 0,0 1 0,2 1 0,1 2 0,0 0 0,2 1 0,1 2 0,0 0 0,3 1-1,0 2 1,-12 23 2,20-34-58,1 0 0,1 1-1,0 0 1,2 0 0,0 1 0,1 0-1,1 0 1,1 1 0,1-1-1,0 1 1,2 4 58,-2 5-4,2 0-1,2 1 1,0-1 0,2 0-1,1-1 1,2 1 0,0-1-1,2 0 1,2 0 0,0-1-1,2 0 1,1-1 0,1 0 0,1-1-1,1-1 1,2-1 0,5 5 4,-4-7 5,1-1 1,1-1-1,1-1 0,1-1 1,0-1-1,1-1 1,1-1-1,1-2 1,0 0-1,17 5-5,18-1 12,0-2 0,0-4 0,1-2 0,7-2-12,-66-7 0,360 42-16,26 44 32,-4 2 30,-16-30 166,-255-49-67,0-6 0,24-4-145,243-26 164,-278 21-143,0 4 0,61 9-21,189 37 37,-291-36-31,1-3 1,0-3-1,-1-2 0,13-4-6,-23-3-1,-1-3 0,0-1-1,0-3 1,46-19 1,-53 14-24,-1-1-1,-1-2 1,-1-2 0,-1-1 0,-1-3-1,-1-1 1,-2-1 0,-1-2-1,26-32 25,80-100-12,-81 78-6,-3-2 0,42-92 18,-89 161-15,-1-1 0,0 1 0,-2-1 0,0-1 0,-1 1-1,-2-1 1,0 0 0,-1 0 0,-1 0 0,-1-1 0,0 1 0,-2-1-1,-1 1 1,0 0 0,-2 0 0,0 0 0,-2 0 0,0 1 0,-1 0-1,-1 0 1,-1 0 0,-1 1 0,0 1 0,-1 0 0,-7-8 15,0 9 16,1 1 0,-2 0 0,0 2 0,-1 0 0,0 1 0,-1 1 0,-1 1 0,0 1 0,0 1 0,-10-2-16,-241-80-18,136 53-178,-137-20 196,129 38-111,0 5 0,-69 5 111,-398 21-410,-42 25-437,-13 31 75,506-47 482,-354 56-3809,281-23 1347</inkml:trace>
  <inkml:trace contextRef="#ctx0" brushRef="#br0" timeOffset="42920.763">2402 1835 4601,'-70'2'4320,"57"-1"-4258,0 1 0,0 0 0,1 0 0,0 1 0,-1 1 0,1 0-1,0 1 1,1 0 0,-1 0 0,1 2 0,-9 5-62,-137 115-1036,148-123 1188,0 0 0,0-1 0,0 0 0,0 0-1,-1-1 1,1 0 0,-1-1 0,0 0 0,1-1 0,-1 0 0,0 0 0,1-1 0,-1 0 0,0-1 0,1 0 0,-1 0-1,-5-3-151,-48-6 771,-231 2-247,209-1-469,43 3 34,1 2-1,-1 2 1,1 2 0,-1 2 0,0 1 0,1 2 0,-16 5-89,-6 6 329,3-3-241,1 2 1,1 3-1,1 2 0,0 3 1,2 2-1,-23 15-88,29-6 48,1 3 0,2 1-1,2 2 1,2 2 0,1 2 0,-25 35-48,31-33 4,2 1 1,2 1-1,2 2 0,2 1 1,2 1-1,-6 23-4,27-65 30,1 1 0,-1-1-1,2 1 1,0 0 0,0-1-1,0 1 1,1 0-1,1 0 1,0 0 0,0 0-1,1 0 1,0 0 0,0 0-1,2 0 1,-1-1-1,1 1 1,0-1 0,1 0-1,0 1 1,0-2 0,1 1-1,1 0 1,1 2-30,17 13 37,1 0 0,1-2 0,1-1 0,1-1 0,1-1 0,1-2 0,16 8-37,30 14 0,0-3 1,2-3 0,82 21-1,-4-4 54,61 31-54,-89-34 176,1-6 0,3-6 0,37 1-176,202 46 553,141-18-413,-11-9-70,-388-44 93,0-4 0,1-6 0,49-7-163,304-36 185,43 7-54,-396 24-120,-1-4-1,-1-6 1,-1-4 0,-2-5-1,17-11-10,-98 31 10,68-20-28,-2-4 1,-2-5 0,-1-3-1,-1-5 18,83-56-128,-164 97 123,-1 0-1,0-1 0,0 1 1,0-2-1,-1 1 0,0-1 0,-1 0 1,0 0-1,0-1 0,0 0 1,-1 0-1,-1 0 0,1-1 1,-2 0-1,1 1 0,-1-1 0,-1 0 1,0-1-1,0 1 0,-1 0 1,0-1-1,-1-7 6,-1 2 7,0 0 0,-1 0-1,-1 0 1,0 0 0,-1 1 0,-1-1-1,0 1 1,-1 0 0,-1 0 0,0 1 0,-1 0-1,0 0 1,-4-3-7,-9-11-3,-1 1 1,-1 1-1,-2 1 0,0 2 1,-20-15 2,-23-9 5,-3 2 1,-1 4-1,-2 3 1,-2 3-1,-1 3 1,-40-8-6,-213-54-99,3 27 75,-103 2 24,262 42 4,-273-30 6,-27 20 3,-36 17-228,-66 11-845,366 4-1448,-16 5 332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1:26.055"/>
    </inkml:context>
    <inkml:brush xml:id="br0">
      <inkml:brushProperty name="width" value="0.05" units="cm"/>
      <inkml:brushProperty name="height" value="0.05" units="cm"/>
    </inkml:brush>
  </inkml:definitions>
  <inkml:trace contextRef="#ctx0" brushRef="#br0">3852 198 7922,'-35'-7'2104,"3"4"545,-3-5-2281,8 2-496,-3-5-392,6-1-529,-5-4-1239,3-3-241,-4-2-767</inkml:trace>
  <inkml:trace contextRef="#ctx0" brushRef="#br0" timeOffset="1642.21">3449 21 3057,'-74'-10'1664,"-1"3"0,1 4 0,-1 2 0,-24 6-1664,39-3 849,-160 0 1308,-24 2-1455,-64 17-702,-121 4 78,425-25-78,-89 0 194,0 5 0,1 3 0,-1 5 0,-3 4-194,-135 41 127,36 15-141,-8 50-180,23 4 128,30 10 86,-64 88-5,199-212 3,0 1 0,1 0-1,1 1 1,0 0 0,1 1 0,1 1 0,1 0-1,0 0 1,1 1 0,0 0 0,2 1-1,-1 4-17,8-15 11,1-1-1,0 1 0,0 0 0,1-1 0,0 1 0,0-1 1,1 0-1,-1 0 0,2 0 0,-1 0 0,1 0 0,0 0 1,1-1-1,-1 0 0,1 0 0,0 0 0,1-1 0,0 0 1,-1 0-1,3 1-10,2 4 0,124 103 20,-87-79-30,1-1-1,1-2 0,2-3 1,1-2-1,1-2 0,1-3 1,1-2-1,2-2 11,30 6-38,1-5 0,0-3-1,81 2 39,90 7-10,-20 4 31,-20 9 64,-143-24-42,0-3-1,1-3 0,13-4-42,185-12 40,13-24-25,-43-6-11,-21 36 8,5 8 12,15-5-23,25-11 22,80-20-29,-272 27 10,0 3 0,0 3 0,58 10-4,-45-1 7,-1-4-1,1-5 0,0-3 1,14-5-7,200-19 217,38 31 138,-65-3-303,-5 8-31,-137-8-42,-1-6 0,0-5-1,41-13 22,139-38-94,-9 7 100,-199 27 2,-1-5-1,68-31-7,104-34-13,4 18 21,-4-26-266,14-40-135,-26-28 298,-4-27 90,-238 181 17,45-47 0,-67 62-10,0-1 1,1 0 0,-1 0-1,0-1 1,-1 1 0,1 0-1,-1 0 1,1 0-1,-1 0 1,0-1 0,0 1-1,0 0 1,-1 0 0,1-1-1,-1 1 1,0 0 0,1 0-1,-2 0 1,1 0-1,0 0 1,0 0 0,-1 0-1,0 1 1,1-1 0,-3-1-3,-56-60 82,45 53-32,-1 0 1,0 1 0,0 1 0,-1 1-1,0 0 1,0 1 0,-7-1-51,-67-11 124,0 5 0,-1 3 0,-1 4 1,1 5-1,-1 3 0,1 5 0,-7 4-124,-89 1 92,-5-5-176,-46-11 84,-278-31-456,-76-10-888,367 17-1121,-3-8 106</inkml:trace>
  <inkml:trace contextRef="#ctx0" brushRef="#br0" timeOffset="31234.238">9193 2709 6017,'2'-8'6248,"3"2"-5448,18 12-439,0 3-155,86 22 845,14-10-839,-51-3-202,-6-3 80,10-9 100,56 13 928,-36 3-877,71-18 305,0-11-212,-135 4-250,159-13 273,-60 2-298,36 10-47,-59 1 24,9 6-44,-82 3 8,1-3 1,0 0-1,0-2 0,5-3 0,224-19 23,-214 14-15,0 3 0,0 2 0,24 3-8,42-17-4,-74 7 3,101 13-2,86-14 27,-103 20-21,47-27 30,81 21-80,-76 5 69,-143-4-26,0-2 0,1-2 0,-1-2 1,1 0-1,14-5 4,66 2 25,24 12-29,-5 0 10,-18-14 3,53-10-22,-25 6 22,-78 6-8,1 4 1,-1 3-1,6 3-1,189 27-3,-112-25 17,19 6-3,45-1-14,88-42-19,-174 17 56,87 4 408,-82-7-298,-19 6-141,-93 4-10,-35 2-1530,-16-14-1624,-11 0-160</inkml:trace>
  <inkml:trace contextRef="#ctx0" brushRef="#br0" timeOffset="47693.456">13130 1785 7954,'-47'60'4705,"-10"39"-4324,49-83-357,1 1-1,1-1 1,1 1 0,0 1-1,1-1 1,1 1 0,0-1-1,2 1 1,0 0 0,1 0-1,0 0-23,36 251 1011,-32-249-980,5 25 7,2 0 0,2-1 0,2 0 0,9 15-38,-10-29 15,2-2 0,0 0 1,2-1-1,1-1 0,1 0 1,1-1-1,1-2 0,2 0 1,0-2-1,17 12-15,87 30-40,12-38 25,42-8-30,12-34 40,-178 14 7,-1-1 1,0 0 0,0-2-1,-1 1 1,1-2 0,-1 0-1,-1 0 1,1-2 0,-1 1-1,-1-2 1,0 0 0,0 0-1,-1-1 1,6-7-3,16-12 7,26-23-10,-33 28 11,1 1 1,1 1-1,1 1 0,20-10-8,-32 22-44,-1-1 0,0-1-1,-1 0 1,0-1-1,-1 0 1,-1-1 0,0-1-1,-1 0 1,0-1-1,-1 0 1,-1-1-1,-1 0 1,7-17 44,8-22-71,-2 0-1,-2-2 1,-3 0 0,8-54 71,-23 105 53,0 0 1,-1 0 0,1 0-1,-1 0 1,0-1 0,-1 1 0,0 0-1,0 0 1,-1 0 0,0-1-1,0 1 1,0 0 0,-1 0 0,0 0-1,-1 0 1,1 1 0,-1-1-1,0 1 1,-1-1 0,0 1-1,0 0 1,-2-1-54,-117-91 615,94 69-614,7 5-28,-2 1-1,0 2 1,-2 0 0,0 1 0,-1 2-1,-8-3 28,6 10-26,0 1 0,-1 1 0,0 2 0,0 1-1,-1 1 1,1 1 0,-1 2 0,-13 2 26,-261 6-303,182 4-33,1 6 1,1 5-1,1 5 0,-51 21 336,-119 49-2370,-2 22 194</inkml:trace>
  <inkml:trace contextRef="#ctx0" brushRef="#br0" timeOffset="68041.273">10464 3696 3569,'4'-13'3062,"14"-16"-2102,-15 26-881,-1-1 0,1 1 1,-1 0-1,1 1 0,0-1 0,0 0 0,1 1 1,-1 0-1,0 0 0,1 0 0,-1 0 0,1 0 1,0 1-1,0-1 0,-1 1 0,1 0 0,0 0 1,0 1-1,0-1 0,0 1 0,0 0 0,0 0 1,0 0-1,0 0 0,0 1 0,0 0 0,0-1 1,0 2-1,0-1 0,-1 0 0,2 1-79,178 50 235,25-39-231,49-20 25,-90-6 19,-40 2-54,-58 5-5,-1 11-4,76-22-7,1 6 20,69-18 10,130-29 470,20-11 977,-92 56-654,6-9-710,-27 21-93,16 2 5,42 13-4,17-9 2,21 18 14,4 4-15,6 2-3,-9-19-2,-4-25-2,-17-4 15,10-3-17,7 4 17,20 9-2,-11 4-4,-27-4-1,-36-7 4,-25-14-13,-10 10 16,-158 20-8,0-4 0,83-16 0,-109 12 4,1 3 0,47 3-4,-56 3 1,126-10-6,-95-7 32,-40 7-1362,-49 11-1016,-3 8-170</inkml:trace>
  <inkml:trace contextRef="#ctx0" brushRef="#br0" timeOffset="69016.511">18917 2284 8346,'-198'-46'4393,"107"32"-3970,0 5 1,-32 2-424,-96 3-42,176 9 18,1 2 0,0 2 0,1 1 0,-28 12 24,-216 90-2,-5 22 104,-12-3 32,232-103-72,0 3 1,-42 28-63,79-41 43,2 2 1,0 1-1,2 1 1,0 1-1,1 2 0,2 1 1,0 1-1,2 2 1,-9 13-44,30-36 2,0 0 0,0 0 0,0 0 0,1 0 0,0 1 0,0-1 0,0 1 0,1 0 0,0-1 0,0 1 0,1 0 0,0 0 0,0-1 0,0 1 0,1 0 0,0 0 0,0-1 0,1 1 0,0-1 0,0 1 0,1-1 0,-1 0 0,2 0 0,-1 0 0,0 0 0,1 0 0,0-1 0,0 1 0,1-1 0,3 3-2,52 57-23,4-3 1,1-2 0,4-4-1,13 6 23,-2-4-76,3-4-1,1-4 1,67 28 76,270 96-293,-261-99 246,49 35 47,-148-77-5,1-2-1,1-3 1,1-3 0,33 7 5,-45-20 1,-1-2 1,1-2 0,1-2 0,-1-3 0,40-3-2,-31-4-1,1-2 1,-1-3-1,-1-3 1,0-2-1,6-5 1,-2-4-1,0-2 0,-2-4 0,-1-2 0,39-27 1,211-136 134,-286 177-113,-1-2 1,-1 0 0,-1-2 0,0 0-1,-2-2 1,0 0 0,-2-1-1,-1-1 1,-1 0 0,0-2-22,17-35 60,-2-2 0,-3-1 0,14-53-60,-31 88 23,-2 0 1,-1-1-1,-2 0 1,-1 0-1,-1-1 1,-1 1-1,-2-3-23,-2 10 42,0-1 0,-2 1 1,-1-1-1,-1 1 0,0 0 0,-2 1 0,-1-1 0,-11-20-42,2 7 124,-2 2-1,-1 0 0,-2 1 0,-2 1 1,-16-17-124,10 16 126,-2 1 1,-1 2 0,-2 1-1,0 2 1,-2 1 0,-17-8-127,13 14 76,-1 2 0,0 2 1,-2 1-1,-43-8-76,23 10-69,-1 3 1,0 3-1,-1 3 0,0 3 0,1 3 0,-1 3 0,1 2 1,0 3-1,0 3 0,-44 16 69,30-5 41,3 3-1,-29 17-40,-202 107-2209,-11 28 478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3:13.955"/>
    </inkml:context>
    <inkml:brush xml:id="br0">
      <inkml:brushProperty name="width" value="0.05" units="cm"/>
      <inkml:brushProperty name="height" value="0.05" units="cm"/>
    </inkml:brush>
  </inkml:definitions>
  <inkml:trace contextRef="#ctx0" brushRef="#br0">4 78 8514,'-4'-18'5691,"19"4"-4502,31-3-2046,-42 16 1182,48-9-330,0 2 0,1 2 1,-1 3-1,1 2 0,32 4 5,42-1 8,128 12-7,-228-10 5,-1-2-1,1-1 1,-1-1 0,1-2-1,8-1-5,-4-2 66,1 1 1,0 1-1,0 2 0,0 2 0,0 0 1,26 6-67,-32-1 148,14 3 28,0-1 0,1-2 1,0-2-1,9-1-176,66-4 18,-1-1 5,1 4 0,-1 6 0,70 14-23,-16 7 12,37-20-15,179-50 18,-350 40-1,0 2 0,0 2 1,0 1-1,12 4-14,96 8 284,17 8 816,-83-15 386,-72-3 519,-4-6-2369,1-1 0,-1 1 1,0 0-1,0-1 1,1 1-1,-1-1 0,0 1 1,0-1-1,0 0 1,0 0-1,0 1 1,0-1-1,0 0 0,0 0 1,0 0-1,0 0 1,-1 0-1,1 0 0,0 0 1,-1 0-1,1-1 1,0 1-1,-1 0 1,0 0-1,1 0 0,-1-1 1,0 1 363,0-40-5287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3:37.729"/>
    </inkml:context>
    <inkml:brush xml:id="br0">
      <inkml:brushProperty name="width" value="0.05" units="cm"/>
      <inkml:brushProperty name="height" value="0.05" units="cm"/>
    </inkml:brush>
  </inkml:definitions>
  <inkml:trace contextRef="#ctx0" brushRef="#br0">0 0 5513,'0'1'1127,"1"4"4353,9 16-5241,-4-16-226,0-1 0,0 0 0,1-1 0,-1 1 1,1-1-1,0 0 0,0-1 0,0 0 0,0 0 0,0 0 1,5-1-14,5 3 39,10 1 126,0-1 1,1-2 0,-1 0 0,26-3-166,74 5 616,150 45-454,-177-32-161,0-6 0,0-3 0,1-5 0,36-6-1,-64-4 9,-8 1 177,0 2 0,1 3 0,29 4-186,-30 3 165,1-2-1,0-4 1,1-2-165,102-7 29,111 10-29,-137 14 13,-107-11-7,94 7 8,124-5-14,99-6 26,-98 3-60,14-13 34,-140 5-2,117 2 23,-152 2-15,340 7 47,29 24-45,216-51 28,-560 14-34,74 2 37,38-13 1468,-208 16-1299,-50 15-4081,1 5 887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3:59.789"/>
    </inkml:context>
    <inkml:brush xml:id="br0">
      <inkml:brushProperty name="width" value="0.05" units="cm"/>
      <inkml:brushProperty name="height" value="0.05" units="cm"/>
    </inkml:brush>
  </inkml:definitions>
  <inkml:trace contextRef="#ctx0" brushRef="#br0">83 238 5937,'-52'20'7264,"50"-17"-7248,-1 0-1,1 1 0,1-1 0,-1 1 0,0-1 0,1 1 0,0 0 0,0 0 1,0 0-1,0-1 0,1 1 0,-1 0 0,1 0 0,0 0 0,0 2-15,-7 251 345,2 114 429,8-276-662,-2-40-51,2 1 0,2-1 0,7 18-61,-12-70 5,1-1 0,-1 0 0,1 1-1,0-1 1,0 0 0,0 0 0,0 0 0,0 0 0,1 0 0,-1 0 0,1 0 0,-1 0-1,1 0 1,0-1 0,-1 1 0,1-1 0,0 1 0,0-1 0,0 0 0,0 1 0,1-1-1,-1 0 1,0-1 0,0 1 0,1 0 0,-1-1 0,0 1 0,1-1 0,-1 1 0,0-1-1,1 0-4,77-10 89,-71 8-73,28-6-2,-4 0 8,1 1-1,-1 1 0,2 3 1,-1 0-1,13 2-21,135 23 7,44 1 2,46-46-28,-48 1 9,-168 23 32,-1 2 0,0 3 0,37 9-22,79 7 10,-33-19 7,0-6 0,114-18-17,-189 15 13,20 0 91,0 3 1,1 5-1,-1 3-104,20-2 95,1-5 0,-1-4 0,47-12-95,-109 14 4,426-23 46,-300 27-57,99 15 7,-34-2 41,-220-12-42,639 37 45,-397-24 51,32-30-63,6-13-50,-7-1 53,-125 22-25,1 7 0,71 11-10,43 1-1,31-15-17,11-23 2,7-11 15,-9 26 18,-6 7-23,-1-6 8,264 7 28,-1-19-10,-426 26-18,-32 1 6,0-6-1,10-5-7,-111 6 6,5 1 2,0 0-1,0-1 0,0-1 0,0-1 1,0-1-1,0 0 0,-1-1 0,0 0 1,0-2-1,0 0 0,-1-1 0,0 0 1,0-1-1,-1-1 0,0 0 0,-1-1 1,2-3-8,-4 2 48,-1 0 0,0-2 0,-1 1 0,-1-1 0,0 0 0,-1-1 0,0 0 0,-2 0 0,1 0 0,1-12-48,21-136 38,-20 128-34,2-1 0,1 2-1,2 0 1,6-11-4,-6 14-1,-6 14-28,-2 1 0,0 0 0,-1-1 0,0 0 0,-2 0 1,0 0-1,0 0 0,-2-5 29,-2 17 9,1 0 1,-1 0-1,-1 0 1,1 0-1,-1 0 0,0 0 1,0 0-1,0 1 1,-1 0-1,0-1 0,1 1 1,-1 1-1,-1-1 1,1 1-1,-1-1 1,1 1-1,-1 0 0,0 1 1,-2-2-10,-3-2 24,4 2 17,0 1 1,0 1 0,-1-1 0,1 1-1,0 0 1,-1 0 0,0 1 0,1 0-1,-1 0 1,0 0 0,0 1 0,1 0-1,-1 1 1,0-1 0,-2 2-42,-38-1 100,-236-31-738,28 25 870,148 6-90,-108-14-142,25-20 123,-70-6 57,-259 3-77,242 22-94,-463-4-21,373 11 17,-23-5-67,-34-1-78,-25 24 110,-24 25 24,7-4-14,-9-8 1,5 15 18,4-3 1,25-13 10,-3-18-14,27-6-28,7-4-69,29-14 50,19-16 61,45 10 72,223 24-136,1 4 0,-1 4 0,1 4 0,-85 22 54,-87 29-558,157-44-407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4:31.344"/>
    </inkml:context>
    <inkml:brush xml:id="br0">
      <inkml:brushProperty name="width" value="0.05" units="cm"/>
      <inkml:brushProperty name="height" value="0.05" units="cm"/>
    </inkml:brush>
  </inkml:definitions>
  <inkml:trace contextRef="#ctx0" brushRef="#br0">15 186 7954,'-4'3'1627,"4"-2"-1564,-1-1 0,0 0 0,1 0 1,-1 0-1,1 0 0,-1 1 0,1-1 0,-1 0 0,1 1 0,-1-1 0,1 0 1,0 1-1,-1-1 0,1 1 0,-1-1 0,1 0 0,0 1 0,-1-1 0,1 1 1,0-1-1,0 1 0,-1-1 0,1 1 0,0-1 0,0 1 0,0 0 0,0-1 1,0 1-1,-1-1 0,1 1 0,0-1 0,0 1 0,0-1 0,1 1 0,-1 0 1,0-1-1,0 1 0,0-1 0,0 1 0,0-1 0,1 1 0,-1-1 0,0 1 1,0-1-1,1 1 0,-1-1 0,0 1 0,1-1 0,-1 1 0,1-1 1,-1 0-1,1 1 0,-1-1-63,132 39 915,-92-21-361,50-8-272,58-14-117,-72-6-94,4-3-8,12-12-18,-76 22-26,25-7 80,0 1-1,1 3 1,35-2-99,161-3 60,22 14-31,-148-8 62,0 5-1,48 8-90,-9 4 34,0-7-1,74-9-33,-66 12-3,-147-7 3,83 7 10,0-3-1,93-8-9,286-21-13,173-1 43,-374 12-30,-84 2 2,42 8-2,287 16-10,207-4 32,-536-9-18,-44 0 9,88-12-13,-23-7 112,95 7-112,179 16 48,-384 3-43,0-5 1,35-5-6,-41-3 3,-35 3 3,0-2 0,0-3 0,4-3-6,1-2 11,1 3-1,0 3 1,26 1-11,133-8 15,163-3-117,255 59 173,-427-30-91,137 29 20,-143-12 5,2-9-1,187-7-4,399-37-16,-562 23 30,219 29-14,-186-8 4,-38-9-16,314-28 2,8-23-18,-222 11 11,157-2 14,151 13 3,74 34 14,236-15-17,-697-10-15,239-41 18,-262 23-7,10 9 11,0 26-3,159 26 10,-36-20-89,-330-15-774,1 0-1,0-2 1,-1-2-1,25-6 853,-14 0-2219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4:47.308"/>
    </inkml:context>
    <inkml:brush xml:id="br0">
      <inkml:brushProperty name="width" value="0.05" units="cm"/>
      <inkml:brushProperty name="height" value="0.05" units="cm"/>
    </inkml:brush>
  </inkml:definitions>
  <inkml:trace contextRef="#ctx0" brushRef="#br0">0 80 8306,'1'-1'110,"0"0"0,0 0 0,0-1-1,0 1 1,1 0 0,-1 0 0,0 0 0,1 0 0,-1 1 0,0-1 0,1 0 0,-1 0 0,1 1 0,0-1 0,-1 1-1,1-1 1,-1 1 0,1 0 0,0 0 0,-1 0 0,1 0 0,0 0 0,-1 0 0,1 0 0,-1 0 0,1 1-110,18-3 948,29 4-437,-28-7-479,1 1 1,0 0-1,1 2 1,-1 1-1,15 1-32,141-14 368,-19-21-330,-148 34-14,-1 1 0,1 1 0,-1 0 0,1 0 0,-1 1 0,1 1 0,-1 0 0,5 2-24,38 9 133,181-7 51,6-7-42,-7 13-104,52 6 253,-110-2-148,243 30 43,-341-39-175,0-3-1,1-3 0,56-7-10,28 1 14,118 14-14,-147-3 1,132-2-16,-67-15 36,23-9-29,141-38 20,-150 28-14,8 11 20,-18 3-19,257 40-8,-232-6 11,-41-3 748,82-8-750,-61 5 527,-204-13-697,-1 0 1,1 0-1,-1 0 1,1 1 0,-1-1-1,1 1 1,0-1-1,-1 1 1,0 0 0,1 0-1,-1 0 1,1 0-1,-1 1 1,0-1 0,0 1-1,0-1 1,0 1-1,0 0 1,0 0-1,0 0 1,-1 0 0,1 0-1,-1 0 1,1 0-1,-1 0 1,0 1 0,0-1-1,0 1 1,0-1-1,0 1 1,0 0 169,6 40-3451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5:21.389"/>
    </inkml:context>
    <inkml:brush xml:id="br0">
      <inkml:brushProperty name="width" value="0.05" units="cm"/>
      <inkml:brushProperty name="height" value="0.05" units="cm"/>
    </inkml:brush>
  </inkml:definitions>
  <inkml:trace contextRef="#ctx0" brushRef="#br0">1 149 3633,'16'-6'4784,"18"7"-3646,-13 0-700,36 0 321,57-10 734,147-50-378,-221 50-1085,100-13 456,239 28 703,-93-28-1164,117-2 0,-25 19-42,-163 4 21,-3 3 21,98-3-33,-186 0 12,-1 5 0,0 6 0,19 8-4,-26 4 6,-66-11-1,1-2 0,0-3 1,23 0-6,412 15-23,61-28 47,-68 19-53,-171-5 59,-55 16-28,12 11 12,15 2-14,-277-36 0,48 6 8,1 3 0,-1 2 0,17 7-8,115 19-1,101 8 29,11-25-19,-85-3 7,-14-4-26,-82-21 9,-1-5 0,8-6 1,209-59 16,-210 49-32,-87 20 25,0 1 0,0 1 0,1 2 1,-1 1-1,32 2-9,328-11 65,-287 15-57,278 8 7,-85-5-29,50-1 30,-122 5-38,-56-11 20,-5-1 4,65 12-2,-40 4 9,239 29-16,-102 1 25,55-10-18,732 6-8,-881-33 13,178-21-5,-262 1 58,707-41 77,-472 64-120,16 18-68,-365-26 62,84 2 272,1-5-1,58-11-280,-58 0 12,1 5-1,0 5 0,8 6-11,428 18 6,-439-19 1,1-6 0,110-17-7,-55 9 2,166 12-2,-249 1 0,-5 1 762,-1 3-1,1 3 1,41 13-762,-83-9-232,-52 8-2034,3-16 1874,-26 25-2619,-26 13 162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5:44.591"/>
    </inkml:context>
    <inkml:brush xml:id="br0">
      <inkml:brushProperty name="width" value="0.05" units="cm"/>
      <inkml:brushProperty name="height" value="0.05" units="cm"/>
    </inkml:brush>
  </inkml:definitions>
  <inkml:trace contextRef="#ctx0" brushRef="#br0">0 1 4305,'12'5'7385,"12"12"-5910,3 3-1523,108 16 229,-78-23-35,0-3 0,0-3 1,1-2-1,8-2-146,101 9 79,79 26 322,-10-44-48,-218 6-320,42-4 254,0 4-1,55 6-286,-37 1 115,1-3-1,79-7-114,-34-6 155,114-23-155,-199 26 20,0 2 0,0 2 0,1 1 0,0 2 0,4 3-20,5-1 176,-1-2 0,0-1 0,37-7-176,-49 0 1631,1-1-62,-16 10-2147,-15-20-4184,-18-2 1202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1:39.226"/>
    </inkml:context>
    <inkml:brush xml:id="br0">
      <inkml:brushProperty name="width" value="0.05" units="cm"/>
      <inkml:brushProperty name="height" value="0.05" units="cm"/>
    </inkml:brush>
  </inkml:definitions>
  <inkml:trace contextRef="#ctx0" brushRef="#br0">30 18 7570,'0'0'162,"0"-1"1,1 1-1,-1-1 1,0 1 0,0-1-1,0 1 1,0-1-1,0 1 1,1-1-1,-1 1 1,0-1 0,0 1-1,0-1 1,0 1-1,-1-1 1,1 1-1,0-1 1,0 1 0,0-1-1,0 1 1,0-1-1,-1 1 1,1-1 0,0 1-1,0-1 1,-1 1-1,1 0 1,0-1-1,-1 1 1,1-1 0,0 1-1,-1 0 1,1-1-1,-1 1 1,1 0-1,-1 0 1,1-1 0,0 1-1,-1 0 1,1 0-1,-1 0 1,1-1 0,-1 1-1,0 0-162,5 28 1247,-7 270 28,0 0-928,-16 77 622,20-343-881,-1-32-59,0 1 1,0-1-1,0 1 0,-1-1 1,1 1-1,0-1 0,0 1 1,0-1-1,0 1 0,0-1 1,0 1-1,0-1 0,1 1 1,-1-1-1,0 1 0,0-1 1,0 1-1,0-1 0,1 0 1,-1 1-1,0-1 0,0 1 0,1-1 1,-1 0-1,0 1 0,1-1 1,-1 0-1,0 1 0,1-1 1,-1 0-1,1 1 0,-1-1 1,0 0-1,1 0 0,-1 1 1,1-1-1,-1 0 0,1 0 1,-1 0-1,1 0 0,-1 0 1,1 0-1,-1 0 0,1 0 0,-1 0 1,1 0-1,-1 0 0,1 0 1,-1 0-1,1 0 0,-1 0 1,0 0-1,1 0 0,-1-1 1,1 1-30,19-23-2221,-1-27 816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7:35.407"/>
    </inkml:context>
    <inkml:brush xml:id="br0">
      <inkml:brushProperty name="width" value="0.05" units="cm"/>
      <inkml:brushProperty name="height" value="0.05" units="cm"/>
    </inkml:brush>
  </inkml:definitions>
  <inkml:trace contextRef="#ctx0" brushRef="#br0">3 57 10602,'-2'-1'909,"1"-2"3800,19 6-3879,660-6-979,-352-16 164,428-15 127,-660 35-120,-1 3 0,0 5 0,18 7-22,62 19 37,59 26-37,-88-22 12,138 20-12,-142-41 43,1-7-1,40-4-42,-5-10 412,97-17-412,-47-5 356,268-21 321,-257 35-1784,42-16 1107,-250 24-1371,-20 6-1826,-19 7-117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7:36.801"/>
    </inkml:context>
    <inkml:brush xml:id="br0">
      <inkml:brushProperty name="width" value="0.05" units="cm"/>
      <inkml:brushProperty name="height" value="0.05" units="cm"/>
    </inkml:brush>
  </inkml:definitions>
  <inkml:trace contextRef="#ctx0" brushRef="#br0">0 201 9146,'105'8'3982,"55"5"-2740,156-7-1242,92-35-3,39-7 30,43-1 13,42 13 212,62 4 97,23-13-171,13 7-168,-16 15 17,-13 10-26,-36 9 17,-27 38-12,-62 1 12,-63-35 74,-334-10 53,-1-3 0,0-4 0,0-3 0,0-4 0,4-4-145,-42 6 11,-8 3-239,0-1 0,0-2 0,-1-1 0,8-5 228,-24 4-2674,-17 2-19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6:43.741"/>
    </inkml:context>
    <inkml:brush xml:id="br0">
      <inkml:brushProperty name="width" value="0.05" units="cm"/>
      <inkml:brushProperty name="height" value="0.05" units="cm"/>
    </inkml:brush>
  </inkml:definitions>
  <inkml:trace contextRef="#ctx0" brushRef="#br0">335 2201 9578,'0'4'6192,"0"-1"-3886,8 1-2902,429 122 161,-192-88 460,187 5-25,-405-41 0,342 21 11,23 22-7,26 12-15,-3-23 1,7-12 15,-225-19 10,36-11-15,-81-2-8,148-15-8,-3-15 22,120-21 12,1 20-5,-19 5 18,-16-3 75,-11 25-10,6 4-64,-6 0 2,-19-7-28,143-10 44,-291 28 1130,-105-14 128,-119 0-2189,0 9-166</inkml:trace>
  <inkml:trace contextRef="#ctx0" brushRef="#br0" timeOffset="82083.777">4829 296 8426,'-89'-18'2222,"-1"4"1,-28 1-2223,-175-9 102,-6 1-206,181 19-117,-107 11 221,78 8 16,-107 27-16,-189 43 320,2-5 544,10-8-385,18-8-383,221-28-107,-48 20 11,188-42-1,1 2 1,1 2-1,1 2 0,0 2 0,2 2 0,1 3 0,-29 23 1,-5 14-26,2 4-1,3 3 1,-55 71 26,85-89-30,3 2 0,-29 50 30,57-84 1,1 1 1,2 1-1,0 0 0,1 1 1,2 0-1,0 1 0,2-1 1,1 1-1,-1 20-1,3 9 4,3 0-1,1 0 1,3-1 0,8 31-4,-4-40 2,2-1 0,3-1 1,1 0-1,6 9-2,8 13 14,2 0 1,4-2-1,8 8-14,-9-19 24,3-2 0,2-1 0,1-3 0,3 0 0,2-3 0,2-2 0,44 32-24,-24-25-3,2-3 1,2-3 0,2-3-1,21 7 3,52 14-132,3-5-1,2-8 1,136 26 132,-117-45-111,1-8-1,55-4 112,50-7 12,0-12 0,107-20-12,626-98 178,-348 0-84,226-45-42,-796 149-51,311-66-10,-304 55-22,-2-4 0,-1-5 0,44-24 31,1-16-59,-3-6-1,112-91 60,-246 172 1,97-72 47,-3-4 1,65-69-49,-141 128 67,-1-1 0,-2-1 1,0-1-1,-1 0 0,-1-1 0,-1-1 1,-1-1-1,-1 1 0,-1-2 1,-1 0-1,-1 0 0,-2 0 1,5-25-68,-10 28 113,0-2 0,-1 1 1,-1 0-1,-1 0 0,-2 0 1,0 0-1,-1 1 0,-1-1 1,-2 1-1,0 0 0,-1 0 1,-1 1-1,-1 0 1,-3-3-114,-32-43 173,-3 3 0,-3 1 0,-42-39-173,74 81 9,-103-106-145,-4 5 0,-36-20 136,73 70-210,-3 4 1,-59-31 209,-77-33-60,-122-46 60,252 137 119,-1 4-1,-3 5 1,-19-1-119,-18 1 78,0 5-1,-2 7 1,-130-1-78,120 16-252,0 7-1,0 6 0,1 7 0,-11 9 253,73-6-810,2 4 0,1 4 0,0 4 0,3 4 0,0 3 0,3 3 0,-48 34 810,-102 71-3111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8:13.581"/>
    </inkml:context>
    <inkml:brush xml:id="br0">
      <inkml:brushProperty name="width" value="0.05" units="cm"/>
      <inkml:brushProperty name="height" value="0.05" units="cm"/>
    </inkml:brush>
  </inkml:definitions>
  <inkml:trace contextRef="#ctx0" brushRef="#br0">12 37 8698,'-12'2'5340,"19"1"-4298,21 2-1399,217 7 468,226 32 50,-376-37-147,-1-3 1,61-7-15,-79 1 13,266 7 579,76 22-592,-362-22 4,509 15 140,-277-13-123,-7-3 7,-1-7 31,219-18 98,-345 7-137,362-21 11,-247 22-2,152-7-22,-151 12 9,-29-6 58,291-15 1748,-433 10-1949,-132 30-4776,-12-3 1846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8:15.001"/>
    </inkml:context>
    <inkml:brush xml:id="br0">
      <inkml:brushProperty name="width" value="0.05" units="cm"/>
      <inkml:brushProperty name="height" value="0.05" units="cm"/>
    </inkml:brush>
  </inkml:definitions>
  <inkml:trace contextRef="#ctx0" brushRef="#br0">8 212 7842,'0'-1'78,"-1"1"-1,1 0 1,0 0 0,-1 0 0,1 0 0,0 0 0,-1-1-1,1 1 1,0 0 0,-1 0 0,1-1 0,0 1 0,-1 0 0,1 0-1,0-1 1,0 1 0,-1 0 0,1-1 0,0 1 0,0-1-1,0 1 1,-1 0 0,1-1 0,0 1 0,0 0 0,0-1 0,0 1-1,0-1 1,0 1 0,0 0 0,0-1 0,0 1 0,0-1 0,0 1-1,0 0 1,0-1 0,0 1 0,0-1 0,0 1 0,1 0-1,-1-1 1,0 1 0,0 0 0,0-1 0,1 1 0,-1 0 0,0-1-1,0 1 1,1 0 0,-1-1 0,0 1 0,1 0 0,-1 0-1,0-1 1,1 1 0,-1 0 0,0 0 0,1 0-78,27-12-534,-21 10 818,52-14-288,2 1 0,0 4 0,1 2 0,0 3 0,42 2 4,66 6-28,75 14 28,167 33 8,49 12-2,-220-40 14,37-11-20,304-12 30,38-12-28,54 1 20,-358 17-28,56 18 6,327 49-9,-410-48 9,100-12 0,263-47 7,-75-34 27,-57 17 93,-67 19 393,-26 0 210,-39-9-326,337-60 385,-620 97-558,-104 6-259,0 0 0,0 0 0,0-1 0,0 1 0,0 0 0,0 0 0,0 1 0,1-1 0,-1 0 0,0 0 0,0 0 0,0 1 0,0-1 0,0 0 0,0 1 0,0-1 0,0 1 0,0 0 0,-1-1 0,1 1 0,0 0 0,0-1 0,0 1 0,-1 0 0,1 0 1,0-1-1,-1 1 0,1 0 0,0 0 0,-1 0 0,1 0 0,-1 0 0,0 0 0,1 0 0,-1 0 0,0 0 0,0 0 0,1 0 0,-1 1 0,0-1 0,0 0 0,0 0 0,0 0 28,-18 22-2593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39:33.639"/>
    </inkml:context>
    <inkml:brush xml:id="br0">
      <inkml:brushProperty name="width" value="0.05" units="cm"/>
      <inkml:brushProperty name="height" value="0.05" units="cm"/>
    </inkml:brush>
  </inkml:definitions>
  <inkml:trace contextRef="#ctx0" brushRef="#br0">8899 228 13043,'-4'4'4,"0"0"-1,0 0 1,0 0 0,0-1 0,-1 0 0,0 0 0,1 0-1,-1 0 1,0-1 0,0 0 0,0 0 0,-1 0-1,-4 0-3,-12 6 28,14-5-19,0 0-1,1-1 0,-1 0 1,0 0-1,0-1 1,0 0-1,-1 0 1,1-1-1,0 0 1,0-1-1,0 1 0,-6-3-8,-22-4 45,13 1 9,-1 0 0,0 1 0,-1 2 0,1 1-1,-1 0 1,0 2 0,1 1 0,-1 1 0,1 0 0,-1 2 0,-18 6-54,9 6 3,2 2 1,0 1-1,1 1 0,1 1 1,1 2-1,1 1 0,2 1 1,0 1-1,1 2 0,2 1-3,-11 11 3,28-29-5,0 1-1,0 0 1,1 0-1,0 0 1,1 1 0,1-1-1,0 1 1,1 0-1,0 0 1,1 10 2,-66 426 1,47-305-21,21-139 18,-1 0-1,1 0 0,0 0 0,1 0 1,-1 0-1,1 0 0,0 0 0,0 0 1,0 0-1,1-1 0,-1 1 0,1-1 1,1 0-1,-1 0 0,2 1 3,10 17-1,12 14 5,2-2 0,0-1 0,3-1 1,0-2-1,2-1 0,2-1 1,0-2-1,1-2 0,2-2 0,0-1 1,1-2-1,1-1 0,1-3 1,41 10-5,43 3 16,2-5 1,1-6 0,0-5-1,72-6-16,-97-5-78,-1-4-1,72-13 79,-51-4-115,-2-6-1,18-9 116,204-78-77,-333 109 76,49-14 8,-1-3 0,0-3-1,-2-2 1,-1-3 0,-1-2 0,-2-2-1,-1-3 1,-2-2 0,6-8-7,-47 37 26,-1 0 1,0-1-1,0 0 1,-1-1-1,0 1 1,-1-1-1,0 0 1,0-1-1,-2 0 1,1 1-1,-1-2 1,-1 1-1,0 0 1,0-11-27,-2 0 84,-1 0 1,0-1-1,-2 1 1,-1 0 0,-1 0-1,-1 1 1,-1-1-1,-1 1 1,-1 0 0,-1 1-1,0 0 1,-2 0-1,-1 1 1,-10-14-85,-23-28 424,-3 2 0,-2 2 0,-54-46-424,3 6 775,-4 5 0,-28-13-775,98 81 115,-1 2 1,-2 1-1,0 1 0,-1 3 1,-1 1-1,-1 2 0,0 2 1,-12-2-116,-262-40 133,229 43-142,-1 0-136,-1 4 1,-1 4-1,-64 7 145,72 2-469,0 4-1,1 4 1,0 3 0,-15 9 469,54-12-824,0 3 0,2 1 1,0 2-1,0 2 0,2 2 1,1 1-1,1 1 0,-15 16 824,-52 44-3421</inkml:trace>
  <inkml:trace contextRef="#ctx0" brushRef="#br0" timeOffset="11518.573">1729 1487 1480,'-8'8'312,"-1"-3"-112,1 7-568,2-6-272</inkml:trace>
  <inkml:trace contextRef="#ctx0" brushRef="#br0" timeOffset="13346.447">1723 1487 5577,'-26'2'5701,"6"-1"-4463,-67 14 346,15-14-1197,-168 0 1108,176 4-1187,5-1-146,0 3 1,1 2 0,-26 9-163,33-4 15,-29 8 52,0 3 0,2 3 0,-4 7-67,53-22 14,-1 2 1,2 1-1,0 1 0,1 2 0,1 0 0,1 2 0,1 1 1,-1 2-15,18-14 11,0 0 0,0 0 0,0 0 1,1 1-1,1 0 0,0 1 1,1-1-1,0 1 0,0 0 0,2 0 1,-1 0-1,1 0 0,1 0 0,0 1 1,1-1-12,0 18 3,2 0 0,1-1 1,1 1-1,2-1 0,6 21-3,0-15 9,2-1 0,2 0 0,0-1 0,2-1-1,2-1 1,1-1 0,1 0 0,1-2 0,2 0 0,1-2 0,1-1 0,11 7-9,160 105 7,-139-100-9,-27-20 23,0-1 0,2-2 0,0-1 1,0-2-1,1-1 0,14 0-21,49 16 54,-11 2-36,-29-9-34,1-2 0,1-2 1,0-3-1,0-3 0,3-2 16,374-10 39,183-16-33,-322 1-11,51 5 84,263 26-79,-332 4-8,290 10 9,-298-26 14,-185-2-26,0-3 0,-1-4 0,1-4 0,-2-4 0,0-3 1,-1-4-1,38-18 11,-85 24-21,0-1 0,-1-3 0,-1-1-1,-1-1 1,-1-2 0,-1-1 0,-1-2 0,-1-1 0,-2-1 0,20-28 21,-24 25-30,-1-1 0,-1-1 1,-2 0-1,-2-2 0,-1 0 0,-2-1 0,5-21 30,-14 39-50,-1 0-1,-1-1 0,-1 0 1,-1 1-1,0-1 0,-2 0 1,-1 0-1,0 0 1,-1 0-1,-1 1 0,-2-1 1,0 1-1,-1 0 0,0 0 1,-9-15 50,2 10 1,-2-1 0,-1 2 0,-1 0 0,-1 1 0,-1 1 1,-1 1-1,-1 0 0,-1 2 0,0 0 0,-1 2 0,-1 0 0,-1 2 0,-1 0 1,0 2-1,0 1 0,-1 1 0,-1 1 0,0 2 0,-9-1-1,-203-36-44,-145-5 44,86 26-43,-323-2 139,306 17-43,-58-1-33,-32-9-20,-23 3 12,-31 22 96,-33 14-30,-61 18-86,133-3 2078,184-33-3777,-25-41 1058</inkml:trace>
  <inkml:trace contextRef="#ctx0" brushRef="#br0" timeOffset="35935.313">5357 1698 6273,'-11'-17'465,"0"1"-1,-1 0 0,-1 0 1,-1 1-1,0 1 0,-1 0 1,0 1-1,-1 1 0,-1 0 1,0 1-1,-9-4-464,13 8 143,0 1 0,0 0 0,-1 0 0,1 1 0,-1 1 0,-1 0 0,1 1 0,0 1 0,-1 0 0,0 1 0,1 1 0,-1 0 0,-4 1-143,2 2 9,0 1 0,0 1 0,1 0-1,0 1 1,0 0 0,0 2 0,1 0-1,0 1 1,0 0 0,1 1 0,1 0 0,-12 13-9,-13 11 30,-22 20 56,2 2 1,3 4-1,-12 19-86,-23 50 212,80-113-188,1-1-1,1 1 1,0 1-1,1-1 1,1 1-1,0 1 1,2-1 0,-1 1-1,2 0 1,1-1-1,0 2 1,1-1 0,1 0-1,1 0 1,0 0-1,3 8-23,1 10 21,2 0-1,1-1 0,2 0 0,2 0 0,1-1 1,1-1-1,2 0 0,1-1 0,2-1 0,1-1 1,1 0-1,2-2 0,13 14-20,-6-15 22,0-2 0,2 0 0,1-3 0,33 19-22,-34-26 4,1-1 0,1-2 0,0-1-1,1-1 1,0-2 0,0-2 0,0-1 0,1-2-1,0-1 1,0-2 0,-1-1 0,1-2 0,0-2-1,-1-1 1,0-1 0,-1-3 0,1 0 0,-2-2 0,1-2-1,-2-1 1,13-8-4,23-18 10,-1-2-1,-3-3 1,-1-3 0,-3-2-1,-2-4 1,-2-1-1,-3-3 1,-3-3 0,-2-1-1,15-31-9,-35 49 110,-1-1 0,-3-2-1,-2 0 1,12-39-110,-28 67 99,0-1 0,-2 1 1,0-1-1,-1-1 0,-1 1 0,-2 0 1,0-1-1,0 1 0,-2 0 0,-1 0 0,-1 0 1,0 0-1,-2 0 0,0 1 0,-2 0 1,0 0-1,-1 1 0,-1 0 0,-1 0 1,0 1-1,-1 1 0,-1 0 0,-1 0 0,0 2 1,-2-1-1,1 2 0,-11-7-99,-12-4 109,-2 2-1,0 1 1,-35-12-109,25 12 0,-1 2 1,-1 2-1,0 3 1,-2 2-1,1 3 1,-2 2-1,-6 1 0,25 5-252,-1 2-1,0 1 0,0 2 0,0 1 1,1 2-1,0 2 0,0 1 0,1 2 1,0 1-1,0 2 0,-5 5 253,-122 73-5664</inkml:trace>
  <inkml:trace contextRef="#ctx0" brushRef="#br0" timeOffset="37750.331">1645 1453 6073,'-115'-53'4586,"86"41"-4420,1 2 1,-2 1-1,1 1 0,-1 1 0,0 2 1,-1 1-1,1 1 0,-16 1-166,-41 10 363,0 3 0,2 4 0,-1 4 1,-55 20-364,85-22 180,1 2 0,1 3 0,-28 17-180,51-23 28,1 2 0,0 1 1,2 2-1,0 0 1,2 2-1,0 1 0,2 1 1,0 1-1,2 1 1,1 1-1,2 1 0,0 0 1,2 2-1,-6 15-28,-7 18 34,3 1 0,2 1-1,-6 34-33,21-57 4,1 1 0,3 0-1,1 1 1,3-1-1,1 1 1,3 13-4,3-12 4,2-1-1,1 0 1,3-1 0,2 0 0,1 0-1,9 14-3,-9-26 5,1 0-1,2-1 1,0 0-1,3-2 1,0 0-1,2-1 1,1-1-1,15 12-4,-15-18-1,0-1-1,2-2 1,0 0-1,1-2 0,1 0 1,1-2-1,0-2 1,0 0-1,1-2 0,8 1 2,0-2-11,2-2-1,-1-2 0,1-1 0,0-2 1,15-2 11,-13-1-6,0-2 0,-1-2 0,1-2 0,-1-1 0,0-2 0,-1-2 0,0-1 0,-1-2 0,9-7 6,32-20 58,-2-3 0,-2-3-1,-2-4 1,39-38-58,-24 15 209,-4-4-1,-3-3 1,32-46-209,-69 76 172,-2-2 1,-2-2-1,-3-1 1,-2-2 0,-3-1-1,-2-2 1,-3-1 0,-3-1-1,-2-5-172,-18 52 100,0-1-1,-2 0 0,0 0 1,0 0-1,-2-1 1,0 1-1,-2 0 1,1 0-1,-2 0 0,-1 0 1,0 0-1,-1 1 1,-5-11-100,4 12 42,0 1 0,-1 0 1,-1 1-1,0 0 1,-1 0-1,0 1 0,-1 0 1,-1 0-1,0 1 1,-2 0-43,-10-6-112,-2 2 1,0 1-1,0 1 1,-2 1-1,1 1 1,-2 1-1,1 2 1,-1 0-1,-1 2 1,0 2-1,1 0 1,-28 0 111,-146 1-1439,-60 37-1719,-18 28-104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0:47.234"/>
    </inkml:context>
    <inkml:brush xml:id="br0">
      <inkml:brushProperty name="width" value="0.05" units="cm"/>
      <inkml:brushProperty name="height" value="0.05" units="cm"/>
    </inkml:brush>
  </inkml:definitions>
  <inkml:trace contextRef="#ctx0" brushRef="#br0">2119 320 8274,'-71'-37'4173,"-83"-68"-4505,124 84 210,-2 1 0,0 1 0,0 2 0,-2 2 0,0 1 0,-1 1 0,0 2 0,-20-3 122,-7 2 615,-1 2 1,-1 3-1,1 3 0,-36 4-615,-88 14 907,119-5-790,0 4 0,1 2 0,1 3 0,-27 12-117,55-12-3,1 2 0,0 1 0,2 1 0,0 3 0,2 0 0,1 2 0,1 2 0,1 1-1,2 1 1,1 1 0,1 1 0,2 2 0,2 0 0,1 2 0,1 0 0,-9 28 3,13-33 24,0 1 0,2 0 0,2 1 0,1 0 0,1 1 0,3 0 0,0 1 0,2 0 0,2 0 0,1 0 0,2 0 0,2 0 0,3 17-24,5-9 44,2-1 1,2 0 0,2-1-1,2 0 1,1-1-1,3-2 1,1 0-1,1-1 1,3-1-1,4 3-44,-13-21 39,1 0 0,1-1 0,0-1 0,2-1 0,4 2-39,40 27 59,1-4 1,2-2-1,2-4 0,73 26-59,-106-48-13,1-2 0,0-1 0,1-1 0,0-3 0,0-1 0,0-2 0,1-2 0,-1-2 0,39-5 13,-12-5-34,0-2 0,-1-3 0,-1-4 0,-1-2-1,47-23 35,-45 14 20,-3-3 0,0-2-1,-3-4 1,-1-1-1,-2-4 1,3-5-20,13-18 87,-2-3 0,-4-2-1,-2-4 1,-4-2 0,-4-3 0,25-51-87,-66 104 103,-2 0 1,-1-1-1,-2 0 0,-1-1 1,-1-1-1,-2 1 0,-1-1 1,1-22-104,-5 35 94,-2 0 0,0 0 0,-1-1 0,-1 1 1,-1 1-1,0-1 0,-2 0 0,0 1 0,-1 0 0,-1 0 1,0 0-1,-2 1 0,0 0 0,0 1 0,-4-3-94,1 2 37,-1 1 0,0 1 0,-1 0 0,-1 0 0,0 2 0,-1 0 0,-16-10-37,-1 5-50,-1 2-1,-1 1 0,-1 2 1,0 1-1,0 2 1,-1 1-1,0 3 1,-1 0-1,-27 1 51,-124 5-366,78 9-43,0 4 0,1 6 1,-72 23 408,-40 30-1350,4 10 1,4 9-1,-169 101 1350,13 21-2290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1:56.701"/>
    </inkml:context>
    <inkml:brush xml:id="br0">
      <inkml:brushProperty name="width" value="0.05" units="cm"/>
      <inkml:brushProperty name="height" value="0.05" units="cm"/>
    </inkml:brush>
  </inkml:definitions>
  <inkml:trace contextRef="#ctx0" brushRef="#br0">13 1296 9650,'-5'-2'1117,"6"2"-1036,-1 0-1,0 0 0,0-1 0,1 1 1,-1 0-1,0 0 0,0-1 1,1 1-1,-1 0 0,0-1 0,0 1 1,0 0-1,0-1 0,1 1 0,-1 0 1,0-1-1,0 1 0,0 0 0,0-1 1,0 1-1,0 0 0,0-1 0,0 1 1,0 0-1,0-1 0,0 1 0,0 0 1,0-1-1,0 1 0,0 0 0,0-1 1,-1 1-1,1 0 0,0-1 0,0 1 1,0 0-1,0-1 0,-1 1 0,1 0 1,0 0-1,0-1 0,-1 1 0,1 0 1,0 0-1,-1 0 0,1-1 0,0 1 1,0 0-1,-1 0 0,1 0 0,0 0 1,-1 0-1,1-1 0,0 1 0,-1 0 1,1 0-1,0 0 0,-1 0 0,1 0 1,0 0-1,-1 0 0,1 0 0,-1 0 1,1 0-1,0 1 0,-1-1 0,1 0 1,0 0-1,-1 0-80,98-35 441,-44 14-335,-1-3 1,0-1-1,46-33-106,143-114 76,-1 18-11,49 7-57,-156 80-260,-105 39-976,-33 12-2960,3 15 3608,-13-7-2624</inkml:trace>
  <inkml:trace contextRef="#ctx0" brushRef="#br0" timeOffset="267.335">1043 252 4881,'13'-41'9195,"35"-5"-8015,-41 40-1075,16-14-102,0 2 1,2 0-1,0 2 1,1 0-1,0 2 1,1 1 0,1 1-1,0 1 1,12-2-4,-33 11 32,-1 1 0,1-1 1,-1 1-1,1 1 1,-1-1-1,1 1 0,0 0 1,-1 0-1,1 1 1,-1 0-1,1 0 0,-1 1 1,1 0-1,-1 0 0,0 0 1,0 1-1,0 0 1,0 0-1,0 0 0,0 1 1,-1 0-1,0 0 1,0 0-1,0 1 0,0 0 1,-1 0-1,0 0 0,0 0 1,0 1-1,-1-1 1,1 1-1,-2 0 0,1 0 1,0 0-1,0 4-32,-3 7 159,0 0-1,-1 1 1,-1-1-1,-1 0 0,0 0 1,-1-1-1,-1 1 1,-1-1-1,0 0 1,-7 12-159,-117 213 846,93-178-775,31-52-93,-80 148-674,52-49-2920,32-51 388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2:00.263"/>
    </inkml:context>
    <inkml:brush xml:id="br0">
      <inkml:brushProperty name="width" value="0.05" units="cm"/>
      <inkml:brushProperty name="height" value="0.05" units="cm"/>
    </inkml:brush>
  </inkml:definitions>
  <inkml:trace contextRef="#ctx0" brushRef="#br0">160 257 5161,'-7'3'5335,"-3"15"-3541,9-17-1665,-40 148 1759,31-100-1612,7-35-217,-83 449 806,85-427-735,87-338-5541,-63 206 2194</inkml:trace>
  <inkml:trace contextRef="#ctx0" brushRef="#br0" timeOffset="380.178">242 209 4753,'6'-1'2785,"-6"16"-161,-6 15-903,-3 10-833,-2 19-280,3-3-248,8 6-104,5-10-24,5 0-88,8-21 16,3 0-88,-2-13 0,-1-1-96,-1-7-88,-6 0-448,-8-8-2377,-6 1 529</inkml:trace>
  <inkml:trace contextRef="#ctx0" brushRef="#br0" timeOffset="381.178">43 712 8970,'-10'1'2288,"10"-2"641,10-1-2561,15-7-168,8-5-96,16-9-24,3-7 48,14-7-48,-7 3 24,5-2-312,-13 7 88,2-1-2944,-16 8 767</inkml:trace>
  <inkml:trace contextRef="#ctx0" brushRef="#br0" timeOffset="382.178">595 460 3809,'-3'27'3241,"6"10"-689,-1 0-359,6 10-1377,-2-7-432,5 8-144,1-11-64,7 2-96,-1-13 8,4-1-1264,-3-17-1505,4-10 113</inkml:trace>
  <inkml:trace contextRef="#ctx0" brushRef="#br0" timeOffset="663.42">1022 136 8258,'4'38'1888,"0"10"745,0 9-2345,4 10-192,-2-11 32,2 2-72,3-8 24,7-8-64,-7-10 40,-3-4-464,-6-11-1297,-9-4-1007,-13-10-521</inkml:trace>
  <inkml:trace contextRef="#ctx0" brushRef="#br0" timeOffset="944.182">831 285 6297,'-1'-10'732,"0"0"0,0-1 0,1 1 0,0 0 0,1 0 0,0-1 0,1 1 0,3-10-732,-3 12 183,1 0 0,1 0 1,0 0-1,0 1 0,0 0 0,1 0 1,0 0-1,0 0 0,1 1 0,0-1 0,2 0-183,4-4 44,1 1-1,0 0 0,0 1 0,1 1 0,0 0 0,0 1 1,1 1-1,-1 0 0,2 1 0,-1 0 0,0 1 1,1 1-1,8 0-43,-20 2 2,-1 1-1,0 0 1,1 0 0,-1 0-1,0 1 1,1-1 0,-1 1 0,0 0-1,0-1 1,0 1 0,0 1 0,1-1-1,-1 0 1,-1 1 0,1 0 0,0 0-1,0 0 1,-1 0 0,1 0-1,-1 0 1,1 0 0,-1 1 0,0-1-1,0 1 1,0 0 0,-1 0 0,1 0-1,0 0 1,-1 0 0,0 0-1,0 0 1,0 0 0,0 0 0,0 1-1,-1-1 1,0 0 0,1 1-2,1 17 198,0 0 0,-1 0-1,-2 0 1,0 0 0,-1 0 0,-1 0 0,-1 0 0,-5 14-198,8-32 52,1-2-46,-1-1 1,1 0 0,0 0-1,-1 1 1,1-1-1,-1 0 1,1 1 0,0-1-1,-1 1 1,1-1-1,0 0 1,0 1 0,-1-1-1,1 1 1,0-1-1,0 1 1,0-1 0,0 1-1,-1-1 1,1 1-1,0-1 1,0 1 0,0-1-1,0 1 1,0-1-1,0 1 1,0-1 0,0 1-1,0-1 1,1 1-1,-1-1 1,0 1 0,0-1-1,0 1 1,0-1-1,1 1 1,-1-1 0,0 0-1,1 1 1,-1-1-1,0 1 1,1-1 0,-1 0-1,0 1 1,1-1-1,-1 0 1,1 0 0,-1 1-1,0-1 1,1 0-1,-1 0 1,1 1 0,-1-1-1,1 0 1,-1 0-1,1 0 1,-1 0 0,1 0-1,0 0-6,8-5 58,79-33 174,-85 38-236,-1-1 1,1 1 0,0-1 0,0 1 0,0 0 0,0 0 0,0 0-1,0 0 1,-1 0 0,1 1 0,0 0 0,0-1 0,0 1 0,-1 0-1,1 0 1,0 0 0,-1 1 0,1-1 0,-1 1 0,0-1 0,1 1 0,-1 0-1,0 0 1,0 0 0,0 0 0,0 0 0,0 0 0,-1 1 0,1-1-1,-1 1 1,1 0 3,2 9-7,0 1-1,0-1 1,-2 1-1,1 0 1,-2-1-1,0 1 1,0 0-1,-1 0 1,-1 0-1,0 0 1,-2 5 7,1 5 229,-1 0 1,-1 0-1,-1-1 1,-1 0-1,-1 0 0,-7 14-229,10-27 180,0 0-1,-1-1 0,0 1 0,-1-1 1,0 0-1,0 0 0,0-1 0,-1 1 1,0-2-1,-1 1 0,0-1 1,0 0-1,0 0 0,0-1 0,-1 0 1,-7 2-180,7-5-49,1 0 1,-1-1 0,0 0-1,0-1 1,1 0 0,-1 0 0,0-1-1,0 0 1,1-1 0,-1 0-1,1 0 1,-1-1 0,1 0 0,0 0-1,0-1 1,0 0 0,0 0-1,1-1 1,0 0 0,0 0-1,0-1 1,1 0 0,-1 0 0,-3-5 48,7 8-108,-26-43-5231,20 10 1526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2:02.166"/>
    </inkml:context>
    <inkml:brush xml:id="br0">
      <inkml:brushProperty name="width" value="0.05" units="cm"/>
      <inkml:brushProperty name="height" value="0.05" units="cm"/>
    </inkml:brush>
  </inkml:definitions>
  <inkml:trace contextRef="#ctx0" brushRef="#br0">243 488 6801,'26'-64'5348,"-26"64"-5294,0 0 0,1 0 0,-1 1 0,0-1 0,0 0 0,0 0 0,0 1 0,0-1 1,1 0-1,-1 0 0,0 0 0,0 0 0,0 1 0,0-1 0,1 0 0,-1 0 0,0 0 0,0 0 0,1 0 0,-1 0 0,0 1 0,0-1 0,0 0 0,1 0 0,-1 0 0,0 0 0,0 0 0,1 0 0,-1 0 0,0 0 0,0 0 0,1 0 0,-1 0 0,0 0 0,0 0 0,1 0 0,-1-1 0,0 1 0,1 0-54,-20 151 1151,-42 71 295,-87 208-1446,105-326 368,37-99-251,5-21-305,60-237-8180,-26 141 4203</inkml:trace>
  <inkml:trace contextRef="#ctx0" brushRef="#br0" timeOffset="295.86">326 451 6905,'13'11'2329,"-10"15"408,-6 21-1673,-3 10-536,-4 14-32,6-1-104,1 9-88,7-9-72,9 3-64,7-16-32,5-1-80,-2-16 24,-5-7-64,-4-16 32,-9-9-352,-10-11 88,-7-10-2896,-11-2 679</inkml:trace>
  <inkml:trace contextRef="#ctx0" brushRef="#br0" timeOffset="532.228">122 975 8266,'-17'-9'2872,"4"2"473,9 7-2273,5-1-392,8 1-319,9-2-145,6-5-112,10-4-40,5-6 56,11-5-32,-2 0-16,2-4-544,-4 7-2961,1 8 800</inkml:trace>
  <inkml:trace contextRef="#ctx0" brushRef="#br0" timeOffset="2064.287">1037 251 9218,'-9'69'4185,"8"36"-3381,2-72-657,-1-9-75,-2 38 251,3 0 1,2 0-1,3 0 1,3 0-1,3-1 1,2-1-1,7 12-323,-12-54 102,-9-18-96,0 0 0,0-1 0,0 1 0,0 0 0,0 0 0,0 0 0,0-1 0,0 1 0,0 0 0,0 0 0,0-1 0,0 1 0,0 0 0,0 0 1,0-1-1,1 1 0,-1 0 0,0 0 0,0 0 0,0-1 0,0 1 0,0 0 0,0 0 0,1 0 0,-1 0 0,0-1 0,0 1 0,0 0 0,1 0 0,-1 0 0,0 0 0,0 0 0,0 0 0,1-1 0,-1 1 0,0 0 0,0 0 0,0 0 0,1 0 0,-1 0 0,0 0 0,0 0 0,1 0 0,-1 0 0,0 0 0,0 0 0,1 0 0,-1 0 0,0 0 0,0 0 0,0 0 0,1 1 0,-1-1 0,0 0 0,0 0 0,0 0 0,1 0 1,-1 0-1,0 0 0,0 1 0,0-1 0,0 0 0,1 0-6,1-30 240,-1-1 0,-2 1 1,0-1-1,-6-23-240,3 25 41,-1 1 0,-1 1 0,-1-1-1,-2 1 1,-9-22-41,9 40-42,14 32-14,-2-12 49,1-1 0,0 0 0,0 1 1,1-2-1,1 1 0,0 0 1,0-1-1,3 3 7,-7-10 2,0 0 1,-1 0-1,2 0 0,-1 0 1,0 0-1,0 0 1,1-1-1,-1 1 0,1-1 1,-1 1-1,1-1 0,-1 0 1,1 0-1,0 0 0,0 0 1,0-1-1,-1 1 1,1-1-1,0 0 0,0 1 1,0-1-1,0-1 0,0 1 1,0 0-1,0-1 1,-1 1-1,1-1 0,0 0 1,0 0-1,-1 0 0,1 0 1,-1-1-1,1 1 1,-1-1-1,1 0-2,7-5 21,0 0 0,-1-1 0,0 0 0,-1-1 0,0 0 1,0 0-1,-1-1 0,0 0 0,0 0 0,-1 0 0,-1-1 0,0 0 0,0 0 1,-1 0-1,-1-1 0,0 0 0,0 0 0,0-6-21,-9-12 204,-6 64 36,9-20-229,2 1 0,-1 0-1,2 0 1,0 0 0,0-1 0,2 1 0,0 0-1,0 0 1,2-1 0,0 0 0,5 14-11,-8-26 3,0 1 0,0-1-1,1 0 1,-1 0 0,1 0 0,-1 0 0,1 0 0,0 0 0,-1 0-1,1-1 1,0 1 0,0-1 0,0 1 0,0-1 0,1 0 0,-1 1 0,0-1-1,1 0 1,-1-1 0,0 1 0,1 0 0,-1-1 0,1 1 0,-1-1 0,1 0-1,0 0 1,-1 0 0,1 0 0,-1 0 0,1-1 0,-1 1 0,1-1-1,1 0-2,8-4 16,0-1-1,0 0 0,0-1 1,-1 0-1,0-1 0,-1 0 1,1-1-1,-2 0 0,1-1 1,-1 0-1,-1 0 1,3-4-17,-4 5 16,0-1 0,-1 0 0,0 0 0,-1-1-1,0 0 1,0 0 0,-2 0 0,1 0 0,-1-1-1,-1 1 1,1-5-15,-5 5 1,-4 28-35,-1 19 22,2-13 6,1 0 1,1 0-1,0 1 0,2-1 0,1 0 1,1 1-1,2 17 6,-3-40-1,0 0 1,0 0-1,0 0 1,0 1-1,0-1 1,1 0-1,-1 0 1,0 0-1,0 0 1,1 1-1,-1-1 1,1 0-1,-1 0 0,1 0 1,-1 0-1,1 0 1,0 0-1,0 0 1,-1 0-1,1 0 1,0 0-1,0-1 1,0 1-1,0 0 1,0-1-1,0 1 1,0 0-1,0-1 1,0 1-1,0-1 0,0 0 1,1 1-1,-1-1 1,0 0-1,0 0 1,0 1-1,1-1 1,-1 0-1,0 0 1,0 0-1,0-1 1,1 1-1,-1 0 1,0 0-1,0-1 1,0 1-1,0 0 0,0-1 1,0 1-1,1-1 1,-1 0-1,0 1 1,0-1 0,53-57 33,-39 40-18,-1 0-1,-1-1 0,-1-1 0,0 0 1,-2 0-1,0-1 0,-1 0 1,-1-1-1,-1 0 0,-1 0 1,-2 0-1,0-1 0,-1 0 1,-1 0-1,-1 0 0,-1 0 1,-1 0-1,-1 0 0,-4-18-14,6 40-1,0-1 0,0 1 0,0-1 0,0 0 0,-1 1-1,1-1 1,0 1 0,-1-1 0,1 1 0,-1-1 0,0 1 0,1-1 0,-1 1-1,0 0 1,0-1 0,0 1 0,0 0 0,0 0 0,0 0 0,-1 0-1,1 0 1,0 0 0,0 0 0,-1 0 0,1 0 0,-1 0 0,1 1 0,0-1-1,-1 0 1,0 1 0,1 0 0,-1-1 0,1 1 0,-1 0 0,1 0-1,-1 0 1,0 0 0,1 0 0,-1 0 0,-1 0 1,-5 7-9,0 0 1,0 0-1,1 0 0,-1 1 1,2 0-1,-1 1 1,1-1-1,0 1 0,1 0 1,0 1-1,1-1 0,0 1 1,0 0-1,1 0 1,0 1 8,1 1-3,1 0 0,0 0-1,0 0 1,1 0 0,1 0 0,0 0 0,1 0 0,0-1 0,1 1 0,0 0 0,1-1 0,0 0 0,1 0 0,0 0 0,0 0 0,2-1 0,-1 0 0,1 0 0,3 2 3,-2 2 5,0 1-1,0 0 1,-1 1 0,-1-1-1,-1 1 1,3 11-5,4 13-5,-12-39 4,0 1-1,0-1 1,0 1-1,0-1 1,1 0 0,-1 1-1,0-1 1,1 1 0,-1-1-1,1 0 1,-1 1 0,1-1-1,0 0 1,0 0-1,-1 1 1,1-1 0,0 0-1,0 0 1,0 0 0,0 0-1,0 0 1,1 0 0,-1-1-1,0 1 1,0 0-1,1 0 1,-1-1 0,0 1-1,1-1 1,-1 1 0,0-1-1,1 0 1,-1 1 0,1-1-1,-1 0 1,0 0-1,1 0 1,-1 0 0,1 0-1,-1 0 1,1-1 0,-1 1-1,0 0 1,1-1 0,0 0 1,48-63 24,-39 45-4,17-27-13,-2-1 0,-2-1 0,-2-1 0,-3-1 0,-1 0 1,-3-2-1,-2 0 0,-2-4-7,-11 53-1,6-24 15,-2 0-1,-1 0 0,-2-1 1,0 1-1,-2 0 1,-1-1-1,-3-16-13,-7 17-20,12 26 18,0 1 0,-1 0 1,1-1-1,0 1 0,-1 0 0,1 0 0,0-1 0,-1 1 0,1 0 1,0 0-1,-1-1 0,1 1 0,0 0 0,-1 0 0,1 0 1,-1 0-1,1 0 0,-1 0 0,1 0 0,0-1 0,-1 1 0,1 0 1,-1 0-1,1 1 0,0-1 0,-1 0 0,1 0 0,-1 0 1,1 0-1,0 0 0,-1 0 0,1 0 0,-1 1 0,1-1 1,0 0-1,-1 0 0,1 1 0,0-1 0,-1 0 0,1 0 0,0 1 1,0-1-1,-1 0 0,1 1 0,0-1 0,0 0 0,-1 1 1,1-1-1,0 1 0,0-1 0,0 0 0,0 1 0,0-1 0,0 1 1,0-1-1,0 0 0,0 1 0,0-1 0,0 1 0,0-1 1,0 1-1,0-1 0,0 0 0,0 1 0,0-1 2,-3 15-6,1 0 0,0 0 0,0 0 0,2 0 0,0 0 0,1 0 0,0 0 0,3 9 6,0 14-18,50 265-18,-4-183 62,-31-71 2,-22-63 119,-121-117-84,-19-30-541,144 160 471,-1 0 0,1 0 0,0 1 0,0-1 1,0 0-1,0 0 0,0 1 0,0-1 0,0 1 0,0-1 0,0 1 0,0-1 0,0 1 0,0 0 0,0-1 1,0 1-1,1 0 0,-1 0 0,0 0 0,0 0 0,0 0 0,0 0 0,0 0 0,1 0 0,-1 0 0,0 1 1,0-1-1,0 0 0,0 1 0,0-1 0,0 1 0,1 0 7,13-1-40,12-1 23,0-1 0,0-2 0,0-1 0,-1-1 0,1-1 0,15-7 17,-11-2-547,-30 16 460,-1 0 0,1 0 0,0-1 0,-1 1 0,1 0-1,-1 0 1,1-1 0,-1 1 0,1-1 0,-1 1 0,1-1-1,-1 1 1,0-1 0,1 1 0,-1-1 0,0 1 0,1-1-1,-1 1 1,0-1 0,1 1 0,-1-1 0,0 0 0,0 1-1,0-1 1,0 1 0,0-1 0,0 0 0,0 1 0,0-1-1,0 0 1,0 1 0,0-1 0,0 1 0,0-1 0,0 0-1,0 1 1,-1-1 0,1 1 0,0-1 0,0 1 0,-1-1-1,1 0 1,0 1 0,-1-1 0,1 1 0,-1 0-1,1-1 1,-1 1 0,1-1 0,-1 1 0,1 0 0,-1-1 87,-27-10-3572</inkml:trace>
  <inkml:trace contextRef="#ctx0" brushRef="#br0" timeOffset="2324.01">1570 73 9714,'-16'-8'2665,"7"9"599,11-2-2624,5 2-672,15 1-3248,6 6 1047</inkml:trace>
  <inkml:trace contextRef="#ctx0" brushRef="#br0" timeOffset="2917.723">2921 114 8130,'-1'-1'128,"1"1"0,-1-1 1,1 0-1,-1 0 0,0 0 1,1 1-1,-1-1 0,0 0 1,1 0-1,-1 1 0,0-1 1,0 1-1,0-1 0,1 1 1,-1-1-1,0 1 0,0-1 1,0 1-1,0 0 0,0-1 1,0 1-1,0 0 0,0 0 1,0 0-1,0 0 0,0 0 1,0 0-1,0 0 0,0 0 1,0 0-1,0 0 0,0 1 1,0-1-1,0 0 0,0 1 1,0-1-1,0 1 0,1-1 0,-1 1 1,0-1-1,0 1 0,0 0 1,1-1-1,-1 1 0,0 0 1,1-1-1,-1 1 0,0 0 1,0 1-129,-14 17 133,0 1 1,1 0-1,1 2 1,1-1 0,1 2-1,1-1 1,-1 7-134,-2-2 143,1 1 1,2 0 0,1 0-1,1 1 1,1 0 0,1 1-1,2-1 1,0 30-144,4-58 5,-1 1-1,1-1 1,0 0 0,0 1-1,1-1 1,-1 0-1,0 0 1,0 1 0,1-1-1,-1 0 1,0 0 0,1 1-1,-1-1 1,1 0-1,0 0 1,-1 0 0,1 0-1,0 0 1,0 0-1,0 0 1,0 0 0,0 0-1,0 0 1,0 0-1,0 0 1,0-1 0,0 1-1,0 0 1,0-1-1,0 1 1,1-1 0,-1 1-1,0-1 1,0 0 0,1 0-1,-1 1 1,0-1-1,1 0 1,-1 0 0,0 0-1,1 0 1,-1-1-1,0 1 1,1 0 0,-1 0-1,0-1 1,0 1-1,0-1 1,1 1 0,-1-1-1,0 1 1,0-1-1,0 0 1,0 0 0,0 0-1,0 1 1,0-2-5,10-7 30,-2 0-1,1 0 1,-2-1 0,1-1-1,-1 0 1,-1 0 0,0 0-1,0-1-29,48-87 143,-4-3-1,-4-2 0,6-32-142,-35 69 124,-23 70-32,-45 149 296,37-104-206,2 0-1,1 1 1,3 0 0,2 0-1,1 33-181,20 10 346,-15-91-342,-1 0 0,0 0 0,1 0 0,-1 1 0,1-1-1,-1 0 1,1 0 0,-1 0 0,1 0 0,0-1 0,0 1 0,-1 0 0,1 0 0,0 0 0,0-1 0,0 1 0,0 0 0,0-1 0,0 1 0,0-1 0,0 1 0,0-1 0,0 1 0,0-1 0,0 0-1,0 1 1,0-1 0,1 0 0,-1 0 0,0 0 0,0 0 0,0 0 0,0 0 0,1 0 0,-1 0 0,0-1 0,0 1 0,0 0 0,0-1 0,0 1 0,0-1 0,0 1 0,0-1 0,0 0-4,35-35 119,-32 29-226,0 0 0,0 0-1,0 0 1,-1-1 0,0 1 0,-1-1-1,0 0 1,0 0 0,-1 0 0,0 0-1,0 0 1,0-5 107,-2 8-519,1 0 0,-1 0 0,1 1 0,-1-1 0,0 0 0,-1 1 0,1-1 0,-1 1 0,0 0 0,0-1 0,-1 1-1,1 0 1,-1 0 0,-1-1 519,-7-5-3400</inkml:trace>
  <inkml:trace contextRef="#ctx0" brushRef="#br0" timeOffset="3378.32">3370 328 4481,'1'-2'481,"-1"-1"1,1 1-1,-1-1 1,0 0-1,0 1 1,0-1-1,0 0 0,0 1 1,-1-1-1,1 0 1,-1 1-1,0-1 1,0 1-1,0-1 0,0 1 1,0 0-1,0-1 1,-1 1-1,1 0 1,-1 0-1,0-1-481,1 1 89,-1 1 1,0-1-1,0 0 0,0 0 1,0 1-1,0-1 0,0 1 0,0 0 1,-1 0-1,1 0 0,0 0 1,-1 0-1,1 0 0,-1 0 1,1 1-1,-1-1 0,1 1 1,-1 0-1,1 0 0,-1 0 1,1 0-1,-1 0 0,1 0 1,-1 1-1,1-1 0,-1 1 0,1 0 1,-1 0-1,1 0 0,0 0 1,-1 0-1,-1 2-89,-4 4 30,0 1 0,0 0 0,1 1-1,0 0 1,0 0 0,1 0 0,0 1 0,1 0 0,0 0-1,1 0 1,0 1 0,1-1 0,0 1 0,0 0 0,1 0-1,0 0 1,1 1 0,1-1 0,0 1-30,-1-10 5,1 0 1,0 1-1,0-1 0,0 0 1,0 0-1,0 0 1,0 0-1,0 0 1,1 0-1,-1 0 0,1 1 1,0-1-1,0 0 1,-1-1-1,1 1 0,1 0 1,-1 0-1,0 0 1,0-1-1,1 1 0,-1 0 1,0-1-1,1 1 1,0-1-1,-1 0 1,1 1-1,0-1 0,0 0 1,0 0-1,0 0 1,-1 0-1,1-1 0,1 1 1,-1 0-1,0-1-5,6-2 17,-1-1-1,1 0 1,-1 0-1,1-1 1,-1 1-1,0-2 1,0 1-1,-1-1 1,1 0-1,-1 0 1,0-1-1,-1 0 0,1 0 1,1-4-17,12-11 44,-2-1 0,0-1-1,-2-1 1,-1 0 0,0-1 0,-2-1 0,3-11-44,-32 85-119,3 0 1,1 0 0,-4 41 118,18-52 27,0-37-32,-1 1-1,0 0 1,0-1-1,0 1 1,0-1 0,1 1-1,-1-1 1,0 1-1,0-1 1,1 1 0,-1-1-1,0 1 1,1-1-1,-1 1 1,1-1-1,-1 0 1,1 1 0,-1-1-1,0 0 1,1 1-1,0-1 1,-1 0 0,1 1-1,-1-1 1,1 0-1,-1 0 1,1 0-1,-1 0 1,1 0 0,0 0-1,-1 1 1,1-1-1,-1 0 1,1 0 0,-1-1-1,1 1 1,0 0-1,-1 0 1,1 0-1,-1 0 1,1 0 0,-1-1-1,1 1 1,-1 0-1,1-1 1,-1 1 0,1 0-1,-1-1 1,1 1-1,-1 0 1,1-1-1,-1 1 1,0-1 0,1 1 5,56-72-1860,-11 10-1239,2-6-207</inkml:trace>
  <inkml:trace contextRef="#ctx0" brushRef="#br0" timeOffset="3712.466">3643 93 8410,'-20'31'1293,"2"2"1,1 0-1,2 1 0,1 1 1,2 0-1,-3 14-1293,12 10 852,4-58-844,0-1 0,1 1 0,-1 0 0,0-1 0,0 1 0,1-1 0,-1 1 0,0-1 0,0 0 0,1 0 0,-1 1 0,1-1-1,-1 0 1,0 0 0,1 0 0,-1-1 0,0 1 0,1 0 0,-1 0 0,0-1 0,0 1 0,1-1 0,-1 1 0,0-1 0,0 1 0,0-1 0,1 0-1,-1 0 1,0 0 0,0 1 0,0-1 0,0 0 0,-1 0 0,1 0 0,0 0 0,0-1 0,0 1 0,-1 0 0,1 0 0,-1 0-8,5-3 18,4-4 2,2-2-3,0 0 1,1 1-1,-1 1 0,2-1 1,-1 2-1,1 0 1,1 0-1,-1 1 0,1 1 1,0 0-1,12-1-17,-24 5-1,-1 1 0,1 1 1,0-1-1,-1 0 0,1 0 0,-1 1 0,1-1 0,-1 1 1,1-1-1,0 1 0,-1-1 0,0 1 0,1 0 0,-1 0 0,1 0 1,-1 0-1,0 0 0,0 0 0,0 0 0,1 0 0,-1 1 1,0-1-1,-1 0 0,1 1 0,0-1 0,0 0 0,0 1 0,-1-1 1,1 1-1,-1 0 0,1-1 0,-1 1 0,0-1 0,1 1 1,-1 0-1,0-1 0,0 1 0,0-1 0,-1 1 0,1 0 1,-8 72 94,6-67-57,0 6 71,0 0 0,-2 0 0,1 0 0,-2-1 0,0 0 0,0 0 0,-1 0-1,-1 0 1,0-1 0,0 0 0,-1 0 0,0-1 0,-1 0 0,0-1-1,-1 0 1,0 0 0,-9 5-108,-26 4-233,14-26-3809,9-15-131,-9-15-1190</inkml:trace>
  <inkml:trace contextRef="#ctx0" brushRef="#br0" timeOffset="4282.729">762 1533 8834,'-11'-6'2304,"0"6"657,10 9-2433,6 7-424,1 12 56,5 9-120,3 20 64,1 5-40,-4 10 56,0-7-72,0 0 32,-7-15-72,-1-7 88,-4-15-208,-7-8 56,-9-11-1664,-12-9-1353,-13-3-103</inkml:trace>
  <inkml:trace contextRef="#ctx0" brushRef="#br0" timeOffset="4706.851">350 1857 8394,'-4'-6'302,"1"0"0,1-1 0,-1 0 0,1 1 1,0-1-1,1 0 0,-1 0 0,1 0 0,1 0 0,-1 0 1,1 0-1,1-1 0,-1 1 0,1 0 0,0 0 1,1 0-1,0 1 0,0-1 0,2-5-302,7-11 104,0 0-1,2 1 1,0 1-1,2 0 1,0 1 0,1 0-1,1 1 1,1 1-1,1 1 1,0 0 0,1 2-1,1 0 1,0 1-1,1 1 1,0 1 0,19-6-104,-33 14 0,-1 0 0,1 1 0,0 1 0,0-1 1,0 1-1,0 0 0,1 1 0,-1 0 0,0 1 0,1-1 1,-1 1-1,0 1 0,1 0 0,-1 0 0,0 1 0,0 0 1,0 0-1,0 0 0,0 1 0,0 1 0,-1-1 0,1 1 1,-1 1-1,6 4 0,-9-4 16,1 2 1,-1-1-1,-1 0 1,1 1-1,-1-1 0,0 1 1,0 0-1,-1 0 1,0 1-1,0-1 1,-1 0-1,0 1 1,0-1-1,0 0 1,-1 1-1,-1-1 1,1 1-17,-2 11 214,0 0 1,-1 0 0,-1 0 0,-1 0-1,0-1 1,-3 4-215,-9 24 1008,17-47-1049,1-1-1,-1 0 1,0 1 0,1-1-1,-1 0 1,1 1-1,0-1 1,-1 1 0,1-1-1,0 1 1,0-1-1,0 1 1,0 0 0,0-1-1,1 1 1,-1 0-1,0 0 1,0 0-1,1 0 1,-1 0 0,1 0-1,-1 0 1,1 0-1,-1 1 1,1-1 0,0 1-1,-1-1 1,1 1-1,0-1 1,-1 1 0,1 0-1,0 0 1,-1 0-1,1 0 1,0 0 0,-1 0-1,1 0 1,0 1-1,-1-1 1,1 1 41,5 5-29,0 0-1,-1 1 1,0 0 0,-1 1 0,1-1-1,-1 1 1,-1 0 0,0 0 0,0 0-1,0 1 1,-1-1 0,0 1 0,-1 0-1,2 8 30,1 2 119,0-1-1,-1 1 0,-1 0 0,0 0 0,-2 0 0,0 0 0,-1 0 0,-1 0 1,-1 0-1,0 0 0,-2 0 0,0 0 0,-1-1 0,-2 3-118,1-4 260,-1-1-1,-1-1 1,-1 0 0,0 0-1,0 0 1,-2-1-1,0-1 1,0 0 0,-1 0-1,-1-1 1,0-1 0,-6 4-260,15-13-31,-1-1 1,1 1 0,-1-1 0,1 0 0,-1-1 0,1 1 0,-1-1 0,0 0 0,1 0 0,-1 0 0,1-1 0,-1 1 0,0-1 0,1 0 0,-1-1 0,1 1 0,0-1 0,-1 0 0,1 0 0,0 0 0,0 0 0,0-1 0,1 0 0,-1 0 0,0 0 0,1 0 0,0 0 0,0-1 0,0 1 0,0-1 0,1 0 0,-1 0 0,1 0 0,0 0 0,0 0 0,0-1 0,1 1 0,-1-1 0,1 1 0,0-1 0,1 1 0,-1-2 30,1 4-318,0-1 0,0 1 1,1 0-1,-1-1 0,1 1 0,-1 0 0,1 0 0,0-1 0,-1 1 0,1 0 0,1 0 1,-1 0-1,0 0 0,0 0 0,1 0 0,-1 0 0,1 0 0,-1 1 0,1-1 1,0 1-1,0-1 0,1 0 318,22-10-3573</inkml:trace>
  <inkml:trace contextRef="#ctx0" brushRef="#br0" timeOffset="5066.269">1113 1693 8882,'2'16'5289,"-22"221"-2352,20-237-2928,-1 4 24,0-1 0,1 1 0,0-1-1,0 1 1,0-1 0,0 1 0,0-1 0,1 1-1,-1-1 1,1 1 0,0-1 0,0 1 0,1-1-1,-1 0 1,0 0 0,1 0 0,0 1 0,0-2 0,0 1-1,0 0 1,0 0 0,1-1 0,0 2-33,-1-4 8,0-1 1,1 1-1,-1 0 0,0-1 1,0 0-1,0 1 1,0-1-1,-1 0 0,1 0 1,0 0-1,0 0 1,0 0-1,-1-1 0,1 1 1,-1 0-1,1-1 1,-1 1-1,1-1 0,-1 0 1,0 1-1,0-1 0,1 0-8,1-3 20,15-19 30,-2 0 0,-1-1-1,-1-1 1,-1 0 0,-1-1 0,-1-1 0,-2 0 0,-1-1-50,-1 9 31,-1-1 1,-1 0-1,-1 0 1,0-1-1,-2 1 1,-1-10-32,-5 18 17,-2 36-18,0 19 67,2-1 0,2 2 0,1-1 0,6 40-66,-6-80 7,1 0 0,0-1 0,0 1 0,0 0 0,0 0 0,0 0 0,0 0 0,0 0 0,1 0 0,-1 0 0,1 0 0,-1 0 0,1 0 0,0 0-1,0-1 1,0 1 0,0 0 0,0 0 0,0-1 0,0 1 0,0-1 0,1 1 0,-1-1 0,1 0 0,-1 1 0,1-1 0,-1 0 0,1 0 0,0 0 0,0 0 0,-1 0 0,1-1 0,0 1 0,0 0 0,0-1 0,0 0 0,0 1 0,0-1 0,0 0-1,0 0 1,1 0-7,4-4-131,-1-1 0,1-1-1,-1 1 1,1-1 0,-2 0-1,1-1 1,-1 1 0,0-1 0,0 0-1,-1 0 1,0-1 0,0 1-1,0-1 1,-1 0 0,-1 0-1,1 0 1,0-4 131,2-1-404,22-62-2923,2-6-289</inkml:trace>
  <inkml:trace contextRef="#ctx0" brushRef="#br0" timeOffset="5666.961">1604 1150 6649,'10'-17'2890,"-10"18"-2804,0-1-1,0 0 1,0 0 0,0 0-1,0 0 1,0 1-1,0-1 1,0 0 0,0 0-1,1 0 1,-1 0 0,0 1-1,0-1 1,0 0 0,0 0-1,0 0 1,1 0-1,-1 0 1,0 0 0,0 0-1,0 0 1,0 1 0,1-1-1,-1 0 1,0 0 0,0 0-1,0 0 1,0 0-1,1 0 1,-1 0 0,0 0-1,0 0 1,0 0 0,1 0-1,-1 0 1,0 0 0,0 0-1,0 0 1,0 0-1,1 0 1,-1 0 0,0-1-1,0 1 1,0 0 0,0 0-1,1 0 1,-1 0 0,0 0-86,-7 288 2998,11-215-2607,4 1 0,2-1 1,4-1-1,17 52-391,-30-124 4,-1-1 0,0 1 0,1-1-1,-1 1 1,0 0 0,1-1 0,-1 1 0,0-1 0,1 1-1,-1 0 1,1-1 0,-1 1 0,1 0 0,-1-1-1,1 1 1,-1 0 0,1 0 0,-1-1 0,1 1 0,-1 0-1,1 0 1,0 0 0,-1 0 0,1 0 0,-1 0-1,1 0 1,-1 0 0,1 0 0,0 0 0,-1 0 0,1 0-1,-1 0 1,1 0 0,-1 1 0,1-1 0,-1 0-1,1 0 1,-1 1 0,1-1 0,-1 0 0,1 1 0,-1-1-1,1 0 1,-1 1 0,0-1 0,1 1 0,-1-1-1,1 1 1,-1-1 0,0 1 0,0-1 0,1 1-1,-1-1 1,0 1 0,0-1 0,0 1 0,0-1 0,1 1-1,-1 0 1,0-1 0,0 1 0,0-1 0,0 1-1,0-1 1,-1 1-4,26-163 378,-16 67-291,-5 0 0,-3-11-87,-2 77 13,1-10 1,-2-1 0,-2 1-1,-1-1 1,-2 1 0,-2-2-14,2 28-29,4 22-40,5 29-35,6 10 101,3 0 0,1-1-1,3 0 1,2-1 0,2-1-1,13 23 4,22 72 84,-54-139-81,0-1 1,0 0-1,0 0 0,0 1 0,1-1 0,-1 0 0,0 0 0,0 1 0,0-1 0,0 0 1,0 0-1,0 1 0,0-1 0,0 0 0,0 0 0,0 1 0,0-1 0,0 0 0,0 1 1,0-1-1,0 0 0,0 0 0,0 1 0,0-1 0,0 0 0,-1 0 0,1 1 0,0-1 1,0 0-1,0 0 0,0 0 0,-1 1 0,1-1 0,0 0 0,0 0 0,0 0 1,-1 1-1,1-1 0,0 0 0,0 0 0,-1 0 0,1 0 0,0 0 0,0 0 0,-1 0 1,1 0-1,0 1 0,0-1 0,-1 0 0,1 0 0,0 0 0,-1 0 0,1 0 0,0 0 1,0-1-1,-1 1 0,1 0 0,0 0 0,0 0 0,-1 0 0,1 0 0,0 0 0,0 0 1,-1 0-1,1-1 0,0 1 0,0 0-3,-23-15 112,15 9-81,-206-119-377,192 119 306,17 4-55,18 1-74,9-1 3,0-1 0,1-1 1,-1-1-1,-1 0 0,1-2 1,-1-1-1,0-1 1,-1 0-1,0-2 0,1-1 166,-7 4-1271</inkml:trace>
  <inkml:trace contextRef="#ctx0" brushRef="#br0" timeOffset="6903.365">1863 1451 7242,'-17'38'6889,"18"-37"-6839,0-1-1,0 0 1,0 0 0,1 0-1,-1 0 1,0 0-1,0 0 1,0 0 0,1 0-1,-1 0 1,0 0 0,0-1-1,0 1 1,0 0-1,0-1 1,1 1 0,-1-1-1,0 0 1,0 1 0,0-1-1,0 0 1,-1 1-1,1-1 1,0 0 0,0 0-1,0 0 1,0 0 0,0 0-50,0-1 66,45-33 205,-3-3 0,-1-1 0,33-40-271,-65 65 34,-11 20 105,-2-2-126,1 0 1,0 0-1,0 0 1,1 0-1,-1 1 1,1-1-1,0 1 1,0-1-1,1 1 1,-1-1-1,1 1 0,0-1 1,0 1-1,0 0 1,1-1-1,0 1 1,0-1-1,0 1 1,0-1-1,1 0 1,0 2-14,37 67 20,-37-72-19,-1-1 0,0 0 0,0 0 1,1 0-1,-1 0 0,0 0 1,0 0-1,1 0 0,-1 0 0,0 0 1,0 0-1,1-1 0,-1 1 0,0-1 1,0 1-1,0-1 0,0 1 1,1-1-1,-1 0 0,0 1 0,0-1 1,0 0-1,-1 0 0,1 0 0,0 0 1,0 0-1,0 0 0,-1 0 1,1 0-1,0 0 0,-1 0 0,1 0 1,-1 0-1,1-1 0,-1 1 1,0 0-1,1 0 0,-1 0 0,0-1 1,0 1-1,0 0 0,0-1 0,0 1 1,0 0-1,0 0 0,-1-2-1,2-3 20,-1 0 0,0-1 0,0 1 0,-1-1 0,1 1 0,-2 0 0,1 0 0,-1-1 0,1 1 0,-2 0 0,1 0 0,-1 1 0,0-1-1,0 0 1,0 1 0,-1 0 0,0 0 0,0 0 0,0 0 0,-1 0 0,-4-3-20,8 7 13,-1 0 0,1 0-1,0 0 1,-1 0 0,1 1 0,0-1 0,-1 0 0,1 1-1,-1-1 1,1 1 0,-1 0 0,1-1 0,-1 1-1,1 0 1,-1 0 0,0 0 0,1 0 0,-1 0 0,1 0-1,-1 0 1,1 1 0,-1-1 0,1 0 0,-1 1-1,1 0 1,-1-1 0,1 1 0,-1 0 0,1-1-1,0 1 1,-1 0 0,1 0 0,0 0 0,0 0 0,0 1-1,0-1 1,0 0 0,0 0 0,0 1 0,0-1-1,0 0 1,1 1 0,-1-1 0,1 1 0,-1-1-1,1 1-11,0-14 269,-1 37-188,48-31-86,-47 5 10,1 1 1,-1-1 0,0 1-1,0-1 1,0 0 0,0 1-1,0-1 1,0 1 0,0-1 0,0 1-1,0-1 1,0 1 0,0-1-1,0 1 1,0-1 0,0 1-1,0-1 1,0 0 0,-1 1 0,1-1-1,0 1 1,0 0 0,-1-1-1,1 1 1,0-1 0,-1 1 0,1-1-1,0 1 1,-1 0 0,1-1-1,-1 1 1,1 0 0,-1-1-1,1 1 1,-1 0 0,1 0 0,-1-1-1,1 1 1,-1 0 0,1 0-1,-1 0 1,1 0 0,-1 0-1,1 0 1,-1 0 0,1 0 0,-1 0-1,1 0 1,-1 0 0,0 0-1,1 0 1,-1 0 0,1 0-1,-1 1-6,-6-4 131,-1-2-19,8 4-102,-1 0 0,0 1 0,0-1 1,0 0-1,0 1 0,1-1 1,-1 0-1,0 1 0,0-1 1,0 1-1,0 0 0,0-1 1,-1 1-1,1 0 0,0-1 1,0 1-1,0 0 0,0 0 1,0 0-1,0 0 0,0 0 1,0 0-1,-1 0 0,1 1 1,0-1-1,0 0 0,0 1 1,0-1-1,0 0 0,0 1 0,0-1 1,0 1-1,0 0 0,0 0-10,-11 16 8,1 0 0,0 1-1,2 0 1,0 1 0,1 0-1,1 0 1,-1 7-8,4-18 1,1-1 0,1 1 0,-1 0 0,1-1 0,0 1 0,1 0 0,0 0 0,0 0 1,1 0-1,0 0 0,0 1 0,1-1 0,0 0 0,1 0 0,-1-1 0,3 6-1,-3-11-2,0 0 0,0-1 0,0 1 0,1-1-1,-1 0 1,0 1 0,1-1 0,-1 0 0,1 0 0,-1 0-1,1 0 1,-1 0 0,1 0 0,0-1 0,0 1 0,-1 0 0,1-1-1,0 1 1,0-1 0,0 0 0,-1 0 0,1 1 0,0-1-1,0-1 1,0 1 0,0 0 0,-1 0 0,1-1 0,0 1 0,0 0-1,0-1 1,-1 0 0,1 0 0,0 1 0,-1-1 0,1 0-1,-1 0 1,2-1 2,57-44-14,119-150 73,-179 195-61,1 0 0,0 0 0,0-1 0,-1 1 0,1 0 0,0 0 0,0 0 0,0 0 0,0 0 0,0 0 0,1 1 0,-1-1 0,0 0 0,0 0 1,0 1-1,1-1 0,-1 1 0,0-1 0,1 1 0,-1 0 0,0-1 0,1 1 0,-1 0 0,1 0 0,-1 0 0,0 0 0,1 0 0,-1 0 0,1 0 0,-1 1 0,0-1 0,1 1 0,-1-1 0,0 0 0,0 1 1,1 0-1,-1-1 0,0 1 0,0 0 0,0 0 0,0 0 2,2 6-6,0 1 0,-1-1 0,-1 1 0,1 0 0,-1 0 0,-1 0 1,1 0-1,-1 0 0,-1 0 0,1 0 0,-1 0 0,-1 2 6,-8 46 63,34-303 480,-21 208-545,-2 38-2,0 1 0,-1 0 0,1 0-1,0 0 1,0-1 0,-1 1 0,1 0 0,0 0 0,0 0-1,0 0 1,-1 0 0,1 0 0,0 1 0,0-1-1,-1 0 1,1 0 0,0 0 0,0 1 0,-1-1 0,1 1-1,0-1 1,-1 0 0,1 1 0,0-1 0,-1 1-1,1-1 1,0 1 0,-1-1 0,1 1 0,-1 0-1,0-1 1,1 1 0,-1 0 0,1-1 0,-1 1 0,0 0-1,1 0 1,-1 0 4,11 9-92,-9-8-82,1 0-1,-1 0 0,1 0 0,-1 0 0,1 0 0,0-1 0,-1 1 0,1-1 0,0 0 0,0 0 0,0 0 0,0 0 0,0 0 0,0-1 0,0 1 0,1-1 0,-1 0 0,0 0 0,0 0 0,0 0 0,0 0 0,0-1 0,0 0 0,1 1 0,-1-1 0,-1-1 0,1 1 0,0 0 0,0 0 0,0-1 0,-1 0 0,1 0 0,0 1 0,0-3 175,23-29-3530</inkml:trace>
  <inkml:trace contextRef="#ctx0" brushRef="#br0" timeOffset="7266.396">2533 798 7538,'-22'32'5225,"5"22"-2386,13-39-2382,-2 5-273,0 1 1,2-1-1,0 1 0,2 0 0,0 0 0,1 0 0,1 0 0,1 1 0,4 17-184,-5-35 9,1-1 0,-1 0 0,1 0 0,0 0 0,0 0 0,1-1 0,-1 1 0,0 0 0,1 0 0,0-1 0,-1 1 1,1-1-1,0 1 0,1-1 0,-1 0 0,0 0 0,1 0 0,-1 0 0,1 0 0,-1 0 0,1-1 0,0 0 0,0 1 0,0-1 0,-1 0 0,1 0 0,0 0 0,1-1 1,-1 1-1,0-1 0,0 0 0,0 1 0,0-1 0,0-1 0,0 1 0,0 0 0,1-1 0,-1 0 0,0 0-9,11-3 1,0 0-1,0-1 1,-1-1-1,1 0 1,-1-1 0,-1 0-1,9-7 0,28-20-122,-48 34 117,0-1 0,0 1 1,0 0-1,0 0 0,0 0 1,0 0-1,0 0 0,0 0 1,0 0-1,-1 0 0,1 0 1,0 0-1,0 1 0,0-1 1,0 0-1,0 1 1,0-1-1,0 1 0,-1-1 1,1 0-1,0 1 0,0 0 1,-1-1-1,1 1 0,0 0 1,-1-1-1,1 1 0,0 0 1,-1-1-1,1 1 1,-1 0-1,1 0 0,-1 0 1,0 0-1,1-1 0,-1 1 1,0 0-1,0 0 0,1 0 1,-1 0-1,0 0 0,0 0 1,0 0-1,0 0 1,0 0-1,0 0 0,-1 0 1,1 0-1,0-1 0,0 1 1,-1 0-1,1 0 0,0 0 1,-1 0-1,1 0 0,-1 0 5,-1 52 301,-2 0 0,-2 1 0,-4 7-301,7-46 191,3-9-105,0 0 1,-1 0-1,0 0 1,-1 0-1,1 0 1,-1 0-1,0 0 1,0-1-1,-1 1 0,0-1 1,0 1-1,0-1 1,0 0-1,-1 0 1,0-1-1,0 1 1,-2 1-87,2-5 16,-1-1 1,1 1-1,0-1 0,0 0 1,0-1-1,0 1 1,0-1-1,0 0 1,0 0-1,0 0 0,1 0 1,-1-1-1,0 1 1,0-1-1,1 0 1,-1 0-1,1 0 0,0-1 1,0 1-1,0-1 1,0 0-1,0 0 1,0 0-1,1 0 0,-1-1-16,-7-5-392,-46-50-651,29 12-3252,18 13 1188</inkml:trace>
  <inkml:trace contextRef="#ctx0" brushRef="#br0" timeOffset="7762.756">2888 1051 8402,'-7'-7'6380,"4"22"-3359,3-11-3467,-1 18 643,1 1 0,1-1 0,1 1 0,1-1 0,1 1 0,1-1 0,7 18-197,31 57 461,-32-93-80,-17-27 32,-15-21-87,12 28-301,1-1 0,0 0 0,1 0 0,1 0 0,1-1 0,0 0 0,2 0-1,-2-18-24,5 36-4,0 1 0,0-1-1,1 1 1,-1-1 0,0 0-1,0 1 1,1-1 0,-1 1-1,0-1 1,1 0 0,-1 1 0,0-1-1,1 0 1,-1 1 0,1-1-1,-1 0 1,1 1 0,-1-1-1,0 0 1,1 0 0,-1 0-1,1 1 1,-1-1 0,1 0-1,-1 0 1,1 0 0,-1 0-1,1 0 1,-1 0 0,1 0-1,-1 0 1,1 0 0,-1 0-1,1 0 1,-1-1 0,1 1-1,-1 0 1,1 0 0,-1 0-1,1-1 1,-1 1 0,1 0 0,-1 0-1,0-1 1,1 1 0,-1 0-1,1-1 1,-1 1 0,0-1-1,1 1 1,-1 0 0,0-1-1,0 1 1,1-1 0,-1 1-1,0-1 1,0 1 0,0-1-1,0 1 1,0-1 0,1 0 4,7 9-30,-4-6-57,0 0 0,0 1 1,0-2-1,1 1 0,-1 0 0,0-1 1,1 0-1,-1 0 0,1 0 0,0-1 1,-1 0-1,1 0 0,-1 0 0,1 0 1,-1 0-1,1-1 0,-1 0 0,1 0 1,-1 0-1,1-1 0,-1 0 0,0 1 1,0-1-1,0-1 0,3-1 87,7-4-801,-1-1 1,-1-1-1,0 0 0,0 0 0,-1-1 0,10-12 801,9-13-2255</inkml:trace>
  <inkml:trace contextRef="#ctx0" brushRef="#br0" timeOffset="8441.551">3209 910 8186,'-46'109'5862,"38"-87"-5536,1 2 0,1-1 0,1 1 0,2 0 0,0 0-1,1 3-325,2-25 22,-1 0 0,1 0 0,-1-1 0,1 1 0,0 0 0,0 0 0,0 0-1,0 0 1,0 0 0,0-1 0,0 1 0,1 0 0,-1 0 0,1 0 0,-1-1-1,1 1 1,0 0 0,0 0 0,-1-1 0,1 1 0,1-1 0,-1 1 0,0-1-1,0 1 1,0-1 0,1 0 0,-1 1 0,1-1 0,-1 0 0,1 0 0,-1 0 0,1 0-1,0 0 1,-1-1 0,1 1 0,0 0 0,0-1-22,3-1 13,-1-1 0,1 0 0,-1-1 0,0 1 0,0-1-1,0 0 1,0 0 0,-1 0 0,1 0 0,-1 0 0,0-1 0,0 0 0,1-1-13,12-14-198,0-1 1,-1 0 0,-2-1-1,0 0 1,-1-1-1,-1-1 1,-1 0-1,-1 0 1,-2-1-1,0 0 1,-1-1-1,-1 1 1,0-18 197,-7 14-926,2 29 912,0-1-1,0 1 0,0-1 1,0 0-1,-1 1 0,1-1 1,0 0-1,0 1 1,0-1-1,0 0 0,0 1 1,0-1-1,0 0 0,-1 1 1,1-1-1,0 0 1,0 0-1,-1 1 0,1-1 1,0 0-1,0 1 0,-1-1 1,1 0-1,0 0 1,0 0-1,-1 1 0,1-1 1,0 0-1,-1 0 0,1 0 1,0 0-1,-1 0 1,1 0-1,0 0 0,-1 0 1,1 1-1,-1-1 0,1 0 1,0 0-1,-1-1 0,1 1 1,0 0-1,-1 0 1,1 0-1,0 0 0,-1 0 1,1 0-1,0 0 0,-1-1 1,1 1-1,0 0 1,-1 0-1,1 0 0,0-1 1,0 1-1,-1 0 0,1 0 1,0-1-1,0 1 1,-1 0-1,1 0 0,0-1 1,0 1 14,-5 18 273,1 0 0,1 1 0,1 0 0,0 0 0,2 0 0,0 0 0,1 0 0,2 6-273,15 59 1472,-17-82-1442,-1 0-1,1-1 0,0 1 0,-1-1 0,1 1 0,0-1 0,0 1 0,0-1 1,0 0-1,0 1 0,0-1 0,0 0 0,1 0 0,-1 0 0,0 0 0,1 0 1,-1 0-1,1 0 0,-1 0 0,1 0 0,-1-1 0,1 1 0,-1-1 0,1 1 1,0-1-1,-1 1 0,1-1 0,0 0 0,-1 0 0,1 0 0,0 0 0,0 0 1,-1 0-1,1-1 0,0 1 0,-1-1 0,2 1-29,50-41 479,-31 13-419,-2 0 1,-1-1-1,-1-1 0,-2-1 1,-1 0-1,-1-1 1,-2 0-1,-2-2 1,0 1-1,-2-3-60,-4 20-40,-1 0 0,-1 0-1,-1-1 1,0 0 0,-1 1 0,0-1 0,-4-14 40,4 31-8,0 0 1,0 1 0,-1-1 0,1 1-1,0-1 1,-1 0 0,1 1 0,0-1-1,-1 0 1,1 1 0,0-1 0,-1 0 0,1 0-1,-1 1 1,1-1 0,-1 0 0,1 0-1,0 0 1,-1 1 0,1-1 0,-1 0-1,1 0 1,-1 0 0,1 0 0,-1 0 0,1 0-1,-1 0 1,1 0 0,-1 0 0,1 0-1,-1 0 1,1-1 0,-1 1 0,1 0-1,0 0 1,-1 0 0,1-1 0,-1 1 0,1 0-1,0 0 1,-1-1 0,1 1 0,-1 0-1,1-1 1,0 1 7,-7 20 63,1 0 0,1 0 0,1 1 0,1 0 0,1 0 0,1 0 0,1 0 1,0 0-1,2 0 0,0-1 0,2 1 0,0 0 0,1-1 0,1 0 0,1 0 0,1 0 0,0-1 0,10 14-63,-1-11 25,2 0-1,0-1 1,1-1 0,1 0-1,1-2 1,10 6-25,-68-57 73,6 10-188,1-2 0,1 0-1,1-2 1,1-1 0,2-1-1,-20-30 116,30 39 29,11 17-6,0 0 1,1 0-1,-1 0 0,1 0 1,0-1-1,-1 1 1,2-1-1,-1 0 0,0 1 1,1-1-1,-1 0 1,1 0-1,0 0 0,0 0 1,1 0-1,-1 0 1,1 0-1,0 0 0,0 0 1,0 0-1,1 0 1,0 0-1,0-3-23,37-22 143,100-32-1936,-96 45-643,10-5-635</inkml:trace>
  <inkml:trace contextRef="#ctx0" brushRef="#br0" timeOffset="9355.53">1162 2417 8842,'-9'18'5832,"12"17"-5453,-2-27-10,27 81 53,-26-86-406,-1 0 0,1 0 1,0-1-1,0 1 0,-1-1 0,2 0 0,-1 1 0,0-1 0,0 0 0,1 0 0,-1 0 1,1-1-1,0 1 0,-1 0 0,1-1 0,0 0 0,0 0 0,0 0 0,0 0 0,0 0 1,0-1-1,0 1 0,0-1 0,0 0 0,0 1 0,0-2 0,1 1 0,-1 0 0,2-1-16,10-5 38,-1 0 1,0 0-1,-1-2 0,1 0 0,-1 0 0,-1-1 0,0-1 0,0 0 0,-1-1 0,0 0 0,-1 0 0,0-1 0,0-1 0,-1-1-38,7-4 41,-1-1 1,-1-1 0,0 0-1,-2-1 1,0 0 0,-2-1 0,2-5-42,-14 44 138,0 0 1,2 0-1,0 0 1,1 0-1,1 0 1,1 0 0,0 0-1,1-1 1,2 6-139,-6-22 3,0 1 8,0 0 1,0 0-1,0 0 1,-1-1-1,1 1 1,0 0-1,0 0 1,0 0 0,1 0-1,-1-1 1,0 1-1,0 0 1,0 0-1,1 0 1,-1-1 0,0 1-1,1 0 1,-1-1-1,0 1 1,1 0-1,-1-1 1,1 1-1,-1 0 1,1-1 0,-1 1-1,1-1 1,0 1-1,-1-1 1,1 1-1,0-1 1,-1 1-1,1-1 1,0 0 0,0 1-1,0-1 1,-1 0-1,1 0 1,0 1-1,0-1 1,0 0 0,-1 0-1,1 0 1,0 0-1,0 0 1,0 0-1,-1-1 1,1 1-1,0 0 1,0 0 0,0 0-1,-1-1 1,1 1-1,0 0 1,0-1-1,0 0-11,74-128 565,-18 54-1354,-56 74 713,0 1 0,0-1 0,1 0 0,-1 1 0,0-1 0,0 1 0,0-1 0,1 1 0,-1-1 0,0 1 0,1 0 0,-1 0 0,0 0 0,1 0 0,-1 0 0,0 0 0,1 0 0,-1 0 0,0 0 0,1 1 0,-1-1 0,0 1 0,0-1 0,1 1 0,-1-1 0,0 1 0,0-1 0,0 1 0,0 0 0,0 0 0,0 0 0,0 0 0,0 0 0,0 0 0,0 0 0,0 0 0,-1 0 0,1 0 76,17 13-3314,-4-11 1041</inkml:trace>
  <inkml:trace contextRef="#ctx0" brushRef="#br0" timeOffset="9706.334">2003 2003 5945,'0'5'3707,"-4"5"-2546,2-7-432,-18 42 1360,4-13-1560,2 1-1,2 0 1,0 1 0,3 0-1,-2 11-528,10-39 54,0-1 1,1 1-1,-1 0 0,1-1 1,0 1-1,1 0 0,-1-1 1,1 1-1,0-1 0,0 1 1,3 4-55,-4-9 5,0 0 1,1-1 0,-1 1-1,1 0 1,-1 0 0,1 0 0,-1-1-1,1 1 1,-1 0 0,1-1-1,0 1 1,-1 0 0,1-1 0,0 1-1,0-1 1,0 1 0,-1-1 0,1 0-1,0 1 1,0-1 0,0 0-1,0 1 1,0-1 0,0 0 0,0 0-1,-1 0 1,1 0 0,0 0-1,0 0 1,0 0 0,0 0 0,0 0-1,0-1 1,0 1 0,0 0-1,0 0 1,-1-1 0,1 1 0,0-1-1,0 1 1,0-1 0,0 1-1,-1-1-5,36-29 108,-7-7-52,-2-2 0,-1 0 0,-2-2 0,-2 0 0,-1-2 0,-3 0 0,5-20-56,-16 45 19,0-1 0,-2 0 0,-1 0 0,0-1 0,-1 1 0,-1-1 0,-1 1 0,-1-3-19,-4 15 65,0 18-9,-6 30 143,3 0-1,1 1 0,2 0 0,2 0 0,2 0 0,3 23-198,-3-60 9,0-1 1,0 1 0,0-1 0,0 1-1,1-1 1,0 1 0,0-1-1,0 0 1,0 1 0,1-1-1,0 0 1,-1 0 0,2 0 0,-1 0-1,0 0 1,1 0 0,0-1-1,-1 1 1,1-1 0,1 0-1,-1 0 1,0 0 0,1 0 0,0-1-1,-1 1 1,1-1 0,0 0-1,0 0 1,1 0 0,-1-1-1,0 1 1,0-1 0,3 0-10,80-29-1371,-39 0-374</inkml:trace>
  <inkml:trace contextRef="#ctx0" brushRef="#br0" timeOffset="10033.006">2886 1741 10826,'-6'8'3433,"5"9"464,7 20-2753,-8 5-1000,4 12-128,4 2 24,2 0-16,1-13 24,7-4 16,-4-13-296,0-7-824,-2-14 2120,-9-12-4993,-10-5 1529</inkml:trace>
  <inkml:trace contextRef="#ctx0" brushRef="#br0" timeOffset="10495.826">2581 1890 3209,'-1'-1'780,"-1"1"-459,1-1 0,0 1 0,0-1 0,0 1 0,-1-1 0,1 0 0,0 1 0,0-1 0,0 0 0,0 0 0,0 0 0,0 0 0,1 0 0,-1 0 0,0 0 0,0 0-1,1 0 1,-1 0 0,1-1 0,-1 1 0,1 0 0,-1 0 0,1 0 0,0-1 0,-1 1 0,1 0 0,0-1 0,0 1 0,0 0 0,0-1 0,0 0-321,13-38 3176,21-18-2520,-26 46-500,3-7-61,1 0 0,1 1 0,1 0 0,0 1 1,1 1-1,1 0 0,1 1 0,0 1 0,1 1 1,6-4-96,-20 14 5,1 1 1,0 0 0,0 0-1,0 0 1,1 0 0,-1 1-1,0 0 1,1 0 0,-1 0-1,1 1 1,-1 0 0,3 0-6,-7 0-3,1 0 0,0 0 0,0 1 0,0-1 0,-1 1 0,1 0 0,0-1 0,0 1 0,-1 0 0,1 0 0,-1 0 0,1 0 0,-1 0 0,1 1 0,-1-1 0,0 0 0,0 1 0,1-1 0,-1 1 1,0-1-1,0 1 0,0-1 0,-1 1 0,1 0 0,0 0 0,-1-1 0,1 1 0,-1 0 0,1 0 0,-1 0 0,0-1 0,0 2 3,0 64-3,0-60 7,-23 163 196,22-168-198,1-2 0,0 0 0,-1 1 0,1-1-1,0 1 1,-1-1 0,1 1 0,0-1 0,0 1-1,-1-1 1,1 1 0,0-1 0,0 1 0,0 0 0,0-1-1,0 1 1,0-1 0,0 1 0,0-1 0,0 1 0,0 0-1,0-1 1,0 1 0,0-1 0,0 1 0,0-1-1,0 1 1,1-1 0,-1 1 0,0-1 0,0 1 0,1-1-1,-1 1 1,0-1 0,1 1 0,-1-1 0,1 0 0,-1 1-1,0-1 1,1 1 0,-1-1 0,1 0 0,-1 0-1,1 1 1,-1-1 0,1 0 0,-1 0 0,1 1 0,0-1-1,-1 0 1,1 0 0,-1 0-2,1-1-5,3-3-98,-1 0-1,1 1 0,0-1 1,0 1-1,1 0 0,-1 0 0,0 0 1,1 1-1,0-1 0,0 1 1,-1 0-1,1 1 0,0-1 1,1 1-1,-1 0 0,0 0 0,0 1 1,0-1-1,1 1 0,-1 0 1,0 1-1,0-1 0,5 2 104,-4-1-14,-1 1-1,0 0 1,0 0-1,0 1 1,0-1-1,0 1 0,0 0 1,-1 0-1,1 1 1,-1 0-1,0-1 1,0 1-1,0 1 1,-1-1-1,1 0 1,-1 1-1,0 0 1,0 0-1,-1 0 1,0 0-1,0 0 0,0 0 1,0 0-1,-1 1 1,1-1-1,-2 1 1,1-1-1,0 1 1,-1 0-1,0 0 15,0 14 302,-1 1 1,-1-1-1,-1 0 0,0 0 0,-1 0 0,-2 0 0,0 0 1,-1-1-1,-1 0 0,0-1 0,-2 0 0,-2 4-302,6-15 52,0 0 0,0 0-1,-1 0 1,0-1 0,0 0-1,-1 0 1,0-1 0,0 0-1,0 0 1,0-1 0,-1 0-1,1 0 1,-1-1 0,0 0-1,0-1 1,-1 0 0,1 0-1,0-1 1,-1-1 0,1 1-1,-1-1 1,1-1 0,0 0-1,-1 0 1,1-1 0,0 0-1,0 0 1,0-1 0,0 0-1,0-1 1,1 0 0,0 0-1,-1-1 1,1 0 0,-1-2-52,-17-29-5470,19 22 1362</inkml:trace>
  <inkml:trace contextRef="#ctx0" brushRef="#br0" timeOffset="11397.997">3363 1653 4601,'1'-8'6199,"-4"17"-2928,-2 147-1965,6-133-1142,-1 3-9,2 1 1,1 0-1,1-1 1,1 1-1,2-1 1,0-1-1,2 1 1,2 1-156,-11-24 16,0-1 1,1 0-1,-1 0 0,1 0 1,-1 0-1,1-1 0,0 1 1,0 0-1,0 0 0,0 0 1,0 0-1,0-1 0,0 1 1,1-1-1,-1 1 0,1-1 1,-1 1-1,1-1 0,-1 0 1,1 0-1,0 0 1,0 0-1,0 0 0,-1 0 1,1 0-1,0 0 0,0-1 1,0 1-1,0-1 0,0 0 1,0 1-1,1-1 0,-1 0 1,0 0-1,0 0 0,0 0 1,0-1-1,0 1 0,0-1 1,0 1-1,0-1 0,0 0 1,1 0-17,8-11 121,-2 0 1,1-1 0,-2 1-1,0-2 1,0 1 0,-1-1-1,-1 0 1,-1-1 0,3-9-122,1 1 77,-1 1 1,-2-1 0,0 0-1,-2 0 1,0-1 0,-2 1-1,0-1 1,-2 0-1,-1-10-77,-13-10 211,5 50-129,2 63 24,7-57-104,-2 2 3,0 0 1,2 0-1,-1 0 0,2 0 1,0 0-1,1 0 1,0 0-1,1-1 0,0 1 1,2-1-1,-1 0 1,1 0-1,1 0 0,1 0 1,4 7-6,-9-18 4,0 0-1,1 0 1,-1 0 0,1 0-1,-1 0 1,1-1 0,-1 1-1,1-1 1,0 1 0,0-1 0,-1 0-1,1 0 1,0 0 0,0-1-1,0 1 1,0-1 0,0 1-1,0-1 1,1 0 0,-1 0-1,0 0 1,0-1 0,0 1 0,0-1-1,0 0 1,0 0 0,0 0-1,-1 0 1,1 0 0,0 0-1,0-1 1,-1 0 0,1 0-4,4-2 34,0-1 0,0-1 0,-1 1 0,0-1 0,0 0 1,0 0-1,-1-1 0,0 0 0,0 0 0,0 0 0,2-6-34,-4 4 58,1 1 0,-1-1 0,-1 0 0,0 0 0,0-1 0,-1 1 0,0 0 0,0-1 0,-1 1 0,-1 0 0,1-1 0,-1 1 0,-1 0 0,0-1 0,0 1 0,-1 0 0,0 0 0,-1 1 0,0-1 0,0 1 0,0 0 0,-1 0 0,-1 0-1,1 0 1,-1 1 0,-1 0 0,1 0 0,-2 0-58,7 5 2,-1 1-1,1 0 0,0-1 1,-1 1-1,1 0 0,-1-1 0,1 1 1,-1 0-1,1 0 0,-1 0 1,0 1-1,1-1 0,-1 0 1,0 1-1,0-1 0,0 1 0,0-1 1,1 1-1,-1 0 0,0 0 1,0 0-1,0 0 0,0 0 1,0 0-1,0 0 0,0 1 0,1-1 1,-1 1-1,0 0 0,0-1 1,0 1-1,1 0 0,-1 0 1,1 0-1,-1 0 0,0 0 0,1 0 1,-1 1-2,-12 60-881,30-27-4826,1-30 1444</inkml:trace>
  <inkml:trace contextRef="#ctx0" brushRef="#br0" timeOffset="11776.137">3905 1535 10314,'-42'64'4968,"3"46"-3632,34-93-1208,-38 176 1465,43-187-1523,-1-3-35,0 0 1,1 0-1,-1 0 0,1 0 0,0 0 0,0 0 1,0 0-1,0 0 0,1 0 0,-1 0 0,1 0 1,0 0-1,0 0 0,0 0 0,0-1 0,0 1 1,0 0-1,1 0-35,0-3 9,1 1 0,-1-1 0,1 1 0,-1-1 1,1 0-1,-1 0 0,1 0 0,0 0 0,-1-1 0,1 1 1,-1 0-1,1-1 0,-1 0 0,0 0 0,1 0 0,-1 0 1,0 0-1,1 0 0,-1 0 0,0-1 0,0 1 0,0-1 1,0 0-1,-1 1 0,1-1 0,0 0 0,-1 0 0,1 0 0,-1 0 1,1-1-1,-1 0-9,14-18 29,-1 0 0,-1-1-1,-1-1 1,0 0 0,-2 0 0,-1-1 0,-1-1 0,-1 1 0,2-17-29,-6 26 15,0-2-1,0 1 1,-2 0 0,0 0-1,0-1 1,-2 1 0,0 0-1,-1-1 1,-1 1 0,0 0-1,-4-11-14,7 26-1,0 1 1,0 0-1,0-1 0,0 1 0,0-1 0,0 1 1,0-1-1,0 1 0,0 0 0,0-1 1,0 1-1,0-1 0,-1 1 0,1 0 0,0-1 1,0 1-1,0 0 0,0-1 0,-1 1 0,1-1 1,0 1-1,-1 0 0,1 0 0,0-1 1,0 1-1,-1 0 0,1 0 0,0-1 0,-1 1 1,1 0-1,-1 0 0,1 0 0,0-1 0,-1 1 1,1 0-1,-1 0 0,1 0 0,0 0 1,-1 0-1,1 0 0,-1 0 0,1 0 0,0 0 1,-1 0-1,1 0 0,-1 0 0,1 0 0,-1 0 1,1 1-1,0-1 0,-1 0 0,1 0 1,0 0-1,-1 1 1,-8 23-68,-12 201-55,20-208 127,0-7-4,0 0 0,0 0 0,1-1 0,1 1 1,0 0-1,0 0 0,1-1 0,0 1 0,1-1 0,2 7 0,-5-15-16,1 0 0,-1-1 0,0 1 0,1-1 0,-1 1 0,1-1 0,-1 1 0,1 0 0,-1-1 0,1 0 0,0 1 0,-1-1 0,1 1 0,-1-1 0,1 0 0,0 1 0,-1-1 0,1 0 0,0 0 0,0 0 0,-1 1 0,1-1 0,0 0 0,-1 0 0,1 0 0,0 0 0,0 0 0,-1 0 0,1-1 0,0 1 0,-1 0 0,1 0 0,0 0 0,-1-1 0,1 1 0,0 0 0,-1-1 0,1 1 0,0 0 0,-1-1 0,1 1 0,-1-1 0,1 1 0,-1-1 0,1 1 0,-1-1 16,24-30-1636,1-18-1761,-6-11-328</inkml:trace>
  <inkml:trace contextRef="#ctx0" brushRef="#br0" timeOffset="12115.404">4071 1077 6529,'-9'60'6962,"-1"30"-4650,8-72-2101,-11 201 1325,13-207-1434,1 0 0,0 0 0,1 0 0,0 0 0,1 0 0,0 0 0,4 8-102,-6-18 8,0 1 0,0-1 1,1 0-1,-1 0 0,0-1 1,1 1-1,-1 0 0,1 0 1,-1-1-1,1 1 0,0-1 0,0 1 1,0-1-1,0 0 0,0 1 1,0-1-1,0 0 0,0-1 1,0 1-1,1 0 0,-1 0 0,0-1 1,0 0-1,1 1 0,-1-1 1,0 0-1,1 0 0,-1 0 0,0 0 1,1-1-1,-1 1 0,0-1 1,0 1-1,1-1 0,-1 0 1,0 0-1,0 0 0,0 0 0,0 0 1,0 0-1,0-1 0,0 1 1,0-1-1,-1 1 0,1-1 0,-1 0 1,1 1-1,-1-1 0,1 0 1,0-1-9,11-14 34,-1-1 0,-1 0 0,0-1 0,-1 0 0,-1 0 0,-1-1 1,0 0-1,0-6-34,8-18 1,-11 61-146,-4 197 316,-1-37 661,8-131-531,-1-49-353,8-66-3256,-3 15-644,3-7-670</inkml:trace>
  <inkml:trace contextRef="#ctx0" brushRef="#br0" timeOffset="12480.372">4372 958 7866,'1'-3'283,"0"4"-159,-1-1 0,0 0 0,0 0 0,1 0 0,-1 1 0,0-1 0,1 0 0,-1 0 0,0 0 0,0 0 0,1 1 0,-1-1 0,0 0 0,1 0 0,-1 0 0,0 0 0,1 0 0,-1 0 0,0 0 0,1 0 0,-1 0 0,0 0 0,1 0 0,-1 0 0,0 0 0,1 0 0,-1-1 0,0 1 0,1 0 0,-1 0 0,0 0 0,1 0 0,-1-1 0,0 1 0,0 0 0,1 0 0,-1 0 0,0-1 0,0 1 1,1 0-1,-1 0 0,0-1 0,0 1 0,0 0 0,0-1 0,0 1 0,1 0 0,-1-1 0,0 1 0,0 0 0,0-1 0,0 1 0,0 0 0,0-1 0,0 1 0,0-1-124,-16 320 2703,14-284-2451,1 0 1,3 0-1,0-1 0,2 1 1,2-1-1,5 16-252,-10-46-1,-1-1 0,1 1 0,0 0 0,0-1 0,0 1 0,0-1 0,0 1 0,1-1 0,0 1 0,0-1 0,0 0-1,0 0 1,0 0 0,1 0 0,-1 0 0,1-1 0,0 1 0,0-1 0,0 0 0,0 1 0,0-1 0,0-1 0,1 1 0,-1 0 0,0-1 0,1 0 0,0 0 0,-1 0 0,1 0 0,0 0 0,-1-1 0,1 0 0,0 1 0,0-1 0,-1-1 0,1 1 0,0-1 0,-1 1 0,1-1 1,1-3-529,1 0 1,-2 0 0,1 0-1,0-1 1,-1 0 0,0 1-1,0-2 1,0 1-1,-1 0 1,1-1 0,-1 0-1,-1 1 1,1-1-1,-1-1 1,1-4 528,10-35-4776</inkml:trace>
  <inkml:trace contextRef="#ctx0" brushRef="#br0" timeOffset="12755.891">4685 716 8394,'-26'178'6293,"25"-138"-5877,1 1-1,2-1 1,2 0-1,2-1 1,2 1-1,1-1 1,2 0-1,2-1 1,9 19-416,44 96 378,-65-152-404,0 0 0,-1 0-1,1 0 1,-1-1 0,1 1-1,-1 0 1,0 0-1,1 0 1,-1 0 0,0 0-1,0 0 1,1 0 0,-1 0-1,0 0 1,0 0 0,0 0-1,0 0 1,0 0 0,-1 0-1,1 0 1,0 0-1,0 0 1,-1 0 0,1-1-1,0 1 1,-1 0 0,1 0-1,-1 0 1,1 0 0,-1 0-1,1-1 1,-1 1 0,0 0-1,1-1 1,-1 1-1,0 0 1,0-1 0,0 1-1,1-1 1,-1 1 0,0-1-1,0 1 1,0-1 0,0 0-1,0 1 1,0-1 0,0 0-1,0 0 1,0 0-1,0 0 1,0 1 26,-60-18-4625,16 1 1359</inkml:trace>
  <inkml:trace contextRef="#ctx0" brushRef="#br0" timeOffset="13092.342">4414 1297 8354,'0'-6'2880,"6"-1"417,14-1-1881,7 2-639,13-8-9,2-2-184,12-4-64,-1-2-280,1-7 8,-7 7-400,-9-4 312,-5 2-3977,-24-2 1185</inkml:trace>
  <inkml:trace contextRef="#ctx0" brushRef="#br0" timeOffset="13927.529">3843 2431 8458,'0'-2'175,"0"1"0,0-1 1,0 1-1,-1 0 0,1-1 1,-1 1-1,1-1 0,-1 1 1,1-1-1,-1 1 0,0 0 1,0 0-1,0-1 1,1 1-1,-1 0 0,0 0 1,-1 0-1,1 0 0,0 0 1,0 0-1,0 0 0,-1 0 1,1 0-1,0 1 0,-1-1 1,1 1-1,0-1 0,-1 1 1,1-1-1,-1 1 0,1 0 1,-1-1-1,1 1 0,-1 0 1,1 0-1,-1 0 0,1 0 1,-2 1-176,-6 5 111,1 0 0,0 0 0,0 1 0,0 0 0,1 0 0,0 1 0,0 0 0,1 1 0,0-1 0,0 1 0,1 0 0,1 0 0,-1 1 1,0 2-112,-2 1 98,0-1 0,1 2-1,1-1 1,0 1 0,1-1 0,0 1 0,1 0 0,0 1 0,1-1 0,1 0 0,0 1 0,1-1 0,1 5-98,0-19 10,-1 1 0,1 0 0,-1 0 0,1 0 0,-1 0 0,1-1-1,-1 1 1,1 0 0,0-1 0,0 1 0,-1 0 0,1-1 0,0 1 0,0-1 0,0 1 0,-1-1 0,1 0-1,0 1 1,0-1 0,0 0 0,0 1 0,0-1 0,0 0 0,0 0 0,0 0 0,0 0 0,0 0-1,0 0 1,0 0 0,0 0 0,-1 0 0,1-1 0,0 1 0,0 0 0,0-1 0,0 1 0,0 0 0,0-1-1,0 1 1,-1-1 0,1 1 0,0-1 0,0 0 0,-1 1 0,1-1 0,0 0 0,-1 0 0,1 1-1,-1-1 1,1 0 0,-1 0 0,1 0 0,-1 0 0,0 1 0,1-1 0,-1 0 0,0 0 0,0 0 0,1 0-1,-1 0 1,0-1-10,28-39 81,-2-2-1,-1-1 1,-3-1 0,-1-1-1,10-37-80,-1-25-117,-26 83 5,-13 43-146,0 33 405,3 0 0,2 0 0,2 1 0,4 27-147,11 10 793,-13-87-780,0-1 1,1 0 0,-1 1 0,0-1 0,0 1 0,1-1 0,-1 0 0,0 1 0,1-1-1,0 0 1,-1 1 0,1-1 0,0 0 0,0 0 0,-1 1 0,1-1 0,0 0-1,0 0 1,0 0 0,0 0 0,1 0 0,-1-1 0,0 1 0,0 0 0,0 0-1,1-1 1,-1 1 0,0-1 0,1 1 0,-1-1 0,1 0 0,-1 1 0,0-1 0,1 0-1,-1 0 1,1 0 0,-1 0 0,1 0 0,-1 0 0,1 0 0,-1-1 0,0 1-1,1 0 1,-1-1 0,0 1 0,1-1 0,-1 0 0,0 1 0,1-2-14,11-10 35,-2-1-1,1 0 1,-2-1 0,0 0 0,0 0 0,-2-1-1,0-1 1,0 0 0,-2 0 0,2-5-35,1 0 20,-1 0-1,-1 0 1,-1-1 0,-1 1 0,-1-1 0,-1 0-1,0-12-19,-7 17 7,0 34-16,3 3 20,2 0 1,0-1 0,1 1-1,1 0 1,0-1 0,2 1 0,0-1-1,4 6-11,-9-23 5,0-1-1,0 0 1,0 1-1,1-1 1,-1 1-1,0-1 1,1 0 0,-1 1-1,1-1 1,0 0-1,-1 0 1,1 1-1,0-1 1,0 0-1,0 0 1,0 0 0,0 0-1,0 0 1,0 0-1,0 0 1,0 0-1,0 0 1,0-1-1,1 1 1,-1 0 0,0-1-1,1 1 1,-1-1-1,0 1 1,1-1-1,-1 0 1,1 1-1,-1-1 1,0 0 0,1 0-1,-1 0 1,1 0-1,-1 0 1,1-1-1,-1 1 1,0 0-1,1-1 1,-1 1-1,0-1 1,1 1 0,-1-1-1,0 0 1,0 1-1,1-1 1,-1 0-1,0 0 1,0 0-1,0 0 1,0 0 0,0 0-1,0 0 1,0 0-1,0-1-4,13-20 28,0-1-1,-1-1 0,-1 0 1,-1-1-1,-1 0 1,-2 0-1,0-1 0,1-13-27,-8 34 4,17-85 63,-18 91-68,0-1 1,0 0 0,0 0-1,0 1 1,0-1-1,0 0 1,0 0 0,0 1-1,0-1 1,0 0 0,0 0-1,0 0 1,0 1 0,0-1-1,-1 0 1,1 0 0,0 0-1,0 0 1,0 1-1,0-1 1,-1 0 0,1 0-1,0 0 1,0 0 0,0 0-1,-1 1 1,1-1 0,0 0-1,0 0 1,0 0-1,-1 0 1,1 0 0,0 0-1,0 0 1,-1 0 0,1 0-1,0 0 1,0 0 0,0 0-1,-1 0 1,1 0 0,0 0-1,0 0 1,-1 0-1,1 0 1,0 0 0,0 0-1,0-1 1,-1 1 0,1 0-1,0 0 1,0 0 0,-5 29 0,2 0 0,1 1-1,1-1 1,1 1 0,2-1 0,1 1 0,10 35 21,-12-64-70,-1-1 0,0 1 0,1 0 0,-1 0-1,1 0 1,0-1 0,-1 1 0,1 0 0,0 0 0,-1-1 0,1 1 0,0-1 0,0 1-1,-1 0 1,1-1 0,0 0 0,0 1 0,0-1 0,0 1 0,0-1 0,0 0 0,0 0 0,0 0-1,-1 1 1,1-1 0,0 0 0,0 0 0,0 0 0,0 0 0,0-1 0,0 1 0,0 0-1,0 0 1,0-1 0,0 1 0,0 0 0,0-1 0,0 1 0,-1-1 0,1 1 0,0-1 0,0 1-1,-1-1 1,1 0 0,0 1 0,-1-1 0,1 0 0,0 0 0,-1 1 0,1-1 0,-1 0-1,1 0 1,-1 0 0,0 0 0,1 0 0,-1 0 49,22-37-3813,7-9-468</inkml:trace>
  <inkml:trace contextRef="#ctx0" brushRef="#br0" timeOffset="14302.095">4577 1964 9466,'-1'7'4527,"-4"2"-2947,2-3-492,-135 281 3287,129-252-4207,9-35-167,0 0 0,1 1-1,-1-1 1,0 1 0,1-1-1,-1 0 1,0 1 0,1-1 0,-1 0-1,0 1 1,1-1 0,-1 0-1,1 1 1,-1-1 0,1 0 0,-1 0-1,1 0 1,-1 0 0,0 1-1,1-1 1,-1 0 0,1 0-1,-1 0 1,1 0 0,-1 0 0,1 0-1,-1 0 1,1 0 0,-1 0-1,1 0 1,-1 0 0,1-1 0,-1 1-1,1 0 1,-1 0 0,1 0-1,-1-1 1,1 1 0,-1 0 0,0-1-1,1 1 1,-1 0 0,0-1-1,1 1 1,-1 0 0,0-1-1,1 1 1,-1 0 0,0-1 0,0 1-1,1-1 1,-1 1 0,0-1-1,0 1 1,0-1 0,0 1 0,1-1-1,45-38-31,-37 29-72,1 0 0,0 1-1,0 0 1,1 1 0,0 0 0,0 1 0,1 0-1,0 1 1,0 0 0,0 1 0,1 0 0,0 1-1,0 0 1,0 1 0,0 1 0,9-1 103,-20 3-13,0 0 0,0 0 0,1 1 1,-1-1-1,0 0 0,0 1 0,0-1 0,0 1 0,0 0 1,0 0-1,0 0 0,0 0 0,0 0 0,0 0 1,0 1-1,0-1 0,-1 0 0,1 1 0,-1 0 0,1-1 1,-1 1-1,1 0 0,-1 0 0,0 0 0,0-1 1,0 1-1,0 1 0,0-1 0,-1 0 0,1 0 0,-1 0 1,1 0-1,-1 0 0,0 1 0,1-1 0,-1 0 1,0 0-1,-1 0 0,1 1 0,0-1 0,-1 0 0,1 1 13,-31 89 568,26-80-493,0 0-1,-2 0 1,1-1-1,-1 0 1,-1 0-1,0 0 1,-1-1-1,0-1 1,0 1-1,-1-2 1,0 1-1,-1-1 1,0-1-1,0 0 0,0 0 1,-1-1-1,0-1 1,-1 0-1,1 0 1,-1-1-1,1-1 1,-1 0-1,0-1 1,0-1-1,-1 0 1,1 0-1,-13-2-74,-50-28-2305,31-3-2262,15 2 326</inkml:trace>
  <inkml:trace contextRef="#ctx0" brushRef="#br0" timeOffset="15536.033">3766 1093 8026,'-20'-30'7984,"17"34"-6989,-1 23-589,2 0 1,2-1-1,0 1 1,1 0-1,4 12-406,-5-35 10,0 0-2,0 0 0,0 0 0,0-1 1,1 1-1,-1 0 0,1 0 1,0-1-1,0 1 0,1-1 0,-1 1 1,1-1-1,-1 1 0,1-1 1,0 0-1,0 0 0,1 0 1,-1 0-1,1 0 0,0 0-8,-2-3 1,0 1 1,0-1-1,0 0 0,0 1 0,0-1 1,0 0-1,0 0 0,0 0 0,1 0 1,-1 0-1,0 0 0,0 0 0,0-1 1,0 1-1,0 0 0,0 0 0,0-1 1,0 1-1,0-1 0,0 1 0,0-1 1,0 0-1,0 1 0,0-1 0,0 0 1,0 1-1,0-1 0,-1 0 1,1 0-1,0 0 0,-1 0 0,1 0 1,-1 0-1,1-1-1,18-25-424,-1-1 1,-2-1 0,-1 0-1,-1-1 1,-2-1 0,-1 0-1,3-18 424,0 8-603,-3 0-1,-1 0 1,-2-1-1,-2 0 0,-2-1 605,-5 29 186,-4 23 378,-5 33 133,1 0 1,3 0-1,1 1 1,2 0-1,2 6-698,1-43 34,-1 1-1,2-1 0,-1 1 1,1-1-1,-1 1 0,2-1 1,-1 0-1,1 0 0,0 0 1,0 1-1,1-2 1,0 3-35,-2-7-38,-1 0-1,1-1 1,-1 1-1,1 0 0,-1-1 1,1 1-1,0-1 1,-1 1-1,1-1 0,0 1 1,-1-1-1,1 1 1,0-1-1,-1 1 0,1-1 1,0 0-1,0 0 1,-1 1-1,1-1 0,0 0 1,0 0-1,0 0 1,0 0-1,-1 0 0,1 0 1,0 0-1,0 0 1,0 0-1,-1 0 0,1-1 1,0 1-1,0 0 1,-1-1-1,1 1 0,0 0 1,0-1-1,-1 1 1,1-1-1,0 1 0,-1-1 1,1 1-1,-1-1 1,1 1-1,-1-1 0,1 0 1,-1 1-1,1-1 0,-1 0 1,1 1-1,-1-1 1,0 0-1,1 0 0,-1 1 1,0-1-1,0 0 1,0 0 39,11-28-2042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1:41.473"/>
    </inkml:context>
    <inkml:brush xml:id="br0">
      <inkml:brushProperty name="width" value="0.05" units="cm"/>
      <inkml:brushProperty name="height" value="0.05" units="cm"/>
    </inkml:brush>
  </inkml:definitions>
  <inkml:trace contextRef="#ctx0" brushRef="#br0">35 514 8410,'-35'-40'4583,"35"40"-4552,1 0-1,-1 0 0,1 0 1,-1 0-1,0 0 1,1 0-1,-1 0 0,0 0 1,1 0-1,-1 0 0,0 0 1,1 0-1,-1-1 0,0 1 1,1 0-1,-1 0 0,0 0 1,0 0-1,1-1 0,-1 1 1,0 0-1,0 0 0,1-1 1,-1 1-1,0 0 1,0 0-1,1-1 0,-1 1 1,0 0-1,0-1 0,0 1 1,0 0-1,0-1 0,1 1 1,-1 0-1,0-1 0,0 1 1,0 0-1,0-1 0,0 1 1,0 0-1,0-1 0,0 1 1,0 0-1,0-1 1,0 1-1,-1 0 0,1-1 1,0 1-1,0 0 0,0-1-30,12 4 346,44 0 104,1-2 0,-1-2 0,0-3-1,0-3 1,-1-1 0,0-4 0,0-1 0,22-11-450,88-18 277,-131 35-268,1-2 0,-1-1 0,-1-2 0,0-1 1,-1-2-1,0-1 0,-1-2 0,14-10-9,62-64 36,-71 64 49,-97 70 659,-2-3 0,-2-2 0,-19 5-744,79-39 37,-42 20-5,-1-1 0,-2-3 0,0-1 0,-1-3 0,0-2 0,-34 3-32,57-14 12,1 0 0,0-2 1,-1-1-1,1-1 0,-14-4-12,7 3-64,40 6-33,44 9-235,0-2 0,0-2 0,1-3 0,-1-1 1,1-3-1,45-5 332,-68 1-389,-1 0 0,1-2-1,-1-2 1,0 0 0,-1-1 0,0-2 0,0-1 0,-1 0 0,22-15 389,-18 9-227,-1-2 0,0-1 0,-1-1 0,-1-2-1,-2 0 1,0-2 0,-1 0 0,10-16 227,-31 39 37,0 0-1,0 0 1,0 0-1,0 0 1,-1 0-1,1 0 1,-1 0-1,1-1 1,-1 1 0,0 0-1,0-1 1,0 1-1,0-1 1,0 1-1,0-1 1,-1 0-1,1 1 1,-1-1-1,0 0 1,0 1-1,0-1 1,0 0-1,0 0 1,-1 1-1,1-1 1,-1 0-1,0 1 1,0-1-1,0 1 1,0-1-1,0 1 1,0 0-1,0-1 1,-2 0-37,-5-2 259,0 0 1,-1 0-1,1 1 0,-1 0 1,0 1-1,-1 0 1,1 0-1,0 1 0,-1 0 1,1 1-1,-1 0 1,0 0-1,1 1 0,-9 1-259,-41-1 437,0 3 0,0 2-1,0 3 1,1 3 0,-6 3-437,-287 91-2985,125-25-988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5:07.541"/>
    </inkml:context>
    <inkml:brush xml:id="br0">
      <inkml:brushProperty name="width" value="0.05" units="cm"/>
      <inkml:brushProperty name="height" value="0.05" units="cm"/>
    </inkml:brush>
  </inkml:definitions>
  <inkml:trace contextRef="#ctx0" brushRef="#br0">214 344 10674,'-2'11'2361,"5"11"967,2 2-3159,6 18-89,1 0-72,4 19 0,-2-9 0,4 9 0,-1-15 8,0-2-32,-3-13-265,-3-11-135,-5-19-2920,-12-16 663</inkml:trace>
  <inkml:trace contextRef="#ctx0" brushRef="#br0" timeOffset="313.982">130 501 10354,'-38'-41'5414,"-38"-46"-2329,74 85-3085,0-1-1,1 0 0,-1 1 1,0-1-1,1 0 0,0 0 1,0 0-1,0 0 0,0 0 1,1 0-1,-1 0 0,1-1 0,-1 1 1,1 0-1,0 0 0,0 0 1,1-1-1,-1 1 0,1 0 1,-1 0-1,1 0 0,0 0 1,0 0-1,1 0 0,-1 0 1,0 0-1,1 1 0,0-1 0,0 0 1,0 1-1,0-1 0,0 1 1,0 0-1,0 0 0,2-1 1,93-58-23,-83 54 21,16-8-3,1 1-1,0 2 1,1 2-1,0 0 1,0 2 0,1 2-1,23-2 6,-40 7-10,0 0-1,1 0 1,-1 2-1,0 0 1,0 1-1,0 1 1,0 0-1,0 1 1,0 1-1,-1 0 1,0 1 0,0 1-1,-1 0 1,1 1-1,-2 0 1,10 8 10,-20-14 11,0 0 1,0 0-1,0 0 1,0 0-1,0 0 1,-1 1-1,1-1 1,-1 1-1,1 0 1,-1 0-1,0 0 1,0 0-1,0 0 1,0 0-1,-1 1 1,0-1-1,1 1 1,-1-1-1,0 1 1,-1-1-1,1 1 1,0-1-1,-1 1 1,0 0-1,0-1 1,0 1-1,-1 0 1,1-1-1,-1 1 1,1-1-1,-1 1 1,-1 0-12,-4 5 163,-2 0 0,1-1 0,-1 0-1,0 0 1,0-1 0,-1 0 0,0-1 0,-1 1-163,-11 8 345,-135 77 1515,137-81-1761,-1-1 0,1 0 0,-1-2-1,-1-1 1,1 0 0,-1-1-1,-3-1-98,24-5-39,-1 0 0,0 1 0,1-1 0,-1 0 0,0 1 0,1-1 0,-1 0-1,0 0 1,1 0 0,-1 0 0,0 1 0,1-1 0,-1 0 0,0 0 0,0 0 0,1-1 0,-1 1-1,0 0 1,1 0 0,-1 0 0,0 0 0,1-1 0,-1 1 0,0 0 0,1-1 0,-1 1-1,1 0 1,-1-1 0,0 1 0,1-1 0,-1 1 0,1-1 0,-1 1 0,1-1 0,0 1 0,-1-1-1,1 0 1,0 1 0,-1-1 0,1 1 0,0-1 0,-1 0 0,1 0 0,0 1 0,0-1-1,0 0 1,0 1 0,0-1 0,0 0 0,0 1 0,0-1 0,0 0 0,0 0 0,0 0 39,19-36-4257,-17 34 3748,23-35-3865</inkml:trace>
  <inkml:trace contextRef="#ctx0" brushRef="#br0" timeOffset="1230.567">1034 111 9666,'-31'-111'5157,"31"111"-5119,0 1 0,0-1 0,-1 0 0,1 0-1,0 1 1,0-1 0,-1 0 0,1 0 0,0 1 0,0-1-1,-1 0 1,1 0 0,0 0 0,0 1 0,-1-1 0,1 0-1,0 0 1,-1 0 0,1 0 0,0 0 0,-1 0 0,1 0-1,0 0 1,-1 0 0,1 0 0,0 0 0,-1 0 0,1 0-1,-1 0 1,1 0 0,0 0 0,0 0 0,-1 0 0,1 0-1,0-1 1,-1 1 0,1 0 0,0 0 0,-1 0 0,1-1 0,0 1-1,0 0 1,-1 0-38,-6 30 512,0 0 0,2 1 0,2 0 0,1 0-1,1 29-511,3-13 118,2 1-1,3-1 0,1 0 0,2-1 0,2 0 0,6 8-117,-11-33 19,-3-10-5,0 0-1,0 0 0,-1 1 1,0-1-1,-1 1 0,-1-1 0,0 1 1,0-1-1,-1 6-13,-2-13 13,0 1-1,0-1 1,0 1 0,-1-1 0,1 0 0,-1 0-1,0 0 1,0 0 0,-1 0 0,1-1-1,-1 1 1,0-1 0,1 0 0,-1 0-1,-1-1 1,1 1 0,0-1 0,-1 0 0,1 0-1,-1 0 1,0-1 0,1 1 0,-1-1-1,0 0 1,0-1 0,-1 1-13,2-2-1,1 0 1,-1 0-1,1 0 0,-1-1 1,1 1-1,0-1 0,0 0 1,0 0-1,0 0 0,0 0 1,0-1-1,0 1 0,1-1 1,-1 1-1,1-1 0,-1 0 1,1 0-1,0 0 0,1-1 1,-1 1-1,0 0 0,1-1 1,0 1-1,0-1 0,0 1 1,0-1-1,0 1 0,1-1 1,0 0-1,-1 1 0,1-1 1,1 0-1,-1 1 0,0-1 1,1 0-1,0 1 0,0-1 1,0 1-1,0-1 0,1 1 1,-1 0-1,1-1 0,0 1 1,0-1 0,7-6-7,0 1 1,0-1 0,1 2 0,0-1 0,1 1-1,0 1 1,0 0 0,0 0 0,1 1 0,0 1-1,0 0 1,0 1 0,1 0 0,0 1 0,11-2 6,-4-1-19,116-43-480,-133 47 499,0 1 0,-1-1 1,1 0-1,0 1 0,-1-1 1,0 0-1,1-1 0,-1 1 0,0 0 1,0-1-1,-1 1 0,1-1 1,0 1-1,-1-1 0,1 0 0,-1 0 1,0 0-1,0 0 0,0 0 1,-1 0-1,1 0 0,-1 0 0,1 0 1,-1 0-1,0 0 0,0 0 1,0 0-1,-1 0 0,1 0 0,-1 0 1,0 0-1,1 0 0,-1 0 1,-1 0-1,1 0 0,0 0 0,-1 1 1,1-1-1,-1 0 0,0 1 1,0-1-1,-2-1 0,1 3 15,0-1 0,-1 1 1,1 0-1,-1 0 0,1 0 0,-1 1 1,1-1-1,-1 1 0,0 0 0,1 0 1,-1 0-1,1 1 0,-1-1 0,0 1 1,1 0-1,-1 0 0,1 0 0,0 0 1,-1 0-1,1 1 0,0 0 1,0-1-1,0 1 0,0 1 0,0-1 1,0 0-1,0 1 0,1-1 0,0 1 1,-1 0-1,1 0 0,0 0 0,0 0 1,0 0-16,-3 2 11,0 1 0,1-1 0,-1 1 1,1 0-1,0 0 0,1 0 1,-1 0-1,1 1 0,1 0 0,-1-1 1,1 1-1,0 0 0,1 0 0,0 0 1,0 0-1,0 0 0,1 0 0,0 1 1,0-1-1,1 0 0,0 0 1,0 0-1,1 0 0,-1 0 0,2 0 1,-1-1-1,1 1 0,0-1 0,0 1 1,1-1-1,0 0 0,0 0 1,0-1-1,1 1 0,0-1 0,0 0 1,0 0-1,0 0 0,1-1 0,0 0-11,4-2-20,0 1-1,0-2 1,0 0-1,1 0 1,-1-1-1,0 0 1,0 0-1,1-2 1,-1 1-1,0-1 0,0 0 1,0-1-1,0 0 1,-1-1-1,1 0 1,-1-1-1,0 0 1,0 0-1,1-2 21,2 1-12,103-37-80,-113 43 98,0 0 1,1 0-1,-1 1 1,0-1-1,0 0 1,0 1-1,0 0 1,0-1-1,0 1 1,0 0-1,0 0 1,0 0-1,0 0 1,-1 1-1,1-1 1,0 0-1,-1 1 1,1-1-1,-1 1 1,1-1-1,-1 1 1,0 0-1,0 0 1,0 0-1,0 0 1,0-1-1,0 1 0,0 1 1,0-1-1,-1 0 1,1 0-1,-1 0 1,0 0-1,0 0 1,1 0-1,-2 2-6,2-3 9,-13-44 345,5 23-333,2 0-1,0-1 1,1 0 0,1 0 0,1 0-1,1 0 1,1-6-21,0 24-23,1 0-1,-1 0 0,1 0 1,-1 0-1,1 0 1,0 0-1,0 1 0,0-1 1,1 0-1,-1 1 1,1-1-1,-1 1 0,1-1 1,0 1-1,0 0 1,0 0-1,0-1 0,1 2 1,-1-1-1,0 0 1,1 0-1,-1 1 0,1-1 1,0 1-1,0 0 1,-1 0-1,1 0 0,0 0 1,0 0-1,0 1 1,0-1-1,0 1 0,0 0 1,0 0-1,0 0 1,1 0 23,133 9-6620,-80-2 2728</inkml:trace>
  <inkml:trace contextRef="#ctx0" brushRef="#br0" timeOffset="1653.595">2036 220 12131,'-66'15'6089,"18"33"-4981,39-31-1106,1 1 0,0 1-1,1-1 1,2 1 0,-1 0 0,2 1 0,1-1-1,0 1 1,1 4-2,1-15 5,0 0 4,-1 0 1,2-1-1,-1 1 0,1 0 1,0 0-1,1 0 1,0 0-1,1 0 0,-1 0 1,2 0-1,0 0-9,-3-8 0,0 0 0,1 0 0,-1 1 0,1-1 0,-1 0 0,1 0 0,0 0-1,0 0 1,-1 0 0,1 0 0,0 0 0,0 0 0,0 0 0,0 0 0,0-1 0,0 1 0,0 0 0,0-1-1,0 1 1,1-1 0,-1 1 0,0-1 0,0 1 0,0-1 0,1 0 0,-1 0 0,0 1 0,0-1 0,1 0-1,-1 0 1,0 0 0,1-1 0,-1 1 0,0 0 0,0 0 0,1-1 0,-1 1 0,0 0 0,1-1 0,42-35-92,-20 0 75,-2-2 0,-1 0 0,-2-1 0,-2-1-1,-1 0 1,-2-2 0,-2 1 0,-2-2 0,-2 1-1,2-33 18,-3 35 90,-7 24 81,-7 25 111,-4 28-77,2 0 0,1 1-1,2-1 1,-1 33-205,4-33 57,1 0-1,2 1 1,4 33-57,-3-60-43,0 0 0,1 0 1,1 0-1,0-1 1,0 1-1,1-1 0,0 0 1,0 0-1,2 0 1,-1 0-1,1-1 0,0 0 1,1 0-1,0-1 1,6 5 42,-12-12-77,0 0 1,0 0-1,0 0 1,0 0 0,1 0-1,-1-1 1,0 1-1,1-1 1,-1 1 0,0-1-1,1 1 1,-1-1-1,1 0 1,-1 0 0,1 1-1,-1-1 1,1 0-1,-1 0 1,0-1 0,1 1-1,-1 0 1,1 0 0,-1-1-1,1 1 1,-1-1-1,0 1 1,1-1 0,-1 0-1,0 1 1,0-1-1,1 0 1,-1 0 0,0 0-1,0 0 1,0 0-1,0 0 1,0 0 0,0-1 76,33-51-4087,-33 51 3843,24-52-3222</inkml:trace>
  <inkml:trace contextRef="#ctx0" brushRef="#br0" timeOffset="2015.7">2332 358 8986,'-2'26'6440,"26"-8"-5169,-15-13-1233,1-1 1,-1 0-1,1 0 1,0-1-1,0 0 0,0-1 1,1-1-1,-1 1 1,0-1-1,5-1-38,-3 0 56,-1-1 0,1 0 1,-1-1-1,1 0 0,-1-1 0,0 0 1,0-1-1,-1 0 0,1-1 0,-1 0 0,0-1 1,0 0-1,1-1-56,-2 0 77,1 0 0,-2-1 0,1 0 0,-1 0 0,0-1 0,-1 0 0,0 0 0,-1-1 0,0 0 1,0 0-1,-1-1 0,0 1 0,-1-1 0,0 0 0,-1 0 0,0-1 0,-1 1 0,0-1 0,0-1-77,-3 9 38,0 1 1,0-1-1,0 1 0,0 0 0,0-1 1,-1 1-1,1 0 0,-1 0 0,0 0 0,0 0 1,0 0-1,0 1 0,-1-1 0,1 0 1,-1 1-1,0 0 0,1 0 0,-1 0 1,0 0-1,0 0 0,0 0 0,-1 1 0,1-1 1,0 1-1,-1 0 0,1 0 0,0 0 1,-1 1-1,1-1 0,-1 1 0,1 0 1,-1 0-1,1 0 0,-1 0 0,1 1 0,-1-1 1,1 1-1,-1 0 0,1 0 0,0 0 1,-1 1-1,0 0-38,-7 7 37,0 0 0,0 0 0,1 1 0,1 1 0,0 0 0,0 0 0,1 1 0,0 0 0,1 0 0,1 1 0,0 0 0,1 0 0,0 0 0,1 1 0,0 0 0,0 5-37,-1 1 7,0 0 0,2 0 0,0 0 1,1 1-1,2-1 0,0 1 0,2 16-7,-1-29-1,1 1-1,-1-1 1,1 0-1,1-1 1,0 1-1,0 0 1,0-1-1,1 1 1,0-1-1,0 0 0,1-1 1,0 1-1,0-1 1,1 0-1,-1 0 1,1 0-1,1-1 1,-1 0-1,1 0 1,4 2 1,-1-2-84,0 0 0,0-1 0,1-1 0,0 1 0,-1-2 0,1 1 0,0-1 1,0-1-1,1 0 0,-1-1 0,0 0 0,0-1 0,0 0 0,0 0 0,0-1 0,2-1 84,106-44-4945,-40-4 941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5:06.770"/>
    </inkml:context>
    <inkml:brush xml:id="br0">
      <inkml:brushProperty name="width" value="0.05" units="cm"/>
      <inkml:brushProperty name="height" value="0.05" units="cm"/>
    </inkml:brush>
  </inkml:definitions>
  <inkml:trace contextRef="#ctx0" brushRef="#br0">304 298 6273,'-2'-4'684,"0"0"-1,-1 1 0,1-1 0,-1 1 0,0 0 1,0 0-1,0 0 0,-1 0 0,1 1 0,-1-1 1,1 1-1,-1 0 0,-2-2-683,1 3 92,1-1 0,-1 0-1,1 1 1,-1 0 0,0 0 0,1 0 0,-1 1 0,0-1-1,0 1 1,1 0 0,-1 1 0,0-1 0,0 1-1,1 0 1,-1 0 0,0 0 0,1 1 0,0 0 0,-2 0-92,-8 9 182,1-1 0,1 2 0,0 0-1,0 1 1,1 0 0,1 0 0,0 1 0,1 1 0,0-1 0,1 1 0,1 1 0,1 0 0,0 0 0,1 0 0,0 0 0,2 1 0,0 0 0,0 0-182,0 3 109,1 1 0,1-1 0,0 0 1,2 1-1,0-1 0,2 2-109,-3-17-4,0 1 1,1-1-1,-1 1 1,1-1 0,1 1-1,-1-1 1,1 0-1,0 0 1,0 0-1,1 0 1,-1 0-1,1 0 1,0 0-1,0-1 1,1 0 0,0 1-1,-1-1 1,1-1-1,0 1 1,1 0-1,-1-1 1,1 0-1,0 0 1,-1 0 0,1-1-1,0 0 1,1 0-1,-1 0 1,0 0-1,0-1 1,1 0-1,-1 0 1,1 0 0,-1-1-1,1 0 1,-1 0-1,1 0 1,-1-1-1,1 0 1,-1 0-1,1 0 1,-1-1-1,0 1 1,1-1 0,-1-1-1,1 0 4,15-11-117,0-2 0,-1 0 0,-1-1-1,-1-1 1,0-1 0,-1-1 0,-1 0 0,-1-1 0,-1-1-1,-1 0 1,-1-1 0,-1 0 0,0-1 0,1-8 117,1 1-129,0-1 0,-2-1 0,-2 1 0,-1-1 0,-1-1 0,2-32 129,-9 62 40,1 0 0,-1 0-1,0 0 1,0 1 0,0-1-1,0 0 1,-1 0 0,0 0-1,0 1 1,0-1 0,0 0 0,0 1-1,-1-1 1,1 1 0,-1-1-1,0 1 1,-1-1-40,2 4 43,-1-1 0,1 1 0,-1 0 0,0 0-1,1 0 1,-1 0 0,1 0 0,-1 1 0,0-1 0,1 0 0,-1 1-1,1-1 1,-1 1 0,1-1 0,-1 1 0,1 0 0,0 0 0,-1-1-1,1 1 1,0 0 0,0 0 0,0 1 0,-1-1 0,1 0 0,0 0 0,0 0-1,0 1 1,0 0-43,-3 3 98,0 2 0,0-1 0,0 0 0,1 1 0,0 0 0,0 0 0,1 0-1,0 0 1,0 0 0,0 6-98,-2 3 26,1-1 0,0 1 1,2 0-1,0 0 0,1 0 0,0 0 0,1 1 0,1-1 1,1-1-1,0 1 0,1 0 0,0-1 0,2 0 0,0 0 0,0 0 1,1-1-1,1 1 0,1-2 0,0 1 0,0-2 0,1 1 0,1-1 1,6 5-27,-14-14-9,1 0 0,-1-1 1,1 1-1,0-1 0,0 0 1,0 0-1,0 0 0,0-1 1,1 1-1,-1-1 0,0 0 1,1 0-1,-1-1 0,1 1 1,-1-1-1,1 0 0,-1 0 1,1-1-1,-1 1 0,1-1 1,-1 0-1,0 0 0,1 0 1,-1-1-1,0 0 0,0 1 1,0-1-1,0-1 0,0 1 1,0-1-1,-1 1 0,1-1 1,-1 0-1,0 0 0,0-1 1,0 1-1,0-1 0,2-3 9,-4 7 3,0-1-1,0 0 0,0 0 1,0 0-1,1 1 0,-1-1 1,0 1-1,1-1 0,-1 1 1,0-1-1,1 1 1,-1 0-1,0 0 0,1 0 1,-1 0-1,0 0 0,1 0 1,-1 0-1,1 0 0,-1 0 1,0 1-1,1-1 1,-1 0-1,0 1 0,0-1 1,1 1-1,-1 0 0,0-1 1,0 1-1,0 0 0,1 0 1,-1 0-1,0 0 0,0 0 1,0 0-1,-1 0-2,17 8 11,-7-5-10,-1 0-1,1 0 0,-1-1 1,1 0-1,0 0 1,0-1-1,1 0 0,-1-1 1,0-1-1,1 1 1,-1-2-1,0 1 1,0-1-1,1-1 0,-1 0 1,0 0-1,0-1 1,0 0-1,-1-1 0,1 0 1,-1-1-1,0 0 1,1-1-1,2-2 10,-1 0 1,-1 0 0,0-1-1,0-1 1,-1 0 0,0 0-1,0-1 1,-1 0 0,-1 0-1,0-1 1,-1 0 0,0 0-1,0-1 1,-1 1 0,-1-1-1,0 0 1,-1-1 0,-1 1-1,0 0 1,0-1 0,-2 0-1,1 1 1,-2-1 0,0 1-1,-2-14-10,2 25 21,1 1-1,0-1 1,-1 0-1,1 1 1,-1-1-1,0 0 1,0 1-1,1-1 1,-1 1-1,0-1 1,0 1-1,0-1 1,-1 1-1,1 0 1,0 0-1,0-1 1,-1 1-1,1 0 1,-1 0-1,1 0 1,-1 1-1,1-1 1,-1 0-1,1 0 1,-1 1-1,0-1 1,1 1-1,-1 0 1,0-1-1,0 1 0,1 0 1,-1 0-1,-1 0-20,0 4 33,1-1 0,-1 1 0,1 0 0,-1 1 0,1-1-1,0 0 1,1 1 0,-1-1 0,1 1 0,0-1-1,0 1 1,0 0 0,0-1 0,1 1 0,0 0 0,0 0-1,0-1 1,1 3-33,-1 2-2,-1-1 0,2 1 0,-1-1 0,1 1-1,0-1 1,1 1 0,0-1 0,1 0 0,-1 0 0,1 0-1,1 0 1,0 0 0,0-1 0,0 1 0,1-1-1,0 0 1,1-1 0,-1 1 0,1-1 0,0 0 0,1-1-1,0 1 1,-1-1 0,2 0 0,-1-1 0,0 0 0,5 2 2,-8-6-10,-1 1 1,1-1 0,0 0 0,0 0 0,-1 0-1,1 0 1,0-1 0,0 1 0,-1-1-1,1 0 1,-1 0 0,1-1 0,-1 1 0,1-1-1,-1 1 1,0-1 0,1 0 0,-1 0 0,0-1-1,-1 1 1,1-1 0,0 1 0,-1-1-1,1 0 1,-1 0 0,0 0 0,0 0 9,44-93-293,-32 9-111,-20 69-329,-4 10-4104,2 7 968</inkml:trace>
  <inkml:trace contextRef="#ctx0" brushRef="#br0" timeOffset="197.335">915 0 12955,'-9'8'3521,"4"-7"831,5 1-3623,6-2-1434,7 1-3423,-4-4-225,-9-6-1625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5:03.595"/>
    </inkml:context>
    <inkml:brush xml:id="br0">
      <inkml:brushProperty name="width" value="0.05" units="cm"/>
      <inkml:brushProperty name="height" value="0.05" units="cm"/>
    </inkml:brush>
  </inkml:definitions>
  <inkml:trace contextRef="#ctx0" brushRef="#br0">109 604 9450,'-32'-2'6170,"6"27"-5093,20-16-1014,0 0-1,0 1 1,1-1 0,0 1 0,1 0 0,0 0-1,1 0 1,0 1 0,0-1 0,1 1 0,1 0-1,0-1 1,0 1 0,1 0 0,0 0 0,1 0-1,0 0 1,1-1 0,0 1 0,1-1 0,0 1-1,1-1 1,4 10-63,-5-16 1,0-1 0,1 1 0,-1-1 0,1 1 0,0-1 0,0 0 0,0 0 0,0-1-1,0 1 1,1-1 0,-1 0 0,1 0 0,-1 0 0,1-1 0,0 0 0,0 1 0,0-2 0,-1 1 0,1-1-1,0 1 1,0-1 0,0-1 0,0 1 0,0-1 0,0 0 0,0 0 0,0 0 0,-1-1 0,1 1 0,-1-1 0,1 0-1,-1-1 1,1 1 0,-1-1 0,2-1-1,11-8 6,0 0-1,-1 0 1,0-2 0,-1 0-1,0 0 1,-2-2 0,0 0-1,0 0 1,-1-1 0,-2-1-1,1 0 1,-2 0-1,0-1 1,-2 0 0,0 0-1,-1-1 1,-1 0 0,0-3-6,1-35 225,-7 58-215,1 0 1,0-1 0,0 1-1,0 0 1,0-1-1,0 1 1,0-1-1,0 1 1,-1 0-1,1-1 1,0 1-1,0 0 1,-1-1-1,1 1 1,0 0-1,0 0 1,-1-1 0,1 1-1,0 0 1,-1 0-1,1 0 1,0-1-1,-1 1 1,1 0-1,0 0 1,-1 0-1,1 0 1,0 0-1,-1 0 1,1-1-1,-1 1 1,1 0 0,0 0-1,-1 0 1,1 0-1,-1 0 1,1 1-1,0-1 1,-1 0-1,1 0 1,0 0-1,-1 0 1,1 0-1,-1 0 1,1 1-1,0-1 1,0 0 0,-1 0-1,1 1 1,0-1-1,-1 0 1,1 0-1,0 1 1,0-1-1,-1 0 1,1 1-1,0-1 1,0 0-1,0 1 1,-1-1-1,1 0 1,0 1-11,-19 23 421,9-6-329,1 0 0,1 1 0,0 0 0,2 1 0,0-1 0,2 1 0,0 0 0,1 1 0,1-1 0,1 0 0,0 1 0,2-1 0,0 1 0,2-1 0,1 4-92,-2-9 14,1 1 0,1-1 1,1 0-1,0-1 0,1 1 1,0-1-1,2 0 0,-1-1 0,2 1 1,-1-2-1,2 1 0,0-1 1,0-1-1,12 11-14,46 9 37,-66-30-34,0-1 0,0 0 1,0 1-1,0-1 0,1 0 0,-1 0 1,0-1-1,0 1 0,0 0 1,0-1-1,0 1 0,0-1 0,0 0 1,0 0-1,0 1 0,0-1 0,0-1 1,0 1-1,0 0 0,0 0 0,-1-1 1,1 1-1,-1-1 0,1 1 0,-1-1 1,1 0-1,-1 1 0,0-1 0,0 0 1,0 0-1,0 0 0,0-1-3,2-10 20,-1 1-1,0-1 1,-1 0-1,-1 0 1,0 0-1,0 0 1,-1 0-1,-1 1 1,0-1-1,-1 0 0,-1 1 1,0-3-20,0 0 18,-17-60 149,38 27-100,-29-5-9,11 41 236,35 43-217,-23-23-81,0-1 0,0 0 0,1 0-1,-1-2 1,2 1 0,-1-1 0,0-1 0,1-1-1,0 1 1,0-2 0,0 0 0,0 0 0,0-2-1,10 1 5,-7-4 1,-1-1-1,1 0 0,-1-1 0,-1 0 0,1-1 1,-1-1-1,0 0 0,0-1 0,-1 0 0,0-1 0,-1-1 1,0 0-1,0-1 0,-1 0 0,0-1 0,-1 0 1,-1 0-1,0-1 0,0 0 0,-1-1 0,2-7 0,-8 20 4,-1-1-1,0 1 0,0 0 0,0-1 0,0 1 0,0-1 1,0 0-1,0 1 0,-1-1 0,1 1 0,-1-1 0,1 0 0,-1 0 1,1 1-1,-1-1 0,0 0 0,0 0 0,0 1 0,0-1 1,0 0-1,0 0 0,-1 0 0,1 1 0,-1-1 0,1 0 1,-1 1-1,1-1 0,-1 0 0,0 1 0,0-1 0,0 1 0,0-1 1,0 1-1,0-1 0,0 1 0,-1 0 0,1 0 0,0 0 1,-1-1-1,1 1 0,-1 0 0,1 1 0,-1-1 0,1 0 1,-1 0-1,0 1 0,1-1 0,-1 1 0,-1-1-3,-5 1 12,-1-1-1,0 2 1,1-1-1,-1 1 1,1 1-1,-1-1 1,1 2-1,0-1 1,0 1-1,-1 0 0,2 1 1,-1-1-1,-2 3-11,3-1 1,1 0-1,1 0 1,-1 0-1,1 1 0,0-1 1,0 1-1,0 1 1,1-1-1,0 1 0,1-1 1,-1 1-1,1 0 1,0 1-1,1-1 0,0 0 1,0 1-1,1-1 1,0 1-1,0-1 0,0 1 1,1 0-1,0 2 0,1 3-6,0 1 0,1-1 1,0 0-1,1 0 0,0 0 0,1 0 0,1 0 0,0-1 1,0 0-1,2 0 0,-1 0 0,4 3 6,-6-7-2,1-1 0,0 1-1,1-1 1,0 0 0,0 0 0,0-1-1,1 0 1,0 0 0,0 0 0,1-1-1,-1 0 1,1-1 0,0 1 0,1-2-1,-1 1 1,0-1 0,1 0-1,0-1 1,0 0 0,0 0 0,0-1-1,0 0 1,0-1 0,0 0 0,0 0-1,8-2 3,-1-5-347,0-1 0,-1-1-1,0-1 1,0 0 0,-1-1-1,0 0 1,-1-1-1,-1 0 1,1-1 0,-2-1-1,8-11 348,-18 24-45,56-79-5672,-34 47 2179</inkml:trace>
  <inkml:trace contextRef="#ctx0" brushRef="#br0" timeOffset="646.925">1593 442 8338,'-20'-5'5125,"-2"17"-3311,-12 27-872,32-37-752,-8 11-75,0 0 1,1 1 0,1 1-1,0-1 1,1 1-1,0 1 1,2-1 0,-1 1-1,2 0 1,0 0-1,1 1 1,1-1 0,0 1-1,1-1 1,1 1-1,1 0 1,0-1 0,1 1-1,1-1 1,0 1-1,1-1 1,7 15-116,-9-27 5,0 1-1,0-1 1,1 0-1,0 0 1,0 0-1,0-1 1,0 1-1,1-1 1,-1 0-1,1 0 1,0 0-1,0 0 1,0 0 0,0-1-1,1 0 1,-1 0-1,0 0 1,1 0-1,0-1 1,-1 0-1,1 0 1,0 0-1,0 0 1,-1-1-1,1 0 1,0 0-1,0 0 1,0-1 0,-1 1-1,1-1 1,0 0-1,-1-1 1,1 1-1,0-1 1,-1 0-1,0 0 1,1 0-1,-1-1 1,0 1-1,1-2-4,14-12 13,0-1 0,-2-1 0,0-1 0,-1 0 0,-1-1 0,-1-1-1,-1 0 1,0-1 0,-2 0 0,0-3-13,-2 9-5,12-23-8,-2 0-1,-2-1 0,-1 0 0,-3-2 0,-1 0 0,-2 0 0,-1-1 0,-3 0 1,-1 0-1,-2-27 14,-2 66 17,-1 0 1,1 1 0,-1-1-1,0 0 1,0 0-1,0 0 1,0 0 0,-1 1-1,1-1 1,-1 0-1,0 0 1,0 1 0,-1-1-1,1 0 1,-1 1 0,1-1-1,-1 1 1,0 0-1,-1 0 1,1 0 0,0 0-1,-1 0 1,0 0-1,0 1 1,0-1 0,0 1-1,0-1 1,0 1-1,0 0 1,-1 1 0,1-1-1,-1 1 1,1-1 0,-1 1-1,0 0 1,0 0-1,1 1 1,-1-1 0,-1 1-18,-5 2 65,-1 0 0,1 1 1,0 1-1,1 0 0,-1 0 1,1 1-1,0 0 0,0 1 1,0-1-1,0 2 0,1-1 1,0 1-1,1 1 0,0-1 1,0 1-1,-4 7-65,3-3 16,0 0 0,0 0 0,2 1 0,-1 0 0,2 1 1,0 0-1,0-1 0,1 2 0,1-1 0,1 0 0,0 1 0,0-1 0,2 1 0,0-1 0,0 1 0,1-1 0,1 1 0,1-1 0,0 0 1,1 3-17,-2-12-5,-1 0 0,1 0 0,1 0 0,-1 0 0,1 0 0,0 0 0,0 0 0,0-1 0,1 0 0,-1 1 0,1-1 0,0-1 0,1 1 0,-1-1 0,0 1 0,1-1 0,0 0 0,0-1 0,0 1 0,0-1 1,0 0-1,0 0 0,0-1 0,1 0 0,-1 1 0,1-2 0,-1 1 0,1-1 5,12 1-131,-1-1-1,1-1 1,-1-1 0,1 0 0,-1-1 0,0-1-1,0 0 1,14-7 131,30-7-464,-61 18 463,1 0-1,0 0 0,-1-1 1,1 1-1,0 0 1,0 0-1,-1 0 1,1 0-1,0 0 1,0 0-1,-1 0 0,1 0 1,0 0-1,0 1 1,-1-1-1,1 0 1,0 0-1,-1 1 1,1-1-1,0 0 0,-1 1 1,1-1-1,0 1 1,-1-1-1,1 0 1,-1 1-1,1 0 0,-1-1 1,1 1-1,-1-1 1,1 1-1,-1 0 1,0-1-1,1 1 1,-1-1-1,0 1 0,0 0 1,1 0-1,-1-1 1,0 1-1,0 0 1,0 0-1,0-1 1,0 1-1,0 0 0,0-1 1,0 1 1,-5 40 129,4-33-91,-4 21 93,0-10-32,2 0 1,0 0 0,1 0 0,0 0 0,2 0 0,1 0-1,0 0 1,1 0 0,4 14-100,-5-26-45,1 0 0,1 0 1,-1 0-1,1 0 0,1-1 0,-1 1 0,1-1 1,0 0-1,1 0 0,3 4 45,-7-9-53,0 0-1,0-1 1,0 1 0,0 0-1,0-1 1,0 1-1,0-1 1,0 0 0,1 1-1,-1-1 1,0 0 0,0 0-1,0 0 1,0 1-1,1-1 1,-1 0 0,0-1-1,0 1 1,0 0 0,1 0-1,-1 0 1,0-1 0,0 1-1,0-1 1,0 1-1,0-1 1,0 1 0,0-1-1,0 0 1,0 1 0,0-1-1,0 0 1,0 0 53,0 0-134,25-17-2003</inkml:trace>
  <inkml:trace contextRef="#ctx0" brushRef="#br0" timeOffset="1126.84">2412 524 9106,'-4'9'6258,"-9"-6"-4732,-38 13 481,38-9-1478,4-4-347,1 1 0,1 0 0,-1 0 0,1 1 0,-1 0 1,1 1-1,1-1 0,-1 1 0,1 0 0,0 1 0,0 0 0,1 0 0,0 0 0,0 1-182,4-6-35,1 1-1,-1-1 1,1 1-1,0 0 1,0-1-1,0 1 0,0 0 1,0-1-1,1 1 1,-1-1-1,1 1 1,0 0-1,-1-1 0,1 1 1,0-1-1,1 0 1,-1 1-1,0-1 1,1 0-1,-1 0 1,1 0-1,0 0 0,0 0 1,0 0-1,-1 0 1,2 0-1,-1-1 1,0 1-1,0-1 0,1 0 1,-1 0-1,0 1 1,1-1-1,-1-1 1,1 1-1,-1 0 1,1-1-1,0 1 0,-1-1 1,1 0-1,0 0 1,-1 0-1,1 0 1,0 0-1,1-1 36,18 1-753,-18-1 661,1 0 0,0 1 1,0-1-1,0 1 0,0 0 0,0 0 0,-1 0 0,1 1 0,0 0 0,0 0 1,-1 0-1,1 0 0,0 1 0,-1 0 0,1 0 0,-1 0 0,0 0 1,0 1-1,0 0 0,0 0 0,0 0 0,0 0 0,-1 0 0,0 1 0,1 0 1,-1-1-1,-1 1 0,1 0 0,0 1 0,-1-1 0,2 4 92,0 9 201,-1-1 0,-1 1-1,0 0 1,-1 0 0,-1 0-1,0 0 1,-2 0 0,0 0-1,0 0 1,-2 0 0,0 0-1,-1-1 1,0 0 0,-2 0-1,-6 12-200,10-22 96,0 0 0,0-1 0,-1 1 0,0-1 0,0 0 0,0 0 0,-1 0 0,0 0 0,0-1 0,0 0 0,0 0 0,-1 0 0,1-1 1,-1 0-1,0 0 0,0 0 0,0-1 0,0 0 0,-1 0 0,1 0 0,0-1 0,-1 0 0,1 0 0,-1-1 0,0 1 0,1-2 0,-1 1 0,1-1 0,-1 0 0,1 0 0,-1 0 0,1-1 0,-2-1-96,4 1-94,1 0-1,-1-1 1,1 1 0,-1-1 0,1 0 0,0 0-1,0 0 1,0 0 0,1-1 0,-1 1 0,1-1-1,0 0 1,0 1 0,0-1 0,0 0 0,1 0-1,-1 0 1,1-1 0,0 1 0,0 0-1,1 0 1,-1-1 0,1 1 0,0 0 0,0-1-1,1-2 95,0-5-809,0 0 0,1 0 0,0 0 0,1 0-1,0 0 1,1 1 0,1-1 0,3-6 809,19-27-4052</inkml:trace>
  <inkml:trace contextRef="#ctx0" brushRef="#br0" timeOffset="2130.903">2688 768 8738,'1'9'5524,"15"5"-4439,-9-15-1021,0 0-1,0-1 1,-1 0-1,1 0 1,-1-1 0,1 1-1,-1-1 1,0-1-1,0 1 1,0-1-1,-1 0 1,1 0-1,-1-1 1,0 0-1,0 0 1,-1 0 0,1 0-1,-1-1 1,0 1-1,2-6-63,1 2 25,1 0-1,-2 0 1,1-1 0,-1 0-1,-1 0 1,0-1-1,0 1 1,-1-1-1,0 0 1,-1 0 0,-1 0-1,0-1 1,0 1-1,-1-1 1,0 1 0,-1-1-1,0 1 1,-1-1-1,0 1 1,-1-1 0,-1 1-1,1 0 1,-4-8-25,5 17 27,0 1 1,0-1 0,0 0-1,0 1 1,0-1 0,0 1 0,-1 0-1,1-1 1,0 1 0,-1 0-1,1 0 1,-1-1 0,1 1 0,-1 0-1,0 1 1,1-1 0,-1 0-1,0 0 1,0 1 0,1-1 0,-1 1-1,0 0 1,0-1 0,0 1-1,0 0 1,1 0 0,-1 0-1,0 0 1,0 0 0,0 1 0,0-1-1,0 1 1,1-1 0,-1 1-1,0 0 1,-1 0-28,-55 42 839,41-20-731,1 1-1,1 0 1,1 1 0,1 1-1,1 0 1,1 0-1,2 1 1,1 1 0,1-1-1,1 1 1,1 0-1,2 1 1,1 5-108,0-21 16,2 1-1,0-1 1,1 1 0,0-1-1,1 1 1,1-1 0,0 0 0,0 0-1,1 0 1,5 9-16,-6-15-1,0-1-1,0 0 1,1-1 0,0 1 0,0-1-1,0 1 1,1-1 0,-1-1 0,1 1-1,0 0 1,1-1 0,-1 0 0,1-1-1,0 1 1,-1-1 0,2 0 0,-1 0-1,0-1 1,1 0 0,-1 0 0,1 0-1,0-1 2,4 0-11,-1 0 0,1-1 0,0 0 0,-1-1 0,1 0 0,0-1 0,-1 0 0,0-1 0,1 0 0,-1 0 0,0-1 0,0-1 0,-1 1 0,1-2 0,6-4 11,2-3-7,-1 0 0,0-1 0,0-1 0,-2 0 1,0-2-1,-1 1 0,5-8 7,11-20-5,-2-2 0,-3 0 0,-1-2 0,-2 0 0,-2-1 0,-2-2 0,6-34 5,-20 71-4,-1 0-1,0 0 1,-1-1-1,0 1 0,-1-1 1,-1 1-1,-1-13 5,1 26 0,0 1 1,0-1-1,0 1 0,1-1 0,-1 1 0,0-1 0,0 1 0,0-1 0,0 1 0,0-1 0,0 1 1,0-1-1,0 1 0,-1-1 0,1 1 0,0-1 0,0 1 0,0-1 0,0 1 0,-1-1 0,1 1 1,0-1-1,0 1 0,-1-1 0,1 1 0,0 0 0,-1-1 0,1 1 0,-1-1 0,1 1 0,0 0 1,-1 0-1,1-1 0,-1 1 0,1 0 0,-1 0 0,1-1 0,-1 1 0,1 0 0,-1 0 0,1 0 1,-1 0-1,1 0 0,-1 0 0,1 0 0,-1 0 0,0 0 0,1 0 0,-1 0 0,1 0 0,-1 0 1,1 0-1,-1 1 0,1-1 0,-1 0 0,1 0 0,0 0 0,-1 1 0,1-1 0,-1 0 0,1 1 1,-1-1-1,1 0 0,0 1 0,-1-1 0,1 1 0,0-1 0,-1 1 0,-19 30 8,16-17-5,0 1 1,1 0-1,1 0 0,0 0 1,1 1-1,0-1 0,2 0 1,0 0-1,0 1 0,1-1 1,1 0-1,2 3-3,0 7 1,1-2-1,2 1 1,0-1-1,1 0 1,2-1 0,0 0-1,1 0 1,1-1-1,5 3 0,-16-19-1,2-1 0,-1 0 0,0-1 0,1 1-1,0 0 1,0-1 0,0 0 0,0 0 0,0 0 0,1-1-1,-1 1 1,1-1 0,0 0 0,-1 0 0,1-1 0,0 1-1,0-1 1,0 0 0,0-1 0,1 1 0,-1-1 0,0 0-1,0 0 1,0-1 0,4 0 1,4-4 8,0-1 0,-1 0 1,1-1-1,-1 0 0,-1-1 0,0-1 1,0 1-1,0-2 0,-1 0 0,-1 0 0,0 0 1,0-1-1,-1-1 0,0 1 0,-1-1 1,0-1-1,-1 1 0,4-12-8,15-35 35,-3-1-1,-2-1 1,-3-1 0,4-32-35,-7 19 93,-4 0 0,-2-1-1,-3-31-92,-9 95 340,-1 36-99,2 25-207,2 0 0,3 1 1,2-1-1,2 0 1,2-1-1,2 1 0,2-2 1,2 1-1,3-2 1,19 40-35,128 193-26,-199-343-260,-10 9 17,-3 1 0,-1 3 0,-3 2 1,-2 2-1,-3 3 0,-33-20 269,0 11 798,198 79-512,-65-21-499,0-2 1,0-3-1,-1 0 0,9-4 213,91-21-4651,-64 1 847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10:45:01.688"/>
    </inkml:context>
    <inkml:brush xml:id="br0">
      <inkml:brushProperty name="width" value="0.05" units="cm"/>
      <inkml:brushProperty name="height" value="0.05" units="cm"/>
    </inkml:brush>
  </inkml:definitions>
  <inkml:trace contextRef="#ctx0" brushRef="#br0">9 462 8986,'-8'-6'4627,"14"-11"-2838,20-7-1308,-12 19-348,1 0-1,0 1 1,0 1-1,0 0 0,0 1 1,0 0-1,1 2 0,-1-1 1,0 2-1,1 0 1,-1 1-1,12 3-132,29 1 69,33-3-55,-1-4-1,1-4 1,0-3 0,65-17-14,7 1 100,137-3-100,-112 7 146,-167 18-995,-14 0-1916,4-2 147</inkml:trace>
  <inkml:trace contextRef="#ctx0" brushRef="#br0" timeOffset="446.457">1426 106 9274,'-12'-32'4515,"12"30"-4400,0 0 1,0-1-1,0 1 0,0 0 0,0 0 1,0 0-1,1 0 0,-1 0 1,1-1-1,0 1 0,-1 0 0,1 0 1,0 0-1,0 1 0,1-1 1,-1 0-1,0 0 0,0 0 1,1 1-1,-1-1 0,3-1-115,2-1 56,0 1 1,0-1-1,0 1 0,1 1 1,-1-1-1,1 1 0,0 0 0,0 0 1,0 1-1,0 0 0,0 0 1,0 1-1,0 0 0,0 0 0,0 0 1,0 1-1,0 0 0,0 1 1,0 0-1,0 0-56,14 1 29,12 1-38,-1 2 1,0 1-1,0 2 0,-1 1 1,0 1-1,-1 2 0,0 1 1,7 6 8,-34-19 20,-1 0 0,0 0 1,0 0-1,1 0 1,-1 1-1,0-1 0,0 1 1,0 0-1,0-1 1,0 1-1,-1 0 0,1 0 1,-1 0-1,1 0 1,-1 1-1,1-1 0,-1 0 1,0 1-1,0-1 1,0 1-1,-1-1 0,1 1 1,-1-1-1,1 1 0,-1-1 1,0 1-1,0-1 1,0 1-1,0 0 0,0-1 1,-1 3-21,-6 10 232,-1 1 1,-1-1-1,0 0 1,-1-1-1,0 0 1,-1 0-1,-1-1 1,0-1-1,-1 1-232,-8 8 262,-255 264 1746,271-279-2011,5-6-22,-1 0 0,0 0 0,1 1 0,-1-1 0,1 0 0,-1 0 0,0 1 0,1-1 0,-1 1 0,1-1 0,-1 0 0,1 1 0,0-1 0,-1 1 1,1-1-1,-1 1 0,1 0 0,0-1 0,-1 1 0,1-1 0,0 1 0,0 0 0,-1-1 0,1 1 0,0-1 0,0 1 0,0 0 0,0-1 0,0 1 0,0 0 0,0-1 0,0 1 0,0 0 0,0-1 0,0 1 0,0 0 0,1-1 1,-1 1-1,0-1 0,0 1 0,1 0 0,-1-1 0,0 1 0,1-1 0,-1 1 0,1-1 0,-1 1 0,1-1 0,-1 1 0,1-1 0,-1 0 0,1 1 0,-1-1 0,1 0 0,-1 1 0,1-1 0,-1 0 0,1 1 0,0-1 0,-1 0 0,1 0 25,45 2-5946,-13-16 1722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7T09:42:27.713"/>
    </inkml:context>
    <inkml:brush xml:id="br0">
      <inkml:brushProperty name="width" value="0.05" units="cm"/>
      <inkml:brushProperty name="height" value="0.05" units="cm"/>
      <inkml:brushProperty name="color" value="#E71224"/>
    </inkml:brush>
  </inkml:definitions>
  <inkml:trace contextRef="#ctx0" brushRef="#br0">8 154 8858,'-8'-23'1840,"17"-3"865,11 8-2657,15 0-8,-5 7-24,2 0-24,44-5 32,0 0-24,11 4 16,-4 9-8,-6 12 8,4 7-8,10 6 32,-29-23-2297,0 1 769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18.03.2022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22495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18.03.2022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18.03.2022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710.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customXml" Target="../ink/ink2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34.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customXml" Target="../ink/ink31.xml"/><Relationship Id="rId5" Type="http://schemas.openxmlformats.org/officeDocument/2006/relationships/customXml" Target="../ink/ink28.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30.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customXml" Target="../ink/ink32.xml"/><Relationship Id="rId1" Type="http://schemas.openxmlformats.org/officeDocument/2006/relationships/slideLayout" Target="../slideLayouts/slideLayout1.xml"/><Relationship Id="rId6" Type="http://schemas.openxmlformats.org/officeDocument/2006/relationships/customXml" Target="../ink/ink34.xml"/><Relationship Id="rId5" Type="http://schemas.openxmlformats.org/officeDocument/2006/relationships/image" Target="../media/image36.png"/><Relationship Id="rId4" Type="http://schemas.openxmlformats.org/officeDocument/2006/relationships/customXml" Target="../ink/ink3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customXml" Target="../ink/ink36.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ustomXml" Target="../ink/ink42.xml"/><Relationship Id="rId3" Type="http://schemas.openxmlformats.org/officeDocument/2006/relationships/customXml" Target="../ink/ink37.xml"/><Relationship Id="rId7" Type="http://schemas.openxmlformats.org/officeDocument/2006/relationships/customXml" Target="../ink/ink39.xml"/><Relationship Id="rId12" Type="http://schemas.openxmlformats.org/officeDocument/2006/relationships/image" Target="../media/image44.png"/><Relationship Id="rId2" Type="http://schemas.openxmlformats.org/officeDocument/2006/relationships/image" Target="../media/image410.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customXml" Target="../ink/ink41.xml"/><Relationship Id="rId5" Type="http://schemas.openxmlformats.org/officeDocument/2006/relationships/customXml" Target="../ink/ink38.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40.xml"/><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customXml" Target="../ink/ink49.xml"/><Relationship Id="rId18" Type="http://schemas.openxmlformats.org/officeDocument/2006/relationships/image" Target="../media/image54.png"/><Relationship Id="rId3" Type="http://schemas.openxmlformats.org/officeDocument/2006/relationships/customXml" Target="../ink/ink44.xml"/><Relationship Id="rId7" Type="http://schemas.openxmlformats.org/officeDocument/2006/relationships/customXml" Target="../ink/ink46.xml"/><Relationship Id="rId12" Type="http://schemas.openxmlformats.org/officeDocument/2006/relationships/image" Target="../media/image51.png"/><Relationship Id="rId17" Type="http://schemas.openxmlformats.org/officeDocument/2006/relationships/customXml" Target="../ink/ink51.xml"/><Relationship Id="rId2" Type="http://schemas.openxmlformats.org/officeDocument/2006/relationships/image" Target="NULL"/><Relationship Id="rId16" Type="http://schemas.openxmlformats.org/officeDocument/2006/relationships/image" Target="../media/image53.pn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customXml" Target="../ink/ink48.xml"/><Relationship Id="rId5" Type="http://schemas.openxmlformats.org/officeDocument/2006/relationships/customXml" Target="../ink/ink45.xml"/><Relationship Id="rId15" Type="http://schemas.openxmlformats.org/officeDocument/2006/relationships/customXml" Target="../ink/ink50.xml"/><Relationship Id="rId10" Type="http://schemas.openxmlformats.org/officeDocument/2006/relationships/image" Target="../media/image50.png"/><Relationship Id="rId19" Type="http://schemas.openxmlformats.org/officeDocument/2006/relationships/customXml" Target="../ink/ink52.xml"/><Relationship Id="rId4" Type="http://schemas.openxmlformats.org/officeDocument/2006/relationships/image" Target="../media/image47.png"/><Relationship Id="rId9" Type="http://schemas.openxmlformats.org/officeDocument/2006/relationships/customXml" Target="../ink/ink47.xml"/><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customXml" Target="../ink/ink5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0.png"/><Relationship Id="rId7" Type="http://schemas.openxmlformats.org/officeDocument/2006/relationships/customXml" Target="../ink/ink56.xml"/><Relationship Id="rId2"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customXml" Target="../ink/ink57.xml"/><Relationship Id="rId1" Type="http://schemas.openxmlformats.org/officeDocument/2006/relationships/slideLayout" Target="../slideLayouts/slideLayout1.xml"/><Relationship Id="rId6" Type="http://schemas.openxmlformats.org/officeDocument/2006/relationships/customXml" Target="../ink/ink59.xml"/><Relationship Id="rId5" Type="http://schemas.openxmlformats.org/officeDocument/2006/relationships/image" Target="../media/image61.png"/><Relationship Id="rId4" Type="http://schemas.openxmlformats.org/officeDocument/2006/relationships/customXml" Target="../ink/ink58.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60.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customXml" Target="../ink/ink61.xml"/></Relationships>
</file>

<file path=ppt/slides/_rels/slide24.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7.png"/><Relationship Id="rId12" Type="http://schemas.openxmlformats.org/officeDocument/2006/relationships/customXml" Target="../ink/ink67.xml"/><Relationship Id="rId17" Type="http://schemas.openxmlformats.org/officeDocument/2006/relationships/image" Target="../media/image72.png"/><Relationship Id="rId2" Type="http://schemas.openxmlformats.org/officeDocument/2006/relationships/customXml" Target="../ink/ink62.xml"/><Relationship Id="rId16"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customXml" Target="../ink/ink64.xml"/><Relationship Id="rId11" Type="http://schemas.openxmlformats.org/officeDocument/2006/relationships/image" Target="../media/image69.png"/><Relationship Id="rId5" Type="http://schemas.openxmlformats.org/officeDocument/2006/relationships/image" Target="../media/image66.png"/><Relationship Id="rId15" Type="http://schemas.openxmlformats.org/officeDocument/2006/relationships/image" Target="../media/image71.png"/><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68.png"/><Relationship Id="rId14" Type="http://schemas.openxmlformats.org/officeDocument/2006/relationships/customXml" Target="../ink/ink68.xml"/></Relationships>
</file>

<file path=ppt/slides/_rels/slide25.xml.rels><?xml version="1.0" encoding="UTF-8" standalone="yes"?>
<Relationships xmlns="http://schemas.openxmlformats.org/package/2006/relationships"><Relationship Id="rId8" Type="http://schemas.openxmlformats.org/officeDocument/2006/relationships/customXml" Target="../ink/ink73.xml"/><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customXml" Target="../ink/ink70.xml"/><Relationship Id="rId1" Type="http://schemas.openxmlformats.org/officeDocument/2006/relationships/slideLayout" Target="../slideLayouts/slideLayout1.xml"/><Relationship Id="rId6" Type="http://schemas.openxmlformats.org/officeDocument/2006/relationships/customXml" Target="../ink/ink72.xml"/><Relationship Id="rId11" Type="http://schemas.openxmlformats.org/officeDocument/2006/relationships/image" Target="../media/image77.png"/><Relationship Id="rId5" Type="http://schemas.openxmlformats.org/officeDocument/2006/relationships/image" Target="../media/image74.png"/><Relationship Id="rId10" Type="http://schemas.openxmlformats.org/officeDocument/2006/relationships/customXml" Target="../ink/ink74.xml"/><Relationship Id="rId4" Type="http://schemas.openxmlformats.org/officeDocument/2006/relationships/customXml" Target="../ink/ink71.xml"/><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customXml" Target="../ink/ink78.xml"/><Relationship Id="rId13" Type="http://schemas.openxmlformats.org/officeDocument/2006/relationships/image" Target="../media/image83.png"/><Relationship Id="rId18" Type="http://schemas.openxmlformats.org/officeDocument/2006/relationships/customXml" Target="../ink/ink83.xml"/><Relationship Id="rId3" Type="http://schemas.openxmlformats.org/officeDocument/2006/relationships/image" Target="../media/image78.png"/><Relationship Id="rId7" Type="http://schemas.openxmlformats.org/officeDocument/2006/relationships/image" Target="../media/image80.png"/><Relationship Id="rId12" Type="http://schemas.openxmlformats.org/officeDocument/2006/relationships/customXml" Target="../ink/ink80.xml"/><Relationship Id="rId17" Type="http://schemas.openxmlformats.org/officeDocument/2006/relationships/image" Target="../media/image85.png"/><Relationship Id="rId2" Type="http://schemas.openxmlformats.org/officeDocument/2006/relationships/customXml" Target="../ink/ink75.xml"/><Relationship Id="rId16" Type="http://schemas.openxmlformats.org/officeDocument/2006/relationships/customXml" Target="../ink/ink82.xml"/><Relationship Id="rId1" Type="http://schemas.openxmlformats.org/officeDocument/2006/relationships/slideLayout" Target="../slideLayouts/slideLayout1.xml"/><Relationship Id="rId6" Type="http://schemas.openxmlformats.org/officeDocument/2006/relationships/customXml" Target="../ink/ink77.xml"/><Relationship Id="rId11" Type="http://schemas.openxmlformats.org/officeDocument/2006/relationships/image" Target="../media/image82.png"/><Relationship Id="rId5" Type="http://schemas.openxmlformats.org/officeDocument/2006/relationships/image" Target="../media/image79.png"/><Relationship Id="rId15" Type="http://schemas.openxmlformats.org/officeDocument/2006/relationships/image" Target="../media/image84.png"/><Relationship Id="rId10" Type="http://schemas.openxmlformats.org/officeDocument/2006/relationships/customXml" Target="../ink/ink79.xml"/><Relationship Id="rId19" Type="http://schemas.openxmlformats.org/officeDocument/2006/relationships/image" Target="../media/image86.png"/><Relationship Id="rId4" Type="http://schemas.openxmlformats.org/officeDocument/2006/relationships/customXml" Target="../ink/ink76.xml"/><Relationship Id="rId9" Type="http://schemas.openxmlformats.org/officeDocument/2006/relationships/image" Target="../media/image81.png"/><Relationship Id="rId14" Type="http://schemas.openxmlformats.org/officeDocument/2006/relationships/customXml" Target="../ink/ink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2.png"/><Relationship Id="rId3" Type="http://schemas.openxmlformats.org/officeDocument/2006/relationships/image" Target="NULL"/><Relationship Id="rId7" Type="http://schemas.openxmlformats.org/officeDocument/2006/relationships/image" Target="../media/image9.png"/><Relationship Id="rId12" Type="http://schemas.openxmlformats.org/officeDocument/2006/relationships/customXml" Target="../ink/ink10.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customXml" Target="../ink/ink7.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0.png"/><Relationship Id="rId14" Type="http://schemas.openxmlformats.org/officeDocument/2006/relationships/customXml" Target="../ink/ink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510.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customXml" Target="../ink/ink1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61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customXml" Target="../ink/ink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8193" y="178018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8193" y="178018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4" name="Textfeld 3"/>
          <p:cNvSpPr txBox="1"/>
          <p:nvPr/>
        </p:nvSpPr>
        <p:spPr>
          <a:xfrm>
            <a:off x="201934" y="474691"/>
            <a:ext cx="3804801" cy="301162"/>
          </a:xfrm>
          <a:prstGeom prst="rect">
            <a:avLst/>
          </a:prstGeom>
          <a:noFill/>
        </p:spPr>
        <p:txBody>
          <a:bodyPr wrap="square" rtlCol="0">
            <a:noAutofit/>
          </a:bodyPr>
          <a:lstStyle/>
          <a:p>
            <a:r>
              <a:rPr lang="de-DE" sz="1200" dirty="0"/>
              <a:t>Wie gelangt man nun in einen </a:t>
            </a:r>
            <a:r>
              <a:rPr lang="de-DE" sz="1200" dirty="0" err="1"/>
              <a:t>pareto</a:t>
            </a:r>
            <a:r>
              <a:rPr lang="de-DE" sz="1200" dirty="0"/>
              <a:t>-effizienten Zustand?</a:t>
            </a:r>
          </a:p>
        </p:txBody>
      </p:sp>
      <p:sp>
        <p:nvSpPr>
          <p:cNvPr id="5" name="Textfeld 4"/>
          <p:cNvSpPr txBox="1"/>
          <p:nvPr/>
        </p:nvSpPr>
        <p:spPr>
          <a:xfrm>
            <a:off x="201933" y="775854"/>
            <a:ext cx="3804801" cy="301162"/>
          </a:xfrm>
          <a:prstGeom prst="rect">
            <a:avLst/>
          </a:prstGeom>
          <a:noFill/>
        </p:spPr>
        <p:txBody>
          <a:bodyPr wrap="square" rtlCol="0">
            <a:noAutofit/>
          </a:bodyPr>
          <a:lstStyle/>
          <a:p>
            <a:r>
              <a:rPr lang="de-DE" sz="1200" dirty="0"/>
              <a:t>An dieser Stelle kommt unser Wettbewerbsmarkt ins Spiel</a:t>
            </a:r>
          </a:p>
        </p:txBody>
      </p:sp>
      <p:sp>
        <p:nvSpPr>
          <p:cNvPr id="6" name="Textfeld 5"/>
          <p:cNvSpPr txBox="1"/>
          <p:nvPr/>
        </p:nvSpPr>
        <p:spPr>
          <a:xfrm>
            <a:off x="201933" y="1021751"/>
            <a:ext cx="11563348" cy="440486"/>
          </a:xfrm>
          <a:prstGeom prst="rect">
            <a:avLst/>
          </a:prstGeom>
          <a:noFill/>
        </p:spPr>
        <p:txBody>
          <a:bodyPr wrap="square" rtlCol="0">
            <a:noAutofit/>
          </a:bodyPr>
          <a:lstStyle/>
          <a:p>
            <a:r>
              <a:rPr lang="de-DE" sz="1200" dirty="0"/>
              <a:t>Indem wir Preise für x und y einführen, können wir mit den gegebenen Anfangsausstattungen auch ein Anfangsbudget bestimmen und dann, wie wir es aus Mikro kennen einfach unsere Nutzenmaximierung unter Budgetrestriktion durchführen und wir erhalten Nachfragefunktionen, abhängig von den Preisen und der Anfangsausstattung </a:t>
            </a:r>
          </a:p>
        </p:txBody>
      </p:sp>
      <p:sp>
        <p:nvSpPr>
          <p:cNvPr id="7" name="Textfeld 6"/>
          <p:cNvSpPr txBox="1"/>
          <p:nvPr/>
        </p:nvSpPr>
        <p:spPr>
          <a:xfrm>
            <a:off x="201933" y="1403834"/>
            <a:ext cx="11563348" cy="440486"/>
          </a:xfrm>
          <a:prstGeom prst="rect">
            <a:avLst/>
          </a:prstGeom>
          <a:noFill/>
        </p:spPr>
        <p:txBody>
          <a:bodyPr wrap="square" rtlCol="0">
            <a:noAutofit/>
          </a:bodyPr>
          <a:lstStyle/>
          <a:p>
            <a:r>
              <a:rPr lang="de-DE" sz="1200" dirty="0"/>
              <a:t>Da dies A und B gleichzeitig machen, ergibt sich folgender Wettbewerbsmarkt</a:t>
            </a:r>
          </a:p>
        </p:txBody>
      </p:sp>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1" name="Freihand 90">
                <a:extLst>
                  <a:ext uri="{FF2B5EF4-FFF2-40B4-BE49-F238E27FC236}">
                    <a16:creationId xmlns:a16="http://schemas.microsoft.com/office/drawing/2014/main" id="{3CF92B5F-DB2D-400B-823C-4AFE588EAB47}"/>
                  </a:ext>
                </a:extLst>
              </p14:cNvPr>
              <p14:cNvContentPartPr/>
              <p14:nvPr/>
            </p14:nvContentPartPr>
            <p14:xfrm>
              <a:off x="485752" y="2215521"/>
              <a:ext cx="11387160" cy="1830600"/>
            </p14:xfrm>
          </p:contentPart>
        </mc:Choice>
        <mc:Fallback xmlns="">
          <p:pic>
            <p:nvPicPr>
              <p:cNvPr id="91" name="Freihand 90">
                <a:extLst>
                  <a:ext uri="{FF2B5EF4-FFF2-40B4-BE49-F238E27FC236}">
                    <a16:creationId xmlns:a16="http://schemas.microsoft.com/office/drawing/2014/main" id="{3CF92B5F-DB2D-400B-823C-4AFE588EAB47}"/>
                  </a:ext>
                </a:extLst>
              </p:cNvPr>
              <p:cNvPicPr/>
              <p:nvPr/>
            </p:nvPicPr>
            <p:blipFill>
              <a:blip r:embed="rId4"/>
              <a:stretch>
                <a:fillRect/>
              </a:stretch>
            </p:blipFill>
            <p:spPr>
              <a:xfrm>
                <a:off x="477112" y="2206881"/>
                <a:ext cx="11404801" cy="1848240"/>
              </a:xfrm>
              <a:prstGeom prst="rect">
                <a:avLst/>
              </a:prstGeom>
            </p:spPr>
          </p:pic>
        </mc:Fallback>
      </mc:AlternateContent>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6" name="Freihand 45">
                <a:extLst>
                  <a:ext uri="{FF2B5EF4-FFF2-40B4-BE49-F238E27FC236}">
                    <a16:creationId xmlns:a16="http://schemas.microsoft.com/office/drawing/2014/main" id="{295BD45D-6AA7-4850-9F74-40B7573A200A}"/>
                  </a:ext>
                </a:extLst>
              </p14:cNvPr>
              <p14:cNvContentPartPr/>
              <p14:nvPr/>
            </p14:nvContentPartPr>
            <p14:xfrm>
              <a:off x="128992" y="2553561"/>
              <a:ext cx="3215520" cy="3660840"/>
            </p14:xfrm>
          </p:contentPart>
        </mc:Choice>
        <mc:Fallback xmlns="">
          <p:pic>
            <p:nvPicPr>
              <p:cNvPr id="46" name="Freihand 45">
                <a:extLst>
                  <a:ext uri="{FF2B5EF4-FFF2-40B4-BE49-F238E27FC236}">
                    <a16:creationId xmlns:a16="http://schemas.microsoft.com/office/drawing/2014/main" id="{295BD45D-6AA7-4850-9F74-40B7573A200A}"/>
                  </a:ext>
                </a:extLst>
              </p:cNvPr>
              <p:cNvPicPr/>
              <p:nvPr/>
            </p:nvPicPr>
            <p:blipFill>
              <a:blip r:embed="rId4"/>
              <a:stretch>
                <a:fillRect/>
              </a:stretch>
            </p:blipFill>
            <p:spPr>
              <a:xfrm>
                <a:off x="120352" y="2544921"/>
                <a:ext cx="3233160" cy="367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Freihand 50">
                <a:extLst>
                  <a:ext uri="{FF2B5EF4-FFF2-40B4-BE49-F238E27FC236}">
                    <a16:creationId xmlns:a16="http://schemas.microsoft.com/office/drawing/2014/main" id="{57E6456C-31A7-446C-8BE6-37FE004A6DE9}"/>
                  </a:ext>
                </a:extLst>
              </p14:cNvPr>
              <p14:cNvContentPartPr/>
              <p14:nvPr/>
            </p14:nvContentPartPr>
            <p14:xfrm>
              <a:off x="4519552" y="3736881"/>
              <a:ext cx="3006360" cy="1603080"/>
            </p14:xfrm>
          </p:contentPart>
        </mc:Choice>
        <mc:Fallback xmlns="">
          <p:pic>
            <p:nvPicPr>
              <p:cNvPr id="51" name="Freihand 50">
                <a:extLst>
                  <a:ext uri="{FF2B5EF4-FFF2-40B4-BE49-F238E27FC236}">
                    <a16:creationId xmlns:a16="http://schemas.microsoft.com/office/drawing/2014/main" id="{57E6456C-31A7-446C-8BE6-37FE004A6DE9}"/>
                  </a:ext>
                </a:extLst>
              </p:cNvPr>
              <p:cNvPicPr/>
              <p:nvPr/>
            </p:nvPicPr>
            <p:blipFill>
              <a:blip r:embed="rId6"/>
              <a:stretch>
                <a:fillRect/>
              </a:stretch>
            </p:blipFill>
            <p:spPr>
              <a:xfrm>
                <a:off x="4510552" y="3727881"/>
                <a:ext cx="3024000" cy="162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2" name="Freihand 51">
                <a:extLst>
                  <a:ext uri="{FF2B5EF4-FFF2-40B4-BE49-F238E27FC236}">
                    <a16:creationId xmlns:a16="http://schemas.microsoft.com/office/drawing/2014/main" id="{DB939228-6A96-494A-8C18-69FE713A1D46}"/>
                  </a:ext>
                </a:extLst>
              </p14:cNvPr>
              <p14:cNvContentPartPr/>
              <p14:nvPr/>
            </p14:nvContentPartPr>
            <p14:xfrm>
              <a:off x="3862192" y="5914881"/>
              <a:ext cx="4498560" cy="879480"/>
            </p14:xfrm>
          </p:contentPart>
        </mc:Choice>
        <mc:Fallback xmlns="">
          <p:pic>
            <p:nvPicPr>
              <p:cNvPr id="52" name="Freihand 51">
                <a:extLst>
                  <a:ext uri="{FF2B5EF4-FFF2-40B4-BE49-F238E27FC236}">
                    <a16:creationId xmlns:a16="http://schemas.microsoft.com/office/drawing/2014/main" id="{DB939228-6A96-494A-8C18-69FE713A1D46}"/>
                  </a:ext>
                </a:extLst>
              </p:cNvPr>
              <p:cNvPicPr/>
              <p:nvPr/>
            </p:nvPicPr>
            <p:blipFill>
              <a:blip r:embed="rId8"/>
              <a:stretch>
                <a:fillRect/>
              </a:stretch>
            </p:blipFill>
            <p:spPr>
              <a:xfrm>
                <a:off x="3853192" y="5906241"/>
                <a:ext cx="4516200" cy="897120"/>
              </a:xfrm>
              <a:prstGeom prst="rect">
                <a:avLst/>
              </a:prstGeom>
            </p:spPr>
          </p:pic>
        </mc:Fallback>
      </mc:AlternateContent>
    </p:spTree>
    <p:extLst>
      <p:ext uri="{BB962C8B-B14F-4D97-AF65-F5344CB8AC3E}">
        <p14:creationId xmlns:p14="http://schemas.microsoft.com/office/powerpoint/2010/main" val="325033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89" name="Freihand 188">
                <a:extLst>
                  <a:ext uri="{FF2B5EF4-FFF2-40B4-BE49-F238E27FC236}">
                    <a16:creationId xmlns:a16="http://schemas.microsoft.com/office/drawing/2014/main" id="{9CCD1056-E509-4779-A059-EA2B5284FFA3}"/>
                  </a:ext>
                </a:extLst>
              </p14:cNvPr>
              <p14:cNvContentPartPr/>
              <p14:nvPr/>
            </p14:nvContentPartPr>
            <p14:xfrm>
              <a:off x="1702192" y="949761"/>
              <a:ext cx="10413000" cy="5396760"/>
            </p14:xfrm>
          </p:contentPart>
        </mc:Choice>
        <mc:Fallback xmlns="">
          <p:pic>
            <p:nvPicPr>
              <p:cNvPr id="189" name="Freihand 188">
                <a:extLst>
                  <a:ext uri="{FF2B5EF4-FFF2-40B4-BE49-F238E27FC236}">
                    <a16:creationId xmlns:a16="http://schemas.microsoft.com/office/drawing/2014/main" id="{9CCD1056-E509-4779-A059-EA2B5284FFA3}"/>
                  </a:ext>
                </a:extLst>
              </p:cNvPr>
              <p:cNvPicPr/>
              <p:nvPr/>
            </p:nvPicPr>
            <p:blipFill>
              <a:blip r:embed="rId3"/>
              <a:stretch>
                <a:fillRect/>
              </a:stretch>
            </p:blipFill>
            <p:spPr>
              <a:xfrm>
                <a:off x="1693552" y="941121"/>
                <a:ext cx="10430640" cy="5414400"/>
              </a:xfrm>
              <a:prstGeom prst="rect">
                <a:avLst/>
              </a:prstGeom>
            </p:spPr>
          </p:pic>
        </mc:Fallback>
      </mc:AlternateContent>
    </p:spTree>
    <p:extLst>
      <p:ext uri="{BB962C8B-B14F-4D97-AF65-F5344CB8AC3E}">
        <p14:creationId xmlns:p14="http://schemas.microsoft.com/office/powerpoint/2010/main" val="193252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0" name="Freihand 19">
                <a:extLst>
                  <a:ext uri="{FF2B5EF4-FFF2-40B4-BE49-F238E27FC236}">
                    <a16:creationId xmlns:a16="http://schemas.microsoft.com/office/drawing/2014/main" id="{E2AED7CA-DC89-4FD1-8335-6E9DB86F7F70}"/>
                  </a:ext>
                </a:extLst>
              </p14:cNvPr>
              <p14:cNvContentPartPr/>
              <p14:nvPr/>
            </p14:nvContentPartPr>
            <p14:xfrm>
              <a:off x="3889912" y="3800241"/>
              <a:ext cx="153000" cy="219240"/>
            </p14:xfrm>
          </p:contentPart>
        </mc:Choice>
        <mc:Fallback xmlns="">
          <p:pic>
            <p:nvPicPr>
              <p:cNvPr id="20" name="Freihand 19">
                <a:extLst>
                  <a:ext uri="{FF2B5EF4-FFF2-40B4-BE49-F238E27FC236}">
                    <a16:creationId xmlns:a16="http://schemas.microsoft.com/office/drawing/2014/main" id="{E2AED7CA-DC89-4FD1-8335-6E9DB86F7F70}"/>
                  </a:ext>
                </a:extLst>
              </p:cNvPr>
              <p:cNvPicPr/>
              <p:nvPr/>
            </p:nvPicPr>
            <p:blipFill>
              <a:blip r:embed="rId4"/>
              <a:stretch>
                <a:fillRect/>
              </a:stretch>
            </p:blipFill>
            <p:spPr>
              <a:xfrm>
                <a:off x="3881272" y="3791601"/>
                <a:ext cx="170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Freihand 30">
                <a:extLst>
                  <a:ext uri="{FF2B5EF4-FFF2-40B4-BE49-F238E27FC236}">
                    <a16:creationId xmlns:a16="http://schemas.microsoft.com/office/drawing/2014/main" id="{805B4796-9901-447B-9442-F2E17083F615}"/>
                  </a:ext>
                </a:extLst>
              </p14:cNvPr>
              <p14:cNvContentPartPr/>
              <p14:nvPr/>
            </p14:nvContentPartPr>
            <p14:xfrm>
              <a:off x="3231832" y="4497561"/>
              <a:ext cx="4680" cy="30240"/>
            </p14:xfrm>
          </p:contentPart>
        </mc:Choice>
        <mc:Fallback xmlns="">
          <p:pic>
            <p:nvPicPr>
              <p:cNvPr id="31" name="Freihand 30">
                <a:extLst>
                  <a:ext uri="{FF2B5EF4-FFF2-40B4-BE49-F238E27FC236}">
                    <a16:creationId xmlns:a16="http://schemas.microsoft.com/office/drawing/2014/main" id="{805B4796-9901-447B-9442-F2E17083F615}"/>
                  </a:ext>
                </a:extLst>
              </p:cNvPr>
              <p:cNvPicPr/>
              <p:nvPr/>
            </p:nvPicPr>
            <p:blipFill>
              <a:blip r:embed="rId6"/>
              <a:stretch>
                <a:fillRect/>
              </a:stretch>
            </p:blipFill>
            <p:spPr>
              <a:xfrm>
                <a:off x="3222832" y="4488921"/>
                <a:ext cx="22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Freihand 32">
                <a:extLst>
                  <a:ext uri="{FF2B5EF4-FFF2-40B4-BE49-F238E27FC236}">
                    <a16:creationId xmlns:a16="http://schemas.microsoft.com/office/drawing/2014/main" id="{717C9920-D498-411F-8069-8DE8DF441408}"/>
                  </a:ext>
                </a:extLst>
              </p14:cNvPr>
              <p14:cNvContentPartPr/>
              <p14:nvPr/>
            </p14:nvContentPartPr>
            <p14:xfrm>
              <a:off x="2752672" y="4743081"/>
              <a:ext cx="19440" cy="22680"/>
            </p14:xfrm>
          </p:contentPart>
        </mc:Choice>
        <mc:Fallback xmlns="">
          <p:pic>
            <p:nvPicPr>
              <p:cNvPr id="33" name="Freihand 32">
                <a:extLst>
                  <a:ext uri="{FF2B5EF4-FFF2-40B4-BE49-F238E27FC236}">
                    <a16:creationId xmlns:a16="http://schemas.microsoft.com/office/drawing/2014/main" id="{717C9920-D498-411F-8069-8DE8DF441408}"/>
                  </a:ext>
                </a:extLst>
              </p:cNvPr>
              <p:cNvPicPr/>
              <p:nvPr/>
            </p:nvPicPr>
            <p:blipFill>
              <a:blip r:embed="rId8"/>
              <a:stretch>
                <a:fillRect/>
              </a:stretch>
            </p:blipFill>
            <p:spPr>
              <a:xfrm>
                <a:off x="2744032" y="4734081"/>
                <a:ext cx="37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5BDD619A-4C8C-4BA8-83DA-DE0CEC44CA00}"/>
                  </a:ext>
                </a:extLst>
              </p14:cNvPr>
              <p14:cNvContentPartPr/>
              <p14:nvPr/>
            </p14:nvContentPartPr>
            <p14:xfrm>
              <a:off x="2175952" y="4900761"/>
              <a:ext cx="5760" cy="46080"/>
            </p14:xfrm>
          </p:contentPart>
        </mc:Choice>
        <mc:Fallback xmlns="">
          <p:pic>
            <p:nvPicPr>
              <p:cNvPr id="35" name="Freihand 34">
                <a:extLst>
                  <a:ext uri="{FF2B5EF4-FFF2-40B4-BE49-F238E27FC236}">
                    <a16:creationId xmlns:a16="http://schemas.microsoft.com/office/drawing/2014/main" id="{5BDD619A-4C8C-4BA8-83DA-DE0CEC44CA00}"/>
                  </a:ext>
                </a:extLst>
              </p:cNvPr>
              <p:cNvPicPr/>
              <p:nvPr/>
            </p:nvPicPr>
            <p:blipFill>
              <a:blip r:embed="rId10"/>
              <a:stretch>
                <a:fillRect/>
              </a:stretch>
            </p:blipFill>
            <p:spPr>
              <a:xfrm>
                <a:off x="2166952" y="4892121"/>
                <a:ext cx="2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 name="Freihand 113">
                <a:extLst>
                  <a:ext uri="{FF2B5EF4-FFF2-40B4-BE49-F238E27FC236}">
                    <a16:creationId xmlns:a16="http://schemas.microsoft.com/office/drawing/2014/main" id="{431924D4-2AC4-452C-88C1-964C9C8F5D3D}"/>
                  </a:ext>
                </a:extLst>
              </p14:cNvPr>
              <p14:cNvContentPartPr/>
              <p14:nvPr/>
            </p14:nvContentPartPr>
            <p14:xfrm>
              <a:off x="4463392" y="1465641"/>
              <a:ext cx="7445880" cy="3483000"/>
            </p14:xfrm>
          </p:contentPart>
        </mc:Choice>
        <mc:Fallback xmlns="">
          <p:pic>
            <p:nvPicPr>
              <p:cNvPr id="114" name="Freihand 113">
                <a:extLst>
                  <a:ext uri="{FF2B5EF4-FFF2-40B4-BE49-F238E27FC236}">
                    <a16:creationId xmlns:a16="http://schemas.microsoft.com/office/drawing/2014/main" id="{431924D4-2AC4-452C-88C1-964C9C8F5D3D}"/>
                  </a:ext>
                </a:extLst>
              </p:cNvPr>
              <p:cNvPicPr/>
              <p:nvPr/>
            </p:nvPicPr>
            <p:blipFill>
              <a:blip r:embed="rId12"/>
              <a:stretch>
                <a:fillRect/>
              </a:stretch>
            </p:blipFill>
            <p:spPr>
              <a:xfrm>
                <a:off x="4454752" y="1457000"/>
                <a:ext cx="7463520" cy="3500642"/>
              </a:xfrm>
              <a:prstGeom prst="rect">
                <a:avLst/>
              </a:prstGeom>
            </p:spPr>
          </p:pic>
        </mc:Fallback>
      </mc:AlternateContent>
    </p:spTree>
    <p:extLst>
      <p:ext uri="{BB962C8B-B14F-4D97-AF65-F5344CB8AC3E}">
        <p14:creationId xmlns:p14="http://schemas.microsoft.com/office/powerpoint/2010/main" val="42361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EBC1009B-5EAC-460C-9EE2-57183AAEEA4B}"/>
                  </a:ext>
                </a:extLst>
              </p14:cNvPr>
              <p14:cNvContentPartPr/>
              <p14:nvPr/>
            </p14:nvContentPartPr>
            <p14:xfrm>
              <a:off x="217912" y="4697001"/>
              <a:ext cx="4219560" cy="191880"/>
            </p14:xfrm>
          </p:contentPart>
        </mc:Choice>
        <mc:Fallback xmlns="">
          <p:pic>
            <p:nvPicPr>
              <p:cNvPr id="2" name="Freihand 1">
                <a:extLst>
                  <a:ext uri="{FF2B5EF4-FFF2-40B4-BE49-F238E27FC236}">
                    <a16:creationId xmlns:a16="http://schemas.microsoft.com/office/drawing/2014/main" id="{EBC1009B-5EAC-460C-9EE2-57183AAEEA4B}"/>
                  </a:ext>
                </a:extLst>
              </p:cNvPr>
              <p:cNvPicPr/>
              <p:nvPr/>
            </p:nvPicPr>
            <p:blipFill>
              <a:blip r:embed="rId3"/>
              <a:stretch>
                <a:fillRect/>
              </a:stretch>
            </p:blipFill>
            <p:spPr>
              <a:xfrm>
                <a:off x="208912" y="4688361"/>
                <a:ext cx="4237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EDAE8DE-5065-494F-8EFC-E38D75C4C15B}"/>
                  </a:ext>
                </a:extLst>
              </p14:cNvPr>
              <p14:cNvContentPartPr/>
              <p14:nvPr/>
            </p14:nvContentPartPr>
            <p14:xfrm>
              <a:off x="640912" y="4331601"/>
              <a:ext cx="3658680" cy="68040"/>
            </p14:xfrm>
          </p:contentPart>
        </mc:Choice>
        <mc:Fallback xmlns="">
          <p:pic>
            <p:nvPicPr>
              <p:cNvPr id="3" name="Freihand 2">
                <a:extLst>
                  <a:ext uri="{FF2B5EF4-FFF2-40B4-BE49-F238E27FC236}">
                    <a16:creationId xmlns:a16="http://schemas.microsoft.com/office/drawing/2014/main" id="{5EDAE8DE-5065-494F-8EFC-E38D75C4C15B}"/>
                  </a:ext>
                </a:extLst>
              </p:cNvPr>
              <p:cNvPicPr/>
              <p:nvPr/>
            </p:nvPicPr>
            <p:blipFill>
              <a:blip r:embed="rId5"/>
              <a:stretch>
                <a:fillRect/>
              </a:stretch>
            </p:blipFill>
            <p:spPr>
              <a:xfrm>
                <a:off x="632272" y="4322601"/>
                <a:ext cx="3676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0AD7264-B038-450E-BA24-F52E9B044027}"/>
                  </a:ext>
                </a:extLst>
              </p14:cNvPr>
              <p14:cNvContentPartPr/>
              <p14:nvPr/>
            </p14:nvContentPartPr>
            <p14:xfrm>
              <a:off x="10552" y="5081121"/>
              <a:ext cx="7064640" cy="595800"/>
            </p14:xfrm>
          </p:contentPart>
        </mc:Choice>
        <mc:Fallback xmlns="">
          <p:pic>
            <p:nvPicPr>
              <p:cNvPr id="4" name="Freihand 3">
                <a:extLst>
                  <a:ext uri="{FF2B5EF4-FFF2-40B4-BE49-F238E27FC236}">
                    <a16:creationId xmlns:a16="http://schemas.microsoft.com/office/drawing/2014/main" id="{30AD7264-B038-450E-BA24-F52E9B044027}"/>
                  </a:ext>
                </a:extLst>
              </p:cNvPr>
              <p:cNvPicPr/>
              <p:nvPr/>
            </p:nvPicPr>
            <p:blipFill>
              <a:blip r:embed="rId7"/>
              <a:stretch>
                <a:fillRect/>
              </a:stretch>
            </p:blipFill>
            <p:spPr>
              <a:xfrm>
                <a:off x="1552" y="5072481"/>
                <a:ext cx="7082280" cy="613440"/>
              </a:xfrm>
              <a:prstGeom prst="rect">
                <a:avLst/>
              </a:prstGeom>
            </p:spPr>
          </p:pic>
        </mc:Fallback>
      </mc:AlternateContent>
    </p:spTree>
    <p:extLst>
      <p:ext uri="{BB962C8B-B14F-4D97-AF65-F5344CB8AC3E}">
        <p14:creationId xmlns:p14="http://schemas.microsoft.com/office/powerpoint/2010/main" val="148169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12EA5D9-F235-4916-A4B9-B27663ADA86D}"/>
                  </a:ext>
                </a:extLst>
              </p14:cNvPr>
              <p14:cNvContentPartPr/>
              <p14:nvPr/>
            </p14:nvContentPartPr>
            <p14:xfrm>
              <a:off x="315472" y="3689001"/>
              <a:ext cx="2492640" cy="64800"/>
            </p14:xfrm>
          </p:contentPart>
        </mc:Choice>
        <mc:Fallback xmlns="">
          <p:pic>
            <p:nvPicPr>
              <p:cNvPr id="2" name="Freihand 1">
                <a:extLst>
                  <a:ext uri="{FF2B5EF4-FFF2-40B4-BE49-F238E27FC236}">
                    <a16:creationId xmlns:a16="http://schemas.microsoft.com/office/drawing/2014/main" id="{412EA5D9-F235-4916-A4B9-B27663ADA86D}"/>
                  </a:ext>
                </a:extLst>
              </p:cNvPr>
              <p:cNvPicPr/>
              <p:nvPr/>
            </p:nvPicPr>
            <p:blipFill>
              <a:blip r:embed="rId3"/>
              <a:stretch>
                <a:fillRect/>
              </a:stretch>
            </p:blipFill>
            <p:spPr>
              <a:xfrm>
                <a:off x="306832" y="3680361"/>
                <a:ext cx="2510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44C1EE1-3221-4836-915B-928D176EEDFA}"/>
                  </a:ext>
                </a:extLst>
              </p14:cNvPr>
              <p14:cNvContentPartPr/>
              <p14:nvPr/>
            </p14:nvContentPartPr>
            <p14:xfrm>
              <a:off x="1611112" y="4418721"/>
              <a:ext cx="2589840" cy="61200"/>
            </p14:xfrm>
          </p:contentPart>
        </mc:Choice>
        <mc:Fallback xmlns="">
          <p:pic>
            <p:nvPicPr>
              <p:cNvPr id="3" name="Freihand 2">
                <a:extLst>
                  <a:ext uri="{FF2B5EF4-FFF2-40B4-BE49-F238E27FC236}">
                    <a16:creationId xmlns:a16="http://schemas.microsoft.com/office/drawing/2014/main" id="{C44C1EE1-3221-4836-915B-928D176EEDFA}"/>
                  </a:ext>
                </a:extLst>
              </p:cNvPr>
              <p:cNvPicPr/>
              <p:nvPr/>
            </p:nvPicPr>
            <p:blipFill>
              <a:blip r:embed="rId5"/>
              <a:stretch>
                <a:fillRect/>
              </a:stretch>
            </p:blipFill>
            <p:spPr>
              <a:xfrm>
                <a:off x="1602112" y="4409721"/>
                <a:ext cx="2607480" cy="78840"/>
              </a:xfrm>
              <a:prstGeom prst="rect">
                <a:avLst/>
              </a:prstGeom>
            </p:spPr>
          </p:pic>
        </mc:Fallback>
      </mc:AlternateContent>
    </p:spTree>
    <p:extLst>
      <p:ext uri="{BB962C8B-B14F-4D97-AF65-F5344CB8AC3E}">
        <p14:creationId xmlns:p14="http://schemas.microsoft.com/office/powerpoint/2010/main" val="78812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01808"/>
                <a:ext cx="12191999" cy="5408662"/>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r>
                      <a:rPr lang="de-DE" sz="2200" b="0" i="1" smtClean="0">
                        <a:solidFill>
                          <a:srgbClr val="000000"/>
                        </a:solidFill>
                        <a:latin typeface="Cambria Math" panose="02040503050406030204" pitchFamily="18" charset="0"/>
                      </a:rPr>
                      <m:t>=                 </m:t>
                    </m:r>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abnehmender Grenzerträge und</a:t>
                </a:r>
              </a:p>
              <a:p>
                <a:r>
                  <a:rPr lang="de-DE" sz="2200" dirty="0">
                    <a:latin typeface="Times New Roman" panose="02020603050405020304" pitchFamily="18" charset="0"/>
                    <a:cs typeface="Times New Roman" panose="02020603050405020304" pitchFamily="18" charset="0"/>
                  </a:rPr>
                  <a:t>     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01808"/>
                <a:ext cx="12191999" cy="5408662"/>
              </a:xfrm>
              <a:prstGeom prst="rect">
                <a:avLst/>
              </a:prstGeom>
              <a:blipFill>
                <a:blip r:embed="rId2"/>
                <a:stretch>
                  <a:fillRect l="-550" t="-676" b="-912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0EF42CCE-0166-4ECC-9C2D-8FF25D39ED8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42BA937-981F-4219-9835-C1BE80D18CA3}"/>
                  </a:ext>
                </a:extLst>
              </p14:cNvPr>
              <p14:cNvContentPartPr/>
              <p14:nvPr/>
            </p14:nvContentPartPr>
            <p14:xfrm>
              <a:off x="1938352" y="1511721"/>
              <a:ext cx="4422960" cy="136080"/>
            </p14:xfrm>
          </p:contentPart>
        </mc:Choice>
        <mc:Fallback xmlns="">
          <p:pic>
            <p:nvPicPr>
              <p:cNvPr id="2" name="Freihand 1">
                <a:extLst>
                  <a:ext uri="{FF2B5EF4-FFF2-40B4-BE49-F238E27FC236}">
                    <a16:creationId xmlns:a16="http://schemas.microsoft.com/office/drawing/2014/main" id="{642BA937-981F-4219-9835-C1BE80D18CA3}"/>
                  </a:ext>
                </a:extLst>
              </p:cNvPr>
              <p:cNvPicPr/>
              <p:nvPr/>
            </p:nvPicPr>
            <p:blipFill>
              <a:blip r:embed="rId4"/>
              <a:stretch>
                <a:fillRect/>
              </a:stretch>
            </p:blipFill>
            <p:spPr>
              <a:xfrm>
                <a:off x="1929352" y="1503081"/>
                <a:ext cx="444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92ADBA0-D0A0-450E-ABB7-6403B3534957}"/>
                  </a:ext>
                </a:extLst>
              </p14:cNvPr>
              <p14:cNvContentPartPr/>
              <p14:nvPr/>
            </p14:nvContentPartPr>
            <p14:xfrm>
              <a:off x="7361032" y="2705481"/>
              <a:ext cx="3336120" cy="1504440"/>
            </p14:xfrm>
          </p:contentPart>
        </mc:Choice>
        <mc:Fallback xmlns="">
          <p:pic>
            <p:nvPicPr>
              <p:cNvPr id="6" name="Freihand 5">
                <a:extLst>
                  <a:ext uri="{FF2B5EF4-FFF2-40B4-BE49-F238E27FC236}">
                    <a16:creationId xmlns:a16="http://schemas.microsoft.com/office/drawing/2014/main" id="{392ADBA0-D0A0-450E-ABB7-6403B3534957}"/>
                  </a:ext>
                </a:extLst>
              </p:cNvPr>
              <p:cNvPicPr/>
              <p:nvPr/>
            </p:nvPicPr>
            <p:blipFill>
              <a:blip r:embed="rId6"/>
              <a:stretch>
                <a:fillRect/>
              </a:stretch>
            </p:blipFill>
            <p:spPr>
              <a:xfrm>
                <a:off x="7352392" y="2696481"/>
                <a:ext cx="3353760" cy="152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7DDE89A-E017-4864-B4BC-9F53DB00ED16}"/>
                  </a:ext>
                </a:extLst>
              </p14:cNvPr>
              <p14:cNvContentPartPr/>
              <p14:nvPr/>
            </p14:nvContentPartPr>
            <p14:xfrm>
              <a:off x="1964992" y="3077721"/>
              <a:ext cx="1440720" cy="887760"/>
            </p14:xfrm>
          </p:contentPart>
        </mc:Choice>
        <mc:Fallback xmlns="">
          <p:pic>
            <p:nvPicPr>
              <p:cNvPr id="7" name="Freihand 6">
                <a:extLst>
                  <a:ext uri="{FF2B5EF4-FFF2-40B4-BE49-F238E27FC236}">
                    <a16:creationId xmlns:a16="http://schemas.microsoft.com/office/drawing/2014/main" id="{07DDE89A-E017-4864-B4BC-9F53DB00ED16}"/>
                  </a:ext>
                </a:extLst>
              </p:cNvPr>
              <p:cNvPicPr/>
              <p:nvPr/>
            </p:nvPicPr>
            <p:blipFill>
              <a:blip r:embed="rId8"/>
              <a:stretch>
                <a:fillRect/>
              </a:stretch>
            </p:blipFill>
            <p:spPr>
              <a:xfrm>
                <a:off x="1956352" y="3068721"/>
                <a:ext cx="1458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a:extLst>
                  <a:ext uri="{FF2B5EF4-FFF2-40B4-BE49-F238E27FC236}">
                    <a16:creationId xmlns:a16="http://schemas.microsoft.com/office/drawing/2014/main" id="{7C5D8EDF-94F8-4EDE-AFD1-33D48FA38CFC}"/>
                  </a:ext>
                </a:extLst>
              </p14:cNvPr>
              <p14:cNvContentPartPr/>
              <p14:nvPr/>
            </p14:nvContentPartPr>
            <p14:xfrm>
              <a:off x="7856752" y="985401"/>
              <a:ext cx="3240720" cy="1216800"/>
            </p14:xfrm>
          </p:contentPart>
        </mc:Choice>
        <mc:Fallback xmlns="">
          <p:pic>
            <p:nvPicPr>
              <p:cNvPr id="44" name="Freihand 43">
                <a:extLst>
                  <a:ext uri="{FF2B5EF4-FFF2-40B4-BE49-F238E27FC236}">
                    <a16:creationId xmlns:a16="http://schemas.microsoft.com/office/drawing/2014/main" id="{7C5D8EDF-94F8-4EDE-AFD1-33D48FA38CFC}"/>
                  </a:ext>
                </a:extLst>
              </p:cNvPr>
              <p:cNvPicPr/>
              <p:nvPr/>
            </p:nvPicPr>
            <p:blipFill>
              <a:blip r:embed="rId10"/>
              <a:stretch>
                <a:fillRect/>
              </a:stretch>
            </p:blipFill>
            <p:spPr>
              <a:xfrm>
                <a:off x="7848112" y="976404"/>
                <a:ext cx="3258360" cy="123443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Freihand 44">
                <a:extLst>
                  <a:ext uri="{FF2B5EF4-FFF2-40B4-BE49-F238E27FC236}">
                    <a16:creationId xmlns:a16="http://schemas.microsoft.com/office/drawing/2014/main" id="{31910B55-E937-494F-A2D9-D8EE07597480}"/>
                  </a:ext>
                </a:extLst>
              </p14:cNvPr>
              <p14:cNvContentPartPr/>
              <p14:nvPr/>
            </p14:nvContentPartPr>
            <p14:xfrm>
              <a:off x="458032" y="6236361"/>
              <a:ext cx="2872080" cy="144720"/>
            </p14:xfrm>
          </p:contentPart>
        </mc:Choice>
        <mc:Fallback xmlns="">
          <p:pic>
            <p:nvPicPr>
              <p:cNvPr id="45" name="Freihand 44">
                <a:extLst>
                  <a:ext uri="{FF2B5EF4-FFF2-40B4-BE49-F238E27FC236}">
                    <a16:creationId xmlns:a16="http://schemas.microsoft.com/office/drawing/2014/main" id="{31910B55-E937-494F-A2D9-D8EE07597480}"/>
                  </a:ext>
                </a:extLst>
              </p:cNvPr>
              <p:cNvPicPr/>
              <p:nvPr/>
            </p:nvPicPr>
            <p:blipFill>
              <a:blip r:embed="rId12"/>
              <a:stretch>
                <a:fillRect/>
              </a:stretch>
            </p:blipFill>
            <p:spPr>
              <a:xfrm>
                <a:off x="449392" y="6227361"/>
                <a:ext cx="2889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Freihand 45">
                <a:extLst>
                  <a:ext uri="{FF2B5EF4-FFF2-40B4-BE49-F238E27FC236}">
                    <a16:creationId xmlns:a16="http://schemas.microsoft.com/office/drawing/2014/main" id="{9B29E881-E259-4C37-8AF3-56300E7E431E}"/>
                  </a:ext>
                </a:extLst>
              </p14:cNvPr>
              <p14:cNvContentPartPr/>
              <p14:nvPr/>
            </p14:nvContentPartPr>
            <p14:xfrm>
              <a:off x="3963352" y="5926041"/>
              <a:ext cx="4152960" cy="82080"/>
            </p14:xfrm>
          </p:contentPart>
        </mc:Choice>
        <mc:Fallback xmlns="">
          <p:pic>
            <p:nvPicPr>
              <p:cNvPr id="46" name="Freihand 45">
                <a:extLst>
                  <a:ext uri="{FF2B5EF4-FFF2-40B4-BE49-F238E27FC236}">
                    <a16:creationId xmlns:a16="http://schemas.microsoft.com/office/drawing/2014/main" id="{9B29E881-E259-4C37-8AF3-56300E7E431E}"/>
                  </a:ext>
                </a:extLst>
              </p:cNvPr>
              <p:cNvPicPr/>
              <p:nvPr/>
            </p:nvPicPr>
            <p:blipFill>
              <a:blip r:embed="rId14"/>
              <a:stretch>
                <a:fillRect/>
              </a:stretch>
            </p:blipFill>
            <p:spPr>
              <a:xfrm>
                <a:off x="3954712" y="5917041"/>
                <a:ext cx="4170600" cy="99720"/>
              </a:xfrm>
              <a:prstGeom prst="rect">
                <a:avLst/>
              </a:prstGeom>
            </p:spPr>
          </p:pic>
        </mc:Fallback>
      </mc:AlternateContent>
    </p:spTree>
    <p:extLst>
      <p:ext uri="{BB962C8B-B14F-4D97-AF65-F5344CB8AC3E}">
        <p14:creationId xmlns:p14="http://schemas.microsoft.com/office/powerpoint/2010/main" val="428940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437060"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437060"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310776"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525421"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411462"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1760766"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1971525"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11" name="Rechteck 10">
            <a:extLst>
              <a:ext uri="{FF2B5EF4-FFF2-40B4-BE49-F238E27FC236}">
                <a16:creationId xmlns:a16="http://schemas.microsoft.com/office/drawing/2014/main" id="{B77CF1A7-9155-4156-A495-DFD9AA528D7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00" name="Freihand 99">
                <a:extLst>
                  <a:ext uri="{FF2B5EF4-FFF2-40B4-BE49-F238E27FC236}">
                    <a16:creationId xmlns:a16="http://schemas.microsoft.com/office/drawing/2014/main" id="{60EFD2D5-2BC5-43D0-AC84-CEF939A59664}"/>
                  </a:ext>
                </a:extLst>
              </p14:cNvPr>
              <p14:cNvContentPartPr/>
              <p14:nvPr/>
            </p14:nvContentPartPr>
            <p14:xfrm>
              <a:off x="457672" y="1308681"/>
              <a:ext cx="11592000" cy="3888360"/>
            </p14:xfrm>
          </p:contentPart>
        </mc:Choice>
        <mc:Fallback xmlns="">
          <p:pic>
            <p:nvPicPr>
              <p:cNvPr id="100" name="Freihand 99">
                <a:extLst>
                  <a:ext uri="{FF2B5EF4-FFF2-40B4-BE49-F238E27FC236}">
                    <a16:creationId xmlns:a16="http://schemas.microsoft.com/office/drawing/2014/main" id="{60EFD2D5-2BC5-43D0-AC84-CEF939A59664}"/>
                  </a:ext>
                </a:extLst>
              </p:cNvPr>
              <p:cNvPicPr/>
              <p:nvPr/>
            </p:nvPicPr>
            <p:blipFill>
              <a:blip r:embed="rId3"/>
              <a:stretch>
                <a:fillRect/>
              </a:stretch>
            </p:blipFill>
            <p:spPr>
              <a:xfrm>
                <a:off x="449032" y="1299680"/>
                <a:ext cx="11609640" cy="3906002"/>
              </a:xfrm>
              <a:prstGeom prst="rect">
                <a:avLst/>
              </a:prstGeom>
            </p:spPr>
          </p:pic>
        </mc:Fallback>
      </mc:AlternateContent>
    </p:spTree>
    <p:extLst>
      <p:ext uri="{BB962C8B-B14F-4D97-AF65-F5344CB8AC3E}">
        <p14:creationId xmlns:p14="http://schemas.microsoft.com/office/powerpoint/2010/main" val="340547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A33627DA-8A5C-454F-9D4E-2BDECF7B109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0B25A19E-7C4B-4B57-9934-205848D49319}"/>
                  </a:ext>
                </a:extLst>
              </p14:cNvPr>
              <p14:cNvContentPartPr/>
              <p14:nvPr/>
            </p14:nvContentPartPr>
            <p14:xfrm>
              <a:off x="7294432" y="1002681"/>
              <a:ext cx="954360" cy="409680"/>
            </p14:xfrm>
          </p:contentPart>
        </mc:Choice>
        <mc:Fallback xmlns="">
          <p:pic>
            <p:nvPicPr>
              <p:cNvPr id="16" name="Freihand 15">
                <a:extLst>
                  <a:ext uri="{FF2B5EF4-FFF2-40B4-BE49-F238E27FC236}">
                    <a16:creationId xmlns:a16="http://schemas.microsoft.com/office/drawing/2014/main" id="{0B25A19E-7C4B-4B57-9934-205848D49319}"/>
                  </a:ext>
                </a:extLst>
              </p:cNvPr>
              <p:cNvPicPr/>
              <p:nvPr/>
            </p:nvPicPr>
            <p:blipFill>
              <a:blip r:embed="rId4"/>
              <a:stretch>
                <a:fillRect/>
              </a:stretch>
            </p:blipFill>
            <p:spPr>
              <a:xfrm>
                <a:off x="7285792" y="993689"/>
                <a:ext cx="972000" cy="4273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6ACE5D35-A9F3-4F38-818F-61FC9D3A8A08}"/>
                  </a:ext>
                </a:extLst>
              </p14:cNvPr>
              <p14:cNvContentPartPr/>
              <p14:nvPr/>
            </p14:nvContentPartPr>
            <p14:xfrm>
              <a:off x="7046032" y="1514601"/>
              <a:ext cx="1183320" cy="612720"/>
            </p14:xfrm>
          </p:contentPart>
        </mc:Choice>
        <mc:Fallback xmlns="">
          <p:pic>
            <p:nvPicPr>
              <p:cNvPr id="20" name="Freihand 19">
                <a:extLst>
                  <a:ext uri="{FF2B5EF4-FFF2-40B4-BE49-F238E27FC236}">
                    <a16:creationId xmlns:a16="http://schemas.microsoft.com/office/drawing/2014/main" id="{6ACE5D35-A9F3-4F38-818F-61FC9D3A8A08}"/>
                  </a:ext>
                </a:extLst>
              </p:cNvPr>
              <p:cNvPicPr/>
              <p:nvPr/>
            </p:nvPicPr>
            <p:blipFill>
              <a:blip r:embed="rId6"/>
              <a:stretch>
                <a:fillRect/>
              </a:stretch>
            </p:blipFill>
            <p:spPr>
              <a:xfrm>
                <a:off x="7037032" y="1505956"/>
                <a:ext cx="1200960" cy="6303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D0AE856E-5630-422A-9532-9B13D32917D3}"/>
                  </a:ext>
                </a:extLst>
              </p14:cNvPr>
              <p14:cNvContentPartPr/>
              <p14:nvPr/>
            </p14:nvContentPartPr>
            <p14:xfrm>
              <a:off x="4767232" y="1198161"/>
              <a:ext cx="1977840" cy="917280"/>
            </p14:xfrm>
          </p:contentPart>
        </mc:Choice>
        <mc:Fallback xmlns="">
          <p:pic>
            <p:nvPicPr>
              <p:cNvPr id="22" name="Freihand 21">
                <a:extLst>
                  <a:ext uri="{FF2B5EF4-FFF2-40B4-BE49-F238E27FC236}">
                    <a16:creationId xmlns:a16="http://schemas.microsoft.com/office/drawing/2014/main" id="{D0AE856E-5630-422A-9532-9B13D32917D3}"/>
                  </a:ext>
                </a:extLst>
              </p:cNvPr>
              <p:cNvPicPr/>
              <p:nvPr/>
            </p:nvPicPr>
            <p:blipFill>
              <a:blip r:embed="rId8"/>
              <a:stretch>
                <a:fillRect/>
              </a:stretch>
            </p:blipFill>
            <p:spPr>
              <a:xfrm>
                <a:off x="4758232" y="1189161"/>
                <a:ext cx="199548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E0FD798C-4D1C-4795-BE4D-A289EB26A4D1}"/>
                  </a:ext>
                </a:extLst>
              </p14:cNvPr>
              <p14:cNvContentPartPr/>
              <p14:nvPr/>
            </p14:nvContentPartPr>
            <p14:xfrm>
              <a:off x="2640712" y="2379321"/>
              <a:ext cx="4242960" cy="639360"/>
            </p14:xfrm>
          </p:contentPart>
        </mc:Choice>
        <mc:Fallback xmlns="">
          <p:pic>
            <p:nvPicPr>
              <p:cNvPr id="23" name="Freihand 22">
                <a:extLst>
                  <a:ext uri="{FF2B5EF4-FFF2-40B4-BE49-F238E27FC236}">
                    <a16:creationId xmlns:a16="http://schemas.microsoft.com/office/drawing/2014/main" id="{E0FD798C-4D1C-4795-BE4D-A289EB26A4D1}"/>
                  </a:ext>
                </a:extLst>
              </p:cNvPr>
              <p:cNvPicPr/>
              <p:nvPr/>
            </p:nvPicPr>
            <p:blipFill>
              <a:blip r:embed="rId10"/>
              <a:stretch>
                <a:fillRect/>
              </a:stretch>
            </p:blipFill>
            <p:spPr>
              <a:xfrm>
                <a:off x="2632072" y="2370681"/>
                <a:ext cx="426060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A3032742-F85E-4D91-B1A7-F37D48288346}"/>
                  </a:ext>
                </a:extLst>
              </p14:cNvPr>
              <p14:cNvContentPartPr/>
              <p14:nvPr/>
            </p14:nvContentPartPr>
            <p14:xfrm>
              <a:off x="2707672" y="3241161"/>
              <a:ext cx="1772280" cy="673560"/>
            </p14:xfrm>
          </p:contentPart>
        </mc:Choice>
        <mc:Fallback xmlns="">
          <p:pic>
            <p:nvPicPr>
              <p:cNvPr id="27" name="Freihand 26">
                <a:extLst>
                  <a:ext uri="{FF2B5EF4-FFF2-40B4-BE49-F238E27FC236}">
                    <a16:creationId xmlns:a16="http://schemas.microsoft.com/office/drawing/2014/main" id="{A3032742-F85E-4D91-B1A7-F37D48288346}"/>
                  </a:ext>
                </a:extLst>
              </p:cNvPr>
              <p:cNvPicPr/>
              <p:nvPr/>
            </p:nvPicPr>
            <p:blipFill>
              <a:blip r:embed="rId12"/>
              <a:stretch>
                <a:fillRect/>
              </a:stretch>
            </p:blipFill>
            <p:spPr>
              <a:xfrm>
                <a:off x="2698672" y="3232161"/>
                <a:ext cx="178992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51EECAFE-8857-43D1-ADF5-D3B8A818E48C}"/>
                  </a:ext>
                </a:extLst>
              </p14:cNvPr>
              <p14:cNvContentPartPr/>
              <p14:nvPr/>
            </p14:nvContentPartPr>
            <p14:xfrm>
              <a:off x="5715472" y="3962961"/>
              <a:ext cx="503640" cy="574920"/>
            </p14:xfrm>
          </p:contentPart>
        </mc:Choice>
        <mc:Fallback xmlns="">
          <p:pic>
            <p:nvPicPr>
              <p:cNvPr id="29" name="Freihand 28">
                <a:extLst>
                  <a:ext uri="{FF2B5EF4-FFF2-40B4-BE49-F238E27FC236}">
                    <a16:creationId xmlns:a16="http://schemas.microsoft.com/office/drawing/2014/main" id="{51EECAFE-8857-43D1-ADF5-D3B8A818E48C}"/>
                  </a:ext>
                </a:extLst>
              </p:cNvPr>
              <p:cNvPicPr/>
              <p:nvPr/>
            </p:nvPicPr>
            <p:blipFill>
              <a:blip r:embed="rId14"/>
              <a:stretch>
                <a:fillRect/>
              </a:stretch>
            </p:blipFill>
            <p:spPr>
              <a:xfrm>
                <a:off x="5706472" y="3953961"/>
                <a:ext cx="52128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2E1A5C0C-8CA4-447D-81C6-6C2822C65DB8}"/>
                  </a:ext>
                </a:extLst>
              </p14:cNvPr>
              <p14:cNvContentPartPr/>
              <p14:nvPr/>
            </p14:nvContentPartPr>
            <p14:xfrm>
              <a:off x="5738872" y="3285081"/>
              <a:ext cx="451080" cy="561960"/>
            </p14:xfrm>
          </p:contentPart>
        </mc:Choice>
        <mc:Fallback xmlns="">
          <p:pic>
            <p:nvPicPr>
              <p:cNvPr id="30" name="Freihand 29">
                <a:extLst>
                  <a:ext uri="{FF2B5EF4-FFF2-40B4-BE49-F238E27FC236}">
                    <a16:creationId xmlns:a16="http://schemas.microsoft.com/office/drawing/2014/main" id="{2E1A5C0C-8CA4-447D-81C6-6C2822C65DB8}"/>
                  </a:ext>
                </a:extLst>
              </p:cNvPr>
              <p:cNvPicPr/>
              <p:nvPr/>
            </p:nvPicPr>
            <p:blipFill>
              <a:blip r:embed="rId16"/>
              <a:stretch>
                <a:fillRect/>
              </a:stretch>
            </p:blipFill>
            <p:spPr>
              <a:xfrm>
                <a:off x="5730232" y="3276441"/>
                <a:ext cx="46872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D172A8FD-AABD-41A6-B515-F90D6DA9BB3A}"/>
                  </a:ext>
                </a:extLst>
              </p14:cNvPr>
              <p14:cNvContentPartPr/>
              <p14:nvPr/>
            </p14:nvContentPartPr>
            <p14:xfrm>
              <a:off x="3396712" y="5653881"/>
              <a:ext cx="684720" cy="635760"/>
            </p14:xfrm>
          </p:contentPart>
        </mc:Choice>
        <mc:Fallback xmlns="">
          <p:pic>
            <p:nvPicPr>
              <p:cNvPr id="31" name="Freihand 30">
                <a:extLst>
                  <a:ext uri="{FF2B5EF4-FFF2-40B4-BE49-F238E27FC236}">
                    <a16:creationId xmlns:a16="http://schemas.microsoft.com/office/drawing/2014/main" id="{D172A8FD-AABD-41A6-B515-F90D6DA9BB3A}"/>
                  </a:ext>
                </a:extLst>
              </p:cNvPr>
              <p:cNvPicPr/>
              <p:nvPr/>
            </p:nvPicPr>
            <p:blipFill>
              <a:blip r:embed="rId18"/>
              <a:stretch>
                <a:fillRect/>
              </a:stretch>
            </p:blipFill>
            <p:spPr>
              <a:xfrm>
                <a:off x="3387712" y="5644881"/>
                <a:ext cx="70236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44E0A2CB-A591-4F91-92AC-EF7D90614DBD}"/>
                  </a:ext>
                </a:extLst>
              </p14:cNvPr>
              <p14:cNvContentPartPr/>
              <p14:nvPr/>
            </p14:nvContentPartPr>
            <p14:xfrm>
              <a:off x="8113792" y="5539401"/>
              <a:ext cx="560880" cy="845280"/>
            </p14:xfrm>
          </p:contentPart>
        </mc:Choice>
        <mc:Fallback xmlns="">
          <p:pic>
            <p:nvPicPr>
              <p:cNvPr id="32" name="Freihand 31">
                <a:extLst>
                  <a:ext uri="{FF2B5EF4-FFF2-40B4-BE49-F238E27FC236}">
                    <a16:creationId xmlns:a16="http://schemas.microsoft.com/office/drawing/2014/main" id="{44E0A2CB-A591-4F91-92AC-EF7D90614DBD}"/>
                  </a:ext>
                </a:extLst>
              </p:cNvPr>
              <p:cNvPicPr/>
              <p:nvPr/>
            </p:nvPicPr>
            <p:blipFill>
              <a:blip r:embed="rId20"/>
              <a:stretch>
                <a:fillRect/>
              </a:stretch>
            </p:blipFill>
            <p:spPr>
              <a:xfrm>
                <a:off x="8105152" y="5530761"/>
                <a:ext cx="578520" cy="862920"/>
              </a:xfrm>
              <a:prstGeom prst="rect">
                <a:avLst/>
              </a:prstGeom>
            </p:spPr>
          </p:pic>
        </mc:Fallback>
      </mc:AlternateContent>
    </p:spTree>
    <p:extLst>
      <p:ext uri="{BB962C8B-B14F-4D97-AF65-F5344CB8AC3E}">
        <p14:creationId xmlns:p14="http://schemas.microsoft.com/office/powerpoint/2010/main" val="61924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7CB75027-D4C9-4567-B330-B2B2180C09C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8" name="Freihand 37">
                <a:extLst>
                  <a:ext uri="{FF2B5EF4-FFF2-40B4-BE49-F238E27FC236}">
                    <a16:creationId xmlns:a16="http://schemas.microsoft.com/office/drawing/2014/main" id="{7B267A09-9030-4F01-B94C-9603A3524690}"/>
                  </a:ext>
                </a:extLst>
              </p14:cNvPr>
              <p14:cNvContentPartPr/>
              <p14:nvPr/>
            </p14:nvContentPartPr>
            <p14:xfrm>
              <a:off x="4538272" y="4968801"/>
              <a:ext cx="3200760" cy="835200"/>
            </p14:xfrm>
          </p:contentPart>
        </mc:Choice>
        <mc:Fallback xmlns="">
          <p:pic>
            <p:nvPicPr>
              <p:cNvPr id="38" name="Freihand 37">
                <a:extLst>
                  <a:ext uri="{FF2B5EF4-FFF2-40B4-BE49-F238E27FC236}">
                    <a16:creationId xmlns:a16="http://schemas.microsoft.com/office/drawing/2014/main" id="{7B267A09-9030-4F01-B94C-9603A3524690}"/>
                  </a:ext>
                </a:extLst>
              </p:cNvPr>
              <p:cNvPicPr/>
              <p:nvPr/>
            </p:nvPicPr>
            <p:blipFill>
              <a:blip r:embed="rId4"/>
              <a:stretch>
                <a:fillRect/>
              </a:stretch>
            </p:blipFill>
            <p:spPr>
              <a:xfrm>
                <a:off x="4529272" y="4960161"/>
                <a:ext cx="3218400" cy="85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Freihand 42">
                <a:extLst>
                  <a:ext uri="{FF2B5EF4-FFF2-40B4-BE49-F238E27FC236}">
                    <a16:creationId xmlns:a16="http://schemas.microsoft.com/office/drawing/2014/main" id="{3F49FC81-C6A8-4FE5-B57D-5665C9ED4E87}"/>
                  </a:ext>
                </a:extLst>
              </p14:cNvPr>
              <p14:cNvContentPartPr/>
              <p14:nvPr/>
            </p14:nvContentPartPr>
            <p14:xfrm>
              <a:off x="4501552" y="756081"/>
              <a:ext cx="7422840" cy="3516480"/>
            </p14:xfrm>
          </p:contentPart>
        </mc:Choice>
        <mc:Fallback xmlns="">
          <p:pic>
            <p:nvPicPr>
              <p:cNvPr id="43" name="Freihand 42">
                <a:extLst>
                  <a:ext uri="{FF2B5EF4-FFF2-40B4-BE49-F238E27FC236}">
                    <a16:creationId xmlns:a16="http://schemas.microsoft.com/office/drawing/2014/main" id="{3F49FC81-C6A8-4FE5-B57D-5665C9ED4E87}"/>
                  </a:ext>
                </a:extLst>
              </p:cNvPr>
              <p:cNvPicPr/>
              <p:nvPr/>
            </p:nvPicPr>
            <p:blipFill>
              <a:blip r:embed="rId6"/>
              <a:stretch>
                <a:fillRect/>
              </a:stretch>
            </p:blipFill>
            <p:spPr>
              <a:xfrm>
                <a:off x="4492912" y="747081"/>
                <a:ext cx="7440480" cy="3534120"/>
              </a:xfrm>
              <a:prstGeom prst="rect">
                <a:avLst/>
              </a:prstGeom>
            </p:spPr>
          </p:pic>
        </mc:Fallback>
      </mc:AlternateContent>
    </p:spTree>
    <p:extLst>
      <p:ext uri="{BB962C8B-B14F-4D97-AF65-F5344CB8AC3E}">
        <p14:creationId xmlns:p14="http://schemas.microsoft.com/office/powerpoint/2010/main" val="217606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01298179-97CF-492E-AD6A-318EC67F033D}"/>
                  </a:ext>
                </a:extLst>
              </p14:cNvPr>
              <p14:cNvContentPartPr/>
              <p14:nvPr/>
            </p14:nvContentPartPr>
            <p14:xfrm>
              <a:off x="6409912" y="3978081"/>
              <a:ext cx="1419120" cy="56520"/>
            </p14:xfrm>
          </p:contentPart>
        </mc:Choice>
        <mc:Fallback xmlns="">
          <p:pic>
            <p:nvPicPr>
              <p:cNvPr id="12" name="Freihand 11">
                <a:extLst>
                  <a:ext uri="{FF2B5EF4-FFF2-40B4-BE49-F238E27FC236}">
                    <a16:creationId xmlns:a16="http://schemas.microsoft.com/office/drawing/2014/main" id="{01298179-97CF-492E-AD6A-318EC67F033D}"/>
                  </a:ext>
                </a:extLst>
              </p:cNvPr>
              <p:cNvPicPr/>
              <p:nvPr/>
            </p:nvPicPr>
            <p:blipFill>
              <a:blip r:embed="rId4"/>
              <a:stretch>
                <a:fillRect/>
              </a:stretch>
            </p:blipFill>
            <p:spPr>
              <a:xfrm>
                <a:off x="6401272" y="3969081"/>
                <a:ext cx="1436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A2102A6A-8834-4070-B376-47068890CA58}"/>
                  </a:ext>
                </a:extLst>
              </p14:cNvPr>
              <p14:cNvContentPartPr/>
              <p14:nvPr/>
            </p14:nvContentPartPr>
            <p14:xfrm>
              <a:off x="4392472" y="3938481"/>
              <a:ext cx="1447200" cy="52920"/>
            </p14:xfrm>
          </p:contentPart>
        </mc:Choice>
        <mc:Fallback xmlns="">
          <p:pic>
            <p:nvPicPr>
              <p:cNvPr id="13" name="Freihand 12">
                <a:extLst>
                  <a:ext uri="{FF2B5EF4-FFF2-40B4-BE49-F238E27FC236}">
                    <a16:creationId xmlns:a16="http://schemas.microsoft.com/office/drawing/2014/main" id="{A2102A6A-8834-4070-B376-47068890CA58}"/>
                  </a:ext>
                </a:extLst>
              </p:cNvPr>
              <p:cNvPicPr/>
              <p:nvPr/>
            </p:nvPicPr>
            <p:blipFill>
              <a:blip r:embed="rId6"/>
              <a:stretch>
                <a:fillRect/>
              </a:stretch>
            </p:blipFill>
            <p:spPr>
              <a:xfrm>
                <a:off x="4383472" y="3929841"/>
                <a:ext cx="1464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Freihand 22">
                <a:extLst>
                  <a:ext uri="{FF2B5EF4-FFF2-40B4-BE49-F238E27FC236}">
                    <a16:creationId xmlns:a16="http://schemas.microsoft.com/office/drawing/2014/main" id="{2D12DBDD-C405-4E73-AD76-F7E0934AAC65}"/>
                  </a:ext>
                </a:extLst>
              </p14:cNvPr>
              <p14:cNvContentPartPr/>
              <p14:nvPr/>
            </p14:nvContentPartPr>
            <p14:xfrm>
              <a:off x="761152" y="4169241"/>
              <a:ext cx="7481520" cy="2226960"/>
            </p14:xfrm>
          </p:contentPart>
        </mc:Choice>
        <mc:Fallback xmlns="">
          <p:pic>
            <p:nvPicPr>
              <p:cNvPr id="23" name="Freihand 22">
                <a:extLst>
                  <a:ext uri="{FF2B5EF4-FFF2-40B4-BE49-F238E27FC236}">
                    <a16:creationId xmlns:a16="http://schemas.microsoft.com/office/drawing/2014/main" id="{2D12DBDD-C405-4E73-AD76-F7E0934AAC65}"/>
                  </a:ext>
                </a:extLst>
              </p:cNvPr>
              <p:cNvPicPr/>
              <p:nvPr/>
            </p:nvPicPr>
            <p:blipFill>
              <a:blip r:embed="rId8"/>
              <a:stretch>
                <a:fillRect/>
              </a:stretch>
            </p:blipFill>
            <p:spPr>
              <a:xfrm>
                <a:off x="752152" y="4160241"/>
                <a:ext cx="7499159" cy="224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B93EDDAD-2E9E-4D16-9DA2-EFBEDE69EE5F}"/>
                  </a:ext>
                </a:extLst>
              </p14:cNvPr>
              <p14:cNvContentPartPr/>
              <p14:nvPr/>
            </p14:nvContentPartPr>
            <p14:xfrm>
              <a:off x="4086472" y="2368521"/>
              <a:ext cx="2862360" cy="208440"/>
            </p14:xfrm>
          </p:contentPart>
        </mc:Choice>
        <mc:Fallback xmlns="">
          <p:pic>
            <p:nvPicPr>
              <p:cNvPr id="25" name="Freihand 24">
                <a:extLst>
                  <a:ext uri="{FF2B5EF4-FFF2-40B4-BE49-F238E27FC236}">
                    <a16:creationId xmlns:a16="http://schemas.microsoft.com/office/drawing/2014/main" id="{B93EDDAD-2E9E-4D16-9DA2-EFBEDE69EE5F}"/>
                  </a:ext>
                </a:extLst>
              </p:cNvPr>
              <p:cNvPicPr/>
              <p:nvPr/>
            </p:nvPicPr>
            <p:blipFill>
              <a:blip r:embed="rId10"/>
              <a:stretch>
                <a:fillRect/>
              </a:stretch>
            </p:blipFill>
            <p:spPr>
              <a:xfrm>
                <a:off x="4077832" y="2359881"/>
                <a:ext cx="2880000" cy="226080"/>
              </a:xfrm>
              <a:prstGeom prst="rect">
                <a:avLst/>
              </a:prstGeom>
            </p:spPr>
          </p:pic>
        </mc:Fallback>
      </mc:AlternateContent>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sp>
        <p:nvSpPr>
          <p:cNvPr id="30" name="Rechteck 29">
            <a:extLst>
              <a:ext uri="{FF2B5EF4-FFF2-40B4-BE49-F238E27FC236}">
                <a16:creationId xmlns:a16="http://schemas.microsoft.com/office/drawing/2014/main" id="{EDCC9F2A-E689-42B8-91CA-2AFE82595BE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59" name="Freihand 258">
                <a:extLst>
                  <a:ext uri="{FF2B5EF4-FFF2-40B4-BE49-F238E27FC236}">
                    <a16:creationId xmlns:a16="http://schemas.microsoft.com/office/drawing/2014/main" id="{B32ABB07-7FEC-40A4-8F27-C8DC3A3240EE}"/>
                  </a:ext>
                </a:extLst>
              </p14:cNvPr>
              <p14:cNvContentPartPr/>
              <p14:nvPr/>
            </p14:nvContentPartPr>
            <p14:xfrm>
              <a:off x="1446952" y="457281"/>
              <a:ext cx="10666080" cy="6107760"/>
            </p14:xfrm>
          </p:contentPart>
        </mc:Choice>
        <mc:Fallback xmlns="">
          <p:pic>
            <p:nvPicPr>
              <p:cNvPr id="259" name="Freihand 258">
                <a:extLst>
                  <a:ext uri="{FF2B5EF4-FFF2-40B4-BE49-F238E27FC236}">
                    <a16:creationId xmlns:a16="http://schemas.microsoft.com/office/drawing/2014/main" id="{B32ABB07-7FEC-40A4-8F27-C8DC3A3240EE}"/>
                  </a:ext>
                </a:extLst>
              </p:cNvPr>
              <p:cNvPicPr/>
              <p:nvPr/>
            </p:nvPicPr>
            <p:blipFill>
              <a:blip r:embed="rId3"/>
              <a:stretch>
                <a:fillRect/>
              </a:stretch>
            </p:blipFill>
            <p:spPr>
              <a:xfrm>
                <a:off x="1438312" y="448641"/>
                <a:ext cx="10683721" cy="6125400"/>
              </a:xfrm>
              <a:prstGeom prst="rect">
                <a:avLst/>
              </a:prstGeom>
            </p:spPr>
          </p:pic>
        </mc:Fallback>
      </mc:AlternateContent>
    </p:spTree>
    <p:extLst>
      <p:ext uri="{BB962C8B-B14F-4D97-AF65-F5344CB8AC3E}">
        <p14:creationId xmlns:p14="http://schemas.microsoft.com/office/powerpoint/2010/main" val="246119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41055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41055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284270"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498915"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51111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286795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277183"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00188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407259"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2801049"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418410"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3960791"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127372"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127372" y="2347439"/>
                <a:ext cx="4148938" cy="472052"/>
              </a:xfrm>
              <a:prstGeom prst="rect">
                <a:avLst/>
              </a:prstGeom>
              <a:blipFill>
                <a:blip r:embed="rId2"/>
                <a:stretch>
                  <a:fillRect l="-220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3867149"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187640"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636958"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2897837"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2897837"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819997"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819997" y="3035788"/>
                <a:ext cx="1307217" cy="525016"/>
              </a:xfrm>
              <a:prstGeom prst="rect">
                <a:avLst/>
              </a:prstGeom>
              <a:blipFill>
                <a:blip r:embed="rId4"/>
                <a:stretch>
                  <a:fillRect l="-4206"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137881"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70920"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70920"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3943379"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3943379"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402699"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3738" y="5555254"/>
            <a:ext cx="8670838" cy="1302745"/>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Über die Transformationskurve und das Güterpreisverhältnis wird der Produktionspunkt bestimmt. Dieser bestimmt die „Größe“ der </a:t>
            </a:r>
            <a:r>
              <a:rPr lang="de-DE" sz="2000" dirty="0" err="1">
                <a:latin typeface="Times New Roman" panose="02020603050405020304" pitchFamily="18" charset="0"/>
                <a:cs typeface="Times New Roman" panose="02020603050405020304" pitchFamily="18" charset="0"/>
              </a:rPr>
              <a:t>Edgeworthbox</a:t>
            </a:r>
            <a:r>
              <a:rPr lang="de-DE" sz="2000" dirty="0">
                <a:latin typeface="Times New Roman" panose="02020603050405020304" pitchFamily="18" charset="0"/>
                <a:cs typeface="Times New Roman" panose="02020603050405020304" pitchFamily="18" charset="0"/>
              </a:rPr>
              <a:t> und auf der Kontraktkurve ergibt sich gleichzeitig die </a:t>
            </a:r>
            <a:r>
              <a:rPr lang="de-DE" sz="2000" dirty="0" err="1">
                <a:latin typeface="Times New Roman" panose="02020603050405020304" pitchFamily="18" charset="0"/>
                <a:cs typeface="Times New Roman" panose="02020603050405020304" pitchFamily="18" charset="0"/>
              </a:rPr>
              <a:t>paretoeffiziente</a:t>
            </a:r>
            <a:r>
              <a:rPr lang="de-DE" sz="2000" dirty="0">
                <a:latin typeface="Times New Roman" panose="02020603050405020304" pitchFamily="18" charset="0"/>
                <a:cs typeface="Times New Roman" panose="02020603050405020304" pitchFamily="18" charset="0"/>
              </a:rPr>
              <a:t> Allokation</a:t>
            </a:r>
          </a:p>
        </p:txBody>
      </p:sp>
      <p:sp>
        <p:nvSpPr>
          <p:cNvPr id="30" name="Rechteck 29">
            <a:extLst>
              <a:ext uri="{FF2B5EF4-FFF2-40B4-BE49-F238E27FC236}">
                <a16:creationId xmlns:a16="http://schemas.microsoft.com/office/drawing/2014/main" id="{EDCC9F2A-E689-42B8-91CA-2AFE82595BE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44" name="Freihand 43">
                <a:extLst>
                  <a:ext uri="{FF2B5EF4-FFF2-40B4-BE49-F238E27FC236}">
                    <a16:creationId xmlns:a16="http://schemas.microsoft.com/office/drawing/2014/main" id="{24C1BD7F-928A-4BD9-9245-F3C1580CB496}"/>
                  </a:ext>
                </a:extLst>
              </p14:cNvPr>
              <p14:cNvContentPartPr/>
              <p14:nvPr/>
            </p14:nvContentPartPr>
            <p14:xfrm>
              <a:off x="602032" y="1329561"/>
              <a:ext cx="7174440" cy="2678040"/>
            </p14:xfrm>
          </p:contentPart>
        </mc:Choice>
        <mc:Fallback xmlns="">
          <p:pic>
            <p:nvPicPr>
              <p:cNvPr id="44" name="Freihand 43">
                <a:extLst>
                  <a:ext uri="{FF2B5EF4-FFF2-40B4-BE49-F238E27FC236}">
                    <a16:creationId xmlns:a16="http://schemas.microsoft.com/office/drawing/2014/main" id="{24C1BD7F-928A-4BD9-9245-F3C1580CB496}"/>
                  </a:ext>
                </a:extLst>
              </p:cNvPr>
              <p:cNvPicPr/>
              <p:nvPr/>
            </p:nvPicPr>
            <p:blipFill>
              <a:blip r:embed="rId8"/>
              <a:stretch>
                <a:fillRect/>
              </a:stretch>
            </p:blipFill>
            <p:spPr>
              <a:xfrm>
                <a:off x="593392" y="1320561"/>
                <a:ext cx="7192080" cy="2695680"/>
              </a:xfrm>
              <a:prstGeom prst="rect">
                <a:avLst/>
              </a:prstGeom>
            </p:spPr>
          </p:pic>
        </mc:Fallback>
      </mc:AlternateContent>
    </p:spTree>
    <p:extLst>
      <p:ext uri="{BB962C8B-B14F-4D97-AF65-F5344CB8AC3E}">
        <p14:creationId xmlns:p14="http://schemas.microsoft.com/office/powerpoint/2010/main" val="7151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1386036"/>
            <a:ext cx="12172951"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endParaRPr lang="de-DE" sz="24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b="1" dirty="0">
                <a:latin typeface="Times New Roman" panose="02020603050405020304" pitchFamily="18" charset="0"/>
                <a:cs typeface="Times New Roman" panose="02020603050405020304" pitchFamily="18" charset="0"/>
              </a:rPr>
              <a:t>Welche Allokation ist in einer Gesellschaft anzustreben?</a:t>
            </a:r>
          </a:p>
          <a:p>
            <a:endParaRPr lang="de-DE" sz="24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E1ECB8-81C2-4E15-80EC-52E15B48685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8" name="Freihand 27">
                <a:extLst>
                  <a:ext uri="{FF2B5EF4-FFF2-40B4-BE49-F238E27FC236}">
                    <a16:creationId xmlns:a16="http://schemas.microsoft.com/office/drawing/2014/main" id="{E76B18C4-419D-4838-B9A9-AABFB4A124B8}"/>
                  </a:ext>
                </a:extLst>
              </p14:cNvPr>
              <p14:cNvContentPartPr/>
              <p14:nvPr/>
            </p14:nvContentPartPr>
            <p14:xfrm>
              <a:off x="9836032" y="94041"/>
              <a:ext cx="1848600" cy="3541320"/>
            </p14:xfrm>
          </p:contentPart>
        </mc:Choice>
        <mc:Fallback xmlns="">
          <p:pic>
            <p:nvPicPr>
              <p:cNvPr id="28" name="Freihand 27">
                <a:extLst>
                  <a:ext uri="{FF2B5EF4-FFF2-40B4-BE49-F238E27FC236}">
                    <a16:creationId xmlns:a16="http://schemas.microsoft.com/office/drawing/2014/main" id="{E76B18C4-419D-4838-B9A9-AABFB4A124B8}"/>
                  </a:ext>
                </a:extLst>
              </p:cNvPr>
              <p:cNvPicPr/>
              <p:nvPr/>
            </p:nvPicPr>
            <p:blipFill>
              <a:blip r:embed="rId3"/>
              <a:stretch>
                <a:fillRect/>
              </a:stretch>
            </p:blipFill>
            <p:spPr>
              <a:xfrm>
                <a:off x="9827030" y="85400"/>
                <a:ext cx="1866243" cy="355896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Freihand 28">
                <a:extLst>
                  <a:ext uri="{FF2B5EF4-FFF2-40B4-BE49-F238E27FC236}">
                    <a16:creationId xmlns:a16="http://schemas.microsoft.com/office/drawing/2014/main" id="{D7A9F7D3-03D2-4307-83CC-EA867DB421CA}"/>
                  </a:ext>
                </a:extLst>
              </p14:cNvPr>
              <p14:cNvContentPartPr/>
              <p14:nvPr/>
            </p14:nvContentPartPr>
            <p14:xfrm>
              <a:off x="7752712" y="3989601"/>
              <a:ext cx="3999600" cy="92880"/>
            </p14:xfrm>
          </p:contentPart>
        </mc:Choice>
        <mc:Fallback xmlns="">
          <p:pic>
            <p:nvPicPr>
              <p:cNvPr id="29" name="Freihand 28">
                <a:extLst>
                  <a:ext uri="{FF2B5EF4-FFF2-40B4-BE49-F238E27FC236}">
                    <a16:creationId xmlns:a16="http://schemas.microsoft.com/office/drawing/2014/main" id="{D7A9F7D3-03D2-4307-83CC-EA867DB421CA}"/>
                  </a:ext>
                </a:extLst>
              </p:cNvPr>
              <p:cNvPicPr/>
              <p:nvPr/>
            </p:nvPicPr>
            <p:blipFill>
              <a:blip r:embed="rId5"/>
              <a:stretch>
                <a:fillRect/>
              </a:stretch>
            </p:blipFill>
            <p:spPr>
              <a:xfrm>
                <a:off x="7744072" y="3980961"/>
                <a:ext cx="4017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Freihand 29">
                <a:extLst>
                  <a:ext uri="{FF2B5EF4-FFF2-40B4-BE49-F238E27FC236}">
                    <a16:creationId xmlns:a16="http://schemas.microsoft.com/office/drawing/2014/main" id="{1F3CD8E6-4111-4DA9-B1E0-62A074190FB3}"/>
                  </a:ext>
                </a:extLst>
              </p14:cNvPr>
              <p14:cNvContentPartPr/>
              <p14:nvPr/>
            </p14:nvContentPartPr>
            <p14:xfrm>
              <a:off x="1302952" y="4377681"/>
              <a:ext cx="4604040" cy="70560"/>
            </p14:xfrm>
          </p:contentPart>
        </mc:Choice>
        <mc:Fallback xmlns="">
          <p:pic>
            <p:nvPicPr>
              <p:cNvPr id="30" name="Freihand 29">
                <a:extLst>
                  <a:ext uri="{FF2B5EF4-FFF2-40B4-BE49-F238E27FC236}">
                    <a16:creationId xmlns:a16="http://schemas.microsoft.com/office/drawing/2014/main" id="{1F3CD8E6-4111-4DA9-B1E0-62A074190FB3}"/>
                  </a:ext>
                </a:extLst>
              </p:cNvPr>
              <p:cNvPicPr/>
              <p:nvPr/>
            </p:nvPicPr>
            <p:blipFill>
              <a:blip r:embed="rId7"/>
              <a:stretch>
                <a:fillRect/>
              </a:stretch>
            </p:blipFill>
            <p:spPr>
              <a:xfrm>
                <a:off x="1294312" y="4368681"/>
                <a:ext cx="4621680" cy="88200"/>
              </a:xfrm>
              <a:prstGeom prst="rect">
                <a:avLst/>
              </a:prstGeom>
            </p:spPr>
          </p:pic>
        </mc:Fallback>
      </mc:AlternateContent>
    </p:spTree>
    <p:extLst>
      <p:ext uri="{BB962C8B-B14F-4D97-AF65-F5344CB8AC3E}">
        <p14:creationId xmlns:p14="http://schemas.microsoft.com/office/powerpoint/2010/main" val="2728993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606738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In den Wirtschaftswissenschaften wird in Modellen der </a:t>
            </a:r>
            <a:r>
              <a:rPr lang="de-DE" sz="2400" dirty="0" err="1">
                <a:latin typeface="Times New Roman" panose="02020603050405020304" pitchFamily="18" charset="0"/>
                <a:cs typeface="Times New Roman" panose="02020603050405020304" pitchFamily="18" charset="0"/>
              </a:rPr>
              <a:t>benevolente</a:t>
            </a:r>
            <a:r>
              <a:rPr lang="de-DE" sz="2400" dirty="0">
                <a:latin typeface="Times New Roman" panose="02020603050405020304" pitchFamily="18" charset="0"/>
                <a:cs typeface="Times New Roman" panose="02020603050405020304" pitchFamily="18" charset="0"/>
              </a:rPr>
              <a:t> Diktator häufig als Benchmark für die First-Best-Lösung verwendet. </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p>
        </p:txBody>
      </p:sp>
      <p:sp>
        <p:nvSpPr>
          <p:cNvPr id="4" name="Rechteck 3">
            <a:extLst>
              <a:ext uri="{FF2B5EF4-FFF2-40B4-BE49-F238E27FC236}">
                <a16:creationId xmlns:a16="http://schemas.microsoft.com/office/drawing/2014/main" id="{8B559D55-10D0-453A-B27A-B2ABFBF1FBD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279392F0-4E5B-4672-9D11-DD71C9F5F909}"/>
                  </a:ext>
                </a:extLst>
              </p14:cNvPr>
              <p14:cNvContentPartPr/>
              <p14:nvPr/>
            </p14:nvContentPartPr>
            <p14:xfrm>
              <a:off x="3781394" y="120321"/>
              <a:ext cx="5554800" cy="392400"/>
            </p14:xfrm>
          </p:contentPart>
        </mc:Choice>
        <mc:Fallback xmlns="">
          <p:pic>
            <p:nvPicPr>
              <p:cNvPr id="5" name="Freihand 4">
                <a:extLst>
                  <a:ext uri="{FF2B5EF4-FFF2-40B4-BE49-F238E27FC236}">
                    <a16:creationId xmlns:a16="http://schemas.microsoft.com/office/drawing/2014/main" id="{279392F0-4E5B-4672-9D11-DD71C9F5F909}"/>
                  </a:ext>
                </a:extLst>
              </p:cNvPr>
              <p:cNvPicPr/>
              <p:nvPr/>
            </p:nvPicPr>
            <p:blipFill>
              <a:blip r:embed="rId3"/>
              <a:stretch>
                <a:fillRect/>
              </a:stretch>
            </p:blipFill>
            <p:spPr>
              <a:xfrm>
                <a:off x="3772394" y="111329"/>
                <a:ext cx="5572440" cy="4100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FBC7A84E-8CBB-4425-AEAD-9AEBFBF3AF69}"/>
                  </a:ext>
                </a:extLst>
              </p14:cNvPr>
              <p14:cNvContentPartPr/>
              <p14:nvPr/>
            </p14:nvContentPartPr>
            <p14:xfrm>
              <a:off x="2611754" y="5124321"/>
              <a:ext cx="2133000" cy="1405080"/>
            </p14:xfrm>
          </p:contentPart>
        </mc:Choice>
        <mc:Fallback xmlns="">
          <p:pic>
            <p:nvPicPr>
              <p:cNvPr id="12" name="Freihand 11">
                <a:extLst>
                  <a:ext uri="{FF2B5EF4-FFF2-40B4-BE49-F238E27FC236}">
                    <a16:creationId xmlns:a16="http://schemas.microsoft.com/office/drawing/2014/main" id="{FBC7A84E-8CBB-4425-AEAD-9AEBFBF3AF69}"/>
                  </a:ext>
                </a:extLst>
              </p:cNvPr>
              <p:cNvPicPr/>
              <p:nvPr/>
            </p:nvPicPr>
            <p:blipFill>
              <a:blip r:embed="rId5"/>
              <a:stretch>
                <a:fillRect/>
              </a:stretch>
            </p:blipFill>
            <p:spPr>
              <a:xfrm>
                <a:off x="2603114" y="5115681"/>
                <a:ext cx="2150640" cy="1422720"/>
              </a:xfrm>
              <a:prstGeom prst="rect">
                <a:avLst/>
              </a:prstGeom>
            </p:spPr>
          </p:pic>
        </mc:Fallback>
      </mc:AlternateContent>
    </p:spTree>
    <p:extLst>
      <p:ext uri="{BB962C8B-B14F-4D97-AF65-F5344CB8AC3E}">
        <p14:creationId xmlns:p14="http://schemas.microsoft.com/office/powerpoint/2010/main" val="642525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60994"/>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John Locke (1632 – 1704)</a:t>
            </a:r>
            <a:r>
              <a:rPr lang="fr-FR" sz="1900" b="1"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Selbstliebe (</a:t>
            </a:r>
            <a:r>
              <a:rPr lang="de-DE" dirty="0" err="1">
                <a:latin typeface="Times New Roman" panose="02020603050405020304" pitchFamily="18" charset="0"/>
                <a:cs typeface="Times New Roman" panose="02020603050405020304" pitchFamily="18" charset="0"/>
              </a:rPr>
              <a:t>amour</a:t>
            </a:r>
            <a:r>
              <a:rPr lang="de-DE" dirty="0">
                <a:latin typeface="Times New Roman" panose="02020603050405020304" pitchFamily="18" charset="0"/>
                <a:cs typeface="Times New Roman" panose="02020603050405020304" pitchFamily="18" charset="0"/>
              </a:rPr>
              <a:t> de </a:t>
            </a:r>
            <a:r>
              <a:rPr lang="de-DE" dirty="0" err="1">
                <a:latin typeface="Times New Roman" panose="02020603050405020304" pitchFamily="18" charset="0"/>
                <a:cs typeface="Times New Roman" panose="02020603050405020304" pitchFamily="18" charset="0"/>
              </a:rPr>
              <a:t>soi</a:t>
            </a:r>
            <a:r>
              <a:rPr lang="de-DE" dirty="0">
                <a:latin typeface="Times New Roman" panose="02020603050405020304" pitchFamily="18" charset="0"/>
                <a:cs typeface="Times New Roman" panose="02020603050405020304" pitchFamily="18" charset="0"/>
              </a:rPr>
              <a:t>): Zum Überleben bezieht der Mensch sich nur auf sich selbst </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Mitleid (</a:t>
            </a:r>
            <a:r>
              <a:rPr lang="de-DE" dirty="0" err="1">
                <a:latin typeface="Times New Roman" panose="02020603050405020304" pitchFamily="18" charset="0"/>
                <a:cs typeface="Times New Roman" panose="02020603050405020304" pitchFamily="18" charset="0"/>
              </a:rPr>
              <a:t>pitié</a:t>
            </a:r>
            <a:r>
              <a:rPr lang="de-DE" dirty="0">
                <a:latin typeface="Times New Roman" panose="02020603050405020304" pitchFamily="18" charset="0"/>
                <a:cs typeface="Times New Roman" panose="02020603050405020304" pitchFamily="18" charset="0"/>
              </a:rPr>
              <a:t>): Das Individuum kann ein anderes Individuum nicht leiden sehen</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Perfektibilität (</a:t>
            </a:r>
            <a:r>
              <a:rPr lang="de-DE" dirty="0" err="1">
                <a:latin typeface="Times New Roman" panose="02020603050405020304" pitchFamily="18" charset="0"/>
                <a:cs typeface="Times New Roman" panose="02020603050405020304" pitchFamily="18" charset="0"/>
              </a:rPr>
              <a:t>perfectibilité</a:t>
            </a:r>
            <a:r>
              <a:rPr lang="de-DE" dirty="0">
                <a:latin typeface="Times New Roman" panose="02020603050405020304" pitchFamily="18" charset="0"/>
                <a:cs typeface="Times New Roman" panose="02020603050405020304" pitchFamily="18" charset="0"/>
              </a:rPr>
              <a:t>): Das Individuum kann sich selbst vervollkommnen                        </a:t>
            </a:r>
          </a:p>
          <a:p>
            <a:pPr lvl="2"/>
            <a:r>
              <a:rPr lang="fr-FR" dirty="0" err="1">
                <a:latin typeface="Times New Roman" panose="02020603050405020304" pitchFamily="18" charset="0"/>
                <a:cs typeface="Times New Roman" panose="02020603050405020304" pitchFamily="18" charset="0"/>
              </a:rPr>
              <a:t>Erst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durch</a:t>
            </a:r>
            <a:r>
              <a:rPr lang="fr-FR" dirty="0">
                <a:latin typeface="Times New Roman" panose="02020603050405020304" pitchFamily="18" charset="0"/>
                <a:cs typeface="Times New Roman" panose="02020603050405020304" pitchFamily="18" charset="0"/>
              </a:rPr>
              <a:t> die </a:t>
            </a:r>
            <a:r>
              <a:rPr lang="fr-FR" dirty="0" err="1">
                <a:latin typeface="Times New Roman" panose="02020603050405020304" pitchFamily="18" charset="0"/>
                <a:cs typeface="Times New Roman" panose="02020603050405020304" pitchFamily="18" charset="0"/>
              </a:rPr>
              <a:t>Selbsterkenntnis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verlässt</a:t>
            </a:r>
            <a:r>
              <a:rPr lang="fr-FR" dirty="0">
                <a:latin typeface="Times New Roman" panose="02020603050405020304" pitchFamily="18" charset="0"/>
                <a:cs typeface="Times New Roman" panose="02020603050405020304" pitchFamily="18" charset="0"/>
              </a:rPr>
              <a:t> er </a:t>
            </a:r>
            <a:r>
              <a:rPr lang="fr-FR" dirty="0" err="1">
                <a:latin typeface="Times New Roman" panose="02020603050405020304" pitchFamily="18" charset="0"/>
                <a:cs typeface="Times New Roman" panose="02020603050405020304" pitchFamily="18" charset="0"/>
              </a:rPr>
              <a:t>diesen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Streben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nach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Eigentum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wird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dabei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allerdings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Übel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betrachtet</a:t>
            </a:r>
            <a:r>
              <a:rPr lang="fr-FR" dirty="0">
                <a:latin typeface="Times New Roman" panose="02020603050405020304" pitchFamily="18" charset="0"/>
                <a:cs typeface="Times New Roman" panose="02020603050405020304" pitchFamily="18" charset="0"/>
              </a:rPr>
              <a:t>.                                                                                                                                                                          (Discours sur l’origine et les fondements de l’inégalité parmi les hommes, 1755)</a:t>
            </a:r>
            <a:endParaRPr lang="de-DE"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C640C48E-5829-4610-AE22-5142E6CA600B}"/>
                  </a:ext>
                </a:extLst>
              </p14:cNvPr>
              <p14:cNvContentPartPr/>
              <p14:nvPr/>
            </p14:nvContentPartPr>
            <p14:xfrm>
              <a:off x="239830" y="397161"/>
              <a:ext cx="7288200" cy="1545840"/>
            </p14:xfrm>
          </p:contentPart>
        </mc:Choice>
        <mc:Fallback xmlns="">
          <p:pic>
            <p:nvPicPr>
              <p:cNvPr id="13" name="Freihand 12">
                <a:extLst>
                  <a:ext uri="{FF2B5EF4-FFF2-40B4-BE49-F238E27FC236}">
                    <a16:creationId xmlns:a16="http://schemas.microsoft.com/office/drawing/2014/main" id="{C640C48E-5829-4610-AE22-5142E6CA600B}"/>
                  </a:ext>
                </a:extLst>
              </p:cNvPr>
              <p:cNvPicPr/>
              <p:nvPr/>
            </p:nvPicPr>
            <p:blipFill>
              <a:blip r:embed="rId3"/>
              <a:stretch>
                <a:fillRect/>
              </a:stretch>
            </p:blipFill>
            <p:spPr>
              <a:xfrm>
                <a:off x="231190" y="388161"/>
                <a:ext cx="7305840" cy="1563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3474313C-1A8B-48E8-860D-B5810EF0E1C0}"/>
                  </a:ext>
                </a:extLst>
              </p14:cNvPr>
              <p14:cNvContentPartPr/>
              <p14:nvPr/>
            </p14:nvContentPartPr>
            <p14:xfrm>
              <a:off x="3018670" y="2260881"/>
              <a:ext cx="1243080" cy="54000"/>
            </p14:xfrm>
          </p:contentPart>
        </mc:Choice>
        <mc:Fallback xmlns="">
          <p:pic>
            <p:nvPicPr>
              <p:cNvPr id="14" name="Freihand 13">
                <a:extLst>
                  <a:ext uri="{FF2B5EF4-FFF2-40B4-BE49-F238E27FC236}">
                    <a16:creationId xmlns:a16="http://schemas.microsoft.com/office/drawing/2014/main" id="{3474313C-1A8B-48E8-860D-B5810EF0E1C0}"/>
                  </a:ext>
                </a:extLst>
              </p:cNvPr>
              <p:cNvPicPr/>
              <p:nvPr/>
            </p:nvPicPr>
            <p:blipFill>
              <a:blip r:embed="rId5"/>
              <a:stretch>
                <a:fillRect/>
              </a:stretch>
            </p:blipFill>
            <p:spPr>
              <a:xfrm>
                <a:off x="3009670" y="2251881"/>
                <a:ext cx="1260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0FB2AA75-A4D3-48B1-AA43-589B5C384AF1}"/>
                  </a:ext>
                </a:extLst>
              </p14:cNvPr>
              <p14:cNvContentPartPr/>
              <p14:nvPr/>
            </p14:nvContentPartPr>
            <p14:xfrm>
              <a:off x="1829230" y="2486601"/>
              <a:ext cx="2284560" cy="74880"/>
            </p14:xfrm>
          </p:contentPart>
        </mc:Choice>
        <mc:Fallback xmlns="">
          <p:pic>
            <p:nvPicPr>
              <p:cNvPr id="15" name="Freihand 14">
                <a:extLst>
                  <a:ext uri="{FF2B5EF4-FFF2-40B4-BE49-F238E27FC236}">
                    <a16:creationId xmlns:a16="http://schemas.microsoft.com/office/drawing/2014/main" id="{0FB2AA75-A4D3-48B1-AA43-589B5C384AF1}"/>
                  </a:ext>
                </a:extLst>
              </p:cNvPr>
              <p:cNvPicPr/>
              <p:nvPr/>
            </p:nvPicPr>
            <p:blipFill>
              <a:blip r:embed="rId7"/>
              <a:stretch>
                <a:fillRect/>
              </a:stretch>
            </p:blipFill>
            <p:spPr>
              <a:xfrm>
                <a:off x="1820230" y="2477601"/>
                <a:ext cx="2302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06E11187-33B9-4221-B1AF-130699603C09}"/>
                  </a:ext>
                </a:extLst>
              </p14:cNvPr>
              <p14:cNvContentPartPr/>
              <p14:nvPr/>
            </p14:nvContentPartPr>
            <p14:xfrm>
              <a:off x="348190" y="3059361"/>
              <a:ext cx="3942720" cy="478800"/>
            </p14:xfrm>
          </p:contentPart>
        </mc:Choice>
        <mc:Fallback xmlns="">
          <p:pic>
            <p:nvPicPr>
              <p:cNvPr id="16" name="Freihand 15">
                <a:extLst>
                  <a:ext uri="{FF2B5EF4-FFF2-40B4-BE49-F238E27FC236}">
                    <a16:creationId xmlns:a16="http://schemas.microsoft.com/office/drawing/2014/main" id="{06E11187-33B9-4221-B1AF-130699603C09}"/>
                  </a:ext>
                </a:extLst>
              </p:cNvPr>
              <p:cNvPicPr/>
              <p:nvPr/>
            </p:nvPicPr>
            <p:blipFill>
              <a:blip r:embed="rId9"/>
              <a:stretch>
                <a:fillRect/>
              </a:stretch>
            </p:blipFill>
            <p:spPr>
              <a:xfrm>
                <a:off x="339550" y="3050361"/>
                <a:ext cx="39603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7FB288C0-84F5-400E-AFF9-29BA854F879C}"/>
                  </a:ext>
                </a:extLst>
              </p14:cNvPr>
              <p14:cNvContentPartPr/>
              <p14:nvPr/>
            </p14:nvContentPartPr>
            <p14:xfrm>
              <a:off x="1316950" y="4179681"/>
              <a:ext cx="7083360" cy="100800"/>
            </p14:xfrm>
          </p:contentPart>
        </mc:Choice>
        <mc:Fallback xmlns="">
          <p:pic>
            <p:nvPicPr>
              <p:cNvPr id="17" name="Freihand 16">
                <a:extLst>
                  <a:ext uri="{FF2B5EF4-FFF2-40B4-BE49-F238E27FC236}">
                    <a16:creationId xmlns:a16="http://schemas.microsoft.com/office/drawing/2014/main" id="{7FB288C0-84F5-400E-AFF9-29BA854F879C}"/>
                  </a:ext>
                </a:extLst>
              </p:cNvPr>
              <p:cNvPicPr/>
              <p:nvPr/>
            </p:nvPicPr>
            <p:blipFill>
              <a:blip r:embed="rId11"/>
              <a:stretch>
                <a:fillRect/>
              </a:stretch>
            </p:blipFill>
            <p:spPr>
              <a:xfrm>
                <a:off x="1307950" y="4171041"/>
                <a:ext cx="7101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58B69D24-FE83-4AE8-A184-8365E26AA782}"/>
                  </a:ext>
                </a:extLst>
              </p14:cNvPr>
              <p14:cNvContentPartPr/>
              <p14:nvPr/>
            </p14:nvContentPartPr>
            <p14:xfrm>
              <a:off x="1369870" y="4501161"/>
              <a:ext cx="2292120" cy="66240"/>
            </p14:xfrm>
          </p:contentPart>
        </mc:Choice>
        <mc:Fallback xmlns="">
          <p:pic>
            <p:nvPicPr>
              <p:cNvPr id="18" name="Freihand 17">
                <a:extLst>
                  <a:ext uri="{FF2B5EF4-FFF2-40B4-BE49-F238E27FC236}">
                    <a16:creationId xmlns:a16="http://schemas.microsoft.com/office/drawing/2014/main" id="{58B69D24-FE83-4AE8-A184-8365E26AA782}"/>
                  </a:ext>
                </a:extLst>
              </p:cNvPr>
              <p:cNvPicPr/>
              <p:nvPr/>
            </p:nvPicPr>
            <p:blipFill>
              <a:blip r:embed="rId13"/>
              <a:stretch>
                <a:fillRect/>
              </a:stretch>
            </p:blipFill>
            <p:spPr>
              <a:xfrm>
                <a:off x="1360870" y="4492161"/>
                <a:ext cx="2309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66E86318-42B4-45DC-86BF-B7580D294375}"/>
                  </a:ext>
                </a:extLst>
              </p14:cNvPr>
              <p14:cNvContentPartPr/>
              <p14:nvPr/>
            </p14:nvContentPartPr>
            <p14:xfrm>
              <a:off x="1410550" y="4720041"/>
              <a:ext cx="6837120" cy="163440"/>
            </p14:xfrm>
          </p:contentPart>
        </mc:Choice>
        <mc:Fallback xmlns="">
          <p:pic>
            <p:nvPicPr>
              <p:cNvPr id="19" name="Freihand 18">
                <a:extLst>
                  <a:ext uri="{FF2B5EF4-FFF2-40B4-BE49-F238E27FC236}">
                    <a16:creationId xmlns:a16="http://schemas.microsoft.com/office/drawing/2014/main" id="{66E86318-42B4-45DC-86BF-B7580D294375}"/>
                  </a:ext>
                </a:extLst>
              </p:cNvPr>
              <p:cNvPicPr/>
              <p:nvPr/>
            </p:nvPicPr>
            <p:blipFill>
              <a:blip r:embed="rId15"/>
              <a:stretch>
                <a:fillRect/>
              </a:stretch>
            </p:blipFill>
            <p:spPr>
              <a:xfrm>
                <a:off x="1401910" y="4711401"/>
                <a:ext cx="6854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F1FCE5AA-DD10-4A1A-A7F1-5081DC49FEB3}"/>
                  </a:ext>
                </a:extLst>
              </p14:cNvPr>
              <p14:cNvContentPartPr/>
              <p14:nvPr/>
            </p14:nvContentPartPr>
            <p14:xfrm>
              <a:off x="997270" y="5348601"/>
              <a:ext cx="951840" cy="62640"/>
            </p14:xfrm>
          </p:contentPart>
        </mc:Choice>
        <mc:Fallback xmlns="">
          <p:pic>
            <p:nvPicPr>
              <p:cNvPr id="20" name="Freihand 19">
                <a:extLst>
                  <a:ext uri="{FF2B5EF4-FFF2-40B4-BE49-F238E27FC236}">
                    <a16:creationId xmlns:a16="http://schemas.microsoft.com/office/drawing/2014/main" id="{F1FCE5AA-DD10-4A1A-A7F1-5081DC49FEB3}"/>
                  </a:ext>
                </a:extLst>
              </p:cNvPr>
              <p:cNvPicPr/>
              <p:nvPr/>
            </p:nvPicPr>
            <p:blipFill>
              <a:blip r:embed="rId17"/>
              <a:stretch>
                <a:fillRect/>
              </a:stretch>
            </p:blipFill>
            <p:spPr>
              <a:xfrm>
                <a:off x="988270" y="5339961"/>
                <a:ext cx="969480" cy="80280"/>
              </a:xfrm>
              <a:prstGeom prst="rect">
                <a:avLst/>
              </a:prstGeom>
            </p:spPr>
          </p:pic>
        </mc:Fallback>
      </mc:AlternateContent>
    </p:spTree>
    <p:extLst>
      <p:ext uri="{BB962C8B-B14F-4D97-AF65-F5344CB8AC3E}">
        <p14:creationId xmlns:p14="http://schemas.microsoft.com/office/powerpoint/2010/main" val="3624922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Individuen verfügen über bestimmte 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aufgrund rationalen                                                Verhaltens 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C7E9A01F-8967-4E22-A05E-836C4D3614D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F9C904D-77C1-43BF-9DB7-2F0FB6923250}"/>
                  </a:ext>
                </a:extLst>
              </p14:cNvPr>
              <p14:cNvContentPartPr/>
              <p14:nvPr/>
            </p14:nvContentPartPr>
            <p14:xfrm>
              <a:off x="8777272" y="2963241"/>
              <a:ext cx="1866240" cy="93600"/>
            </p14:xfrm>
          </p:contentPart>
        </mc:Choice>
        <mc:Fallback xmlns="">
          <p:pic>
            <p:nvPicPr>
              <p:cNvPr id="3" name="Freihand 2">
                <a:extLst>
                  <a:ext uri="{FF2B5EF4-FFF2-40B4-BE49-F238E27FC236}">
                    <a16:creationId xmlns:a16="http://schemas.microsoft.com/office/drawing/2014/main" id="{7F9C904D-77C1-43BF-9DB7-2F0FB6923250}"/>
                  </a:ext>
                </a:extLst>
              </p:cNvPr>
              <p:cNvPicPr/>
              <p:nvPr/>
            </p:nvPicPr>
            <p:blipFill>
              <a:blip r:embed="rId3"/>
              <a:stretch>
                <a:fillRect/>
              </a:stretch>
            </p:blipFill>
            <p:spPr>
              <a:xfrm>
                <a:off x="8768272" y="2954241"/>
                <a:ext cx="1883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1AB03885-CC60-4074-87EF-8033617E225A}"/>
                  </a:ext>
                </a:extLst>
              </p14:cNvPr>
              <p14:cNvContentPartPr/>
              <p14:nvPr/>
            </p14:nvContentPartPr>
            <p14:xfrm>
              <a:off x="644872" y="3245841"/>
              <a:ext cx="2952360" cy="82080"/>
            </p14:xfrm>
          </p:contentPart>
        </mc:Choice>
        <mc:Fallback xmlns="">
          <p:pic>
            <p:nvPicPr>
              <p:cNvPr id="5" name="Freihand 4">
                <a:extLst>
                  <a:ext uri="{FF2B5EF4-FFF2-40B4-BE49-F238E27FC236}">
                    <a16:creationId xmlns:a16="http://schemas.microsoft.com/office/drawing/2014/main" id="{1AB03885-CC60-4074-87EF-8033617E225A}"/>
                  </a:ext>
                </a:extLst>
              </p:cNvPr>
              <p:cNvPicPr/>
              <p:nvPr/>
            </p:nvPicPr>
            <p:blipFill>
              <a:blip r:embed="rId5"/>
              <a:stretch>
                <a:fillRect/>
              </a:stretch>
            </p:blipFill>
            <p:spPr>
              <a:xfrm>
                <a:off x="635872" y="3236841"/>
                <a:ext cx="2970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BE7AF7A0-3F81-435E-9117-6A1D165D6676}"/>
                  </a:ext>
                </a:extLst>
              </p14:cNvPr>
              <p14:cNvContentPartPr/>
              <p14:nvPr/>
            </p14:nvContentPartPr>
            <p14:xfrm>
              <a:off x="5940112" y="704601"/>
              <a:ext cx="3085920" cy="1257840"/>
            </p14:xfrm>
          </p:contentPart>
        </mc:Choice>
        <mc:Fallback xmlns="">
          <p:pic>
            <p:nvPicPr>
              <p:cNvPr id="7" name="Freihand 6">
                <a:extLst>
                  <a:ext uri="{FF2B5EF4-FFF2-40B4-BE49-F238E27FC236}">
                    <a16:creationId xmlns:a16="http://schemas.microsoft.com/office/drawing/2014/main" id="{BE7AF7A0-3F81-435E-9117-6A1D165D6676}"/>
                  </a:ext>
                </a:extLst>
              </p:cNvPr>
              <p:cNvPicPr/>
              <p:nvPr/>
            </p:nvPicPr>
            <p:blipFill>
              <a:blip r:embed="rId7"/>
              <a:stretch>
                <a:fillRect/>
              </a:stretch>
            </p:blipFill>
            <p:spPr>
              <a:xfrm>
                <a:off x="5931472" y="695961"/>
                <a:ext cx="3103560" cy="127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A1C3DFDF-DB75-4BE6-9029-0F0D77AD9651}"/>
                  </a:ext>
                </a:extLst>
              </p14:cNvPr>
              <p14:cNvContentPartPr/>
              <p14:nvPr/>
            </p14:nvContentPartPr>
            <p14:xfrm>
              <a:off x="5713312" y="4710681"/>
              <a:ext cx="2305080" cy="63720"/>
            </p14:xfrm>
          </p:contentPart>
        </mc:Choice>
        <mc:Fallback xmlns="">
          <p:pic>
            <p:nvPicPr>
              <p:cNvPr id="8" name="Freihand 7">
                <a:extLst>
                  <a:ext uri="{FF2B5EF4-FFF2-40B4-BE49-F238E27FC236}">
                    <a16:creationId xmlns:a16="http://schemas.microsoft.com/office/drawing/2014/main" id="{A1C3DFDF-DB75-4BE6-9029-0F0D77AD9651}"/>
                  </a:ext>
                </a:extLst>
              </p:cNvPr>
              <p:cNvPicPr/>
              <p:nvPr/>
            </p:nvPicPr>
            <p:blipFill>
              <a:blip r:embed="rId9"/>
              <a:stretch>
                <a:fillRect/>
              </a:stretch>
            </p:blipFill>
            <p:spPr>
              <a:xfrm>
                <a:off x="5704312" y="4702041"/>
                <a:ext cx="2322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FE26E035-C8D2-4D02-8664-46A879E1DB6A}"/>
                  </a:ext>
                </a:extLst>
              </p14:cNvPr>
              <p14:cNvContentPartPr/>
              <p14:nvPr/>
            </p14:nvContentPartPr>
            <p14:xfrm>
              <a:off x="460192" y="5058081"/>
              <a:ext cx="3627720" cy="137160"/>
            </p14:xfrm>
          </p:contentPart>
        </mc:Choice>
        <mc:Fallback xmlns="">
          <p:pic>
            <p:nvPicPr>
              <p:cNvPr id="9" name="Freihand 8">
                <a:extLst>
                  <a:ext uri="{FF2B5EF4-FFF2-40B4-BE49-F238E27FC236}">
                    <a16:creationId xmlns:a16="http://schemas.microsoft.com/office/drawing/2014/main" id="{FE26E035-C8D2-4D02-8664-46A879E1DB6A}"/>
                  </a:ext>
                </a:extLst>
              </p:cNvPr>
              <p:cNvPicPr/>
              <p:nvPr/>
            </p:nvPicPr>
            <p:blipFill>
              <a:blip r:embed="rId11"/>
              <a:stretch>
                <a:fillRect/>
              </a:stretch>
            </p:blipFill>
            <p:spPr>
              <a:xfrm>
                <a:off x="451552" y="5049081"/>
                <a:ext cx="3645360" cy="154800"/>
              </a:xfrm>
              <a:prstGeom prst="rect">
                <a:avLst/>
              </a:prstGeom>
            </p:spPr>
          </p:pic>
        </mc:Fallback>
      </mc:AlternateContent>
    </p:spTree>
    <p:extLst>
      <p:ext uri="{BB962C8B-B14F-4D97-AF65-F5344CB8AC3E}">
        <p14:creationId xmlns:p14="http://schemas.microsoft.com/office/powerpoint/2010/main" val="3986050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8484"/>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Vgl.	</a:t>
            </a:r>
            <a:r>
              <a:rPr lang="de-DE" sz="2400" b="1" dirty="0">
                <a:latin typeface="Times New Roman" panose="02020603050405020304" pitchFamily="18" charset="0"/>
                <a:cs typeface="Times New Roman" panose="02020603050405020304" pitchFamily="18" charset="0"/>
              </a:rPr>
              <a:t>Gerechte Zweiteilung</a:t>
            </a:r>
            <a:r>
              <a:rPr lang="de-DE" sz="2400" dirty="0">
                <a:latin typeface="Times New Roman" panose="02020603050405020304" pitchFamily="18" charset="0"/>
                <a:cs typeface="Times New Roman" panose="02020603050405020304" pitchFamily="18" charset="0"/>
              </a:rPr>
              <a:t> eines Butterbrots</a:t>
            </a:r>
          </a:p>
          <a:p>
            <a:r>
              <a:rPr lang="de-DE" sz="2400" dirty="0">
                <a:latin typeface="Times New Roman" panose="02020603050405020304" pitchFamily="18" charset="0"/>
                <a:cs typeface="Times New Roman" panose="02020603050405020304" pitchFamily="18" charset="0"/>
              </a:rPr>
              <a:t>	</a:t>
            </a:r>
            <a:r>
              <a:rPr lang="de-DE" sz="2400" b="1" dirty="0">
                <a:latin typeface="Times New Roman" panose="02020603050405020304" pitchFamily="18" charset="0"/>
                <a:cs typeface="Times New Roman" panose="02020603050405020304" pitchFamily="18" charset="0"/>
              </a:rPr>
              <a:t>Parabel aus 1001 Nacht</a:t>
            </a:r>
            <a:r>
              <a:rPr lang="de-DE" sz="2400" dirty="0">
                <a:latin typeface="Times New Roman" panose="02020603050405020304" pitchFamily="18" charset="0"/>
                <a:cs typeface="Times New Roman" panose="02020603050405020304" pitchFamily="18" charset="0"/>
              </a:rPr>
              <a:t>: Zwei Prinzen müssen das Problem                                               	lösen, dass derjenige die Prinzessin heiraten darf, dessen Pferd                                               	 bei einem Wettreiten der beiden als letztes durchs Ziel geht</a:t>
            </a:r>
          </a:p>
        </p:txBody>
      </p:sp>
      <p:sp>
        <p:nvSpPr>
          <p:cNvPr id="4" name="Rechteck 3">
            <a:extLst>
              <a:ext uri="{FF2B5EF4-FFF2-40B4-BE49-F238E27FC236}">
                <a16:creationId xmlns:a16="http://schemas.microsoft.com/office/drawing/2014/main" id="{25095808-0F45-43F6-A168-2E273036D64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2" name="Freihand 11">
                <a:extLst>
                  <a:ext uri="{FF2B5EF4-FFF2-40B4-BE49-F238E27FC236}">
                    <a16:creationId xmlns:a16="http://schemas.microsoft.com/office/drawing/2014/main" id="{44C1038A-3613-4DE3-914F-A2E72DD8EF84}"/>
                  </a:ext>
                </a:extLst>
              </p14:cNvPr>
              <p14:cNvContentPartPr/>
              <p14:nvPr/>
            </p14:nvContentPartPr>
            <p14:xfrm>
              <a:off x="5393556" y="1835205"/>
              <a:ext cx="3951720" cy="1198440"/>
            </p14:xfrm>
          </p:contentPart>
        </mc:Choice>
        <mc:Fallback xmlns="">
          <p:pic>
            <p:nvPicPr>
              <p:cNvPr id="12" name="Freihand 11">
                <a:extLst>
                  <a:ext uri="{FF2B5EF4-FFF2-40B4-BE49-F238E27FC236}">
                    <a16:creationId xmlns:a16="http://schemas.microsoft.com/office/drawing/2014/main" id="{44C1038A-3613-4DE3-914F-A2E72DD8EF84}"/>
                  </a:ext>
                </a:extLst>
              </p:cNvPr>
              <p:cNvPicPr/>
              <p:nvPr/>
            </p:nvPicPr>
            <p:blipFill>
              <a:blip r:embed="rId3"/>
              <a:stretch>
                <a:fillRect/>
              </a:stretch>
            </p:blipFill>
            <p:spPr>
              <a:xfrm>
                <a:off x="5384556" y="1826208"/>
                <a:ext cx="3969360" cy="121607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88AE4650-A748-4FA9-8E15-B421447FA1EB}"/>
                  </a:ext>
                </a:extLst>
              </p14:cNvPr>
              <p14:cNvContentPartPr/>
              <p14:nvPr/>
            </p14:nvContentPartPr>
            <p14:xfrm>
              <a:off x="5330196" y="3766605"/>
              <a:ext cx="974880" cy="705960"/>
            </p14:xfrm>
          </p:contentPart>
        </mc:Choice>
        <mc:Fallback xmlns="">
          <p:pic>
            <p:nvPicPr>
              <p:cNvPr id="13" name="Freihand 12">
                <a:extLst>
                  <a:ext uri="{FF2B5EF4-FFF2-40B4-BE49-F238E27FC236}">
                    <a16:creationId xmlns:a16="http://schemas.microsoft.com/office/drawing/2014/main" id="{88AE4650-A748-4FA9-8E15-B421447FA1EB}"/>
                  </a:ext>
                </a:extLst>
              </p:cNvPr>
              <p:cNvPicPr/>
              <p:nvPr/>
            </p:nvPicPr>
            <p:blipFill>
              <a:blip r:embed="rId5"/>
              <a:stretch>
                <a:fillRect/>
              </a:stretch>
            </p:blipFill>
            <p:spPr>
              <a:xfrm>
                <a:off x="5321556" y="3757965"/>
                <a:ext cx="99252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0C8474A7-5DB3-4F5B-9F3D-5354D95F8117}"/>
                  </a:ext>
                </a:extLst>
              </p14:cNvPr>
              <p14:cNvContentPartPr/>
              <p14:nvPr/>
            </p14:nvContentPartPr>
            <p14:xfrm>
              <a:off x="6026796" y="4676685"/>
              <a:ext cx="567000" cy="466560"/>
            </p14:xfrm>
          </p:contentPart>
        </mc:Choice>
        <mc:Fallback xmlns="">
          <p:pic>
            <p:nvPicPr>
              <p:cNvPr id="16" name="Freihand 15">
                <a:extLst>
                  <a:ext uri="{FF2B5EF4-FFF2-40B4-BE49-F238E27FC236}">
                    <a16:creationId xmlns:a16="http://schemas.microsoft.com/office/drawing/2014/main" id="{0C8474A7-5DB3-4F5B-9F3D-5354D95F8117}"/>
                  </a:ext>
                </a:extLst>
              </p:cNvPr>
              <p:cNvPicPr/>
              <p:nvPr/>
            </p:nvPicPr>
            <p:blipFill>
              <a:blip r:embed="rId7"/>
              <a:stretch>
                <a:fillRect/>
              </a:stretch>
            </p:blipFill>
            <p:spPr>
              <a:xfrm>
                <a:off x="6017802" y="4668045"/>
                <a:ext cx="584629"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5C55C3C4-098A-4829-B6DD-91EBD4FA7949}"/>
                  </a:ext>
                </a:extLst>
              </p14:cNvPr>
              <p14:cNvContentPartPr/>
              <p14:nvPr/>
            </p14:nvContentPartPr>
            <p14:xfrm>
              <a:off x="2251836" y="4633845"/>
              <a:ext cx="494280" cy="356760"/>
            </p14:xfrm>
          </p:contentPart>
        </mc:Choice>
        <mc:Fallback xmlns="">
          <p:pic>
            <p:nvPicPr>
              <p:cNvPr id="21" name="Freihand 20">
                <a:extLst>
                  <a:ext uri="{FF2B5EF4-FFF2-40B4-BE49-F238E27FC236}">
                    <a16:creationId xmlns:a16="http://schemas.microsoft.com/office/drawing/2014/main" id="{5C55C3C4-098A-4829-B6DD-91EBD4FA7949}"/>
                  </a:ext>
                </a:extLst>
              </p:cNvPr>
              <p:cNvPicPr/>
              <p:nvPr/>
            </p:nvPicPr>
            <p:blipFill>
              <a:blip r:embed="rId9"/>
              <a:stretch>
                <a:fillRect/>
              </a:stretch>
            </p:blipFill>
            <p:spPr>
              <a:xfrm>
                <a:off x="2243196" y="4624845"/>
                <a:ext cx="511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Freihand 51">
                <a:extLst>
                  <a:ext uri="{FF2B5EF4-FFF2-40B4-BE49-F238E27FC236}">
                    <a16:creationId xmlns:a16="http://schemas.microsoft.com/office/drawing/2014/main" id="{58F5242D-2E32-4C19-8DB2-DC9442B7BDED}"/>
                  </a:ext>
                </a:extLst>
              </p14:cNvPr>
              <p14:cNvContentPartPr/>
              <p14:nvPr/>
            </p14:nvContentPartPr>
            <p14:xfrm>
              <a:off x="6788196" y="4189605"/>
              <a:ext cx="1741320" cy="983160"/>
            </p14:xfrm>
          </p:contentPart>
        </mc:Choice>
        <mc:Fallback xmlns="">
          <p:pic>
            <p:nvPicPr>
              <p:cNvPr id="52" name="Freihand 51">
                <a:extLst>
                  <a:ext uri="{FF2B5EF4-FFF2-40B4-BE49-F238E27FC236}">
                    <a16:creationId xmlns:a16="http://schemas.microsoft.com/office/drawing/2014/main" id="{58F5242D-2E32-4C19-8DB2-DC9442B7BDED}"/>
                  </a:ext>
                </a:extLst>
              </p:cNvPr>
              <p:cNvPicPr/>
              <p:nvPr/>
            </p:nvPicPr>
            <p:blipFill>
              <a:blip r:embed="rId11"/>
              <a:stretch>
                <a:fillRect/>
              </a:stretch>
            </p:blipFill>
            <p:spPr>
              <a:xfrm>
                <a:off x="6779198" y="4180605"/>
                <a:ext cx="1758956"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Freihand 65">
                <a:extLst>
                  <a:ext uri="{FF2B5EF4-FFF2-40B4-BE49-F238E27FC236}">
                    <a16:creationId xmlns:a16="http://schemas.microsoft.com/office/drawing/2014/main" id="{B9560DF1-6CFE-42C7-BF60-B983AEE217BE}"/>
                  </a:ext>
                </a:extLst>
              </p14:cNvPr>
              <p14:cNvContentPartPr/>
              <p14:nvPr/>
            </p14:nvContentPartPr>
            <p14:xfrm>
              <a:off x="4570236" y="6359325"/>
              <a:ext cx="1063080" cy="288720"/>
            </p14:xfrm>
          </p:contentPart>
        </mc:Choice>
        <mc:Fallback xmlns="">
          <p:pic>
            <p:nvPicPr>
              <p:cNvPr id="66" name="Freihand 65">
                <a:extLst>
                  <a:ext uri="{FF2B5EF4-FFF2-40B4-BE49-F238E27FC236}">
                    <a16:creationId xmlns:a16="http://schemas.microsoft.com/office/drawing/2014/main" id="{B9560DF1-6CFE-42C7-BF60-B983AEE217BE}"/>
                  </a:ext>
                </a:extLst>
              </p:cNvPr>
              <p:cNvPicPr/>
              <p:nvPr/>
            </p:nvPicPr>
            <p:blipFill>
              <a:blip r:embed="rId13"/>
              <a:stretch>
                <a:fillRect/>
              </a:stretch>
            </p:blipFill>
            <p:spPr>
              <a:xfrm>
                <a:off x="4561236" y="6350325"/>
                <a:ext cx="1080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FB4A2847-A264-422C-831A-CD1D6326F34E}"/>
                  </a:ext>
                </a:extLst>
              </p14:cNvPr>
              <p14:cNvContentPartPr/>
              <p14:nvPr/>
            </p14:nvContentPartPr>
            <p14:xfrm>
              <a:off x="3858876" y="6428445"/>
              <a:ext cx="471240" cy="288360"/>
            </p14:xfrm>
          </p:contentPart>
        </mc:Choice>
        <mc:Fallback xmlns="">
          <p:pic>
            <p:nvPicPr>
              <p:cNvPr id="67" name="Freihand 66">
                <a:extLst>
                  <a:ext uri="{FF2B5EF4-FFF2-40B4-BE49-F238E27FC236}">
                    <a16:creationId xmlns:a16="http://schemas.microsoft.com/office/drawing/2014/main" id="{FB4A2847-A264-422C-831A-CD1D6326F34E}"/>
                  </a:ext>
                </a:extLst>
              </p:cNvPr>
              <p:cNvPicPr/>
              <p:nvPr/>
            </p:nvPicPr>
            <p:blipFill>
              <a:blip r:embed="rId15"/>
              <a:stretch>
                <a:fillRect/>
              </a:stretch>
            </p:blipFill>
            <p:spPr>
              <a:xfrm>
                <a:off x="3849876" y="6419445"/>
                <a:ext cx="488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Freihand 67">
                <a:extLst>
                  <a:ext uri="{FF2B5EF4-FFF2-40B4-BE49-F238E27FC236}">
                    <a16:creationId xmlns:a16="http://schemas.microsoft.com/office/drawing/2014/main" id="{1F82DEA7-E42F-41E4-97A3-266CBA57CBDD}"/>
                  </a:ext>
                </a:extLst>
              </p14:cNvPr>
              <p14:cNvContentPartPr/>
              <p14:nvPr/>
            </p14:nvContentPartPr>
            <p14:xfrm>
              <a:off x="2161116" y="6282645"/>
              <a:ext cx="1464840" cy="414360"/>
            </p14:xfrm>
          </p:contentPart>
        </mc:Choice>
        <mc:Fallback xmlns="">
          <p:pic>
            <p:nvPicPr>
              <p:cNvPr id="68" name="Freihand 67">
                <a:extLst>
                  <a:ext uri="{FF2B5EF4-FFF2-40B4-BE49-F238E27FC236}">
                    <a16:creationId xmlns:a16="http://schemas.microsoft.com/office/drawing/2014/main" id="{1F82DEA7-E42F-41E4-97A3-266CBA57CBDD}"/>
                  </a:ext>
                </a:extLst>
              </p:cNvPr>
              <p:cNvPicPr/>
              <p:nvPr/>
            </p:nvPicPr>
            <p:blipFill>
              <a:blip r:embed="rId17"/>
              <a:stretch>
                <a:fillRect/>
              </a:stretch>
            </p:blipFill>
            <p:spPr>
              <a:xfrm>
                <a:off x="2152474" y="6274005"/>
                <a:ext cx="1482484"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B18CE4BE-B93C-4DF7-A422-DE89E381F843}"/>
                  </a:ext>
                </a:extLst>
              </p14:cNvPr>
              <p14:cNvContentPartPr/>
              <p14:nvPr/>
            </p14:nvContentPartPr>
            <p14:xfrm>
              <a:off x="1249956" y="6440685"/>
              <a:ext cx="692280" cy="236880"/>
            </p14:xfrm>
          </p:contentPart>
        </mc:Choice>
        <mc:Fallback xmlns="">
          <p:pic>
            <p:nvPicPr>
              <p:cNvPr id="69" name="Freihand 68">
                <a:extLst>
                  <a:ext uri="{FF2B5EF4-FFF2-40B4-BE49-F238E27FC236}">
                    <a16:creationId xmlns:a16="http://schemas.microsoft.com/office/drawing/2014/main" id="{B18CE4BE-B93C-4DF7-A422-DE89E381F843}"/>
                  </a:ext>
                </a:extLst>
              </p:cNvPr>
              <p:cNvPicPr/>
              <p:nvPr/>
            </p:nvPicPr>
            <p:blipFill>
              <a:blip r:embed="rId19"/>
              <a:stretch>
                <a:fillRect/>
              </a:stretch>
            </p:blipFill>
            <p:spPr>
              <a:xfrm>
                <a:off x="1241316" y="6432045"/>
                <a:ext cx="709920" cy="254520"/>
              </a:xfrm>
              <a:prstGeom prst="rect">
                <a:avLst/>
              </a:prstGeom>
            </p:spPr>
          </p:pic>
        </mc:Fallback>
      </mc:AlternateContent>
    </p:spTree>
    <p:extLst>
      <p:ext uri="{BB962C8B-B14F-4D97-AF65-F5344CB8AC3E}">
        <p14:creationId xmlns:p14="http://schemas.microsoft.com/office/powerpoint/2010/main" val="331761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solche institutionelle                                             Ordnung, während der pure Marktprozess mit dieser Institution                                           kompatibel 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4" name="Rechteck 3">
            <a:extLst>
              <a:ext uri="{FF2B5EF4-FFF2-40B4-BE49-F238E27FC236}">
                <a16:creationId xmlns:a16="http://schemas.microsoft.com/office/drawing/2014/main" id="{2FF08F07-E9F0-4A64-8E2C-1B39B6F0C3D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738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Zukünftige Entscheidungen und Implikation sind unüberschaubar und                                                  damit ist der institutionelle Aufbau nicht planbar und sollte das Prinzip                                               von Versuch und Irrtum,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E917C819-9F6A-46AA-8DCA-C593C6B4F9C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894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92" name="Freihand 291">
                <a:extLst>
                  <a:ext uri="{FF2B5EF4-FFF2-40B4-BE49-F238E27FC236}">
                    <a16:creationId xmlns:a16="http://schemas.microsoft.com/office/drawing/2014/main" id="{3AE89BDB-B601-48B9-8EF3-306B279AAE33}"/>
                  </a:ext>
                </a:extLst>
              </p14:cNvPr>
              <p14:cNvContentPartPr/>
              <p14:nvPr/>
            </p14:nvContentPartPr>
            <p14:xfrm>
              <a:off x="185152" y="425601"/>
              <a:ext cx="11906280" cy="6296760"/>
            </p14:xfrm>
          </p:contentPart>
        </mc:Choice>
        <mc:Fallback xmlns="">
          <p:pic>
            <p:nvPicPr>
              <p:cNvPr id="292" name="Freihand 291">
                <a:extLst>
                  <a:ext uri="{FF2B5EF4-FFF2-40B4-BE49-F238E27FC236}">
                    <a16:creationId xmlns:a16="http://schemas.microsoft.com/office/drawing/2014/main" id="{3AE89BDB-B601-48B9-8EF3-306B279AAE33}"/>
                  </a:ext>
                </a:extLst>
              </p:cNvPr>
              <p:cNvPicPr/>
              <p:nvPr/>
            </p:nvPicPr>
            <p:blipFill>
              <a:blip r:embed="rId3"/>
              <a:stretch>
                <a:fillRect/>
              </a:stretch>
            </p:blipFill>
            <p:spPr>
              <a:xfrm>
                <a:off x="176512" y="416602"/>
                <a:ext cx="11923919" cy="6314399"/>
              </a:xfrm>
              <a:prstGeom prst="rect">
                <a:avLst/>
              </a:prstGeom>
            </p:spPr>
          </p:pic>
        </mc:Fallback>
      </mc:AlternateContent>
    </p:spTree>
    <p:extLst>
      <p:ext uri="{BB962C8B-B14F-4D97-AF65-F5344CB8AC3E}">
        <p14:creationId xmlns:p14="http://schemas.microsoft.com/office/powerpoint/2010/main" val="263931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5" name="Freihand 44">
                <a:extLst>
                  <a:ext uri="{FF2B5EF4-FFF2-40B4-BE49-F238E27FC236}">
                    <a16:creationId xmlns:a16="http://schemas.microsoft.com/office/drawing/2014/main" id="{EAB1C145-6699-46D9-936C-02A28530BC55}"/>
                  </a:ext>
                </a:extLst>
              </p14:cNvPr>
              <p14:cNvContentPartPr/>
              <p14:nvPr/>
            </p14:nvContentPartPr>
            <p14:xfrm>
              <a:off x="1301872" y="4646961"/>
              <a:ext cx="96120" cy="154080"/>
            </p14:xfrm>
          </p:contentPart>
        </mc:Choice>
        <mc:Fallback xmlns="">
          <p:pic>
            <p:nvPicPr>
              <p:cNvPr id="45" name="Freihand 44">
                <a:extLst>
                  <a:ext uri="{FF2B5EF4-FFF2-40B4-BE49-F238E27FC236}">
                    <a16:creationId xmlns:a16="http://schemas.microsoft.com/office/drawing/2014/main" id="{EAB1C145-6699-46D9-936C-02A28530BC55}"/>
                  </a:ext>
                </a:extLst>
              </p:cNvPr>
              <p:cNvPicPr/>
              <p:nvPr/>
            </p:nvPicPr>
            <p:blipFill>
              <a:blip r:embed="rId5"/>
              <a:stretch>
                <a:fillRect/>
              </a:stretch>
            </p:blipFill>
            <p:spPr>
              <a:xfrm>
                <a:off x="1293232" y="4637961"/>
                <a:ext cx="113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2" name="Freihand 131">
                <a:extLst>
                  <a:ext uri="{FF2B5EF4-FFF2-40B4-BE49-F238E27FC236}">
                    <a16:creationId xmlns:a16="http://schemas.microsoft.com/office/drawing/2014/main" id="{605ABDB5-9401-4CC9-B7AB-837D8D8B4EEE}"/>
                  </a:ext>
                </a:extLst>
              </p14:cNvPr>
              <p14:cNvContentPartPr/>
              <p14:nvPr/>
            </p14:nvContentPartPr>
            <p14:xfrm>
              <a:off x="8019112" y="5337441"/>
              <a:ext cx="20160" cy="376920"/>
            </p14:xfrm>
          </p:contentPart>
        </mc:Choice>
        <mc:Fallback xmlns="">
          <p:pic>
            <p:nvPicPr>
              <p:cNvPr id="132" name="Freihand 131">
                <a:extLst>
                  <a:ext uri="{FF2B5EF4-FFF2-40B4-BE49-F238E27FC236}">
                    <a16:creationId xmlns:a16="http://schemas.microsoft.com/office/drawing/2014/main" id="{605ABDB5-9401-4CC9-B7AB-837D8D8B4EEE}"/>
                  </a:ext>
                </a:extLst>
              </p:cNvPr>
              <p:cNvPicPr/>
              <p:nvPr/>
            </p:nvPicPr>
            <p:blipFill>
              <a:blip r:embed="rId7"/>
              <a:stretch>
                <a:fillRect/>
              </a:stretch>
            </p:blipFill>
            <p:spPr>
              <a:xfrm>
                <a:off x="8010112" y="5328441"/>
                <a:ext cx="378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 name="Freihand 132">
                <a:extLst>
                  <a:ext uri="{FF2B5EF4-FFF2-40B4-BE49-F238E27FC236}">
                    <a16:creationId xmlns:a16="http://schemas.microsoft.com/office/drawing/2014/main" id="{2EA37CF3-90D6-40A2-A31A-A098C844CE0E}"/>
                  </a:ext>
                </a:extLst>
              </p14:cNvPr>
              <p14:cNvContentPartPr/>
              <p14:nvPr/>
            </p14:nvContentPartPr>
            <p14:xfrm>
              <a:off x="279472" y="1019241"/>
              <a:ext cx="448920" cy="185400"/>
            </p14:xfrm>
          </p:contentPart>
        </mc:Choice>
        <mc:Fallback xmlns="">
          <p:pic>
            <p:nvPicPr>
              <p:cNvPr id="133" name="Freihand 132">
                <a:extLst>
                  <a:ext uri="{FF2B5EF4-FFF2-40B4-BE49-F238E27FC236}">
                    <a16:creationId xmlns:a16="http://schemas.microsoft.com/office/drawing/2014/main" id="{2EA37CF3-90D6-40A2-A31A-A098C844CE0E}"/>
                  </a:ext>
                </a:extLst>
              </p:cNvPr>
              <p:cNvPicPr/>
              <p:nvPr/>
            </p:nvPicPr>
            <p:blipFill>
              <a:blip r:embed="rId9"/>
              <a:stretch>
                <a:fillRect/>
              </a:stretch>
            </p:blipFill>
            <p:spPr>
              <a:xfrm>
                <a:off x="270472" y="1010241"/>
                <a:ext cx="466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8" name="Freihand 147">
                <a:extLst>
                  <a:ext uri="{FF2B5EF4-FFF2-40B4-BE49-F238E27FC236}">
                    <a16:creationId xmlns:a16="http://schemas.microsoft.com/office/drawing/2014/main" id="{9328AFBB-2E8A-4A34-91D1-3DC978B9699C}"/>
                  </a:ext>
                </a:extLst>
              </p14:cNvPr>
              <p14:cNvContentPartPr/>
              <p14:nvPr/>
            </p14:nvContentPartPr>
            <p14:xfrm>
              <a:off x="4502272" y="5824521"/>
              <a:ext cx="295920" cy="55440"/>
            </p14:xfrm>
          </p:contentPart>
        </mc:Choice>
        <mc:Fallback xmlns="">
          <p:pic>
            <p:nvPicPr>
              <p:cNvPr id="148" name="Freihand 147">
                <a:extLst>
                  <a:ext uri="{FF2B5EF4-FFF2-40B4-BE49-F238E27FC236}">
                    <a16:creationId xmlns:a16="http://schemas.microsoft.com/office/drawing/2014/main" id="{9328AFBB-2E8A-4A34-91D1-3DC978B9699C}"/>
                  </a:ext>
                </a:extLst>
              </p:cNvPr>
              <p:cNvPicPr/>
              <p:nvPr/>
            </p:nvPicPr>
            <p:blipFill>
              <a:blip r:embed="rId11"/>
              <a:stretch>
                <a:fillRect/>
              </a:stretch>
            </p:blipFill>
            <p:spPr>
              <a:xfrm>
                <a:off x="4493272" y="5815521"/>
                <a:ext cx="313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9" name="Freihand 148">
                <a:extLst>
                  <a:ext uri="{FF2B5EF4-FFF2-40B4-BE49-F238E27FC236}">
                    <a16:creationId xmlns:a16="http://schemas.microsoft.com/office/drawing/2014/main" id="{C99D66E8-221C-43FE-97E9-1EE3E157DA18}"/>
                  </a:ext>
                </a:extLst>
              </p14:cNvPr>
              <p14:cNvContentPartPr/>
              <p14:nvPr/>
            </p14:nvContentPartPr>
            <p14:xfrm>
              <a:off x="26032" y="3217401"/>
              <a:ext cx="504000" cy="69840"/>
            </p14:xfrm>
          </p:contentPart>
        </mc:Choice>
        <mc:Fallback xmlns="">
          <p:pic>
            <p:nvPicPr>
              <p:cNvPr id="149" name="Freihand 148">
                <a:extLst>
                  <a:ext uri="{FF2B5EF4-FFF2-40B4-BE49-F238E27FC236}">
                    <a16:creationId xmlns:a16="http://schemas.microsoft.com/office/drawing/2014/main" id="{C99D66E8-221C-43FE-97E9-1EE3E157DA18}"/>
                  </a:ext>
                </a:extLst>
              </p:cNvPr>
              <p:cNvPicPr/>
              <p:nvPr/>
            </p:nvPicPr>
            <p:blipFill>
              <a:blip r:embed="rId13"/>
              <a:stretch>
                <a:fillRect/>
              </a:stretch>
            </p:blipFill>
            <p:spPr>
              <a:xfrm>
                <a:off x="17032" y="3208761"/>
                <a:ext cx="521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2" name="Freihand 261">
                <a:extLst>
                  <a:ext uri="{FF2B5EF4-FFF2-40B4-BE49-F238E27FC236}">
                    <a16:creationId xmlns:a16="http://schemas.microsoft.com/office/drawing/2014/main" id="{097B208A-CCA5-433E-8560-A428FDEBA515}"/>
                  </a:ext>
                </a:extLst>
              </p14:cNvPr>
              <p14:cNvContentPartPr/>
              <p14:nvPr/>
            </p14:nvContentPartPr>
            <p14:xfrm>
              <a:off x="2313832" y="825921"/>
              <a:ext cx="9682920" cy="4036680"/>
            </p14:xfrm>
          </p:contentPart>
        </mc:Choice>
        <mc:Fallback xmlns="">
          <p:pic>
            <p:nvPicPr>
              <p:cNvPr id="262" name="Freihand 261">
                <a:extLst>
                  <a:ext uri="{FF2B5EF4-FFF2-40B4-BE49-F238E27FC236}">
                    <a16:creationId xmlns:a16="http://schemas.microsoft.com/office/drawing/2014/main" id="{097B208A-CCA5-433E-8560-A428FDEBA515}"/>
                  </a:ext>
                </a:extLst>
              </p:cNvPr>
              <p:cNvPicPr/>
              <p:nvPr/>
            </p:nvPicPr>
            <p:blipFill>
              <a:blip r:embed="rId15"/>
              <a:stretch>
                <a:fillRect/>
              </a:stretch>
            </p:blipFill>
            <p:spPr>
              <a:xfrm>
                <a:off x="2304832" y="816921"/>
                <a:ext cx="9700560" cy="4054320"/>
              </a:xfrm>
              <a:prstGeom prst="rect">
                <a:avLst/>
              </a:prstGeom>
            </p:spPr>
          </p:pic>
        </mc:Fallback>
      </mc:AlternateContent>
    </p:spTree>
    <p:extLst>
      <p:ext uri="{BB962C8B-B14F-4D97-AF65-F5344CB8AC3E}">
        <p14:creationId xmlns:p14="http://schemas.microsoft.com/office/powerpoint/2010/main" val="36782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3" name="Freihand 32">
                <a:extLst>
                  <a:ext uri="{FF2B5EF4-FFF2-40B4-BE49-F238E27FC236}">
                    <a16:creationId xmlns:a16="http://schemas.microsoft.com/office/drawing/2014/main" id="{B1858939-6235-40C1-8979-E3E6BE3776BA}"/>
                  </a:ext>
                </a:extLst>
              </p14:cNvPr>
              <p14:cNvContentPartPr/>
              <p14:nvPr/>
            </p14:nvContentPartPr>
            <p14:xfrm>
              <a:off x="8835592" y="38961"/>
              <a:ext cx="2639880" cy="663120"/>
            </p14:xfrm>
          </p:contentPart>
        </mc:Choice>
        <mc:Fallback xmlns="">
          <p:pic>
            <p:nvPicPr>
              <p:cNvPr id="33" name="Freihand 32">
                <a:extLst>
                  <a:ext uri="{FF2B5EF4-FFF2-40B4-BE49-F238E27FC236}">
                    <a16:creationId xmlns:a16="http://schemas.microsoft.com/office/drawing/2014/main" id="{B1858939-6235-40C1-8979-E3E6BE3776BA}"/>
                  </a:ext>
                </a:extLst>
              </p:cNvPr>
              <p:cNvPicPr/>
              <p:nvPr/>
            </p:nvPicPr>
            <p:blipFill>
              <a:blip r:embed="rId4"/>
              <a:stretch>
                <a:fillRect/>
              </a:stretch>
            </p:blipFill>
            <p:spPr>
              <a:xfrm>
                <a:off x="8826952" y="29961"/>
                <a:ext cx="265752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Freihand 33">
                <a:extLst>
                  <a:ext uri="{FF2B5EF4-FFF2-40B4-BE49-F238E27FC236}">
                    <a16:creationId xmlns:a16="http://schemas.microsoft.com/office/drawing/2014/main" id="{6325062C-4217-4404-8F66-3D915E6796E5}"/>
                  </a:ext>
                </a:extLst>
              </p14:cNvPr>
              <p14:cNvContentPartPr/>
              <p14:nvPr/>
            </p14:nvContentPartPr>
            <p14:xfrm>
              <a:off x="7625992" y="144441"/>
              <a:ext cx="991440" cy="327240"/>
            </p14:xfrm>
          </p:contentPart>
        </mc:Choice>
        <mc:Fallback xmlns="">
          <p:pic>
            <p:nvPicPr>
              <p:cNvPr id="34" name="Freihand 33">
                <a:extLst>
                  <a:ext uri="{FF2B5EF4-FFF2-40B4-BE49-F238E27FC236}">
                    <a16:creationId xmlns:a16="http://schemas.microsoft.com/office/drawing/2014/main" id="{6325062C-4217-4404-8F66-3D915E6796E5}"/>
                  </a:ext>
                </a:extLst>
              </p:cNvPr>
              <p:cNvPicPr/>
              <p:nvPr/>
            </p:nvPicPr>
            <p:blipFill>
              <a:blip r:embed="rId6"/>
              <a:stretch>
                <a:fillRect/>
              </a:stretch>
            </p:blipFill>
            <p:spPr>
              <a:xfrm>
                <a:off x="7617352" y="135441"/>
                <a:ext cx="10090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789AF4ED-4D8E-4BC3-B01C-32332968E3B4}"/>
                  </a:ext>
                </a:extLst>
              </p14:cNvPr>
              <p14:cNvContentPartPr/>
              <p14:nvPr/>
            </p14:nvContentPartPr>
            <p14:xfrm>
              <a:off x="6047032" y="963081"/>
              <a:ext cx="947520" cy="565200"/>
            </p14:xfrm>
          </p:contentPart>
        </mc:Choice>
        <mc:Fallback xmlns="">
          <p:pic>
            <p:nvPicPr>
              <p:cNvPr id="35" name="Freihand 34">
                <a:extLst>
                  <a:ext uri="{FF2B5EF4-FFF2-40B4-BE49-F238E27FC236}">
                    <a16:creationId xmlns:a16="http://schemas.microsoft.com/office/drawing/2014/main" id="{789AF4ED-4D8E-4BC3-B01C-32332968E3B4}"/>
                  </a:ext>
                </a:extLst>
              </p:cNvPr>
              <p:cNvPicPr/>
              <p:nvPr/>
            </p:nvPicPr>
            <p:blipFill>
              <a:blip r:embed="rId8"/>
              <a:stretch>
                <a:fillRect/>
              </a:stretch>
            </p:blipFill>
            <p:spPr>
              <a:xfrm>
                <a:off x="6038392" y="954081"/>
                <a:ext cx="965160" cy="582840"/>
              </a:xfrm>
              <a:prstGeom prst="rect">
                <a:avLst/>
              </a:prstGeom>
            </p:spPr>
          </p:pic>
        </mc:Fallback>
      </mc:AlternateContent>
    </p:spTree>
    <p:extLst>
      <p:ext uri="{BB962C8B-B14F-4D97-AF65-F5344CB8AC3E}">
        <p14:creationId xmlns:p14="http://schemas.microsoft.com/office/powerpoint/2010/main" val="144701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2B3E65C4-BB1C-4E73-A8A1-8B0DDDC2FD3E}"/>
                  </a:ext>
                </a:extLst>
              </p14:cNvPr>
              <p14:cNvContentPartPr/>
              <p14:nvPr/>
            </p14:nvContentPartPr>
            <p14:xfrm>
              <a:off x="1625152" y="2291121"/>
              <a:ext cx="1523160" cy="868680"/>
            </p14:xfrm>
          </p:contentPart>
        </mc:Choice>
        <mc:Fallback xmlns="">
          <p:pic>
            <p:nvPicPr>
              <p:cNvPr id="7" name="Freihand 6">
                <a:extLst>
                  <a:ext uri="{FF2B5EF4-FFF2-40B4-BE49-F238E27FC236}">
                    <a16:creationId xmlns:a16="http://schemas.microsoft.com/office/drawing/2014/main" id="{2B3E65C4-BB1C-4E73-A8A1-8B0DDDC2FD3E}"/>
                  </a:ext>
                </a:extLst>
              </p:cNvPr>
              <p:cNvPicPr/>
              <p:nvPr/>
            </p:nvPicPr>
            <p:blipFill>
              <a:blip r:embed="rId4"/>
              <a:stretch>
                <a:fillRect/>
              </a:stretch>
            </p:blipFill>
            <p:spPr>
              <a:xfrm>
                <a:off x="1616510" y="2282481"/>
                <a:ext cx="1540804" cy="886320"/>
              </a:xfrm>
              <a:prstGeom prst="rect">
                <a:avLst/>
              </a:prstGeom>
            </p:spPr>
          </p:pic>
        </mc:Fallback>
      </mc:AlternateContent>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8C7915-2D8E-47BC-AA36-C243D2CC2710}"/>
                  </a:ext>
                </a:extLst>
              </p14:cNvPr>
              <p14:cNvContentPartPr/>
              <p14:nvPr/>
            </p14:nvContentPartPr>
            <p14:xfrm>
              <a:off x="5052352" y="4161681"/>
              <a:ext cx="2200680" cy="867240"/>
            </p14:xfrm>
          </p:contentPart>
        </mc:Choice>
        <mc:Fallback xmlns="">
          <p:pic>
            <p:nvPicPr>
              <p:cNvPr id="2" name="Freihand 1">
                <a:extLst>
                  <a:ext uri="{FF2B5EF4-FFF2-40B4-BE49-F238E27FC236}">
                    <a16:creationId xmlns:a16="http://schemas.microsoft.com/office/drawing/2014/main" id="{C18C7915-2D8E-47BC-AA36-C243D2CC2710}"/>
                  </a:ext>
                </a:extLst>
              </p:cNvPr>
              <p:cNvPicPr/>
              <p:nvPr/>
            </p:nvPicPr>
            <p:blipFill>
              <a:blip r:embed="rId4"/>
              <a:stretch>
                <a:fillRect/>
              </a:stretch>
            </p:blipFill>
            <p:spPr>
              <a:xfrm>
                <a:off x="5043352" y="4153041"/>
                <a:ext cx="221832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3D55FD2-0F6F-4DD8-8628-745A7D4C896C}"/>
                  </a:ext>
                </a:extLst>
              </p14:cNvPr>
              <p14:cNvContentPartPr/>
              <p14:nvPr/>
            </p14:nvContentPartPr>
            <p14:xfrm>
              <a:off x="304312" y="6262281"/>
              <a:ext cx="6234480" cy="333360"/>
            </p14:xfrm>
          </p:contentPart>
        </mc:Choice>
        <mc:Fallback xmlns="">
          <p:pic>
            <p:nvPicPr>
              <p:cNvPr id="5" name="Freihand 4">
                <a:extLst>
                  <a:ext uri="{FF2B5EF4-FFF2-40B4-BE49-F238E27FC236}">
                    <a16:creationId xmlns:a16="http://schemas.microsoft.com/office/drawing/2014/main" id="{B3D55FD2-0F6F-4DD8-8628-745A7D4C896C}"/>
                  </a:ext>
                </a:extLst>
              </p:cNvPr>
              <p:cNvPicPr/>
              <p:nvPr/>
            </p:nvPicPr>
            <p:blipFill>
              <a:blip r:embed="rId6"/>
              <a:stretch>
                <a:fillRect/>
              </a:stretch>
            </p:blipFill>
            <p:spPr>
              <a:xfrm>
                <a:off x="295313" y="6253632"/>
                <a:ext cx="6252119" cy="3510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E10D9E09-21D7-48BC-BE81-92F8FCA23B74}"/>
                  </a:ext>
                </a:extLst>
              </p14:cNvPr>
              <p14:cNvContentPartPr/>
              <p14:nvPr/>
            </p14:nvContentPartPr>
            <p14:xfrm>
              <a:off x="6760192" y="5232321"/>
              <a:ext cx="1696680" cy="1356840"/>
            </p14:xfrm>
          </p:contentPart>
        </mc:Choice>
        <mc:Fallback xmlns="">
          <p:pic>
            <p:nvPicPr>
              <p:cNvPr id="35" name="Freihand 34">
                <a:extLst>
                  <a:ext uri="{FF2B5EF4-FFF2-40B4-BE49-F238E27FC236}">
                    <a16:creationId xmlns:a16="http://schemas.microsoft.com/office/drawing/2014/main" id="{E10D9E09-21D7-48BC-BE81-92F8FCA23B74}"/>
                  </a:ext>
                </a:extLst>
              </p:cNvPr>
              <p:cNvPicPr/>
              <p:nvPr/>
            </p:nvPicPr>
            <p:blipFill>
              <a:blip r:embed="rId8"/>
              <a:stretch>
                <a:fillRect/>
              </a:stretch>
            </p:blipFill>
            <p:spPr>
              <a:xfrm>
                <a:off x="6751550" y="5223321"/>
                <a:ext cx="1714324" cy="1374480"/>
              </a:xfrm>
              <a:prstGeom prst="rect">
                <a:avLst/>
              </a:prstGeom>
            </p:spPr>
          </p:pic>
        </mc:Fallback>
      </mc:AlternateContent>
    </p:spTree>
    <p:extLst>
      <p:ext uri="{BB962C8B-B14F-4D97-AF65-F5344CB8AC3E}">
        <p14:creationId xmlns:p14="http://schemas.microsoft.com/office/powerpoint/2010/main" val="239198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56" name="Freihand 155">
                <a:extLst>
                  <a:ext uri="{FF2B5EF4-FFF2-40B4-BE49-F238E27FC236}">
                    <a16:creationId xmlns:a16="http://schemas.microsoft.com/office/drawing/2014/main" id="{19BDBA5C-3401-4287-80D7-C0473707BB29}"/>
                  </a:ext>
                </a:extLst>
              </p14:cNvPr>
              <p14:cNvContentPartPr/>
              <p14:nvPr/>
            </p14:nvContentPartPr>
            <p14:xfrm>
              <a:off x="342832" y="671121"/>
              <a:ext cx="11739600" cy="5926680"/>
            </p14:xfrm>
          </p:contentPart>
        </mc:Choice>
        <mc:Fallback xmlns="">
          <p:pic>
            <p:nvPicPr>
              <p:cNvPr id="156" name="Freihand 155">
                <a:extLst>
                  <a:ext uri="{FF2B5EF4-FFF2-40B4-BE49-F238E27FC236}">
                    <a16:creationId xmlns:a16="http://schemas.microsoft.com/office/drawing/2014/main" id="{19BDBA5C-3401-4287-80D7-C0473707BB29}"/>
                  </a:ext>
                </a:extLst>
              </p:cNvPr>
              <p:cNvPicPr/>
              <p:nvPr/>
            </p:nvPicPr>
            <p:blipFill>
              <a:blip r:embed="rId3"/>
              <a:stretch>
                <a:fillRect/>
              </a:stretch>
            </p:blipFill>
            <p:spPr>
              <a:xfrm>
                <a:off x="334192" y="662121"/>
                <a:ext cx="11757240" cy="5944320"/>
              </a:xfrm>
              <a:prstGeom prst="rect">
                <a:avLst/>
              </a:prstGeom>
            </p:spPr>
          </p:pic>
        </mc:Fallback>
      </mc:AlternateContent>
    </p:spTree>
    <p:extLst>
      <p:ext uri="{BB962C8B-B14F-4D97-AF65-F5344CB8AC3E}">
        <p14:creationId xmlns:p14="http://schemas.microsoft.com/office/powerpoint/2010/main" val="71948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2943125F-AC45-48DB-8AF4-46297DEF1A25}"/>
                  </a:ext>
                </a:extLst>
              </p14:cNvPr>
              <p14:cNvContentPartPr/>
              <p14:nvPr/>
            </p14:nvContentPartPr>
            <p14:xfrm>
              <a:off x="4597312" y="2355921"/>
              <a:ext cx="290520" cy="374400"/>
            </p14:xfrm>
          </p:contentPart>
        </mc:Choice>
        <mc:Fallback xmlns="">
          <p:pic>
            <p:nvPicPr>
              <p:cNvPr id="10" name="Freihand 9">
                <a:extLst>
                  <a:ext uri="{FF2B5EF4-FFF2-40B4-BE49-F238E27FC236}">
                    <a16:creationId xmlns:a16="http://schemas.microsoft.com/office/drawing/2014/main" id="{2943125F-AC45-48DB-8AF4-46297DEF1A25}"/>
                  </a:ext>
                </a:extLst>
              </p:cNvPr>
              <p:cNvPicPr/>
              <p:nvPr/>
            </p:nvPicPr>
            <p:blipFill>
              <a:blip r:embed="rId4"/>
              <a:stretch>
                <a:fillRect/>
              </a:stretch>
            </p:blipFill>
            <p:spPr>
              <a:xfrm>
                <a:off x="4588312" y="2347281"/>
                <a:ext cx="3081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Freihand 27">
                <a:extLst>
                  <a:ext uri="{FF2B5EF4-FFF2-40B4-BE49-F238E27FC236}">
                    <a16:creationId xmlns:a16="http://schemas.microsoft.com/office/drawing/2014/main" id="{773AB299-9C62-41DC-A4B4-CA813B12DC74}"/>
                  </a:ext>
                </a:extLst>
              </p14:cNvPr>
              <p14:cNvContentPartPr/>
              <p14:nvPr/>
            </p14:nvContentPartPr>
            <p14:xfrm>
              <a:off x="3036712" y="3659121"/>
              <a:ext cx="974160" cy="1006200"/>
            </p14:xfrm>
          </p:contentPart>
        </mc:Choice>
        <mc:Fallback xmlns="">
          <p:pic>
            <p:nvPicPr>
              <p:cNvPr id="28" name="Freihand 27">
                <a:extLst>
                  <a:ext uri="{FF2B5EF4-FFF2-40B4-BE49-F238E27FC236}">
                    <a16:creationId xmlns:a16="http://schemas.microsoft.com/office/drawing/2014/main" id="{773AB299-9C62-41DC-A4B4-CA813B12DC74}"/>
                  </a:ext>
                </a:extLst>
              </p:cNvPr>
              <p:cNvPicPr/>
              <p:nvPr/>
            </p:nvPicPr>
            <p:blipFill>
              <a:blip r:embed="rId6"/>
              <a:stretch>
                <a:fillRect/>
              </a:stretch>
            </p:blipFill>
            <p:spPr>
              <a:xfrm>
                <a:off x="3028075" y="3650121"/>
                <a:ext cx="991793" cy="1023840"/>
              </a:xfrm>
              <a:prstGeom prst="rect">
                <a:avLst/>
              </a:prstGeom>
            </p:spPr>
          </p:pic>
        </mc:Fallback>
      </mc:AlternateContent>
    </p:spTree>
    <p:extLst>
      <p:ext uri="{BB962C8B-B14F-4D97-AF65-F5344CB8AC3E}">
        <p14:creationId xmlns:p14="http://schemas.microsoft.com/office/powerpoint/2010/main" val="41520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Breitbild</PresentationFormat>
  <Paragraphs>289</Paragraphs>
  <Slides>28</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466</cp:revision>
  <cp:lastPrinted>2022-03-02T23:29:14Z</cp:lastPrinted>
  <dcterms:created xsi:type="dcterms:W3CDTF">2019-02-11T10:45:01Z</dcterms:created>
  <dcterms:modified xsi:type="dcterms:W3CDTF">2022-03-18T09:03:17Z</dcterms:modified>
</cp:coreProperties>
</file>