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643" r:id="rId3"/>
    <p:sldId id="651" r:id="rId4"/>
    <p:sldId id="652" r:id="rId5"/>
    <p:sldId id="653" r:id="rId6"/>
    <p:sldId id="1386" r:id="rId7"/>
    <p:sldId id="1388" r:id="rId8"/>
    <p:sldId id="644" r:id="rId9"/>
    <p:sldId id="1389" r:id="rId10"/>
    <p:sldId id="1390" r:id="rId11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321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4:07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0 153 8522,'8'-32'6927,"38"-5"-7012,-36 31 598,80-50-323,-85 53-191,0 0 0,0 0 0,0 1 0,0 0 0,1 0 0,-1 0 0,1 1-1,-1 0 1,1 0 0,-1 0 0,1 0 0,0 1 0,-1 0 0,1 0 0,0 1 0,-1 0-1,1 0 1,0 0 0,-1 0 0,0 1 0,1 0 0,-1 0 0,0 1 0,0-1-1,0 1 2,40 44 107,-32-17-110,-2 2-1,-1-1 1,-2 2 0,-1-1-1,3 30 4,2 11 25,-2-30 2,-5-24 10,-1 1 0,0 0 0,-1 0 1,-1 0-1,-1 0 0,-1 0 0,-1 1 0,-1-1-37,2-16 82,-1-1-1,0 0 0,0 0 1,0 0-1,0 0 0,0 0 0,-1 0 1,1 0-1,-1 0 0,0-1 1,0 1-1,0-1 0,0 1 1,-1-1-1,1 0 0,0 1 1,-1-1-1,0-1 0,1 1 1,-1 0-1,0-1 0,0 1 1,0-1-1,0 0 0,0 0 1,0 0-1,-1 0 0,1-1 1,0 1-1,0-1 0,-1 0 1,0 0-82,-7 0 236,0-1 1,0 0-1,0 0 1,1-2 0,-1 1-1,0-1 1,1-1-1,0 0 1,-2-1-237,-3-1 74,1-2 1,0 0-1,0 0 0,1-2 1,0 1-1,0-2 1,1 1-1,1-2 0,-2-1-74,47 2-2826,36-12-3786,-28 9 2085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0:3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11 289 9418,'-7'-6'2897,"4"7"511,9-1-2527,6-3-569,18 3-136,13-7-136,25-2 16,11-1-8,16 3 16,-10-2-24,2 4 16,-25 2-32,-10 3 24,-23 6-32,-14 6-728,-21 8-2785,-16 3 656</inkml:trace>
  <inkml:trace contextRef="#ctx0" brushRef="#br0" timeOffset="279.274">60 436 9010,'-9'2'2424,"12"1"585,15 3-2361,11-5-536,22-4 40,9-4-32,21-7 32,3-4-56,19-4 8,-13 1-224,1-5 200,-23 10-3248,-9 2 983</inkml:trace>
  <inkml:trace contextRef="#ctx0" brushRef="#br0" timeOffset="506.611">812 2 9434,'4'-2'6872,"19"15"-7081,-18-9 744,40 18-364,0-1 1,2-3 0,38 11-172,89 35 293,-172-63-291,0-1 1,0 0 0,0 1-1,0-1 1,0 1 0,1 0-1,-1 0 1,0 0 0,0 0-1,-1 0 1,1 0 0,0 1-1,0-1 1,-1 1 0,1-1-1,0 1 1,-1-1 0,0 1-1,1 0 1,-1 0 0,0 0-1,0 0 1,0 0 0,0 0-1,0 0 1,-1 0 0,1 0-1,0 0 1,-1 0 0,0 1-1,1-1 1,-1 0 0,0 0-1,0 0 1,0 1 0,-1-1-1,1 0 1,0 0 0,-1 0-1,0 1 1,1-1 0,-1 0-1,-1 1-2,-90 82 122,-98 53 60,-16 21-752,74-49-2671,36-27 356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1:47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37 352 8218,'-36'-32'6389,"41"37"-4914,28 4-1330,0-2 0,1-1 0,0-2 0,26 0-145,22-7 99,-1-5 1,0-3-1,68-19-99,-4 2 66,-48 21-8,-87 7-29,-21 1-29,-89 9-457,73-5 398,-1-2 0,1-1 0,-1-1 0,1-1-1,0-2 1,-1-1 0,-2-1 59,-104-30 591,133 34-576,-1-1 0,1 1 0,0 0 0,0 0 0,-1 0 0,1 0 0,0 1 0,0-1 0,0 0 0,-1 0 0,1 1 0,0-1 0,0 1 0,0-1 0,0 1 0,-1-1-1,1 1 1,0 0 0,0 0 0,0-1 0,0 1 0,1 0 0,-1 0 0,0 0 0,0 0 0,0 0 0,1 0 0,-1 0 0,1 0 0,-1 0 0,1 1 0,-1-1 0,1 0 0,-1 0 0,1 0 0,0 1 0,0-1 0,0 0 0,0 0 0,0 1 0,0-1 0,0 0 0,0 0 0,0 1 0,0-1 0,1 0 0,-1 0 0,1 0 0,-1 0 0,1 1 0,-1-1 0,1 0 0,-1 0 0,1 0 0,0 0-1,0 0 1,0 0 0,-1 0 0,1 0 0,0-1 0,0 1 0,0 0 0,0-1 0,1 1 0,-1 0 0,0-1 0,0 1 0,0-1 0,0 0 0,1 1-15,48 13 44,5-7 10,0-3-1,0-2 0,36-3-53,91 3 92,-136 1-72,-46-3-20,0 0-1,1-1 1,-1 1 0,0 0-1,1 0 1,-1 0 0,1 0-1,-1 0 1,0-1 0,1 1-1,-1 0 1,1 0-1,-1 0 1,0 0 0,1 0-1,-1 0 1,1 0 0,-1 0-1,0 1 1,1-1-1,-1 0 1,1 0 0,-1 0-1,0 0 1,1 0 0,-1 1-1,0-1 1,1 0 0,-1 0-1,0 1 1,1-1-1,-1 0 1,0 1 0,0-1-1,1 0 1,-1 1 0,0-1-1,0 0 1,1 1-1,-1-1 1,0 0 0,0 1-1,0-1 1,0 1 0,0-1-1,0 0 1,0 1 0,0-1-1,0 1 1,0-1-1,0 0 1,0 1 0,0-1-1,0 1 1,0-1 0,0 0-1,0 1 1,0-1-1,0 1 1,-1-1 0,1 0-1,0 1 1,0-1 0,-20 21-22,-74 6 53,-406 50 38,398-64-13,102-12-54,-1-1-1,1 0 1,-1-1 0,0 1 0,1 0-1,-1 0 1,1 0 0,-1 0 0,1 0-1,-1 0 1,1-1 0,-1 1 0,1 0-1,-1 0 1,1-1 0,0 1 0,-1 0-1,1-1 1,-1 1 0,1-1-1,0 1 1,-1 0 0,1-1 0,0 1-1,-1-1 1,1 1 0,0-1 0,0 1-1,-1-1 1,1 1 0,0-1 0,0 1-1,0-1 1,0 1 0,0-1 0,0 1-1,0-1 1,0 1 0,0-1 0,0 0-1,0 1 1,0-1 0,0 1 0,0-1-1,1 1 1,-1-1 0,0 1 0,0-1-1,0 1 1,1-1 0,-1 1 0,0 0-1,1-1 1,-1 1 0,0-1-1,1 1 1,-1 0 0,1-1 0,-1 1-1,1 0 1,-1-1 0,1 1-2,82-2-1327,-1-3-1,0-3 1,1-5 1327,-16 2-2892,-2 5 64</inkml:trace>
  <inkml:trace contextRef="#ctx0" brushRef="#br0" timeOffset="482.385">696 53 7402,'-7'-6'771,"3"2"-315,0 0 0,0-1 0,0 2 0,-1-1 1,1 0-1,-1 1 0,0 0 0,0 0 0,0 1 0,0-1 0,-1 1 0,1 0 0,-1 0 0,1 1 0,-2 0-456,7 1 21,-1 0-1,1 1 1,0-1 0,-1 0 0,1 1-1,-1-1 1,1 1 0,0-1 0,-1 1 0,1-1-1,0 1 1,-1-1 0,1 1 0,0-1-1,0 1 1,0-1 0,-1 1 0,1-1-1,0 1 1,0 0 0,0-1 0,0 1 0,0-1-1,0 1 1,0-1 0,0 1 0,0 0-1,0-1 1,1 1 0,-1-1 0,0 1 0,0-1-1,0 1 1,1-1 0,-1 1 0,0-1-1,1 1 1,-1-1 0,0 1 0,1-1-1,-1 1 1,1-1 0,-1 0 0,0 1 0,1-1-1,-1 0 1,1 1 0,-1-1 0,1 0-1,0 0 1,-1 0 0,1 1 0,-1-1-1,1 0-20,12 10 46,1-2 0,0 1 0,0-1 0,1-1 0,-1-1 0,2 0 0,-1-1-1,1 0-45,-3-1 30,98 29 242,2-4 0,71 6-272,-54 0 56,-129-35-56,0 0 0,0 0 0,0 0 0,0 0 0,0 0 1,0 0-1,0 1 0,0-1 0,0 1 0,0-1 0,0 1 0,0-1 1,0 1-1,0-1 0,0 1 0,0 0 0,0-1 0,-1 1 0,1 0 1,0 0-1,-1 0 0,1 0 0,0-1 0,-1 1 0,1 0 0,-1 0 1,1 0-1,-1 0 0,0 0 0,1 0 0,-1 1 0,0-1 0,0 0 1,0 0-1,0 0 0,0 0 0,0 0 0,0 0 0,0 0 0,0 0 1,0 0-1,-1 0 0,1 0 0,0 1 0,-1-1 0,1 0 0,-1 0 0,-110 78 16,-9 2 54,3 6 0,4 5 0,-53 57-70,33-6-3126,72-77 715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2:30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20 162 10554,'-2'7'2169,"13"-2"1087,12-2-3040,22-4 153,19-6 63,28-14 16,12-3-24,16-8-96,-14 6-208,-6 2-32,-33 15-64,-17 6-344,-28 9-344,-20 8-1593,-25 7-1448,-21 3-367</inkml:trace>
  <inkml:trace contextRef="#ctx0" brushRef="#br0" timeOffset="252.839">3 465 5553,'-3'-1'3225,"15"2"-305,11-4-687,19-1-1569,13-5-64,25-5 64,2-3-184,11 2-79,-16 1-217,2 2-80,-24 3-56,-5 3-400,-17 6-3057,-2-27 896</inkml:trace>
  <inkml:trace contextRef="#ctx0" brushRef="#br0" timeOffset="478.274">742 10 5201,'19'-9'8439,"19"17"-5670,-29-6-2622,28 8-24,5 0-82,-1 3 1,0 1-1,-1 2 1,3 3-42,-39-18 0,0 1 0,-1 0 0,1 0 0,0 0 0,-1 1 0,1-1 0,-1 1 0,0 0 0,0 0 0,0 0 0,0 0 0,0 0 0,-1 1 0,0-1 0,0 1 0,0 0 0,0 0 0,0 0 0,0 0 0,-1 0 0,0 0 0,0 0 0,0 0 0,-1 0 0,1 0 0,-1 1 0,0 0 0,-1 3-1,-1-1 0,0 1 0,-1 0 1,1-1-1,-1 1 0,-1-1 0,0 0 0,0 0 1,0 0-1,-1-1 0,1 1 0,-2-1 0,0 1 1,-29 31 5,-1-2 0,-2-1-1,-1-2 1,-20 12-5,3-2-191,45-35-314,1 0 0,0 0 0,1 1 0,0 1 0,0-1 0,1 1 0,-5 9 505,6 1-2805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3:10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342 289 3673,'-136'24'7942,"29"-3"-5297,88-23-1960,24 1-275,53 2-355,164-16 57,250-41-43,-432 54-41,-51 5 58,-105 15 0,0 5 1,1 5-1,-33 17-86,-53 12 50,58-30-23,121-23-22,17-1 18,22-4 2,-9 1-16,236-24 62,-21 6-56,-185 16 6,-1-1 1,1-1 0,-1-3-1,30-9-21,-111 14 76,-29 4-62,1 4-1,0 3 1,-35 11-14,-7-1-8,105-18 4,2 0 4,1-1-1,-1 1 1,0 1-1,1-1 1,-1 1-1,1 0 1,0 0-1,-1 1 1,1 0-1,0 0 1,1 0-1,-5 4 1,10-6-10,0-1-1,0 1 1,0 0-1,0 0 0,0-1 1,0 1-1,0 0 1,0 0-1,0-1 1,1 1-1,-1 0 1,0 0-1,1-1 0,-1 1 1,0 0-1,1-1 1,-1 1-1,1 0 1,-1-1-1,1 1 1,-1-1-1,1 1 1,-1-1-1,1 1 0,-1-1 1,1 1-1,0-1 1,-1 0-1,1 1 1,0-1-1,-1 0 1,1 0-1,0 1 0,0-1 1,-1 0-1,1 0 1,0 0-1,0 0 1,-1 0-1,1 0 1,0 0-1,0 0 0,0 0 1,0 0 10,-1 0-19,42 2-2492,16-16 165</inkml:trace>
  <inkml:trace contextRef="#ctx0" brushRef="#br0" timeOffset="605.601">681 104 4601,'-62'-21'8701,"62"21"-8329,17 4 132,139 4-359,26-8-26,146 22-119,-236-3 30,-91-18-28,0-1 0,0 1-1,-1 0 1,1 0-1,0 0 1,0 0-1,-1 0 1,1 0 0,0 0-1,-1 0 1,1 0-1,-1 0 1,0 0-1,1 0 1,-1 0 0,0 0-1,1 0 1,-1 0-1,0 1 1,0-1 0,0 0-1,0 0 1,0 0-1,0 0 1,-1 1-1,1-1 1,0 0 0,0 0-1,-1 0 1,1 0-1,-1 0 1,1 0-1,-1 0 1,1 0 0,-1 0-1,0 0 1,0 0-1,1 0 1,-1 0-1,0-1 1,0 1 0,0 0-1,0 0 1,0-1-1,0 1 1,0-1-1,0 1 1,0-1 0,0 1-1,-1-1-1,2 1 1,-126 100 274,29-26 45,-2-5-1,-3-4 1,-10-1-320,78-47 98,7-4-24,1 0 1,0 1-1,1 2 0,0 1 1,1 0-1,-16 19-74,37-35-8,1 1 0,0 0 0,0 0 0,0 0-1,0 0 1,0 0 0,1 0 0,-1 0 0,1 0 0,0 1 0,0-1-1,0 1 1,1-1 0,-1 0 0,1 1 0,-1 0 0,1-1 0,0 1 8,21 32-3031,1-20 584</inkml:trace>
  <inkml:trace contextRef="#ctx0" brushRef="#br0" timeOffset="30046.025">271 415 6793,'-32'-3'5139,"20"-5"-3780,14 17 435,-1-7-1733,0-1 0,0 1 1,1-1-1,-1 1 1,1-1-1,-1 0 1,1 1-1,-1-1 1,1 0-1,0 0 1,0 0-1,-1 0 1,1-1-1,0 1 0,0 0 1,0-1-1,0 0 1,0 1-1,0-1 1,0 0-1,0 0 1,0 0-1,0 0 1,0 0-1,0 0 1,0-1-1,0 1 0,0-1 1,0 1-62,15-2 194,178-28-60,-125 16-105,77-10 48,178 13 40,-290 11-55,-89 2 1885,-32 4-1470,1 4 1,-73 19-478,101-18 141,-133 22 119,168-31-228,0-2 0,1 0 0,-1-2 0,1 0 0,-1-1 0,-6-3-32,43-1-87,130-42-105,-79 22 160,-54 23 31,95-37 16,2 4-1,69-11-14,-112 41-33,-66 7 31,-1 0 1,1 0-1,0 0 0,0 1 0,0-1 1,-1 0-1,1 0 0,0 1 1,0-1-1,0 0 0,0 0 0,-1 1 1,1-1-1,0 0 0,0 1 1,0-1-1,0 0 0,0 1 0,0-1 1,0 0-1,0 0 0,0 1 1,0-1-1,0 0 0,0 1 0,0-1 1,0 0-1,0 1 0,0-1 1,0 0-1,0 0 0,1 1 0,-1-1 1,0 0-1,0 1 0,0-1 0,0 0 1,1 0-1,-1 0 0,0 1 1,0-1-1,1 0 0,-1 0 0,0 0 1,0 1-1,1-1 0,-1 0 1,0 0-1,0 0 0,1 0 0,-1 0 1,0 0-1,1 0 0,-1 1 2,-31 12-36,30-13 36,-88 32 62,-2-4 0,-1-4 0,-36 2-62,-58 9 63,147-37-974,33-7-820,6-18-1964,5-9-473</inkml:trace>
  <inkml:trace contextRef="#ctx0" brushRef="#br0" timeOffset="31800.259">737 36 10666,'-57'-11'6650,"87"-5"-6257,110 31 1153,-86-12-1546,0-3 0,0-2 0,52-8 0,97-4 40,-194 14-29,-1-1 1,1 1 0,0 1-1,-1-1 1,1 1 0,0 1-1,-1 0 1,0 0 0,1 1-1,-1 0 1,0 0 0,0 1-1,0 0 1,-1 0 0,0 1-1,0 0 1,0 0 0,0 1-1,3 3-11,-9-4 37,0 0-1,-1 0 1,1 0-1,-1 0 1,-1 0 0,1 0-1,-1 0 1,1-1-1,-1 1 1,-1 0 0,1 0-1,-1-1 1,1 1-1,-1 0 1,-1-1-1,1 0 1,-1 0 0,0 1-1,1-1 1,-2-1-1,1 1 1,0 0-1,-1-1 1,0 0 0,0 0-1,-2 2-36,-4 5 67,-44 48 264,-2-2 1,-40 28-332,15-16 74,-4-4 1,-28 13-75,3-30 144,94-43-86,1 2 1,0-1 0,0 2-1,1 0 1,0 1 0,0 0 0,-9 8-59,22-14-2,-1-1 1,0 0 0,1 0-1,-1 1 1,1-1 0,-1 1-1,1-1 1,0 1 0,0-1-1,-1 1 1,1 0 0,0 0-1,1 0 1,-1-1 0,0 1-1,1 0 1,-1 0 0,1 0-1,-1 0 1,1 0 0,0 0-1,0 0 1,0 0 0,0 1-1,0-1 1,0 0 0,0 0-1,1 0 1,-1 0 0,1 0-1,0-1 1,0 1 1,39-1-121,-20-7 128,0-1 0,0 0 1,-1-2-1,0 0 1,-1-1-1,0-1 1,-1-1-1,0 0 0,5-6-7,29-22-52,-3-1 0,-1-3-1,-2-2 1,24-34 52,-30 35-104,56-81-104,-95 123 215,0-1 0,-1 1 0,1-1 0,-1 1 1,0 0-1,0 0 0,0 0 0,-1-1 0,1 1 0,-1 0 0,1 0 1,-1 1-1,0-1 0,0 0 0,-1 1 0,1-1 0,0 1 0,-1-1 0,1 1 1,-4-1-8,-13-12 41,-1 1 1,-1 1 0,0 0 0,0 2 0,-1 1-1,-1 1 1,0 0 0,0 2 0,-4 0-42,-192-35 196,195 32-284,66 19-55,45 10 66,1-5 1,0-3-1,0-4 0,10-4 77,-26 1-25,-61-5 22,1 2 0,-1-1-1,0 2 1,0-1 0,0 2 0,0-1 0,0 1-1,0 1 1,-1 0 0,0 1 0,1 0 0,-2 0 0,3 2 3,-12-5-4,1-1 0,-1 1 0,1 0 0,-1-1 0,0 1 0,1 0 0,-1 0 0,0-1 0,0 1 0,-1 0 0,1 0 0,0-1 0,-1 1 0,1 0 0,-1-1 0,1 1 0,-1 0 0,0-1 0,1 1 0,-1-1 0,0 1 1,0-1-1,0 0 0,0 1 0,0-1 0,-1 0 0,1 1 0,0-1 0,-1 0 0,1 0 0,-1 0 0,1 0 0,-1-1 0,0 1 4,0 1 1,-142 104 3,-148 141 4,102-126 115,185-117-52,3-1-168,-1-1 1,1 0 0,-1 0-1,1-1 1,-1 1-1,0-1 1,1 1 0,-1-1-1,0 0 1,0 0 0,0 0-1,0 0 1,0 0-1,0-1 1,0 0 0,-1 1-1,1-1 1,0 0 0,-1-1 96,-11-2-3495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3:59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49 396 8802,'-49'-6'6465,"58"10"-5586,51-8-636,0-2 0,-1-3 0,31-10-243,-39 9 91,361-74 187,-327 80 257,-52 11-2727,-22 0 408</inkml:trace>
  <inkml:trace contextRef="#ctx0" brushRef="#br0" timeOffset="298.133">141 516 9418,'-42'27'4993,"1"2"-4737,54-17-8,36-21 48,37 0 104,22-5-72,-2 4-48,-10-1-87,12 2-49,-23-2-88,0-1-72,-19-1-401,1-7-2911,-23-3 759</inkml:trace>
  <inkml:trace contextRef="#ctx0" brushRef="#br0" timeOffset="573.166">1049 0 10146,'3'0'2689,"-2"3"671,11 2-2735,8-1-593,12 5-56,1 2 24,4 4-8,-4 3 8,3 13-32,-11-1 40,-7 8-24,-9 0 24,-17 12-16,-14 0 64,-34 20-2313,-8-11-1088,-14-14-367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5:23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1 188 18660,'34'16'137,"2"1"-46,1-1 0,0-2 0,1-2 0,7 0-91,144 26 50,-139-33-43,0-2 1,0-3-1,0-1 1,0-3-1,35-8-7,251-54 0,-2 8 9,-245 49 2,0 4 0,60 5-11,-35 9 12,104 24-12,127 25 24,48-35-4,10-21-23,-19-16 4,-36 13 15,6 8 6,-13-19 82,-11-13-16,-37-1 89,-20-5-14,41-13-80,-119 3 126,109-27 855,-265 70-274,-58-16-502,-13-10-3661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4:00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3705 7210,'1'3'5723,"-3"5"-4177,-1 7-1385,-5 66 244,3 1 0,4 0 0,4 0-1,7 38-404,-10-120-54,0-1 0,-1 1 0,1-1 0,-1 1 0,1 0-1,-1 0 1,1-1 0,-1 1 0,1 0 0,-1 0-1,1 0 1,-1-1 0,1 1 0,-1 0 0,1 0-1,-1 0 1,0 0 0,1 0 0,-1 0 0,1 0-1,-1 0 1,1 0 0,-1 0 0,1 1 0,-1-1 0,0 0-1,1 0 1,-1 0 0,1 1 0,-1-1 0,1 0-1,0 0 1,-1 1 0,1-1 0,-1 1 0,1-1-1,0 0 1,-1 1 0,1-1 0,-1 1 0,1-1 0,0 1-1,0-1 1,-1 1 0,1-1 0,0 1 0,0-1-1,0 1 1,0-1 0,-1 1 0,1-1 0,0 1-1,0-1 1,0 1 0,0 0 0,0-1 0,0 1-1,1-1 1,-1 1 0,0-1 54,-21-15-2510</inkml:trace>
  <inkml:trace contextRef="#ctx0" brushRef="#br0" timeOffset="488.823">212 3849 9290,'-6'-20'527,"2"12"-181,1 0 0,0-1 0,1 1 1,0-1-1,0 1 0,1-1 0,0 0 0,0 0 0,1 0 0,0 0 0,1 0 0,0 1 0,0-1 0,1 0 1,1-1-347,1 1 87,1 1 0,0 0 1,1 0-1,0 0 1,0 1-1,1 0 1,0 0-1,0 1 1,0 0-1,1 0 1,0 1-1,0-1 1,1 2-1,-1-1 1,1 1-1,0 1 1,0 0-1,0 0 1,1 0-1,-1 1 0,1 1 1,5-1-88,2-1 42,1 1 0,0 1-1,0 1 1,0 0 0,-1 1 0,1 1-1,0 0 1,-1 2 0,1 0 0,-1 1 0,0 0-1,11 6-41,-24-8 4,0-1-1,0 0 0,-1 1 1,1 0-1,-1 0 1,0 0-1,1 0 0,-2 1 1,1-1-1,0 1 0,-1 0 1,1 0-1,-1 0 0,0 0 1,0 0-1,-1 0 0,1 0 1,-1 1-1,0-1 0,0 1 1,0-1-1,-1 0 1,0 1-1,1 0 0,-2-1 1,1 1-1,0-1 0,-1 1 1,0-1-1,0 0 0,0 1 1,-1-1-1,1 0 0,-1 0 1,-2 3-4,-78 117 210,24-44 56,57-78-261,-1-1 1,1 1 0,0-1-1,0 1 1,0 0-1,0-1 1,1 1-1,-1 0 1,0-1-1,1 1 1,-1 0 0,1 0-1,0 0 1,-1 0-1,1 0 1,0 0-1,0-1 1,0 1-1,0 0 1,1 0 0,-1 0-1,0 0 1,1 0-1,0-1 1,-1 1-1,1 0 1,0 0-1,0-1 1,0 1 0,0 0-1,0-1 1,0 1-1,0-1 1,0 0-1,1 1 1,0 0-6,176 112 77,-178-114-77,6 2-3,-2 1 0,1-1-1,0 1 1,0 0-1,-1 0 1,0 1 0,0-1-1,0 1 1,0 0 0,0 0-1,-1 1 1,1-1 0,-1 1-1,0-1 1,-1 1-1,1 0 1,-1 0 0,0 0-1,0 0 1,-1 1 0,1-1-1,-1 1 1,0-1 0,-1 0-1,1 2 4,-6 4 7,1 0 0,-1 0 1,-1-1-1,0 0 0,-1 0 0,0-1 0,0 1 0,-1-1 0,0-1 0,0 0 0,-1 0 1,-4 3-8,2-4 191,0 0 0,0-1 0,-1 0 1,0-1-1,0 0 0,0 0 0,0-2 1,-1 1-1,1-2 0,-1 0 0,0 0 0,0-1 1,0-1-1,0 0 0,0 0 0,0-2 1,1 0-1,-1 0 0,0-1 0,-6-3-191,14 5-37,1-1 0,0 0 0,-1-1 0,1 1 0,0-1 0,0 0 0,1 0 0,-1 0 0,1-1 0,-1 1 0,1-1 0,0 0 0,0 1 0,1-1 0,-1-1 0,1 1 0,0 0 0,0-1 0,0 1 0,1-1 0,0 1 0,0-1 0,0 0 0,0 0 0,0 1 0,1-1 0,0 0 0,0 0 0,1 0 0,-1 1 0,1-1 0,0 0 0,0 1 0,1-1 0,-1 0 0,1 1 0,0 0 0,0-1 0,0 1 0,1 0 0,2-3 37,56-56-6172,-25 37 1796</inkml:trace>
  <inkml:trace contextRef="#ctx0" brushRef="#br0" timeOffset="1073.985">1195 3577 9074,'6'22'5000,"-19"20"-3929,8-29-947,-2 3-63,0 2-1,2-1 1,0 0 0,1 1 0,0 0 0,2 0 0,0 0 0,1 0 0,1 0 0,1 1 0,0-1 0,1 0 0,4 15-61,-5-30 12,0 1 1,1-1-1,-1 1 0,1-1 1,-1 0-1,1 0 0,0 0 1,0 0-1,0 0 1,1 0-1,-1 0 0,1-1 1,0 1-1,-1-1 1,1 0-1,0 0 0,0 0 1,1 0-1,-1 0 1,0-1-1,0 1 0,1-1 1,-1 0-1,1 0 0,-1 0 1,1 0-1,0-1 1,-1 0-1,1 1 0,0-1 1,-1-1-1,1 1 1,0 0-1,-1-1 0,1 0 1,-1 0-1,1 0 1,1-1-13,51-15 143,-42 11-129,0 2 1,0 0-1,1 0 0,-1 1 1,1 1-1,0 0 1,-1 1-1,10 1-14,-21 0-4,0 1 0,0 0 0,0-1 0,0 1 1,0 0-1,0 1 0,-1-1 0,1 0 0,0 1 0,-1 0 0,1-1 0,-1 1 0,0 0 0,1 0 0,-1 0 0,0 1 0,0-1 0,0 1 0,-1-1 0,1 1 1,0-1-1,-1 1 0,0 0 0,0 0 0,0 0 0,0 0 0,0-1 0,0 1 0,-1 1 0,1-1 0,-1 0 0,0 0 0,0 0 0,0 0 0,-1 0 0,1 0 0,0 0 1,-1 0-1,0 0 0,0 0 0,0 0 0,0-1 0,-1 3 4,-3 6 116,0 0 0,0-1 0,-1 0 0,0 0 0,-1 0 0,0-1 1,0 0-1,-1 0 0,0 0 0,-1-1 0,0-1 0,0 0 0,-1 0 0,0 0 0,0-1 0,0-1 0,-1 0 1,0 0-1,0-1 0,0 0 0,0-1 0,-1-1 0,1 0 0,-1 0 0,1-1 0,-1 0 0,0-1 1,0 0-1,1-1 0,-1-1 0,0 0 0,1 0 0,0-1 0,-1-1 0,1 0 0,0 0 0,1-1 0,-1 0 1,-5-5-117,11 8-13,1 0 1,0-1 0,0 0 0,0 0 0,0 0 0,0 0 0,1-1 0,-1 0-1,1 1 1,0-1 0,0 0 0,0-1 0,1 1 0,0 0 0,-1-1 0,1 1-1,1-1 1,-1 0 0,1 0 0,0 0 0,0 1 0,0-3 12,3 4-144,-1 1 0,1 0 0,0-1 0,0 1 0,0 0 0,0 0 0,0 0 0,0 1 0,0-1 0,1 0 0,-1 1 0,1-1 0,-1 1 0,1 0 0,0 0 0,0 0 0,-1 0 0,1 1 0,0-1 0,0 1 0,0-1 0,-1 1 0,1 0 0,0 0 0,0 0 0,0 1 144,0-2-217,48-2-3451,8 0-79</inkml:trace>
  <inkml:trace contextRef="#ctx0" brushRef="#br0" timeOffset="1443.736">1533 4032 7626,'57'-15'6348,"69"-35"-4963,-102 38-1233,0-1-1,0-1 1,-1-1-1,-1-1 1,-1-1-1,0 0 1,-1-2 0,10-12-152,-29 30 29,0 0 0,0 0 0,0 0 1,0 0-1,-1 0 0,1 0 1,0 0-1,-1 0 0,1 0 0,0 0 1,-1 0-1,1 0 0,-1 0 1,0 0-1,1 0 0,-1-1 0,0 1 1,0 0-1,0 0 0,0-1 1,0 1-1,0 0 0,0 0 0,0 0 1,0-1-1,-1 1 0,1 0 1,0 0-1,-1 0 0,1 0 0,-1 0 1,1-1-1,-1 1 0,0 0 1,1 0-1,-1 0 0,0 1 0,0-1 1,0 0-1,0 0 0,1 0 1,-1 0-1,0 1 0,0-1 1,-1 1-1,1-1 0,0 1 0,0-1 1,0 1-1,0-1 0,0 1 1,-1 0-30,-6 0 88,-1 0 0,0 1 1,0 0-1,1 1 0,-1-1 0,1 2 1,-1-1-1,1 1 0,0 1 1,0-1-1,0 1 0,1 1 1,-7 4-89,-5 2 40,1 1 1,0 1 0,1 0-1,0 1 1,2 1 0,-1 0 0,2 2-1,0-1 1,1 2 0,-10 17-41,20-31 4,0 0 0,1 0 1,0 0-1,0 0 0,0 0 1,1 0-1,-1 0 1,1 1-1,0-1 0,0 1 1,0-1-1,1 1 1,0-1-1,0 1 0,0-1 1,0 1-1,1-1 1,-1 1-1,1-1 0,1 1 1,-1-1-1,0 0 1,1 1-1,2 3-4,1-4-1,1 0 1,0-1-1,-1 0 0,1 0 1,1 0-1,-1 0 0,0-1 1,1 0-1,-1 0 1,1-1-1,-1 0 0,1 0 1,0-1-1,0 1 0,-1-2 1,1 1-1,0-1 0,-1 0 1,1 0-1,0 0 1,1-2 0,130-35-1597,-50 0-2222,-14 3 111</inkml:trace>
  <inkml:trace contextRef="#ctx0" brushRef="#br0" timeOffset="3128.611">2133 3380 7850,'6'-25'7973,"-1"66"-7218,-6 36-371,-3 0 0,-4 0 0,-4-1 0,-12 43-384,15-77 234,7-31-172,0-1 9,-1 1-1,1 0 0,1 0 1,0 0-1,1 0 1,0 0-1,0 0 0,3 10-70,-3-20 9,0 0 0,0 0 0,1 0 0,-1 0-1,1 0 1,-1 0 0,1 0 0,-1 0 0,1-1-1,-1 1 1,1 0 0,0 0 0,-1-1-1,1 1 1,0-1 0,0 1 0,-1 0 0,1-1-1,0 1 1,0-1 0,0 0 0,0 1 0,0-1-1,0 0 1,0 1 0,0-1 0,-1 0 0,1 0-1,0 0 1,0 0 0,0 0 0,0 0 0,0 0-1,0 0 1,0 0 0,0-1 0,0 1 0,0 0-1,0 0 1,0-1 0,0 1 0,0-1-1,-1 1 1,1-1 0,0 0-9,41-26 283,-42 26-279,26-24 74,-1-2 0,-1-1 0,-2 0 0,-1-2 0,-1 0 0,-1-2 0,-2 0-78,-13 24 26,6-6-71,-7 28-110,-2-1 138,2 12 2,-1 0-1,-1 0 0,-1 0 1,-2 0-1,0 0 1,-2-1-1,0 1 1,-2-1-1,-1 2 16,-59 95 305,80-150 125,14-22-321,-2-1 0,-2 0 0,-3-2 0,9-38-109,-25 57-6,-12 45-108,7 76-58,1-83 170,-1 0-1,1 0 1,-1-1 0,1 1-1,0 0 1,0-1 0,1 1-1,-1-1 1,0 1 0,1-1-1,-1 1 1,1-1 0,0 0-1,0 0 1,0 0 0,0 0-1,0 0 1,0 0 0,1-1-1,-1 1 1,1-1-1,-1 0 1,1 1 0,-1-1-1,1 0 1,0-1 0,-1 1-1,4 0 3,-1 0 11,0-1-1,0 0 0,0 0 0,1 0 0,-1-1 0,0 0 0,0 0 1,0 0-1,0 0 0,0-1 0,0 0 0,0 0 0,-1 0 0,1-1 1,-1 0-1,1 0 0,-1 0 0,0 0 0,0 0 0,-1-1 0,1 0 1,-1 0-1,1 0 0,-1 0 0,0 0 0,-1-1 0,1 1 0,1-5-10,3-30 90,-27 58-193,16-13 94,0 0 1,0 1-1,1 0 0,0-1 1,0 1-1,1 0 0,0 1 1,0-1-1,0 0 0,1 0 1,0 1-1,1-1 0,-1 1 1,1-1-1,1 1 0,0 3 9,0-10 2,0 0-1,0 0 1,0 1-1,0-1 1,0 0-1,1 0 0,-1-1 1,0 1-1,1 0 1,-1 0-1,0-1 1,1 1-1,-1 0 0,1-1 1,-1 0-1,1 1 1,-1-1-1,1 0 1,-1 0-1,1 1 1,-1-1-1,1-1 0,-1 1 1,1 0-1,-1 0 1,1 0-1,-1-1 1,1 1-1,-1-1 0,1 1 1,-1-1-1,1 0 1,-1 1-1,0-1 1,0 0-1,1 0 0,-1 0 1,0 0-1,0 0 1,0 0-1,0 0 1,0-1-1,0 1 0,0 0 1,0-2-2,5 0 11,20-15 39,0-2-1,-1 0 0,-2-1 1,0-1-1,11-16-49,-34 38-2,0 0-1,0 0 1,0 0-1,0 0 1,0 0-1,-1 0 1,1 0-1,0-1 1,0 1-1,0 0 1,0 0-1,0 0 1,0 0-1,0 0 1,-1-1-1,1 1 1,0 0 0,0 0-1,0 0 1,0-1 2,-18 18-51,16-14 45,-3 2 2,0 1 0,0 1 0,0-1 1,1 1-1,0-1 0,0 1 0,1 1 0,0-1 1,0 0-1,1 1 0,0-1 0,-1 8 4,4-12 3,0-1 0,0 0 0,0 0 1,0 0-1,1 0 0,-1 0 0,1 0 0,0 0 0,-1 0 0,1-1 0,0 1 0,0 0 0,0-1 0,0 0 0,0 1 1,1-1-1,-1 0 0,0 0 0,1-1 0,-1 1 0,0 0 0,1-1 0,-1 1 0,1-1 0,-1 0 0,1 0 1,-1 0-1,1 0 0,-1 0 0,1 0 0,-1-1 0,0 1 0,1-1 0,-1 0 0,1 1 0,-1-1 0,0-1 0,2 0-2,17-4-48,0-2 1,0-1-1,-1 0 1,0-1-1,-1-1 1,0-1-1,-1-1 1,0-1 0,-1 0-1,-1-1 1,8-9 46,-15 9-384,-22 23 157,0 3 215,0 1-1,1 0 1,1 0-1,0 2 1,0-1 0,2 1-1,-1 1 1,2 0-1,0 0 1,0 4 12,7-15 2,0 1 0,1-1 0,0 1 0,0 0 0,0-1 1,1 1-1,-1-1 0,1 1 0,0-1 0,1 1 0,-1-1 0,1 1 0,0-1 0,0 0 0,0 0 1,0 0-1,1 0 0,-1 0 0,1-1 0,0 1 0,1-1-2,16 29 12,-13-19-6,-1 0 0,-1 0 1,0 0-1,-1 0 0,0 1 0,-1 0 1,-1 0-1,0 0 0,-1 0 0,0 3-6,-1-10-4,0 0-1,-1 1 1,0-1-1,0 0 1,-1 0-1,1 0 1,-2 0-1,1 0 1,-1 0-1,0-1 1,0 1-1,-1-1 1,0 0-1,0 0 1,0 0-1,-1-1 1,1 1-1,-2-1 0,1 0 1,-5 3 4,6-4 12,0 0-1,-1-1 1,0 0 0,1 0 0,-1 0-1,-1 0 1,1-1 0,0 1-1,-1-1 1,1-1 0,-1 1 0,1-1-1,-1 0 1,0 0 0,1-1-1,-1 0 1,0 0 0,0 0 0,-5-1-12,9-1 13,0 0 1,0 1 0,1-1-1,-1 0 1,1 0 0,-1-1-1,1 1 1,0 0 0,0 0-1,0-1 1,0 1 0,0 0-1,1-1 1,-1 1 0,1-1 0,-1 1-1,1-1 1,0 1 0,0-1-1,0 1 1,0-1 0,0 1-1,1-1 1,-1 1 0,1-1-1,0 1 1,0-1 0,0 1-1,0 0 1,0-1 0,1 0-14,10-26 13,2 0-1,1 1 1,1 1 0,1 0 0,1 1 0,2 1 0,1 0-1,21-18-12,93-99 2,-71 79-17,-2-4 1,-4-2 0,-2-2-1,12-27 15,-23-3-36,-45 101 35,1-1-1,-1 1 1,0-1-1,0 0 1,1 1-1,-1-1 0,0 0 1,0 1-1,0-1 1,1 0-1,-1 1 1,0-1-1,0 0 1,0 1-1,0-1 0,0 0 1,-1 0-1,1 1 1,0-1-1,0 0 1,0 1-1,0-1 0,-1 0 1,1 1-1,0-1 1,-1 1-1,1-1 1,-1 0-1,1 1 1,0-1-1,-1 1 0,1-1 1,-1 1-1,0 0 1,1-1-1,-1 1 1,1-1-1,-1 1 0,0 0 1,1-1-1,-1 1 1,1 0-1,-1 0 1,0 0-1,0-1 1,1 1 1,-31 14-69,14 3 61,1 0 0,1 1 0,0 1 0,2 0 0,0 1 0,1 0 0,1 1-1,1 1 1,0-1 0,2 2 0,1-1 0,-3 15 8,2-6 13,2-1-1,1 1 1,1 1 0,2-1 0,1 0-1,2 1 1,1-1 0,1 0 0,2 0-1,0 0 1,5 8-13,-10-37 2,0-1 1,0 0-1,0 0 0,0 0 1,1 1-1,-1-1 0,0 0 1,1 0-1,-1 0 1,1 1-1,-1-1 0,1 0 1,-1 0-1,1 0 0,0 0 1,-1 0-1,1 0 0,0 0 1,0 0-1,0-1 0,0 1 1,0 0-1,0 0 0,0-1 1,0 1-1,0-1 1,0 1-1,0-1 0,1 1 1,-1-1-1,0 1 0,0-1 1,0 0-1,1 0 0,-1 0 1,0 0-1,0 0 0,1 0-2,35-66 139,-31 53-196,0-1-1,-1 0 1,0 0-1,-1 0 1,-1 0-1,0-1 1,-1 1-1,-1-1 1,0 0-1,-1 1 1,-1-1-1,0 0 1,-1 1-1,0-1 1,-1 1 0,-1 0-1,0 0 1,-1 0-1,-1 0 1,0 1-1,-7-11 58,13 24-2,-1-3-29,0 1-1,0 0 0,0 0 1,-1 0-1,1 0 0,-1 0 1,1 0-1,-1 0 1,0 0-1,0 0 0,0 1 1,0-1-1,0 1 0,0 0 1,0-1-1,0 1 0,-1 0 1,1 0-1,0 1 0,-1-1 1,1 0-1,-1 1 1,1-1-1,0 1 0,-1 0 1,1 0-1,-3 0 32,-42 26-2325,3 0-955,-7-4-293</inkml:trace>
  <inkml:trace contextRef="#ctx0" brushRef="#br0" timeOffset="3434.084">2562 3576 9666,'3'3'3721,"-6"-9"64,9 3-2073,5 3-1624,6 1-40,4 2-176,6 0-856,3-6-2809,10-11 440</inkml:trace>
  <inkml:trace contextRef="#ctx0" brushRef="#br0" timeOffset="3722.031">2860 3526 10978,'-13'12'3089,"1"-5"768,3 4-2881,3-4-664,2 3-8,2-6-112,0 2-48,2-3 80,2 3 1065,3-13-5274,2-13 2264</inkml:trace>
  <inkml:trace contextRef="#ctx0" brushRef="#br0" timeOffset="-237069.568">722 805 2889</inkml:trace>
  <inkml:trace contextRef="#ctx0" brushRef="#br0" timeOffset="-236795.49">772 719 4521,'-7'14'6444,"-63"91"-3479,-114 149-2129,154-199-731,41-56 92,10-17 145,65-70-1838,-22 29 73</inkml:trace>
  <inkml:trace contextRef="#ctx0" brushRef="#br0" timeOffset="-236374.927">977 629 9394,'-41'27'1896,"-11"17"945,2 5-2801,-2 9 72,16-5 32,7 3 24,19-8 0,2 1 0,12-5-64,4-5-8,3-8-16,2-4-24,4-12-312,1-9-2776,0-15 775</inkml:trace>
  <inkml:trace contextRef="#ctx0" brushRef="#br0" timeOffset="-236373.927">514 1007 8538,'7'-9'2696,"4"-5"425,15-1-2193,3-2-672,15-2-88,7 0-112,13 0 0,0 5-32,9 3 56,-14 5-328,-5 8-2920,-22 4 911</inkml:trace>
  <inkml:trace contextRef="#ctx0" brushRef="#br0" timeOffset="-236081.151">1178 647 9418,'0'0'123,"0"1"0,0-1 1,-1 0-1,1 0 0,0 0 0,0 0 0,-1 0 1,1 0-1,0 0 0,-1 0 0,1 0 0,0 0 1,0 0-1,-1 0 0,1 0 0,0 0 0,0 0 1,-1 0-1,1 0 0,0 0 0,-1 0 1,1 0-1,0-1 0,0 1 0,0 0 0,-1 0 1,1 0-1,0 0 0,0-1 0,-1 1 0,1 0 1,0 0-1,0 0 0,0-1 0,0 1 0,-1 0 1,1 0-1,0-1 0,0 1 0,0 0 0,0 0 1,0-1-1,0 1 0,0 0 0,0-1 0,0 1 1,0 0-124,-18 29 638,11-16-652,-1-2 22,1 1-1,1 0 1,0 0 0,1 1-1,0-1 1,0 1 0,2 0-1,0 0 1,0 0 0,1 1-1,1-1 1,0 1 0,1 8-8,1-19 6,-1 0 1,1-1-1,0 1 1,0-1-1,0 0 1,1 1-1,-1-1 1,1 0-1,-1 0 1,1 0-1,0 0 1,-1 0-1,1 0 1,0 0-1,0 0 1,1-1 0,-1 1-1,0-1 1,0 0-1,1 0 1,-1 1-1,1-2 1,-1 1-1,1 0 1,-1 0-1,1-1 1,0 1-1,0-1-6,80-1 179,-68-1-152,123-8 86,-136 10-115,0 0 1,0-1-1,0 1 0,0 0 1,0 0-1,-1 0 0,1 0 1,0 0-1,0 1 0,0-1 1,0 1-1,0-1 0,0 1 1,-1 0-1,1-1 0,0 1 0,-1 0 1,1 0-1,0 0 0,-1 0 1,1 1-1,-1-1 0,0 0 1,1 1-1,-1-1 0,0 1 1,0-1-1,0 1 0,0-1 1,0 1-1,0 0 0,0 0 0,-1-1 1,1 2 1,-33 46-75,22-34 196,-2-1 0,0 0 0,-1-1-1,0-1 1,-1 1 0,0-2 0,-1 0 0,0-1 0,-1-1-1,-5 3-120,17-10 76,0-1-1,-1 1 1,1-1-1,0 0 1,-1 0-1,1 0 1,-1 0-1,1-1 1,-1 0-1,1 0 1,-1 0-1,1 0 1,0-1-1,-1 0 1,1 0 0,-1 0-1,1 0 1,0-1-1,0 0 1,0 0-1,0 0 1,0 0-1,0 0 1,0-1-1,1 0 1,-1 0-1,1 0 1,0 0-1,0 0 1,0-1-1,0 1 1,1-1-1,-1 0 1,1 0-76,-1 1-114,1 0 0,0 0 0,0-1 0,0 1 0,1 0 0,-1-1 0,1 1 0,0-1 0,0 0 0,0 1 0,1-1 0,-1 0 0,1 0 0,0 1 0,0-1 0,0 0 0,0 0 0,0 1 0,1-1 0,0 0 0,0 0 0,0 1 0,0-1 0,1 1 0,-1-1 0,1 1 0,0 0 0,0 0 0,0-1 0,0 1 1,1 1-1,-1-1 0,1 0 0,0 1 0,0-1 0,0 1 0,0 0 114,28-6-3513,1 6 55</inkml:trace>
  <inkml:trace contextRef="#ctx0" brushRef="#br0" timeOffset="-235753.771">1685 892 10410,'3'-9'6196,"5"-6"-4375,2-3-1573,-9 17-241,-1 0 1,1 0 0,0-1 0,-1 1-1,1 0 1,-1 0 0,0-1 0,1 1-1,-1 0 1,0-1 0,0 1 0,0 0-1,0-1 1,0 1 0,0 0 0,0-1-1,0 1 1,0 0 0,-1-1 0,1 1 0,-1 0-1,1 0 1,-1-1 0,1 1 0,-1 0-1,0 0 1,1 0 0,-1 0 0,0 0-1,0 0 1,0 0 0,0 0 0,0 0-1,0 0 1,0 0 0,0 1 0,0-1-1,-1 0-7,-5 1-2,-1 1-1,1 1 0,-1-1 0,1 1 0,0 0 0,0 1 0,0 0 1,0 0-1,0 0 0,0 1 0,1 0 0,0 0 0,0 1 1,0-1-1,-4 5 3,5-5-5,-1 0 0,0 0 1,1 0-1,0 1 0,0 0 1,0 0-1,1 0 0,0 1 1,0 0-1,0-1 0,0 1 1,1 0-1,0 1 0,1-1 1,-1 1-1,1-1 0,0 1 1,1 0-1,-1 0 0,2-1 1,-1 1-1,1 0 0,0 0 1,0 1 4,3-5 1,0 0 1,0 0-1,1 0 0,-1-1 1,1 1-1,-1-1 1,1 0-1,0 0 1,0 0-1,0 0 0,0-1 1,0 0-1,0 0 1,1 0-1,-1 0 1,0 0-1,1-1 0,-1 0 1,0 0-1,1 0 1,-1-1-1,0 1 1,1-1-1,-1 0 0,0 0 1,0 0-1,0-1 1,3-1-2,131-52-1215,-57 3-3057,-39 18 594</inkml:trace>
  <inkml:trace contextRef="#ctx0" brushRef="#br0" timeOffset="-234068.602">1908 646 3537,'1'-6'1256,"-1"5"-910,0 0 0,0-1 0,0 1 0,0-1 0,0 1 0,0-1 0,0 1 0,1-1 0,-1 1 0,0 0 0,1-1 0,0 1 0,-1 0 0,1-1 0,0 1 0,-1 0 0,1 0 0,0-1 0,0 1 0,0 0 0,0 0 0,0 0 0,0 0 0,1 0-346,-2 31 1842,-18 20-1626,12-36-104,0 0-1,1 0 1,1 0 0,0 1-1,1 0 1,0 0-1,1 0 1,1 0-1,1 15-111,0-26 21,0 0 0,1-1 0,0 1 0,0-1 0,0 1 0,0-1 0,1 0 0,-1 0 0,1 1 0,0-1 0,0 0 0,0 0-1,0 0 1,1-1 0,-1 1 0,1-1 0,-1 1 0,1-1 0,0 0 0,0 0 0,0 0 0,0 0 0,1 0 0,-1-1-1,0 0 1,1 1 0,-1-1 0,1-1 0,-1 1 0,1 0 0,-1-1 0,4 0-21,9 0 68,0-1 0,0 0 0,0-2-1,0 0 1,0 0 0,13-6-68,33-7 89,-90 39-268,-97 65 727,119-84 163,21-15-352,145-143 301,-151 142-644,-4 6-5,0 19-52,-5-12 39,1 1 0,0 1 0,0 0-1,0-1 1,0 1 0,1 0-1,-1-1 1,1 0 0,-1 1-1,1-1 1,0 0 0,0 0-1,0 0 1,0 0 0,0 0-1,0 0 1,0-1 0,1 1 0,-1-1-1,1 1 1,-1-1 0,1 0-1,0 0 1,-1 0 0,1 0-1,0-1 1,0 1 0,0-1-1,-1 0 1,1 0 0,2 0 2,16-3 26,0-1 0,-1-1 0,0-1 0,-1-1 0,1 0 0,-1-2 0,0 0 0,-1-1 0,0-1 0,-1-1 1,5-4-27,13-11 65,-42 26-80,-7 9-2,0 2 0,1 0 0,1 0 0,-1 1 0,2 1 0,0 0 0,0 1 0,1 0 0,-7 12 17,16-24 1,0-1-1,0 1 1,1-1 0,-1 1-1,1-1 1,-1 1 0,0 0-1,1-1 1,-1 1 0,1 0-1,-1-1 1,1 1-1,0 0 1,-1 0 0,1-1-1,0 1 1,-1 0 0,1 0-1,0 0 1,0-1 0,0 1-1,0 0 1,0 0 0,0 0-1,0-1 1,0 1 0,0 0-1,0 0 1,0 0 0,0 0-1,1-1 1,-1 1 0,0 0-1,1 0 1,-1-1 0,0 1-1,1 0 1,-1 0 0,1-1-1,-1 1 1,1-1 0,-1 1-1,1 0 1,0-1 0,-1 1-1,1-1 1,0 1 0,-1-1-1,1 0 1,0 1 0,0-1-1,0 0 1,-1 1 0,1-1-1,0 0 1,0 0 0,0 0-1,-1 0 1,1 0 0,0 0-1,0 0 1,0 0 0,0 0-1,-1 0 1,1 0 0,0 0-1,0-1 1,0 1 0,-1 0-1,2-1 1,17-2 9,-1-1 0,1-1 1,-1-1-1,0-1 1,0 0-1,-1-1 1,14-9-11,16-18-1579,-54 34 1025,1 6 546,15 60-68,-7-64 95,0 0 0,-1 0-1,1 0 1,0-1-1,0 1 1,-1 0-1,1-1 1,0 0 0,0 1-1,0-1 1,0 0-1,0 0 1,-1 0-1,1 0 1,0 0 0,0 0-1,0-1 1,0 1-1,0-1 1,-1 1-1,1-1 1,0 0 0,0 0-1,-1 1 1,1-1-1,1-1-18,-1 1 23,27-10 39,0 0 0,-1-2 0,-1-1 1,-1-1-1,0-2 0,0 0 0,-2-2 0,10-10-62,-34 29-4,1 0-1,-1 0 0,1 0 1,-1 0-1,1 0 0,-1 0 1,0 0-1,1 0 1,-1 0-1,1 0 0,-1-1 1,0 1-1,1 0 0,-1 0 1,1 0-1,-1-1 1,0 1-1,1 0 0,-1-1 1,0 1-1,0 0 0,1-1 1,-1 1-1,0 0 1,0-1-1,1 1 0,-1 0 1,0-1-1,0 1 0,0-1 1,0 1-1,1 0 0,-1-1 1,0 1-1,0-1 1,0 1-1,0-1 0,0 1 1,0 0-1,0-1 0,0 1 1,0-1-1,0 1 1,-1-1-1,1 1 0,0 0 1,0-1-1,0 1 0,0-1 1,-1 1-1,1 0 0,0-1 1,0 1-1,-1 0 1,1-1-1,0 1 0,-1 0 1,1 0-1,0-1 0,-1 1 1,1 0 4,-29 11-250,19-4 250,-1 0 0,1 0 0,0 1 0,1 1 0,0 0 0,0 0-1,1 0 1,0 1 0,1 1 0,0-1 0,1 1 0,0 0 0,-4 9 0,11-16 17,-1 1 1,1-1-1,-1 0 1,1 1-1,1-1 1,-1 0-1,1 0 1,-1 0-1,1 0 1,0 0-1,1 0 0,-1-1 1,1 1-1,-1-1 1,1 1-1,0-1 1,0 0-1,1 0 1,1 1-18,8 10 33,-7-7-30,-1 1-1,0-1 0,0 1 0,0 0 1,-1 1-1,0-1 0,0 1 1,-1 0-1,-1-1 0,1 2 1,-1-1-1,-1 0 0,0 0 0,0 0 1,-1 1-1,0-1 0,0 0 1,-1 1-1,-1-1 0,1 0 1,-1 0-1,-1 0 0,0 0 0,0 0 1,-1-1-1,0 1 0,0-1 1,-1 0-1,-2 3-2,1-2 4,-1 0 1,0-1-1,0 0 1,0 0-1,-1-1 1,-1 0-1,1 0 0,-1-1 1,-2 1-5,10-6 13,1-1-1,-1 1 1,1-1 0,-1 0 0,1 1 0,-1-1-1,0 0 1,1 1 0,-1-1 0,1 0 0,-1 0-1,0 1 1,1-1 0,-1 0 0,0 0-1,1 0 1,-1 0 0,0 0 0,1 0 0,-1 0-1,0 0 1,1 0 0,-1 0 0,1-1-1,-1 1 1,0 0 0,1 0 0,-1-1 0,0 1-1,1 0 1,-1 0 0,1-1 0,-1 1-1,1-1 1,-1 1 0,1-1 0,-1 1 0,1-1-1,0 1 1,-1-1 0,1 1 0,-1-1 0,1 1-1,0-1 1,0 0 0,-1 1 0,1-1-1,0 1 1,0-1 0,0 0 0,0 0-13,-2-38 540,6 13-503,0 1 0,2 0-1,1 0 1,1 1 0,1-1 0,2 2-1,0-1 1,1 2 0,1-1 0,1 2-1,1 0 1,1 1 0,1 0 0,1 1-1,0 1 1,1 1 0,1 1 0,15-9-37,-33 23-2,52-37-911,-2-2 0,-2-2 0,14-19 913,-56 54-239,0-1 0,-1-1 0,0 1-1,-1-1 1,0 0 0,-1 0 0,0-1 0,0 0 0,-1 0-1,0 0 1,-1 0 0,0-3 239,-1-21 1419,-2 35-1379,0 1 0,0-1 1,0 0-1,0 0 0,-1 0 0,1 1 0,0-1 1,0 0-1,0 0 0,-1 0 0,1 0 0,0 1 1,0-1-1,0 0 0,-1 0 0,1 0 0,0 0 1,0 0-1,-1 0 0,1 0 0,0 0 0,0 0 1,-1 0-1,1 0 0,0 0 0,0 0 0,-1 0 1,1 0-1,0 0 0,-1 0 0,1 0 0,0 0 0,0 0 1,0 0-1,-1-1 0,1 1 0,0 0 0,0 0 1,-1 0-1,1 0 0,0-1 0,0 1 0,0 0 1,0 0-1,-1 0 0,1-1 0,0 1 0,0 0 1,0 0-1,0 0 0,0-1 0,0 1 0,0 0 1,-1 0-1,1-1 0,0 1 0,0 0 0,0 0 1,0-1-1,0 1 0,0 0 0,0 0 0,0-1 1,0 1-1,1 0-40,-17 30 91,1 1 0,2 0 0,2 1 1,1 1-1,0 3-91,4-18 5,0 0 1,2 0 0,0 0 0,1 0 0,1 1-1,0-1 1,2 1 0,0-1 0,1 1-1,1-1 1,1 1 0,0-1 0,1 0-1,1 0 1,1 0 0,3 5-6,-2-18 178,-13-27 24,4 16-173,-12-37-50,-3 0 0,-1 1 0,-2 1 0,-2 0 0,-23-31 21,61 63-18,163 23-99,-121-11-4013,-50-3 1015</inkml:trace>
  <inkml:trace contextRef="#ctx0" brushRef="#br0" timeOffset="-233880.888">2403 430 8370,'17'-12'3353,"-4"-3"303,7-2-1927,3 7-1017,5-4-152,-5 10-320,3 2-320,-3 4 2897,21-4-6546,-6 1 2977</inkml:trace>
  <inkml:trace contextRef="#ctx0" brushRef="#br0" timeOffset="-233879.888">2691 415 11186,'-17'3'2417,"4"3"1040,1 3-3281,-8 1-3601,-13-10 1152</inkml:trace>
  <inkml:trace contextRef="#ctx0" brushRef="#br0" timeOffset="-201214.681">609 1582 2465,'64'-62'10712,"-89"101"-8398,-77 98-1754,-7-6 1,-90 84-561,171-185 124,103-96-490,89-79-6307,-107 86 2969</inkml:trace>
  <inkml:trace contextRef="#ctx0" brushRef="#br0" timeOffset="-200775.621">796 1485 7218,'2'-17'4522,"-21"27"-1668,2 8-2471,1 1 0,1 0 0,1 1 0,0 0 0,2 1 1,1 1-1,0 1-383,3-7 154,-3 4-3,1 1 0,0 0 0,2 0 0,1 1-1,1-1 1,0 2 0,2-1 0,0 1-151,4-18-55,1 0 0,-1-1-1,1 1 1,0 0-1,0-1 1,1 1 0,-1-1-1,1 0 1,0 1 0,0-1-1,1 0 1,-1 0 0,1 0-1,0 0 1,0-1-1,0 1 1,0-1 0,1 0-1,-1 0 1,1 0 0,0 0-1,0 0 1,0-1-1,0 0 1,0 0 0,1 0-1,-1 0 1,1-1 0,0 0 55,-5 11-4796,-9-4 1634</inkml:trace>
  <inkml:trace contextRef="#ctx0" brushRef="#br0" timeOffset="-200774.621">514 1822 10570,'-9'-9'2873,"3"3"800,7 2-3073,10 1-176,5-1-248,12-2-88,8 0-72,11 1 24,0 1-64,14 4-3665,-8-11 1241</inkml:trace>
  <inkml:trace contextRef="#ctx0" brushRef="#br0" timeOffset="-199936.552">1134 1371 6433,'2'-3'1091,"0"1"5794,-9 19-4904,-54 150-962,38-112-823,3 0-1,2 2 1,-1 19-196,17-71 14,-2 33 119,4-37-129,0 0 0,0 0 0,0-1 0,0 1 1,0 0-1,0-1 0,0 1 0,1 0 0,-1-1 0,0 1 1,0 0-1,1-1 0,-1 1 0,0 0 0,1-1 0,-1 1 1,0-1-1,1 1 0,-1-1 0,1 1 0,-1-1 0,1 1 1,-1-1-1,1 1 0,0-1 0,-1 0 0,1 1 0,0-1 1,-1 0-1,1 1 0,0-1 0,-1 0 0,1 0 0,0 0 1,-1 0-1,1 0 0,0 1 0,-1-1 0,1 0 0,0-1 1,-1 1-1,1 0 0,0 0 0,0 0 0,-1 0 0,1-1 1,0 1-5,131-57 290,-40 12-62,-79 39-218,11-5-13,0 0 0,1 2 0,0 1 0,0 1 0,1 1 0,3 1 3,-28 4-3,0 1-1,1 0 0,-1 0 1,1-1-1,-1 1 0,0 0 1,1 0-1,-1 1 0,1-1 1,-1 0-1,0 0 0,1 1 1,-1-1-1,0 1 0,1-1 1,-1 1-1,0-1 0,0 1 1,1 0-1,-1 0 0,0 0 1,0-1-1,0 1 0,0 0 1,0 0-1,0 1 0,0-1 1,-1 0-1,1 0 0,0 0 0,-1 0 1,1 1-1,0-1 0,-1 0 1,1 1-1,-1-1 0,0 0 1,0 1-1,1-1 0,-1 1 1,0-1-1,0 0 0,0 1 1,0-1-1,-1 1 0,1-1 1,0 0-1,-1 1 0,1 0 4,-34 65-113,19-53 223,0-1 0,-1-1 0,0 0 0,-1-1 0,-1-1 0,1-1 0,-2 0 1,1-1-1,-1-1 0,0-1 0,-1-1 0,1-1 0,-11 1-110,3-2 206,1-2 0,-1-1 1,0-1-1,-25-5-206,3 1 219,36 7-203,27 2-75,138-3-1558,-60-8-1676,0-8-78</inkml:trace>
  <inkml:trace contextRef="#ctx0" brushRef="#br0" timeOffset="-199067.89">1568 1764 7706,'0'-1'215,"-1"1"1,0-1-1,0 1 0,0-1 1,1 1-1,-1-1 1,0 1-1,0 0 1,0-1-1,0 1 0,0 0 1,0-1-1,0 1 1,0 0-1,0 0 1,0 0-1,0 0 0,0 0 1,0 0-1,0 1 1,0-1-1,0 0 1,1 0-1,-1 1 0,0-1 1,0 0-1,0 1 1,0-1-1,0 1 1,0-1-1,1 1 1,-1-1-1,0 1 0,0 0 1,1-1-1,-1 1 1,0 0-216,2 0 36,0 0-1,-1 0 1,1 0 0,0 0 0,0 0 0,0 0 0,0 0 0,0 0 0,0-1-1,0 1 1,0 0 0,0-1 0,1 1 0,-1-1 0,0 1 0,0-1 0,0 1 0,1-1-1,-1 0 1,0 0 0,0 0 0,1 0 0,-1 0 0,0 0 0,1 0 0,-1 0-1,0 0 1,0-1 0,1 1 0,-1 0 0,1-1-36,22-5 34,0-1 0,-1-1 1,0-1-1,0-1 0,-1-2 0,0 0 1,-1-1-1,0-1 0,-1 0 0,-1-2 0,-1 0 1,13-15-35,1-16 76,-32 46-75,0 1 0,0-1 1,0 0-1,0 1 0,0-1 0,-1 0 1,1 1-1,0-1 0,0 0 1,0 1-1,-1-1 0,1 0 0,0 1 1,0-1-1,-1 1 0,1-1 1,-1 0-1,1 1 0,0-1 0,-1 1 1,1-1-1,-1 1 0,0 0 0,1-1 1,-1 1-1,1-1 0,-1 1 1,1 0-1,-1 0 0,0-1 0,1 1 1,-1 0-1,0 0 0,1 0 1,-1 0-1,0-1 0,1 1 0,-1 0 1,0 0-1,1 0 0,-1 1 1,0-1-1,1 0 0,-1 0 0,0 0-1,-34 7 13,5 5-14,0 1 0,1 2-1,1 1 1,0 1 0,2 1-1,0 2 1,1 1 0,0 0-1,-3 7 2,-17 34 314,29-33-146,-7 44-74,22-69-89,1-1-1,-1 1 1,1-1-1,0 1 1,0-1-1,0 1 1,0 0-1,1-1 1,0 1-1,-1-1 1,1 1-1,0-1 1,1 0-1,-1 1 1,1-1-1,-1 0 1,1 0-1,0 0 1,0 0-1,0 0 1,1 0-1,-1-1 1,1 1 0,0-1-5,4 2-22,1-2 0,-1 1 0,1-1 0,0 0 1,0-1-1,0 0 0,0 0 0,0-1 1,0 0-1,0 0 0,0-1 0,0 0 0,0 0 1,-1-1-1,1 0 0,0 0 0,-1-1 1,1 0-1,5-3 22,25-6-783,29-4-2260,-6-2-94</inkml:trace>
  <inkml:trace contextRef="#ctx0" brushRef="#br0" timeOffset="-197821.269">2011 1324 8690,'0'0'118,"0"0"1,0 0-1,-1 0 1,1 0 0,0 0-1,0 0 1,-1 0-1,1 0 1,0 0-1,0 0 1,-1 0-1,1 0 1,0 0-1,0 0 1,0 0-1,-1 0 1,1 0-1,0 0 1,0 0 0,-1 0-1,1-1 1,0 1-1,0 0 1,0 0-1,-1 0 1,1 0-1,0-1 1,0 1-1,0 0 1,0 0-1,0 0 1,-1-1-1,1 1 1,0 0 0,0 0-1,0 0 1,0-1-1,0 1 1,0 0-1,0 0 1,0-1-1,0 1 1,0 0-1,0 0 1,0-1-1,0 1 1,0 0-1,0 0 1,0-1 0,0 1-1,0 0 1,0 0-1,0 0 1,0-1-1,0 1 1,1 0-1,-1 0 1,0-1-1,0 1-118,-88 356 2030,22-196-703,47-117-845,39-43-226,53-57-12,-49 34-188,134-144 257,-142 148-300,-46 48-242,22-19 224,0 1 0,1-1 0,0 1-1,1 0 1,0 1 0,1 0 0,-4 10 5,9-22 1,0 1 0,-1-1 1,1 1-1,0-1 0,0 1 0,-1 0 0,1-1 1,0 1-1,0-1 0,0 1 0,0 0 0,0-1 1,0 1-1,0-1 0,0 1 0,0 0 0,0-1 1,0 1-1,1-1 0,-1 1 0,0-1 0,0 1 1,0 0-1,1-1 0,-1 1 0,0-1 0,1 1 1,-1-1-1,1 1 0,-1-1 0,0 0 0,1 1 1,-1-1-1,1 1 0,-1-1 0,1 0 0,-1 0 1,1 1-1,-1-1 0,1 0 0,0 0 1,-1 1-1,1-1 0,-1 0 0,1 0 0,-1 0 1,1 0-1,0 0 0,-1 0 0,1 0 0,-1 0 1,1 0-1,0 0 0,-1 0 0,1-1 0,-1 1-1,38-12 56,-37 11-55,62-30 91,-2-3 1,-1-2-1,32-28-92,-91 63 2,16-9-4,-15 25-79,-13 28-47,-19 111-5,30-152 136,-1-1 0,1 1 1,0 0-1,0-1 0,-1 1 1,1 0-1,0 0 0,0-1 1,1 1-1,-1 0 0,0 0 1,0-1-1,1 1 1,-1 0-1,1-1 0,0 1 1,-1 0-1,1-1 0,0 1 1,0-1-1,0 1 0,0-1 1,0 0-1,0 1 0,1-1 1,-1 0-1,0 0 0,1 0 1,-1 0-1,1 0 0,-1 0 1,1 0-1,-1 0 1,1-1-1,0 1 0,-1-1 1,1 1-1,0-1 0,-1 1 1,1-1-1,0 0 0,0 0 1,0 0-4,11-2 19,0-1 1,-1 0 0,1-1-1,-1-1 1,0 0 0,0 0 0,-1-1-1,1-1 1,-2 0 0,1 0-1,-1-1 1,0 0 0,8-9-20,-8 8 33,-2 0 0,1 0 1,-1-1-1,-1 0 0,1 0 1,-2-1-1,0 0 0,5-9-33,-12 20-1,0 0-1,1 0 1,-1 1-1,0-1 1,1 0-1,-1 0 1,0 0-1,1 0 1,-1 0-1,0 0 1,1 0 0,-1 0-1,0 0 1,1 0-1,-1 0 1,0 0-1,1 0 1,-1-1-1,1 1 1,-1 0-1,0-1 1,1 1-1,-1 0 1,1-1-1,-1 1 1,1 0-1,-1-1 1,1 1-1,-1-1 1,1 1-1,-1-1 1,1 1-1,-1-1 1,1 0-1,0 1 1,-1-1-1,1 1 1,0-1-1,0 0 1,0 1-1,-1-1 1,1 0-1,0 1 1,0-1-1,0 0 1,0 1-1,0-1 1,0 0-1,0 1 1,0-1-1,1 0 1,-1 1-1,0-1 1,0 0-1,0 1 1,1-1-1,-1 0 1,0 1-1,1-1 1,-1 1-1,0-1 1,1 1-1,-1-1 1,1 1-1,-1-1 1,1 1 1,-6 4-9,1 0 0,-1 1 0,1 0 0,0 0-1,1 0 1,-1 1 0,1-1 0,0 1 0,0 0 0,1 0 0,0 0 0,0 0 0,0 0 0,1 0 0,-1 2 9,2-7-1,0-1 1,0 1 0,-1 0 0,1-1 0,0 1-1,0 0 1,0-1 0,0 1 0,0-1-1,0 1 1,0 0 0,0-1 0,0 1-1,1 0 1,-1-1 0,0 1 0,0 0-1,0-1 1,1 1 0,-1-1 0,0 1-1,1-1 1,-1 1 0,0-1 0,1 1-1,-1-1 1,1 1 0,-1-1 0,1 1-1,-1-1 1,1 0 0,-1 1 0,1-1-1,0 0 1,-1 1 0,1-1 0,-1 0-1,1 0 1,0 0 0,-1 0 0,1 1-1,0-1 1,-1 0 0,1 0 0,-1 0-1,1 0 1,0 0 0,32-10 15,-32 9-14,26-11-34,0-2 0,-2-1-1,1-2 1,-2 0 0,0-1 0,8-10 33,-16 12-417,-17 12-1266,-12 17 665,-10 35-711,22-47 1668,1 0 0,-1 0 1,1 0-1,0 0 0,-1 0 1,1 0-1,0 0 0,0 0 1,0 0-1,0 0 0,0 1 0,0-1 1,0 0-1,0 0 0,0 0 1,0 0-1,1 0 0,-1 0 0,0 0 1,1 0-1,-1 0 0,1 0 1,-1 0-1,1-1 0,-1 1 1,1 0-1,0 0 0,-1 0 0,1-1 1,0 1-1,0 0 0,0 0 1,0-1-1,-1 1 0,1-1 0,0 1 1,0-1-1,0 1 0,0-1 1,0 0-1,0 0 0,0 1 1,0-1-1,0 0 0,0 0 0,0 0 1,1 0-1,-1 0 0,0 0 61,26-5-1723</inkml:trace>
  <inkml:trace contextRef="#ctx0" brushRef="#br0" timeOffset="-197145.005">3016 1511 10034,'-8'1'627,"0"1"0,1 0 0,-1 1 0,1 0-1,0 0 1,0 1 0,0-1 0,0 2 0,1-1 0,-1 1 0,0 1-627,1-1 81,0 1 0,0 0 1,1 0-1,-1 0 1,2 0-1,-1 1 1,1 0-1,0 0 0,0 0 1,1 1-1,0-1 1,0 1-1,1 0 1,0 0-1,0 0 0,1 0 1,0 0-1,0 0 1,1 0-1,0 0 1,1 0-1,-1 1 0,2-1 1,-1 0-1,1-1 1,1 4-82,27 59 132,-23-59-123,-1 1 0,0 0 0,-1 0 0,-1 0 0,0 1 0,0 0 0,-2 0 0,1 0 0,-2 0 0,1 0 0,-2 0 0,0 10-9,-1-14 6,-1 0 0,0 1 0,0-1 0,0 0 1,-1 0-1,-1-1 0,0 1 0,0-1 0,0 1 0,-1-1 0,-1 0 1,1-1-1,-1 1 0,0-1 0,-1-1 0,0 1 0,0-1 0,0 0 1,-1 0-1,1-1 0,-1 0 0,-1-1 0,1 0 0,-1 0 0,0 0 1,1-1-1,-2-1 0,1 1-6,7-3 9,0 1 1,0-1 0,0 0-1,0 1 1,0-1-1,0 0 1,-1 0 0,1 0-1,0-1 1,0 1-1,0 0 1,0-1-1,0 0 1,0 1 0,0-1-1,1 0 1,-1 0-1,0 0 1,0 0 0,0 0-1,1 0 1,-1-1-1,1 1 1,-1 0 0,1-1-1,-1 1 1,1-1-1,0 0 1,0 1-1,0-1 1,0 0 0,0 0-1,0 0 1,0 0-1,0 0 1,1 0 0,-1-1-10,2-7 11,0 0 1,0-1 0,1 1 0,0 0 0,1 0 0,0 1-1,1-1 1,0 1 0,0-1 0,1 1 0,0 1 0,1-1 0,0 1-1,0 0 1,5-4-12,-8 7-3,75-93-627,4 3 0,21-13 630,-31 32-381,-8 8 34,40-42-413,39-60 760,-94 93 281,-52 69-72,-41 46 131,38-31-309,-14 18 24,0 1-1,2 0 0,2 1 1,0 1-1,1 1 0,-5 19-54,14-33 28,1 1 0,1 0-1,0 0 1,1 0-1,1 0 1,0 1-1,2-1 1,-1 1-1,2-1 1,0 0-1,1 1 1,1-1-1,4 14-27,-3-18 26,0 0-1,1-1 1,0 0-1,0 0 1,1 0-1,1-1 1,-1 1-1,2-2 1,0 1-1,7 7-25,1-6 101,-12-19-421,-85-90-3555,64 79 4008,1-1 1,0 0-1,2-2 1,0 0 0,1 0-1,1-1 1,2 0-1,-7-22-133,16 44 61,1 0 0,-1-1 1,1 1-1,0-1 0,0 1 0,-1-1 0,1 1 1,0-1-1,0 1 0,1-1 0,-1 0 0,0 1 1,0-1-1,1 1 0,-1 0 0,1-1 0,-1 1 1,1-1-1,0 1 0,-1 0 0,1-1 0,0 1 1,0 0-1,0 0 0,0 0 0,0 0 0,0-1 1,0 2-1,0-1 0,1 0 0,-1 0 0,0 0 1,1 0-1,-1 1 0,0-1 0,1 1 0,-1-1 1,1 1-1,-1-1 0,1 1 0,-1 0 0,1 0 1,-1 0-1,1 0 0,-1 0 0,1 0 0,-1 0 1,1 0-1,-1 1 0,1-1 0,-1 1 0,1-1-61,-1 0-7,170-5 6,-60 12-3246,-32 0 549</inkml:trace>
  <inkml:trace contextRef="#ctx0" brushRef="#br0" timeOffset="-88490.282">500 2574 6793,'2'-1'6674,"-1"-1"-4266,1 2-2184,-5 23-160,-5 10-128,-3 14 32,1 14 32,5-6 32,7-8-8,2-2 40,2-8-24,4-9 48,-3-17-248,-4-14 1825,-9-6-4930,-11-15 2001</inkml:trace>
  <inkml:trace contextRef="#ctx0" brushRef="#br0" timeOffset="-88021.904">195 2602 10898,'0'-3'173,"0"1"0,-1 0 0,1 0 0,0 0 0,1 0 0,-1-1 0,0 1 0,1 0 0,-1 0 0,1 0 0,-1 0 0,1 0 0,0 0-1,0 0 1,0 0 0,0 0 0,0 0 0,0 1 0,1-1 0,-1 0 0,1 1 0,-1-1 0,1 1 0,0-1 0,-1 1 0,1 0 0,0 0 0,0 0 0,0 0 0,0 0-1,0 0 1,0 0 0,0 1 0,2-1-173,27-14 131,1 2-1,1 1 1,0 2-1,1 1 1,-1 1-1,2 2 1,10 0-131,-31 5 4,0-1 0,-1 2 0,1-1 0,0 2 0,0 0 0,-1 1 1,1 0-1,0 1 0,-1 0 0,0 1 0,0 1 0,0 0 0,0 1-4,-9-4-2,-1 0 0,-1 0 1,1 0-1,0 0 0,0 1 0,-1-1 0,0 1 0,1 0 0,-1-1 0,0 1 1,0 0-1,0 0 0,-1 1 0,1-1 0,-1 0 0,0 0 0,0 1 1,0-1-1,0 1 0,0-1 0,-1 1 0,1-1 0,-1 1 0,0-1 0,0 1 1,-1-1-1,1 1 0,-1-1 0,0 1 0,0-1 0,0 1 0,0-1 1,0 0-1,-1 0 0,0 1 2,-3 8 11,-1-1 1,-1 0 0,0 0-1,0-1 1,-1 0-1,0 0 1,-1-1-1,0 0 1,-1 0-12,-20 13 81,0 0 1,-2-2-1,-32 15-81,63-35 1,1 0 0,-1 0 0,0 0 0,0 0 1,1 0-1,-1 0 0,0 0 0,0 1 0,1-1 0,-1 0 0,0 0 1,1 0-1,-1 1 0,0-1 0,1 0 0,-1 1 0,0-1 0,1 1 1,-1-1-1,1 1 0,-1-1 0,0 1 0,1-1 0,0 1 0,-1-1 1,1 1-1,-1 0 0,1-1 0,0 1 0,-1 0 0,1-1 0,0 1 0,0 0 1,-1 0-1,1-1 0,0 1 0,0 0 0,0 0 0,0-1 0,0 1 1,0 0-1,0 0 0,0-1 0,0 1 0,1 0 0,-1 0 0,0-1 1,0 1-1,1 0 0,-1-1 0,0 1 0,1 0 0,-1-1 0,1 1 1,-1 0-2,141 27 16,-133-27-20,1 0 1,-1 1 0,0 0 0,0 1 0,0-1 0,0 2 0,0-1 0,0 1 0,-1 0 0,0 1 0,1 0 0,-2 0 0,1 0 0,-1 1 0,0 0-1,0 0 1,0 1 0,-1-1 0,0 1 0,3 5 3,-8-8-4,-1 0 0,1 1 0,-1-1 0,1 0 0,-1 0 0,0 0 0,-1 0 0,1 0 0,-1 0 0,1 0 0,-1-1 0,0 1 0,-1-1 0,1 1 0,-1-1 0,1 0 0,-1 0 0,0 0 0,0 0 0,0 0 0,-1-1 0,1 1 0,-1-1 0,1 0 0,-1 0 0,0 0 0,0-1 0,0 1 4,-23 11 152,0-2-1,-1-1 0,-1-1 1,0-1-1,0-1 0,-17 0-151,39-6 53,-1 2 28,0-1 1,0 0-1,0-1 1,0 0-1,0 0 1,-1-1-1,1 0 1,0 0-1,-1-1 1,1 0-1,0-1 1,0 1-1,0-2 1,0 1-1,0-1 1,1 0-1,-2-1-81,7 1-36,1 1 0,0 0-1,1 0 1,-1-1 0,0 1 0,1-1 0,-1 1-1,1 0 1,0-1 0,-1 1 0,1-1 0,1 1-1,-1-1 1,0 1 0,0 0 0,1-1 0,0 1-1,-1-1 1,1 1 0,0 0 0,0 0 0,0-1-1,0 1 1,1 0 0,-1 0 0,1 0 0,-1 0-1,1 0 1,-1 1 0,1-1 0,0 0 0,0 1-1,0 0 1,0-1 0,0 1 0,0 0 0,1 0-1,-1 0 1,0 0 0,0 0 0,3 0 36,79-35-5493,-40 20 1449</inkml:trace>
  <inkml:trace contextRef="#ctx0" brushRef="#br0" timeOffset="-87527.88">1341 2498 8698,'-1'5'3676,"-4"4"-2441,2-6-485,-166 249 1720,167-250-2457,0 0 1,0 1-1,0-1 1,1 1-1,-1 0 1,1-1-1,0 1 0,-1 0 1,1 0-1,0 0 1,1 0-1,-1 0 1,1 0-1,-1 0 1,1 0-1,0 0 0,0 0 1,0 0-1,0 0 1,1 0-1,-1 0 1,1 0-1,0 0 1,0 0-1,0 0 0,0 0 1,0 0-1,1 0 1,-1-1-1,1 1 1,0-1-1,0 1 1,0-1-1,0 0 1,0 0-1,0 1 0,1-1 1,-1-1-1,1 1 1,-1 0-1,1-1 1,0 1-1,0-1 1,-1 0-1,1 0 0,0 0 1,0 0-1,0-1 1,1 1-14,10-2 37,-1 0 1,1 0-1,0-2 0,-1 0 1,1 0-1,-1-1 0,0-1 1,0 0-1,5-4-37,100-26 44,-116 35-50,-1-1 1,1 1 0,-1 0-1,1 0 1,-1-1-1,1 1 1,-1 0 0,1 0-1,-1 1 1,1-1-1,-1 0 1,1 0 0,-1 1-1,1-1 1,-1 1 0,0-1-1,1 1 1,-1 0-1,0-1 1,1 1 0,-1 0-1,0 0 1,0 0-1,0 0 1,0 0 0,0 0-1,0 0 1,0 0-1,0 1 1,0-1 0,0 0-1,-1 1 1,1-1-1,0 0 1,-1 1 0,1-1-1,-1 1 1,0-1-1,1 1 1,-1-1 0,0 1-1,0-1 1,0 1-1,0 0 6,-3 10 29,0 0 0,0 0-1,-1 0 1,-1 0-1,0-1 1,-1 0-1,0 0 1,-1 0 0,0-1-1,0 0 1,-1 0-1,0-1 1,-1 0 0,-6 5-29,9-8 118,0 0 0,0 0 1,0-1-1,0 0 0,-1 0 1,0 0-1,0-1 1,-1 0-1,1-1 0,-1 1 1,1-1-1,-1-1 1,0 0-1,0 0 0,-1 0 1,1-1-1,0 0 1,0-1-1,-1 0 0,1 0 1,0 0-1,-4-2-118,0-1 54,0-1-1,1-1 0,-1 0 1,1 0-1,1-1 1,-1 0-1,1-1 1,0 0-1,0-1 1,1 0-1,0 0 1,-7-9-54,14 16-64,1-1 1,-1 1 0,1-1 0,-1 1 0,1-1 0,-1 1 0,1-1 0,0 0-1,-1 1 1,1-1 0,0 0 0,0 0 0,1 0 0,-1 0 0,0 0 0,1 0-1,-1 0 1,1 0 0,0 0 0,-1 0 0,1-1 0,0 1 0,0 0 0,0 0-1,1 0 1,-1 0 0,0 0 0,1 0 0,0 0 0,-1 0 0,1 0 0,0 0-1,1-2 64,65-20-3747,-12 13 1160</inkml:trace>
  <inkml:trace contextRef="#ctx0" brushRef="#br0" timeOffset="-87093.998">1646 2815 8538,'-12'28'6435,"13"-26"-6369,0 1 0,0-1 0,0 0-1,0 0 1,0 0 0,0 1 0,1-1 0,-1-1 0,1 1 0,-1 0 0,1 0 0,0 0 0,0-1 0,0 1 0,0-1 0,0 0 0,0 1 0,0-1 0,0 0 0,1 0 0,-1 0 0,0-1 0,0 1 0,1 0 0,-1-1 0,1 0 0,-1 1 0,1-1-66,10-1 94,1 1 0,-1-2 0,0 0 0,0 0 0,0-2 0,0 1 0,0-2 0,0 0 1,-1 0-1,0-1 0,0 0 0,-1-1 0,1-1 0,-2 0 0,1 0 0,6-8-94,23-46 162,-39 60-161,-1 1 0,1 0 1,-1 0-1,1 0 0,-1 0 1,0 0-1,0-1 1,1 1-1,-1 0 0,0 0 1,0-1-1,0 1 0,0 0 1,-1 0-1,1 0 1,0-1-1,0 1 0,-1 0 1,1 0-1,-1 0 0,1 0 1,-1 0-1,1 0 1,-1-1-1,0 1 0,1 1 1,-1-1-1,0 0 0,0 0 1,0 0-1,0 0 1,0 0-1,0 1 0,0-1 1,0 1-1,0-1 0,0 0 1,0 1-1,0 0 1,0-1-1,-1 1 0,1 0-1,-52 4-15,42 0 4,1 0-1,0 0 0,0 1 0,0 0 1,1 1-1,0 0 0,0 1 1,0 0-1,1 0 0,0 1 0,0 0 1,1 0-1,0 1 0,0 0 1,1 0-1,0 0 0,1 1 0,0 0 1,1 0-1,0 1 0,0-1 1,1 1-1,0 3 12,3-10-3,1 1 0,0 0 0,0-1 0,1 1 0,-1-1 0,1 1 0,0-1 0,0 0 0,0 0 0,1 0 0,-1 0 0,1 0 0,0 0 0,0-1 0,0 1 0,1-1 0,0 0 0,-1 0 0,1 0 0,0-1-1,0 1 1,0-1 0,0 0 0,1 0 0,-1 0 0,1-1 0,-1 1 0,1-1 0,0 0 0,-1-1 0,1 1 0,0-1 0,-1 0 0,3 0 3,9 1 109,-1-1-1,1 0 1,0-1-1,-1-1 0,1 0 1,-1-1-1,1-1 1,0 0-109,41-16-2052,12-9 466</inkml:trace>
  <inkml:trace contextRef="#ctx0" brushRef="#br0" timeOffset="-85427.283">2149 2341 9450,'-7'124'6293,"-9"-13"-6263,-27 99-30,13-53 841,36-147-131,7-27 64,-7 8-691,30-36 235,2 2-1,2 2 0,24-19-317,-50 48-37,-14 13 31,1 0-1,-1 0 0,1 0 1,-1 0-1,1 0 1,-1 0-1,0 0 0,0 0 1,1 0-1,-1 0 1,0 0-1,0 0 1,0 0-1,0 0 0,0 0 1,0 0-1,0 0 1,0 0-1,0 0 0,-1 0 1,1-1-1,0 1 1,-1 0-1,1 0 1,0 0-1,-1 0 0,1 0 1,-1 0-1,0 0 1,1 0 6,-30 85-20,30-86 21,0 1 1,0-1 0,0 1 0,0-1-1,0 1 1,0-1 0,0 0 0,0 1-1,0-1 1,0 1 0,0-1-1,1 0 1,-1 1 0,0-1 0,0 1-1,0-1 1,0 0 0,1 1 0,-1-1-1,0 0 1,0 1 0,1-1-1,-1 0 1,0 1 0,0-1 0,1 0-1,-1 0 1,0 1 0,1-1 0,-1 0-1,1 0 1,-1 0 0,0 1-1,1-1 1,-1 0 0,1 0 0,-1 0-1,0 0 1,1 0 0,-1 0 0,1 0-1,-1 0 1,0 0 0,1 0-1,-1 0 1,1 0 0,-1 0 0,1 0-1,-1 0 1,0 0 0,1-1 0,-1 1-1,0 0 1,1 0 0,-1 0-1,1-1 1,-1 1 0,0 0 0,0-1-1,1 1 1,-1 0 0,0 0 0,1-1-1,-1 1-1,29-20 78,-9 2-43,0-1 0,-1 0 0,-1-1 1,-1-1-1,-1-1 0,-1 0 0,9-20-35,-23 36-80,-10 20 10,8-12 64,-2 4-9,0 0-1,0 0 1,1 1 0,-1-1 0,1 1 0,1 0 0,-1-1 0,1 1 0,0 0 0,1 0 0,0 5 15,1-10 4,0-1 0,1 1 0,-1 0 0,1-1 0,-1 1 0,1-1 0,0 1 0,-1-1 0,1 0 0,0 0 0,0 0 0,0 0 0,0 0 0,0 0 0,0 0 0,0-1 0,0 1 0,0-1 0,0 1 0,1-1 0,-1 0 0,0 0 0,0 0 0,0 0 0,1 0 0,-1-1 0,0 1 0,0-1 0,0 1 0,0-1 0,0 0 0,0 0 0,0 0 0,0 0 0,0 0 0,0 0 0,-1 0 0,2-2-4,17-7 41,-1-1 1,-1-1 0,0 0-1,-1-2 1,-1 0 0,0-1-1,0 0 1,5-9-42,-14 15 8,0 0-25,-10 15-49,2-4 55,-6 8-7,0 0-1,0 0 0,2 1 0,-1 0 1,1 0-1,1 0 0,0 0 0,0 1 1,1 0-1,1 0 0,0-1 0,0 8 19,2-18 4,1 0 1,-1 0-1,1 0 0,0 0 0,-1 0 0,1-1 0,0 1 0,-1 0 0,1 0 0,0-1 0,0 1 0,0 0 0,-1-1 0,1 1 0,0 0 0,0-1 0,0 0 0,0 1 0,0-1 0,0 1 1,0-1-1,0 0 0,0 0 0,0 0 0,1 0 0,-1 0 0,0 0 0,0 0 0,0 0 0,0 0 0,0 0 0,0 0 0,0-1 0,0 1 0,0 0 0,0-1 0,0 1 0,0-1 0,0 1 1,0-1-1,0 1 0,0-1 0,-1 0 0,1 0 0,0 1 0,0-1 0,-1 0 0,1 0-4,2-1 11,25-11 54,-1-2 0,-1-1 0,0-1 0,-1-1 1,-1-1-1,-1-2 0,17-18-65,-28 25 8,-16 19-82,0-1 60,0 1-1,1 0 1,0 0 0,0 0 0,0 0-1,0 0 1,1 0 0,0 1 0,0-1-1,0 1 1,0 1 14,2-6-1,0 0 0,1 0 0,-1 0 0,0 0 0,0 0 0,0 0 0,1 0 0,-1 0-1,0 0 1,1 0 0,-1 0 0,1 0 0,-1 0 0,1 0 0,-1 0 0,1-1 0,0 1 0,-1 0 0,1 0 0,0-1-1,0 1 1,-1 0 0,1-1 0,0 1 0,0-1 0,0 1 0,0-1 0,0 0 0,0 1 0,0-1 0,0 0 0,0 0-1,0 1 1,0-1 0,0 0 0,0 0 0,0 0 0,0 0 0,0 0 0,0-1 0,0 1 0,0 0 0,1 0 1,45-12-362,-23 5-208,-2-2 0,1 0 0,-1-1 0,-1-2 0,0 0 0,0-1 0,-2-1 0,14-13 570,-51 47 62,1 1 0,0 1-1,1 0 1,2 1-1,0 1 1,1 0-1,-2 10-61,8-15 88,2 0 1,0 1-1,0 0 0,2 0 0,1 0 0,0 1 1,2-1-1,0 7-88,-12 83 82,11-106-59,0-1 1,0 1 0,0-1-1,-1 0 1,0 1 0,1-1-1,-1 0 1,0 0 0,0 0-1,-1 0 1,1 0 0,-1-1-1,1 1 1,-1-1-1,0 0 1,0 0 0,0 0-1,0 0 1,0 0 0,-1 0-1,1-1 1,-1 0 0,1 0-1,-1 0 1,1 0 0,-1 0-1,1-1 1,-2 1-24,4-1 45,-1 0 1,0 0-1,0 0 0,1 0 0,-1 0 1,0 0-1,0-1 0,1 1 1,-1 0-1,0-1 0,1 0 1,-1 1-1,1-1 0,-1 0 1,0 0-1,1 0 0,0 0 1,-1 0-1,1 0 0,0 0 1,-1 0-1,1-1 0,0 1 1,0 0-1,0-1 0,0 1 1,0-1-1,0 0 0,1 1 1,-1-1-1,0 0-45,-1-63 803,13 24-806,2 0 0,1 1-1,3 1 1,1 0 0,1 2-1,2 0 1,2 1 0,15-16 3,105-152-586,21-7 586,-164 210 0,-1 1 1,1-1-1,0 1 0,0-1 0,0 1 0,0-1 0,0 1 1,0-1-1,1 1 0,-1-1 0,0 1 0,0-1 0,0 1 1,0 0-1,0-1 0,1 1 0,-1-1 0,0 1 0,0-1 1,1 1-1,-1 0 0,0-1 0,1 1 0,-1 0 0,0-1 1,1 1-1,-1 0 0,1-1 0,-1 1 0,0 0 0,1 0 1,-1 0-1,1-1 0,-1 1 0,1 0 0,-1 0 0,1 0 1,-1 0-1,1 0 0,-1 0 0,1 0 0,-1 0 1,1 0-1,-1 0 0,1 0 0,-1 0 0,1 0 0,-1 0 1,1 1-1,-1-1 0,0 0 0,1 0 0,-1 0 0,1 1 1,-1-1-1,0 0 0,1 1 0,-1-1 0,1 0 0,-1 1 1,0-1-1,1 0 0,-1 1 0,-51 129-119,38-93 122,2 1-1,1 0 0,2 0 1,2 1-1,0 13-2,4-35 9,2 1-1,0-1 0,1 0 0,1 0 1,1 0-1,0 0 0,1-1 1,1 1-1,0-1 0,1 0 1,1 0-1,1-1 0,4 8-8,-1-6 27,1-1 1,0 0-1,1-1 0,1 0 0,0-1 0,1-1 0,1 0 1,2 1-28,3-5 99,-18-26-189,-11-1-453,-1 1 0,0 1-1,-2 0 1,0 0 0,0 1 0,-11-10 543,5 4-545,-12-14 380,2 0-1,1-1 0,2-2 0,2 0 0,-13-33 166,33 69 86,0-1 0,1 1 0,-1-1 0,1 1 0,-1-1 0,1 0 0,0 1-1,0-1 1,1 0 0,-1 0 0,0 0 0,1 0 0,0 0 0,0 0 0,-1 0 0,2 0 0,-1 0 0,0 1 0,1-1 0,-1 0 0,1 0 0,0 0 0,0 0 0,0 1-1,0-1 1,0 0 0,1 1 0,0-1 0,-1 1 0,1-1 0,0 1 0,0 0 0,0 0 0,0 0 0,0 0 0,1 0 0,-1 0 0,0 1 0,1-1 0,0 1 0,-1 0-1,1-1 1,1 1-86,43-13 265,1 2-1,1 3 1,44-4-265,81-16-3554,-92 4 887</inkml:trace>
  <inkml:trace contextRef="#ctx0" brushRef="#br0" timeOffset="4009.661">2591 2239 9066,'7'3'4831,"-7"16"-3217,0-11-1298,0-3-147,-1-1-115,1-1-1,-1 0 1,1 0 0,-1 1 0,1-1-1,0 0 1,1 1 0,-1-1 0,1 0-1,-1 0 1,1 1 0,0-1 0,0 0-1,0 0 1,0 0 0,1 0 0,-1 0-1,1 0 1,0 0 0,0-1 0,0 1-1,0-1 1,0 1 0,1-1 0,-1 0-1,1 0 1,0 0 0,-1 0 0,1 0-1,0-1 1,0 1 0,2 0-54,16-2 33,0-2 1,0 0 0,-1-1-1,1-1 1,-1-1-1,0 0 1,0-2-1,-1 0 1,0-2 0,0 0-1,11-7-33,76-53 66,-92 53-68,-17 11-2,-3 8 5,1-1 1,0 1-1,0 0 0,0 1 0,0-1 1,0 1-1,1 0 0,0 1 0,0-1 1,0 1-1,0-1 0,0 1 0,1 0 1,0 1-2,-32 61-64,24-17-3336,11-33 736</inkml:trace>
  <inkml:trace contextRef="#ctx0" brushRef="#br0" timeOffset="6487.451">3981 1087 10322,'-138'50'3949,"122"-48"-3660,1 0 30,22-1 1,294-23 562,137-33-882,-305 31-1130,-51-4-2876,-55 14 1207</inkml:trace>
  <inkml:trace contextRef="#ctx0" brushRef="#br0" timeOffset="6778.457">4522 849 8082,'-23'-29'7003,"42"30"-6079,76 16-618,-10-3-143,0 3 0,49 19-163,-33 14 36,-99-49-34,1 1-1,-1 0 1,1-1 0,-1 1-1,0 0 1,0 0 0,0 0 0,0 1-1,0-1 1,0 0 0,-1 1-1,1-1 1,-1 1 0,0 0-1,1-1 1,-1 1 0,-1 0 0,1 0-1,0 0 1,-1-1 0,1 1-1,-1 0 1,0 0 0,0 0-1,0 0 1,0 0 0,0 0 0,-1 0-1,0 0 1,1 0 0,-1-1-1,0 1 1,0 0 0,0 0 0,-1-1-1,0 2-1,-9 11 25,-1 0-1,0-1 1,-1 0-1,-1-1 1,0 0-1,-1-1 1,0-1-1,0 0 1,-1-2-1,-14 7-24,14-6 19,-255 150 180,148-75-986,80-55-1932,13-14 34</inkml:trace>
  <inkml:trace contextRef="#ctx0" brushRef="#br0" timeOffset="9200.407">5682 767 6489,'0'0'228,"0"1"-1,0-1 1,0 0-1,0 0 1,0 0-1,0 1 1,0-1-1,0 0 1,1 0-1,-1 0 0,0 0 1,0 1-1,0-1 1,0 0-1,0 0 1,1 0-1,-1 0 1,0 0-1,0 0 1,0 0-1,1 1 0,-1-1 1,0 0-1,0 0 1,0 0-228,-6 9 15,-135 158 1737,-48 114-397,186-275-1330,-1-1-1,0 1 1,-1-1 0,1 0 0,-1-1-1,0 1 1,0-1 0,0 0-1,0 0 1,-1-1 0,0 1 0,0-1-1,0 0-24,5-4-75,-1 1 0,1 0 0,0-1 0,0 1 0,-1-1 0,1 1 0,0-1 0,0 0 0,0 0 0,0 1 0,0-1 0,0 0 0,0 0 0,0 0 0,0 0 0,0 0 0,0 0 0,1 0 0,-1 0 0,0-1 0,1 1 0,-1 0 0,1 0 0,-1-1 0,1 1 0,0 0 0,-1 0 0,1-1 0,0 1 0,0 0 0,0-1 0,0 1 0,0 0 0,0-1 0,0 1 0,1 0 0,-1-1 0,0 1 0,1 0 0,-1-1 0,1 0 75,7-39-3162,10-15-579</inkml:trace>
  <inkml:trace contextRef="#ctx0" brushRef="#br0" timeOffset="9479.429">5451 781 6625,'40'-78'7063,"-39"78"-7031,0 0 0,0 1 0,-1-1 0,1 0 0,0 0 0,-1 0 0,1 0 0,-1 0 0,1 1 0,0-1 0,-1 0 0,1 1 0,0-1 0,-1 0 0,1 1 0,-1-1 0,1 1 0,-1-1 0,1 1 0,-1-1 0,0 1 0,1-1 1,-1 1-1,1-1 0,-1 1 0,0 0 0,0-1 0,1 1 0,-1-1 0,0 1 0,0 0 0,0-1 0,1 1 0,-1 0 0,0-1 0,0 1 0,0 0 0,0-1 0,-1 1 0,1 0 0,0 0 0,0-1 0,0 1 0,0-1 0,-1 2-32,2 2 80,97 494 496,-80-407-403,-17-91-229,-1 1 0,0-1 0,0 1 1,0-1-1,0 0 0,0 1 0,0-1 0,0 1 0,0-1 0,0 1 1,-1-1-1,1 1 0,0-1 0,0 1 0,0-1 0,0 0 0,-1 1 0,1-1 1,0 1-1,0-1 0,-1 0 0,1 1 0,0-1 0,-1 0 0,1 1 0,0-1 1,-1 0-1,1 1 0,-1-1 0,1 0 0,0 0 0,-1 0 0,1 1 0,-1-1 1,1 0-1,-1 0 0,1 0 0,-1 0 0,1 0 0,-1 0 0,1 0 1,0 0-1,-1 0 0,1 0 0,-1 0 0,1 0 0,-1 0 0,1 0 0,-1-1 1,1 1-1,-1 0 0,1 0 0,0 0 0,-1-1 0,1 1 0,-1 0 0,1 0 1,0-1-1,-1 1 0,1 0 0,0-1 0,0 1 0,-1 0 0,1-1 1,0 1-1,0-1 56,-24-7-2669</inkml:trace>
  <inkml:trace contextRef="#ctx0" brushRef="#br0" timeOffset="9741.723">5339 1197 7354,'-17'-6'2696,"8"2"345,10 1-1849,13 3-624,13-3-144,8-3-240,20-3-80,3-3-24,13-9 16,-7 4-24,2-1-456,-12-5-2768,6-6 751</inkml:trace>
  <inkml:trace contextRef="#ctx0" brushRef="#br0" timeOffset="10122.872">6172 575 7954,'-2'8'6567,"-10"16"-6701,10-21 602,-3 7-429,-10 13 32,1 1 0,1 1 1,2 1-1,0-1 1,1 2-1,2-1 0,1 1 1,1 0-1,1 1 0,0 17-71,4-42 8,1 1-1,0-1 1,0 0 0,0 1-1,0-1 1,0 0-1,0 0 1,1 1-1,0-1 1,-1 0-1,1 0 1,1 0-1,-1 0 1,0 0 0,1 0-1,-1 0 1,1 0-1,0-1 1,0 1-1,0 0 1,0-1-1,1 0 1,-1 1-1,0-1 1,1 0-1,0 0 1,-1-1 0,1 1-1,0 0 1,0-1-1,0 0 1,0 0-1,0 0 1,1 0-1,0 0-7,110-17 225,-100 12-211,0 1 1,1 0-1,0 0 1,-1 2-1,1 0 1,0 0-1,0 2 0,5 0-14,-18 0-5,0 0 0,0 0 0,1 0-1,-1 0 1,0 0 0,0 0 0,0 1-1,0-1 1,0 1 0,-1 0-1,1-1 1,0 1 0,-1 0 0,1 0-1,-1 0 1,0 0 0,1 0-1,-1 0 1,0 0 0,0 1 0,0-1-1,-1 0 1,1 1 0,-1-1-1,1 0 1,-1 1 0,0-1 0,0 1-1,0-1 1,0 0 0,0 1 0,0-1-1,-1 1 1,1-1 0,-1 0-1,0 1 1,0-1 0,1 0 0,-1 0-1,-1 1 1,1-1 0,0 0-1,-1 0 1,1 0 0,-1-1 0,1 1-1,-1 0 1,0 0 0,0 0 5,-11 13 138,0-1 0,0 0 0,-2-1 0,1 0 0,-2-1 0,0-1 0,0 0 0,-1-2 0,0 1 0,0-2 0,-1-1 0,0 0 0,-1-1 0,0-1 0,0 0 0,0-2 0,0 0 0,0-1 0,-14-1-138,26 0 66,0 0 0,0-1 1,0 0-1,0 0 1,0 0-1,0-1 0,0 0 1,1-1-1,-1 1 1,0-1-1,0-1 0,1 1 1,0-1-1,-1 0 1,1-1-1,0 1 0,0-1 1,1 0-1,-4-4-66,9 7-11,-1-1-1,1 0 1,0 1-1,-1-1 1,1 0-1,0 0 1,0 1-1,0-1 1,1 0-1,-1 1 1,0-1-1,1 0 1,-1 1-1,1-1 1,-1 0-1,1 1 1,0-1-1,0 1 1,0-1-1,0 1 1,0-1-1,0 1 1,0 0-1,0 0 1,0-1-1,1 1 1,-1 0-1,0 0 1,1 0-1,-1 0 1,1 1-1,-1-1 1,1 0-1,0 1 1,-1-1-1,1 1 1,0-1-1,-1 1 1,1 0-1,0-1 12,247-96-3118,-181 71 1599</inkml:trace>
  <inkml:trace contextRef="#ctx0" brushRef="#br0" timeOffset="10457.693">6402 975 7794,'-12'36'5328,"12"-35"-5299,0 0-1,0 0 1,0 0 0,0 0-1,0-1 1,1 1 0,-1 0 0,0 0-1,0 0 1,1 0 0,-1-1-1,1 1 1,-1 0 0,0 0 0,1-1-1,0 1 1,-1 0 0,1-1-1,-1 1 1,1 0 0,0-1-1,-1 1 1,1-1 0,0 1 0,0-1-1,-1 0 1,1 1 0,0-1-1,0 0 1,0 1 0,0-1 0,-1 0-1,1 0 1,0 0 0,0 0-1,0 0 1,0 0 0,0 0 0,0 0-1,-1 0 1,1 0 0,0 0-1,0-1-28,10-1 73,0-1 0,0-1 0,0 0 0,-1 0 0,0-1 0,0-1 0,0 0 0,0 0 0,-1-1-1,0 0 1,-1 0 0,4-4-73,-3 4 43,-1-1 0,0 1 0,0-1-1,-1-1 1,0 0 0,0 0 0,-1 0 0,0 0 0,-1-1-1,3-7-42,-7 16 20,-1-1 0,1 1 0,-1-1 0,0 0-1,0 1 1,0-1 0,0 1 0,0-1 0,0 0 0,0 1-1,-1-1 1,1 1 0,0-1 0,-1 1 0,1-1 0,-1 1-1,0-1 1,1 1 0,-1 0 0,0-1 0,0 1-1,0 0 1,0-1 0,0 1 0,0 0 0,-1 0 0,1 0-1,0 0 1,0 0 0,-1 0 0,1 1 0,-1-1 0,1 0-1,0 1 1,-1-1 0,0 1 0,1-1 0,-1 1-1,1 0 1,-1-1 0,1 1 0,-1 0 0,0 0 0,1 0-1,-1 1 1,1-1 0,-1 0 0,1 0 0,-1 1 0,1-1-1,-1 1 1,1 0 0,-1-1 0,1 1 0,-1 0-1,1 0 1,0 0 0,-1 0 0,0 0-20,-9 6 15,-1 0-1,1 0 1,0 1-1,1 0 1,0 1 0,0 1-1,1-1 1,0 1-1,1 1 1,0 0 0,0 0-1,1 0 1,1 1 0,0 0-1,0 0 1,2 1-1,-1 0 1,1-1 0,1 1-1,1 1 1,0-1 0,0 0-1,1 1 1,1-1-1,0 2-14,0-11 2,0-1-1,0 1 0,0 0 1,1-1-1,-1 1 0,1 0 1,0-1-1,0 1 0,0 0 1,0-1-1,1 0 0,0 1 1,-1-1-1,1 0 0,0 0 1,0 0-1,1 0 0,-1 0 1,1 0-1,0-1 0,-1 1 1,1-1-1,0 0 0,0 0 1,0 0-1,1 0 0,-1 0 1,0-1-1,1 1 0,0-1-1,5 0-10,1 0-1,-1-1 0,1-1 1,-1 1-1,1-1 0,-1-1 1,0 0-1,0 0 0,1-1 1,5-2 10,2-2-538,0 0 0,0-2 0,-1 1 0,0-2 1,-1 0-1,0-1 0,2-3 538,35-37-2905</inkml:trace>
  <inkml:trace contextRef="#ctx0" brushRef="#br0" timeOffset="11563.677">6923 553 9186,'-18'-1'4979,"-10"19"-3551,15-5-1408,1 0 1,0 1 0,1 0-1,1 1 1,0 0 0,1 0-1,1 1 1,0 0 0,1 1-1,1 0 1,1 0 0,0 0-1,1 1 1,1-1 0,1 1-1,0 0 1,1 0 0,1 8-21,0-23 5,-1 1 0,1-1 1,0 1-1,0-1 0,1 1 1,-1 0-1,1-1 0,-1 1 0,1-1 1,0 1-1,1-1 0,-1 0 1,0 1-1,1-1 0,0 0 0,0 0 1,0 0-1,0 0 0,0 0 1,1-1-1,-1 1 0,1 0 1,0-1-1,-1 0 0,1 0 0,0 0 1,0 0-1,1 0 0,-1-1 1,0 1-1,1-1 0,-1 0 1,0 0-1,1 0 0,2 0-5,19 0 61,0 0 0,0-2 1,0-1-1,0-1 0,14-4-61,-29 6 10,-9 1-12,-1 0 1,1 1-1,-1-1 0,1 0 1,-1 1-1,0-1 0,1 1 0,-1-1 1,1 1-1,-1-1 0,0 1 0,0-1 1,1 1-1,-1-1 0,0 1 0,0-1 1,0 1-1,1-1 0,-1 1 1,0-1-1,0 1 0,0 0 0,0-1 1,0 1-1,0-1 0,0 1 0,0-1 1,0 1-1,-1 0 0,1-1 0,0 1 1,0-1-1,0 1 0,-1-1 1,1 1-1,0-1 0,-1 1 0,1-1 1,0 1-1,-1-1 0,1 0 0,0 1 1,-1-1-1,1 1 0,-1-1 1,1 0-1,-1 1 0,1-1 0,-1 0 1,1 0-1,-1 0 0,1 1 0,-1-1 1,1 0-1,-1 0 0,0 0 2,-1 3-3,-5 6 10,4-6 3,0 0 1,1 0 0,-1 0 0,1 0 0,0 0-1,0 0 1,0 1 0,0-1 0,1 1-1,-1-1 1,1 1 0,0 0 0,0 0-1,0-1 1,0 4-11,2-6 5,-1 0 0,1-1 0,-1 1 0,1-1 0,-1 1-1,1-1 1,-1 1 0,1-1 0,0 1 0,-1-1 0,1 1 0,0-1 0,-1 0-1,1 1 1,0-1 0,0 0 0,-1 0 0,1 0 0,0 1 0,0-1 0,-1 0-1,1 0 1,0 0 0,0 0 0,0 0 0,-1 0 0,1-1 0,0 1 0,0 0-1,-1 0 1,1 0 0,0-1 0,0 1 0,-1 0 0,1-1 0,0 0-5,1 1 12,25-10 50,-1 0 0,-1-2 0,0 0 0,0-2-1,-1-1 1,-1-1 0,-1-1 0,12-11-62,38-47 383,-107 114 436,8 22-752,27-60-66,-1 1 0,1-1-1,0 1 1,-1-1 0,1 1 0,0-1 0,0 1-1,0-1 1,0 1 0,0-1 0,0 1 0,0-1-1,1 1 1,-1-1 0,0 1 0,1-1 0,-1 1-1,1-1 1,0 1 0,-1-1 0,1 0 0,0 0-1,0 1 1,0-1 0,0 0 0,0 0 0,0 0-1,0 0 1,1 0 0,-1 0 0,0 0 0,0 0-1,1-1 1,-1 1 0,0 0 0,1-1 0,-1 1 0,1-1-1,1 1 0,7 0 20,1-1-1,-1 0 0,1-1 0,-1 0 0,0-1 1,1 0-1,-1 0 0,0-1 0,0-1 1,9-4-20,-9 5 17,18-7 27,-1-2 1,0 0-1,-1-1 0,-1-2 1,0-1-1,4-5-44,-81 89-241,50-65 240,1 1 0,-1-1 0,0 1 0,1-1 0,0 1 0,0 0 0,0 0 0,0 0 0,1 0 0,0-1 0,-1 1 0,1 0 0,1 0 0,-1 0 0,0 0 0,1 0 0,0 0 0,0-1 0,0 1 0,1 0 0,-1 0 0,1-1 0,0 1 0,0-1 0,0 1 1,23 26 15,-19-24-10,0 1 0,0-1 0,0 1 0,-1 1 0,0-1 1,-1 1-1,1 0 0,-2 0 0,1 0 0,-1 0 0,0 1 0,-1-1 0,0 1 0,1 5-5,-3 1-5,0-1 0,-2 1-1,1-1 1,-2 1 0,0-1-1,0 1 1,-1-1 0,-1 0-1,-1-1 1,0 1 0,0-1-1,-2 0 1,1-1 0,-4 3 5,6-7 7,0 0 1,-1-1 0,0 0-1,0 0 1,-1-1-1,0 0 1,0 0 0,-1 0-1,1-1 1,-1 0 0,-1-1-1,1 1 1,0-2-1,-1 1 1,0-1 0,0-1-1,0 1 1,-1-1-8,9-2 7,-1 0-1,1-1 1,-1 1 0,1 0-1,-1 0 1,1-1 0,-1 1 0,1-1-1,-1 0 1,1 1 0,-1-1-1,1 0 1,0 0 0,-1 0-1,1 0 1,0 0 0,0 0-1,0 0 1,0 0 0,0 0 0,0-1-1,0 1 1,0 0 0,0-1-1,1 1 1,-1 0 0,1-1-1,-1 1 1,1-1 0,-1 1-1,1-1 1,0 0 0,0 1-1,-1-1 1,1 0-7,9-57 134,54-51-41,-56 100-87,348-455-58,-201 269 50,-126 146 58,-29 49-55,1 1-1,0 0 0,-1-1 0,1 1 0,-1 0 1,1 0-1,-1-1 0,1 1 0,0 0 0,-1 0 0,1 0 1,-1 0-1,1-1 0,-1 1 0,1 0 0,-1 0 1,1 0-1,-1 0 0,1 0 0,-1 0 0,1 1 1,-1-1-1,1 0 0,-1 0 0,1 0 0,-1 0 0,1 0 1,-1 1-1,1-1 0,-1 0 0,1 1 0,0-1 1,-1 0-1,1 0 0,-1 1 0,1-1 0,0 1 0,0-1 1,-1 0-1,1 1 0,0-1 0,-1 1 0,1-1 1,0 1-1,0-1 0,0 1 0,0-1 0,-1 1 0,1-1 1,0 1-1,0-1 0,-8 16-19,0 1 1,1 0-1,1 1 1,1-1-1,0 1 1,1 0-1,1 0 0,1 1 1,0-1-1,2 0 1,0 5 18,-1 29 1,3-1 0,2 1 1,2-1-1,3 0 0,11 36-1,-19-83 5,-1 0-1,1 0 1,0-1-1,0 1 1,0-1-1,0 1 0,1-1 1,0 1-1,-1-1 1,1 0-1,0 0 0,0 0 1,1 0-1,-1 0 1,1 0-1,2 1-4,-5-4-27,1-1 1,-1 1-1,1-1 0,0 0 1,-1 1-1,1-1 0,-1 0 0,0 1 1,1-1-1,-1 0 0,1 1 1,-1-1-1,0 0 0,0 0 0,1 1 1,-1-1-1,0 0 0,0 0 1,0 0-1,0 1 0,0-1 0,0 0 1,0 0-1,0 0 0,0 1 1,0-1-1,-1 0 0,1 0 1,0 0-1,0 1 0,-1-1 0,1 0 1,0 1-1,-1-1 0,1 0 27,-77-143-3099,-40-77 5289,114 215-1993,2 5-153,0 0 0,0 0 0,1 0 0,-1 0 0,0 0 0,0 0 0,1 0 0,-1 0 0,1-1 0,-1 1 0,1 0 0,0 0 0,-1-1 0,1 1 0,0 0 0,0 0 0,0-1-1,0 1 1,0 0 0,0 0 0,0-1 0,0 1 0,0 0 0,1 0 0,-1-1 0,0 1 0,1 0 0,-1 0 0,1 0 0,0 0 0,-1 0 0,1-1 0,0 1 0,0 0 0,-1 0 0,2 0-44,5 0 27,0 0-1,0 0 1,0 0 0,0 1 0,0 0-1,0 0 1,0 1 0,0 0-1,0 0 1,0 1 0,3 1-27,6 0-50,6 1-267,36 9-876,-25 4-2747,-21-4 144</inkml:trace>
  <inkml:trace contextRef="#ctx0" brushRef="#br0" timeOffset="11747.262">7697 467 12107,'-10'-5'3200,"0"-5"833,2 7-3441,2 7-368,8 4-168,-8 4 1961,-8 2-6058</inkml:trace>
  <inkml:trace contextRef="#ctx0" brushRef="#br0" timeOffset="12285.866">3680 3401 8258,'0'6'2240,"2"-1"561,9-1-2249,17 1-200,13-5-40,25-9 104,9-5-24,21-9-40,-6-2-120,7 0-48,-22 6-64,-3 3-600,-27 12-2728,-22 4 727</inkml:trace>
  <inkml:trace contextRef="#ctx0" brushRef="#br0" timeOffset="12548.729">4123 3180 9818,'0'-2'168,"0"1"1,-1 0-1,1-1 0,0 1 0,0-1 1,0 1-1,0 0 0,0-1 0,0 1 1,0-1-1,0 1 0,1 0 0,-1-1 1,1 1-1,-1 0 0,1-1 0,-1 1 1,1 0-1,0 0 0,-1-1 1,1 1-1,0 0 0,0 0 0,0 0 1,0 0-1,0 0 0,0 0 0,0 0 1,0 1-1,0-1 0,1 0 0,-1 1 1,0-1-1,1 0 0,-1 1 0,0 0 1,1-1-1,-1 1 0,0 0 0,1 0 1,-1-1-1,2 1-168,32-9 89,1 1 0,1 2 0,-1 1 0,1 2-1,0 2 1,14 1-89,-8 2-5,-42-2 5,19 0-10,1 1-1,-1 1 0,0 1 1,0 1-1,0 0 1,-1 2-1,1 0 1,-1 1-1,-1 1 1,1 1-1,2 2 11,-19-10-2,0 1 0,-1-1 0,1 0 1,0 1-1,0-1 0,-1 1 0,1-1 0,-1 1 0,0 0 0,1 0 0,-1 0 1,0 0-1,0 0 0,0 0 0,0 0 0,0 0 0,-1 0 0,1 0 0,-1 0 1,1 0-1,-1 1 0,0-1 0,0 0 0,0 0 0,0 1 0,0-1 0,0 0 1,-1 0-1,0 1 2,-36 59 2,24-44 7,-128 177 370,109-147-3566,33-41 696</inkml:trace>
  <inkml:trace contextRef="#ctx0" brushRef="#br0" timeOffset="13250.017">5111 2858 9026,'8'11'2136,"-10"13"729,5 9-2569,-1 17-208,-1 6-64,-2 7 72,2-7-8,2 6 24,-1-13-32,1-2-40,4-13-216,-5-11-2776,-11-12 791</inkml:trace>
  <inkml:trace contextRef="#ctx0" brushRef="#br0" timeOffset="13664.545">4877 3069 8066,'3'-14'760,"-1"1"-1,1 0 1,1-1 0,0 1 0,1 1 0,1-1 0,3-5-760,-2 7 280,0 0 0,0 0 1,1 1-1,0 0 0,1 1 1,0 0-1,10-7-280,-7 6 134,0 1 1,0 1-1,1 0 0,0 0 0,0 1 0,1 1 0,0 1 0,0 0 0,0 0 1,1 1-1,0 1 0,0 1 0,-1 0 0,3 1-134,-14 0 18,0 1-1,0 0 1,0 0-1,0 0 1,0 0-1,0 0 1,0 1-1,0 0 1,0-1-1,0 1 1,0 0-1,0 0 1,0 1-1,0-1 1,-1 1-1,1-1 1,0 1-1,-1 0 1,1 0-1,-1 0 1,0 0-1,0 0 1,0 1-1,0-1 1,0 1-1,0-1 0,-1 1 1,1 0-1,-1-1 1,0 1-1,0 0 1,0 0-1,0 1-17,-1 9 14,-1-1-1,-1 1 0,0-1 0,-1 0 0,0 1 0,-1-1 0,0-1 1,-1 1-1,0-1 0,-1 0 0,0 0 0,-1 0 0,0-1 0,-2 2-13,1-1 22,-47 76 313,55-86-330,0 0 0,0 1 1,1-1-1,-1 0 1,0 0-1,0 0 1,1 1-1,-1-1 0,1 0 1,-1 0-1,1 0 1,-1 0-1,1 0 1,0 0-1,-1 0 0,1 0 1,0 0-1,0 0 1,0 0-1,0-1 1,0 1-1,0 0 0,0 0 1,0-1-1,0 1 1,0-1-1,0 1 1,0-1-1,0 1 0,0-1 1,1 0-1,-1 0 1,0 1-1,0-1 0,0 0 1,1 0-1,-1 0 1,0 0-1,0 0 1,1-1-1,-1 1 0,0 0-5,10 2 26,129 43 113,-137-43-144,1 0 0,-1 0 0,0 1 1,0-1-1,0 1 0,0 0 0,-1 0 1,1 0-1,-1 0 0,0 0 0,0 0 0,0 0 1,0 1-1,0-1 0,-1 1 0,1 0 1,-1-1-1,0 1 0,0 0 0,-1 0 1,1 0-1,-1 0 0,0-1 0,0 1 0,0 0 1,0 0-1,-1 0 0,1 0 0,-1 0 1,0-1-1,0 1 0,-1 0 0,1-1 1,-1 1-1,0-1 0,1 1 0,-2-1 1,1 0-1,0 0 0,-2 2 5,-10 10 76,-1-1 1,0 0-1,-1-1 0,0-1 1,-1 0-1,0-1 1,-1-1-1,0-1 0,-1 0 1,0-2-1,-11 4-76,16-6 125,-1-1 0,0 0 0,0 0 0,0-2 0,0 0-1,-1 0 1,1-2 0,0 0 0,-1 0 0,1-2 0,-2 0-125,17 2-7,0 0 1,0 0-1,0 0 0,1 0 1,-1-1-1,0 1 1,0 0-1,0 0 0,0 0 1,1 0-1,-1 0 1,0-1-1,0 1 0,0 0 1,0 0-1,0 0 1,0 0-1,1-1 0,-1 1 1,0 0-1,0 0 1,0 0-1,0-1 0,0 1 1,0 0-1,0 0 1,0-1-1,0 1 0,0 0 1,0 0-1,0 0 1,0-1-1,0 1 0,0 0 1,0 0-1,0 0 1,-1-1-1,1 1 0,0 0 1,0 0-1,0 0 1,0-1-1,0 1 0,0 0 1,-1 0-1,1 0 1,0 0-1,0 0 0,0-1 1,0 1-1,-1 0 1,1 0-1,0 0 1,0 0-1,0 0 0,-1 0 1,1 0-1,0 0 1,0 0-1,0 0 0,-1 0 7,24-11 665,-19 9-727,44-15-2544,18-5 842</inkml:trace>
  <inkml:trace contextRef="#ctx0" brushRef="#br0" timeOffset="13952.903">5958 2700 10018,'-49'65'6340,"0"43"-6042,43-93 2,-2 2-204,1 1 0,1-1 0,0 1 0,2 0 0,0 1 0,1-1 0,1 1 0,0 0 0,2 14-96,1-30 10,0 1 1,0-1-1,1 1 0,0-1 1,-1 0-1,1 0 1,1 0-1,-1 0 0,0 0 1,1 0-1,-1-1 0,1 1 1,0-1-1,0 0 1,0 1-1,0-1 0,0-1 1,0 1-1,1 0 1,-1-1-1,1 0 0,-1 1 1,1-1-1,-1-1 1,1 1-1,0-1 0,-1 1 1,1-1-1,0 0 0,-1 0 1,1 0-1,0-1 1,-1 0-1,1 1 0,0-1 1,-1 0-1,1-1 1,0 1-11,218-32-156,-217 32 131,0 0 0,0 1 0,0 0 1,0 0-1,0 0 0,0 1 0,0-1 0,-1 1 1,1 0-1,0 1 0,0-1 0,-1 1 1,1 0-1,-1 0 0,1 0 0,0 2 25,-4-3 5,0 1-1,-1-1 0,1 0 0,-1 1 1,0-1-1,0 1 0,1-1 0,-1 1 0,0-1 1,0 1-1,0-1 0,0 1 0,-1-1 1,1 1-1,0-1 0,-1 0 0,1 1 1,-1-1-1,1 1 0,-1-1 0,1 0 0,-1 1 1,0-1-1,0 0 0,0 0 0,0 0 1,0 0-1,0 0 0,0 0 0,0 0 1,0 0-1,0 0 0,-1 0 0,1 0 0,0-1 1,-1 1-1,1 0 0,0-1 0,-1 0 1,0 1-5,1 0 12,-19 12 272,-1 0-1,-1-2 1,0 0 0,-1-2 0,0 0-1,0-2 1,-1 0 0,0-2 0,-14 2-284,30-5 72,0-1 0,0 0 0,0 0 0,0 0 1,-1-1-1,1 0 0,0-1 0,0 0 0,-1 0 0,1-1 1,0 0-1,0 0 0,1-1 0,-1 0 0,0-1 0,1 1 1,-7-5-73,13 7-38,0 1 1,1-1 0,-1 1 0,0-1 0,0 1-1,1-1 1,-1 1 0,0-1 0,0 1 0,1-1-1,-1 0 1,1 0 0,-1 1 0,1-1 0,-1 0-1,1 0 1,-1 1 0,1-1 0,0 0 0,-1 0-1,1 0 1,0 0 0,0 0 0,-1 0 0,1 0-1,0 1 1,0-1 0,0 0 0,0 0 0,0 0-1,1 0 1,-1 0 0,0 0 0,0 0 0,1 0-1,-1 0 1,0 1 0,1-1 0,-1 0 0,1 0-1,-1 0 1,1 1 0,-1-1 0,1 0 37,38-20-4857,4 7 320,11-5-832</inkml:trace>
  <inkml:trace contextRef="#ctx0" brushRef="#br0" timeOffset="14146.385">6269 3089 4265,'-12'-2'2993,"3"-1"-577,9 3-728,4-8-1183,5 1-377,3 1-2529,1-6 801</inkml:trace>
  <inkml:trace contextRef="#ctx0" brushRef="#br0" timeOffset="14639.957">6351 3079 3249,'4'-1'7404,"12"-8"-680,-6 2-6579,-1-2 0,0 1 1,0-1-1,-1 0 0,0-1 0,0 0 0,-1 0 1,-1-1-1,0 0 0,0 0 0,-1 0 0,0-1 1,-1 0-1,-1 0 0,0 0 0,0-2-145,-3 13-2,0 0-1,0 0 1,0-1 0,-1 1-1,1 0 1,0 0 0,-1 0-1,1 0 1,-1 0-1,0 0 1,1 0 0,-1 0-1,0 0 1,1 0 0,-1 0-1,0 0 1,0 0-1,0 0 1,0 1 0,0-1-1,0 0 1,0 1 0,0-1-1,0 1 1,0-1 0,0 1-1,0-1 1,0 1-1,0 0 1,-1 0 0,1-1-1,0 1 1,0 0 0,0 0-1,0 0 1,-1 0-1,1 0 1,0 1 0,0-1-1,0 0 1,0 0 0,-1 1-1,1-1 1,0 1-1,0-1 1,0 1 0,0 0-1,0-1 1,0 1 0,0 0-1,0-1 1,0 1-1,1 0 1,-1 0 0,0 0-1,0 0 1,1 0 0,-1 0-1,0 1 3,-19 19-27,2 1 0,0 1 0,1 1 0,2 0 0,0 1 0,1 1 0,2 0 0,-6 18 27,16-40 0,-1 1-1,1-1 1,0 1-1,0 0 1,0-1-1,1 1 1,-1 0-1,1 0 1,0 0-1,1 0 1,-1 0-1,1 0 1,0 0-1,0 0 1,1 0-1,-1 0 1,1 0-1,1 0 1,-1 0-1,0 0 1,1 0-1,0 0 1,0-1-1,1 1 0,-1-1 1,1 0-1,0 0 1,0 0-1,3 3 1,-2-5 7,1 0-1,0 0 0,0-1 0,0 1 1,0-1-1,1 0 0,-1-1 0,0 1 0,0-1 1,0 0-1,1-1 0,-1 1 0,0-1 1,0 0-1,0 0 0,0 0 0,0-1 1,0 0-1,0 0 0,0 0 0,4-3-6,8-5-593,1 0 0,-1-1 0,-1-1 0,0-1-1,-1 0 1,0-1 0,-1-1 0,-1 0 0,12-16 593,24-40-3816</inkml:trace>
  <inkml:trace contextRef="#ctx0" brushRef="#br0" timeOffset="15901.041">6791 2571 5873,'0'-1'181,"0"0"0,1 0 0,-1 0 0,0 0 0,0 0 0,0 0 0,0-1 0,0 1 0,0 0-1,0 0 1,0 0 0,0 0 0,-1 0 0,1 0 0,0 0 0,-1 0 0,1 0 0,-1 0 0,1 0 0,-1 0 0,1 0-1,-1 0 1,0 0 0,0 0 0,1 0 0,-1 0 0,0 1 0,0-1 0,0 0 0,0 1 0,0-1 0,0 1 0,0-1 0,0 1-1,0-1 1,0 1 0,0 0 0,0-1 0,0 1 0,0 0 0,0 0 0,0 0 0,0 0 0,-1 0 0,1 0 0,0 0-1,0 0 1,0 0 0,0 1 0,0-1 0,0 0 0,0 1 0,-1-1-181,-3 4 40,0 0-1,0 0 1,1 1-1,-1 0 1,1-1-1,0 1 1,0 1 0,1-1-1,0 0 1,0 1-1,0 0 1,0 0 0,1 0-1,0 0 1,0 0-1,1 0 1,-1 1 0,2-1-1,-1 2-39,-1-2 24,-15 76 414,3 0-1,3 1 0,2 53-437,9-129 42,-1-1-7,1-1 1,-1 1-1,1 0 0,1-1 1,-1 1-1,1-1 1,0 1-1,0-1 1,1 0-1,-1 1 1,1-1-1,1 2-35,-1-6 17,-1 0 0,0 0 1,1 0-1,-1-1 0,0 1 0,1 0 0,-1-1 0,1 1 0,-1-1 0,1 0 1,-1 0-1,1 1 0,-1-1 0,1 0 0,-1 0 0,1 0 0,-1 0 1,1-1-1,-1 1 0,1 0 0,-1-1 0,1 1 0,-1-1 0,1 1 0,-1-1 1,0 0-1,1 0 0,-1 1 0,0-1 0,1-1-17,0 1 21,122-69 391,-138 103-547,-5 3 242,33-39 62,0-6-134,0-1-1,0-1 0,-1 0 0,-1-1 0,0 0 1,0-1-1,-2 0 0,1-1 0,-2 0 0,0-1 0,3-5-34,-5 2 33,-9 20 1,-3 6-32,2-1-1,-1 1 0,1 0 1,0-1-1,1 1 1,0 1-1,0-1 0,1 0 1,0 0-1,0 1 1,1-1-1,0 0 0,1 1 1,-1-1-1,2 0 1,-1 0-1,1 1 1,2 3-2,-2-10 7,1-1 0,0 1 1,0 0-1,0-1 1,0 1-1,1-1 1,-1 0-1,0 0 1,0-1-1,1 1 0,-1-1 1,1 1-1,-1-1 1,0 0-1,1 0 1,-1-1-1,1 1 0,-1-1 1,0 1-1,0-1 1,1 0-1,-1 0 1,0-1-1,0 1 1,0-1-1,0 1 0,0-1 1,0 0-1,-1 0 1,1 0-1,1-2-7,11-4 32,0-1-1,-1-1 1,0-1 0,-1 0-1,0 0 1,0-2-1,-1 1 1,-1-2 0,0 1-1,8-16-31,-7-9 48,-12 38-50,0 0 0,0 0-1,-1-1 1,1 1-1,0 0 1,-1 0 0,1 0-1,0-1 1,-1 1-1,1 0 1,0 0 0,-1 0-1,1 0 1,0 0-1,-1 0 1,1 0 0,0 0-1,-1 0 1,1 0-1,0 0 1,-1 0 0,1 0-1,0 0 1,-1 0-1,1 0 1,0 0 0,-1 0-1,1 0 1,0 1-1,-1-1 1,1 0 0,0 0-1,-1 0 1,1 0-1,0 1 1,0-1 0,-1 0-1,1 0 1,0 1-1,0-1 1,-1 0-1,1 1 1,0-1 0,0 0-1,0 1 1,0-1-1,-1 0 1,1 1 0,0-1-1,0 0 1,0 1-1,0-1 1,0 0 0,0 1-1,0-1 1,0 0-1,0 1 1,0-1 0,0 1-1,0-1 1,0 0-1,1 1 4,-2-1-3,-1 2-1,1 0 0,-1 0 0,1 0 0,-1 1 0,1-1 0,0 0 0,0 1 0,0-1 0,0 1 0,0-1 0,1 1 0,-1-1 0,1 1 0,0-1 0,-1 1 0,1 0 0,0-1 0,1 1 0,-1-1 0,0 1 0,1 0 0,-1-1 0,1 1 0,0-1 0,0 0 0,0 1 0,0-1 0,0 1 0,1-1 0,-1 0 0,1 0 0,-1 0 0,1 0 0,0 0 0,0 0 0,0-1 0,0 1 1,0 0-1,0-1 0,0 0 0,0 1 0,1-1 0,0 1 3,8-3 18,-1 0 1,0 0 0,1-1 0,-1 0 0,0 0 0,0-1 0,-1-1 0,1 0-1,-1 0 1,1-1 0,-1 0 0,-1 0 0,3-2-19,60-49 67,-75 61-74,0-1 1,0 1-1,0-1 0,1 1 1,-1 0-1,1 1 1,0-1-1,1 0 1,-1 1-1,1 0 0,0-1 1,1 1-1,-1 0 1,1 0-1,0 0 0,1 0 1,-1 0-1,1 0 1,1 0-1,-1 0 1,1 0-1,0 0 0,0 0 1,0 0-1,1 0 1,0 0-1,0-1 1,1 1 6,52 55 5,-34-33-6,-2 1 0,-1 1 1,-1 1-1,-2 0 0,3 10 1,-15-36 0,-1 0-1,1-1 1,-1 1 0,0 1-1,-1-1 1,1 0 0,-1 0-1,0 1 1,0-1 0,-1 0-1,1 1 1,-1-1 0,0 1-1,-1-1 1,1 1 0,-1-1-1,0 0 1,-1 1 0,1-1-1,-1 0 1,0 0 0,0 0 0,-1 0-1,0 0 1,1-1 0,-2 1-1,1-1 1,0 0 0,-3 3 0,-1-3 7,1 0 0,-1 0 0,1 0 0,-1-1 0,0 0 1,-1-1-1,1 1 0,0-2 0,-1 1 0,1-1 0,-1 0 1,1 0-1,-1-1 0,-5 0-7,9 0 12,0 0 1,0-1-1,0 1 1,0-1 0,0 0-1,1 0 1,-1 0-1,0-1 1,1 1-1,-1-1 1,1 0-1,-1 0 1,1 0-1,0-1 1,0 1-1,0-1 1,0 1-1,0-1 1,0 0-1,1 0 1,-1-1-1,1 1 1,0 0-1,0-1 1,0 1-1,1-1 1,-1 0-1,0-3-12,1-5 13,0 0 0,1 0-1,1 0 1,0 0-1,0 0 1,1 1 0,1-1-1,0 0 1,1 1-1,0-1 1,0 1 0,1 0-1,1 1 1,0-1-1,0 1 1,1 0 0,0 0-1,6-4-12,193-270-49,-132 177 40,-5-3 0,7-23 9,-51 69 32,-25 64-32,0-1 0,0 1 0,-1-1 0,1 1 0,0-1 0,0 1 0,0-1-1,0 1 1,-1 0 0,1-1 0,0 1 0,0-1 0,-1 1 0,1 0 0,0-1 0,-1 1-1,1 0 1,0-1 0,-1 1 0,1 0 0,-1 0 0,1-1 0,0 1 0,-1 0-1,1 0 1,-1 0 0,1-1 0,-1 1 0,1 0 0,-1 0 0,1 0 0,-1 0 0,1 0-1,-1 0 1,1 0 0,-1 0 0,1 0 0,0 0 0,-1 1 0,1-1 0,-1 0-1,1 0 1,-1 0 0,1 0 0,-1 1 0,1-1 0,0 0 0,-1 0 0,1 1 0,0-1-1,-1 0 1,1 1 0,0-1 0,-1 0 0,1 1 0,0-1 0,-1 1 0,1-1-1,0 0 1,0 1 0,0-1 0,0 1 0,-1-1 0,1 1 0,0-1 0,0 1 0,0-1-1,0 1 1,-9 13-10,0 0-1,1 0 1,1 1-1,1 0 0,0 0 1,0 0-1,2 1 1,0 0-1,0 0 0,2 0 1,0 0-1,1 1 1,1 9 10,1 31 0,4-1 0,1 0 0,6 12 0,-9-51-3,0 7 2,1 0 1,1-1 0,1 0-1,1 0 1,1 0 0,7 11 0,3-15 55,-10-34 126,-44-71 45,6 30-221,4-2 0,1-1 0,4-1 0,2-1-1,-7-39-4,26 97-13,-3-26-42,3 29 48,0-1 1,0 1 0,0-1 0,0 1-1,0 0 1,0-1 0,0 1-1,0 0 1,0-1 0,1 1-1,-1-1 1,0 1 0,0 0 0,0 0-1,1-1 1,-1 1 0,0 0-1,1-1 1,-1 1 0,0 0 0,0 0-1,1 0 1,-1-1 0,0 1-1,1 0 1,-1 0 0,1 0-1,-1 0 1,0-1 0,1 1 0,-1 0-1,0 0 1,1 0 0,-1 0-1,1 0 1,-1 0 0,0 0-1,1 0 1,-1 0 0,0 0 0,1 1-1,-1-1 1,1 0 0,-1 0-1,0 0 1,1 0 0,-1 0-1,0 1 1,1-1 0,-1 0 0,0 0-1,0 1 1,1-1 0,-1 0-1,0 0 1,0 1 0,1-1 0,-1 0-1,0 1 1,0-1 0,0 0-1,1 1 1,-1-1 6,26 26 315,-22-14-2820,-12-1 495</inkml:trace>
  <inkml:trace contextRef="#ctx0" brushRef="#br0" timeOffset="16311.028">7062 2647 8554,'0'3'1744,"11"0"833,7 2-2513,13-2-120,8-2-32,11-8-2497,-3-4 777</inkml:trace>
  <inkml:trace contextRef="#ctx0" brushRef="#br0" timeOffset="16312.028">7401 2570 8426,'0'-2'2848,"-6"7"345,1 1-2385,-1 7-304,-3 0-360,3 2-88,1 0 56,2 2-1496,3-7-1801,2-2 169</inkml:trace>
  <inkml:trace contextRef="#ctx0" brushRef="#br0" timeOffset="16560.058">7317 2623 11586,'-13'6'2641,"2"3"1000,9 0-3385,5 5-328,5-1-672,1 1-2897</inkml:trace>
  <inkml:trace contextRef="#ctx0" brushRef="#br0" timeOffset="21345.515">8250 534 8658,'12'-7'367,"-10"7"-270,0 0 0,0-1 0,0 1 1,0-1-1,0 1 0,0-1 1,0 0-1,0 0 0,0 1 1,-1-1-1,1-1 0,0 1 0,-1 0 1,1 0-1,-1-1 0,1 1 1,-1 0-1,0-1 0,1 0 1,-1 1-1,0-1 0,0 0 0,0 1 1,0-1-1,-1 0 0,1 0 1,0 0-1,-1 0 0,1 0 1,-1 0-1,0 0 0,0 0 0,1 0 1,-1 0-1,-1 0 0,1 0 1,0 0-1,0 0 0,-1 0 1,1 0-1,-1 0 0,0 0 0,1 1 1,-1-1-1,0 0 0,0 0 1,0 1-1,-1-2-97,-8-13 127,-2 0 0,0 0 0,0 1 0,-2 1 0,0 0 1,0 1-1,-1 1 0,-1 0 0,0 1 0,-1 0 0,0 2 0,0 0 0,-1 0-127,-39-11 45,-1 3 1,0 2-1,-1 3 0,0 2 0,-1 3 0,-50 1-45,-69 1-8,-148 17 8,190 0-3,1 6 1,-54 17 2,124-19-13,0 3 0,2 3 1,1 2-1,-58 31 13,81-33-27,1 0 1,1 3-1,1 1 0,1 1 1,1 3-1,-15 17 27,18-16-14,0 1 1,2 2-1,2 1 1,1 2-1,2 0 0,1 2 1,2 0-1,2 2 1,2 0-1,-4 15 14,17-38-9,1 1 0,0-1 0,1 1 0,1-1 1,1 1-1,1 0 0,1 0 0,0 0 0,1-1 0,1 1 0,1-1 1,1 1-1,0-1 0,7 14 9,2-5-2,1 0 0,2-1 0,0 0 0,2-1 0,1-2 1,1 0-1,1-1 0,0-1 0,2-1 0,0-1 0,2-1 0,19 10 2,-8-9 12,0-2-1,1-2 1,1-1-1,0-2 1,1-2 0,1-1-12,8 0 27,1-1 1,0-3-1,0-1 1,0-3-1,0-3 1,0-1-1,-1-2 1,28-8-28,33-11 177,0-5-1,-2-5 1,92-42-177,-100 30 258,-2-4 1,14-13-259,-67 36 150,-1-2 0,-2-2 0,0-2 0,-3-2 0,0-1 0,-3-2 0,28-36-150,-33 33 218,-2-1-1,-1-1 1,-3-1-1,-1-2 0,-2 0 1,15-49-218,-31 76 61,-1 1 0,0-1 1,-1 0-1,-1 0 0,-1 0 1,-1-1-1,0 1 0,-2 0 1,0-1-1,-1 1 0,-1 0 1,-1 0-1,-1 0 1,0 1-1,-6-13-61,2 15-15,0 1-1,-1-1 1,-1 2-1,-1-1 1,0 2 0,0-1-1,-2 2 1,1-1 0,-2 2-1,1 0 1,-2 1 0,1 0-1,-1 2 1,-1-1-1,0 2 1,0 0 0,0 1-1,-1 1 1,1 1 0,-1 0-1,-1 2 1,1-1-1,-13 2 16,-32-1-1663,0 3 0,0 2 0,-53 11 1663,-58 9-3650</inkml:trace>
  <inkml:trace contextRef="#ctx0" brushRef="#br0" timeOffset="22062.46">7859 2683 7826,'7'-14'395,"-1"0"0,0 0 0,-1-1 1,-1 0-1,-1 0 0,0 0 0,0-1 0,-2 1 1,0-1-1,0 1 0,-2-1 0,0 1 1,-1-1-1,0 1-395,-3-6 107,-2 0 1,0 0-1,-1 1 1,-1 0-1,0 1 1,-2 0 0,0 0-1,-2 2 1,0-1-1,0 1 1,-2 1-1,0 1 1,-1 0-1,0 0 1,-1 2-1,-8-5-107,-5-1 68,0 1-1,-2 2 0,0 1 1,0 1-1,-1 1 1,-1 3-1,0 0 1,-1 2-1,-23-2-67,-19 6-8,0 2 0,1 4 1,-1 4-1,1 2 0,0 4 0,1 3 0,-38 15 8,13-6 6,1 5-1,2 4 0,1 4 1,-59 34-6,124-56-7,1 1 1,1 1-1,1 1 1,0 2 0,1 1-1,2 0 1,0 3-1,1 0 1,1 1 0,2 1-1,0 1 1,2 1-1,1 0 1,1 2-1,2 0 1,-8 22 6,10-7-11,1 0 1,2 1-1,2 0 1,3 0-1,1 1 1,2 0-1,3-1 1,2 14 10,0-30-7,1-1 1,1 0-1,1-1 1,2 1-1,0-1 1,2-1-1,2 0 0,0 0 1,2-1-1,0 0 1,2-2-1,1 0 1,16 19 6,-11-22 3,1 0 0,0-1 0,2-1 1,0-2-1,1 0 0,0-2 0,2 0 1,0-2-1,0-2 0,1 0 0,0-2 0,1-1 1,0-1-1,10 0-3,20 0 21,0-2-1,0-4 1,0-1-1,0-3 1,15-5-21,14-5 41,0-4 1,-2-3 0,51-21-42,-51 12 156,-1-3 1,-2-5-1,-1-3 0,-2-3 1,50-39-157,-66 38 427,-1-3 0,-3-4 0,-2-1 1,-3-4-1,27-34-427,-61 62 259,-1 0 0,-1-2 0,-2 0 0,-1-1 0,-1 0 0,4-18-259,-16 41 48,0 0 0,0 0 0,-1-1 1,-1 1-1,0-1 0,0 1 1,0-1-1,-1 0 0,0 0 0,-1 0 1,0 0-1,0 0 0,-1 0 1,0 0-1,-1 0 0,0 1 0,0-1 1,-1 1-1,0-1 0,-1 1 0,1 0 1,-2 0-1,1 0 0,-1 1 1,0-1-1,-1 1 0,1 0 0,-2 1 1,1 0-1,-6-5-48,-18-6 23,-2 0 1,0 2-1,-1 1 1,-1 2-1,0 2 0,0 0 1,-1 3-1,0 0 1,0 3-1,-1 1 0,-12 1-23,-128-7-811,-72 8 811,92 10-5535,-145 27 5535,96-2-4163</inkml:trace>
  <inkml:trace contextRef="#ctx0" brushRef="#br0" timeOffset="22775.674">4058 4220 3977,'38'-77'10914,"-37"79"-8146,-4 19-2128,-58 188-68,-11 80-448,62-225-56,10-64-67,0 0-1,1 0 1,-1 0 0,0 0 0,1-1 0,-1 1 0,0 0 0,1 0-1,-1 0 1,1 0 0,-1 0 0,0 0 0,1 0 0,-1 0 0,0 0-1,1 1 1,-1-1 0,0 0 0,1 0 0,-1 0 0,0 0-1,1 0 1,-1 1 0,0-1 0,1 0 0,-1 0 0,0 0 0,0 1-1,1-1 1,-1 0 0,0 0 0,0 1 0,1-1 0,-1 0 0,0 1-1,0-1 1,0 0 0,0 1 0,0-1 0,1 0 0,-1 1 0,0-1-1,0 0 1,0 1 0,0-1 0,0 0 0,0 1-1,14-62-2195,-4 5-1207,0-12-518</inkml:trace>
  <inkml:trace contextRef="#ctx0" brushRef="#br0" timeOffset="23061.67">3993 4189 9170,'5'27'3371,"31"120"-1380,-30-133-1921,0 0 0,0 0-1,2-1 1,0 0-1,0 0 1,1 0-1,1-1 1,0-1 0,0 1-1,1-2 1,4 3-70,-8-7 97,-1-1-1,1-1 1,1 1 0,-1-1 0,0 0 0,1-1 0,0 0 0,0 0 0,0 0 0,0-1 0,0-1 0,0 1 0,1-1 0,-1-1-1,1 1 1,-1-2 0,0 1 0,1-1 0,-1 0 0,0-1 0,4-1-97,0-2 185,1-1 0,-1 0 0,-1-1 0,1-1 0,-1 0 0,-1-1 0,1 1 0,-1-2 0,-1 0 0,0 0 0,0-1 0,-1 1 0,-1-2 0,0 1 0,0-1 0,-1-1 0,4-9-185,0 0 149,-2-1 1,0-1 0,-1 1 0,-1-1-1,-1 0 1,-1-1 0,-2 1-1,0-1 1,-2 0 0,0 1-1,-2-1 1,-4-23-150,-14-10 236,19 58-239,0-1 0,0 1 0,-1-1 1,1 1-1,0 0 0,0 0 0,0-1 0,-1 1 0,1 0 0,0 0 0,0 0 0,0 0 1,-1 1-1,1-1 0,0 0 0,0 0 0,0 1 0,-1-1 0,1 1 0,0-1 0,0 1 1,0-1-1,0 1 0,0 0 0,0-1 0,0 1 0,0 0 0,0 0 0,1 0 0,-1 0 1,0 0-1,0 0 0,1 0 0,-1 0 0,1 0 0,-1 0 0,1 0 0,-1 0 0,1 0 1,-1 1-1,1-1 0,0 0 0,0 0 0,0 0 0,0 1 0,0-1 0,0 0 0,0 1 3,-9 87-2207,16-28-2716,7-12 668</inkml:trace>
  <inkml:trace contextRef="#ctx0" brushRef="#br0" timeOffset="23702.492">4768 4421 9970,'-27'-30'6469,"-8"20"-3612,29 10-2811,0 1 0,0-1 1,0 1-1,0 0 0,0 1 0,0-1 1,0 1-1,0 0 0,1 1 0,-1-1 1,1 1-1,0 0 0,0 1 0,0-1 1,0 1-1,1 0 0,-1 0 0,1 1-46,-1 1-5,0 1 0,0-1 0,1 1 1,0 0-1,1 1 0,-1-1 0,1 0 0,1 1 0,0 0 0,0 0 0,0 0 0,1 0 0,-1 4 5,2-9-2,0 0-1,0 0 1,0 0 0,0 0 0,0 0 0,1 0-1,-1 0 1,1 0 0,0 0 0,-1 0-1,2 0 1,-1 0 0,0 0 0,0 0-1,1-1 1,0 1 0,-1-1 0,1 1-1,0-1 1,0 0 0,1 1 0,-1-1-1,0 0 1,1-1 0,-1 1 0,1 0 0,-1-1-1,1 1 1,0-1 0,0 0 0,0 0-1,0 0 1,0 0 0,0 0 0,3 0 2,4-1 5,1 0 1,0 0 0,-1-1 0,1 0-1,-1-1 1,1 0 0,-1-1-1,0 0 1,1 0 0,-1-1-6,20-9 44,0 0 0,0-2 1,-1-1-1,-1-1 0,-1-2 0,14-12-44,-25 19 42,-1-1-1,0-1 0,-1 0 0,0-1 0,-1-1 0,-1 0 1,-1-1-1,2-3-41,-12 19 12,0-1-1,0 1 1,0 0 0,-1 0 0,1 0-1,0-1 1,-1 1 0,1 0 0,-1-1-1,1 1 1,-1-1 0,1 1 0,-1-1-1,0 1 1,0 0 0,0-1 0,0 1-1,0-1 1,0 1 0,0-1 0,-1 1-1,1-1 1,0 1 0,-1-1 0,1 1-1,-1 0 1,0-2-12,-1 3 9,1 0 0,0 0 0,0 0 0,-1 0 0,1 0 0,0 0 1,-1 0-1,1 1 0,0-1 0,-1 0 0,1 1 0,0-1 0,0 1 0,0-1 0,-1 1 0,1 0 0,0-1 0,0 1 0,0 0 0,0 0 0,0 0 0,0 0 0,0 0 0,0 0 1,1 0-1,-1 0-9,-2 2 15,-4 3-14,0 1 1,1 0-1,-1 1 1,1-1-1,1 1 0,0 1 1,0-1-1,0 1 1,1-1-1,0 1 1,1 1-1,0-1 1,-1 7-2,4-14-60,0 1 1,0 0 0,0-1-1,0 1 1,0 0 0,1-1 0,-1 1-1,1 0 1,-1-1 0,1 1-1,0-1 1,0 1 0,1-1 0,-1 0-1,0 1 1,1-1 0,-1 0-1,1 0 1,0 0 0,0 0 0,-1 0-1,1 0 1,1-1 0,-1 1-1,0-1 1,0 1 0,1-1 0,-1 0-1,0 0 1,1 0 0,-1 0-1,1 0 1,0 0 0,-1-1 0,1 0-1,-1 1 1,1-1 0,0 0-1,-1 0 1,1 0 0,0-1 0,-1 1-1,1 0 1,1-1 59,7-2-421,-1 1 0,1-1 0,-1-1 0,1 0 0,-1 0-1,0-1 1,-1 0 0,7-5 421,0 0-314,-2 0 0,1-1 0,-1-1 0,-1 0-1,0 0 1,0-2 0,-1 1 0,-1-2 0,-1 1-1,0-1 1,0-1 0,5-15 314,-14 29 72,1 1-1,-1-1 0,0 0 1,0 1-1,0-1 1,-1 0-1,1 0 1,0 0-1,-1 0 1,1 0-1,-1 0 1,0 0-1,1 0 0,-1 0 1,0 0-1,0 0 1,0 0-1,-1 0 1,1 0-1,0 0 1,-1 0-1,1 0 0,-1 1 1,0-1-1,0 0 1,0 0-1,0 0 1,0 1-1,0-1 1,0 0-1,0 1 0,-1-1 1,1 1-1,-1-1 1,1 1-1,-1 0 1,1 0-1,-1 0 1,0 0-1,0-1-71,-7 4 224,0 0 1,1 0-1,-1 1 0,1 0 0,-1 1 0,1 0 1,0 0-1,0 1 0,1 0 0,0 0 1,0 0-1,0 1 0,0 1 0,1-1 0,0 1 1,-2 2-225,8-8 10,-7 5 43,0 0-1,1 0 0,0 1 1,1 0-1,-1 0 0,1 1 1,1-1-1,-1 1 1,1 0-1,1 0 0,-1 1-52,4-8 3,0 1 1,0-1-1,0 1 0,0-1 0,0 0 0,0 1 0,1-1 0,-1 0 0,0 1 0,1-1 0,-1 0 1,1 1-1,-1-1 0,1 0 0,-1 0 0,1 1 0,0-1 0,0 0 0,0 0 0,0 0 1,0 0-1,0 0 0,0 0 0,0 0 0,0-1 0,0 1 0,0 0 0,0-1 0,1 1 1,-1 0-1,0-1 0,1 0 0,-1 1 0,0-1 0,1 0 0,-1 1 0,0-1 0,1 0 0,-1 0 1,1 0-1,-1 0 0,0-1 0,1 1 0,-1 0 0,0 0 0,1-1 0,-1 1 0,1-1-3,5 1 10,62-3 101,-57 1-102,1 1 0,0 0 0,0 1 0,0 0 0,-1 1 0,1 0 0,0 1 0,-1 1 0,1 0-1,-1 1 1,12 4-9,-21-5 7,1 0-1,-1 0 0,1 1 0,-1-1 1,0 1-1,-1-1 0,1 1 1,0 0-1,-1 0 0,0 1 0,0-1 1,0 0-1,-1 0 0,1 1 1,-1-1-1,0 1 0,0 0 0,-1-1 1,0 1-1,1 0 0,-1-1 1,-1 1-1,1 0 0,-1-1 0,0 1 1,0-1-1,0 1 0,0-1 1,-1 1-1,0-1 0,0 0 0,0 0 1,0 0-1,-1 0 0,0 0 1,0 0-1,0-1 0,0 1 0,0-1 1,-1 0-1,1 0 0,-1 0 1,0 0-1,0-1 0,-1 1-6,-2 1 70,1 0-1,-1-1 0,0 1 1,0-2-1,0 1 1,0-1-1,0 0 0,0 0 1,-1-1-1,1 0 1,0-1-1,-1 1 1,1-1-1,-1-1 0,1 1 1,-1-1-1,1-1 1,0 1-1,-1-1 0,-3-2-69,10 3-145,-1 0-1,1 0 1,0-1-1,0 1 1,-1 0-1,1-1 1,0 1-1,0-1 1,0 1 0,1-1-1,-1 1 1,0-1-1,1 0 1,-1 1-1,1-1 1,-1 0-1,1 0 1,0 1-1,-1-1 1,1 0-1,0 0 1,0 1-1,1-1 1,-1 0-1,0 0 1,0 1-1,1-1 1,-1 0-1,1 0 1,0 1-1,-1-1 1,1 1-1,0-1 1,0 1-1,0-1 1,0 1-1,0-1 1,1 1-1,-1 0 1,0 0-1,0-1 1,1 1-1,0 0 146,27-31-4314</inkml:trace>
  <inkml:trace contextRef="#ctx0" brushRef="#br0" timeOffset="24096.068">5729 3868 11122,'-29'4'4778,"-9"28"-2742,30-23-1909,-5 3-73,0 0 1,2 1 0,0 0 0,0 1 0,1 0 0,1 1 0,0 0 0,1 1 0,1 0-1,0 0 1,1 0 0,1 1 0,0 0 0,2 0 0,0 0 0,0 0 0,2 0 0,0 1-1,1-1 1,1 1 0,1-1 0,0 0 0,1 0 0,1 0 0,0 1-55,-3-15 7,0 0-1,0 0 1,0 0 0,0 0 0,1 0-1,-1 0 1,1-1 0,-1 1-1,1 0 1,0-1 0,0 0 0,0 1-1,1-1 1,-1 0 0,0 0 0,1 0-1,0 0 1,-1 0 0,1-1 0,0 1-1,0-1 1,0 0 0,0 0 0,0 0-1,0 0 1,0 0 0,0-1 0,0 0-1,0 1 1,0-1 0,1 0 0,-1 0-1,0-1 1,0 1 0,0-1-1,0 1 1,1-2-7,11-5 43,0-2 1,-1 0-1,0-1 0,0-1 0,-1 0 1,-1 0-1,0-1 0,0-1 0,-1 0 0,-1 0 1,5-9-44,5-4 22,-5 8-48,-14 18 22,0 0 0,-1 1 0,1-1-1,0 0 1,-1 0 0,1 0 0,0 0-1,-1 1 1,1-1 0,-1 0 0,1 0-1,-1 1 1,1-1 0,-1 1 0,1-1-1,-1 0 1,1 1 0,-1-1 0,1 1 0,-1-1-1,1 1 1,-1-1 0,0 1 0,1-1-1,-1 1 1,0 0 0,0-1 0,1 1-1,-1-1 1,0 1 0,0 0 0,0-1-1,0 1 1,0 0 0,0-1 0,0 1-1,0 0 1,0-1 0,0 1 0,0 0 0,0-1-1,0 1 1,-1-1 0,1 1 0,0 0-1,0-1 1,-1 1 0,1-1 0,0 1-1,-1-1 1,1 1 0,-1-1 0,1 1-1,-1-1 1,1 1 4,0 1-12,-25 162-16,24-163 35,1 1-1,-1-1 1,1 0 0,0 0-1,-1 1 1,1-1 0,0 0 0,0 1-1,0-1 1,0 0 0,0 1-1,0-1 1,1 0 0,-1 1 0,0-1-1,1 0 1,-1 1 0,1-1-1,-1 0 1,1 0 0,-1 0 0,1 1-1,0-1 1,0 0 0,-1 0-1,1 0 1,0 0 0,0 0 0,0 0-1,0-1 1,0 1 0,1 0-1,-1 0 1,0-1 0,0 1 0,0-1-1,1 1 1,-1-1 0,0 1-1,0-1 1,1 0 0,-1 0 0,0 0-1,1 0 1,-1 1 0,0-2-1,1 1 1,-1 0 0,0 0 0,1 0-1,-1-1 1,0 1 0,1 0-1,-1-1 1,0 0 0,0 1 0,0-1-1,1 1 1,-1-1 0,0-1-7,81-43 155,-51 18-3024,-7 5 308</inkml:trace>
  <inkml:trace contextRef="#ctx0" brushRef="#br0" timeOffset="25040.99">6182 4163 9930,'-2'-8'984,"-1"0"-1,0 0 1,-1 0-1,0 0 0,0 1 1,-1 0-1,0 0 1,0 0-1,-4-4-983,8 10 30,0 0 0,0 1 0,0-1 0,0 1 0,0-1 0,0 1 0,0-1 0,0 1 0,0-1 0,0 1 0,0 0 0,0-1 0,0 1 0,0 0 0,0 0 0,0 0 0,0 0 0,0 0 0,0 0-1,0 0 1,0 0 0,-1 1 0,1-1 0,0 0 0,0 1 0,0-1 0,0 0 0,0 1 0,0 0 0,1-1 0,-1 1 0,0-1 0,0 1 0,0 0 0,0 0 0,1-1 0,-1 1 0,0 0 0,1 0 0,-1 0-30,-21 39 24,18-35-25,2 1 0,-1 0 0,1-1-1,-1 1 1,1 0 0,1 0 0,0 1-1,-1-1 1,2 0 0,-1 0 0,1 0-1,0 1 1,0-1 0,1 0-1,-1 1 1,2-1 0,-1 0 0,1 0-1,-1 0 1,2 0 0,-1 0 0,1-1-1,0 1 1,0-1 0,0 1 0,1-1-1,-1 0 1,2 0 0,-1-1 0,0 1-1,1-1 1,0 0 0,3 2 1,3-2 7,0-1-1,0-1 1,0 1 0,0-2-1,0 0 1,1 0 0,-1-1-1,1 0 1,-1-1 0,0 0-1,0-1 1,1 0 0,-1-1-1,6-3-6,-5 4-21,-11 1 9,1 0 1,-1 1-1,0-1 0,0 1 1,1-1-1,-1 1 0,0 0 1,1-1-1,-1 1 0,0 0 1,1 0-1,-1 0 0,1 0 1,-1 0-1,0 1 0,1-1 1,-1 0-1,0 0 0,1 1 1,-1-1-1,0 1 0,0-1 1,1 1-1,-1 0 0,0 0 1,0-1-1,0 1 0,0 0 1,0 0-1,0 0 0,0 0 1,0 0-1,0 0 0,-1 0 1,1 0-1,0 1 0,0-1 1,-1 0-1,1 0 0,-1 1 1,0-1-1,1 0 0,-1 1 1,0-1-1,0 0 1,1 1-1,-1-1 0,0 0 1,0 1-1,-1-1 0,1 2 12,0 12-75,-1 32 10,-2 1 0,-2-1-1,-10 40 66,13-78 25,-1 0-1,-1 0 0,0 0 1,0-1-1,0 0 0,-1 0 1,0 0-1,-1 0 0,0-1 1,0 0-1,0 0 0,-1 0 1,0-1-1,0 0 0,-1-1 1,0 1-1,-8 3-24,14-8 27,1 0 1,-1 0 0,0-1-1,0 1 1,0 0-1,0-1 1,0 1-1,1-1 1,-1 0 0,0 0-1,0 0 1,0 0-1,0 0 1,0 0 0,0 0-1,0 0 1,0-1-1,0 1 1,0-1-1,0 0 1,1 1 0,-1-1-1,0 0 1,0 0-1,1 0 1,-1 0-1,1-1 1,-1 1 0,1 0-1,-1-1 1,1 1-1,0 0 1,0-1 0,-1 0-1,1 0-27,-2-3 53,1 0 0,-1 0-1,1 0 1,0 0 0,0-1-1,0 1 1,1-1 0,0 1-1,0-1 1,1 1 0,-1-1 0,1 0-53,3-12-23,0 1 1,1 0-1,0-1 1,2 2-1,0-1 1,0 0-1,2 1 1,0 1-1,1-1 1,1 1-1,0 1 1,1 0 0,0 0-1,13-11 23,-21 21-11,323-388-574,-317 380 589,-3 5 7,0-1-1,-1 1 0,0-1 1,0 0-1,0 0 1,-1-1-1,0 0 1,-1 1-1,0-1 0,0 0 1,-1-1-1,0 1 1,0-2-11,-2 9 8,0 1 1,0-1-1,0 1 1,0-1-1,0 1 1,0-1-1,0 1 1,0-1-1,-1 1 1,1-1-1,-1 1 1,1-1-1,-1 1 1,0-1-1,1 1 0,-1 0 1,0-1-1,0 1 1,0 0-1,0 0 1,0 0-1,0-1 1,0 1-1,0 0 1,-1 1-1,1-1 1,0 0-1,-1 0 1,1 0-1,0 1 1,-1-1-1,1 1 1,-1-1-1,1 1 1,-1-1-1,1 1 1,-1 0-1,1 0 1,-1 0-1,1 0 1,-1 0-1,0 0 1,0 1-9,-64 23 65,54-13-88,-1 0-1,2 0 0,-1 1 0,2 1 0,0 0 0,0 0 0,1 1 0,1 0 0,0 1 0,1 0 1,1 0-1,0 0 0,0 5 24,0-3-10,1 1 1,1-1 0,1 1 0,0 0 0,1 0-1,1 0 1,0 1 0,2-1 0,0 0-1,1 0 1,1 0 0,1 0 9,-3-13 3,1 0 0,-1-1 0,1 1 0,0-1 0,0 1 0,1-1-1,-1 0 1,1 0 0,0 0 0,0 0 0,1 0 0,-1-1 0,1 1 0,0-1 0,-1 0 0,2 0 0,-1-1-1,0 1 1,0-1 0,1 0 0,-1 0 0,1 0 0,0-1 0,-1 1 0,1-1 0,0 0 0,0-1 0,0 1-1,0-1 1,0 0 0,0 0 0,0-1 0,-1 1 0,1-1 0,0 0 0,0 0 0,0-1 0,1 0-3,8-2 28,0 0 1,0-1-1,0-1 1,-1 0-1,0-1 0,0 0 1,-1-1-1,1-1 1,-2 0-1,1 0 1,-1-1-1,-1-1 1,0 0-1,0 0 0,-1-1 1,-1 0-1,0 0 1,0-1-1,-2 0 1,1-1-1,2-8-28,-6-6 100,-3 29-99,1-1 0,-1 0-1,0 1 1,0-1-1,0 0 1,0 1-1,0-1 1,0 0-1,0 1 1,-1-1 0,1 0-1,0 1 1,0-1-1,0 0 1,0 0-1,0 1 1,0-1-1,-1 0 1,1 1 0,0-1-1,0 0 1,0 0-1,0 1 1,-1-1-1,1 0 1,0 0-1,0 0 1,-1 1 0,1-1-1,0 0 1,-1 0-1,1 0 1,0 0-1,0 0 1,-1 0 0,1 1-1,0-1 1,-1 0-1,1 0 1,0 0-1,-1 0 1,1 0-1,0 0 1,-1 0 0,1 0-1,0 0 1,-1-1-1,1 1 1,0 0-1,0 0 1,-1 0-1,1 0 1,0 0 0,-1 0-1,1-1 1,0 1-1,0 0 1,-1 0-1,1 0 1,0-1-1,0 1 1,0 0 0,-1 0-1,1-1 1,0 1-1,0 0 1,0-1-1,0 1 1,-1 0-1,-2 5-10,-1 0 0,1 1 0,-1 0 0,1 0-1,1 0 1,-1 0 0,1 0 0,1 0 0,-1 1 0,1-1 0,0 0 0,0 1 0,1 0 0,-1-1 0,2 1 0,-1-1 0,1 1 0,1 4 10,-1-9-1,0 0 1,0 0 0,0 0 0,0-1 0,1 1 0,-1 0 0,1-1-1,-1 1 1,1-1 0,0 1 0,-1-1 0,1 0 0,0 0 0,0 0-1,0 0 1,0 0 0,0 0 0,0-1 0,0 1 0,0-1 0,0 1 0,0-1-1,1 0 1,-1 1 0,0-1 0,0 0 0,0-1 0,0 1 0,2-1 0,65-17 62,-55 13-50,-1 0 0,-1-1-1,1 0 1,-1-1 0,0-1-1,0 0 1,-1 0 0,0-1-1,-1 0 1,0-1 0,0 0-1,-1-1 1,0 0 0,-1-1-1,0 1 1,6-14-12,-34 67-131,13-29 123,0 0 0,1 0 0,1 0-1,0 1 1,0 0 0,2 0 0,0 0-1,0 1 1,1-1 0,1 1 0,0 12 8,1-26 3,0 0 0,0 1 0,0-1 0,0 0 1,0 0-1,0 0 0,1 1 0,-1-1 0,0 0 1,1 0-1,-1 0 0,1 0 0,-1 1 0,1-1 1,-1 0-1,1 0 0,0 0 0,-1 0 0,1 0 1,0 0-1,0-1 0,0 1 0,0 0 0,0 0 1,0-1-1,0 1 0,0 0 0,0-1 0,0 1 1,0-1-1,0 1 0,0-1 0,1 0 0,-1 1 1,0-1-1,0 0 0,0 0 0,1 0 1,-1 0-1,0 0 0,0 0 0,1 0 0,-1-1 1,0 1-1,0 0 0,0-1 0,0 1 0,1 0 1,-1-1-1,0 0 0,0 1 0,0-1 0,0 0 1,0 1-1,0-1 0,0 0 0,0 0-3,66-86-4819,-45 43 1262</inkml:trace>
  <inkml:trace contextRef="#ctx0" brushRef="#br0" timeOffset="25337.835">6999 3903 10154,'-8'-9'3361,"-3"5"472,5 2-2753,3 4-600,6 4-336,6 1-632,4 5 3201,25 5-6538,1 1 2736</inkml:trace>
  <inkml:trace contextRef="#ctx0" brushRef="#br0" timeOffset="25595.503">7337 4085 7594,'-26'17'4145,"-19"13"-162,37-24-3760,0 0 0,0 1 1,0 0-1,1 0 0,0 0 1,1 1-1,0 0 0,0 0 1,0 1-1,1 0 1,-1 2-224,5-10 22,0 1 1,0 0 0,0-1 0,0 1 0,0 0 0,0 0 0,1-1 0,-1 1 0,0 0 0,1 0 0,0 0 0,-1 0 0,1 0 0,0 0-1,0 0 1,0 0 0,0 0 0,0 0 0,1 0 0,-1 0 0,1 0 0,-1-1 0,1 1 0,0 0 0,-1 0 0,1 0 0,0-1 0,0 1-1,0 0 1,1-1 0,-1 1 0,0-1 0,1 1 0,-1-1 0,1 0 0,-1 1 0,1-1 0,-1 0 0,1 0 0,0 0 0,0 0-1,-1-1 1,1 1 0,0 0 0,0-1 0,0 1 0,0-1-23,8-2 57,0 0-1,0 0 1,0-1 0,0-1-1,-1 1 1,1-2-1,-1 1 1,0-1 0,-1-1-1,1 0 1,4-4-57,3-1 62,-1-1-1,0-1 1,0-1 0,-2 0-1,1 0 1,-2-2 0,0 1 0,-1-2-1,5-9-61,-11 17 20,0-1 0,0 0-1,-1 0 1,-1 0 0,0-1-1,0 1 1,-1-1 0,0 0-1,-1 0 1,0 0-1,-1 0 1,0 1 0,0-1-1,-2 0 1,1 0 0,-1 0-1,-3-8-19,4 13 5,-1-1-1,0 1 0,0 0 1,0-1-1,-1 1 0,0 0 0,0 0 1,0 1-1,-1-1 0,0 1 0,0-1 1,-1 1-1,1 0 0,-1 1 1,0-1-1,0 1 0,-1 0 0,1 0 1,-1 1-1,0 0 0,0 0 0,0 0 1,0 0-1,-1 1 0,1 0 1,0 1-1,-1-1 0,0 1 0,1 1 1,-1-1-1,0 1 0,1 0 1,-1 0-1,-1 1-4,-7 4-16,1 1 0,0 0 0,0 1 1,0 0-1,1 1 0,0 1 0,1 0 1,0 1-1,1 0 0,0 0 0,0 2 0,-4 5 16,12-14-3,1 0 1,-1 0-1,1 0 0,0 0 0,0 0 0,0 0 0,0 1 0,1-1 0,-1 1 0,1 0 0,0-1 0,0 1 0,0 0 0,0-1 0,1 1 0,0 0 0,0 0 0,0 0 0,0 0 1,0-1-1,1 1 0,-1 0 0,1 0 0,1 2 3,7 10-12,0 0 0,1-1 0,0 0 0,2 0 0,-1-1 0,2-1 0,0 0 0,0-1 0,6 3 12,11 14 4,-19-19-34,6 7-72,1-1 0,0 0 0,1-2 0,1 0 0,3 1 102,-21-13-260,1-1 0,0 0 0,-1 0 0,1 0 0,0 0 0,0 0 0,0 0 0,0-1 0,0 1 0,0-1 1,0 0-1,0 0 0,0 0 0,0 0 0,0-1 0,0 1 0,0-1 0,0 0 0,1 0 260,22-14-3845</inkml:trace>
  <inkml:trace contextRef="#ctx0" brushRef="#br0" timeOffset="26159.594">7742 4037 10026,'-31'-12'7584,"29"12"-7544,1 0 1,-1 0-1,1 1 1,-1-1-1,1 1 1,-1-1-1,1 1 1,-1-1-1,1 1 1,0 0-1,0 0 1,-1 0 0,1 0-1,0-1 1,0 2-1,0-1 1,0 0-1,0 0 1,0 0-1,0 0 1,0 1-1,1-1 1,-1 0-1,0 1 1,1-1-1,-1 1 1,1-1-1,-1 1 1,1-1-1,0 2-40,-4 6 0,1 1-1,1 0 1,-1-1-1,2 1 0,-1 0 1,1 0-1,1 1 1,0-1-1,0 0 0,1 0 1,1 0-1,-1 0 1,2 0-1,-1-1 0,1 1 1,1-1-1,0 1 1,0-1-1,0 0 0,7 8 1,27 29-11,24 39 31,-60-81-19,0 0 1,0 1-1,-1-1 0,0 1 1,0-1-1,0 1 1,0 0-1,-1-1 1,1 1-1,-1 0 1,-1-1-1,1 1 0,-1 0 1,1-1-1,-1 1 1,0 0-1,-1-1 1,1 1-1,-1-1 1,0 0-1,0 1-1,-3 3 88,1-1 0,-1 1 0,0-1 0,-1 0 0,1-1 0,-2 1 0,1-1 0,0 0-1,-1-1 1,0 0 0,-1 0 0,1 0 0,-1-1 0,0 0 0,0 0 0,-5 1-88,10-6 54,0 1 1,0-1-1,0 0 1,0 0-1,0-1 1,0 1-1,0-1 1,1 1-1,-1-1 0,1 0 1,-1 0-1,1 0 1,-1 0-1,1 0 1,0-1-1,0 1 0,0-1 1,1 1-1,-1-1 1,1 0-1,-1 1 1,1-1-1,0 0 1,0 0-1,0 0 0,0 0 1,1 0-1,-1-4-54,-2-2 7,1 0-1,0 0 0,1 0 1,0-1-1,0 1 0,1-1 0,0 1 1,1-1-1,0 1 0,0 0 1,1-1-1,1 1 0,-1 0 1,1 0-1,1 0 0,0 1 0,0-1 1,0 1-1,1 0 0,1 0 1,-1 0-1,6-4-6,14-14-14,0 2 0,2 0 0,1 2 0,3 0 14,17-11-6,-34 25 23,0-2 0,0 0 0,-1 0 0,0-1 0,-1-1 0,5-6-17,-16 17 5,0 0-1,0 0 1,0-1-1,0 1 1,0 0-1,-1-1 1,1 1-1,0-1 1,-1 1 0,1-1-1,-1 1 1,1-1-1,-1 0 1,0 1-1,1-1 1,-1 1 0,0-1-1,0 0 1,-1 1-1,1-1 1,0 0-1,0 1 1,-1-1-1,1 1 1,-1-1 0,1 1-1,-1-1 1,0 1-1,1-1 1,-1 1-1,0 0 1,0-1-1,0 1 1,0 0 0,0 0-1,0-1 1,-1 1-1,1 0 1,0 0-1,-1 0-4,-62-20 63,58 22-72,-1 0-1,1 1 0,-1 0 1,1 1-1,0-1 0,0 1 1,0 0-1,0 1 0,1 0 1,-1-1-1,1 2 0,0-1 1,0 1-1,0-1 0,1 1 1,-1 1-1,1-1 0,0 1 0,1-1 1,0 1-1,0 0 0,0 0 1,0 1-1,1-1 0,0 0 1,1 1-1,-1 3 10,1-6-14,0 0 1,1 0-1,0 0 1,0 0-1,0 0 1,0 0-1,1-1 1,-1 1-1,1 0 1,0 0-1,0 0 1,1-1-1,-1 1 1,1 0-1,0-1 1,0 0-1,0 1 1,0-1-1,0 0 0,1 0 1,0 0-1,-1 0 1,1-1-1,0 1 1,0-1-1,1 1 1,-1-1-1,0 0 1,1-1-1,-1 1 1,1 0-1,0-1 1,-1 0-1,1 0 1,2 0 13,5 2-628,-1-1 1,1 0 0,-1-1-1,1-1 1,0 1 0,-1-2 0,1 1-1,-1-2 1,1 1 0,-1-1-1,10-4 628,23-11-4402</inkml:trace>
  <inkml:trace contextRef="#ctx0" brushRef="#br0" timeOffset="26958.133">8090 3890 8834,'-7'-15'4583,"1"23"-1564,3 16-2817,1 0 1,2 0 0,0 0 0,1 0 0,1 0 0,1 0 0,2-1-1,0 1 1,3 3-203,-8-25 21,0-1-1,0 1 0,0 0 1,1 0-1,-1 0 1,1 0-1,0 0 0,-1 0 1,1-1-1,0 1 1,0 0-1,0-1 0,0 1 1,0-1-1,0 1 1,1-1-1,-1 1 1,0-1-1,1 0 0,-1 1 1,1-1-1,0 0 1,-1 0-1,1 0 0,0-1 1,0 1-1,-1 0 1,1-1-1,0 1 0,0-1 1,0 1-1,0-1 1,0 0-1,0 0 0,0 0 1,0 0-1,-1 0 1,1 0-1,0-1 0,0 1-20,6-4 89,0-1-1,-1 1 1,1-2 0,-1 1-1,0-1 1,-1 0-1,0 0 1,0-1-1,4-5-88,-5 7 33,2-3-10,0-1-1,-1 1 1,0-1 0,0 0-1,-1 0 1,0-1 0,-1 0-1,0 0 1,0 0 0,-1 0-1,-1 0 1,1-1 0,-2 1-1,1-7-22,-4 17-7,0 1 0,0 0-1,0 0 1,0 0 0,0 0 0,1 0-1,-1 0 1,0 0 0,0 1 0,1-1-1,-1 0 1,1 1 0,-1 0-1,1-1 1,0 1 0,0 0 0,-1 0-1,1-1 1,0 1 0,1 0-1,-1 0 1,0 0 0,1 0 0,-1 2 7,-2 2 5,1 0 1,0 0 0,0 0 0,0 0 0,1 0-1,0 1 1,0-1 0,1 0 0,0 1-1,0-1 1,0 0 0,1 1 0,0-1 0,0 0-1,0 0 1,1 0 0,0 0 0,0 0-1,1 0 1,0 0 0,0 0-6,0-4 15,-1-1 0,1 1 0,1 0 1,-1-1-1,0 0 0,0 0 0,0 0 0,1 0 1,-1 0-1,0-1 0,1 1 0,-1-1 0,0 0 0,1 0 1,-1 0-1,1-1 0,-1 1 0,0-1 0,1 0 0,-1 0 1,0 0-1,0 0 0,0 0 0,0-1 0,0 1 0,0-1 1,0 0-1,0 0 0,0 0 0,-1 0 0,1-1 0,1-2-15,-1 3 14,1 0 1,-1 0-1,0-1 0,0 1 0,0-1 0,-1 0 0,1 0 0,-1 0 0,1 0 0,-1-1 0,0 1 0,0 0 0,0-1 0,-1 0 0,1 1 0,-1-1 0,0 0 0,0 0 0,0 0 0,-1 1 0,1-1 0,-1 0 0,0 0 0,0 0 1,-1 0-1,1 0 0,-1 0 0,1 0 0,-1 0 0,-1 1 0,1-1 0,-1-2-14,-21 29-20,21-21 21,0 1 1,0-1 0,1 1-1,-1 0 1,1 0-1,-1-1 1,1 1 0,0 0-1,0 0 1,0 1-1,0-1 1,1 0 0,-1 0-1,1 0 1,0 0-1,0 1 1,0-1 0,0 0-1,1 0 1,-1 0-1,1 1 1,0-1-1,0 0 1,0 0 0,0 0-1,0 0 1,1-1-1,-1 1 1,1 0 0,0 0-1,0-1 1,0 1-1,0-1 1,0 0 0,1 0-1,-1 1-1,4-3 22,0 0-1,-1-1 0,1 1 1,0-1-1,-1 0 0,1-1 1,0 1-1,-1-1 0,1 0 1,-1 0-1,0-1 0,0 0 1,0 0-1,0 0 0,0 0 1,-1-1-1,1 0 0,2-3-21,0 2 17,-2 0 0,1 0 0,0-1 0,-1 0 0,0 0 0,-1 0 0,1-1 0,-1 1 0,0-1 0,-1 0 0,0 0-1,0-1 1,0 1 0,-1 0 0,0-1 0,-1 0 0,1 1 0,-1-1 0,-1 0 0,0 0 0,0 1 0,0-1 0,-1-2-17,0 11-1,1-1 0,0 0 1,-1 1-1,1-1 0,0 1 1,-1-1-1,1 0 1,0 1-1,-1-1 0,1 0 1,-1 0-1,1 1 0,-1-1 1,1 0-1,-1 0 0,1 0 1,-1 0-1,1 0 0,-1 1 1,1-1-1,-1 0 1,1 0-1,-1 0 0,1 0 1,-1 0-1,1-1 0,-1 1 1,1 0-1,-1 0 0,1 0 1,-1 0-1,1 0 0,-1-1 1,1 1-1,0 0 0,-1 0 1,1-1-1,-1 1 1,1 0-1,0-1 0,-1 1 1,1-1-1,0 1 0,-1 0 1,1-1-1,0 1 0,0-1 1,-1 1-1,1-1 0,0 1 1,0 0-1,0-1 1,-1 1-1,1-1 0,0 1 1,0-1-1,0 1 0,0-1 1,0 1-1,0-1 0,0 0 1,0 1 0,-1 3 0,-1 0 1,1 0-1,-1 0 1,1 0 0,0 0-1,0 1 1,0-1-1,0 0 1,1 1 0,0-1-1,-1 0 1,1 1-1,0-1 1,1 1-1,-1-1 1,1 0 0,-1 1-1,1-1 1,0 0-1,0 1 1,0-1 0,1 0-1,-1 0 1,1 0-1,0 0 1,0 0-1,0 0 1,0-1 0,0 1-1,1-1 1,-1 1-1,1-1 1,-1 0 0,1 0-1,0 0 1,0 0-1,0-1 1,0 1-1,0-1 1,0 0 0,1 1-1,-1-2 1,0 1-1,1 0 1,-1-1 0,0 1-1,1-1 1,2 0-1,5 0-7,0-1 1,0 0-1,0 0 1,0-1-1,0-1 1,0 0-1,-1 0 1,1-1-1,7-4 7,-92 79-731,78-94-6256,-1 2 2725</inkml:trace>
  <inkml:trace contextRef="#ctx0" brushRef="#br0" timeOffset="27195.058">8595 3627 9202,'-6'-9'2745,"0"5"543,1 7-2664,1 4-208,1 7-303,-2 10-105,5-4-65,3 3-479,3-2-1768,6-6-961,8-9-768</inkml:trace>
  <inkml:trace contextRef="#ctx0" brushRef="#br0" timeOffset="27889.668">8901 3785 10018,'-40'-11'9226,"30"13"-9121,0-1 1,1 1-1,-1 0 0,1 1 0,-1 0 0,1 1 1,0 0-1,1 0 0,-8 5-105,7-2 32,-1-1 0,1 1 0,0 1 0,1 0 0,0 0 0,0 1 0,1 0 0,-6 8-32,10-14 5,1 0 0,0 0 0,0 0 1,0 0-1,1 1 0,-1-1 0,1 1 1,0-1-1,0 1 0,0-1 0,0 1 1,0 0-1,1-1 0,0 1 0,0 0 1,0-1-1,0 1 0,0 0 0,1 0 1,0-1-1,-1 1 0,1-1 1,1 1-1,-1-1 0,0 1 0,1-1 1,0 0-1,0 1 0,1 0-5,0-1 4,1 0 1,-1 0-1,1 0 0,0-1 0,0 1 1,0-1-1,0 0 0,0 0 0,0 0 1,1-1-1,-1 0 0,1 1 0,-1-2 1,1 1-1,-1 0 0,1-1 0,0 0 1,-1 0-1,1 0 0,-1-1 0,1 0-4,94-27 130,-91 23-118,0 1-1,0-1 1,-1-1 0,1 0 0,-1 0 0,-1 0-1,1-1 1,-1 0 0,0 0 0,-1 0-1,1-1 1,-1 0 0,-1 0 0,0 0 0,0-1-1,-1 1 1,1-1 0,-2 0 0,0 0 0,0 0-1,0 0 1,-1 0 0,0-1 0,-1 1 0,-1-6-12,1 14-2,0 0 1,0-1 0,0 1 0,0 0-1,0 0 1,-1 0 0,1-1 0,0 1-1,-1 0 1,1 0 0,-1 0 0,1 0-1,-1 0 1,0 0 0,1 0 0,-1 0-1,0 0 1,0 0 0,0 0 0,0 0-1,0 1 1,0-1 0,0 0 0,0 1-1,0-1 1,0 0 0,0 1 0,0 0-1,0-1 1,-1 1 0,1 0 0,0-1-1,0 1 1,0 0 0,-1 0 0,1 0-1,0 0 1,0 0 0,-1 0 0,1 0-1,0 1 1,0-1 0,0 0 0,-1 1-1,1-1 1,0 1 0,0-1 0,0 1-1,0-1 1,0 1 0,0 0 0,0 0-1,0 0 1,0-1 0,0 1 0,1 0-1,-1 0 1,0 0 0,0 0 0,1 0 0,-1 1 0,-4 3 4,0 0-1,1 0 1,-1 0-1,1 0 1,0 1-1,1 0 1,-1 0-1,1 0 1,0 0-1,1 0 1,0 1-1,0-1 1,0 1-1,0 0 0,1-1 1,1 1-1,-1 0 1,1 0-1,0 0 1,0-1-1,1 1 1,0 0-1,0 0 1,1-1-1,-1 1 1,2 0-3,0-4 7,0-1 1,1 0-1,-1 0 1,1 0-1,-1 0 1,1-1-1,0 0 1,0 1 0,0-1-1,0-1 1,0 1-1,-1 0 1,1-1-1,0 0 1,0 0-1,0 0 1,0-1 0,0 1-1,0-1 1,0 0-1,0 0 1,0 0-1,0 0 1,-1-1-1,1 0 1,0 0 0,-1 0-1,0 0 1,1 0-1,-1-1-7,5 0 12,21-10 20,-1-2 0,-1 0 0,0-2 0,-1-1-1,-1-1 1,-1-1 0,0-1 0,-1-1-32,-16 14 8,1 0-1,-1 0 1,-1-1 0,1 0-1,-2-1 1,1 1 0,-1-1 0,-1 0-1,0 0 1,0 0 0,-1-1-1,0 1 1,-1-1 0,0 0 0,0 0-1,-2 0 1,1 0 0,-2-9-8,1 19 4,1-1 0,-1 1 0,0-1 0,0 1-1,-1-1 1,1 0 0,0 1 0,0-1 0,-1 1 0,1-1 0,-1 1 0,1-1 0,-1 1 0,0-1 0,0 1 0,0 0 0,1-1 0,-1 1 0,0 0 0,-1 0 0,1 0 0,0-1 0,0 1 0,0 0 0,-1 1 0,1-1 0,0 0 0,-1 0 0,1 0 0,-1 1 0,1-1 0,-1 1 0,1-1 0,-1 1 0,1 0 0,-1 0-1,0-1 1,1 1 0,-1 0 0,1 0 0,-1 1 0,0-1-4,-5 5 5,0 0 0,1 1 0,0-1 0,1 1-1,-1 1 1,1-1 0,0 1 0,1 0 0,-1 0-1,1 0 1,1 1 0,-1-1 0,1 1 0,1 0-1,-1 3-4,-2 2 1,1 0 0,0 0 0,1 0-1,0 0 1,1 0 0,1 1 0,0-1-1,1 0 1,0 1 0,1-1 0,1 1-1,0-1 1,1 0 0,0 0 0,1 0-1,0-1 1,1 1 0,1-1 0,0 0-1,0 0 1,1-1 0,1 1 0,6 6-1,0-4 13,0 0 0,1-1 0,1 0 0,0-2-1,1 0 1,0 0 0,6 1-13,-8-9 121,-35-23-38,-242-171-219,143 92 22,89 73 139,41 26-16,110 22-40,-85-17-397,0 1 1,0 2 0,-1 1 0,3 3 427,4 3-3677,-18-17-114</inkml:trace>
  <inkml:trace contextRef="#ctx0" brushRef="#br0" timeOffset="28693.305">3785 4915 9338,'-75'47'2499,"52"-19"777,66-36-2940,110-15 449,332-43 635,-266 45-1197,576-39-25,70 2 94,-14-20 1076,-76-18 134,-113-11-832,-177 30-531,-384 63-57,0 5 0,56 3-82,-95 4 95,-54 2-96,-18 3-84,-4 1-141,-30 13-1359,-23 1-2339</inkml:trace>
  <inkml:trace contextRef="#ctx0" brushRef="#br0" timeOffset="218336.649">3409 256 7090,'-57'13'5008,"-42"7"-2942,-248 30-476,221-47-343,1-6 1,-1-5-1,-5-7-1247,-15-9 44,90 12-64,0 3-1,-1 3 1,-6 2 20,-419 5 21,396 0 6,1 3 0,-1 5 1,-32 9-28,113-18 2,-175 30 121,-124 1-123,299-31 6,-41 1 72,-1 3 0,1 2 0,0 1 0,-12 6-78,46-10-6,0 0 0,1 1 1,-1 0-1,1 1 1,0 1-1,0 0 1,0 0-1,1 1 0,0 0 1,1 1-1,-1 0 1,2 1-1,-1 0 1,1 0-1,0 1 0,1 0 1,0 0-1,-4 9 6,-18 57-29,3 2 0,3 0-1,4 1 1,3 1 0,4 1 0,4 0-1,1 69 30,-16 114-37,3-97 53,7 0 0,7 59-16,15 68-31,3 33 15,-1-3 19,-18-19 10,-34 176 27,31-405-32,0 51 72,54-9-47,-36-103-30,1 0 1,0 0-1,1-1 0,1 0 0,0-1 0,1 0 1,0-1-1,1-1 0,1 1 0,4 1-3,14 7 2,0-1-1,2-1 1,0-3-1,1 0 1,1-2-1,0-2 1,14 2-2,64 22 20,37 12-16,2-6 0,111 12-4,-121-35 18,-1-7 0,2-6 0,38-7-18,-40 1-19,-25 0 35,-1-5 0,0-6 1,44-12-17,-104 10-28,-1-3-1,0-2 1,37-20 28,-67 28 2,25-8-4,1 2 1,0 2-1,1 3 0,1 2 0,11 0 2,90-19-7,-44-7 26,-90 31-19,10-2 2,1 1-1,-1 1 1,1 2-1,0 1 1,1 1-1,19 3-1,-19 2-23,0-2 0,0-1 0,0-2 0,0-1 0,0-1 0,0-2 0,0-1 0,-1-1 0,0-2 0,0-1 0,1-3 23,125-22-14,-87 23 35,-14 1-96,-1-3 1,0-3-1,-1-2 1,-1-2-1,46-26 75,-59 23-24,2 2 0,0 1-1,1 2 1,1 3 0,1 1-1,0 2 1,1 2 0,8 1 24,165 15-40,-48 3 41,-110-14-4,0-2 1,-1-3-1,-1-2 0,0-3 1,0-2-1,14-10 3,-26 13 5,1 3-1,0 1 1,1 2-1,0 3 1,19 1-5,-16 1-4,0-2 1,-1-2-1,1-2 1,-2-3-1,1-2 0,37-17 4,-31 8 2,-7 0 5,1 3 1,1 2-1,1 3 1,0 1-1,43-4-7,349 9 40,-364 3-46,-1-4 1,0-3-1,-1-4 0,61-22 6,-52 13 21,0 5-1,1 3 1,89-6-21,-151 22-3,1-2 1,-1 0 0,1-2-1,-1-1 1,-1-2 0,0 0-1,2-3 3,-16 7-18,1-1-1,-1 0 0,0-1 1,-1 0-1,0-1 1,0 0-1,-1-1 0,0 0 1,-1-1-1,0 0 0,-1 0 1,0-1-1,-1 0 0,0-1 1,-1 1 18,10-34-36,-2 0 0,-3-1 0,-1 0 0,-3-1 0,-1-6 36,3-6 5,32-190 35,4-4-16,4-39-125,19-46-174,-21 25 148,-20 36 123,-10 25 31,-12 179 22,-4-1 1,-7-64-50,0 112 13,0 1 0,-2 0 1,-1 1-1,-1 0 0,-1 0 1,-1 1-1,-12-17-13,24 41 0,-6-13 28,-2 0 0,0 1 0,0 1 0,-1-1 0,0 1 0,-1 1 0,0-1 0,-1 2 0,0-1 0,0 2 0,-1 0 0,0 0 0,-1 1 0,1 0 0,-1 1 0,-1 1 0,-4-2-28,-35-6-4,0 2-1,-1 2 1,-25 0 4,27 3-39,-812-53-112,494 60 163,-18 9 16,-13 6 2,6-14-76,-13-6 8,-8 12 76,-19 15 16,-13 3-8,0 6 114,-336 4-113,199 16-5153,367-31 1566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5:32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2793 5841,'-7'71'5012,"7"-70"-4978,1 0-1,-1 0 1,1 0-1,0 0 1,-1-1-1,1 1 1,0 0-1,0-1 1,0 1-1,0 0 1,-1-1-1,1 1 1,0-1-1,0 0 1,0 1-1,0-1 1,0 0-1,0 1 1,0-1 0,0 0-1,0 0 1,0 0-1,1 0 1,-1 0-1,0 0 1,0 0-1,0 0 1,0 0-1,0-1 1,0 1-1,0 0 1,0-1-1,0 1 1,0-1-1,-1 1 1,1-1 0,1 0-34,8-1 109,69-15 497,171-8-256,17-22-122,-174 47 37,141 18 359,-90-13-576,28-4-1,-52 2-8,19 19 91,-90-20-70,0-1 0,0-3-1,45-8-59,-26 3 20,2-3 8,66 0 246,-125 11-223,1 0 0,-1 0 1,1-2-1,-1 1 0,0-1 1,1-1-1,-1 0 0,8-3-51,19 1 156,-25 6 75,-3 4-3322,-3 0 714</inkml:trace>
  <inkml:trace contextRef="#ctx0" brushRef="#br0" timeOffset="294717.129">1681 607 2937,'-31'-54'7017,"29"106"-4539,1 11-2510,-3 54 75,4 0 1,6-1 0,20 108-44,-23-212 63,-3-12-123,1 1 0,-1-1 0,1 1 0,-1 0 0,0-1 0,1 1 0,-1 0 0,0 0 0,1-1 0,-1 1 0,0 0 0,0 0 0,0-1 1,0 1-1,0 0 0,0 0 0,0-1 0,0 1 0,0 0 0,0 0 0,0 0 0,0-1 0,-1 1 0,1 0 0,0 0 0,-1-1 0,1 1 0,0 0 1,-1-1-1,1 1 0,-1-1 0,1 1 0,-1 0 0,1-1 0,-1 1 0,1-1 0,-1 1 0,0-1 0,1 1 0,-1-1 0,0 0 0,1 1 0,-1-1 1,0 0-1,0 0 0,1 1 0,-2-1 60,-14 1-2063</inkml:trace>
  <inkml:trace contextRef="#ctx0" brushRef="#br0" timeOffset="294987.834">1346 1089 8410,'8'20'5087,"5"13"-5205,67 72 122,54 48 41,-131-150-43,-1-1-1,1 1 1,0 0-1,0-1 1,0 0 0,0 1-1,0-1 1,1 0-1,-1-1 1,0 1-1,1-1 1,-1 1-1,1-1 1,0 0 0,-1 0-1,1-1 1,0 1-1,0-1 1,0 0-1,-1 0 1,1 0-1,0 0 1,0-1 0,0 0-2,7-2 29,-1-1 0,0-1 1,0 0-1,-1 0 1,1-1-1,-1-1 0,-1 1 1,1-1-1,-1 0 1,7-9-30,-10 11 15,29-31-37,-2-2 0,-2 0-1,-2-3 1,-1 0 0,-2-2 0,-2 0 0,1-10 22,19-30-2138,-11 25 66</inkml:trace>
  <inkml:trace contextRef="#ctx0" brushRef="#br0" timeOffset="262524.36">1118 5596 3865,'7'1'4961,"28"-3"-4788,287-79 465,-319 80-638,-1 0 1,1 0 0,-1 1-1,1-1 1,0 1-1,-1 0 1,1 0 0,0 0-1,-1 0 1,1 0-1,0 0 1,-1 1-1,1-1 1,-1 1 0,1 0-1,-1 0 1,1 0-1,-1 0 1,1 0 0,-1 0-1,0 1 1,1-1-1,-1 1 1,0-1 0,0 1-1,0 0 1,-1 0-1,1 0 1,0 0-1,22 40-1688,-15-28 347</inkml:trace>
  <inkml:trace contextRef="#ctx0" brushRef="#br0" timeOffset="377712.713">2024 5679 2921,'-49'-13'10975,"55"23"-9536,58-5-691,393-51-213,-383 43-3205,-11-3 172</inkml:trace>
  <inkml:trace contextRef="#ctx0" brushRef="#br0" timeOffset="427591.667">2344 4776 4337,'-3'-5'390,"0"-1"0,-1 1-1,1 0 1,-1 0 0,-1 0 0,1 1 0,-1 0 0,1-1 0,-1 2-1,-1-1 1,1 0 0,0 1 0,-1 0 0,0 0 0,-2 0-390,2 1 106,-1 0 0,1 0 0,-1 1 0,1 0 0,-1 0 0,1 0 0,-1 1 0,0 0 0,1 1 0,-1-1 0,0 1 0,1 0 0,-1 1 0,1 0 0,-1 0 0,1 0 0,0 1 0,0 0 0,0 0 0,0 0 0,1 1 0,-2 1-106,-45 51 515,20-17-443,1 0 0,3 2 0,1 1 0,2 1 0,2 2-1,2 0 1,1 1 0,3 1 0,2 1 0,-4 27-72,17-60 7,0 1 1,0-1-1,2 1 1,0 0-1,0 0 1,2-1-1,0 1 0,1-1 1,0 1-1,1-1 1,1 0-1,0-1 1,2 1-1,-1-1 0,2 0 1,-1 0-1,2-1 1,0 0-1,1-1 1,0 0-1,1 1-7,-3-7 10,-1 0 0,1 0 0,0 0 0,0-1 0,1 0 1,-1-1-1,1 1 0,0-2 0,0 0 0,1 0 0,-1 0 0,1-1 0,-1 0 0,1-1 0,0 0 0,-1-1 0,1 0 1,0-1-1,8-1-10,-1 0 23,-1-1 1,1-1-1,-1-1 0,0-1 1,-1 0-1,1-1 1,-1 0-1,0-1 1,-1-1-1,0 0 0,5-5-23,3-3 115,0-1 1,-1 0-1,-1-2 0,0 0 0,-2-1 0,0-1 0,-2-1 0,0 0 0,-1-1 0,-2-1 0,-1 0 0,0-1 0,-2 0 0,-1 0 0,-1-4-115,-5 12 127,0 0 1,-2 0-1,0 0 0,-1 0 1,-1-1-1,0 1 0,-2 0 0,0 0 1,-1 1-1,0-1 0,-2 1 1,0-1-1,-1 2 0,-1-1 0,0 1 1,-1 0-1,-1 1 0,-9-11-127,14 20 13,0 1-1,0-1 0,0 1 1,-1 0-1,0 1 0,0-1 1,0 1-1,-1 0 0,0 1 0,1 0 1,-1 0-1,0 0 0,0 1 1,-1 0-1,1 0 0,0 1 1,-1 0-1,1 0 0,-3 1-12,-4 0-149,-1 2-1,1 0 0,-1 0 0,1 1 1,0 1-1,0 1 0,0 0 0,0 0 1,-7 6 149,-69 33-3072,-6 4-2</inkml:trace>
  <inkml:trace contextRef="#ctx0" brushRef="#br0" timeOffset="260088.808">1071 4139 2272,'1'-1'122,"-1"0"-1,0 0 0,0-1 0,1 1 0,-1 0 0,0 0 0,1 0 0,0 0 0,-1 0 0,1 0 0,-1 0 1,1 0-1,0 0 0,0 0 0,0 1 0,-1-1 0,1 0 0,0 0 0,0 1 0,0-1 0,0 0 0,0 1 0,0-1 1,0 1-1,1-1 0,-1 1 0,0 0 0,0 0 0,0-1-121,16-6 640,-12 5-559,0 1-1,0 0 0,0 0 1,0 0-1,0 0 1,0 1-1,0 0 1,1 0-1,-1 0 1,0 1-1,0 0 1,0 0-1,0 0 1,0 0-1,3 2-80,10 1 13,-11-2 0,2 0 8,-1 0 0,1 0 1,0-1-1,0 0 0,0 0 0,-1-1 0,1-1 0,0 1 1,0-1-1,0-1 0,-1 1 0,1-1 0,1-1-21,76-24 140,-35 29-2040,-34 6 497</inkml:trace>
  <inkml:trace contextRef="#ctx0" brushRef="#br0" timeOffset="316936.985">1563 3537 5057,'1'-5'980,"0"5"-769,-1-1 1,0 0-1,1 1 1,-1-1-1,1 0 0,-1 1 1,0-1-1,0 0 1,1 0-1,-1 1 0,0-1 1,0 0-1,0 0 1,0 1-1,0-1 0,0 0 1,0 0-1,0 1 1,0-1-1,0 0 0,0 0 1,-1 1-1,1-1 1,0 0-1,0 0 0,-1 1 1,1-1-1,-1 0 1,1 1-1,0-1 0,-1 1 1,1-1-1,-1 0 1,0 1-1,1-1 0,-1 1 1,1-1-1,-1 1 1,0 0-1,1-1 0,-2 1-211,-145-9 1546,78 7-1389,55 0-81,0 1 0,-1 1 0,1 0 0,0 1 0,-1 0 1,1 2-1,-11 2-76,12-1 39,2-2-14,0 1 0,0 1 0,0 0 0,1 0 0,-1 1-1,1 1 1,0 0 0,1 0 0,-1 1 0,-7 6-25,5 2 31,0 1 0,1 0 0,0 0 0,1 1 0,1 0 0,-5 14-31,9-19 29,1 0 0,0 0 0,1 1 0,0 0 0,1-1 0,0 1 0,1 0 0,0 0 0,1 0 0,1 0 0,0 0-1,1 0 1,0 0 0,1 0 0,0-1 0,3 6-29,53 140 80,-53-148-69,-1 0 1,2-1-1,-1 0 0,1 0 0,1 0 0,-1-1 0,1 0 1,1 0-1,-1-1 0,1-1 0,1 1 0,-1-1 0,1-1 1,0 0-1,0 0 0,10 3-11,-9-8 63,0 1-1,-1-1 1,1-1-1,0 0 1,0 0 0,-1-1-1,1 0 1,-1-1 0,0 0-1,0-1 1,0 0-1,0-1 1,0 0 0,6-4-63,-5 3 30,33-16 117,-1-2 0,-2-2 1,0-2-1,-2-1 1,-1-2-1,3-6-147,-25 21 89,-1 0 1,0-1-1,-1-1 0,-1 0 1,6-12-90,-15 23 45,0 0 1,-1 0-1,0 0 1,0 0-1,-1 0 1,0 0 0,0-1-1,-1 1 1,0-1-1,0 0 1,-1 1-1,1-1 1,-2 0 0,1 1-1,-1-1 1,0 0-1,-1 1 1,0-2-46,-3-2 25,-1 1 1,1 0-1,-2 0 0,1 1 1,-1-1-1,-1 1 1,0 1-1,0-1 0,0 2 1,-1-1-1,-1 1 0,1 0 1,-1 1-1,0 0 1,0 1-1,-1 0 0,0 0 1,0 1-1,0 1 1,0 0-1,0 0 0,-1 1 1,1 1-1,-1 0 0,0 0 1,1 1-1,-1 1 1,1 0-1,-10 2-25,-84 39-4440,32-6 1121</inkml:trace>
  <inkml:trace contextRef="#ctx0" brushRef="#br0" timeOffset="502932.225">1965 4320 8818,'-21'-5'6201,"58"-1"-5046,235-74-332,-119 52-743,-143 27-43,-19 3-4,-18 5-8,-160 32 791,-123 45-816,288-78 34,17-3-91,13-4-210,17-5-875,16-2-1979</inkml:trace>
  <inkml:trace contextRef="#ctx0" brushRef="#br0" timeOffset="526937.94">2429 3522 3609,'-25'-26'7591,"-23"5"-5181,33 17-2051,12 3-305,0 0 0,0 0 0,0 1 0,-1-1-1,1 0 1,0 1 0,-1 0 0,1 0 0,-1 0-1,1 0 1,0 1 0,-1-1 0,1 1 0,0 0-1,-2 0-53,-39 29-52,-139 124-44,165-137 98,-193 191 186,204-201-170,0 1 0,0 0 0,1 0 0,0 0 0,1 1 0,0 0 0,0 0 1,1 0-1,0 1 0,0 0 0,1-1 0,1 1 0,-1 0 0,2 0 0,-1 1 0,1 1-18,2-9-2,-1 1 0,1-1 0,0 1 1,0-1-1,1 1 0,-1-1 0,1 0 0,-1 0 0,1 0 0,0 0 0,0 0 0,0 0 0,1 0 0,-1 0 0,1-1 1,-1 1-1,1-1 0,0 0 0,0 0 0,0 0 0,0 0 0,3 1 2,1 1 1,16 12 25,2-1-1,-1 0 1,2-2 0,0-1-1,17 4-25,-33-12 19,1-1-1,0 0 1,0-1-1,0 0 1,1-1-1,-1 0 1,0-1-1,0 0 1,1-1-1,-1-1 0,0 1 1,0-1-1,0-1 1,0 0-1,4-3-18,17-5 81,-1-2 0,0-1-1,-1-1 1,-1-2 0,0 0-1,-1-3 1,-1 0 0,-1-1-1,-1-2 1,-1-1 0,-1 0 0,-1-2-1,-2 0 1,13-21-81,-24 28 179,0 0 1,-1 0-1,-1 0 1,0-1-1,-2 0 1,-1 0-1,0-1 1,-1 1-1,-1-1 1,-1 0-1,-1 1 0,-1-1 1,-1 0-1,-1-5-179,2 22 32,0-1-1,0 1 0,0 0 0,-1 0 0,1 0 0,-1 0 1,0 0-1,0 0 0,0 1 0,-1-1 0,1 1 0,-1-1 0,0 1 1,0 0-1,0 0 0,0 0 0,-1 0 0,1 1 0,-1-1 1,0 1-1,1 0 0,-4-1-31,-11-2 20,0 1 0,-1 1 0,0 1 0,0 0 0,0 2 0,1 0 0,-1 1 0,-15 3-20,6-2-5,-21 0-9,-1 3 1,1 2-1,1 2 0,-1 2 1,2 2-1,0 3 1,-37 17 13,73-29 0,0 2 0,1-1 0,-1 1 0,1 1 0,0 0-1,1 0 1,0 1 0,0 0 0,1 1 0,0 0 0,0 0 0,1 0 0,0 1 0,1 0 0,0 1 0,0-1 0,2 1 0,-4 8 0,0 20-18,2 0 0,1 1 1,1 31 17,3-54-6,-2 231-22,2-237 24,1 1 0,0-1 0,1 1 0,0-1 0,1 1 0,0-1-1,1 1 1,0-1 0,1 0 0,0-1 0,0 1 0,2-1 0,-1 1 0,1-1 0,0-1 0,1 1 0,0-1 0,1-1 0,0 1 0,0-1 0,7 4 4,-5-6 0,1-1 1,-1-1 0,1 0 0,0 0 0,1-1 0,-1-1 0,0 0 0,1 0 0,0-1 0,-1 0 0,1-1 0,0-1 0,-1 0 0,10-1-1,5-4 26,1 0 1,-1-1-1,0-2 0,-1 0 1,18-10-27,-12 4 14,0-2 0,-1-1 0,-1-1 0,0-2 0,-2 0 0,0-2 1,1-4-15,-4 0 2,0 0 1,-2-2 0,-2 0-1,0-1 1,-2-1 0,-1-1-1,10-29-2,-16 34 12,-2 0 0,0 0 0,-2-1 0,-1 0 0,-1 0 0,-2 0 0,0-1 0,-2-24-12,-1 43 2,0 0-1,-1 1 0,0-1 1,0 0-1,-1 1 1,0-1-1,-1 1 1,0 0-1,0 0 0,-1 0 1,0 0-1,-1 1 1,0-1-1,0 1 0,-1 1 1,0-1-1,0 1 1,-1 0-1,-1-2-1,-9 0-10,0 0 1,0 1-1,-1 0 0,0 1 1,-1 2-1,1 0 0,-1 0 1,0 2-1,0 0 0,-1 2 1,1 0-1,0 1 0,-1 1 1,-17 3 9,31-4-5,-19 0-19,1 1-1,0 1 1,0 1 0,0 1-1,0 1 1,0 1 0,1 1-1,0 1 1,1 2 0,0 0-1,0 1 1,-7 6 24,-10 22 943,14-2-3793</inkml:trace>
  <inkml:trace contextRef="#ctx0" brushRef="#br0" timeOffset="581504.971">745 3173 10698,'-3'1'468,"0"1"1,0 0-1,0 0 0,0 0 0,0 0 0,0 1 0,1-1 0,-1 1 0,1-1 0,-1 1 1,1 0-1,0 0 0,0 0 0,1 0 0,-1 0 0,0 3-468,-14 88-710,15-76 1188,-12 368-358,-19-21 812,34-48-196,-2-310-736,0 1-1,1-1 1,0 0 0,0 0-1,1 0 1,-1 0-1,2 0 1,-1 0 0,1 0-1,0-1 1,0 1-1,1-1 1,2 3 0,-2-7 18,0 0-1,0 1 1,0-1 0,0-1 0,1 1-1,-1-1 1,1 1 0,-1-1 0,1-1 0,0 1-1,-1-1 1,1 0 0,4 0-18,4 1 5,96 9-17,1-6-1,1-4 1,-1-4 0,68-14 12,-122 10 16,0 2 0,0 3 0,0 2 0,0 3 1,0 3-1,0 1 0,51 14-16,20 11-11,2-5 1,0-6-1,1-5 0,34-5 11,-121-11 5,1-1 1,-1-3-1,-1-1 0,1-2 0,-1-2 0,0-2 1,-1-1-1,-1-2 0,16-10-5,-48 21 22,0 0 0,0-1 0,0 0 0,-1 0 0,0 0 1,0-1-1,0 0 0,-1-1 0,0 0 0,0 0 0,-1 0 0,1 0 0,-2-1 0,5-7-22,20-41 102,-20 28-173,-2-1 0,0 0 0,-2 1 0,-1-2 0,-1 1 0,-1 0 0,-2-1 0,-1 1 0,-2 0 0,0-1 1,-6-15 70,-11-55-64,6 40 83,3 0-1,2-1 1,4 0-1,1-18-18,48-92-21,-43 169 25,-1 0 0,1 0 1,-1 0-1,0 0 0,1-1 1,-1 1-1,0 0 0,0 0 1,0 0-1,-1-1 0,1 1 0,0 0 1,-1 0-1,0 0 0,1 0 1,-1 0-1,0 0 0,0 0 0,0 0 1,0 0-1,0 0 0,-1 0 1,1 0-1,-1 1 0,1-1 0,-1 1 1,1-1-1,-1 1 0,0 0 1,0-1-1,0 1 0,-1 0-4,-62-19 180,-33-10-8,-1 5-1,-1 4 1,-57-3-172,46 12 41,0 5 1,-62 7-42,108 3 82,-1 3 0,1 3 0,1 3 0,-25 9-82,-278 78 436,63-28-231,255-60-241,-1-2 1,1-2-1,-1-2 0,0-3 0,0-2 1,-45-5 35,81 3 40,1-1 0,-1 0 0,1-1 0,-1-1 0,1 0 1,1-1-1,-1 0 0,1-1 0,-1-1-40,-36-28-2445,-14-15 464</inkml:trace>
  <inkml:trace contextRef="#ctx0" brushRef="#br0" timeOffset="19362.488">5386 2810 8138,'-27'-14'5296,"35"8"-4820,117 21-458,120 13 33,-39-47-15,-106 4-16,1 5 0,0 4 0,36 4-20,256 27 56,167-63-25,-346 42-17,199 2-19,-204-3 38,265-21 75,-461 17-106,317-39-2,-99 4 633,-225 35-546,-1 0-1,1 1 1,0 0 0,-1 0-1,1 1 1,-1-1-1,1 1 1,-1 1-1,1-1 1,-1 1 0,1 0-1,-1 0 1,0 0-87,-5-2-91,0 0 1,0 0-1,0 0 1,0 0-1,0-1 1,0 1-1,-1 0 1,1 0-1,0 0 1,0 0-1,0-1 1,0 1-1,0 0 1,0 0-1,0 0 1,0-1-1,0 1 1,0 0-1,0 0 1,0 0-1,0 0 1,0-1-1,0 1 1,0 0-1,0 0 0,1 0 1,-1 0-1,0-1 1,0 1-1,0 0 1,0 0-1,0 0 1,0 0-1,0 0 1,0 0-1,1-1 1,-1 1-1,0 0 91,-10-10-2591</inkml:trace>
  <inkml:trace contextRef="#ctx0" brushRef="#br0" timeOffset="30580.403">4382 1353 5289,'-11'-3'2489,"5"3"-17,6 2-1144,5 4-807,4 2-185,3 2-208,8 10-48,10-11-8,-15-4-16,2 1-32,59 12 16,3-6-8,15-6 0,0-9 32,-24-6-2641,-19-3 897</inkml:trace>
  <inkml:trace contextRef="#ctx0" brushRef="#br0" timeOffset="293574.452">6863 722 7266,'4'-14'1148,"-4"10"-907,1 1-1,0 0 0,0 0 0,0-1 0,0 1 0,0 0 1,0 0-1,1 0 0,0 0 0,-1 0 0,1 0 0,0 1 1,1-1-1,-1 1 0,0-1 0,1 1 0,-1 0 0,1 0-240,-2 2 8,0 0 0,0 1 0,0-1 0,0 1 0,-1-1 0,1 1 0,0 0 0,0-1 0,-1 1 0,1 0 0,0 0 0,-1-1 0,1 1-1,-1 0 1,1 0 0,-1 0 0,1 0 0,-1 0 0,0 0 0,1 0 0,-1 0 0,0 0 0,0 0 0,0 0 0,0 0 0,0 0 0,0 0 0,0-1 0,0 1-1,0 0 1,0 0 0,-1 1-8,2 1 10,64 484 92,-28-231 115,-37-256-264,-1-1 0,1 1 0,-1-1 0,1 1-1,-1-1 1,1 1 0,-1-1 0,0 1 0,1 0 0,-1 0-1,1-1 1,-1 1 0,0 0 0,1 0 0,-1 0 0,0-1-1,1 1 1,-1 0 0,0 0 0,0 0 0,1 0 0,-1 0-1,0 0 1,1 1 0,-1-1 0,0 0 0,1 0 0,-1 0-1,0 1 1,1-1 0,-1 0 0,1 1 0,-1-1 0,1 0 0,-1 1-1,0-1 1,1 1 0,-1-1 0,1 1 0,0-1 0,-1 1-1,1-1 1,-1 1 0,1 0 0,0-1 0,-1 1 0,1-1-1,0 1 1,0 0 0,0-1 0,-1 1 0,1 0 0,0 0-1,0-1 1,0 1 47,-14-24-2004</inkml:trace>
  <inkml:trace contextRef="#ctx0" brushRef="#br0" timeOffset="293825.472">6801 1161 5057,'-32'-31'6930,"29"44"-5812,5 6-1128,2 0 0,0 0-1,1 0 1,1-1 0,0 0-1,8 13 11,0 3-12,1 6 6,1-1 1,3 0 0,1-1-1,2-1 1,20 25 5,-40-59 29,0 0-1,0 0 0,0-1 1,0 1-1,1 0 0,-1-1 1,1 0-1,0 1 1,0-1-1,0 0 0,0 0 1,0-1-1,0 1 1,0-1-1,1 1 0,-1-1 1,1 0-1,-1 0 1,1-1-1,-1 1 0,1-1 1,-1 0-1,1 0 1,-1 0-1,1 0 0,-1 0 1,1-1-1,-1 0 1,1 1-1,-1-1 0,1-1-28,60-52 763,-37 19-724,-1 0 1,-2-1-1,-2-2 0,-2 0 1,-1-1-1,1-7-39,-5 14-1073,13-29-398</inkml:trace>
  <inkml:trace contextRef="#ctx0" brushRef="#br0" timeOffset="298443.849">6773 4227 6465,'-18'-11'2481,"4"5"207,2 2-1559,5 2-553,2 1-96,4 2-112,2-2-88,7 2-32,10 2-96,6-3-80,17 0-56,8 2 16,13-4-24,2-1 32,22 2-176,-7-2 3689,1 10-6570,-17-5 3265</inkml:trace>
  <inkml:trace contextRef="#ctx0" brushRef="#br0" timeOffset="321331.083">7238 3558 4233,'-9'-32'5667,"-9"-15"-2144,17 45-3474,0 1 0,0-1-1,-1 0 1,1 1 0,-1-1 0,1 1 0,-1-1 0,0 1-1,1 0 1,-1 0 0,0 0 0,0 0 0,0 0 0,0 0 0,0 0-1,0 1 1,0-1 0,0 1 0,0-1 0,0 1 0,-1 0-1,1 0 1,0 0 0,0 0 0,0 0 0,0 0-49,-31-5 37,24 3-10,0 0 0,0 1 0,0 1 0,0 0 1,-1 0-1,1 1 0,0 0 0,0 0 0,1 1 0,-1 0 0,0 1 1,0 0-1,-5 3-27,3-3-4,-9 3 9,-23 6-13,1 1 0,0 2 0,1 2 0,1 2 0,1 1 0,0 2 0,2 2 1,-15 13 7,40-28-5,0 0 0,1 1 0,0 0 1,1 1-1,0 0 0,1 0 0,0 1 1,1 1-1,1-1 0,-1 1 0,2 1 1,0-1-1,1 1 0,0 0 1,1 0-1,0 1 0,1-1 0,1 1 1,1 0-1,0 2 5,2-2 4,1-1 0,1 0 0,1 1 0,0-1 0,1-1 0,0 1 0,1-1 0,0 0 0,1 0 0,1-1 0,0 0 1,1 0-1,0-1 0,1 0 0,0 0 0,0-1 0,1-1 0,1 1 0,-1-2 0,2 0 0,-1 0 0,1-1 0,0-1 0,13 5-4,20 6 98,2-3-1,0-1 1,1-2 0,0-2-1,28 0-97,-62-9 68,0 0 0,0 0 0,-1-1 0,1-1 0,0-1 0,-1 0 0,1-1 0,-1 0 0,0-1 0,0-1-1,-1 0 1,1-1 0,-2 0 0,1-1 0,11-9-68,-1 0 165,0 0-1,-2-1 1,0-2-1,-1 0 1,-1-1-1,13-19-164,-21 24 117,-1 0 0,-1-1 0,-1 0 0,0-1 0,-1 1 0,-1-2 0,-1 1 0,-1 0 0,0-1 0,-1 0 0,-1 0 0,-1 0 0,-1 0 0,0 0 0,-1 0 0,-2 0-1,-1-5-115,3 18 13,0 0 0,-1 0 0,0 0 0,-1 0 0,1 0 0,-1 1 0,0-1 0,-1 1 0,1 0 0,-1 0 0,0 0 0,0 0 0,-1 1 1,1 0-1,-1 0 0,0 0 0,0 0 0,0 1 0,-1 0 0,1 0 0,-1 0 0,0 1 0,0-1 0,0 1 0,0 1 0,0-1 0,0 1 1,0 0-1,-2 1-14,-25-3-251,-1 3 1,1 0 0,0 2-1,0 1 1,0 2 0,-18 6 250,-54 13-3505</inkml:trace>
  <inkml:trace contextRef="#ctx0" brushRef="#br0" timeOffset="501788.793">7661 4223 5081,'-67'1'11294,"109"6"-9093,-30-3-2180,0-1 1,1 0-1,-1 0 1,1-1-1,-1-1 1,1 0 0,0-1-1,1 0-21,44-7 35,-1-1-1,-1-3 1,38-13-35,17-4 80,-49 22-3225,-51 7-487</inkml:trace>
  <inkml:trace contextRef="#ctx0" brushRef="#br0" timeOffset="626505.919">4103 4282 5761,'-84'-102'9974,"73"91"-9104,12 11-657,-1 0 0,0 0 1,0 0-1,0-1 0,0 1 0,1 0 0,-1 0 0,0 0 0,0-1 0,0 1-213,148 119 24,-78-71 51,2-3 0,2-3 0,1-3 0,25 6-75,323 94 120,-400-130-67,0 0 1,-1 1-1,0 1 0,-1 1 1,0 1-1,-1 1 1,0 1-1,10 10-53,-25-19 85,1-1-1,-1-1 1,1 1 0,-1-1 0,1 0 0,1 0 0,-1-1-1,1 1 1,-1-2 0,2 1-85,-8-3 33,-1 0-1,1 0 1,0 0 0,-1 0-1,1-1 1,0 1 0,0 0-1,-1 0 1,1-1 0,0 1-1,0 0 1,-1-1 0,1 1-1,0 0 1,0 0 0,0-1-1,0 1 1,0 0 0,-1-1-1,1 1 1,0 0 0,0-1-1,0 1 1,0-1 0,0 1-1,0 0 1,0-1 0,0 1-1,0 0 1,0-1 0,0 1-1,1 0 1,-1-1 0,0 1-1,0 0 1,0-1-1,0 1 1,0 0 0,1-1-1,-1 1 1,0 0 0,0 0-1,1-1 1,-1 1 0,0 0-1,0 0 1,1-1 0,-1 1-1,0 0 1,1 0 0,-1 0-1,0 0 1,1 0 0,-1-1-1,0 1-32,-31-30 372,30 30-417,0 0 0,0-1 0,0 1 0,0 0 0,0 0 0,1 0 0,-1 0 0,0-1 0,0 1 0,0 0-1,0 1 1,0-1 0,0 0 0,0 0 0,0 0 0,0 0 0,1 1 0,-1-1 0,0 0 0,0 1-1,0-1 1,0 1 0,1-1 0,-1 1 0,0-1 0,0 1 0,1 0 0,-1-1 0,1 1 0,-1 0-1,0-1 1,1 1 0,-1 0 0,1 0 0,0 0 0,-1 0 45,-3 3 31,-17 17-3212,-10 7 526</inkml:trace>
  <inkml:trace contextRef="#ctx0" brushRef="#br0" timeOffset="626902.577">4790 4948 8602,'-7'64'4671,"9"-57"-4613,0 0 0,0 0 0,1 0 0,0 0 0,1 0 0,-1-1 0,1 0 0,1 1 0,-1-1 1,1-1-1,0 1 0,0-1 0,0 0 0,1 0 0,0 0 0,0-1 0,0 0 0,1 0 0,0 0-58,34 16 194,0-1 0,0-3 0,41 10-194,-59-18 80,36 11 435,0-3-1,55 7-514,-105-21 177,1-1 0,-1 0-1,1 0 1,0-1-1,-1-1 1,1 1-1,-1-2 1,8-1-177,-15 2 74,-1-1 0,1 1 0,0-1 1,-1 0-1,1 0 0,-1 0 0,1 0 1,-1 0-1,0 0 0,0 0 0,0-1 1,0 1-1,0 0 0,0-1 0,-1 1 1,1-1-1,-1 1 0,0 0 0,0-1 1,0 1-1,0-1 0,0 1 0,0-1 1,0 1-1,-1 0 0,0-1 0,1 1 1,-1-1-75,0-2 120,-11-75 725,-3 1 1,-4 0-1,-4 1 1,-21-49-846,8 44 399,43 85-1158,3-11-819,2-12-2493</inkml:trace>
  <inkml:trace contextRef="#ctx0" brushRef="#br0" timeOffset="297670.565">6688 5643 5761,'-5'-2'6264,"11"3"-5076,12 1-1385,43-2 294,0-3 1,-1-3-1,0-2 1,49-14-98,-94 18-215,41-8 627,-21 20-3162,-24-2 755</inkml:trace>
  <inkml:trace contextRef="#ctx0" brushRef="#br0" timeOffset="378680.628">7671 5675 3585,'-3'0'2792,"2"0"-239,1 0-881,-2-2-191,5 5-681,4-1-160,-4 2-200,1 1 80,4 1-40,5-3 48,3 0-112,17-5-40,11-2-143,18-4-17,5-2-64,6-7-3473,-20-4 1168</inkml:trace>
  <inkml:trace contextRef="#ctx0" brushRef="#br0" timeOffset="628261.475">6382 4697 2577,'13'-55'9563,"-9"95"-7196,2 62-1917,-4 0 0,-5 0 0,-4 4-450,-4 102 290,-4 47-79,-6-154 208,15-65 136,8-41-774,-1 0 1,1 0 0,-1 0 0,0 0-1,0-1 1,0 1 0,-1 0-1,0-1 1,0 1 0,-1 0 0,1-1-1,-1 1 1,0 0 0,0 0-1,-2-3 219,3 7-113,-11-53-2325</inkml:trace>
  <inkml:trace contextRef="#ctx0" brushRef="#br0" timeOffset="629232.194">6364 4691 8642,'7'5'4228,"4"13"-2800,-2-3-1374,-6-12-39,0 1 0,0-1 1,0 0-1,0-1 0,1 1 0,-1-1 0,1 1 0,0-1 0,0 0 0,0 0 0,0-1 0,0 1 0,0-1 0,0 0 0,0 0 0,1 0 0,-1-1 0,0 1 0,1-1 0,-1 0 0,0 0 0,1-1-15,97-19 95,-86 16-87,206-50 99,-148 45-90,1 3 0,42 3-17,147 21 8,-172-8 2,0-4 0,0-4 0,1-4 0,29-7-10,142-22 11,150-12 13,-382 38-13,-8 0-3,-1 1 1,0 1-1,1 1 1,-1 1-1,1 1 1,0 1-1,-1 1 1,12 3-9,-34-5 27,1 0 1,0 0 0,0 0-1,-1 1 1,1-1 0,0 0-1,-1 1 1,1-1 0,0 1-1,-1 0 1,1-1 0,-1 1-1,1 0 1,-1 0 0,1 0-1,-1 0 1,1 0 0,-1 0-1,0 1 1,0-1 0,0 0 0,0 1-1,0-1 1,0 1 0,0-1-1,0 1 1,0-1 0,-1 1-1,1-1 1,0 1 0,-1 0-1,0 0 1,1-1 0,-1 1-1,0 0 1,0-1 0,0 1-1,0 0 1,0 0 0,0-1-1,-1 1-27,-6 12 133,0-1 0,1 0 0,1 1 0,0 0 0,0 1 0,2-1 0,0 1 0,0 0 0,1-1 0,1 1 0,1 0 0,0 0 0,2 15-133,-2-6 64,2 181-4,27 181-60,-27-368 5,4 20 15,-2 2 0,-2-1 0,-2 0 0,-1 11-20,0-47 74,-1 0-1,1 0 0,0-1 1,-1 1-1,0 0 1,0-1-1,0 0 0,0 1 1,0-1-1,0 0 1,0 0-1,-1 0 0,1 0 1,-1 0-1,1-1 1,-1 1-1,0-1 0,0 0 1,1 0-1,-1 0 1,0 0-1,0 0 0,0 0 1,0-1-1,0 0 1,0 1-1,0-1 0,-1 0 1,1-1-1,0 1 1,0 0-1,0-1 0,-2 0-73,-7 1 7,-28 1 84,1 3 1,-1 1 0,1 2 0,0 2 0,-10 4-93,-15 8 190,0-4-1,-2-2 1,-46 3-189,-155-1 436,-165-15-224,338 1-214,-1-4 0,-57-9 2,19-5-21,114 12 56,16 3-166,1 0 0,0 0 0,0 0 1,-1 0-1,1-1 0,0 1 0,0-1 1,0 0-1,-1 1 0,1-1 0,0 0 1,0 0-1,0-1 0,0 1 0,1 0 0,-1-1 1,0 1-1,0-1 0,1 1 0,-1-1 1,1 0-1,-1 0 0,0-1 131,-17-34-3949</inkml:trace>
  <inkml:trace contextRef="#ctx0" brushRef="#br0" timeOffset="42098.823">11129 959 8618,'-20'10'6801,"35"-22"-5981,64-76-197,120-144-267,-161 206-385,-37 26 25,1-1 1,-1 1-1,0 0 0,0 0 0,0 1 0,0-1 0,0 0 0,0 0 0,0 1 0,0-1 0,0 0 0,0 1 1,0-1-1,0 1 0,0-1 0,0 1 0,0-1 0,-1 1 0,1 0 0,0 0 0,0-1 0,-1 1 1,1 0-1,0 0 0,-1 0 0,1 0 0,-1 0 0,1 0 0,-1 0 0,1 0 0,-1 0 0,0 0 0,1 0 1,-1 0-1,0 0 0,0 0 0,0 0 0,0 0 0,0 0 4,4 22-41,-1 0 0,-1 1 0,-1-1 0,-2 1 0,-2 20 41,0 23 12,3 74-746,2-125-1998,-1-7 68</inkml:trace>
  <inkml:trace contextRef="#ctx0" brushRef="#br0" timeOffset="42347.267">11751 985 8170,'2'7'2248,"-1"-2"705,1-1-2353,-2-2-112,1-1-160,3-1 1825,2-16-5106,1-18 2289</inkml:trace>
  <inkml:trace contextRef="#ctx0" brushRef="#br0" timeOffset="50401.419">11146 2232 7570,'1'-6'618,"0"0"1,0 1 0,0-1 0,1 1 0,-1-1-1,2 1 1,-1 0 0,0-1 0,1 1 0,0 0 0,3-3-619,1-1 121,1 0 0,0 1 0,0 0 0,1 0 0,0 1 0,0 0 0,1 0 0,0 1 0,0 0 0,0 1 0,1 0 0,0 1 0,0 0 0,1 1-121,-8 2 4,0 0 0,0 1 0,0-1 0,0 1 0,0 0 0,0 0 0,0 0 0,0 1 0,1 0 0,-1-1 0,0 1 0,-1 1 0,1-1 0,0 1 0,0-1 0,0 1 0,-1 0 0,1 0 0,-1 1 0,0-1 0,1 1 0,-1 0 0,0-1 0,-1 2 0,1-1 0,0 0 0,-1 0 0,0 1 0,0-1 0,0 1 0,0 0 0,0-1-1,-1 1 1,0 0 0,0 0 0,0 0 0,0 0 0,0 0 0,-1 0 0,0 0 0,0 1 0,0-1 0,0 0 0,-1 0 0,0 3-4,-4 17 18,-1 0-1,0 0 1,-2 0-1,-1-1 1,-1-1 0,-1 1-1,-1-2 1,-1 1-1,-2 1-17,4-6 8,-23 36 24,22-36-15,0 1 1,1 0-1,1 1 0,1 0 0,1 1 1,0 0-18,7-19 1,0 0 1,1 1 0,-1-1 0,1 0 0,-1 0 0,1 0 0,-1 1 0,1-1 0,0 0 0,0 0 0,0 1-1,-1-1 1,1 0 0,0 1 0,1-1 0,-1 0 0,0 1 0,0-1 0,0 0 0,1 0 0,-1 1 0,1-1-1,-1 0 1,1 0 0,-1 0 0,1 0 0,0 0 0,0 1 0,-1-1 0,1 0 0,0-1 0,0 1 0,0 0-1,0 0 1,0 0 0,0 0 0,0-1 0,0 1 0,1-1 0,-1 1 0,0-1 0,0 1 0,0-1 0,2 1-2,70-19 26,44-23-3529,-46 18 842</inkml:trace>
  <inkml:trace contextRef="#ctx0" brushRef="#br0" timeOffset="50650.983">11823 2598 8802,'-14'25'3289,"-1"-9"439,4-3-2191,5-7-713,9-9-240,5-6-456,13-12-184,-1-11-3745,3-7 1121</inkml:trace>
  <inkml:trace contextRef="#ctx0" brushRef="#br0" timeOffset="56200.902">16067 2229 9714,'-30'-32'7603,"28"31"-7538,0-1 0,0 1 0,0-1 0,0 1 1,0 0-1,0 0 0,-1 0 0,1 0 0,0 0 1,-1 0-1,1 1 0,-1-1 0,1 1 0,-1 0 1,1-1-1,0 1 0,-1 1 0,1-1 0,-1 0 1,1 0-1,-1 1 0,1-1 0,-1 1 0,-1 1-65,-2 1-11,0 1 0,0 0 0,1 1 0,-1-1 0,1 1 0,0 0 0,1 1 0,-1-1 0,1 1 0,0 0-1,0 0 1,1 0 0,-1 2 11,1-4 3,29-29-88,4-10 21,-14 67-366,-2 19 340,-2 0-1,-2 0 0,-2 1 0,-3 0 1,-2 1 90,-3-30 2,2 5 20,-2 1-1,-1-1 1,-2 0 0,0 0-1,-2 0 1,-5 16-22,10-45 6,0 1 1,0-1 0,0 1-1,0-1 1,-1 1-1,1-1 1,0 1-1,0-1 1,0 1 0,-1 0-1,1-1 1,0 1-1,0-1 1,-1 1 0,1-1-1,0 1 1,-1 0-1,1-1 1,-1 1-1,1 0 1,0-1 0,-1 1-1,1 0 1,-1 0-1,1-1 1,-1 1 0,1 0-1,-1 0 1,1 0-1,-1 0 1,1 0-1,-1-1 1,1 1 0,-1 0-1,1 0 1,-1 0-1,1 0 1,-1 1 0,1-1-1,-1 0 1,1 0-1,-1 0 1,1 0-1,-1 0 1,1 1 0,-1-1-1,1 0 1,0 0-1,-1 1 1,1-1-1,-1 0 1,1 1 0,0-1-1,-1 0 1,1 1-1,0-1 1,-1 1 0,1-1-1,0 0 1,0 1-1,-1-1 1,1 1-7,-4-23-36,1 0 0,1 0 0,0-1 1,2 1-1,1 0 0,1-1 0,0 1 0,3-3 36,-2 4-81,1-1-1,1 1 1,2 0 0,0 0-1,1 0 1,0 1 0,2 0-1,1 1 1,4-5 81,75-83-72,-72 90 75,-8 8 10,0 0-1,0 0 0,-1 0 0,-1-1 0,1-1 1,-2 0-1,0 0 0,0 0 0,5-12-12,-12 22 16,1 1 0,-1-1 0,1 0 0,-1 0-1,0 0 1,1 0 0,-1 0 0,0 0 0,0 0-1,1 0 1,-1 0 0,0 0 0,0 0 0,0 0-1,0 0 1,0 0 0,-1 0 0,1 0 0,0 0 0,0 0-1,-1 0 1,1 0 0,0 0 0,-1 0 0,1 0-1,-1 1 1,1-1 0,-1 0 0,0 0 0,1 0-1,-1 1 1,0-1 0,0 0 0,1 1 0,-1-1-1,0 1 1,0-1 0,0 1 0,0-1 0,0 1-1,0-1-15,0 2-2,0 0-1,-1 0 0,1 0 0,0 0 0,0 0 0,-1 0 0,1 0 0,0 0 1,0 0-1,0 0 0,0 1 0,1-1 0,-1 0 0,0 1 0,0-1 0,1 1 1,-1-1-1,1 1 0,0-1 0,-1 1 0,1-1 0,0 1 0,0-1 0,0 1 1,0 0-1,0 0 3,-1 1-6,-9 116-156,10-118 163,0-1 0,-1 1 1,1 0-1,0-1 1,0 1-1,-1 0 0,1-1 1,0 1-1,0 0 1,0-1-1,0 1 0,0 0 1,0 0-1,0-1 0,0 1 1,0 0-1,0-1 1,1 1-1,-1 0 0,0-1 1,0 1-1,1 0 1,-1-1-1,0 1 0,1 0 1,-1-1-1,1 1 0,-1-1 1,1 1-1,-1-1 1,1 1-1,-1-1 0,1 1 1,-1-1-1,1 1 1,0-1-1,-1 0 0,1 1 1,0-1-1,-1 0 0,1 0 1,0 0-1,-1 1 1,1-1-1,0 0 0,-1 0 1,1 0-1,0 0 1,0 0-1,-1 0 0,1 0 1,0 0-1,-1-1 0,1 1-1,13-10 49,-2 0-1,0-1 0,0 0 1,-1-1-1,0 0 1,-1-1-1,0 0 0,5-12-48,-4 10 25,0-2 1,-2 1-1,0-1 0,0-1 0,-2 1 0,0-2 0,-1 1 1,-1-1-1,-1 1 0,-1-1 0,0 0 0,-1-1 0,-1 1 1,-1 0-1,-1 0 0,-2-14-25,-7 4 58,10 29-59,0-1 0,0 1 1,0 0-1,0-1 0,0 1 0,0-1 0,0 1 0,0 0 1,-1-1-1,1 1 0,0 0 0,0-1 0,0 1 0,-1 0 1,1-1-1,0 1 0,0 0 0,-1 0 0,1-1 0,0 1 1,-1 0-1,1 0 0,0-1 0,-1 1 0,1 0 0,0 0 1,-1 0-1,1 0 0,0-1 0,-1 1 0,1 0 0,-1 0 1,1 0-1,0 0 0,-1 0 0,1 0 0,-1 0 0,1 0 1,0 0-1,-1 0 0,1 1 0,0-1 0,-1 0 0,1 0 1,-1 0-1,1 0 0,0 0 0,-1 1 0,1-1 0,0 0 1,-1 0-1,1 1 0,0-1 0,0 0 0,-1 0 0,1 1 1,0-1-1,0 0 0,0 1 0,-1-1 0,1 0 0,0 1 1,0-1-1,0 0 0,0 1 1,-5 9-26,1 1 0,0-1-1,1 1 1,0 0 0,1 0 0,0 0 0,0 0-1,2 0 1,-1 3 26,0 6-23,-3 5 9,2 0 1,1 1-1,1 0 0,2-1 0,0 1 1,1-1-1,2 0 0,1 0 0,2 6 14,-7-27 4,1 0-1,-1 0 1,1-1 0,-1 1-1,1 0 1,0-1 0,0 1-1,1-1 1,-1 0 0,1 0-1,0 0 1,0 0 0,0 0-1,0 0 1,0-1-1,0 1 1,1-1 0,-1 0-1,1 0 1,0-1 0,-1 1-1,1-1 1,0 1 0,0-1-1,0-1 1,0 1 0,0 0-1,0-1 1,0 0-1,1 0 1,-1 0 0,0 0-1,0-1 1,0 0 0,0 0-1,0 0 1,3-1-4,11-11 57,0-2 0,-1 0 0,-1 0 0,0-2 0,-1 0 0,0-1 0,-2 0 0,0-1 0,-1 0 0,-1-1 0,-1-1-1,-1 1 1,-1-2 0,3-12-57,2 2 157,-2-1 0,-2 1 0,-1-2 0,-1 1 0,-2-1 0,-1 0-1,-2 0 1,-2-24-157,-12-4 198,5 61-210,-18 102-195,20-78 201,2 1 0,0-1 0,1 1-1,2 0 1,0 0 0,2 0 0,0 0 0,2 0 0,1-1-1,0 0 1,2 0 0,1 0 0,5 10 6,68 97 45,-46-82-13,-33-46-42,0 0 0,0 1-1,0 0 1,-1-1-1,1 1 1,-1 0-1,0 0 1,1 0 0,-1 0-1,0 0 1,-1 0-1,1 0 1,-1 0-1,1 0 1,-1 0 0,0 3 10,-25-16-994,-56-65-3076,-32-66 1660,92 111 2496,11 17 344,1 0 0,0-1 0,1 0 0,0 0 1,1-1-1,1 0 0,-2-9-430,7 22 96,1 0 0,0 0 0,0 0 0,0 0 0,0 0 0,0 0 0,1 0 0,-1 0 1,0 0-1,1 0 0,0 0 0,-1 0 0,1 0 0,0 0 0,0 0 0,0 0 0,1 1 0,-1-1 1,0 0-1,0 1 0,1-1 0,-1 1 0,1 0 0,0-1 0,-1 1 0,1 0 0,0 0 0,0 0 0,-1 0 1,1 0-1,0 0 0,2 0-96,66-18 47,43 14-617,-41 20-3727,-45-5 927</inkml:trace>
  <inkml:trace contextRef="#ctx0" brushRef="#br0" timeOffset="56465.796">16564 1733 7050,'18'-3'1424,"11"3"720,5 0-2080,14 6-2200,1 3 744</inkml:trace>
  <inkml:trace contextRef="#ctx0" brushRef="#br0" timeOffset="50904.614">12729 1793 7826,'1'-2'357,"5"-7"3472,-8 13-426,-8 15-2712,-105 232 272,69-155-876,4 1 1,-3 25-88,24-39 106,20-70-114,6-22-329,38-134-3340,-21 64 1215</inkml:trace>
  <inkml:trace contextRef="#ctx0" brushRef="#br0" timeOffset="51520.281">12616 1939 3369,'25'-59'6629,"-25"59"-6561,0 1-1,0-1 0,0 0 1,0 0-1,0 0 1,0 1-1,0-1 0,0 0 1,0 0-1,0 0 1,0 1-1,0-1 1,0 0-1,1 0 0,-1 0 1,0 0-1,0 1 1,0-1-1,0 0 1,0 0-1,0 0 0,1 0 1,-1 0-1,0 0 1,0 1-1,0-1 0,0 0 1,1 0-1,-1 0 1,0 0-1,0 0 1,0 0-1,0 0 0,1 0 1,-1 0-1,0 0 1,0 0-1,0 0 0,1 0 1,-1 0-1,0 0 1,0 0-1,0 0 1,1 0-1,-1 0 0,0 0 1,0 0-1,0 0 1,0 0-1,1 0 0,-1 0 1,0 0-1,0-1 1,0 1-68,1 24 201,-4 28-111,-1-14 44,1 1 1,1-1 0,3 1 0,1-1 0,1 1 0,3-1-1,1 0 1,2 0 0,1-1 0,14 33-135,14-20 217,-40-78 768,-37-178 47,41 194-1180,7 32-87,-7-14 226,5 11-39,0 0 1,1-1-1,1 0 0,1 0 1,0-1-1,4 4 48,-13-17 11,2 0 0,-1 0 0,0 0-1,0 0 1,1 0 0,-1-1 0,1 1 0,-1-1-1,1 1 1,0-1 0,-1 0 0,1 0 0,0 0-1,0 0 1,0-1 0,0 1 0,0-1 0,0 0-1,0 0 1,0 0 0,0 0 0,0 0 0,0-1-1,0 1 1,0-1 0,-1 0 0,1 0 0,0 0-1,0 0 1,-1 0 0,1-1 0,0 1-1,-1-1 1,1-1-11,79-65 695,-73 58-574,1 0-1,-1 0 1,-1 0 0,1-1-1,-2-1 1,0 1 0,0-1-1,-1-1 1,-1 1 0,3-7-121,-13 38 129,0-6-123,2 0 0,-1 0 1,2 0-1,0 1 0,0-1 1,1 1-1,1-1 0,1 1 0,-1-1 1,3 6-7,-3-18 5,0 0-1,0 0 1,0-1 0,0 1-1,1 0 1,-1 0 0,0 0-1,0-1 1,1 1 0,-1 0 0,1 0-1,-1-1 1,0 1 0,1 0-1,-1-1 1,1 1 0,0-1 0,-1 1-1,1 0 1,0-1 0,-1 1-1,1-1 1,0 0 0,-1 1 0,1-1-1,0 0 1,0 1 0,-1-1-1,1 0 1,0 0 0,0 1 0,0-1-1,0 0 1,-1 0 0,1 0-1,0 0 1,0 0 0,0 0 0,-1-1-1,1 1 1,0 0 0,0 0-1,0-1 1,-1 1 0,1 0 0,0-1-5,33-26 300,67-93 364,-89 102-606,-6 10-120,-8 23-76,-12 113 7,13-127 69,1 0 0,0 0-1,0 0 1,0 0 0,0 0 0,0 0 0,0 0 0,0 0-1,0 0 1,0 0 0,0 0 0,1 0 0,-1 0 0,0 0-1,1 0 1,-1 0 0,1 0 0,-1 0 0,1 0 0,-1-1-1,1 1 1,0 0 0,-1 0 0,1-1 0,0 1-1,0 0 1,-1-1 0,1 1 0,1 0 62,0-5-1740</inkml:trace>
  <inkml:trace contextRef="#ctx0" brushRef="#br0" timeOffset="51865.07">13431 2082 9034,'-8'-14'7814,"-7"18"-4887,-14 22-2520,26-22-22,-53 62-229,56-64-160,0-1 1,0 0-1,1 0 1,-1 0-1,0 1 0,1-1 1,-1 0-1,1 0 0,-1 0 1,1 0-1,0 0 1,0 0-1,-1 0 0,1 0 1,0 0-1,0 0 0,0-1 1,0 1-1,0 0 0,0-1 1,0 1-1,0 0 1,0-1-1,0 1 0,0-1 1,0 0-1,1 1 0,-1-1 1,0 0-1,0 1 0,0-1 1,1 0-1,-1 0 1,0 0-1,0 0 0,0-1 1,1 1-1,-1 0 0,0 0 1,0-1-1,1 1 4,7 1-20,120 31-412,-127-32 425,-1 1 0,1 0 0,-1 0 0,0 0 0,1-1 0,-1 1 0,0 0 0,1 1 0,-1-1 0,0 0 0,0 0 0,0 0 0,0 1 0,0-1 0,0 0 0,-1 1 0,1-1 0,0 1 0,-1-1 0,1 1 0,-1 0 0,1-1 0,-1 1 0,0-1 0,1 1 0,-1 0 0,0-1 0,0 1 0,0 0 0,-1-1 0,1 1 0,0-1 0,-1 1 0,1 0 0,-1-1 0,1 1 0,-1-1 0,0 1 0,1-1 1,-1 1-1,0-1 0,0 0 0,0 1 7,-47 58 32,46-57-42,0-1 0,0 1 0,0-1 0,0 0 0,-1 0 0,1 0 0,-1 0 0,1-1 0,-1 1 0,0-1 0,0 1 0,0-1 0,0 0 0,0 0 0,0 0 0,0-1 0,0 1 0,0-1 0,-2 1 10,-25-11-4442,12 0 983</inkml:trace>
  <inkml:trace contextRef="#ctx0" brushRef="#br0" timeOffset="52718.665">13656 2117 8386,'20'-32'6095,"12"5"-4126,-31 26-1954,1 0 0,0 0-1,0 0 1,0 0 0,-1 0-1,1 1 1,0-1 0,0 0-1,0 1 1,0 0 0,0-1-1,0 1 1,1 0 0,-1 0-1,0 0 1,0 0 0,0 0-1,0 1 1,0-1 0,0 0-1,0 1 1,0 0 0,0 0-1,0-1 1,-1 1 0,1 0-1,0 0 1,0 1 0,-1-1-1,1 0 1,-1 0 0,1 1-1,-1-1 1,1 1 0,-1 0-1,1 1-14,1 6 12,0 0-1,0 0 0,-2 1 0,1 0 0,-1-1 1,0 1-1,-1-1 0,0 1 0,-1 0 1,0-1-1,0 1 0,-1 0 0,0-1 0,-1 0 1,0 1-1,0-1 0,-1-1 0,0 1 1,-4 5-12,4-4 24,-70 169 548,73-179-565,1 1 0,-1-1 1,1 0-1,-1 1 0,1-1 0,-1 1 1,1-1-1,0 1 0,-1-1 0,1 1 1,0-1-1,-1 1 0,1-1 1,0 1-1,0-1 0,0 1 0,0 0 1,-1-1-1,1 1 0,0-1 0,0 1 1,0 0-1,0-1 0,0 1 0,0-1 1,0 1-1,1 0 0,-1-1 1,0 1-1,0-1 0,0 1 0,0-1 1,1 1-1,-1-1 0,0 1 0,1-1 1,-1 1-1,0-1 0,1 1 0,-1-1 1,1 1-1,-1-1 0,1 0 0,-1 1 1,1-1-1,-1 0 0,1 1 1,-1-1-1,1 0 0,-1 0 0,1 1 1,-1-1-1,1 0 0,0 0 0,-1 0 1,1 0-1,-1 0 0,1 0 0,0 0 1,-1 0-1,1 0 0,-1 0 1,1 0-1,0 0-7,38-19 292,-34 16-262,200-135 548,-133 97-2659,-72 39-1248,-18 7-332</inkml:trace>
  <inkml:trace contextRef="#ctx0" brushRef="#br0" timeOffset="52985.391">13633 2255 5849,'-2'-2'3577,"5"-1"-448,8-6-689,4 1-1856,11-5-128,3-8-168,10 8-95,1 4-65,8-6-457,-5 8 1778,-8 2-4794,-8 0 1817</inkml:trace>
  <inkml:trace contextRef="#ctx0" brushRef="#br0" timeOffset="53392.725">14138 2038 7970,'-16'-8'7854,"4"19"-5802,6-3-2171,-49 75 235,25-43 64,19-27-93,1 1 0,0 0-1,1 1 1,1 0 0,0 0-1,1 0 1,-1 5-87,7-18 3,-1 1 1,1 0-1,0 0 1,0 0-1,0 0 1,0-1-1,1 1 0,-1 1 1,1-1-1,0 0 1,0 0-1,0 0 1,0 0-1,0 0 0,1 0 1,-1 0-1,1 0 1,0 0-1,0 0 1,0 0-1,0-1 1,0 1-1,1 0 0,-1-1 1,1 1-1,0-1 1,0 1-1,0-1 1,0 0-1,0 0 0,0 0 1,1 0-1,-1 0 1,1 0-1,-1 0 1,1-1-1,0 0 0,0 1 1,-1-1-1,1 0 1,0 0-1,0-1 1,0 1-1,0-1 0,0 1 1,0-1-1,2 0-3,8-4-115,-1-1-1,0-1 1,-1 0-1,1-1 0,-1 0 1,0 0-1,-1-1 1,0-1-1,0 0 1,-1 0-1,0-1 0,-1 0 1,0 0-1,0-1 1,3-7 115,-5 7-287,0 0 1,0-1-1,-1 0 1,-1 0 0,0 0-1,0 0 1,-1-1-1,-1 1 1,0-1 0,-1 0-1,-1 1 1,1-1 0,-2 0-1,0 0 1,0 1-1,-2-2 287,3 13 7,1 0-1,-1 0 1,0 0-1,0-1 1,0 1-1,0 0 0,0 0 1,0 0-1,0 0 1,0 0-1,0 0 1,0 0-1,-1 0 0,1 0 1,0-1-1,-1 1 1,1 0-1,-1 0 1,1 1-1,-1-1 1,0 0-1,1 0 0,-1 0 1,0 0-1,0 0 1,1 1-1,-1-1 1,0 0-1,0 1 0,0-1 1,0 1-1,0-1 1,0 1-1,0-1 1,0 1-1,0-1 0,0 1 1,0 0-1,0 0 1,-1 0-1,1 0 1,0-1-1,0 2 1,0-1-1,0 0 0,-1 0-6,-24 54 642,19-39-499,2 1 0,0-1 0,0 1 0,2 0 1,0 0-1,0 0 0,2 0 0,0 1 0,1-1 0,1 0 0,0 1 1,2 6-144,-2-20-34,-1 1-1,1 0 1,0-1 0,0 1 0,1-1 0,-1 0 0,1 1 0,0-1 0,-1 0 0,1 0 0,1 0 0,-1 0 0,0 0 0,1-1 0,0 1 0,-1-1 0,1 0 0,0 1 0,0-1-1,0 0 1,1-1 0,-1 1 0,0-1 0,1 1 0,-1-1 0,1 0 0,-1 0 0,1-1 0,-1 1 0,1-1 0,0 1 0,-1-1 0,1 0 0,0-1 0,-1 1 0,1-1 0,-1 1 0,1-1-1,0 0 1,-1 0 0,0-1 0,1 1 0,2-2 34,9-10-1781</inkml:trace>
  <inkml:trace contextRef="#ctx0" brushRef="#br0" timeOffset="54760.122">14313 1678 7586,'-1'1'169,"1"-1"1,0 0-1,-1 1 1,1-1-1,0 1 1,-1-1-1,1 0 1,0 1 0,-1-1-1,1 0 1,-1 1-1,1-1 1,0 0-1,-1 0 1,1 1-1,-1-1 1,1 0-1,-1 0 1,1 0 0,-1 0-1,1 1 1,-1-1-1,1 0 1,-1 0-1,1 0 1,-1 0-1,1 0 1,-1 0-1,1-1 1,-1 1 0,1 0-1,-1 0 1,1 0-1,-1 0 1,1-1-1,-1 1 1,1 0-1,-1 0 1,1-1-1,0 1 1,-1 0 0,1-1-1,-1 1 1,1 0-1,0-1 1,-1 1-1,1-1 1,0 1-1,0 0 1,-1-1-1,1 1 1,0-1 0,0 1-170,-12 28 166,1 1 0,1 1 0,2 0 0,1 0 1,2 1-1,0 0 0,2 0 0,2 9-166,-1-12 51,1 0 0,1-1 0,2 1 0,0 0 0,2-1 0,2 1 0,0-1 0,2 1-51,-8-24 10,1-1 1,-1 1-1,1-1 0,0 0 0,0 1 0,0-1 0,1 0 1,-1 0-1,1 0 0,-1 0 0,1 0 0,0 0 0,0 0 1,1 0-1,-1-1 0,1 1 0,-1-1 0,1 0 0,0 0 0,-1 0 1,1 0-1,0 0 0,1 0 0,-1-1 0,0 0 0,0 1 1,1-1-1,-1 0 0,0-1 0,1 1 0,-1-1 0,1 1 1,-1-1-1,1 0 0,-1 0 0,1-1 0,-1 1 0,1-1 1,-1 0-1,0 1 0,1-1 0,-1-1-10,9-6 44,-1-1 0,-1 0 0,1 0 0,-2-1 0,1-1 0,-1 1 0,-1-1 0,0-1 0,-1 0 0,0 0 0,3-7-44,-1 9-128,-9 35-51,-3 23 62,0-22 109,1 1 1,2-1-1,0 1 1,2 0 0,3 15 7,-5-40 3,0 0 0,1-1 1,-1 1-1,0 0 1,1 0-1,-1-1 0,1 1 1,-1 0-1,1 0 1,0-1-1,0 1 0,0-1 1,0 1-1,0-1 1,0 1-1,0-1 0,0 1 1,1-1-1,-1 0 1,0 0-1,1 0 0,-1 0 1,1 0-1,0 0 1,-1 0-1,1 0 0,0-1 1,-1 1-1,1-1 1,0 1-1,0-1 0,-1 1 1,1-1-1,0 0 1,0 0-1,0 0 0,0 0 1,-1 0-1,1-1 1,0 1-1,0 0 0,0-1-3,8-4 27,0 0 0,-1 0 0,0-1 0,0-1 1,0 1-1,-1-2 0,0 1 0,0-1 0,-1 0 0,0 0 0,0-1 0,-1 0 0,0 0 0,-1-1 0,2-4-27,3-8 19,-2-1 1,-1 0-1,0 0 1,-2-1-1,-1 1 1,0-1-1,-2 0 1,-1-16-20,4-21 32,3 12 152,7 33 64,-17-10 15,1 30-460,-5-17 415,10-5-155,0 11-51,-1-1 0,-1-1 0,0 1 0,0 0 0,0-1 0,-1 1 0,0-1 0,-1 1 0,0-1 0,0 0 0,-1 1 0,0-1 0,-1 1 0,1 0 0,-2-1 0,1 1 0,-3-4-12,5 11-6,-1-1 1,1 1-1,-1-1 1,0 1-1,0 0 1,1-1-1,-1 1 1,0 0-1,0 0 1,0-1 0,-1 1-1,1 0 1,0 0-1,0 0 1,-1 0-1,1 0 1,0 1-1,-1-1 1,1 0-1,-1 1 1,1-1-1,-1 1 1,1-1-1,-1 1 1,1 0-1,-1 0 1,1-1 0,-1 1-1,0 0 1,1 0-1,-1 1 1,1-1-1,-1 0 1,0 0-1,1 1 1,-1-1-1,1 1 1,-1 0-1,1-1 6,-34 84-292,-12 87 141,45-158 149,0 0 0,1 0 1,0 0-1,1 0 1,1 0-1,0 0 0,1 0 1,0 0-1,1 0 1,1 0-1,0-1 1,2 6 1,-4-15 6,0 0 1,0 0 0,0 1-1,0-1 1,0-1 0,1 1 0,0 0-1,-1 0 1,1-1 0,0 0-1,0 0 1,0 1 0,0-2-1,1 1 1,-1 0 0,0-1 0,1 1-1,0-1 1,-1 0 0,1 0-1,-1-1 1,1 1 0,0-1-1,0 1 1,-1-1 0,1 0 0,0-1-1,-1 1 1,1-1 0,0 0-1,-1 1 1,1-2 0,0 1 0,-1 0-1,0-1 1,1 1 0,1-2-7,90-3-159,65-72 302,-158 77-148,1 0 0,0 0 0,0 0 0,0 1 0,-1 0 0,1-1 0,0 1 0,0 0 0,0 0 0,0 0 0,0 1 1,0-1-1,0 1 0,-1-1 0,1 1 0,0 0 0,0 0 0,-1 1 0,1-1 0,0 0 0,-1 1 0,0-1 0,1 1 1,-1 0-1,0 0 0,0 0 0,0 0 0,0 0 0,0 1 5,45 81-216,-31-51 180,51 67 29,-64-97 16,0 0 0,0 0 0,1 0 0,-1-1 0,1 1 0,0-1 0,0 1 0,0-1 0,0 0 0,0-1 0,0 1 0,0-1 0,0 0 0,1 0 0,-1 0-1,1-1 1,-1 1 0,0-1 0,1 0 0,-1 0 0,1-1 0,-1 1 0,1-1 0,-1 0 0,2-1-9,-5 2-8,0-1 0,0 1-1,0 0 1,0 0 0,0 0 0,0-1-1,0 1 1,0 0 0,0 0-1,0 0 1,0 0 0,0 0 0,0 1-1,0-1 1,0 0 0,0 0-1,-1 1 1,1-1 0,0 0-1,0 1 1,0-1 0,0 1 0,0-1-1,-1 1 1,1 0 0,0-1-1,0 1 1,-1 0 0,1-1 0,-1 1-1,1 0 1,0 0 0,-1 0-1,0-1 1,1 1 0,-1 0 0,1 0-1,-1 0 1,0 0 0,0 0-1,1 0 1,-1 0 0,0 0 0,0 0-1,0 0 1,0 0 0,0 0-1,0 0 1,0 0 0,-1-1 0,1 1-1,0 0 1,-1 0 0,1 0-1,0 0 1,-1 0 0,1 0 0,-1 0 8,1 0-3,-15 123-391,10-67 399,-3-2 0,-2 1-1,-10 30-4,-23-7 70,43-78-65,-1-1 0,1 1 0,-1 0 0,1 0 0,0-1 0,-1 1 0,1-1 0,-1 1 1,1 0-1,-1-1 0,0 1 0,1-1 0,-1 1 0,1-1 0,-1 0 0,0 1 0,0-1 0,1 0 0,-1 1 0,0-1 1,0 0-1,1 0 0,-1 1 0,0-1 0,0 0 0,1 0 0,-1 0 0,0 0 0,0 0 0,0 0 0,1-1 1,-1 1-1,0 0 0,0 0 0,1 0 0,-1-1 0,0 1 0,0 0 0,1-1 0,-1 1 0,0-1 0,1 1 1,-1-1-1,1 1 0,-1-1 0,1 1 0,-1-1 0,0 0-5,-17-35 225,15 18-223,1-1 0,1 1 0,0 0 0,1-1-1,1 1 1,1 0 0,1-1 0,1 1 0,0 0 0,1 1 0,1-1-1,0 1 1,2 0 0,0 0 0,1 1 0,0 0 0,1 1 0,10-11-2,-6 9-922,0 1 0,2 1 1,-1 1-1,2 0 1,11-7 921,12-7-3324</inkml:trace>
  <inkml:trace contextRef="#ctx0" brushRef="#br0" timeOffset="49386.621">18792 71 9698,'-8'11'2609,"-12"15"727,-6 12-2672,-12 15-159,-4 6-129,-5 17 40,9-6-72,0 6-88,15-13-160,8 1-24,6-20-40,5-8 16,2-16-24,7-11-544,1-19-544,18-19-2633,2-8 144</inkml:trace>
  <inkml:trace contextRef="#ctx0" brushRef="#br0" timeOffset="49564.026">18919 2 8634,'11'-2'2416,"-16"25"689,-9 16-2409,-11 20-112,-6 4-128,-5 16 81,5-10-153,4 9 0,17-18-160,8 4-32,11-18-120,6-2 64,2-15-184,-6-5-288,-7-8-3233,-10-11 848</inkml:trace>
  <inkml:trace contextRef="#ctx0" brushRef="#br0" timeOffset="49731.722">18552 463 8794,'30'-18'2720,"5"1"553,12 3-2345,0-1-536,9 11-344,-12 14-3296,-13 4 879</inkml:trace>
  <inkml:trace contextRef="#ctx0" brushRef="#br0" timeOffset="48521.996">17198 777 6137,'-3'18'5712,"4"-23"-3983,91-149 292,-35 60-1655,-3-2-1,-4-4-365,-42 84 140,-1-1-1,-1 1 1,0-1-1,-1-1 1,-1 1 0,0-1-1,-2 1 1,0-1-1,-1-9-139,-10-6 666,8 33-653,1 0 0,-1-1 0,0 1 1,0 0-1,0 0 0,0 0 0,0 0 0,0 0 1,0 0-1,0 0 0,0 1 0,0-1 1,1 0-1,-1 0 0,0 1 0,0-1 1,0 0-1,0 1 0,1-1 0,-1 1 0,0-1 1,0 1-1,1 0 0,-1-1 0,0 1 1,1 0-1,-1-1 0,1 1 0,-1 0 1,1 0-1,-1-1 0,1 1 0,-1 0 0,1 0 1,0 0-14,-18 27-2,2 0 1,1 2-1,2 0 1,0 0-1,2 1 1,-4 24 1,8-34-1,-3 11 1,1 0-1,2 1 0,1 0 0,2 0 0,1 0 0,2 0 1,1 0-1,3 20 1,-3-47-3,0 1 1,0 0-1,1 0 1,0-1-1,0 1 1,1 0-1,0-1 1,0 1-1,0-1 1,1 0-1,0 0 1,0 0-1,1 0 1,0 0-1,0-1 1,0 0-1,0 0 1,1 0-1,0 0 1,0-1-1,0 1 0,1-1 1,-1-1-1,1 1 1,1 0 2,-3-5-148,-1 1-1,1-1 1,0 0 0,-1 0-1,1 0 1,-1-1-1,1 1 1,-1-1 0,0 0-1,0 0 1,0 0 0,0 0-1,0-1 1,0 1 0,-1-1-1,1 0 1,-1 0-1,0 0 1,1 0 0,-1 0-1,-1 0 1,1 0 0,0-1-1,-1 1 1,0-1 0,0 1-1,0-1 1,1-1 148,16-48-3016</inkml:trace>
  <inkml:trace contextRef="#ctx0" brushRef="#br0" timeOffset="48931.867">17582 408 6369,'-2'39'5536,"-28"146"-1690,30-183-3822,-1 0 0,1 0 0,-1 0 1,1 0-1,0 0 0,0 0 0,0 0 0,0 0 0,0 0 0,0 0 0,1 0 0,-1 0 0,1 0 0,-1-1 0,1 1 0,0 0 0,0 0 0,0 0 0,0-1 0,0 1 0,0 0 0,0-1 0,0 1 0,1-1 0,-1 1 0,0-1 0,1 0 0,0 1 0,-1-1 0,1 0 1,0 0-1,-1 0 0,1-1 0,0 1 0,0 0 0,0-1 0,0 1 0,0-1 0,0 1 0,0-1 0,1 0-24,11-4 52,0-1 0,0-1 0,0 0 0,0-1 1,-1-1-1,0 0 0,-1-1 0,0 0 0,0 0 0,-1-2 0,4-4-52,74-62 152,-88 77-155,-1-1 0,1 1 0,0-1 0,-1 1-1,1 0 1,-1-1 0,1 1 0,0 0 0,-1-1 0,1 1-1,0 0 1,0 0 0,-1-1 0,1 1 0,0 0-1,-1 0 1,1 0 0,0 0 0,0 0 0,-1 0-1,1 0 1,0 0 0,0 0 0,-1 1 0,1-1-1,0 0 1,-1 0 0,1 1 0,0-1 0,-1 0 0,1 1-1,0-1 1,-1 1 0,1-1 0,-1 0 0,1 1-1,-1 0 1,1-1 0,-1 1 0,1-1 0,-1 1-1,1-1 1,-1 1 0,0 0 0,1-1 0,-1 1-1,0 0 1,0 0 0,0-1 0,1 1 0,-1 0 3,7 43-137,-7-36 123,8 184 89,-8-192-68,-1 1 1,1-1 0,0 0 0,0 1 0,0-1-1,0 1 1,0-1 0,0 1 0,0-1-1,0 0 1,0 1 0,0-1 0,0 1 0,0-1-1,0 0 1,0 1 0,0-1 0,0 1 0,1-1-1,-1 0 1,0 1 0,0-1 0,0 0-1,1 1 1,-1-1 0,0 0 0,1 1 0,-1-1-1,0 0 1,0 1 0,1-1 0,-1 0-1,1 0 1,-1 1 0,0-1 0,1 0 0,-1 0-1,0 0 1,1 0 0,-1 0 0,1 1-1,-1-1 1,1 0 0,-1 0 0,0 0 0,1 0-1,-1 0 1,1 0 0,-1 0 0,0-1 0,1 1-1,-1 0 1,1 0 0,-1 0 0,1 0-8,14-22 667,-3-14-225,-1 0 1,-2-1 0,-1-1 0,-1-4-443,-3 3 122,25 32-280,-22 5 18,60-19-349,-31-6-4858,-29 13 1335</inkml:trace>
  <inkml:trace contextRef="#ctx0" brushRef="#br0" timeOffset="49116.657">17804 231 9226,'-11'-5'3105,"2"1"511,12 1-2383,0 0-753,11-2-80,9 3-360,7-2-456,0-4-448,23-2-2753,-4 1 352</inkml:trace>
  <inkml:trace contextRef="#ctx0" brushRef="#br0" timeOffset="47314.565">15801 599 5801,'3'-2'415,"-1"-1"-1,0 0 1,0 0 0,0 0-1,0-1 1,0 1-1,0 0 1,-1-1 0,0 1-1,0-1 1,0 0-1,0 1 1,0-1-1,-1 0 1,1 1 0,-1-3-415,-1 5 59,0-1 1,0 1 0,-1-1 0,1 1 0,0 0-1,-1 0 1,1 0 0,0 0 0,-1 0 0,0 0-1,1 0 1,-1 0 0,1 1 0,-1-1 0,0 1-1,1-1 1,-1 1 0,0 0 0,0-1 0,1 1-1,-1 0 1,0 0 0,0 0 0,1 0 0,-1 1-1,0-1 1,0 0 0,1 1 0,-1-1 0,0 1-1,1 0 1,-1-1 0,1 1 0,-1 0 0,1 0-1,-1 0 1,0 1-60,-7 4 10,0 1 0,1 0 0,0 1 0,1 0 0,-1 0 0,2 0 1,-1 1-1,1 0 0,0 0 0,1 1 0,0 0 0,1 0 0,0 0 0,0 0 0,1 1 0,0-1 0,1 1 0,0 0 0,1 0 0,0-1 0,1 1 0,0 0 0,1 0 1,1 6-11,-1-9 0,0-1 1,0 0 0,1 1 0,0-1-1,1 0 1,0 0 0,0 0 0,0-1-1,1 1 1,0-1 0,0 0 0,0 0-1,1 0 1,0 0 0,0-1 0,1 0-1,-1 0 1,1 0 0,0-1 0,1 0 0,0 0-1,3 3 0,1 0 0,-1 0 1,0 1-1,0 1 1,-1-1-1,0 1 0,-1 1 1,0 0-1,0 0 1,-1 0-1,-1 1 0,1 0 1,-2 1-1,0-1 1,0 1-1,-1 0 0,0 0 1,-1 0-1,-1 1 1,2 8-1,-3-4 80,0 0 1,-1 0 0,-1 0 0,0 0-1,-2-1 1,1 1 0,-2 0 0,0-1 0,-2 0-1,1 0 1,-2 0 0,0-1 0,-1 0-1,-3 5-80,10-18 64,1-1 0,-1 1-1,1 0 1,-1-1-1,0 1 1,1-1-1,-1 1 1,0-1-1,0 0 1,0 1-1,0-1 1,0 0-1,-1 0 1,1 0-1,0 0 1,-1 0 0,1 0-1,0 0 1,-1 0-1,1 0 1,-1 0-1,1-1 1,-1 1-1,1-1 1,-1 1-1,0-1 1,1 0-1,-1 0 1,0 1 0,1-1-1,-1 0 1,0-1-1,1 1 1,-1 0-1,0 0 1,1-1-1,-1 1 1,1-1-1,-1 1 1,0-1-1,1 0 1,-2 0-64,0-3 110,-1-1-1,1 0 1,-1 0-1,1 0 1,1 0 0,-1 0-1,1-1 1,0 1-1,0-1 1,0 0-1,1 1 1,-1-6-110,1 6 57,-4-26 9,1 0 0,1 1 0,2-1-1,1 0 1,2 0 0,1 0 0,1 0 0,1 1-1,9-26-65,-8 35-8,2 0-1,0 0 1,1 1-1,2 1 0,-1-1 1,2 1-1,1 1 1,0 0-1,16-15 9,60-72-60,-76 85 57,-11 28-170,-5 8 134,1 0 0,0 1 0,1-1 0,1 0 0,1 1 0,1-1-1,0 0 1,1 0 0,0 0 0,2 3 39,-5-18 0,0-1-1,0 1 1,0 0-1,0 0 1,0 0-1,0 0 1,0 0-1,0 0 1,0 0-1,1-1 1,-1 1-1,0 0 1,1 0-1,-1 0 1,0 0-1,1-1 1,-1 1-1,1 0 1,-1-1-1,1 1 1,0 0-1,-1-1 1,1 1-1,0 0 1,-1-1-1,1 1 1,0-1-1,0 1 1,-1-1-1,1 0 1,0 1-1,0-1 1,0 0-1,0 0 0,0 1 1,-1-1-1,1 0 1,0 0-1,0 0 1,0 0-1,0 0 1,0 0-1,0 0 1,0-1-1,-1 1 1,1 0-1,0 0 1,0-1-1,0 1 1,0 0-1,-1-1 1,1 1-1,0-1 1,0 1-1,-1-1 1,1 1-1,0-1 1,-1 0-1,1 1 1,-1-1-1,1 0 1,-1 1-1,1-2 1,14-20 58,-2-1-1,-1-1 0,-1 0 1,0 0-1,-2-1 0,2-14-57,-2 14 28,-1-1 0,-1 0 0,-1-1 0,-2 1 0,-1-1 0,-1 0 0,-1 0 0,-1 0 0,-4-20-28,4 48-5,0-1-1,0 1 1,-1-1-1,1 0 1,0 1-1,0-1 1,-1 1-1,1-1 0,-1 0 1,1 1-1,0-1 1,-1 0-1,1 0 1,-1 1-1,1-1 1,0 0-1,-1 0 0,1 0 1,-1 1-1,1-1 1,-1 0-1,1 0 1,-1 0-1,1 0 1,-1 0-1,1 0 0,-1 0 1,1 0-1,-1 0 1,1 0-1,-1 0 1,1-1-1,-1 1 1,1 0-1,0 0 0,-1 0 1,1 0-1,-1-1 1,1 1-1,-1 0 1,1-1-1,0 1 1,-1 0-1,1-1 1,0 1-1,-1 0 0,1-1 1,0 1-1,0-1 1,-1 1-1,1-1 6,-1 3 1,-5 7-12,1 1 1,0 0-1,0 0 1,1 1-1,1-1 1,-1 1 0,2 0-1,-1 0 1,2 0-1,0 0 1,0 0-1,0 0 1,2 0 0,-1 1-1,2-1 1,-1 0-1,1 0 1,1 0-1,0-1 1,1 1-1,0-1 1,0 1 0,1-1-1,0-1 1,1 1-1,0-1 1,1 0-1,0 0 1,1 0 10,-6-7 0,1 0 1,0 1-1,0-1 1,0-1-1,1 1 1,-1 0-1,0-1 1,1 0-1,-1 0 0,0 0 1,1 0-1,0 0 1,-1-1-1,1 1 1,-1-1-1,1 0 1,0 0-1,-1 0 1,1-1-1,-1 1 0,1-1 1,-1 0-1,1 0 1,-1 0-1,1-1 1,-1 1-1,0-1 1,0 0-1,0 1 1,0-2-1,0 1 0,0 0 1,0 0-1,-1-1 1,1 0-1,-1 1 1,0-1-1,13-13 40,-1-1 0,-1 1 0,-1-2 0,0 0 0,5-11-40,5-13 45,-1-2 1,-3 0-1,-1 0 0,-2-2 0,-2 0 0,-1-9-45,-7 3 7,-10 54-85,-2 15 24,0 0 0,2 1 0,0 0 0,0 0 0,2 0 0,1 0 0,-1 12 54,1-5-5,1-1 0,2 1 0,0 0 1,1 0-1,2-1 0,0 0 1,2 0-1,0 0 0,2 0 0,1-1 1,0 0-1,2-1 0,1 0 1,0-1-1,13 17 5,23 18 28,-48-56-25,0 0 1,0-1-1,0 1 0,0 0 1,0-1-1,0 1 0,0 0 1,0 0-1,0-1 0,0 1 1,0 0-1,1 0 0,-1-1 1,0 1-1,0 0 0,0 0 1,0 0-1,1-1 0,-1 1 1,0 0-1,0 0 0,0 0 1,1-1-1,-1 1 0,0 0 1,0 0-1,0 0 0,1 0 1,-1 0-1,0 0 0,0 0 1,1-1-1,-1 1 0,0 0 1,0 0-1,1 0 0,-1 0 1,0 0-1,1 0 0,-1 0 1,0 0-1,0 0 0,1 0 1,-1 1-1,0-1 0,0 0 1,1 0-1,-1 0 0,0 0 1,0 0-1,1 0 0,-1 1 1,0-1-1,0 0 0,0 0 1,1 0-1,-1 0 0,0 1 1,0-1-1,0 0 0,0 0-3,-6-26 177,-5 4-282,0 0 0,-2 1 0,-1 0-1,0 1 1,-2 1 0,0 0 0,-1 1 0,-1 1 0,-10-7 105,15 11-70,-64-55-145,76 67 215,1 0-1,0-1 1,-1 1 0,1 0-1,0 0 1,0 0 0,0-1-1,0 1 1,0 0-1,0 0 1,0-1 0,0 1-1,1 0 1,-1 0 0,0 0-1,1-1 1,-1 1 0,1 0-1,-1 0 1,1 0-1,0 0 1,-1 0 0,1 0-1,0 0 1,0 0 0,0 0-1,0 1 1,0-1 0,0 0-1,0 0 1,0 1-1,0-1 1,0 0 0,0 1-1,0-1 1,0 1 0,0 0-1,1-1 1,-1 1 0,0 0-1,0 0 1,1 0-1,-1 0 1,0 0 0,0 0-1,0 0 1,1 0 0,-1 0-1,1 1 1,5-3-5,11-4-202,1 2-1,0 0 1,0 1-1,0 1 0,1 0 1,3 2 207,-15 2-3005,-19 3-168</inkml:trace>
  <inkml:trace contextRef="#ctx0" brushRef="#br0" timeOffset="47683.1">15979 123 10034,'-16'-2'2329,"15"-2"807,11 2-3200,9-4-3088,16-9 775</inkml:trace>
  <inkml:trace contextRef="#ctx0" brushRef="#br0" timeOffset="43115.018">12389 410 7202,'0'-12'2889,"-3"16"-221,-6 25-1468,-25 90-1063,10-43 464,5 0 0,-5 43-601,22-98 111,2-21-108,0 0 0,0 0 0,0-1 0,0 1 0,0 0 0,0 0 1,1-1-1,-1 1 0,0 0 0,0 0 0,0 0 0,0-1 0,0 1 0,1 0 1,-1 0-1,0 0 0,0-1 0,0 1 0,0 0 0,1 0 0,-1 0 0,0 0 1,0 0-1,1-1 0,-1 1 0,0 0 0,0 0 0,1 0 0,-1 0 0,0 0 1,0 0-1,1 0 0,-1 0 0,0 0 0,0 0 0,1 0 0,-1 0 0,0 0 1,0 0-1,1 0 0,-1 0 0,0 0 0,0 0 0,1 1 0,-1-1 1,0 0-1,0 0 0,0 0 0,1 0 0,-1 0 0,0 1 0,0-1 0,0 0 1,1 0-1,-1 0-3,53-128-327,50-148-848,-95 256 1262,-8 20-81,0 0 0,0 0 0,0 1 0,0-1 0,0 0 0,1 0 0,-1 0-1,0 0 1,0 0 0,0 0 0,0 0 0,0 0 0,0 0 0,1 1 0,-1-1 0,0 0 0,0 0 0,0 0 0,0 0 0,0 0 0,1 0 0,-1 0 0,0 0 0,0 0 0,0 0 0,0 0 0,1 0 0,-1 0 0,0 0 0,0 0 0,0 0 0,0 0 0,0-1 0,1 1 0,-1 0 0,0 0 0,0 0-6,-2 20 75,-8 38-31,4-33 79,0 0 0,2 1 0,1-1 0,0 1-1,2 0 1,1-1 0,2 1 0,0 0 0,1-1 0,2 1 0,1-1 0,0 0-1,3 3-122,21 12 481,-36-54 444,-79-135 747,86 141-1922,14 16 67,5 2 43,-8-9 149,0 0 0,0-1 0,0-1 0,-1 0 0,1 0 0,0-2 0,0 1 0,-1-1 0,1-1 0,-1 0-1,0-1 1,0 0 0,-1 0 0,1-1 0,-1-1 0,0 0 0,-1 0 0,0-1 0,0 0 0,-1 0 0,5-6-9,-12 15-4,-1-1 1,1 1-1,0 0 1,-1 0-1,1 0 1,-1 0-1,1 0 0,-1-1 1,1 1-1,-1 0 1,1 0-1,-1 0 1,0 0-1,0 1 0,1-1 1,-1 0-1,0 0 1,0 0-1,0 0 1,0 0-1,0 0 1,0 0-1,-1 0 0,1 0 1,0 0-1,-1 0 1,1 0-1,0 0 1,-1 0-1,1 0 0,-1 1 4,0 1-1,0 6-5,-1 1-1,1 0 1,1 0-1,0-1 1,0 1 0,1 0-1,0 0 1,1 0-1,0-1 1,0 1 0,1-1-1,0 0 1,1 1-1,0-2 1,4 8 6,-7-15 7,-1 1-1,1-1 1,0 0 0,-1 0 0,1 1-1,0-1 1,0 0 0,0 0 0,0 0-1,0 0 1,0 0 0,0 0 0,0 0-1,1 0 1,-1 0 0,0-1 0,0 1-1,1 0 1,-1-1 0,1 1 0,-1-1-1,0 0 1,1 1 0,-1-1 0,1 0-1,-1 0 1,1 0 0,-1 0 0,1 0-1,-1 0 1,1 0 0,-1 0 0,0-1-1,1 1 1,-1-1 0,1 1 0,-1-1-1,0 1 1,1-1 0,-1 0 0,0 0-1,0 1 1,0-1 0,1 0 0,-1 0-1,0 0 1,0 0 0,0-1 0,-1 1-1,1 0 1,0 0-7,12-17 155,-1-1 1,-1 0-1,-1 0 0,-1-1 0,5-15-155,-13 83-213,10 32 125,-11-79 39,0 0 0,1 0 0,-1 0 0,0 0 0,1 0-1,-1 0 1,1-1 0,-1 1 0,1 0 0,-1 0 0,1 0 0,0-1 0,-1 1 0,1 0 0,0-1 0,0 1 0,-1 0 0,1-1 0,0 1 0,0-1 0,0 0 0,0 1 0,0-1-1,0 0 1,0 1 0,0-1 0,-1 0 0,1 0 0,0 0 0,0 0 0,0 0 0,0 0 0,0 0 0,0 0 0,0 0 0,0 0 0,0 0 0,0-1 0,0 1 0,0 0 0,0-1-1,0 1 1,0-1 49,35-25-4190,-5-7 421</inkml:trace>
  <inkml:trace contextRef="#ctx0" brushRef="#br0" timeOffset="43432.265">13062 566 4537,'-31'41'6124,"-74"110"351,105-151-6451,0 0 1,0 0-1,0 0 1,1 0-1,-1 0 1,0 0 0,0 0-1,0 1 1,1-1-1,-1 0 1,0 0-1,0 0 1,0 0-1,1 0 1,-1 0 0,0 0-1,0 0 1,0 0-1,1 1 1,-1-1-1,0 0 1,0 0-1,0 0 1,0 0 0,0 1-1,0-1 1,1 0-1,-1 0 1,0 0-1,0 1 1,0-1-1,0 0 1,0 0-1,0 0 1,0 1 0,0-1-1,0 0 1,0 0-1,0 0 1,0 1-1,0-1 1,0 0-1,0 0 1,0 1 0,0-1-25,29-21 38,-13 10 62,-11 8-98,1 1 0,-1-1 0,1 1 0,-1 0 0,1 1 0,0-1 1,-1 1-1,1 0 0,0 1 0,0-1 0,0 1 0,0 0 0,0 1 0,0-1 1,-1 1-1,1 0 0,0 1 0,0-1 0,-1 1 0,1 0 0,-1 1 1,4 1-3,1 2-21,0 0 1,-1 1-1,1-1 1,-1 2 0,-1-1-1,0 1 1,0 1-1,0-1 1,-1 1 0,0 1-1,1 2 21,-7-10 1,0-1 0,0 1 1,1-1-1,-1 1 0,0 0 0,0 0 0,-1 0 0,1 0 0,0 0 0,-1 0 1,1 0-1,-1 0 0,1 0 0,-1 0 0,0 0 0,0 0 0,0 0 0,0 0 1,0 0-1,0 0 0,-1 0 0,1 0 0,-1 0 0,0 0 0,1 0 0,-1 0 0,0 0 1,0-1-1,0 1 0,0 0 0,0 0 0,-1-1 0,1 1 0,0-1 0,-1 1 1,1-1-1,-1 0 0,0 1 0,1-1 0,-1 0 0,0 0 0,0 0 0,0 0 1,0 0-2,-4 1-50,-1 0 0,1-1 1,0 1-1,-1-1 0,1-1 1,-1 1-1,1-1 0,-1 0 1,1 0-1,-1-1 0,1 0 1,-1 0-1,1-1 0,0 0 1,-1 0 49,-47-36-4142,33 6 628</inkml:trace>
  <inkml:trace contextRef="#ctx0" brushRef="#br0" timeOffset="44015.024">13282 530 8138,'10'-11'1636,"59"-48"3641,-66 57-5218,0 0-1,0 1 1,0-1 0,0 1 0,0-1 0,1 1-1,-1 0 1,0 0 0,1 1 0,-1-1 0,1 1 0,-1-1-1,1 1 1,-1 0 0,1 0 0,-1 1 0,1-1-1,-1 1 1,0-1 0,1 1 0,-1 0 0,0 1 0,4 0-59,-5 0 2,0 0 1,1-1 0,-1 1 0,0 0 0,0 0 0,0 0-1,-1 0 1,1 1 0,0-1 0,-1 0 0,1 1 0,-1-1-1,0 1 1,0 0 0,0-1 0,0 1 0,-1 0 0,1-1 0,0 1-1,-1 0 1,0 0 0,0 0 0,0-1 0,0 1 0,-1 3-3,-16 70-6,-12-3 273,-2-2 1,-21 30-268,19-50 558,46-50-123,48-31-15,-44 24-443,1 1-1,-1 1 1,1 0-1,0 1 0,0 1 1,3 1 23,-14 1-252,28-3-920,-17-6-2713,-12-1 456</inkml:trace>
  <inkml:trace contextRef="#ctx0" brushRef="#br0" timeOffset="44210.394">13282 737 9386,'0'0'2697,"0"-3"663,8 3-2752,10-6-119,3-3-321,11-6-48,3-2-88,12-1-256,3-2-417,9 4-2711,-4 5 479</inkml:trace>
  <inkml:trace contextRef="#ctx0" brushRef="#br0" timeOffset="44564.361">13774 578 8162,'-66'15'6506,"58"-12"-6372,0 0-1,0 1 1,1 0-1,0 0 1,0 0 0,0 1-1,0 0 1,0 1-1,1-1 1,0 1 0,1 0-1,-1 1 1,1-1 0,0 1-1,1 0 1,-1 0-1,2 1 1,-1 0-134,3-7 3,0 0 0,1 0 1,-1 0-1,0 0 0,1 0 0,-1 0 0,1 0 0,0 0 1,-1 0-1,1 0 0,0 1 0,-1-1 0,1 0 1,0 0-1,0 0 0,0 1 0,0-1 0,0 0 1,0 0-1,1 0 0,-1 1 0,0-1 0,1 0 0,-1 0 1,0 0-1,1 0 0,0 0 0,-1 0 0,1 0 1,-1 0-1,1 0 0,0 0 0,0 0 0,0 0 0,0 0 1,0 0-1,-1-1 0,1 1 0,0 0 0,1-1 1,-1 1-1,0-1 0,0 1 0,0-1 0,0 0 1,0 1-1,0-1 0,1 0 0,-1 0 0,0 1 0,0-1 1,0 0-1,1-1 0,0 1-3,9-4 22,-1-1 0,1-1 0,-1 0 0,0 0 0,0-1 0,0 0 0,-1 0 0,0-1 0,-1-1 0,0 0 0,0 0 0,-1 0 0,0-1-1,0 0 1,0-2-22,27-65-125,-33 70-63,-4 12 30,-3 14-3,5-15 138,-8 27-38,2 0 0,1 1-1,1 0 1,2 0 0,1 31 61,1-61 7,1 1 1,-1-1-1,1 0 1,0 0-1,0 0 0,0 0 1,0 0-1,0 0 1,1 0-1,-1 0 0,0 0 1,1 0-1,0 0 1,-1 0-1,1 0 1,0 0-1,0-1 0,0 1 1,0 0-1,0 0 1,1-1-1,-1 1 0,0-1 1,1 1-1,-1-1 1,1 1-1,0-1 1,-1 0-1,1 0 0,0 0 1,0 0-1,0 0 1,-1 0-1,1-1 1,0 1-1,0-1 0,0 1 1,0-1-1,0 0 1,1 1-1,-1-1 0,0 0 1,0 0-1,0-1 1,0 1-1,0 0 1,0-1-1,1 0-7,7-7 15,0 0 0,0-1 0,-1 0 0,0-1 0,-1 0 0,0 0 0,0-1 0,-1 0 0,4-10-15,-1 3-423,0-1 0,-2 0 1,-1 0-1,0-1 0,-1 0 1,-1 0-1,-1 0 0,-1 0 1,-1-1-1,0 0 1,-2 1-1,0-1 423,-6-43-2750</inkml:trace>
  <inkml:trace contextRef="#ctx0" brushRef="#br0" timeOffset="44834.131">13948 328 6913,'-34'101'6085,"-6"22"-2908,39-122-3155,0 1 0,0-1-1,0 1 1,0 0 0,1 0-1,-1 0 1,0-1 0,1 1-1,0 0 1,-1 0 0,1 0-1,0 0 1,0 0-1,0 0 1,0 0 0,0-1-1,0 1 1,1 0 0,-1 0-1,1 0 1,-1 0 0,1 0-1,0-1 1,0 1 0,0 0-1,-1-1 1,2 1-1,-1 0 1,0-1 0,0 1-1,0-1 1,1 0 0,-1 1-1,1-1 1,-1 0 0,1 0-1,-1 0 1,1 0 0,0 0-1,0 0 1,-1-1 0,1 1-1,0 0 1,0-1-1,0 0 1,0 1 0,0-1-1,1 0-21,8-2 42,0 0-1,0-1 0,-1-1 0,1 0 1,-1 0-1,0-1 0,0 0 0,0-1 1,5-4-42,-1 2 62,-13 7-64,-1 0 0,1 1 1,0-1-1,0 0 0,0 1 1,-1-1-1,1 1 0,0-1 1,0 1-1,0-1 0,0 1 1,0 0-1,0-1 0,0 1 1,0 0-1,0 0 0,0 0 1,0 0-1,0 0 0,0 0 1,0 0-1,0 0 0,0 0 1,0 1-1,0-1 0,0 0 1,0 1-1,0-1 0,0 0 1,0 1-1,0-1 0,0 1 1,0 0-1,0-1 0,-1 1 1,1 0-1,0-1 0,0 1 0,-1 0 1,1 0-1,-1 0 0,1-1 1,0 1-1,-1 0 0,0 0 1,1 0-1,-1 0 0,0 0 1,1 0-1,-1 0 0,0 0 1,0 0-1,0 0 0,0 0 1,0 1 1,13 169-48,-13-170 26,0-1 0,0 1 0,0 0 0,0-1 0,0 1 0,1-1 0,-1 1 0,0-1 0,0 1 0,1-1 0,-1 1 0,0 0 0,1-1 0,-1 0 0,0 1 0,1-1 0,-1 1 0,1-1 0,-1 1 0,1-1 0,-1 0 0,1 1 0,-1-1 0,1 0 0,-1 0 0,1 1 0,-1-1 0,1 0 0,-1 0 0,1 0 0,0 0 0,-1 0 0,1 0 0,-1 0 0,1 0 0,0 0 0,-1 0 0,1 0 0,-1 0 0,1 0 0,0 0 0,-1 0 0,1-1 0,-1 1 0,1 0 0,-1 0 0,1-1-1,-1 1 1,1 0 0,-1-1 0,1 1 0,-1-1 0,1 1 0,-1 0 0,0-1 0,1 1 0,-1-1 0,0 1 0,1-1 0,-1 0 0,0 1 0,1-1 22,19-21-2938,5-7-81</inkml:trace>
  <inkml:trace contextRef="#ctx0" brushRef="#br0" timeOffset="45546.95">14320 317 7610,'-6'11'1105,"-39"69"3891,39-69-4713,0 0 1,2 0 0,-1 1 0,2-1 0,-1 1 0,2 0-1,-1 1 1,2-1 0,0 0 0,0 1-284,1-10 16,0 1 1,1-1-1,0 1 1,-1 0-1,1-1 0,0 0 1,1 1-1,-1-1 1,1 0-1,-1 1 1,1-1-1,0 0 0,0 0 1,0 0-1,1-1 1,-1 1-1,1 0 1,0-1-1,-1 0 0,1 0 1,0 1-1,0-2 1,0 1-1,1 0 1,-1-1-1,0 1 0,1-1 1,-1 0-1,1 0 1,-1 0-1,1-1 0,-1 1 1,1-1-1,-1 0 1,1 0-1,0 0 1,-1 0-1,1-1 0,-1 0 1,1 1-1,1-2-16,105-35-305,-85 25 124,-21 10 137,0-1-1,0 1 1,0 0-1,0 0 0,0 1 1,1-1-1,-1 1 1,1 0-1,-1 0 1,1 0-1,-1 1 1,1-1-1,-1 1 1,1 1-1,0-1 0,2 1 45,-4 1-13,-1-1 0,1 1 0,-1 1 0,0-1 1,0 0-1,0 0 0,0 1 0,0-1 0,0 1 0,0 0 0,-1-1 0,0 1 0,1 0 0,-1 0 0,0 0 0,0 0 0,-1 0 0,1 0 0,-1 0 0,1 0 0,-1 1 0,0-1 13,1 3-20,5 33-34,-5-28 70,0 1-1,1 0 1,1-1-1,0 0 1,0 1 0,1-1-1,0-1 1,2 2-16,-5-10 12,0 0 0,0-1 1,0 1-1,0 0 1,0-1-1,1 1 0,-1-1 1,0 0-1,1 1 0,-1-1 1,1 0-1,0 0 0,-1 0 1,1 0-1,0 0 0,0 0 1,0-1-1,0 1 1,-1-1-1,1 1 0,0-1 1,0 1-1,0-1 0,0 0 1,0 0-1,0 0 0,0 0 1,0-1-1,0 1 1,0 0-1,0-1 0,0 1 1,0-1-1,0 0 0,-1 0 1,1 0-1,0 1 0,0-2-12,63-46 298,-64 47-298,66-47-541,-65 49 516,1 0-1,-1-1 0,0 1 0,1 0 0,-1 0 1,0 1-1,0-1 0,0 0 0,0 1 0,0-1 1,0 1-1,-1 0 0,1 0 0,0-1 0,-1 1 0,0 0 1,1 0-1,-1 0 0,0 1 0,0-1 0,0 0 1,0 0-1,0 1 0,-1-1 0,1 0 0,-1 1 1,1-1-1,-1 1 0,0-1 0,0 1 0,0-1 1,0 0-1,0 1 0,-1 1 26,2 4-16,44 228 848,-26-177-493,-9-31-276,-1 1-1,-1 0 0,-2 1 0,2 20-62,-8-40 27,0-1 0,-1 1 0,0-1 0,0 1-1,-1-1 1,0 0 0,0 0 0,-1 0 0,-1 0-1,1 0 1,-6 8-27,7-13 63,-1 0-1,1 0 0,-1 0 1,0 0-1,0 0 0,0-1 1,-1 1-1,1-1 0,-1 0 1,0 0-1,0 0 0,0-1 1,0 1-1,0-1 0,-1 0 1,1 0-1,-1-1 0,1 1 1,-1-1-1,0 0 0,1 0 1,-1 0-1,0-1 0,-2 0-62,-1-2 49,-1 0-1,1-1 0,0-1 0,0 1 1,0-1-1,0 0 0,0-1 0,1 0 1,0 0-1,0-1 0,1 0 0,-1 0 1,1 0-1,0-1 0,1 0 1,0 0-1,0 0 0,0-1 0,1 0 1,0 0-1,1 0 0,-1 0 0,2 0 1,-1-1-1,1 1 0,0-7-48,0 7-6,1 0 0,0-1-1,1 1 1,0-1 0,0 1 0,1-1-1,0 1 1,0 0 0,1-1 0,0 1-1,1 0 1,0 0 0,0 0-1,0 1 1,1-1 0,0 1 0,1 0-1,0 0 1,3-4 6,6-5-13,0 0-1,2 1 1,0 0-1,1 1 1,0 1-1,1 1 1,1 0 13,60-42-1792,-10-13-3946,-35 21 975</inkml:trace>
  <inkml:trace contextRef="#ctx0" brushRef="#br0" timeOffset="57689.392">17311 1645 7538,'-1'-3'284,"1"1"0,0-1 1,-1 1-1,1-1 1,-1 1-1,0 0 0,0-1 1,0 1-1,0 0 1,0 0-1,-1-1 0,1 1 1,-1 0-1,1 0 1,-1 1-1,0-1 1,0 0-1,0 0 0,0 1 1,0-1-1,0 1 1,0 0-1,0 0 0,0 0 1,-1 0-1,1 0 1,-2-1-285,-11 29 645,12-8-662,1-1 1,1 0-1,0 0 1,2 0-1,0 1 1,1-1-1,3 15 17,0 9-27,13 158-9,-8 51 36,1-72 646,0-152-72,-11-26-556,0-1 0,1 0 0,-1 1 0,0-1 0,1 0 0,-1 0-1,0 1 1,1-1 0,-1 0 0,1 0 0,-1 0 0,0 0 0,1 1 0,-1-1 0,1 0 0,-1 0 0,0 0 0,1 0 0,-1 0 0,1 0-1,-1 0 1,1 0 0,-1 0 0,1-1 0,-1 1 0,0 0 0,1 0 0,-1 0 0,1 0 0,-1 0 0,0-1 0,1 1 0,-1 0 0,0 0 0,1-1-1,-1 1 1,0 0 0,1-1 0,-1 1 0,0 0 0,0-1 0,1 1 0,-1 0 0,0-1 0,0 1 0,0-1 0,1 1 0,-1 0 0,0-1-1,0 1 1,0-1 0,0 1 0,0-1 0,0 1 0,0-1-18,5-14 187,0 1-1,-2-2 0,1 1 1,-2 0-1,0-1 0,-1 1 1,-1-1-1,0-7-186,-4-57 95,-3 1 0,-4 0 0,-14-48-95,18 90-1,1-2-68,6 39 62,0 0-1,1 0 1,-1-1 0,0 1-1,0 0 1,1 0 0,-1 0 0,0 0-1,0 0 1,0 0 0,1 0 0,-1 0-1,0 0 1,0 0 0,0 0-1,1-1 1,-1 1 0,0 0 0,0 0-1,0 0 1,0 0 0,1-1-1,-1 1 1,0 0 0,0 0 0,0 0-1,0-1 1,0 1 0,0 0-1,0 0 1,1-1 0,-1 1 0,0 0-1,0 0 1,0 0 0,0-1 0,0 1-1,0 0 1,0 0 0,0-1 7,11 23-176,-3-3 115,1-1 0,0 1 0,2-2 1,0 1-1,1-2 0,3 3 61,-11-14-1,1 0 0,0 0-1,0-1 1,0 0 0,1 0 0,-1 0 0,1 0 0,0-1 0,0 0-1,0 0 1,0 0 0,1-1 0,-1 0 0,1-1 0,0 1 0,-1-1-1,1 0 1,0-1 0,0 1 0,4-2 1,1-1 29,-1-1-1,1-1 1,-1 0-1,1 0 1,-1-1-1,0-1 1,-1 0-1,0 0 1,0-1-1,0 0 1,0-1-1,-1 0 1,-1-1-1,1 0 1,-2 0-1,1 0 1,-1-1 0,0 0-1,-1-1 1,-1 0-1,1 0 1,-2 0-1,1 0 1,-1-1-1,-1 1 1,0-1-1,-1 0 1,0-8-29,-7-35 405,4 55-401,0-1 0,1 1 0,-1-1 0,0 1 0,0-1 0,0 1 0,1 0 0,-1 0 0,0-1 0,0 1 0,0 0 0,0 0 0,0 0 0,0 0 0,0 0 0,1 0 0,-1 0 0,0 0 0,0 0 0,0 0 0,0 0 0,0 1 0,1-1 0,-1 0 0,0 1 0,0-1 0,0 1 0,1-1 0,-1 0 0,0 1 0,0 0 0,1-1 0,-1 1 0,0-1 0,1 1 0,-1 0 0,1 0 0,-1-1 0,1 1 0,-1 0 0,1 0 0,0-1 0,-1 1 0,1 0 0,0 0 0,0 0 0,0 0 0,-1 0 0,1 0 0,0-1 0,0 1 0,0 0 0,0 0 0,1 1-4,-7 13-17,1 0 0,0 1 0,1 0 0,1 0-1,1 0 1,0 0 0,1 1 0,1-1 0,1 1 17,-2-14 0,1-1 1,0 1-1,-1-1 1,1 1 0,0-1-1,0 1 1,1-1 0,-1 1-1,0-1 1,1 0 0,0 1-1,-1-1 1,1 1-1,0-1 1,0 0 0,1 0-1,-1 0 1,0 1 0,1-1-1,-1 0 1,1-1-1,-1 1 1,1 0 0,0 0-1,0-1 1,0 1 0,0-1-1,0 0 1,0 1-1,1-1 1,-1 0 0,0 0-1,1 0 1,1 0-1,5-4 25,1 1 1,-1-2-1,0 1 0,0-1 0,0-1 1,-1 1-1,1-1 0,-1-1 1,-1 0-1,1 0 0,-1 0 0,0-1 1,0 0-1,-1-1 0,0 1 1,2-5-26,-5 10 7,74-87 162,-77 89-170,0 1-1,0-1 0,0 1 1,0-1-1,1 0 0,-1 1 1,0-1-1,0 1 0,0-1 1,1 1-1,-1-1 0,0 1 1,0-1-1,1 1 0,-1-1 1,0 0-1,1 1 0,-1-1 1,0 0-1,1 1 0,-1-1 1,1 0-1,-1 0 0,0 1 1,1-1-1,-1 0 0,1 0 1,-1 0-1,1 1 0,-1-1 1,1 0-1,-1 0 0,1 0 0,-1 0 1,1 0-1,-1 0 0,1 0 1,-1 0-1,1 0 0,-1 0 1,1 0-1,-1-1 0,1 1 1,-1 0-1,1 0 0,-1 0 1,0-1-1,1 1 0,-1 0 1,1 0-1,-1-1 0,0 1 1,1 0-1,-1-1 0,1 1 1,-1-1-1,0 1 0,0 0 1,1-1-1,-1 1 0,0-1 1,0 1-1,0-1 0,1 1 1,-1-1-1,0 1 0,0-1 1,0 1-1,0-1 0,0 1 2,-4 43-91,2-30 75,7 35 27,-4-47-5,1-2 0,0 1 0,-1 0 0,1 0 0,-1 0-1,1-1 1,-1 1 0,1 0 0,-1-1 0,0 0 0,1 1 0,-1-1 0,1 0 0,-1 0 0,0 0-1,0 0 1,0 0 0,1 0 0,-1 0 0,0 0 0,0 0 0,0 0 0,-1-1 0,1 1 0,0 0-1,0-1 1,-1 1 0,1 0 0,-1-1 0,1 1 0,-1-1 0,1 1 0,-1-1 0,0 1-6,3-4 31,2-5-17,0 1 0,1 0 0,0 0 0,0 1 0,1 0 0,0 0 0,1 0 0,0 1 0,0 0 0,1 1 0,-1 0 0,1 0 0,1 1 0,-1 0 0,1 0 0,0 1 0,0 1 0,0-1-1,7 0-13,8-4-2484,-25 5-1245,-7 2-500</inkml:trace>
  <inkml:trace contextRef="#ctx0" brushRef="#br0" timeOffset="58100.508">17833 1352 10882,'-11'-3'3425,"5"1"528,9 2-3137,1 2-296,10 1-408,9 1-200,6 3-640,16-4-3217,-2-5 785</inkml:trace>
  <inkml:trace contextRef="#ctx0" brushRef="#br0" timeOffset="58101.508">18828 1472 9626,'-3'0'3633,"-3"4"64,3 13-2457,0 16-840,1 8-408,2 19-80,2-7 96,8 9-32,4-11 168,6 1-848,-1-14 3560,-9-5-6560,-12-16 2527</inkml:trace>
  <inkml:trace contextRef="#ctx0" brushRef="#br0" timeOffset="58499.143">18625 1435 9026,'5'-12'652,"1"-1"-1,1 1 1,0 0 0,1 0-1,1 1 1,-1 0 0,2 1 0,-1 0-1,1 0 1,1 1 0,0 0-1,0 1 1,4-2-652,-4 3 111,0 0 1,1 0-1,0 1 1,0 1-1,0 0 0,1 0 1,-1 1-1,1 1 0,0 1 1,0-1-1,0 2 0,1 0 1,-1 0-1,0 2 0,0-1 1,1 2-1,-1 0 0,0 0 1,0 1-1,-1 1 0,11 4-111,-19-7 2,1 1 0,-1 0 0,0 0 0,0 0 0,-1 1 0,1-1 0,0 1 0,-1 0 0,1 0 0,-1 0 0,0 1 0,0-1 0,0 1 0,-1-1 1,1 1-1,-1 0 0,0 0 0,0 0 0,0 1 0,-1-1 0,1 0 0,-1 1 0,0-1 0,-1 0 0,1 1 0,-1 0 0,1-1 0,-1 1 0,-1-1 0,1 1 0,-1-1 0,1 1 0,-1-1 0,-1 0 0,1 1 0,-1-1 0,1 1-2,-8 11 47,1 0 1,-2 0-1,0-1 1,-1 0-1,0-1 1,-1 0-1,-1 0 1,0-2-1,-1 0 0,0 0 1,-1-1-1,-10 5-47,6-8 191,27-10-36,112 4-77,-110-1-89,0-1-1,0 2 1,0-1-1,0 2 0,0-1 1,-1 1-1,1 1 1,-1 0-1,0 0 0,0 0 1,0 2-1,-1-1 1,1 1-1,-1 0 0,-1 0 1,1 1-1,-1 0 1,0 1-1,-1-1 0,0 1 1,0 1-1,0-1 1,-1 1-1,-1 0 0,1 0 1,-2 0-1,1 1 1,-1 0-1,0-1 0,-1 1 1,0 0-1,-1 0 0,0 0 1,-1 0-1,0 0 1,0 0-1,-2 6 12,-4 3 67,-2 0 0,0 0-1,-1-1 1,-1 0 0,-1 0 0,0-1-1,-1 0 1,-1-1 0,-1-1 0,0 0 0,-1-1-1,0-1 1,-1 0 0,-6 3-67,8-6 134,-1 0 1,0-1-1,0-1 1,-1 0-1,0-1 1,-1-1-1,1 0 1,-1-2-1,0 0 1,0 0-1,-1-2 1,1 0-1,-1-1 1,-5-1-135,14-1-38,0-1 1,0 0 0,1 0-1,-1-1 1,1 0-1,-1-1 1,1 0-1,0 0 1,0-1-1,1 0 1,-1 0-1,1-1 1,0 0-1,1 0 1,-1-1-1,1 0 1,0 0-1,1 0 1,0 0-1,-3-7 38,4 6-557,-1 1 0,2-2-1,-1 1 1,1 0 0,0-1-1,1 1 1,0-1 0,0 0-1,1 0 1,0 0 0,1 0-1,0 0 1,0-1 557,10-34-4880</inkml:trace>
  <inkml:trace contextRef="#ctx0" brushRef="#br0" timeOffset="660370.165">9721 5052 5081,'-21'-4'4343,"30"-1"-850,20 1-3221,0-2 0,-1 0-1,0-2 1,0-2-1,17-7-271,-28 10 72,422-186 331,-89 49-302,-17 35 1,17 9-6,-222 70-15,-128 30-92,0 0 0,0-1-1,0 1 1,0 0 0,0 0 0,0 0 0,0-1-1,0 1 1,0 0 0,-1 0 0,1 0 0,0-1-1,0 1 1,0 0 0,0 0 0,0 0 0,0-1-1,0 1 1,0 0 0,0 0 0,1 0 0,-1-1 0,0 1 11,-73 11-4080,8-2 1113</inkml:trace>
  <inkml:trace contextRef="#ctx0" brushRef="#br0" timeOffset="660753.821">9932 4537 8754,'-20'-15'5670,"22"16"-5666,0 1-1,-1 0 0,1 0 1,-1 0-1,0 0 0,0 1 0,0-1 1,0 0-1,0 0 0,0 1 1,0-1-1,-1 0 0,0 1 0,1-1 1,-1 1-1,0-1 0,0 0 1,0 1-1,0-1 0,0 1 0,-1-1 1,1 1-1,-1-1 0,0 0 0,0 1 1,0 0-4,-40 91-26,0-21 63,-4-2-1,-2-3 0,-7 2-36,-13 21 49,34-35-24,33-54-25,0 1-1,0-1 0,0 1 1,1-1-1,-1 0 0,0 1 1,1-1-1,0 0 1,-1 0-1,1 1 0,0-1 1,0 0-1,0 0 1,1 0-1,-1 0 0,0 0 1,1 0-1,-1-1 0,1 1 1,0 0-1,-1-1 1,1 1-1,0-1 0,0 1 1,0-1-1,0 0 1,0 0-1,0 0 0,1 0 1,-1 0-1,0-1 0,0 1 1,1-1-1,-1 1 1,0-1-1,1 0 0,-1 0 1,0 0-1,2 0 1,17 3 10,1 0-1,-1-2 0,0 0 1,1-1-1,-1-1 1,15-3-10,-5 1 12,289-46 1670,-199 23-3276,4-3 861</inkml:trace>
  <inkml:trace contextRef="#ctx0" brushRef="#br0" timeOffset="661895.284">11959 3681 6265,'8'-125'6958,"-8"125"-6924,0 0 0,0 0 0,0 0 0,1 0 1,-1 0-1,0 0 0,0 0 0,1 0 0,-1 0 0,0 0 1,0 0-1,0 0 0,1 0 0,-1 0 0,0 0 0,0 0 1,1 0-1,-1 0 0,0 0 0,0 0 0,0-1 0,1 1 1,-1 0-1,0 0 0,0 0 0,0 0 0,0 0 0,1-1 0,-1 1 1,0 0-1,0 0 0,0 0 0,0-1 0,0 1 0,0 0 1,1 0-1,-1 0 0,0-1 0,0 1 0,0 0 0,0 0 1,0 0-1,0-1 0,0 1-34,3 22 381,-29 252 211,21-232-519,2-1-1,2 1 0,1-1 1,6 39-73,-6-78 6,0 1 0,-1 0 1,1-1-1,0 1 1,0 0-1,0 0 0,1-1 1,-1 1-1,1 0 0,0-1 1,-1 1-1,1-1 1,0 1-1,0-1 0,1 1 1,-1-1-1,0 1 0,1-1 1,0 0-1,-1 0 0,1 0 1,0 0-1,0 0 1,0 0-1,0-1 0,1 1 1,-1-1-1,0 1 0,1-1 1,-1 0-1,1 0 1,-1 0-1,1 0 0,0 0 1,-1-1-1,1 1 0,0-1 1,-1 1-1,1-1 0,0 0-6,4-4 19,0 0-1,-1-1 0,1 1 0,-1-1 1,0-1-1,-1 1 0,1-1 0,-1 0 0,0 0 1,0-1-1,-1 1 0,2-4-18,-3 5 11,118-192 220,-117 190-230,-3 4-4,0 0 0,1 1 0,-1-1 0,1 0 0,-1 1 0,1-1 0,0 1 0,0 0 0,0 0 0,0-1 0,0 1-1,0 0 1,1 1 0,-1-1 0,0 0 0,1 1 0,0-1 0,-1 1 0,1 0 0,0 0 0,0 0 0,0 0 3,-1 2-6,0 0 0,0 0 1,0 0-1,-1 0 0,1 0 0,-1 1 0,1-1 0,-1 1 0,1-1 0,-1 1 0,0-1 0,0 1 0,1 0 1,-1-1-1,0 1 0,-1 0 0,1 0 0,0 0 0,-1 0 0,1 0 0,-1 0 0,1 0 0,-1 0 0,0 0 1,0 0-1,0 0 0,0 0 0,0 2 6,1 35 85,-1 0 0,-2 0 0,-1 0 1,-3 0-1,-1-1 0,-1 1 0,-10 23-85,14-46 177,0-1 1,-1 0-1,-1 0 1,0 0-1,-1-1 1,-1 0-1,0 0 1,-1-1-1,0 0 1,-1 0-1,0-1 1,-11 9-178,17-19 22,1 0 0,-1-1 1,0 0-1,1 0 0,-1 0 1,0 0-1,0-1 0,0 0 1,0 1-1,0-1 0,0-1 1,0 1-1,0-1 0,0 1 1,1-1-1,-1 0 0,0 0 1,0-1-1,1 1 0,-1-1 1,1 0-1,-1 0 0,1 0 1,0 0-1,-1-1 0,1 1 1,1-1-1,-1 0 0,0 0 1,1 0-1,-1 0 0,1 0 1,0 0-1,0-1 0,0 0-22,-50-95-1367,45 31-3803,13 51 1433</inkml:trace>
  <inkml:trace contextRef="#ctx0" brushRef="#br0" timeOffset="662351.845">12502 3858 5121,'29'-5'9897,"-21"7"-9882,-1-1 1,1 0-1,0 0 1,0 0-1,0-1 1,0-1-1,0 1 1,0-1-1,-1 0 0,1-1 1,0 0-1,-1 0 1,1-1-1,-1 0 1,0 0-1,0 0 1,0-1-16,-2 2 47,-1 0 0,0 0 0,0 0 0,0-1 0,-1 1 0,1-1 0,0 0 0,-1 0 0,0 0 0,0 0 0,0-1 0,0 1 0,0-1 0,-1 0 0,1 1 0,-1-1 0,0-1 0,0 1 0,-1 0 0,1 0 0,-1-1 0,0 1 0,0 0 0,-1-1 0,1 1 0,-1-1 0,0 0 0,0 1 0,0-1 0,-1 1 0,1-1 0,-1 1 0,0 0 0,-1-1 0,1 0-47,-1 4 27,1 0-1,-1 0 0,0 0 1,1 1-1,-1-1 1,0 0-1,0 1 0,1-1 1,-1 1-1,0-1 0,0 1 1,0 0-1,1 0 1,-1 0-1,0 0 0,0 0 1,0 0-1,0 0 0,1 1 1,-1-1-1,0 1 1,0-1-1,1 1 0,-1 0 1,0 0-1,1 0 0,-1 0 1,1 0-1,-1 0 1,1 0-1,-1 0 0,1 0 1,0 1-1,0-1 0,-1 1 1,1-1-1,0 1 1,0-1-1,1 1 0,-1-1 1,0 1-1,0 0 0,1 0 1,-1-1-1,1 1-26,-15 22-2,1 0-1,2 1 1,0 1 0,2 0-1,0 0 1,2 1 0,1 0-1,2 0 1,-1 11 2,4-29-2,1 0 1,0 0-1,0 0 1,1 0-1,0 1 0,1-1 1,0 0-1,0 0 1,1 0-1,1 0 1,0 1 1,-2-7 0,0 0 1,0-1-1,1 1 1,-1-1-1,1 1 1,0-1 0,0 0-1,0 0 1,0 0-1,0 0 1,0 0-1,0 0 1,1-1 0,-1 1-1,1-1 1,-1 1-1,1-1 1,-1 0-1,1 0 1,0 0 0,0 0-1,-1-1 1,1 1-1,0-1 1,0 0-1,0 0 1,0 0-1,0 0 1,-1 0 0,1 0-1,1-1 0,5-1 7,0 0 0,-1 0 0,1-1 1,-1 0-1,1 0 0,-1-1 0,0 0 0,-1-1 0,4-1-7,6-9 25,0-2 0,-1 1 0,0-2 0,-1 0 0,-1-1 0,-1 0 0,-1-1 0,-1 0 0,0-1-1,-2 0 1,0-1 0,-1 0 0,-2 0 0,3-15-25,8-48-25,-25 271-391,7-173 440,1 1 0,0 0-1,1 0 1,0-1 0,1 1 0,1 0 0,0-1 0,1 0 0,3 10-24,-5-21-22,-1 0 1,0 0-1,1-1 0,-1 1 1,1 0-1,0-1 1,-1 1-1,1-1 1,0 1-1,0-1 1,0 0-1,0 0 1,0 0-1,0 0 1,1 0-1,-1 0 1,0-1-1,0 1 0,1-1 1,-1 1-1,0-1 1,1 0-1,-1 0 1,0 0-1,0 0 1,1 0-1,-1-1 1,0 1-1,1-1 1,-1 1-1,0-1 1,0 0-1,0 0 0,0 0 1,0 0-1,0 0 1,0-1-1,0 1 1,0 0-1,0-1 1,-1 0-1,1 1 1,0-1-1,-1 0 1,0 0-1,1 0 1,-1 0-1,1-1 22,18-41-3074,-7-7-103</inkml:trace>
  <inkml:trace contextRef="#ctx0" brushRef="#br0" timeOffset="662565.797">12965 3426 10018,'-10'14'2465,"0"-5"799,9 3-2888,6 0-248,10-1-104,12-2-160,3-8-344,8-1-2768,-1-1 655</inkml:trace>
  <inkml:trace contextRef="#ctx0" brushRef="#br0" timeOffset="662877.549">13399 3470 8122,'-73'60'5002,"62"-49"-4855,1-1 0,0 2 0,0-1 0,1 1 0,1 0 0,0 1 0,1 0 0,-2 5-147,2-3 71,0 1 0,1 0 0,1 0 0,1 1 0,0 0 0,1-1 0,1 1 0,0 0 0,2 0-1,0 1 1,0-1 0,4 14-71,-4-29 5,0 0 0,0 0 0,0 0 0,0 0-1,1 0 1,-1 0 0,1 0 0,-1 0 0,1 0-1,0 0 1,-1-1 0,1 1 0,0 0 0,0 0 0,1-1-1,-1 1 1,0-1 0,0 1 0,1-1 0,-1 1 0,1-1-1,-1 0 1,1 0 0,0 0 0,-1 0 0,1 0 0,0 0-1,0 0 1,0-1 0,0 1 0,0 0 0,0-1-1,0 0 1,-1 1 0,1-1 0,0 0 0,0 0 0,0 0-1,0 0 1,0-1 0,0 1 0,2-1-5,2-3 47,0 0 0,-1 0-1,1-1 1,-1 0 0,0 0 0,0 0 0,0 0 0,-1-1-1,0 0 1,0 0 0,0 0 0,-1-2-47,-2 8 2,22-42 337,-2-2 0,-1 0 0,-3-1 0,1-7-339,9-41 704,-4-1-1,8-71-703,-21 75 431,-23 162-274,-34 201-97,46-260-5,0 1-1,1-1 1,0 1-1,1-1 1,0 1-1,1-1 1,1 0-1,0 1 1,1-1-1,0-1 1,1 1-1,1-1 1,0 1-1,0-2 0,1 1 1,1-1-1,0 0 1,0 0-1,5 3-54,9-2-2349,4-24 738</inkml:trace>
  <inkml:trace contextRef="#ctx0" brushRef="#br0" timeOffset="663176.129">13645 3576 8962,'8'37'5249,"-6"-36"-5200,-1 1 0,1 0 1,0-1-1,0 0 0,0 1 0,0-1 0,0 0 0,0 0 1,0 0-1,0 0 0,0 0 0,0-1 0,1 1 0,-1-1 1,0 1-1,0-1 0,1 0 0,-1 0 0,0 0 0,1 0 1,-1 0-1,0-1 0,2 1-49,13-4 138,0 0 1,0-1-1,0-1 0,0 0 0,-1-2 1,0 0-1,0 0 0,-1-1 1,-1-1-1,1-1 0,-1 0 0,-1-1 1,8-9-139,13-29 878,-33 48-844,-1 1 1,1-1-1,0 1 0,-1 0 0,1-1 0,-1 1 0,0-1 0,1 1 0,-1-1 0,0 1 0,0-1 0,0 1 0,0-1 0,0 0 0,0 1 0,-1-1 1,1 1-1,0 0 0,-1-1 0,1 1 0,-1-1 0,0 1 0,1-1 0,-1 1 0,0 0 0,0 0 0,0-1 0,0 1 0,0 0 0,0 0 0,0 0 1,0 0-1,0 0 0,-1 0 0,0 0-34,0 0 30,0 1 0,0-1 0,0 1 1,0 0-1,-1 0 0,1-1 0,0 2 1,0-1-1,-1 0 0,1 0 0,0 1 1,0-1-1,0 1 0,-1-1 0,1 1 0,0 0 1,0 0-1,0 0 0,0 0 0,0 1-30,1-2 16,-60 56 244,52-46-251,0 0 0,1 1 0,0 0 0,1 0 1,0 0-1,1 1 0,0 0 0,1 1 0,0-1 0,1 1 0,0 0 1,1 0-1,-1 10-9,5-20 3,-1 0 1,0 1 0,1-1 0,-1 0-1,1 0 1,0 0 0,0 0 0,0 0-1,0 0 1,1 0 0,-1 0 0,1-1-1,-1 1 1,1 0 0,0-1 0,0 1-1,1-1 1,-1 0 0,0 0 0,1 0-1,0 1-3,2-1-13,0-1 0,1 1 0,-1-1 0,0 0 0,1 0 0,-1 0 0,1-1 0,-1 0 0,1 0 0,-1 0 0,1-1 0,-1 1 0,1-1 0,-1-1 0,3 0 13,-3 1-55,16-3-915,0-1 1,0-1 0,-1-1 0,0-1-1,19-9 970,34-36-3597</inkml:trace>
  <inkml:trace contextRef="#ctx0" brushRef="#br0" timeOffset="663759.245">14461 3071 9146,'3'-27'5007,"-3"20"-1544,-3 20-2016,-16 89-942,5 0 1,3 22-506,10-111 9,0 0 0,1 0 0,1 0 0,0 0 0,0 0 0,2-1 1,2 12-10,-4-21 2,1 0 1,-1 0 0,1 0-1,-1 0 1,1 0 0,0 0-1,0-1 1,0 1 0,1-1-1,-1 1 1,1-1 0,-1 0-1,1 0 1,0 0 0,0 0-1,0 0 1,0-1 0,0 1-1,0-1 1,0 0 0,0 0-1,1 0 1,-1 0 0,0-1-1,1 1 1,-1-1 0,1 0-1,-1 0 1,0 0 0,1 0-1,-1-1 1,2 0-3,7-1-32,1 0 1,-1-1-1,0-1 0,0 0 1,0-1-1,0 0 0,-1-1 1,0 0 31,72-39-347,-83 45 337,1-1-1,0 1 1,0 0 0,0 1 0,0-1 0,0 0 0,0 0-1,0 0 1,0 0 0,0 1 0,-1-1 0,1 1 0,0-1-1,0 0 1,0 1 0,-1-1 0,1 1 0,0-1-1,0 1 1,-1 0 0,1-1 0,-1 1 0,1 0 0,0 0-1,-1-1 1,1 1 0,-1 0 0,0 0 0,1 0-1,-1-1 1,0 1 0,1 0 0,-1 0 0,0 0 0,0 0-1,0 0 1,0 0 0,0 0 0,0 0 0,0 0-1,0-1 1,0 1 10,-3 41-278,0-27 375,-1-1 0,0 0-1,-1 0 1,0 0-1,-1 0 1,-1-1 0,0 0-1,-1 0 1,0-1 0,-1 0-1,0-1 1,-1 0-1,-1 0 1,1-1 0,-2 0-1,1-1 1,-1 0 0,-1-1-1,1 0 1,-2-1-97,11-5 27,0-1 1,0 1-1,0-1 1,0 1-1,0-1 1,0 0-1,0-1 1,0 1 0,0 0-1,-1-1 1,1 0-1,0 0 1,0 0-1,-1 0 1,1 0-1,0-1 1,0 1-1,0-1 1,-1 0-1,1 0 1,0 0-1,0 0 1,0-1-1,0 1 1,0-1-28,-2-1-136,0-1 1,0 1 0,1-1-1,-1 0 1,1 0-1,0 0 1,0 0-1,1-1 1,-1 0 0,1 0-1,0 0 1,0 0-1,1 0 1,-1 0-1,1-1 1,0 1-1,1-1 1,-1 0 0,1 0-1,0 1 1,1-1-1,-1 0 1,1 0-1,1 0 1,-1-3 135,10-15-3920,6 5-502</inkml:trace>
  <inkml:trace contextRef="#ctx0" brushRef="#br0" timeOffset="664056.073">14932 3472 8930,'54'-11'8302,"-44"9"-8273,0-1-1,0 0 1,0-1-1,-1 0 0,0 0 1,0-1-1,0 0 1,0-1-1,-1 0 1,0 0-1,2-2-28,-3 2 42,-1 1 0,0-1-1,-1 0 1,1 0 0,-1-1 0,-1 0-1,1 0 1,-1 0 0,0 0 0,0 0-1,-1-1 1,0 0 0,-1 0-1,0 0 1,0 0 0,0 0 0,-1 0-1,0 0 1,-1 0 0,0-7-42,0 14 27,0 0 0,0-1-1,-1 1 1,1 0 0,0-1 0,-1 1 0,1 0-1,-1 0 1,1-1 0,-1 1 0,0 0 0,1 0 0,-1 0-1,0 0 1,0 0 0,0 0 0,0 0 0,0 0-1,0 0 1,0 0 0,0 1 0,0-1 0,0 0 0,0 1-1,-1-1 1,1 1 0,0-1 0,0 1 0,-1 0-1,1-1 1,0 1 0,-1 0 0,1 0 0,0 0 0,-1 0-1,1 0 1,0 0 0,-1 0 0,1 0 0,0 1-1,0-1 1,-1 1 0,1-1 0,0 1 0,0-1 0,-1 1-1,1 0-26,-55 41 623,39-23-599,1 1 0,1 0 0,1 1-1,1 0 1,0 2 0,2-1 0,1 1 0,-3 10-24,12-31 2,0 0-1,-1 0 1,1-1 0,0 1 0,1 0 0,-1 0 0,0 0-1,0 0 1,1 1 0,0-1 0,-1 0 0,1 0 0,0 0-1,0 0 1,0 0 0,0 0 0,0 1 0,1-1 0,-1 0-1,0 0 1,1 0 0,0 0 0,0 0 0,-1 0 0,1 0-1,0 0 1,0 0 0,1-1 0,-1 1 0,0 0 0,1-1-1,-1 1 1,1 0 0,-1-1 0,1 0 0,0 1 0,0-1-1,-1 0 1,1 0 0,0 0 0,0 0 0,0-1 0,0 1-1,0 0 1,0-1 0,0 1 0,1-1 0,0 0-2,11 1-175,-1-2 1,1 0 0,0-1-1,-1 0 1,1-1 0,-1 0-1,0-1 1,0 0 0,0-2-1,0 1 1,-1-1 0,0-1-1,-1 0 1,1-1 0,-1 0-1,-1-1 1,1 0 0,5-7 174,33-42-2521</inkml:trace>
  <inkml:trace contextRef="#ctx0" brushRef="#br0" timeOffset="664400.304">15482 3139 9778,'-94'80'7856,"73"-58"-7220,1 2 0,1 0 1,1 1-1,-13 24-636,13-4 251,19-45-253,0 1 0,0 0 0,0 0 0,0 0 1,0-1-1,0 1 0,0 0 0,0-1 0,0 1 0,0-1 0,0 1 1,0-1-1,0 0 0,1 1 0,-1-1 0,0 0 0,0 0 1,0 0-1,1 0 0,-1 0 0,0 0 0,0 0 0,0 0 1,1 0-1,-1-1 0,0 1 0,0 0 0,0-1 0,0 1 1,0-1-1,1 1 0,-1-1 0,0 0 0,0 0 2,2 0-3,65-26 13,-59 22-5,-1 0 0,2 1 1,-1 0-1,0 1 0,1-1 1,-1 2-1,1-1 0,0 1 1,0 1-1,0 0 0,0 0 1,0 1-1,0 1 0,0-1 1,0 2-1,0-1 0,0 1 1,3 1-6,-11-2-1,0 0-1,1 0 1,-1 0 0,0 0 0,0 0 0,1 0 0,-1 1-1,0-1 1,0 1 0,0 0 0,-1-1 0,1 1 0,0 0-1,-1 0 1,1 0 0,-1 0 0,0 0 0,1 0 0,-1 1 0,0-1-1,0 0 1,-1 0 0,1 1 0,0-1 0,-1 1 0,1-1-1,-1 1 1,0-1 0,0 1 0,0-1 0,0 1 0,0-1-1,-1 1 1,1-1 0,-1 0 0,0 1 0,1-1 0,-1 1-1,0-1 1,0 0 0,-1 0 0,1 0 0,0 0 0,-1 0-1,1 0 1,-1 0 0,0 0 0,1 0 0,-1-1 0,0 1 0,0-1-1,0 1 1,-1-1 0,0 1 1,-15 9 151,0-2 0,0 0 0,0-1-1,-1-1 1,-1 0 0,1-2 0,-1 0 0,-18 2-151,0-7 135,37-1-223,1 0 0,-1 1 0,1-1 0,0 0 1,-1 0-1,1 0 0,0 0 0,0 0 0,0 0 0,0 1 1,0-1-1,0 0 0,0 0 0,0 0 0,0 0 0,0 0 1,0 0-1,0 0 0,1 0 0,-1 1 0,0-1 1,1 0-1,-1 0 0,0 0 0,1 0 0,-1 1 0,1-1 1,0 0-1,-1 1 0,1-1 0,-1 0 0,1 1 0,0-1 1,0 1-1,-1-1 0,1 1 0,0-1 0,0 1 1,0-1-1,-1 1 0,1 0 88,27-21-3969,5-7-608</inkml:trace>
  <inkml:trace contextRef="#ctx0" brushRef="#br0" timeOffset="664788.401">15851 3107 8978,'0'-1'165,"0"1"0,0-1 1,0 0-1,0 0 0,0 0 0,0 0 1,0 0-1,0 0 0,-1 0 1,1 0-1,0 0 0,-1 1 0,1-1 1,-1 0-1,1 0 0,-1 0 0,1 1 1,-1-1-1,1 0 0,-1 0 0,0 1 1,1-1-1,-1 1 0,0-1 0,1 1 1,-1-1-1,0 1 0,0-1 0,0 1 1,0-1-1,1 1 0,-1 0 0,0 0 1,0-1-1,0 1 0,0 0 1,0 0-1,0 0 0,0 0 0,0 0 1,0 0-1,0 0 0,0 1 0,1-1 1,-1 0-1,0 0 0,0 1 0,0-1 1,-1 1-166,-9 3 126,-1 1 0,1 1 0,0-1 0,0 2 0,1-1 0,0 2 0,0-1 1,1 1-1,0 1 0,0 0 0,1 0 0,0 1 0,0 0 0,1 0 0,1 0 0,-2 4-126,1-4 3,1 1-1,0-1 1,0 1-1,1 0 1,1 1-1,0-1 1,0 1-1,2-1 0,-1 1 1,1 0-1,1 0 1,0 2-3,1-13 0,0 0 1,0 1-1,1-1 0,-1 0 1,0 0-1,1 0 1,-1 0-1,1 0 0,-1 1 1,1-1-1,0 0 1,-1 0-1,1 0 0,0 0 1,0-1-1,-1 1 1,1 0-1,0 0 0,0 0 1,0-1-1,0 1 1,0 0-1,1-1 0,-1 1 1,0-1-1,0 1 1,0-1-1,0 0 0,0 1 1,1-1-1,-1 0 1,0 0-1,0 0 0,1 0 1,-1 0-1,0 0 1,0 0-1,0-1 0,2 1 0,47-13 34,0-10 10,-37 16-40,1 0 1,1 0-1,-1 2 1,1 0-1,0 0 1,0 2-1,0 0 1,0 0-1,7 1-4,-19 2-6,0 0 0,0 0 0,0 0 0,0 0 0,0 1 0,0-1 0,0 1 0,-1 0 0,1-1 0,0 1 0,0 1 0,-1-1 0,1 0 0,-1 1-1,1-1 1,-1 1 0,1 0 0,-1 0 0,0 0 0,0 0 0,0 0 0,0 0 0,0 1 0,-1-1 0,1 1 0,-1-1 0,0 1 0,1-1 0,-1 1 0,0 0 0,0 0 0,-1 0 0,1-1 0,-1 1 0,1 0 0,-1 0 0,0 0 0,0 0-1,0 0 1,0 0 0,-1 0 0,1 0 0,-1-1 0,0 1 0,0 0 0,0 0 0,0-1 0,0 1 0,-1 0 6,-6 7 117,0-1-1,-1-1 0,0 0 1,-1 0-1,1-1 1,-2 0-1,1 0 1,-1-1-1,0-1 1,0 0-1,0 0 1,-1-1-1,1-1 1,-1 0-1,0 0 1,0-1-1,0-1 0,-9 1-115,13-2 57,7 1-113,-1 0 0,0 0 0,1-1 0,-1 1-1,0-1 1,0 0 0,0 1 0,1-1 0,-1 0 0,0 0-1,0 0 1,0 0 0,1 0 0,-1 0 0,0-1 0,0 1 0,1-1-1,-1 1 1,0-1 0,0 0 0,1 1 0,-1-1 0,1 0-1,-1 0 1,1 0 0,-1 0 0,1 0 0,0-1 0,-1 1 0,1 0-1,0-1 1,0 1 0,0-1 0,0 1 0,0-1 0,0 1 0,0-1-1,1 0 1,-1 1 0,1-1 0,-1 0 0,1 0 0,0 0-1,-1 1 1,1-1 55,3-39-3838,7-4-539</inkml:trace>
  <inkml:trace contextRef="#ctx0" brushRef="#br0" timeOffset="665137.703">16003 3244 9290,'-5'8'5748,"24"0"-4757,-7-7-951,0-1 0,0-1 0,0 0 0,0 0 1,-1-1-1,1-1 0,0 0 0,-1 0 0,1-1 0,-1-1 0,0 0 1,-1-1-1,1 1 0,-1-2 0,0 0 0,-1 0 0,1-1 0,-2 0 1,8-8-41,-9 10 110,0 0-1,0-1 1,-1 0 0,0 0 0,0 0 0,-1-1 0,0 0 0,0 0 0,-1 0 0,0-1 0,0 0 0,-1 0 0,0 0 0,-1 0 0,0 0 0,0-2-110,-2 10 17,0 0 0,0 0 0,0 0 0,0 0 0,0 0 0,0 0 0,0 0 0,0 0 0,-1 0 0,1 0 0,-1 0 0,1 0 1,0 0-1,-1 0 0,0 1 0,1-1 0,-1 0 0,1 0 0,-1 0 0,0 1 0,0-1 0,1 0 0,-1 1 0,0-1 0,0 1 0,0-1 1,0 1-1,0-1 0,0 1 0,0-1 0,0 1 0,0 0 0,0 0 0,0-1 0,0 1 0,0 0 0,0 0 0,0 0 0,0 0 1,0 0-1,0 1 0,0-1 0,0 0 0,0 0 0,0 1 0,0-1 0,0 0-17,-44 24 211,29-7-199,0 0 0,2 0 1,0 2-1,1-1 0,1 2 0,0 0 0,2 0 0,0 1 0,1 0 1,0 5-13,-20 91 120,28-115-114,0 1-1,0-1 1,1 1 0,-1-1 0,1 0 0,0 1 0,-1-1 0,1 1 0,0-1 0,1 1 0,-1-1 0,0 1 0,1-1 0,-1 1 0,1-1 0,0 0 0,0 1 0,0-1-1,0 0 1,0 0 0,0 0 0,1 1 0,-1-1 0,1 0 0,-1-1 0,1 1 0,0 0 0,0 0 0,-1-1 0,1 1 0,0-1 0,1 0 0,-1 1 0,0-1 0,2 0-6,3 1-73,0-1 0,1 0 0,-1 0 0,0 0 0,0-1 0,0 0 0,1-1 1,-1 0-1,0 0 0,0 0 0,6-3 73,40-28-4122,-19-9 546</inkml:trace>
  <inkml:trace contextRef="#ctx0" brushRef="#br0" timeOffset="665885.894">16459 3027 7674,'2'-3'287,"7"-17"3894,-9 20-4114,0 0 1,0 0 0,0 1-1,0-1 1,0 0 0,0 0-1,0 0 1,0 1 0,0-1-1,0 0 1,0 0 0,0 0-1,0 1 1,0-1 0,1 0-1,-1 0 1,0 0 0,0 0-1,0 1 1,0-1 0,0 0 0,1 0-1,-1 0 1,0 0 0,0 0-1,0 0 1,1 1 0,-1-1-1,0 0 1,0 0 0,0 0-1,1 0 1,-1 0 0,0 0-1,0 0 1,0 0 0,1 0-1,-1 0 1,0 0 0,0 0-1,1 0 1,-1 0 0,0 0-1,0 0 1,0 0 0,1 0-1,-1-1 1,0 1 0,0 0-1,0 0 1,1 0 0,-1 0-1,0 0 1,0 0 0,0-1-1,0 1 1,0 0 0,1 0-1,-1 0 1,0 0 0,0-1 0,0 1-1,0 0 1,0 0-68,1 133 1205,-12 98-366,13-210-627,-2-21-202,0 0 1,0-1 0,0 1-1,0 0 1,0 0 0,1 0 0,-1 0-1,0 0 1,0-1 0,0 1-1,0 0 1,0 0 0,1 0 0,-1 0-1,0 0 1,0 0 0,0 0-1,0 0 1,1 0 0,-1 0 0,0 0-1,0 0 1,0 0 0,0 0-1,1 0 1,-1 0 0,0 0-1,0 0 1,0 0 0,0 0 0,1 0-1,-1 0 1,0 0 0,0 0-1,0 0 1,0 0 0,1 0 0,-1 1-1,0-1 1,0 0 0,0 0-1,0 0 1,0 0 0,0 0-1,1 0 1,-1 1 0,0-1 0,0 0-1,0 0 1,0 0 0,0 0-1,0 1-10,27-142 1543,-25 127-1457,2-17 109,2-1 0,1 1 0,1 0 0,12-28-195,-15 47-71,-5 9 7,1 0-1,0 0 1,0 0-1,0 0 1,0 1-1,0-1 1,1 0 0,-1 1-1,1-1 1,-1 1-1,1-1 1,0 1-1,0 0 1,0 0 0,1 0-1,-1 0 1,0 0-1,1 0 1,-1 1-1,1-1 1,0 1 0,0 0-1,-1-1 1,1 1-1,3 0 65,20 5-3662,3 4-165</inkml:trace>
  <inkml:trace contextRef="#ctx0" brushRef="#br0" timeOffset="666615.4">17236 2948 8738,'1'-16'1478,"-8"-52"6321,7 67-7739,-1 0 0,0 1 0,0-1 0,0 0 0,0 0 0,0 1 1,0-1-1,0 1 0,0-1 0,0 1 0,0-1 0,0 1 1,0-1-1,-1 1 0,1 0 0,0 0 0,0 0 0,0 0 0,0-1 1,-1 2-1,1-1 0,0 0 0,0 0 0,0 0 0,-1 0 1,1 1-1,0-1 0,0 1 0,0-1 0,0 1 0,0-1 0,0 1 1,0 0-1,0-1 0,0 1 0,0 0 0,0 0 0,0-1 1,1 1-1,-1 0 0,0 0 0,1 0 0,-1 0 0,0 0 0,1 0 1,-1 0-1,1 1-60,-15 16 16,1 1-1,1 0 1,0 0 0,2 1-1,0 1 1,1 0 0,1 0 0,2 1-1,0 0 1,-4 20-16,9-36 2,0 0 0,0 0 0,1 0-1,0 0 1,0 0 0,0 1 0,1-1 0,0 0 0,0 0-1,0 1 1,1-1 0,0 0 0,0 0 0,1 0 0,0 0-1,0 0 1,0 0 0,1 0 0,-1-1 0,2 1 0,-1-1-1,0 0 1,1 0 0,2 2-2,-2-5-1,0-1 0,1 0 0,-1 0 1,1 0-1,-1-1 0,1 0 0,-1 1 0,1-1 0,-1-1 0,0 1 0,1-1 0,-1 0 0,1 0 1,-1 0-1,0 0 0,0-1 0,1 0 0,-1 0 0,0 0 0,-1 0 0,1-1 0,0 1 1,-1-1-1,1 0 0,-1 0 0,0 0 0,2-3 1,17-10 14,-21 15-18,0 0 1,1 0 0,-1 1-1,0-1 1,0 1 0,0-1 0,0 1-1,0-1 1,1 1 0,-1-1-1,0 1 1,0 0 0,1 0 0,-1 0-1,0 0 1,0 0 0,1 0-1,-1 0 1,0 0 0,0 0 0,1 1-1,-1-1 1,0 1 0,0-1-1,0 0 1,1 1 0,-1 0 0,0-1-1,0 1 1,0 0 0,0 0 0,0-1-1,0 1 1,0 0 0,-1 0-1,1 0 1,0 0 0,0 0 0,-1 0-1,1 0 1,0 1 0,-1-1-1,0 0 1,1 0 0,-1 0 0,1 1-1,-1-1 1,0 0 0,0 0-1,0 1 4,5 13-31,0 0-1,-2 0 0,0 1 0,0-1 0,-2 1 1,0 0-1,0 0 0,-2-1 0,0 1 0,-1 0 1,0-1-1,-1 1 0,-1-1 0,0 0 0,-2 0 1,1 0-1,-2-1 0,0 0 0,0 0 0,-7 7 32,9-12 73,-1-1-1,0-1 0,-1 1 1,0-1-1,0 0 0,-1 0 1,1-1-1,-8 4-72,14-10 18,0 1-1,0-1 1,0 0-1,0 1 1,0-1-1,0 0 1,-1 0 0,1 0-1,0 0 1,0 0-1,0 0 1,0 0-1,-1 0 1,1 0 0,0-1-1,0 1 1,0 0-1,0-1 1,0 1-1,0-1 1,0 1-1,0-1 1,0 1 0,0-1-1,0 0 1,0 0-1,0 1 1,0-1-1,1 0 1,-1 0-1,0 0 1,1 0 0,-1 0-1,0 0 1,1 0-1,0 0 1,-1 0-1,1 0 1,-1 0 0,1-1-1,0 1 1,0 0-1,0-1-17,-10-53 253,30-63-198,-10 79-72,3 2 0,1-1 0,1 2 0,3 0 0,5-8 17,-8 19-13,0 0 1,2 1 0,1 0 0,1 2 0,0 0-1,15-11 13,113-83-10,-136 96 39,-35 23-32,10 4-19,0 1-1,1 1 1,0 0-1,0 1 0,1 0 1,0 1-1,1 0 1,0 1-1,1 0 0,1 1 1,-1 0-1,2 1 1,0 0-1,1 0 0,0 0 1,1 1-1,0 0 1,1 1 22,3-8-6,1-1 0,-1 1 1,1 0-1,0 0 1,1 0-1,0 0 0,0 0 1,1 0-1,0 0 1,1 4 5,-2-10-40,0 0 0,1 0 0,0 0 1,-1 0-1,1 0 0,0 0 1,0 0-1,0 0 0,0 0 1,1-1-1,-1 1 0,0 0 1,1-1-1,-1 1 0,1-1 0,-1 1 1,1-1-1,0 0 0,0 0 1,-1 0-1,1 0 0,0 0 1,0 0-1,0 0 0,0-1 1,0 1-1,0-1 0,0 1 0,0-1 1,1 0-1,-1 0 0,0 0 1,0 0-1,0 0 0,0 0 1,2-1 39,71-31-4822,-26-7 726</inkml:trace>
  <inkml:trace contextRef="#ctx0" brushRef="#br0" timeOffset="667522.344">17789 2768 8618,'-49'55'3700,"35"-43"-3205,2 2 0,0 0 1,0 1-1,1 0 0,1 0 0,0 1 0,1 0 0,1 1 0,-4 13-495,10-27 32,1 1 0,0-1 0,0 1 0,1 0 0,-1-1 0,1 1 0,0-1 0,-1 1 0,2 0 0,-1-1 0,0 1 0,1 0 0,-1-1 0,1 1 0,0-1 0,1 1 0,-1-1 0,0 0 0,1 1 0,0-1 0,0 0 0,0 0 0,0 0 0,0 0 0,0 0 0,1-1 0,0 1 0,-1-1 0,1 1 0,0-1 0,0 0 0,1 0-32,-3-2 1,6 3 11,0-1-1,0 1 1,-1 1 0,1-1-1,-1 1 1,0 0 0,0 1-1,0-1 1,0 1 0,-1 0-1,0 1 1,0-1 0,0 1-1,-1 0 1,1 0 0,-2 1 0,1-1-1,2 7-11,0 5 10,-1 1-1,0 0 1,-1 1 0,-2-1-1,0 1 1,-1-1 0,0 1-1,-2 0 1,-1 4-10,0-16 20,0 0 0,-1 1 0,-1-1 1,1-1-1,-1 1 0,0 0 0,-1-1 0,0 0 0,0 0 1,0 0-1,-1-1 0,0 0 0,-1 0 0,1 0 0,-1-1 1,0 0-1,0 0 0,-1-1 0,1 0 0,-1 0 0,0 0 1,0-1-1,0-1 0,-3 1-20,10-2 13,-1 0 0,1 0 0,-1 0 0,0 0 0,1 0 0,-1 0 0,0-1 0,1 1 0,-1-1 0,0 1-1,0-1 1,0 0 0,1 0 0,-1 0 0,0 0 0,0 0 0,0 0 0,1 0 0,-1 0 0,0-1 0,0 1 0,1-1 0,-1 1 0,0-1 0,1 0 0,-1 0 0,0 0 0,1 0 0,-1 0 0,1 0 0,-1 0 0,1 0-1,0 0 1,0-1 0,-1 1 0,1-1 0,0 1 0,0-1 0,0 1 0,1-1 0,-1 1 0,0-1 0,0 0 0,1 0 0,-1 1 0,1-1 0,0 0 0,-1 0 0,1-1-13,29-75-10,109-147-116,75-128 206,-213 353-80,13-27 61,-14 28-58,1-1-1,0 0 0,0 0 1,-1 0-1,1 0 0,0 0 1,-1 0-1,1 0 0,0 1 0,0-1 1,-1 0-1,1 0 0,0 0 1,-1 0-1,1 0 0,0 0 1,-1 0-1,1 0 0,0-1 1,0 1-1,-1 0 0,1 0 1,0 0-1,0 0 0,-1 0 1,1 0-1,0-1 0,-1 1 1,1 0-1,0 0 0,0 0 1,0 0-1,-1-1 0,1 1 1,0 0-1,0 0 0,0-1 1,0 1-1,-1 0 0,1 0 0,0-1 1,0 1-1,0 0 0,0-1 1,0 1-1,0 0 0,0 0 1,0-1-1,0 1 0,0 0 1,0-1-1,0 1 0,0 0 1,0 0-1,0-1 0,0 1 1,0 0-1,0-1 0,0 1 1,0 0-1,1 0 0,-1-1 1,0 1-1,0 0 0,0 0 1,0-1-1,1 1 0,-1 0 0,0 0 1,0 0-3,-5 3 18,0 1 0,0 0 0,1 0 0,-1 1 0,1 0 0,0-1 0,0 2 0,1-1 0,-1 0 0,1 1 0,0-1 1,-1 4-19,-5 9 30,-1 0-17,1 0 1,1 1 0,0 0 0,2 1 0,0-1 0,1 1 0,1 1 0,1-1 0,0 14-14,2-32 0,0 1 1,1-1-1,-1 1 1,1-1-1,0 1 1,0-1-1,-1 1 1,2-1-1,-1 1 1,0-1-1,0 1 1,1-1-1,-1 1 1,1-1-1,0 0 1,0 1-1,0-1 1,0 0-1,0 0 1,0 1-1,1-1 1,-1 0-1,1 0 1,0-1-1,-1 1 1,1 0-1,0 0 1,0-1-1,0 1 1,0-1-1,0 0 1,0 1-1,1-1 1,-1 0-1,0 0 1,1-1-1,-1 1 1,0 0-1,1-1 1,-1 1-1,1-1 1,-1 0-1,1 0 1,-1 0-1,1 0 1,1-1-1,16-7 20,-1-2 1,0 0 0,-1-2 0,0 0 0,-1-1 0,0 0 0,-1-2 0,-1 0 0,13-15-21,5-4 56,-31 61-108,-7 46 93,5-71-36,0 0 0,0-1 0,0 1 0,1 0 1,-1 0-1,0 0 0,1-1 0,-1 1 0,1 0 0,0-1 1,0 1-1,-1 0 0,1-1 0,0 1 0,0-1 0,1 1 1,-1-1-1,0 0 0,0 1 0,1-1 0,-1 0 0,1 0 1,-1 0-1,1 0 0,-1 0 0,1 0 0,-1 0 0,1-1 1,0 1-1,0-1 0,-1 1 0,1-1 0,0 1 0,0-1 1,0 0-1,-1 0 0,1 0 0,0 0-5,5-2 18,-1 1 1,1-2-1,-1 1 1,1-1-1,-1 1 1,0-2-1,0 1 1,-1-1 0,1 0-1,-1 0 1,1 0-1,3-5-18,0 1 41,76-74 397,-85 81-435,0 1 0,0-1 0,1 0-1,-1 1 1,0-1-1,0 0 1,1 1-1,-1-1 1,0 0-1,1 1 1,-1-1-1,1 0 1,-1 1-1,1-1 1,-1 1-1,1-1 1,-1 1-1,1-1 1,0 1-1,-1 0 1,1-1 0,0 1-1,-1 0 1,1-1-1,0 1 1,-1 0-1,1 0 1,0 0-1,-1-1 1,1 1-1,0 0 1,0 0-1,-1 0 1,1 0-1,0 0 1,0 1-1,-1-1 1,1 0 0,0 0-1,-1 0 1,1 1-1,0-1 1,0 0-1,-1 0 1,1 1-1,-1-1 1,1 1-1,0-1 1,-1 1-1,1-1 1,-1 1-3,-1 33-86,0-30 40,0 0 1,0 0 0,0 0-1,1 1 1,0-1 0,-1 0 0,1 0-1,1 1 1,-1-1 0,1 0-1,0 0 1,0 1 0,0-1-1,0 0 1,1 0 0,-1 0-1,1 0 1,0-1 0,0 1-1,1 0 1,-1-1 0,1 1 0,0-1-1,0 0 1,0 0 0,3 3 45,19-3-3452,4-11-3</inkml:trace>
  <inkml:trace contextRef="#ctx0" brushRef="#br0" timeOffset="667814.655">18590 2945 7017,'-2'-34'5364,"1"21"226,-1 34-3973,-3 17-1471,3-24-118,0 0 1,1 0 0,0 1 0,1-1-1,1 0 1,0 0 0,1 5-29,-1-17 5,-1 0 1,0 0-1,1-1 0,-1 1 1,1 0-1,0 0 0,0-1 1,-1 1-1,1-1 0,0 1 1,0-1-1,1 1 0,-1-1 1,0 0-1,0 1 0,1-1 1,-1 0-1,1 0 0,-1 0 1,1 0-1,-1 0 0,1 0 1,0 0-1,-1-1 0,1 1 1,0-1-1,-1 1 0,1-1 1,0 1-1,0-1 0,0 0 1,0 0-1,-1 0 0,1 0 1,0 0-1,0-1 0,0 1 1,-1 0-1,1-1 0,0 1 1,0-1-6,5-3 14,0 0 0,-1-1 0,0 1 0,0-1 0,0 0 0,0-1 0,-1 1 1,0-1-1,0 0 0,0 0 0,-1-1 0,0 0 0,0 1 0,-1-1 0,0-1 1,0 1-1,1-4-14,-3 5-31,-4 10-33,-5 13-33,5-9 26,0-2 36,0 1 1,0-1-1,0 1 0,1 0 1,0 0-1,0 0 0,1-1 1,0 2-1,0-1 0,1 0 1,0 0-1,0 0 0,1 0 1,-1 0-1,1 0 0,1 0 1,0 1 34,-1-7-83,0 0 0,0-1 0,1 1 0,-1 0 0,0 0 0,1-1 0,-1 1 0,0-1 0,1 1 0,-1-1 0,1 0 0,-1 0 0,0 1 0,1-1 0,-1 0 0,1 0 1,-1 0-1,1-1 0,-1 1 0,1 0 0,-1 0 0,0-1 0,1 1 0,-1-1 0,0 1 0,1-1 0,-1 0 0,0 0 0,0 1 0,1-1 0,-1 0 0,0 0 1,0 0-1,0 0 0,0 0 0,0 0 0,0-1 0,-1 1 0,1 0 0,0 0 0,-1-1 0,2 0 83,21-30-3385,2-8 122</inkml:trace>
  <inkml:trace contextRef="#ctx0" brushRef="#br0" timeOffset="668100.019">18940 2525 7986,'-19'18'5232,"17"-14"-4584,-17 34 391,1 1 1,2 1-1,1 0 1,1 9-1040,-4 59 1310,18-104-1292,0-1 0,0 1 0,1 0 1,-1-1-1,1 1 0,0 0 0,0-1 1,0 1-1,0-1 0,1 1 0,-1-1 0,1 0 1,0 0-1,0 0 0,0 0 0,0 0 0,1 0 1,-1 0-1,1-1 0,0 1 0,0-1 1,0 0-1,0 0 0,0 0 0,0 0 0,1 0 1,2 1-19,-1-2 10,1 0 0,-1-1 1,1 1-1,0-1 0,-1 0 1,1 0-1,-1-1 0,1 1 1,-1-1-1,1-1 0,-1 1 1,1-1-1,3-1-10,9-3 22,90-18 48,-106 24-75,0 1 0,-1 0 0,1-1 0,0 1 0,-1 0 0,1 0-1,-1 0 1,1 0 0,-1 0 0,1 0 0,-1 1 0,0-1 0,1 0 0,-1 1 0,0-1-1,0 1 1,0-1 0,0 1 0,0 0 0,-1-1 0,1 1 0,0 0 0,-1 0 0,1-1-1,-1 1 1,0 0 0,0 0 0,1 0 0,-1 0 0,0-1 0,-1 1 0,1 0-1,0 0 1,0 0 0,-1 0 0,1-1 0,-1 1 0,1 0 0,-1 0 0,0-1 0,0 1-1,0-1 1,0 1 0,-1 0 5,0 8-7,-3 9 66,0 0 0,-2-1 1,0 0-1,-1 0 0,0-1 0,-11 16-59,18-31 26,1-1 0,-1 1 0,0-1 0,1 1 0,-1 0 0,0-1 0,0 1 0,0-1 1,0 0-1,0 1 0,-1-1 0,1 0 0,0 0 0,0 0 0,-1 0 0,1 0 0,-1 0 0,1 0 0,-1 0 0,1 0 0,-1-1 0,0 1 0,1-1 1,-1 1-1,0-1 0,0 1 0,1-1 0,-1 0 0,0 0 0,0 0 0,1 0 0,-1 0 0,0-1 0,1 1 0,-1 0 0,0-1 0,1 1 0,-1-1 0,0 0 1,1 1-1,-1-1 0,1 0 0,-1 0 0,1 0 0,-1 0 0,0-1-26,-40-56-753,26 13-4158,10 20 787</inkml:trace>
  <inkml:trace contextRef="#ctx0" brushRef="#br0" timeOffset="668510.156">19225 2940 5561,'9'-6'1350,"0"-1"0,-1 0 0,0-1 0,0 0 0,-1 0 0,0-1 0,-1 1 0,4-7-1350,-10 14 58,1-1 0,-1 1 0,0 0 0,0 0 0,0 0 0,0 0 0,0 0 0,0-1 0,0 1 0,0 0 0,0 0 0,-1 0 0,1 0 0,0 0 0,-1 0 0,1 0 0,-1 0 0,1 0 0,-1 0 0,0 0 0,1 0 0,-1 0 0,0 0 0,0 0 0,1 1 0,-1-1 0,0 0 0,0 0 0,0 1 0,0-1 0,0 1 0,0-1 0,0 1 0,0-1 0,0 1 0,0 0 0,0-1 0,-1 1 0,1 0 0,0 0 0,0 0 0,0 0 0,0 0 0,0 0 0,-1 0 0,1 0 0,0 0 0,0 1 0,0-1 0,0 0 0,0 1 0,0-1 0,0 1 0,0-1 0,0 1 0,0 0 0,0-1 0,0 1 0,0 0 0,0 0 0,1 0-58,-6 4 7,0 0 0,1 1 1,0 0-1,0 0 0,1 1 0,0-1 0,0 1 1,0 0-1,1 0 0,0 1 0,0-1 0,1 0 1,0 1-1,0 0 0,1-1 0,0 1 0,0 0 1,1 0-1,0-1 0,1 8-7,1-11 11,-1-1 0,1 1 0,1-1 0,-1 0 0,0 1 0,1-1 0,-1 0 0,1 0 0,0-1 0,0 1 0,0 0 0,0-1 0,1 0 0,-1 0 0,1 0 0,-1 0 0,1 0 0,0-1 0,0 0 0,-1 0 0,1 0 0,0 0 0,0 0 0,0-1 0,0 1 0,0-1 0,0-1 0,0 1 0,0 0 0,0-1 0,4-1-11,171-18 212,-177 19-211,-1 0-1,0 1 0,0-1 0,0 1 0,1 0 0,-1-1 0,0 1 0,0 0 0,1 0 0,-1 0 0,0 0 1,1 0-1,-1 0 0,0 0 0,1 0 0,-1 0 0,0 1 0,0-1 0,1 1 0,-1-1 0,0 1 1,0-1-1,0 1 0,0-1 0,0 1 0,1 0 0,-1 0 0,0 0 0,-1-1 0,1 1 0,0 0 1,0 0-1,0 0 0,0 1 0,-1-1 0,1 0 0,-1 0 0,1 0 0,-1 0 0,1 1 0,-1-1 1,1 0-1,-1 0 0,0 1 0,0-1 0,0 0 0,0 1 0,0-1 0,0 0 0,0 1 0,0-1 1,0 0-1,-1 0 0,1 1 0,-32 36 197,64-110 383,-22 46-419,1 1 1,2 1 0,0 0 0,14-18-162,-21 34-7,1 1 0,0 0-1,0 0 1,1 0 0,0 1-1,0 0 1,0 1 0,1 0 0,8-4 7,-15 8-214,0 0 1,-1 1 0,1-1 0,-1 0-1,1 0 1,-1 0 0,1-1 0,-1 1-1,0 0 1,0 0 0,1-1 0,-1 1-1,0-1 1,0 1 0,0-1 0,-1 1-1,1-1 1,0 0 0,0 1 0,-1-1-1,1 0 1,-1 0 0,0 1 0,0-1-1,1 0 1,-1 0 0,0 1 0,0-1-1,-1 0 1,1 0 0,0 0 0,0 1-1,-1-1 1,0 0 0,1 1 0,-1-1-1,0 0 1,1 1 0,-1-1-1,0 1 1,0-1 0,0 1 0,-1-1 213,-25-40-5645</inkml:trace>
  <inkml:trace contextRef="#ctx0" brushRef="#br0" timeOffset="668746.567">18549 2544 9898,'6'-1'3129,"17"-7"616,8-1-2689,15 5-512,1-5-128,12 0-4001,-9 2 1217</inkml:trace>
  <inkml:trace contextRef="#ctx0" brushRef="#br0" timeOffset="670185.204">13583 4185 7138,'19'-46'5877,"-17"47"-5772,-1-1 1,0 1-1,0 0 1,0 0 0,0-1-1,0 1 1,0 0-1,0 0 1,-1 0-1,1 0 1,0 0 0,0 0-1,-1 0 1,1 1-1,-1-1 1,1 0-1,-1 0 1,1 0 0,-1 1-1,0-1 1,1 0-1,-1 0 1,0 1-1,0-1 1,0 0 0,0 1-1,0-1 1,0 0-1,-1 0 1,1 1-1,0 0-105,-1 248 1487,0-247-1474,1 1 0,0-1-1,0 0 1,0 0 0,1 1-1,-1-1 1,1 0-1,-1 0 1,1 0 0,0 1-1,0-1 1,1 0 0,-1 0-1,1-1 1,-1 1-1,1 0 1,0 0 0,0-1-1,0 1 1,0-1 0,1 0-1,-1 1 1,0-1-1,1 0 1,0 0 0,0-1-1,-1 1 1,1-1 0,0 1-1,2 0-12,3-2 19,-1 0 0,0 0 0,0-1 0,1 1 0,-1-2 0,0 1 0,0-1 0,0 0 0,0-1 0,-1 1 0,4-3-19,-5 3 11,182-99 281,-180 98-292,0 0 0,0 0-1,0 0 1,1 1-1,-1 1 1,1-1 0,-1 1-1,1 0 1,-1 1-1,1-1 1,-6 2-7,-1-1 1,0 0-1,1 0 0,-1 0 0,0 1 0,1-1 0,-1 1 0,0-1 0,0 1 0,0 0 0,1-1 1,-1 1-1,0 0 0,0 0 0,0 0 0,0-1 0,0 1 0,0 0 0,0 1 0,-1-1 1,1 0-1,0 0 0,0 0 0,-1 0 0,1 1 0,-1-1 0,1 0 0,-1 0 0,0 1 0,1-1 1,-1 0-1,0 1 0,0-1 0,0 0 0,0 1 0,0-1 0,0 1 7,-8 57-59,3-45 215,0 0 0,0-1 0,-1 0 0,-1 0 0,0 0 0,0-1-1,-2 0 1,1-1 0,-1 1 0,-1-2 0,0 1 0,-1-1 0,0-1 0,0 0 0,-1-1 0,0 0 0,-1-1 0,1 0 0,-1-1 0,-1 0 0,1-1 0,-1 0 0,0-2 0,0 1 0,0-2 0,-1 0 0,1 0 0,0-2 0,-5 1-156,-65-26 229,43 9-507,102 9-4779,-26-5 3040</inkml:trace>
  <inkml:trace contextRef="#ctx0" brushRef="#br0" timeOffset="671632.243">14094 4493 9290,'25'17'5194,"-22"-15"-5108,0 1 1,1 0-1,-1-1 1,1 1-1,-1-1 1,1 0-1,0 0 1,0-1-1,0 1 1,0-1 0,0 0-1,0 0 1,0 0-1,0-1 1,0 1-1,1-1 1,-1 0-1,0 0 1,0 0-1,0-1 1,1 1 0,-1-1-87,3-1 63,1-1 1,-1 1 0,0-1 0,0-1 0,0 1-1,-1-1 1,1 0 0,-1-1 0,0 1 0,0-1 0,-1 0-1,1-1 1,-1 1 0,-1-1 0,1 0 0,-1-1-1,0 1 1,0-1 0,0 1 0,-1-1 0,0-2-64,-2 6 46,-1 1 0,0 0 0,-1-1-1,1 1 1,0-1 0,-1 1 0,1 0 0,-1-1 0,0 1 0,0 0 0,0 0 0,0 0 0,0 0 0,0-1 0,-1 1-1,1 1 1,-1-1 0,1 0 0,-1 0 0,0 1 0,0-1 0,1 0 0,-1 1 0,0 0 0,-1 0 0,1-1-1,0 1 1,0 0 0,0 1 0,-1-1 0,1 0 0,0 1 0,-1-1 0,1 1 0,0 0 0,-1-1 0,1 1 0,-1 1-1,1-1 1,0 0 0,-1 0 0,1 1 0,0-1 0,-1 1 0,1 0 0,0 0 0,0 0 0,-1 0 0,1 0 0,0 0-1,0 1 1,0-1 0,0 1 0,1-1 0,-1 1 0,-1 1-46,-9 8 13,1 0 0,1 1 0,0 0 0,0 0-1,2 1 1,-1 0 0,1 0 0,1 1 0,-1 4-13,5-12-5,0-1-1,0 0 1,0 1-1,0-1 1,1 1-1,0 0 1,1 0-1,-1 0 1,1 0 0,0 0-1,0 0 1,1 0-1,0 0 1,0 0-1,1 1 1,-1-1-1,1 0 1,0 0 0,1 0-1,0 0 1,0-1-1,0 1 1,0 0-1,2 1 6,0-4-2,-1-1 1,1 0-1,-1 0 0,1-1 0,0 1 0,0-1 0,0 0 0,0 0 0,0 0 0,0 0 0,0-1 0,0 0 0,0 1 0,1-2 1,1 1 1,-3 0 0,15 0-84,-1-1 0,1-1 0,-1-1-1,0 0 1,0-1 0,0-1 0,0 0 0,0-1-1,-1-1 1,0-1 0,-1 0 0,0-1-1,0-1 1,-1 0 0,0-1 0,0-1 84,-3 2-517,-1-1 1,0 0-1,0-1 0,-1 0 1,0 0-1,-1-1 0,-1 0 1,0-1-1,-1 1 1,0-1-1,-1-1 0,0-4 517,11-92-3855,-19 6 3859,3 104 83,0 1 0,1-1 0,-1 1 1,0-1-1,0 1 0,0-1 0,0 0 0,0 1 0,0-1 1,0 1-1,0-1 0,0 1 0,0-1 0,0 1 0,0-1 1,-1 0-1,1 1 0,0-1 0,0 1 0,-1-1 0,1 1 0,0 0 1,0-1-1,-1 1 0,1-1 0,0 1 0,-1-1 0,1 1 1,-1 0-1,1-1 0,-1 1 0,1 0 0,-1-1 0,1 1 1,-1 0-1,1 0 0,-1 0 0,1-1 0,-1 1 0,1 0 1,-1 0-1,1 0 0,-1 0 0,1 0 0,-1 0 0,1 0 1,-1 0-1,0 0 0,1 0 0,-1 0 0,1 0 0,-1 0 1,1 1-1,-1-1 0,1 0 0,-1 0 0,1 1 0,-1-1 1,1 0-1,-1 1 0,1-1 0,0 0 0,-1 1 0,1-1-87,-23 27 1882,15-16-1764,1 1 0,1 0-1,0 0 1,1 0 0,0 1-1,1 0 1,0 0 0,1 0-1,0 1 1,1-1 0,1 0-1,0 1 1,1 0 0,0-1 0,1 1-1,2 10-117,0-18 7,-1 0-1,1 0 1,1 0 0,-1-1-1,1 1 1,0-1-1,0 0 1,1 0 0,-1 0-1,1-1 1,0 0-1,0 0 1,1 0-1,-1 0 1,1-1 0,0 0-1,0 0 1,0 0-1,0-1 1,1 0 0,-1 0-1,1-1 1,-1 1-1,1-2 1,-1 1 0,1-1-1,3 0-6,18 6 40,51 20 20,-76-24-54,-1-1 0,0 1-1,0-1 1,0 1 0,0 0-1,0 0 1,0 0-1,0 0 1,0 0 0,-1 0-1,1 1 1,-1-1 0,0 0-1,0 1 1,0-1 0,0 1-1,0-1 1,0 1 0,0 0-1,-1-1 1,0 1-1,1 0 1,-1-1 0,0 1-1,0 0 1,0-1 0,-1 1-1,0 2-5,2-5 12,-1-1 0,0 1 0,0 0 0,0 0 0,0 0 0,0 0 0,1 0 0,-1-1 0,0 1 0,0 0 0,0 0 0,0 0 0,1 0 0,-1 0-1,0 0 1,0 0 0,0 0 0,1 0 0,-1 0 0,0 0 0,0 0 0,1 0 0,-1 0 0,0 0 0,0 0 0,0 0 0,1 0 0,-1 0 0,0 0 0,0 0 0,0 0-1,0 0 1,1 0 0,-1 1 0,0-1 0,0 0 0,0 0 0,0 0 0,1 0 0,-1 0 0,0 1 0,0-1-12,14-23 205,-7 7-112,-1 0-1,0 0 0,0-1 1,-2 0-1,0 0 1,-1 0-1,-1-6-92,-3 13 395,5 29-233,-3-16-162,1 0-1,-1 0 0,1-1 0,0 1 0,0-1 0,0 1 0,1-1 0,-1 0 0,1 0 1,-1 0-1,1 0 0,0 0 0,-1-1 0,1 1 0,0-1 0,0 1 0,0-1 1,0 0-1,0 0 0,1-1 0,-1 1 0,0-1 0,0 1 0,0-1 0,1 0 1,-1 0-1,0-1 0,0 1 0,0-1 0,1 1 0,0-2 1,6 0 17,-1 0-1,-1-1 1,1-1 0,0 1-1,-1-1 1,0-1-1,0 0 1,0 0-1,0 0 1,3-4-17,39-52 168,-47 76-299,0 65 2,-2-77 129,-1-1 0,1 0-1,-1 0 1,1 0 0,0 0-1,0-1 1,0 1 0,0 0-1,0 0 1,0 0 0,0-1-1,1 1 1,-1 0 0,0-1-1,1 0 1,0 1 0,-1-1-1,1 0 1,0 0 0,0 1-1,-1-1 1,1-1 0,0 1-1,0 0 1,0 0 0,0-1-1,0 1 1,0-1 0,0 0-1,0 1 1,1-1 0,-1 0-1,0 0 1,0-1 0,0 1-1,0 0 1,2-1 0,12-4 23,0-1 0,0-1-1,0 0 1,-1-2 0,0 1 0,0-2 0,-1 0-1,-1 0 1,0-1 0,4-5-23,20-35 101,-36 43-118,-7 22-19,5-12 34,0 0-1,0 0 1,1 0-1,-1 0 1,0 0-1,1 0 1,0 0-1,-1 0 1,1 0-1,0 1 1,0-1 0,0 0-1,0 0 1,1 0-1,-1 0 1,1 0-1,-1 0 1,1 0-1,-1 0 1,1 0-1,0 0 1,0 0-1,0 0 1,0-1 0,1 1-1,-1 0 1,0-1-1,1 1 1,-1 0-1,1-1 1,-1 0-1,1 1 1,0-1-1,0 0 1,-1 0-1,1 0 1,0 0-1,0 0 1,0-1 0,0 1-1,0 0 1,0-1-1,0 0 1,0 1-1,0-1 1,2 0 2,37-15 55,-37 13-49,0 0 0,1-1 0,-1 2-1,1-1 1,-1 1 0,1-1 0,0 1 0,-1 0 0,1 1-1,0-1 1,0 1 0,4 0-6,-5 3-7,0-1-1,-1 1 1,1 0-1,-1 0 1,0 1-1,0-1 1,0 0-1,0 1 1,-1 0-1,1 0 0,-1 0 1,0 0-1,0 0 1,0 0-1,-1 0 1,1 1-1,-1-1 1,0 1-1,-1-1 1,1 4 7,2 1-5,-1-3 10,0 1 0,0 0 0,0 0 0,0 0 0,-1 0-1,-1 0 1,1 0 0,-1 0 0,0 1 0,-1-1 0,1 0 0,-1 0-1,-1 0 1,1 0 0,-2 0 0,1 0 0,0-1 0,-1 1-1,0-1 1,-1 1 0,0-1 0,0 0 0,0 0 0,0-1-1,-1 1 1,0-1 0,-5 4-5,9-8 9,1-1 0,-1 1 0,0-1 0,1 0 0,-1 1 0,0-1-1,1 1 1,-1-1 0,0 0 0,1 0 0,-1 0 0,0 1 0,0-1 0,1 0 0,-1 0-1,0 0 1,0 0 0,1 0 0,-1 0 0,0 0 0,0 0 0,1-1 0,-1 1 0,0 0 0,0 0-1,1-1 1,-1 1 0,0 0 0,1-1 0,-1 1 0,1 0 0,-1-1 0,0 1 0,1-1 0,-1 1-1,1-1 1,-1 0 0,1 1 0,-1-1 0,1 0 0,0 1 0,-1-1 0,1 0 0,0 1 0,-1-1-1,1 0 1,0 1 0,0-1 0,0 0 0,0 0 0,0 1 0,0-1 0,0 0 0,0 0 0,0 1-1,0-1 1,0 0 0,0 0-9,3-8 10,1 1-1,0 0 1,0 0-1,0 1 1,1-1-1,0 1 1,1 0-1,0 0 1,0 1-1,0 0 1,3-2-10,0-1-1,105-92-5,-99 89 7,0 0 1,-1-1-1,-1-1 1,0 0 0,0-1-1,-2-1 1,0 1-1,-1-2 1,0 0 0,-1-1-2,-2-28 91,-7 45-88,0 0-1,-1 0 0,1 1 1,-1-1-1,1 0 0,-1 1 0,1-1 1,-1 0-1,1 1 0,-1-1 1,1 1-1,-1-1 0,0 0 1,1 1-1,-1 0 0,0-1 0,1 1 1,-1-1-1,0 1 0,0 0 1,1 0-1,-1-1 0,0 1 0,0 0 1,0 0-1,0 0 0,1 0 1,-1 0-1,0 0 0,0 0 1,0 0-1,1 0 0,-1 0 0,0 1 1,0-1-1,0 0 0,1 0 1,-1 1-1,0-1 0,0 1 0,1-1 1,-1 0-1,0 1 0,1 0 1,-1-1-1,1 1 0,-1-1 1,0 1-1,1 0 0,-1-1 0,1 1 1,0 0-1,-1 0-2,-9 8 0,0 1 1,0 0-1,1 1 1,0-1-1,1 2 1,1-1-1,0 1 1,-4 8-1,-10 60-52,21-77 48,1 0 0,0-1 0,0 1 0,0-1 0,0 0 0,0 1 0,0-1 0,0 0 0,1 0 0,-1 0 0,1 0 0,0 0 0,0 0-1,-1 0 1,1 0 0,0-1 0,1 1 0,-1-1 0,0 1 0,0-1 0,1 0 0,-1 0 0,0 0 0,1 0 0,-1 0 0,1-1 0,-1 1 0,1-1 0,0 0 0,-1 1 0,1-1 0,-1 0 0,1-1 0,0 1 0,-1 0 0,1-1 0,-1 1 0,1-1 0,-1 0 0,1 0 4,21-4 12,0-1 1,-1 0 0,1-2 0,-1-1-1,16-9-12,-1 1 18,-35 15-19,1 1 0,-1-1-1,1 1 1,-1 0 0,1 0 0,0 0 0,-1 1-1,1-1 1,0 1 0,0 0 0,-1 0 0,1 0 0,0 0-1,0 1 1,-1-1 0,1 1 0,0 0 0,2 1 1,-5-1-33,0 0 0,0 0 0,1 0 1,-1 0-1,0-1 0,0 1 1,1 0-1,-1-1 0,0 1 0,1-1 1,-1 1-1,1-1 0,-1 0 1,1 0-1,-1 0 0,0 1 0,1-1 1,-1 0-1,1-1 0,-1 1 1,1 0-1,-1 0 0,1-1 0,-1 1 1,0-1-1,1 1 0,-1-1 1,0 1-1,1-1 0,-1 0 0,0 0 1,0 0-1,0 0 0,0 0 1,1 0-1,-1 0 0,-1 0 0,1 0 1,0 0-1,0 0 0,0-1 1,-1 1-1,1 0 0,0-1 0,-1 1 1,1 0-1,-1-1 0,0 1 1,1-2 32,-1 0-271,1-1 0,-1 0 0,1 1 0,-1-1 1,0 0-1,-1 1 0,1-1 0,-1 0 1,1 1-1,-1-1 0,0 1 0,0-1 1,-1 1-1,1-1 0,-1 1 0,0 0 0,0 0 1,0 0-1,0 0 0,0 0 0,0 0 1,-1 0-1,0 1 0,1 0 0,-1-1 0,0 1 271,-37-25-3535</inkml:trace>
  <inkml:trace contextRef="#ctx0" brushRef="#br0" timeOffset="671826.248">15394 4037 10082,'-6'-15'2809,"12"0"647,13 1-2927,20 1-193,10 7-168,22-6-792,-1-4-2833</inkml:trace>
  <inkml:trace contextRef="#ctx0" brushRef="#br0" timeOffset="672312.304">16739 4122 7706,'-18'-28'7492,"5"38"-3609,9-1-3775,1 0 0,0 0-1,1 0 1,0 0 0,0 0-1,1 1 1,0-1 0,1 0-1,0 1 1,0-1 0,1 0-1,0 0 1,1 1 0,0-1-1,1 2-107,-2-8 4,0-1-1,1 1 1,-1-1-1,1 1 0,-1-1 1,1 0-1,0 0 0,-1 0 1,1 0-1,0 0 1,1 0-1,-1 0 0,0-1 1,0 1-1,1-1 0,-1 1 1,1-1-1,-1 0 1,1 0-1,0 0 0,-1 0 1,1-1-1,0 1 0,0-1 1,-1 0-1,1 1 0,0-1 1,0 0-1,0-1 1,2 1-4,79-30 162,-59 13-111,0-2-1,-2 0 1,0-1-1,-2-2 1,3-3-51,-17 18 9,18-12-33,-24 19 20,-1 0-1,1 0 1,0 1 0,-1-1 0,1 0 0,-1 0 0,1 0 0,0 1 0,-1-1 0,1 0 0,-1 0 0,1 1-1,-1-1 1,1 1 0,-1-1 0,1 0 0,-1 1 0,1-1 0,-1 1 0,1-1 0,-1 1 0,0-1 0,1 1-1,-1 0 1,0-1 0,0 1 0,1-1 0,-1 1 0,0 0 0,0-1 0,0 1 0,0-1 0,0 1-1,0 0 1,0-1 0,0 1 0,0 0 0,0-1 0,0 1 0,0 0 0,0-1 4,1 19-104,-2-16 84,1 1 1,0-1-1,-1 0 0,1 0 0,0 0 0,0 0 1,1 0-1,-1 0 0,1 0 0,-1 0 0,1 0 1,0 0-1,0 0 0,0 0 0,1 0 0,-1 0 1,1 0-1,-1-1 0,1 1 0,0-1 1,0 1-1,0-1 0,0 0 0,1 0 0,-1 0 1,1 0-1,-1 0 0,1 0 0,0-1 0,2 2 20,2-4-392,1 0-1,-1 0 0,1-1 1,-1 0-1,0 0 1,0-1-1,0 0 0,0 0 1,0 0-1,0-1 0,-1 0 1,0-1-1,0 1 1,0-1-1,1-1 393,-2 2-532,44-35-3409</inkml:trace>
  <inkml:trace contextRef="#ctx0" brushRef="#br0" timeOffset="672649.104">17437 3905 4537,'-60'69'10545,"40"-40"-9864,1 0 1,2 1-1,1 0 1,1 2-1,1 2-681,-3 27 1000,18-61-990,0 1-1,0 0 1,-1-1-1,1 1 1,0 0-1,0-1 0,0 1 1,0-1-1,0 1 1,0-1-1,0 0 1,0 1-1,0-1 0,0 0 1,0 0-1,0 0 1,0 1-1,0-1 0,0 0 1,0-1-1,0 1 1,0 0-1,0 0 1,0 0-1,0 0 0,0-1 1,0 1-1,0-1 1,0 1-1,0 0 1,0-1-1,0 0 0,0 1 1,-1-1-1,1 1 1,0-1-1,0 0 0,-1 0 1,1 0-1,0 1 1,-1-1-1,1 0 1,-1 0-1,1 0 0,-1 0 1,1 0-1,-1 0-9,23-23 59,-1-1 1,-1 0-1,-1-2 0,-2 0 0,0-2 1,-2 0-1,-2 0 0,0-2 0,-2 1 1,-1-2-1,-2 1 0,3-18-59,-10 40 128,-4 15-43,-4 18-18,-5 22-37,3-15-4,1 1 1,1-1-1,2 1 0,1 0 0,2 1 0,1 6-26,1-33-3,0 0 0,0 0 0,0-1 0,1 1 1,0-1-1,0 1 0,0-1 0,1 1 0,-1-1 0,1 0 0,1 0 1,-1-1-1,1 1 0,0 0 0,0-1 0,0 0 0,0 0 0,1-1 0,0 1 1,-1-1-1,1 0 0,1 0 0,-1 0 0,0-1 0,1 0 0,-1 0 1,1 0-1,-1-1 0,1 1 0,6-1 3,68-3-4671,-41-11 1081</inkml:trace>
  <inkml:trace contextRef="#ctx0" brushRef="#br0" timeOffset="673173.888">18027 3553 8554,'0'1'141,"-1"-1"0,1 0 1,0 0-1,-1 0 0,1 0 1,0 0-1,0 0 0,-1 1 1,1-1-1,0 0 0,-1 0 0,1 0 1,0 0-1,-1 0 0,1 0 1,0 0-1,-1 0 0,1-1 1,0 1-1,0 0 0,-1 0 0,1 0 1,0 0-1,-1 0 0,1 0 1,0-1-1,0 1 0,-1 0 1,1 0-1,0 0 0,0-1 0,-1 1 1,1 0-1,0 0 0,0-1 1,0 1-1,0 0 0,-1 0 1,1-1-1,0 1 0,0 0 0,0-1 1,0 1-1,0 0 0,0 0 1,0-1-1,0 1 0,0 0 0,0-1 1,0 1-1,0 0 0,0-1 1,0 1-1,0 0 0,0-1-141,-13 31 2664,12-27-2814,-18 49 382,3 0 0,2 1 0,2 1 0,3 0 0,-2 44-232,10-93 8,1 0 0,0 0-1,0 0 1,1-1 0,-1 1 0,1 0 0,0 0-1,0 0 1,1-1 0,-1 1 0,1-1 0,0 1 0,1-1-1,-1 1-7,-1-4 4,0 0 1,1 1-1,-1-1 0,0 0 0,1 0 0,-1 0 0,1 0 0,-1 0 1,1 0-1,-1 0 0,1 0 0,0 0 0,-1-1 0,1 1 0,0-1 1,0 0-1,-1 1 0,1-1 0,0 0 0,0 0 0,0 0 0,-1 0 1,1 0-1,0 0 0,0-1 0,0 1 0,-1-1 0,1 1 0,0-1 1,0 0-5,49-26 53,5-12-89,-55 38 25,1 0 1,0 1-1,0 0 1,0-1-1,0 1 1,0 0 0,0 0-1,0 0 1,0 1-1,0-1 1,0 0-1,0 1 1,0-1-1,0 1 1,0 0 0,0-1-1,0 1 1,0 0-1,-1 0 1,1 0-1,0 0 1,-1 1 0,1-1-1,-1 0 1,1 1-1,-1-1 1,0 1-1,1-1 1,-1 1-1,0 0 1,0 0 0,0-1-1,-1 1 1,1 0-1,0 0 1,-1 0-1,1 0 1,-1 0-1,1 0 1,-1 0 0,0 0-1,0 0 1,0 0-1,0 0 1,0 0-1,0 0 1,-1 1 10,2 6 29,0-1 1,0 1-1,-1 0 1,-1 0-1,1 0 0,-1 0 1,-1-1-1,0 1 1,0 0-1,0-1 1,-1 1-1,0-1 0,-1 0 1,0 0-1,0-1 1,-1 1-1,0-1 1,0 0-1,-1 0 0,0 0 1,0-1-1,-1 0 1,1 0-1,-1-1 1,0 1-1,-1-2 0,0 1 1,1-1-1,-1 0 1,0 0-1,-9 1-29,13-4 25,0-1 1,-1 0-1,1 0 1,0 0-1,0 0 0,-1-1 1,1 0-1,0 0 0,0 0 1,-1 0-1,1-1 1,0 1-1,0-1 0,1 0 1,-1 0-1,0-1 1,1 1-1,-1-1 0,1 0 1,0 0-1,0 0 0,0 0 1,0 0-1,1-1 1,-1 1-1,0-2-25,-28-66-5814,27 45 1723</inkml:trace>
  <inkml:trace contextRef="#ctx0" brushRef="#br0" timeOffset="673520.171">18339 4000 3297,'41'-34'12470,"-9"-12"-8938,-25 36-3808,-5 7 291,11-36 127,-14 38-138,0 1 0,1-1 1,-1 1-1,0 0 0,1-1 0,-1 1 0,0 0 0,0 0 0,0-1 0,1 1 1,-1 0-1,0 0 0,0 0 0,1 0 0,-1 0 0,0 0 0,0 0 1,0 0-1,1 1 0,-1-1 0,0 0 0,0 0 0,1 1 0,-1-1 1,0 0-1,0 1 0,1-1 0,-1 0 0,0 1 0,1-1 0,-1 1 0,1 0 1,-1-1-1,1 1 0,-1-1-4,0 1 8,-16 13 40,1 0 0,1 1 0,0 0 0,1 1 1,0 1-1,2 0 0,-9 16-48,14-23 20,-1 0 4,0 0 1,1 1 0,0 0 0,1 0 0,0 0 0,1 1 0,1 0 0,-1 0 0,2 0 0,0 0 0,0 1 0,1-1 0,0 1 0,1 4-25,2-16 4,-1 1 0,0 0 0,1-1 0,-1 1 0,1-1 0,-1 1 0,1-1 0,0 1 1,-1-1-1,1 0 0,0 1 0,0-1 0,0 0 0,0 0 0,0 0 0,0 1 0,1-1 0,-1 0 0,0 0 0,1-1 0,-1 1 0,0 0 0,1 0 0,-1-1 1,1 1-1,-1-1 0,1 1 0,-1-1 0,1 0 0,0 1 0,-1-1 0,1 0 0,-1 0 0,1 0 0,0 0 0,-1-1 0,1 1 0,-1 0 0,2-1-4,61-20 91,77-69-1760,-97 55-1784,-10-4-231</inkml:trace>
  <inkml:trace contextRef="#ctx0" brushRef="#br0" timeOffset="675147.938">18600 3579 6905,'-20'-73'3260,"15"43"980,10 41-1612,4 58-1996,-1 52-168,-6 0-1,-4 1 1,-11 48-464,1-56 341,13-102-116,5-25-21,45-151 200,-44 144-393,0 0 1,2 1 0,0 0 0,1 1-1,11-14-11,-21 31-3,0 0-1,1 0 0,-1 0 0,1 0 1,-1 0-1,1 1 0,-1-1 1,1 0-1,-1 0 0,1 0 0,0 1 1,0-1-1,-1 0 0,1 1 0,0-1 1,0 0-1,0 1 0,0-1 1,0 1-1,0 0 0,-1-1 0,1 1 1,0 0-1,0-1 0,0 1 0,0 0 1,0 0-1,1 0 0,-1 0 1,0 0-1,0 0 0,0 0 0,0 0 1,0 1-1,0-1 0,0 0 1,0 0-1,-1 1 0,1-1 0,0 1 1,0-1-1,0 1 0,0-1 0,0 1 1,0 0-1,-1-1 0,1 1 1,0 0-1,-1 0 0,1-1 0,0 1 1,-1 0-1,1 0 0,-1 0 0,1 0 1,-1 0-1,0 0 0,1 0 4,6 15-43,0 0 1,-1 1-1,0-1 0,-2 1 0,0 0 0,-1 1 0,0-1 1,-1 11 42,-1-21 39,-1 1 1,0-1 0,-1 1 0,1-1 0,-1 0 0,-1 1 0,1-1 0,-1 0 0,-1 0 0,1 0 0,-1 0 0,0-1-1,-1 1 1,-1 2-40,15-37 475,-3 13-446,0-1-1,-1 0 1,-1 0 0,-1-1-1,0 0 1,-1 1 0,-1-1-1,-1 0 1,0 0 0,-1 0 0,-1 0-1,0 0 1,-1 0 0,-2-4-29,-10-12 20,14 34-30,-1 0 0,0 0 0,0 0 0,1 0 0,-1 0 0,0 0 0,1 0 1,-1 1-1,1-1 0,0 0 0,-1 0 0,1 1 0,0-1 0,0 0 0,0 1 1,0-1-1,0 0 0,0 0 0,0 1 0,0-1 0,0 0 0,1 1 1,-1-1-1,1 0 0,-1 0 10,1 4-4,0-1 1,0 0-1,1 1 0,-1-1 1,1 0-1,0 0 0,0 0 1,1 0-1,-1 0 0,1-1 1,-1 1-1,1-1 0,0 0 1,1 1-1,-1-1 0,1-1 1,-1 1-1,1 0 0,0-1 1,0 0-1,0 0 0,0 0 1,0 0-1,0-1 1,1 0-1,-1 0 0,0 0 1,1 0-1,-1 0 0,1-1 1,-1 0-1,1 0 0,-1 0 1,1-1-1,-1 1 0,1-1 1,-1 0-1,0-1 0,0 1 1,1-1-1,-1 1 0,0-1 1,0-1-1,0 1 0,-1 0 1,2-2 3,10-6 34,0-1 1,-2 0-1,1-1 0,-1 0 1,-1-1-1,-1 0 0,1-1 1,-2 0-1,4-7-34,-9 4 30,-12 28-98,2 1 51,2-1 1,-1 1 0,2-1 0,-1 1 0,2 0 0,0 0 0,0 0-1,1 0 1,0 0 0,1 4 16,-1-14 3,1 0 1,-1-1-1,0 1 0,0 0 1,1-1-1,-1 1 0,0-1 1,1 1-1,0-1 0,-1 1 0,1-1 1,0 1-1,0-1 0,0 1 1,0-1-1,0 0 0,0 0 1,0 1-1,0-1 0,1 0 1,-1 0-1,0 0 0,1 0 0,-1 0 1,1-1-1,-1 1 0,1 0 1,-1-1-1,1 1 0,-1-1 1,1 1-1,0-1 0,-1 0 0,1 0 1,0 0-1,-1 0 0,1 0 1,0 0-1,-1 0 0,1 0 1,-1-1-1,1 1 0,0-1 1,-1 1-1,1-1 0,0 0-3,10-7 29,-1-2 0,1 1 1,-1-1-1,-1-1 0,0 0 0,0 0 0,-2-1 0,1 0 0,-1-1 0,-1 0 0,0 0 1,0-3-30,-4-1 30,-5 26-108,2-6 63,-1 2 3,0 0 0,1 0 0,0 0 0,0 0 0,0 0 0,0 0-1,1 0 1,0 0 0,0 0 0,0 0 0,1-1 0,0 1 0,0 0 0,2 3 12,-1-7 2,-1 0 1,1-1 0,0 0-1,0 1 1,0-1 0,0 0-1,0-1 1,-1 1 0,1 0-1,0-1 1,0 0 0,0 1-1,-1-1 1,1 0 0,0-1-1,-1 1 1,1 0 0,-1-1-1,0 1 1,1-1-3,0 0 4,54-31 60,62-26-20,-118 59-54,1-1 1,-1 1 0,1-1-1,-1 1 1,1-1-1,-1 1 1,1 0-1,-1 0 1,1-1-1,-1 1 1,1 0-1,-1 1 1,1-1 0,-1 0-1,1 0 1,-1 1-1,0-1 1,1 1-1,-1-1 1,1 1-1,-1-1 1,0 1 0,1 0-1,-1 0 1,0 0-1,0-1 1,0 1-1,0 1 1,1-1-1,-1 0 1,-1 0-1,1 0 1,0 0 0,0 1 9,6 51-298,-7-50 292,-1 31-24,2-1 0,1 1 1,1-1-1,2 1 0,9 31 30,-12-59 0,0 1 0,-1-1 0,0 0 0,0 1 0,-1-1 0,0 1 0,0-1 0,0 1 0,-1-1 0,0 1 0,0-1 0,0 0 0,-1 0 0,0 1-1,-1-1 1,1 0 0,-1-1 0,0 1 0,0 0 0,-1-1 0,-1 2 0,-43 51 16,47-56-11,0 0 1,0 1-1,-1-1 0,1 0 0,-1 0 1,1 0-1,-1-1 0,0 1 0,0 0 1,0-1-1,0 1 0,0-1 0,0 1 1,0-1-1,0 0 0,0 0 0,-1 0 1,1 0-1,0-1 0,-1 1 0,1-1 1,-1 1-1,1-1 0,-1 0 0,1 0 1,-1 0-1,1 0 0,-1 0 0,1 0 0,-1-1 1,-1 0-6,2 0 4,1-1 1,-1 1-1,0-1 1,0 1-1,1-1 0,-1 0 1,1 0-1,0 0 1,-1 0-1,1 0 1,0 0-1,0 0 1,0 0-1,0 0 0,1 0 1,-1-1-1,1 1 1,-1 0-1,1-1 1,0 1-1,0 0 1,0-1-1,0-1-4,0 2 2,-1-8-6,1 0 0,0 0 0,1 0 1,0-1-1,1 1 0,0 1 0,0-1 0,1 0 1,1 0-1,-1 1 0,2 0 0,-1 0 0,2-1 4,27-42-41,3 1-1,41-43 42,35-49-21,-58 63 29,-39 58 6,-8 22-12,-19 63 5,-20 77 12,31-133-15,0 0 1,1 0 0,0 0-1,0 0 1,0 0 0,1 0-1,1 0 1,-1 0 0,1 0-1,0-1 1,1 3-5,-2-7 4,-1 0 0,1 0-1,0 0 1,0-1 0,0 1-1,1 0 1,-1 0 0,0-1 0,1 1-1,-1 0 1,1-1 0,0 0-1,-1 1 1,1-1 0,0 0-1,0 0 1,0 0 0,0 0 0,0 0-1,0 0 1,0-1 0,0 1-1,0-1 1,0 1 0,0-1 0,0 0-1,0 0 1,0 0 0,1 0-1,-1 0 1,0 0 0,0-1 0,0 1-1,0-1 1,0 1 0,0-1-1,0 0 1,0 0 0,1 0-4,176-120 328,-178 121-327,-1 0 0,1 0-1,-1 0 1,1 0 0,-1 0 0,1 0 0,-1 0 0,1 0 0,-1 1 0,1-1-1,-1 0 1,0 0 0,1 0 0,-1 1 0,1-1 0,-1 0 0,0 0 0,1 1-1,-1-1 1,1 0 0,-1 1 0,0-1 0,0 0 0,1 1 0,-1-1 0,0 1-1,1-1 1,-1 0 0,0 1 0,0-1 0,0 1 0,0-1 0,0 1 0,1-1-1,-1 1 1,0-1 0,0 1 0,0-1 0,0 0 0,0 1 0,0-1 0,0 1-1,-1-1 1,1 1 0,0-1 0,0 1 0,0-1 0,0 1 0,-1-1 0,1 0-1,0 1 1,0-1 0,-1 1 0,1-1 0,0 0 0,0 1 0,-1-1 0,1 0-1,-1 1 1,1-1-1,-1 4 8,-13 78 243,15-81-242,0 0 1,0-1-1,1 1 1,-1 0 0,1 0-1,-1-1 1,0 1-1,1-1 1,-1 1 0,1-1-1,-1 0 1,1 0-1,0 1 1,-1-1 0,1 0-1,-1 0 1,1-1-1,-1 1 1,1 0-1,-1 0 1,1-1 0,-1 1-1,1-1 1,-1 1-1,1-1 1,-1 0 0,0 1-1,1-1 1,-1 0-1,0 0 1,1-1-10,49-38 172,50-39-19,-101 80-166,0-1 0,0 0 0,0 0 0,0 1 0,0-1 0,0 0 0,0 1-1,0-1 1,0 0 0,1 1 0,-1-1 0,0 0 0,0 0 0,0 1 0,0-1-1,0 0 1,1 0 0,-1 1 0,0-1 0,0 0 0,0 0 0,1 0-1,-1 1 1,0-1 0,0 0 0,1 0 0,-1 0 0,0 0 0,0 0 0,1 1-1,-1-1 1,0 0 0,1 0 0,-1 0 0,0 0 0,0 0 0,1 0 0,-1 0-1,0 0 1,1 0 0,-1 0 0,0 0 0,0 0 0,1 0 0,-1 0 0,0 0-1,1-1 1,-1 1 0,0 0 0,0 0 0,1 0 13,-7-4-4256,-2-9 953</inkml:trace>
  <inkml:trace contextRef="#ctx0" brushRef="#br0" timeOffset="675439.343">19140 3587 10714,'-1'-5'4233,"1"-5"72,8-1-2809,13-4-823,8 3-489,12-5-881,1 12 1042,1-8-4650,-13 4 1080</inkml:trace>
  <inkml:trace contextRef="#ctx0" brushRef="#br0" timeOffset="675609.886">19382 3531 9746,'-3'0'3737,"-2"-2"456,5-1-2737,5 2-352,2-2-432,5 1-944,1-1-3912,-6-27 1135</inkml:trace>
  <inkml:trace contextRef="#ctx0" brushRef="#br0" timeOffset="772374.86">9149 4224 3841,'-2'0'411,"1"0"0,-1-1 0,0 1 1,0 0-1,0 1 0,0-1 0,0 0 0,0 0 1,0 1-1,1-1 0,-1 1 0,0 0 0,0-1 1,1 1-1,-1 0 0,0 0 0,1 0 0,-1 0 1,1 0-1,-1 1 0,0-1-411,14 32 862,109 132-554,-32-24 370,-89-140-670,1 0-1,-1 0 1,1 0 0,-1 0-1,1 0 1,0-1-1,-1 1 1,1 0-1,0 0 1,-1-1-1,1 1 1,0 0-1,0-1 1,0 1 0,0-1-1,-1 1 1,1-1-1,0 0 1,0 1-1,0-1 1,0 0-1,0 1 1,0-1-1,0 0 1,0 0 0,0 0-1,0 0 1,0 0-1,0 0 1,0 0-1,0-1 1,0 1-1,0 0 1,0 0-1,0-1 1,0 1 0,0-1-1,1 0-7,-9-68-4155,-1 37 1285</inkml:trace>
  <inkml:trace contextRef="#ctx0" brushRef="#br0" timeOffset="772790.988">9007 4417 7106,'-17'1'878,"1"-1"0,0 0 0,-1-1 0,1-1 0,0 0 0,0-2 0,0 0 0,-5-2-878,19 5 28,0 0 0,0-1 0,0 1-1,0-1 1,0 0 0,0 1 0,0-1 0,1 0 0,-1 0 0,1 0 0,0 0 0,-1 0 0,1 0 0,0 0 0,0-1 0,0 1 0,1 0 0,-1-1 0,1 1 0,-1 0-1,1-1 1,0 1 0,-1-1 0,1 1 0,0 0 0,1-1 0,-1 1 0,0-1 0,1 1 0,0 0 0,-1-1 0,1 1 0,0 0 0,0-1 0,0 1 0,0 0 0,1 0 0,-1 0-1,1 0 1,-1 0 0,1 0 0,0 0-28,23-36 33,2 0-1,2 2 0,1 0 1,27-22-33,-44 45-11,1 1 1,0 0-1,1 1 1,0 0-1,0 2 1,1 0 0,3-1 10,-13 7-4,0 1 0,0-1 0,0 1 1,0 1-1,0-1 0,0 1 0,1 0 0,-1 0 1,0 1-1,1 0 0,-1 0 0,0 1 1,1-1-1,-1 1 0,0 0 0,0 1 0,0 0 1,0 0-1,0 0 0,0 1 0,0 0 1,2 1 3,-4-1 3,0 0 1,0 0 0,0 0-1,-1 0 1,1 0 0,-1 1 0,0 0-1,0 0 1,0 0 0,-1 0-1,1 0 1,-1 0 0,0 1 0,0-1-1,0 1 1,-1-1 0,1 1-1,-1 0 1,0 0 0,-1 0-1,1-1 1,-1 1 0,0 0 0,0 0-1,-1 0 1,1 0 0,-1 0-1,0-1 1,0 1 0,-1 0 0,0-1-1,0 2-3,-9 17 94,-1-1-1,0 0 0,-2-1 1,-1 0-1,0-2 0,-1 1 1,-17 14-94,-46 40 581,79-75-579,0 1 1,0 0-1,1 0 0,-1-1 0,0 1 0,0 0 1,0-1-1,0 1 0,0 0 0,0-1 0,0 1 1,0 0-1,0-1 0,0 1 0,0 0 0,0 0 1,-1-1-1,1 1 0,0 0 0,0-1 0,0 1 1,0 0-1,0 0 0,-1-1 0,1 1 0,0 0 1,0 0-1,0-1 0,-1 1 0,1 0 0,0 0 1,0 0-1,-1-1 0,1 1 0,0 0 0,-1 0 1,1 0-1,0 0 0,0 0 0,-1 0 0,1 0 1,0-1-1,-1 1-2,68-81-4384,-33 54 1341</inkml:trace>
  <inkml:trace contextRef="#ctx0" brushRef="#br0" timeOffset="773234.408">9433 3969 4729,'0'0'165,"-1"-1"0,1 1 1,0-1-1,-1 1 0,1 0 0,0-1 0,-1 1 0,1-1 1,-1 1-1,1 0 0,-1-1 0,1 1 0,-1 0 0,1 0 1,-1 0-1,1-1 0,-1 1 0,1 0 0,-1 0 0,1 0 1,-1 0-1,0 0 0,1 0 0,-1 0 0,1 0 1,-1 0-1,1 0 0,-1 0 0,1 0 0,-1 0 0,0 1 1,1-1-1,-1 0 0,1 0 0,-1 1 0,1-1 0,0 0 1,-1 0-1,1 1 0,-1-1 0,1 1 0,-1-1 0,1 0 1,0 1-1,-1-1 0,1 1 0,0-1 0,-1 1 0,1-1 1,0 1-1,0 0-165,-7 33 1185,7-31-1231,0 16 64,0 0-1,2 0 1,0 0-1,1 0 0,1-1 1,1 1-1,1-1 1,0 0-1,1 0 1,1-1-1,1 0 0,0 0 1,1-1-1,1-1 1,1 1-1,7 7-17,1 6 17,23 22 245,-42-51-248,0 0 0,0 1 0,1-1 0,-1 0 0,0 0 0,0-1 0,1 1 0,-1 0 0,0 0 0,0 0 0,0-1 0,1 1 0,-1-1 0,0 1 0,0-1 0,0 1 0,0-1 0,0 0 0,0 0 0,0 1 0,0-1 0,0 0 0,0 0 0,0 0 0,-1 0 0,1 0 0,0 0 0,-1 0 0,1 0 0,0 0 0,-1 0 0,0-1 0,1 1 0,-1 0-14,4-8 22,-1 1 0,0-1 0,-1 0 0,0 0 1,0 0-1,-1 0 0,0 0 0,0 0 0,-1 0 0,-1-3-22,-13-57-2948,-2 27 591</inkml:trace>
  <inkml:trace contextRef="#ctx0" brushRef="#br0" timeOffset="773501.518">9407 3966 8794,'-4'0'1174,"4"-1"-1087,0 1 1,1 0-1,-1 0 0,0 0 1,1-1-1,-1 1 0,0 0 1,0-1-1,1 1 0,-1 0 1,0 0-1,0-1 1,0 1-1,1 0 0,-1-1 1,0 1-1,0 0 0,0-1 1,0 1-1,0-1 0,0 1 1,0 0-1,0-1 1,0 1-1,0 0 0,0-1 1,0 1-1,0-1 0,0 1 1,0 0-1,0-1 1,0 1-1,0 0 0,0-1 1,-1 1-1,1 0 0,0-1 1,0 1-1,0 0 0,-1-1 1,1 1-1,0 0 1,0 0-1,-1-1 0,1 1 1,0 0-1,-1 0 0,1 0 1,0-1-1,-1 1 0,1 0 1,0 0-1,-1 0 1,1 0-1,0 0 0,-1-1 1,1 1-1,-1 0 0,1 0 1,0 0-1,-1 0 1,1 0-1,0 0 0,-1 0 1,1 1-1,0-1 0,-1 0 1,1 0-88,152-169 429,-132 147-421,0 1-1,1 1 1,2 0-1,-1 2 1,2 0-1,1 2 1,0 1-1,24-11-7,-49 25-25,1 1-1,-1-1 1,0 1 0,1 0-1,-1-1 1,0 1-1,1 0 1,-1-1-1,0 1 1,1 0 0,-1-1-1,1 1 1,-1 0-1,1 0 1,-1-1 0,1 1-1,-1 0 1,1 0-1,-1 0 1,1 0 0,-1-1-1,1 1 1,-1 0-1,1 0 1,-1 0 0,1 0-1,-1 0 1,1 1-1,-1-1 1,1 0-1,-1 0 1,1 0 0,-1 0-1,1 1 1,-1-1-1,1 0 1,-1 0 0,0 1-1,1-1 1,-1 0-1,1 0 1,-1 1 0,0-1-1,1 1 1,-1-1-1,0 0 1,1 1-1,-1-1 1,0 1 0,0-1-1,1 1 1,-1-1-1,0 1 1,0-1 0,0 1-1,0 0 26,-7 14-2739,-1 5-175</inkml:trace>
  <inkml:trace contextRef="#ctx0" brushRef="#br0" timeOffset="773704.493">9507 4095 8018,'-3'-1'2072,"8"2"609,9-10-2161,-2 0-336,10-20 24,7 0-16,8-15-16,-7 3-64,11-4-8,-9 13-224,0 5-1592,-11 8-1137,3 9-328</inkml:trace>
  <inkml:trace contextRef="#ctx0" brushRef="#br0" timeOffset="774004.882">9568 4471 7762,'-3'3'2360,"11"-13"449,4-8-2121,18-31-288,10-10-144,8-19 16,-5 7-48,7-5-16,-17 32-96,-1 12-56,-12 19-328,-4 16-2760,-10 24 815</inkml:trace>
  <inkml:trace contextRef="#ctx0" brushRef="#br0" timeOffset="775017.175">9592 3481 2649,'-34'6'644,"-1"1"1,1 2-1,0 2 1,1 1-1,1 1 1,0 2 0,0 1-1,2 2 1,-24 17-645,26-12 214,0 1 0,2 1 0,1 2-1,1 0 1,-17 28-214,6-1 237,3 3-1,2 0 1,-1 10-237,-51 148 891,77-195-862,1 0-1,1 0 1,1 0 0,1 1 0,1-1 0,0 0-1,2 1 1,0-1 0,2 0 0,0 0 0,1 0 0,1 0-1,0-1 1,2 0 0,0 0 0,2-1 0,0 0-1,5 6-28,-3-2 1,1 1-1,1-2 0,1 0 0,1 0 0,1-2 0,0 0 0,2-1 1,0 0-1,1-2 0,4 2 0,-13-13 4,0 0 0,0-1 1,1 0-1,0-1 0,-1 0 1,1-1-1,0 0 0,0-1 1,0 0-1,0-1 0,1-1 0,-1 1 1,0-2-1,0 0 0,-1 0 1,1-1-1,0-1 0,-1 0 1,0 0-1,0-2 0,0 1 0,0-1-3,29-17 56,-2-1 1,0-1 0,-2-2 0,-1-2 0,-1-1 0,-2-2 0,-1-1 0,-2-2 0,-1 0-58,62-82 372,-6-3 0,4-19-372,-34 51 311,-3-2 0,-5-3-1,27-75-310,-69 157 68,0-1-1,-1 0 0,0 0 1,0 0-1,-1 0 0,-1 0 1,0-1-1,-1 0-67,0 11 30,0-1 1,-1 1-1,1 0 0,-1-1 0,1 1 1,-1-1-1,0 1 0,0 0 1,0-1-1,-1 1 0,1 0 0,0 0 1,-1 0-1,0 0 0,1 0 1,-1 0-1,0 1 0,0-1 0,0 1 1,0-1-1,0 1 0,0-1 1,0 1-1,0 0 0,-1 0 0,1 0 1,-1 0-1,1 1 0,0-1 1,-1 1-1,-1-1-30,-86 0 567,-183 51-91,-13 11 176,202-50 971,14-3-3835</inkml:trace>
  <inkml:trace contextRef="#ctx0" brushRef="#br0" timeOffset="813969.814">9947 4039 2945,'-21'-48'10814,"19"62"-9638,11 12-1179,2-1 0,0-1-1,1 0 1,2-1 0,0 0-1,10 10 4,-16-21 11,0 0 0,1 0 0,1-1 0,0 0 0,0-1 0,1 0 0,0-1 0,1 0 0,0-1 0,10 5-11,-20-11 39,0-1 0,0 0 0,1 0 1,-1-1-1,0 1 0,0 0 0,0-1 1,1 1-1,-1-1 0,0 0 0,1 0 0,-1 0 1,0 0-1,1 0 0,-1 0 0,0-1 1,0 1-1,1-1 0,-1 0 0,0 1 1,0-1-1,0 0 0,0 0 0,0 0 1,0-1-1,0 1 0,0 0 0,0-1 1,0 1-1,-1-1 0,1 0 0,-1 1 1,1-1-1,-1 0 0,0 0 0,0 0 1,1 0-40,26-79 1396,-27 80-1392,95-446 780,-94 441-913,-1-1-1,1 1 1,0 0-1,1 0 1,-1 0-1,1 1 1,0-1 0,1 0-1,-1 1 1,1 0-1,0 0 1,1 0-1,-1 1 1,1-1-1,0 1 1,0 0-1,2-2 130,11-8-3028,2-5-650</inkml:trace>
  <inkml:trace contextRef="#ctx0" brushRef="#br0" timeOffset="815753.988">3411 3499 3801,'-24'-45'8550,"48"86"-7682,-12-23-868,0 1 0,-2 0 0,0 1 0,-1 0 1,-1 0-1,-1 1 0,-1 0 0,0 0 0,-1 9 0,-4-27 10,-1 0 0,1 0 0,0 0 0,0 0 0,0 0 0,1 0 0,-1 0 0,1-1 0,-1 1 0,1 0-1,0-1 1,0 1 0,0-1 0,0 0 0,0 0 0,1 0 0,-1 0 0,1 0 0,0 0 0,1 0-10,-4-1-34,0-1 0,0 0 0,0 0 1,1 0-1,-1 1 0,0-1 0,0 0 0,1 0 1,-1 0-1,0 0 0,1 1 0,-1-1 0,0 0 1,0 0-1,1 0 0,-1 0 0,0 0 0,1 0 0,-1 0 1,0 0-1,1 0 0,-1 0 0,0 0 0,0 0 1,1 0-1,-1 0 0,0 0 0,1 0 0,-1 0 1,0 0-1,1-1 0,-1 1 0,0 0 0,0 0 0,1 0 1,-1 0-1,0-1 0,0 1 0,1 0 0,-1 0 1,0 0-1,0-1 0,0 1 0,0 0 0,1-1 1,-1 1-1,0 0 0,0 0 0,0-1 0,0 1 0,0 0 1,0-1-1,0 1 0,0 0 0,1 0 0,-1-1 1,0 1-1,0 0 0,-1-1 0,1 1 0,0 0 1,0-1-1,0 1 0,0 0 0,0-1 0,0 1 0,0 0 1,0-1 33,-3-9-1862</inkml:trace>
  <inkml:trace contextRef="#ctx0" brushRef="#br0" timeOffset="816230.081">3267 3570 6337,'-1'-1'172,"-2"-2"123,-1-1 0,1 0-1,0 0 1,0 0 0,0 0-1,1 0 1,-1-1-1,1 1 1,0-1 0,0 0-1,1 0 1,-1 1-1,1-1 1,0 0 0,1 0-1,-1 0 1,1 0-1,0 0 1,0 0 0,0 0-1,1 0 1,0 0 0,1-5-295,50-23 316,-22 17-311,4-4-2,1 1 1,0 2 0,1 2-1,0 1 1,2 1 0,-1 3 0,2 0-1,24-1-3,-62 11 2,1-1-1,0 1 1,0 0-1,-1 0 1,1 0-1,0 0 1,0 0-1,-1 0 1,1 0 0,0 0-1,0 1 1,-1-1-1,1 1 1,0-1-1,-1 1 1,1 0-1,-1-1 1,1 1-1,-1 0 1,1 0-1,-1 0 1,1 0-1,-1 1 1,0-1-1,0 0 1,1 0 0,-1 1-1,0-1 1,0 1-1,0-1 1,-1 1-1,1-1 1,0 1-1,-1 0 1,1-1-1,0 1 1,-1 0-1,0-1 1,0 1-1,1 0 1,-1 1-2,-4 7 94,0-1-1,-1 0 1,0 1-1,0-1 1,-1-1 0,0 1-1,-1-1 1,0 0 0,0-1-1,-1 1 1,0-2 0,0 1-1,0-1 1,-3 1-94,8-5 33,-187 112 1529,180-101-1683,32-14-1316,0-13-1419,3-14-261</inkml:trace>
  <inkml:trace contextRef="#ctx0" brushRef="#br0" timeOffset="816828.054">3807 3370 6625,'-5'-32'2441,"20"53"1122,44 197-3273,-58-214-271,1 0 1,0 0-1,-1 0 0,1 0 1,1 0-1,-1-1 0,1 1 1,-1-1-1,1 1 1,0-1-1,0 0 0,0 0 1,1 0-1,-1-1 0,1 1-19,4-31 478,-1-39-1888,-13 35-1088,-2 3-272</inkml:trace>
  <inkml:trace contextRef="#ctx0" brushRef="#br0" timeOffset="817065.022">3810 3402 7466,'-5'-6'2328,"2"-6"449,6 1-2089,10-7-256,2 4-256,9-10-72,8 3-80,7-8-8,-1 3 0,8-1 24,-7 7-8,-2-1 16,-10 10 0,-6 2-232,-10 9 136,-13 3-2785,-7 3 737</inkml:trace>
  <inkml:trace contextRef="#ctx0" brushRef="#br0" timeOffset="817267.005">3915 3472 4041,'-6'6'2032,"0"-3"-15,6 0-665,3-8-400,9 8-320,7-9-56,9-6-103,8-5-345,2 5 40,0-3-8,-3 3-64,-6 1 24,-11 8-104,-7 9-2537,-11-6 833</inkml:trace>
  <inkml:trace contextRef="#ctx0" brushRef="#br0" timeOffset="817559.343">3783 3764 5713,'1'8'2937,"-4"-10"-337,8-1-1143,18-6-1201,1-6-264,14-11 16,4 1 32,10-6 80,-11 7-16,4 4 8,-10 5-40,0 0-200,-12 3-288,-5 0-2273,-7-8 457</inkml:trace>
  <inkml:trace contextRef="#ctx0" brushRef="#br0" timeOffset="817853.207">4101 2798 4001,'25'-130'7177,"-26"129"-7148,1 1 0,0-1 0,0 0-1,0 1 1,0-1 0,-1 1 0,1-1 0,0 0-1,0 1 1,0-1 0,0 1 0,0-1-1,1 0 1,-1 1 0,0-1 0,0 1 0,0-1-1,0 0 1,1 1 0,-1-1 0,0 1-1,1-1 1,-1 1 0,0-1 0,1 1 0,-1-1-1,1 1 1,-1-1 0,0 1 0,1 0-1,-1-1 1,1 1 0,-1 0 0,1-1 0,0 1-1,-1 0 1,1 0 0,-1 0 0,1-1-1,-1 1 1,1 0 0,0 0 0,-1 0 0,1 0-1,-1 0 1,1 0 0,0 0 0,-1 0-1,1 0 1,-1 0 0,1 0 0,0 1 0,-1-1-1,1 0 1,-1 0 0,1 1 0,-1-1-1,1 0 1,-1 0 0,1 1 0,-1-1 0,1 1-1,-1-1 1,1 1 0,-1-1 0,0 0-1,1 1 1,-1-1 0,1 1-29,18 44 111,-18-41-110,130 340 193,-18-90 4,-90-192-172,-28-58-652,-13-3-1605,-6-5 4</inkml:trace>
  <inkml:trace contextRef="#ctx0" brushRef="#br0" timeOffset="818187.083">4071 3364 5993,'4'35'3330,"0"-29"-3274,0 1 0,0-1 0,1 0 0,0 0 0,0 0-1,0-1 1,1 0 0,-1 0 0,1 0 0,6 3-56,10 6 351,-1-1 0,2-1 0,0-1 0,0-1 0,1-1 0,0-1 0,15 2-351,-32-9 137,1 0 1,-1-1-1,0 1 1,1-1-1,-1-1 1,0 0-1,1 0 0,-1 0 1,0-1-1,0 0 1,0 0-1,0-1 1,-1 0-1,1 0 1,-1 0-1,1-1 1,-1 0-1,0 0 1,-1-1-1,1 0 1,-1 0-1,0 0 1,0 0-1,0-1 1,-1 0-1,0 0 1,0 0-1,0-1 1,-1 1-1,0-1 1,0 0-1,-1 1 0,0-1 1,0-1-138,6-31 292,-1 1-1,-3-1 1,-1 0-1,-1 0 1,-4-25-292,2 57 24,-24-178 372,24 184-411,-1 1 0,1-1 1,-1 1-1,1-1 0,-1 0 0,1 0 1,-1 1-1,1-1 0,0 0 0,0 0 1,-1 0-1,1 1 0,0-1 0,0 0 1,0 0-1,0 0 0,0 0 0,0 1 1,0-1-1,0 0 0,0 0 1,0 0-1,1 0 0,-1 1 0,0-1 1,0 0-1,1 0 0,-1 1 0,1-1 1,-1 0-1,1 1 0,-1-1 0,1 0 1,-1 1-1,1-1 0,-1 0 0,1 1 1,0-1-1,-1 1 0,1-1 1,0 1-1,0 0 0,-1-1 0,1 1 1,0 0-1,0-1 0,-1 1 0,1 0 1,0 0-1,0 0 0,0 0 0,0 0 1,-1 0-1,1 0 0,0 0 0,0 0 1,0 0-1,0 0 0,-1 0 1,1 1-1,1-1 15,43 17-4880,-19 2 1106</inkml:trace>
  <inkml:trace contextRef="#ctx0" brushRef="#br0" timeOffset="819012.273">3892 4361 6225,'2'-18'1704,"17"-90"3802,-17 104-5454,-1 0 0,1 0 0,0 0 0,0 0 0,0 1 0,1-1 0,-1 0 0,1 1 0,0 0 1,0 0-1,0 0 0,1 0 0,-1 0 0,1 0 0,-1 1 0,1 0 0,0 0 0,0 0 0,0 0 0,0 1 0,0-1 0,0 1 0,5-1-52,0 3 2,0-1 0,0 2-1,1-1 1,-1 1-1,0 1 1,0 0 0,-1 0-1,1 1 1,-1 0-1,1 0 1,-1 1-1,0 0 1,-1 0 0,1 1-1,-1 0 1,0 0-1,-1 1 1,0 0 0,2 2-2,26 21 12,185 135 3,-93-43-66,-49-40 50,1 0 18,-59-59-11,1-1 1,1 0 0,1-2 0,0-1 0,2 0 0,0-2 0,1-1 0,16 7-7,235 72 128,-272-93-121,-1-1-1,0 1 1,1-1 0,-1 1 0,0 0 0,0 0-1,0 1 1,0-1 0,-1 0 0,1 1-1,-1 0 1,1-1 0,-1 1 0,0 0 0,0 0-1,0 1 1,-1-1 0,1 0 0,-1 1 0,0-1-1,1 1 1,-2-1 0,2 4-7,6 17 127,-11-24 249,-46 3-6068,10-1 2064</inkml:trace>
  <inkml:trace contextRef="#ctx0" brushRef="#br0" timeOffset="819565.055">4743 5012 7258,'-1'-7'5704,"9"18"-5742,9 9 76,36 43 25,3-1-1,2-3 0,47 35-62,-96-85 108,1-1 0,0-1 0,0 1-1,1-2 1,0 1 0,0-1-1,1-1 1,-1 0 0,1-1-1,0 0 1,0-1 0,1 0-1,-1-1 1,1-1 0,-1 0-1,1 0 1,0-1 0,-1-1-1,1 0 1,-1 0 0,1-2-1,-1 1 1,4-3-108,-10 3 152,1-1 1,-1-1-1,0 1 0,0-1 1,0 0-1,0 0 1,0 0-1,-1-1 0,0 0 1,0 0-1,-1-1 0,1 1 1,-1-1-1,0 0 1,0 0-1,-1 0 0,0-1 1,0 1-1,-1-1 0,2-5-152,5-26 85,-2 0-1,-1-1 0,-3 1 0,-1-1 0,-1 0 1,-2 0-1,-2 0 0,-2 1 0,-3-11-84,5 26 52,0-10 86,-2-1 0,0 1 1,-3 0-1,-1 1 0,-1 0 1,-1 0-1,-15-27-138,22 51-13,4 7 7,0 0-1,-1 0 0,1-1 1,0 1-1,-1 0 1,1 0-1,0 0 1,-1 0-1,1 0 0,-1 0 1,0 0-1,1 0 1,-1 0-1,0 0 1,0 0-1,1 0 1,-1 0-1,0 0 0,0 1 1,0-1-1,0 0 1,0 1-1,0-1 1,0 1-1,0-1 0,0 1 1,-1-1-1,1 1 1,0 0-1,0 0 1,0-1-1,0 1 0,-1 0 1,1 0-1,-1 0 7,1 2-88,1 0 0,-1 0 0,0-1 1,0 1-1,0 0 0,1 0 0,-1 0 0,1 0 0,0 0 0,0 0 0,-1 0 0,1 0 0,0 0 0,1 0 0,-1 0 0,0 0 0,1 0 0,-1 0 0,1-1 0,0 3 88,5 21-3286</inkml:trace>
  <inkml:trace contextRef="#ctx0" brushRef="#br0" timeOffset="822732.245">3590 2165 4353,'-33'-6'5442,"37"45"-3038,1 5-2369,2 1 1,2-2-1,1 1 1,8 16-36,3 14 32,-11-36 1,4 13 102,-2 0 0,-3 1 0,0 10-135,-10 2 818,5 25 241,-4-89-1017,0 0-1,0 0 0,0-1 0,1 1 0,-1 0 0,0 0 0,0-1 0,0 1 0,0 0 0,0 0 0,1-1 0,-1 1 0,0 0 0,0 0 0,0-1 0,1 1 0,-1 0 1,0 0-1,0 0 0,0 0 0,1-1 0,-1 1 0,0 0 0,1 0 0,-1 0 0,0 0 0,0 0 0,1 0 0,-1 0 0,0 0 0,1 0 0,-1 0 0,0 0 0,0 0 0,1 0 1,-1 0-1,0 0 0,1 0 0,-1 0 0,0 0 0,0 0 0,1 0 0,-1 1 0,0-1 0,0 0 0,1 0-41,3-10 60,21-61 205,118-306-145,-82 184-37,-46 152-4,-15 29-25,7 23-22,13 24-48,86 248-28,-52-124 48,34 80-18,24-14 34,-100-191-13,-2 0 1,-1 1-1,-2 1 1,-1-1-1,-2 1 1,-2 0-1,-1 8-7,0-41 1,-6 56 279,1-63 604,-17-30-2351,1 14-1740,-4-9-250</inkml:trace>
  <inkml:trace contextRef="#ctx0" brushRef="#br0" timeOffset="824332.406">8394 3167 5513,'-1'-1'79,"-4"-9"3248,5 17-1058,-1 2-2552,3 11 225,0-1-1,0 0 1,2 0-1,1 0 1,0 0-1,5 10 59,-2-7 19,2-1 1,0 1-1,1-2 0,1 1 0,1-2 0,1 0 0,0 0 1,11 9-20,-21-24-89,0 0 0,0 0 0,-1 1 0,1 0 0,-1-1 1,0 1-1,0 0 0,-1 1 0,0-1 0,0 0 0,0 1 0,0-1 1,-1 1-1,0-1 0,0 1 0,0 4 89,-3-2-1564</inkml:trace>
  <inkml:trace contextRef="#ctx0" brushRef="#br0" timeOffset="824734.613">8145 3309 6577,'-6'-3'540,"0"0"-123,0 1 1,0-2 0,1 1-1,-1 0 1,1-1 0,0 0-1,0-1 1,0 1 0,1-1 0,-1 0-1,1 0 1,0 0 0,-1-3-418,5 5 14,1 1 0,0-1 0,-1 1 0,1-1 0,0 1 0,1-1 0,-1 1 0,0 0 0,1 0 0,-1 0 0,1-1 0,0 1 0,0 1 0,-1-1 0,1 0 0,0 0 0,1 1 0,-1-1 0,0 1 0,0 0 0,1-1 0,-1 1 0,1 0 0,-1 1 0,1-1 0,1 0-14,29-11-1,0 2 1,1 2-1,0 1 1,1 1 0,0 2-1,22 0 1,-56 4 0,17-2 6,0 1-1,0 1 1,0 0-1,0 2 1,0 0-1,12 3-5,-28-4 5,0 0 0,-1 1 0,1-1 0,0 0 0,-1 1 0,1 0 0,-1-1 0,0 1-1,1 0 1,-1 0 0,0-1 0,0 1 0,0 0 0,-1 0 0,1 0 0,0 0 0,-1 0 0,1 0-1,-1 1 1,1-1 0,-1 0 0,0 0 0,0 0 0,0 0 0,0 0 0,-1 1 0,1-1 0,-1 0-1,1 0 1,-1 0 0,0 0 0,1 0 0,-1 0 0,0 0 0,0 0 0,-1 0 0,1 0-5,-3 9 77,-1 7 101,-1 1 0,-1-1 0,0 0 0,-2-1 0,0 0 0,-1 0 0,-1-1 0,0 0 0,-1-1 0,-1 0 0,0-1 0,-1-1 0,-3 2-178,57-32-1035,-7-21-1435,3-12 39</inkml:trace>
  <inkml:trace contextRef="#ctx0" brushRef="#br0" timeOffset="825071.363">8633 3101 5825,'-5'-3'3961,"4"4"-1343,7 12-2549,7 21 105,2 8-70,2-1 0,1 0 0,3-1 0,1-1 0,2 0-104,10-11 74,-34-28-70,1 0 0,0 1-1,0-1 1,0 0-1,-1 0 1,1 1-1,0-1 1,0 0-1,0 0 1,0 0 0,-1 0-1,1 0 1,0 0-1,0-1 1,0 1-1,0 0 1,-1 0 0,1-1-1,0 1 1,0 0-1,-1-1 1,1 1-1,0-1 1,-1 1-1,1-1 1,0 1 0,-1-1-1,1 1 1,0-1-1,-1 1 1,1-1-1,-1 0 1,1 0-1,-1 1 1,0-1 0,1 0-1,-1 0 1,0 1-1,1-1 1,-1 0-1,0 0 1,0 0-1,0 1 1,0-1 0,0 0-1,0 0 1,0 0-1,0 0-3,1-8-203,-1 0-1,0 0 0,-1 0 1,0-1-1,0 1 0,-1 0 1,0 1-1,0-1 1,-1 0-1,0 1 0,-1-1 1,0 1-1,-1-2 204,-17-26-2123</inkml:trace>
  <inkml:trace contextRef="#ctx0" brushRef="#br0" timeOffset="825273.377">8620 3107 5305,'-8'-7'2873,"2"-2"-201,6-2-1327,8-9-537,8 1-576,12-12-72,4-1-128,13-2 16,-2 6-8,5 1-24,-5 12-8,-1 4-8,-13 4 16,-3-3 8,-13 9 8,-5 4-1592,-14 8-1153,-17 16-168</inkml:trace>
  <inkml:trace contextRef="#ctx0" brushRef="#br0" timeOffset="825471.977">8697 3189 5041,'0'0'2937,"5"-7"-433,4-5-839,11-11-1297,7-6-224,9-12 24,5 5 0,6-2 16,-6 7-64,-3 10-8,-6 12-64,-6 6-136,-14 9-656,-8 17-1945,-10 3 281</inkml:trace>
  <inkml:trace contextRef="#ctx0" brushRef="#br0" timeOffset="825755.397">8702 3511 7930,'9'-8'1720,"14"-2"745,5-10-2281,21-21-64,4-9 0,3-12 48,-1 1-8,2 2-24,-16 18-32,-3 6-2673,-7 17 865</inkml:trace>
  <inkml:trace contextRef="#ctx0" brushRef="#br0" timeOffset="889679.122">9307 2975 6081,'-24'-3'6971,"97"50"-6360,-66-42-484,0 0 1,-1 1-1,0 0 1,0 0-1,0 1 1,-1 0-1,0 0 1,0 0-1,-1 0 1,3 7-128,18 26 447,36 32-18,-58-69-409,0 0 1,0 0-1,0-1 1,0 1 0,0 0-1,1-1 1,-1 0 0,1 0-1,0 0 1,-1 0 0,1 0-1,0-1 1,0 0 0,0 1-1,0-1 1,0-1 0,4 1-21,-6-2 56,0 0 0,0 0 1,-1 0-1,1 0 0,0 0 1,-1 0-1,1-1 0,-1 1 1,1-1-1,-1 1 0,0-1 1,0 0-1,0 1 0,0-1 1,0 0-1,0 0 0,0 0 1,0 0-1,-1 0 0,1 1 1,-1-2-57,138-363 2430,-44 124-2156,-57 178-190,-26 65 1307,-5 5-4330</inkml:trace>
  <inkml:trace contextRef="#ctx0" brushRef="#br0" timeOffset="891512.547">3086 5054 3777,'0'-2'785,"-7"-24"5290,10 1-3911,6 49-1756,-11 192-445,3-176 60,1 0-1,2 0 1,1 0 0,3-1 0,1 0-1,5 9-22,-8-24 25,-5-18-5,0 0 1,1 0-1,-1 0 0,1 0 0,1 0 1,-1 0-1,1-1 0,0 1 0,0-1 1,1 0-1,0 0 0,2 3-20,-6-9 5,1 1-1,0 0 1,0 0 0,0 0-1,0-1 1,0 1-1,0 0 1,0-1 0,-1 1-1,1 0 1,0-1-1,0 0 1,0 1 0,-1-1-1,1 1 1,0-1-1,-1 0 1,1 1 0,-1-1-1,1 0 1,-1 0-1,1 1 1,-1-1-1,1 0 1,-1 0 0,0 0-1,1 0 1,-1 0-1,0 0 1,0 1 0,1-1-1,-1 0 1,0 0-1,0 0 1,0 0 0,0-1-5,-12-39-3616,-5 20 940</inkml:trace>
  <inkml:trace contextRef="#ctx0" brushRef="#br0" timeOffset="891947.183">2963 5156 4577,'-27'-28'3029,"21"23"-2563,0 0 0,0-1 0,1 1 0,0-1 0,0-1 0,0 1 0,1-1 0,-1 1 0,2-1 0,-1-1 0,0-2-466,4 8 38,1-1 1,0 1-1,0 0 0,0 0 1,0 0-1,0 0 0,0 0 1,1 1-1,-1-1 0,1 0 0,-1 0 1,1 1-1,0-1 0,-1 1 1,1 0-1,0-1 0,0 1 1,0 0-1,0 0 0,0 0 1,0 0-1,1 1 0,-1-1 1,0 1-1,0-1 0,0 1 0,1 0 1,1-1-39,0 0 25,37-9-13,0 2 1,1 2 0,0 1-1,0 3 1,0 1 0,11 3-13,68 2-123,-119-3 122,-1 1-1,1 0 1,-1 0-1,1 0 1,-1 0-1,0 0 1,0 0 0,0 1-1,0-1 1,0 0-1,-1 1 1,1-1-1,0 0 1,-1 1 0,0-1-1,0 1 1,0-1-1,0 0 1,0 1 0,0-1-1,0 1 1,-1-1-1,1 0 1,-1 1-1,0-1 1,0 0 0,0 1-1,0-1 1,0 0-1,0 0 1,-1 1 1,-56 109 324,51-100-202,0 0 0,-1 0 0,0 0-1,-1-1 1,0 0 0,-1-1 0,0 0 0,-1-1 0,0 0-1,0 0 1,-1-1 0,0-1 0,-1 0 0,-11 5-122,-12 4 660,49-13-799,25-16-3552,-10 1 870</inkml:trace>
  <inkml:trace contextRef="#ctx0" brushRef="#br0" timeOffset="892349.11">3499 5059 7578,'-9'1'5206,"6"19"-5246,3-13 347,1 139-215,-2-133-61,2 0 0,0 0-1,0 0 1,1-1 0,0 1 0,2-1 0,-1 1 0,1-1 0,1 0 0,0 0-1,1-1 1,0 0 0,5 7-31,-11-18 8,1 1-1,-1-1 0,0 1 1,1-1-1,-1 1 0,0-1 1,1 0-1,-1 1 1,0-1-1,1 0 0,-1 0 1,0 1-1,1-1 0,-1 0 1,1 0-1,-1 1 0,1-1 1,-1 0-1,1 0 1,-1 0-1,1 0 0,-1 0 1,1 0-1,-1 0 0,1 0 1,-1 0-1,1 0 1,-1 0-1,1 0 0,-1 0 1,1 0-1,-1 0 0,1 0 1,-1-1-1,0 1 0,1 0 1,-1 0-1,1-1 1,-1 1-1,1 0 0,-1 0 1,0-1-1,1 1 0,-1-1 1,0 1-1,1 0 1,-1-1-1,0 1 0,0-1 1,1 1-1,-1 0 0,0-1 1,0 1-1,0-1 0,0 1 1,1-1-1,-1 1 1,0-1-1,0 0-7,5-29 145,-11-19-2955,-1 17 618</inkml:trace>
  <inkml:trace contextRef="#ctx0" brushRef="#br0" timeOffset="892647.683">3496 5007 8338,'6'-17'2120,"9"-2"609,5 6-2393,12-5-208,3 5-104,4-1-40,1 3 40,2-1-32,-1 6 40,-2-2-16,-10 5 8,0 5 0,-8 3-32,-8-2-496,-9 3-2257,-2 7 553</inkml:trace>
  <inkml:trace contextRef="#ctx0" brushRef="#br0" timeOffset="892874.126">3563 5259 4777,'0'4'2232,"10"-4"25,9-6-1161,12-9-528,9-3-320,8-8-56,-2 0-136,-4 1 0,-8 6 8,-5 3 8,-10 8 8,-3 4-2392,-1 7 824</inkml:trace>
  <inkml:trace contextRef="#ctx0" brushRef="#br0" timeOffset="893075.366">3584 5552 8834,'8'-6'2104,"13"-10"729,6 0-2577,19-10-144,2 0-80,7-7 0,-5 1 0,4 5 16,-10 7 32,4 9-2921,-11 5 977</inkml:trace>
  <inkml:trace contextRef="#ctx0" brushRef="#br0" timeOffset="893618.385">3975 5071 7514,'-8'-6'4430,"10"11"-2710,18 19-1980,-14-16 463,80 124-338,-73-110 159,-1-2 2,0-1-1,1 0 1,1-1 0,1 0-1,0-1 1,8 6-26,-21-22 26,-1 0 1,0 1 0,0-1-1,0 0 1,1 0 0,-1 0 0,0 0-1,1 0 1,-1 0 0,1-1-1,-1 1 1,1 0 0,-1-1-1,1 1 1,0-1 0,-1 0 0,1 1-1,0-1 1,-1 0 0,1 0-1,0 0 1,-1 0 0,1 0-1,0-1 1,-1 1 0,1 0 0,0-1-1,-1 1 1,1-1 0,-1 0-1,1 1 1,-1-1 0,1 0-1,-1 0 1,1 0 0,-1 0 0,0 0-1,0 0 1,1-1 0,-1 1-1,0 0 1,0-1 0,0 1-1,0-1-25,20-32 353,-2 0 0,-1-2 0,-2 0 0,-2-1 1,-1 0-1,-1-1 0,-3 0 0,-1-1 0,-2 0 1,0-14-355,-3 31 59,27-101 154,-30 121-238,1 0-1,0 1 1,0-1 0,0 0 0,0 1 0,1-1 0,-1 0 0,0 1 0,1-1 0,-1 1 0,1 0-1,-1 0 1,1-1 0,-1 1 0,1 0 0,0 0 0,0 1 0,0-1 0,-1 0 0,1 0 0,0 1-1,0-1 1,0 1 0,0 0 0,0 0 0,0-1 0,1 1 25,33 11-3353,-7 6 411</inkml:trace>
  <inkml:trace contextRef="#ctx0" brushRef="#br0" timeOffset="934535.384">2132 4711 7098,'-12'-18'2629,"-36"-37"1678,-60 46-3717,14 1-828,19-34-542,52 33 932,0 2 1,-1 0 0,0 1 0,0 1 0,0 1 0,-1 2 0,1 0 0,-1 1 0,1 2-1,-1 1 1,1 0 0,-5 3-153,-10-2 446,-340 26 1560,365-30-1993,0 1 0,0 1 1,0 0-1,0 1 0,1 1 0,-1 0 1,0 1-1,1 0 0,0 1 1,0 0-1,1 1 0,-1 1 0,1 0 1,1 0-1,-1 1 0,1 1 0,1 0 1,-1 0-1,2 1 0,-1 1 1,1-1-1,-1 5-13,-17 30 27,3 1 1,2 1 0,-5 18-28,23-55 4,-96 246 142,98-251-145,0 0-1,1 0 0,-1 1 1,1-1-1,0 1 1,0-1-1,1 1 1,-1-1-1,1 1 0,0-1 1,1 1-1,-1 0 1,1-1-1,1 1 0,-1-1 1,1 0-1,-1 1 1,1-1-1,1 0 0,-1 0 1,1 0-1,0-1 1,2 4-1,124 165 16,-104-139-40,3-2 1,0-1 0,2-1-1,2-1 1,0-2 0,2-1 0,1-2-1,1-1 1,0-2 0,2-1-1,0-2 1,2-2 0,7 1 23,23 6-6,2-3 0,0-3 0,1-3 0,0-3 0,1-4 0,-1-3 1,5-3 5,191 9 42,34 25-38,15-13-58,-244-23 42,1-3 0,-1-3 0,32-10 12,477-125 41,-520 130-78,0-2 0,-1-4 0,-1-2 0,-1-2 0,-1-3 0,43-27 37,-31 5-38,-3-3 0,-2-2 0,-2-4 0,-3-3 0,-2-2 0,-3-2 0,-3-3 0,31-52 38,-60 84-1,-14 23 2,-1-1-1,0 0 1,-1 0 0,-1 0 0,0-1-1,0 0 1,-1-1 0,-1 1 0,0-1 0,-1 0-1,-1-1 1,0 1 0,-1-1 0,1-10-1,-4 13-6,0-1-1,0 1 1,-1 0 0,0 0 0,-1 0 0,-1 0 0,0 0-1,-1 1 1,0 0 0,0-1 0,-1 2 0,-1-1-1,0 1 1,0 0 0,-1 0 0,0 1 0,-1 0 0,0 1-1,-1-1 7,-21-9-3,-1 1-1,0 2 0,-1 1 0,0 1 0,-1 2 0,0 2 0,-1 1 0,0 2 0,0 1 0,-1 1 1,1 3-1,-20 1 4,-137-5 100,-42 11-100,-246 18 511,-43 9-231,43 8-279,398-33-116,0-1-635,1 4 1,-70 20 749,125-24-1005,1 1-1,0 1 1,1 1 0,0 2 0,1 0-1,-18 13 1006,-24 28-4285</inkml:trace>
  <inkml:trace contextRef="#ctx0" brushRef="#br0" timeOffset="936426.064">6867 3185 8274,'-126'17'4470,"-59"19"-3272,178-34-1156,-30 8-3,2 2 1,-1 1-1,2 2 0,0 1 0,1 1 0,0 3 0,2 0 1,0 2-1,2 1 0,0 2 0,-4 5-39,21-19 48,1 0 0,0 1 0,1 0 0,0 0 0,1 1 0,0 1 0,1-1 0,0 2 0,1-1 0,1 1 0,0-1 0,2 2 0,-1-1 0,2 0 0,0 1 0,0 3-48,0 5 13,0 0 0,2 1 0,1-1 0,1 0 0,1 0 0,1 1-1,1-2 1,1 1 0,1 0 0,2-1 0,0 0 0,1-1 0,1 0 0,1 0 0,1-1 0,1 0-1,1-1 1,6 6-13,12 4 89,1-2-1,1-1 0,2-1 0,0-3 1,14 6-89,-2-7 21,1-2 1,1-3 0,0-1 0,2-3-1,-1-2 1,1-3 0,1-2 0,-1-2-1,1-2 1,16-3-22,23 0 14,0-3 0,-1-4-1,65-16-13,88-13 6,-84-3-4,7-21 5,-95 31-12,250-129-5,271-170 40,-411 232-28,27-5 12,47 1-44,35 6 45,-226 65-24,-1-4 1,-1-2-1,-2-3 0,-2-3 1,-1-2-1,-3-2 0,-2-3 1,16-22 8,-49 52 7,-2-2-1,0 0 1,-1-1 0,-2-1 0,0 0 0,-1-1 0,-2 0 0,0-2-1,-2 1 1,-1-1 0,0 0 0,-2-1 0,-2 0 0,0 0-1,-1-10-6,-5 20-1,-2 1 0,0-1 0,-1 1 0,-1-1 0,0 1 0,-1 0 0,-1 1 0,-1 0 0,0 0 0,-1 0 0,0 1-1,-1 1 1,-1-1 0,0 2 0,0-1 0,-3 0 1,3 3 88,-1 1 0,0 1 0,0-1 0,0 2 0,-1 0 1,0 0-1,-1 2 0,1-1 0,-1 2 0,0 0 0,0 0 0,-1 1 0,-2 1-88,-15-2 81,-1 2-1,0 1 0,0 1 1,0 2-1,-14 3-80,-16 8-300,0 3 0,1 3 0,1 2 0,1 3 0,-43 25 300,22-13-31,-150 63 32,-8-9-89,66-31-72,-61 6 160,133-37 19,-176 41 10,180-48 30,1 4 0,1 5-1,2 4 1,0 4-59,-183 98 52,-111 56-35,311-152-19,-2-4 0,-61 18 2,-187 42 16,249-72-289,1 5-1,1 2 0,-20 15 274,-8 10-2618,9-4 100</inkml:trace>
  <inkml:trace contextRef="#ctx0" brushRef="#br0" timeOffset="981551.831">1360 3004 4305,'-72'16'5519,"-34"1"-4378,24-25-700,67 5-377,-1 1 0,0 0 1,1 1-1,-1 1 0,0 0 0,0 1 0,1 1 0,-1 0 1,1 1-1,-1 1 0,-9 4-64,-3 8 203,1 1 0,0 2 1,1 1-1,1 1 0,1 1 0,1 1 1,1 1-1,1 1 0,1 1 0,-6 12-203,-64 73 388,-81 70 177,151-151-466,2 1 1,0 1 0,2 0 0,1 1-1,2 1 1,2 0 0,1 1 0,1 0-1,2 1 1,-1 18-100,-12 131 65,20-172-65,1-1-1,0 1 0,1 0 0,0 0 0,1-1 1,1 1-1,0-1 0,1 0 0,0 0 0,0 0 0,2-1 1,-1 0-1,3 3 1,12 9 11,2 0 0,0-1 0,1-2 1,1 0-1,1-2 0,1-1 0,18 9-11,-17-9-4,21 10 26,2-3 0,1-1-1,0-3 1,1-3-1,1-1 1,1-4-1,20 2-21,-18-2 22,13 3 2,2-3-1,0-3 0,19-2-23,51-10 11,-80 0-4,0 3-1,0 2 1,38 8-7,-3 6 18,0-4 0,0-4 1,34-5-19,-28-7 5,-1-5 0,0-4 1,5-5-6,45-17 14,95-36-14,-186 46 1,-1-3-1,-1-3 0,-2-2 0,-2-2 1,5-7-1,79-49 8,-108 73-23,-1-1 0,0-1 0,-2-2 0,0 0 0,-2-2 0,0-1 0,-2-2 0,0 0 0,-2-1 0,-2-1 1,0-1-1,-2-1 0,-1-1 0,-2 0 0,-1-1 0,-1-1 0,5-26 15,-12 33-4,-1 0-1,-2 0 1,0-1-1,-2 1 1,-1-1-1,-2 1 1,0-1 0,-2 1-1,-2-8 5,0 25 40,0 0 0,0 0 0,0 1 0,-1 0 0,-1 0-1,0 0 1,0 1 0,-1 0 0,1 1 0,-2 0 0,1 1 0,-1-1 0,0 2-1,0-1 1,-1 2 0,1-1 0,-8-1-40,-7-6 25,-293-130 27,204 103-60,-1 4 0,-2 6-1,-1 5 1,-1 4 0,-1 7 0,-16 3 8,-204-14 36,-29-3-10,2-5-28,271 25 4,0 5 0,-55 8-2,88 0-8,0 3 0,1 2 0,0 4 0,-10 5 8,13 0-21,0 2 0,2 3 0,1 2 0,-16 14 21,18-7-398,1 3 0,2 2 0,2 2 1,-29 33 397,-23 29-2840,4-1-103</inkml:trace>
  <inkml:trace contextRef="#ctx0" brushRef="#br0" timeOffset="1.00371E6">7620 4629 7858,'-70'-3'3685,"-35"-3"-2513,-35-29-676,-93 30 1699,140 14-1898,-53-2-147,124-7-125,0 2-1,0 0 1,0 1 0,0 2 0,-10 3-25,-84 39 61,102-41-72,0 1-1,1 0 0,0 1 1,0 0-1,1 1 1,0 1-1,1 0 1,0 1-1,0 0 1,1 0-1,0 1 0,1 1 1,-6 11 11,-17 18-15,-92 102 171,-56 76 156,176-214-308,0 0 0,0 0 0,1 1 1,0-1-1,0 1 0,0 0 0,1-1 0,0 1 0,0 0 1,1 0-1,0 0 0,0 1 0,1-1 0,-1 0 1,2 0-1,-1 0 0,1 1 0,0-1 0,0 0 0,1 0 1,0 0-1,2 2-4,8 23-3,1 0 1,2-2-1,1 1 1,1-2-1,2-1 0,0 0 1,2-1-1,2-1 1,0-1-1,1-1 1,2-1-1,0-2 1,23 15 2,-10-10-1,1-2 1,1-2 0,1-1 0,0-3 0,2-1 0,0-2 0,28 5 0,58 8-5,0-6 0,4-6 5,122 0-18,22-20 29,-17-10-8,1 9-11,-19-11-22,-184 6-15,-1-3 0,1-2-1,-1-3 46,-23 6-12,0-2-1,-1-1 0,-1-2 0,0-1 0,-2-1 0,16-13 13,-33 21 0,0-1 0,-1-1 1,-1 0-1,0 0 0,0-1 0,-1-1 0,0-2 0,4-9 2,-1 0-1,-2 0 0,0-1 0,-2-1 0,-1 0 0,5-29-1,-7 30 67,-1-1 0,-2 1 0,-1-1 0,-1 0 0,-1 0 0,-1 0 0,-2 0 0,-1 0 0,-1 0 0,-1 0 0,-2 1 0,0 0 0,-2 0 0,-3-3-67,-5-10 134,9 18-132,-1 0-1,-1 0 1,-1 1 0,-1 0-1,-1 1 1,0 1 0,-2 0-1,0 0 1,-1 2-1,-12-11-1,10 15 55,0 1-1,0 0 1,-1 1-1,0 2 1,-1 0-1,0 0 0,0 2 1,-1 1-1,1 0 1,-2 2-1,-13-2-54,-370-13 867,106 18-822,-35 15-42,-38 24 50,238-17 5,1 7 0,-16 9-58,25 1-158,2 6 0,-45 25 158,60-18-1538,2 4-1,3 5 1,-23 22 1538,-27 31-3100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9:39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411 679 5289,'33'-86'8765,"-62"125"-6844,-264 448-1642,230-397 33,63-90-308,0 0 0,0 0 0,1-1 0,-1 1 1,0 0-1,0 0 0,0 0 0,0-1 0,0 1 0,0 0 0,0 0 0,0 0 0,0-1 0,0 1 0,0 0 0,0 0 0,0 0 0,-1-1 0,1 1 1,0 0-1,0 0 0,0 0 0,0-1 0,0 1 0,0 0 0,0 0 0,-1 0 0,1 0 0,0-1 0,0 1 0,0 0 0,0 0 0,-1 0 0,1 0 1,0 0-1,0 0 0,0 0 0,0-1 0,-1 1 0,1 0 0,0 0 0,0 0 0,-1 0 0,1 0 0,0 0-4,8-27-510,25-56-4049,-2 31 1201</inkml:trace>
  <inkml:trace contextRef="#ctx0" brushRef="#br0" timeOffset="276.838">405 660 7930,'-1'11'3820,"-9"8"-2655,6-11-900,-3 3-151,1 1-1,0 0 1,1 0 0,0 1-1,1 0 1,1-1 0,0 1-1,1 1 1,0-1-1,1 0 1,0 0 0,1 1-1,0-1 1,2 0 0,-1 0-1,2 1 1,-1-1-1,2-1 1,0 1 0,2 5-114,32 46 165,-29-51-135,-1 0 1,0 1-1,-1-1 0,-1 2 0,0-1 0,0 1 0,-2 0-30,-2-3 7,1 0 84,-2-23-376,-10-27-3310,0 14 806</inkml:trace>
  <inkml:trace contextRef="#ctx0" brushRef="#br0" timeOffset="562.297">159 1021 6649,'-15'3'2721,"7"0"48,8 1-1705,11 0-536,9 2-328,15-3 24,7-3 72,14-3 24,-1-3 40,4 0-40,-12 0-120,-3 3 24,-14 6 3217,-22-9-6594,-23-6 3386</inkml:trace>
  <inkml:trace contextRef="#ctx0" brushRef="#br0" timeOffset="20926.82">9906 128 8826,'7'-11'6473,"-197"149"-5347,-123 88-927,216-181 147,85-46-199,15-2 41,153-7-43,-91 9-142,146 4 52,-199-2-52,1-1 0,-1 1 0,1 1 0,-1 0 0,0 1 0,0 1-1,0 0 1,0 0 0,10 6-3,-4 25-4167,-16-28 1202</inkml:trace>
  <inkml:trace contextRef="#ctx0" brushRef="#br0" timeOffset="21379.988">10589 499 8818,'-20'22'5529,"63"-56"-2932,236-171-1546,-53 42-930,-150 107-118,-57 54-84,-26 26 7,-52 74 48,41-72 22,1 0 1,1 2 0,2 0-1,0 1 1,2 0-1,1 1 1,2 0-1,-4 21 4,12-48 5,0 0-1,0 0 0,0 0 1,1 1-1,-1-1 0,1 0 1,0 0-1,0 1 0,0-1 1,0 0-1,0 1 0,1-1 1,0 0-1,-1 1 1,1-1-1,0 0 0,1 0 1,-1 0-1,0 0 0,1 0 1,0 0-1,0 0 0,0-1 1,0 1-1,0 0 0,0-1 1,1 0-1,-1 1-4,1-4-59,1 1 0,-1 0 0,0-1 0,0 0 0,0 0 0,0 1 0,0-2 0,0 1 0,0 0 0,-1-1 0,1 1 0,0-1 1,-1 0-1,1 0 0,-1 0 0,1 0 0,-1 0 0,0-1 0,0 1 0,0-1 0,1-1 59,0 1-281,56-70-6693,-25 26 2268</inkml:trace>
  <inkml:trace contextRef="#ctx0" brushRef="#br0" timeOffset="21623.061">11631 17 9042,'21'-12'2603,"-21"12"-2550,0 0-1,0-1 0,0 1 1,0 0-1,0 0 1,1-1-1,-1 1 0,0 0 1,0 0-1,0 0 1,1-1-1,-1 1 1,0 0-1,0 0 0,1 0 1,-1 0-1,0 0 1,0-1-1,1 1 0,-1 0 1,0 0-1,0 0 1,1 0-1,-1 0 0,0 0 1,0 0-1,1 0 1,-1 0-1,0 0 1,1 0-1,-1 0 0,0 0 1,0 0-1,1 0 1,-1 0-1,0 1 0,1-1 1,-1 0-1,0 0 1,0 0-1,0 0 0,1 0 1,-1 1-1,0-1 1,0 0-1,1 0 1,-1 0-1,0 1 0,0-1 1,0 0-1,0 0 1,0 1-1,1-1 0,-1 0 1,0 0-1,0 1 1,0-1-1,0 0 0,0 0 1,0 1-1,0-1 1,0 0-1,0 1 1,0-1-1,0 0 0,0 0 1,0 1-1,0-1-52,-10 21 276,-40 45 120,34-50-306,1 1 0,1 1 0,1 0 0,0 1 0,1 1 0,1-1 0,1 2 0,1 0 0,1 0 0,1 0 0,0 1 0,2 0 0,0 0 0,0 15-90,5-35 12,0 0-1,0 0 1,1 0-1,-1 0 1,0 0-1,1 0 1,-1 0-1,1 0 1,-1-1-1,1 1 1,0 0-1,0 0 1,0 0-1,0-1 1,0 1-1,0 0 1,1-1 0,-1 1-1,0-1 1,1 0-1,-1 1 1,1-1-1,0 0 1,-1 0-1,1 0 1,0 0-1,0 0 1,0 0-1,0-1 1,-1 1-1,1 0 1,0-1 0,2 0-12,68-4 268,-43-3-287,0-1 1,0-2-1,-1 0 0,0-2 0,6-4 19,29-28-4018,-43 25 814</inkml:trace>
  <inkml:trace contextRef="#ctx0" brushRef="#br0" timeOffset="21875.022">11753 273 9354,'-8'16'2144,"-3"3"937,2 9-2665,-3 11-80,0-3-16,0 10-8,4-5-128,5 1-16,8-10-87,8-3 23,4-11-24,7 10-3345,-4-22 1120</inkml:trace>
  <inkml:trace contextRef="#ctx0" brushRef="#br0" timeOffset="2751.088">1230 803 7226,'-35'5'4954,"-38"46"-3732,68-46-1164,-1 1 0,1-1 0,1 1 0,-1 1 0,1-1 0,0 0 0,0 1 0,1 0 0,0 0 0,0 0 0,-1 5-58,4-13 7,0 1 0,0-1 0,1 1 0,-1 0 0,0-1 0,0 1 0,0-1 0,1 1 0,-1 0 0,0-1 0,1 1 0,-1-1 0,0 1 0,1 0 0,-1 0 0,0-1 0,1 1 0,-1 0 0,0 0 0,1-1 0,-1 1 0,1 0-1,-1 0 1,1 0 0,-1 0 0,1 0 0,-1-1 0,0 1 0,1 0 0,-1 0 0,1 0 0,-1 0 0,1 0 0,-1 1 0,1-1 0,-1 0 0,1 0 0,-1 0 0,0 0 0,1 0 0,-1 1 0,1-1 0,-1 0 0,0 0 0,1 1 0,-1-1 0,1 0 0,-1 1 0,0-1-1,1 0 1,-1 1 0,0-1 0,0 0 0,1 1 0,-1-1 0,0 1 0,0-1 0,0 0 0,1 1 0,-1-1 0,0 1 0,0-1 0,0 1 0,0-1 0,0 1 0,0-1 0,0 1 0,0-1-7,32-26 117,0-1 0,-2-2 1,-2-1-1,0-1 1,8-15-118,-33 42 6,4-4-30,-8 22-42,-25 193 39,25-186 43,1 1 0,1-1 0,1 0-1,1 1 1,0-1 0,7 17-16,-5-15 25,0-1 1,-1 1-1,-1 0 0,-2 0 0,0 15-25,-1-36 17,0 0 0,0 1 0,0-1 0,-1 0 0,1 1 0,-1-1 0,1 0 0,-1 1 0,0-1 0,0 0 0,0 0 0,0 0 0,0 0 0,-1 0-1,1 0 1,0 0 0,-1 0 0,0-1 0,1 1 0,-1 0 0,0-1 0,0 1 0,0-1 0,0 0 0,0 0 0,0 0 0,0 0 0,0 0 0,-1 0 0,1 0 0,0-1 0,-1 1-1,1-1 1,0 0 0,-1 0 0,1 0 0,0 0 0,-1 0 0,1 0 0,0 0 0,-2-1-17,-3-1 61,0-1-1,0 1 1,0-1-1,1-1 1,-1 1-1,1-1 1,-1 0 0,1-1-1,1 1 1,-1-1-1,1 0 1,0-1-1,0 1 1,0-1-1,1 0 1,0 0 0,0-1-1,0 1 1,1-1-1,0 0 1,0 0-1,1 0 1,0 0-1,0 0 1,1 0 0,0-1-1,0-2-60,3 3 3,1-1 0,0 0 0,0 0-1,1 1 1,0 0 0,0-1 0,1 2 0,-1-1 0,2 0 0,-1 1-1,1 0 1,0 0 0,0 1 0,1 0 0,-1 0 0,1 0-1,0 1 1,1 0 0,-1 0 0,1 1 0,-1 0 0,1 0-1,1 1-2,57-25 18,-42 18-3,1 0 0,-1-2 0,-1 0-1,0-2 1,-1-1 0,0 0 0,-1-2-1,6-6-14,-22 17 12,0-1-1,0 0 0,-1 0 0,1 0 0,-1-1 1,-1 1-1,0-1 0,1 0 0,-2 0 0,1 0 1,-1 0-1,1-5-11,-3 9 5,1 1 1,-1-1-1,0 1 1,0-1-1,0 0 1,0 1-1,0-1 0,-1 0 1,1 1-1,-1-1 1,0 1-1,1-1 1,-1 1-1,0-1 1,-1 1-1,1 0 1,0 0-1,-1-1 0,1 1 1,-1 0-1,1 0 1,-1 0-1,0 0 1,0 1-1,0-1 1,0 1-1,0-1 1,-1 1-1,1-1 0,0 1 1,-1 0-1,1 0 1,-1 0-1,1 1 1,-1-1-1,0 0-5,-2 1-7,0 0 1,0 0-1,0 0 0,0 1 0,0-1 0,0 1 0,0 0 1,0 1-1,1-1 0,-1 1 0,0 0 0,1 0 0,0 0 1,-1 1-1,1 0 0,0 0 0,0 0 0,0 0 1,1 0-1,-1 1 0,1 0 0,0-1 0,0 1 0,0 1 1,0-1-1,1 0 0,0 1 0,0-1 0,0 1 0,0-1 1,1 1-1,0 0 0,0 0 0,0 1 7,0-4-2,1 0-1,0 0 1,0 1-1,0-1 1,0 0 0,0 0-1,1 0 1,-1 0-1,1 0 1,-1 0-1,1 0 1,0 0 0,0 0-1,0 0 1,0 0-1,0 0 1,0 0-1,0-1 1,1 1 0,-1 0-1,1-1 1,-1 1-1,1-1 1,-1 0-1,1 1 1,0-1 0,0 0-1,0 0 1,0 0-1,0 0 1,0 0 2,67 12-665,-55-13-11,0-2 0,0 0 0,0 0-1,0-1 1,-1-1 0,1 0 0,-1-1 0,6-3 676,26-11-3162</inkml:trace>
  <inkml:trace contextRef="#ctx0" brushRef="#br0" timeOffset="3270.184">1814 689 7746,'-21'-2'5660,"-8"27"-4746,27-23-775,-4 3-108,2 0 1,-1 0-1,0 0 0,1 1 0,0-1 1,1 1-1,-1 0 0,1 0 0,0 1 1,0-1-1,1 1 0,0-1 1,0 1-1,1 0 0,-1 0 0,2 0 1,-1-1-1,1 5-31,1-8 11,1 1 0,0-1 1,0 0-1,0 0 0,0 1 0,1-2 1,-1 1-1,1 0 0,0 0 1,-1-1-1,1 0 0,0 1 0,1-1 1,-1 0-1,0-1 0,1 1 0,-1 0 1,1-1-1,-1 0 0,1 0 0,2 0-11,13 7 43,-11-4-47,1-1 1,-1 2 0,0-1 0,-1 1 0,1 1 0,-1-1 0,0 1 0,-1 0 0,1 1-1,-1 0 1,0 0 0,-1 0 0,1 1 0,-2-1 0,1 1 0,-1 0 0,0 1 0,-1-1-1,0 1 1,0-1 0,-1 1 0,0 0 0,0 0 0,-1 0 0,0 0 0,-1 1 0,0-1-1,-1 0 1,0 0 0,-1 9 3,1-14 31,1 0 0,-1 0-1,0 0 1,0 0-1,0 0 1,0-1 0,0 1-1,-1 0 1,0-1 0,0 1-1,0-1 1,0 1 0,-1-1-1,1 0 1,-1 0-1,0 0 1,0 0 0,0 0-1,0-1 1,0 1 0,-1-1-1,1 0 1,-1 0 0,1 0-1,-1-1 1,0 1 0,0-1-1,0 0 1,1 0-1,-1 0 1,0-1 0,-1 1-1,1-1 1,0 0 0,0 0-1,0 0 1,0-1 0,0 1-1,0-1 1,-1 0-31,1-1 50,1 0 1,0 0-1,-1 0 1,1-1 0,0 1-1,0-1 1,0 1-1,0-1 1,1 0-1,-1 0 1,1 0-1,0-1 1,0 1-1,0 0 1,0-1-1,0 1 1,1-1-1,0 0 1,-1 0 0,2 1-1,-1-1 1,0 0-1,1 0 1,-1 0-1,1 0 1,0 0-1,1 0 1,-1-3-51,1-3 22,1-1 0,0 0 1,0 0-1,1 1 0,1 0 0,-1-1 0,2 1 1,-1 1-1,6-8-22,4-3 24,2 1 0,0 1-1,1 0 1,1 2 0,1 0 0,0 1 0,1 0 0,5-1-24,67-55 93,-87 68-84,-4 2-3,1 0 0,0-1 0,0 1 0,-1 0 0,1-1 1,-1 1-1,1-1 0,-1 0 0,0 1 0,0-1 0,0 0 0,0 0 0,0 0 0,0 0 0,0 0 0,0 0 0,-1 0 0,1 0 0,-1 0 0,1 0 0,-1-1-6,-2 2 5,1 0 1,-1-1 0,0 1-1,0 0 1,0 0-1,0 0 1,0 0-1,0 0 1,0 0-1,0 0 1,0 1-1,0-1 1,0 1-1,0 0 1,0-1-1,-1 1 1,1 0-1,0 0 1,0 1-1,0-1 1,0 0-1,0 1 1,-1-1-1,1 1 1,0 0-1,0-1 1,0 1-1,0 0 1,0 0-6,-4 3-3,0-1 0,1 1 0,-1 0 0,1 1 1,-1-1-1,1 1 0,1 0 0,-1 0 0,1 1 0,-1-1 0,2 1 0,-1 0 0,1 0 1,0 0-1,0 1 0,0-1 0,1 1 0,0 0 0,1-1 0,-1 1 0,1 0 0,0 0 1,1 0-1,0 6 3,-1-10-5,1 0 1,-1 0 0,1 0-1,0 0 1,0 0 0,0 0-1,0 0 1,0 0 0,1 0 0,0 0-1,-1 0 1,1 0 0,0 0-1,0-1 1,1 1 0,-1 0-1,0-1 1,1 1 0,0-1 0,-1 1-1,1-1 1,0 0 0,0 0-1,1 0 1,-1 0 0,0 0-1,1 0 1,-1 0 0,1-1-1,-1 1 1,1-1 0,0 0 0,0 0-1,0 0 1,0 0 4,8-3-431,1 0-1,-1 0 1,0-1 0,-1-1 0,1 0-1,-1 0 1,1-1 0,-1-1 0,-1 1-1,1-2 1,7-6 431,31-21-3302</inkml:trace>
  <inkml:trace contextRef="#ctx0" brushRef="#br0" timeOffset="3706.679">2245 415 6977,'0'-1'133,"0"0"0,0 1-1,0-1 1,-1 1 0,1-1-1,0 1 1,-1 0 0,1-1-1,0 1 1,-1-1-1,1 1 1,-1-1 0,1 1-1,0 0 1,-1-1 0,1 1-1,-1 0 1,1 0 0,-1-1-1,1 1 1,-1 0-1,1 0 1,-1 0 0,1-1-1,-1 1 1,0 0 0,1 0-1,-1 0 1,1 0 0,-1 0-1,1 0 1,-1 0-1,1 0 1,-1 1 0,0-1-1,1 0 1,-1 0 0,1 0-1,-1 1 1,1-1-1,-1 0 1,1 0 0,-1 1-1,1-1 1,0 0 0,-1 1-1,1-1 1,-1 1 0,1-1-1,0 0 1,-1 1-1,1-1 1,0 1 0,0-1-1,-1 1 1,1 0-133,-15 37 378,12-28-138,-93 269 436,94-274-661,0 1 0,0 0 0,1-1 0,0 1 0,0 0 0,1 0 0,0 0 0,0 0 0,0-1 0,1 1 0,-1 0 0,1 0 0,1 0 0,-1-1 0,1 1 0,0 0 0,0-1 0,2 2-15,-2-5 13,1 0 0,0-1 0,0 0 0,0 0 1,0 0-1,0 0 0,0 0 0,0-1 0,0 1 1,0-1-1,0 0 0,0 0 0,0 0 0,0 0 1,0 0-1,0-1 0,0 1 0,0-1 0,0 0 1,0 0-1,0 0 0,0 0 0,0-1 0,-1 1 0,1-1 1,0 1-1,0-2-13,193-118 352,-195 120-356,0 0 0,1 0-1,-1 0 1,1 0 0,-1 0 0,1 0 0,0 1 0,-1-1-1,1 1 1,0-1 0,-1 1 0,1 0 0,0-1 0,0 1-1,-1 0 1,1 0 0,0 0 0,0 0 0,-1 1 0,1-1 0,0 0-1,-1 1 1,1-1 0,0 1 0,-1 0 0,1-1 0,-1 1-1,1 0 1,-1 0 0,1 0 0,-1 0 0,1 0 0,-1 0-1,0 1 1,0-1 0,0 0 0,1 1 0,-1-1 0,-1 0-1,1 1 1,0 0 0,0-1 0,0 1 0,-1-1 0,1 1 0,-1 0-1,1-1 1,-1 1 0,0 0 0,0 0 4,1 2 27,0 0 0,-1-1 0,0 1 1,1 0-1,-1 0 0,-1-1 0,1 1 1,0 0-1,-1-1 0,0 1 0,0 0 0,0-1 1,0 1-1,-1-1 0,1 1 0,-1-1 0,0 0 1,0 0-1,0 0 0,0 0 0,-1 0 0,1 0 1,-1 0-1,0-1 0,0 1 0,0-1 0,0 0 1,0 0-1,0 0 0,-4 1-27,-8 3 130,-1-1 0,1 0 0,-1-1 0,-1-1 0,1-1 0,0 0 0,-1-1 0,1-1 0,-1 0 0,0-1-130,4-6-1667,29-1-3996,-12 6 4905,15-6-4250</inkml:trace>
  <inkml:trace contextRef="#ctx0" brushRef="#br0" timeOffset="4527.981">2491 835 7610,'15'15'6274,"38"-30"-5080,-30 0-1068,0 0 0,-1-1 0,-1-2 1,0 0-1,-1-1 0,-1-1 0,-1 0 0,6-12-126,-21 29 13,18-47 126,-21 49-134,-1 0-1,0-1 0,0 1 0,0 0 0,0 0 0,0 0 0,0 0 0,0 0 0,0 0 0,0 0 0,0 0 0,0 1 0,-1-1 0,1 0 0,0 1 0,-1-1 1,1 1-1,0-1 0,-1 1 0,1-1 0,-1 1 0,1 0 0,0 0 0,-1 0 0,1 0 0,-1 0 0,1 0 0,-1 0 0,1 1 0,-1-1 0,1 0 0,0 1 1,-1-1-1,1 1 0,0-1 0,-1 1 0,1 0 0,0 0 0,0-1 0,0 1 0,-1 0 0,1 0 0,0 0-4,-10 6-1,0 0 0,0 0 0,1 1-1,0 0 1,1 1 0,0 0 0,0 1 0,0 0-1,2 0 1,-1 1 0,1 0 0,1 0-1,0 0 1,0 1 0,1 0 0,1 0 0,0 0-1,1 1 1,0 0 0,1-1 0,-1 5 1,3-17 3,0 1 1,-1 0-1,1-1 1,0 1-1,0 0 1,-1-1-1,1 1 1,0 0-1,0 0 1,0-1-1,0 1 1,0 0-1,0 0 1,0-1-1,0 1 1,0 0-1,0 0 1,0-1-1,1 1 1,-1 0-1,0 0 1,0-1-1,1 1 1,-1 0-1,0-1 1,1 1-1,-1-1 1,1 1-1,-1 0 1,1-1-1,-1 1 1,1-1-1,0 1 1,-1-1-1,1 1 1,-1-1-1,1 0 1,0 1-1,-1-1 1,1 0-1,0 0 1,0 1 0,-1-1-1,1 0 1,0 0-1,0 0 1,-1 0-1,1 0 1,0 0-1,0 0 1,-1 0-1,1 0 1,0 0-1,0 0 1,-1-1-1,1 1 1,0 0-1,0 0 1,0-1-4,104-67 229,26-4-69,-129 72-163,0-1 1,0 0-1,0 0 1,0 1-1,0-1 1,0 1-1,0 0 0,0-1 1,0 1-1,0 0 1,0 0-1,0 0 1,0 1-1,0-1 0,0 0 1,0 1-1,0 0 1,0-1-1,0 1 1,0 0-1,0 0 0,-1 0 1,1 0-1,0 0 1,-1 0-1,1 0 1,0 1-1,-1-1 0,0 1 1,1-1-1,-1 1 1,0 0 2,19 62 26,-14-33 206,-4-30-210,-1 1 0,0-1 0,0 0-1,1 0 1,-1 1 0,1-1 0,-1 0 0,1 0 0,-1-1-1,1 1 1,0 0 0,0 0 0,-1-1 0,1 1 0,0-1-1,0 0 1,-1 1 0,1-1 0,0 0 0,0 0 0,0 0-1,0 0 1,-1-1 0,1 1 0,0 0 0,0-1 0,-1 1-1,1-1 1,0 1 0,0-1 0,-1 0 0,1 0 0,-1 0-1,1 0 1,-1 0 0,1 0 0,-1 0 0,0-1 0,1 1-1,-1 0 1,0-1 0,1-1-22,0 2 17,150-125 526,-125 100-506,-26 26-33,21-18-17,-22 18 11,1 0-1,-1 0 0,1 0 1,-1 0-1,1 0 1,-1 0-1,0 0 1,1 0-1,-1 0 1,1 0-1,-1 0 0,1 0 1,-1 0-1,1 0 1,-1 0-1,1 0 1,-1 0-1,0 0 1,1 1-1,-1-1 1,1 0-1,-1 0 0,0 1 1,1-1-1,-1 0 1,0 0-1,1 1 1,-1-1-1,0 0 1,1 1-1,-1-1 0,0 1 1,0-1-1,1 0 1,-1 1-1,0-1 1,0 1-1,0-1 1,0 0-1,1 1 1,-1-1-1,0 1 0,0-1 1,0 1-1,0-1 1,0 1-1,0-1 1,0 1-1,0-1 1,-1 1 2,6 90-90,13-70-3542,-8-14 858</inkml:trace>
  <inkml:trace contextRef="#ctx0" brushRef="#br0" timeOffset="36158.239">1358 1524 5009,'4'-9'1258,"0"2"-692,-1 0 1,1 0-1,-1 0 1,0-1 0,-1 1-1,0-1 1,0 1-1,-1-1 1,0 0-1,0 0 1,0 0-1,-2-7-566,1 14 48,0 0 1,-1 0-1,1 0 0,0 0 0,-1 0 0,0 0 0,1 0 0,-1 0 0,1 0 0,-1 0 0,0 0 0,0 1 0,1-1 0,-1 0 0,0 0 0,0 1 0,0-1 0,0 1 0,0-1 0,0 0 0,0 1 0,0 0 0,0-1 0,0 1 0,0 0 0,-1-1 0,1 1 0,0 0 0,0 0 1,0 0-1,0 0 0,0 0 0,0 0 0,-1 0 0,1 1 0,0-1 0,0 0 0,0 1 0,0-1 0,0 0 0,0 1 0,0 0 0,0-1-48,-48 28 164,47-27-161,-8 6-3,1 1 0,0-1 0,1 1 0,-1 1 0,2-1 1,-1 1-1,1 1 0,0-1 0,1 1 0,0 1 0,1-1 0,0 1 0,-1 3 0,5-12 2,0 0 0,0 0 0,0 0-1,1 0 1,-1 0 0,0 0 0,1 1-1,-1-1 1,1 0 0,0 0 0,0 1 0,0-1-1,0 0 1,0 0 0,0 1 0,1-1 0,-1 0-1,1 0 1,-1 1 0,1-1 0,0 0-1,0 0 1,0 0 0,0 0 0,0 0 0,0 0-1,1-1 1,-1 1 0,1 0 0,-1-1-1,1 1 1,0-1 0,-1 1 0,1-1 0,0 0-1,0 1 1,0-1 0,0 0 0,2 0-2,4-1 16,-1-1 0,1 0 1,0-1-1,-1 0 1,1 0-1,0 0 1,-1-1-1,0 0 0,0-1 1,0 1-1,5-5-16,23-9 65,-32 15-55,54-16 60,-55 18-72,-1-1-1,1 1 1,0 0 0,0 0-1,-1-1 1,1 1 0,0 0 0,0 1-1,-1-1 1,1 0 0,0 0-1,0 1 1,-1-1 0,1 1-1,0 0 1,-1-1 0,1 1-1,-1 0 1,1 0 0,-1 0-1,1 0 1,-1 0 0,0 0 0,1 0-1,-1 1 1,0-1 0,0 0-1,0 1 1,0-1 0,1 2 2,0 8-23,0-1 1,0 1 0,-1 0-1,-1-1 1,0 1 0,0 0-1,-1 0 1,0-1 0,-1 1-1,0 0 1,-1-1 0,-1 4 22,3-9-7,-11 39-32,0-5 19</inkml:trace>
  <inkml:trace contextRef="#ctx0" brushRef="#br0" timeOffset="37141.86">1939 1457 1320,'-3'-9'543,"3"8"-522,0 0 0,0 1 0,0-1 0,-1 0 0,1 1 0,0-1 0,0 0 0,0 0 0,-1 1 0,1-1 0,0 0 0,-1 1 0,1-1 0,0 1 0,-1-1 0,1 0 0,-1 1 0,1-1 0,-1 1 0,1-1 0,-1 1 0,0-1 0,1 1 0,-1 0 0,0-1 0,1 1 0,-1 0 0,0 0 0,1-1 0,-1 1 0,0 0 0,1 0 0,-1 0 0,0 0 0,0 0 0,1 0 0,-1 0 0,0 0 0,1 0 0,-1 0 0,0 0 0,0 0 0,1 0 0,-1 1 0,0-1 0,0 1-21,-54 26 989,38-28-27,17-1-2029</inkml:trace>
  <inkml:trace contextRef="#ctx0" brushRef="#br0" timeOffset="38303.473">1594 1571 5457,'-16'-17'6273,"16"17"-6237,0-1 0,-1 1 0,1 0 0,0 0 0,-1 0 1,1 0-1,0 0 0,0-1 0,-1 1 0,1 0 0,0 0 0,-1 0 1,1 0-1,0 0 0,-1 0 0,1 0 0,0 0 0,-1 0 1,1 0-1,0 0 0,0 0 0,-1 1 0,1-1 0,0 0 0,-1 0 1,1 0-1,0 0 0,0 0 0,-1 1 0,1-1 0,0 0 1,0 0-1,-1 0 0,1 1 0,0-1 0,0 0 0,0 0 0,-1 1 1,1-1-1,0 0 0,0 0 0,0 1 0,0-1 0,0 0 1,0 1-1,0-1 0,-1 0 0,1 1 0,0-1 0,0 0 0,0 1 1,0-1-1,0 0 0,0 0 0,0 1 0,1-1 0,-1 0 1,0 1-1,0-1 0,0 0 0,0 1 0,0-1 0,0 0 0,1 0 1,-1 1-1,0-1 0,0 0 0,0 0 0,1 1 0,-1-1-36,2 2 24,-1-1-1,1 1 0,0-1 1,0 1-1,0-1 1,0 0-1,0 1 0,0-1 1,0 0-1,0-1 0,1 1 1,-1 0-1,0-1 0,1 1 1,-1-1-1,0 1 0,1-1 1,-1 0-1,0 0 1,1 0-1,-1-1 0,0 1 1,1 0-1,-1-1 0,0 1 1,1-1-1,-1 0 0,0 0 1,0 0-1,0 0 1,1-1-24,26-8 45,-2-2 0,0-1 0,0-1 0,-1-1 1,-1-1-1,0-2 0,-1 0 0,-2-1 0,14-15-45,-7-10 96,-28 43-89,-1 0-1,1 0 1,-1 0 0,1 0-1,-1 0 1,0 0 0,1 0-1,-1 0 1,0 0-1,0 0 1,0 0 0,0 0-1,0-1 1,0 1 0,0 0-1,0 0 1,-1 0 0,1 0-1,0 0 1,-1 0 0,1 0-1,-1 0 1,1 0-1,-1 0 1,1 0 0,-1 0-1,0 0 1,1 0 0,-1 1-1,0-1 1,0 0 0,1 0-1,-1 1 1,0-1 0,0 0-1,0 1 1,0-1-1,0 1 1,0-1 0,0 1-1,0 0 1,0-1-7,-5 0 14,-1 1 1,1-1-1,0 1 1,0 0-1,0 1 0,-1 0 1,1-1-1,0 2 1,0-1-1,0 1 0,0 0 1,1 0-1,-1 1 1,0-1-1,-4 5-14,-17 6 1,1 2-1,0 0 1,1 2-1,1 1 1,1 1 0,0 1-1,2 1 1,0 1-1,-1 4 0,-12 44 59,34-69-56,-1 1 0,1 0 0,-1-1 0,1 1 0,0 0-1,0 0 1,0-1 0,0 1 0,0 0 0,0 0 0,1-1 0,-1 1-1,0 0 1,1-1 0,-1 1 0,1-1 0,0 1 0,0 0 0,-1-1-1,1 1 1,0-1 0,0 0 0,0 1 0,1-1 0,-1 0-1,0 0 1,0 1 0,1-1 0,-1 0 0,1 0 0,-1-1 0,1 1-1,-1 0 1,1 0 0,-1-1 0,1 1 0,0-1 0,-1 1 0,1-1-1,0 0 1,0 0 0,0 1-3,14-1 21,1-1 0,-1 0 1,1-1-1,-1-1 0,0 0 0,0-1 0,0-1 1,-1 0-1,4-3-21,9-1 12,126-51-1424,-150 57 1372,1-1 0,-1 0 0,0 0 0,0 0 0,-1-1 1,1 1-1,-1-1 0,0 0 0,0 0 0,0 0 1,-1 0-1,0 0 0,0-1 0,0 1 0,0-1 1,-1 0-1,0 1 0,-1-1 0,1 0 0,-1 1 0,0-1 1,0 0-1,-1 0 0,1 1 0,-1-1 0,-1 0 1,0-2 39,1 7 15,1 1 1,0 0-1,-1-1 0,1 1 1,0 0-1,-1-1 1,1 1-1,-1 0 1,1 0-1,-1 0 1,1-1-1,-1 1 1,1 0-1,-1 0 1,1 0-1,-1 0 1,1 0-1,-1 0 0,1 0 1,-1 0-1,1 0 1,-1 0-1,1 0 1,-1 0-1,1 0 1,-1 0-1,1 1 1,-1-1-1,1 0 1,0 0-1,-1 0 1,1 1-1,-1-1 0,1 0 1,-1 1-1,1-1 1,0 0-1,-1 1 1,1-1-1,0 0 1,-1 1-1,1-1 1,0 1-1,0-1 1,-1 1-1,1-1 1,0 1-1,0-1 0,0 1 1,0-1-1,0 0 1,-1 1-1,1-1 1,0 1-1,0 0 1,0-1-1,0 1 1,1-1-1,-1 1 1,0-1-1,0 1 0,0-1-14,-4 8 3,0-1 0,0 1 1,1 0-1,0 0 0,0 1 1,1-1-1,0 1 0,0-1 1,1 1-1,0 0 0,1-1 1,0 1-1,0 0 0,1-1 1,0 1-1,1-1 0,-1 1 1,2-1-1,-1 1 0,1-1 1,0 0-1,1 0 0,0 0 1,0-1-1,1 0 1,0 1-1,0-1-4,35 28 22,-33-30-17,0 0 0,0 0 0,-1 1 0,0 0 0,0 1 0,0-1 0,0 1 0,-1 0 0,-1 0 0,1 1 1,-1 0-1,1 1-5,-6-2-2,1-1 1,-1 0-1,0 0 1,0 1-1,-1-1 1,1 0 0,-2 0-1,1 0 1,0-1-1,-1 1 1,0 0-1,-1-1 1,1 0-1,-1 0 1,0 0 0,0 0-1,-1-1 1,1 1-1,-1-1 1,0 0-1,0 0 1,0-1 0,-1 0-1,1 0 1,-1 0-1,0 0 1,-1-1 1,5 0 22,0-1 0,0 0 0,0 0 0,0 0-1,0 0 1,0 0 0,-1 0 0,1-1 0,0 1 0,0-1 0,-1 1 0,1-1 0,-1 0 0,1 0 0,0 0-1,-1 0 1,1-1 0,0 1 0,-1-1 0,1 1 0,0-1 0,0 0 0,-1 0 0,1 0 0,0 0 0,0 0 0,0 0-1,0 0 1,0-1 0,0 1 0,1-1 0,-1 0 0,0 1 0,1-1 0,-1 0 0,1 0 0,0 0 0,-1 0-1,1 0 1,0 0 0,0-1 0,0 1 0,1 0 0,-1-1-22,-1-6 22,0-1-1,1 1 1,0-1-1,1 1 1,0-1-1,0 1 0,1-1 1,1 1-1,-1-1 1,1 1-1,1 0 1,0 0-1,0 0 1,1 0-1,0 1 1,0-1-1,5-6-21,2-1 7,1-1 0,0 2 0,0 0 0,2 1 0,0 0 0,1 1 0,0 0 1,5-2-8,116-89 86,-118 78-68,-18 26-18,0-1 0,1 1 0,-1-1 0,0 1 0,0-1 0,0 1 0,0-1 1,0 1-1,0-1 0,0 1 0,0-1 0,0 1 0,0-1 0,0 0 0,0 1 0,0-1 0,0 1 0,-1-1 0,1 1 1,0 0-1,0-1 0,-1 1 0,1-1 0,0 1 0,0-1 0,-1 1 0,1 0 0,0-1 0,-1 1 0,1 0 0,-1-1 1,1 1-1,-1 0 0,1-1 0,0 1 0,-1 0 0,1 0 0,-1 0 0,1-1 0,-1 1 0,1 0 0,-1 0 0,1 0 1,-1 0-1,1 0 0,-1 0 0,0 0 0,1 0 0,-1 0 0,1 0 0,-1 0 0,1 0 0,-1 1 0,1-1 0,-1 0 1,1 0-1,0 0 0,-1 1 0,1-1 0,-1 0 0,-12 3-11,1 1 0,-1 0 0,1 0 0,0 1 0,1 1 0,-1 0 0,1 0 0,0 2 0,0-1 0,1 1 0,0 0 0,1 1 0,0 0 0,-3 5 11,6-8-7,1 1-1,0 0 0,1 1 1,-1-1-1,1 1 0,1 0 0,-1 0 1,2 0-1,-1 0 0,1 1 0,0-1 1,1 1-1,0-1 0,0 1 0,1 1 8,-1-9 2,1 1-1,0-1 0,0 1 1,1 0-1,-1-1 0,0 1 0,0-1 1,1 1-1,-1-1 0,1 1 0,-1-1 1,1 0-1,0 1 0,-1-1 0,1 0 1,0 1-1,0-1 0,0 0 0,0 0 1,0 0-1,0 0 0,1 0 0,-1 0 1,0 0-1,0 0 0,1 0 0,-1-1 1,0 1-1,1 0 0,-1-1 1,1 1-1,-1-1 0,1 0 0,-1 1 1,1-1-1,-1 0 0,1 0 0,1 0-1,60-17-825,15-34-5220,-40 18 1841</inkml:trace>
  <inkml:trace contextRef="#ctx0" brushRef="#br0" timeOffset="38635.198">2347 1267 8130,'-14'-10'6020,"-6"19"-4404,-14 27-1632,32-34 24,0 1 1,0-1-1,0 1 0,0 0 0,0 0 1,1 0-1,-1 0 0,1 0 1,0 0-1,0 1 0,0-1 0,0 0 1,0 1-1,1-1 0,0 0 1,-1 1-1,1-1 0,0 1 0,1-1 1,-1 0-1,1 1 0,0-1 0,-1 0 1,3 4-9,3 0 6,1 0-1,0 0 1,1 0 0,0-1 0,0 0 0,0-1-1,1 0 1,0 0 0,0-1 0,0 0 0,0 0-1,7 0-5,-2 2-1,4 0-9,-14-5 4,0 0 1,1 0 0,-1 1 0,0-1 0,0 1 0,0 0 0,0 0-1,0 0 1,-1 1 0,1-1 0,-1 1 0,1 0 0,-1 0 0,0 0-1,0 0 1,0 1 0,-1-1 0,2 4 5,-4-5-8,0 1 1,0 0-1,-1 0 0,1-1 0,-1 1 0,0 0 1,0-1-1,0 1 0,0-1 0,-1 1 1,1-1-1,0 0 0,-1 1 0,0-1 0,0 0 1,1 0-1,-1 0 0,-1 0 0,1 0 1,0-1-1,0 1 0,-1-1 0,1 1 0,-1-1 8,0 1-8,-6 6 22,-1-1-1,1 0 1,-2 0-1,1-1 1,-1-1 0,0 0-1,0 0 1,0-1-1,-1 0 1,1-1-1,-1-1 1,0 0-1,0 0 1,-9-1-14,20-1-8,-1 0 1,0-1 0,0 1-1,0-1 1,1 0-1,-1 0 1,1 0 0,-1 1-1,0-1 1,1-1-1,0 1 1,-1 0 0,1 0-1,0 0 1,-1-1-1,1 1 1,0-1 0,0 1-1,0-1 1,0 1-1,0-1 1,1 0 0,-1 1-1,0-1 1,1 0-1,-1 0 1,1 0 0,0 1-1,0-1 1,-1 0-1,1 0 1,0 0 0,1 0-1,-1 1 1,0-1-1,0 0 1,1 0 0,-1 0-1,1 1 1,0-1-1,-1 0 1,1 1 0,0-1-1,0 0 1,0 1-1,0-1 1,0 1 0,0 0-1,1-1 1,-1 1-1,1-1 8,60-54-5122,-20 32 1610</inkml:trace>
  <inkml:trace contextRef="#ctx0" brushRef="#br0" timeOffset="38972.915">2564 1443 5033,'49'-19'7943,"-63"51"-6919,11-26-1004,0 1 0,0 0 0,1 0 0,0 0 0,0 0 0,1 0 0,0 1 0,0-1 0,1 0 0,0 1 0,0-1-1,1 1 1,0-1 0,0 0 0,0 0 0,1 0 0,1 3-20,0-8 14,-1 0 0,1 0 0,-1 0 0,1 0 0,0-1-1,0 1 1,-1-1 0,1 0 0,0 0 0,1 0 0,-1 0 0,0 0 0,0-1 0,0 1 0,0-1-1,0 0 1,1 0 0,-1 0 0,0-1 0,0 1 0,0-1 0,0 1 0,0-1 0,0 0 0,0 0-1,0 0 1,3-2-14,-6 3 1,31-10 56,-2 0 0,1-2-1,-1-2 1,-1 0 0,-1-2-1,0-1 1,-1-1 0,18-17-57,-31 31-95,-18 22-50,1-10 125,-2 42-15,6-49 40,0 0 1,1 0-1,-1 1 0,1-1 0,-1 0 0,1 0 0,0 0 0,0 0 0,-1 0 0,1 1 0,0-1 0,0-1 0,0 1 0,0 0 0,0 0 0,0 0 1,0 0-1,0-1 0,1 1 0,-1-1 0,0 1 0,0-1 0,1 1 0,-1-1 0,0 1 0,0-1 0,1 0 0,-1 0 0,0 0 0,1 0 0,-1 0 1,0 0-1,1 0 0,-1 0 0,0-1 0,1 1 0,-1 0-5,44-10 199,14 1-3319,-54 10 789</inkml:trace>
  <inkml:trace contextRef="#ctx0" brushRef="#br0" timeOffset="54583.73">9587 1081 9330,'9'-17'6027,"-28"34"-3050,12-10-3461,-248 212 1655,247-213-1155,3-2-2,-1 0 1,1 0-1,1 1 0,-1-1 1,0 1-1,1 0 0,0 0 0,0 1 1,1-1-1,-3 5-14,6-7 2,0 0 0,0-1 0,1 1 0,-1 0 0,1-1 0,0 1 0,-1-1 0,1 1 0,0-1-1,0 1 1,1-1 0,-1 0 0,0 0 0,1 1 0,0-1 0,-1 0 0,1 0 0,0 0 0,0-1 0,0 1 0,0 0 0,0-1 0,1 1 0,-1-1-1,0 0 1,1 0 0,-1 0 0,1 0 0,-1 0 0,1 0 0,0-1-2,27 12-145,0-3-1,0 0 0,1-2 1,0-1-1,1-1 0,-1-2 1,1-1-1,-1-2 1,1-1-1,0-1 0,27-6 146,-22 4-3326,-9 1-240</inkml:trace>
  <inkml:trace contextRef="#ctx0" brushRef="#br0" timeOffset="55057.982">10235 1065 8018,'22'-5'6554,"26"-3"-5562,-7 2-834,107-14 385,-146 20-537,0-1 1,0 1 0,0 0-1,0 0 1,0 0 0,0 0-1,1 0 1,-1 1 0,0-1-1,0 0 1,0 1 0,0 0-1,0 0 1,-1-1 0,1 1-1,0 0 1,0 0 0,0 1-1,-1-1 1,1 0 0,0 0 0,-1 1-1,1-1 1,-1 1 0,0 0-1,0-1 1,1 1 0,-1 0-1,0 0 1,0 0 0,-1-1-1,1 1 1,0 0 0,-1 0-1,1 0 1,-1 0 0,1 0-1,-1 1 1,0-1 0,0 0-1,0 0 1,0 0 0,0 0-7,-5 12 6,-1 1 0,0-2 0,-1 1 0,-1-1 1,0 0-1,0 0 0,-1-1 0,-1 0 0,0-1 1,-9 8-7,8-7 14,-196 208 430,204-218-428,1 0 1,0 0-1,-1 0 1,1 0-1,0 1 1,0-1 0,0 1-1,1-1 1,-1 1-1,1 0 1,-1 0-1,1-1 1,0 1-1,0 0 1,0 0-1,0 0 1,1 0 0,-1 0-1,1 0 1,0 1-1,0-1 1,0 0-1,0 0 1,0 0-1,1 0 1,-1 0 0,1 0-1,0 0 1,0 0-1,0 0 1,1 0-1,-1-1 1,0 1-1,1 0 1,0-1-1,0 1 1,0-1 0,0 1-1,2 1-16,4-1 13,0-1 0,0 0-1,1 0 1,-1 0 0,0-1-1,1-1 1,-1 1 0,1-1 0,-1-1-1,1 1 1,-1-2 0,0 1-1,1-1 1,-1 0 0,5-3-13,21-6-838,0-2 0,-1-1 0,-1-2 0,0-1 0,24-18 838,13-10-3084</inkml:trace>
  <inkml:trace contextRef="#ctx0" brushRef="#br0" timeOffset="55403.912">10909 1149 10058,'-63'52'5003,"-13"41"-3235,74-91-1751,0 0-1,1-1 1,-1 1-1,1 0 1,0 0 0,0 0-1,-1 0 1,1 0-1,1 1 1,-1-1 0,0 0-1,0 0 1,1 1 0,0-1-1,-1 0 1,1 1-1,0-1 1,0 0 0,0 1-1,0-1 1,1 0-1,-1 1 1,0-1 0,1 0-1,0 1 1,0-1 0,-1 0-1,1 0 1,1 0-1,-1 0 1,0 0 0,0 0-1,1 0 1,-1 0-1,1 0 1,-1-1 0,1 1-1,0-1 1,0 1 0,0-1-1,0 0 1,0 1-1,0-1 1,0 0 0,0 0-1,0-1 1,1 1-1,-1 0-16,13-1 12,-1 1 0,0-2-1,0 0 1,0-1 0,0 0-1,0-1 1,0-1 0,-1 0-1,1-1 1,-1 0-1,3-3-11,12-4-441,0-1 0,0-1 0,-1-2 0,-1-1-1,-1-1 1,0-1 0,0-2 441,-2-12-1809,-24 33 1802,1-1 0,-1 1-1,0 0 1,0-1-1,0 1 1,1 0-1,-1-1 1,0 1 0,0 0-1,0 0 1,0 0-1,0 0 1,0 0-1,1 0 1,-1 0 0,0 0-1,0 0 1,0 0-1,0 0 1,0 1-1,0-1 1,1 0 0,-1 1-1,0-1 1,0 0-1,0 1 1,1-1 0,-1 1-1,0-1 1,1 1-1,-1 0 1,0-1-1,1 1 8,-2 0 5,-15 9 250,0 0-1,1 1 0,1 1 1,0 1-1,0 0 0,1 1 1,1 0-1,0 1 0,1 1 1,1 0-1,0 0 0,1 1 1,1 0-1,-6 19-254,13-33-20,0 0 1,1 0-1,0 0 0,0 1 0,0-1 1,0 0-1,1 1 0,-1-1 0,1 1 1,0-1-1,0 1 0,0-1 1,0 1-1,1-1 0,-1 0 0,1 1 1,0-1-1,0 0 0,0 1 0,0-1 1,1 0-1,-1 0 0,1 0 0,0 0 1,0 0-1,0 0 0,0-1 0,1 1 1,-1-1-1,3 3 20,20 8-2711,3-5 38</inkml:trace>
  <inkml:trace contextRef="#ctx0" brushRef="#br0" timeOffset="6519.865">4098 501 7650,'-4'6'5858,"-7"36"-5699,9-34 238,-13 47-20,-20 114 284,37-12-449,2-190-265,-12-53-3193,0 35 689</inkml:trace>
  <inkml:trace contextRef="#ctx0" brushRef="#br0" timeOffset="7004.132">3863 477 3873,'-7'-13'1898,"5"10"-1455,0 1 0,1-1 0,-1 0-1,0 0 1,1 0 0,0 0-1,0 0 1,0 0 0,0 0 0,0 0-1,0 0 1,1 0 0,0 0 0,-1-1-1,1 1 1,1 0 0,-1 0-1,0 0 1,1-1 0,-1 1 0,2-2-443,5-2 99,0 0 0,1 1 0,-1 0 0,2 0 0,-1 1 0,1 0 0,-1 0 1,1 1-1,0 0 0,1 1 0,-1-1 0,3 1-99,-5 0-1,1 0 0,-1 0 0,1 1 0,-1 0 0,1 0 0,0 1 0,0 0 1,0 0-1,0 1 0,-1 0 0,1 1 0,0-1 0,0 1 0,0 1 0,0 0 0,-1 0 0,1 0 0,-1 1 0,0 0 0,1 0 0,-1 1 0,-1 0 0,1 0 0,-1 1 0,1 0 0,-1 0 0,-1 0 0,4 5 1,-5-2 1,0 0 0,-1 0 0,0 0 0,-1 1 0,0-1-1,0 1 1,-1-1 0,0 1 0,0 0 0,-1-1 0,0 1-1,-1 0 1,1 0 0,-2-1 0,1 1 0,-2-1-1,1 1 1,-1-1 0,0 0 0,-1 0 0,-3 7-1,4-11 28,1 0 1,-1 0-1,0-1 1,0 0-1,0 1 1,-1-1-1,1 0 1,-1-1-1,0 1 1,1 0-1,-1-1 1,0 0-1,0 0 1,-1 0-1,1-1 1,-1 1-29,13 3 256,-2-5-254,1 0 1,-1 0-1,0 0 0,1 1 1,-1 0-1,1 0 0,-1 0 1,0 1-1,0 0 0,0 0 1,0 1-1,0 0 0,-1 0 0,1 0 1,-1 1-1,0-1 0,0 1 1,0 1-1,0-1 0,-1 1 1,1-1-1,-1 1 0,0 1 1,-1-1-1,1 0 0,-1 1 1,1 2-3,-3-2-6,1 0 0,-1 0 1,0-1-1,0 1 1,-1 0-1,0 0 0,0 0 1,0 0-1,-1 0 1,0 0-1,0 0 0,0 0 1,-1-1-1,0 1 1,0 0-1,0-1 0,-1 0 1,0 1-1,0-1 1,0 0-1,0-1 0,-1 1 1,0 0-1,0-1 1,0 0-1,-1 0 0,0 0 1,1-1-1,-1 1 1,-2 0 5,-7 8 95,0-1 1,0 0 0,-1-1-1,-1-1 1,0 0 0,0-1 0,0-1-1,-1 0 1,0-1 0,-1-1-1,1-1 1,-1 0 0,0-1-1,0-1 1,0-1 0,0-1 0,-12-1-96,26 1 30,1-1 0,0 0 1,-1 1-1,1-1 0,0 0 1,0-1-1,0 1 0,0-1 1,0 1-1,0-1 0,1 0 1,-1 0-1,0 0 0,1 0 1,-1-1-1,-1-1-30,35-13-1848,9 2-1401,8-3-276</inkml:trace>
  <inkml:trace contextRef="#ctx0" brushRef="#br0" timeOffset="8150.695">4590 425 6345,'4'-33'4810,"-2"22"-2175,-4 20-1166,-26 153-1438,0-21 73,27-139-98,0 0-1,0-1 1,1 1 0,-1 0 0,1 0-1,-1-1 1,1 1 0,0 0-1,0 0 1,0-1 0,0 1 0,0 0-1,0 0 1,0 0 0,0-1-1,1 1 1,-1 0 0,1 0 0,-1-1-1,1 1 1,0 0 0,0-1 0,0 1-1,0-1 1,0 1 0,0-1-1,0 1 1,0-1 0,0 0 0,1 0-1,-1 1 1,1-1 0,-1 0-1,1 0 1,-1 0 0,1-1 0,-1 1-1,1 0 1,0-1 0,-1 1-1,1-1 1,0 1 0,0-1 0,0 0-1,0 1-5,100-40 376,-101 38-377,-1 1-1,1-1 0,0 1 1,-1-1-1,1 1 0,-1-1 1,1 1-1,0-1 1,0 1-1,-1 0 0,1 0 1,0-1-1,-1 1 0,1 0 1,0 0-1,0 0 0,-1-1 1,1 1-1,0 0 0,0 0 1,0 0-1,-1 0 0,1 1 1,0-1-1,0 0 0,-1 0 1,1 0-1,0 1 0,0-1 1,-1 0-1,1 1 0,0-1 1,-1 0-1,1 1 0,0-1 1,-1 1-1,1-1 0,-1 1 1,1-1-1,-1 1 0,1 0 1,-1-1-1,1 1 1,-1 0-1,0-1 0,1 1 1,-1 0-1,0-1 0,0 1 1,1 0-1,-1 0 0,0 0 1,0-1-1,0 1 0,0 0 2,-10 44-170,4-28 249,0-1-1,-2 0 1,0-1 0,-1 1-1,0-2 1,-1 1 0,-1-1 0,-5 5-79,14-17 58,0 0 0,-1 1 0,1-1 1,-1 0-1,1-1 0,-1 1 1,0 0-1,1-1 0,-1 1 1,0-1-1,0 0 0,0 0 1,0 0-1,0 0 0,-1-1 1,1 1-1,0-1 0,0 0 0,0 0 1,-1 0-1,1 0 0,0-1 1,0 1-1,0-1 0,0 0 1,0 0-1,0 0 0,0 0 1,0 0-1,0-1 0,0 1 1,1-1-1,-1 0 0,0 0 1,1 0-1,0 0 0,-1 0 0,1 0 1,0-1-1,0 1 0,0-1 1,0 0-1,1 1 0,-2-3-58,-22-68-826,25 70 504,1 1 0,-1-1 0,0 0 0,1 1 0,0-1 0,0 0 0,0 1 0,0-1 0,0 1 0,0 0 0,1-1 0,-1 1 0,1 0 0,-1 0 0,1 0 0,0 0 0,0 0 0,0 0 0,0 0 0,0 1 0,1-1 0,-1 1 0,0-1 0,1 1 0,-1 0 0,1 0 0,-1 0 0,1 0 0,0 1 1,-1-1-1,1 1 0,0-1 0,1 1 322,19-5-3813</inkml:trace>
  <inkml:trace contextRef="#ctx0" brushRef="#br0" timeOffset="8468.12">4787 727 6537,'44'-21'5016,"42"-16"-688,-81 34-4301,0 1 0,0-1 1,0 0-1,0 0 0,-1 0 1,1 0-1,-1-1 0,0 0 1,0 0-1,0 0 0,-1-1 1,1 1-1,1-4-27,4-4 59,6-13 103,-15 25-158,0 0-1,0-1 1,1 1 0,-1 0 0,0-1 0,0 1-1,0-1 1,0 1 0,0 0 0,1-1-1,-1 1 1,0-1 0,0 1 0,0-1 0,0 1-1,0-1 1,0 1 0,-1 0 0,1-1-1,0 1 1,0-1 0,0 1 0,0 0 0,0-1-1,-1 1 1,1-1 0,0 1 0,0 0 0,-1-1-1,1 1 1,0 0 0,0-1 0,-1 1-1,1 0 1,0 0 0,-1-1 0,1 1 0,-1 0-1,1 0 1,0-1 0,-1 1 0,1 0-1,-1 0 1,1 0 0,0 0 0,-1 0 0,1 0-1,-1 0 1,1 0 0,-1 0 0,1 0 0,0 0-1,-1 0 1,1 0 0,-1 0 0,1 0-1,-1 0 1,1 0 0,0 1 0,-1-1 0,1 0-4,-10 3 13,0 0 1,0 1-1,1 0 1,0 1-1,0 0 1,0 1 0,0-1-1,1 2 1,0-1-1,0 1 1,1 0 0,0 1-1,0 0 1,0 0-1,1 0 1,-2 4-14,6-9 4,-1 0 0,1 0 0,0 0 0,0 0-1,0 0 1,0 0 0,0 0 0,1 1 0,0-1 0,-1 0 0,1 1 0,0 0 0,1-1 0,-1 1 0,1-1-1,-1 1 1,1 0 0,0-1 0,0 1 0,1 0 0,-1-1 0,1 1 0,0 0 0,0-1 0,0 1 0,0-1-1,1 0 1,0 2-4,0-4 10,1 0-1,0 0 1,-1 0 0,1 0-1,0-1 1,0 1-1,0-1 1,-1 0-1,1 0 1,0 0-1,0 0 1,0 0 0,0 0-1,-1-1 1,1 0-1,0 1 1,0-1-1,-1 0-9,13-4-49,-2 0-1,1 0 0,0-2 0,-1 0 0,0 0 0,-1-1 1,0-1-1,0 0 0,-1 0 0,0-1 0,9-11 50,-14 14-447,0-1 0,-1 1 0,0-1 0,0 0 0,-1 0 0,0 0 0,0 0 0,-1-1 0,0 0 0,-1 1 0,0-1 0,0 0 0,-1 0 0,0-2 447,4-35-3379</inkml:trace>
  <inkml:trace contextRef="#ctx0" brushRef="#br0" timeOffset="9231.315">5084 372 3025,'0'-1'418,"-13"-29"7917,26 19-5842,-8 55-2220,-21 284-203,24-230 86,-8-97-149,1 0 0,-1 0 0,1 0 0,-1-1 0,1 1 0,-1 0 1,1 0-1,0 0 0,-1-1 0,1 1 0,0 0 0,0 0 0,0-1 0,-1 1 0,1-1 1,0 1-1,0-1 0,0 1 0,0-1 0,0 0 0,0 1 0,0-1 0,0 0 0,0 0 1,0 0-1,0 0 0,0 0 0,0 0 0,0 0 0,0 0 0,0 0 0,0 0 0,0-1 0,0 1 1,0 0-1,0-1 0,0 1 0,0 0 0,0-1 0,0 0 0,0 1 0,0-1 0,-1 1 1,1-1-1,0 0 0,0 0 0,-1 1 0,1-1 0,0 0 0,-1 0 0,1 0 0,0-1-7,4-1 8,118-92 275,-127 112-448,-13 27 277,18-43-100,-1 0 1,1 0 0,0-1 0,0 1-1,0 0 1,0-1 0,0 1 0,0 0-1,0-1 1,0 1 0,0-1-1,0 0 1,0 1 0,0-1 0,0 0-1,1 0 1,-1 0 0,0 0 0,0 1-1,0-2 1,0 1 0,1 0 0,-1 0-1,0 0 1,0 0 0,0-1 0,0 1-1,0-1 1,0 1 0,0-1 0,0 1-1,0-1 1,0 1 0,0-1 0,0 0-1,0 0 1,0 1 0,0-2-13,25-12 132,0-3 1,-1 0-1,-1-1 1,0-1-1,5-9-132,30-22 77,-41 45-185,-25 29-13,-19 62 71,26-85 53,0 0 0,0-1 0,0 1 0,1 0 1,-1 0-1,0 0 0,0 0 0,0-1 0,1 1 0,-1 0 1,0 0-1,1-1 0,-1 1 0,1 0 0,-1 0 0,1-1 1,-1 1-1,1 0 0,0-1 0,-1 1 0,1-1 0,0 1 1,-1-1-1,1 1 0,0-1 0,-1 0 0,1 1 0,0-1 1,0 0-1,0 1 0,-1-1 0,1 0 0,0 0 0,0 0 1,0 0-1,0 0 0,0 0 0,-1 0 0,1 0 0,0 0 1,0 0-1,0 0 0,0-1 0,0 1-3,37-14 132,78-56 170,-115 69-303,0 1-1,-1-1 0,1 1 0,0-1 1,-1 1-1,1-1 0,0 1 1,-1 0-1,1 0 0,0-1 0,0 1 1,0 0-1,-1 0 0,1 0 1,0 0-1,0 0 0,0 0 0,-1 0 1,1 0-1,0 0 0,0 0 1,0 0-1,-1 1 0,1-1 1,0 0-1,0 0 0,-1 1 0,1-1 1,0 1-1,-1-1 0,1 0 1,0 1-1,-1-1 0,1 1 0,-1 0 1,1-1-1,-1 1 0,1 0 1,-1-1-1,1 1 0,-1 0 0,1-1 1,-1 1-1,0 0 2,4 38-141,-4-25 112,-1 47-28,6 46 123,3-46-2,-9-55-62,-1 1 1,0-1-1,0 0 0,0 0 0,-1 1 0,1-1 0,-2-1 1,1 1-1,0 0 0,-1-1 0,0 0 0,-1 0 0,1 0 0,-1 0 1,0-1-1,0 0 0,0 0 0,-1 0 0,1 0 0,-1-1 1,-5 2-3,9-4 25,0 0 0,0-1 0,0 0 1,0 1-1,0-1 0,0 0 0,0 0 1,0 0-1,0 0 0,0 0 0,0-1 0,1 1 1,-1-1-1,0 1 0,0-1 0,0 1 1,0-1-1,1 0 0,-1 0 0,0 0 1,1 0-1,-1 0 0,1-1 0,-1 1 1,1 0-1,-1-1 0,1 1 0,0-1 1,0 1-1,0-1 0,0 0 0,0 1 1,0-1-26,-21-62 683,20 53-660,1-1 1,0 1-1,1-1 1,0 0-1,1 0 1,1 1-1,-1-1 1,2 1-1,0-1 1,0 1-1,1 0 1,0 0-1,1 1 1,0-1-1,1 1 1,0 0-1,1 0 1,0 1-1,0 0 1,1 0-1,0 1 1,1 0-1,3-3-23,-7 8-87,0 0 0,0 0-1,0 0 1,0 1 0,1-1 0,-1 1 0,1 1 0,0-1-1,-1 1 1,1 0 0,0 0 0,0 1 0,0-1-1,0 1 1,0 1 0,2 0 87,11 3-1530</inkml:trace>
  <inkml:trace contextRef="#ctx0" brushRef="#br0" timeOffset="9662.246">5990 204 8418,'-6'-13'4573,"-11"29"-2714,5 1-1774,0 0 0,1 2 0,1-1 0,0 1-1,2 0 1,0 1 0,1 0 0,1 0 0,1 1 0,1 0 0,1 0 0,1 0 0,0 0 0,2 0 0,0 0 0,1 0 0,2 0 0,0 0-1,1 0 1,1-1 0,1 1 0,1 0-85,34 47 256,-46-85 152,-117-127-105,121 142-275,0 1-1,0-1 1,1 1-1,-1-1 1,0 0-1,1 0 1,-1 1 0,1-1-1,-1 0 1,1 0-1,0 1 1,0-1-1,0 0 1,0 0-1,0 0 1,0 0 0,0 1-1,1-1 1,-1 0-1,1 0 1,-1 1-1,1-1 1,0 0-1,-1 1 1,1-1 0,0 0-1,0 1 1,0-1-1,0 1 1,1 0-1,-1-1 1,0 1-1,1 0 1,-1 0 0,1 0-1,-1 0 1,1 0-1,-1 0 1,1 0-1,0 0-27,70-31 289,37 15-1903,-87 13-1630,-9-5-196</inkml:trace>
  <inkml:trace contextRef="#ctx0" brushRef="#br0" timeOffset="9881.176">5518 431 7594,'-3'2'2840,"3"-4"361,-1 2-1921,4-1-528,3-4-280,6-2-167,3 0-89,6-5 2904,2 2-6424,-11-7 3191</inkml:trace>
  <inkml:trace contextRef="#ctx0" brushRef="#br0" timeOffset="10102.792">5696 372 8298,'3'5'2880,"-8"-1"329,-1-1-2217,0 5-528,-2-1-280,1-1-952,-8-10-2440</inkml:trace>
  <inkml:trace contextRef="#ctx0" brushRef="#br0" timeOffset="19368.739">7337 803 8778,'-13'4'1381,"-2"1"1712,22-14-2013,162-127-510,-7-7-1,140-159-569,-277 277 4,-17 22-8,-16 19-6,8-15 10,-39 72 15,3 1 1,4 3-1,0 6-15,31-79 2,-5 10 9,0 1-1,1 0 1,1 0-1,0 1 1,1-1-1,1 1 1,0 0-1,1-1 1,1 1-1,2 14-10,-2-28 7,1 1 0,-1-1 0,1 0 0,0 0-1,-1 0 1,1 0 0,0 0 0,1-1 0,-1 1 0,0 0 0,0 0 0,1-1 0,-1 1-1,1-1 1,0 1 0,-1-1 0,1 1 0,0-1 0,0 0 0,0 0 0,0 0 0,0 0-1,0 0 1,0-1 0,0 1 0,0-1 0,0 1 0,0-1 0,0 0 0,1 1 0,-1-1-1,0 0 1,0-1 0,0 1 0,0 0 0,1-1 0,0 1-7,32-12-2443,-7-8 443</inkml:trace>
  <inkml:trace contextRef="#ctx0" brushRef="#br0" timeOffset="19711.983">8237 307 9426,'52'-65'5583,"-43"58"-5517,-1 0 0,1 1 0,0 0 0,0 0 1,0 1-1,1 0 0,0 1 0,0 0 0,0 1 0,1 0 1,-1 0-1,1 1 0,-1 1 0,1-1 0,0 2 0,10 0-66,-15-1-1,1 1-1,-1 1 0,1-1 0,-1 1 1,1 0-1,-1 0 0,1 1 1,-1 0-1,0 0 0,0 1 0,0 0 1,0 0-1,0 0 0,0 0 0,-1 1 1,0 0-1,0 0 0,0 1 0,0-1 1,-1 1-1,1 0 0,-1 0 0,3 5 2,-5-2 1,1 0-1,-2 1 1,1-1-1,-1 0 0,0 0 1,-1 1-1,0-1 1,0 1-1,0-1 1,-1 0-1,-1 0 0,0 1 1,0-1-1,0 0 1,-1 0-1,-2 3 0,-3 10 15,-2-2 1,0 1-1,-1-2 1,-1 1-1,-11 11-15,-159 148 290,178-174-271,1-2 2,-1 1 0,1 0 0,0 1 0,0-1 0,0 1 0,0-1 0,0 1 0,1 0 0,0 0 0,0 0 0,0 0-1,0 0 1,1 0 0,-1 1 0,1 0-21,2-4 8,0 1-1,0-1 1,1 1-1,-1-1 1,1 1 0,-1-1-1,1 0 1,-1 0-1,1 1 1,-1-1-1,1 0 1,0-1-1,0 1 1,0 0 0,-1 0-1,1-1 1,0 1-1,0-1 1,0 0-1,0 1 1,0-1 0,0 0-1,0 0 1,0 0-1,0-1 1,0 1-1,0 0 1,0-1-1,0 1 1,0-1 0,-1 0-1,3 0-7,1 0 16,285-49-673,-236 48-2183,-12 6 43</inkml:trace>
  <inkml:trace contextRef="#ctx0" brushRef="#br0" timeOffset="39467.703">4084 1193 8322,'-1'-6'2856,"-5"1"305,-2 11-2201,-4 6-632,-3 11-176,0 1-184,1 13 48,6-5 24,5 3 8,11-8 0,1 3 24,0-5-248,-6-3 344,-6-3-3360,-4-3 1007</inkml:trace>
  <inkml:trace contextRef="#ctx0" brushRef="#br0" timeOffset="39921.792">3889 1285 6745,'58'-81'5498,"-43"67"-5080,0 1-1,0 1 1,2 1 0,-1 0 0,1 0 0,10-2-418,-26 11 15,0 1 0,0 0 0,1 0 0,-1 0 0,0 0 0,1 1-1,-1-1 1,1 0 0,-1 0 0,1 1 0,-1-1 0,1 1 0,-1 0 0,1-1 0,0 1 0,-1 0 0,1 0 0,-1 0 0,1 0 0,0 0 0,-1 0 0,1 0 0,-1 1 0,1-1 0,0 1-1,-1-1 1,1 1 0,-1-1 0,1 1 0,-1 0 0,0 0 0,1 0 0,-1 0 0,0 0 0,0 0 0,1 0 0,-1 0 0,0 0 0,0 1 0,0-1 0,0 0 0,-1 1 0,1-1-15,0 7 1,-2-1 1,1 1 0,-1-1-1,0 0 1,0 0 0,-1 1-1,0-1 1,0 0-1,0 0 1,-1 0 0,0-1-1,-1 1 1,0-1 0,0 0-1,0 0 1,0 0 0,-4 3-2,-63 84 368,71-92-361,0 0 0,0 1 0,0-1 0,0 1 0,0-1 0,1 0 0,-1 1 0,1-1 0,-1 0 0,1 1 0,-1-1 0,1 0 0,0 0 0,0 0 0,-1 1 0,1-1 0,0 0 1,0 0-1,0 0 0,0 0 0,0-1 0,1 1 0,-1 0 0,0 0 0,0-1 0,0 1 0,1 0 0,-1-1 0,0 1 0,1-1 0,-1 0 0,0 1 0,1-1 0,-1 0 0,1 0 0,-1 0 0,0 0 0,1 0 0,-1 0 1,1-1-1,-1 1 0,0 0 0,2-1-7,4 2 14,86 4 109,-70-5-104,1 1-1,-1 1 1,0 0 0,0 2-1,17 5-18,-39-9-4,0 0 1,1 0-1,-1 0 0,0 0 1,1 0-1,-1 0 0,0 1 1,1-1-1,-1 0 0,0 1 1,1-1-1,-1 1 0,0 0 1,0-1-1,0 1 0,0 0 1,1-1-1,-1 1 0,0 0 1,0 0-1,-1 0 0,1 0 1,0 0-1,0 0 0,0 0 1,-1 1-1,1-1 0,0 0 1,-1 0-1,1 0 0,-1 1 1,1-1-1,-1 0 0,0 1 1,0-1-1,0 0 0,1 1 1,-1-1-1,0 0 0,-1 1 1,1-1-1,0 1 0,0-1 1,-1 0-1,1 0 0,0 1 1,-1-1-1,1 0 0,-1 0 1,0 1-1,1-1 0,-1 0 1,0 0-1,0 0 0,0 0 1,0 0 3,-101 69-102,73-54 365,0-2-1,-1-1 1,-1-1-1,0-1 1,-1-2-1,-10 0-262,34-7 97,-1 0-1,1-1 1,0 0-1,0 0 1,-1-1 0,1 0-1,0-1 1,-1 0-1,1 0 1,0 0-1,0-1 1,0-1-1,0 1 1,0-1-1,0-1 1,1 1-1,0-1 1,0-1-1,-3-1-96,30-1-1151,15 6-2027,10-2 62</inkml:trace>
  <inkml:trace contextRef="#ctx0" brushRef="#br0" timeOffset="40751.522">4558 1269 6009,'-21'-85'7962,"10"70"-6485,-4 35-924,7 0-554,1 2-1,1-1 1,0 1 0,2 0 0,0 0 0,2 1 0,0 12 1,8 33 82,-5-65-72,1 0 0,0-1-1,0 1 1,0-1-1,0 1 1,1-1-1,-1 0 1,0 0-1,1 0 1,0 0 0,-1 0-1,1-1 1,0 1-1,0-1 1,0 1-1,0-1 1,0 0-1,0-1 1,1 1 0,-1 0-1,0-1 1,0 0-1,1 0 1,-1 0-1,0 0 1,0 0-1,1 0 1,-1-1 0,0 0-1,0 0 1,0 0-1,0 0 1,0 0-1,0 0 1,0-1 0,0 0-10,181-59 318,-183 60-321,0 1-1,1-1 0,-1 0 0,0 1 1,0-1-1,1 1 0,-1 0 0,0-1 1,1 1-1,-1 0 0,0 0 1,1 0-1,-1 0 0,0 0 0,1 0 1,-1 0-1,0 0 0,1 1 0,-1-1 1,0 0-1,1 1 0,-1-1 0,0 1 1,0-1-1,1 1 0,-1 0 1,0 0-1,0-1 0,0 1 0,0 0 1,0 0-1,0 0 0,0 0 0,0 0 1,0 0-1,-1 1 0,1-1 1,0 0-1,-1 0 0,1 0 0,-1 1 1,1-1-1,-1 0 0,0 1 4,-2 6-26,-1 1-1,0-1 1,0 1 0,-1-1-1,0 0 1,-1-1 0,0 1-1,0-1 1,-1 0-1,1 0 1,-2 0 0,1-1-1,-1 0 1,-5 4 26,0 2 130,-2-1 0,1 0 0,-1-1 0,-1 0 0,0-1 0,0-1 0,-1 0 1,0-1-1,0-1 0,-1 0 0,-7 0-130,21-5-13,0-1 1,1 0 0,-1 0 0,0-1-1,0 1 1,0 0 0,1-1-1,-1 0 1,0 1 0,1-1 0,-1 0-1,0 0 1,1-1 0,-1 1-1,1-1 1,0 1 0,0-1 0,-1 0-1,1 1 1,0-1 0,0 0-1,0-1 1,1 1 0,-1 0 0,1 0-1,-1-1 1,1 1 0,0-1-1,-1 1 1,1-1 0,1 0 0,-1 1-1,0-1 1,1 0 0,-1 0-1,1 0 1,0 1 0,0-1 0,0 0-1,0 0 1,0 0 0,1 1-1,-1-1 1,1 0 0,0 0 0,0 1-1,0-2 13,11-16-3020,11 3 32</inkml:trace>
  <inkml:trace contextRef="#ctx0" brushRef="#br0" timeOffset="41167.835">4935 1434 7986,'-10'-11'6941,"28"-13"-4951,-8 15-1862,-2 2-87,0 0 1,0 0 0,-1-1-1,0 0 1,0 0 0,0-1 0,-1 1-1,2-7-41,-7 14 1,-1 1-1,0-1 1,1 0-1,-1 0 0,0 1 1,0-1-1,1 0 1,-1 0-1,0 0 0,0 0 1,0 1-1,0-1 1,0 0-1,0 0 0,0 0 1,0 0-1,-1 1 1,1-1-1,0 0 1,0 0-1,-1 0 0,1 1 1,0-1-1,-1 0 1,1 1-1,-1-1 0,1 0 1,-1 1-1,1-1 1,-1 0-1,0 1 0,1-1 1,-1 1-1,0-1 1,1 1-1,-1-1 0,0 1 1,1 0-1,-1-1 1,0 1-1,0 0 0,0-1 1,1 1-1,-1 0 1,0 0-1,0 0 0,0 0 1,0 0-1,0 0 1,1 0-1,-1 0 1,0 0-1,0 0 0,0 1 1,1-1-1,-1 0 1,0 1-1,0-1 0,0 0 1,1 1-1,-1-1 1,0 1-1,1-1 0,-1 1 1,0-1-1,1 1 1,-1-1-1,1 1 0,-1 0 0,-13 7-18,0 0-1,0 1 0,1 1 0,1 0 0,0 1 0,0 0 0,1 1 1,0 0-1,1 1 0,0 0 0,2 1 0,-1 0 0,1 0 0,-5 14 19,12-26 1,-1 0 0,1-1-1,-1 1 1,1 0 0,0 0 0,0 0-1,0 0 1,0 0 0,0 0-1,0 0 1,1 0 0,-1 0 0,1 1-1,-1-1 1,1 0 0,0 0-1,0 1 1,0-1 0,0 0 0,0 0-1,0 1 1,1-1 0,-1 0-1,1 0 1,0 0 0,-1 0 0,1 1-1,0-1 1,0 0 0,0-1-1,1 1 1,-1 0 0,0 0 0,1 0-1,-1-1 1,1 1 0,0-1-1,-1 1 1,1-1 0,0 0-1,0 1 1,0-1 0,0 0 0,0 0-1,1 0 0,23 1 19,-1 0-1,1-2 0,0-1 0,-1-1 0,1-2 1,8-2-19,11 0 33,40-5-94,-86 6-1039,-4-3-2801,4 1 856</inkml:trace>
  <inkml:trace contextRef="#ctx0" brushRef="#br0" timeOffset="42486.743">5240 1094 3881,'1'-26'5540,"12"-10"-1477,-19 69-3151,-7 31-713,3 0 0,3 0 1,3 1-1,4 49-199,5 42 358,-4-181 865,66-223-29,-66 226-1207,-1 23 9,0-1 1,0 0-1,0 1 1,0-1 0,0 0-1,0 1 1,0-1 0,0 0-1,0 1 1,0-1 0,0 0-1,0 1 1,0-1 0,-1 0-1,1 1 1,0-1-1,0 0 1,0 1 0,-1-1-1,1 0 1,0 0 0,0 1-1,0-1 1,-1 0 0,1 0-1,0 1 1,-1-1 0,1 0-1,0 0 1,-1 0-1,1 0 1,0 0 0,-1 1-1,1-1 1,0 0 0,-1 0-1,1 0 1,0 0 0,-1 0-1,1 0 1,0 0 0,-1 0-1,1 0 1,0 0 0,-1 0-1,1-1 1,0 1-1,-1 0 1,1 0 0,0 0-1,-1 0 1,1 0 0,0-1-1,-1 1 1,1 0 0,0 0-1,0 0 1,-1-1 0,1 1-1,0 0 1,0-1-1,-1 1 1,1 0 0,0-1 3,-4 7-11,1-1 0,-1 1 0,1 0 1,1 0-1,-1 0 0,1 0 0,0 0 1,0 1-1,1-1 0,0 1 0,0-1 0,0 1 1,1 0-1,0-1 0,0 1 0,1-1 0,0 1 1,0-1-1,0 1 0,1-1 0,0 0 1,0 1-1,1-1 11,-2-4 0,1-1 0,-1 1 0,1-1 0,0 1 0,0-1 0,-1 0 0,1 0 0,0 0 0,0 0 0,0 0 0,0 0 0,0 0 0,0-1 0,0 1 0,1-1 0,-1 0 0,0 1 0,0-1 0,0 0 0,0 0 0,1 0 0,-1-1 0,0 1 0,0 0 0,0-1 0,0 0 0,0 1 0,0-1 0,2-1 0,56-33 118,37-58 46,-109 124-382,9-24 204,0 0 1,1 1-1,0-1 1,0 1 0,1-1-1,0 1 1,0 0-1,1 0 1,0 0-1,0-1 1,0 1-1,1 0 1,1 0 13,-2-6 1,1 0 0,0-1 1,-1 1-1,1 0 0,0 0 0,0-1 1,0 1-1,1 0 0,-1-1 0,0 1 0,0-1 1,1 0-1,-1 1 0,1-1 0,0 0 1,-1 0-1,1 0 0,0 0 0,-1 0 0,1 0 1,0 0-1,0-1 0,0 1 0,0-1 1,0 1-1,0-1 0,-1 0 0,1 0 0,0 0 1,0 0-1,0 0 0,0 0 0,0 0 0,0-1 1,0 1-1,1-1-1,69-26 125,-55 19-98,0-1 0,-1-1 0,-1-1 0,1 0-1,-2-1 1,0-1 0,0 0 0,-1-1 0,-1-1-1,7-9-26,-14 9-112,-18 32-22,-33 96-126,46-112 263,0 1 0,0-1 1,1 0-1,-1 0 0,1 0 1,-1 0-1,1 0 0,0 0 1,-1 0-1,1-1 0,0 1 1,-1 0-1,1 0 0,0 0 1,0-1-1,0 1 0,0 0 1,0-1-1,0 1 0,0-1 1,0 1-1,0-1 0,0 1 1,0-1-1,0 0 0,0 0 1,0 1-1,0-1 0,0 0 1,1 0-1,-1 0 0,0 0 1,0 0-1,0 0 0,0-1 1,0 1-1,0 0 0,0-1 1,0 1-1,1 0 0,-1-1 1,0 1-1,0-1 0,-1 0 1,1 1-1,0-1 0,0 0 1,0 1-1,0-1 0,0 0 1,-1 0-4,7-1-5,-1 0 21,-6 1-25,1 0 0,0 1 0,0-1 0,0 0 0,0 0 0,0 1 0,0-1 0,0 1 0,0-1 0,0 1 0,0-1 0,0 1-1,0 0 1,0-1 0,0 1 0,1 0 0,-1 0 0,0 0 0,0 0 0,0 0 0,0 0 0,1 0 0,-1 0 0,0 0 0,0 1 0,0-1 0,0 0 0,0 1 0,0-1 0,0 1-1,0-1 1,0 1 0,0 0 0,0-1 0,0 1 0,0 0 0,0 0 0,0 0 0,-1-1 0,1 1 0,0 0 0,-1 0 0,1 0 0,0 0 0,-1 0 0,0 0 0,1 0-1,-1 1 1,1-1 0,-1 0 0,0 0 0,0 0 0,0 0 0,0 0 0,0 1 0,0-1 0,0 0 9,-19 288-279,19-287 282,0 0-1,0 0 0,0 0 1,0 0-1,0-1 0,0 1 1,-1 0-1,1 0 0,0 0 1,-1 0-1,0 0 1,1 0-1,-1-1 0,0 1 1,0 0-1,0-1 0,0 1 1,0 0-1,-1-1 0,1 1 1,0-1-1,-1 0 0,1 0 1,-1 1-1,1-1 0,-1 0 1,1 0-1,-1 0 1,0 0-1,-1 0-2,-13-38 129,15 25-127,0 1 0,1-1 0,0 1-1,1 0 1,0-1 0,1 1 0,0-1 0,0 1-1,2 0 1,-1 0 0,1 1 0,1-1-1,4-8-1,85-124-8,-89 136 12,35-46 8,-3 7 12,-3-2-1,-2-1 1,21-44-24,-24-3 18,-29 97-19,0 0-1,-1 0 1,1 0 0,-1-1-1,0 1 1,1 0-1,-1-1 1,1 1 0,-1 0-1,0-1 1,0 1-1,1-1 1,-1 1 0,0-1-1,0 1 1,0-1-1,1 1 1,-1-1 0,0 0-1,0 0 1,0 1-1,0-1 1,0 0-1,0 0 1,0 0 0,0 0-1,1 0 1,-1 0-1,0 0 1,0 0 0,0-1-1,0 1 1,0 0-1,0 0 1,0-1 0,0 1-1,1-1 1,-1 1-1,0-1 1,0 1-1,1-1 1,-1 1 0,0-1-1,1 1 1,-1-1-1,0 0 1,1 0 0,-1 1-1,1-1 1,-1 0-1,1 0 1,-1 0 0,1 1-1,0-1 1,-1 0-1,1 0 1,0 0 0,0 0-1,0 0 1,0 0-1,0 0 1,0 0-1,0 0 1,0 1 0,0-1-1,0 0 1,0 0-1,0 0 1,1 0 1,-11 12-5,1 0 0,0 1 0,1 0-1,0 0 1,1 1 0,0 0 0,1 1 0,1-1 0,0 1 0,1 0 0,0 1 0,1-1-1,1 1 1,0-1 0,1 1 0,0 0 0,1-1 0,1 1 0,1 0 0,0-1-1,1 1 1,0-1 0,1 0 0,1 0 0,0 0 0,1-1 0,0 0 0,1 0 0,0 0-1,1-1 1,6 7 5,4-1 99,-19-19 70,-11-8-86,-19-18-51,0 0 0,2-3 0,2 0 0,-13-19-32,0-25 67,40 73-64,0-1 0,0 1 0,0 0 0,0 0 0,0-1 0,0 1 1,0 0-1,0-1 0,0 1 0,1 0 0,-1-1 0,1 1 0,-1 0 0,1 0 1,-1 0-1,1-1 0,-1 1 0,1 0 0,0 0 0,0 0 0,0 0 0,0 0 1,-1 0-1,1 0 0,0 1 0,1-1 0,-1 0 0,0 0 0,0 1 0,0-1 1,0 1-1,1-1 0,-1 1 0,0-1 0,0 1 0,1 0 0,0-1-3,53-3 50,-49 4-46,71 7-1600,-75-1-1381,-12 8-245</inkml:trace>
  <inkml:trace contextRef="#ctx0" brushRef="#br0" timeOffset="42838.159">5407 1252 8434,'-1'-6'2312,"16"-2"569,11 1-2457,21 1-152,7 0-208,15 6 456,-6 3-3392,10-9 1295</inkml:trace>
  <inkml:trace contextRef="#ctx0" brushRef="#br0" timeOffset="43439.695">6383 1340 7322,'-2'-36'8507,"-10"55"-7034,8-8-1463,1 0-1,1 0 0,0 0 0,0 0 0,1 1 0,1-1 1,0 1-1,1 0-9,-2-11 3,1 0 1,0 1-1,0-1 1,0 0-1,0 0 1,1 0-1,-1 0 1,0 0-1,0 0 1,1 1-1,-1-1 1,0 0-1,1 0 0,-1 0 1,1 0-1,0 0 1,-1 0-1,1-1 1,0 1-1,-1 0 1,1 0-1,0 0 1,0-1-1,0 1 1,0 0-1,0-1 1,0 1-1,0-1 1,0 1-1,0-1 1,0 1-1,0-1 1,0 0-1,0 1 1,0-1-1,0 0 1,1 0-1,-1 0 1,1 0-4,45-14 169,-21 1-99,0-2 1,-1 0-1,-1-1 0,0-2 1,-1 0-1,-1-2 0,14-15-70,-17 13 38,-28 32-165,-2 2 89,1 1 0,0 0-1,1 0 1,0 1 0,1 0 0,1 1 0,0-1-1,-3 13 39,9-26 2,0 0 0,1 0-1,-1 0 1,1-1 0,-1 1-1,1 0 1,0 0 0,-1 0-1,1 0 1,0 0-1,0 0 1,-1 0 0,1 0-1,0 0 1,0 0 0,0 0-1,0 0 1,0 0-1,0 0 1,1 0 0,-1 0-1,0 0 1,0 0 0,1 0-1,-1 0 1,1 0-1,-1 0 1,1 0 0,-1-1-1,1 1 1,-1 0 0,1 0-1,0 0 1,-1-1 0,1 1-1,0 0 1,0-1-1,-1 1 1,1-1 0,0 1-1,0-1 1,0 1 0,0-1-1,0 0 1,0 1-2,70-40 281,-54 27-223,108-96 208,-116 95-316,-16 22-42,-3 11 45,1 1 0,1 0 1,1 1-1,1 0 0,1 0 1,1 1 46,3-22 7,0 0 0,1 0 0,-1 0 0,1 0 0,-1 1 0,1-1 0,-1 0 1,1 0-1,0 0 0,-1 1 0,1-1 0,0 0 0,0 0 0,0 0 0,0 1 1,0-1-1,0 0 0,1 0 0,-1 1 0,0-1 0,0 0 0,1 0 0,-1 0 1,1 0-1,-1 0 0,1 1 0,0-1 0,-1 0 0,1 0 0,0 0 1,0-1-1,-1 1 0,1 0 0,0 0 0,0 0 0,0-1 0,0 1 0,0 0 1,0-1-1,1 1 0,-1-1 0,0 1 0,0-1 0,0 1 0,0-1 0,1 0 1,-1 0-1,0 0 0,0 0 0,1 0 0,-1 0 0,0 0 0,0 0 0,0 0 1,1 0-8,4-3 85,-1 0 1,0 0 0,0-1-1,0 0 1,0 1 0,-1-2-1,0 1 1,1 0 0,-1-1-1,-1 0 1,1 0 0,-1 0 0,0 0-1,0-1 1,0 1 0,-1-1-1,1 0-85,7-40-1843,-10 13 495</inkml:trace>
  <inkml:trace contextRef="#ctx0" brushRef="#br0" timeOffset="44187.761">6785 1216 6193,'-21'16'6284,"20"-15"-6255,1-1 0,-1 1 1,1-1-1,-1 1 0,1 0 1,-1-1-1,1 1 0,0 0 1,-1-1-1,1 1 0,0 0 1,0-1-1,0 1 0,-1 0 1,1 0-1,0-1 0,0 1 1,0 0-1,0-1 0,0 1 1,0 0-1,0 0 0,1-1 1,-1 1-1,0 0 0,0-1 1,0 1-1,1 0 0,-1-1 1,0 1-1,1 0 0,-1-1 0,1 1 1,-1 0-1,1-1 0,-1 1 1,1-1-1,-1 1 0,1-1 1,-1 1-1,1-1 0,0 0 1,-1 1-1,1-1 0,0 0 1,-1 1-1,1-1 0,0 0 1,-1 0-1,1 0 0,0 0 1,0 1-1,0-1-29,17 2-387,0-1 0,0 0 0,0-1-1,1-1 1,-1-1 0,0 0 0,14-5 387,-19 5-677,102-25-7379,-69 10 8215,-46 17 201,0 0-1,0-1 0,-1 1 0,1 0 1,0 0-1,0-1 0,0 1 0,0 0 1,0 0-1,0-1 0,-1 1 0,1 0 1,0 0-1,0-1 0,0 1 0,0 0 1,0-1-1,0 1 0,0 0 0,0 0 1,0-1-1,0 1 0,1 0 0,-1-1 1,0 1-1,0 0-359,-13 7 254,1 1 0,1 1 0,-1 0 0,1 0-1,1 1 1,0 0 0,0 1 0,1 0 0,0 1 0,1 0 0,1 0 0,0 1 0,-2 6-254,-4 25 356,13-43-344,-1 0-1,1 0 1,0 0-1,0 0 1,-1 0-1,1 0 1,0 0-1,0 0 1,0 0-1,0 0 1,1 0-1,-1 0 1,0 0-1,0 0 1,1 0-1,-1 0 1,0 0-1,1 0 1,-1 0-1,1 0 1,-1 0 0,1-1-1,-1 1 1,1 0-1,0 0 1,0-1-1,-1 1 1,1 0-1,0-1 1,0 1-1,0 0 1,0-1-1,-1 1 1,1-1-1,0 0 1,0 1-1,0-1 1,0 0-1,0 1 1,0-1-1,0 0 1,1 0-12,6-1 39,0-1 1,0 0 0,-1-1-1,1 0 1,-1 0 0,1 0-1,-1-1 1,0 0-1,0-1 1,-1 1 0,6-6-40,-3 4 36,10-7 12,-1 0 0,0-1 0,-1-1 0,-1 0 0,0-2 0,-2 0 0,6-7-48,-10-6 23,-11 30-24,1-1-1,0 1 0,-1-1 0,1 1 1,0 0-1,-1-1 0,1 1 0,0 0 1,-1-1-1,1 1 0,-1 0 0,1-1 1,-1 1-1,1 0 0,-1 0 0,1-1 1,-1 1-1,1 0 0,-1 0 0,1 0 1,-1 0-1,1 0 0,-1 0 0,1 0 1,-1 0-1,1 0 0,-1 0 0,1 0 1,-1 0-1,1 0 0,-1 0 0,0 0 1,1 1-1,-1-1 0,1 0 0,0 0 1,-1 1-1,1-1 0,-1 0 0,1 0 1,-1 1-1,1-1 0,0 1 0,-1-1 1,1 0-1,0 1 0,-1-1 0,1 1 1,0-1-1,0 1 2,-9 5-14,2 0 1,-1 1-1,1 0 1,0 0-1,0 0 1,1 1-1,0 0 1,0 1-1,1-1 1,0 1-1,1 0 1,-1 1-1,2-1 1,0 0-1,-2 8 14,4-15 6,1 0 0,0 0 0,-1-1-1,1 1 1,0 0 0,0 0 0,0 0-1,0 0 1,0-1 0,0 1 0,1 0-1,-1 0 1,1 0 0,-1-1 0,1 1-1,0 0 1,-1-1 0,1 1 0,0 0-1,0-1 1,0 1 0,0-1 0,1 1-1,-1-1 1,0 0 0,1 0 0,-1 1 0,0-1-1,1 0 1,-1 0 0,1 0 0,0-1-1,-1 1 1,1 0 0,0-1 0,0 1-1,-1-1 1,1 1 0,0-1 0,1 0-6,75-8 247,-56-1-250,1-1 1,-1-2-1,0 0 0,-1-1 1,-1-1-1,0-1 1,-1-1-1,-1 0 1,0-2-1,-1 0 1,3-5 2,-16 19-27,-1-1 0,1 1 0,-1-1 0,1 0-1,-2 0 1,1 0 0,0 0 0,-1-1 0,0 1 0,0 0 0,-1-1 0,1 0 0,-1 1 0,-1-1 0,1 0 0,-1 0 0,0 1 0,0-4 27,0 8-5,0 1 0,0-1 1,0 0-1,-1 1 0,1-1 0,0 1 1,0-1-1,-1 0 0,1 1 0,0-1 1,-1 1-1,1-1 0,0 1 0,-1-1 1,1 1-1,-1 0 0,1-1 0,-1 1 1,1-1-1,-1 1 0,1 0 0,-1-1 1,1 1-1,-1 0 0,1 0 0,-1-1 1,0 1-1,1 0 0,-1 0 0,1 0 0,-1 0 1,0 0-1,1 0 0,-1 0 0,1 0 1,-1 0-1,0 0 0,1 0 0,-1 0 1,0 0-1,1 1 0,-1-1 0,1 0 1,-1 0-1,1 1 0,-1-1 0,1 0 1,-1 1-1,1-1 0,-1 1 5,-26 23-139,14-10 149,2 1 1,0 0 0,0 1-1,2 0 1,0 0 0,1 1-1,0 0 1,2 1 0,0 0-1,0 0 1,1 7-11,4-19 12,1 0 1,1 0 0,-1 0-1,1 0 1,0 0-1,0 0 1,1 0-1,-1-1 1,1 1 0,1-1-1,-1 1 1,1-1-1,0 0 1,0 0-1,0 0 1,1 0 0,0 0-1,0-1 1,0 0-1,0 0 1,1 0-1,0 0 1,-1-1 0,1 1-1,1-1 1,-1-1-1,0 1 1,1-1-1,-1 0 1,1 0 0,0 0-1,0-1 1,-1 0-1,1 0 1,5 0-13,-11-2-31,0 1 0,0 0 0,0 0-1,0-1 1,0 1 0,-1 0 0,1-1 0,0 1 0,0-1-1,0 1 1,0 0 0,0-1 0,0 1 0,0 0 0,0-1 0,0 1-1,0 0 1,1-1 0,-1 1 0,0 0 0,0-1 0,0 1 0,0 0-1,0-1 1,1 1 0,-1 0 0,0 0 0,0-1 0,0 1 0,1 0-1,-1 0 1,0-1 0,0 1 0,1 0 0,-1 0 0,0 0 0,1-1-1,-1 1 1,0 0 0,1 0 0,-1 0 0,0 0 0,1 0 0,-1 0-1,0 0 1,1 0 0,-1 0 0,0 0 0,1 0 0,-1 0-1,0 0 1,1 0 0,-1 0 0,0 0 0,1 0 0,-1 0 0,0 0-1,1 0 1,-1 1 0,0-1 0,1 0 31,-30-12-2246,-26-1 298,-42-11 1620,12-23 3633,84 46-3274,1 1-1,-1 0 0,1 0 1,-1 0-1,1 0 1,0 0-1,-1 0 0,1-1 1,-1 1-1,1 0 0,0 0 1,-1-1-1,1 1 1,0 0-1,-1-1 0,1 1 1,0 0-1,0-1 0,-1 1 1,1 0-1,0-1 1,0 1-1,0 0 0,-1-1 1,1 1-1,0-1 1,0 1-1,0-1 0,0 1 1,0 0-1,0-1 0,0 1 1,0-1-1,0 1 1,0-1-1,0 1 0,0-1 1,0 1-1,0 0 0,0-1 1,0 1-1,1-1 1,-1 1-1,0 0 0,0-1 1,0 1-1,1 0 0,-1-1 1,0 1-1,1 0 1,-1-1-1,0 1 0,1 0 1,-1-1-1,0 1 1,1 0-1,-1 0 0,0 0 1,1-1-1,-1 1 0,1 0 1,-1 0-31,31-3 715,-28 3-736,178 17 2126,-127-9-3587,32 2 865</inkml:trace>
  <inkml:trace contextRef="#ctx0" brushRef="#br0" timeOffset="53985.104">8111 1411 7090,'-104'-70'7664,"103"70"-7604,1-1 0,-1 1 0,0-1 0,0 0 0,0 1 0,1-1 0,-1 0 0,0 1 0,1-1 0,-1 0 0,0 0 0,1 0 0,-1 0 0,1 1 0,-1-1 0,1 0 0,0 0 0,-1 0 0,1 0 0,0 0 0,0 0 0,0 0 0,-1 0 0,1 0 0,0 0 0,0 0 0,1 0 0,-1 0 0,0 0 0,0 0 0,0 0 0,1 0 0,-1 0 0,0 0 0,1 0 0,-1 0 0,1 0 0,-1 0 0,1 1 0,-1-1 0,1 0 0,0 0 0,0 0 0,-1 1 0,1-1 0,0 1 0,0-1 0,0 0-60,48-15 710,-32 13-699,-1 1 1,0 0-1,0 1 0,1 1 1,-1 1-1,0 0 0,0 1 1,1 1-1,-1 0 0,5 3-11,64 32-3,-82-36 4,-1-1 0,1 1 1,0 0-1,-1 0 0,1 1 0,-1-1 0,0 1 0,0-1 0,0 1 0,0-1 0,0 1 0,0 0 1,-1 0-1,0 0 0,1 0 0,-1 0 0,0 0 0,0 1 0,-1-1 0,1 0 0,-1 0 0,0 1 1,1-1-1,-1 0 0,-1 1 0,1-1 0,-1 3-1,-1 0 11,-1 1 0,-1 0 0,1-1 0,-1 1 0,0-1-1,0 0 1,-1 0 0,0-1 0,0 1 0,0-1 0,-1 0 0,-5 3-11,-1 4 20,-80 69 124,91-80-144,0-1 1,0 1 0,1 0-1,-1-1 1,0 1 0,1 0-1,-1 0 1,0 0 0,1-1-1,0 1 1,-1 0 0,1 0-1,-1 0 1,1 0-1,0 0 1,0 0 0,-1 0-1,1 0 1,0 0 0,0 0-1,0 0 1,0 0 0,0 0-1,0 0 1,0 0 0,1 0-1,-1 0 1,0 0 0,1 0-1,-1 0 1,0-1 0,1 1-1,-1 0 1,1 0 0,-1 0-1,1 0 1,0-1 0,-1 1-1,1 0 1,0 0 0,-1-1-1,1 1 1,0-1-1,0 1 1,0-1 0,0 1-1,48 11-190,-22-15-346,0-2 1,-1 0 0,1-2-1,-1 0 1,-1-2 0,1-1-1,-2-1 1,16-10 535,-36 19-109,145-80-5828,-86 40 2448</inkml:trace>
  <inkml:trace contextRef="#ctx0" brushRef="#br0" timeOffset="54271.553">8865 1298 5441,'1'-2'181,"-1"1"-1,1 0 1,-1 0-1,1 0 1,-1-1-1,1 1 1,-1 0-1,0 0 1,0-1 0,0 1-1,0 0 1,0-1-1,0 1 1,0 0-1,0-1 1,0 1-1,0 0 1,-1 0-1,1-1 1,-1 1-1,1 0 1,-1 0-1,1 0 1,-1 0 0,0-1-1,1 1 1,-1 0-1,0 0 1,0 0-1,0 0 1,0 1-1,0-1 1,0 0-1,0 0 1,0 0-1,0 1 1,0-1-1,0 1 1,-1-1 0,1 1-1,0-1 1,0 1-1,-2 0-180,-4-1 143,1 1-1,-1 0 1,0 0 0,0 1-1,0 0 1,0 1-1,0-1 1,1 1 0,-1 0-1,0 1 1,1 0-1,0 0 1,0 0 0,0 1-1,-4 2-142,-1 0 87,-1 2-1,1-1 0,0 1 1,1 1-1,-1 0 1,2 0-1,0 1 0,0 0 1,0 1-1,1 0 0,1 0 1,0 1-1,1 0 0,0 0 1,0 0-1,2 1 1,-2 3-87,6-14 11,0 1 1,-1 0 0,1-1 0,0 1 0,1 0-1,-1-1 1,0 1 0,1-1 0,-1 1 0,1 0-1,0-1 1,0 1 0,0-1 0,0 0 0,0 1-1,0-1 1,1 0 0,-1 0 0,1 1 0,0-1-1,0 0 1,-1-1 0,1 1 0,0 0 0,1-1-1,-1 1 1,0-1 0,0 1 0,1-1 0,-1 0-1,1 0 1,-1 0 0,1 0 0,-1-1 0,1 1-1,-1-1 1,1 1 0,0-1 0,-1 0 0,1 0-12,10 1 53,0 0 1,0-2 0,-1 1 0,1-1-1,0-1 1,-1 0 0,10-4-54,-12 4 79,1-1 1,-1 0 0,0 0-1,0-1 1,0-1 0,0 0-1,-1 0 1,1-1 0,-1 0-1,-1-1 1,1 0 0,-1 0-1,-1-1 1,1 1 0,-1-2-1,0 1 1,-1-1 0,0 0-1,3-8-79,-8 14 30,0 1-1,0-1 0,0 0 0,0 1 1,-1-1-1,1 0 0,-1 0 0,0 1 0,0-1 1,0 0-1,0 0 0,0 1 0,-1-1 1,1 0-1,-1 0 0,0 1 0,0-1 0,0 1 1,0-1-1,0 1 0,0-1 0,-1 1 1,1 0-1,-1-1 0,0 1 0,0 0 1,0 0-1,0 0 0,0 0 0,0 1 0,0-1 1,0 1-1,-1-1 0,1 1 0,-1 0 1,1 0-1,-1 0 0,1 0 0,-1 0 0,0 0 1,0 1-1,1-1 0,-1 1 0,0 0 1,0 0-1,1 0 0,-2 0-29,-1 0-23,0 0 0,0 0 0,0 1 0,0-1 0,0 1 0,0 0 0,0 1 0,0-1 0,0 1 0,0 0 0,0 0 0,1 1 0,-1-1 0,1 1 0,0 0 0,0 0 0,0 1 0,0-1 0,0 1 0,1 0 0,-1-1 0,1 2 0,0-1 0,0 1 23,2-3-63,1-1 0,0 0 0,-1 0 0,1 1 0,0-1 0,0 0 0,0 1 0,0-1 0,0 0 0,0 0 1,0 1-1,0-1 0,1 0 0,-1 1 0,0-1 0,1 0 0,-1 0 0,1 0 0,-1 1 0,1-1 0,0 0 0,-1 0 0,1 0 0,0 0 0,0 0 0,0 0 0,0 0 0,0 0 0,0-1 1,0 1 62,25 10-2168</inkml:trace>
  <inkml:trace contextRef="#ctx0" brushRef="#br0" timeOffset="117372.934">215 2601 9050,'-20'-93'5588,"17"85"-3825,0 31-1507,-5 118-249,6 0-1,7 28-6,-1-109 282,-17-144-5124,9 66 2898,-2-19-2309</inkml:trace>
  <inkml:trace contextRef="#ctx0" brushRef="#br0" timeOffset="117850.043">12 2596 7842,'-1'-2'437,"-10"-36"4945,29 3-3492,-9 29-1810,0 0-1,1 1 0,-1 0 1,1 0-1,0 1 1,0 1-1,0-1 0,11-1-79,-5 1 33,11-4-25,0 2-1,0 1 0,1 1 0,0 2 0,0 0 0,0 2 1,0 1-1,10 3-7,-32-4-7,0 1 1,-1 0 0,1 0-1,0 1 1,0-1-1,-1 1 1,1 1-1,-1-1 1,1 1 0,-1 0-1,4 3 7,-8-4 0,0-1 1,0 1-1,0-1 0,0 1 0,0 0 0,-1-1 1,1 1-1,0 0 0,-1-1 0,0 1 0,1 0 1,-1 0-1,0 0 0,0-1 0,0 1 1,0 0-1,0 0 0,-1 0 0,1-1 0,0 1 1,-1 0-1,1 0 0,-1-1 0,0 1 1,0 0-1,1-1 0,-1 1 0,0-1 0,0 1 1,-1-1-1,1 1 0,-12 17 92,0-2 0,-2 1 0,0-2 1,-1 0-1,0 0 0,-5 1-92,12-9 63,-112 90 973,120-97-1023,0 0-4,0-1 0,0 0 0,1 0 0,-1 0 0,0 1 0,0-1 0,0 1 0,0-1 0,1 0 0,-1 1 0,0-1 0,1 1 0,-1 0-1,0-1 1,1 1 0,-1 0 0,1-1 0,-1 1 0,0 0 0,1-1 0,0 1 0,-1 0 0,1 0 0,0 0 0,-1 0 0,1-1 0,0 1 0,0 0 0,-1 0 0,1 0 0,0 0 0,0 0 0,0 0 0,0-1 0,0 1 0,1 0 0,-1 0-1,0 0 1,0 0 0,1 0 0,-1-1 0,0 1 0,1 0 0,-1 0 0,0 0 0,1-1 0,0 1 0,-1 0 0,1-1 0,-1 1 0,1 0 0,0 0-9,10 3 21,0 0-1,0 0 1,1-1-1,-1-1 1,0 1 0,1-2-1,0 0 1,6 0-21,14 2 39,-28-3-35,108 24 58,-108-22-68,0-1-1,-1 1 0,1 0 0,-1 0 1,1 0-1,-1 0 0,0 1 0,0 0 0,0-1 1,0 1-1,-1 0 0,1 0 0,-1 0 1,1 1-1,-1-1 0,0 1 0,-1-1 1,1 1-1,0 0 0,-1-1 0,0 1 1,0 0-1,0 0 0,-1 0 0,1 0 1,-1 0-1,0 3 7,0 2-5,-1 0 1,-1 0-1,0 0 1,0 0-1,-1 0 1,0 0-1,0-1 1,-1 1-1,0-1 1,0 0-1,-1 0 1,0 0-1,-1-1 1,0 0-1,0 0 1,0 0-1,-1-1 1,0 0-1,-5 4 5,-9 5 172,-1 0 0,0-1-1,-1-2 1,0 0-1,-1-1 1,-11 3-172,28-11 74,0 0 1,0 0-1,0-1 0,-1 0 0,1 0 1,0-1-1,-1 0 0,1 0 0,-1 0 1,0-1-1,1 0 0,-1-1 1,1 0-1,-1 0 0,1 0 0,0-1 1,-1 0-1,1-1 0,-4-1-74,10 3-21,0 0 0,0 1 1,-1-1-1,1 0 0,0 0 0,0 0 0,0 0 1,0 0-1,0 0 0,0-1 0,0 1 0,1 0 1,-1 0-1,0-1 0,1 1 0,-1 0 0,1-1 0,-1 1 1,1-1-1,-1 1 0,1 0 0,0-1 0,0 1 1,0-1-1,0 1 0,0-1 0,0 1 0,0-1 0,1 1 1,-1-1-1,0 1 0,1 0 0,-1-1 0,1 1 1,-1-1-1,1 1 0,0 0 0,0 0 0,0-1 0,-1 1 1,1 0-1,0 0 0,0 0 0,1 0 0,-1 0 1,0 0-1,0 0 0,0 1 0,2-2 21,66-39-4964,-67 40 4712,50-20-3985</inkml:trace>
  <inkml:trace contextRef="#ctx0" brushRef="#br0" timeOffset="167497.094">8151 2303 6569,'16'-28'7303,"-21"225"-6576,11-26-578,-5-170-155,-1 0 0,0 0-1,0-1 1,1 1-1,-1 0 1,0-1-1,1 1 1,-1 0-1,0-1 1,1 1 0,-1 0-1,1-1 1,-1 1-1,1-1 1,0 1-1,-1-1 1,1 1-1,-1-1 1,1 1-1,0-1 1,-1 0 0,1 1-1,0-1 1,0 0-1,-1 0 1,1 1-1,0-1 1,0 0-1,-1 0 1,1 0 0,0 0-1,0 0 1,-1 0-1,1 0 1,0 0-1,0 0 1,-1-1-1,1 1 1,0 0-1,0 0 1,-1-1 0,1 1-1,0 0 1,-1-1-1,1 1 1,0-1-1,-1 1 1,1-1-1,-1 1 1,1-1 0,-1 1-1,1-1 1,0 0 6,1-1-249,21-11-2132,3-1 46</inkml:trace>
  <inkml:trace contextRef="#ctx0" brushRef="#br0" timeOffset="167914.653">8628 2146 9002,'-3'1'465,"-1"0"0,0 0 0,1 1 0,-1 0 0,0-1 0,1 1 0,0 1 0,-1-1 0,1 0 1,0 1-1,0-1 0,1 1 0,-1 0 0,0 0 0,1 0 0,-1 3-465,-1-1 38,1 1 0,0 0 0,0 0 0,1 0 0,0 0 0,0 0 0,0 0 0,1 1 0,0-1 0,0 0 0,0 1 0,1-1 0,0 1 0,1-1 0,-1 2-38,1-4 4,0-1 1,0 0-1,0 0 1,0 1-1,0-1 0,1 0 1,-1 0-1,1 0 1,0 0-1,0-1 0,0 1 1,0 0-1,0-1 1,1 0-1,-1 1 1,1-1-1,-1 0 0,1 0 1,0 0-1,0-1 1,0 1-1,0-1 0,0 1 1,0-1-1,1 0 1,-1 0-1,0-1 0,1 1 1,-1-1-1,0 1 1,1-1-1,-1 0 0,1-1 1,-1 1-1,0 0 1,3-2-5,43-2 63,-37 2-55,-1 0 0,1 1 0,0 0 0,0 1 0,0 0 0,-1 1 0,1 0 0,0 1 0,0 1 0,-1-1-1,0 2 1,4 1-8,-13-4-4,1 1 0,-1 0 0,1-1 0,-1 1 0,0 0 0,0 0 0,0 0 0,0 1 0,0-1 0,0 0 0,0 1 0,-1-1 0,1 1 0,-1 0 0,0-1 0,0 1 0,0 0 0,0 0 0,0 0 0,-1 0 0,1 0 0,-1 0 0,0 0 0,0 0 0,0 0 0,0 0 0,-1 0 0,1-1 0,-1 2 4,0 3 1,-2 1-1,1-1 1,0 0 0,-1 0 0,-1-1 0,1 1-1,-1 0 1,0-1 0,0 0 0,-1 0-1,0 0 0,-6 4 154,-1 0 0,0 0 0,-1-1 0,1-1 0,-2 0 0,1-1 0,-1 0 0,0-1 0,-1-1 0,1 0-1,-1-1 1,-9 1-154,18-3 20,1 0 0,0-1-1,0 0 1,0 0 0,-1 0-1,1-1 1,-1 0 0,1 0-1,0 0 1,-1-1-1,1 1 1,0-1 0,-1-1-1,1 1 1,0-1 0,0 0-1,0 0 1,0 0 0,1-1-1,-1 1 1,0-1-1,1 0 1,0-1 0,0 1-1,0-1 1,0 0 0,1 0-1,-1 0 1,1 0 0,0-1-1,0 1 1,0-1 0,0-2-20,1 0-147,0 1 1,0-1 0,1 0 0,0-1-1,0 1 1,0 0 0,1 0 0,0 0-1,1 0 1,0 0 0,0-1 0,0-1 146,14-42-2176</inkml:trace>
  <inkml:trace contextRef="#ctx0" brushRef="#br0" timeOffset="168179.053">8701 2196 8506,'12'-2'2848,"-4"-2"473,7 1-2097,3-2-679,11-2-73,5 0-216,10 3-80,1-2-88,14 7-704,-3 5-2881,-4 0 752</inkml:trace>
  <inkml:trace contextRef="#ctx0" brushRef="#br0" timeOffset="169632.736">9636 2117 6345,'-6'11'8432,"-17"14"-7696,6-6-310,-177 179 124,9-36-363,116-92-89,68-69-95,1-1-1,-1 0 0,0 0 0,0 1 0,0-1 0,1 0 0,-1 1 0,0-1 0,0 0 0,1 1-1,-1-1 1,0 1 0,1-1 0,-1 1 0,0 0 0,1-1 0,-1 1 0,1 0 0,-1-1 0,1 1 0,-1 0 0,1-1 0,-1 1 0,1 0 0,0 0 0,0 0 0,-1-1 0,1 1 0,0 0 0,0 0 0,0 0 0,0 0 0,0 0 0,0-1 0,0 1 0,0 0 0,0 0 0,0 0 0,1 0 0,-1-1 0,0 1 0,0 0 0,1 0 0,-1 0 0,1-1 0,-1 1 0,1 0 0,-1-1 0,1 1 0,-1 0 0,1-1 0,0 1 0,-1-1 0,1 1 0,0-1 0,-1 1 0,1-1 0,0 1 0,0-1-2,133-18 113,110-32 52,-209 44-279,0 2 0,0 2-1,0 1 1,27 3 114,-57-2-272,0 0 0,0 1 0,-1 0 0,1 0 1,0 0-1,-1 0 0,1 1 0,-1 0 0,1 0 0,-1 0 0,0 0 0,0 1 0,0 0 1,0 0-1,2 2 272,14 15-3193</inkml:trace>
  <inkml:trace contextRef="#ctx0" brushRef="#br0" timeOffset="169897.071">10194 2202 9826,'3'-9'2633,"-10"6"655,-2 10-2816,-7 16-247,-2 7-201,-1 11-40,2 6 32,6 2-16,11-8 24,11-5 24,7-10-72,11-12-537,0-14-1055,21-28-1705,0-14-335</inkml:trace>
  <inkml:trace contextRef="#ctx0" brushRef="#br0" timeOffset="170351.973">10674 2012 8858,'11'-20'2776,"-12"20"-2718,1 0 0,0 0 0,0 0 0,0 1 0,-1-1 0,1 0 0,0 0 0,0 0 0,-1 0 0,1 0 0,0 0 0,0 0 0,-1 0 0,1 0 0,0 0 0,0 0 0,-1 0-1,1 0 1,0 0 0,0 0 0,-1 0 0,1 0 0,0 0 0,0 0 0,-1 0 0,1 0 0,0 0 0,0 0 0,-1 0 0,1 0 0,0-1 0,0 1 0,0 0 0,-1 0-1,1 0 1,0 0 0,0-1 0,0 1 0,0 0 0,-1 0 0,1 0 0,0-1 0,0 1 0,0 0 0,0 0 0,0-1 0,0 1 0,0 0 0,0 0 0,-1-1 0,1 1-1,0 0 1,0 0 0,0-1 0,0 1 0,0 0 0,0 0 0,1-1 0,-1 1 0,0 0 0,0 0 0,0-1 0,0 1 0,0 0 0,0 0-58,-18 12 302,10-4-287,1 0 1,0 1-1,1 0 0,0 0 0,0 0 0,1 1 0,0 0 0,0 0 0,1 0 1,1 0-1,0 1 0,0 1-15,2-8 4,1-1 0,0 1 0,-1-1 0,1 0 1,1 1-1,-1-1 0,0 1 0,1-1 0,0 0 0,0 1 1,0-1-1,0 0 0,0 0 0,1 0 0,-1 0 0,1 0 1,0 0-1,0 0 0,0 0 0,0-1 0,1 1 0,-1-1 1,1 0-1,-1 1 0,1-1 0,0 0 0,0-1 0,0 1-4,94 36 133,-93-37-128,29 8 27,-15-6-26,-1 1 1,1 1-1,-1 0 0,-1 2 1,1 0-1,-1 0 0,0 2 1,-1 0-1,0 1 0,0 0 1,4 5-7,-17-13-5,0 1 0,0-1 0,-1 0 0,1 1 0,-1-1 0,0 1 0,0-1 0,0 1 0,0 0 0,0-1 0,0 1 1,-1 0-1,1 0 0,-1-1 0,0 1 0,0 0 0,0 0 0,0 0 0,-1 0 0,1-1 0,-1 1 0,1 0 0,-1 0 0,0-1 0,0 1 0,0-1 0,-1 1 0,1-1 1,0 1-1,-1-1 0,0 1 5,-64 63 38,42-48 156,-1-2 0,-1-1 0,0-2 0,-1 0 0,-1-1 0,0-2 0,0-1 0,-1-1 0,-14 1-194,-53-8 704,94-1-696,1 0 1,-1 0-1,0 0 0,0 0 1,1 0-1,-1-1 1,0 1-1,0 0 0,1-1 1,-1 0-1,1 1 1,-1-1-1,0 0 0,1 1 1,-1-1-1,1 0 0,0 0 1,-1 0-1,1-1 1,0 1-1,-1 0 0,1 0 1,0-1-1,0 1 0,0-1 1,0 1-1,0-1 1,1 1-1,-1-1 0,0 1 1,1-1-1,-1 0 0,1 1 1,0-1-1,-1 0 1,1 0-1,0 1 0,0-1 1,0 0-1,0 1 0,0-1 1,1 0-1,-1 0 1,0 1-1,1-1 0,-1 0-8,5-5 5,0 0-1,1 0 0,-1 1 0,1 0 0,1 0 1,-1 0-1,1 1 0,0-1 0,0 2 1,0-1-1,1 1 0,0 0 0,0 1 0,0 0 1,2-1-5,3-2 0,126-52 0,-74 33 29,0-4 0,39-24-29,-100 51 8,21-13 175,0 0 0,-1-1 0,-1-2 0,0 0 0,2-4-183,-24 20 38,1 1 0,0-1 0,0 1 1,-1-1-1,1 0 0,-1 0 1,1 0-1,-1 0 0,0 0 0,0 0 1,0 0-1,0-1 0,0 1 1,0 0-1,-1 0 0,1-1 0,-1 1 1,1-1-1,-1 1 0,0 0 0,0-1 1,0 1-1,0-1 0,-1 1 1,1 0-1,-1-1 0,1 1 0,-1 0 1,0 0-1,0-1 0,0 1 1,0 0-1,0 0 0,0 0 0,-1 0 1,1 0-1,-1 0 0,1 0 0,-1 1 1,0-1-1,0 1 0,1-1 1,-1 1-1,0-1 0,-1 1 0,1 0 1,0 0-39,-21-7-11,1 0 1,-2 2 0,1 1-1,-1 1 1,1 0-1,-1 2 1,0 1 0,0 1-1,0 1 1,-4 2 10,10-3-166,-5 5 119,36 8-2596,24-1 466</inkml:trace>
  <inkml:trace contextRef="#ctx0" brushRef="#br0" timeOffset="118871.66">1555 2595 8226,'-4'-5'533,"-1"1"0,1 0 0,-1 0 0,0 0 0,0 1 0,0 0 0,0 0 0,-1 0 0,1 0 0,-1 1 0,0 0 0,0 0 0,0 1 0,-1-1-533,-1 1 116,0 1-1,0 0 1,0 0 0,-1 0 0,1 1 0,0 0 0,0 1 0,0 0 0,0 0 0,1 1 0,-1 0 0,1 0 0,-1 1 0,1 0-1,0 0 1,0 1-116,-1 0 5,1 1 0,0 0 0,1 0-1,-1 1 1,1 0 0,0 0 0,1 0 0,0 1-1,-1 1-4,5-7 1,-1 1 0,0-1-1,1 1 1,0 0-1,-1-1 1,1 1-1,0 0 1,1 0 0,-1 0-1,0 0 1,1 0-1,0 0 1,-1 0 0,1 0-1,0 0 1,1 0-1,-1 0 1,0 0 0,1 0-1,0 0 1,0 0-1,0 0 1,0-1-1,0 1 1,0 0 0,1-1-1,-1 1 1,1 0-1,1 0 0,2 0 9,0-1 0,0 0 0,1 0 0,-1 0 0,0-1 0,1 0 0,0 0 0,-1 0 0,1 0 0,-1-1 0,1 0 0,0 0 0,-1-1 0,1 0 0,0 0 0,-1 0 0,0 0 0,1-1 0,-1 0 0,0 0 0,1-1 0,3-2-9,159-65-32,-166 69 24,-1 0 1,1 1-1,0-1 1,0 1 0,0-1-1,-1 1 1,1 0-1,0 0 1,0 0-1,0 0 1,0 0-1,-1 0 1,1 0-1,0 0 1,0 1 0,0-1-1,-1 1 1,1-1-1,0 1 1,0 0-1,-1 0 1,1 0-1,-1 0 1,1 0-1,-1 0 1,1 0 0,-1 0-1,0 1 1,1-1-1,-1 1 1,0-1-1,0 1 1,0-1-1,0 1 1,0-1-1,0 1 1,-1 0 0,1-1-1,0 2 8,1 7-31,-1 0 0,0 0 0,0 0 0,-1 0 0,0 0-1,-1 0 1,0 0 0,0 0 0,-4 9 31,1 5-32,3-17 26,-7 50 4,-3-1 1,-2-1-1,-2 0 1,-5 5 1,15-49 5,0-1-1,0 1 1,-1-1-1,-1 0 1,0 0-1,0-1 1,0 0 0,-2 0-1,1-1 1,-4 2-5,9-7 29,-1 0 1,1-1-1,-1 1 1,1-1-1,-1 0 1,0 0-1,0-1 0,0 1 1,0-1-1,0 0 1,0 0-1,0 0 1,-1-1-1,1 1 1,0-1-1,0 0 1,-1 0-1,1-1 1,0 1-1,0-1 1,-1 0-1,1 0 1,0 0-1,0 0 0,0-1 1,0 0-1,1 0 1,-4-2-30,4 2 18,0 1 1,0-1 0,1 0-1,-1-1 1,1 1 0,0 0-1,-1-1 1,1 1 0,0-1-1,0 1 1,1-1-1,-1 0 1,1 0 0,-1 0-1,1 0 1,0 0 0,0 0-1,0 0 1,0-1 0,1 1-1,-1 0 1,1 0-1,0-1 1,0 1 0,0 0-1,1-1 1,-1 1 0,1 0-1,-1 0 1,1 0-1,0-1 1,0 1 0,1 0-1,-1 0 1,1 0-19,10-14 9,0 1-1,1 0 1,1 1 0,1 1 0,0 0-1,0 1 1,16-10-9,-16 12 7,129-92 18,-85 64 13,-1-3 0,48-47-38,-95 80 6,-1-1 0,-1 0-1,1-1 1,-2 0-1,0-1 1,0 1 0,-1-2-1,0 1 1,-1-1-1,0 0-5,-6 12-1,0 0 0,1 0 0,-1 1 0,1-1 0,-1 0 0,0 0-1,0 0 1,0 0 0,1 0 0,-1 0 0,0 0 0,0 0 0,0 0-1,-1 0 1,1 0 0,0 0 0,0 1 0,0-1 0,-1 0 0,1 0 0,0 0-1,-1 0 1,1 0 0,-1 0 0,1 1 0,-1-1 0,1 0 0,-1 0-1,0 1 1,1-1 0,-1 0 0,0 1 0,1-1 0,-1 1 0,0-1 0,0 1-1,0-1 1,1 1 0,-1 0 0,0-1 0,0 1 0,0 0 0,0 0-1,0-1 1,0 1 0,0 0 0,0 0 0,0 0 0,0 0 0,0 0 0,0 1-1,0-1 2,-52 12-43,46-10 34,0 0 0,0 1 0,0 0 0,0 1 0,1 0 0,-1 0 1,1 0-1,0 0 0,0 1 0,1 0 0,-1 1 0,1-1 0,0 1 0,1 0 1,-1 0-1,1 0 0,0 1 0,1-1 0,-1 1 0,2 0 0,-1 0 0,1 0 1,0 1-1,0-1 0,1 0 0,0 1 0,0-1 0,0 1 0,2 4 9,-1-8-10,1 0 0,0-1 1,0 1-1,0-1 0,1 1 0,-1-1 0,1 0 0,0 0 0,0 1 0,0-1 0,0-1 0,1 1 1,-1 0-1,1 0 0,-1-1 0,1 0 0,0 1 0,0-1 0,0 0 0,1 0 0,-1-1 0,0 1 1,1-1-1,-1 1 0,1-1 0,-1 0 0,1-1 0,-1 1 0,1-1 0,2 1 10,111-7-4605,-63-5 1248</inkml:trace>
  <inkml:trace contextRef="#ctx0" brushRef="#br0" timeOffset="119524.343">2136 2586 7498,'10'-78'8627,"-36"103"-6858,19-15-1758,1 0-1,0 0 0,1 1 0,0 0 0,0 0 0,1 0 0,0 0 0,1 1 1,1-1-1,0 1 0,0 0 0,1 0 0,1 0 0,0-1 0,0 1 0,1 0 1,1 1-11,61 102 71,-55-106-70,0 1 0,-1 0 0,-1 0 0,1 1 0,-2-1 0,1 1 0,-2 0-1,1 1 1,-2-1 0,1 1 0,-2 0 0,1 0 0,-2 0 0,0 0 0,0 0 0,-1 3-1,-1-10 2,-1 0 1,0 0-1,0-1 0,-1 1 0,1 0 1,-1-1-1,0 0 0,0 0 0,-1 0 1,1 0-1,-1 0 0,0-1 0,0 1 1,0-1-1,0 0 0,-1 0 0,1-1 1,-1 1-1,1-1 0,-1 0 0,0 0 1,0-1-1,0 0 0,0 1 0,0-1 1,-1-1-1,1 1 0,0-1 0,0 0 1,0 0-1,-1-1 0,1 0 0,0 1 1,0-2-1,0 1 0,0-1 0,0 1 1,-3-3-3,5 3 6,0-1 0,1 1 0,-1-1 0,1 0 0,0 1 0,-1-1 0,1 0 0,0 0 0,0-1 0,0 1 0,0 0 0,1-1 0,-1 1 0,1-1 0,-1 0 0,1 1-1,0-1 1,0 0 0,0 0 0,0 0 0,1 1 0,-1-1 0,1 0 0,0 0 0,0 0 0,0 0 0,0 0 0,0 0 0,0 0 0,1-1-6,1-6 1,0 1 0,1-1 1,0 1-1,0 0 0,1 0 0,0 0 0,1 1 0,5-9-1,17-17-6,1 1 1,2 1 0,1 2 0,2 1 0,1 1 0,0 2 0,12-5 5,98-80 12,-106 74 49,-38 36-61,0 1 1,0-1-1,0 1 0,0 0 1,0-1-1,0 1 0,-1-1 0,1 1 1,0-1-1,0 1 0,0-1 1,0 1-1,0 0 0,-1-1 1,1 1-1,0-1 0,0 1 1,-1 0-1,1-1 0,0 1 1,-1 0-1,1-1 0,0 1 0,-1 0 1,1-1-1,0 1 0,-1 0 1,1 0-1,-1-1 0,1 1 1,0 0-1,-1 0 0,1 0 1,-1 0-1,1 0 0,-1 0 1,1 0-1,-1 0 0,1 0 1,-1 0-1,1 0 0,-1 0 0,1 0 1,0 0-1,-1 0 0,1 0 1,-1 0-1,1 0 0,-1 1 1,1-1-1,0 0 0,-1 0 1,1 1-1,-1-1 0,1 0 1,0 0-1,-1 1 0,1-1 0,0 0 1,-1 1-1,1-1 0,0 1 1,0-1-1,0 0 0,-1 1 1,1-1-1,0 1 0,0-1 0,-15 10-15,0 0-1,1 0 0,0 2 1,0 0-1,2 0 0,-1 1 1,2 1-1,0 0 0,0 0 1,2 1-1,0 0 0,-2 6 16,6-14 1,1-1 1,1 2-1,-1-1 0,1 0 0,0 1 1,1 0-1,0-1 0,0 1 0,1 0 1,0 0-1,0 0 0,0 0 0,1 0 1,1 1-2,-1-8-11,0 1 0,1-1 1,-1 0-1,1 1 1,-1-1-1,1 1 1,-1-1-1,1 0 1,0 0-1,-1 1 1,1-1-1,0 0 1,0 0-1,0 0 0,0 0 1,0 0-1,0 0 1,1 0-1,-1 0 1,0-1-1,0 1 1,1 0-1,-1-1 1,0 1-1,1-1 0,-1 1 1,0-1-1,1 0 1,-1 1-1,1-1 1,-1 0-1,0 0 1,1 0-1,-1 0 1,1 0-1,-1-1 0,1 1 1,-1 0-1,0-1 1,1 1-1,0-1 11,55-26-3496,-19-4 624</inkml:trace>
  <inkml:trace contextRef="#ctx0" brushRef="#br0" timeOffset="119859.486">2658 2322 9586,'-69'80'6442,"53"-57"-6022,2 0-1,1 0 1,1 1-1,-8 22-419,19-44 18,-1 0 0,1 0 0,0 0-1,0 0 1,1 0 0,-1 0 0,0 1-1,1-1 1,-1 0 0,1 0 0,0 0-1,-1 1 1,1-1 0,0 0 0,0 0-1,1 0 1,-1 1 0,0-1 0,1 0-1,0 0 1,-1 0 0,1 0 0,0 1-1,0-1 1,0 0 0,0-1-1,0 1 1,1 0 0,-1 0 0,0 0-1,1-1 1,0 1 0,-1-1-18,9 2-49,-1 0 0,0-1-1,0-1 1,1 0 0,-1 0 0,1-1 0,-1 0-1,1 0 1,-1-1 0,0 0 0,1-1 0,-1 0-1,0-1 1,0 0 0,0 0 0,0 0 0,2-3 49,114-45-2075,-107 53 1521,-31 18 485,-218 224 2131,225-236-1967,-7 7 243,5-25-479,26-30-3794,4 14 864</inkml:trace>
  <inkml:trace contextRef="#ctx0" brushRef="#br0" timeOffset="120305.035">2825 2639 5529,'59'-23'7537,"18"-34"-5920,-55 39-1009,-16 13-537,27-35 220,-34 40-292,0-1 1,0 0 0,0 1-1,0-1 1,-1 1-1,1 0 1,0-1 0,-1 1-1,1 0 1,0 0 0,-1-1-1,1 1 1,0 0 0,-1 0-1,1 1 1,0-1 0,-1 0-1,1 0 1,0 1-1,0-1 1,-1 1 0,1-1-1,0 1 1,0-1 0,0 1-1,-1 0 1,1-1 0,0 1-1,0 0 1,0 0-1,0 0 1,1 0 0,-2 0 0,-9 7 16,0 1 0,0-1 0,1 2 0,0 0 0,0 0 0,1 0 0,0 1 0,1 1 0,1-1 0,-1 2 0,0 2-16,7-14 17,-1 1 1,1 0-1,-1 0 0,1 0 1,0 0-1,0 1 1,0-1-1,0 0 1,0 0-1,0 1 0,0-1 1,1 1-1,-1-1 1,1 0-1,0 1 0,0-1 1,0 1-1,0-1 1,0 1-1,0-1 1,1 0-1,-1 1 0,1-1 1,0 1-1,0-1 1,-1 0-1,2 0 1,-1 1-1,0-1 0,0 0 1,1 0-1,-1 0 1,1 0-1,-1-1 1,1 1-1,0 0 0,0-1 1,0 1-1,0-1 1,0 1-1,0-1 1,0 0-1,0 0 0,1 0 1,-1 0-1,1 0-17,92-16 395,-93 14-387,32-10 48,-1-2 1,-1-1-1,0-2 1,0-1-1,-2-2 1,26-20-57,-39 31-172,-25 25-61,0-5 215,-44 107 254,51-118-228,1-1 0,-1 1 0,1-1 1,0 1-1,-1 0 0,1-1 0,0 1 0,-1 0 0,1 0 1,0-1-1,0 1 0,0 0 0,0 0 0,0-1 0,0 1 0,0 0 1,0 0-1,0 0 0,0-1 0,0 1 0,0 0 0,0 0 0,1-1 1,-1 1-1,0 0 0,1-1 0,-1 1 0,0 0 0,1-1 1,-1 1-1,1 0 0,-1-1 0,1 1 0,-1-1 0,1 1 0,0-1 1,-1 1-1,1-1 0,-1 1 0,1-1 0,0 0 0,-1 1 0,1-1 1,0 0-1,0 0 0,-1 0 0,1 1 0,0-1 0,0 0 1,-1 0-1,1 0 0,0 0 0,0 0 0,0 0 0,0 0-8,45-18 209,-35 13-226,103-47-963,-113 51 951,-1 1 1,1-1-1,0 0 1,0 1-1,-1-1 1,1 1-1,0-1 1,0 1-1,0-1 1,0 1-1,0-1 1,0 1-1,0 0 1,0 0-1,0-1 1,0 1-1,0 0 1,0 0-1,0 0 1,0 0-1,0 0 1,0 0-1,0 0 1,0 1-1,0-1 1,0 0-1,0 1 1,0-1-1,0 0 1,-1 1-1,1-1 1,0 1-1,0-1 1,0 1-1,0 0 1,-1-1-1,1 1 1,0 0-1,-1 0 1,1-1-1,0 1 1,-1 0-1,1 0 1,-1 0-1,1 0 1,-1 0-1,0 0 1,1 0-1,-1 0 1,0 0-1,0 0 1,1 0-1,-1 0 1,0 0 28,-8 56-3266,6-29 960</inkml:trace>
  <inkml:trace contextRef="#ctx0" brushRef="#br0" timeOffset="187871.672">1581 3683 6089,'-45'-80'6201,"41"75"-6072,-1 0-1,1 0 1,-1 0-1,0 0 1,0 1-1,0 0 0,-1 0 1,1 0-1,-1 1 1,0 0-1,0 0 1,0 0-1,0 1 1,-1 0-1,1 0 1,-1 1-1,1-1 1,-1 1-1,-3 1-128,7-1 4,0 1-1,1 1 0,-1-1 1,0 0-1,0 1 0,1 0 1,-1-1-1,1 1 0,-1 0 1,1 0-1,-1 0 1,1 1-1,-1-1 0,1 1 1,0-1-1,0 1 0,0 0 1,0 0-1,0 0 0,0 0 1,0 0-1,1 0 1,-1 0-1,1 1 0,-1-1 1,1 0-1,0 1 0,0-1 1,0 1-1,1 0 1,-1-1-1,0 1 0,1 0 1,0-1-1,-1 1 0,1 0 1,0-1-1,1 1 0,-1 0 1,0 0-1,1-1 1,0 3-4,-1 7 4,0 1 1,1 0-1,0 0 1,1-1-1,0 1 1,1-1-1,4 10-4,-6-19 4,0 0 1,0 1-1,0-1 0,0 0 0,0 0 0,1 0 0,0 0 0,0 0 0,-1 0 0,2-1 0,-1 1 0,0-1 1,0 1-1,1-1 0,-1 0 0,1 0 0,0 0 0,0 0 0,0 0 0,0-1 0,0 1 0,0-1 0,0 0 0,0 0 1,1 0-1,-1 0 0,0 0 0,1-1 0,-1 0 0,0 1 0,1-1 0,0-1-4,-2 1 4,2-1-1,1 0 0,-1 0 0,0 0 0,1 1 0,-1-1 1,1 1-1,-1 0 0,0 0 0,1 1 0,-1-1 0,1 1 0,-1 0 0,0 0 0,0 1 0,0-1 0,0 1 0,0 0 0,0 0 0,0 0 0,0 1 0,2 2-3,-3 4-8,0 0 0,-1 0 0,0 1-1,0-1 1,-1 1 0,-1-1 0,0 1-1,0 0 1,0-1 0,-1 1 0,-1-1 0,0 1-1,0-1 1,-1 0 0,0 0 0,-1 0-1,1 0 1,-6 7 8,-41 78 212,49-91-161,-1-1 0,0 1-1,0-1 1,0 1 0,-1-1 0,1 0 0,0 0-1,-1 0 1,0 0 0,1-1 0,-1 1 0,0-1 0,0 1-1,0-1 1,0 0 0,0 0 0,0 0 0,0-1-1,0 1 1,0-1 0,0 0 0,0 0 0,-1 0 0,1 0-1,0 0 1,0 0 0,0-1 0,0 0 0,0 0-1,0 0 1,-1 0-51,0 0 20,1 0 0,0-1 0,0 1 0,0-1-1,0 0 1,0 1 0,0-1 0,0-1 0,1 1 0,-1 0-1,1-1 1,-1 1 0,1-1 0,0 0 0,0 1 0,0-1-1,1 0 1,-1 0 0,1-1 0,-1 1 0,1 0 0,0 0 0,0-1-1,0 1 1,1 0 0,-1-1 0,1 1 0,0-1 0,0 1-1,0-1 1,1 1 0,-1 0 0,1-1 0,-1 1 0,1-1-1,0 1 1,1 0 0,-1 0 0,0 0 0,1 0 0,0 0-1,0 0 1,0 0 0,0 0 0,0 1 0,0-1 0,1 1-1,0-1-19,119-56-16,-44 22 70,-1-3-1,55-41-53,-125 77 23,-1 0-1,0 0 1,0-1-1,0 1 1,0-2-1,-1 1 1,0 0-1,0-1 1,-1 0 0,1 0-1,-1 0 1,-1-1-1,1 1 1,-1-1-1,0 0 1,0 0-1,-1 0 1,0 0-1,-1-1 1,1-1-23,-2 7 12,0 1 0,0-1 0,0 1-1,0-1 1,-1 1 0,1-1 0,0 1 0,-1-1 0,1 1 0,-1-1 0,1 1-1,-1 0 1,0-1 0,0 1 0,0 0 0,0-1 0,0 1 0,0 0 0,0 0 0,0 0-1,0 0 1,0 0 0,0 0 0,-1 0 0,1 0 0,0 1 0,-1-1 0,1 0-1,-1 1 1,1-1 0,-1 1 0,1 0 0,-1-1 0,1 1 0,-1 0 0,1 0-1,-1 0 1,1 0 0,-2 0-12,-58 25 117,54-19-124,0 1 1,1-1-1,0 1 0,0 1 0,1-1 1,0 1-1,0 0 0,1 0 0,0 0 1,-1 5 6,3-10-1,1 0 0,0 0 0,0 1 0,0-1 0,0 1 0,1-1 0,-1 1 0,1-1 0,0 1-1,0 0 1,0-1 0,1 1 0,-1-1 0,1 1 0,0-1 0,0 1 0,0-1 0,0 0 0,0 1 0,1-1 0,0 0 0,0 0 0,0 0 0,0 0 0,0 0 0,0-1 0,1 1 0,1 1 1,5 1-150,0-1 1,0 0-1,1-1 1,-1 0-1,1 0 1,0-1-1,0 0 1,-1-1-1,1 0 1,0 0-1,0-1 1,0-1-1,0 0 1,1 0 149,-2 1-348,39-2-2843,4 1-127</inkml:trace>
  <inkml:trace contextRef="#ctx0" brushRef="#br0" timeOffset="188588.23">2106 3589 5793,'-14'-49'7633,"14"48"-7592,-1 0 1,1 1 0,0-1-1,0 1 1,-1-1 0,1 1 0,0-1-1,-1 1 1,1-1 0,-1 1-1,1 0 1,0-1 0,-1 1 0,1 0-1,-1-1 1,1 1 0,-1 0-1,1-1 1,-1 1 0,1 0 0,-1 0-1,0 0 1,1-1 0,-1 1-1,1 0 1,-1 0 0,0 0 0,1 0-1,-1 0 1,1 0 0,-1 0-1,1 0 1,-1 0 0,0 1 0,1-1-1,-1 0 1,1 0 0,-1 0-1,1 1 1,-1-1 0,1 0 0,-1 1-1,1-1 1,-1 0 0,1 1-1,-1-1 1,1 1 0,0-1 0,-1 0-1,1 1 1,-1-1 0,1 1-1,0-1 1,0 1-42,-21 29 356,18-23-352,0-1-1,1 1 1,0 0 0,0-1-1,1 1 1,0 0 0,0 0-1,0 0 1,1 0 0,0 0-1,1 0 1,-1 0 0,1 0-1,1 0 1,-1 0 0,1 0-1,0 0 1,1-1 0,0 1-1,0-1 1,0 0 0,1 0-1,0 0 1,0 0 0,0 0-1,1-1 1,0 0 0,0 0-1,0 0 1,0-1 0,1 0-1,0 0 1,0 0 0,0 0-1,0-1 1,3 0-4,18 5 43,-22-8-41,-1 0 0,1 1-1,-1 0 1,0-1 0,0 2-1,1-1 1,-1 0 0,0 1-1,0 0 1,0 0-1,0 0 1,-1 0 0,1 1-1,-1-1 1,1 1 0,-1 0-1,0 0 1,0 1 0,0-1-1,0 0 1,-1 1 0,1 0-1,-1-1 1,2 5-2,-4 2-8,0 0 1,-1 0-1,0 0 0,-1 0 1,0 0-1,-1 0 1,1-1-1,-2 1 1,0-1-1,0 0 0,0 0 1,-1 0-1,-1 0 1,1-1-1,-1 0 0,-2 1 8,3-1 17,0-1-1,-1 0 0,0 0 0,0 0 0,-1-1 0,0 0 0,0 0 0,0-1 0,-1 0 1,0 0-1,0-1 0,0 0 0,-3 1-16,7-5 18,1 0 0,0 0 0,0 0 0,0 0 0,-1-1 0,1 0 0,0 0 0,0 0 0,0 0 0,0 0 0,0 0 0,1-1 0,-1 1 0,0-1 0,1 0 0,-1 0 0,1 0 0,-1 0 0,1 0 0,0-1 0,0 1 0,0-1 0,0 0 0,0 1 0,1-1 0,-1 0 0,1 0 0,0 0 0,0 0 0,0 0 0,0 0 0,0 0 0,1 0 0,-1 0 0,1-1 0,0 1 0,0 0 0,0 0 0,0 0 0,1 0 0,-1-1 0,1 1 0,0 0 0,0 0 0,0 0 0,1-1-18,5-10 4,0 1 0,0 1 1,2-1-1,0 1 0,0 1 0,1 0 1,0 0-1,1 1 0,0 0 0,0 1 1,1 0-1,1 1 0,-1 0 0,13-5-4,-7 1 1,104-74 8,-120 86-5,0-1 0,-1 0-1,1 0 1,-1 1-1,1-1 1,-1 0-1,0 0 1,1-1 0,-1 1-1,0 0 1,0 0-1,0 0 1,0-1-1,0 1 1,0-1 0,0 1-1,0-1 1,0 1-1,-1-1 1,1 1-1,-1-1 1,1 0 0,-1 1-1,0-1 1,1 0-1,-1 1 1,0-1-1,0 0 1,0 0 0,0 1-1,-1-1 1,1 0-1,0 1 1,-1-1 0,1 0-1,-1 1 1,1-1-1,-1 1 1,0-1-1,0 1 1,0-1 0,0 1-1,0-1 1,-1 0-4,-2 2-1,0 0 1,0 1-1,0-1 1,0 1-1,0 0 0,0 0 1,0 0-1,1 0 1,-1 1-1,0 0 1,1 0-1,-1 0 1,1 0-1,-1 0 1,1 0-1,0 1 0,0 0 1,0 0-1,1 0 1,-1 0-1,0 0 1,-1 3 0,0-2-5,0 0 0,0 1 0,1-1 0,-1 1 1,1-1-1,0 1 0,1 0 0,-1 1 0,1-1 0,0 0 1,0 1-1,0-1 0,1 1 0,0-1 0,0 1 0,0 0 1,1-1-1,0 1 0,0 0 0,1-1 0,-1 1 0,1 0 1,0-1-1,2 6 5,-1-9 2,-1 0 1,1-1-1,0 0 1,0 1 0,0-1-1,0 0 1,0 0-1,0 0 1,0 0 0,0 0-1,0 0 1,1 0-1,-1-1 1,0 1 0,0-1-1,1 0 1,-1 0-1,0 0 1,1 0 0,-1 0-1,0 0 1,1 0-1,-1-1 1,0 1 0,0-1-1,3-1-2,56-25-398,-50 21-113,0-1 0,-1 0 0,-1-1 0,1 0 0,-1 0 0,0-1 0,-1 0 0,1-2 511,21-40-3211</inkml:trace>
  <inkml:trace contextRef="#ctx0" brushRef="#br0" timeOffset="188930.417">2534 3364 9010,'-23'9'5372,"-1"23"-4422,19-24-648,-1 0-205,1 1 0,0 0 0,0 0 0,1 0 0,0 1 0,1 0 1,0-1-1,0 1 0,1 0 0,1 2-97,0-8 17,1 0 0,0 0 0,0 0 0,0 0-1,0 1 1,1-1 0,0 0 0,0 0 0,0 0 0,0 0 0,1 0 0,-1-1 0,1 1 0,0 0 0,0-1 0,0 1 0,1-1 0,-1 0-1,1 0 1,0 0 0,0 0 0,0 0 0,0 0 0,0-1 0,1 1 0,1 0-17,3 0 31,0 0 0,1 0 0,0-1 0,-1 0 0,1 0 0,0-1 0,0 0 0,0-1-1,0 0 1,0 0 0,3-1-31,29 1 75,-37 1-80,0-1 0,-1 1 1,1 0-1,-1 0 0,1 1 1,-1-1-1,0 1 1,1 0-1,-1 0 0,0 0 1,0 0-1,0 0 0,-1 1 1,1-1-1,0 1 0,-1 0 1,0 0-1,1 0 0,-1 0 1,-1 0-1,1 0 0,0 1 1,-1-1-1,1 0 0,-1 1 1,0-1-1,0 1 0,-1 0 1,1-1-1,-1 1 0,1 0 1,-1-1-1,0 1 1,-1 0-1,1-1 0,-1 1 1,1 0-1,-1-1 0,0 1 1,-1-1-1,1 1 0,0-1 1,-1 0-1,0 1 0,0-1 1,0 0-1,0 0 0,0 0 1,-2 1 4,-2 4 9,-1 1 0,-1-1 0,1 0 1,-1-1-1,-1 0 0,1 0 0,-1-1 0,0 0 1,-3 1-10,9-6 14,0 1 0,0-1-1,0 1 1,0-1 0,0 0 0,0 0 0,-1 0 0,1-1 0,0 1 0,-1-1 0,1 0 0,0 0 0,-1 0 0,1 0 0,-1 0 0,1-1 0,0 0 0,0 1 0,-1-1 0,1 0 0,0-1 0,0 1 0,0-1 0,0 1 0,0-1 0,0 0 0,1 0 0,-1 0 0,0 0 0,1-1 0,-2-1-14,2 1-57,0 1 1,0 0-1,1-1 0,-1 1 1,1 0-1,0-1 1,-1 0-1,1 1 0,0-1 1,0 0-1,1 0 0,-1 1 1,1-1-1,-1 0 1,1 0-1,0 0 0,0 0 1,0 0-1,1 0 1,-1 1-1,1-1 0,-1 0 1,1 0 56,27-36-4194,-5 26 1160</inkml:trace>
  <inkml:trace contextRef="#ctx0" brushRef="#br0" timeOffset="189436.102">2732 3699 5865,'71'-38'7125,"15"-46"-3506,-85 84-3614,1-2 64,1-1 1,-1 1 0,1-1-1,-1 0 1,0 0 0,0 0 0,0 0-1,-1 0 1,1 0 0,-1 0-1,1-1 1,-1 1 0,0 0-1,0-1 1,-1 1 0,1-1-1,-1 0-69,-1 3 3,0 0 0,-1 0-1,1 0 1,-1 0-1,1 1 1,-1-1-1,1 0 1,-1 1 0,1 0-1,-1-1 1,1 1-1,-1 0 1,0 0-1,1 0 1,-1 0-1,1 0 1,-1 0 0,0 0-1,1 0 1,-1 1-1,1-1 1,-1 1-1,1-1 1,-1 1 0,1 0-1,-1-1 1,1 1-1,-1 0 1,1 0-1,0 0 1,0 0-1,-1 0 1,1 0 0,0 1-1,0-1 1,0 0-1,0 1 1,0-1-3,-8 8-16,0 0 1,1 0-1,0 1 0,1 0 1,0 1-1,0 0 0,1 0 1,0 0-1,1 0 0,1 1 1,0 0-1,0 0 0,1 0 1,0 1-1,1 7 16,1-17-1,0 1 1,1-1-1,0 1 0,0-1 0,0 1 0,0-1 1,1 0-1,-1 1 0,1-1 0,0 0 0,0 1 1,0-1-1,0 0 0,1 0 0,-1 0 0,1 0 1,0 0-1,0 0 0,0 0 0,0 0 0,1-1 1,-1 1-1,1-1 0,-1 0 0,1 0 0,0 0 1,0 0-1,0 0 0,0-1 0,0 1 1,0-1-1,0 0 0,0 0 0,1 0 0,-1 0 1,0 0-1,2-1 1,16 0 31,-1 0 0,0-2 0,1-1 0,-1 0 1,0-2-1,-1 0 0,1-1 0,-1-1 0,8-5-31,-10 6 25,108-46-33,-130 65-229,3-10 274,-1 0 1,1 0-1,0 0 1,0 1-1,0-1 1,1 0-1,-1 1 1,1 0-1,0-1 1,0 1-1,0 0 1,0 0-1,1-1 1,-1 1-1,1 0 1,0 0-1,1 1-37,21-7 303,114-70 153,-135 71-459,0 0 0,0 0 0,1 1-1,-1-1 1,0 1 0,0-1 0,1 1 0,-1-1-1,0 1 1,1 0 0,-1 0 0,0 0 0,1-1 0,-1 1-1,0 1 1,1-1 0,-1 0 0,0 0 0,1 0-1,-1 1 1,0-1 0,0 0 0,1 1 0,-1-1 0,0 1-1,0 0 1,0-1 0,1 1 0,-1 0 0,0 0-1,0 0 1,0 0 0,0 0 0,-1 0 0,1 0 0,0 0-1,0 0 1,0 0 0,-1 0 0,1 0 0,-1 1-1,1-1 1,-1 0 0,1 1 3,-10 49-145,8-48 83,-1 0 0,1 0 0,0 0 0,0 0 0,0 0 1,0 1-1,1-1 0,-1 0 0,1 0 0,0 1 0,0-1 0,0 0 1,0 1-1,1-1 0,-1 0 0,1 1 0,0-1 0,0 0 0,0 0 0,0 0 1,1 0-1,-1 0 0,1 0 0,0 0 0,0-1 0,0 1 62,18 12-1759</inkml:trace>
  <inkml:trace contextRef="#ctx0" brushRef="#br0" timeOffset="121067.966">4125 2190 8898,'0'-1'140,"0"1"-1,0-1 1,0 1 0,0-1-1,0 1 1,0-1 0,0 1-1,0-1 1,0 1 0,-1-1-1,1 1 1,0-1 0,0 1-1,-1 0 1,1-1 0,0 1-1,0-1 1,-1 1 0,1 0-1,0-1 1,-1 1 0,1 0 0,-1-1-1,1 1 1,0 0 0,-1 0-1,1-1 1,-1 1 0,1 0-1,-1 0 1,1 0 0,-1 0-1,1 0 1,-1 0 0,1-1-1,-1 1 1,1 0 0,-1 0-1,1 0 1,0 1 0,-1-1-1,1 0 1,-1 0 0,1 0-1,-1 0 1,1 0 0,-1 0 0,1 1-1,-1-1 1,1 0-140,-15 27 1131,5 3-1111,1 0-1,2 1 1,0-1 0,3 1-1,0 0 1,2 1-1,2-1 1,1 0 0,1 1-1,1-1 1,4 10-20,-7-40-15,-1 0 0,1 1 0,0-1 1,0 0-1,0 0 0,0 0 0,0 0 0,0 1 0,0-1 0,1 0 0,-1 0 1,0 0-1,1 0 0,-1 0 0,1 0 0,-1 1 0,1-1 0,-1 0 0,1 0 1,0-1-1,-1 1 0,1 0 0,0 0 0,0 0 0,0 0 0,-1-1 1,1 1-1,0 0 0,0-1 0,0 1 0,0-1 0,0 1 0,1-1 0,-1 1 1,0-1-1,0 0 0,0 1 0,0-1 0,0 0 0,1 0 0,-1 0 0,0 0 1,0 0-1,0 0 0,0 0 0,1-1 0,-1 1 0,0 0 0,0-1 0,0 1 1,0 0-1,0-1 0,1 0 15,12-15-2798,0-2 53</inkml:trace>
  <inkml:trace contextRef="#ctx0" brushRef="#br0" timeOffset="121927.289">4090 2226 5545,'38'-55'12320,"-114"203"-11840,-143 251-204,206-360-16,22-53-42,30-94-5574,-20 72 1687</inkml:trace>
  <inkml:trace contextRef="#ctx0" brushRef="#br0" timeOffset="122457.263">4068 2238 5009,'-3'-41'9182,"23"119"-7672,-37 70-319,12-129-1093,1 1 0,1-1 0,0 1 0,2 0-1,0-1 1,1 1 0,1 0 0,1 0 0,1 1-98,-1-13 35,0 1 1,0-1-1,1 0 0,0 0 0,1 0 0,-1 0 1,2 0-1,-1-1 0,1 0 0,5 6-35,22-13-47,-30-11-4196,-5 8 938</inkml:trace>
  <inkml:trace contextRef="#ctx0" brushRef="#br0" timeOffset="122660.718">3893 2616 4241,'-15'-12'4129,"7"7"-849,5 2-31,3 2-2265,8-2-327,13-3-209,6 0-240,19-5-48,7-1-72,12 4 64,-6 5-384,-7 15-3257,-26 10 1040</inkml:trace>
  <inkml:trace contextRef="#ctx0" brushRef="#br0" timeOffset="124128.444">4486 2043 7226,'-5'-4'4292,"-11"25"-3553,26 11 942,-56 228 343,45-256-2011,5 74 153,-3-75-158,-1-1 0,1 0 0,0 0 0,0 0 0,0 0 0,0 0 0,0 0 0,0 0 1,1 0-1,-1-1 0,1 1 0,-1 0 0,1-1 0,0 1 0,-1-1 0,1 0 0,0 1 0,0-1 0,0 0 0,0 0 0,0 0 0,0 0 0,0-1 0,1 1 0,-1-1 0,0 1 0,0-1 0,0 0 0,1 1 0,-1-1 0,0-1 0,0 1 0,2 0-8,11-3 39,0 0-1,0 0 0,0-2 1,-1 0-1,0-1 1,0 0-1,0-1 1,2-2-39,34-15 47,-49 23-49,0 1 0,-1-1-1,1 1 1,0-1 0,0 0 0,-1 1 0,1 0-1,0-1 1,0 1 0,0-1 0,0 1 0,0 0 0,0 0-1,0-1 1,0 1 0,0 0 0,0 0 0,-1 0-1,1 0 1,0 0 0,0 0 0,0 1 0,0-1-1,0 0 1,0 0 0,0 1 0,0-1 0,0 0 0,0 1-1,-1-1 1,1 1 0,0-1 0,0 1 0,0-1-1,-1 1 1,1 0 0,0 0 0,-1-1 0,1 1 0,-1 0-1,1 0 1,-1-1 0,1 1 0,-1 0 0,1 0-1,-1 0 1,0 0 0,0 0 0,1 0 0,-1 0-1,0 0 1,0 0 0,0-1 0,0 1 0,0 0 0,0 0-1,0 0 1,0 0 0,0 0 0,-1 0 0,1 1 2,-4 6 94,0 0 0,-1 0 0,0 0 0,0-1 0,-1 0 0,0 0 0,0 0 0,-1 0 0,1-1 0,-1 0 0,-1-1 0,1 0 1,-1 0-1,-6 3-94,14-8 2,-5 4 34,-1 0 1,0 0 0,1 0 0,-1-1 0,-1 0 0,1 0 0,0-1-1,-1 0 1,1 0 0,-1 0 0,0-1 0,1 0 0,-1 0 0,0 0 0,0-1-1,0 0 1,0-1 0,1 0 0,-1 0 0,0 0 0,0-1 0,1 1-1,-1-2 1,1 1 0,0-1 0,0 0 0,0 0 0,0-1 0,0 0 0,1 0-1,-2-1-36,7 5-19,-1 0-1,1 0 1,0 0 0,-1 0-1,1-1 1,-1 1-1,1 0 1,0 0-1,0 0 1,-1-1-1,1 1 1,0 0-1,-1 0 1,1-1-1,0 1 1,0 0-1,-1 0 1,1-1-1,0 1 1,0 0-1,0-1 1,0 1-1,-1 0 1,1-1 0,0 1-1,0 0 1,0-1-1,0 1 1,0-1-1,0 1 1,0 0-1,0-1 1,0 1-1,0 0 1,0-1-1,0 1 1,0 0-1,0-1 1,0 1-1,0-1 1,1 1-1,-1 0 1,0-1-1,0 1 1,0 0 0,0 0-1,1-1 1,-1 1-1,0 0 1,0-1-1,1 1 1,-1 0-1,0 0 1,1 0-1,-1-1 1,0 1-1,1 0 1,-1 0-1,0 0 1,1 0-1,-1-1 1,0 1-1,1 0 1,-1 0-1,0 0 1,1 0 0,-1 0-1,1 0 20,30 3-1691,-23-2 1211,26 4-2682,8 6 260</inkml:trace>
  <inkml:trace contextRef="#ctx0" brushRef="#br0" timeOffset="124458.155">4800 2379 9154,'-46'-7'7514,"46"8"-7488,0-1 1,1 1 0,-1 0-1,0 0 1,0-1 0,1 1-1,-1 0 1,0 0 0,1-1-1,-1 1 1,1 0 0,-1-1-1,1 1 1,-1 0 0,1-1-1,0 1 1,-1-1 0,1 1-1,0-1 1,-1 0 0,1 1-1,0-1 1,0 1 0,-1-1-1,1 0 1,0 0 0,0 1-1,-1-1 1,1 0 0,0 0-1,0 0 1,0 0 0,0 0-27,6-1 31,0 0 1,0 0 0,0 0-1,1-1 1,-1 0-1,-1-1 1,1 0 0,0 0-1,-1 0 1,1-1-1,-1 0 1,0 0 0,0 0-1,-1-1 1,1 0-1,-1 0 1,0 0 0,0-1-1,-1 0 1,0 0-1,0 0 1,0 0 0,-1-1-32,14-23 173,-30 31-68,-1 16-112,0 0 1,1 2-1,1-1 0,0 1 0,2 1 0,-8 20 7,17-39 0,-3 6 0,0 0 1,0 0-1,0 1 1,1-1 0,0 1-1,1 0 1,0-1-1,0 1 1,0 0 0,1 1-1,1-1 1,-1 0 0,1 0-1,0 0 1,1 0-1,0 0 1,1 1 0,1 5-1,-1-12 2,-1 0 0,1 0 0,0 0 1,0-1-1,0 1 0,1-1 0,-1 1 1,0-1-1,1 1 0,-1-1 0,1 0 0,-1 0 1,1-1-1,-1 1 0,1 0 0,0-1 1,-1 1-1,1-1 0,0 0 0,-1 0 1,1 0-1,0 0 0,-1-1 0,1 1 1,2-1-3,68-23 6,-61 17-368,0 0-1,0-1 0,0 0 0,-1 0 1,0-2-1,-1 1 0,5-7 363,26-38-2275</inkml:trace>
  <inkml:trace contextRef="#ctx0" brushRef="#br0" timeOffset="125294.405">5086 2065 8290,'-6'-9'1830,"-5"-4"3603,11 30-4989,30 396-474,-30-411 36,0-1 1,-1 0 1,1 1 0,0-1-1,-1 0 1,1 1 0,0-1-1,0 0 1,0 1 0,0-1-1,0 1 1,0-1 0,0 0-1,0 1 1,1-1 0,-1 1-1,0-1 1,1 0 0,-1 0-1,1 1 1,0-1 0,-1 0-1,1 0 1,0 1 0,0-1-1,0 0 1,-1 0 0,1 0-1,1 0 1,-1 0 0,0 0-1,0-1 1,0 1 0,0 0-1,0-1 1,1 1 0,-1 0-1,0-1 1,1 1 0,-1-1-1,0 0 1,1 0 0,-1 1-1,1-1 1,-1 0 0,0 0-1,1 0 1,-1 0-8,24-11 339,-8 11-353,-2-3 27,-1-1 0,0 0 0,1-1 0,-2-1 0,1 0 0,-1 0 0,0-2 0,0 0 0,-1 0-1,0-1 1,0 0 0,-1-1 0,7-9-13,-73 123-37,54-103 46,0 0 0,1 0 0,-1 0 0,0 0 1,0 0-1,1 0 0,-1 1 0,1-1 0,-1 0 0,1 1 0,0-1 0,-1 0 0,1 1 1,0-1-1,0 0 0,0 1 0,0-1 0,0 0 0,0 1 0,0-1 0,1 0 1,-1 1-1,0-1 0,1 0 0,-1 1 0,1-1 0,-1 0 0,1 0 0,0 1 0,0-1 1,-1 0-1,1 0 0,0 0 0,0 0 0,0 0 0,0 0 0,0 0-9,8-2 37,-1 0-1,0 0 1,0-1-1,0 1 1,0-2-1,0 1 1,-1-1-1,1-1 1,-1 1-1,0-1 1,0-1 0,0 1-1,0-1 1,-1 0-1,6-6-36,-7 7 23,91-86 169,-98 92-196,1 0-1,-1 1 1,1-1-1,-1 1 1,1-1-1,0 1 1,0 0-1,0 0 1,0-1-1,0 1 1,1 0-1,-1 0 1,1 0-1,0 0 1,0 0-1,0 0 1,0 0-1,0 0 1,1 0-1,-1-1 0,1 1 1,0 0-1,0 0 1,0 0-1,0-1 1,0 1-1,1 0 1,-1-1-1,2 2 5,5 0 5,0 0 0,0 1 0,0 0-1,-1 1 1,1 0 0,-1 0 0,0 0-1,-1 1 1,0 0 0,0 1 0,0-1-1,-1 1 1,0 0 0,-1 0-1,0 1 1,0-1 0,0 1 0,-1 0-1,-1 0 1,1 1-5,0-2-1,-1-1-1,1 1 1,-1 0 0,-1 0-1,0 0 1,0 0 0,0 0-1,-1 0 1,0 1 0,0-1-1,-1 0 1,-1 0 0,1 0-1,-1 0 1,0 0 0,-1-1-1,0 1 1,0-1 0,-1 1-1,1-1 1,-2 0 0,1 0-1,-1-1 1,0 1 0,0-1-1,-4 3 2,8-8 7,0-1 0,0 1 0,-1-1 0,1 1 0,0 0 0,0-1 0,-1 0 0,1 1 0,0-1 0,0 0 0,-1 0 0,1 0 0,0 0 0,-1 0 0,1 0 0,0 0 0,-1 0 0,1 0 0,0-1 0,0 1 0,-1 0 0,1-1 0,0 1 0,0-1 0,0 0 0,-1 1 0,1-1 0,0 0 0,0 0 0,0 1 0,0-1 0,0 0 0,1 0 0,-1 0 0,0 0 0,0 0 0,1-1 0,-1 1 0,0 0 0,1 0 0,-1 0 0,1-1-7,-19-54 216,18 51-214,0 0 0,1 0 0,-1-1 0,1 1 0,0 0 0,1 0-1,-1-1 1,1 1 0,0 0 0,0 0 0,0 0 0,1 0 0,0 0 0,0 0 0,0 0 0,1 1 0,-1-1 0,1 1 0,0-1 0,2 0-2,62-65-64,44-59-639,-78 74-469</inkml:trace>
  <inkml:trace contextRef="#ctx0" brushRef="#br0" timeOffset="125624.636">5876 2088 9346,'-21'4'5812,"0"34"-4789,19-34-910,-5 13-86,2 0 0,0 1 0,1-1 0,1 1 0,0 0 0,2 0 0,0 0-1,1 0 1,0 0 0,2 0 0,0 0 0,1 0 0,1-1 0,0 1 0,2-1 0,0 0 0,5 9-27,25 70 134,-36-95-172,0 1 1,0 0-1,0-1 0,0 1 0,0 0 0,-1-1 0,1 1 0,0-1 0,-1 1 1,0-1-1,1 1 0,-1-1 0,0 1 0,0-1 0,0 1 0,0-1 0,0 0 1,0 1-1,0-1 0,0 0 0,-1 0 0,1 0 0,0 0 0,-1 0 0,1 0 1,-1-1-1,1 1 0,-1 0 0,1-1 0,-1 1 0,1-1 0,-1 1 0,0-1 1,1 0-1,-1 0 0,0 0 0,1 1 0,-1-2 0,0 1 0,1 0 0,-1 0 1,0-1-1,1 1 0,-1 0 0,1-1 0,-1 0 0,1 1 0,-1-1 0,1 0 1,-1 0-1,1 0 0,0 0 0,-1 0 0,1 0 0,-1-1 38,-5-5-69,-1 0-1,1-1 1,0-1-1,1 1 1,0-1-1,0 0 1,1 0-1,0-1 1,1 1-1,-3-8 70,3 8 38,-1-2 67,2 6 52,0 0 0,0-1-1,1 1 1,0-1-1,0 1 1,1-1-1,-1 0 1,1 1-1,0-1 1,1 0 0,-1 0-1,1-6-156,2 11 55,0-1 1,0 0-1,0 1 1,0-1-1,0 1 0,0 0 1,0-1-1,0 1 0,1 0 1,-1 0-1,0 1 0,1-1 1,-1 0-1,1 1 0,-1-1 1,1 1-1,-1 0 0,1 0 1,-1 0-1,1 0 0,-1 0 1,1 1-1,-1-1 0,0 1 1,1 0-1,-1-1 1,3 2-56,0-1 40,72 13-105,51 8-3863,-75-16 1026</inkml:trace>
  <inkml:trace contextRef="#ctx0" brushRef="#br0" timeOffset="126076.705">6155 2363 9258,'-13'21'2898,"-23"57"487,36-78-3372,-1 1 1,1 0-1,0 0 0,0 0 1,0 0-1,0 0 1,0 0-1,0 0 1,0-1-1,0 1 0,0 0 1,0 0-1,0 0 1,1 0-1,-1 0 1,0 0-1,0 0 1,1-1-1,-1 1 0,1 0 1,-1 0-1,1-1 1,-1 1-1,1 0 1,0 0-1,-1-1 0,1 1 1,0-1-1,-1 1 1,1-1-1,0 1 1,0-1-1,-1 1 1,1-1-1,0 1 0,0-1 1,0 0-1,0 0 1,0 1-1,0-1 1,-1 0-1,1 0 0,0 0 1,0 0-1,0 0 1,0 0-1,0 0 1,0-1-1,0 1-13,44-13 126,-31 6-216,0-2 1,0 1-1,-1-2 1,-1 0-1,1 0 0,-2-1 1,1-1-1,-1 0 1,-1 0-1,0-1 0,-1-1 1,5-10 89,-14 49 7,-24 90 1065,24-114-1053,0 0 0,0 0-1,0 1 1,0-1 0,0 0 0,1 0 0,-1 0 0,0 1-1,1-1 1,-1 0 0,1 0 0,-1 0 0,1 0 0,-1 0-1,1 0 1,0 0 0,-1 0 0,1 0 0,0 0 0,0 0-1,0 0 1,0-1 0,0 1 0,0 0 0,0 0 0,0-1-1,0 1 1,0-1 0,0 1 0,0-1 0,0 0 0,0 1 0,1-1-1,-1 0 1,0 0 0,0 1 0,0-1 0,1 0 0,-1-1-1,0 1 1,0 0 0,0 0 0,1 0 0,-1-1-19,56-16 379,37-48-262,-57 36-322,-36 30 197,-1-1 0,1 1 0,0-1-1,-1 0 1,1 1 0,-1-1 0,0 1 0,1 0-1,-1-1 1,1 1 0,-1-1 0,0 1 0,0 0-1,1-1 1,-1 1 0,0-1 0,0 1 0,0 0 0,1-1-1,-1 1 1,0 0 0,0 0 0,0-1 0,0 1-1,0 0 1,0-1 0,-1 1 0,1 0 0,0-1-1,0 1 1,0 0 0,-1-1 0,1 1 0,0-1 0,-1 1-1,1 0 9,-11 37-133,-8 59 198,19-96-53,0 0-1,0 0 0,0 0 0,0 0 0,0 0 1,0 0-1,0 0 0,1 0 0,-1 0 0,0 0 1,1 0-1,-1 0 0,1 0 0,-1 0 0,1 0 1,-1 0-1,1 0 0,0-1 0,-1 1 0,1 0 1,0 0-1,0-1 0,0 1 0,0-1 0,-1 1 1,1-1-1,0 1 0,0-1 0,0 1 0,0-1 1,0 0-1,0 1 0,0-1 0,0 0 0,0 0 1,0 0-1,0 0 0,0 0 0,0 0 1,0 0-1,1 0 0,-1 0 0,0 0 0,0-1 1,0 1-1,0 0 0,0-1-11,48-23 265,-38 16-749,0-1 0,0 0-1,-1-1 1,0 0-1,0-1 1,-1 0 0,-1 0-1,0-1 1,3-6 484,13-32-3245</inkml:trace>
  <inkml:trace contextRef="#ctx0" brushRef="#br0" timeOffset="126374.955">6697 2357 4737,'-17'30'3649,"1"-10"-681,3-1-247,7-8-2193,5-2-48,7-3-224,8-1-72,-1 4-64,4 6 0,0-1-80,-1-4-16,-4 5 8,-1-4 16,-5-3-152,-1-2-3072,-2 7 999</inkml:trace>
  <inkml:trace contextRef="#ctx0" brushRef="#br0" timeOffset="223314.409">6888 2495 6009,'25'-29'2415,"40"-64"3435,-65 91-5740,0 0 1,0-1 0,0 1 0,-1 0-1,1 0 1,-1 0 0,1 0 0,-1 0-1,0 0 1,0 0 0,0 0-1,0 0 1,0 0 0,0 0 0,0 0-1,-1 1 1,1-1 0,-1 1 0,1-1-1,-1 1 1,0-1 0,1 1-1,-1 0 1,0 0 0,0 0 0,0 0-1,0 0 1,0 0 0,0 0 0,0 1-1,0-1 1,0 1 0,-1 0-1,1-1 1,-1 1-111,-1 0 16,-1-1 0,1 1 0,-1 0 0,1 0 0,0 0 0,-1 1 1,1-1-1,0 1 0,0 0 0,-1 1 0,1-1 0,0 1 0,0-1 0,0 1 0,1 1 0,-1-1 0,0 0 0,1 1 0,-1 0 0,1 0 0,0 0 0,-1 0-16,-57 80-105,58-78 101,-26 60-93,28-63 99,1-1-1,-1 1 1,1-1 0,0 1 0,0-1 0,-1 1 0,1 0 0,0-1 0,0 1 0,1 0 0,-1-1 0,0 1-1,0-1 1,1 1 0,-1 0 0,1-1 0,-1 1 0,1-1 0,0 1 0,0-1 0,0 0 0,-1 1-1,1-1 1,0 0 0,1 1 0,-1-1 0,0 0 0,0 0 0,0 0 0,1 0 0,-1 0 0,1 0 0,-1-1-1,0 1 1,1 0 0,-1-1 0,1 1 0,0-1 0,-1 1 0,1-1-2,5 0 21,1-1 0,-1 0 0,1 0 0,-1 0 0,0-1 0,0 0 0,0-1 0,0 0 0,0 0 0,-1 0 0,1-1 0,-1 1 0,0-2 0,0 1 0,0-1 0,4-4-21,-9 8 3,20-19-307,-1-1 0,-1-1-1,-1 0 1,-1-2 0,-1 0 0,-1-1 0,-1 0 0,-1-1 0,-2-1 0,0 0 0,4-21 304,1-9-798,-16 57 799,0-1 1,-1 1-1,1 0 0,0-1 0,0 1 0,0 0 0,0-1 0,-1 1 0,1 0 0,0 0 0,0 0 0,-1-1 0,1 1 0,0 0 0,0 0 0,-1 0 0,1-1 0,0 1 0,-1 0 0,1 0 0,0 0 0,-1 0 0,1 0 0,0 0 0,-1 0 0,1 0 0,0 0 0,-1 0 0,1 0 0,0 0 0,-1 0 0,1 0 1,0 0-1,-1 0 0,1 0 0,0 0 0,-1 0 0,1 0 0,0 1 0,0-1 0,-1 0 0,1 0 0,0 0 0,0 0 0,-1 1 0,1-1 0,0 0 0,0 0 0,-1 1 0,1-1 0,0 0 0,0 1 0,0-1 0,0 0 0,-1 0 0,1 1 0,0-1 0,0 0 0,0 1 0,0-1 0,0 0 0,0 1-1,-8 11 16,1 0-1,0 0 0,1 1 0,0 0 0,1 0 0,1 0 0,-1 5-15,-2 5 24,1 0-1,0 1 1,2 0 0,1 0 0,1 0 0,1 0 0,2 20-24,-1-43 11,0 0 1,-1 0 0,1 1 0,0-1 0,0 0 0,-1 0 0,1 1-1,0-1 1,1 0 0,-1 0 0,0 0 0,0 1 0,0-1 0,1 0 0,-1 0-1,0 0 1,1 0 0,-1 1 0,1-1 0,0 0 0,-1 0 0,1 0 0,0 0-1,0 0 1,-1-1 0,1 1 0,0 0 0,0 0 0,0 0 0,0-1-1,0 1 1,0 0 0,0-1 0,0 1 0,1-1 0,-1 1 0,0-1 0,0 0-1,0 0 1,0 1 0,1-1 0,-1 0 0,0 0 0,0 0 0,1 0-1,-1 0 1,0 0 0,0-1 0,0 1 0,1 0-12,11-14 242,-1-1 0,0 1-1,-1-2 1,-1 0 0,0 0 0,2-7-242,1-1 140,147-236 335,-132 217-551,-42 71 63,2 1 1,0 0 0,2 1-1,1 0 1,2 1-1,1 0 1,1 0 0,1 0-1,2 0 1,1 1 0,2-1-1,1 0 1,1 1-1,4 10 13,3-13 316,-9-29-295,-1 0 1,1 1 0,-1-1-1,0 0 1,1 0 0,-1 1-1,1-1 1,-1 0 0,1 0 0,-1 0-1,1 1 1,-1-1 0,1 0-1,-1 0 1,1 0 0,-1 0-1,1 0 1,-1 0 0,1 0 0,-1 0-1,1 0 1,-1 0 0,1 0-1,-1-1 1,1 1 0,-1 0-1,1 0 1,-1 0 0,0-1 0,1 1-1,-1 0 1,1 0 0,-1-1-1,0 1 1,1 0 0,-1-1-1,1 1 1,-1-1 0,0 1 0,0 0-1,1-1 1,-1 1 0,0-1-1,0 1 1,1-1 0,-1 1 0,0-1-1,0 1 1,0-1 0,0 1-1,0-1 1,0 1 0,0-1-1,0 1 1,0-1 0,0 1 0,0-1-1,0 1 1,0-1 0,0 1-1,-1-1-21,4-4 30,-2-1-1,1 0 1,-1 0-1,0 1 1,0-1-1,0 0 1,-1 0-1,0 0 0,0 0 1,0 0-1,-1 0 1,0 1-1,0-1 1,-1 0-1,0 0 1,0 1-1,0-1 0,0 1 1,-1 0-1,0-1 1,0 1-1,0 1 1,-1-1-1,-3-3-29,-2-4 10,-1 1 0,0 0 0,-1 1 0,0 0-1,-1 1 1,0 0 0,0 1 0,-8-4-10,21 12 0,-1 0-1,0 0 1,0 0 0,0 0 0,1 0-1,-1 0 1,0-1 0,0 1 0,0 0-1,0 0 1,1 0 0,-1-1 0,0 1-1,0 0 1,0 0 0,0 0 0,0-1-1,0 1 1,0 0 0,0 0 0,1-1-1,-1 1 1,0 0 0,0 0-1,0 0 1,0-1 0,0 1 0,0 0-1,0 0 1,0-1 0,-1 1 0,1 0-1,0 0 1,0-1 0,0 1 0,0 0-1,0 0 1,0 0 0,0-1 0,0 1-1,-1 0 1,1 0 0,0 0 0,0-1-1,0 1 1,0 0 0,-1 0 0,1 0-1,0 0 1,0 0 0,0 0 0,-1-1-1,1 1 1,0 0 0,0 0 0,-1 0-1,1 0 1,0 0 0,-1 0 0,28-2-50,-19 2 54,160-39 114,-111 12-4248,-51 16 1107</inkml:trace>
  <inkml:trace contextRef="#ctx0" brushRef="#br0" timeOffset="190386.774">4151 3278 4329,'11'-53'8627,"-39"130"-7896,-3-2 1,-31 55-732,25-52 155,-17 30 205,47-92-273,13-20 47,92-145-3381,-56 84 765</inkml:trace>
  <inkml:trace contextRef="#ctx0" brushRef="#br0" timeOffset="190768.913">4325 3194 8330,'-6'4'4243,"-4"11"-3524,1 5-694,1 0 1,1 1-1,1-1 0,0 2 0,2-1 1,1 0-1,0 1 0,1 0 1,2-1-1,0 1 0,2 0 0,0-1 1,1 1-1,1-1 0,1 0 0,1 0 1,1 0-1,4 8-25,-7-21 26,1 0 1,-1 0-1,1 0 0,1-1 0,-1 0 1,1 0-1,1 0 0,-1-1 1,1 0-1,0 0 0,6 3-26,-109-59-1328,84 41 1347,0 0-1,0 0 1,0-1 0,1 0-1,1-1 1,0 0 0,0-1-1,1 0 1,1-1 0,0 0-1,-1-3-18,9 14 60,0 1-1,0-1 0,0 0 0,0 0 0,0 0 0,1 0 0,-1 0 0,1 0 0,-1 1 0,1-1 0,0 0 0,-1 0 0,1 1 1,0-1-1,0 1 0,1-1 0,-1 1 0,0-1 0,0 1 0,1-1 0,-1 1 0,1 0 0,-1 0 0,1 0 0,-1 0 0,1 0 1,0 0-1,-1 0 0,1 1 0,0-1 0,0 0 0,0 1 0,-1 0 0,1-1 0,0 1 0,0 0 0,0 0 0,0 0 0,0 0 1,0 0-1,0 0 0,-1 1 0,3 0-59,0-2 25,61-10 14,89-12 611,-49 14-3907,-70 7 876</inkml:trace>
  <inkml:trace contextRef="#ctx0" brushRef="#br0" timeOffset="225394.095">4805 3094 7354,'-1'4'4816,"-1"13"-3290,-3 16-1899,-12 51 486,3-18 69,3 0 0,3 1 0,2 0-182,6-62 14,0-4-6,-1 0 1,1 0-1,-1 0 1,1-1 0,0 1-1,-1 0 1,1 0-1,0 0 1,-1 0-1,1 0 1,0 0 0,0 0-1,0 0 1,0 0-1,0 0 1,0 0-1,0 0 1,0 0-1,1 0 1,-1-1 0,0 1-1,1 0 1,-1 0-1,0 0 1,1 0-1,-1 0 1,1 0 0,-1-1-1,1 1 1,0 0-1,-1 0 1,1-1-1,0 1 1,-1 0-1,1-1 1,0 1 0,0-1-1,0 1 1,-1-1-1,1 1 1,0-1-1,0 0 1,0 1 0,0-1-1,0 0 1,0 0-1,0 0 1,0 0-1,0 0 1,0 0 0,0 0-1,0 0 1,0 0-1,-1 0 1,1 0-1,0-1 1,0 1-1,1 0-8,138-84 498,-125 75-493,0 1 1,1 1 0,0 0-1,0 1 1,1 1-1,4-1-5,-19 6-4,0-1 0,0 1 1,-1 0-1,1-1 0,0 1 0,-1 0 0,1 0 0,0 0 0,0 1 0,-1-1 1,1 0-1,0 1 0,-1-1 0,1 1 0,0-1 0,-1 1 0,1 0 1,-1 0-1,1 0 0,-1 0 0,0 0 0,1 0 0,-1 0 0,0 0 0,0 1 1,1-1-1,-1 0 0,0 1 0,0-1 0,0 1 0,-1-1 0,1 1 0,0-1 1,-1 1-1,1-1 0,-1 1 0,1 0 0,-1 0 0,0 1 4,1 2 0,-1 0 0,1 0-1,-1-1 1,-1 1 0,1 0-1,-1 0 1,0 0 0,0 0 0,0-1-1,-1 1 1,1 0 0,-1-1 0,-1 2 0,-38 40 1224,22-30-874,0 0-1,-1-1 1,0-2 0,-1 0-1,-1 0 1,0-2 0,-1-1 0,-22 7-350,35-15 112,0 0 1,0 0 0,0-1-1,1 0 1,-1-1 0,0 0 0,0-1-1,0 0 1,0 0 0,0-1-1,0 0 1,-8-4-113,12 4 45,0 0 1,0 0-1,1-1 1,-1 0-1,1 0 1,-1 0-1,1-1 1,0 0-1,0 0 1,1 0-1,-1-1 0,-3-4-45,8 8-3,0 1 0,-1-1 0,1 0 0,0 0 0,0 0 0,0 1 0,0-1 0,0 0 0,0 0 0,0 1 0,0-1 0,0 0 0,0 0 0,0 0 0,0 1 0,0-1 0,1 0 0,-1 0 0,0 1 0,1-1 0,-1 0 0,0 1 0,1-1-1,-1 0 1,1 1 0,-1-1 0,1 1 0,-1-1 0,1 1 0,0-1 0,-1 1 0,1-1 0,0 1 0,-1-1 0,1 1 0,0 0 0,-1-1 0,1 1 0,0 0 0,0 0 0,0 0 0,-1 0 0,1 0 0,0-1 0,0 1 0,-1 0 0,1 1-1,0-1 1,0 0 0,0 0 0,-1 0 0,1 0 0,0 1 0,0-1 0,-1 0 0,1 1 0,0-1 0,0 1 3,6-2-89,14-1-1075,0-1 0,0-1 0,0-2 0,-1 1 0,15-8 1164,24-14-3805</inkml:trace>
  <inkml:trace contextRef="#ctx0" brushRef="#br0" timeOffset="226488.549">5124 3482 9162,'-8'7'5180,"17"8"-4267,-2-13-859,-1-1-1,1 1 1,0-1-1,-1-1 0,1 1 1,0-1-1,0 0 1,-1-1-1,1 0 0,0 0 1,-1 0-1,1-1 1,-1 0-1,1 0 1,-1-1-1,0 1 0,2-3-53,8 0 59,-1 0 0,0-2 0,0 0 0,-1-1-1,0 0 1,0-1 0,0-1 0,-1 0-1,-1-1 1,0 0 0,-1-1 0,0 0 0,6-9-59,-16 20 4,-1 0 0,1 0 1,-1 0-1,0 0 0,1 0 0,-1 0 1,0 0-1,1 0 0,-1 0 1,0 0-1,0 0 0,0 0 0,0 0 1,0 0-1,0 0 0,-1 0 1,1 0-1,0 0 0,0 0 1,-1 0-1,1 0 0,-1 0 0,1 0 1,-1 0-1,1 0 0,-1 0 1,1 0-1,-1 0 0,0 1 0,1-1 1,-1 0-1,0 0 0,0 1 1,0-1-1,0 0 0,1 1 1,-1-1-1,0 1 0,0 0 0,0-1 1,0 1-1,0 0 0,0-1 1,0 1-1,0 0 0,0 0 0,-1 0 1,1 0-1,0 0 0,0 0 1,0 0-1,0 0 0,0 0 1,0 1-1,0-1 0,0 0 0,0 1 1,0-1-1,0 1-4,-14 2 22,1 1 0,0 1 0,0 0 0,0 1 1,1 0-1,0 1 0,0 1 0,1 0 0,-1 0 0,2 2 0,0-1 0,-1 2-22,-48 66 140,58-74-131,0 1-1,0-1 1,0 0-1,1 1 1,-1 0-1,1-1 0,0 1 1,0 0-1,0-1 1,0 1-1,1 0 1,0 0-1,0 0 1,0-1-1,0 1 1,0 0-1,1 0 1,0 0-1,0-1 1,0 1-1,0 0 1,0-1-1,2 4-8,-2-6 6,1 0 0,-1 1 0,1-1-1,-1 0 1,1 0 0,0 0 0,0 0-1,-1 0 1,1 0 0,0 0 0,0-1 0,0 1-1,0-1 1,0 1 0,-1-1 0,1 0 0,0 0-1,0 0 1,0 0 0,0 0 0,0 0 0,0 0-1,0-1 1,0 1 0,0-1 0,0 1 0,0-1-1,-1 0 1,2 0-6,26-11-83,0-1-1,-1-1 1,0-1 0,-2-1-1,0-2 1,-1 0 0,0-2-1,13-16 84,61-62-2964,-25-13-5389,-56 54 4766,-19 57 3738,1-1 1,0 0-1,-1 1 1,1-1-1,-1 1 1,1-1-1,-1 1 1,1-1-1,-1 1 0,0-1 1,1 1-1,-1-1 1,0 1-1,1 0 1,-1 0-1,0-1 1,1 1-1,-1 0 1,0 0-1,1 0 1,-1-1-1,0 1 0,0 0 1,1 0-1,-1 0 1,0 0-1,0 1 1,1-1-1,-1 0 1,0 0-1,1 0 1,-1 1-1,0-1 1,1 0-1,-1 0 0,0 1 1,1-1-1,-1 1 1,0-1-1,1 1 1,-1-1-1,1 1 1,-1-1-1,1 1 1,-1-1-1,1 1 1,0-1-1,-1 1 0,1 0 1,-1-1-1,1 1 1,0 0-1,0-1 1,0 1-1,-1 0 1,1 0-152,-39 38 1641,2 1 0,2 2 0,-2 6-1641,35-46 26,1-1-1,-1 1 1,1 0-1,0 0 0,-1 1 1,1-1-1,0 0 1,0 0-1,1 1 0,-1-1 1,0 0-1,1 1 1,-1-1-1,1 1 0,0-1 1,0 1-1,0-1 1,0 0-1,0 1 0,1-1 1,-1 1-1,1-1 1,-1 1-1,1-1 1,0 0-1,0 0 0,0 1 1,0-1-1,0 0 1,1 0-1,-1 0 0,1 0 1,-1 0-1,1 0 1,0-1-1,0 1 0,-1-1 1,1 1-1,0-1 1,2 1-26,102 43 152,-28-16-34,-76-27-69,1-1 0,-1 1-1,1 0 1,-1 0 0,0 0-1,0 1 1,0-1 0,0 0-1,0 1 1,0-1-1,-1 1 1,1 0 0,-1 0-1,0-1 1,0 1 0,0 0-1,0 0 1,0 0 0,-1 0-1,1 0 1,-1 0 0,0 0-1,0 3-48,7-21 215,5-6-71,-2 0 0,-1-1 0,0 0 0,-2-1 0,0-4-144,-6 18 70,10 22-109,48-27 154,-53 11-101,22-10 58,-1-2 0,0-2-1,-2 0 1,1-1 0,11-13-72,-62 65-69,12-18 75,0 1 1,1 0 0,0 1-1,2 0 1,0 1 0,1 0-1,1 1 1,-2 8-7,9-27 4,0 0 0,1 0 0,-1 0 1,0 0-1,1 0 0,-1 0 0,1 0 1,-1 0-1,1 0 0,0 0 0,-1 0 0,1 1 1,0-1-1,0 0 0,0 0 0,0 0 0,0 0 1,0 1-1,0-1 0,0 0 0,0 0 1,0 0-1,1 0 0,-1 0 0,0 0 0,1 1 1,-1-1-1,1 0 0,-1 0 0,1 0 0,0 0 1,-1 0-1,1-1 0,0 1 0,0 0 0,0 0 1,0 0-1,0-1 0,0 1 0,-1 0 1,2-1-1,-1 1 0,0-1 0,0 1 0,0-1 1,0 1-1,0-1 0,0 0 0,0 0 0,0 0 1,1 1-1,-1-1 0,0 0 0,0 0 0,0-1 1,0 1-1,1 0-4,12-8 57,0 0 0,-1 0 0,0-2 1,-1 0-1,0 0 0,0-1 0,6-8-57,-16 17 9,33-44 97,-35 46-116,-1 0 1,1 0 0,0 0-1,-1 0 1,1 1 0,-1-1-1,1 0 1,0 0 0,-1 0-1,1 0 1,-1 0 0,1 0-1,0 0 1,-1 0 0,1-1-1,-1 1 1,1 0 0,0 0-1,-1 0 1,1 0-1,0 0 1,-1-1 0,1 1-1,0 0 1,-1 0 0,1-1-1,0 1 1,-1 0 0,1 0-1,0-1 1,0 1 0,-1 0-1,1-1 1,0 1 0,0 0-1,-1-1 1,1 1 0,0-1-1,0 1 1,0 0 0,0-1-1,0 1 1,0 0 0,0-1-1,0 1 1,0-1 0,0 1-1,0-1 1,0 1 0,0 0-1,0-1 1,0 1-1,0 0 1,0-1 0,0 1-1,1-1 1,-1 1 0,0 0-1,0-1 1,0 1 0,1 0-1,-1-1 1,0 1 0,0 0-1,1-1 1,-1 1 0,0 0-1,1 0 1,-1-1 0,1 1 9,-29 12-1385,-13 17-3926,28-17 1713</inkml:trace>
  <inkml:trace contextRef="#ctx0" brushRef="#br0" timeOffset="227129.283">6099 3287 8050,'-15'-4'6826,"-12"27"-6350,22-17 33,-9 6-358,1 1 0,1 0 1,0 1-1,1 0 0,0 1 0,2 1 1,-8 13-152,16-24 16,0 1 1,0-1 0,0 0 0,1 0 0,0 1 0,0-1 0,0 0 0,0 1-1,1-1 1,0 0 0,0 0 0,1 0 0,0 0 0,-1 0 0,1 0-1,1 0 1,-1-1 0,1 1 0,0-1 0,0 1 0,0-1 0,1 0-1,-1 0 1,1-1 0,0 1 0,0-1 0,0 0 0,2 1-17,20-26 941,161-147 3,-49 49-889,-118 97 84,-30 60-70,3-18-59,0 0-1,2 1 0,0 0 1,1 1-1,1-1 0,1 11-9,23 52 222,-34-99-8079,-1-1 2849</inkml:trace>
  <inkml:trace contextRef="#ctx0" brushRef="#br0" timeOffset="229090.071">6765 3340 4761,'-3'-34'8862,"2"33"-8783,1 0-1,-1 0 0,0 0 1,1 0-1,-1 0 0,0 0 0,0 0 1,0 0-1,0 1 0,0-1 0,0 0 1,0 0-1,0 1 0,0-1 1,-1 1-1,1-1 0,0 1 0,0-1 1,0 1-1,-1 0 0,1 0 0,0-1 1,0 1-1,-1 0 0,1 0 1,0 0-1,-1 1 0,1-1 0,0 0 1,0 0-1,-1 1 0,1-1 0,0 0 1,0 1-1,0-1 0,0 1 1,-1 0-79,-25 13 104,0 2 1,1 0 0,1 2-1,-11 11-104,-53 52 80,90-81-79,-1 0 0,1 0 0,-1 0 0,0 0 0,1 0 0,-1 0 0,0 1 0,1-1 0,-1 0-1,0 0 1,1 0 0,-1 0 0,0 1 0,1-1 0,-1 0 0,0 0 0,1 1 0,-1-1 0,0 0 0,0 0-1,1 1 1,-1-1 0,0 0 0,0 1 0,0-1 0,1 0 0,-1 1 0,0-1 0,0 1 0,0-1 0,0 0 0,0 1-1,0-1 1,0 0 0,0 1 0,0-1 0,0 1 0,0-1 0,0 0 0,0 1 0,0-1 0,0 1 0,0-1 0,0 0-1,-1 1 1,1-1 0,0 0 0,0 1 0,0-1 0,-1 0 0,1 1 0,0-1 0,0 0 0,-1 0 0,1 1-1,0-1 1,-1 0 0,1 0 0,0 1 0,-1-1 0,1 0 0,0 0 0,-1 0 0,1 0 0,0 0 0,-1 1-1,32-11 54,148-75 206,-178 83-262,1 1-1,0 0 1,0 0 0,0 0-1,-1 1 1,1-1-1,0 0 1,0 1 0,0-1-1,0 1 1,0 0 0,0 0-1,0-1 1,0 1-1,0 1 1,1-1 0,-1 0-1,0 0 1,0 1 0,0-1-1,-1 1 1,1 0 0,0-1-1,0 1 1,0 0-1,0 0 1,-1 0 0,1 0-1,0 1 1,-1-1 0,1 0-1,-1 1 1,1-1-1,-1 1 1,0 0 0,1 1 2,0 6-21,0 1 1,-1 0 0,0 0 0,-1-1-1,0 1 1,-1 0 0,0 0 0,0-1-1,-2 6 21,0 6-15,-13 126-5,14-136 52,0 0 0,-1 0 0,-1 0 0,0 0 0,0-1 0,-1 0-1,0 1 1,-1-2 0,0 1 0,-1-1 0,0 0 0,-7 7-32,-4 8 19,4-4 132,0-1 0,-2-1-1,0 0 1,-1-1 0,-1-1 0,-1 0-151,18-15 41,0 0 0,-1 0 1,1 0-1,0 0 0,-1-1 0,1 1 0,-1 0 0,1-1 0,-1 1 0,1-1 0,-1 1 0,1-1 0,-1 0 1,0 0-1,1 0 0,-1 0 0,0 0 0,1 0 0,-1 0 0,1 0 0,-1-1 0,1 1 0,-1 0 0,1-1 1,-1 0-1,1 1 0,-1-1 0,1 0 0,-1 0 0,1 1 0,0-1 0,-1 0 0,1-1 0,0 1 0,0 0 1,0 0-1,0 0 0,0-1 0,0 1 0,0 0 0,1-1 0,-1 1 0,0-1 0,1 1 0,-1-1 0,1 1 1,-1-1-1,1 1 0,0-1 0,0 0 0,0 1 0,-1-1 0,2 0-41,-4-13 16,1 0-1,1-1 1,0 1 0,1 0 0,1 0-1,0-1 1,1 1 0,1 0-1,0 0 1,1 1 0,0-1 0,2 1-1,0 0 1,0 0 0,1 0-1,1 1 1,0 0 0,8-9-16,-2 5-331,0 1 0,2 0 1,0 1-1,1 0 0,0 2 0,1 0 1,1 1-1,11-6 331,6-4-3258,-1-4-718</inkml:trace>
  <inkml:trace contextRef="#ctx0" brushRef="#br0" timeOffset="229521.323">7052 2959 7818,'-22'-54'7055,"27"89"-6238,-28 222-637,13-181 137,2 1 0,4 57-317,20-22 577,-46-166 1817,21 37-2305,-4-4-60,2-1 0,1 0 0,0 0 1,2-1-1,0 0 0,2-1 0,0 0 1,-1-19-30,7 40-5,0 0 0,0 1 1,0-1-1,0 0 1,0 1-1,1-1 1,-1 1-1,1-1 1,0 1-1,0-1 1,0 1-1,0-1 1,0 1-1,0 0 0,1 0 1,-1-1-1,1 1 1,0 0-1,-1 0 1,1 1-1,0-1 1,0 0-1,0 1 1,1-1-1,-1 1 1,0-1-1,0 1 0,1 0 1,-1 0-1,1 0 1,-1 0-1,1 1 1,-1-1-1,1 1 1,-1-1-1,1 1 1,0 0-1,-1 0 0,1 0 1,0 0-1,-1 1 1,3 0 4,11 0-212,49 8 3,-28 3-4506,-30-6 1142</inkml:trace>
  <inkml:trace contextRef="#ctx0" brushRef="#br0" timeOffset="229895.886">6186 2976 8474,'20'36'6000,"-17"-31"-5926,-1 1 1,1-1 0,0 0-1,0 0 1,0 0 0,1 0-1,0 0 1,-1-1 0,2 0-1,-1 0 1,1 0 0,-1 0 0,1-1-1,0 1 1,0-1 0,0-1-1,1 1-74,4-2 33,-1 0 0,1 0 0,0-1 1,0 0-1,-1-1 0,1 0 0,0-1 0,-1 0 0,1-1 0,-1 1 0,0-2 0,0 1 0,0-1 0,0-1 0,-1 0 0,1 0 0,-1 0 0,-1-1 0,1-1 0,-1 1 0,0-1 0,4-5-33,27-22 27,-38 34-31,0 0 0,-1 0 1,1 0-1,0 1 0,0-1 1,0 0-1,-1 0 0,1 1 1,0-1-1,0 0 0,0 0 0,0 1 1,0-1-1,0 0 0,0 0 1,0 1-1,-1-1 0,1 0 1,0 1-1,0-1 0,0 0 1,0 0-1,0 1 0,1-1 0,-1 0 1,0 0-1,0 1 0,0-1 1,0 0-1,0 1 0,0-1 1,0 0-1,0 0 0,1 1 0,-1-1 1,0 0-1,0 0 0,0 0 1,1 1-1,-1-1 0,0 0 1,0 0-1,0 0 0,1 0 1,-1 1-1,0-1 0,0 0 0,1 0 1,-1 0-1,0 0 0,1 0 1,-1 0-1,0 0 0,0 0 1,1 0-1,-1 0 0,0 0 0,1 0 1,-1 0-1,0 0 4,-11 28-81,8-21 30,-2 0-3,1 0 0,1 1 1,0-1-1,0 1 0,0 0 1,1 0-1,0 0 0,1 0 1,0 1-1,0 1 54,11 12-2507,18-23 170</inkml:trace>
  <inkml:trace contextRef="#ctx0" brushRef="#br0" timeOffset="258069.043">10096 3171 9194,'24'-42'5697,"0"1"-4985,8 38-688,-21 24 8,-13 14-8,2 24 40,-6-3 32,-6 2 16,3-13-48,9-1 24,-2-16-32,4-4 16,5-12-8,7-6 8,-2-12-248,16-9-3080,9-8 943</inkml:trace>
  <inkml:trace contextRef="#ctx0" brushRef="#br0" timeOffset="258370.312">10686 2883 8642,'12'-16'5162,"-32"32"-3576,-6 13-1402,2 0-1,1 2 1,2 0 0,-1 5-184,11-21 67,1 1 1,1 0 0,1 1 0,0-1-1,1 2 1,1-1 0,1 1 0,0 0-1,-1 12-67,6-28 13,0 0-1,0 0 0,0 1 0,0-1 1,0 0-1,1 1 0,-1-1 1,1 0-1,-1 0 0,1 0 1,0 0-1,0 1 0,0-1 0,0 0 1,0 0-1,0-1 0,1 1 1,-1 0-1,1 0 0,-1-1 1,1 1-1,0-1 0,-1 1 1,1-1-1,0 0 0,0 1 0,0-1 1,0 0-1,0 0 0,0-1 1,1 1-1,-1 0 0,0-1 1,1 1-13,80 1 240,-48-6-185,0-2 1,0-1-1,-1-1 1,0-2-1,-1-1 1,9-6-56,54-36-4487,-80 38 1218</inkml:trace>
  <inkml:trace contextRef="#ctx0" brushRef="#br0" timeOffset="258603.689">10876 3176 9594,'-19'17'2241,"6"10"823,-1 3-2776,-7 17-240,-2-1-40,-10 13-2256,-5-17-809</inkml:trace>
  <inkml:trace contextRef="#ctx0" brushRef="#br0" timeOffset="256843.763">8229 3315 9426,'-6'0'2000,"0"13"889,0 5-2809,-4 9-64,-1 6-8,0 13 0,5 0 0,2 5 16,19-27 8,-8-11 0,1 0-160,27 24-8,18-25-2769,6-20 745</inkml:trace>
  <inkml:trace contextRef="#ctx0" brushRef="#br0" timeOffset="257167.897">8727 3268 9226,'-100'51'5409,"79"-34"-5325,1 1 1,0 1-1,1 0 0,1 2 1,-2 3-85,12-13 4,0 0 1,1 0 0,0 0 0,1 1 0,0 0 0,1 1-1,-3 8-4,7-17 1,0 1 1,-1-1-1,2 0 0,-1 1 0,1-1 0,-1 1 0,1-1 0,0 0 0,1 1 0,-1-1 0,1 1 0,0-1 1,0 0-1,0 1 0,1-1 0,-1 0 0,1 0 0,0 0 0,0 0 0,1 0 0,-1-1 0,1 1 0,0-1 1,2 3-2,2-2 8,0 0 1,0-1-1,0 0 1,0 0 0,1-1-1,-1 0 1,1 0-1,-1-1 1,1 0-1,0 0 1,0-1 0,-1 0-1,1 0 1,0-1-1,0 0 1,-1 0 0,1-1-1,-1 0 1,1 0-1,-1-1 1,0 0 0,0 0-1,0-1 1,0 0-1,4-3-8,11-3 37,-1-1 1,-1 0-1,0-2 0,0-1 0,-1 0 1,-1-1-1,-1-1 0,0-1 0,-1 0 0,-1-1 1,13-19-38,0-37 718,-27 72-663,-1-1-1,0 1 0,1-1 0,-1 0 0,0 1 1,0-1-1,-1 0 0,1 1 0,0-1 0,-1 1 1,0-1-1,0 1 0,1-1 0,-1 1 1,-1 0-1,1-1 0,0 1 0,-1 0 0,1 0 1,-1 0-1,1 0 0,-1 0 0,0 0 0,0 0 1,0 0-1,0 1 0,0-1 0,-2 0-54,-7-2 71,-1 1 0,1 1 0,-1 0 0,1 0 0,-1 1 0,0 1 0,1 0 0,-1 0 1,0 2-1,1-1 0,-1 1 0,1 1 0,-1 0 0,1 0 0,-7 4-71,12-5-25,1-1-1,0 1 1,0-1 0,0 2 0,0-1 0,0 0-1,0 1 1,0 0 0,1 0 0,-1 0 0,1 1-1,0 0 1,0 0 0,1 0 0,-1 0 0,1 0-1,-1 1 1,-1 4 25,5-8-133,0 0-1,0 0 1,0 0-1,1 0 0,-1 0 1,0 1-1,1-1 1,-1 0-1,0 0 0,1 0 1,0 0-1,-1-1 1,1 1-1,0 0 0,-1 0 1,1 0-1,0 0 1,0-1-1,0 1 1,-1 0-1,1-1 0,0 1 1,0 0-1,0-1 1,0 0-1,0 1 0,0-1 1,0 1-1,0-1 1,1 0-1,-1 0 0,0 0 1,0 0-1,0 0 1,1 0 133,30 4-3592</inkml:trace>
  <inkml:trace contextRef="#ctx0" brushRef="#br0" timeOffset="257518.812">9627 3120 9290,'-9'-1'5482,"-19"29"-4501,9-8-302,-241 183 1050,252-197-1722,0 0 0,0 0-1,0 0 1,1 1 0,0 0-1,0 1 1,1-1 0,0 1-1,1 1 1,-1-1 0,2 1-1,-1 0 1,1 0 0,0 0-1,0 5-6,4-12 0,0 0-1,0 1 1,0-1 0,0 1-1,0-1 1,1 1-1,-1-1 1,1 1 0,-1-1-1,1 0 1,0 1-1,0-1 1,0 0 0,1 0-1,-1 0 1,0 0-1,1 0 1,-1 0 0,1 0-1,0 0 1,0 0-1,0-1 1,0 1 0,0-1-1,0 1 1,0-1-1,0 0 1,0 0 0,1 0-1,-1 0 1,0 0-1,1-1 1,0 1 0,85 9 25,-84-10-22,224-2 1219,-181 2-3476,-9-2 709</inkml:trace>
  <inkml:trace contextRef="#ctx0" brushRef="#br0" timeOffset="861794.711">148 146 8842,'-8'16'4610,"20"-10"-3559,93-37-504,-54 10-494,-37 15-40,-1 0 0,1 1 0,0 1 1,0 0-1,0 0 0,0 2 0,1 0 1,8 0-14,173 13 972,203-1-720,-284 2-95,0 6-1,27 11-156,83 14 267,-203-39-243,122 19 247,1-7 1,78-2-272,-150-14 36,73 0-44,77-12 8,-153 4 30,194-18 70,53 9-100,238 32 386,-197-38-293,-147 7 9,70 8-102,262 37 1,-243-13 32,-3-1-37,14-16-1,7-6-6,13 9 41,0-6-50,11-7 18,-16-4 12,71-15-7,-64 4-12,155 14 9,-198 28 34,335 39-24,-418-41 66,201-13-76,31-40 710,-256 32-105,-175 10-705,-11 10-4335,-3-3 1153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4:29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2 11466,'-20'-2'3321,"10"7"624,2 4-3265,1 3-400,0 2-832,-2 1-3065,-9-7-328,-8-7-1400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4:0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0 299 8298,'3'-7'808,"14"-32"4604,5 18-4879,7 4-277,-24 15-226,0 0-1,1-1 1,-1 0-1,-1 0 1,1 0-1,0-1 1,-1 1-1,0-1 1,1 0-1,-2-1 1,1 1 0,0-1-1,-1 1 1,0-1-1,2-3-29,-5 7 25,0 1 1,0 0-1,0-1 1,0 1-1,1-1 0,-1 1 1,0 0-1,0-1 1,0 1-1,0-1 0,0 1 1,0-1-1,0 1 0,0-1 1,-1 1-1,1 0 1,0-1-1,0 1 0,0-1 1,0 1-1,-1 0 1,1-1-1,0 1 0,0 0 1,0-1-1,-1 1 1,1 0-1,0-1 0,-1 1 1,1 0-1,0-1 0,-1 1 1,1 0-1,0 0 1,-1-1-1,1 1 0,-1 0 1,1 0-1,-1 0 1,1 0-1,0 0 0,-1 0 1,1 0-1,-1 0 0,1-1 1,-1 1-1,1 1 1,0-1-1,-1 0 0,1 0 1,-1 0-1,1 0 1,-1 0-1,1 0 0,0 0 1,-1 1-1,1-1 1,-1 0-1,1 0 0,0 0 1,-1 1-1,1-1-25,-28 11 565,22-8-550,1 0 0,-1 1-1,1 0 1,0 1 0,0-1 0,1 1-1,-1 0 1,1 0 0,0 0 0,0 0-1,1 1 1,0 0 0,0-1 0,0 1-1,0 0 1,1 1 0,0-1 0,1 0-1,-1 3-14,-1 6-1,0 1 0,2 0-1,0 0 1,0 0 0,2 0-1,0 0 1,1 6 1,-2-20-4,0 1 0,0 0-1,0-1 1,0 1 0,1 0 0,-1-1 0,1 1 0,-1 0 0,1-1 0,0 1-1,0-1 1,0 0 0,1 1 0,-1-1 0,0 0 0,1 0 0,0 1-1,-1-1 1,1 0 0,0-1 0,0 1 0,0 0 0,0 0 0,0-1 0,0 1-1,1-1 1,-1 0 0,1 0 0,-1 0 0,3 1 4,2-3-106,0 1 0,1-1 0,-1-1 0,0 1 0,0-1 0,0-1 0,0 1 0,0-1 0,-1 0 0,1-1 0,-1 1 0,0-1 0,0-1 0,0 1 0,0-1 0,3-4 106,23-15-2322,14-5-230</inkml:trace>
  <inkml:trace contextRef="#ctx0" brushRef="#br0" timeOffset="363.761">451 91 5721,'-47'31'9626,"40"-22"-9516,1 0-1,-1 0 1,2 1-1,-1 0 1,1 0-1,1 0 1,0 0-1,0 1 1,1 0-1,-1 11-109,1-11 31,2 0 0,-1 0 1,2 0-1,-1 0 0,1 0 0,1 1 0,0-1 0,1 0 0,2 9-31,-4-19 2,0 0 0,1 0-1,-1 1 1,0-1 0,1 0 0,-1 0-1,1 0 1,-1 1 0,1-1 0,-1 0-1,1 0 1,0 0 0,-1 0 0,1 0-1,0 0 1,0 0 0,0 0-1,0-1 1,0 1 0,0 0 0,0 0-1,0-1 1,0 1 0,0-1 0,1 1-1,-1-1 1,0 1 0,0-1 0,0 0-1,1 1 1,-1-1 0,0 0 0,1 0-1,-1 0 1,0 0 0,0 0-1,1 0 1,-1-1 0,0 1 0,0 0-1,1-1 1,-1 1 0,0 0 0,0-1-1,0 0 1,0 1 0,0-1 0,1 0-2,47-43 112,-22 12-47,-2-1 0,-2-1 0,-1-1 0,-1-2 0,-2 0 0,4-15-65,-21 47 47,1-1 1,-1 1-1,-1-1 1,1 1 0,-1-1-1,0 0 1,0 1-1,-1-1 1,1 0-1,-1 0 1,-1 0-1,0-4-47,1 10 12,-1 0-1,1 0 0,0-1 0,-1 1 0,1 0 0,-1 0 0,1 0 0,-1 0 0,1-1 0,0 1 0,-1 0 0,1 0 0,-1 0 0,1 0 0,-1 0 0,1 0 0,-1 0 0,1 0 0,-1 0 0,1 1 0,-1-1 0,1 0 0,0 0 0,-1 0 0,1 0 0,-1 1 0,1-1 0,-1 0 0,1 0 0,0 1 0,-1-1 0,1 0 0,0 1 0,-1-1 0,1 0 0,0 1 0,0-1 0,-1 1 0,1-1 0,0 0 0,0 1 0,0-1 0,-1 1 0,1-1 0,0 1 0,0-1 0,0 1-11,0-1 8,-6 9 21,1 0 0,0 0 1,0 0-1,1 1 0,0-1 0,1 1 1,0 0-1,0 0 0,1 0 0,0 1 1,1-1-1,1 0 0,-1 1 0,2-1 1,0 10-30,21 36 182,-1-37-1881,8-20-4663,-22-3 1759</inkml:trace>
  <inkml:trace contextRef="#ctx0" brushRef="#br0" timeOffset="702.984">777 164 8610,'23'-17'5825,"7"-3"-5085,-26 18-714,0 1 0,-1-1 0,1 0 0,-1 0 0,1 0 0,-1 0 0,0 0 0,1-1 0,-1 0 0,-1 1 0,1-1 0,0-1 0,-1 1 0,1 0-1,-1 0 1,0-1 0,0 1 0,0-1 0,-1 0 0,1 0 0,-1 1 0,0-1 0,0 0 0,0-3-26,-1 7 13,1-1 1,-1 1-1,0 0 1,0 0-1,0-1 1,0 1-1,1 0 0,-1-1 1,0 1-1,0 0 1,0-1-1,0 1 1,0 0-1,0-1 0,0 1 1,0-1-1,0 1 1,0 0-1,0-1 1,0 1-1,0 0 0,0-1 1,0 1-1,0 0 1,0-1-1,0 1 0,-1 0 1,1-1-1,0 1 1,0 0-1,0-1 1,0 1-1,-1 0 0,1 0 1,0-1-1,0 1 1,-1 0-1,1 0 1,0 0-1,-1-1 0,1 1 1,0 0-1,-1 0 1,1 0-1,0 0 1,-1-1-1,1 1 0,0 0 1,-1 0-1,1 0 1,0 0-1,-1 0 0,1 0 1,0 0-1,-1 0 1,1 0-1,-1 0-13,-19 15 769,9 0-707,1 1 1,0 1 0,1-1-1,1 2 1,1-1 0,0 1-1,0 4-62,-10 95 62,16-103-54,1-11-7,-1 1 1,1-1-1,0 0 1,0 0-1,0 0 1,1 0-1,-1 1 1,1-1-1,-1 0 0,1 0 1,0 0-1,0 0 1,1 0-1,-1 0 1,0-1-1,1 1 1,0 0-1,0-1 1,0 1-1,0 0-1,9-7-65,68-87-4776,-45 44 1432</inkml:trace>
  <inkml:trace contextRef="#ctx0" brushRef="#br0" timeOffset="1056.91">1082 21 7090,'-8'34'5968,"-15"11"-4068,21-43-1836,3-1-57,-1 0-1,0 0 1,0-1 0,1 1 0,-1 0-1,0 0 1,1-1 0,-1 1-1,1 0 1,-1-1 0,1 1 0,-1 0-1,1-1 1,0 1 0,-1-1 0,1 1-1,0-1 1,-1 1 0,1-1 0,0 1-1,-1-1 1,1 0 0,0 1 0,0-1-1,0 0 1,-1 0 0,1 0-1,0 0 1,0 0 0,0 1 0,0-1-1,-1-1 1,1 1 0,0 0-7,8 3 19,35 11 10,-37-14-25,-1 2 0,1-1 0,-1 1 0,1 0 0,-1 0 0,0 1 0,0 0 0,0 0 0,0 0 0,0 1 0,-1 0 0,1 0 0,-1 0 0,0 1 0,-1 0 0,1 0 0,1 2-4,-5-1 104,0-1 0,-1 1 0,1 0 0,-1 0-1,0-1 1,-1 1 0,1 0 0,-1-1 0,0 1 0,-1 0-1,1-1 1,-1 1 0,0-1 0,-1 0 0,1 0 0,-1 0-1,0 0 1,0 0 0,-1 0 0,1-1 0,-4 3-104,0 4 263,-1-1 1,1 1-1,-2-2 1,0 1-1,0-1 0,0-1 1,-1 0-1,-1 0 1,1-1-1,-1 0 1,0 0-1,-1-2 0,-2 2-263,13-7-6,-1 1-1,1-1 0,0 0 1,-1 0-1,1 0 0,0 1 1,-1-1-1,1 0 0,0-1 1,-1 1-1,1 0 0,0 0 1,-1-1-1,1 1 0,0 0 1,0-1-1,-1 1 0,1-1 1,0 0-1,0 1 0,0-1 1,0 0-1,0 0 0,0 0 1,0 0-1,0 0 0,0 0 1,0 0-1,0 0 0,0 0 7,1-28-4947,9 11 716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4:22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483 444 4313,'35'-159'7319,"-35"158"-7242,0-1 0,1 1 0,-1-1 0,0 0 0,0 1 0,1-1 0,-1 1 0,0-1 0,-1 0 0,1 1 0,0-1 0,0 0 0,-1 1-1,1-1 1,-1 1 0,0-1 0,1 1 0,-1-1 0,0 1 0,0-1 0,0 1 0,0 0 0,0 0 0,0-1 0,0 1 0,0 0 0,0 0 0,-1 0 0,1 0 0,0 0 0,-1 0 0,1 1 0,-1-1 0,1 0 0,-1 1 0,1-1 0,-1 1 0,1-1 0,-1 1 0,0 0 0,1 0 0,-1 0 0,0 0 0,1 0 0,-1 0 0,1 0 0,-1 0 0,0 1 0,1-1 0,-2 1-77,-15 5 159,1 0 0,0 1-1,1 1 1,0 1 0,0 0 0,1 1 0,0 1 0,0 0 0,1 1 0,1 1 0,-2 2-159,-20 19 72,2 0-1,2 3 1,1 0-1,1 2 1,-8 18-72,24-35 4,2 0 0,0 1 0,1 1 0,1-1 0,1 1 0,1 1 0,2 0 1,0-1-1,2 2 0,0-1 0,2 5-4,1-7-8,1-1 0,1 0 1,1 0-1,1 0 0,1 0 0,1-1 1,1 1-1,1-2 0,0 1 0,2-1 1,0 0-1,2-1 0,0 0 0,1-1 1,10 11 7,-7-10-6,0-1-1,2 0 1,1-1 0,0-1 0,0-1-1,18 10 7,-31-21 2,1 0 0,0-1 0,0 1 0,0-1 0,1-1 1,-1 1-1,1-1 0,-1-1 0,1 1 0,0-1 0,0-1 0,-1 1 0,1-1 0,0-1 0,0 1 0,0-2 0,-1 1 0,1-1 0,0 0 0,-1 0 0,0-1 0,1 0 0,1-1-2,0 0 17,-1-1 1,1 0-1,-1 0 1,0-1-1,0 1 0,-1-2 1,0 1-1,0-1 1,0 0-1,-1-1 1,0 1-1,-1-1 0,0-1 1,0 1-1,0-1 1,-1 1-1,0-1 0,-1 0 1,0-1-1,1-8-17,-4 15 16,1 0-1,-2 0 1,1 0-1,0-1 1,-1 1 0,1 0-1,-1 0 1,0 0-1,0 0 1,0 0 0,0 0-1,0 1 1,-1-1-1,0 0 1,1 1-1,-1-1 1,0 1 0,0-1-1,0 1 1,-1 0-1,1 0 1,0 0-1,-1 0 1,1 0 0,-1 0-1,0 1 1,0 0-1,0-1 1,1 1-1,-1 0 1,0 0 0,0 0-1,-1 1 1,1-1-1,0 1 1,0 0 0,0 0-1,0 0 1,0 0-1,0 0 1,-1 1-1,1-1 1,0 1 0,0 0-1,0 0 1,0 0-1,0 1-15,-82 48 234,66-27-262,25-20-16,41-44-15,39-55 63,-57 59 7,3 3 0,0 0 0,32-23-11,-62 54-5,0 1-1,0-1 0,1 1 1,-1 0-1,1 0 1,-1 0-1,1 0 0,0 0 1,0 1-1,0-1 0,0 1 1,0 0-1,0-1 0,0 2 1,1-1-1,-1 0 1,0 0-1,1 1 0,-1 0 1,0 0-1,1 0 0,-1 0 1,0 0-1,1 1 0,-1 0 1,0-1-1,0 1 1,0 0-1,1 0 0,-1 1 1,1 0 5,0 6-17,-1 0 0,0 0 0,-1 0 0,1 0 0,-2 0 0,1 0 0,-1 1 0,0-1 0,-1 1 0,0-1 0,0 1 0,-1-1 0,0 1 0,-1-1 0,0 2 17,-47 215 351,45-184-201,4-41-164,1 1-1,-1-1 0,0 0 1,0 0-1,0 0 0,1 0 1,-1 1-1,0-1 1,0 0-1,1 0 0,-1 0 1,0 0-1,1 0 0,-1 0 1,0 0-1,0 0 0,1 0 1,-1 0-1,0 0 0,1 0 1,-1 0-1,0 0 0,0 0 1,1 0-1,-1 0 0,0 0 1,1 0-1,-1 0 1,0 0-1,0 0 0,1 0 1,-1-1-1,0 1 0,0 0 1,1 0-1,-1 0 0,0-1 1,0 1-1,0 0 0,1 0 1,-1 0-1,0-1 0,0 1 1,0 0-1,0 0 0,0-1 1,1 1-1,-1 0 1,0-1-1,0 1 0,0 0 1,0 0-1,0-1 0,0 1 1,0 0-1,0-1 0,0 1 1,0 0-1,0 0 0,0-1 1,0 1-1,0 0 0,0-1 1,-1 1-1,1 0 15,-3-75-5220,-8 22 1209</inkml:trace>
  <inkml:trace contextRef="#ctx0" brushRef="#br0" timeOffset="599.844">926 878 9522,'-10'8'4957,"17"1"-3929,0-9-1026,-1-1 0,1 0 0,-1 0 0,1-1-1,-1 1 1,0-1 0,1-1 0,-1 1 0,0-1 0,0 0 0,-1 0-1,1-1 1,-1 0 0,1 0 0,2-4-2,-2 4 8,11-8 23,-1 0 0,-1-2 0,0 0-1,-1-1 1,0 0 0,-1-1 0,-1 0 0,0-1-1,-2 0 1,0-1 0,1-3-31,-11 20 2,1-1 47,1-1 1,-1 1 0,0-1 0,0 1 0,0-1 0,0 0 0,0 0 0,-1 0 0,1 1 0,-1-1 0,1 0 0,-1 0 0,0 0 0,-1 0 0,1 0 0,0 0 0,-1 1 0,1-1-1,-1 0 1,0 0 0,0 0 0,-1-1-50,0 3 45,-1 1-1,1 0 0,0 0 0,0 0 1,-1 0-1,1 0 0,0 0 1,0 0-1,-1 1 0,1-1 0,0 1 1,0 0-1,0 0 0,-1 0 0,1 0 1,0 0-1,0 0 0,1 0 1,-1 0-1,0 1 0,0-1 0,1 1 1,-1 0-1,0-1 0,1 1 0,0 0 1,-1 0-1,1 0 0,0 0 1,0 1-45,-15 18 27,2 0-1,1 1 1,0 1 0,2 0 0,0 0 0,2 1 0,1 1 0,0-1 0,2 1 0,-2 18-27,6-35 0,1-1-1,-1 1 1,1-1-1,0 1 1,1-1-1,0 1 1,0 0-1,1-1 1,0 1-1,0 0 1,1-1-1,0 0 1,0 1-1,1-1 1,0 0 0,0 0-1,1 0 1,-1-1-1,1 1 1,3 2 0,-4-7 0,0 0 0,0-1 0,0 1 0,1-1 1,-1 0-1,0 0 0,0 0 0,1-1 0,-1 1 1,1-1-1,-1 1 0,0-1 0,1-1 0,-1 1 1,1 0-1,-1-1 0,0 1 0,1-1 0,-1 0 1,0 0-1,0 0 0,1-1 0,-1 1 0,0-1 1,-1 0-1,1 0 0,0 0 0,0 0 0,-1 0 1,1-1-1,-1 1 0,0-1 0,1-1 0,14-15 19,0-1 0,-2-1 0,-1 0-1,0-2 1,-2 1 0,-1-1 0,0-1-1,1-8-18,-1 6 14,23-59 18,-5-2 0,5-29-32,-30 99 2,61-278 36,-58 227-100,-12 77-10,-23 76 107,4 2 0,4 1 1,4 0-1,3 1 0,5 0 1,2 35-36,13 17 192,5-1 0,25 102-192,9-14 98,-36-147-19,-10-81-79,0 0 0,0 0 1,-1 0-1,1 0 0,0 0 0,-1 0 0,1 0 0,0 0 0,0 0 0,-1 0 1,1 0-1,0 0 0,-1 1 0,1-1 0,0 0 0,0 0 0,-1 0 1,1 0-1,0 0 0,0 1 0,-1-1 0,1 0 0,0 0 0,0 0 0,0 1 1,-1-1-1,1 0 0,0 0 0,0 0 0,0 1 0,0-1 0,0 0 1,-1 0-1,1 1 0,0-1 0,0 0 0,0 1 0,0-1 0,0 0 0,0 0 1,0 1-1,0-1 0,0 0 0,0 1 0,0-1 0,0 0 0,0 0 1,0 1-1,0-1 0,1 0 0,-1 1 0,0-1 0,0 0 0,-13-25-451,-29-99-4362,14 32 1052</inkml:trace>
  <inkml:trace contextRef="#ctx0" brushRef="#br0" timeOffset="869.291">1271 1267 7306,'-2'1'2368,"1"2"505,2-1-2009,4-1-208,2-1-224,7-1-24,4-1-136,10-1-8,2-1-32,6-5-40,-1-5-64,5-9-40,-7 4 24,4-7-616,-9 4-840,3-6-1889,-7 6-263</inkml:trace>
  <inkml:trace contextRef="#ctx0" brushRef="#br0" timeOffset="1395.216">1840 760 8266,'-1'-1'298,"0"0"0,-1 0 0,1 1 0,0-1 0,-1 0 0,1 1 0,0-1 0,-1 1 0,1-1 1,0 1-1,-1 0 0,1-1 0,-1 1 0,1 0 0,-1 0 0,1 0 0,-1 0 0,1 0 0,0 0 0,-1 1 0,1-1 1,-1 1-1,1-1 0,0 0 0,-1 1 0,0 0-298,-53 39 1621,43-25-1582,0 2-1,1-1 1,0 1-1,1 1 0,2 0 1,-1 0-1,2 1 1,1 0-1,0 0 1,1 1-1,1 0 1,1 0-1,1 5-38,1-21 3,0 0-1,0 1-1,1-1 0,-1 0 0,1 1 1,0-1-1,0 1 0,0-1 1,1 0-1,-1 1 0,1-1 1,0 0-1,0 0 0,1 1 1,-1-1-1,1 0 0,0 0 1,1 1-2,-1-4 1,0-1 0,1 1 0,-1-1 0,0 0 1,0 0-1,0 0 0,0 0 0,0 0 0,0-1 0,0 1 1,0 0-1,0-1 0,0 0 0,0 1 0,0-1 1,0 0-1,0 0 0,-1 0 0,1 0 0,0-1 1,-1 1-1,1 0 0,-1-1 0,1 1 0,-1-1 1,1 1-1,-1-1 0,0 0 0,0 1 0,0-1 1,0 0-1,0-1-1,3-1 6,29-40 50,-1-2 0,-3-1 0,-2-1 1,-1-1-1,17-50-56,-25 63-37,-25 83-32,3-29 76,1 0-1,0 0 0,1 0 0,1 0 0,1 0 0,1 0 0,0 0 1,2 0-1,0 0 0,2 5-6,-5-21 1,0 0 0,1 0 0,-1 0 0,1-1 0,0 1 0,0 0 0,-1 0 0,1 0 0,0-1 0,0 1 0,1 0 0,-1-1 0,0 1 0,1-1 0,-1 0 0,0 1 0,1-1 0,0 0 0,-1 0 0,1 0 0,0 0 0,-1 0 0,1 0 0,0 0 0,0-1 0,0 1 0,0-1 0,0 1 0,0-1 0,0 0 0,0 0 0,0 0 0,0 0 0,-1 0 0,1 0 0,0 0 1,0-1-1,0 1 0,0-1 0,0 1 0,0-1 0,0 0 0,-1 0 0,1 0 0,0 0 0,0 0-1,13-10 21,-1 0 0,0 0 0,0-1 1,-2-1-1,1-1 0,-2 1 0,0-2 1,0 0-1,2-6-21,11-12 38,35-47 23,-37 61-49,-22 19-13,0-1 0,0 1 0,1 0 0,-1 0 0,0-1 1,0 1-1,1 0 0,-1 0 0,0 0 0,1 0 0,-1-1 0,0 1 0,1 0 0,-1 0 1,0 0-1,1 0 0,-1 0 0,1 0 0,-1 0 0,0 0 0,1 0 0,-1 0 1,0 0-1,1 0 0,-1 0 0,0 0 0,1 0 0,-1 1 0,0-1 0,1 0 0,-1 0 1,0 0-1,1 0 0,-1 1 0,0-1 0,1 0 0,-1 0 0,0 1 0,0-1 1,1 0-1,-1 1 0,0-1 0,0 0 0,0 0 0,1 1 0,-1-1 0,0 0 1,0 1-1,0-1 0,0 1 0,0-1 0,0 0 0,0 1 0,0-1 0,0 0 0,0 1 1,0-1-1,0 0 0,0 1 0,0-1 0,0 1 0,0-1 0,0 0 1,-1 34-17,0-22 29,0 0 0,1 0-1,0 0 1,1 0 0,1 0 0,0-1 0,0 1 0,1-1 0,1 3-12,-4-13 0,1 0 1,-1 1-1,1-1 1,-1 0 0,1 0-1,0 0 1,-1 0-1,1 0 1,0 0 0,0 0-1,0 0 1,0 0-1,0 0 1,0 0 0,0 0-1,0-1 1,0 1-1,0 0 1,0-1 0,0 1-1,0-1 1,1 1-1,-1-1 1,0 0 0,0 1-1,1-1 1,-1 0-1,0 0 1,0 0-1,1 0 1,-1 0 0,0 0-1,0 0 1,1 0-1,-1-1 1,0 1 0,0-1-1,1 1 1,-1 0-1,0-1 1,0 0 0,0 1-1,0-1 1,0 0-1,45-42-268,-19 6 39,-1-2 0,-3-1 0,-1-1 0,-1-1 229,-11 20-1088,12-20-58</inkml:trace>
  <inkml:trace contextRef="#ctx0" brushRef="#br0" timeOffset="1961.748">2518 631 3409,'-3'29'3659,"2"40"1718,1-66-5322,1 0 1,-1 0-1,1 0 0,0 0 0,0 0 1,0 0-1,1 0 0,-1 0 0,1-1 0,-1 1 1,1-1-1,0 1 0,0-1 0,0 1 0,0-1 1,0 0-1,1 0 0,-1 0 0,1-1 1,2 2-56,9 4 19,0 1 1,-1 0 0,0 1-1,0 1 1,-1 0 0,0 0 0,-1 1-1,0 1 1,4 5-20,-6-3 150,0 1 1,-2 0-1,1 1 1,-2 0-1,0 0 1,0 1-1,-2-1 1,0 1-1,-1 0 1,-1 0-1,0 0 1,-2 1-1,0-1 1,0 0-1,-2 0 1,0 0-1,-1 0 1,-1 0-1,-5 15-150,8-28 75,0 0-1,0 0 1,-1 0-1,1 0 1,-1 0-1,0 0 0,0-1 1,0 1-1,-1-1 1,1 1-1,-1-1 1,0 0-1,0 0 1,0 0-1,0 0 1,-1-1-1,1 1 1,-1-1-1,1 0 0,-1 0 1,0 0-1,0-1 1,0 1-1,0-1 1,0 0-1,0 0 1,0 0-1,0-1 1,0 1-1,-1-1 0,1 0 1,0 0-1,0 0 1,0-1-1,-1 0 1,0 0-75,2 0 4,1 0 1,-1 0-1,1-1 1,0 1-1,-1-1 1,1 1-1,0-1 0,0 0 1,0 0-1,0 0 1,0 0-1,0 0 1,1 0-1,-1 0 1,1-1-1,0 1 1,-1 0-1,1-1 0,0 1 1,0-1-1,1 0 1,-1 1-1,0-1 1,1 0-1,0 1 1,-1-1-1,1 0 1,0 0-5,12-82-149,3 36 64,2 0 0,2 1 0,22-36 85,-14 34 8,3 2 0,1 1 0,3 1 0,37-39-8,-20 17 75,-51 68-74,0-1 1,0 1-1,1 0 1,-1-1-1,0 1 1,0-1-1,0 1 1,0-1-1,0 1 1,0-1-1,0 1 1,0-1-1,0 1 1,0 0-1,0-1 1,0 1-1,0-1 1,0 1 0,0-1-1,0 1 1,-1-1-1,1 1 1,0 0-1,0-1 1,-1 1-1,1-1 1,0 1-1,0 0 1,-1-1-1,1 1 1,0 0-1,-1-1 1,1 1-1,-1 0 1,1 0-1,0-1 1,-1 1-1,1 0 1,-1 0-1,1 0 1,-1-1-1,1 1 1,0 0-1,-1 0 1,1 0-1,-1 0 1,1 0-1,-1 0 1,1 0-1,-1 0 1,1 0-1,-1 0 1,1 0-1,-1 0 1,1 1 0,0-1-1,-1 0 1,1 0-1,-1 0 1,1 1-1,-1-1 1,1 0-1,-1 1-1,-31 14 23,24-5-26,-1 1 0,2 1-1,-1-1 1,2 1 0,-1 0-1,2 1 1,-1-1 0,2 1-1,0 0 1,0 0 0,1 1-1,0 9 4,2-16-5,0 1-1,1-1 1,0 0-1,0 1 0,0-1 1,1 0-1,0 0 0,1 0 1,0 0-1,0 0 1,2 6 5,-3-10-6,0-1 1,1 1-1,-1 0 1,1-1-1,-1 1 1,1-1-1,0 1 1,0-1-1,0 0 1,0 0-1,0 0 1,1 0-1,-1 0 1,1-1-1,-1 1 1,1-1-1,-1 1 1,1-1-1,0 0 1,0 0-1,0 0 1,0-1-1,-1 1 1,1 0-1,0-1 1,0 0-1,0 0 1,0 0-1,2 0 6,4-2 5,0 0 0,1-1 0,-1 0-1,0 0 1,-1-1 0,1 0 0,0-1 0,-1 0-1,0 0 1,0-1 0,-1 0 0,0 0 0,5-5-5,-11 10-71,0 1 0,0-1 1,-1 0-1,1 1 1,0-1-1,0 0 0,-1 1 1,1-1-1,0 0 1,-1 0-1,1 1 0,-1-1 1,1 0-1,-1 0 0,1 0 1,-1 0-1,1 0 1,-1 0-1,0 0 0,0 0 1,1 0-1,-1 0 0,0 0 1,0 0-1,0 0 1,0 0-1,0 0 0,0 0 1,-1 0-1,1 0 0,0 0 1,0 0-1,-1 0 1,1 0-1,-1 0 0,1 0 1,-1 1-1,1-1 0,-1 0 1,1 0-1,-1 0 1,0 1-1,1-1 0,-1 0 1,0 0-1,-1 0 71,1 2-140,-1 0-1,1 1 1,0-1 0,-1 0-1,1 0 1,0 1 0,0-1-1,-1 0 1,1 1-1,0 0 1,0-1 0,1 1-1,-1-1 1,0 1 0,1 0-1,-1 0 1,1-1 0,-1 1-1,1 0 1,0 0-1,-1 0 1,1-1 0,0 3 140,-1 2-358,-1 9-1629,3-4 164</inkml:trace>
  <inkml:trace contextRef="#ctx0" brushRef="#br0" timeOffset="3228.935">3123 583 7802,'-4'4'8079,"2"19"-6476,2-21-1613,0 0 0,-1-1 0,1 1 0,0 0 0,1-1 0,-1 1 0,0 0-1,0-1 1,1 1 0,-1-1 0,1 1 0,-1 0 0,1-1 0,0 1 0,-1-1 0,1 0 0,0 1 0,0-1 0,0 0 0,0 1 0,0-1 0,1 0 0,-1 0 0,0 0 0,0 0 0,1 0 0,-1 0 0,1 0 0,-1-1 0,1 1 0,0 0 10,10-1 17,-1-1 1,0 0-1,0 0 0,0-1 0,0-1 1,-1 0-1,1 0 0,-1-1 0,1-1 0,1-1-17,0 1 24,-8 4-15,-2-1-10,-1 1 0,1 0 0,0 0 0,0 0 0,-1 0 0,1 0 0,0 0 0,0 0 0,0 0 0,0 1 0,0-1 0,0 1 0,0 0 0,0-1 0,0 1 0,0 0 0,0 0 0,0 0 0,0 1 0,0-1 0,0 0 0,0 1 0,0-1 0,0 1 0,0 0 0,-1 0 0,1-1 0,0 1 0,0 0 0,-1 1 0,1-1 0,0 0 0,-1 0 0,1 1 0,-1-1 0,0 1 0,1-1 0,-1 1-1,0 0 1,0-1 0,0 1 0,0 0 0,0 1 1,22 87 31,-22-78-6,1 1 0,0-1-1,1 0 1,1 1-1,0-1 1,1-1 0,0 1-1,0-1 1,1 0 0,3 3-25,-7-12 7,0-1 0,0 1 0,0-1 0,1 0 0,-1 1 0,0-1 0,1-1 0,-1 1 0,1 0 0,-1 0 0,1-1 0,0 1 0,-1-1 0,1 0 0,-1 0 0,1 0 1,0 0-1,-1-1 0,1 1 0,-1 0 0,1-1 0,-1 0 0,1 0 0,-1 0 0,1 0 0,-1 0 0,0 0 0,1-1 0,-1 1 0,0-1 0,0 1 0,0-1 0,0 0 0,0 0 0,-1 0 0,1 0 0,-1 0 0,1 0 1,0-2-9,14-14 50,-1 0 0,-1 0 0,-1-2 0,0 0 0,-2 0 0,0-1 0,-1 0-1,-2-1 1,0 0 0,-1 0 0,0-6-49,-7 28 14,1-1 0,-1 1 0,1-1 0,-1 1 0,1-1 0,-1 1 0,1-1 0,-1 1 0,0-1 0,1 0 0,-1 1 0,0-1 0,1 0 0,-1 1 0,0-1 0,0 0 0,0 1 0,0-1 0,0 0 0,0 1 0,0-1 0,0 0 0,0 1 0,0-1 0,0 0 0,0 0 0,0 1 0,-1-1 0,1 0 0,0 1 0,0-1 0,-1 1 0,1-1 0,0 0 0,-1 1 0,1-1 0,-1 1 0,1-1 0,-1 1 0,1-1 0,-1 1 0,1-1 1,-1 1-1,1 0 0,-1-1 0,0 1 0,1 0 0,-1-1 0,0 1 0,1 0 0,-1 0 0,0 0 0,1 0 0,-1-1 0,0 1 0,1 0 0,-1 0 0,0 0 0,1 0 0,-1 1 0,0-1-14,-6 8 62,1 0 0,0 1 0,0 0 0,1 0 0,0 1 0,1-1 1,0 1-1,0 0 0,1 0 0,0 0 0,1 1 0,0-1 0,1 1 0,0 0-62,1-9 1,-1-1 0,1 1-1,-1 0 1,1 0 0,0 0-1,0 0 1,0 0-1,0 0 1,0 0 0,0 0-1,1 0 1,-1-1 0,1 1-1,-1 0 1,1 0 0,0 0-1,-1-1 1,1 1 0,0 0-1,0 0 1,0-1 0,1 1-1,-1-1 1,0 1 0,1-1-1,-1 0 1,0 0-1,1 1 1,0-1 0,-1 0-1,1 0 1,0 0 0,-1-1-1,1 1 1,1 0-1,4-3 2,0 0-1,-1 0 1,1-1-1,-1 0 1,0 0 0,0-1-1,0 0 1,0 0-1,-1 0 1,0-1 0,0 0-1,0 0 1,2-2-2,1-1 8,91-88 116,-99 95-125,1 0-1,-1 0 0,1 0 0,0 0 0,-1 0 0,1 0 1,0 1-1,0-1 0,0 0 0,0 0 0,0 1 0,0-1 1,0 1-1,0-1 0,0 1 0,0-1 0,0 1 0,0 0 1,0-1-1,0 1 0,0 0 0,0 0 0,0 0 0,1 0 1,-1 0-1,0 0 0,0 0 0,0 0 0,0 0 0,0 0 1,0 1-1,0-1 0,1 1 0,-1-1 0,0 0 0,0 1 1,0 0-1,0-1 0,-1 1 0,1 0 0,0-1 0,0 1 1,0 0-1,0 0 0,-1 0 0,1 0 0,0-1 1,-1 1-1,1 0 0,-1 0 0,1 1 2,8 115 39,-9-108-26,0-2 12,0 0-1,0 1 1,1-1-1,0 0 1,0 1 0,1-1-1,0 0 1,0 0-1,0 0 1,1-1-1,0 1 1,1 0 0,-1-1-1,3 2-24,-3-6 6,0-1 0,0 0 1,1 0-1,-1 0 0,0 0 0,0-1 0,1 0 1,-1 1-1,0-1 0,1 0 0,-1 0 0,0-1 1,1 1-1,-1-1 0,0 0 0,0 0 0,1 0 1,-1 0-1,0 0 0,0-1 0,0 1 0,0-1 1,-1 0-1,1 0 0,0 0 0,-1 0 0,1 0 1,-1-1-1,0 1 0,0-1 0,0 1 0,0-1 1,0 0-1,0-2-6,53-83 210,-55 87-214,0 1 0,0 0 0,0-1 0,0 1 0,0 0 0,0-1 0,0 1 0,0 0 0,0-1 0,0 1 0,1-1 0,-1 1 0,0 0 0,0-1 0,0 1 0,0 0 0,0 0 0,1-1 0,-1 1 0,0 0 0,0-1 0,1 1 0,-1 0 0,0 0 0,0-1 0,1 1 0,-1 0 0,0 0 0,1 0 0,-1-1 0,0 1 0,1 0 0,-1 0 0,0 0 0,1 0 0,-1 0 0,0 0 0,1 0 0,-1 0 0,1 0 0,-1 0 0,0 0 0,1 0 0,-1 0 0,0 0 0,1 0 0,-1 0 0,0 0 0,1 0 0,-1 0 0,0 1 0,1-1 0,-1 0 0,0 0 0,1 0 0,-1 1 0,0-1 0,1 0 4,3 24-730,9 56-4327,2-39 1406</inkml:trace>
  <inkml:trace contextRef="#ctx0" brushRef="#br0" timeOffset="4011.487">4471 598 4161,'0'-14'1474,"1"7"-698,-1-1-1,0 0 1,0 0 0,0 0-1,-1 0 1,-1 1-1,1-1 1,-1 0 0,0 1-1,-1-1 1,0 1-1,0 0 1,-4-7-776,6 13 73,1 1 0,-1-1 0,1 0 0,-1 1-1,0-1 1,1 1 0,-1-1 0,0 1 0,0-1 0,1 1 0,-1-1 0,0 1 0,0 0-1,0 0 1,0-1 0,1 1 0,-1 0 0,0 0 0,0 0 0,0 0 0,0 0 0,0 0-1,0 0 1,1 0 0,-1 0 0,0 0 0,0 1 0,0-1 0,0 0 0,0 1 0,1-1-1,-1 0 1,0 1 0,0-1 0,1 1 0,-1-1 0,0 1 0,1 0 0,-1-1 0,0 1-1,1-1 1,-1 1 0,1 0 0,-1 0-73,-23 37 842,13-17-811,2 0 1,1 0 0,0 1-1,2 0 1,0 1-1,2-1 1,0 1-1,2 0 1,0 17-32,1-38 1,1-1 1,-1 1-1,1-1 0,0 1 0,-1 0 1,1-1-1,0 1 0,0-1 1,0 1-1,0 0 0,1-1 1,-1 1-1,0-1 0,1 1 1,-1-1-1,1 1 0,-1-1 0,1 1 1,0-1-1,0 1 0,-1-1 1,1 0-1,0 1 0,0-1 1,0 0-1,1 0 0,-1 0 1,0 0-1,0 0 0,1 0 0,-1 0 1,0 0-1,1-1 0,-1 1 1,1 0-1,-1-1 0,1 1 1,-1-1-1,1 1 0,-1-1 1,1 0-1,0 0 0,-1 0 0,1 0 1,-1 0-1,1 0 0,0 0 1,-1 0-1,1-1 0,-1 1 1,1-1-2,7-5 11,0-1 0,0 0 1,-1 0-1,0-1 0,-1 0 1,1 0-1,-2-1 0,3-3-11,14-21 29,-1-2-1,-2-1 1,-2 0 0,-1-1-1,-1-1 1,-3-1-1,6-26-28,3-55 88,-25 95-54,-4 25-72,-14 67-95,-12 143 56,31-190 115,0 1 0,2-1 1,0 0-1,1 0 0,1 0 1,1 0-1,0 0 0,4 8-38,-7-26 4,0 0 0,1 1 0,-1-1 0,1 0 0,-1 1 0,1-1 0,0 0 0,0 0-1,0 0 1,0 0 0,0 0 0,0 0 0,1 0 0,-1 0 0,1 0 0,-1 0 0,1-1 0,0 1-1,-1-1 1,1 1 0,0-1 0,0 0 0,0 0 0,0 0 0,1 0 0,-1 0 0,0 0 0,0 0-1,0-1 1,1 1 0,-1-1 0,0 1 0,1-1 0,-1 0 0,0 0 0,1 0 0,-1-1 0,0 1-1,3-1-3,6-8 18,-1-1 0,1 0 0,-2-1-1,1 0 1,-2-1 0,1 0 0,-2 0-1,0-1 1,0 0 0,-1 0 0,-1 0-1,0-1 1,2-9-18,23-107 152,-30 130-152,0 0 0,-1 0 0,1 0 0,0 0 0,0 0 0,-1 0 0,1 0 0,0 0 0,0 0 0,0 0 0,-1 0 0,1 0 0,0 0 0,0 0 0,-1 0 0,1-1 0,0 1 0,0 0 0,-1 0 0,1 0 0,0 0 0,0 0 0,0-1 0,0 1 0,-1 0 0,1 0 0,0 0 0,0-1 0,0 1 0,0 0 0,0 0 0,0-1 0,-1 1 0,-40 151-136,31-36 262,9-114-125,1-1 0,0 1 0,0 0 0,0 0 0,0-1 0,0 1 0,0 0 0,0 0 0,0 0 0,0-1 0,0 1 0,0 0 0,0 0 0,1-1 0,-1 1 0,0 0 0,0-1 0,1 1 0,-1 0 0,1-1 0,-1 1 0,0 0 0,1-1 0,-1 1 0,1-1 0,0 1 0,-1-1 0,1 1 0,-1-1 0,1 1 0,0-1 0,-1 0 0,1 1 0,0-1 0,-1 0 0,1 1 0,0-1 0,0 0 0,-1 0 0,1 0 0,0 0 0,0 0 0,-1 0 0,1 0 0,0 0 0,0 0 0,0 0 0,-1 0 0,1 0 0,0-1 0,-1 1 0,1 0 0,0-1 0,0 1 0,-1 0 0,1-1 0,-1 1 0,1-1 0,0 1 0,-1-1 0,1 1 0,-1-1 0,1 1 1,-1-1-1,1 0 0,-1 1 0,1-1-1,33-41-1355,1-31-5494,-34 69 6411,11-28-4867</inkml:trace>
  <inkml:trace contextRef="#ctx0" brushRef="#br0" timeOffset="4279.352">5014 11 9034,'-1'-11'6302,"-1"16"-3731,-5 22-1927,7-22-363,-17 77-75,4 0 1,3 1-1,5 1 0,3 0 1,3-1-1,4 1 0,6 17-206,6-24-93,-13-105-5916,-8-2 1949</inkml:trace>
  <inkml:trace contextRef="#ctx0" brushRef="#br0" timeOffset="5336.184">5119 460 9050,'-11'50'5965,"1"0"-4794,9-45-1148,0-1 0,0 0 1,0 1-1,1-1 0,0 0 0,0 1 0,0-1 0,0 1 0,1-1 0,0 0 1,0 1-1,0-1 0,0 0 0,0 0 0,1 0 0,0 0 0,0 0 0,0 0 1,1 0-1,-1-1 0,1 1 0,0-1 0,0 1 0,0-1 0,0 0 1,0 0-1,1-1 0,-1 1 0,1-1 0,0 0 0,0 0 0,2 1-23,-1-2 36,0 0-1,-1-1 0,1 0 0,0 0 0,0 0 1,-1 0-1,1-1 0,0 0 0,-1 0 1,1 0-1,-1-1 0,1 0 0,-1 1 0,1-1 1,-1-1-1,0 1 0,0-1 0,0 1 1,-1-1-1,1-1 0,0 1 0,-1 0 0,0-1 1,0 1-1,0-1-35,6-8 71,0-1 1,0 0 0,-2 0-1,1 0 1,-2-1-1,0 0 1,1-4-72,-6 15 9,2-4 16,0-1 0,0 1 1,-1-1-1,0 0 1,-1 0-1,1 0 0,-2 0 1,1 0-1,-1-1 1,-1-5-26,2 13 9,-1 1 0,0-1 0,0 1 1,0-1-1,0 1 0,0-1 1,0 0-1,0 1 0,-1-1 0,1 1 1,0-1-1,0 1 0,0-1 0,-1 1 1,1-1-1,0 1 0,0-1 1,-1 1-1,1-1 0,0 1 0,-1 0 1,1-1-1,0 1 0,-1-1 0,1 1 1,-1 0-1,1-1 0,-1 1 1,1 0-1,-1 0 0,1-1 0,-1 1 1,1 0-1,-1 0 0,1 0 0,-1 0 1,1 0-1,-1 0 0,1 0 0,-1 0 1,0 0-1,1 0 0,-1 0 1,1 0-1,-1 0 0,1 0 0,-1 0 1,1 0-1,-1 1 0,1-1 0,-1 0 1,1 0-1,-1 1 0,1-1 1,-1 0-1,1 1 0,-1-1 0,1 0 1,0 1-1,-1-1 0,1 1 0,0-1 1,-1 0-1,1 1 0,0-1 1,0 1-1,-1-1 0,1 1-9,-25 35 383,10-4-324,2-1 0,2 2 1,0-1-1,2 2 0,2-1 0,-3 30-59,7 36 99,18-41-73,-13-57-26,0 0 0,0-1-1,1 1 1,-1-1 0,0 1-1,0-1 1,1 0 0,-1 0-1,0 0 1,0 0 0,1 0-1,-1 0 1,0-1 0,1 1-1,-1-1 1,0 1 0,0-1 0,0 0-1,0 0 1,0 0 0,0 0-1,0 0 1,0-1 0,0 1-1,0-1 1,-1 1 0,1-1-1,0 1 1,-1-1 0,0 0-1,1 0 1,-1 0 0,1-1 0,0 0 4,110-136 120,-55 62-55,-55 75-67,-2 0-3,1 1-1,0-1 1,-1 0 0,1 0 0,0 1 0,0-1 0,0 1 0,0-1 0,1 1-1,-1-1 1,0 1 0,1 0 0,-1-1 0,1 1 0,-1 0 0,1 0 0,-1 0-1,1 0 1,0 0 0,0 1 0,-1-1 0,1 1 0,0-1 0,0 1 0,0-1-1,0 1 1,0 0 0,-1 0 0,1 0 0,0 0 0,0 0 0,0 0-1,0 1 1,0-1 0,0 0 0,-1 1 0,2 0 1,37 63 53,-39-62-48,1-1-1,0 0 1,-1 1-1,1-1 1,0 0-1,-1 0 1,1 1-1,0-2 1,0 1-1,0 0 1,0 0-1,0 0 0,0-1 1,0 1-1,0-1 1,0 0-1,0 0 1,0 0-1,1 0 1,-1 0-1,0 0 1,0 0-1,0-1 1,0 1-1,0-1 1,0 1-1,0-1 1,0 0-1,0 0-4,59-31 89,87-82 26,-147 113-118,0 0-1,0 0 1,0 0 0,0 0 0,1 0 0,-1 1 0,0-1 0,0 0-1,1 1 1,-1-1 0,1 1 0,-1-1 0,0 1 0,1 0-1,-1-1 1,1 1 0,-1 0 0,1 0 0,-1 0 0,1 0 0,-1 0-1,1 1 1,-1-1 0,0 0 0,1 1 0,-1-1 0,1 1-1,-1-1 1,0 1 0,1 0 0,-1 0 0,0-1 0,0 1 0,0 0-1,0 0 1,1 0 0,-1 0 0,0 0 0,-1 0 0,1 1-1,0-1 1,0 0 0,0 0 0,0 2 3,29 151 64,-30-153-62,0 0 1,0 0-1,1 0 1,-1 0-1,1 1 0,-1-1 1,1 0-1,-1 0 1,1 0-1,0 0 0,-1 0 1,1 0-1,0 0 1,0 0-1,0 0 0,0-1 1,0 1-1,0 0 1,0-1-1,0 1 0,0 0 1,0-1-1,0 1 1,0-1-1,0 1 0,0-1 1,1 0-1,-1 0 0,0 1 1,0-1-1,0 0 1,1 0-1,-1 0 0,0 0 1,0 0-1,0-1 1,1 1-1,-1 0 0,0-1 1,0 1-1,0 0 1,0-1-1,1 1 0,-1-1-2,10-6 20,0 0 0,0 0-1,-1-1 1,0-1-1,0 0 1,-1 0-1,4-6-19,52-44 82,-64 59-84,-1-1 0,1 0 0,0 1 0,-1-1 0,1 1 0,0-1 1,-1 1-1,1-1 0,0 1 0,0-1 0,0 1 0,-1 0 0,1-1 0,0 1 0,0 0 0,0 0 0,0 0 0,0-1 0,0 1 0,0 0 0,-1 0 0,1 1 1,0-1-1,0 0 0,0 0 0,0 0 0,0 0 0,0 1 0,-1-1 0,1 0 0,0 1 0,0-1 0,-1 1 0,1-1 0,0 1 0,0-1 0,-1 1 0,1 0 0,0-1 1,-1 1-1,1 0 0,-1-1 0,1 1 0,-1 0 0,1 0 0,-1-1 0,0 1 0,1 0 0,-1 0 0,0 0 0,0 0 0,1-1 0,-1 1 0,0 0 0,0 1 2,8 23-38,-5-16 48,0 0-1,0 0 0,1 0 1,0 0-1,0-1 1,1 1-1,0-1 1,0 0-1,7 6-9,-9-12 3,1 0-1,-1-1 1,1 0 0,-1 0-1,1 0 1,0 0 0,-1 0-1,1-1 1,0 1 0,0-1-1,0 0 1,-1-1 0,1 1-1,0 0 1,0-1 0,-1 0-1,1 0 1,0 0 0,-1 0-1,1-1 1,-1 0 0,0 1-1,1-1 1,-1 0 0,0-1-1,0 1 1,0 0 0,0-1-1,-1 0 1,1 0-3,165-145 132,-167 147-133,-1 1-1,1-1 0,-1 0 0,1 0 0,-1 0 1,1 0-1,0 1 0,-1-1 0,1 0 0,0 1 0,-1-1 0,1 0 0,0 1 0,0-1 1,0 1-1,-1-1 0,1 1 0,0-1 0,0 1 0,0 0 0,0-1 0,0 1 1,0 0-1,0 0 0,0 0 0,0 0 0,0 0 0,0 0 0,0 0 0,0 0 1,0 0-1,-1 0 0,1 0 0,0 1 0,0-1 0,0 0 0,0 1 0,0-1 0,0 1 1,0-1-1,-1 1 0,1-1 0,0 1 0,0 0 0,-1-1 0,1 1 0,0 0 1,-1-1-1,1 1 0,0 0 2,24 95-39,-24-94 39,-1-1 0,1 0 1,-1 0-1,1 1 0,-1-1 0,1 0 0,0 0 0,0 0 1,0 1-1,0-1 0,0 0 0,0 0 0,0-1 0,0 1 1,0 0-1,0 0 0,0 0 0,1-1 0,-1 1 0,0-1 1,0 1-1,1-1 0,-1 1 0,0-1 0,1 0 0,-1 1 1,1-1-1,-1 0 0,0 0 0,1 0 0,-1 0 0,1 0 0,-1-1 1,0 1-1,1 0 0,-1-1 0,0 1 0,1-1 0,-1 1 1,0-1-1,1 0 0,50-29 46,-34 14-8,44-23-24,-60 40-20,0-1-1,1 1 0,-1 0 0,0 0 0,1 0 0,-1 0 1,0 0-1,0 0 0,0 0 0,0 1 0,0-1 1,0 1-1,0 0 0,0-1 0,-1 1 0,1 0 0,-1 0 1,1 0-1,-1 0 0,0 0 0,0 0 0,1 3 7,9 10-11,-10-14 10,1 0 0,-1 0 0,1 0-1,-1 0 1,1 0 0,0 0 0,-1 0 0,1 0-1,0-1 1,-1 1 0,1-1 0,0 1 0,0-1-1,0 0 1,-1 0 0,1 1 0,0-1 0,0-1-1,0 1 1,0 0 0,-1 0 0,1-1 0,0 1-1,0-1 1,-1 1 0,1-1 0,0 0 0,-1 0-1,1 1 1,0-1 0,-1-1 0,1 1 0,-1 0 1,50-44-414,-47 41 311,109-104-3344,-26 51-1959,-46 38 2614</inkml:trace>
  <inkml:trace contextRef="#ctx0" brushRef="#br0" timeOffset="5692.118">7223 414 5681,'19'-5'4919,"-18"3"-4848,0 0 0,0 0 0,0 0-1,0 0 1,0 0 0,-1 0 0,1 0-1,-1 0 1,0 0 0,1 0 0,-1-1-1,0 1 1,0 0 0,0 0 0,-1 0 0,1 0-1,0 0 1,-1 0 0,1 0 0,-1-1-1,0 1 1,0 1 0,-1-3-71,-15 14 1152,12 1-766,0 0-1,1 0 0,0 0 1,1 0-1,0 1 1,1-1-1,0 1 1,1-1-1,0 1 0,1 0-385,-1-8 91,1 0 0,-1 1 0,1-1 0,0 0 0,0 1 0,0-1 0,0 0 0,1 1 0,0-1 0,0 0 0,0 0 0,0 0 0,0 0 0,1 0 0,0 0 0,0 0 0,0 0 0,1 0 0,-1-1 0,1 0 0,2 3-91,-1-6 10,1 0-1,-1 0 0,1-1 0,-1 0 0,1 0 0,-1 0 0,0 0 0,1-1 0,-1 0 1,0 0-1,0 0 0,0 0 0,0 0 0,-1-1 0,1 0 0,-1 0 0,1 0 0,-1 0 1,0 0-1,0-1 0,0 1 0,-1-1 0,1 0 0,1-3-9,-2 4 9,21-28-109,-2 0 0,-1-1-1,-2-1 1,11-29 100,-38 88 63,1 1-1,1-1 1,1 1 0,2 0-1,0 2-62,2-21 62,0 0 0,1 0-1,0 0 1,0 0 0,1 0-1,0 0 1,0 0-1,1 1 1,0-1 0,1 0-1,0 0 1,0 0 0,0-1-1,1 1 1,0-1-1,1 1 1,0-1 0,0 0-1,2 2-61,-3-7-9,0-1-1,1 1 0,-1-1 0,0 0 1,1 0-1,-1 0 0,1-1 0,-1 1 1,1-1-1,-1 0 0,1 0 0,-1 0 1,1 0-1,-1-1 0,1 1 0,-1-1 0,1 0 1,-1 0-1,1 0 0,-1-1 0,0 1 1,0-1-1,0 0 0,0 0 0,0 0 1,0 0-1,0 0 0,-1 0 0,1-1 1,-1 0-1,0 1 0,1-1 0,-1 0 1,-1 0-1,1 0 0,0 0 0,-1 0 1,1-1-1,-1 1 0,0 0 0,0-1 10,2-6-347,0 1 1,-1-1-1,0 0 0,0 0 0,-1-1 0,0 1 0,-1 0 0,0 0 0,-1-2 347,-8-46-2667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2:34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17 351 10202,'-10'-5'5870,"3"0"-2604,12-5-3407,6 0 138,1 1-1,0 0 1,1 0-1,0 2 0,0-1 1,0 2-1,1 0 0,0 0 1,0 1-1,1 1 0,-1 1 1,1 0-1,9-1 4,-2-1-14,263-30-2,-214 27 33,0 4 0,0 2 0,28 5-17,56 0 37,15-18 4,237-44 58,-362 56-94,312-21-2,-157 14 1,-4 2-19,-4 24-2,-129-9 21,0-4 0,50-3-4,-21 0 7,122-2-9,22-20 50,-88 1 161,0 8-1,15 5-208,221-2-22,-59 2 28,-41-8-4,-39 27 12,-67 1-6,36 9-16,0-6 38,-143-22 8,-49 1 574,-43 15-967,-6-1-1288,-10 6-2050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2:43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10355 118 8730,'8'-3'5817,"3"0"-3440,27-2-2879,-33 4 1016,111-11 678,142-7 51,127 19-818,43-15-329,-212 8 47,9 5-4,14-29-103,-220 28-36,30-4 7,0 1 1,0 3-1,24 2-7,181 38 367,-170-28 85,-49-12-341,-31 8-207,-17-8 439,-9-13-3500</inkml:trace>
  <inkml:trace contextRef="#ctx0" brushRef="#br0" timeOffset="7543.635">8 1428 11266,'-8'3'2415,"9"-3"-2226,-1 0 0,0 0 0,0 0 0,0 0 0,0 0 0,0 0 0,0 0 0,0 0 0,0 1 0,0-1 0,0 0 0,0 0 0,0 0 0,0 0 0,0 0 0,0 0 0,0 1 0,0-1 0,0 0 0,0 0 0,0 0-189,12 1-385,2-1 367,0 2 0,0-1 1,0 2-1,0 0 0,-1 1 0,1 0 0,-1 1 0,3 2 18,14 7-5,1-1 0,1-1-1,0-1 1,0-2 0,1-1-1,16 0 6,416 5 55,-201 11 54,-54-3 82,175-5-191,160-34 55,201-1 127,-401 28-6,-4 6-102,215 8-90,-119 7 60,-328-31 33,-78-2-20,13-1 183,0-1-1,-1-2 1,1-3-1,33-11-239,-69 21 1060,-22 15-2623,0-2-2239,9-9 906</inkml:trace>
  <inkml:trace contextRef="#ctx0" brushRef="#br0" timeOffset="16270.532">8081 250 4529,'-24'-22'6329,"24"22"-6317,0 1 0,-1-1 0,1 0 0,0 0 0,0 1 0,0-1 0,-1 0 0,1 0 0,0 0 0,0 0 0,-1 1 0,1-1 0,0 0 0,-1 0 0,1 0 0,0 0 0,0 0 0,-1 0 0,1 0 0,0 0 0,-1 0 0,1 1 0,0-2-1,-1 1 1,1 0 0,0 0 0,0 0 0,-1 0 0,1 0 0,0 0 0,-1 0 0,1 0 0,0 0 0,0 0 0,-1-1 0,1 1 0,0 0 0,-1 0 0,1 0 0,0 0 0,0-1 0,0 1 0,-1 0 0,1 0 0,0-1 0,0 1 0,0 0 0,0 0 0,-1-1 0,1 1 0,0 0 0,0-1-1,0 1 1,0 0 0,0-1 0,0 1 0,0 0 0,0 0 0,0-1 0,0 1 0,0 0 0,0-1 0,0 1-12,-3-9-31,-10-18 142,12 23-101,1 2 14,0-1-1,-1 1 1,0 0 0,1 0-1,-1 0 1,0 0 0,0 0-1,0 0 1,-1 0 0,1 0-1,0 0 1,-1 0 0,1 0 0,-1 1-1,0-1 1,1 1 0,-1-1-1,0 1 1,0 0 0,0 0-1,0 0 1,0 0 0,-1-1-24,-13-4 347,0 1 0,0 0 1,0 1-1,0 1 0,-1 0 1,1 2-1,-1 0 0,1 0 1,-4 2-348,-346-39 2099,269 44-1568,-323 29-318,406-35-217,-50 1 166,0 3 1,0 3-1,1 2 0,-53 16-162,91-18 28,9-3-13,0 1-1,-1 1 0,2 0 1,-1 1-1,1 1 0,0 0 0,-3 4-14,-1 1 3,1 2-1,1 0 0,0 1 0,2 0 1,-1 1-1,-6 11-2,-62 113-76,75-122 61,1 0 1,1 1 0,1 0 0,1 0-1,0 0 1,2 1 0,0 0 0,1 0-1,2-1 1,0 1 0,1 0 0,1 0-1,1 0 1,0-1 0,2 1 0,1-1-1,0 0 1,1-1 0,1 1-1,1-1 1,1-1 0,1 0 0,4 6 14,2-5 0,1 0 1,0-1 0,1 0 0,1-2 0,1 0 0,1-1-1,0-2 1,0 0 0,1-1 0,1-1 0,11 2-1,51 29-5,-14-7 15,2-4 1,0-3 0,31 6-11,190 32 70,-194-48-66,101 43 18,9 2-30,-170-53 8,0-1 1,0-3 0,1-1 0,0-2-1,29-2 0,-24 0 1,276-2 28,-27 22-36,18-8 18,-101-18-22,-188 3 13,0-1 0,-1-1 0,1-1 0,-1-1 0,0-1 0,0-1 0,-1-1 0,0-2 0,-1 0 0,10-7-2,125-89 43,-89 47 4,-2-3-1,41-51-46,104-118 498,-205 223-474,-1-1 1,-1 0-1,0 0 1,0-1-1,-1 1 0,0-1 1,0 0-1,-2 0 1,1 0-1,-1 0 1,-1 0-1,0 0 0,-1 0 1,0 0-1,0 0 1,-1 0-1,-1 0 1,1 0-1,-2 1 1,0-1-1,0 1 0,-1 0 1,0 0-1,-1 1 1,0-1-1,0 1 1,-1 1-1,0-1 0,-1 1 1,1 0-1,-6-3-24,-65-47 145,-2 2 0,-3 5 0,-1 3 0,-3 4 0,-2 3 0,-1 5 1,-2 3-1,-41-6-145,-17-4-59,-100-13 59,152 39-130,-1 4 0,0 4 0,-92 4 130,121 6-311,0 3-1,1 3 0,0 3 0,0 4 0,-30 10 312,-190 84-3442,-18 34 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3:12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8490,'32'13'5802,"30"-13"-6195,-38-2 796,74 7 566,22-5 922,-12-7-1791,123-27 44,-76 30 102,-102-2-205,1 2 1,0 3 0,0 2 0,8 3-42,55 1 342,18-3-176,69-16-150,198-16 58,-164 23-73,-93 7-3,-81-2 124,0 3 0,61 8-122,44 18 100,92-3 96,-124-5-148,-63-10-39,117 16 35,-48-20 0,62-7 10,-35 2-48,-85-2 6,23 0 6,100 2-14,-48 8-15,80 8 38,33-28-10,-135 19-17,-10-3 3,-66-8-1,37-1 1,-15-1 100,81-4 368,-10 1-386,27-3-89,-10 22 20,96-36 21,-178 19 251,49-1-100,-74-9-50,-50 20 537,-19-4 1105,5-22-9059,-2 0 2947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3:03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0 502 9186,'13'-7'7590,"-4"6"-8069,81-11 425,417-42-18,-478 53 69,519-14 30,-236 21 29,34 11-4,-202-10-54,109-11 2,193-48 6,25-22 34,-248 47-3,29 8-37,211 14 17,17 4 0,16-9-6,18-21-6,-22-11 13,-23 20 268,-59 22 313,-64-1 72,-220-5-448,0-5-1,13-8-222,-115 16-49,-1-1 0,0-2 0,-1 0-1,1-1 1,-2-1 0,1-1 0,-1-1 0,0-1 0,15-12 49,-35 23-11,-1 0 0,1 0 1,-1 0-1,1 0 1,-1 0-1,1-1 0,-1 1 1,1 0-1,-1 0 1,1-1-1,-1 1 0,0 0 1,1 0-1,-1-1 0,0 1 1,1-1-1,-1 1 1,0 0-1,1-1 0,-1 1 1,0-1-1,1 1 1,-1 0-1,0-1 0,0 1 1,0-1-1,0 1 1,1-1-1,-1 1 0,0-1 1,0 1-1,0-1 1,0 1-1,0-1 0,0 1 1,0-1-1,0 1 1,-1-1-1,1 1 0,0-1 1,0 1-1,0-1 1,0 1-1,-1-1 0,1 1 1,0-1-1,-1 1 1,1-1 10,-28-7-2060,-20 4 109</inkml:trace>
  <inkml:trace contextRef="#ctx0" brushRef="#br0" timeOffset="1252.297">1122 1590 8122,'-35'33'8272,"53"-25"-7932,10-7-403,0-2 0,0-1 0,-1-1-1,1-1 1,21-7 63,12-6 3,-1-3-1,0-3 1,-2-2 0,17-12-3,116-48 24,-147 70-3,0 2 0,0 2 0,1 1 0,1 3 0,-1 2 0,1 1 0,0 3 0,0 2 0,7 2-21,82 8 176,76 6 31,165-10-207,-34-32 9,-16 0-1,-259 25-3,0 2 0,0 4 0,25 6-5,180 46 149,9-14-10,-189-31-107,0-4-1,0-4 1,1-4-1,-1-5 1,0-3-1,0-4 1,0-5-1,40-13-31,-40 10 1444,-88 22-1103,-24 6-3162,15-7 1766,-25 10-2248</inkml:trace>
  <inkml:trace contextRef="#ctx0" brushRef="#br0" timeOffset="21869.856">1320 515 9586,'-6'-1'524,"-72"-9"3787,2-13-4014,69 21-292,0-1-1,0 0 1,0 1 0,0 1 0,0-1-1,0 1 1,-1 0 0,1 1 0,0-1 0,-1 2-1,1-1 1,0 1 0,0 0 0,-1 0-1,1 1 1,0 0 0,0 0 0,0 1-1,1 0 1,-1 0 0,0 1 0,1 0 0,0 0-1,0 0 1,0 1 0,-1 1-5,-15 10 114,-2-2-59,2 2 0,-1 0 1,2 2-1,0 0 0,1 1 0,1 2 0,1-1 0,1 2 0,1 1 0,-12 21-55,18-19 2,0 0 1,2 0-1,2 1 0,0 0 0,1 0 0,2 1 0,0-1 1,2 1-1,1-1 0,1 1 0,2 0 0,0-1 0,2 0 1,1 0-1,0 0 0,3-1 0,0 0 0,1 0 0,1-1 0,1 0 1,12 15-3,-4-7 10,0-1 1,2-1-1,2-1 1,0-1-1,2-1 1,1-1-1,1-2 1,1 0-1,1-2 1,1-2-1,1 0 1,0-2-1,2-2 1,0-1-1,1-1 1,0-2-1,25 4-10,-53-14 1,52 10 2,1-2 0,-1-2 0,51-2-3,380-30 146,-249 26-86,9 17-25,24-5-38,-111-17 12,0-7 0,40-12-9,139-33 41,-18-7-9,-243 52-10,0 2 0,62 4-22,-48 12-4,-1 3-1,67 18 5,-60-9 13,0-5-1,25-2-12,-62-11 7,1-3-1,0-2 1,57-12-7,-59 2-12,-1-3 0,-1-3 0,-1-3 0,0-2 0,36-22 12,76-48-112,25-28 112,105-45-19,-287 160 20,0-1 0,-1 0 0,0-1 0,-1-1 0,0 0-1,0-1 1,-1-1 0,-1 0 0,0 0 0,0-1-1,-1 0 1,-1-1 0,6-11-1,-3 0 5,-1 0-1,-1 0 1,-1-1 0,-2-1-1,0 0 1,1-17-5,-8 30 9,0 0 1,0 0-1,-2 0 0,1 0 1,-2 1-1,0-1 0,-1 1 1,0-1-1,-1 1 0,0 0 1,-1 1-1,-1-1 0,0 1 1,0 1-1,-1-1 0,-1 1 1,0 1-1,0-1 0,-1 2 1,-1-1-1,1 1 0,-1 1 1,-1 0-1,0 0 0,-7-2-9,-27-13-15,-1 3 0,-2 2 0,1 2 0,-2 2 0,0 2 0,-37-3 15,39 9 2,0 1-1,-1 3 1,-27 3-2,-181 31-3,-68 10-268,-7-13 271,303-27-9,-292 5-36,-26-3 105,-2 33 213,5 1-90,2-30-162,-5-19 4,-8-19-1,-4 0 128,265 27 334,0 4 1,-79 12-487,69 4 464,1 5 0,-43 16-464,-201 68 134,111-55-304,119-40-2816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3:32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83 3849,'-19'23'6802,"4"3"-3734,15-26-3050,0 1 0,-1 0 0,1 0 0,0-1 1,0 1-1,0 0 0,0 0 0,0 0 0,0-1 0,1 1 0,-1 0 1,0 0-1,0-1 0,0 1 0,1 0 0,-1 0 0,0-1 0,1 1 1,-1 0-1,1-1 0,-1 1 0,1-1 0,-1 1 0,1 0 0,-1-1 1,1 1-1,0-1 0,-1 1 0,1-1 0,0 0 0,-1 1 0,1-1 0,0 0 1,0 1-19,8 6 66,77 50 350,-61-41-403,0-2 1,1-2-1,1 0 0,0-1 1,5 0-14,136 44 127,-82-22-41,1-5 0,1-3 1,1-4-1,0-4 1,2-3-1,83 0-86,264-24 69,-125-6-43,-135 4 43,90 8-69,21 20 16,7 3-4,8 0 20,14-6 139,0 1-3,8 8-123,-3 3-49,1-6 19,-8-12-9,2-1-10,-14-5 34,4-13-16,43-10-28,11-18 14,-179 18 0,-39 5 8,232-19 20,14 9-36,-162-4 38,49-37 941,-275 67-855,-2 1-34,1-1 0,0 1 0,-1 0-1,1-1 1,0 1 0,0-1 0,0 1 0,0 0-1,-1 0 1,1 0 0,0-1 0,0 1 0,0 0 0,0 0-1,0 0 1,-1 0 0,1 0 0,0 0 0,0 1-1,0-1 1,0 0 0,0 0 0,-1 1 0,1-1 0,0 0-1,0 1 1,-1-1 0,1 1 0,0-1 0,0 1-1,-1-1 1,1 1 0,-1 0 0,1-1 0,0 1-82,-4 2 224,6-2-4564,3-4 477</inkml:trace>
  <inkml:trace contextRef="#ctx0" brushRef="#br0" timeOffset="8420.614">9358 68 9250,'14'0'4200,"6"14"-2518,-8-4-1643,10 4-23,1 0 0,0-2 1,1 0-1,0-2 0,1 0 0,0-2 0,0-1 0,1-1 0,0-1 0,0-1 1,1-1-1,20-1-16,183 2 31,317 15 1145,-459-12-969,453 25 234,-244-35-431,-285 2-10,140-6 24,1 6-1,0 6 0,101 20-23,54 34 29,-201-41 5,1-4 0,6-5-34,-27-6 1,0-3 1,-1-4-1,2-4-1,6-7 19,-1-3-1,52-19-18,169-50 78,-253 69 185,0 2 0,0 2 0,1 3 0,1 3-1,0 3 1,10 3-263,226 17 1334,-175-34-1158,-109 59-5849,3-7 2818</inkml:trace>
  <inkml:trace contextRef="#ctx0" brushRef="#br0" timeOffset="9855.875">15148 156 9266,'8'-1'7221,"15"5"-8095,-14-2 1426,112 20-638,99 3 86,-139-18 1,61 5-3,1-7-1,5-5 3,441-54 92,71-2 27,-306 46-67,14-2 84,16-7 151,-10-3-60,97 20-30,299 29-25,-380-21-143,0-9 17,-5 4 2,-23 2-10,-17-20 9,-40-11 186,21-5 401,-112 20 209,-125 18-330,-86 14-4259,-13-1 1291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5:12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 6865,'18'-13'7735,"14"22"-7480,-8 1 63,96-4-293,-94-7-21,474-35-31,-268 44 39,-55 1 24,1-7 0,2-8-36,134-14 139,32 9 17,17-2-59,18 5-86,12-4 2,13-2 14,-11 7-8,0 22 198,6 8 116,17-3-242,-13 0-73,-13 1-2,-4-15-12,16 1 120,-4 12 156,7-11-68,4-21-126,12-4 81,-20 14 194,-21 16 28,-23-1 15,340-17 21,-494-6 38,-2 8 733,-186 1-3850,-43-7-1580,-27-1-167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5:23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8194,'0'-2'109,"0"1"1,0 0-1,0-1 1,0 1-1,0 0 1,1-1-1,-1 1 1,0 0-1,1 0 1,-1 0-1,1-1 1,0 1-1,-1 0 1,1 0-1,0 0 1,0 0-1,-1 0 1,1 0 0,0 0-1,0 0 1,0 0-1,0 0 1,0 1-1,1-1 1,-1 0-1,0 1 1,0-1-1,0 1 1,1-1-1,-1 1 1,0-1-1,0 1 1,1 0-1,-1 0 1,0 0-1,1 0 1,-1 0-1,0 0 1,1 0-1,-1 0 1,0 0-1,0 0 1,1 1-1,-1-1-109,11 0-47,161-12 213,-152 9-183,25-5 240,0 2 1,1 2-1,-1 2 0,1 2 0,0 2 1,5 3-224,243 54 1060,-96-33-988,233-18 27,-199-12 389,77-17-488,-118-3 216,58-20-216,-220 38 7,206-27 126,1 10 0,139 8-133,445-33 178,-515 2-182,-215 34 45,-1 5 0,41 3-41,190 9 328,4-9-61,14-3-212,10 2-18,19 5 18,-4 0 26,8-5-61,2-4-20,17 9 91,13-2-21,18-13-47,-26 8 4,-28 13-6,-21 3-1,-13-3-6,-15-1 20,182-3-18,30-1 647,-223-1-418,-297-1-195,0 1 0,0 1-1,0-1 1,0 2 0,0 0-1,0 0 1,-1 1 0,1 0-1,-1 0 1,1 1 0,-1 1-1,-1 0 1,8 5-50,56 34 584,-72-43-575,2 2 15,0-1 0,0 1 1,0-1-1,1 0 1,-1 0-1,1-1 1,-1 1-1,1 0 0,0-1 1,-1 0-1,1 0 1,0 0-1,0-1 0,0 1 1,3-1-25,59-4 288,-85-22 905,-6-4-4324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5:50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0 163 4329,'42'-3'7624,"0"-3"-5293,-28 3-2446,1 1 0,0 0 1,0 1-1,1 0 1,-1 2-1,0 0 1,2 0 114,172 46 307,-121-28 355,0-2 0,60 5-662,254-14 292,-86 35-154,-246-36-126,345 19-16,25-38 139,-321 6-104,541-24 39,-203-14-61,-192 15-7,-92 19 159,1 5-1,99 13-160,55 1 114,36-15-114,-88 2 33,342 29-21,-339-24 1,17-5-7,350-28-12,-281 11-7,-324 20 15,685-53 8,-401 20 5,-26 15-2,373-7 851,-218 17-176,-189-14 234,-173 14 566,-102 8-8791,-3 1 2552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7:10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2392 13331,'116'25'1798,"-21"0"-1317,-82-22-443,0-1-1,0 0 1,0-1 0,0 0-1,1-1 1,-1-1 0,0 0-1,8-2-37,35-2 23,455-15 141,-225 4 310,166 1-122,93-10-256,-48-20 40,-241 22-24,496-74-2,-451 77-108,-7 13 31,-217 6-18,956 4 11,-742 16-36,-5-4 16,301 30-3,-291-17 6,12-3 2,-5-13-18,8 5-2,-110-5-3,99 8 24,-16-11-24,-10-5 9,-8-10 11,-31 12 11,6 2-7,-91-5-35,86-10 23,5 0 32,-96 3-45,-76 0 8,-52 5 9,1-1 1,0-1-1,0-1 0,0 0 1,-1-1-1,1-1 0,-1-1 1,0 0-1,0-1 0,-1-1 1,11-6-5,106-93 36,-112 83-82,-2-1 0,0-1-1,-2-1 1,0 0 0,-2-1 0,-1-1 0,-1 0 0,-1-1 0,-2 0 0,-1-1-1,-1 0 1,0-15 46,24-141-46,-34 40 48,-1 78-70,-3 0 0,-4 0 0,-2 1 0,-20-61 68,22 88-29,-2 1-1,-2 0 1,-1 0-1,-2 2 1,-1 0-1,-2 1 1,-2 1-1,-1 1 1,-17-17 29,11 22-27,-2 2 0,0 1 0,-2 2 0,-27-15 27,27 17-23,-67-47-130,50 40 135,0 2 0,-2 3 0,-53-18 18,-317-96 227,272 88-239,-2 8 0,-2 6 0,-2 7 0,0 6 0,-98 2 12,-47 0-29,-22 11 109,0 23 3,-9 5-75,-19-6-110,-5-7 17,-21-8 83,-9-4 10,-8 4-12,2 6 8,-13 9-2,-4 12-10,-23 13-20,10-3 1,6-8 59,17 0 32,17 34-21,26 1-63,-3 9-16,26-2-6,254-52 41,-48 9 7,0 6 0,2 5-1,-22 14-5,66-16 19,2 4 0,1 3-1,3 4 1,-56 42-19,-88 95 106,181-152-90,1 3 0,3 1 0,0 1 0,2 2 0,2 1 0,2 2 1,1 0-1,2 2 0,-16 38-16,23-37-36,2 1 0,2 0 0,2 1-1,2 1 1,2 0 0,2 0 0,2 0 0,2 1 0,2 0 0,2-1 0,2 1 0,2-1 0,2 0 0,2-1-1,7 17 37,82 172-4465,-47-129 1165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4:22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10978,'-5'15'3689,"7"-13"400,11-4-2697,8 5-1224,10-4-216,-5-4 929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48:22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1080 7978,'1'-1'105,"-1"1"0,0-1 0,0 1 0,1 0 0,-1-1 0,0 1 0,0-1 1,0 1-1,0-1 0,0 1 0,1 0 0,-1-1 0,0 1 0,0-1 0,0 1 0,0-1 1,0 1-1,-1-1 0,1 1 0,0-1 0,0 1 0,0 0 0,0-1 0,0 1 0,0-1 0,-1 1 1,1 0-1,0-1 0,0 1 0,-1-1 0,1 1 0,0 0 0,-1-1 0,1 1 0,0 0 1,-1 0-1,1-1 0,-1 1 0,1 0 0,0 0 0,-1-1 0,1 1 0,-1 0 0,1 0 1,0 0-1,-1 0 0,1 0 0,-1 0 0,1 0 0,-1 0 0,1 0 0,-1 0 0,1 0 0,-1 0 1,1 0-1,-1 0-105,-12 7 115,7-1-75,1 0 0,0 1 0,0-1 0,0 1 0,1 0 0,0 0 0,0 0 0,1 0 0,-1 1 0,2 0 0,-1-1 0,1 1 0,0 0 0,1 0 0,0 0 0,0 0 1,1 2-41,-2 1 7,-23 194 17,11-2-4,13-199-17,1 0 0,-1-1 0,1 1 0,0 0 1,0 0-1,0 0 0,0 0 0,1 0 0,-1 0 0,1 0 0,0 0 0,1 0 0,-1-1 0,1 1 0,-1-1 0,1 1 0,0-1 0,0 1 1,1-1-1,-1 0 0,1 0 0,-1 0 0,1 0 0,0-1 0,0 1 0,0-1 0,1 1 0,-1-1 0,0 0 0,1-1 0,0 1 1,-1 0-1,1-1 0,0 0 0,0 0 0,3 0-3,-3 0 27,0-1 1,0 0-1,1 0 0,-1-1 1,0 1-1,0-1 0,0 0 1,0 0-1,0 0 1,-1 0-1,1-1 0,0 0 1,0 0-1,-1 0 0,1 0 1,-1 0-1,0-1 0,0 1 1,0-1-1,0 0 1,0 0-1,0 0 0,1-2-27,37-72 502,-25 24-307,-3-1 0,-3-1 0,-1 0 1,-3 0-1,-2-21-195,6 48-23,-3 44 41,2-6 39,-15-19 4,14 38-97,-5-22-109,-6 56-3715,5-16 1045</inkml:trace>
  <inkml:trace contextRef="#ctx0" brushRef="#br0" timeOffset="587.374">1300 1213 5769,'0'-10'1318,"0"6"-878,1 0 1,-1 0 0,1 0 0,-1 0-1,-1 0 1,1 0 0,0 0 0,-1 0-1,0 0 1,0 0 0,0 0-1,-1 1 1,1-1 0,-1 0 0,0 1-1,0-1 1,0 1 0,0 0 0,-2-3-441,3 6 29,0 0 0,0 0 0,0-1 1,1 1-1,-1 0 0,0 0 0,0 0 1,0 1-1,0-1 0,1 0 1,-1 0-1,0 0 0,0 0 0,1 1 1,-1-1-1,0 0 0,0 1 0,1-1 1,-1 1-1,0-1 0,1 1 0,-1-1 1,0 1-1,1-1 0,-1 1 1,1 0-1,-1-1 0,1 1 0,-1 0 1,1-1-1,0 1 0,-1 1-29,-2 1 92,-9 14-66,1-1 0,1 2 0,1 0 0,0 0-1,1 1 1,1 0 0,1 0 0,0 0 0,2 1 0,0 0 0,0 15-26,1-18 14,-2 10-20,1 1 0,2-1 1,0 0-1,2 1 1,4 26 5,-4-51 0,0 1 1,0 0-1,1 0 0,-1 0 1,1-1-1,0 1 1,0 0-1,1-1 1,-1 1-1,1-1 1,0 0-1,0 1 1,0-1-1,0 0 1,0 0-1,1 0 1,-1 0-1,1-1 1,0 1-1,0-1 1,0 1-1,0-1 1,0 0-1,0 0 0,1 0 1,-1-1-1,1 1 1,-1-1-1,1 0 1,0 0-1,0 0 1,-1-1-1,1 1 1,0-1-1,0 0 1,-1 0-1,1 0 1,0 0-1,0-1 1,0 1-1,-1-1 1,3-1-1,2-1 46,-1-1 1,0 0 0,0 0-1,-1-1 1,1 0 0,-1 0-1,0 0 1,-1-1 0,1 0-1,-1 0 1,0-1 0,0 1-1,-1-1 1,0 0 0,0 0 0,-1 0-1,0-1 1,0 0-47,4-12 142,-1 0 0,-2 0 0,0-1 0,-1 0 0,0 0 0,-2-9-142,0 9 151,-2 0 1,0 0-1,-1-1 1,-1 2-1,-4-14-151,7 32 19,0-1 0,0 1 0,0-1 0,-1 1 0,1-1 0,-1 1-1,1-1 1,-1 1 0,0-1 0,0 1 0,0 0 0,0 0 0,0-1-1,-1 1 1,1 0 0,-1 0 0,1 0 0,-1 0 0,0 1 0,0-1-1,0 0 1,0 1 0,0-1 0,0 1 0,0 0 0,0 0 0,0 0-1,-1 0 1,1 0 0,-1 0 0,1 0 0,0 1 0,-1-1 0,1 1-1,-1 0 1,0 0 0,1 0 0,-1 0 0,1 0 0,-1 0 0,1 1-1,-1-1 1,-1 2-19,-9 7-43,0 2 0,0 0 1,1 0-1,0 1 0,1 1 0,1 0 0,0 0 0,1 1 0,0 0 0,1 1 0,1 0 0,0 0 0,-3 11 43,2-8-203,5-12 53,-35 81-1709,23-30-2663,13-45 680</inkml:trace>
  <inkml:trace contextRef="#ctx0" brushRef="#br0" timeOffset="2286.924">7 1553 5425,'-6'-11'4389,"9"-13"-3477,-2 16-536,47-190 1035,-46 188-1388,11-50 273,3 1 1,2 0 0,19-37-297,-33 85 16,1 0 0,0 0 1,0 1-1,2 0 0,-1 0 1,1 0-1,0 1 1,1 0-1,0 1 0,1-1 1,0 2-1,0-1 1,0 1-1,1 1 0,0-1 1,1 2-1,-1-1 0,1 2 1,0-1-1,0 2 1,6-2-17,14 4-44,-1 1 0,1 2 0,-1 0 1,0 3-1,19 4 44,-40-7 4,91 26 56,-98-27-62,0-1 1,0 1 0,0-1-1,0 1 1,0 0-1,0-1 1,0 1-1,0 0 1,0 0-1,-1 1 1,1-1-1,0 0 1,-1 0-1,1 1 1,-1-1-1,1 1 1,-1 0 0,0-1-1,1 1 1,-1 0-1,0 0 1,0 0-1,0 0 1,0 0-1,-1 0 1,1 0-1,-1 0 1,1 0-1,-1 0 1,1 1 1,5 285 161,-6-248-146,2 1 0,1-1-1,2 0 1,2 0 0,7 21-15,-13-59 13,-1 1 0,1-1 0,-1 1 1,1-1-1,0 1 0,0-1 0,0 1 0,0-1 1,1 0-1,-1 0 0,0 0 0,1 1 1,0-1-1,-1-1 0,1 1 0,0 0 1,0 0-1,0-1 0,0 1 0,0-1 0,1 1 1,-1-1-1,0 0 0,1 0 0,-1 0 1,1 0-1,-1-1 0,1 1 0,-1 0 1,1-1-1,-1 0 0,1 0 0,-1 0 0,1 0 1,0 0-1,-1 0 0,1-1 0,1 0-13,0 0 53,0-2 0,0 1-1,-1 0 1,1-1-1,-1 0 1,1 1 0,-1-1-1,0-1 1,0 1-1,0 0 1,0-1 0,-1 0-1,0 1 1,1-1-1,-1 0 1,-1 0 0,1 0-1,0-1 1,-1 1-1,0 0 1,0 0 0,0-1-1,-1-1-52,4-7 103,4-13 4,-1 0 1,-2 0-1,0 0 1,-2-1 0,-1 0-1,-1 0 1,-1 0-1,-1 0 1,-3-8-108,-3 18 237,36 0-361,23 28 83,14 9 17,-61-20 23,0 0 1,0 1-1,0 0 1,0 0-1,0 1 1,0-1 0,-1 1-1,1 0 1,0 0-1,-1 0 1,1 1-1,-1 0 1,0 0-1,0 0 1,0 0-1,0 1 1,-1-1-1,1 1 1,-1 0-1,0 0 1,0 0-1,0 1 1,14 29-21,-15-28 21,0 0-1,0 0 0,0 0 1,1-1-1,0 1 0,0-1 1,0 0-1,1 0 1,0 0-1,0 0 0,0-1 1,0 1-1,1-1 1,0 0-1,0-1 0,0 1 1,0-1-1,0 0 0,1 0 1,-1 0-1,1-1 1,4 2 0,-4-6 4,-1 0 1,0 0-1,0 0 0,-1 0 1,1-1-1,0 0 1,-1 0-1,1 0 1,-1 0-1,0-1 1,0 0-1,-1 0 1,1 0-1,-1 0 1,0 0-1,0-1 1,0 1-1,0-1 1,-1 0-1,0 0 1,0 0-1,0 0 1,-1 0-1,1-3-4,-1 7 2,77-195 153,-77 195-159,-1-1 0,0 1 0,0 0 0,0 0 0,1-1 0,-1 1 0,0 0 0,1 0 0,-1 0 0,1-1 0,0 1 0,-1 0 0,1 0 0,0 0 0,0 0 0,0 0 0,-1 0 0,1 0 0,0 1 0,0-1 0,0 0 0,1 0 0,-1 1 0,0-1 0,0 0 0,0 1 0,0-1 0,1 1 1,-1 0-1,0-1 0,0 1 0,1 0 0,-1 0 0,0 0 0,0 0 0,1 0 0,-1 0 0,0 0 0,1 0 0,-1 1 0,0-1 4,65 71-9,-65-69 11,0-1 1,0 1-1,1-1 1,-1 1-1,1-1 1,-1 1-1,1-1 1,0 0-1,0 0 1,-1 0-1,1 0 1,0 0-1,0 0 1,0-1-1,0 1 1,0-1-1,0 1 1,0-1-1,0 0 1,0 1-1,0-1 1,0 0-1,0 0 1,0-1-1,0 1 1,0 0-1,0-1 1,0 1-1,0-1 1,0 0-1,0 1 1,0-1-1,0 0 1,0 0-1,-1 0 1,1-1-1,0 1 1,-1 0-1,1-1 1,-1 1-1,1-1 1,-1 1-1,0-1 1,0 0-1,0 1 1,0-1-1,0 0 1,0 0-1,0 0 1,0 0-3,1-6 52,0 1 1,0-1-1,0 0 1,-1 0-1,0 0 0,-1 1 1,0-1-1,0 0 1,-1 0-1,1 0 0,-2 0 1,1 1-1,-1-1 1,-1 0-1,1 1 0,-1 0 1,0-1-1,-1 1 1,0 1-1,-3-6-52,-17-17 224,21 18-186,-1 1-1,-1 0 0,0 0 1,0 0-1,-1 1 1,0 0-1,0 0 1,-1 0-1,-1 1 0,1 0 1,-1 0-1,-1 1 1,1 0-1,-1 0 0,0 1 1,-1 0-1,0 1 1,0 0-38,-81-21 132,73 22-126,1 0 0,-1-1 0,1-1-1,1-1 1,-1 0 0,1-1 0,-2-2-6,-17-14-4,3 1 20,-1 2 0,-1 1 0,-33-14-16,8 10 18,19 6-19,-1 1 0,0 3 0,-1 1-1,-1 2 1,-3 1 1,28 9-18,0 0-1,0 1 1,0 0 0,0 2 0,0 0-1,0 1 1,1 1 0,-1 0-1,1 1 1,0 1 0,-5 3 18,7-3-7,-8 2-2,1 0 0,1 1 0,-1 2 0,2 0 0,-1 1 0,2 1-1,-1 0 1,2 2 0,0 0 0,1 2 0,0 0 9,-5 13-16,1 0 0,2 2 0,1 0 0,1 1 0,2 0-1,2 2 1,1 0 0,1 0 0,-3 26 16,2 3-4,3 0-1,3 1 1,2-1 0,3 1-1,4 5 5,-2-54-3,15 90-64,-16-106 57,0 1 0,0 0 0,0 0 0,0-1 0,1 1 0,-1 0 0,0 0 1,0-1-1,1 1 0,-1 0 0,0-1 0,1 1 0,-1 0 0,1-1 0,-1 1 0,0-1 1,1 1-1,0-1 0,-1 1 0,1-1 0,-1 1 0,1-1 0,0 1 0,-1-1 1,1 0-1,0 1 0,-1-1 0,1 0 0,0 0 0,-1 0 0,1 1 0,0-1 0,0 0 1,-1 0-1,1 0 0,0 0 0,0 0 0,-1 0 0,1 0 0,0-1 10,22-27-1006,5-33-2180</inkml:trace>
  <inkml:trace contextRef="#ctx0" brushRef="#br0" timeOffset="3373.516">773 919 3601,'0'-9'8213,"19"7"-7023,46 11-1036,95 4-72,-145-14-38,0-1 0,-1 0-1,1-1 1,-1-1 0,0 0-1,0-1 1,0 0 0,-1-1 0,1-1-44,49-32 682,-55 31-518,25-40 1162,-57 29 1051,-48-26-1224,38 24-1073,28 21-1144,14 3-1898,9 1 7</inkml:trace>
  <inkml:trace contextRef="#ctx0" brushRef="#br0" timeOffset="11537.84">1908 684 4545,'-139'13'9834,"297"-32"-9226,172-47-408,-234 52-1561,-72 4-134</inkml:trace>
  <inkml:trace contextRef="#ctx0" brushRef="#br0" timeOffset="11808.539">2380 366 7626,'-18'-11'7151,"26"5"-6617,44 26-574,-47-17 38,0 1-1,-1 0 0,1 0 1,-1 0-1,1 1 0,-1-1 1,0 1-1,-1 0 0,0 1 1,1-1-1,-1 0 0,-1 1 1,1 0-1,-1 0 0,0-1 1,-1 1-1,1 1 0,-1-1 1,0 3 2,-3 21 10,-2 0 1,-1-1 0,-1 0 0,-2 0-1,0-1 1,-2 0 0,-1 0 0,-2-1 0,0-1-1,-2 0 1,-1-1 0,-1 0 0,-6 5-11,-116 178-1427,74-106-1337</inkml:trace>
  <inkml:trace contextRef="#ctx0" brushRef="#br0" timeOffset="4574.108">5369 1116 7690,'70'-74'5142,"-69"73"-5083,0 1 0,0-1-1,0 0 1,0 0 0,0 0-1,0 0 1,0 0 0,-1 0 0,1 0-1,0 0 1,-1-1 0,1 1 0,0 0-1,-1 0 1,0 0 0,1-1-1,-1 1 1,0 0 0,1-1 0,-1 1-1,0 0 1,0-1 0,0 1 0,0 0-1,0-1 1,-1 1 0,1 0-1,0 0 1,-1-1 0,1 1 0,-1 0-1,1 0 1,-1-1 0,1 1 0,-1 0-1,0 0 1,0 0 0,1 0-1,-1 0-58,-45-10 628,31 11-550,-1 2-1,1 0 1,0 0 0,0 2 0,0 0-1,0 0 1,-7 4-78,15-5 3,0 0 0,0 1 0,1-1 0,-1 1 0,1 1 0,0-1 0,0 1 0,0 0 0,0 1 0,1-1 0,0 1 0,0 0 0,1 0 0,0 1 0,0-1 0,0 1 0,1 0 0,0 0 0,0 0 0,1 0 0,-1 1 0,2-1 1,-2 5-5,-2 16-5,1-1-1,1 1 0,1-1 1,2 21 6,-1-32-6,1 1 1,1-1-1,0 0 1,1 0-1,0 0 0,2 0 1,0 0-1,0 0 1,2-1-1,0 0 0,4 7 6,-9-20 2,-1 1-1,1-1 0,0 0 0,0 0 0,1 0 0,-1 0 0,0 0 0,1 0 0,-1 0 0,1 0 0,0-1 0,0 1 0,-1 0 0,1-1 0,0 0 0,0 1 0,1-1 0,-1 0 0,0 0 0,0 0 0,0 0 0,1-1 0,-1 1 0,0-1 0,1 1 0,-1-1 0,1 0 0,-1 0 0,0 0 0,1 0 0,-1 0 0,1 0 0,-1-1 0,0 1 0,1-1 0,-1 0 0,0 0 0,0 0 0,1 0-1,4-6 18,-1 0 0,0 0 0,0-1 0,-1 0-1,0 0 1,-1 0 0,1-1 0,-1 0 0,2-8-18,5-17 73,0 0 0,-3-1 1,-1 0-1,-1 0 0,0-30-73,-4 53 31,-1 1 0,0-1 0,-1 1 0,0 0 0,-1-1 0,0 1 0,-1 0 0,0-1 0,-1 1-1,0 0 1,-5-10-31,7 19-50,0 0 0,0 0 0,0 1 0,-1-1 0,1 0 0,-1 0 0,1 1 0,-1-1 0,0 1 0,1-1 0,-1 1 0,0 0 0,0 0-1,0-1 1,0 2 0,0-1 0,-1 0 0,1 0 0,0 1 0,0-1 0,0 1 0,-1-1 50,-23 17-4266,18 4 701</inkml:trace>
  <inkml:trace contextRef="#ctx0" brushRef="#br0" timeOffset="5615.107">5936 1017 4985,'-11'21'6848,"1"-15"-5792,-70 27-541,6 4-329,65-30-141,-1 0 0,1 0 1,1 0-1,0 1 0,0 0 1,0 1-1,1 0 0,0 0 1,1 1-1,0-1 0,1 1 1,-1 1-1,2-1 0,0 1 1,-3 10-46,4-9 26,-2 55 24,16 17-33,-11-83-15,0-1-1,1 1 1,-1 0-1,0-1 1,0 1-1,1 0 1,-1-1-1,0 1 1,1-1-1,-1 1 1,1 0-1,-1-1 1,1 1-1,-1-1 1,1 1-1,-1-1 1,1 1-1,-1-1 1,1 0-1,0 1 1,-1-1-1,1 0 1,0 1-1,-1-1 1,1 0-1,0 0 1,-1 0-1,1 0 1,0 0-1,-1 1 1,1-1-1,0 0 1,0 0-1,-1-1 1,1 1-1,0 0 1,-1 0-1,1 0 1,0 0-1,-1-1 1,1 1-1,0 0 1,-1-1-1,1 1 1,0 0 0,-1-1-1,1 1 1,-1-1-1,1 1 1,-1-1-1,1 1 1,-1-1-1,1 0-1,26-80 88,1 48 17,54-145 81,-79 169-180,0 1 0,0 0 0,1 0-1,-1 1 1,1-1-1,1 1 1,0 0 0,0 0-1,0 1 1,0-1 0,1 1-1,0 0 1,1 1 0,-1 0-1,8-5-5,0 10 50,-13-10 1799,-19-5-1294,22 12-634,-4 1 63,-1 0 0,0-1 0,0 1 0,0 0 0,0 0-1,0 0 1,-1 0 0,1 0 0,0 0 0,-1 0 0,0 0-1,1 0 1,-1 1 0,0-1 0,0 1 0,0-1 0,0 1-1,0 0 1,-1 0 0,1 0 0,0 0 0,0 0 0,-1 0-1,1 1 1,-1-1 16,-7 4 11,0 0-1,0 0 1,1 1-1,-1 0 1,1 0-1,0 1 0,0 1 1,0-1-1,1 1 1,0 1-1,0 0 1,-1 1-11,5 0 4,0 1 1,0-1-1,0 1 0,1-1 1,1 1-1,-1 0 1,2 0-1,-1 0 1,1 1-1,0-1 0,1 0 1,0 0-1,2 9-4,-3-1-3,2 56 12,2-1 0,12 62-9,14-46 1,14-81 6,-35-7 1,13 2 9,-18-2-14,0 1 0,0-1 0,1 1 0,-1-1-1,0 0 1,0 0 0,0-1 0,0 1 0,0 0-1,0-1 1,0 0 0,0 0 0,0 0 0,0 0 0,-1 0-1,4-2-2,4-7 16,0-1 1,0 0-1,-1 0 0,0 0 0,-1-2 0,-1 1 1,0-1-1,0-1-16,187-388 1071,-191 397-1036,-1 4-5,-1 0 0,0 0 0,1-1 0,-1 1 0,0 0 0,0 0 0,1-1 0,-1 1 0,0-1 0,0 1 0,-1-1 0,1 1 0,0-1 0,0 0 0,-1 1 0,1-1 0,-1 0 0,0 0 0,1 1 0,-1-1 0,0 0 0,0 0 0,0 1 0,0-1 0,0 0 0,-1 0 0,1 0 0,0 1 0,-1-1 0,1 0 0,-1 1 0,0-1 0,1 0 0,-1 1 0,0-1 0,0 1 0,0-1 0,0 1 0,-1 0 0,1-1 0,0 1 0,0 0 0,-1 0 0,1 0-30,-12-3 84,0 1 1,-1 1 0,1 0-1,0 1 1,-1 0 0,1 1 0,-1 0-1,1 2 1,0-1 0,-8 3-85,1-2 35,-161 37-833,167-34-523,13-3-2245</inkml:trace>
  <inkml:trace contextRef="#ctx0" brushRef="#br0" timeOffset="8681.087">5513 1022 4633,'1'-21'6889,"-2"0"-5631,1 21-1225,0 1 0,-1-1 0,1 0 1,0 0-1,0 0 0,0 0 0,0 0 0,-1 0 0,1 0 0,0 0 0,0 0 1,0 0-1,0 0 0,0 1 0,-1-1 0,1 0 0,0 0 0,0 0 0,0 0 1,0 0-1,0 1 0,0-1 0,0 0 0,0 0 0,-1 0 0,1 0 0,0 1 1,0-1-1,0 0 0,0 0 0,0 0-33,-2-4 213,0 0-1,0 0 1,-1 0 0,0 0-1,1 1 1,-1-1 0,-1 1-1,1-1 1,0 1 0,-1 0 0,0 0-1,0 1 1,1-1 0,-2 1-1,1 0 1,0 0 0,0 0-1,-1 0 1,1 1 0,-1 0-1,1 0 1,-1 0 0,-1 0-213,-25-9 501,-55-18-93,22 36-450,-53 38 86,21-5-71,40-14 2,4-6 77,48-18-48,0-1 0,1 0 0,-1 0 1,0 0-1,-1 0 0,1-1 1,0 0-1,0 1 0,0-2 0,-1 1 1,1 0-1,-1-1 0,1 0 1,0 0-1,-1 0 0,1-1 0,0 1 1,-1-1-1,1 0 0,0 0 1,-2-1-5,-42-3 60,-24-8-53,67 10-7,0 0 1,0 0-1,0-1 1,1 0-1,-1 0 1,1 0-1,0 0 1,0-1-1,1 0 1,-1 0-1,1 0 1,0 0-1,0 0 1,1-1 0,0 1-1,0-1 1,0 1-1,0-1 1,1 0-1,0 0 1,0 0-1,1 0 1,0 0-1,0 0 1,0 0-1,1-5 0,-1 4-1,-2-29-5,3-1-1,0 0 1,3 0 0,1-2 6,14-80-30,-17 112 29,1 0-1,0 0 0,0 0 1,0 1-1,1-1 0,0 1 1,1 0-1,-1 0 0,1 1 1,4-4 1,19-27-8,37-31-65,-22 45-75,39-21 112,66-33 32,-26 33 14,-116 42-10,113-23-61,106-8 61,-108 29-35,-15 6 30,-46-9-3,1 2 0,-1 3 0,0 2 0,49 9 8,-98-9-4,1 0 0,-1 1 0,0 0 1,1 0-1,-1 1 0,0 0 0,0 0 0,-1 0 0,1 1 0,-1 0 0,3 3 4,25 12-20,4 85-10,8 35 12,-37-124 19,1-1-1,0 1 0,1-2 0,1 0 0,0 0 1,0-1-1,11 8 0,-9-8 0,-7-5 1,1-1 0,-1 2 0,0-1 1,0 1-1,-1 0 0,0 0 0,0 1 0,-1 0 1,0 0-1,-1 0 0,0 0 0,0 1 0,-1 0 0,0-1 1,-1 1-1,0 0 0,-1 0 0,0 1 0,0 1-1,13 122 34,-12-128-38,-1 0 0,1 0 1,-1 0-1,0 0 0,-1 0 0,1 0 1,-1 0-1,0 0 0,-1 0 1,1 0-1,-1 0 0,0 0 0,-1 0 1,0-1-1,0 1 0,0 0 1,0-1-1,-1 1 0,-2 2 4,-29 22 91,29-27-80,0 0 1,-1 0-1,1 0 1,-1-1 0,0 0-1,0 0 1,1 0-1,-1-1 1,0 0-1,0 0 1,-1-1-1,1 0 1,0 0 0,0 0-1,0-1 1,0 1-1,0-1 1,0-1-1,0 1 1,0-1 0,0-1-12,0 0 3,0 0 1,0-1-1,0 0 1,1 0 0,0 0-1,0-1 1,0 0-1,0 0 1,1 0 0,0 0-1,0-1 1,0 0-1,1 0 1,0 0 0,0 0-1,0 0 1,1-1-1,0 1 1,0-1 0,1 0-4,-16-39-16,-94-48 8,107 92 9,0-1 1,-1 1-1,1 0 1,0 1-1,-1-1 1,1 1-1,-1 0 1,0 0-1,1 0 1,-1 1-1,0-1 1,0 1-1,1 0 1,-1 1-2,-27-3 21,-52 10-43,3 56-48,31-61 69,-2 5 2,-6 24 7,10 9-72,11 22 9,42-52-190,10-23-1449,4-8-1697</inkml:trace>
  <inkml:trace contextRef="#ctx0" brushRef="#br0" timeOffset="9460.113">4970 541 5153,'-24'-24'6743,"29"33"-5152,12 2-1588,0-1 1,1-1-1,0 0 0,0-2 1,1 0-1,13 3-3,15 2 51,2-2 1,-1-2 0,1-2-1,0-2 1,0-3-1,0-1 1,1-3-1,-1-2 1,45-11-52,142-29 986,-227 42-835,0 0 1,0 0 0,0-1 0,-1 0 0,1-1-1,-1 0 1,0 0 0,-1-1 0,2 0-152,-7 4 77,1-1 1,-1 1 0,1 0-1,-1-1 1,0 0-1,0 0 1,0 1 0,0-1-1,0 0 1,-1-1-1,0 1 1,1 0-1,-1 0 1,0-1 0,0 1-1,-1 0 1,1-1-1,-1 1 1,0-1 0,0 1-1,0-1 1,0 1-1,0 0 1,-1-1 0,0-1-78,-20-29 820,20 29-1270,0-8-4495,-7 6 1267</inkml:trace>
  <inkml:trace contextRef="#ctx0" brushRef="#br0" timeOffset="10446.963">4437 517 4193,'-79'4'9607,"0"5"-7026,64-7-2765,-266 62 2146,78-22-1077,186-40-849,-1 0 0,1-1 0,0-1 0,-1-1-1,1 0 1,0-1 0,-1-1 0,1-1 0,0 0 0,-6-4-36,-64-17-323,76 18-3340,9 2 9</inkml:trace>
  <inkml:trace contextRef="#ctx0" brushRef="#br0" timeOffset="10936.108">3491 316 5921,'28'-32'6499,"-45"43"-4291,-76 113-1641,-95 109-445,84-70-54,78-98-80,26-64 11,0 0 0,0 1 0,0-1-1,1 0 1,-1 1 0,0-1 0,0 0 0,1 0 0,-1 1 0,1-1 0,-1 0 0,1 0 0,-1 0 0,1 1 0,0-1 0,0 0 0,-1 0 0,1 0 0,0 0 0,0 0 0,0 0 0,0-1 0,0 1 0,0 0 0,1 0 0,-1-1 0,0 1 0,0-1 0,0 1 0,1-1-1,-1 1 1,0-1 0,1 0 0,-1 1 0,0-1 0,0 0 0,2 0 1,55-1 1,-30-4 19,0-1 0,0-1 0,-1-2-1,0-1 1,7-4-20,10-3 27,-17 7-15,23-10 6,1 2 1,0 3 0,9 0-19,-53 13-228,-1 1-1,1 1 1,-1 0 0,1 0 0,-1 0 0,1 0 0,0 1 0,-1 0-1,0 1 1,1-1 0,-1 1 0,0 1 0,0-1 0,5 3 228,25 18-2405</inkml:trace>
  <inkml:trace contextRef="#ctx0" brushRef="#br0" timeOffset="47420.635">2664 13 7418,'-22'16'5235,"23"32"-4385,0-39-634,159 894 1532,-157-844-2696,-1-75-1574,0-8-49</inkml:trace>
  <inkml:trace contextRef="#ctx0" brushRef="#br0" timeOffset="47681.556">2859 125 6705,'32'-94'7338,"-23"64"-5202,-22 30-1503,-18 17-513,-1 19-104,19 5-32,5 26 32,8 2-40,12 30 48,8 3-24,15 15 96,1-4-480,24 13-3001,-3-9 944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1:54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303 108 4945,'78'-85'6867,"-41"63"-5103,-36 22-1748,-1 0 1,1 1-1,0-1 0,-1 0 0,1 1 0,-1-1 0,1 0 1,-1 1-1,1-1 0,-1 1 0,0-1 0,1 1 0,-1-1 1,1 1-1,-1-1 0,0 1 0,1-1 0,-1 1 0,0-1 1,0 1-1,0-1 0,1 1 0,-1 0 0,0-1 0,0 1 1,0 0-1,0-1 0,0 1 0,0-1 0,0 1 1,0 0-1,0-1 0,0 1 0,0-1 0,-1 1 0,1 0 1,0-1-1,0 1 0,-1-1 0,1 1 0,0-1 0,-1 1 1,1-1-1,0 1 0,-1-1 0,1 1 0,-1-1 0,0 1-16,-10 21 138,-1 0 0,0-1-1,-2-1 1,-1 0-1,0-1 1,-9 8-138,9-10 41,-68 86 709,-66 106-750,92-106 100,42-78 38,17-41 33,5 0-704,0 1 0,2 0 0,0 0 0,1 1 0,0 1 0,1-1 0,6-5 533,25-25-2629</inkml:trace>
  <inkml:trace contextRef="#ctx0" brushRef="#br0" timeOffset="288.4">440 120 7914,'3'-4'5915,"-4"18"-4698,30 94-729,50 146-443,-39-164 118,-53-110-2962,-9 0 602</inkml:trace>
  <inkml:trace contextRef="#ctx0" brushRef="#br0" timeOffset="517.947">184 395 7842,'-28'1'2440,"10"4"433,4 1-2081,11 0-472,6 0-104,7 0-120,9-1 0,10-4-24,17-1 16,7-1-16,21-4 16,0-2 24,19 2-3096,-11 2 1055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3:50.2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0 441 3233,'0'-17'664,"8"5"24,1 0-1112,6 0-576,-4 0-153</inkml:trace>
  <inkml:trace contextRef="#ctx0" brushRef="#br0" timeOffset="215.083">219 288 6905,'24'-98'8588,"-44"184"-6021,-1 11-2263,4 1 0,1 46-304,19-104 264,-3-40-271,0 0 1,0 0-1,1 0 0,-1 0 1,0 1-1,0-1 0,1 0 1,-1 0-1,0 0 0,0 0 0,1 0 1,-1 0-1,0 0 0,1 0 1,-1 0-1,0 0 0,0 0 1,1 0-1,-1 0 0,0 0 1,0 0-1,1 0 0,-1 0 1,0 0-1,1 0 0,-1-1 0,0 1 1,0 0-1,1 0 0,-1 0 1,0 0-1,0-1 0,0 1 1,1 0-1,-1 0 0,0 0 1,0-1-1,0 1 0,0 0 0,1 0 1,-1-1-1,0 1 0,0 0 1,0 0-1,0-1 0,0 1 1,0 0-1,0-1 0,0 1 1,0 0-1,0 0 0,0-1 1,0 1-1,0 0 0,0-1 0,0 1 1,0 0-1,0 0 0,0-1 1,0 1-1,0 0 0,-1 0 1,1-1-1,0 1 0,0 0 7,1-38-4659,-1 14 983</inkml:trace>
  <inkml:trace contextRef="#ctx0" brushRef="#br0" timeOffset="716.878">6 204 9426,'19'-60'4961,"28"15"-3645,73-10-1260,-115 53 100,15-7-88,1 2 0,0 1 0,0 0-1,0 1 1,0 2 0,1 0 0,-1 1-1,1 1 1,0 1 0,5 2-68,-25-2 6,0 0 0,1 1 1,-1-1-1,0 1 0,0 0 0,1-1 1,-1 1-1,0 0 0,0 0 0,0 0 1,0 1-1,0-1 0,0 0 0,-1 1 0,1-1 1,0 1-1,-1 0 0,1 0 0,-1-1 1,1 1-1,-1 0 0,0 0 0,0 0 1,0 1-1,0-1 0,0 0 0,-1 0 1,1 0-1,0 1 0,-1-1 0,0 0 1,0 1-7,-13 73 317,-2-45-116,0 0 1,-2-1-1,-1-1 0,-2-1 0,-1 0-201,16-20 48,-104 125 793,107-132-831,0 1 0,1 0 0,-1 0-1,1-1 1,-1 1 0,1 0-1,0 0 1,0 0 0,0 1 0,0-1-1,0 0 1,0 0 0,1 0 0,-1 1-1,1-1 1,-1 0 0,1 1-1,0-1 1,0 0 0,0 1 0,0-1-1,0 1 1,1-1 0,0 2-10,4-1 2,0-1-1,1 1 1,-1-1 0,1-1 0,-1 1-1,1-1 1,0 0 0,0 0 0,0 0 0,-1-1-1,1 0 1,0 0 0,0-1 0,4 0-2,12 0 15,10-1-12,-26 1-3,0 0 1,0 0-1,1 0 0,-1 1 1,0 0-1,0 0 0,1 0 1,-1 1-1,0 0 0,0 0 1,0 0-1,0 1 0,0 0 1,0 0-1,0 1 0,-1 0 1,1 0-1,4 3 0,-8-3-8,-1 0-1,1 0 0,-1 0 1,0 0-1,0 0 1,0 1-1,-1-1 1,1 0-1,-1 0 0,1 0 1,-1 1-1,0-1 1,-1 0-1,1 0 1,0 1-1,-2 2 9,2-6 0,-5 28-20,-3 0 1,0-1 0,-1 0-1,-2 0 1,-1-1 0,-10 17 19,13-26 153,0-1 0,0 0 0,-2-1 1,0 0-1,-1 0 0,-12 11-153,19-21 111,-1 0-1,1-1 1,-1 1-1,0-1 1,0 0-1,-1-1 1,1 0-1,-1 0 1,1 0-1,-1-1 1,0 0-1,0 0 1,0 0-1,0-1 1,0 0-1,-1-1 1,1 0 0,0 0-1,-1 0-110,-1-1 5,1-1 0,-1 1 0,1-2 0,0 1 0,-1-1 0,1 0 0,0-1-1,0 0 1,1 0 0,-1 0 0,1-1 0,0 0 0,1-1 0,-1 0 0,1 0 0,0 0 0,0-1 0,1 0 0,0 0 0,0 0-1,0 0 1,1-1 0,0 0 0,1 0 0,0 0 0,-2-7-5,5 14-43,0-1 0,0 1-1,-1 0 1,1 0 0,0 0-1,0 0 1,0 0 0,1 0 0,-1 0-1,0 0 1,0-1 0,1 1 0,-1 0-1,0 0 1,1 0 0,-1 0-1,1 0 1,0 0 0,-1 1 0,1-1-1,0 0 1,-1 0 0,1 0-1,0 0 1,0 1 0,0-1 0,0 0-1,0 1 1,-1-1 0,1 1 0,0-1-1,0 1 1,1 0 0,-1-1-1,0 1 1,0 0 0,0-1 0,0 1-1,0 0 1,0 0 0,1 0 43,3-2-1028,28-10-1188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5:49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12 9474,'-3'-6'3721,"-1"0"432,0 9-2585,3 0-368,-1 5-616,2-4-232,2 10-159,-2 7-1338,1 14-3088,-5 3 745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2:43.025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6242 8968 7658,'45'-50'5169,"-28"39"-5018,0 0 0,1 1 0,0 1 0,0 0 0,1 1 1,17-4-152,-26 9 11,0-1 1,0 2 0,0-1 0,0 1-1,1 1 1,-1 0 0,0 0-1,1 1 1,-1 0 0,1 1 0,-1 0-1,1 1 1,-1 0 0,0 1 0,5 2-12,-12-4 25,-1 1-1,1 0 1,0 0 0,0 0 0,-1 0 0,1 1 0,-1-1 0,0 1 0,0-1-1,0 1 1,0 0 0,0 0 0,0 0 0,-1 0 0,0 0 0,1 0 0,-1 1 0,0-1-1,-1 0 1,1 1 0,0-1 0,-1 0 0,0 1 0,0-1 0,0 0 0,0 1-1,-1-1 1,1 1 0,-1-1 0,0 0 0,0 1 0,0-1 0,0 0 0,0 0 0,-1 0-1,0 0 1,1 0 0,-1 0 0,0-1 0,0 1 0,-2 1-25,-23 28 384,-1-1 0,-1-2 0,-1-1 0,-2-1-1,0-2 1,-2-1 0,-1-2 0,-12 5-384,42-24 32,0-1-14,0 1 0,0-1 0,0 1 0,0 0 0,1 0 0,-1 1 0,1-1 0,-1 1 1,1 0-1,1 0 0,-1 1 0,0-1 0,1 1 0,0 0 0,0-1 0,1 1 0,-1 1 0,1-1 0,-1 2-18,4-3-2,1 0 0,-1-1 1,1 1-1,0-1 0,0 1 0,0-1 1,0 0-1,1 1 0,-1-1 1,1 0-1,0-1 0,0 1 0,0 0 1,0-1-1,0 0 0,0 0 0,1 0 1,-1 0-1,1 0 0,0-1 0,-1 1 1,1-1-1,3 1 2,11 3 20,-1-1 0,0 0 1,1-1-1,0-1 0,0 0 0,0-2 1,0 0-1,0-1 0,0-1 0,-1 0 1,1-1-1,-1-1 0,17-6-20,76-29-4207,-66 21 1105</inkml:trace>
  <inkml:trace contextRef="#ctx0" brushRef="#br0" timeOffset="1436.156">8955 8830 10298,'-43'39'5863,"30"-30"-5782,-2-1-77,1 1-1,0 1 1,1 0 0,0 1-1,1 0 1,0 1-1,1 0 1,0 1 0,1 1-1,1-1 1,0 1 0,0 1-1,2 0 1,0 0-1,0 0 1,2 1 0,0 0-1,1 0 1,0 1 0,1-1-1,0 13-3,3-25 4,-1 1 0,1 0 1,1-1-1,-1 1 0,1-1 0,-1 1 0,1 0 0,1-1 1,-1 0-1,1 1 0,-1-1 0,1 0 0,0 0 1,1 0-1,-1 0 0,1 0 0,0 0 0,0-1 0,0 0 1,0 1-1,0-1 0,1 0 0,-1 0 0,1-1 0,0 1 1,0-1-1,0 0 0,0 0 0,1 0 0,-1 0 0,0-1 1,2 0-5,9-1 82,-1-2 0,0 0 1,0 0-1,0-1 1,0-1-1,-1 0 1,1-1-1,-1-1 1,0 0-1,0-1 1,-1 0-1,0-1 1,0 0-1,-1-1 1,0 0-1,-1-1 1,0 0-1,0-1 1,-1 0-83,-1 4 143,-1-1 1,1 0 0,-2-1 0,1 0 0,-1 0 0,-1 0 0,0-1 0,0 0 0,-1 0 0,0 0 0,-1 0 0,0-1 0,0 1 0,-1-1 0,-1 0 0,1 1 0,-2-1 0,0-3-144,0 10 31,-1 1 1,0-1 0,0 1-1,0-1 1,-1 1 0,1 0-1,-1 0 1,0-1-1,1 1 1,-2 0 0,1 1-1,0-1 1,0 0 0,-1 1-1,0-1 1,1 1 0,-1 0-1,0-1 1,0 1-1,0 1 1,0-1 0,-1 0-1,1 1 1,0 0 0,-1 0-1,1 0 1,-1 0-1,1 0 1,-1 1 0,1-1-1,-1 1 1,1 0 0,-3 1-32,-3-1-3,-1 0 1,1 1-1,0 1 1,0 0 0,0 0-1,0 0 1,1 1-1,-1 1 1,1-1-1,0 1 1,-1 1 0,-3 3 2,8-5-22,0 0 1,0 1 0,0 0 0,0 0-1,1 0 1,-1 0 0,1 0 0,0 1-1,1-1 1,-1 1 0,1 0 0,0 0-1,-2 5 22,0 23-3080,8-3 271</inkml:trace>
  <inkml:trace contextRef="#ctx0" brushRef="#br0" timeOffset="704.099">7537 8874 7690,'85'-67'6762,"-82"65"-5207,-19 15-853,-181 136 30,126-101-685,38-28-6,1 2-1,1 2 1,1 1-1,-10 12-40,38-36 0,0 0 0,0 1 0,0-1 0,0 1-1,1-1 1,-1 1 0,0-1 0,1 1 0,-1 0-1,1 0 1,0 0 0,0 0 0,0 0 0,0 0-1,0 0 1,0 0 0,0 1 0,1-1 0,-1 0-1,1 0 1,-1 1 0,1-1 0,0 0-1,0 1 1,0-1 0,0 0 0,1 1 0,-1-1-1,0 0 1,1 0 0,0 1 0,-1-1 0,1 0-1,0 0 1,0 0 0,1 0 0,-1 0 0,0 0-1,0 0 1,1 0 0,0-1 0,-1 1 0,1 0-1,0-1 1,1 1 0,10 2 17,1-2-1,1 1 0,-1-2 1,0 0-1,0-1 1,0 0-1,1-1 0,-1-1 1,0 0-1,0-1 1,8-3-17,11 0 34,110-24 5,41-7-4204,-107 27 1085</inkml:trace>
  <inkml:trace contextRef="#ctx0" brushRef="#br0" timeOffset="1081.917">7943 9107 4593,'24'13'7473,"16"-16"-5001,89-70-656,-58 29-1637,-1-2 0,-3-4-1,59-56-178,-115 99-95,-18 25 14,4-10 75,-119 210 147,115-206-120,-4 5 11,0 1 1,1 1 0,1 0 0,1 0 0,0 1 0,2 0-1,0 0 1,1 0 0,0 11-33,4-29 3,1 0-1,0 0 1,-1 0-1,1 0 1,0 0 0,0 0-1,0 0 1,0 0-1,1 0 1,-1 0 0,0 0-1,1 0 1,-1 0-1,1 0 1,0 0 0,0 0-1,0-1 1,0 1-1,0 0 1,0 0 0,0-1-1,0 1 1,1-1-1,-1 1 1,1-1 0,-1 1-1,1-1 1,0 0-1,-1 0 1,1 0 0,0 0-1,0 0 1,0 0-1,0 0 1,0-1 0,0 1-1,0-1 1,0 1-1,0-1 1,0 0 0,0 0-3,101-39-3850,-30 3 966</inkml:trace>
  <inkml:trace contextRef="#ctx0" brushRef="#br0" timeOffset="-40995.676">317 9107 5801,'7'-53'5557,"-7"49"-5374,0 0 0,0 0 1,-1 0-1,1 0 0,-1 0 0,0 0 0,0 1 0,0-1 0,0 0 0,-1 1 0,1-1 0,-1 1 0,0-1 0,0 1 0,-1 0 0,1 0 0,-1 0 0,1 0 1,-1 0-184,0 0 33,0 0 0,-1 0 0,1 1 0,-1-1 0,1 1 1,-1 0-1,0 0 0,0 0 0,0 0 0,0 1 0,0 0 1,0 0-1,0 0 0,-1 0 0,1 0 0,0 1 1,0 0-1,-1 0 0,1 0 0,0 0 0,-1 1 0,1 0 1,0 0-1,0 0 0,0 0 0,0 1 0,0-1 1,0 1-1,0 0 0,0 0 0,1 1 0,-1-1 0,-2 3-33,-45 55-3,50-58 2,0-1 1,0 1 0,0-1 0,0 1 0,1 0 0,-1 0 0,0-1 0,1 1 0,-1 0-1,1 0 1,0 0 0,-1 0 0,1 0 0,0-1 0,0 1 0,0 0 0,1 0 0,-1 0 0,0 0-1,1 0 1,-1 0 0,1-1 0,0 1 0,-1 0 0,1-1 0,0 1 0,0 0 0,0-1-1,0 1 1,0-1 0,1 1 0,-1-1 0,0 0 0,1 1 0,-1-1 0,1 0 0,-1 0 0,1 0-1,1 1 1,77 16 62,-35-12-32,-36-5-31,0 1 0,0 0 0,0 0 0,-1 1 0,1 0 0,-1 0 0,1 1-1,-1 0 1,-1 1 0,1 0 0,-1 0 0,1 1 0,-2 0 0,1 0-1,-1 0 1,1 1 0,-2 0 0,1 0 0,-1 1 0,0-1 0,-1 1 0,0 0-1,0 0 1,0 1 0,-1-1 0,1 8 1,-3-2-4,0 0-1,-1 1 0,-1-1 1,0 0-1,-1 0 1,-1 1-1,0-1 1,-1-1-1,0 1 1,-1 0-1,-1-1 1,0 0-1,0 0 1,-2-1-1,1 0 1,-2 0-1,1-1 0,-2 0 1,0 0-1,0-1 1,0-1-1,-1 1 1,-1-2-1,0 1 1,-12 5 4,22-12 17,0 0-1,0-1 1,0 1 0,0-1 0,-1 1 0,1-1 0,-1 0 0,1 0 0,-1 0 0,1 0-1,-1 0 1,1 0 0,-1-1 0,0 0 0,0 1 0,1-1 0,-1 0 0,0 0-1,0 0 1,1-1 0,-1 1 0,0-1 0,1 1 0,-1-1 0,0 0 0,1 0 0,-1 0-1,1 0 1,0-1 0,-1 1 0,1-1 0,0 1 0,0-1 0,0 0 0,0 0-1,0 0 1,0 0 0,0 0 0,1 0 0,-1-1 0,1 1 0,-1 0 0,1-1 0,0 0-17,2-7 17,0 1 1,1 0 0,0 0 0,0 0 0,1 0-1,1 0 1,-1 1 0,1-1 0,1 1 0,0 0 0,0 0-1,0 1 1,1-1 0,0 1 0,0 1 0,3-3-18,-9 9 0,27-28 13,1 1 1,2 1-1,0 2 0,1 1 1,1 1-1,17-7-13,-8 5 16,-1-3-1,-2-1 1,31-29-16,-34 12-24,-34 44 22,-1 1 0,0-1 0,1 1 0,-1-1 1,0 1-1,0-1 0,1 1 0,-1-1 0,0 0 0,0 1 1,0-1-1,0 1 0,1-1 0,-1 0 0,0 1 1,0-1-1,0 1 0,-1-1 0,1 0 0,0 1 0,0-1 1,0 0-1,0 1 0,0-1 0,-1 1 0,1-1 1,0 1-1,-1-1 0,1 1 0,0-1 0,-1 1 0,1-1 1,-1 1-1,1-1 0,-1 1 0,1-1 0,0 1 1,-1 0-1,0-1 0,1 1 0,-1 0 0,1 0 0,-1-1 1,1 1-1,-1 0 0,0 0 0,1 0 0,-1 0 1,1-1-1,-1 1 0,0 0 0,1 0 0,-1 0 0,0 1 1,1-1-1,-1 0 0,1 0 0,-1 0 0,0 0 1,1 0-1,-1 1 2,-40 8-63,19-1 64,0 1 0,0 0 0,1 2 0,1 1-1,0 1 1,0 0 0,1 1 0,-5 6-1,24-19-8,-1 0-1,0 1 1,1-1-1,-1 0 1,0 0-1,1 0 1,-1 0-1,1 1 1,0-1 0,-1 0-1,1 1 1,0-1-1,0 0 1,0 0-1,0 1 1,0-1 0,0 0-1,0 1 1,1-1-1,-1 0 1,0 0-1,1 1 1,-1-1 0,1 0-1,-1 0 1,1 0-1,-1 1 1,1-1-1,0 0 1,0 0 0,-1 0-1,1 0 1,0 0-1,0 0 1,0-1-1,0 1 1,0 0 0,0 0-1,1-1 1,-1 1-1,0-1 1,0 1-1,0-1 1,1 1 0,-1-1-1,0 0 1,0 1-1,1-1 1,-1 0-1,0 0 1,1 0 0,-1 0-1,0 0 9,62 7-3279,-27-9 570</inkml:trace>
  <inkml:trace contextRef="#ctx0" brushRef="#br0" timeOffset="-40391.731">824 9046 7786,'-56'-1'4397,"54"2"-4380,0-1 1,-1 1-1,1-1 0,0 1 0,0-1 0,0 1 0,0 0 1,0 0-1,0 0 0,0 1 0,0-1 0,0 0 0,1 1 1,-1-1-1,0 1 0,1-1 0,-1 1 0,1 0 0,0 0 1,-1 0-1,1 0 0,0 0 0,0 0 0,0 0 0,0 0 1,1 0-1,-1 0 0,1 0 0,-1 1 0,1-1 0,0 0 1,0 0-1,0 1 0,0-1 0,0 1-17,2 5 10,0 0 0,1 0 0,0-1 0,1 1 0,-1-1-1,1 0 1,1 0 0,-1 0 0,1-1 0,1 1 0,-1-1 0,1 0 0,0-1 0,2 2-10,21 24 10,-21-20 14,0 0-1,-1 1 1,0-1-1,-1 2 0,0-1 1,-1 1-1,0 0 0,-1 0 1,-1 0-1,0 0 0,0 1 1,-2 0-1,1-1 1,-2 1-1,0 0 0,-1-1 1,0 1-1,-1 0 0,0-1 1,-1 0-1,-1 1 0,0-1 1,-1 0-1,0-1 1,-5 8-24,10-18 40,-1 0 1,-1 0 0,1-1 0,0 1 0,0 0-1,-1-1 1,1 1 0,-1-1 0,1 1-1,-1-1 1,1 1 0,-1-1 0,0 0 0,0 0-1,0 0 1,0 0 0,0 0 0,0-1 0,0 1-1,0 0 1,0-1 0,0 0 0,0 1-1,0-1 1,0 0 0,0 0 0,0 0 0,-1 0-1,1-1 1,0 1 0,0 0 0,0-1 0,0 0-1,0 1 1,0-1 0,0 0 0,0 0 0,0 0-1,1 0 1,-1 0 0,0-1 0,1 1-1,-1-1 1,0 1 0,1-1 0,0 1 0,-1-1-1,1 0 1,0 1 0,0-1 0,0 0 0,0 0-1,0-1-40,-2-9 33,0 0-1,1 0 0,0 0 1,1 0-1,0 0 0,1 0 0,1-1 1,0 1-1,0 0 0,1 0 1,1 0-1,0 0 0,0 1 0,1-1 1,1 1-1,0 0 0,1 0 1,0 0-1,1 0-32,6-11 2,2 2 1,0-1-1,1 2 1,1 0-1,1 1 1,1 1-1,13-10-2,37-35 13,-66 59-10,-2 2-2,0 1 0,0 0 0,0-1 0,0 1 0,0 0 1,0-1-1,-1 1 0,1-1 0,0 0 0,0 1 1,-1-1-1,1 0 0,0 1 0,-1-1 0,1 0 0,-1 0 1,1 1-1,-1-1 0,1 0 0,-1 0 0,1 0 0,-1 0 1,0 0-1,1 0 0,-1 0 0,0 1 0,0-1 1,0 0-1,0 0 0,0 0 0,0 0 0,0 0 0,0 0 1,0 0-1,0 0 0,-1 0 0,1 0 0,0 0 0,-1 0 1,1 0-1,-1 0 0,1 1 0,-1-1 0,1 0 0,-1 0 1,1 1-1,-1-2-1,-3 1 1,1 0 0,-1 0-1,0 1 1,1-1 0,-1 1 0,0 0 0,1 0-1,-1 0 1,0 0 0,1 0 0,-1 1 0,0 0 0,1 0-1,-1 0 1,1 0 0,-1 0 0,1 1 0,0 0 0,0-1-1,-1 1 1,1 0 0,0 1 0,1-1 0,-1 0 0,0 1-1,1 0 1,-1-1 0,1 1 0,-2 2-1,-2 4-12,0 0 1,0 1-1,1-1 1,0 1-1,1 0 1,0 0-1,0 1 0,1-1 1,-1 8 11,3-15-1,-1-1-1,2 1 1,-1 0 0,0 0 0,0-1 0,1 1-1,0 0 1,-1 0 0,1 0 0,0 0-1,0 0 1,1 0 0,-1 0 0,1-1 0,-1 1-1,1 0 1,0 0 0,0-1 0,0 1 0,1 0-1,-1-1 1,0 1 0,1-1 0,0 0-1,-1 1 1,1-1 0,0 0 0,0 0 0,1 0-1,-1 0 1,0 0 0,0-1 0,1 1 0,-1-1-1,1 0 1,0 1 0,-1-1 0,1 0 0,0-1-1,0 1 1,0 0 0,-1-1 0,1 1-1,3-1 2,7-4-428,0-1-1,1 0 0,-2-1 0,1 0 0,-1-1 0,0 0 0,0-1 1,4-5 428,-14 12-140,37-29-2535</inkml:trace>
  <inkml:trace contextRef="#ctx0" brushRef="#br0" timeOffset="-40021.378">1196 8850 7730,'-29'11'5856,"-6"30"-4602,34-39-1193,-6 8-20,-1-1 0,1 2 0,1-1 0,0 1 1,1 0-1,0 0 0,0 0 0,2 1 0,-1-1 1,-1 12-42,5-21 7,0 0 0,0 0 0,0 0 1,0 0-1,0 0 0,0 0 0,1 0 1,-1 0-1,1 0 0,-1-1 0,1 1 1,0 0-1,-1 0 0,1 0 0,0-1 1,0 1-1,1-1 0,-1 1 0,0-1 1,0 1-1,1-1 0,-1 1 0,1-1 1,-1 0-1,1 0 0,0 0 0,-1 0 1,1 0-1,0 0 0,0-1 0,0 1 1,-1 0-1,1-1 0,0 0 0,0 1 1,1-1-8,71-7 193,-10-20-63,-53 20-121,1 1 0,0 1 1,0 0-1,1 1 0,0 0 1,0 1-1,0 1 0,0-1 1,8 1-10,-20 2-4,1 0 0,0 0-1,0 1 1,-1-1 0,1 0 0,0 1 0,-1-1 0,1 1 0,-1-1 0,1 1 0,0 0-1,-1-1 1,0 1 0,1 0 0,-1 0 0,1 0 0,-1 0 0,0 1 0,0-1 0,0 0-1,1 0 1,-1 1 0,0-1 0,-1 1 0,1-1 0,0 1 0,0-1 0,-1 1 0,1-1 0,-1 1-1,1 0 1,-1-1 0,0 1 0,1 0 0,-1 0 0,0-1 0,0 1 0,0 0 0,-1-1-1,1 1 1,0 0 0,-1-1 0,1 1 0,-1 0 4,-28 73-9,21-65 63,0 0 0,-1-1 0,0 0 0,-1 0 0,1-1 0,-2 0-1,1-1 1,-1 0 0,0-1 0,0 0 0,-1-1 0,0 0 0,0-1 0,0 0-1,0-1 1,-1-1 0,1 1 0,-1-2 0,0 0 0,1 0 0,-1-2-1,0 1 1,-11-3-54,-12-4 146,60-17-1215,5 14-1628,5-2 33</inkml:trace>
  <inkml:trace contextRef="#ctx0" brushRef="#br0" timeOffset="-39800.182">1569 9172 9434,'-10'9'2545,"-3"-3"655,3 0-2744,5-1-112,2-2-248,11-3-200,5-5 3457,19 4-6570,2-6 3153</inkml:trace>
  <inkml:trace contextRef="#ctx0" brushRef="#br0" timeOffset="-39215.651">2047 8885 9146,'-1'-8'2376,"-4"8"633,3 8-2689,2 10-136,-3-3-200,0 17 8,2-4 16,1 9 8,0-6 8,4 11 16,-1-14-16,-1 3 24,0-11 8,-2-2-128,-2-10-248,-4-3-1008,-5-10-1737,-8-1-7</inkml:trace>
  <inkml:trace contextRef="#ctx0" brushRef="#br0" timeOffset="-38733.953">1827 8965 7650,'-4'-56'6161,"33"7"-4407,67-22-1540,-9 38-167,-84 32-53,1 1-1,-1-1 1,0 1-1,0 0 0,0 0 1,0 0-1,0 0 1,0 0-1,1 1 0,-1-1 1,0 1-1,0 0 1,0 0-1,0 0 1,-1 1-1,1-1 0,0 1 1,0-1-1,-1 1 1,1 0-1,-1 0 1,1 0-1,-1 0 0,0 0 1,0 1-1,0-1 1,0 1-1,1 2 7,0 2-8,1 1 0,-2 0 0,1 0 0,-1 0 0,0 0-1,-1 0 1,1 1 0,-2-1 0,1 0 0,-1 1 0,-1-1 0,1 0 0,-2 1 0,1-1 0,-1 0 0,-1 3 8,-52 124 745,55-135-732,0 0-1,1 0 1,-1 0-1,0 0 1,0 0-1,0 0 1,0 0 0,0 0-1,1 0 1,-1 0-1,0 0 1,0 0-1,0 0 1,0 0-1,0 1 1,1-1 0,-1 0-1,0 0 1,0 0-1,0 0 1,0 0-1,0 0 1,0 0-1,0 1 1,0-1 0,0 0-1,1 0 1,-1 0-1,0 0 1,0 0-1,0 1 1,0-1-1,0 0 1,0 0 0,0 0-1,0 0 1,0 1-1,0-1 1,0 0-1,0 0-12,13-5 114,77 8 46,-87-2-165,-1-1 1,1 1-1,0 0 1,-1 0-1,1 0 0,-1 1 1,1-1-1,-1 1 1,1-1-1,-1 1 1,0 0-1,0 0 1,0 0-1,0 0 0,0 0 1,-1 0-1,1 1 1,0-1-1,-1 0 1,0 1-1,0 0 0,1-1 1,-1 1-1,-1-1 1,1 1-1,0 0 1,-1 0-1,1 0 0,-1-1 1,0 4 4,-2 6 40,0-1-1,-1 1 1,-1 0 0,0-1 0,0 0-1,-1 0 1,0 0 0,-1-1-1,0 0 1,-1 0 0,0 0-1,-1-1 1,0 0 0,0 0 0,-1-1-1,0 0 1,0 0 0,-10 5-40,14-10 86,1 0-1,-1 0 1,0 0 0,0-1 0,0 1 0,0-1-1,-1-1 1,1 1 0,0-1 0,-1 0 0,0 0-1,1 0 1,-1-1 0,1 0 0,-1 0 0,0 0-1,1-1 1,-1 0 0,1 0 0,-1 0-1,-3-2-85,7 2-34,0 0 0,1 0-1,-1 0 1,1 0-1,-1 0 1,1 0-1,0-1 1,-1 1-1,1 0 1,0-1 0,0 1-1,0-1 1,0 0-1,0 1 1,0-1-1,1 0 1,-1 1-1,1-1 1,-1 0 0,1 0-1,-1 0 1,1 1-1,0-1 1,0-1 34,4-28-4187,5 8 589</inkml:trace>
  <inkml:trace contextRef="#ctx0" brushRef="#br0" timeOffset="-37649.979">2442 9017 7610,'-5'-6'1644,"5"6"-1534,0-1 0,0 1 1,0-1-1,0 0 0,0 1 0,0-1 0,-1 1 0,1-1 0,0 1 1,0-1-1,-1 1 0,1-1 0,0 1 0,-1-1 0,1 1 0,0 0 0,-1-1 1,1 1-1,-1-1 0,1 1 0,-1 0 0,1-1 0,0 1 0,-1 0 0,0 0 1,1-1-1,-1 1 0,1 0 0,-1 0 0,1 0 0,-1 0 0,1 0 0,-1 0 1,0 0-1,1 0 0,-1 0 0,1 0 0,-1 0 0,1 0 0,-1 0 0,1 0 1,-1 0-1,0 1 0,1-1 0,-1 0 0,1 0 0,-1 1 0,1-1 1,0 0-1,-1 1 0,1-1 0,-1 0 0,1 1 0,-1-1 0,1 1-110,-5 9 50,1 0 0,0 0 1,1 0-1,0 0 0,1 1 0,0-1 0,0 1 0,1 0 0,1 5-50,11 60 42,-11-74-34,1 0 1,0 0 0,-1 0 0,1 0-1,0-1 1,0 1 0,0 0-1,0-1 1,1 1 0,-1 0 0,0-1-1,1 0 1,-1 1 0,1-1-1,-1 0 1,1 0 0,0 0 0,-1 0-1,1 0 1,0 0 0,0 0-1,0 0 1,0-1 0,0 1 0,-1-1-1,1 1 1,0-1 0,0 0-1,0 0 1,0 0 0,0 0 0,0 0-1,0 0 1,0-1 0,0 1-1,0-1 1,2 0-9,11-7 71,0 0 0,-1-1 0,1 0 0,-2-2 0,0 1 0,0-2 0,-1 1 0,0-2 0,-1 0 0,0 0 0,-1-1 0,4-7-71,16-35 180,-30 56-176,0-1 0,0 1 0,0-1-1,0 1 1,0 0 0,1-1 0,-1 1-1,0-1 1,0 1 0,0-1 0,0 1 0,0 0-1,0-1 1,0 1 0,0-1 0,-1 1-1,1-1 1,0 1 0,0 0 0,0-1-1,0 1 1,-1-1 0,1 1 0,0 0-1,0-1 1,-1 1 0,1 0 0,0-1 0,0 1-1,-1 0 1,1-1 0,0 1 0,-1 0-1,1 0 1,0-1 0,-1 1 0,1 0-1,-1 0 1,1 0 0,0 0 0,-1 0-1,1-1 1,-1 1 0,1 0 0,-1 0 0,1 0-1,0 0 1,-1 0 0,1 0 0,-1 0-1,1 1-3,-37 36 126,28-24-128,1-1 0,0 1 1,1 1-1,0 0 0,1 0 0,0 0 1,2 0-1,-1 1 0,2 0 0,-1 4 2,4-16 4,-1-1 0,1 1 0,-1 0 0,1 0 0,0 0 0,0-1 0,0 1 0,1 0-1,-1 0 1,1 0 0,-1-1 0,1 1 0,0 0 0,0-1 0,0 1 0,1-1 0,-1 1-1,1-1 1,-1 0 0,1 1 0,0-1 0,-1 0 0,1 0 0,0 0 0,1 0 0,-1-1-1,0 1 1,0 0 0,1-1 0,-1 0 0,1 1 0,-1-1 0,1 0 0,0 0 0,-1-1 0,1 1-1,0-1 1,0 1 0,-1-1 0,1 0 0,0 0 0,0 0 0,0 0 0,-1 0 0,1-1-1,0 1 1,0-1 0,-1 0 0,3-1-4,3-2 30,0 0-1,-1 0 1,0-1 0,0 0-1,0-1 1,0 0-1,-1 0 1,0 0 0,0 0-1,-1-1 1,0 0 0,0-1-1,-1 1 1,1-1-1,-2 1 1,1-1 0,-1-1-1,0 1 1,1-8-30,-3 13 20,0 0 0,0 0 1,0-1-1,-1 1 0,1 0 1,-1 0-1,0 0 0,0 0 0,0 0 1,-1 0-1,1-1 0,-1 1 1,1 0-1,-1 0 0,0 0 0,0 0 1,0 1-1,-1-1 0,1 0-20,-1 2 4,1 1-1,0 0 0,-1 0 0,1-1 1,-1 1-1,1 0 0,-1 1 0,1-1 1,0 0-1,-1 0 0,1 0 0,0 1 1,-1-1-1,1 1 0,0-1 0,-1 1 1,1 0-1,0-1 0,0 1 0,0 0 1,0 0-1,-1 0 0,1 0 0,0 0 1,1 0-1,-1 0 0,0 0 0,0 0 1,0 0-1,1 1 0,-1-1 0,0 0 0,1 0 1,-1 1-1,1-1 0,0 1 0,-1-1 1,1 0-1,0 1-3,-1 0-1,-1-1 0,1 1 0,0 0 0,0 0 0,0 0-1,0-1 1,0 1 0,0 0 0,0 0 0,1 0 0,-1 1 0,1-1 0,-1 0 0,1 0 0,0 0-1,0 0 1,0 0 0,0 0 0,0 0 0,0 1 0,1-1 0,-1 0 0,1 0 0,0 0 0,-1 0 0,1 0-1,0 0 1,0 0 0,0-1 0,0 1 0,1 0 0,-1 0 0,0-1 0,1 1 0,-1-1 0,1 1-1,0-1 1,-1 0 0,1 1 0,0-1 0,0 0 0,0 0 0,0 0 0,0-1 0,0 1 0,0 0 0,0-1-1,0 1 1,0-1 0,0 0 0,0 0 0,0 0 0,0 0 0,1 0 0,-1 0 0,1 0 1,10-6 24,1 0 0,-1-1 0,-1 0 1,1-1-1,-1 0 0,0-1 0,-1-1 1,0 0-1,-1 0 0,0-1 0,4-5-24,-11 13 8,1-1-1,-1 0 1,1 1 0,-1-1-1,0 0 1,-1 0-1,1-1 1,-1 1-1,1-1 1,-2 1-1,1-1 1,0 0-1,-1 1 1,0-1-1,0 0 1,0 0-1,0-4-7,-2 8-3,-1 0 0,1 1 0,0-1 0,0 0 0,-1 0 0,1 1 0,-1-1 0,1 0 0,0 1 0,-1 0 0,1-1 0,-1 1 0,1 0 0,-1 0 0,1-1 0,-1 1 0,1 0 0,-1 1 0,0-1 0,1 0 0,-1 0 0,1 1 0,0-1 0,-1 1 0,1-1 0,-1 1 0,1-1 0,0 1 0,-1 0 0,1 0 0,0 0 0,0 0 0,-1 0 0,1 0 0,0 0 0,0 0 0,0 0 0,0 1 0,0 0 3,-4 3-10,0 1-1,0 0 1,1 0 0,0 0 0,0 0-1,1 1 1,-1 0 0,1 0 0,1 0-1,-1 0 1,1 0 0,1 0-1,-1 1 1,1-1 0,0 1 0,1-1-1,0 6 11,0-11 1,0 0 0,1-1 0,-1 1 0,1 0-1,-1-1 1,1 1 0,0-1 0,-1 1 0,1-1 0,0 0-1,0 1 1,0-1 0,0 0 0,0 1 0,0-1 0,1 0-1,-1 0 1,0 0 0,0 0 0,1 0 0,-1 0 0,1-1-1,-1 1 1,1 0 0,-1-1 0,1 1 0,-1-1 0,1 0-1,0 1 1,-1-1 0,1 0 0,0 0 0,-1 0 0,2 0-1,55-13 91,-49 8-73,0 0-1,0 0 0,-1-1 1,1 0-1,-1-1 0,0 1 1,-1-2-1,0 1 0,0-1 1,0 0-1,-1 0 0,0-1 1,-1 0-1,0 0 0,0 0 1,-1-1-1,-1 1 0,1-1 1,-1-3-18,0-4-8,-8 23-55,-8 25-57,-1 43 18,14-72 103,-1 0-1,1 0 0,0 0 0,0 0 1,0 0-1,1 0 0,-1 0 1,0 0-1,1 0 0,-1 0 0,1 0 1,0 0-1,-1 0 0,1 0 0,0-1 1,0 1-1,0 0 0,0-1 1,1 1-1,-1 0 0,0-1 0,1 0 1,-1 1-1,1-1 0,0 0 1,-1 0-1,1 1 0,0-1 0,0-1 1,-1 1-1,1 0 0,0 0 0,0-1 1,0 1-1,1-1 0,2 1-12,1-1-1,-1-1 1,1 1-1,0-1 1,-1 0-1,0 0 1,1 0 0,-1-1-1,1 0 1,-1 0-1,0-1 1,0 1-1,0-1 1,-1 0-1,1 0 1,-1-1 0,1 1-1,-1-1 1,0 0-1,0 0 1,1-3 12,20-41-4301,-22 11 861</inkml:trace>
  <inkml:trace contextRef="#ctx0" brushRef="#br0" timeOffset="-37380.725">3077 8820 9514,'-15'7'2729,"-2"4"615,8-3-2728,5 2-247,1 1-241,6 2-72,4 0 48,9 2 1744,5 3-5201,3-3 2377</inkml:trace>
  <inkml:trace contextRef="#ctx0" brushRef="#br0" timeOffset="-36633.855">3363 8990 8634,'-4'-46'5439,"-15"-21"-4118,19 66-1308,0-1 0,0 0 0,0 0 0,-1 1 0,1-1-1,-1 0 1,1 1 0,-1-1 0,0 1 0,0-1 0,1 0 0,-1 1 0,0 0 0,0-1 0,-1 1-1,1 0 1,0-1 0,0 1 0,-1 0 0,1 0 0,0 0 0,-1 0 0,1 0 0,-1 0 0,0 1 0,1-1-1,-1 0 1,0 1 0,1-1 0,-1 1 0,0 0 0,1-1 0,-1 1 0,0 0 0,0 0 0,1 0 0,-1 0-1,0 1 1,0-1 0,1 0 0,-1 1 0,0-1 0,1 1 0,-1 0 0,1-1 0,-1 1 0,1 0 0,-1 0-1,1 0 1,-1 0 0,1 0 0,0 0 0,-1 1-13,-8 13-8,0 1 0,1 0 0,1 0-1,1 1 1,0 0 0,1 0 0,-1 7 8,6-20 7,-1 0-1,1 1 1,0-1 0,1 0 0,-1 1 0,1-1 0,0 0 0,0 1 0,0-1-1,0 0 1,1 1 0,0-1 0,0 0 0,0 1 0,0-1 0,1 0-1,-1 0 1,1 0 0,0 0 0,1-1 0,-1 1 0,0 0 0,1-1 0,0 0-1,0 1 1,0-1 0,0 0 0,1-1 0,-1 1 0,1 0 0,0-1-1,-1 0 1,1 0 0,0 0 0,0-1 0,0 1 0,1-1 0,-1 0 0,0 0-1,0 0 1,1-1 0,-1 1 0,1-1 0,-1 0 0,0 0 0,1-1 0,3 0-8,8-5 79,-1-1 0,0 0 0,0-1 0,0 0 0,-1-2 0,0 1 0,-1-2 0,0 0 0,-1 0 0,0-1-1,-1-1 1,9-12-78,-14 17 63,0 0 0,0 0 0,-1-1 0,-1 1 1,1-1-1,-1 0 0,-1 0 0,0-1 0,0 1 0,-1 0 0,0-1 0,0 0 0,-1 0 0,-1 1 0,1-1 0,-2 0 0,1 0 0,-1 0 0,-2-5-63,3 16-1,0-1 0,0 0-1,0 1 1,0-1 0,0 0 0,0 1 0,0-1 0,0 0-1,0 1 1,0-1 0,0 0 0,0 0 0,-1 1 0,1-1-1,0 0 1,0 1 0,0-1 0,0 0 0,-1 0 0,1 1 0,0-1-1,0 0 1,-1 0 0,1 1 0,0-1 0,0 0 0,-1 0-1,1 0 1,0 1 0,-1-1 0,1 0 0,0 0 0,-1 0-1,1 0 1,0 0 0,-1 0 0,1 0 0,0 0 0,-1 0-1,1 0 1,0 0 0,-1 0 0,1 0 0,0 0 0,-1 0-1,1 0 1,0 0 0,0 0 0,-1 0 0,1-1 0,0 1-1,-1 0 1,1 0 0,0 0 0,0 0 0,-1-1 0,1 1-1,0 0 2,-13 35-55,13-34 54,-2 6-12,-1 0 9,0 0 0,1 1-1,0-1 1,0 1 0,1-1-1,0 1 1,0-1-1,1 1 1,0 0 0,1-1-1,-1 1 1,1-1 0,1 3 4,-1-8 2,0 0 1,0 0 0,0 0-1,0 0 1,0 0 0,1 0-1,-1-1 1,0 1 0,1 0-1,0-1 1,-1 1 0,1-1-1,0 0 1,0 0 0,0 1-1,0-1 1,0 0 0,0 0-1,0-1 1,0 1 0,0 0-1,0-1 1,0 1 0,1-1-1,-1 0 1,0 0 0,0 0-1,1 0 1,-1 0 0,0 0 0,0-1-1,2 1-2,64-28 137,-55 15-76,0 0 0,0-2 0,-2 1-1,0-1 1,0-1 0,-2 0 0,0 0-1,0-1 1,-2 0 0,0-1 0,-1 0 0,-1 0-1,0 0 1,0-14-61,-3 22 64,0 4-15,0 0 0,-1 0 0,0 0-1,0-1 1,-1 1 0,0 0 0,0 0-1,0-1 1,-1 1 0,0 0 0,0 0 0,-1-1-49,2 7 3,-1-1 0,0 1 1,0-1-1,0 1 0,0 0 1,0 0-1,1-1 1,-1 1-1,0 0 0,0 0 1,0 0-1,0 0 0,0 0 1,0 0-1,0 0 1,0 0-1,1 1 0,-1-1 1,0 0-1,0 0 0,0 1 1,0-1-1,0 1 1,1-1-1,-1 1 0,0-1 1,0 1-1,1-1 0,-1 1 1,0-1-1,1 1 1,-1 0-1,1 0 0,-1-1 1,1 1-1,-1 0 0,1 0 1,-1-1-1,1 1 1,0 0-1,-1 0 0,1 0 1,0 0-1,0 0 0,0 0 1,0 0-1,0-1 1,0 1-1,0 0-3,-7 11-8,1 1 0,1-1-1,0 1 1,1 0 0,0 0 0,1 0 0,0 1-1,1-1 1,1 1 0,0 0 0,1-1 0,0 1-1,1 0 1,1-1 0,0 1 0,1-1 0,0 0-1,1 1 1,0-2 0,2 1 0,-1 0 0,1-1-1,1 0 1,0-1 0,1 1 0,0-1 0,2 1 8,68 52 89,-78-64-81,0 0 0,0-1 0,0 1 0,0 0 1,0-1-1,0 1 0,0 0 0,0-1 0,1 1 0,-1 0 0,0-1 0,0 1 0,0 0 1,0-1-1,1 1 0,-1 0 0,0-1 0,0 1 0,1 0 0,-1 0 0,0 0 1,0-1-1,1 1 0,-1 0 0,0 0 0,1 0 0,-1-1 0,0 1 0,1 0 1,-1 0-1,0 0 0,1 0 0,-1 0 0,0 0-8,-12-13-38,-1 1 0,0 0-1,-1 1 1,-1 0 0,1 1 0,-2 1 0,1 0 0,-1 1-1,-7-2 39,-14-8-4,-33-20 25,70 37-20,0 0 1,-1 0-1,1 0 0,0 1 0,-1-1 0,1 0 1,0 0-1,0 0 0,0 0 0,0 0 0,0 0 1,0 0-1,0 0 0,0 0 0,0 0 0,1 0 1,-1 0-1,0 0 0,1 1 0,-1-1 0,0 0 0,1 0 1,-1 0-1,1 0 0,-1 1 0,1-1 0,0 0 1,-1 0-1,1 1 0,0-1 0,-1 1 0,1-1 1,0 0-1,0 1 0,0 0 0,0-1 0,-1 1 1,1-1-1,0 1 0,0 0 0,0 0 0,0-1 1,0 1-1,0 0 0,0 0 0,0 0 0,0 0-1,17-4-140,0 1 1,-1 0-1,1 1 0,0 1 0,0 1 0,5 1 140,30-1-3307,-11-4 236</inkml:trace>
  <inkml:trace contextRef="#ctx0" brushRef="#br0" timeOffset="-35756.956">4192 8841 8626,'-28'-10'5747,"22"12"-5647,0 0 0,1 0 0,-1 0 0,1 1 0,0 0 0,-1 0 0,1 0 0,1 1 0,-1-1 0,0 1 0,1 1 0,-1 0-100,-4 2 32,0 2-1,0-1 1,0 1 0,1 1 0,1-1 0,0 2 0,0-1 0,1 0-1,0 1 1,1 0 0,0 1 0,1-1 0,0 1 0,1 0 0,0 0-1,1 0 1,0 0 0,0 12-32,2-22 11,1 0 0,-1-1 0,0 1-1,0-1 1,1 1 0,-1 0 0,0-1 0,1 1-1,0-1 1,-1 1 0,1-1 0,0 1 0,0-1 0,0 1-1,0-1 1,0 0 0,0 0 0,0 0 0,0 1-1,1-1 1,-1 0 0,0 0 0,1-1 0,-1 1-1,1 0 1,-1 0 0,1-1 0,-1 1 0,1-1 0,-1 1-1,1-1 1,0 1 0,-1-1 0,1 0 0,0 0-1,-1 0 1,1 0 0,0 0 0,-1 0 0,1-1-1,-1 1 1,1-1 0,0 1 0,0-1-11,68-33 236,-69 34-233,25-16 46,-1 0 0,0-1 1,-2-2-1,0-1 0,-1 0 0,-1-2 0,-1 0 0,-1-1 1,4-8-50,-7-9 0,-24 46-48,-5 13 7,1 0-1,1 0 1,1 1 0,0 0 0,2 1 0,-3 9 41,8-24 12,1-1 1,-1 1-1,1 0 1,1 0-1,-1 0 1,1 0-1,0 0 1,0 0-1,0 0 0,1 0 1,0 0-1,0 0 1,1 0-1,0 0 1,0 0-1,0 0 1,1 0-1,0 0 0,0-1 1,0 1-1,3 3-12,-1-7 27,0 0 0,0 0 0,0-1 0,1 0 0,-1 0 0,0 0 0,1 0 0,-1-1 0,1 0 0,-1 0 0,1 0 0,-1 0 0,0-1 0,1 1 0,-1-1 0,1 0 0,-1-1 0,0 1 0,0-1 0,0 0 0,0 0 0,0 0 0,0 0 0,0-1 0,-1 0 0,1 1 0,-1-1 1,1-1-28,15-10 51,0 1 0,-1-2 0,0-1 1,-1 0-1,-1-1 0,-1 0 0,0-2 1,-1 0-1,-1-1-51,-3 0-1,-10 20 0,0 0 0,-1 0 0,1 0 0,0 1 0,0-1-1,0 0 1,0 0 0,-1 0 0,1 0 0,0 0 0,0 0 0,0 0 0,0 0 0,-1 0 0,1 0 0,0 0 0,0 0 0,0 0 0,-1 0 0,1 0 0,0 0 0,0 0-1,0 0 1,0 0 0,-1 0 0,1-1 0,0 1 0,0 0 0,0 0 0,0 0 0,-1 0 0,1 0 0,0 0 0,0 0 0,0-1 0,0 1 0,0 0 0,0 0-1,0 0 1,-1 0 0,1-1 0,0 1 0,0 0 1,-9 10-13,-1 1 0,2 1 0,0-1-1,0 1 1,1 1 0,0-1 0,1 1 0,1 0-1,0 1 1,0 0 13,5-13 4,-1 0-1,0 0 0,1 0 1,-1 0-1,1 0 1,-1 0-1,1 0 0,0 0 1,-1 0-1,1 0 1,0 0-1,0 0 0,-1 0 1,1 1-1,0-1 0,0 0 1,0 0-1,1 0 1,-1 0-1,0 0 0,0 0 1,1 0-1,-1 0 1,0 0-1,1 1 0,-1-1 1,1 0-1,-1-1 1,1 1-1,0 0 0,-1 0 1,1 0-1,0 0 1,0 0-1,0-1 0,-1 1 1,1 0-1,0-1 0,0 1 1,0-1-1,0 1 1,0-1-1,0 1 0,0-1 1,0 0-1,1 1 1,-1-1-1,0 0 0,0 0 1,0 0-1,0 0 1,0 0-1,0 0 0,0 0 1,1 0-1,-1 0 1,0-1-1,0 1 0,1-1-3,8-3 23,0 0 0,0-1 0,-1 0-1,1-1 1,-1 0 0,0 0-1,-1-1 1,1 0 0,-2-1 0,1 0-1,-1 0 1,0-1 0,0 1 0,-1-1-1,0-1 1,-1 1 0,0-1 0,-1 0-1,2-5-22,-2 6-28,-6 17-39,0-2 48,-4 17-46,2-11 56,1 1 1,0-1 0,0 1-1,1 0 1,1 0-1,0 0 1,1 0-1,0 0 1,1 0-1,0 0 9,0-11-29,-1-1-1,0 0 1,0 0-1,1 1 0,-1-1 1,1 0-1,-1 0 1,1 1-1,-1-1 0,1 0 1,0 0-1,-1 0 1,1 0-1,0 0 0,0 0 1,0 0-1,0 0 1,0 0-1,0-1 0,0 1 1,0 0-1,0-1 1,1 1-1,-1 0 0,0-1 1,0 0-1,1 1 1,-1-1-1,0 0 0,0 1 1,1-1-1,-1 0 1,0 0-1,1 0 0,-1 0 1,0 0-1,1-1 1,-1 1-1,0 0 0,0-1 1,1 1-1,-1 0 0,0-1 1,0 0-1,0 1 1,1-1 29,26-7-3130,2 0-94</inkml:trace>
  <inkml:trace contextRef="#ctx0" brushRef="#br0" timeOffset="-35406.802">4950 8883 10058,'-28'7'7558,"-14"15"-6838,18-9-389,6-4-300,-82 52 42,99-60-73,0 0 1,0-1 0,0 1 0,0 0 0,1 0-1,-1-1 1,0 1 0,1 0 0,-1 0 0,0 0-1,1 0 1,-1 0 0,1 0 0,-1 0 0,1 0-1,0 0 1,-1 0 0,1 0 0,0 0 0,0 0-1,-1 0 1,1 1 0,0-1 0,0 0 0,1 0-1,-1 0 1,0 0 0,0 0 0,0 0 0,1 0-1,-1 0 1,0 0 0,1 0 0,-1 0 0,1 0-1,-1 0 1,1 0 0,0 0 0,-1 0 0,1 0-1,1 0 0,41 19 45,219-2-244,-260-18 189,0 0 0,1 0-1,-1 1 1,0-1-1,0 0 1,0 1 0,1 0-1,-1-1 1,0 1-1,0 0 1,0 0 0,0 0-1,0 0 1,0 0-1,-1 1 1,1-1 0,0 1-1,0-1 1,-1 1 0,1-1-1,-1 1 1,0 0-1,1 0 1,-1 0 0,0 0-1,0 0 1,0 0-1,0 0 1,-1 0 0,1 0-1,0 0 1,-1 0-1,0 1 1,1-1 0,-1 0-1,0 0 1,0 1-1,0-1 1,-1 0 0,1 0-1,0 1 1,-1-1 0,0 1 10,-7 8 49,0 0 0,-1-1 0,0 0 0,-1 0 0,0-1 0,-1-1 0,1 0 0,-2 0 0,1-1 0,-1 0 0,0-1 0,-1 0 0,-2 0-49,13-5-11,-95 29-437,84-32-2674,10-2 122</inkml:trace>
  <inkml:trace contextRef="#ctx0" brushRef="#br0" timeOffset="21995.082">727 9895 4033,'19'-15'6965,"-17"17"-3121,-2 13-3567,0-8-259,0-1 0,0 0 0,0 0 0,1 0-1,-1 0 1,2 1 0,-1-1 0,1 0 0,0-1 0,0 1-1,0 0 1,3 4-18,-4-8 7,0 0 1,0 0-1,1 0 1,-1 0-1,1 0 0,-1 0 1,1 0-1,0-1 0,-1 1 1,1-1-1,0 1 0,0-1 1,0 0-1,0 1 0,0-1 1,1 0-1,-1 0 0,0-1 1,0 1-1,1 0 0,-1-1 1,1 1-1,-1-1 0,0 0 1,1 0-1,-1 0 0,1 0 1,-1 0-1,0-1 0,1 1 1,-1-1-1,0 1 0,3-2-7,6-4 22,1 0 0,-1-1-1,0 0 1,-1-1-1,1 0 1,-2 0 0,1-1-1,-1-1 1,0 0 0,0-2-22,24-23 93,-40 45-73,0 1 1,1 0 0,0 1 0,0 0 0,2-1-1,-1 2 1,0 5-21,4-16-10,0 0 0,0-1 0,1 1-1,-1 0 1,1 0 0,-1 0 0,1 0 0,-1 0 0,1 0 0,0 0-1,0 0 1,0 0 0,0 0 0,1 0 0,-1 0 0,0 0 0,1 0-1,0 0 1,-1 0 0,1 0 0,0 0 0,0 0 0,0-1-1,0 1 1,0 0 0,0-1 0,1 1 0,-1-1 0,0 1 0,1-1-1,0 1 1,-1-1 0,1 0 0,0 0 0,-1 0 0,1 0 10,35-5-2473,6-13 203</inkml:trace>
  <inkml:trace contextRef="#ctx0" brushRef="#br0" timeOffset="22695.42">1953 9806 6433,'14'-32'7577,"-13"52"-5633,-43 213-1169,41-229-752,0 0 0,0 1-1,0-1 1,1 0 0,0 1 0,0-1 0,0 0-1,0 1 1,1-1 0,-1 1 0,1-1 0,0 0 0,1 0-1,-1 0 1,1 1 0,0-1 0,-1-1 0,2 2-23,-2-5-14,-1 0 0,1 0 1,-1 0-1,1-1 1,-1 1-1,1 0 0,-1-1 1,1 1-1,-1 0 0,0-1 1,1 1-1,-1-1 1,0 1-1,1 0 0,-1-1 1,0 1-1,1-1 0,-1 1 1,0-1-1,0 1 1,0-1-1,1 1 0,-1-1 1,0 1-1,0-1 0,0 1 1,0-1-1,0 0 0,0 1 1,0-1-1,0 1 1,0-1-1,0 1 0,0-1 1,-1 1-1,1-1 0,0 1 1,0-1-1,0 1 1,-1-1-1,1 1 0,0-1 1,-1 1-1,1-1 0,0 1 1,-1-1 13,-8-20-2703,-8-5 79</inkml:trace>
  <inkml:trace contextRef="#ctx0" brushRef="#br0" timeOffset="23145.455">1733 9786 5345,'-1'-2'313,"1"0"3,-1 1-1,0 0 0,1-1 0,-1 1 1,1-1-1,0 1 0,-1-1 0,1 1 1,0-1-1,0 1 0,0-1 1,0 1-1,0-1 0,0 0 0,0 1 1,1-1-1,-1 1 0,1-1 0,-1 1 1,1 0-1,-1-1 0,1 1 0,0-1 1,0 1-1,0 0 0,-1 0 1,1-1-1,1 1-315,11-9 189,1 0 0,1 1 0,-1 1 0,1 0 0,1 1 0,-1 1 0,1 1 0,0 0 0,16-3-189,-25 6 42,15-4 1,0 0 0,0 1 1,1 1-1,0 1 1,0 2-1,0 0 0,0 1 1,15 3-44,-37-3 1,1 0 0,-1 0 0,1 0 0,-1 1 0,1-1 0,-1 0 0,0 1 0,1 0 0,-1-1 0,0 1 0,0 0 0,1-1 0,-1 1 0,0 0 0,0 0 0,0 0 0,0 0 0,0 0 0,0 0 0,0 0 0,0 1 0,0-1-1,-1 0 1,1 0 0,-1 1 0,1-1 0,0 0 0,-1 1 0,0-1 0,1 1 0,-1-1 0,0 0 0,0 1 0,0-1 0,0 1 0,0-1 0,0 1 0,0-1 0,-1 1 0,1-1 0,0 0 0,-1 1-1,-25 55 122,25-57-119,-84 116 417,85-114-414,-1-1 0,1 1 0,0 0 0,0 0 0,0-1 0,1 1 0,-1 0 0,0-1 0,1 1 0,-1 0 0,1-1 0,-1 1 0,1-1 0,0 1 0,0-1 0,0 1 0,0-1 0,0 1 0,0-1 0,0 0 0,0 0 0,0 0 0,1 1 0,-1-1 0,0 0 0,1 0 0,-1-1 0,1 1 0,-1 0 0,1 0 0,-1-1 0,1 1 0,0-1 0,-1 1 0,1-1 0,0 0 0,0 0-6,6 5 13,31 12 30,37 28 22,-74-42-71,0 0 0,0 0 0,0 1 0,-1-1 0,1 1 0,-1 0 0,0-1 0,0 1 0,0 0 1,-1 0-1,1-1 0,-1 1 0,0 0 0,0 0 0,0 0 0,0 0 0,-1-1 0,1 1 0,-1 0 0,0 0 0,-1 1 6,-31 74-14,28-72 122,-1 0 0,1 1 0,-1-2 0,0 1 0,-1-1 0,1 0 0,-1 0 0,-1-1 0,1 0 0,-1 0 0,0-1 0,0 1 0,0-2-1,0 1 1,-1-2 0,1 1 0,-1-1 0,0 0 0,0 0 0,0-1 0,0-1 0,0 1 0,0-2 0,0 1 0,0-1 0,0 0 0,0-1 0,1 0-1,-1-1 1,-2 0-108,-85-44-274,100 55-4638,7-2 1128</inkml:trace>
  <inkml:trace contextRef="#ctx0" brushRef="#br0" timeOffset="23755.053">2921 9873 8754,'-20'21'5299,"0"20"-4136,18-36-1097,-9 34 72,11-38-133,0 0 1,0 0-1,0 0 1,0 0-1,0 0 0,0 0 1,0-1-1,0 1 0,0 0 1,0 0-1,1 0 0,-1 0 1,0 0-1,0 0 0,1-1 1,-1 1-1,1 0 0,-1 0 1,1-1-1,-1 1 0,1 0 1,0 0-1,-1-1 0,1 1 1,0-1-1,-1 1 0,1-1 1,0 1-1,0-1 1,0 1-1,-1-1 0,1 0 1,0 1-1,0-1 0,0 0 1,0 0-1,0 1 0,0-1 1,0 0-1,-1 0 0,1 0 1,0 0-1,0 0 0,0-1-5,14-2 38,1 0-1,-1-2 1,-1 0-1,1 0 1,-1-2-1,0 0 1,0 0-1,-1-1 1,0-1-1,5-5-37,-9 9 15,104-72 122,-113 78-137,0-1 1,-1 1-1,1 0 0,0-1 0,0 1 0,0 0 1,0 0-1,0-1 0,0 1 0,0 0 0,0 0 1,0-1-1,0 1 0,0 0 0,0 0 1,0-1-1,1 1 0,-1 0 0,0-1 0,0 1 1,1 0-1,-1-1 0,1 1 0,-1 0 0,1-1 1,-1 1-1,1-1 0,-1 1 0,1-1 1,-1 1-1,1-1 0,-1 1 0,1-1 0,0 0 1,-1 1-1,1-1 0,0 0 0,-1 1 0,1-1 1,0 0-1,0 0 0,-1 0 0,1 0 0,0 0 1,0 0-1,-1 0 0,1 0 0,0 0 1,0 0-1,-1 0 0,1 0 0,0 0 0,-1-1 1,1 1-1,0 0 0,0-1 0,-1 1 0,1 0 1,-1-1-1,1 1 0,0-1 0,-1 1 1,1-1-1,-1 1 0,1-1 0,-1 1 0,1-1 1,-1 0-1,1 0 0,-6 32 208,4-26-146,-1 1 0,1-1 0,0 1-1,1-1 1,-1 1 0,1-1 0,0 1-1,1-1 1,-1 1 0,1 0 0,0-1-1,0 0 1,1 1 0,0-1 0,0 2-62,0-5-99,0 0 1,0-1-1,0 1 1,0-1-1,1 1 1,-1-1-1,0 0 1,1 0-1,-1 0 1,0 0-1,1 0 1,0-1-1,-1 1 1,1-1-1,-1 1 1,1-1-1,0 0 1,-1 0-1,1 0 1,-1 0-1,1-1 1,0 1-1,-1-1 1,1 0-1,-1 1 1,1-1-1,-1 0 1,0 0-1,2-1 99,25-15-2440</inkml:trace>
  <inkml:trace contextRef="#ctx0" brushRef="#br0" timeOffset="24764.72">3775 9853 6073,'-2'-14'9087,"-9"35"-7307,6-7-1694,0 0 0,2 1 0,-1-1 0,2 1 0,0-1 0,1 1 0,0 11-86,1-25 6,0 0 0,0 0 0,0 0-1,0 0 1,0 1 0,0-1-1,0 0 1,1 0 0,-1 0-1,0 0 1,1 0 0,-1 0 0,0 0-1,1 0 1,0 0 0,-1 0-1,1 0 1,-1 0 0,1-1-1,0 1 1,0 0 0,-1 0 0,1-1-1,0 1 1,0 0 0,0-1-1,0 1 1,0-1 0,0 1 0,0-1-1,0 1 1,0-1 0,0 0-1,0 1 1,0-1 0,0 0-1,0 0 1,0 0 0,0 0 0,0 0-1,1 0 1,-1 0 0,0 0-1,0-1-5,49-21 168,-32 11-142,0-1-1,-1-1 0,0-1 1,-1 0-1,-1-1 0,0-1 1,-1 0-1,-1-1 0,0-1 1,-1 0-1,-1 0 0,5-15-25,-50 192-45,33-157 53,0-1 0,1 1 0,0-1 0,-1 1 0,1-1 0,0 1 0,0 0 0,-1-1 0,1 1 0,1 0 0,-1-1 0,0 1 1,0-1-1,1 1 0,-1 0 0,0-1 0,1 1 0,0-1 0,-1 1 0,1-1 0,0 0 0,0 1 0,0-1 0,0 0 0,0 1 0,0-1 0,0 0 0,0 0 0,0 0 0,1 0 0,-1 0 0,0 0 0,1 0 1,-1-1-1,1 1 0,-1 0 0,1-1 0,-1 1 0,1-1 0,-1 0 0,1 1 0,0-1 0,-1 0 0,1 0 0,-1 0 0,1 0 0,0 0 0,-1 0 0,1-1 0,-1 1 0,1 0 0,0-1 0,-1 1 1,1-1-1,-1 0 0,1 0-8,11-6 49,-1 0 1,0-1 0,0 0 0,-1 0 0,0-2-1,0 1 1,-1-1 0,-1-1 0,0 0 0,0 0-1,-1-1 1,1-2-50,2-10 89,-22 40-217,6-4 122,1 0 0,0 1 0,1 0 0,0 0 0,1 0 0,0 0 0,1 0 0,0 0 0,1 1 0,1-1 0,0 0 0,3 9 6,-4-20 4,0-1 0,0 1 0,0-1-1,0 0 1,0 1 0,0-1 0,1 0-1,-1 1 1,1-1 0,-1 0 0,1 0-1,-1 1 1,1-1 0,0 0 0,-1 0-1,1 0 1,0 0 0,0 0 0,0 0-1,0 0 1,0 0 0,0 0 0,0 0-1,0 0 1,0-1 0,1 1 0,-1-1-1,0 1 1,0-1 0,1 1-1,-1-1 1,0 1 0,1-1 0,-1 0-1,0 0 1,1 0 0,-1 0 0,0 0-1,1 0 1,-1 0 0,0 0 0,1 0-1,-1-1 1,0 1 0,1-1 0,-1 1-1,0-1 1,0 1 0,1-1 0,-1 0-1,0 1 1,0-1-4,6-4-321,1-1 0,-1 0 0,-1 0 0,1-1-1,-1 1 1,0-1 0,-1 0 0,0-1 0,0 0 0,2-3 321,11-26-2666</inkml:trace>
  <inkml:trace contextRef="#ctx0" brushRef="#br0" timeOffset="25034.212">4205 9636 7962,'-5'-9'6217,"2"0"-3760,-2-5-1657,1 2-176,2 6-320,2 12-112,2 3-184,-1 8 0,4 0-280,4 1-672,2-2-2777,7 6 400</inkml:trace>
  <inkml:trace contextRef="#ctx0" brushRef="#br0" timeOffset="25807.227">4464 9798 8002,'-22'-60'7725,"21"58"-7660,-1-1 1,0 1-1,0 0 0,1 0 0,-1 0 1,0 0-1,-1 0 0,1 0 0,0 0 1,0 1-1,-1-1 0,1 1 0,-1 0 0,1-1 1,-1 1-1,0 1 0,1-1 0,-1 0 1,0 1-1,0-1 0,0 1 0,1 0 0,-1 0 1,0 0-1,0 0 0,0 0 0,0 1 1,1-1-1,-1 1 0,0 0 0,1-1 0,-4 3-65,-1 2 1,0 0 0,0 1-1,1-1 1,-1 2-1,1-1 1,0 1-1,1 0 1,0 0-1,0 0 1,1 1 0,-1 0-1,2 0 1,-1 0-1,1 0 1,0 0-1,1 1 1,0 0-1,-2 0 17,1 0 0,0 0-1,1 0 1,0 0 0,1 0 0,0 1 0,0-1 0,1 0-1,0 1 1,1-1 0,0 0 0,0 1 0,1-1 0,0 0-1,1 0 1,0 0 0,0 0 0,1-1 0,0 1-17,0-6 12,0-1 0,-1 0 0,1 0 0,0 0 0,0 0 0,1-1 0,-1 1 0,0-1-1,0 0 1,1-1 0,-1 1 0,0-1 0,1 0 0,-1 0 0,1 0 0,-1-1 0,0 1 0,1-1 0,-1 0 0,0 0 0,0 0 0,0-1 0,0 0 0,0 0 0,0 0 0,0 0 0,0 0 0,2-3-12,10-4 27,0-1 1,0-1 0,-1 0 0,0-1 0,-1-1-1,-1 0 1,0 0 0,-1-2 0,0 1 0,-1-2-1,-1 1 1,0-2 0,-1-1-28,-3-5-22,-20 31-132,9 0 141,0 0-1,0 1 1,0 0 0,1 0-1,1 0 1,-1 1 0,2-1-1,-1 1 1,1 0 0,1-1-1,0 1 1,0 0 0,1 0-1,0 0 1,1 0 0,0 0 13,-1-8 2,1-1 0,-1 1 1,1-1-1,0 1 0,0-1 1,0 0-1,0 1 0,0-1 1,0 0-1,0 0 0,0 0 1,0 0-1,1 0 0,-1 0 1,0 0-1,1 0 0,-1 0 1,0 0-1,1-1 0,-1 1 1,1-1-1,0 1 0,-1-1 1,1 1-1,-1-1 0,1 0 1,0 0-1,-1 0 0,1 0 1,-1 0-1,1 0 0,0 0 1,-1-1-1,1 1 1,-1-1-1,1 1 0,-1-1 1,1 1-1,-1-1 0,1 0 1,-1 0-1,1 0 0,-1 0 1,0 0-1,0 0 0,1 0 1,-1 0-1,0 0 0,1-2-2,88-109 210,-90 112-209,97-153 181,-91 141-136,0-1 1,-1 1-1,0-1 0,-1 0 1,0 0-1,-1-1 0,-1 1 0,0-1 1,-1 1-1,0-1 0,-1 0 0,-1-3-45,-11-26 399,12 43-396,0-1 1,-1 1-1,1-1 1,0 1-1,-1 0 1,1-1 0,0 1-1,-1-1 1,1 1-1,-1 0 1,1-1-1,-1 1 1,1 0 0,-1 0-1,1-1 1,-1 1-1,1 0 1,-1 0-1,1 0 1,-1 0 0,1-1-1,-1 1 1,1 0-1,-1 0 1,1 0 0,-1 0-1,0 0 1,1 1-1,-1-1 1,1 0-1,-1 0 1,1 0 0,-1 0-1,1 1 1,-1-1-1,1 0 1,-1 0-1,1 1 1,-1-1 0,1 0-1,0 1 1,-1-1-1,1 0 1,-1 1-1,1-1 1,0 1 0,-1-1-1,1 1 1,0-1-1,0 1 1,-1-1-1,1 1 1,0 0-5,-19 28-30,10-5 14,1 0 1,2 0 0,0 0 0,2 1 0,0 0-1,2 0 1,0 1 0,2-1 0,1 0 0,3 15 15,-1 4 11,1 0-1,3-1 1,1 0 0,2-1 0,13 32-11,-14-53 47,-4-31 160,-5-13-158,-1 0 1,-1 0 0,-1-1-1,-1 2 1,-1-1 0,-1 0-1,-1 1 1,-1 0-1,-9-15-49,-66-102 19,79 134-93,12 15-51,5-3 100,0-1 0,0 1 0,0-2-1,0 0 1,1-1 0,0 0 0,0-1-1,0 0 1,0-1 0,2-1 25,13 4-238,46 13-4751,-46-6 1242</inkml:trace>
  <inkml:trace contextRef="#ctx0" brushRef="#br0" timeOffset="26519.789">5182 9798 8018,'-8'-51'6786,"7"50"-6690,0-1 0,0 1 0,0 0 0,-1-1 0,1 1 0,0 0 0,-1 0 0,1 0 0,-1 0 0,1 0 0,-1 0 0,0 1 0,1-1 0,-1 0 0,0 1 0,0 0 0,0-1 0,1 1 0,-1 0 0,0 0 0,0 0 0,0 0 0,1 0 0,-1 0 0,0 0 0,0 1 0,1-1 0,-1 1 0,0-1-96,-11 6 64,1-1 0,0 1 0,0 1 0,1 0 0,0 1 0,0 0 0,1 1 1,0 0-1,0 1 0,1 0 0,0 0 0,1 1 0,0 0 0,1 0 0,-5 11-64,9-17 18,0-1 1,0 1-1,1-1 0,-1 1 0,1 0 0,0 0 1,1 0-1,-1 0 0,1 1 0,0-1 0,0 0 1,1 1-1,-1-1 0,1 0 0,0 1 0,1-1 1,-1 0-1,1 1 0,0-1 0,1 0 0,-1 0 0,1 0 1,0 0-1,0 0 0,1 1-18,0-4 13,1 0 0,-1-1 0,1 1 0,0-1 0,-1 0 0,1 0 0,0 0 0,0 0 0,0-1 0,0 0 0,-1 1 0,1-1 0,0-1 0,0 1 0,0-1 0,0 1 0,0-1 0,-1 0 0,1 0 0,0-1 0,-1 1 0,1-1 0,-1 0 0,2-1-13,12-3 32,-1-2-1,-1 0 0,0-1 1,0 0-1,0-1 0,-1-1 1,-1 0-1,0-1 1,-1 0-1,0-1 0,0 0 1,-2-1-1,0-1 0,0 0 1,-1 0-1,-1 0 1,4-12-32,-12 27-1,-1 0 0,1 0 0,0 0 0,0 0 0,0 1 0,-1-1 0,1 0 0,0 0 0,0-1 0,0 1 0,-1 0 0,1 0 0,0 0 0,0 0 0,0 0 0,0 0 0,-1 0 0,1 0 0,0 0 0,0 0 0,0 0 0,0 0 0,-1-1 0,1 1 0,0 0 0,0 0 0,0 0 0,0 0 0,0 0 0,0-1 0,-1 1 1,1 0-1,0 0 0,0 0 0,0 0 0,0-1 0,0 1 0,0 0 0,0 0 0,0 0 0,0-1 0,0 1 0,0 0 0,0 0 0,0 0 0,0-1 0,0 1 0,0 0 1,-13 15-60,6-5 28,-1 0 34,0 0 1,1 0-1,0 1 0,1 0 0,0 0 1,0 1-1,2 0 0,-1 0 1,2 0-1,-1 0 0,2 0 0,-1 1 1,2-1-1,-1 9-2,2-20 4,0 0 0,0 0 0,0 0 0,0 0 0,0 1 1,0-1-1,0 0 0,0 0 0,0 0 0,0 0 0,1 0 0,-1 0 0,0 0 0,1 0 0,-1 0 1,1 0-1,-1-1 0,1 1 0,-1 0 0,1 0 0,0 0 0,-1 0 0,1-1 0,0 1 0,0 0 1,-1-1-1,1 1 0,0 0 0,0-1 0,0 1 0,0-1 0,0 0 0,0 1 0,0-1 0,0 0 1,0 1-1,0-1 0,0 0 0,0 0 0,0 0 0,0 0 0,0 0 0,0 0 0,0 0 0,0 0 1,0-1-1,0 1 0,0 0 0,0-1 0,1 1-4,44-32 183,-28 13-115,0-1 1,-1-1-1,-1-1 0,-1 0 0,0-4-68,2-9 40,-30 47-160,2 4 84,1 2-1,0 0 1,1 0 0,1 0-1,1 1 1,-4 14 36,9-28 3,0 1 1,1-1 0,-1 0-1,1 0 1,0 1 0,0-1-1,1 1 1,-1-1-1,1 1 1,0-1 0,1 1-1,-1-1 1,1 0 0,0 1-1,1 0-3,-1-6 6,0 1 1,1 0-1,-1 0 0,0-1 0,1 1 0,-1-1 0,0 1 0,1-1 0,-1 0 1,1 1-1,-1-1 0,1 0 0,-1 0 0,1 0 0,-1 0 0,1 0 0,-1-1 1,0 1-1,1 0 0,-1-1 0,1 1 0,-1-1 0,0 1 0,1-1 0,-1 1 0,0-1 1,1 0-1,-1 0 0,0 0 0,0 0 0,0 0 0,0 0 0,0 0 0,0 0 1,1-1-7,-2 1 1,21-15 63,0-2 0,-1-1-1,-1-1 1,-1 0 0,-1-1-1,0-1 1,4-11-64,-2-7 57,-20 40-60,1-1 0,-1 1-1,1 0 1,-1 0 0,1-1 0,-1 1-1,1 0 1,-1 0 0,1 0-1,-1 0 1,0 0 0,1 0 0,-1 0-1,1 0 1,-1 0 0,1 0 0,-1 0-1,0 0 1,1 0 0,-1 1 0,1-1-1,-1 0 1,1 0 0,-1 1 0,1-1-1,-1 0 1,1 1 0,-1-1-1,1 0 1,0 1 0,-1-1 0,1 0-1,-1 1 1,1-1 0,0 1 0,-1-1-1,1 1 1,0-1 0,0 1 0,-1-1-1,1 1 1,0 0 0,0-1-1,0 1 1,0-1 0,0 1 0,0-1-1,0 1 1,0 0 3,-8 10-20,0 0 1,1 0-1,1 1 0,0-1 1,1 2-1,0-1 0,1 0 1,-1 3 19,4-13-13,1 0 0,-1-1 0,1 1 0,0 0 1,-1-1-1,1 1 0,0 0 0,0-1 0,0 1 0,0 0 1,0-1-1,1 1 0,-1 0 0,0-1 0,1 1 1,-1 0-1,1-1 0,0 1 0,-1-1 0,1 1 0,0-1 1,0 1-1,0-1 0,0 0 0,0 1 0,0-1 0,0 0 1,1 0-1,-1 0 0,0 0 0,1 0 0,-1 0 0,1 0 1,-1 0-1,1-1 0,-1 1 0,1 0 0,0-1 1,-1 0-1,1 1 0,0-1 0,-1 0 0,1 0 0,0 0 1,-1 0-1,1 0 0,0 0 13,59-11-5077,-29-1 1129</inkml:trace>
  <inkml:trace contextRef="#ctx0" brushRef="#br0" timeOffset="26836.543">5843 9830 9034,'8'-14'6155,"-18"10"-3309,-26 10-1657,23-3-1130,-1 1-1,1 0 1,1 2-1,-1-1 1,1 1 0,-1 1-1,2 0 1,-1 1-1,1 0 1,0 1-1,1 0 1,-2 2-59,12-10 1,-1-1-1,0 1 1,1 0 0,-1 0 0,1 0 0,-1-1-1,1 1 1,-1 0 0,1 0 0,0 0 0,-1 0-1,1 0 1,0 0 0,0 0 0,0 0-1,0 0 1,0 0 0,0 0 0,0 0 0,0-1-1,0 1 1,0 0 0,0 0 0,0 0 0,1 0-1,-1 0 1,0 0 0,1 0 0,-1 0-1,1 0 1,-1-1 0,1 1 0,-1 0 0,1 0-1,0-1 1,-1 1 0,1 0 0,0-1 0,0 1-1,-1-1 1,1 1 0,0-1 0,0 1-1,0-1 0,41 13-89,172-13-3713,-212 0 3774,0 0-1,0 0 1,0 0-1,0 0 1,0 0-1,0 1 1,0-1-1,-1 0 1,1 1-1,0 0 1,0-1-1,0 1 1,-1 0-1,1 0 1,0 0-1,-1 0 1,1 0-1,0 1 1,-1-1-1,0 0 1,1 1-1,-1-1 1,0 1-1,0-1 1,0 1-1,0 0 1,0-1-1,0 1 1,0 0-1,0 0 1,-1-1-1,1 1 1,-1 0-1,1 0 1,-1 0-1,0 0 1,0 0-1,0 0 1,0 0-1,0 0 1,0 0-1,-1 0 1,1 0 28,-6 10 93,1-1 1,-2 0 0,0 0 0,0-1 0,-1 0 0,0 0 0,0-1-1,-1 0 1,-1 0 0,1-1 0,-2 0 0,1-1 0,-7 3-94,-209 135 177,137-89-3056</inkml:trace>
  <inkml:trace contextRef="#ctx0" brushRef="#br0" timeOffset="49921.134">6972 9870 6137,'-2'-8'675,"-1"1"0,0 0 0,-1-1 1,1 1-1,-1 1 0,-1-1 0,1 1 0,-1-1 0,0 1 0,-1 1 0,1-1 0,-2 0-675,1 1 180,0 1 1,-1-1-1,1 1 0,-1 1 1,0-1-1,0 1 1,0 0-1,0 1 0,0-1 1,-1 2-1,1-1 0,-1 1 1,1 0-1,-1 0 1,0 1-1,1 0 0,-1 1 1,0 0-1,-1 0-180,-5 2 22,1 1-1,0 1 0,0 0 1,0 1-1,0 0 1,1 1-1,0 0 1,0 1-1,1 0 0,0 1 1,1 0-1,0 1 1,0 0-1,1 1 1,0 0-1,1 0 1,0 1-1,-3 6-21,-3 8-9,0 0 0,2 1 0,1 1 0,1 0 0,2 0 0,0 1 0,2 0-1,0 8 11,5-27-6,0 1 1,0-1-1,1 1 1,1-1 0,0 1-1,0-1 1,1 1 0,0-1-1,2 4 5,-3-11 2,0 1-1,0-1 1,1 1-1,0-1 1,-1 0 0,1 0-1,0 0 1,1 0-1,-1 0 1,0 0-1,1-1 1,0 1-1,-1-1 1,1 0-1,0 0 1,0 0 0,0 0-1,1 0 1,-1 0-1,0-1 1,1 0-1,-1 0 1,1 0-1,-1 0 1,1 0-1,0-1 1,-1 1-1,3-1 0,13-2 41,0-1 1,0-1-1,-1-1 1,1-1-1,-1 0 1,0-1 0,-1-1-1,0-1 1,0 0-1,-1-1 1,0-1 0,-1 0-1,0-2 1,0 1-1,6-10-42,-12 14 51,0 0 0,-1-1-1,0 0 1,-1-1-1,0 1 1,0-1 0,-1-1-1,-1 1 1,1-1-1,-2 0 1,1 0 0,-2-1-1,1 1 1,-2-1-1,1 0 1,-2 1 0,1-1-1,-2-6-50,-1 13-13,-1 1-1,1-1 1,-1 0 0,-1 1-1,1 0 1,-1-1-1,1 1 1,-1 0 0,0 0-1,-1 0 1,1 1-1,-1-1 1,0 1 0,1 0-1,-1 0 1,-1 0-1,1 0 1,0 1 0,-1 0-1,1 0 1,-1 0-1,0 0 1,0 1-1,1 0 1,-1 0 0,0 0-1,0 0 1,0 1-1,0 0 1,0 0 0,0 0-1,0 1 1,0 0-1,0-1 1,0 2 0,0-1-1,0 1 1,1-1-1,-2 2 14,5-3-81,1 0 0,-1 0 0,1 0 0,0 0 0,-1 0 0,1 0 0,-1 0 0,1 0 0,0 0 0,-1 0 0,1 0 0,0 0 0,-1 1 0,1-1 0,-1 0 0,1 0 0,0 0 0,-1 0 0,1 1 0,0-1 0,-1 0 0,1 0 0,0 1 0,0-1 0,-1 0 0,1 1 0,0-1 0,0 0 0,-1 1 0,1-1 0,0 0 0,0 1 0,0-1 0,0 0 0,0 1 0,0-1 0,-1 1 0,1-1 0,0 0-1,0 1 1,0-1 0,0 1 0,0-1 0,0 0 0,0 1 0,1-1 0,-1 1 0,0-1 0,0 0 0,0 1 0,0-1 0,0 0 0,1 1 0,-1-1 0,0 0 0,0 1 0,1-1 0,-1 0 0,0 1 0,0-1 0,1 0 81,13 5-3921</inkml:trace>
  <inkml:trace contextRef="#ctx0" brushRef="#br0" timeOffset="50420.367">7269 9794 8642,'-48'1'7613,"49"0"-7533,-1 0-1,1 1 0,0-1 1,-1 0-1,1 0 0,0 0 0,0 0 1,-1 0-1,1 0 0,0-1 1,0 1-1,0 0 0,0 0 0,0 0 1,0-1-1,1 1 0,-1-1 1,0 1-1,0-1 0,0 1 0,0-1 1,1 0-1,-1 1 0,0-1 1,0 0-1,1 0 0,-1 0 0,0 0 1,1 0-1,-1 0 0,1-1-79,61 9 136,1-4 0,58-3-136,122 11 130,-176 8-122,-66-19-8,0 0 0,0 0 0,0 0 0,-1 0 0,1 0 0,-1 1 0,1-1 0,-1 0 0,1 1 0,-1-1 0,0 1 0,1 0-1,-1-1 1,0 1 0,0 0 0,0 0 0,-1-1 0,1 1 0,0 0 0,-1 0 0,1 0 0,-1 0 0,0 0 0,1 0 0,-1 0 0,0 0 0,0 0 0,0 0 0,-1 0 0,1 0 0,0 0 0,-1 0-1,0 0 1,1 1 0,-6 8 12,0 0-1,-1-1 1,0 1-1,0-1 1,-1-1-1,0 1 1,-1-1-1,0-1 1,0 0-1,-1 0 1,0-1-1,-1 0 1,-7 3-12,-2 4 30,-31 20 251,-3-1-1,0-4 0,-2-1 0,-47 15-280,68-27 74,60-12-1162,11-10-2223,6-10 81</inkml:trace>
  <inkml:trace contextRef="#ctx0" brushRef="#br0" timeOffset="50914.196">8005 9985 8946,'-15'0'2544,"5"-2"889,8 4-2505,4-4-95,8 1-209,13-5-64,7-3-272,17-3-72,6 3-56,5-2-24,-8 6-72,-1 4 8,-13 2-96,-2 7-1232,-27 1-2497,-16-4 352</inkml:trace>
  <inkml:trace contextRef="#ctx0" brushRef="#br0" timeOffset="51342.098">8491 10267 9538,'-8'-1'1749,"8"1"-1585,-1 0 0,0 0 0,1 0 1,-1 0-1,1 0 0,-1 0 0,1 0 0,-1 0 1,1 0-1,-1 0 0,0 0 0,1 0 0,-1 0 1,1-1-1,-1 1 0,1 0 0,-1 0 0,1-1 1,-1 1-1,1 0 0,0-1 0,-1 1 0,1 0 1,-1-1-1,1 1 0,0-1 0,-1 1 0,1 0 1,0-1-1,-1 1 0,1-1 0,0 1 0,0-1 1,-1 1-1,1-1 0,0 0 0,0 1 0,0-1 1,0 1-1,0-1 0,0 1 0,0-1 0,0 1 1,0-1-1,0 1 0,0-1-164,28-51 1218,54-56-981,5 3 0,9-2-237,-6 7 55,-37 41-79,-58 78-64,-27 41 30,18-35 54,0 0-1,1 1 1,2 0 0,1 1-1,0 0 1,2 0-1,2 1 1,0 0 0,1 8 4,5-33 9,-1-2-19,1 1 0,-1 0 1,1 0-1,-1 0 0,1-1 1,0 1-1,0 0 0,-1 0 0,2 0 1,-1 0-1,0 0 0,0 0 1,0 0-1,1-1 0,-1 1 1,1 0-1,0 0 0,-1 0 1,1-1-1,0 1 0,0 0 1,0-1-1,0 1 0,0-1 1,1 1-1,-1-1 0,0 0 0,1 1 1,-1-1-1,1 0 0,-1 0 1,1 0-1,0 0 0,-1 0 1,1-1-1,0 1 0,0 0 10,3-3-108,0 0-1,0 0 1,-1 0 0,1 0-1,0-1 1,-1 0-1,0 0 1,0 0 0,0 0-1,0-1 1,0 0-1,0 0 1,-1 0 0,1-1 108,-1 2-248,38-46-1852</inkml:trace>
  <inkml:trace contextRef="#ctx0" brushRef="#br0" timeOffset="51635.993">9202 9807 7170,'-90'98'6884,"-12"72"-4584,79-93-2002,23-75-291,0 1-1,0-1 1,0 0 0,0 1 0,1-1 0,-1 0-1,1 0 1,-1 1 0,1-1 0,0 0 0,0 0-1,0 0 1,0 1 0,0-1 0,0 0 0,1-1-1,-1 1 1,1 0 0,-1 0 0,1-1-1,0 1 1,0-1 0,0 1 0,-1-1 0,1 0-1,1 1 1,-1-1 0,0 0 0,0-1 0,2 2-7,2-1 14,1 1 0,-1-1 0,1 0 1,-1-1-1,1 1 0,-1-1 1,1-1-1,-1 1 0,1-1 0,-1 0 1,0-1-1,1 0 0,-1 0 0,0 0 1,0 0-1,0-1 0,0 0 1,-1 0-1,1-1 0,-1 0 0,2-1-14,5-4 65,-1-1-1,0 0 1,0 0 0,-1-1-1,-1 0 1,0-1-1,0 0 1,5-11-65,-11 19 81,0-1 1,0 1-1,0-1 1,-1 0-1,0 1 0,1-1 1,-2 0-1,1 0 1,-1-1-1,0 1 1,0 0-1,0 0 0,0-1 1,-1 1-1,0 0 1,0-1-1,-1 1 1,0 0-1,0-1 0,0 1 1,0 0-1,-1 0 1,1 0-1,-2 0 1,1 0-1,0 0 0,-1 1 1,0-1-1,0 1 1,0 0-1,-1-1 1,1 2-1,-1-1 0,-2-2-81,1 3 9,1 0-1,-1 1 1,0-1-1,0 1 0,0 0 1,-1 1-1,1-1 1,0 1-1,-1 0 0,1 0 1,0 0-1,-1 1 1,1 0-1,-1 0 1,1 0-1,-1 1 0,1 0 1,-1 0-1,1 0 1,0 1-1,0 0 0,-1 0 1,1 0-1,0 0 1,1 1-1,-3 1-8,7-3-99,-1-1-1,1 1 1,0-1-1,-1 1 1,1-1-1,0 1 1,0 0 0,-1-1-1,1 1 1,0 0-1,0-1 1,0 1-1,0 0 1,-1-1 0,1 1-1,0 0 1,0-1-1,1 1 1,-1 0-1,0-1 1,0 1 0,0 0-1,0-1 1,1 1-1,-1 0 1,0-1-1,0 1 1,1 0-1,-1-1 1,0 1 0,1-1-1,-1 1 1,1-1-1,-1 1 1,1-1-1,-1 1 1,1-1 0,-1 0-1,1 1 1,0-1-1,-1 0 1,1 1-1,-1-1 1,1 0 0,0 0-1,-1 1 1,1-1-1,0 0 1,-1 0-1,2 0 100,29 7-3756</inkml:trace>
  <inkml:trace contextRef="#ctx0" brushRef="#br1" timeOffset="79073.237">3435 4236 8578,'-40'-14'6072,"119"57"-4800,-50-40-1134,0-1 1,1-1-1,-1-2 0,1-1 0,-1-1 1,1-1-1,11-5-138,-23 6 34,411-87 374,-429 90-417,3-1-34,0 0 0,-1 0 0,1 0 1,0 0-1,-1 1 0,1-1 0,0 1 0,0 0 0,-1 0 1,1 0-1,0 0 0,0 0 0,0 1 0,-1-1 0,1 1 1,0 0-1,-1 0 0,1 0 0,-1 0 0,1 0 0,-1 1 1,1-1-1,-1 1 0,0-1 0,1 1 0,-1 0 0,0 0 1,0 0-1,0 1 43,0 8-2886,1-1-67</inkml:trace>
  <inkml:trace contextRef="#ctx0" brushRef="#br1" timeOffset="79396.808">4062 4028 9794,'-3'-2'302,"2"1"-148,-1 1-1,1-1 1,0 1-1,0-1 1,0 0-1,0 1 1,0-1-1,0 0 1,-1 0-1,2 1 0,-1-1 1,0 0-1,0 0 1,0 0-1,0 0 1,1-1-1,-1 1 1,0 0-1,1 0 1,-1 0-1,1-1 1,-1 1-1,1 0 0,0 0 1,-1-1-1,1 1 1,0 0-1,0-1 1,0 1-1,0 0 1,0 0-1,0-1 1,1 1-1,-1 0 1,0-1-1,1 1 1,-1 0-1,0 0 0,1-1 1,0 1-1,-1 0 1,1 0-1,0 0 1,-1 0-1,1 0 1,1-1-154,5 0 25,0 1 1,1-1 0,-1 1-1,1 0 1,-1 1-1,1-1 1,-1 2 0,1-1-1,0 1 1,-1 0 0,0 1-1,1-1 1,-1 2-1,6 1-25,11 2 14,-1 2 0,0 0 0,0 2 0,0 1 0,-1 0-1,-1 1 1,0 2 0,8 6-14,-27-18 0,0 0-1,0 0 1,-1 0 0,1 0-1,0 0 1,-1 1 0,1-1-1,-1 0 1,0 1 0,0-1-1,0 1 1,0-1 0,0 1-1,0-1 1,-1 1 0,1 0-1,-1-1 1,0 1 0,0 0-1,0 0 1,0-1-1,0 1 1,-1 0 0,1-1-1,-1 1 1,0 0 0,1-1-1,-2 2 1,-42 64 18,-138 141 105,2 19-629,132-164-822,-10-2-1807</inkml:trace>
  <inkml:trace contextRef="#ctx0" brushRef="#br1" timeOffset="118253.425">7409 10842 8394,'-38'1'4974,"39"-1"-4952,-1 0 1,1 0-1,-1 0 0,1 0 1,-1 0-1,1 1 0,-1-1 0,0 0 1,1 0-1,-1 0 0,1 1 1,-1-1-1,1 0 0,-1 1 0,0-1 1,1 0-1,-1 1 0,0-1 1,1 1-1,-1-1 0,0 0 0,0 1 1,1-1-1,-1 1 0,0-1 1,0 1-1,0-1 0,0 1 0,1-1 1,-1 1-1,0-1 0,0 1 0,0-1 1,0 1-1,0-1 0,0 1 1,0-1-1,-1 1 0,1-1 0,0 1 1,0-1-1,0 1 0,0-1 1,-1 0-1,1 1 0,0-1 0,0 1 1,-1-1-1,1 1 0,0-1 1,-1 0-1,1 1 0,0-1 0,-1 0 1,1 1-1,-1-1 0,1 0 1,0 0-1,-1 1 0,1-1 0,-1 0 1,1 0-1,-1 0 0,1 0 0,-1 0-22,20 7 14,0-1-1,1-1 1,-1 0-1,1-2 0,0 0 1,0-2-1,0 0 0,0-1 1,7-1-14,186-10 164,-173 16-139,-39-5-25,-1 1 0,1-1 0,0 0 0,0 0 0,-1 1 0,1-1 0,0 1 0,-1-1 0,1 1 0,-1-1 0,1 1 0,-1-1 0,1 1 0,-1-1 0,1 1 0,-1-1 0,1 1 0,-1 0 0,0-1-1,1 1 1,-1 0 0,0 0 0,0-1 0,1 1 0,-1 0 0,0 0 0,0-1 0,0 1 0,0 0 0,0 0 0,0-1 0,0 1 0,0 0 0,0 0 0,-1-1 0,1 1 0,0 0 0,0 0 0,-1-1 0,1 1 0,0 0 0,-1-1 0,1 1 0,-1-1 0,1 1 0,-1 0 0,1-1 0,-1 1 0,1-1 0,-11 13 14,1-2 1,-2 1 0,1-2 0,-1 0 0,-1 0 0,0-1 0,-11 6-15,-75 47 161,38-26 130,2 3-1,-31 28-290,34-4 246,56-62-231,0 0 1,0 1-1,0-1 1,0 0-1,0 0 1,1 1-1,-1-1 1,0 0-1,1 0 0,-1 0 1,1 0-1,-1 0 1,1 0-1,0 0 1,-1 0-1,1 0 1,0 0-1,0 0 1,0 0-1,0 0 1,0 0-1,0-1 1,0 1-1,0 0 1,0-1-1,0 1 0,0-1 1,0 1-1,0-1 1,1 1-1,-1-1 1,0 0-1,0 0 1,1 0-1,-1 0 1,0 1-1,0-2 1,1 1-1,-1 0 1,0 0-1,0 0 1,0 0-1,1-1 0,-1 1 1,0-1-1,0 1 1,0-1-1,0 1 1,0-1-1,1 0-15,93-23 36,-42-2-554</inkml:trace>
  <inkml:trace contextRef="#ctx0" brushRef="#br1" timeOffset="119027.406">8263 10951 7354,'-5'-28'4439,"33"-4"-2810,-8 22-1581,-1 0 1,2 2-1,-1 0 1,1 1-1,1 1 1,-1 1-1,1 1 1,2 1-49,-3-2 6,-1 2 1,1 1 0,0 0-1,-1 2 1,1 0 0,0 1-1,-1 1 1,18 5-7,-36-7 0,-1 0-1,1 0 1,-1 0-1,1 1 1,-1-1-1,0 0 1,1 1 0,-1-1-1,1 1 1,-1 0-1,0 0 1,1-1-1,-1 1 1,0 0 0,0 0-1,0 0 1,0 0-1,0 0 1,0 0-1,0 1 1,0-1-1,0 0 1,0 1 0,0-1-1,-1 0 1,1 1-1,-1-1 1,1 1-1,-1-1 1,0 0 0,1 1-1,-1-1 1,0 1-1,0-1 1,0 1-1,0 0 1,0-1 0,0 1-1,0-1 1,-1 1-1,1-1 1,-1 0-1,1 1 1,-1 0 0,-43 56 150,-183 115 1651,226-172-1789,-1 0-1,0 0-1,0 1 1,-1-1 0,1 1-1,0-1 1,0 1-1,1 0 1,-1 0-1,0 0 1,1-1 0,-1 2-1,1-1 1,-1 0-1,1 0 1,0 0-1,0 1 1,0-1 0,0 0-1,0 1 1,1-1-1,-1 1 1,1-1-1,0 1 1,-1 0 0,1-1-1,0 1 1,1-1-11,2 2 3,0 0 1,0-1 0,1 1-1,0-1 1,0 0 0,0 0-1,0 0 1,0-1 0,0 1-1,1-1 1,-1 0 0,1-1-1,0 1 1,-1-1 0,1 1-1,0-2 1,0 1 0,0 0-1,0-1 1,0 0-1,0 0 1,0 0 0,1-1-4,61-1-39,-1-4-1,1-2 1,28-8 39,29-4-2918,-34 6 459</inkml:trace>
  <inkml:trace contextRef="#ctx0" brushRef="#br1" timeOffset="158888.464">7453 11918 7562,'-14'-2'1199,"6"2"-583,1 0 0,-1-1 0,1 0 0,0-1 0,0 1 0,0-1 0,0-1 0,0 1 0,0-1 0,0-1 0,1 1 0,-7-5-616,31 7 948,135 31-849,-125-25-83,0 0 1,0 2 0,-1 1 0,0 2 0,17 8-17,-42-18 0,0 1 0,0 0 0,0 0 1,0 0-1,0 0 0,-1 1 0,1-1 1,0 1-1,0-1 0,-1 1 0,1-1 0,-1 1 1,0 0-1,1 0 0,-1 0 0,0-1 1,0 1-1,0 0 0,0 1 0,0-1 1,-1 0-1,1 0 0,-1 0 0,1 0 1,-1 1-1,0-1 0,0 0 0,0 0 0,0 1 1,0-1-1,0 0 0,-1 0 0,1 0 1,-1 1-1,1-1 0,-1 0 0,0 0 1,0 0-1,0 0 0,0 0 0,0 0 0,-1-1 1,1 1-1,-1 0 0,1 0 0,-1 0 0,-13 16 9,-1-2 0,-1 1-1,0-2 1,-1 0-1,0-2 1,-1 0-1,-20 10-8,-148 96 271,171-105-218,16-14-44,0 1-1,0-1 1,0 1-1,0-1 1,0 1-1,0-1 1,-1 1-1,1-1 1,0 0-1,0 1 1,1-1-1,-1 1 1,0-1-1,0 1 1,0-1-1,0 1 1,0-1-1,0 0 1,0 1-1,1-1 1,-1 1-1,0-1 1,0 0-1,1 1 1,-1-1-1,0 1 1,1-1-1,-1 0 1,0 0-1,1 1 1,-1-1-1,0 0 1,1 0-1,-1 1 1,1-1-1,-1 0 1,0 0-1,1 0 1,-1 1-1,1-1 1,-1 0-1,1 0 1,-1 0-1,1 0 1,-1 0-1,1 0 1,-1 0-1,0 0 1,1 0-1,-1 0 1,1-1-1,-1 1 1,1 0-1,-1 0 1,1 0-1,-1 0 1,0-1-1,1 1 1,-1 0-1,0 0 1,1-1-1,-1 1 1,0 0-1,1-1 1,-1 1-1,0 0 1,1-1-1,-1 1 1,0 0-1,0-1-8,73-16-569,-29 7-443</inkml:trace>
  <inkml:trace contextRef="#ctx0" brushRef="#br1" timeOffset="159218.628">8014 12103 8642,'-12'3'2376,"2"2"729,5-2-2401,4-3-72,1 1-104,3-1-71,3-1-81,6 1-104,3 0-96,14-2-80,6-1-8,13 5-48,-2-5 88,5 3-744,-2 4-2873,-17-8 768</inkml:trace>
  <inkml:trace contextRef="#ctx0" brushRef="#br1" timeOffset="159667.228">8479 12250 8810,'-8'3'1495,"8"-3"-1390,0-1 0,0 1-1,0 0 1,0-1 0,0 1 0,0 0-1,0-1 1,0 1 0,0 0 0,0-1-1,0 1 1,0 0 0,0 0-1,0-1 1,-1 1 0,1 0 0,0-1-1,0 1 1,0 0 0,-1 0 0,1-1-1,0 1 1,0 0 0,0 0-1,-1 0 1,1-1 0,0 1 0,-1 0-1,1 0 1,0 0 0,0 0 0,-1 0-1,1 0 1,0 0 0,-1-1-1,1 1 1,0 0 0,-1 0 0,1 0-1,0 0 1,-1 0 0,1 0 0,0 0-1,0 0 1,-1 1 0,1-1-1,0 0 1,-1 0 0,1 0 0,0 0-1,-1 0 1,1 0 0,0 1-1,0-1 1,-1 0 0,1 0 0,0 0-1,0 1 1,0-1 0,-1 0-105,68-88 1543,187-196-1243,-241 268-301,-34 77-113,11-40 109,1 1 0,1 0-1,0 0 1,2 1 0,1 0-1,1 0 1,1 0 0,0 3 5,3-23-36,0 0 1,0 0 0,1-1 0,-1 1 0,1 0 0,-1 0 0,1-1 0,0 1 0,0 0-1,0-1 1,0 1 0,1-1 0,-1 0 0,1 1 0,-1-1 0,1 0 0,0 0 0,0 0-1,0 0 1,0 0 0,0 0 0,0-1 0,1 1 35,39 9-3601,-7-14 481</inkml:trace>
  <inkml:trace contextRef="#ctx0" brushRef="#br1" timeOffset="160107.697">9134 11886 9354,'-77'70'5181,"-13"54"-4047,87-122-1130,1 1 1,0-1 0,-1 1-1,1 0 1,0 0 0,1 0-1,-1 0 1,0 1 0,1-1-1,0 0 1,0 1-1,0-1 1,0 1 0,0-1-1,1 1 1,-1-1 0,1 1-1,0-1 1,0 1 0,1 0-1,-1-1 1,1 1 0,0-1-1,-1 1 1,1-1 0,1 0-1,-1 1 1,1-1 0,-1 0-1,1 0 1,0 0-1,0 0 1,0 0 0,0 0-1,1-1 1,-1 1 0,4 2-5,3-2 19,0-1 0,0 0 0,0 0 0,1-1 0,-1 0 0,0-1 0,1 0 0,-1 0 0,1-1 0,-1 0 0,0-1 1,0 0-1,1 0 0,-2-1 0,1 0 0,0-1 0,0 0 0,-1 0 0,0-1 0,7-5-19,92-71 114,-101 76-70,-1 0-1,0-1 1,0 1-1,0-1 1,-1-1-1,0 1 1,0-1-1,-1 1 0,0-1 1,0 0-1,0 0 1,-1 0-1,0-1 1,0 1-1,-1-1 1,0-4-44,-1 8 52,0 1 1,-1 0-1,1-1 1,-1 1 0,0 0-1,0 0 1,-1 0-1,1 0 1,-1 0-1,1 0 1,-1 0 0,0 0-1,0 0 1,0 1-1,0-1 1,-1 1 0,1 0-1,-1-1 1,1 1-1,-1 0 1,0 1-1,0-1 1,0 0 0,0 1-1,0-1 1,-2 1-53,-4-3 68,0 1 1,0 1-1,0-1 1,0 2-1,0-1 0,0 1 1,0 1-1,-1-1 1,-2 2-69,4-1 53,0 0-1,-1 1 1,1 1 0,0-1 0,0 1-1,0 1 1,0-1 0,0 1 0,0 1 0,1-1-1,0 1 1,0 1 0,0-1 0,0 1 0,0 1-1,1-1 1,0 1 0,0 0 0,1 0 0,0 1-1,0-1 1,0 1 0,1 0 0,-1 3-53,9 16-2364,25-9 769</inkml:trace>
  <inkml:trace contextRef="#ctx0" brushRef="#br1" timeOffset="117471.977">6113 11355 2465,'-6'3'3430,"-22"8"3969,28-11-7372,0 0 0,-1 1-1,1-1 1,-1 0 0,1 0 0,0 0-1,-1 0 1,1 0 0,-1 0 0,1 0 0,-1 0-1,1 0 1,0 0 0,-1 0 0,1 0-1,-1 0 1,1-1 0,0 1 0,-1 0-1,1 0 1,0 0 0,-1 0 0,1-1-1,0 1 1,-1 0 0,1 0 0,0-1-1,-1 1 1,1 0 0,0-1 0,0 1-1,-1 0 1,1-1 0,0 1 0,0 0-1,0-1 1,-1 1 0,1-1 0,0 1-1,0 0 1,0-1 0,0 1 0,0-1-1,0 1 1,0 0 0,0-1 0,0 1-1,0-1 1,0 1 0,0 0 0,0-1-1,0 1 1,0-1 0,1 1 0,-1 0-1,0-1-25,39-64 499,-32 56-463,62-67 70,4 3 1,21-13-108,83-83 76,-213 240-194,17-40 107,-5 8 24,1 2-1,3 1 1,-7 18-13,18-7 44,9-52-42,0 1 1,0-1-1,1 0 0,-1 0 1,1 0-1,-1 0 0,1 0 0,-1 0 1,1 0-1,-1 0 0,1 0 1,0 0-1,0 0 0,-1 0 1,1 0-1,0 0 0,0-1 0,0 1 1,0 0-1,0-1 0,0 1 1,0-1-1,0 1 0,0-1 1,1 1-1,-1-1 0,0 0 0,0 0 1,0 1-1,0-1 0,1 0 1,-1 0-1,0 0 0,0 0 1,0 0-1,0-1 0,1 1 0,-1 0 1,0 0-1,0-1-2,49-13-393,48-31-3514,-42 17 895</inkml:trace>
  <inkml:trace contextRef="#ctx0" brushRef="#br1" timeOffset="117787.344">6899 10863 8042,'-26'-1'3979,"-14"23"-2546,14-3-1383,1 2 0,0 1 0,2 1 0,1 1 0,0 1 1,2 1-1,1 1 0,-12 23-50,27-45 3,1 0 0,-1 0 0,1 1-1,0-1 1,1 1 0,0 0 0,0 0 0,0 0 0,0 0 0,1 0 0,0 0-1,0 0 1,1 1 0,0-1 0,0 0 0,0 0 0,1 1 0,0-1 0,0 0-1,0 0 1,1 0 0,0 0 0,0 0 0,1 0 0,-1-1 0,1 1-3,2-3 10,0-1 1,-1 1-1,1-1 0,0 1 1,0-1-1,0-1 1,0 1-1,0-1 1,1 0-1,-1 0 1,0 0-1,1-1 0,-1 0 1,0 0-1,1 0 1,-1-1-1,0 0 1,1 0-1,-1 0 1,0 0-1,0-1 0,0 0 1,0 0-1,0-1-10,20-7 85,-1-1 0,-1-1-1,0 0 1,-1-2-1,-1-1 1,0-1-1,0-1 1,-2 0 0,0-2-1,-1 0 1,-1-1-1,7-12-84,-21 29 64,1 0 0,-2 0 0,1 0-1,0 0 1,-1-1 0,1 1 0,-1-1-1,0 0 1,0 0 0,-1 0 0,1 1 0,-1-1-1,0-1 1,0 1 0,0 0 0,0 0-1,-1 0 1,1 0 0,-1-1 0,0 1-1,-1 0 1,1 0 0,-1-1 0,0 1 0,0 0-1,0 0 1,0 0 0,-1 0 0,0 0-1,1 0 1,-2 1 0,1-1 0,-2-2-64,-3 3 30,0 0 0,0 0 0,0 1 0,0 0 0,-1 0 0,1 1 0,-1 0 0,1 0 1,-1 1-1,0 0 0,1 0 0,-1 1 0,1 0 0,-1 0 0,1 1 0,0 0 0,-1 0 0,1 0 0,0 1 1,0 0-1,1 1 0,-1 0 0,0 0-30,6-4-15,0 0 1,0 0-1,0 1 0,0-1 0,0 0 1,1 1-1,-1-1 0,0 0 1,0 1-1,0-1 0,0 1 1,0-1-1,1 1 0,-1 0 1,0-1-1,0 1 0,1 0 1,-1 0-1,1-1 0,-1 1 1,0 0-1,1 0 0,0 0 1,-1 0-1,1 0 0,-1 0 1,1-1-1,0 1 0,0 0 1,0 0-1,-1 0 0,1 0 1,0 0-1,0 0 0,0 0 1,0 0-1,1 0 0,-1 0 1,0 0-1,0 0 0,1 0 1,-1 0-1,0 0 0,1 0 1,-1 0-1,1 0 0,-1-1 1,1 1-1,-1 0 0,1 0 1,0-1-1,-1 1 0,1 0 1,0-1-1,0 1 0,0 0 1,-1-1-1,1 1 0,0-1 1,0 0-1,0 1 0,0-1 1,0 0-1,0 1 0,0-1 1,0 0-1,0 0 0,0 0 15,36 14-2639,8-1 343</inkml:trace>
  <inkml:trace contextRef="#ctx0" brushRef="#br1" timeOffset="68955.062">226 11645 3641,'25'-55'7491,"-23"47"-7072,0 0 0,0 0 0,-1 0-1,0 0 1,0 0 0,-1-1 0,0 1 0,-1 0 0,0 0 0,0-2-419,1 8 83,-1-1 0,1 1 0,-1-1 0,0 1 0,1 0 1,-1 0-1,0-1 0,-1 1 0,1 0 0,0 0 0,0 0 1,-1 0-1,1 0 0,-1 1 0,0-1 0,0 0 0,1 1 1,-1-1-1,0 1 0,0 0 0,0-1 0,-1 1 0,1 0 1,0 0-1,0 0 0,-1 1 0,1-1 0,0 0 0,-1 1 1,1 0-1,0 0 0,-1-1 0,1 1 0,-1 0 0,1 1 1,-1-1-84,-9 3 18,1 1 0,0 0 1,0 1-1,1 0 0,-1 0 1,1 1-1,0 1 0,0 0 1,1 0-1,0 1 1,1 0-1,-1 0 0,1 1 1,1 0-1,0 1 0,0-1 1,1 2-19,2-6 1,1 1 1,0 0-1,0 0 1,0 0-1,1 0 1,0 0-1,0 1 1,1-1-1,-1 1 1,2-1-1,-1 1 1,1-1-1,0 3-1,0-6-1,0 0 1,1 0-1,-1 0 0,1 0 0,0 0 0,0 0 1,0 0-1,0-1 0,0 1 0,1 0 0,-1-1 0,1 1 1,0-1-1,0 1 0,0-1 0,0 0 0,0 0 1,0 0-1,1 0 0,-1 0 0,1-1 0,-1 1 1,1-1-1,-1 1 0,1-1 0,0 0 0,0 0 0,0 0 1,0 0 0,119 9 18,-107-10-14,1-1 0,-1 2 0,1 0 0,-1 1 0,1 1-1,-1 0 1,0 1 0,0 0 0,4 3-4,-15-5-7,0 0 0,0 1-1,0-1 1,0 1 0,0 0 0,-1 0 0,1 1-1,-1-1 1,0 1 0,0-1 0,0 1-1,0 0 1,-1 0 0,1 1 0,-1-1 0,0 0-1,-1 1 1,1-1 0,-1 1 0,0-1 0,0 1-1,0 0 1,0 0 0,-1-1 0,0 1-1,0 0 1,-1 3 7,0 5 12,-2-1 1,1 1-1,-2-1 0,0 0 0,0 0 0,-1-1 0,0 1 0,-1-1 0,-1 0 1,1-1-1,-2 0 0,1 0 0,-1 0 0,-1-1 0,0 0 0,0 0 0,-1-1 1,0-1-1,0 0 0,-1 0 0,0-1 0,-9 4-12,17-9 23,0 0 0,0 0 0,0-1 0,-1 0 0,1 1 0,0-1 0,0 0 0,0 0 0,-1-1 0,1 1-1,0-1 1,0 1 0,0-1 0,0 0 0,0 0 0,0 0 0,0-1 0,0 1 0,0-1 0,0 0 0,1 0 0,-1 0 0,1 0 0,-1 0 0,1 0 0,0-1 0,0 1 0,0-1 0,0 1 0,0-1-1,1 0 1,-1 0 0,1 1 0,0-1 0,0-1 0,0 1 0,0 0 0,0 0 0,1 0 0,-1 0 0,1 0 0,0-1 0,0-1-23,0-12 4,0 1 0,1-1 0,1 1 0,0 0 0,2 0 0,0 0-1,0 0 1,2 0 0,0 1 0,0 0 0,1 0 0,1 0 0,1 1 0,0 1 0,1-1 0,0 2 0,1-1 0,1 1 0,-1 1 0,2 0 0,7-5-4,249-154 20,-264 167-17,-1 0 0,1 0 0,0-1 0,-1 0 0,0 0 1,0 0-1,0 0 0,0 0 0,0-1 0,-1 0 1,0 0-1,0 0 0,1-3-3,-4 6 1,0 0 0,-1 0 0,1 1 0,-1-1 0,1 0-1,-1 1 1,0-1 0,1 1 0,-1-1 0,0 1 0,0-1 0,0 1 0,0-1 0,0 1 0,0 0 0,-1-1 0,1 1 0,0 0 0,-1 0-1,1 0 1,-1 0 0,1 0 0,-1 1 0,1-1 0,-1 0 0,0 1 0,1-1 0,-1 1 0,0-1 0,0 1 0,1 0 0,-1 0 0,0 0-1,0 0 1,1 0 0,-1 0 0,0 0 0,0 1 0,1-1 0,-1 0 0,0 1 0,1 0 0,-1-1 0,0 1 0,1 0 0,-1 0-1,-10 4 0,0 0 0,1 0 0,0 1 0,0 0 1,0 1-1,1 0 0,0 1 0,1 0 1,-1 1-1,2 0 0,-1 0 0,-6 10 0,-13 52 25,27-69-49,1 0 0,-1 0 0,1 1 0,0-1 1,0 0-1,0 0 0,0 0 0,1 1 0,-1-1 0,1 0 0,-1 0 1,1 0-1,0 1 0,0-1 0,0 0 0,0 0 0,0 0 0,0-1 1,0 1-1,1 0 0,-1 0 0,1-1 0,-1 1 0,1 0 0,0-1 1,-1 0-1,1 1 0,0-1 0,0 0 0,0 0 0,0 0 0,1 0 24,2 0-360,-1 0 0,1 0-1,-1-1 1,1 0 0,-1 0-1,1 0 1,-1-1 0,1 1-1,-1-1 1,1 0-1,-1 0 1,0-1 0,1 1-1,-1-1 361,37-14-3682</inkml:trace>
  <inkml:trace contextRef="#ctx0" brushRef="#br1" timeOffset="69533.251">807 11379 9458,'-56'41'4824,"-15"35"-3380,65-69-1385,-2 0 1,1 1 1,-1 0 0,2 1-1,-1-1 1,2 1 0,-1 1-1,1-1 1,0 1-1,1 0 1,0 0 0,1 0-1,0 1 1,0-1 0,1 1-1,0 10-60,4-15 10,1 1 0,0-1-1,1 0 1,-1 0 0,1 0-1,0 0 1,1-1 0,-1 0 0,1 0-1,0 0 1,1 0 0,-1-1-1,1 0 1,0 0 0,0 0 0,0-1-1,0 0 1,1 0 0,-1-1-1,1 1 1,0-2 0,0 1 0,-1-1-1,1 0 1,1 0-10,20 6 34,-19-5-23,-1-1-1,0 2 1,0-1 0,0 1-1,0 0 1,0 0-1,-1 1 1,0 0-1,1 1 1,4 3-11,-10-4-2,0 0 0,-1 1-1,1-1 1,-1 0 0,0 1 0,0-1 0,0 1-1,-1-1 1,0 1 0,0-1 0,0 1 0,0-1-1,0 1 1,-1-1 0,0 0 0,0 1-1,0-1 1,-1 0 0,1 1 0,-1-1 0,0 0-1,0 0 1,-1 0 0,1-1 0,-1 1 0,0 0 2,-2 5 45,0-1 1,0 0-1,0 0 0,-1 0 1,0-1-1,-1 0 1,0 0-1,0 0 1,0-1-1,-1 0 1,0-1-1,0 0 0,-7 4-45,13-9 31,-1 0-1,1 1 1,0-1 0,0 0-1,0 0 1,-1-1-1,1 1 1,0 0-1,0-1 1,0 1-1,0-1 1,0 0-1,0 1 1,0-1-1,0 0 1,0 0-1,0-1 1,0 1 0,0 0-1,1-1 1,-1 1-1,0-1 1,1 1-1,0-1 1,-1 0-1,1 1 1,0-1-1,0 0 1,0 0-1,0 0 1,0 0-1,0 0 1,0 0 0,1 0-1,-1 0 1,1-1-1,0 1 1,-1 0-1,1 0 1,0 0-1,0-1 1,1 1-1,-1 0 1,0 0-1,1 0 1,-1 0-1,1-2-30,3-13 15,0-1 0,1 1-1,0 0 1,2 0 0,0 1-1,1 0 1,0 0 0,2 1-1,-1 0 1,2 1 0,5-6-15,139-155 66,-52 77 25,-103 98-89,-1 1 1,1-1-1,0 0 0,-1 0 0,1 0 0,0 0 1,-1 0-1,1 0 0,0 0 0,-1 0 0,1 0 0,0 0 1,-1 0-1,1 0 0,0 0 0,-1 0 0,1-1 1,0 1-1,-1 0 0,1 0 0,0 0 0,-1 0 1,1-1-1,0 1 0,0 0 0,-1 0 0,1-1 1,0 1-1,0 0 0,0 0 0,-1-1 0,1 1 1,0 0-1,0-1 0,0 1 0,0 0 0,-1 0 1,1-1-1,0 1 0,0 0 0,0-1 0,0 1 1,0 0-1,0-1 0,0 1 0,0-1 0,0 1 1,0 0-1,0-1 0,0 1 0,0 0 0,0-1 0,1 1 1,-1 0-1,0 0 0,0-1 0,0 1 0,0 0 1,1-1-1,-1 1 0,0 0 0,0 0 0,1-1 1,-1 1-1,0 0 0,0 0 0,1-1 0,-1 1 1,0 0-1,1 0-2,-30 2 110,27-2-106,-12 1 17,0 2-1,0-1 0,0 2 1,1 0-1,-1 0 1,1 2-1,-2 0-20,11-2-2,0 0-1,1 0 1,0 0 0,-1 0-1,2 0 1,-1 1 0,0-1-1,1 1 1,0 0 0,0 0-1,0-1 1,1 1 0,0 1-1,0-1 1,0 0 0,0 0-1,1 0 1,0 0 0,0 1-1,0-1 1,1 0 0,0 0-1,0 0 1,0 0 0,0 0 0,1 0-1,0 0 1,0 0 0,0 0-1,1-1 1,0 2 2,2-2-71,-1-1 1,0 0-1,1 0 1,-1 0-1,1-1 0,0 0 1,0 1-1,0-2 1,0 1-1,1 0 1,-1-1-1,0 0 0,0-1 1,1 1-1,-1-1 1,1 0-1,-1 0 1,0 0-1,1-1 0,-1 0 1,0 0-1,1 0 1,-1-1-1,0 0 71,44-8-3393,-1 0-125</inkml:trace>
  <inkml:trace contextRef="#ctx0" brushRef="#br1" timeOffset="70195.227">1249 11159 8930,'-3'-15'6845,"-9"38"-4482,5-8-2370,-83 191 1423,61-100-944,28-105-469,1 1-1,0-1 1,-1 1 0,1-1-1,0 1 1,0-1 0,0 1 0,1 0-1,-1-1 1,0 1 0,0-1-1,1 0 1,-1 1 0,1-1-1,-1 1 1,1-1 0,0 1-1,0-1 1,-1 0 0,1 0 0,0 1-1,0-1 1,0 0 0,0 0-1,0 0 1,1 0 0,-1 0-1,0 0 1,0 0 0,1-1 0,-1 1-1,0 0 1,1-1 0,-1 1-1,1-1 1,-1 1 0,1-1-1,-1 0 1,1 0 0,-1 0 0,1 0-1,-1 0 1,1 0 0,0 0-3,41-6 47,-37 4-43,-1 0 0,1 1 0,0 0 0,0 0 0,0 1-1,1-1 1,-1 1 0,0 1 0,0-1 0,0 1 0,0 0 0,0 0-1,0 1 1,-1 0 0,1 0 0,5 2-4,-10-3-4,0 0 0,0 0 1,0-1-1,-1 1 0,1 0 0,0 0 0,0 0 1,0 0-1,-1 0 0,1 0 0,-1 0 1,1 0-1,-1 1 0,1-1 0,-1 0 0,1 0 1,-1 0-1,0 1 0,0-1 0,0 0 0,0 0 1,0 0-1,0 1 0,0-1 0,0 0 1,0 0-1,0 1 0,-1-1 0,1 0 0,0 0 1,-1 0-1,1 0 0,-1 0 0,0 1 0,1-1 1,-1 0-1,0 0 4,-33 37-5,26-32 93,0 0 0,-1 0 0,0-1 0,0 0 0,0-1 0,-1 0 0,1 0 0,-1-1 1,0 0-1,-8 1-88,13-3 43,0 0 1,0-1-1,0 1 1,-1-1-1,1 0 1,0-1-1,0 1 1,0-1-1,0 0 1,0 0-1,0 0 1,1-1-1,-1 0 1,0 0-1,1 0 1,-1 0-1,1-1 1,0 0-1,-1 0 1,1 0-1,1 0 1,-1-1-1,0 1-43,-6-26-1423,25 16-2838,7 11 237</inkml:trace>
  <inkml:trace contextRef="#ctx0" brushRef="#br1" timeOffset="70536.539">1610 11608 12419,'-3'-4'3064,"-5"5"953,2 2-3465,-3 3-1376,-3 8-2505,-6 1-687,1-3-1514</inkml:trace>
  <inkml:trace contextRef="#ctx0" brushRef="#br1" timeOffset="74170.155">2056 11147 6801,'25'-42'7722,"-33"71"-4847,-75 143-2276,-47 81 77,113-191-333,18-61-349,-1-1-1,1 0 0,-1 0 1,1 1-1,-1-1 1,0 0-1,1 0 1,-1 0-1,1 1 1,-1-1-1,1 0 1,-1 0-1,1 0 1,-1 0-1,1 0 1,-1 0-1,1 0 1,-1 0-1,1 0 1,-1 0-1,1 0 1,-1-1-1,1 1 1,-1 0-1,1 0 1,-1 0-1,1-1 0,-1 1 1,0 0-1,1 0 1,-1-1-1,1 1 1,-1 0-1,0-1 1,1 1-1,-1-1 1,0 1-1,1 0 1,-1-1-1,0 1 1,0-1-1,0 1 1,1-1-1,-1 1 1,0-1-1,0 1 1,0-1-1,0 1 1,0-1 6,2-1-104,50-57-4619,-20 5 1199</inkml:trace>
  <inkml:trace contextRef="#ctx0" brushRef="#br1" timeOffset="74442.613">2197 11120 8890,'-5'-3'5809,"-3"13"-4362,-32 120-568,36-111-756,-3 18 48,2 1 0,1-1-1,2 1 1,2-1 0,1 1 0,6 33-171,3 2-48,-18-97-3549,-3 5 1576</inkml:trace>
  <inkml:trace contextRef="#ctx0" brushRef="#br1" timeOffset="74653.324">1953 11432 7666,'-8'-9'3352,"4"2"249,-1 5-1985,10 7-503,4-7-553,11 2-200,1 2-296,15-2-32,1-8-8,14 2-48,-2-4-640,9-3-3017,-13-6 736</inkml:trace>
  <inkml:trace contextRef="#ctx0" brushRef="#br1" timeOffset="75718.921">2472 11258 8314,'0'-1'111,"0"1"-1,0 0 1,0-1 0,0 1 0,0-1-1,0 1 1,-1-1 0,1 1 0,0-1-1,0 1 1,0 0 0,0-1 0,-1 1-1,1-1 1,0 1 0,0 0 0,-1-1-1,1 1 1,0 0 0,-1-1 0,1 1-1,-1 0 1,1 0 0,0-1 0,-1 1-1,1 0 1,-1 0 0,1-1 0,0 1-1,-1 0 1,1 0 0,-1 0 0,1 0-1,-1 0 1,1 0 0,-1 0 0,1 0-1,0 0 1,-1 0 0,1 0 0,-1 0-1,1 0 1,-1 0 0,1 0 0,-1 1-1,1-1 1,0 0 0,-1 0 0,1 0-1,-1 1 1,1-1 0,0 0 0,-1 1-1,1-1 1,0 0 0,-1 1 0,1-1-1,0 0 1,-1 1 0,1-1 0,0 0-1,0 1 1,0-1 0,-1 1 0,1-1-111,-23 28 774,11-9-636,1 0-1,0 0 1,1 1-1,2 0 0,0 1 1,1 0-1,0 0 0,2 1 1,-1 13-138,5-32 15,1-1 0,-1 1 1,1 0-1,0 0 0,-1-1 1,1 1-1,0 0 0,1 0 1,-1 0-1,1-1 0,-1 1 1,1 0-1,0-1 0,0 1 1,0 0-1,0-1 0,0 1 1,1-1-1,-1 0 0,1 1 1,-1-1-1,1 0 1,0 0-1,0 0 0,0 0 1,0 0-1,0-1 0,1 1 1,-1-1-1,0 1 0,1-1 1,-1 0-1,1 0 0,0 0 1,-1 0-1,1 0 0,0-1 1,1 1-16,4-2 26,1-1 0,-1 0 1,0 0-1,1-1 1,-1 0-1,0 0 0,-1-1 1,1 0-1,0-1 1,-1 1-1,0-1 0,0-1 1,-1 0-1,1 0-26,-1 1 19,17-15 38,-2-1-1,0-1 1,-2 0 0,0-2 0,-2 0 0,2-5-57,22-53 60,-41 67-62,-13 31-7,3 4 10,1 0 0,1 1 0,0 0 0,2 0 0,0 1-1,2 0 1,0 0 0,1 10-1,2-25 11,0 0 0,0-1 1,1 1-1,0-1 0,1 1 0,0-1 0,0 1 1,0 0-1,0-1 0,1 0 0,0 1 0,1-1 1,-1 0-1,1 0 0,0-1 0,1 1 0,-1 0 1,1-1-1,0 0 0,1 0 0,-1 0 1,1 0-1,0-1 0,0 0 0,4 2-11,-5-4 9,0-1 1,0 0-1,1 0 0,-1 0 0,0 0 1,0-1-1,1 0 0,-1 0 1,0 0-1,0 0 0,1-1 0,-1 0 1,0 1-1,0-2 0,0 1 0,0 0 1,0-1-1,0 0 0,0 0 0,0 0 1,0-1-10,72-56 169,-68 52-153,0 1-1,0-1 1,0-1 0,-1 0-1,-1 0 1,1 0-1,-1-1 1,0 0 0,-1 0-1,0 0 1,-1-1-1,0 0 1,0 0-1,-1 0 1,0 0 0,-1 0-1,0-1 1,-1 1-1,0-1 1,0 1 0,-1-1-1,-1 1 1,0-1-1,0 1 1,-1-1 0,-2-7-16,3 17 0,1-1 1,0 1-1,0-1 0,0 1 1,-1 0-1,1-1 1,-1 1-1,1 0 1,-1-1-1,0 1 1,1 0-1,-1 0 1,0 0-1,0-1 1,0 1-1,0 0 1,0 0-1,0 0 1,0 1-1,0-1 1,0 0-1,0 0 0,-1 0 1,1 1-1,0-1 1,-1 1-1,1-1 1,0 1-1,-1 0 1,1-1-1,0 1 1,-1 0-1,1 0 1,-1 0-1,1 0 1,0 0-1,-1 0 1,1 0-1,-1 0 1,1 1-1,0-1 0,-1 1 1,1-1-1,0 1 1,-1-1-1,1 1 1,0 0-1,0-1 1,0 1-1,0 0 1,-1 0-1,1 0 1,0 0-1,1 0 1,-1 0-1,0 0 1,0 1-1,0-1 0,1 0 1,-1 0-1,0 1 1,1-1-1,-1 0 1,1 1-1,0-1 0,-2 2 3,0 0-1,1-1 1,-1 1-1,1 0 0,0 0 1,0 0-1,0 0 1,0 0-1,1 0 1,-1 1-1,1-1 0,0 0 1,-1 0-1,2 0 1,-1 1-1,0-1 1,1 0-1,-1 0 0,1 0 1,0 0-1,0 0 1,0 0-1,0 0 0,1 0 1,-1 0-1,1-1 1,0 1-1,0 0 1,0-1-1,0 1 0,0-1 1,0 0-1,1 0 1,-1 0-1,1 0 1,0 0-1,-1 0 0,1-1 1,0 0-1,0 1 1,0-1-1,0 0 1,0 0-1,2 0-2,6-4 12,-1-1-1,1 0 1,-1 0-1,0-1 1,0 0-1,0-1 1,-1 0 0,0-1-1,0 0 1,0 0-1,-1-1 1,0 0 0,-1 0-1,0-1 1,0 0-1,4-8-11,-8 13 7,3-3 6,-1 1 1,-1-1-1,1 0 1,-1 0-1,0-1 1,-1 1-1,0-1 1,0 0-1,2-6-13,-6 13 0,1 0 0,0 1-1,-1-1 1,1 1-1,0-1 1,-1 0-1,1 1 1,-1-1 0,1 1-1,-1-1 1,1 1-1,-1 0 1,1-1 0,-1 1-1,0-1 1,1 1-1,-1 0 1,1 0-1,-1-1 1,0 1 0,1 0-1,-1 0 1,0 0-1,1 0 1,-1-1 0,0 1-1,0 0 1,1 0-1,-1 1 1,0-1-1,1 0 1,-1 0 0,0 0-1,1 0 1,-1 1-1,0-1 1,1 0 0,-1 0-1,0 1 1,1-1-1,-1 1 1,1-1-1,-1 0 1,1 1 0,-1-1-1,1 1 1,-1-1-1,1 1 1,-1 0 0,1-1-1,0 1 1,-1-1-1,1 1 1,0 0-1,0-1 1,-1 1 0,1 0-1,0-1 1,0 1-1,0 0 1,0 0 0,-11 12-13,1 0 1,1 0-1,0 1 1,1 1-1,0 0 1,1 0-1,0 2 13,2-6-1,-1 3 19,0 1 0,1 0 0,0 0 0,1 0 1,1 1-1,0 0 0,1-1 0,1 5-18,1-17 6,1 0 0,-1 0 0,1 0 0,0-1 0,0 1 0,0 0 0,0 0 0,0-1 0,1 1 0,-1-1 0,1 1 0,-1-1-1,1 0 1,0 1 0,0-1 0,0 0 0,0 0 0,1 0 0,-1-1 0,0 1 0,1 0 0,0-1 0,-1 0 0,1 1 0,0-1 0,-1 0 0,1 0 0,0-1 0,0 1 0,0-1 0,0 1 0,0-1 0,0 0 0,-1 0 0,1 0 0,0-1 0,0 1-1,0 0 1,0-1 0,0 0 0,0 0 0,-1 0 0,1 0 0,0 0 0,-1-1 0,1 1 0,1-2-6,10-2 20,0-1-1,0-1 1,-1 0 0,0-1 0,0-1-1,-1 0 1,0 0 0,0-1-1,-1-1 1,-1 0 0,0 0-1,0-1 1,-1-1 0,0 1 0,-2-1-1,1-1 1,-1 1 0,-1-1-1,-1-1 1,0 1 0,0-1 0,0-6-20,-14-12 5,8 33-6,1 0 0,-1 0 0,0-1 0,1 1 0,-1 0 0,0 0 0,0 0 0,1 0 0,-1 0 0,0 0 0,0 0 0,1 0 0,-1 0 0,0 0 0,1 0 0,-1 0 0,0 1 0,0-1 0,1 0 0,-1 1 0,0-1 0,1 0 0,-1 1 0,1-1 0,-1 1 0,0-1 0,1 1 0,-1-1 0,1 1 0,-1-1 0,1 1 0,0-1 0,-1 1 0,1 0 0,-1-1 0,1 1 0,0 0 0,0 0 0,-1-1 0,1 1 1,-32 96-4,30-91 12,0 1-1,1-1 1,0 1 0,0-1-1,0 1 1,1 0 0,0-1-1,0 1 1,1 0 0,0-1-1,0 1 1,0-1 0,2 5-8,-2-10-22,1 1 0,-1-1-1,0 1 1,1-1 0,-1 1 0,1-1 0,0 0 0,-1 0 0,1 1-1,0-1 1,0 0 0,0-1 0,0 1 0,0 0 0,0-1 0,0 1-1,0-1 1,0 1 0,0-1 0,0 0 0,0 0 0,0 0 0,0 0-1,0 0 1,0-1 0,0 1 0,0 0 0,0-1 0,0 0 0,0 1-1,0-1 1,0 0 0,0 0 0,0 0 0,-1 0 0,1-1 0,0 1-1,-1 0 1,1-1 0,-1 1 0,1-1 0,-1 1 0,1-2 22,47-68-5642,-30 24 1240</inkml:trace>
  <inkml:trace contextRef="#ctx0" brushRef="#br1" timeOffset="75980.893">3363 11017 11074,'-10'-5'3273,"3"1"712,2 2-3185,4 4-312,1 2-336,7 2-72,1 5-176,9 3-976,2-5 2160,16 7-5041,2-5 1377</inkml:trace>
  <inkml:trace contextRef="#ctx0" brushRef="#br1" timeOffset="76731.756">3627 11052 8570,'-6'-18'6721,"-13"14"-4531,-23 11-1388,34-3-759,0-1 0,0 1 0,0 1 0,0-1 0,1 1 0,0 0 0,0 1 0,0 0 0,1 0 0,0 0 0,0 1 0,1 0 0,0 0 0,0 1 0,0-1 0,1 1 0,0 0 0,1 0 0,0 0 1,0 1-1,0-1 0,1 1-43,-2 8 28,1 0 1,0 0 0,2 1 0,0-1 0,0 0-1,2 1 1,0-1 0,1 0 0,1 0-1,4 16-27,-6-29 5,0 0 1,0 0 0,1 1 0,-1-1-1,1 0 1,0 0 0,0-1 0,0 1-1,1 0 1,-1-1 0,1 1 0,0-1-1,0 0 1,0 0 0,0 0 0,0 0-1,1-1 1,-1 1 0,1-1 0,0 0-1,0 0 1,0 0 0,0 0 0,0-1-1,0 0 1,0 0 0,1 0 0,-1 0-1,0 0 1,1-1 0,-1 0 0,3 0-7,6-5 47,1 0 1,0-1 0,-1-1 0,0 0 0,-1 0 0,0-2 0,0 1 0,0-2-1,-1 1 1,-1-2 0,0 1 0,0-1 0,-1-1 0,0 0 0,-1 0 0,1-3-48,-1 5 8,37-52 18,-3-1 0,-2-2-1,-4-2 1,4-15-26,-36 72 5,1 1 11,0 0 1,-1-1 0,-1 0 0,0 0-1,0 0 1,-1-1 0,0 1 0,0-9-17,-2 18 2,-1 0 0,1 0 0,0 0 1,-1 0-1,1 1 0,-1-1 0,1 0 0,-1 0 1,1 1-1,-1-1 0,0 0 0,1 1 1,-1-1-1,0 0 0,1 1 0,-1-1 0,0 1 1,0 0-1,0-1 0,1 1 0,-1-1 0,0 1 1,0 0-1,0 0 0,0 0 0,0-1 1,0 1-1,1 0 0,-1 0 0,0 0 0,0 0 1,0 0-1,0 1 0,0-1 0,0 0 1,0 0-1,0 1 0,1-1 0,-1 0 0,0 1 1,0-1-1,0 1 0,1-1 0,-1 1 0,0-1 1,0 1-1,1-1 0,-1 1 0,1 0 1,-1 0-1,0-1 0,1 1 0,-1 0 0,1 0 1,0-1-1,-1 2-2,-11 10-9,0 1 1,1 1-1,1 0 1,0 0 0,1 1-1,0 0 1,1 1-1,1 0 1,-4 14 8,5-15 5,1 0 0,1 1 1,0 0-1,1-1 0,1 1 0,0 0 1,1 1-1,1-1 0,0 0 0,1 0 0,1 0 1,1 0-1,0 0 0,1-1 0,1 3-5,-4-17 2,-1 1 0,1 0 0,-1 0-1,1 0 1,0-1 0,0 1-1,0 0 1,0-1 0,0 1-1,0-1 1,0 1 0,1-1 0,-1 1-1,0-1 1,1 0 0,-1 0-1,1 0 1,-1 0 0,1 0-1,0 0 1,0 0 0,-1 0-1,1 0 1,0-1 0,0 1 0,0-1-1,0 0 1,-1 1 0,1-1-1,0 0 1,0 0 0,0 0-1,0 0 1,0-1 0,0 1 0,0 0-1,-1-1 1,1 1 0,0-1-1,0 0 1,0 0 0,-1 0-1,1 1 1,0-2-2,9-7 32,0-1-1,0-1 1,-2 1 0,1-2-1,-1 1 1,-1-1 0,0 0-1,-1-1 1,6-13-32,-4 9 26,20-37 38,-3-2 1,-1-1-1,4-25-64,-22 58 18,-7 24-20,0 0 1,-1 0 0,1 0 0,0 0 0,0 0-1,0 0 1,-1 0 0,1-1 0,0 1-1,0 0 1,0 0 0,0 0 0,-1 0 0,1 0-1,0 0 1,0 0 0,0 0 0,0-1-1,-1 1 1,1 0 0,0 0 0,0 0 0,0 0-1,0 0 1,0-1 0,0 1 0,-1 0 0,1 0-1,0 0 1,0-1 0,0 1 0,0 0-1,0 0 1,0 0 0,0-1 0,0 1 0,0 0-1,0 0 1,0 0 0,0-1 0,0 1-1,0 0 1,0 0 0,0 0 0,0-1 1,-11 21-57,-4 16 45,1 0 0,2 1 0,2 1 1,1 0-1,2 0 0,2 1 0,1 0 1,2 0-1,2 0 0,5 36 12,9 39 36,-5-106 94,-81-315 220,70 302-341,-1-7 8,10 14-20,6 10 12,58 38-1445,25-33-4784,-38-20 1727</inkml:trace>
  <inkml:trace contextRef="#ctx0" brushRef="#br1" timeOffset="77332.85">4540 11147 9986,'7'-5'4363,"-14"6"-880,-19 9-1607,13-2-1756,1 1-1,-1 1 1,2 0-1,-1 0 1,1 1-1,1 1 1,0 0-1,1 0 1,0 1-1,1 0 1,0 0-1,1 1 1,0 1-120,6-13 8,-1 0 1,1 0-1,0 0 1,0 0-1,0 0 1,0 0-1,0 0 1,0 0 0,1 0-1,-1 0 1,1 0-1,-1 0 1,1 1-1,0-1 1,0 0-1,0 0 1,0 1-1,0-1 1,0 0-1,1 0 1,-1 0-1,1 1 1,0-1-1,-1 0 1,1 0-1,0 0 1,0 0-1,1 0 1,-1 0-1,0-1 1,0 1-1,1 0 1,-1-1-1,1 1 1,0 0 0,-1-1-1,1 0 1,0 1-1,0-1 1,0 0-1,0 0 1,0 0-1,0 0 1,1 0-9,4-2 6,1-1 1,-1 1 0,0-1 0,0 0-1,0-1 1,0 0 0,0 0 0,0 0 0,-1-1-1,1 0 1,-1 0 0,0-1 0,-1 1-1,1-1 1,-1-1 0,1 0-7,0 1 6,12-11 10,-1 0 0,-1-1-1,0-1 1,-1 0-1,-1-2 1,-1 1 0,-1-2-1,-1 1 1,0-2-1,1-6-15,-9 12-82,-9 25-60,-3 15 37,-1-1 108,1 0 1,1 0-1,1 1 1,1 0 0,1 0-1,-2 23-3,7-45 4,0-1 0,-1 0-1,1 1 1,0-1-1,0 1 1,0-1 0,0 1-1,0-1 1,0 0 0,1 1-1,-1-1 1,0 1-1,1-1 1,-1 0 0,1 1-1,-1-1 1,1 0 0,0 1-1,-1-1 1,1 0-1,0 0 1,0 0 0,0 0-1,0 0 1,0 0 0,0 0-1,0 0 1,0 0 0,1 0-1,-1 0 1,0-1-1,0 1 1,1-1 0,-1 1-1,0-1 1,1 1 0,-1-1-1,1 0 1,-1 1-1,1-1 1,-1 0 0,0 0-1,1 0-3,53-32 46,-22 4-30,-1-1 1,-1-1-1,17-24-16,-42 45-136,-14 23 36,-3 11 102,1 0 1,2 0-1,0 1 1,2 0-1,1 0 1,1 1-1,0 8-2,4-33 6,-1 0 0,1-1 0,-1 1-1,1 0 1,0 0 0,0 0 0,0-1-1,0 1 1,0 0 0,0 0 0,1-1-1,-1 1 1,1 0 0,-1 0 0,1-1-1,-1 1 1,1 0 0,0-1 0,0 1-1,0-1 1,0 1 0,0-1 0,0 1-1,0-1 1,1 0 0,-1 0 0,0 1 0,1-1-1,-1 0 1,1 0 0,-1 0 0,1-1-1,-1 1 1,1 0 0,0-1 0,0 1-1,-1-1 1,1 1 0,0-1 0,0 0-1,0 1-5,69-29 97,-68 26-92,21-13-13,0-2 1,-1 0-1,-1-1 1,-1-2-1,-1 0 1,0-1-1,-2-1 1,0-1-1,-2 0 1,0-1-1,6-17 8,-15 23-60,-21 28-81,1 9-35,1 0 0,1 1 0,1 0 1,1 1-1,1 0 0,0 0 0,2 1 1,0 0-1,1 4 176,3-21-3662,2-17 8</inkml:trace>
  <inkml:trace contextRef="#ctx0" brushRef="#br1" timeOffset="84284.025">5414 11135 5049,'0'-1'281,"1"1"1,0-1-1,-1 1 0,1-1 0,-1 0 1,0 0-1,1 1 0,-1-1 0,1 0 0,-1 0 1,0 1-1,0-1 0,1 0 0,-1 0 1,0 0-1,0 0 0,0 1 0,0-1 1,0 0-1,0 0 0,0 0 0,0 0 1,-1 0-1,1 1 0,0-1 0,0 0 1,-1 0-1,1 1 0,0-1 0,-1 0 1,1 0-1,-1 1 0,1-1 0,-1 0 1,0 0-282,1 1 76,-1-1 0,0 0 0,0 0 0,0 1 0,1-1 0,-1 0 0,0 1 0,0-1 0,0 1 0,0 0 0,0-1 0,0 1 0,0 0 0,0-1 0,0 1 1,0 0-1,0 0 0,0 0 0,0 0 0,0 0 0,0 0 0,-1 0 0,1 0 0,0 0 0,0 1 0,0-1 0,0 0 0,0 1 0,0-1-76,-71 56 199,69-54-201,1 1 0,0 0 0,0 0 0,0-1 0,0 1 0,1 0-1,-1 0 1,1 1 0,0-1 0,0 0 0,0 0 0,0 1-1,0-1 1,1 0 0,0 1 0,-1-1 0,1 1 0,0-1 0,1 0-1,-1 1 1,1-1 0,-1 0 0,1 1 0,0-1 0,1 2 2,0-3 0,0 0 0,1 1 0,-1-1 1,1 0-1,-1-1 0,1 1 0,0 0 0,0-1 1,0 1-1,0-1 0,0 0 0,0 0 1,0 0-1,0-1 0,0 1 0,0-1 0,0 1 1,1-1-1,-1 0 0,0 0 0,0-1 1,0 1-1,1-1 0,1 0 0,11 1 11,81 11 10,-96-10-24,0 0-1,0 1 1,0-1 0,-1 0-1,1 1 1,-1-1 0,1 1-1,-1-1 1,1 1 0,-1-1 0,0 1-1,0-1 1,0 1 0,0-1-1,0 1 1,0-1 0,0 1-1,0 0 1,0-1 0,-1 0-1,1 1 1,-1-1 0,1 1-1,-1-1 1,0 1 0,1-1-1,-1 0 1,0 1 0,0-1 0,0 0-1,0 0 1,0 0 0,0 0-1,0 0 1,-1 0 0,1 0-1,0 0 1,0 0 0,-1-1-1,1 1 1,-1 0 0,1-1 3,-3 5 6,-113 81 1252,86-66-1165,-152 99-891,144-82-2500</inkml:trace>
  <inkml:trace contextRef="#ctx0" brushRef="#br1" timeOffset="131210.022">458 12399 6601,'9'-8'4779,"1"18"-3491,3 21-1216,24 144 795,-36-173-850,0 1 0,-1-1 0,1 0 0,0 0 0,0 0 0,0 0 1,1 0-1,-1 0 0,0-1 0,1 1 0,-1 0 0,1-1 0,0 1 0,-1-1 0,1 1 0,0-1 0,0 0 1,0 0-1,0 0 0,0 0 0,0 0 0,0 0 0,0 0 0,1-1 0,-1 1 0,0-1 0,0 0 0,1 1 1,-1-1-1,0 0 0,0 0 0,1-1 0,-1 1 0,0 0 0,0-1 0,0 1 0,1-1-17,74-43 349,-52 26-426,-1-1 0,-2-1-1,0-1 1,-1-1 0,0 0-1,-2-2 1,-1-1 0,-2 0-1,2-4 78,-8 0-277,-10 28 277,0 1 0,0 0 0,1-1 0,-1 1 0,0 0 0,0-1 0,0 1 0,0 0 0,0-1 0,0 1 0,0 0 0,0-1-1,0 1 1,0 0 0,-1-1 0,1 1 0,0 0 0,0-1 0,0 1 0,0 0 0,0-1 0,-1 1 0,1 0 0,0-1 0,0 1 0,0 0 0,-1 0 0,1-1 0,0 1 0,0 0 0,-1 0 0,1-1 0,0 1 0,-1 0 0,1 0 0,0 0 0,-1 0-1,1 0 1,0 0 0,-1-1 0,1 1 0,0 0 0,-1 0 0,1 0 0,0 0 0,-1 0 0,1 0 0,-1 0 0,1 0 0,0 0 0,-1 1 0,1-1 0,0 0 0,-1 0 0,1 0 0,0 0 0,-1 0 0,1 1 0,0-1 0,0 0 0,-1 0 0,1 0-1,0 1 1,0-1 0,-1 0 0,1 1 0,0-1 0,0 0 0,0 0 0,-1 1 0,-62 68 620,55-57-526,0 0 5,0 0 1,0 1-1,1 0 0,1 0 1,0 1-1,1 0 1,0 0-1,1 0 1,1 1-100,2-12-54,0 0 0,0-1 0,1 1 0,-1 0 0,1 0 0,0 0 0,0 0 0,0 0 1,0 0-1,0 0 0,0 0 0,1 0 0,0-1 0,-1 1 0,1 0 0,0 0 0,1 0 0,-1-1 1,0 1-1,1-1 0,-1 1 0,1-1 0,0 1 0,0-1 0,0 0 0,0 0 0,0 0 1,0 0-1,1 0 0,-1-1 0,1 1 0,-1-1 0,1 1 0,0-1 54,27-8-2898</inkml:trace>
  <inkml:trace contextRef="#ctx0" brushRef="#br1" timeOffset="133873.202">1989 12255 6609,'69'-74'8109,"-61"47"-7513,-34 35-512,-65 103 1,-75 94 190,158-196-253,1 0 138,11-18 17,112-128-1564,-111 132 1248,89-94-5271,-52 53 1854</inkml:trace>
  <inkml:trace contextRef="#ctx0" brushRef="#br1" timeOffset="134192.788">2138 12051 5129,'9'-17'3223,"-39"86"2950,-45 123-5755,71-184-392,0 0 0,1 1-1,0-1 1,1 0 0,-1 1-1,2 0 1,-1-1 0,1 1 0,0 0-1,1 0 1,0 0 0,1-1-1,0 1 1,0 0 0,1 0-1,0-1 1,0 1 0,1-1 0,0 0-1,0 1 1,1-1 0,4 6-26,-7-13-6,0 0 1,0 0 0,0 0 0,0-1 0,0 1-1,0 0 1,0-1 0,1 1 0,-1 0-1,0-1 1,0 0 0,0 1 0,1-1-1,-1 0 1,0 0 0,0 1 0,1-1 0,-1 0-1,0 0 1,0 0 0,1-1 0,-1 1-1,0 0 1,0 0 0,1-1 0,-1 1-1,0-1 1,1 1 5,16-15-2995,-8 2 494</inkml:trace>
  <inkml:trace contextRef="#ctx0" brushRef="#br1" timeOffset="134464.067">1926 12370 6769,'-23'-12'2921,"12"3"136,5 3-1545,11-2-864,15 5-192,11 2-328,21-1-72,6 4-56,27 1-48,1 4-1472,1-1-1593,-19 3-7</inkml:trace>
  <inkml:trace contextRef="#ctx0" brushRef="#br1" timeOffset="135774.086">2901 12268 10178,'0'-9'342,"0"1"-1,-1-1 1,0 0-1,-1 0 1,0 0-1,0 1 1,-1-1-1,0 1 0,0-1 1,-1 1-1,0 0 1,-1 1-1,0-2-341,5 9 6,-6-11 191,7 11-181,-1-1 0,0 1 0,0-1 0,0 1 0,0-1 0,0 0 0,1 1 0,-1-1-1,0 1 1,-1-1 0,1 0 0,0 1 0,0-1 0,0 1 0,0-1 0,0 0 0,0 1 0,-1-1 0,1 1-1,0-1 1,-1 1 0,1-1 0,0 1 0,-1-1 0,1 1 0,0-1 0,-1 1 0,1-1 0,-1 1 0,1 0-1,-1-1 1,1 1 0,-1 0 0,1 0 0,-1-1 0,1 1 0,-1 0 0,1 0 0,-1-1 0,0 1 0,1 0-1,-1 0 1,1 0 0,-1 0 0,0 0 0,1 0 0,-1 0 0,1 0 0,-1 0 0,0 1 0,1-1 0,-1 0-1,1 0 1,-1 0 0,1 1 0,-1-1 0,1 0 0,-1 0 0,1 1 0,-1-1 0,1 1 0,-1-1 0,1 0-1,-1 1 1,1-1 0,0 1 0,-1-1 0,1 1-16,-6 11 19,0 0 0,1 0 0,0 0 0,1 1 0,1-1 0,0 1 1,1 0-1,0 0 0,1 0 0,0 3-19,1-15 4,-1 1-1,1-1 1,0 1 0,0-1 0,0 1 0,0-1 0,0 1 0,1-1-1,-1 1 1,0-1 0,1 1 0,-1-1 0,1 0 0,-1 1 0,1-1-1,0 0 1,-1 1 0,1-1 0,0 0 0,0 0 0,0 0-1,0 1 1,0-1 0,0 0 0,1 0 0,-1-1 0,0 1 0,0 0-1,1 0 1,-1-1 0,0 1 0,1 0 0,-1-1 0,1 1 0,-1-1-1,1 0 1,-1 0 0,1 1 0,-1-1 0,1 0 0,-1 0-1,1 0 1,-1-1 0,1 1 0,-1 0 0,0 0 0,1-1 0,-1 1-1,1-1 1,-1 0 0,0 1 0,1-1 0,-1 0-4,25-12 43,-1-2 0,-1-1 0,0 0 0,-1-2 0,-1-1 0,-1 0 0,18-22-43,-27 28-211,-33 39 54,13-14 154,-1 0-1,2 1 1,0 0 0,1 1-1,0-1 1,1 1 0,0 0-1,-1 9 4,5-22-10,1 1 0,-1 0-1,1-1 1,0 1-1,-1 0 1,1 0-1,0-1 1,0 1-1,0 0 1,0-1-1,0 1 1,0 0 0,1 0-1,-1-1 1,1 1-1,-1 0 1,1-1-1,0 1 1,-1-1-1,1 1 1,0-1 0,0 1-1,0-1 1,0 0-1,0 1 1,0-1-1,1 0 1,-1 0-1,0 0 1,1 0-1,-1 0 1,0 0 0,1 0-1,0 0 1,-1 0-1,1-1 1,-1 1-1,1-1 1,0 1-1,-1-1 1,1 0-1,0 1 1,1-1 10,31-1-2521,1-6 194</inkml:trace>
  <inkml:trace contextRef="#ctx0" brushRef="#br1" timeOffset="136629.598">3897 12146 8602,'-2'-66'4610,"2"65"-4557,-3-13 1346,-1 19-1265,-5 6-100,-1 1 1,2 0-1,0 1 0,0 0 1,1 1-1,-5 11-34,3-4 55,3-10-28,1-3 11,0 1 0,1 0-1,0 0 1,1 0 0,-1 1 0,2-1 0,-1 1 0,2 0-1,-1 0 1,1-1 0,0 3-38,2-11 9,0 0 1,-1 1-1,1-1 0,0 0 1,-1 0-1,1 0 1,0 0-1,0-1 0,0 1 1,0 0-1,0 0 0,0 0 1,0-1-1,0 1 0,0 0 1,0-1-1,0 1 1,0-1-1,0 0 0,1 1 1,-1-1-1,0 0 0,0 1 1,1-1-1,-1 0 1,0 0-1,0 0 0,1 0 1,-1-1-1,0 1 0,0 0 1,1 0-1,-1-1 0,0 1 1,0-1-1,0 1 1,0-1-1,0 1 0,0-1 1,1 0-1,-1 0-9,17-6 34,-1-2-1,-1 0 1,1-1 0,-2 0-1,1-1 1,-1-1-1,-1-1 1,0 0 0,-1 0-1,0-2 1,-2 1 0,1-2-1,-2 1 1,4-9-34,3-22 13,-40 64-72,14-5 53,1 0-1,0 0 1,1 1-1,0 0 1,1 0-1,1 1 1,0 0-1,1 0 1,0 4 6,4-18 3,-1 0 0,1 0 0,-1 1 0,1-1 0,0 0 1,-1 0-1,1 1 0,0-1 0,0 0 0,0 0 0,0 1 0,0-1 1,0 0-1,0 0 0,0 1 0,1-1 0,-1 0 0,0 0 0,1 0 1,-1 0-1,1 1 0,-1-1 0,1 0 0,0 0 0,-1 0 0,1 0 0,0 0 1,0 0-1,0 0 0,0-1 0,0 1 0,0 0 0,0 0 0,0-1 1,0 1-1,0 0 0,0-1 0,0 1 0,1-1 0,-1 0 0,0 1 1,0-1-1,0 0 0,1 0 0,-1 0 0,0 0 0,0 0 0,1 0 1,-1 0-1,0 0 0,0 0 0,1 0 0,-1-1 0,1 0-3,14-8 43,-1 0 0,-1-2-1,1 0 1,-2 0 0,1-1 0,-2-1-1,0 0 1,0-1 0,-1-1-43,-4 7 15,19-31 227,-31 49-243,0 1 0,0 1 0,1-1 0,0 1 0,1-1 0,0 1 0,1 0 0,0 0 0,1 0 0,0 10 1,1-20 4,0-1 1,0 0-1,0 1 0,0-1 0,1 0 0,-1 1 1,0-1-1,0 0 0,1 1 0,-1-1 0,1 0 1,-1 0-1,1 1 0,0-1 0,-1 0 0,1 0 0,0 0 1,0 0-1,0 0 0,0 0 0,0 0 0,0 0 1,0 0-1,0-1 0,0 1 0,0 0 0,0-1 0,1 1 1,-1-1-1,0 1 0,0-1 0,1 1 0,-1-1 1,0 0-1,1 0 0,-1 0 0,0 0 0,1 0 0,-1 0 1,0 0-1,1 0 0,-1 0 0,0 0 0,2-1-4,54-25 120,-50 22-627,0-1-1,-1 0 1,0 0 0,0-1-1,0 0 1,0 0-1,-1-1 1,0 1-1,-1-1 1,1 0 0,-1 0-1,2-6 508,11-34-3971</inkml:trace>
  <inkml:trace contextRef="#ctx0" brushRef="#br1" timeOffset="137145.628">4280 11880 8818,'-13'-2'2712,"-1"2"521,5 2-2497,1 3-296,4 2-264,2 4-120,2 1-56,8 6-56,1-1-232,12-1-2944,-1-8 839</inkml:trace>
  <inkml:trace contextRef="#ctx0" brushRef="#br1" timeOffset="137724.407">4557 12038 2729,'4'-15'2820,"-3"12"-2180,0 0 0,0 0 0,0 0 0,0 0 0,-1 0-1,1 0 1,-1 0 0,0 0 0,0-1 0,0 1 0,0 0 0,0 0 0,-1 0 0,1-1 0,-1 1 0,0 0 0,-1-2-640,1 5 76,-1-1 1,0 1-1,0-1 1,0 1 0,0-1-1,0 1 1,0 0-1,0 0 1,0 0 0,0 0-1,0 0 1,0 1-1,0-1 1,0 0 0,0 1-1,1 0 1,-1-1 0,0 1-1,0 0 1,0 0-1,1 0 1,-1 0 0,0 0-1,1 0 1,-2 1-77,2-1 44,-19 14-47,1 0 0,0 0 0,1 2 0,1 0 0,1 2 0,0-1 0,1 2 0,-10 18 3,21-33-1,0 0 1,0 0 0,0 1 0,1-1 0,0 1 0,0 0 0,0 0 0,1 0 0,0 1 0,0-1-1,0 0 1,1 1 0,0-1 0,0 1 0,1 0 0,0-1 0,0 1 0,0-1 0,1 1-1,0-1 1,0 1 0,1-1 0,0 1 0,0-1 0,0 0 0,1 0 0,0 0 0,0 0-1,0 0 1,1-1 0,0 0 0,0 0 0,1 0 0,-1 0 0,1 0 0,0-1 0,1 1 0,0-2 10,1-1 0,-1 0 0,0 0 1,1 0-1,-1-1 0,1 0 0,-1 0 1,1-1-1,0 0 0,-1 0 0,1 0 1,0-1-1,-1 0 0,1 0 0,-1-1 1,1 0-1,-1 0 0,0-1 0,0 1 1,4-3-11,3-2 21,1-1 1,-1 0 0,0-1-1,-1 0 1,0-1 0,-1 0 0,0-1-1,4-5-21,5-11 26,-2-1 0,-1-1-1,-1-1 1,-1 0 0,-2-1-1,-1-1 1,0-3-26,-10 29 2,3-7 3,3-7 7,0 0-1,-2-1 1,0 0 0,-1 0 0,-2-1 0,0 1 0,0-6-12,-11 1-10,8 25 8,-1 1 0,1 0 0,-1 0 0,1 0 0,-1-1 0,1 1-1,-1 0 1,1 0 0,-1 0 0,1 0 0,-1 0 0,0 0 0,1 0 0,-1 0-1,1 0 1,-1 0 0,1 0 0,-1 1 0,1-1 0,-1 0 0,1 0-1,-1 0 1,1 1 0,-1-1 0,1 0 0,-1 1 0,1-1 0,-1 0 0,1 1-1,0-1 1,-1 0 0,1 1 0,0-1 0,-1 1 0,1-1 0,0 1-1,-1-1 1,1 1 0,0-1 0,0 1 0,0-1 0,0 1 0,-1-1-1,1 1 1,0 0 2,-9 17-27,1 1-1,0 0 1,1 0-1,1 0 1,1 1-1,1 0 0,0 0 1,2 1-1,0 15 28,0-25-6,1 1-1,1 0 0,0 0 0,1 0 1,0 0-1,1 0 0,0-1 0,1 1 0,0-1 1,1 1-1,0-1 0,1 0 0,0 0 1,2 0 6,-6-8 4,1-1 0,-1 0 1,1 0-1,0 0 0,-1 0 1,1 0-1,0 0 0,0 0 1,0-1-1,1 1 0,-1-1 1,0 1-1,1-1 0,-1 0 1,1 0-1,-1 0 1,1 0-1,-1-1 0,1 1 1,0-1-1,-1 1 0,1-1 1,0 0-1,-1 0 0,1 0 1,0 0-1,-1-1 0,1 1 1,0-1-1,-1 1 0,1-1 1,-1 0-1,1 0 0,-1 0 1,1-1-1,-1 1 0,0-1 1,1 0-5,7-5 40,0 0-1,-1-1 1,1-1-1,-2 0 1,1 0 0,-1 0-1,3-8-39,6-6 43,-2 0 0,-1-1 0,-1-1 0,-1-1 0,-1 0 0,-1 0 0,-1-1 0,-2 0 0,-1 0 0,-1-1-1,1-23-42,-9 5 46,-4 46-58,-23 85-114,23-56 108,2 1-1,2 0 0,0 0 1,2 0-1,2 0 0,0 0 1,2 0-1,1-1 0,2 3 19,-3-19 14,1-1-1,0 0 0,1 0 1,0 0-1,0 0 0,1-1 1,1 0-1,0 0 0,1-1 1,6 7-14,-15-17 5,1 0-1,0-1 1,0 1 0,0 0 0,0 0 0,0 0 0,0-1-1,0 1 1,0 0 0,0 0 0,0 0 0,0-1 0,0 1-1,0 0 1,0 0 0,0-1 0,0 1 0,0 0-1,0 0 1,0 0 0,0-1 0,0 1 0,0 0 0,1 0-1,-1 0 1,0-1 0,0 1 0,0 0 0,0 0 0,0 0-1,1 0 1,-1 0 0,0-1 0,0 1 0,0 0-1,0 0 1,1 0 0,-1 0 0,0 0 0,0 0 0,0 0-1,1 0 1,-1 0 0,0-1 0,0 1 0,1 0 0,-1 0-5,-11-16 29,-1 1 0,-1 0 0,0 1 0,-1 0 0,0 1 0,-1 1 0,-16-11-29,14 9 3,-79-64-4,114 78 28,219-3-1153,-110 0-4194,-72 0 1138</inkml:trace>
  <inkml:trace contextRef="#ctx0" brushRef="#br1" timeOffset="138381.422">5324 12089 9530,'-46'13'6843,"41"-10"-6797,-1 1 0,1-1 1,1 1-1,-1 0 0,0 0 1,1 1-1,0-1 0,0 1 0,0 0 1,1 0-1,-1 1 0,1-1 1,1 1-1,-1-1 0,1 1 0,0 0 1,-1 5-47,3-9 8,0 0 1,0 0-1,0 0 1,0 0-1,1 0 1,-1 0 0,1 0-1,-1-1 1,1 1-1,0 0 1,0 0-1,0 0 1,0-1-1,0 1 1,0 0-1,0-1 1,1 1 0,-1-1-1,1 0 1,-1 1-1,1-1 1,-1 0-1,1 0 1,0 0-1,0 0 1,-1 0 0,1 0-1,0 0 1,0-1-1,0 1 1,0-1-1,0 1 1,0-1-1,0 0 1,0 0-1,0 0 1,0 0 0,0 0-1,0 0 1,0-1-1,0 1 1,0 0-1,-1-1 1,1 0-1,0 1 1,0-1 0,0 0-1,-1 0 1,1 0-1,0 0 1,1-2-9,6-2 27,0 0 0,-1-1 0,0-1 0,0 1 0,0-2 0,0 1 0,-1-1 0,-1 0 0,1 0 0,-1-1 0,-1 1 1,1-2-1,-2 1 0,1 0 0,-1-1 0,-1 0 0,3-7-27,-7 17 0,1 0 1,0 0-1,-1 0 1,1 0-1,0 0 1,-1 1-1,1-1 1,0 0-1,-1 0 1,1 0 0,0 0-1,-1 0 1,1 0-1,0 0 1,-1 0-1,1 0 1,0 0-1,-1 0 1,1-1-1,0 1 1,-1 0-1,1 0 1,0 0-1,-1 0 1,1 0-1,0-1 1,-1 1-1,1 0 1,0 0-1,0-1 1,-1 1-1,1 0 1,0 0-1,0-1 1,-1 1-1,1 0 1,0-1-1,0 1 1,0 0-1,0-1 1,-1 1 0,1 0-1,0-1 1,0 1-1,0 0 1,0-1-1,0 1 1,0 0-1,0-1 1,0 1-1,0 0 1,0-1-1,0 1 1,0 0-1,0-1 1,1 1-1,-1-1 1,0 1-1,0 0 1,0 0-1,0-1 1,1 1-1,-9 11-11,0 0-1,1 1 1,1 0 0,0 0-1,0 0 1,1 1 0,1 0-1,0 0 1,1 0 0,-1 11 11,3-23 1,1 0 1,-1 0 0,1 0 0,0 0 0,0 1 0,-1-1 0,1 0 0,0 0 0,0 0 0,0 0 0,0 0 0,0 0-1,1 0 1,-1 0 0,0 0 0,0 0 0,1 0 0,-1 0 0,0 0 0,1 0 0,-1 0 0,1 0 0,0 0 0,-1 0 0,1 0-1,0 0 1,-1 0 0,1-1 0,0 1 0,0 0 0,0 0 0,0-1 0,0 1 0,0-1 0,-1 1 0,1-1 0,1 1 0,-1-1-1,0 0 1,0 1 0,0-1 0,0 0 0,0 0 0,0 0 0,0 0 0,0 0 0,0 0 0,0 0 0,0 0 0,0 0 0,1-1-1,-1 1 1,0 0 0,0-1 0,0 1 0,0-1 0,0 1 0,0-1 0,0 0-2,15-6 34,0-1 1,0 0-1,-1-1 1,-1-1 0,1 0-1,-2-1 1,1-1-1,-2 0 1,0-1-1,10-12-34,-2-21 88,-20 46-88,0-1 0,0 1 1,0-1-1,0 1 0,0-1 0,0 0 0,0 1 0,-1-1 0,1 1 0,0-1 0,0 1 0,-1 0 0,1-1 0,0 1 1,-1-1-1,1 1 0,0-1 0,-1 1 0,1 0 0,-1-1 0,1 1 0,0 0 0,-1 0 0,1-1 0,-1 1 0,1 0 1,-1 0-1,1-1 0,-1 1 0,1 0 0,-1 0 0,1 0 0,-1 0 0,0 0 0,1 0 0,-1 0 0,1 0 0,-1 0 0,1 0 1,-1 0-1,1 0 0,-1 1 0,1-1 0,-1 0 0,1 0 0,-1 0 0,1 1 0,-1-1 0,1 0 0,-1 1 0,1-1 1,0 0-1,-1 1 0,1-1 0,-1 0 0,1 1 0,0-1 0,-1 1 0,1-1 0,0 1 0,0-1 0,-1 1 0,1-1 1,0 1-1,0-1 0,-14 14-17,1 0 1,1 1 0,0 0 0,1 1-1,-8 14 17,3 4-3,16-33 5,0-1-1,-1 1 0,1-1 1,0 1-1,0-1 0,-1 1 1,1-1-1,0 1 0,0-1 1,0 1-1,0 0 0,-1-1 1,1 1-1,0-1 0,0 1 1,0-1-1,0 1 0,1 0 1,-1-1-1,0 1 0,0-1 1,0 1-1,0-1 1,0 1-1,1 0 0,-1-1 1,0 1-1,1-1 0,-1 1 1,0-1-1,1 0 0,-1 1 1,0-1-1,1 1 0,-1-1 1,1 0-1,-1 1 0,1-1 1,-1 0-1,1 1 0,-1-1 1,1 0-1,-1 0 0,1 0 1,-1 1-1,1-1 0,0 0 1,-1 0-1,1 0 0,-1 0 1,1 0-1,-1 0 0,1 0 1,0 0-1,-1 0-1,12-4 32,-1 0 0,0 0 0,0-1 0,0 0 0,-1-1 0,0 0 0,0-1 0,0 0 0,-1 0 0,5-6-32,-3 4 19,0 0 1,-1-1-1,0-1 0,0 0 1,-1 0-1,-1-1 0,0 0 1,6-11-20,-11 12 11,-7 16-36,-10 19-33,6-8 46,0 0 0,1 0 1,0 0-1,2 1 1,0 0-1,1 0 0,-2 13 12,6-29 3,-1 1-1,1-1 0,0 1 0,-1-1 1,1 0-1,0 1 0,0-1 0,0 1 1,0-1-1,0 1 0,1-1 0,-1 1 1,0-1-1,1 1 0,-1-1 0,1 0 1,-1 1-1,1-1 0,0 0 0,0 1 1,-1-1-1,1 0 0,0 0 0,0 0 1,0 0-1,0 0 0,0 0 0,0 0 1,1 0-1,-1 0 0,0 0 0,0-1 1,1 1-1,-1 0 0,1-1 0,-1 1 1,0-1-1,1 0 0,-1 1 0,1-1 1,-1 0-1,1 0 0,-1 0 0,1 0 1,-1 0-1,0 0 0,1-1 0,0 1-2,12-4-604,0 0-1,0-2 0,0 1 0,0-2 1,-1 0-1,0 0 0,-1-2 1,5-3 604,-12 9-626,31-20-3102</inkml:trace>
  <inkml:trace contextRef="#ctx0" brushRef="#br1" timeOffset="138779.273">5927 12077 4393,'-1'-53'11250,"0"37"-9576,1 15-1625,0-1 1,0 1-1,-1 0 1,1-1-1,0 1 0,-1 0 1,1-1-1,0 1 1,-1 0-1,0 0 0,1-1 1,-1 1-1,0 0 1,1 0-1,-1 0 0,0 0 1,0 0-1,0 0 1,0 0-1,0 0 0,0 0 1,0 0-1,0 1 1,-1-1-1,1 0 0,0 1 1,0-1-1,-1 1 0,1-1 1,0 1-1,-1 0 1,1-1-1,0 1 0,-1 0 1,1 0-1,0 0 1,-1 0-1,1 0 0,0 0 1,-1 1-1,1-1 1,0 0-1,-1 1 0,1-1 1,0 1-1,-1-1 1,1 1-1,0 0 0,0-1 1,0 1-1,0 0 1,0 0-1,-1 0-49,-16 15-7,1 0 0,0 1 0,1 1-1,1 0 1,-2 5 7,10-15 0,7-8 0,-1 1 1,0 0-1,0 0 0,1-1 0,-1 1 1,0 0-1,1 0 0,-1 0 1,1 0-1,-1 0 0,1 0 1,0 0-1,-1 0 0,1 0 1,0 0-1,0 0 0,-1 0 0,1 0 1,0 0-1,0 0 0,0 0 1,0 0-1,0 0 0,1 0 1,-1 0-1,0 0 0,0 0 1,1 0-1,-1 0 0,1 0 0,-1 0 1,1 0-1,-1 0 0,1 0 1,-1 0-1,1-1 0,0 1 1,-1 0-1,1 0 0,0-1 1,0 1-1,0 0 0,0-1 0,47 18 11,-41-16-18,231 24-1440,-238-26 1444,1 0-1,-1 0 1,0 0-1,1-1 1,-1 1-1,1 0 1,-1 0-1,1 0 1,-1 0-1,0 0 1,1 1-1,-1-1 1,1 0-1,-1 0 1,1 0-1,-1 0 1,0 0-1,1 1 0,-1-1 1,1 0-1,-1 0 1,0 0-1,1 1 1,-1-1-1,0 0 1,1 1-1,-1-1 1,0 0-1,0 1 1,1-1-1,-1 0 1,0 1-1,0-1 1,0 1-1,1-1 1,-1 0-1,0 1 1,0-1-1,0 1 1,0-1-1,0 1 1,0-1-1,0 0 1,0 1-1,0-1 1,0 1-1,0-1 1,0 1-1,0-1 1,0 0-1,0 1 0,-1-1 1,1 1-1,0-1 1,0 0-1,0 1 1,-1-1-1,1 0 1,0 1 3,-26 19-26,17-15 43,-307 198 898,238-147-1882,5-4-2327</inkml:trace>
  <inkml:trace contextRef="#ctx0" brushRef="#br1" timeOffset="158465.762">6933 12056 7490,'-8'-48'5754,"7"46"-5654,-1 0 0,0 0 0,0 1-1,1-1 1,-1 0 0,-1 1 0,1 0 0,0-1 0,0 1 0,0 0 0,-1 0 0,1 0 0,0 0-1,-1 1 1,1-1 0,-1 0 0,1 1 0,-1 0 0,0 0-100,-6-1 39,1 1-1,-1 0 1,0 0 0,1 1 0,-1 0-1,1 0 1,-1 1 0,1 0 0,-1 1-1,1 0 1,0 0 0,0 1 0,1 0-1,-1 0 1,1 1 0,0 0-1,0 0 1,0 0 0,1 1 0,0 0-1,-4 6-38,-4 2-4,0 1 0,1 1-1,1 0 1,0 1 0,2 0 0,0 1-1,1 0 1,0 1 0,2 0-1,0 0 1,1 0 0,1 1-1,-1 10 5,6-27 1,0 0 0,0 1-1,0-1 1,0 0 0,1 0-1,-1 1 1,1-1 0,0 0-1,0 0 1,0 0-1,0 0 1,1 0 0,-1 0-1,1 0 1,0 0 0,-1-1-1,2 1 1,-1 0 0,0-1-1,0 0 1,1 1 0,-1-1-1,1 0 1,0 0 0,-1-1-1,1 1 1,0-1-1,0 1 1,0-1 0,0 0-1,0 0 1,1 0 0,-1 0-1,7 1 12,0-1 1,-1 0 0,1 0 0,0-1-1,0-1 1,0 1 0,0-1 0,0-1-1,9-2-12,0-1 74,-2-1-1,1-1 0,-1 0 1,0-1-1,0-1 1,-1-1-1,-1 0 0,1-1 1,-2-1-1,1 0 0,-2-1 1,0 0-1,0-1 0,6-10-73,-16 21 73,-1 1-1,1-1 0,-1 0 1,1 0-1,-1-1 1,0 1-1,0 0 0,-1-1 1,1 1-1,-1-1 0,1 1 1,-1-1-1,0 0 1,-1 0-1,1 1 0,-1-1 1,1 0-1,-1 0 0,0 0 1,-1 0-1,1 0 0,-1 1 1,1-1-1,-1 0 1,0 0-1,-1 1 0,1-1 1,0 1-1,-1-1 0,0 0-72,-7-1 51,0 1 0,0-1-1,0 1 1,-1 1 0,1 0 0,-1 0-1,1 1 1,-1 0 0,0 1-1,0 0 1,0 1 0,0 0-1,0 0 1,-4 1-51,-5 0-1715,43-2-1670,8-3-184</inkml:trace>
  <inkml:trace contextRef="#ctx0" brushRef="#br0" timeOffset="-207070.203">18608 6140 5249,'-68'42'7990,"121"-99"-6186,-47 53-1801,0-1 0,0 1 0,0 1 0,0-1 0,1 1 0,-1 0 0,1 0-1,0 1 1,0 0 0,0 0 0,2 0-3,195 1-729,-181 2-1716,-1 4 58</inkml:trace>
  <inkml:trace contextRef="#ctx0" brushRef="#br0" timeOffset="-32214.098">12974 1226 7914,'19'-116'6378,"-19"116"-6345,0 0 0,0 0 0,1 1 0,-1-1-1,0 0 1,0 0 0,0 0 0,0 1 0,0-1-1,1 0 1,-1 0 0,0 0 0,0 0 0,0 0 0,1 1-1,-1-1 1,0 0 0,0 0 0,0 0 0,1 0-1,-1 0 1,0 0 0,0 0 0,1 0 0,-1 0-1,0 0 1,0 0 0,1 0 0,-1 0 0,0 0-1,0 0-32,0 0-2,4 240 1512,-31 94-208,22-292-1096,5-41-211,-1-1-1,1 0 1,-1 0 0,0 0-1,1 0 1,-1 0 0,1 0-1,-1 0 1,1 0-1,-1 0 1,0 0 0,1 0-1,-1 0 1,1 0-1,-1 0 1,1 0 0,-1 0-1,1-1 1,-1 1-1,1 0 1,-1 0 0,1-1-1,-1 1 1,1 0-1,-1-1 1,1 1 0,0-1-1,-1 1 1,1 0 0,-1-1-1,1 1 1,0-1-1,0 1 1,-1-1 0,1 1-1,0-1 1,0 1-1,0-1 1,-1 0 0,1 1-1,0-1 6,-7-9-998,-20-14-3744,8 11 1500</inkml:trace>
  <inkml:trace contextRef="#ctx0" brushRef="#br0" timeOffset="-31832.915">12788 1549 7690,'3'9'4151,"-2"13"-2717,-2-11-1057,2 0-248,-2 14 64,2 0 0,1-1 0,0 1 0,2-1 0,1 0 0,1 0 0,1 0 0,1-1 0,1 0 0,12 21-193,26 20 452,-46-64-423,1 1-1,-1-1 0,0 0 1,1 0-1,-1 0 0,0 0 1,1 0-1,-1 0 0,0-1 1,0 1-1,1 0 0,-1-1 0,0 1 1,0-1-1,1 1 0,-1-1 1,0 1-1,0-1 0,0 0 1,0 0-1,0 1 0,0-1 0,0 0 1,0 0-1,0 0 0,0 0 1,0 0-1,-1 0 0,1-1 1,0 1-1,-1 0 0,1 0 1,-1 0-1,1-1 0,-1 1 0,0 0 1,0 0-1,1-1-28,2-4 90,74-136 1348,47-123-1438,-123 263-97,11-31-215,-7 11-3892,-5 18 916</inkml:trace>
  <inkml:trace contextRef="#ctx0" brushRef="#br0" timeOffset="2071.655">9934 8937 5585,'-16'0'7788,"18"1"-5806,185-14 64,188-52-1519,-247 47-1585,-130 16-1890,-9-2 28</inkml:trace>
  <inkml:trace contextRef="#ctx0" brushRef="#br0" timeOffset="2353.219">9964 9120 8650,'-6'-7'2696,"11"7"433,10-3-2153,9-2-880,20-6 24,14 1-40,18-7-16,1-4 32,19-3-16,-11 5-24,-4-2-8,-15 4-320,-6 5-2952,-20-12 879</inkml:trace>
  <inkml:trace contextRef="#ctx0" brushRef="#br0" timeOffset="2537.093">10636 8694 8602,'24'-13'6811,"27"14"-6921,-38 1 576,199 26-358,-204-26-106,-1-2-2,1 1 0,0 1 0,-1-1 0,1 1 0,-1 1 0,0-1 0,0 1 0,0 1 0,0-1 0,0 1 0,2 2 0,-8-5-3,0 1 0,1 0 0,-1-1 0,0 1 0,0 0 0,0-1 0,0 1 1,0 0-1,-1 0 0,1 0 0,-1 0 0,1 0 0,-1 0 0,1 0 0,-1 0 0,0 0 0,0 0 0,0 0 0,0 0 0,0 0 0,-1 0 0,1 0 0,-1 0 0,1 0 0,-1 0 0,0 0 0,1 0 0,-2 0 3,-33 57 22,-3-16 58,-1-1-1,-3-3 1,-26 20-80,45-40 52,-85 68-324,-37 4-2330</inkml:trace>
  <inkml:trace contextRef="#ctx0" brushRef="#br0" timeOffset="7184.996">12439 8624 8690,'18'-19'5326,"-17"19"-5281,0 0 0,0 0-1,0 0 1,-1 0 0,1 0-1,0 0 1,0 0 0,0 0-1,0 1 1,0-1 0,0 0-1,-1 0 1,1 1 0,0-1-1,0 1 1,0-1 0,-1 1-1,1-1 1,0 1 0,-1-1-1,1 1 1,0 0 0,-1-1-1,1 1 1,-1 0-1,1 0 1,-1-1 0,1 1-1,-1 0 1,0 0 0,1 0-1,-1 0 1,0-1 0,0 1-1,1 0 1,-1 0 0,0 0-1,0 0 1,0 1-45,1 10 60,-1 0 0,1 0 0,-2 1 0,0-1 0,-1 0 0,0 0 0,0 0 0,-1 0 0,-1 0 0,0-1-1,-5 10-59,1-1 59,-23 82 158,31-101-212,-1 0 1,1-1-1,0 1 0,0-1 1,0 1-1,-1-1 0,1 1 1,0 0-1,0-1 0,0 1 1,0 0-1,0-1 0,0 1 1,1-1-1,-1 1 0,0 0 1,0-1-1,0 1 0,0-1 1,1 1-1,-1-1 0,0 1 1,1-1-1,-1 1 0,0-1 1,1 1-1,-1-1 0,0 1 1,1-1-1,-1 1 0,1-1 1,-1 0-1,1 1 0,-1-1 1,1 0-1,0 0 0,-1 1 1,1-1-1,-1 0 0,1 0 1,-1 0-1,1 1 0,0-1 1,-1 0-1,1 0 0,-1 0 1,1 0-1,0 0 0,-1 0 1,1-1-1,-1 1 0,1 0 1,0 0-1,-1 0 0,1 0 1,-1-1-1,1 1 0,-1 0 1,1-1-1,-1 1 0,1 0 1,-1-1-1,1 1 0,-1 0 1,1-1-1,-1 1 0,0-1 1,1 1-1,-1-1 0,1 0-5,24-18 153,-1-2 1,-1-1-1,-1-1 0,15-20-153,-21 25 31,100-118 438,-126 179-181,9-39-286,0 0 1,0-1 0,0 1 0,1 0 0,-1 0 0,1 0-1,0-1 1,0 1 0,1 0 0,-1 0 0,1 0-1,0-1 1,0 1 0,0 0 0,0-1 0,1 1 0,-1-1-1,1 1 1,0-1 0,0 0 0,0 0 0,1 0 0,-1 0-1,1 0 1,0 0 0,-1-1 0,1 1 0,0-1-1,1 0 1,-1 1 0,0-2 0,1 1 0,-1 0 0,1-1-1,-1 1 1,1-1 0,0 0 0,-1-1 0,1 1 0,0 0-1,0-1 1,0 0 0,2 0-3,3-2 22,-1 0-1,0 0 1,0-1 0,0 0-1,0-1 1,-1 1 0,1-1-1,-1-1 1,0 0 0,0 0-1,-1 0 1,1-1 0,-1 0-1,0 0 1,-1 0-1,1-1 1,-1 0 0,-1 0-1,1 0 1,-1 0 0,-1-1-1,1 0 1,-1 0 0,0 0-1,-1-2-21,-7 29-19,1 0 0,0 0 0,1 0 0,2 1-1,0-1 1,0 1 0,2-1 0,0 0 0,2 1-1,4 16 20,-7-34 4,0-1-1,1 0 1,-1 1 0,0-1-1,1 0 1,-1 0-1,1 0 1,0 1-1,-1-1 1,1 0-1,0 0 1,0 0 0,0 0-1,0 0 1,0 0-1,0 0 1,0-1-1,0 1 1,0 0-1,0 0 1,0-1 0,1 1-1,-1-1 1,0 1-1,0-1 1,1 0-1,-1 1 1,0-1-1,1 0 1,-1 0 0,0 0-1,1 0 1,-1 0-1,0 0 1,0 0-1,1 0 1,-1-1-1,0 1 1,1 0-1,-1-1 1,0 1 0,0-1-1,1 1 1,-1-1-1,0 0 1,0 0-4,51-43 212,-47 37-255,0 0 0,0-1 0,-1 0-1,0 1 1,0-1 0,-1-1-1,0 1 1,-1 0 0,1-1-1,-2 0 1,1 0 43,-7-64-4325,-13 29 815</inkml:trace>
  <inkml:trace contextRef="#ctx0" brushRef="#br0" timeOffset="7459.934">12923 8442 8866,'1'-8'2392,"4"4"761,-7-2-2537,4 1-120,-1 7-208,1 2-72,1-1-128,8 6 2777,7 4-6098,12 3 2985</inkml:trace>
  <inkml:trace contextRef="#ctx0" brushRef="#br0" timeOffset="8282.584">13358 8582 9450,'-28'-37'6375,"25"35"-6341,0 1 0,1-1 0,-1 1-1,0 0 1,0 0 0,0 0 0,0 0 0,0 0 0,0 1-1,-1-1 1,1 1 0,0 0 0,0 0 0,0 0 0,0 1-1,0-1 1,0 1 0,-1-1 0,1 1 0,0 0 0,-2 1-34,-5 5-10,0 0 1,1 1 0,-1 0 0,2 0-1,-1 1 1,1 0 0,1 1 0,-1 0-1,2 0 1,-1 0 0,1 1 0,1 0-1,0 0 1,1 1 0,0-1 0,-2 10 9,3-10 7,0 0 0,0 0 1,1 1-1,1-1 0,0 0 1,0 1-1,1 0 0,1-1 1,0 1-1,1 2-7,-1-11 8,0 0 0,1 0 0,-1 0-1,1 0 1,0 0 0,0 0 0,0-1 0,0 1 0,1 0 0,-1-1 0,0 0 0,1 0 0,0 0 0,0 0-1,0 0 1,-1 0 0,1-1 0,1 1 0,-1-1 0,0 0 0,0 0 0,0 0 0,1-1 0,-1 1-1,1-1 1,-1 1 0,0-1 0,1 0 0,-1-1 0,0 1 0,1 0 0,-1-1 0,0 0 0,1 0-1,-1 0 1,0 0 0,0 0 0,0-1 0,0 1 0,0-1 0,1-1-8,20-8 39,0-1 1,-1-1-1,-1-1 1,0-2-1,-1 0 1,-1-1-1,0 0 1,-2-2-1,0-1 0,-1 0 1,-1-1-1,1-2-39,13-41 913,-31 60-154,1 16-568,-1-11-190,1-1-1,0 1 1,0 0 0,0-1 0,0 1 0,0-1 0,0 1 0,0 0 0,0-1 0,0 1 0,0 0-1,1-1 1,-1 1 0,0-1 0,0 1 0,0 0 0,1-1 0,-1 1 0,0-1 0,1 1 0,-1-1 0,1 1-1,-1-1 1,1 1 0,-1-1 0,0 1 0,1-1 0,0 0 0,-1 1 0,1-1 0,-1 0 0,1 1 0,-1-1-1,1 0 1,0 0 0,-1 1 0,1-1 0,0 0 0,-1 0 0,1 0 0,-1 0 0,1 0-1,59-46 213,-44 32-194,-1-2 0,-1 0 0,0-1 0,-1-1 0,0 0 0,-2 0 0,0-1 0,-1-1 0,-1 1 0,6-20-19,-15 8 5,0 31-7,0-1 1,-1 1-1,1-1 0,0 1 1,0 0-1,-1-1 0,1 1 1,0-1-1,-1 1 0,1 0 1,-1-1-1,1 1 0,-1 0 1,1-1-1,0 1 0,-1 0 1,1 0-1,-1-1 0,1 1 1,-1 0-1,1 0 0,-1 0 1,0 0-1,1 0 0,-1 0 1,1 0-1,-1 0 0,1 0 1,-1 0-1,1 0 0,-1 0 1,1 0-1,-1 0 0,1 0 1,-1 0-1,1 1 0,-1-1 1,1 0-1,-1 0 0,1 1 1,-1-1-1,1 0 0,-1 1 1,1-1-1,0 0 0,-1 1 1,1-1-1,0 1 2,-8 5-22,1 0 0,0 1 0,0 0 0,1 1 0,-1-1-1,2 1 1,-1 1 0,1-1 0,1 1 0,-1 0 0,1 0 22,1-1 1,1 0-1,-1-1 1,1 1-1,1 0 1,0 0-1,0 0 1,0 0-1,1 0 1,0 0-1,1 0 1,-1 0-1,2 0 1,-1 0-1,1-1 1,0 1-1,1 0 1,0-1-1,1 3 0,7 55 35,-11-63-33,0 1 0,1-1 0,-1 0 0,1 0 0,-1 1-1,1-1 1,0 0 0,0 0 0,0 0 0,0 0 0,0 0 0,1 0 0,-1 0-1,1-1 1,-1 1 0,1 0 0,-1-1 0,1 1 0,0-1 0,0 0 0,0 1-1,0-1-1,-2-1-3,0-1 0,0 1 0,-1 0 0,1 0 0,0 0 0,0-1 0,-1 1 0,1 0 0,0 0 0,0 0 0,-1 0 0,1 0-1,0 0 1,-1-1 0,1 1 0,0 0 0,0 0 0,-1 0 0,1 0 0,0 0 0,-1 0 0,1 0 0,0 0 0,-1 0 0,1 0-1,0 0 1,0 1 0,-1-1 0,1 0 0,0 0 0,-1 0 0,1 0 0,0 0 0,0 1 0,-1-1 0,1 0 0,0 0 0,0 0-1,0 1 1,-1-1 0,1 0 0,0 0 0,0 0 0,0 1 0,0-1 0,-1 0 0,1 1 0,0-1 0,0 0 0,0 0 0,0 1 0,0-1-1,0 0 1,0 1 0,0-1 0,0 0 0,0 1 0,0-1 0,0 0 0,0 0 0,0 1 0,0-1 3,-35-37-4766,24 21 3889,-60-42 591,34 32 2887,60 35-70,46-9-2252,136-10-373,-182 10-1037</inkml:trace>
  <inkml:trace contextRef="#ctx0" brushRef="#br0" timeOffset="6339.619">12040 8415 8986,'-24'20'4971,"-1"-1"-4629,-36 38-241,3 3-1,2 2 0,-40 60-100,-64 104 182,95-161 11,91-83 75,171-174-1311,-148 142 521,243-261-769,-278 294 2333,-41 48-483,23-27-540,-32 37 232,2 1 0,2 1 0,-8 17-251,33-47 45,-1 0 0,2 0-1,0 0 1,0 1-1,1 0 1,1 0-1,1 0 1,0 1 0,0-1-1,2 1 1,-1-1-1,2 1 1,0 0 0,2 11-45,-2-21 13,1 0 0,0 0 0,0 0 0,0 0 0,1 0 0,-1-1 1,1 1-1,1 0 0,-1-1 0,0 1 0,1-1 0,0 0 1,0 0-1,0 0 0,1 0 0,-1-1 0,1 1 0,0-1 0,0 0 1,0 0-1,3 2-13,9 0-862,-25-13-1474,-2 0 307</inkml:trace>
  <inkml:trace contextRef="#ctx0" brushRef="#br0" timeOffset="6593.547">11712 8853 8874,'-6'-6'2568,"6"2"713,3-4-2545,5-1-160,7-3-256,15 1-103,7 2-177,13 1-24,6 4-8,9 4-72,-4 3-385,-4-11-2879,-17 1 767</inkml:trace>
  <inkml:trace contextRef="#ctx0" brushRef="#br0" timeOffset="28763.911">19151 1334 7938,'10'-27'5429,"-13"30"-4140,-8 23-1153,2 0-1,1 0 0,1 1 0,1 0 1,1 0-1,1 0 0,2 1 0,1-1 1,1 1-1,2 12-135,-2-20 10,-6 147 94,5-166-215,0 1 0,0-1 0,0 1 1,0-1-1,0 1 0,0-1 0,-1 0 0,1 0 0,0 0 0,-1 0 0,1 0 0,-1 0 0,1 0 0,-1 0 0,0 0 0,1-1 0,-1 1 0,0 0 0,1-1 0,-1 0 0,0 1 0,0-1 0,1 0 0,-1 0 0,0 0 0,0 0 0,1 0 0,-1-1 0,0 1 0,0 0 0,1-1 0,-1 1 0,0-1 0,1 0 0,-1 0 0,-1 0 111,1 0-349,-24-5-2092</inkml:trace>
  <inkml:trace contextRef="#ctx0" brushRef="#br0" timeOffset="29078.89">18839 1637 7922,'-9'1'4991,"8"20"-3813,3 33-1048,3-1 1,2 0-1,2-1 0,16 49-130,-24-94 4,0 0-1,0 0 1,1 0-1,0-1 1,0 1-1,1-1 0,0 1 1,0-1-1,1 0 1,-1 0-1,1-1 1,0 1-1,1-1 0,0 1 1,-1-1-1,1-1 1,1 1-1,-1-1 0,1 0 1,0 0-1,0-1 1,0 1-1,0-1 1,1-1-1,-1 1 0,1-1 1,0 0-1,-1-1 1,1 1-1,4-1-3,-2-2 10,-1-1-1,1 0 1,-1-1-1,0 0 1,0 0-1,0-1 1,0 0-1,0 0 1,-1-1-1,0 0 1,0 0-1,0-1 1,0 0-1,-1 0 1,5-7-10,38-39 73,-3-2 1,35-54-74,-12 8-2754,48-98 2754,-42 55-2153</inkml:trace>
  <inkml:trace contextRef="#ctx0" brushRef="#br0" timeOffset="52078.974">10084 9864 5233,'-8'0'4201,"-1"1"-952,9 1-393,12 1-2320,13-2-368,17-2 17,11-2-57,14-5 0,0-3-16,12-1-8,-16 0-48,3-1 0,-18 3-24,-4 1-512,-18 5-2921,-9 7 784</inkml:trace>
  <inkml:trace contextRef="#ctx0" brushRef="#br0" timeOffset="52301.455">10114 10040 9602,'-3'7'2977,"6"-5"495,13-2-2455,11 0-801,17-3 16,4-5-40,13-3-24,-5 1 0,14-4-16,-11 4-80,3-3-256,-10 4-320,-5-4-88,-18-2-3073,-3-4 664</inkml:trace>
  <inkml:trace contextRef="#ctx0" brushRef="#br0" timeOffset="52573.484">10780 9639 5625,'3'-11'4113,"1"8"-880,6 6-361,2 5-2632,8 0-128,-6 13-64,-7-11-48,1 3-8,5 43 32,-9 7 32,-21 15 49,-12 7 15,-18-18 8,9-8 80,8 4-3521,15-26 1184</inkml:trace>
  <inkml:trace contextRef="#ctx0" brushRef="#br0" timeOffset="9409.545">14369 8565 7586,'23'-10'2941,"-18"8"-2651,1 1 0,-1-1 0,-1 0 0,1 0 0,0-1 1,0 0-1,-1 0 0,0 0 0,1 0 0,-1 0 0,0-1 0,-1 0 0,1 0 0,-1 0 0,0 0 1,3-4-291,-6 8 0,2-3 161,-1 1 0,1-1 0,-1 0 0,0 0 0,1 1 0,-1-1 0,0 0 0,-1 0 0,1 0 0,0 0 0,-1 0 0,0 0 0,0 0 0,0 0 0,0 0 0,0-1 0,-1 1 0,1 0 0,-1 0 0,0 0-161,-52 10 923,39-2-924,-1 1 0,1 0 0,0 1 0,1 1 0,-1 0 0,2 0 0,-1 2 0,1-1 0,0 2 0,1-1 0,0 1 0,1 1 0,1 0 0,-1 1 0,2 0 0,0 0 0,0 1 0,2 0 0,-1 0 0,2 0 0,-2 6 1,9 33-20,-1-52 24,1 1 0,-1-1 0,1 1 1,0-1-1,-1 0 0,1 0 0,0 0 0,0 0 1,0 0-1,0 0 0,0 0 0,0-1 0,0 1 0,0-1 1,1 0-1,-1 1 0,0-1 0,0 0 0,0 0 1,0 0-1,0-1 0,1 1 0,-1 0 0,0-1 1,0 1-1,0-1 0,0 0 0,0 0 0,0 0 1,0 0-1,0 0 0,-1 0 0,1 0 0,0-1 0,0 0-4,24-12 50,-2-1 0,0-2 0,0 0-1,-2-2 1,0 0 0,-1-1-1,-2-2 1,15-18-50,-8-6 16,-26 47-18,0-1 1,0 0-1,0 0 0,0 1 0,0-1 1,0 0-1,0 0 0,-1 1 1,1-1-1,0 0 0,0 0 0,0 0 1,0 1-1,0-1 0,0 0 1,0 0-1,-1 0 0,1 0 1,0 1-1,0-1 0,0 0 0,0 0 1,-1 0-1,1 0 0,0 0 1,0 1-1,-1-1 0,1 0 1,0 0-1,0 0 0,0 0 0,-1 0 1,1 0-1,0 0 0,0 0 1,-1 0-1,1 0 0,0 0 1,0 0-1,0 0 0,-1 0 0,1 0 1,0 0-1,0 0 0,-1 0 1,1-1-1,0 1 0,0 0 1,0 0-1,-1 0 0,1 0 0,0 0 1,0 0-1,0-1 0,0 1 1,-1 0-1,1 0 0,0 0 1,0-1-1,0 1 0,0 0 0,0 0 1,0 0-1,-1-1 0,1 1 1,0 0-1,0 0 0,0 0 1,0-1 1,-7 10-25,0 0 0,1 0 0,0 1 0,1 0 0,0 0 0,0 0 0,1 0 0,0 1 0,1 0 0,0 0 0,1 1 25,1-10 1,1-1 0,-1 0 0,1 0 0,-1 0 0,1 1 0,0-1 0,-1 0 0,1 1 0,0-1 0,0 0 0,0 0 0,0 1 0,0-1 0,0 0 0,0 1 0,1-1 0,-1 0 0,0 1 0,1-1 0,-1 0 0,1 0 0,-1 0 0,1 1 0,0-1 0,-1 0 0,1 0 0,0 0 0,0 0 0,0 0 0,0 0 0,0-1 0,0 1 0,0 0 0,0 0 1,0-1-1,0 1 0,0 0 0,1-1 0,-1 1 0,0-1 0,0 0 0,1 1 0,-1-1 0,0 0 0,1 0 0,-1 0 0,0 0 0,1 0 0,-1 0 0,0 0 0,1 0-1,16-8 39,1-1 0,-2-1 0,1-1 0,-1 0-1,-1-1 1,0-1 0,0 0 0,-2-1 0,8-10-39,-22 24 1,51-55-104,-58 67 75,1-1 0,0 1 0,1 0 0,0 1 0,1-1 0,0 1 0,1 0 0,1 0 0,0 0 0,-1 11 28,3-22 4,0-1-1,0 1 1,1-1 0,-1 1-1,0 0 1,0-1 0,1 1 0,-1-1-1,1 1 1,-1-1 0,1 1 0,0-1-1,0 0 1,-1 1 0,1-1 0,0 0-1,0 0 1,0 1 0,1-1 0,-1 0-1,0 0 1,0 0 0,0 0-1,1 0 1,-1-1 0,1 1 0,-1 0-1,1-1 1,-1 1 0,1-1 0,-1 1-1,1-1 1,-1 0 0,1 1 0,-1-1-1,1 0 1,0 0 0,-1 0-1,1 0 1,-1-1-4,62-19 268,-54 15-214,-1 0 0,1-1 0,-1 0-1,-1-1 1,1 0 0,-1 0 0,0-1-1,-1 0 1,0 0 0,0 0 0,-1-1-1,0 0 1,3-7-54,-8 16 10,0 0 1,0 0-1,-1 0 1,1 0-1,0 0 1,0 0-1,0 0 0,-1-1 1,1 1-1,0 0 1,0 0-1,0 0 0,-1 0 1,1 0-1,0 0 1,0-1-1,0 1 0,0 0 1,0 0-1,-1 0 1,1 0-1,0-1 0,0 1 1,0 0-1,0 0 1,0 0-1,0-1 1,0 1-1,0 0 0,0 0 1,0 0-1,0-1 1,0 1-1,0 0 0,0 0 1,0-1-11,-12 82-32,12-80 17,0 1-1,-1-1 1,1 1 0,0-1 0,0 1-1,0-1 1,0 1 0,0-1 0,0 1-1,0-1 1,1 1 0,-1-1 0,0 1 0,1-1-1,-1 0 1,1 1 0,0-1 0,-1 1-1,1-1 1,0 0 0,0 0 0,0 1-1,0-1 1,0 0 0,0 0 0,0 0-1,0 0 1,1 0 0,-1 0 0,0-1 0,1 1-1,-1 0 1,0-1 0,1 1 0,-1-1-1,1 1 1,-1-1 0,1 0 0,-1 1-1,1-1 1,-1 0 0,1 0 0,-1 0 0,1 0-1,-1 0 1,1-1 0,-1 1 0,1 0-1,-1-1 1,1 1 0,-1-1 0,1 1 15,86-40-5323,-33 9 1386</inkml:trace>
  <inkml:trace contextRef="#ctx0" brushRef="#br0" timeOffset="9711.484">15209 8360 9114,'-102'49'6985,"80"-38"-6586,1 1 1,1 1-1,0 1 0,0 1 1,-13 14-400,5 12 493,27-40-489,1-1 0,0 1 0,0 0 1,0 0-1,0-1 0,0 1 0,0 0 0,0 0 0,0 0 0,0-1 0,0 1 0,0 0 0,1 0 0,-1-1 0,0 1 0,0 0 0,1 0 0,-1-1 0,1 1 0,-1 0 0,1-1 1,-1 1-1,1-1 0,-1 1 0,1-1 0,-1 1 0,1-1 0,-1 1 0,1-1 0,0 1 0,-1-1 0,1 0 0,0 1 0,0-1 0,-1 0 0,1 1 0,0-1 0,0 0 0,-1 0 0,1 0 1,0 0-1,0 0 0,0 0 0,0 0-4,38 1 46,-38-1-43,41-4 1,-27 1-69,1 1 0,0 1-1,-1 1 1,1 0 0,0 0-1,0 2 1,-1 0 0,1 1-1,-1 0 1,14 6 65,-28-9-5,1 1 0,0-1 1,0 1-1,0 0 0,0 0 0,0 0 0,-1-1 1,1 2-1,0-1 0,-1 0 0,1 0 1,-1 0-1,1 1 0,-1-1 0,0 1 0,0-1 1,1 1-1,-1-1 0,0 1 0,0 0 1,0 0-1,-1 0 0,1-1 0,0 1 0,-1 0 1,1 0-1,-1 0 0,0 0 0,0 0 1,1 0-1,-1 0 0,0 0 0,-1 0 0,1 0 1,0 0-1,-1 0 0,1 0 0,-1-1 0,1 1 1,-1 0-1,0 0 0,0 0 0,0-1 1,0 1-1,0 0 0,0-1 0,0 1 0,-2 1 6,-9 7 157,0-1 0,-1 1 0,0-2 1,-1 0-1,0-1 0,0 0 1,-1-1-1,0 0 0,0-2 0,-13 4-157,26-7 0,0-1 1,0 1 0,0 0 0,0 0 0,0-1-1,0 1 1,0-1 0,0 1 0,0-1 0,0 0-1,0 0 1,0 0 0,0 0 0,0 0 0,0 0-1,0-1 1,0 1 0,0-1 0,0 1 0,0-1-1,1 0 1,-1 0 0,0 0 0,0 0 0,0 0-1,1 0 1,-1 0 0,1-1 0,-1 1 0,1-1 0,-2-1-2,32-46-5442,1 18 1396</inkml:trace>
  <inkml:trace contextRef="#ctx0" brushRef="#br0" timeOffset="10837.989">15482 8421 10130,'-40'-2'6284,"-19"35"-4864,59-33-1412,-9 6 78,1 0-1,0 0 0,0 1 0,0 0 1,1 0-1,0 0 0,1 1 0,0 0 0,0 1 1,-2 3-86,7-10 13,0 0 0,0 0 0,1 0 0,-1 0 1,1 0-1,-1 0 0,1 0 0,0 0 0,-1 0 0,1 1 1,0-1-1,0 0 0,1 0 0,-1 0 0,0 0 0,1 0 1,-1 0-1,1 0 0,0 0 0,0 0 0,-1 0 0,1 0 1,0 0-1,1 0 0,-1-1 0,0 1 0,1 0 0,-1-1 1,1 1-1,-1-1 0,1 1 0,-1-1 0,1 0 0,0 0 1,0 0-1,0 0 0,0 0 0,1 0-13,3 2 18,1 0-1,-1-1 1,0 0 0,1 0-1,0-1 1,-1 1 0,1-2-1,0 1 1,-1-1 0,1 0-1,5-1-17,-2-2 25,0 0 0,-1-1-1,1 0 1,-1-1-1,0 0 1,0 0 0,-1-1-1,1 0 1,-1-1 0,-1 0-1,1 0 1,-1-1-1,-1 0 1,1 0 0,-1 0-1,-1-1 1,1 0-1,-1 0 1,-1 0 0,3-7-25,-20 22 102,7 1-105,1 0 1,1 1-1,-1 0 0,1 0 0,1 0 0,-1 0 0,2 1 1,-1-1-1,1 1 0,0 0 0,1-1 0,-1 1 0,2 0 0,0 0 1,0 2 2,1-9 6,0 0 1,0-1 0,1 1 0,-1-1 0,1 0 0,-1 1 0,1-1 0,-1 0-1,1 0 1,-1 0 0,1 0 0,0 0 0,0 0 0,0-1 0,0 1 0,-1-1-1,1 1 1,0-1 0,0 0 0,0 1 0,0-1 0,0 0 0,0 0 0,0 0-1,0-1 1,0 1 0,0 0 0,0-1 0,0 0 0,-1 1 0,1-1 0,0 0-1,0 0 1,0 0 0,-1 0 0,1 0 0,-1 0 0,1 0 0,0-2-7,11-1 28,0-2 1,-1 0 0,1 0 0,-2-1 0,1-1 0,-1 0-1,0 0 1,0-1 0,-1-1 0,-1 0 0,1 0 0,-2-1-1,4-5-28,-11 15 2,0 0-1,0 1 1,-1-1-1,1 0 0,0 0 1,0 0-1,-1 0 1,1 0-1,-1 0 0,1-1 1,-1 1-1,0 0 1,1 0-1,-1 0 1,0 0-1,0 0 0,0-1 1,1 1-1,-1 0 1,0 0-1,-1 0 0,1-1 1,0 1-1,0 0 1,-1 0-1,1 0 0,0 0 1,-1 0-1,1-1 1,-1 1-1,1 0 0,-1 0 1,0 0-1,1 0 1,-1 0-1,0 1 1,0-1-1,0 0 0,0 0 1,0 0-1,0 1 1,0-1-1,0 0 0,0 1 1,0-1-1,0 1 1,0 0-1,0-1 0,0 1 1,0 0-1,-1-1 1,1 1-1,0 0-1,-2 0-4,1 1 0,0-1 0,-1 1 0,1 0 0,0 0 0,-1 0 1,1 0-1,0 0 0,0 0 0,0 0 0,0 1 0,0-1 0,0 1 0,1 0 0,-1-1 0,0 1 0,1 0 0,-1 0 0,1 0 0,0 0 1,-1 0-1,1 0 0,0 0 0,0 1 0,1-1 0,-1 0 0,0 1 0,1-1 0,-1 0 0,1 1 0,0-1 0,0 1 0,0-1 0,0 1 0,0-1 1,1 0-1,-1 1 0,1-1 4,3 0 8,0-1 0,1 1 0,-1-1 0,0 0 0,1 0 0,0-1 1,-1 0-1,1 1 0,-1-1 0,1-1 0,-1 1 0,1-1 0,-1 0 1,1 0-1,-1 0 0,1 0 0,-1-1 0,0 0 0,0 0 0,0 0 0,1-1-8,16-5 34,-2-2-1,1-1 1,-1 0 0,-1-1-1,0-1 1,0-1-1,0-2-33,-6 4 9,-19 13-42,-43 52-38,46-50 299,3-15-107,-12 23-207,6-5 59,1-2 19,0 0 0,1 1-1,-1 0 1,1 0 0,0 0 0,0 0-1,0 1 1,1 0 0,0 0 0,0 0-1,1 1 1,-1-1 0,2 1 0,-1 0 0,0 0-1,1 0 1,1 0 0,-1 0 0,1 0-1,0 0 1,1 2 8,0-6 0,0 1 0,0-1-1,0 1 1,0 0 0,1-1-1,0 1 1,-1-1 0,1 0 0,1 1-1,-1-1 1,0 0 0,1 1-1,0-1 1,-1 0 0,1 0 0,1 0-1,-1-1 1,0 1 0,1 0-1,-1-1 1,1 0 0,0 1-1,-1-1 1,1 0 0,0-1 0,1 1-1,-1 0 1,0-1 0,0 0-1,1 1 1,-1-1 0,1-1 0,-1 1-1,1 0 1,-1-1 0,1 0-1,1 0 1,7-1 19,0-1-1,0 0 0,-1-1 1,1-1-1,0 0 0,-1 0 0,0-1 1,0-1-1,-1 1 0,1-2 0,-1 0 1,-1 0-1,3-2-18,-1-1 19,-1 0 1,0 0-1,0 0 0,-1-1 1,-1-1-1,0 0 1,0 0-1,-2 0 0,1-1 1,-1 0-1,-1 0 0,0 0 1,-1-1-1,-1 0 1,2-11-20,-5 25 2,-1 0 0,1 0 0,0 0 0,0 0 1,0 0-1,-1 0 0,1 0 0,0 1 0,0-1 0,-1 0 1,1 0-1,0 0 0,0 0 0,-1 0 0,1 0 1,0-1-1,0 1 0,-1 0 0,1 0 0,0 0 1,0 0-1,0 0 0,-1 0 0,1 0 0,0 0 0,0 0 1,-1-1-1,1 1 0,0 0 0,0 0 0,0 0 1,0 0-1,-1-1 0,1 1 0,0 0 0,0 0 1,0 0-1,0-1 0,0 1 0,0 0 0,0 0 1,0-1-1,-1 1 0,1 0 0,0 0 0,0-1 0,0 1 1,0 0-1,0 0 0,0 0 0,0-1 0,0 1 1,1 0-3,-20 66-136,17-46 124,1-1 1,1 1-1,1 0 1,0-1-1,2 1 1,0-1 0,6 18 11,-9-36-6,0-1 0,0 1 1,0-1-1,0 0 1,0 1-1,0-1 1,0 1-1,0-1 1,0 0-1,0 1 1,1-1-1,-1 0 1,0 1-1,0-1 1,0 0-1,1 1 1,-1-1-1,0 0 1,0 1-1,1-1 0,-1 0 1,0 0-1,1 1 1,-1-1-1,0 0 1,1 0-1,-1 0 1,0 1-1,1-1 1,-1 0-1,0 0 1,1 0-1,-1 0 1,1 0-1,-1 0 1,0 0-1,1 0 1,-1 0-1,1 0 0,-1 0 1,0 0-1,1 0 1,-1 0-1,1 0 1,-1 0-1,0 0 1,1-1-1,-1 1 1,0 0-1,1 0 1,-1 0-1,0-1 1,1 1-1,-1 0 1,0 0-1,0-1 1,1 1-1,-1 0 0,0-1 1,0 1-1,1-1 6,16-28-1617,-10 17 558,15-22-2777,1-5-597</inkml:trace>
  <inkml:trace contextRef="#ctx0" brushRef="#br0" timeOffset="11044.697">16176 8201 11298,'-3'0'3185,"-3"-2"664,4 4-3217,4 5-352,-1 1-288,8 6-24,7 2 112,11 5-712,0-5-384,11-1-2817,-5-3 88</inkml:trace>
  <inkml:trace contextRef="#ctx0" brushRef="#br0" timeOffset="11458.771">16405 8331 9450,'-35'14'6427,"-13"20"-5239,40-27-1096,1-1-1,0 1 1,1 0-1,0 1 1,0-1-1,0 1 1,1 0-1,0 1 1,1-1-1,0 1 1,-1 4-92,3-10 23,1 1 0,0 0 1,0-1-1,0 1 1,1-1-1,-1 1 0,1 0 1,0-1-1,0 1 1,0 0-1,1 0 0,-1-1 1,1 1-1,0-1 1,0 1-1,0 0 0,0-1 1,1 0-1,-1 1 0,1-1 1,0 0-1,0 0 1,0 0-1,1 0 0,-1 0 1,1 0-1,-1-1 1,1 1-1,0-1 0,1 1-23,5 1 21,0 0 0,0-1 0,0 0 0,0-1 0,0 0 0,0 0 0,1-1 0,-1 0 0,0-1 0,1 0 0,-1-1 0,1 0 0,-1 0-1,0-1 1,0 0 0,1 0 0,-2-1 0,1 0 0,0-1 0,2-1-21,2 1 15,0-1 0,0-1-1,-1 0 1,0 0 0,0-1 0,0 0-1,-1-1 1,0-1 0,-1 0 0,0 0 0,0-1-1,-1 0 1,0-1 0,-1 0 0,0 0-1,0-1 1,-2 0 0,1 0 0,-1-1-1,-1 0 1,-1 0 0,0 0 0,0 0-1,-1-1 1,-1 1 0,0-1 0,-1 0 0,-1-13-15,0 21 4,0 1 1,-1 0-1,1-1 1,-1 1-1,-1 0 1,1-1-1,-1 1 1,0 0-1,0 0 1,0 0-1,-1 0 1,1 1-1,-1-1 1,-1 1-1,1-1 1,-1 1-1,1 0 1,-1 0 0,0 1-1,0-1 1,-1 1-1,1 0 1,-1 0-1,0 0 1,0 1-1,0 0 1,0 0-1,-1-1-4,0 3 3,0-1 0,0 1 0,0 0-1,0 0 1,0 1 0,1 0 0,-1 0 0,0 0 0,0 1-1,1-1 1,-1 2 0,1-1 0,-1 0 0,1 1-1,0 0 1,0 0 0,0 1 0,1-1 0,-1 1 0,1 0-1,0 0 1,0 1 0,0-1 0,0 1 0,1 0-1,0 0 1,0 0 0,0 0 0,1 1 0,0-1 0,0 1-1,0 0 1,0-1 0,1 1 0,0 0 0,0 1-3,3-1-1,0-1 0,0-1 0,1 1 0,-1 0 1,1 0-1,0-1 0,0 0 0,1 1 0,-1-1 1,1-1-1,0 1 0,0 0 0,0-1 1,0 0-1,1 0 0,0 0 0,-1 0 0,1-1 1,0 0-1,0 0 0,0 0 0,0-1 0,3 1 1,20 10 19,-21-9-23,-1-1 1,1 2-1,-1-1 1,1 0-1,-1 1 1,0 0-1,-1 1 1,1-1-1,-1 1 1,0 0-1,0 1 1,0-1-1,-1 1 1,0 0-1,0 0 1,0 0-1,-1 0 1,0 1-1,0 0 1,0-1 0,-1 1-1,0 0 1,0 5 3,-14 95-27,22-92 2,2-24-3113</inkml:trace>
  <inkml:trace contextRef="#ctx0" brushRef="#br0" timeOffset="58414.263">16722 8468 6737,'10'30'6335,"-9"-28"-6272,0 0 1,1 1-1,-1-1 1,0 0-1,0 0 1,1 0-1,0 0 0,-1 0 1,1 0-1,0-1 1,0 1-1,0 0 1,0-1-1,0 0 0,0 1 1,0-1-1,0 0 1,1 0-1,-1 0 1,1 0-1,-1-1 0,0 1 1,1-1-1,-1 1 1,1-1-1,-1 0 1,3 0-65,8-2 110,0-1-1,0-1 0,0 0 1,0-1-1,-1-1 0,1 0 1,-1 0-1,-1-1 0,1 0 1,-1-1-1,-1-1 0,1 0 1,4-5-109,-12 12 21,0 0 1,0 0-1,0 0 0,0 0 1,0 0-1,0-1 1,0 1-1,-1-1 0,1 1 1,-1-1-1,0 0 1,0 0-1,0-1 0,0 1 1,-1 0-1,1 0 1,-1-1-1,0 1 0,0-1 1,0 1-1,0-1 1,-1 0-1,1 1 0,-1-1 1,0 0-1,0 1 1,0-1-1,-1 0 1,1 1-1,-1-1 0,0 1 1,0-1-1,0 1 1,0-1-1,-1 1 0,0 0 1,1-1-1,-1 1 1,0 0-1,-3-2-21,2 2 15,0 1 0,0 0 0,0 0-1,-1 0 1,1 0 0,-1 1 0,0-1 0,1 1 0,-1 0 0,0 0-1,0 0 1,0 1 0,1-1 0,-1 1 0,0 0 0,0 0 0,0 1-1,0-1 1,0 1 0,1-1 0,-1 1 0,0 0 0,0 1 0,1-1-1,-2 1-14,-80 56 53,74-49-49,0 2-1,0-1 1,1 1 0,0 1 0,1 0-1,0 0 1,1 1 0,1 0-1,0 0 1,0 0 0,2 1 0,0 0-1,0 1 1,0 3-4,5-15 4,-1-1 1,1 0-1,0 1 0,0-1 0,0 0 1,0 1-1,0-1 0,0 1 0,1-1 1,-1 0-1,1 0 0,0 1 1,-1-1-1,1 0 0,0 0 0,0 0 1,1 1-1,-1-1 0,0 0 0,1-1 1,-1 1-1,1 0 0,0 0 0,-1-1 1,1 1-1,0-1 0,0 1 1,0-1-1,0 0 0,0 0 0,0 0 1,1 0-1,-1 0 0,0 0 0,0-1 1,1 1-1,-1-1 0,0 0 1,1 1-1,-1-1 0,1 0 0,-1 0 1,0-1-1,1 1 0,0-1-4,16-1 32,-1-2 1,0-1-1,-1 0 0,1-1 1,-1-1-1,0-1 1,-1 0-1,3-2-32,160-98 172,-160 98-157,-19 11-14,1-1 0,-1 0 0,1 0 0,-1 1 0,1-1 0,-1 0 0,0 1 0,1-1 1,-1 0-1,1 1 0,-1-1 0,0 1 0,1-1 0,-1 1 0,0-1 0,0 0 0,1 1 0,-1-1 1,0 1-1,0-1 0,0 1 0,0-1 0,1 1 0,-1 0 0,0-1 0,0 1 0,0-1 1,0 1-1,0-1 0,0 1 0,0-1 0,-1 1 0,1-1 0,0 1 0,0-1 0,0 1 1,0-1-1,-1 1 0,1-1 0,0 1 0,-1-1 0,1 1 0,0-1 0,-1 1-1,1-1 2,-27 104 242,28-102-233,-1 0 0,1-1 0,0 1 1,0-1-1,-1 1 0,1-1 0,0 1 0,0-1 0,0 0 0,0 1 0,1-1 0,-1 0 0,0 0 0,0 0 0,1 0 0,-1 0 0,1 0 0,-1 0 0,1 0 0,-1-1 1,1 1-1,-1 0 0,1-1 0,0 1 0,-1-1 0,1 0 0,0 0 0,-1 0 0,1 0 0,0 0 0,0 0 0,-1 0 0,1 0 0,0 0 0,-1-1 0,1 1 1,0-1-1,-1 1 0,1-1 0,-1 0 0,1 0-11,35-10 127,-2-2 0,0-1 0,0-1 0,-2-2 0,29-19-127,-8 5 38,-54 31-39,0 1 0,0-1 0,0 1 0,0-1 0,0 1 0,0 0 0,0-1 0,0 1 1,0-1-1,0 1 0,0-1 0,0 1 0,0-1 0,0 1 0,0-1 0,0 1 0,1-1 0,-1 1 0,0-1 0,0 1 0,1-1 0,-1 1 0,0-1 0,1 1 0,-1-1 0,0 0 0,1 1 0,-1-1 0,0 0 0,1 1 0,-1-1 0,1 0 0,-1 1 1,1-1-1,-1 0 0,1 0 0,-1 0 0,1 0 0,-1 1 0,1-1 0,-1 0 0,1 0 0,0 0 0,-1 0 0,1 0 0,-1 0 0,1 0 0,-1 0 0,1 0 0,0-1 1,-11 22-1,1-1-1,0 1 1,2 1-1,1-1 1,0 1-1,2 1 1,0 3 1,3-22-134,1 0 0,0 0 1,-1 0-1,1 0 0,1 0 1,-1 0-1,1 0 0,-1 0 1,1 0-1,0 0 0,1 0 1,-1 0-1,1 0 0,0-1 1,-1 1-1,2-1 0,-1 1 1,0-1-1,1 0 0,-1 0 1,1 0-1,0 0 134,36 15-3726</inkml:trace>
  <inkml:trace contextRef="#ctx0" brushRef="#br1" timeOffset="119410.6">10137 10970 8218,'-9'-5'2368,"6"4"513,11 1-2361,16 0-184,11 3-224,16-3-64,2-3-16,25-2 0,-5 4-8,4 1 24,-10-2-104,-3 7-1040,-24 4-1825,-18 3 161</inkml:trace>
  <inkml:trace contextRef="#ctx0" brushRef="#br1" timeOffset="119756.781">10073 11193 5729,'-12'4'2601,"12"2"-89,14-3-1511,12 0-313,13 0-512,19-4 40,4-4-56,18-1 8,-1-1-80,6 1-8,-15-2-768,1 5-1985,-25 0 425</inkml:trace>
  <inkml:trace contextRef="#ctx0" brushRef="#br1" timeOffset="119938.907">10683 10836 8594,'0'-1'157,"-1"0"1,1 0-1,-1 0 0,1 0 1,0 0-1,-1-1 0,1 1 1,0 0-1,0 0 0,0 0 1,0-1-1,0 1 1,0 0-1,0 0 0,0 0 1,0 0-1,1-1 0,-1 1 1,0 0-1,1 0 0,-1 0 1,1 0-1,-1 0 0,1 0 1,0 0-1,0 0 1,-1 0-1,1 0 0,0 0 1,0 0-1,0 1 0,0-1 1,0 0-1,0 0 0,0 1 1,0-1-1,0 1 0,0-1 1,0 1-1,1-1-157,54-11 132,-53 11-29,38-3-86,-1 1-1,1 3 0,0 1 1,0 2-1,-1 2 1,0 1-1,39 12-16,-18 10-3,-59-27 2,-1 0 0,1 0 0,-1 0 0,0 1 0,0-1 0,1 0 0,-1 1 0,0-1 0,0 1 0,0-1 0,0 1 0,-1 0 0,1-1 0,0 1 0,-1 0 0,1 0 0,-1-1 0,0 1 0,1 0 0,-1 0 0,0 0 0,0-1 0,0 1 0,0 0 0,0 0 0,-1 0 0,1-1 0,-1 1 0,1 0 0,-1 0 0,1-1 0,-1 1 1,0 0-1,0-1 0,-1 2 1,-17 22 6,-1-1 1,-1 0 0,-1-2 0,-1 0-1,-1-2 1,-1 0 0,-18 10-7,7-3 13,-121 102-49,95-73-2757,43-40 595</inkml:trace>
  <inkml:trace contextRef="#ctx0" brushRef="#br0" timeOffset="-206316.701">19518 6187 8442,'-9'3'2272,"5"-1"553,7-4-2401,6 1-256,1 1-128,9-2-72,0 2 56,12-1-48,1-2 64,12 0-56,1 1 48,10-1-128,-4-4 856,10-6-3616,-8-2 1399</inkml:trace>
  <inkml:trace contextRef="#ctx0" brushRef="#br1" timeOffset="154731.634">19497 6133 6065,'-48'-10'8221,"178"15"-7356,121-10-751,-110-7-88,-135 11-31,-22 7 1,-19 4 28,-1-3 0,0 0 0,0-3 0,-11 0-24,-7 1 21,-256 36 187,541-74 148,66 17-349,-265 19-23,-52 8-12,-46 2 57,-1-3 0,0-3 0,-9-3-29,23-1 21,-196 17 184,223-13-141,38-4 17,466-43 163,-467 39-243,-7 2 4,-1-1-1,1 0 0,0-1 1,0 1-1,0-1 0,-1 0 1,1 0-1,0 0 0,-1 0 0,1 0 1,-1-1-1,1 0 0,-1 1 1,0-1-1,1-1 0,-1 1-4,-34 8-37,-399 70 137,399-62-92,40-10-1,147-12-347,-108 3 130,93-12-2964,-82 4 764</inkml:trace>
  <inkml:trace contextRef="#ctx0" brushRef="#br1" timeOffset="160407.837">10081 12071 10090,'3'0'2625,"11"3"743,19-9-2807,13-3-417,20-9-64,3-6 16,22-11-56,-8 0 8,5 0 0,-15 11-24,-5 4-224,-31 14-256,-12 4-2961,-20 11 680</inkml:trace>
  <inkml:trace contextRef="#ctx0" brushRef="#br1" timeOffset="161161.462">10187 12155 9290,'-6'0'2729,"9"-5"559,17 5-2536,9-4-367,16-6-129,10-3-64,21-4-32,-3-1-24,15-6-56,-7 7-40,1 0-192,-18 4-168,-2-3-24,-18 6-2953,3-8-168,-16-2-784</inkml:trace>
  <inkml:trace contextRef="#ctx0" brushRef="#br1" timeOffset="161162.462">10922 11722 9138,'6'-24'6020,"20"18"-4861,2 7-1108,0 2 0,0 1 0,0 1 1,0 1-1,2 2-51,-25-6 7,91 28-1,-94-30-7,0 1 0,0-1 0,0 1 0,-1-1 0,1 1 0,0 0 0,0 0 0,0 0 0,-1 0 0,1 0 0,0 0-1,-1 0 1,1 1 0,-1-1 0,1 1 0,-1-1 0,0 1 0,0-1 0,0 1 0,1 0 0,-2-1 0,1 1 0,0 0 0,0 0 0,0 0 0,-1 0 0,1 0 0,-1 0-1,0 0 1,0 0 0,1 0 0,-1 0 0,0 0 0,0 0 0,-1 0 0,1-1 0,0 1 0,-1 0 0,1 0 0,-1 0 0,0 0 0,0 0 0,1 0 0,-2 1 1,-12 18-1,-1 0 0,-1-1 0,-1-1 0,0 0 1,-2-1-1,0-1 1,5-4 1,-139 125 118,29-27-3375,76-68 835</inkml:trace>
  <inkml:trace contextRef="#ctx0" brushRef="#br0" timeOffset="56323.716">15437 9296 9234,'-4'-45'6803,"-27"31"-5171,19 14-1581,0 2-1,0-1 1,0 2-1,0 0 1,0 0-1,0 1 1,1 0-1,-1 1 1,1 0-1,0 1 1,1 0-1,-1 1 1,1 0-1,1 1 1,-6 5-51,4-4 13,0 1 0,1 0 0,0 0 0,0 1 0,1 0 0,1 1 0,0 0 0,0 1 0,1-1 0,1 1 0,0 1 0,1-1 0,0 1 0,1 0 0,1 0 0,0 0 0,1 0 0,0 11-13,3-22 8,0 1 0,0-1 0,1 0 0,-1 1 0,1-1 0,0 0-1,0 0 1,0 0 0,0 0 0,1 0 0,-1 0 0,1-1 0,-1 1-1,1-1 1,0 0 0,0 0 0,0 0 0,0 0 0,1 0 0,-1-1 0,0 0-1,1 1 1,-1-1 0,1 0 0,-1-1 0,1 1 0,-1 0 0,1-1 0,0 0-1,-1 0 1,1 0 0,0-1 0,-1 1 0,1-1 0,-1 0 0,1 1-1,-1-2 1,1 1 0,-1 0 0,2-1-8,86-52 276,-54 29-244,-1-2-1,-1-2 0,-2-1 1,-1-2-1,-1-1 1,-2-1-1,18-28-31,-30 23 24,-16 38-24,-1 1 0,0 0 0,0-1 0,1 1-1,-1-1 1,0 1 0,0-1 0,0 1 0,1-1 0,-1 1-1,0-1 1,0 1 0,0-1 0,0 0 0,0 1 0,0-1-1,0 1 1,0-1 0,0 1 0,0-1 0,-1 1 0,1-1-1,0 1 1,0-1 0,0 1 0,-1-1 0,1 1 0,0-1-1,0 1 1,-1 0 0,1-1 0,0 1 0,-1-1 0,1 1-1,-1 0 1,1-1 0,0 1 0,-1 0 0,1-1 0,-1 1 0,1 0-1,-1 0 1,1 0 0,-1-1 0,1 1 0,-1 0 0,1 0-1,-1 0 1,1 0 0,-1 0 0,1 0 0,-1 0 0,0 0-1,1 0 1,-1 0 0,1 0 0,-1 0 0,1 1 0,-1-1-1,1 0 1,-1 0 0,-31 18-39,22-7 47,0 1 1,0 0-1,1 1 0,1-1 1,0 2-1,1-1 1,0 1-1,1 0 0,1 1 1,0-1-1,1 1 1,0 0-1,1 0 0,1 0 1,1 1-1,0-1 1,1 11-9,0-24 4,-1 1 4,1-1 0,-1 0 0,1 1 0,0-1 0,-1 1 0,1-1 0,0 0 0,1 1 0,-1-1 0,0 0 0,1 1 0,-1-1 0,1 0 0,0 1 0,0-1 0,0 0 0,0 0 0,0 0 0,0 0 0,0 0 1,1 0-1,-1 0 0,1 0 0,0-1 0,-1 1 0,1 0 0,0-1 0,0 0 0,0 1 0,0-1 0,0 0 0,1 0-8,2 0 16,0-1 0,0 0-1,0 0 1,0 0 0,0-1 0,0 0 0,0 0-1,0 0 1,0-1 0,0 1 0,0-1 0,-1 0-1,1-1-15,-1 2 10,21-10 27,-1-1 0,-1-1 0,0-1 0,-1-1 1,0-1-1,-1-1 0,-1 0 0,-1-2 1,-1 0-1,0-2 0,-1 0-37,1-9 44,-18 30-43,-1 0 0,1 0-1,0 1 1,-1-1 0,1 0 0,0 0 0,-1 0-1,1 0 1,0 0 0,-1 0 0,1 0 0,0-1-1,-1 1 1,1 0 0,0 0 0,-1 0 0,1 0-1,0 0 1,-1 0 0,1-1 0,0 1 0,-1 0-1,1 0 1,0 0 0,0-1 0,-1 1 0,1 0-1,0 0 1,0-1 0,-1 1 0,1 0-1,0-1 1,0 1 0,0 0 0,0-1 0,0 1-1,-1 0 1,1-1 0,0 1 0,0 0 0,0-1-1,0 1 1,0 0 0,0-1 0,0 1 0,0 0-1,0-1 1,0 1 0,0-1 0,1 1 0,-1 0-1,0-1 1,0 1 0,0 0 0,0 0 0,0-1-1,1 1 0,-10 7-3,0 0 0,1 1 0,0 0 0,0 1 0,1-1 0,0 2 0,0-1 0,1 1-1,-2 5 4,-1-1 9,1 0 0,1 1 0,0 0 0,1 0 0,1 0 0,0 1 0,1-1 0,0 5-9,4-18 7,0 0-1,0 1 1,0-1-1,0 1 1,0-1-1,0 0 0,1 1 1,-1-1-1,1 0 1,0 1-1,-1-1 1,1 0-1,0 0 1,0 1-1,0-1 0,1 0 1,-1 0-1,1 0 1,-1 0-1,1-1 1,-1 1-1,1 0 1,0-1-1,0 1 0,0-1 1,0 0-1,0 1 1,0-1-1,0 0 1,0 0-1,1 0 1,-1-1-1,0 1 0,1 0 1,-1-1-1,0 0 1,1 1-1,-1-1 1,1 0-1,-1 0 0,0-1 1,1 1-1,-1 0 1,1-1-1,-1 1 1,0-1-1,2 0-6,14-4 32,-1-1 1,0 0-1,0-1 0,0-1 1,-1-1-1,0 0 1,-1-1-1,0-1 0,0 0 1,-1-1-1,-1 0 0,0-1 1,0-1-1,-2 0 0,0 0 1,5-9-33,9-34 46,-26 57-46,1 1 1,0 0-1,0-1 0,0 1 0,-1-1 1,1 1-1,0-1 0,0 1 0,-1-1 0,1 1 1,0-1-1,-1 1 0,1-1 0,-1 1 0,1-1 1,-1 1-1,1-1 0,-1 0 0,1 1 1,-1-1-1,1 0 0,-1 1 0,1-1 0,-1 0 1,0 0-1,1 0 0,-1 0 0,1 1 0,-1-1 1,0 0-1,1 0 0,-1 0 0,0 0 0,1 0 1,-1 0-1,1-1 0,-1 1 0,0 0 1,1 0-1,-1 0 0,1-1 0,-1 1 0,1 0 1,-1 0-1,1-1 0,-1 1 0,1 0 0,-1-1 1,1 1-1,-1-1 0,1 1 0,-1-1 1,1 1-1,0-1 0,-1 1 0,1-1 0,0 1 1,0-1-1,-1 1 0,1-1 0,0 0 0,0 1 1,0-1-1,0 1 0,-1-1 0,1 0 1,0 1-1,0-1 0,0 0 0,-6 8-5,-1 0 0,1 1 0,0-1 0,1 1 0,-1 1 0,2-1 0,-1 1 0,1-1 0,1 2 5,1-7-3,0 0 1,1 1-1,0-1 0,0 1 1,0 0-1,0-1 0,1 1 1,0 0-1,-1-1 1,1 1-1,0 0 0,1-1 1,-1 1-1,1 0 0,0-1 1,0 1-1,0 0 1,0-1-1,0 1 0,1-1 1,-1 0-1,1 1 0,0-1 1,0 0-1,1 0 3,-1-1-68,0 0-1,0 0 1,0-1-1,0 1 0,0-1 1,1 1-1,-1-1 1,1 0-1,-1 0 1,1 0-1,-1 0 1,1-1-1,-1 1 1,1-1-1,0 1 0,-1-1 1,1 0-1,0 0 1,-1 0-1,1 0 1,2-1 68,52-26-5817,-18-8 1192</inkml:trace>
  <inkml:trace contextRef="#ctx0" brushRef="#br0" timeOffset="56771.735">16390 9299 9002,'22'-72'9450,"-22"72"-9387,1-1 1,-1 1-1,0-1 0,1 1 0,-1-1 1,0 1-1,0-1 0,1 1 1,-1-1-1,0 1 0,0-1 0,0 0 1,0 1-1,0-1 0,0 1 1,0-1-1,0 1 0,0-1 0,0 0 1,0 1-1,0-1 0,0 1 1,0-1-1,-1 1 0,1-1 1,0 1-1,0-1 0,-1 1 0,1-1 1,0 1-1,-1-1 0,1 1 1,0-1-1,-1 1 0,1 0 0,-1-1 1,1 1-1,-1-1 0,1 1 1,-1 0-1,1 0 0,-1-1 0,1 1 1,-1 0-1,1 0 0,-1 0 1,1 0-1,-1-1 0,0 1 0,1 0 1,-1 0-1,1 0 0,-1 0-63,-33 7 796,18-2-776,1 1 0,0 1 0,0 0-1,1 1 1,0 1 0,0 0 0,1 0 0,0 2-1,0 0 1,2 0 0,-1 1 0,1 0 0,-5 9-20,15-20-1,0 0 0,0 0 0,-1 0 1,1 0-1,0 0 0,0 0 0,1 0 1,-1 0-1,0 1 0,0-1 0,1 0 1,-1 1-1,0-1 0,1 1 0,-1-1 1,1 1-1,0-1 0,0 1 1,-1-1-1,1 1 0,0-1 0,0 1 1,0-1-1,1 1 0,-1-1 0,0 1 1,0-1-1,1 0 0,-1 1 0,1-1 1,-1 1-1,1-1 0,0 0 0,0 1 1,-1-1-1,1 0 0,0 0 0,0 0 1,0 1-1,0-1 0,1 0 1,-1 0-1,0-1 0,0 1 0,0 0 1,1 0-1,-1-1 0,1 1 0,-1 0 1,0-1-1,1 1 0,-1-1 0,1 0 1,-1 0-1,1 1 0,-1-1 1,229 27-395,-221-26 376,-1 0 0,1 1-1,-1 0 1,0 1 0,0-1-1,0 1 1,0 1-1,0 0 1,-1 0 0,1 0-1,-1 1 1,0 0-1,0 0 1,-1 1 0,5 4 19,-11-7-4,0 1 0,0-1 1,0 0-1,0 0 1,-1 0-1,1 0 0,-1 1 1,0-1-1,0 0 0,0 0 1,0 0-1,-1 0 0,1-1 1,-1 1-1,1 0 0,-1-1 1,0 1-1,0-1 0,0 1 1,-1-1-1,1 0 1,0 0-1,-1 0 0,1 0 1,-1 0-1,0-1 0,0 1 1,0-1-1,0 0 0,-1 1 4,-18 9 10,1-1-1,-1-1 0,0-1 1,-1 0-1,0-2 0,0-1 0,0-1 1,-1-1-1,-13 0-9,-98 19-1002,57 3-2602,3 6 170</inkml:trace>
  <inkml:trace contextRef="#ctx0" brushRef="#br0" timeOffset="54499.154">12568 9571 8146,'-1'-4'1092,"1"3"-919,0 0 1,0 0-1,1 0 1,-1 1 0,0-1-1,0 0 1,0 0-1,0 0 1,0 1-1,0-1 1,-1 0 0,1 0-1,0 0 1,0 1-1,0-1 1,-1 0-1,1 0 1,0 1-1,-1-1 1,1 0 0,-1 1-1,1-1 1,-1 0-1,1 1 1,-1-1-1,1 1 1,-1-1 0,0 1-1,1-1 1,-1 1-1,0-1 1,1 1-1,-1 0 1,0-1-1,0 1 1,1 0 0,-1 0-1,0-1 1,0 1-1,0 0 1,1 0-1,-1 0 1,0 0-1,0 0 1,0 0 0,1 0-1,-1 0 1,0 1-1,0-1 1,0 0-174,-4 6 63,0 1 0,0-1 0,1 1 0,0 0 0,0 0 0,1 0 0,-1 0 0,2 1 0,-1 0 0,1-1 0,0 1 0,1 0 0,0 0 0,0 0 0,0 6-63,1-10 4,-1 1-1,1-1 1,0 1-1,0 0 1,1-1-1,-1 1 0,1-1 1,0 1-1,0-1 1,1 0-1,-1 1 1,1-1-1,0 0 1,0 0-1,0 0 0,1 0 1,-1 0-1,1-1 1,0 1-1,0-1 1,0 0-1,1 1 1,-1-2-1,4 4-3,0-5 13,0-1 0,0 1-1,0-1 1,0 0 0,0 0 0,1-1 0,-1 0-1,-1 0 1,1-1 0,0 0 0,0 0-1,-1-1 1,1 1 0,-1-1 0,1-1 0,-1 1-1,2-3-12,87-81 283,-56 28-290,-39 59 6,0 0 0,-1 0 0,1 0 0,0 0-1,0 0 1,0 0 0,0 0 0,-1 0 0,1 0-1,0 0 1,0 0 0,0 0 0,0 0 0,-1 0-1,1 0 1,0 0 0,0 0 0,0 0 0,-1 0-1,1 0 1,0-1 0,0 1 0,0 0 0,0 0-1,0 0 1,-1 0 0,1 0 0,0 0-1,0 0 1,0-1 0,0 1 0,0 0 0,0 0-1,0 0 1,-1 0 0,1 0 0,0-1 0,0 1-1,0 0 1,0 0 0,0 0 0,0 0 0,0-1-1,0 1 1,0 0 0,0 0 0,0 0 0,0-1-1,0 1 1,0 0 1,-14 16-41,7-6 32,0 0-1,0 0 0,1 1 1,1 0-1,0 0 1,0 0-1,1 1 0,0 0 1,1 0-1,0 0 1,1 0-1,1 0 1,0 1-1,0-1 0,1 0 1,2 6 9,-2-15 1,0 0-1,1 1 1,-1-1 0,1 0 0,0 0 0,0 0-1,0 0 1,0-1 0,1 1 0,-1 0 0,1 0-1,0-1 1,0 1 0,0-1 0,0 0 0,0 1 0,0-1-1,1 0 1,-1 0 0,1 0 0,-1-1 0,1 1-1,0 0 1,-1-1 0,1 0 0,0 0 0,0 0-1,2 0 0,3-2 21,1 0 0,-1-1 0,0 0-1,0 0 1,0-1 0,0 0-1,-1-1 1,1 1 0,-1-2-1,0 1 1,0-1 0,0 0-1,0 0 1,-1-1 0,0 0 0,0 0-1,-1 0 1,0-1 0,0 0-1,0 0 1,-1 0 0,0 0-1,0-1 1,-1 0 0,0 0 0,0 0-1,1-7-20,-3 10 24,1-1-1,-1 1 1,0-1 0,0 0-1,0 1 1,-1-1-1,0 0 1,0 0 0,0 1-1,-1-1 1,0 0-1,0 1 1,-1-1-1,1 1 1,-1 0 0,-1-2-24,3 7 1,0 1 1,0-1 0,0 0 0,0 0-1,0 1 1,0-1 0,0 0 0,0 0-1,0 1 1,0-1 0,0 0 0,0 0-1,-1 0 1,1 1 0,0-1-1,0 0 1,0 0 0,0 0 0,0 1-1,-1-1 1,1 0 0,0 0 0,0 0-1,0 0 1,-1 0 0,1 1 0,0-1-1,0 0 1,-1 0 0,1 0 0,0 0-1,0 0 1,0 0 0,-1 0 0,1 0-1,0 0 1,0 0 0,-1 0 0,1 0-1,0 0 1,0 0 0,-1 0-1,1 0 1,0 0 0,0 0 0,-1 0-1,1 0 1,0-1 0,0 1 0,0 0-1,-1 0 1,1 0 0,0 0 0,0 0-1,0-1 1,-1 1 0,1 0 0,0 0-1,0 0 1,0-1 0,0 1 0,0 0-1,0 0 1,-1 0 0,1-1-2,0 25-16,0-20 13,0-1 0,0 0 0,0 0 0,1 1 0,-1-1 0,1 0 0,0 0 0,0 0 0,0 0 0,1 0 1,-1 0-1,1 0 0,-1-1 0,1 1 0,0 0 0,0-1 0,0 1 0,0-1 0,1 0 0,-1 0 0,1 0 0,-1 0 0,1 0 0,0 0 0,0-1 0,0 1 0,0-1 0,2 1 3,7-2 13,-1 1 0,1-2 0,-1 0 0,1 0 0,0-1 0,-1 0 0,0-1 0,0 0 0,0-1 0,0 0-1,0-1 1,-1 0 0,0-1 0,0 0 0,0-1 0,3-2-13,-8 5 10,0 1 0,0-1 1,0 1-1,-1-1 0,1-1 0,-1 1 0,0-1 1,0 1-1,-1-1 0,1 0 0,-1-1 0,0 1 1,-1-1-1,2-3-10,-3 8 1,-1-1 0,0 1-1,0 0 1,1 0 0,-1 0 0,0 0 0,0 0 0,0 0 0,0 0 0,-1 0 0,1 0-1,0-1 1,0 1 0,-1 0 0,1 0 0,0 0 0,-1 0 0,1 0 0,-1 0 0,0 0 0,1 1-1,-1-1 1,0 0 0,1 0 0,-1 0 0,0 0 0,0 1 0,0-1 0,0 0 0,1 1 0,-1-1-1,0 1 1,0-1 0,0 1 0,0 0 0,0-1 0,-1 1 0,1 0 0,0 0 0,0-1 0,0 1-1,0 0 1,0 0 0,0 0 0,0 0 0,0 1 0,-1-1-1,-51 8-36,49-7 32,-1 0 0,1 1 0,0 0-1,0-1 1,0 1 0,0 1-1,1-1 1,-1 1 0,0-1 0,1 1-1,0 0 1,0 0 0,0 1 0,0-1-1,0 1 1,0-1 0,1 1-1,0 0 1,0 0 0,0 0 0,0 0-1,1 0 1,-1 0 0,1 1 0,0-1-1,1 0 1,-1 1 0,1-1-1,-1 1 1,1-1 0,1 0 0,-1 1-1,1-1 1,0 1 4,1-2 1,0-1-1,1 1 1,0-1 0,-1 0 0,1 0-1,0 0 1,0 0 0,0-1 0,0 1-1,1-1 1,-1 0 0,0 0-1,1 0 1,-1 0 0,1 0 0,-1-1-1,0 0 1,1 1 0,-1-1 0,1-1-1,-1 1 1,1 0 0,-1-1 0,1 0-1,-1 0 1,0 0 0,1 0-1,-1 0 1,0-1 0,2 0-1,-3 1 1,29-8 28,0-1 0,-1-2 1,-1-1-1,0-2 0,5-3-29,18-23 23,-60 47-42,1 0 0,-1 0 0,1 1 0,0 0-1,1 0 1,-1 1 0,1-1 0,-2 6 19,-4 3-12,9-13 12,1 0 1,-1 1-1,0-1 1,1 1-1,0 0 1,0 0-1,0 0 0,1 0 1,-1 0-1,1 0 1,0 0-1,0 1 1,0-1-1,1 0 1,-1 1-1,1-1 1,0 2-1,1-5 2,-1 0 0,0-1 0,1 1 0,-1 0 0,1 0 0,-1-1 0,1 1-1,-1 0 1,1-1 0,-1 1 0,1 0 0,0-1 0,-1 1 0,1-1 0,0 1 0,0-1 0,-1 1 0,1-1 0,0 0 0,0 1 0,0-1 0,0 0 0,-1 0 0,1 0 0,0 0 0,0 1 0,0-1 0,0 0 0,0 0 0,0-1 0,-1 1 0,1 0 0,0 0 0,0 0 0,0 0 0,0-1 0,-1 1 0,1-1 0,0 1 0,0 0 0,-1-1 0,1 1 0,0-1-2,38-21 41,10-23-872,-12-10-3284,-24 13 504</inkml:trace>
  <inkml:trace contextRef="#ctx0" brushRef="#br0" timeOffset="54843.408">13404 9366 11554,'-17'3'2841,"3"-3"936,10 3-3321,7 3-328,9-3-80,14-4-24,9-4-8,13-3-848,2-1 968,17-1-3889,-9 1 736</inkml:trace>
  <inkml:trace contextRef="#ctx0" brushRef="#br0" timeOffset="55496.786">13898 9272 7098,'-23'-10'7701,"-24"22"-5994,34-8-1610,0 0 1,0 1-1,0 1 0,0 0 0,1 0 0,0 1 0,1 1 1,-1 0-1,1 1 0,1 0 0,0 0 0,0 1 1,1 0-1,0 1 0,1 0 0,0 1 0,0 0 0,2 0 1,-1 0-1,1 1 0,1 0 0,1 0 0,-2 8-97,3-8 1,2 0 0,-1-1 0,2 1-1,0 0 1,0 0 0,1 0 0,1 0 0,0 0-1,1-1 1,0 1 0,1-1 0,1 0 0,0 0-1,0 0 1,1-1 0,0 1 0,3 1-1,-6-10 6,-1 0 1,1 0 0,1 0 0,-1-1 0,0 1-1,1-1 1,-1 0 0,1 0 0,0 0 0,-1 0 0,1 0-1,0-1 1,0 0 0,0 0 0,0 0 0,0 0-1,1-1 1,-1 0 0,0 1 0,0-2 0,0 1-1,0 0 1,1-1 0,-1 0 0,0 0 0,0 0-1,1 0-6,9-4 48,0-1-1,-1 0 1,1-1-1,-1 0 0,-1-1 1,12-9-48,15-14 71,-2-2 0,-1-1 0,-2-1 0,-2-2 0,-1-2 0,-1 0 0,-3-2 0,-1-2 1,-2 0-1,12-34-71,-1-21 217,-36 98-217,1 1 1,0-1-1,0 1 1,-1-1-1,1 1 1,0-1-1,-1 0 0,1 1 1,0-1-1,-1 0 1,1 1-1,0-1 1,-1 0-1,1 0 0,-1 1 1,1-1-1,-1 0 1,1 0-1,-1 0 1,1 0-1,0 1 0,-1-1 1,1 0-1,-1 0 1,1 0-1,-1 0 1,1 0-1,-1 0 0,1 0 1,-1 0-1,1 0 1,-1-1-1,1 1 1,-1 0-1,1 0 1,-1 0-1,1-1 0,-1 1 1,1 0-1,0 0 1,-1-1-1,1 1 1,0 0-1,-1-1 0,1 1 1,0 0-1,-1-1 1,1 1-1,0-1 1,-1 1-1,1 0 0,0-1 1,0 1-1,0-1 1,-1 1-1,1-1 1,0 1-1,0-1 0,0 1 1,0-1-1,0 1 1,0-1-1,0 1 1,0-1-1,0 1 0,0-1 1,0 1-1,0 0 1,1-1-1,-1 0 0,-28 28-6,16-9-6,1 0 1,1 1-1,1 0 0,0 0 1,1 1-1,1 0 1,-3 19 11,3-18-6,2 0 1,0 1-1,2-1 1,0 1-1,1 0 1,2 0-1,0 0 1,1 0-1,1 0 1,2 2 5,-4-20 5,0-1 0,0 1-1,1-1 1,0 1 0,0-1 0,-1 0 0,2 0 0,-1 1-1,0-1 1,1 0 0,0 0 0,-1 0 0,1 0-1,0 0 1,0-1 0,1 1 0,-1-1 0,1 1 0,-1-1-1,1 0 1,0 0 0,0 0 0,0 0 0,0-1-1,0 1 1,0-1 0,0 0 0,0 1 0,1-1 0,-1-1-1,1 1 1,-1-1 0,0 1 0,1-1 0,-1 0-1,1 0 1,-1 0 0,1-1 0,-1 1 0,0-1 0,1 0-1,-1 0 1,0 0 0,1 0-5,12-9 75,0-1 0,-1 0 0,0-1 1,-1-1-1,-1 0 0,0 0 0,-1-2 0,0 1 1,-1-2-1,-1 1 0,1-4-75,4-5 55,-1 0 0,-1 0 0,-1-2 0,-1 1 0,-2-1 0,0-1-1,-2 0 1,-1 0 0,-1 0 0,1-22-55,-7 50 3,1-1 0,-1 1-1,0-1 1,1 1 0,-1-1 0,0 1-1,1-1 1,-1 1 0,0-1-1,1 0 1,-1 1 0,0-1 0,0 0-1,0 0 1,1 1 0,-1-1-1,0 0 1,0 0 0,0 0-1,1 0 1,-1 0 0,0 0 0,0 0-1,0 0 1,0-1 0,1 1-1,-1 0 1,0 0 0,0-1 0,1 1-1,-1 0 1,0-1 0,0 1-1,1-1 1,-1 1 0,0-1 0,1 1-1,-1-1 1,1 0 0,-1 1-1,1-1 1,-1 1 0,1-1-1,-1 0 1,1 0 0,0 1 0,-1-1-1,1 0 1,0 0 0,0 0-1,-1 1 1,1-1 0,0 0 0,0 0-1,0 0 1,0 1 0,0-1-1,0 0 1,0 0 0,0 0 0,1 0-1,-1 1 1,0-1 0,1-1-3,-11 16-5,1 0 1,0 1 0,1 0-1,1 0 1,1 1-1,0 0 1,1 0 0,0 0-1,2 1 1,0-1-1,0 1 1,2 0 0,0 0-1,1 15 5,0-2-6,1 0-1,2-1 1,1 1 0,1 0-1,1-1 1,6 15 6,0-18 56,-17-41 116,-128-179-19,93 133 18,70 52-77,44 11-153,77-4-5424,-86-8 1601</inkml:trace>
  <inkml:trace contextRef="#ctx0" brushRef="#br0" timeOffset="53439.952">11953 9405 9634,'-3'-6'6265,"-10"17"-4663,-76 104-1009,5 3 0,-48 94-593,84-150 178,119-133-1064,29-26-731,131-133-9365,-116 114 9131,-92 95 4103,0-2 4338,-102 113-3610,54-61-2832,0 2-1,2 0 0,2 2 0,1 0 0,1 2 0,-1 8-147,15-33 26,1 1 0,0 0 0,1-1 0,0 1 0,1 0 0,0 1 0,1-1-1,0 0 1,1 0 0,0 1 0,1-1 0,0 0 0,0 1 0,1-1 0,1 0 0,0-1 0,1 1 0,0 0-1,0-1 1,1 0 0,1 1-26,0-1-45,5 8-335,-3-8-2846,-8-11 485</inkml:trace>
  <inkml:trace contextRef="#ctx0" brushRef="#br0" timeOffset="53753.839">11765 9785 8994,'-26'-11'3609,"11"4"208,14 2-2257,16-3-824,12-2-432,25-7-88,8 0-176,21-1 48,-2 11-712,16 11-3241,-13 7 921</inkml:trace>
  <inkml:trace contextRef="#ctx0" brushRef="#br1" timeOffset="120736.44">11959 10595 6233,'-4'14'3033,"-10"11"-280,0 10-1017,1 11-1680,2 1-48,2 3-8,8-9 8,5 0 0,5-8 16,6-2 0,2-10 16,3-8-120,-5-10-600,-4-6-2097,-7-4 353</inkml:trace>
  <inkml:trace contextRef="#ctx0" brushRef="#br1" timeOffset="121228.789">11741 10584 8642,'-2'-1'171,"1"0"-1,0 0 1,-1 0 0,1 0 0,0 0 0,0-1-1,0 1 1,0-1 0,0 1 0,0 0 0,0-1-1,0 0 1,1 1 0,-1-1 0,0 1 0,1-1-1,0 0 1,-1 1 0,1-1 0,0 0 0,0 0-1,0 1 1,0-1 0,0 0 0,0 0-1,0 1 1,1-1 0,-1 0 0,1 1 0,-1-1-1,1 0 1,0 1 0,-1-1 0,1 1 0,0-1-1,0 1 1,0-1 0,0 1 0,0 0 0,1 0-1,-1-1 1,0 1 0,0 0 0,1 0-171,10-5 89,0 1 1,1 0 0,-1 1-1,1 1 1,-1 0-1,1 0 1,7 1-90,-5-1 22,33-4-19,1 1 0,1 2-1,-1 3 1,0 2 0,0 1-1,13 5-2,-51-5 0,-5-2-1,0 1-1,0 0 1,1 0-1,-1 1 1,0 0-1,0 0 1,-1 0 0,1 1-1,0-1 1,-1 1-1,0 1 2,-3-2-1,0-1-1,0 1 1,0 0 0,-1 0-1,1 0 1,-1 0-1,1 0 1,-1 1 0,0-1-1,0 0 1,0 1-1,0-1 1,-1 0 0,1 1-1,0-1 1,-1 1-1,0-1 1,0 1-1,0 0 1,0-1 0,0 1-1,0-1 1,0 1-1,-1-1 1,0 1 0,1-1-1,-1 1 1,0-1 1,-33 70-5,25-56 11,2-2 17,1-5-13,0 0 0,1 1 0,0 0 0,1 0 0,0 0 0,1 1 0,0-1 0,0 1 0,1 0 0,1-1 1,-1 1-1,2 11-10,0-20 2,0 1 0,1 0 1,-1 0-1,1-1 0,0 1 1,0 0-1,0-1 0,0 1 1,0-1-1,1 1 1,-1-1-1,1 0 0,-1 0 1,1 1-1,0-1 0,0 0 1,0-1-1,0 1 0,0 0 1,1 0-1,-1-1 1,0 0-1,1 1 0,-1-1 1,1 0-1,0 0 0,-1 0 1,1-1-1,0 1 0,-1 0 1,1-1-1,0 0 0,0 0 1,-1 0-1,1 0 1,0 0-1,0 0 0,-1-1 1,1 1-3,20 0 10,-16-1-11,0 0 0,0 1 0,0 0 0,0 0 0,0 1-1,0 0 1,0 0 0,0 0 0,0 1 0,0 0 0,-1 1-1,1-1 1,-1 1 0,0 1 0,2 0 1,-7-1-5,-1 1-1,0-1 1,0 0 0,0 0-1,0 0 1,-1 0 0,1 0-1,-1 0 1,0 0 0,0 0-1,0 0 1,0 0 0,0 0-1,0 0 1,-1 0 0,0-1-1,0 1 1,1-1 0,-1 1-1,-1-1 1,1 0 0,0 0 0,0 1-1,-1-2 1,1 1 0,-1 0-1,0 0 1,-2 0 5,-1 3-7,-13 12 118,-1-1 1,-1 0 0,0-2-1,-1-1 1,-1 0-1,0-2 1,0 0-1,-1-2 1,-1 0-1,1-2 1,-7 0-112,9-1 217,-1-2 1,0 0-1,0-1 1,0-2 0,0 0-1,0-1 1,0-2-1,-3 0-217,27 1-54,-1 1-1,0 0 0,0 0 1,0-1-1,0 1 1,0 0-1,0-1 0,0 1 1,0 0-1,1 0 1,-1-1-1,0 1 0,0 0 1,0 0-1,0-1 1,0 1-1,-1 0 0,1-1 1,0 1-1,0 0 1,0 0-1,0-1 0,0 1 1,0 0-1,0 0 1,0-1-1,-1 1 0,1 0 1,0 0-1,0-1 1,0 1-1,-1 0 0,1 0 1,0 0 54,23-1-3446,6-2-306</inkml:trace>
  <inkml:trace contextRef="#ctx0" brushRef="#br1" timeOffset="122750.037">12958 10598 8018,'0'-1'105,"0"1"0,0-1 0,0 0 0,0 0 0,0 1 1,0-1-1,0 0 0,0 1 0,0-1 0,0 0 0,0 1 1,0-1-1,0 0 0,-1 0 0,1 1 0,0-1 0,-1 1 1,1-1-1,0 0 0,-1 1 0,1-1 0,-1 1 0,1-1 0,-1 1 1,1-1-1,-1 1 0,1-1 0,-1 1 0,1-1 0,-1 1 1,0 0-1,1-1 0,-1 1 0,0 0 0,1 0 0,-1 0 0,0-1 1,1 1-1,-1 0 0,0 0 0,1 0 0,-1 0 0,0 0 1,0 0-1,1 0 0,-1 0 0,0 0 0,1 1 0,-1-1 1,0 0-1,1 0 0,-1 1 0,0-1 0,1 0 0,-1 1 0,1-1 1,-1 1-1,0-1 0,1 0 0,-1 1-105,-4 5 13,0 1-1,0-1 0,1 1 1,0 0-1,0 0 1,1 0-1,-1 1 1,2-1-1,-1 1 1,1 0-1,0 0 0,1 0 1,0-1-1,0 1 1,0 7-13,1-10 6,-1 0 1,1 0-1,0 0 1,1 0-1,-1 0 1,1-1-1,0 1 1,0 0-1,1 0 1,-1 0-1,1-1 1,0 1-1,0-1 1,1 1-1,-1-1 1,1 0-1,0 0 0,0 0 1,0 0-1,1 0 1,-1-1-1,1 0 1,0 0-1,0 0 1,0 0-1,0 0 1,1-1-1,-1 0 1,1 0-1,-1 0 1,1 0-1,0-1 1,0 0-1,0 0 1,0 0-1,2 0-6,8-5 48,-1-1 0,0 0-1,0-1 1,0 0 0,-1-1 0,0-1-1,0 0 1,-1-1 0,0 0 0,6-7-48,-3 4 39,0 0 0,-2-1 0,1 0 0,-2-1 0,0 0 0,0-1 0,-1-1 0,-1 0 0,-1 0 0,0-1 0,-1-2-39,-7 18 10,0 0 0,0 0-1,-1 0 1,1 0 0,-1 0 0,1 0 0,-1 0-1,1 0 1,-1 0 0,1 0 0,-1 0 0,0 0-1,0-1 1,0 1 0,0 0 0,0 0 0,0 0 0,0 0-1,0-1 1,0 1 0,0 0 0,0 0 0,-1 0-1,1 0 1,-1 0 0,1 0 0,-1 0 0,1 0-1,-1 0 1,1 0 0,-1 0 0,0 0 0,0 0-1,1 0 1,-1 0 0,0 0 0,0 1 0,0-1-1,0 0 1,0 1 0,0-1 0,0 1 0,0-1-1,0 1 1,0-1 0,0 1 0,0 0 0,-1 0 0,1-1-1,0 1 1,0 0-10,-6 4 7,0 0-1,0 0 1,0 1 0,1-1-1,0 2 1,0-1 0,0 1-1,1-1 1,0 2 0,0-1-1,0 0 1,1 1 0,0 0-1,0 0 1,1 0 0,0 1-1,-2 6-6,1-4-9,1 0 0,-1 0-1,2 0 1,0 1 0,0-1-1,1 1 1,0-1-1,0 1 1,1 0 0,1 3 9,-1-10 0,1 0 1,-1 0-1,1 0 1,0 0-1,0 0 1,0 0-1,0-1 1,1 1 0,0 0-1,0-1 1,0 1-1,0-1 1,0 1-1,1-1 1,-1 0-1,1 0 1,0 0-1,0 0 1,0-1-1,0 1 1,0-1 0,1 0-1,-1 0 1,1 0-1,0 0 1,-1 0-1,1-1 1,3 1-1,4-1 36,0-1-1,0-1 1,-1 1 0,1-2 0,0 0 0,0 0-1,-1-1 1,1 0 0,-1 0 0,0-1 0,0-1-1,0 0 1,-1 0 0,0-1 0,0 0 0,0-1 0,0 0-1,-1 0 1,-1-1 0,4-3-36,-5 6 58,-1 0 0,0-1 0,0 1 0,0-1-1,-1 0 1,1 0 0,-2-1 0,1 1 0,-1-1 0,0 0 0,0 0 0,-1 0 0,0 0 0,0 0 0,0 0 0,-1-1-1,0 1 1,-1-1 0,0 1 0,0 0 0,0-1 0,-1 1 0,0-1 0,-1 1 0,1 0 0,-3-5-58,4 13 0,0-1 1,-1 1 0,1-1 0,0 1 0,0 0 0,-1-1-1,1 1 1,0-1 0,-1 1 0,1-1 0,0 1 0,-1-1-1,1 1 1,-1-1 0,1 1 0,-1-1 0,1 1 0,-1-1-1,1 0 1,-1 1 0,0-1 0,1 0 0,-1 0 0,1 0-1,-1 1 1,0-1 0,1 0 0,-1 0 0,0 0 0,1 0-1,-1 0 1,0 0 0,1 0 0,-1 0 0,0 0 0,1 0-1,-1 0 1,1-1 0,-1 1 0,0 0 0,1 0 0,-1-1-1,1 1 1,-1 0 0,0-1 0,1 1 0,-1 0 0,1-1-1,-1 1 1,1-1 0,0 1 0,-1-1 0,1 1 0,-1-1-1,1 0 1,0 1 0,0-1 0,-1 1 0,1-1 0,0 0-1,0 1 1,0-1 0,-1 1 0,1-1 0,0 0 0,0 1-1,0-1 1,0 0 0,0 0-1,1 6-5,0-1 0,0 0 0,0 0 0,0 1 0,1-1 0,-1 0 0,1 0 0,0-1 0,0 1 0,1 0 0,-1-1 0,1 1 0,0-1 0,0 0 0,0 1 0,0-2 0,0 1 0,1 0 1,-1-1-1,1 1 0,0-1 0,-1 0 0,1 0 0,0-1 0,1 1 0,-1-1 0,0 0 0,0 0 0,0 0 0,1 0 0,-1-1 0,0 0 0,5 0 5,9-1 25,0-1 0,0 0-1,0-1 1,-1-1 0,1-1 0,-1-1 0,0 0-1,0-1 1,-1-1 0,0 0 0,0-1 0,-1-1-1,0 0 1,0-1 0,4-7-25,8-17 73,-26 34-72,-1 0 0,1 1 0,-1-1 0,1 0-1,-1 0 1,0 1 0,1-1 0,-1 0 0,0 0 0,1 0-1,-1 0 1,0 0 0,0 0 0,0 1 0,0-1 0,0 0 0,0 0-1,0 0 1,0 0 0,-1 0 0,1 0 0,0 1 0,0-1-1,-1 0 1,1 0 0,-1 0 0,1 0 0,0 1 0,-1-1 0,1 0-1,-1 1 1,0-1 0,1 0 0,-1 1 0,0-1 0,1 1-1,-1-1 1,0 1 0,0-1 0,1 1 0,-1-1 0,0 1 0,0 0-1,0-1 1,1 1 0,-2 0-1,-5-1-9,1 1 0,-1 0 0,0 0 0,0 1 0,0 0 0,0 0 0,1 0 0,-1 1 0,0 0 0,1 1 0,-1-1-1,1 1 1,0 0 0,0 1 0,0-1 0,1 1 0,-1 1 0,1-1 0,0 1 0,0 0 0,0 0 0,1 0 0,-1 1 9,2-2-7,0-1 0,0 1 0,0 1 0,0-1-1,0 0 1,1 1 0,0-1 0,0 1 0,0 0 0,0 0 0,1-1 0,0 1 0,0 0-1,0 0 1,1 0 0,0 0 0,0 1 0,0-1 0,0 0 0,1 0 0,0 0-1,0 0 1,0 0 0,1-1 0,-1 1 0,1 0 0,0 0 0,1-1 0,-1 0 0,1 1-1,0-1 1,0 0 0,1 1 7,6 0 11,1-2 0,-1 1 0,1-1 0,-1-1-1,1 0 1,0 0 0,0-1 0,0-1 0,0 0-1,-1 0 1,1-1 0,0 0 0,0-1 0,0 0-1,-1-1 1,1 0 0,-1-1 0,9-4-11,2 2 26,-1 0 0,0-2 0,0 0 1,-1-1-1,0-1 0,-1-1 0,0-1 0,-1 0 0,0-1 1,-1-1-1,0-1 0,-1 0 0,7-11-26,-6-15 47,-16 40-49,0 0 0,-1 1 1,1-1-1,-1 0 0,1 0 0,-1 1 1,0-1-1,1 1 0,-1-1 0,0 0 1,1 1-1,-1-1 0,0 1 0,1-1 1,-1 1-1,0 0 0,0-1 0,0 1 1,0 0-1,1-1 0,-1 1 1,0 0-1,0 0 0,0 0 0,0 0 1,0 0-1,0 0 0,1 0 0,-1 0 1,0 0-1,0 0 0,0 1 0,0-1 1,0 0-1,1 1 0,-1-1 0,0 0 1,0 1-1,0-1 0,1 1 1,-1-1-1,0 1 0,1-1 2,-7 3-13,0 1 0,1-1 0,0 1 0,-1 0 0,1 1-1,1-1 1,-1 1 0,1 1 0,0-1 0,0 1 0,0-1 0,1 1 0,-2 3 13,5-6-4,-1-1 1,1 1-1,-1 1 1,1-1-1,0 0 1,0 0-1,0 0 0,1 1 1,-1-1-1,1 0 1,-1 1-1,1-1 1,1 0-1,-1 1 1,0-1-1,1 0 1,-1 0-1,1 1 1,0-1-1,0 0 1,0 0-1,1 0 1,-1 0-1,1 0 1,-1 0-1,1 0 1,0 0-1,0-1 0,1 1 1,0 0 3,2 1-42,0 0-1,1-1 1,-1 1 0,1-1 0,0 0-1,0 0 1,1-1 0,-1 0 0,0 0-1,1-1 1,-1 1 0,1-1 0,-1-1-1,1 1 1,0-1 0,-1 0 0,1-1-1,-1 0 1,1 0 0,-1 0 0,1-1-1,-1 0 1,0 0 0,1 0 0,-1-1-1,0 0 1,-1 0 0,1-1-1,-1 1 1,1-1 0,-1 0 0,1-2 42,21-22-1669</inkml:trace>
  <inkml:trace contextRef="#ctx0" brushRef="#br1" timeOffset="123028.292">14196 10276 9610,'0'-1'2105,"0"1"895,7 4-2864,9 5-24,2 1-112,17 3-2968,4 5 951</inkml:trace>
  <inkml:trace contextRef="#ctx0" brushRef="#br1" timeOffset="123401.916">14599 10445 5361,'57'-65'7250,"-56"64"-7202,-1 1 0,0-1 0,1 1 1,-1-1-1,1 0 0,-1 1 0,0-1 1,0 1-1,1-1 0,-1 0 0,0 1 1,0-1-1,0 0 0,1 0 0,-1 1 1,0-1-1,0 0 0,0 1 0,0-1 1,-1 0-1,1 1 0,0-1 0,0 0 1,0 1-1,0-1 0,-1 0 0,1 1 1,0-1-1,-1 0 0,1 1 0,0-1 1,-1 1-1,1-1 0,-1 1 0,1-1 1,-1 1-1,1-1 0,-1 1 0,1-1 1,-1 1-1,1 0 0,-1-1 0,0 1 1,1 0-1,-1-1 0,0 1 0,1 0 1,-1 0-1,0 0 0,1 0 0,-1 0-48,-41 1 666,26 2-656,0 1 1,0 1 0,0 1-1,1 0 1,0 1 0,0 1-1,1 0 1,0 1 0,1 0-1,0 1 1,0 1 0,1 0-1,0 0 1,1 1 0,0 1-1,1 0 1,0 1 0,0 3-11,5-8-8,0 1 0,1-1 0,0 1 0,1 1 0,1-1 0,-1 0 0,1 1 0,1-1 0,0 1 0,1-1 0,0 2 8,0-7 4,0 0-1,0 0 1,1 0 0,0-1 0,0 1-1,0 0 1,1-1 0,0 1 0,-1-1 0,1 0-1,1 1 1,-1-1 0,1 0 0,0 0 0,0 0-1,0-1 1,0 1 0,0-1 0,1 0-1,0 0 1,0 0 0,0 0 0,0 0 0,0-1-1,4 2-3,0-1 14,0-1 0,0 0 0,0-1 0,0 0 0,0 0 0,0-1 0,1 0 0,-1 0 0,0-1 0,0 0 0,0 0 0,0-1 0,0 0-1,0 0 1,-1-1 0,6-2-14,5-3-153,1-1 0,-1-1-1,-1 0 1,0-1-1,0-1 1,1-3 153,29-29-2630,1-3 32</inkml:trace>
  <inkml:trace contextRef="#ctx0" brushRef="#br1" timeOffset="124080.142">14874 10062 6641,'-1'0'143,"1"0"-1,-1 0 0,0 0 0,0 0 1,1 0-1,-1 0 0,0 0 0,1 1 0,-1-1 1,0 0-1,0 0 0,1 0 0,-1 1 1,1-1-1,-1 0 0,0 1 0,1-1 0,-1 1 1,1-1-1,-1 1 0,0-1 0,1 1 1,0-1-1,-1 1 0,1-1 0,-1 1 0,1 0 1,0-1-1,-1 1 0,1 0 0,0-1 1,-1 1-1,1 0 0,0-1 0,0 1 0,0 0 1,0-1-1,0 1 0,0 0-142,-1 2 51,-68 155 326,61-146-340,2 1-1,0 0 1,0 1-1,1-1 1,1 1 0,0 0-1,1 0 1,1 1 0,0-1-1,1 0 1,0 1-1,1-1 1,1 1 0,0-1-1,1 1 1,1-1-1,0 0 1,1 0 0,1 0-1,0-1 1,0 1 0,5 5-37,45 59 246,-54-78-222,-1 0 0,1 0 0,0 0 0,0 0 0,-1 0 0,1 0 0,0 0 0,-1 0 0,1 0 0,0 0 0,-1-1 0,1 1 0,0 0 0,-1 0 0,1-1 0,0 1 0,-1-1 0,1 1 0,-1 0-1,1-1 1,-1 1 0,1-1 0,-1 1 0,1-1 0,-1 0 0,1 1 0,-1-1 0,0 1 0,1-1 0,-1 0 0,0 1 0,0-1 0,1 0 0,-1 1 0,0-1 0,0 0 0,0 1 0,0-1 0,0 0 0,0 1 0,0-1 0,0 0 0,0 0 0,0 1-24,2-5 126,26-56 469,29-64-32,68-106-563,-119 223-5,29-31-35,-33 39 34,-1 1-1,0 0 1,1-1-1,-1 1 1,0 0 0,0 0-1,1 0 1,-1 0-1,0 0 1,0 0 0,0 0-1,0 0 1,0 0-1,-1 1 1,1-1 0,0 0-1,0 1 1,-1-1-1,1 0 1,-1 1 0,1-1-1,-1 1 1,0-1-1,1 1 1,-1-1 0,0 1-1,0-1 1,0 1-1,0-1 1,0 2 6,0-1-8,3 31-1,-1 1-1,-2-1 1,-1 0 0,-2 0-1,-3 11 10,-3 48 32,8-77-23,0 1-1,2-1 0,-1 1 0,2 0 0,0-1 1,3 10-9,-5-24 4,0-1 1,0 1 0,0-1-1,0 0 1,1 1 0,-1-1-1,0 1 1,0-1 0,0 0-1,0 1 1,1-1 0,-1 1-1,0-1 1,0 0 0,1 0-1,-1 1 1,0-1 0,1 0-1,-1 1 1,0-1 0,1 0-1,-1 0 1,0 1 0,1-1-1,-1 0 1,0 0 0,1 0-1,-1 0 1,1 0 0,-1 0-1,1 1 1,-1-1 0,0 0-1,1 0 1,-1 0 0,1 0-1,-1 0 1,0-1 0,1 1-1,-1 0 1,1 0 0,-1 0-1,0 0 1,1 0 0,-1-1-1,1 1 1,-1 0 0,0 0-1,1 0 1,-1-1 0,0 1-1,1 0 1,-1-1 0,0 1-1,0 0 1,1-1 0,-1 1-1,0-1-4,19-21 293,-17 20-279,69-81-121,-107 105-5840,19-16 3645</inkml:trace>
  <inkml:trace contextRef="#ctx0" brushRef="#br1" timeOffset="124767.918">14739 10440 7434,'-15'-7'2464,"7"2"553,4 2-1969,-1 3-264,10 0-240,7 3-128,8 0-224,11 3-72,7-3-72,17-1-8,-2-2 16,8-2-8,-7-1 0,7-1-176,-15-4-56,-2 5-3064,-14-2 823</inkml:trace>
  <inkml:trace contextRef="#ctx0" brushRef="#br1" timeOffset="126601.399">15613 10367 7418,'0'0'131,"0"-1"1,0 0-1,0 0 1,0 0-1,0 1 1,-1-1-1,1 0 1,0 0 0,0 1-1,-1-1 1,1 0-1,0 1 1,-1-1-1,1 0 1,-1 1-1,1-1 1,-1 1 0,1-1-1,-1 0 1,1 1-1,-1-1 1,0 1-1,1 0 1,-1-1-1,0 1 1,1-1 0,-1 1-1,0 0 1,0 0-1,1-1 1,-1 1-1,0 0 1,0 0 0,1 0-1,-1 0 1,0 0-1,0 0 1,1 0-1,-1 0 1,0 0-1,0 0 1,1 0 0,-1 1-1,0-1 1,0 0-1,1 1 1,-1-1-1,0 0 1,1 1-1,-1-1 1,0 1 0,1-1-1,-1 1 1,1-1-1,-1 1 1,0-1-1,1 1 1,0-1-1,-1 1 1,1 0 0,-1-1-1,1 1 1,0 0-1,-1 0 1,1 0-132,-7 7-8,-1 0 1,2 1 0,-1 0-1,1 0 1,1 0 0,-1 1-1,2 0 1,-1 0 0,1 0-1,1 0 1,0 1 0,0-1-1,1 1 1,0 2 7,3-10 4,0-1 1,-1 1-1,1 0 1,0 0-1,0-1 0,1 1 1,-1-1-1,1 1 0,-1-1 1,1 1-1,0-1 1,-1 0-1,1 0 0,0 0 1,1 0-1,-1 0 0,0 0 1,1-1-1,-1 1 1,0-1-1,1 0 0,0 1 1,-1-1-1,1 0 0,0 0 1,0-1-1,-1 1 0,1-1 1,0 1-1,0-1 1,0 0-1,0 0 0,0 0 1,-1 0-1,1-1 0,0 1 1,0-1-1,0 0 1,-1 0-1,1 0 0,0 0 1,-1 0-1,2-1-4,15-4 37,0 0 0,-1-1 0,1 0-1,-2-2 1,1 0 0,-1-1 0,-1-1 0,0 0-1,0-2 1,-1 1 0,-1-2 0,0 0 0,-1 0-1,-1-2 1,7-9-37,-2-18 154,-17 42-153,0 1 1,0-1 0,-1 1-1,1 0 1,0-1-1,0 1 1,0-1 0,0 1-1,-1 0 1,1-1 0,0 1-1,0 0 1,-1-1 0,1 1-1,0 0 1,0 0 0,-1-1-1,1 1 1,0 0 0,-1 0-1,1-1 1,-1 1-1,1 0 1,0 0 0,-1 0-1,1 0 1,-1 0 0,1-1-1,0 1 1,-1 0 0,1 0-1,-1 0 1,1 0 0,0 0-1,-1 0 1,1 0 0,-1 0-1,1 1 1,0-1 0,-1 0-1,1 0 1,-1 0-1,1 0 1,0 1 0,-1-1-1,1 0 1,0 0 0,-1 0-1,1 1 1,0-1 0,-1 0-1,1 1 1,0-1 0,0 0-1,-1 1 1,1-1 0,0 0-1,0 1 1,0-1-1,-1 0 1,1 1 0,0-1-1,0 1 1,0-1-2,-23 25-28,19-20 21,0 0 0,0 0 1,1 0-1,-1 0 0,1 1 0,0 0 0,1-1 1,0 1-1,-1 0 0,2 0 0,-1 0 0,1 0 1,0 0-1,0 1 0,1-1 0,-1 0 1,1 0-1,1 1 0,-1-1 0,1 0 0,0 0 1,2 4 6,1-7 9,0 0 1,1-1-1,-1 0 1,0 0 0,1 0-1,0 0 1,0 0-1,-1-1 1,1 0 0,0 0-1,0 0 1,0-1 0,0 0-1,0 0 1,0 0-1,0 0 1,0-1 0,0 0-1,0 0 1,0 0-1,-1-1 1,1 1 0,0-1-1,1-1-9,11-2 41,0-1 0,0-1 0,0 0 0,-1-1-1,0-1 1,-1 0 0,0-2 0,0 1 0,-1-2-1,11-11-40,-27 26-8,-6 7-4,1 1-1,1 0 1,0 0 0,0 0-1,1 1 1,0-1 0,-1 7 12,7-17-117,-1 0 1,1 0 0,-1 1 0,1-1 0,-1 0-1,1 0 1,0 0 0,0 0 0,-1 0 0,1 0-1,0 0 1,0 0 0,0 0 0,0 0-1,0-1 1,0 1 0,0 0 0,0-1 0,1 1-1,-1-1 1,0 1 0,0-1 0,0 1 0,1-1-1,-1 0 1,0 0 0,1 0 0,-1 0-1,0 0 1,0 0 0,1 0 0,-1 0 0,0 0-1,1 0 1,-1-1 116,29-3-2914</inkml:trace>
  <inkml:trace contextRef="#ctx0" brushRef="#br1" timeOffset="126855.245">16013 10159 8162,'-15'-24'2632,"3"1"625,5 7-2081,2 4-320,-1 6-63,6 4-377,3 5-128,-3 5-184,5 11-56,5 1-56,5 9 776,4-3-4305,-10-31 1705</inkml:trace>
  <inkml:trace contextRef="#ctx0" brushRef="#br1" timeOffset="128556.254">16466 10254 4521,'9'-55'7823,"-36"30"-5515,21 25-2255,0 0 0,-1 0-1,1 1 1,0-1-1,0 1 1,0 1-1,-1-1 1,1 1-1,0 0 1,1 1-1,-1-1 1,0 1-1,1 0 1,-1 1-1,1-1 1,0 1-1,0 0 1,-3 4-53,-43 63-113,44-58 113,0 0 0,1 1 0,0-1 1,1 1-1,1 0 0,0 1 0,1-1 0,0 1 1,1 0-1,1-1 0,0 1 0,1 1 0,0-14 4,1 1-1,-1-1 1,0 0-1,1 0 1,-1 0-1,1 0 0,0 1 1,0-1-1,0 0 1,0 0-1,0-1 1,0 1-1,0 0 1,0 0-1,1 0 0,-1-1 1,1 1-1,0-1 1,-1 1-1,1-1 1,0 0-1,0 0 1,0 1-1,0-1 0,0-1 1,0 1-1,0 0 1,0 0-1,0-1 1,0 1-4,75-12 180,-52 2-145,0-2 0,-1 0 0,0-2 0,-1-1 0,0-1 0,-2 0 0,1-2 0,-2 0 0,0-2 0,-2 0 0,0-1 0,-1-1 0,0-1 0,-2 0 0,-1-1 0,11-24-35,-20 40 5,0-1-1,-1 1 1,0-1-1,-1 0 1,0 0-1,0-1 1,0 1-1,-1-1 0,0 1 1,-1-1-1,0 0 1,-1 1-1,1-1 1,-2 0-1,1 0 1,-1 0-1,0 1 1,-1-1-1,0 1 0,-1-1 1,0-1-5,2 9-1,1 0 0,-1 1 1,1-1-1,-1 0 0,1 0 0,-1 1 0,0-1 1,1 0-1,-1 1 0,0-1 0,0 0 1,0 1-1,1-1 0,-1 1 0,0 0 0,0-1 1,0 1-1,0 0 0,0-1 0,0 1 1,0 0-1,0 0 0,0 0 0,0 0 0,0 0 1,0 0-1,0 0 0,0 0 0,0 0 1,0 0-1,1 1 0,-1-1 0,0 0 0,0 1 1,0-1-1,0 1 0,0-1 0,0 1 1,1-1-1,-1 1 0,0-1 0,0 1 0,1 0 1,-1 0-1,0-1 0,1 1 0,-1 0 1,1 0-1,-1 0 0,1-1 0,-1 2 1,-26 45-76,21-33 60,0 1 0,1 0 0,0 0 0,2 0 0,0 1 0,0 0 0,1-1 0,1 1 0,1 0 0,0 0 0,1 0 0,2 3 16,-2-12 3,0-1 1,1 0 0,-1 0-1,1 0 1,1-1 0,-1 1-1,1 0 1,0-1 0,0 0-1,1 0 1,-1 0 0,1 0-1,0 0 1,1-1 0,-1 1-1,1-1 1,0 0-1,0-1 1,0 1 0,0-1-1,1 0 1,0 0 0,-1-1-1,1 0 1,0 0 0,0 0-1,0-1 1,0 0 0,0 0-1,0 0 1,1-1 0,-1 0-1,0 0 1,1 0-4,12-4 31,-1-2 0,1 1 0,-1-2 0,-1-1 0,1 0 0,-1-1 0,-1-1 0,0 0 0,0-1 0,-1-1 0,0 0 0,-1-1 0,-1-1 0,0 0 0,-1-1 0,4-6-31,-8 10 32,0 1 0,-1-1 0,0 0 0,-1-1 0,0 0 0,-1 0-1,0 0 1,-1 0 0,0-1 0,-1 0 0,-1 1 0,0-1 0,0-1 0,-1 1 0,-1 0 0,-1 0 0,1 0 0,-3-5-32,3 15 7,0-1 0,-1 1 0,0-1 0,0 1 0,0 0 0,0-1 1,0 1-1,-1 0 0,1 0 0,-1 0 0,0 0 0,0 0 0,0 0 0,-1 1 1,1-1-1,0 0 0,-1 1 0,0 0 0,0 0 0,1 0 0,-1 0 0,0 0 0,-1 0 1,1 1-1,0 0 0,0-1 0,-1 1 0,1 1 0,-1-1 0,1 0 0,-1 1 1,1-1-1,-1 1 0,1 0 0,-1 0 0,1 1 0,-1-1 0,1 1 0,0 0 1,-1 0-1,1 0 0,0 0 0,-1 0 0,1 1 0,0-1 0,0 1 0,0 0 1,0 0-1,0 0 0,0 1-7,-6 9-16,0-1 0,1 1 1,1 1-1,0 0 0,1 0 1,0 0-1,1 0 0,0 1 0,1 0 1,1 0-1,0 0 0,1 1 1,1-1-1,0 1 0,0-1 1,2 1-1,0-1 0,1 0 0,0 1 1,1-1-1,0 0 0,2 1 16,0-2 12,1 0-1,1 1 1,0-2-1,1 1 0,0-1 1,1 0-1,0-1 1,1 0-1,0-1 0,1 0 1,0 0-1,1-1 1,-1 0-1,2-1 1,-1-1-1,1 0 0,1-1 1,8 4-12,-22-11 4,0 1 0,0-1 0,-1 0 0,1 1 0,0-1 1,0 1-1,0-1 0,0 1 0,0-1 0,0 1 0,0-1 1,0 1-1,0-1 0,0 1 0,0-1 0,0 1 0,1-1 0,-1 0 1,0 1-1,0 0 0,1-1 0,-1 1 0,0-1 0,0 1 0,1-1 1,-1 1-1,1-1 0,-1 1 0,0 0 0,1-1 0,-1 1 0,1 0 1,-1-1-1,1 1 0,-1 0 0,1 0 0,-1 0 0,1-1 1,-1 1-1,1 0 0,-1 0 0,1 0 0,-1 0 0,1 0 0,-1 0 1,1 0-1,-1 0 0,1 0 0,-1 0 0,1 0 0,-1 0 0,1 0 1,0 0-1,-1 1 0,1-1 0,-1 0 0,0 0 0,1 1 0,-1-1 1,1 0-1,-1 1 0,1-1 0,-1 0-4,-13-10-292,-1 1 0,-1 0 0,0 1 0,0 0 0,0 1 0,-1 1 0,-4-1 292,8 2-164,-185-75-1258,150 55 2265,46 25-819,1 0 0,0 1 0,-1-1 0,1 0 0,0 0 0,-1 0 0,1-1 0,0 1 0,-1 0 0,1 0 0,0 0 0,-1 0 0,1 0 0,0 0 0,0 0 0,-1-1 0,1 1 0,0 0 0,-1 0 0,1 0 0,0-1 0,0 1 0,-1 0 0,1 0 0,0-1 0,0 1 0,0 0 0,-1 0 0,1-1 0,0 1 0,0 0 0,0-1 0,0 1 0,0 0 0,0-1 0,-1 1 0,1 0 0,0-1 0,0 1 0,0 0 0,0-1 0,0 1 0,0 0 0,0-1 0,1 1 0,-1 0 0,0-1 0,0 1 1,0 0-1,0-1 0,0 1 0,0 0 0,1-1 0,-1 1 0,0 0 0,0 0 0,0-1 0,1 1 0,-1 0 0,0 0 0,0-1 0,1 1 0,-1 0 0,0 0 0,1 0 0,-1 0 0,0-1-24,25-6 504,-23 7-511,109-16 211,0 4 0,46 5-204,-58 2 1388,-29 0-3303,-14-2 801</inkml:trace>
  <inkml:trace contextRef="#ctx0" brushRef="#br1" timeOffset="129255.219">17631 10093 9346,'-2'-4'140,"-1"1"0,0 0 1,1-1-1,-1 1 0,0 0 0,-1 1 0,1-1 1,0 1-1,-1-1 0,1 1 0,-1 0 1,0 0-1,0 1 0,0-1 0,0 1 0,0 0 1,0 0-1,0 0 0,0 0 0,0 1 0,0-1 1,-1 1-1,1 1 0,0-1 0,0 0 1,0 1-1,0 0 0,0 0 0,-4 1-140,0 1 202,0 0 0,1 0 0,0 0 0,-1 1-1,1 0 1,0 1 0,1 0 0,-1 0 0,1 0 0,0 1 0,0 0-1,1 0 1,0 0 0,-5 7-202,6-5 2,0 0 0,0 1 0,0-1 1,1 1-1,0 0 0,1 0 0,0 0 0,0 0 0,1 0 0,1 1 0,-1-1 0,1 2-2,0-7 2,0-1 0,1 1 0,-1-1 0,1 1 0,-1-1 0,1 1 0,0-1 0,0 0 0,1 0 0,-1 1 0,1-1 0,-1 0 0,1 0 0,0 0 0,0-1 0,0 1 0,1 0 0,-1-1 0,1 1 0,-1-1 0,1 0 0,0 0 0,0 0 0,0 0 0,0-1 0,0 1 0,0-1 0,0 1 0,1-1 0,-1 0 0,0-1 0,1 1 0,1 0-2,11-1 32,-1-1 0,1 0 0,-1-1 0,1 0-1,-1-1 1,0-1 0,0-1 0,0 0 0,0-1 0,-1 0 0,0-1 0,0-1 0,-1 0 0,0-1 0,-1-1 0,8-6-32,-14 11 14,0 0 0,1 0 0,-2-1 0,1 0 0,-1-1 0,0 1 1,0-1-1,0 0 0,-1 0 0,0 0 0,-1-1 0,0 1 0,0-1 1,0 0-1,-1 0 0,0 0 0,-1 0 0,0 0 0,0 0 0,0-7-14,-2 13 3,1 0 0,0 0 0,-1 1 0,0-1 0,1 0-1,-1 0 1,0 1 0,0-1 0,0 0 0,0 1 0,0-1 0,0 1-1,0-1 1,-1 1 0,1-1 0,-1 1 0,1 0 0,-1 0 0,1 0-1,-1 0 1,0 0 0,1 0 0,-1 0 0,0 0 0,0 1 0,1-1-1,-1 1 1,0-1 0,0 1 0,0 0 0,0 0 0,0 0 0,0 0-1,0 0 1,0 0 0,1 0 0,-1 1 0,0-1 0,0 1 0,0-1-1,0 1 1,1 0 0,-1 0 0,0 0 0,0 0 0,1 0 0,-1 0-1,1 0 1,-1 0 0,1 1 0,0-1 0,-1 0 0,1 1 0,0-1-1,0 1 1,-1 1-3,-9 9-20,-1 1 0,2 0 0,0 0-1,0 1 1,2 0 0,-1 1-1,2 0 1,0 1 0,1-1 0,-2 11 20,6-24 1,1 1 0,0 0 0,0 0 0,0 0 1,0 0-1,0 0 0,1 0 0,-1 1 0,1-1 1,0 0-1,0 0 0,0 0 0,1 0 0,-1 0 0,1 0 1,-1 1-1,1-1 0,0 0 0,0 0 0,0-1 1,1 1-1,-1 0 0,1 0 0,0-1 0,-1 1 1,1-1-1,0 1 0,1-1 0,-1 0 0,0 0 1,1 0-1,-1 0 0,1 0 0,-1 0 0,1-1 0,0 1 1,1-1-2,8 2 22,1-2 1,-1 0-1,1-1 1,-1 0 0,1 0-1,-1-2 1,1 1-1,-1-2 1,0 0-1,0 0 1,0-1 0,0 0-1,-1-1 1,1-1-1,3-2-22,-4 3 16,0 0 0,0-1 0,-1-1 0,0 0 0,0 0 0,-1-1-1,0 0 1,0 0 0,0-1 0,-1 0 0,-1-1 0,0 0 0,0 0-1,-1-1 1,0 1 0,-1-1 0,0-1 0,-1 1 0,0-1-16,-2-11 31,-12 22-28,-23 29-53,17-10 31,5-8 4,1 0-1,1 1 1,0 0-1,1 0 1,0 1-1,0 0 1,1 0-1,1 1 0,0 0 1,1 0-1,-1 5 16,5-17 2,1 0 0,0 0 0,0 0 0,0 0 0,-1 0 0,1 0 0,0 0 0,1 0 0,-1 0 0,0 0 0,0 0-1,0 0 1,1 0 0,-1 0 0,0 0 0,1 0 0,-1 0 0,1 0 0,-1 0 0,1 0 0,-1 0 0,1 0 0,0-1 0,-1 1-1,1 0 1,0 0 0,0-1 0,0 1 0,-1-1 0,1 1 0,0 0 0,0-1 0,0 0 0,0 1 0,0-1 0,0 0 0,0 1-1,0-1 1,0 0 0,0 0 0,0 0 0,0 0 0,0 0 0,0 0 0,0 0 0,1 0-2,51-11 134,-33 5-102,1-2-1,-1 0 1,-1-1-1,0-1 1,0-1 0,-1-1-1,0 0 1,-1-2-1,0 0 1,-1 0-1,-1-2 1,-1 0-1,0 0 1,-1-2 0,9-15-32,-19 18-27,-18 24-33,2 5 23,1 1 0,0-1 0,1 2 0,1 0 0,-9 16 37,18-29-4,0-1 1,-1 0 0,1 1 0,0-1 0,0 1-1,0-1 1,1 1 0,-1-1 0,1 1 0,-1 0-1,1-1 1,0 1 0,0 0 0,0-1 0,0 1 0,0 0-1,1-1 1,-1 1 0,1-1 0,0 1 0,0 0-1,0-1 1,0 0 0,0 1 0,0-1 0,1 0 0,-1 1-1,1-1 1,-1 0 0,1 0 0,0 0 0,0 0-1,0-1 1,0 1 0,0 0 0,2 0 3,1 0 101,0 0 0,0 0 1,1-1-1,-1 1 0,0-1 0,1-1 1,-1 1-1,1-1 0,-1 0 1,1 0-1,-1 0 0,1-1 0,3 0-101,27-6-1802,14-8 655</inkml:trace>
  <inkml:trace contextRef="#ctx0" brushRef="#br1" timeOffset="129605.949">18634 9999 8866,'0'-1'156,"1"0"-1,-1 0 1,1 0-1,-1 0 1,0 0 0,1 0-1,-1 0 1,0 0 0,0 0-1,0 0 1,0 0 0,0 0-1,0 0 1,0 0-1,0 0 1,0 0 0,0 0-1,0 0 1,-1 0 0,1 0-1,0 0 1,-1 0 0,1 0-1,-1 0 1,1 0-1,-1 0 1,0 0 0,1 0-1,-1 1 1,0-1 0,1 0-1,-1 0 1,0 1 0,0-1-1,0 1 1,0-1-1,0 1 1,0-1 0,0 1-1,0-1 1,0 1 0,0 0-1,0-1 1,0 1 0,0 0-1,0 0 1,0 0-156,-73 21 760,57-14-727,5-3-27,0 0 0,0 1 0,1 0 0,-1 1 0,1 1-1,1-1 1,-1 2 0,1-1 0,0 2 0,1-1 0,0 1-1,1 1 1,-3 2-6,10-10 0,0 0 0,0 0 1,0 0-1,0 0 0,1 0 0,-1 0 0,0 0 0,1 0 0,0 1 0,-1-1 0,1 0 0,0 0 0,0 1 0,0-1 0,0 0 0,1 0 0,-1 0 0,1 1 1,-1-1-1,1 0 0,0 0 0,0 0 0,0 0 0,0 0 0,0 0 0,0 0 0,0 0 0,1-1 0,-1 1 0,1 0 0,-1-1 0,1 1 0,0-1 1,-1 1-1,1-1 0,0 0 0,0 0 0,0 0 0,0 0 0,0 0 0,1 0 0,128 35-412,-109-31 205,28 3-310,-31-6 177,0 1 0,0 1 0,0 1 0,-1 0-1,1 2 1,-1 0 0,7 4 340,-25-11-10,1 1-1,0-1 1,0 0 0,0 0-1,0 1 1,-1-1-1,1 0 1,0 1-1,0-1 1,-1 1 0,1-1-1,0 1 1,0-1-1,-1 1 1,1 0 0,-1-1-1,1 1 1,-1 0-1,1-1 1,-1 1 0,1 0-1,-1 0 1,1-1-1,-1 1 1,0 0-1,1 0 1,-1 0 0,0-1-1,0 1 1,0 0-1,0 0 1,0 0 0,0 0-1,0 0 1,0 0-1,0-1 1,0 1-1,0 0 1,-1 0 0,1 0-1,0 0 1,0 0-1,-1-1 1,1 1 0,-1 0-1,1 0 1,-1-1-1,1 1 1,-1 0-1,0 0 11,-42 23 264,36-21-205,-185 54 1730,-92 22-347,83-18-4361,97-32 535</inkml:trace>
  <inkml:trace contextRef="#ctx0" brushRef="#br1" timeOffset="162450.93">12217 11709 8362,'-1'-17'7445,"-5"33"-7430,1 1-1,1-1 0,1 1 1,0 0-1,1 0 0,1 0 1,0 0-1,1 0 0,1 0 1,1 0-1,0 0 0,1 0 1,1-1-1,1 1 0,0-1 0,1 0 1,1 0-1,0-1 0,10 15-14,13-3-204,-29-32-496,-9-12-1916,-10-7-53</inkml:trace>
  <inkml:trace contextRef="#ctx0" brushRef="#br1" timeOffset="162932.054">11967 11725 8746,'-21'-48'6894,"22"47"-6830,-1-1-1,0 1 1,1 0 0,-1-1-1,0 1 1,1-1-1,0 1 1,-1 0-1,1-1 1,0 1-1,0 0 1,0 0-1,0-1 1,0 1-1,0 0 1,0 0-1,0 0 1,0 0-1,0 0 1,1 1-1,-1-1 1,0 0-1,0 0 1,1 1-64,17-7 94,-1 1 1,1 1-1,0 1 0,0 1 1,1 0-1,-1 2 0,1 0 1,13 2-95,11-3 11,1 3 0,-1 1 0,0 2 0,0 2 0,31 9-11,-73-15-1,0 0 0,0 0 0,-1 0 1,1 0-1,0 1 0,0-1 0,0 1 1,-1-1-1,1 1 0,0 0 1,-1-1-1,1 1 0,0 0 0,-1 0 1,1 0-1,-1 0 0,0 0 1,1 1-1,-1-1 0,0 0 0,0 1 1,1-1-1,-1 0 0,0 1 1,0 0-1,-1-1 0,1 1 0,0 0 1,-1-1-1,1 1 0,0 0 1,-1 0-1,0-1 0,0 1 0,1 0 1,-1 0-1,0 0 0,0-1 0,-1 2 2,-4 6-1,0-1 1,-1 1 0,0-1 0,-1 0-1,0 0 1,0-1 0,0 0 0,-1 0 0,0-1-1,-7 4 0,0 2 18,-50 38 10,62-43-7,18-5 6,64-5 25,98 7-49,-176-4-7,1-1 0,0 1 0,0 0 0,0 0 0,0 0 0,0 0 0,0 0 0,-1 0 0,1 0 0,0 1 0,0-1 0,0 1 0,0-1 0,-1 1 0,1 0 0,0-1 0,-1 1 0,1 0 0,0 0 0,-1 1 0,1-1 0,-1 0 0,0 0 0,1 1 0,-1-1 0,0 0 0,0 1 0,0 0 0,0-1 0,0 1 0,0-1 0,0 1 0,-1 0 0,1 0 0,0 0 0,-1-1 0,0 1 0,1 0 0,-1 0 0,0 0 0,0 0 0,0 0 0,0-1 0,0 1 0,-1 0 0,1 0 0,0 0 0,-1 0 0,0-1 0,1 1 3,-11 12-20,0 0 0,-1-1 0,0 0 0,-1-1 0,0-1 0,-3 1 21,1 1-2,-11 9 115,-1-1-1,-1-1 1,-1-1-1,-5 0-112,24-13 124,-1-1 0,0 0 0,1-1-1,-2-1 1,1 0 0,0 0-1,-1-1 1,1 0 0,-1-1-1,0 0 1,1-1 0,-1-1 0,0 1-1,0-2-123,-134-41 458,137 39-873,8 3-3873,7-2 676</inkml:trace>
  <inkml:trace contextRef="#ctx0" brushRef="#br1" timeOffset="164093.996">13231 11643 8066,'-23'-16'5306,"-1"39"-4350,20-19-934,1 1 0,0 0 0,0 0 0,0 0 0,1 0 0,0 0 0,0 0 0,0 0 0,0 1 0,1-1 0,0 1 0,0 0 0,1-1 0,-1 1 0,1-1 0,1 1 0,-1 0 0,1-1 0,0 1 0,0-1 0,0 1 0,1-1 0,0 1 0,0-1 0,0 0 0,1 0 0,0 0 0,0 0 0,0-1 0,0 1 0,1-1 0,-1 0 0,1 0 0,1 0 0,-1 0 0,0-1 0,1 1 0,0-1 0,0 0 0,-1-1 0,6 3-22,4-3 72,0 0-1,0-1 1,1 0 0,-1-1 0,0 0-1,0-2 1,0 1 0,0-2 0,0 0-1,0-1 1,0 0 0,-1-1 0,0 0-1,0-1 1,7-5-72,-5 5 50,-1-2 1,0 1-1,-1-2 0,0 0 0,-1 0 1,1-1-1,-2-1 0,0 0 0,0 0 0,-1-1 1,0 0-1,4-9-50,-6-19 346,-8 40-338,-1-1 1,1 0 0,-1 0 0,1 1 0,-1-1 0,1 0 0,-1 1-1,1-1 1,-1 1 0,1-1 0,-1 1 0,0-1 0,1 1 0,-1-1-1,0 1 1,0-1 0,1 1 0,-1 0 0,0 0 0,0-1-1,0 1 1,0 0 0,1 0 0,-1 0 0,0 0 0,0 0 0,0 0-1,0 0 1,1 0 0,-1 0 0,0 0 0,0 0 0,0 1 0,1-1-1,-1 0 1,0 1 0,0-1 0,1 0 0,-1 1 0,0-1 0,1 1-1,-1 0-8,-6 3 3,1 1 0,1-1-1,-1 2 1,1-1 0,0 0-1,0 1 1,1 0 0,-1 0-1,1 1 1,1-1 0,-1 1-1,1 0 1,0-1 0,1 1-1,-1 1 1,1 2-3,-1-3-4,1 0-1,1 0 1,-1 0 0,1 0-1,0 0 1,1 0-1,0 0 1,0 1 0,0-1-1,1 0 1,0 0-1,0 0 1,1 0 0,0 0-1,0 0 1,1 0-1,0 0 5,-2-5 6,1-1 0,-1 1-1,1 0 1,-1-1 0,1 1-1,0-1 1,0 1-1,0-1 1,0 0 0,0 0-1,0 0 1,0 0-1,0 0 1,0 0 0,0-1-1,0 1 1,1-1 0,-1 1-1,0-1 1,0 0-1,1 0 1,-1 0 0,0 0-1,0 0 1,1 0 0,-1-1-1,0 1 1,1-1-6,60-25 152,-40 13-111,-2-1 0,1-1 0,-2-1 1,0-1-1,-1-1 0,-1-1 0,-1 0 0,11-16-41,-25 32 18,0 0-1,-1 0 1,1 0 0,-1-1-1,0 1 1,0-1-1,0 0 1,0 0 0,0 1-1,-1-1 1,0 0-1,0 0 1,0 0 0,0-1-1,-1 1 1,1 0-1,-1 0 1,0 0 0,-1 0-1,1 0 1,-1 0-1,1-1 1,-1 1-1,0 0 1,-1 0 0,0-2-18,0 6 3,-1 0 0,1 0 1,0 0-1,0 0 1,-1 1-1,1-1 0,0 1 1,0-1-1,0 1 0,0 0 1,0 0-1,0 0 1,0 0-1,0 0 0,0 0 1,0 1-1,0-1 0,1 1 1,-1-1-1,0 1 1,1 0-1,0-1 0,-1 1 1,1 0-1,0 0 0,0 0 1,0 0-1,0 0 1,0 0-1,0 0 0,1 0 1,-1 1-4,0-1-2,0 0 0,-1 1-1,1-1 1,0 0 0,0 0 0,1 1 0,-1-1 0,0 1 0,1-1 0,0 1 0,-1-1 0,1 1 0,0-1 0,0 1-1,0-1 1,1 1 0,-1-1 0,1 0 0,-1 1 0,1-1 0,0 1 0,0-1 0,0 0 0,0 0 0,0 1 0,0-1-1,1 0 1,-1 0 0,1 0 0,0 0 0,-1-1 0,1 1 0,0 0 0,0-1 0,0 1 0,0-1 0,0 0-1,1 0 1,-1 1 0,0-1 0,0-1 0,1 1 0,-1 0 0,1-1 0,-1 1 0,1-1 0,-1 1 0,1-1 2,15 0 23,0-1 1,0-1 0,-1 0-1,1-2 1,0 0 0,-1 0-1,0-2 1,0 0 0,-1-1-1,1-1 1,-1 0-1,-1-1 1,0-1 0,0 0-1,4-5-23,-15 12 11,0 1-1,-1-1 1,1 1-1,0-1 1,-1 0-1,0 0 1,1-1-1,-1 1 0,-1-1 1,1 1-1,0-1 1,-1 0-1,0 0 1,0 0-1,0-1 1,0 1-1,-1 0 1,0-1-1,0 1 0,0-1 1,0 1-1,0-1 1,-1 1-1,0-1 1,0-1-11,-2 5 3,0 0-1,1 0 1,-1 0 0,0 0-1,0 0 1,0 0 0,0 0-1,0 1 1,0-1 0,0 1 0,0-1-1,0 1 1,0 0 0,0 0-1,0 0 1,0 0 0,0 0 0,0 0-1,-1 1 1,1-1 0,0 1-1,0-1 1,1 1 0,-1 0 0,0 0-1,0 0 1,0 0 0,0 0-1,1 0 1,-1 0 0,0 1 0,1-1-1,-1 1 1,0 1-3,1-3 0,-9 6-10,-1 1 0,1 0 0,0 1 0,0 0 0,1 0 0,0 1-1,1 0 1,0 1 0,0 0 0,1 0 0,0 0 0,1 1 0,0 0 0,1 1 0,0 0 10,4-8 0,0 0-1,0 0 1,0-1-1,1 1 1,-1 0-1,1 0 1,0 0 0,1 0-1,-1 0 1,1 0-1,0 0 1,-1 0-1,2 0 1,-1-1-1,0 1 1,1 0 0,0-1-1,-1 1 1,2-1-1,-1 0 1,0 1-1,1-1 1,-1 0-1,1 0 1,0-1 0,0 1-1,0-1 1,0 1-1,0-1 1,1 0-1,-1 0 1,1 0-1,2 0 1,9 2 16,0 0-1,0-2 0,1 0 0,-1-1 1,1 0-1,-1-1 0,0-1 0,1 0 0,-1-2 1,0 1-1,0-2 0,0 0 0,0-1 0,-1 0 1,1-1-1,-1-1 0,-1 0 0,1-1 1,-1 0-1,-1-1 0,0 0 0,1-2-15,-2 4 13,0-1-1,-1 0 0,0-1 1,-1 0-1,1-1 0,-2 0 1,1 0-1,-1 0 1,-1-1-1,0-1 0,-1 1 1,0-1-1,0 0 0,-2 0 1,1-1-1,-1 1 1,-1-1-1,0-3-12,-3 14 1,0 0 0,0 0 0,0 0-1,-1 0 1,1 0 0,0 0 0,-1 1 0,1-1 0,-1 0 0,0 0 0,0 0 0,0 1 0,0-1-1,0 0 1,0 1 0,0-1 0,0 1 0,0-1 0,-1 1 0,1 0 0,-1 0 0,1-1 0,-1 1-1,1 0 1,-1 0 0,0 0 0,0 1 0,1-1 0,-1 0 0,0 1 0,0-1 0,0 1-1,0 0 1,0-1 0,0 1 0,1 0 0,-1 0 0,0 0 0,0 0 0,0 1 0,0-1 0,0 0-1,0 1 1,0-1 0,1 1 0,-1 0 0,0 0 0,0 0 0,1 0 0,-1 0 0,1 0 0,-1 0-1,1 0 1,-1 0 0,1 1 0,-1-1 0,1 1 0,0-1-1,-4 4-5,-1-1 1,1 0-1,0 1 1,1 0-1,-1 0 1,1 1-1,0-1 1,1 1-1,-1 0 1,1 0-1,0 0 0,1 0 1,-1 1-1,1-1 1,0 1-1,1-1 1,0 1-1,0 0 1,0 0-1,1-1 1,0 1-1,0 0 0,1 0 1,-1-1-1,2 1 1,-1 0-1,1-1 1,0 1-1,0-1 1,1 0-1,-1 1 1,2-1-1,-1 0 1,1-1-1,-1 1 0,2-1 1,-1 1-1,0-1 1,1-1-1,0 1 1,0-1-1,5 4 5,1-3-66,0 0 1,0-1-1,1 0 0,0-1 0,-1 0 1,1 0-1,0-2 0,0 1 0,0-2 1,1 1-1,-1-2 0,0 0 0,0 0 0,2-1 66,1-1-1107,0 0 0,0-1 0,-1-1 0,1 0 0,-1-1 0,13-7 1107,13-15-4791</inkml:trace>
  <inkml:trace contextRef="#ctx0" brushRef="#br1" timeOffset="164367.572">14610 11253 9874,'-14'-3'2161,"1"11"887,8 10-2880,5 11-168,8 0 0,11 9-184,9-8-2864,14 0 903</inkml:trace>
  <inkml:trace contextRef="#ctx0" brushRef="#br1" timeOffset="165025.213">15067 11376 8074,'-17'-5'2351,"11"3"-1979,1 0 0,-1 0 0,1 1 0,-1 0 0,1 0-1,-1 0 1,0 1 0,0-1 0,1 2 0,-1-1 0,0 0-1,1 1 1,-6 1-372,0 3 62,0 0 1,0 0-1,1 1 0,-1 1 0,2 0 0,-1 0 1,1 0-1,0 2 0,0-1 0,1 1 0,0 0 1,1 0-1,0 1 0,-5 9-62,8-12 14,1 1 0,0 0 1,0 0-1,0 0 0,1 0 0,0 0 0,1 0 0,0 0 1,0 1-1,1-1 0,0 0 0,0 1 0,1-1 0,0 0 1,0 1-1,1-1 0,0 0 0,1 0 0,0 0 0,0-1 1,1 1-1,-1-1 0,2 1 0,-1-1 0,1-1 0,0 1 1,0-1-1,1 1 0,0-1 0,0-1 0,1 1 0,-1-1 1,1-1-1,0 1 0,0-1 0,1 0 0,3 1-14,8-3 28,0-1 0,0 0 0,0-2-1,0 0 1,0-1 0,-1-1 0,1-1 0,-1-1-1,1 0 1,-2-1 0,1-1 0,-1-1 0,0 0-1,0-2 1,-1 0 0,0 0 0,-1-1 0,0-1-1,5-6-27,-5 5 98,0-1-1,-1 0 0,0-1 0,-1 0 0,-1-2 1,0 1-1,-1-1 0,-1-1 0,-1 0 0,0 0 1,-2 0-1,0-1 0,-1-1 0,0 1 0,-2-1 1,0 0-1,-2 0 0,1-15-97,-3 13 115,0 22-114,0-1 0,0 1 0,0 0 0,0-1 0,-1 1 0,1 0 0,0-1 0,0 1 0,0 0 0,-1 0 0,1-1 0,0 1 0,0 0 0,-1 0 0,1-1 0,0 1 0,0 0 0,-1 0 0,1 0 0,0-1 0,-1 1 0,1 0 0,0 0 0,-1 0-1,1 0 1,0 0 0,-1 0 0,1 0 0,0 0 0,-1 0 0,1 0 0,0 0 0,-1 0 0,1 0 0,0 0 0,-1 0 0,1 0 0,0 0 0,-1 0 0,1 1 0,0-1 0,0 0 0,-1 0 0,1 0 0,0 0 0,-1 1 0,1-1 0,0 0 0,0 0 0,0 1 0,-1-1 0,1 0 0,0 0 0,0 1 0,0-1 0,-1 0 0,1 1 0,0-1 0,0 0 0,0 1 0,0-1 0,0 0 0,0 1 0,0-1 0,0 0 0,0 1 0,0-1 0,0 0 0,0 1 0,0-1-1,-17 23-25,1 2-1,1-1 1,2 2 0,0 0-1,-2 8 26,13-29 0,0 1-1,0-1 0,0 1 0,0 0 0,1-1 0,0 1 0,1 0 0,-1 0 0,1 0 1,0 0-1,0 0 0,1 0 0,0 0 0,0 0 0,0-1 0,1 1 0,0 0 0,0-1 1,0 1-1,0-1 0,1 0 0,0 0 0,1 0 0,-1 0 0,1 0 0,-1-1 0,3 2 1,0-2 11,0-1 0,1 0-1,-1-1 1,1 1-1,0-1 1,0-1 0,0 1-1,0-1 1,0 0 0,0-1-1,0 1 1,0-1-1,0-1 1,0 0 0,0 0-1,0 0 1,0-1-1,-1 1 1,1-2 0,0 1-1,-1-1 1,1 0-1,-1 0 1,4-4-11,12-3 27,-1-1 0,0 0-1,-1-2 1,0 0 0,-1-2 0,-1 0-1,0-1 1,-1-1 0,-1 0 0,0-1-1,-2-1 1,0 0 0,-1-1 0,-1-1-1,-1 0 1,0-1 0,-2 1 0,3-11-27,-10 25 7,0 0 1,0 0 0,-1-1 0,0 1-1,0 0 1,-1 0 0,1-1 0,-2 1-1,1 0 1,-1-1 0,0 1 0,0 0 0,-1 0-1,0 0 1,-1 0 0,1 0 0,-4-5-8,6 11-1,-1 0 0,0 1 0,1-1 0,-1 0 0,0 0 1,1 0-1,-1 0 0,0 1 0,0-1 0,0 0 1,0 1-1,0-1 0,0 1 0,0-1 0,0 1 0,0-1 1,0 1-1,0 0 0,0-1 0,0 1 0,0 0 0,0 0 1,0 0-1,-1 0 0,1 0 0,0 0 0,0 0 0,0 0 1,0 1-1,0-1 0,0 0 0,0 0 0,0 1 1,0-1-1,0 1 0,0-1 0,0 1 0,0 0 0,0-1 1,0 1-1,0 0 1,-29 40-92,24-24 88,2 0 1,0 0-1,0 1 0,2-1 1,0 1-1,1 0 0,1 0 1,1-1-1,0 1 0,1 0 0,1-1 1,1 0-1,0 1 0,2-1 1,-1-1-1,2 1 0,0-1 0,1 0 1,1-1-1,1 0 0,0 0 1,0-1-1,4 2 4,78 72 79,-85-81 1,-20-9-32,-37-7-265,0-3 1,0-1 0,1-3 0,1-1 0,1-3-1,0-2 1,2-2 0,-7-7 216,47 29 36,0-1 1,1 0 0,0-1-1,0 1 1,0-1-1,0 0 1,0 0-1,1 0 1,0 0 0,-1-1-1,2 0 1,-2-2-37,13 3 518,202-1-139,106-14-4832,-222 1 1249</inkml:trace>
  <inkml:trace contextRef="#ctx0" brushRef="#br1" timeOffset="165828.241">16765 11223 9426,'-5'-10'1073,"5"8"-800,-1-1 0,1 1 0,-1 0 0,0-1 0,0 1 0,0 0 0,-1 0 0,1 0 0,0-1 0,-1 1 0,1 1 0,-1-1 0,0 0 0,0 0 0,1 1 0,-1-1 0,0 1 0,-1-1 0,1 1-1,0 0 1,0 0 0,0 0 0,-1 0 0,-1-1-273,-7 4 42,0-1-1,1 1 1,-1 1-1,1-1 1,0 2 0,-1 0-1,2 0 1,-1 1-1,0 0 1,1 0-1,0 1 1,0 0-1,1 1 1,0 0-1,0 0 1,0 1-1,1 0 1,0 0-1,1 1 1,0 0-1,-3 5-41,4-7-2,0 0-1,1 0 0,-1 0 0,1 0 0,1 1 0,-1-1 0,1 1 0,1 0 0,-1 0 0,1 0 0,1 0 0,-1 1 0,2-1 0,-1 0 0,1 1 0,0-1 0,1 4 3,0-9 6,0-1-1,-1-1 1,1 1 0,1 0 0,-1 0 0,0 0-1,0 0 1,1-1 0,-1 1 0,1-1-1,-1 1 1,1-1 0,-1 1 0,1-1 0,0 0-1,0 0 1,0 0 0,0 0 0,0 0-1,0 0 1,0-1 0,0 1 0,0-1 0,0 1-1,0-1 1,0 0 0,1 0 0,-1 0 0,0 0-1,0 0 1,0 0 0,0-1 0,0 1-1,0-1 1,0 1 0,1-1 0,-1 0 0,-1 0-1,3 0-5,16-2 158,20-5 32,12-7-152,-1-3 0,0-2 0,-2-3 0,-1-1 0,11-9-38,17-24 29,-75 56-29,0 0 1,1 0-1,-1 0 0,0 0 1,0 0-1,-1-1 0,1 1 0,0 0 1,0 0-1,0 0 0,-1-1 1,1 1-1,-1 0 0,1-1 1,-1 1-1,0-1 0,1 1 1,-1-1-1,0 1 0,0 0 1,0-1-1,0 1 0,0-1 0,0 1 1,0-1-1,-1 1 0,1-1 1,-1 1-1,1 0 0,-1-1 1,1 1-1,-1 0 0,1-1 1,-1 1-1,0 0 0,0 0 1,0 0-1,0 0 0,0 0 0,0 0 1,0 0-1,0 0 0,0 0 1,-1 0-1,1 0 0,0 1 1,0-1-1,-1 1 0,1-1 1,0 1-1,-1-1 0,1 1 1,-1 0-1,1-1 0,-1 1 0,1 0 1,-1 0-1,1 0 0,0 0 1,-1 0-1,1 1 0,-1-1 1,1 0-1,-1 1 0,-10 4-10,-1 0 1,1 0-1,1 2 1,-1-1-1,1 2 1,0-1-1,1 1 1,0 1-1,0 0 0,1 1 1,0 0-1,0 0 1,1 0-1,1 1 1,0 1-1,0-1 1,1 1-1,-4 11 10,6-16 2,1 0-1,0 0 1,0 0-1,1 0 1,0 0 0,0 1-1,1-1 1,0 1-1,0-1 1,0 2-2,1-7 6,0 0 1,1 0-1,-1 0 0,0 0 0,1 0 1,-1 0-1,1-1 0,-1 1 1,1 0-1,0 0 0,0 0 0,0-1 1,0 1-1,0 0 0,0-1 0,1 1 1,-1-1-1,0 0 0,1 1 1,-1-1-1,1 0 0,-1 0 0,1 0 1,0 0-1,0 0 0,-1 0 1,1 0-1,0 0 0,0-1 0,0 1 1,0-1-1,0 0 0,0 1 1,0-1-1,0 0-6,73-5 218,-69 5-208,21-6 24,-1 0-1,1-2 1,-1 0-1,0-2 1,-1-1-1,0-1 1,-1-1-1,-1-1 1,0-1-1,0-1 1,-2-1-1,0-1 1,-1-1-1,-1-1 1,7-9-34,7-33 79,-33 62-79,0 0 0,0 1 0,0-1 0,-1 0 0,1 1 1,0-1-1,-1 0 0,1 1 0,0-1 0,-1 0 0,1 0 1,0 1-1,-1-1 0,1 0 0,0 0 0,-1 0 0,1 1 1,-1-1-1,1 0 0,0 0 0,-1 0 0,1 0 1,-1 0-1,1 0 0,0 0 0,-1 0 0,1 0 0,-1 0 1,1 0-1,-1 0 0,1 0 0,0 0 0,-1 0 0,1-1 1,-1 1-1,1 0 0,0 0 0,-1 0 0,1-1 0,0 1 1,-1 0-1,1 0 0,0-1 0,-1 1 0,1 0 1,0-1-1,-1 1 0,1 0 0,0-1 0,0 1 0,0 0 1,-1-1-1,1 1 0,0-1 0,0 1 0,0 0 0,0-1 1,0 1-1,0-1 0,0 1 0,0-1 0,0 1 0,0 0 1,0-1-1,0 1 0,0-1 0,0 1 0,0-1 1,0 1-1,-10 6-9,1 2 0,-1-1 1,1 1-1,0 1 1,1 0-1,0 0 0,0 0 1,1 1-1,-2 3 9,4-6-4,-1 1 3,-1 0-1,1 1 0,1 0 1,0-1-1,0 2 0,1-1 1,0 0-1,0 1 0,1 0 1,1 0-1,-1 0 0,2 0 1,-1 4 1,2-12 8,0 0-1,0 1 1,1-1 0,-1 0 0,1 0-1,-1 1 1,1-1 0,0 0 0,0 0-1,0 0 1,0 0 0,0 0 0,0 0-1,0 0 1,1-1 0,-1 1 0,1 0-1,-1-1 1,1 1 0,0-1 0,0 1-1,-1-1 1,1 0 0,0 0 0,0 0 0,0 0-1,1 0 1,-1 0 0,0 0 0,0-1-1,1 1-7,70 1 264,-51-7-231,0-1 1,-1 0-1,0-2 1,0 0 0,0-1-1,-1-2 1,-1 0-1,0-1 1,0 0-1,-1-2 1,-1 0-1,0-1 1,-1-1-1,-1 0 1,10-14-34,-23 27 3,1 0-1,0 0 1,-1-1 0,0 1 0,0-1 0,0 0 0,0 0-1,0 1 1,-1-1 0,0 0 0,0 0 0,0 0 0,0-1-1,-1 1 1,1 0 0,-1-1-3,-1 4 0,0 0 0,0-1 0,0 1 1,-1 0-1,1-1 0,0 1 0,-1 0 0,1 0 0,0 0 0,-1 0 0,0 0 1,1 0-1,-1 1 0,1-1 0,-1 1 0,0-1 0,0 1 0,1-1 0,-1 1 1,0 0-1,0 0 0,1 0 0,-1 0 0,0 0 0,0 0 0,1 0 0,-1 1 1,0-1-1,0 0 0,1 1 0,-1 0 0,0-1 0,1 1 0,-1 0 0,1 0 1,-1 0-1,1 0 0,0 0 0,-1 0 0,1 0 0,0 1 0,-1-1 0,-7 4-7,0 1-1,-1-1 0,2 2 1,-1-1-1,1 1 0,0 1 0,0-1 1,1 1-1,0 1 0,1-1 1,-1 1-1,2 0 0,-1 1 1,1-1-1,1 1 0,0 0 0,0 0 1,0 2 7,4-9-3,-1-1 0,1 1 0,0-1 1,0 1-1,0 0 0,0-1 0,1 1 1,-1-1-1,1 1 0,-1-1 0,1 1 1,0-1-1,0 1 0,0-1 0,0 0 1,1 1-1,-1-1 0,0 0 1,1 0-1,0 0 0,-1 0 0,1 0 1,0 0-1,0-1 0,0 1 0,0-1 1,0 1-1,1-1 0,-1 0 0,0 0 1,1 0-1,0 1 3,4 0-213,1 0 0,-1 0-1,0-1 1,1 0 0,-1 0 0,1 0 0,-1-1 0,1 0 0,-1-1 0,6 0 213,44-15-3597,-1-10-427</inkml:trace>
  <inkml:trace contextRef="#ctx0" brushRef="#br1" timeOffset="166142.859">18071 11138 11674,'-5'-49'8341,"4"48"-8276,-1-1 0,1 1-1,-1-1 1,1 1 0,-1 0-1,1-1 1,-1 1 0,0 0 0,1 0-1,-1 0 1,0 0 0,0 1-1,0-1 1,0 0 0,0 1-1,0 0 1,0-1 0,0 1-1,0 0 1,0 0 0,0 0 0,0 0-1,0 0-64,-5 1 0,1 0 0,0 0 0,0 1 0,0 0 0,0 0 0,0 0 1,1 1-1,-1 0 0,1 0 0,-1 0 0,1 1 0,0 0 0,0 0 0,1 0 0,-1 1 0,1-1 0,0 1 0,0 0 0,1 0 0,-1 0 0,1 1 0,0-1 0,1 1 0,-1 0 0,1 0 0,0 0 0,0 0 0,1 0 0,0 0 0,0 0 0,1 1 0,-1-1 0,1 0 1,1 1-1,-1-1 0,1 3 0,86 192-19,-84-190 17,-1-9 2,-1 1-1,0 0 1,1-1 0,-1 1 0,0 0-1,-1 0 1,1 0 0,0 0 0,-1 0-1,1 0 1,-1-1 0,0 1 0,0 0-1,0 0 1,-1 0 0,1 0 0,-1 0 0,1 0-1,-1 0 1,0 0 0,0 0 0,0-1-1,-1 1 1,1-1 0,-1 1 0,1 0-1,-1-1 1,0 0 0,0 0 0,-1 2 0,-66 20-38,-75 22 88,-89 26-3929,100-35 896</inkml:trace>
  <inkml:trace contextRef="#ctx0" brushRef="#br0" timeOffset="-184677.074">19329 4678 6913,'-23'-9'6191,"51"7"-5228,66-6-955,30 0 8,-89-2-5,-31 8-8,0 0 0,1 1 1,0 0-1,-1-1 0,1 1 0,0 1 1,-1-1-1,1 1 0,0 0 1,0 0-1,-1 0 0,1 1 0,0-1-3,0 2-10,0 0-2742,-12-15 660</inkml:trace>
  <inkml:trace contextRef="#ctx0" brushRef="#br0" timeOffset="-191896.079">18584 4631 5825,'-13'7'4622,"23"11"-3293,-5-13-1308,1 0 0,0-1 0,0 0-1,0 0 1,0 0 0,1 0 0,-1-1 0,1 0 0,0-1 0,0 0 0,0 0 0,0 0-1,0-1 1,1 0 0,-1 0 0,0 0 0,1-1 0,-1-1 0,0 1 0,0-1 0,1 0 0,-1-1-1,0 0 1,1 0-21,72-35 724,-73 29 190,-53 10 396,6-13-846,-108 1 244,131 9-652,-4-1-25,33 6-109,28 2 76,1-1 0,0-2-1,0-1 1,21-4 2,-73 4-2,-1-1-1,1-1 1,0 1 0,-1-2-1,1 0 1,0 0 0,-1-1 0,1 0-1,0-1 1,0 0 0,1-1-1,-1 0 1,1-1 0,-8-4 2,17 8-125,-1-1 1,1 0 0,0 1-1,-1-1 1,1 0-1,0 1 1,0-1 0,0 0-1,1 0 1,-1 0-1,0 0 1,1 0 0,-1 0-1,1 0 1,0 0-1,-1 0 1,1 0 0,0 0-1,0 0 1,1 0-1,-1 0 1,0-1 0,1 1-1,-1 0 1,1 0 124,9-43-2557</inkml:trace>
  <inkml:trace contextRef="#ctx0" brushRef="#br0" timeOffset="48855.261">18719 4077 3225,'-12'-23'6190,"-19"-4"-2003,27 27-4097,0 0 0,0 0 0,0 0 0,0 1 0,1-1 0,-1 1 1,0 0-1,0 0 0,1 0 0,-1 0 0,0 1 0,1 0 0,-1 0 0,1 0 1,0 0-1,0 0 0,0 0 0,0 1 0,0 0 0,0-1 0,0 2-90,-10 6 101,-5 4-33,0 1-1,1 1 0,1 0 1,0 1-1,1 1 0,1 0 1,1 1-1,1 0 0,0 1 1,1 1-1,2 0 1,0 0-1,1 1 0,-1 9-67,2-10 22,1 1-1,1 0 1,1-1-1,1 2 1,1-1 0,1 0-1,0 0 1,2 1-1,1-1 1,1 0 0,1 0-1,0 0 1,2-1-1,1 1 1,0-1-1,1-1 1,9 14-22,-14-28 9,0 0 0,1 0 0,-1-1-1,1 0 1,1 1 0,-1-2 0,1 1 0,0 0 0,0-1 0,0 0-1,1 0 1,-1 0 0,1-1 0,0 0 0,0 0 0,0 0 0,0-1-1,1 0 1,-1 0 0,1-1 0,-1 0 0,1 0 0,0 0 0,-1-1-1,1 0 1,0 0 0,-1-1 0,1 1 0,0-2 0,-1 1 0,1-1-1,-1 0 1,0 0 0,0-1 0,1 1 0,-2-1 0,1-1 0,0 1-1,0-1-8,12-16 67,-1 0 0,-1-2-1,-1 1 1,-1-2 0,-1 0-1,-1 0 1,3-11-67,6-16 196,-3-1-1,-2 0 1,-2-2 0,-3 1-1,-1-1 1,-1-26-196,-8 64 66,0-1 1,-1 1 0,-1 0-1,0-1 1,-1 1 0,-1 0-1,-4-14-66,5 24 24,0-1 1,0 1-1,0 0 0,0 0 0,-1 0 0,1 1 0,-1-1 0,-1 1 0,1-1 1,-1 1-1,1 0 0,-1 0 0,0 0 0,-1 1 0,1 0 0,0-1 1,-1 1-1,0 1 0,0-1 0,0 1 0,0 0 0,0 0 0,-4-1-24,5 3-42,1 0 0,-1 0-1,1 1 1,-1-1-1,0 1 1,1 0 0,-1 0-1,1 0 1,-1 0 0,1 0-1,0 1 1,0 0 0,-1-1-1,1 1 1,0 0-1,0 1 1,1-1 0,-1 0-1,0 1 1,1 0 42,-5 3-446,-28 23-2842,-3 5-16</inkml:trace>
  <inkml:trace contextRef="#ctx0" brushRef="#br1" timeOffset="115345.757">19260 4735 1592,'-70'-12'10396,"65"13"-9818,13 3-460,7-3-68,1 1 0,0-2 0,-1 0 0,1-1 0,0 0 0,-1-2 0,12-2-50,6-1 51,165-23 530,-192 29-474,-6 0 111,-17-1 66,-46-3-193,0 2-1,-1 3 1,1 3 0,-56 10-91,89-10 18,43 3 17,26-5 3,-1-2 0,0-1 0,1-2 0,-1-2 0,32-8-38,-13 11 22,-125 8-43,14 4 22,1 2 0,1 2 0,-13 7-1,66-21-19,-1 0 0,0 0 1,0 0-1,0 0 1,0 1-1,0-1 1,0 0-1,1 0 1,-1 0-1,0 0 0,0 0 1,0 0-1,0 1 1,0-1-1,0 0 1,0 0-1,0 0 1,1 0-1,-1 0 1,0 1-1,0-1 0,0 0 1,0 0-1,0 0 1,0 0-1,0 1 1,0-1-1,0 0 1,0 0-1,0 0 0,0 0 1,0 1-1,0-1 1,0 0-1,-1 0 1,1 0-1,0 0 1,0 1-1,0-1 1,0 0-1,0 0 19,22 0-2047,14-2-116</inkml:trace>
  <inkml:trace contextRef="#ctx0" brushRef="#br1" timeOffset="116458.704">19556 4183 4497,'-52'-58'6968,"43"51"-6823,0 1 1,0 0-1,-1 0 0,0 1 0,0 0 0,-1 1 1,1 0-1,-1 1 0,-3-1-145,-64 1 271,59 4-261,1 2 0,-1 1-1,1 0 1,0 1 0,0 1 0,1 0 0,0 2 0,0 0 0,1 1 0,0 0-1,-2 3-9,7-6 1,-4 2-4,0 0 0,0 1-1,1 1 1,1 0 0,0 0 0,0 2 0,1-1-1,1 2 1,0-1 0,0 2 0,1-1-1,1 2 1,0-1 0,1 1 0,1 0-1,0 1 1,1 0 0,1 0 0,-1 5 3,3-6-2,0-1 0,1 1 0,1 0 0,0-1 0,1 1 0,1 0-1,0 0 1,1 0 0,0-1 0,1 1 0,1-1 0,1 0 0,0 0 0,0 0 0,6 8 2,-4-14 18,1-1-1,1 1 1,-1-1-1,1-1 1,0 0-1,0 0 1,1-1-1,0 0 1,0-1-1,0 0 1,1 0-1,-1-1 1,1 0-1,0-1 1,-1 0-1,6-1-17,17 4 130,1-1 0,0-2 0,0-1 0,0-2 1,-1-1-1,1-2 0,0-1 0,-1-2 0,0-1 0,-1-2 0,1-1 0,-2-1 0,0-2 0,0-1 0,-2-1 0,0-2 0,7-6-130,-24 15 111,-1 0 0,0 0 0,0-1 0,-1-1 0,0 0 0,-1 0 0,0-1 0,-1 0 0,0 0 0,-1-1 0,-1 0 0,0-1 0,0 1 0,-2-1 0,0 0 0,0 0 0,-1 0 0,-1-1 0,0 1-1,-1-1 1,-1 0 0,0 1 0,-1-1 0,0 1 0,-3-7-111,2 15 35,0-1 0,-1 1-1,0 0 1,-1 0 0,1 0 0,-1 0-1,0 1 1,-1-1 0,1 1-1,-1 0 1,0 0 0,-1 1 0,1 0-1,-1 0 1,1 0 0,-1 0-1,-1 1 1,1 0 0,0 0 0,-3 0-35,-11-4 8,1 2 1,-1 0 0,0 1 0,0 1-1,0 1 1,-4 1-9,-11-2-224,0 2 0,0 1 0,0 2 0,0 2 0,0 1 0,1 1 0,-7 4 224,-6 5-3204,3-4-158</inkml:trace>
  <inkml:trace contextRef="#ctx0" brushRef="#br0" timeOffset="175280.46">19751 3578 8114,'-33'-18'1774,"-83"-44"1879,96 52-3521,-1 2 0,0 0 0,0 0 0,-1 2 0,0 1 0,0 1-1,-16-1-131,-66 5 22,-1 5 0,1 4-1,0 4 1,1 5-1,-33 13-21,-230 60 156,294-67 13,0 2 0,2 4 0,1 2-1,-10 11-168,35-17 159,2 2 1,1 2-1,1 1 0,1 3 0,2 1 0,-13 18-159,25-23 60,0 1 0,3 1-1,1 1 1,1 1 0,2 1-1,1 0 1,2 2 0,-4 16-60,3 36 10,12-44-29,1 1 0,3-1-1,2 0 1,6 41 19,-2-36-77,1-1 1,3 0-1,2 0 0,2-1 1,2-1-1,2-1 1,2 0-1,2-1 0,16 23 77,-18-41-86,0-1-1,2-1 0,1 0 0,1-2 0,1-1 1,1-1-1,1-1 0,1-2 0,0 0 0,10 3 87,10 1-11,0-2-1,1-1 1,1-3-1,0-2 0,1-3 1,5-1 11,52 8 85,0-6 1,82-1-86,-118-9 49,-1-3 0,1-3 0,-1-3 0,0-3 0,1-4-49,-5-2 58,0-4 0,-1-2 0,-2-3 0,0-3 0,-2-3 0,32-22-58,73-66 116,17-23 128,143-148-244,-252 219 37,-4-4-1,-3-2 1,-3-4 0,31-54-37,-76 107 32,-2 0 1,-1-1 0,-1-1-1,-2-1 1,-1 0-1,-1-1 1,-2 0 0,-1-1-1,-2 0 1,-1 0-1,-1 0 1,-2-1 0,-2 0-1,-1 0 1,-1 1-1,-2-3-32,-2 14 91,0 2 0,-2-1 0,0 1 0,-1 0 1,-2 0-1,0 1 0,0 0 0,-2 1 0,0 0 0,-1 1 0,-1 0 0,-1 1 0,0 1 0,-1 0 0,-1 1 0,0 1 0,-1 0 0,0 2 0,-1 0 0,0 1 0,0 1 0,-10-3-91,-29-6 2,0 2-1,-2 2 1,1 3-1,-2 3 1,1 3-1,-1 2 1,1 2-1,-13 5-1,-166 22-1068,-41 33-788,-20 12-1686</inkml:trace>
  <inkml:trace contextRef="#ctx0" brushRef="#br0" timeOffset="-147170.296">13521 4734 8474,'6'6'1944,"0"-2"737,3-1-2433,3 1-208,8-4 0,6-5-8,5-3 0,3-2 0,7-7-72,-6 5 312,0 4-2985,-7 7 1033</inkml:trace>
  <inkml:trace contextRef="#ctx0" brushRef="#br0" timeOffset="-147675.613">13058 4593 3825,'-1'-1'251,"1"1"0,-1 0 0,1 0 0,-1-1 0,1 1 0,-1 0 0,1 0 0,-1 0 0,1-1 0,-1 1 0,0 0 0,1 0 0,-1 0 0,1 0 0,-1 0 0,1 0 0,-1 0 0,0 0 0,1 0 1,-1 1-1,1-1 0,-1 0 0,1 0 0,-1 0 0,1 1 0,-1-1 0,1 0 0,-1 1 0,1-1 0,-1 0 0,1 1 0,-1-1 0,1 1 0,0-1 0,-1 1 0,1-1 0,0 0 0,-1 1 0,1-1 0,0 1 0,-1 0 0,1-1 0,0 1 0,0-1 0,0 1 0,0-1 0,0 1 0,0 0 0,0-1 1,0 1-1,0 0-251,2 0 24,-1 1 0,2 0 1,-1 0-1,0-1 0,0 1 1,0-1-1,1 0 0,-1 0 1,1 0-1,-1 0 0,1 0 1,-1 0-1,1-1 0,0 1 1,-1-1-1,1 0 0,0 0 1,0 0-25,9 3 50,20 12-483,6 21-6584,-25-20 2512</inkml:trace>
  <inkml:trace contextRef="#ctx0" brushRef="#br0" timeOffset="-3576.239">13000 4626 8666,'-9'-1'6985,"34"12"-6554,113 11-266,-114-21-114,-19 0-36,0 0-1,0 0 1,0-1 0,0 0-1,0 0 1,1-1 0,-1 1-1,0-1 1,0 0 0,0 0-1,0-1 1,0 1 0,0-1 0,3-2-15,1-11-3148,-14 9 738</inkml:trace>
  <inkml:trace contextRef="#ctx0" brushRef="#br1" timeOffset="112395.98">13677 4050 2465,'-10'-39'3964,"9"16"-1423,-17 12 501,-14 28-2758,14 6-283,1-1 0,2 2 0,0 0 0,1 1 0,1 1 0,2-1 1,0 2-1,2 2-1,4-18 0,-2 9 0,0 0-1,1 0 1,1 1-1,1 0 1,1 0-1,1 0 1,1 0-1,1 0 0,0 2 1,1-14 6,0 1 0,0 0-1,1-1 1,0 1 0,1-1-1,0 0 1,0 1 0,1-2-1,0 1 1,1 0 0,-1-1-1,2 0 1,-1 0-1,1 0 1,1-1 0,-1 1-1,1-2 1,1 1 0,-1-1-1,4 2-5,-8-5 57,1-1 0,0 1 1,1-1-1,-1 0 0,0 0 0,0 0 0,1-1 0,-1 1 0,1-1 0,0 0 0,-1-1 0,1 1 0,0-1 0,-1 0 1,2 0-58,37-7 525,21-24 39,-70 49-81,12-13-352,17 1-3160,-7-17 743</inkml:trace>
  <inkml:trace contextRef="#ctx0" brushRef="#br1" timeOffset="113726.27">13457 4655 4465,'14'-14'8037,"22"7"-7915,-24 5 451,243-4-82,-210 5-489,-45 2 0,0 0 0,-1 0 0,1 0 0,0 0 0,-1 0 0,1 0 0,0 0 0,-1 0 0,0 0 0,1 0 0,-1 0 0,1-1 0,-1 1 0,0 0 0,0 0 0,1-1 0,-1 1 0,0-1 0,0 1 0,0 0 0,0-1 0,1 1 0,-1-1 0,0 0 0,0 1 0,0-1 0,0 0 0,0 0 0,0 0 0,0 1 0,0-1 0,0 0 0,-1 0-2,-39 11 247,-1 0 1,-1-3-1,1-2 0,-24 0-247,-8 2 389,30 4-178,52-8-103,143-22 72,34 14-94,-176 5-103,-15 1-8,-17 3 1,-80 7 49,92-11 39,0 0 0,0 0 0,0-1-1,0 0 1,0-1 0,0 0 0,1-1 0,-1 0 0,-5-2-64,-7-13 401,43 10-223,-11 6-32,-3 0-74,-1 0 0,0 1 0,0-1 0,0 1 0,0 0 0,1 0 0,-1 1 0,0-1 0,0 1 0,0 0 0,0 1 0,0-1 0,0 1-1,0 0 1,0 0 0,-1 1 0,1-1 0,0 2-72,16 13-1900,-4-4 730</inkml:trace>
  <inkml:trace contextRef="#ctx0" brushRef="#br0" timeOffset="-182265.279">13681 6134 8130,'-33'9'5978,"87"-12"-5292,51-36-614,-103 38-150,0 1 1,0-1-1,0 0 1,0 0 0,0 1-1,0-1 1,1 1-1,-1 0 1,0 0-1,0 0 1,0 0-1,0 0 1,0 0-1,1 0 1,-1 1-1,0-1 1,0 1-1,0 0 1,0-1 0,0 1-1,0 0 1,0 0-1,1 1 78,4 9-1666</inkml:trace>
  <inkml:trace contextRef="#ctx0" brushRef="#br0" timeOffset="-181279.698">13000 6099 6513,'-7'-3'2481,"8"3"103,5-1-1503,2 2-905,5 2-88,6 0-48,3 3 8,1 1-8,8-1 24,0-2-40,3-1 32,-4-3-48,7-1 40,-7-4-40,0-2 8,-4 2 2320,-11-3-4984,-12 4 2408</inkml:trace>
  <inkml:trace contextRef="#ctx0" brushRef="#br0" timeOffset="-1452.325">13021 6077 3953,'-63'44'6996,"61"-42"-6647,2-2-321,0 0-1,1 0 1,-1 0-1,0 0 1,1 0-1,-1 0 0,0 0 1,1 0-1,-1 0 1,0 0-1,1 0 0,-1 1 1,0-1-1,1 0 1,-1 0-1,0 0 1,0 0-1,1 1 0,-1-1 1,0 0-1,1 0 1,-1 0-1,0 1 1,0-1-1,0 0 0,1 1 1,-1-1-1,0 0 1,0 0-1,0 1 1,0-1-1,1 0 0,-1 1 1,0-1-1,0 0 1,0 1-1,0-1 0,0 0 1,0 1-1,0-1 1,0 0-1,0 1 1,0-1-1,0 0 0,0 1 1,0-1-1,-1 0 1,1 1-1,0-1 1,0 0-1,0 1 0,0-1 1,0 0-1,-1 1 1,1-1-1,0 0 1,0 0-1,-1 1 0,1-1 1,0 0-1,0 0 1,-1 0-1,1 1 0,0-1-27,13 3 95,0-1-1,0 0 1,0-1-1,0 0 1,0-1-1,0 0 0,12-2-94,-7 1 78,41 2-358,-33-8-1874,4-1 158</inkml:trace>
  <inkml:trace contextRef="#ctx0" brushRef="#br0" timeOffset="12676.604">13249 5492 2425,'55'-33'2797,"-3"-2"0,0-3 0,0-5-2797,-50 43 119,-1-1 0,0 0 0,0 1 0,1-1 0,-1 0 0,0 0 0,0 1 0,0-1 0,0 0 0,0 0 0,0 0 0,0 0 0,0 0 0,-1-1 0,1 1 0,0 0 0,-1 0 0,1 0 0,0-1 0,-1 1 0,0 0 0,1-1 0,-1 1 0,0 0 0,0-1 0,1 1 0,-1 0 0,0-1 0,-1 1 0,1-1 0,0 1 0,0 0 0,0-1 0,-1 1 0,1 0 0,-1-1 0,1 1 0,-1 0 0,1 0 0,-1-1 0,0 1 0,0 0 0,0 0 0,1 0 0,-1 0 0,0 0 0,0 0 0,-1 0 0,1 0 0,0 1 0,0-1 0,0 0 0,0 1 0,-1-1 0,1 1 0,-1-1-119,-10-1 40,0 0 0,0 1 0,-1 0 0,1 1 0,0 0 0,0 1 0,-1 0 0,1 1 0,0 1 0,0 0 0,1 0 0,-4 3-40,3-3 20,-10 2-30,0 1 0,0 1-1,1 1 1,0 1 0,0 0 0,1 2 0,1 0-1,0 2 1,0 0 0,1 1 0,1 1 0,0 0 0,1 1-1,1 1 1,0 1 0,-6 11 10,-3 16-17,2 1 0,3 2 0,1 0 0,-1 14 17,15-46 2,1 1 1,0-1-1,2 1 0,0 0 0,0-1 0,2 1 1,0 0-1,1 0 0,1-1 0,0 1 0,2-1 0,-1 0 1,2 0-1,0-1 0,1 1 0,1-1 0,4 6-2,-8-14 14,1 0-1,-1-1 0,1 1 0,0-1 0,1 0 0,-1-1 0,1 0 0,1 0 0,-1 0 0,1 0 1,-1-1-1,1 0 0,0-1 0,1 1 0,-1-1 0,1-1 0,-1 1 0,1-1 0,0-1 0,0 1 1,0-2-1,0 1 0,-1-1 0,1 0 0,0 0 0,0-1 0,0 0 0,6-2-13,16-5 44,-1-1 0,0-1 0,-1-1-1,0-2 1,0-1 0,17-12-44,-34 20 102,1 0-1,-1-1 1,0 0 0,0 0-1,-1-1 1,0-1 0,-1 0 0,0 0-1,0-1 1,-1 0 0,0-1-1,-1 1 1,0-1 0,-1-1-1,0 1 1,0-1 0,-2 0 0,1-1-1,-2 1 1,1-1 0,-2 0-1,0 0 1,1-9-102,-22-187 1002,17 194-994,-1 0 1,0 0-1,-1 0 1,0 0-1,-1 1 1,-6-12-9,9 22-32,-1-1 1,1 1-1,-1 0 1,0 0-1,0 0 0,0 0 1,-1 0-1,1 1 0,-1-1 1,0 1-1,0 0 1,0 0-1,-1 1 0,1-1 1,0 1-1,-1 0 1,0 0-1,1 0 0,-1 1 1,0 0-1,0 0 1,-4-1 31,-52 6-1830,-7 13-2058</inkml:trace>
  <inkml:trace contextRef="#ctx0" brushRef="#br1" timeOffset="153201.468">13654 6104 2296,'-74'-23'11440,"90"31"-10778,13-6-588,1 0 1,-1-2 0,0-2-1,0 0 1,25-6-75,-9 2 36,140-16 64,-234 29 83,-294 61-75,258-42-89,78-17 16,31-11 0,344-56 175,-353 56-208,-3 0-2,-22 1 11,-191 4 392,202-3-408,-1 0 0,0 1 0,0-1 0,0 0 0,1 1 0,-1-1 0,0 1 0,0-1 0,0 0 0,0 1 0,0-1 0,0 1 0,0-1 0,0 1 0,0-1 0,0 0 0,0 1 0,0-1 0,0 1 0,0-1 0,0 0 0,-1 1 0,1-1 0,0 1 0,0-1 0,0 0 0,-1 1 0,1-1 0,0 0 0,0 1 0,-1-1 0,1 0 0,0 0 0,-1 1 0,1-1-1,0 0 1,-1 0 0,1 1 0,0-1 0,-1 0 0,1 0 0,-1 0 0,1 0 0,0 0 0,-1 0 0,1 1 0,-1-1 0,1 0 0,0 0 0,-1 0 0,1 0 0,-1-1 0,1 1 0,-1 0 0,1 0 0,0 0 0,-1 0 0,1 0 0,-1 0 0,1-1 0,0 1 0,-1 0 0,1 0 0,0 0 0,-1-1 5,29 8-2467,9-2 205</inkml:trace>
  <inkml:trace contextRef="#ctx0" brushRef="#br1" timeOffset="156895.389">13970 5451 3145,'27'-79'9017,"-26"73"-8850,-1-1 0,1 1 1,-1-1-1,0 1 0,-1-1 1,1 1-1,-1-1 0,-1 1 1,1 0-1,-1 0 0,0-1 1,0 1-1,-1 0 1,0 0-1,0 1 0,0-1 1,-1 1-1,-1-2-167,1 4 34,-1 0 1,1 0-1,-1 1 0,1-1 1,-1 1-1,0 1 0,0-1 1,0 1-1,0-1 0,0 1 1,0 1-1,0-1 1,0 1-1,0 0 0,0 0 1,-1 0-1,1 1 0,0 0 1,0 0-1,0 0 0,-1 1-34,-16 3-1,-1 1-1,0 2 0,1 0 1,1 1-1,-1 1 0,2 1 0,-10 8 2,15-10-6,1 1 0,1 1-1,0 1 1,0 0 0,1 0-1,1 1 1,0 1 0,1 0 0,0 0-1,1 1 1,1 0 0,0 1-1,2-1 1,-1 1 0,2 1-1,0-1 1,1 1 0,0 0-1,2 0 1,0 0 0,1 1-1,0-1 1,3 12 6,0 1 4,2 1 0,1-2 0,1 1 0,2-1 0,1 0 0,1 0 0,13 24-4,-20-45 6,1-1 1,1 1-1,-1-1 0,1 0 1,0 0-1,1-1 0,0 0 0,0 0 1,0 0-1,0 0 0,1-1 1,0 0-1,0-1 0,1 0 1,-1 0-1,1 0 0,0-1 0,0 0 1,0-1-1,0 1 0,0-2 1,1 1-1,-1-1 0,1 0 1,-1-1-1,1 0 0,-1 0 0,1-1 1,-1 0-7,18-5 159,-1-2 1,0 0 0,-1-2-1,0 0 1,0-2-1,-1-1 1,-1 0-1,0-2 1,-1 0 0,0-2-1,-2 0 1,7-8-160,-12 11 109,0 0 1,-1 0 0,-1-2-1,-1 1 1,0-1 0,-1-1-1,0 0 1,-2 0 0,0-1-1,-1 0 1,-1-1 0,0 1-1,-2-1 1,0 0 0,-1 0-1,-1 0 1,0-1-1,-2 1 1,0-1 0,-2 1-1,0 0 1,-1 0 0,-3-12-110,5 26 4,0-1 0,0 0 1,-1 1-1,0-1 0,0 1 1,0-1-1,-1 1 0,1 0 1,-1 0-1,0 0 0,-1 0 1,1 1-1,-1-1 0,0 1 1,0 0-1,-1 0 0,1 0 1,-1 1-1,0-1 0,0 1 1,0 0-1,0 1 0,0-1 1,-1 1-1,1 0 0,-1 1 1,1-1-1,-1 1 0,0 0 1,0 0-1,1 1 0,-5 0-4,-58 17-294,-7 16-3036</inkml:trace>
  <inkml:trace contextRef="#ctx0" brushRef="#br0" timeOffset="174207.735">14225 5415 8570,'40'-80'2203,"-41"71"-1943,0-1-1,0 0 1,-1 1 0,0 0 0,-1-1 0,0 1-1,0 0 1,-1 0 0,0 1 0,0-1-1,-1 1 1,-5-5-260,1-4 78,6 12-43,-2-6 43,0 0 1,-1 1-1,0-1 1,-1 1-1,0 0 1,-1 1-1,0 0 1,-1 0-1,1 1 1,-2 0-1,1 0 1,-1 1-1,-4-1-78,-212-109 728,185 92-327,0 2 0,-2 2 0,-1 2 0,0 2 0,-1 1 0,-1 3 0,0 1 0,-29-2-401,44 10 149,0 1 0,0 1-1,0 1 1,0 2 0,0 1 0,0 2 0,0 1 0,0 1 0,1 2 0,0 1 0,1 1 0,0 2 0,0 1 0,2 1 0,-8 5-149,-2 12-6,0 2 0,2 1 1,2 2-1,1 1 1,2 2-1,2 1 1,-11 22 5,-22 42-142,4 3 0,-28 78 142,65-136-40,1 0 0,3 2 1,2 0-1,1 8 40,9-20-5,2 0 1,1 0-1,2-1 0,2 1 0,2 0 1,1-1-1,2 0 0,1 0 0,12 28 5,0-4-2,2 0 0,3-2-1,3-1 1,2-1-1,6 4 3,-22-37-20,1 0-1,1-1 0,1-1 1,1 0-1,1-2 0,1 0 0,1-1 1,1-1-1,0-1 0,2-2 1,0 0-1,0-1 0,1-2 0,1 0 1,15 3 20,-6-8-65,1-1 0,0-2 1,0-1-1,0-3 0,0 0 1,0-3-1,1-1 0,23-6 65,-11 2-131,-2-3-1,1-3 1,-1-1-1,-1-2 1,-1-3-1,0-1 1,3-5 131,23-15-108,-2-3 1,-2-3-1,-2-3 0,55-53 108,-58 39 2,-3-3 0,-2-3 0,-4-2 0,-3-2 0,10-24-2,-20 30 36,-3-2 1,-3-2-1,-3-1 1,-3-1-1,9-45-36,-32 98 62,-1-1-1,-1 1 1,-1-1-1,-1-1 0,-1 1 1,0 0-1,-2 0 1,-1 0-1,0 0 1,-2 0-1,0 0 0,-1 0 1,-1 1-1,-1 0 1,-1 0-1,-1 0-61,0 3 81,-1 0 1,-1 1-1,0 1 0,-1 0 1,-1 0-1,0 1 0,-1 1 0,0 0 1,-1 1-1,-1 0 0,0 1 1,0 1-1,-1 1 0,0 0 1,-1 2-1,0-1 0,0 2 0,-1 1 1,1 0-1,-1 1 0,-18-1-81,-8 3 5,0 3 0,0 1 0,0 3-1,0 1 1,1 2 0,0 2 0,-38 15-5,12-2-837,1 3 1,2 2 0,0 4 0,0 4 836,-26 17-3781</inkml:trace>
  <inkml:trace contextRef="#ctx0" brushRef="#br0" timeOffset="179957.642">19168 9891 8858,'80'-3'5352,"-46"-4"-5272,-1-2 0,0-1 0,0-2 0,11-6-80,40-19 23,-2-4 0,21-17-23,-69 37-3,0-1-1,-1-2 0,-2-1 0,-1-2 1,0-1-1,19-25 4,-11 1 58,-1-1 1,-3-1-1,-3-2 0,10-28-58,-28 58 42,208-392 568,28-39-364,36-55-222,-259 468-21,123-227 27,-12-5-30,151-434 4,-38 5 23,12 33 13,-154 444-40,95-143 0,6 7 0,-84 120 36,5-42-36,-87 179 10,-4-2 1,-5-2 0,9-68-11,-25 87 27,-5-1 0,-4 0 0,-4 0 0,-4-7-27,-10-24 626,-22-109-626,20 160 285,5-33 316,7 100-581,1 0 0,1-1 0,-1 1 0,1 0 0,1 1 1,-1-1-1,1 0 0,-1 1 0,2 0 0,-1 0 0,0 0 0,1 1 0,0-1 0,0 1 0,0 0 0,1 0 0,0 1 0,-1 0 0,1 0 1,1 0-22,11-7-14,0 2 0,1 0 0,0 1 0,0 1-1,0 1 1,1 1 0,0 0 0,0 2 0,0 0-1,0 1 1,19 2 15,30 4-57,-1 3 0,56 15 57,-87-15-3,192 28 67,-223-36-76,0 1 0,-1-1 0,1-1-1,-1 1 1,1-1 0,-1 0 0,1 0-1,-1 0 1,0-1 0,1 0-1,-1 0 1,0 0 0,0 0 0,0-1-1,-1 0 1,1 0 0,-1-1 0,1 1-1,2-4 13,-5 4-274,1-1-1,0 0 1,-1 0-1,0 0 0,0 0 1,0-1-1,0 1 1,-1 0-1,0-1 1,0 1-1,0-1 1,0 0-1,-1 1 0,0-1 1,0-3 274,-2-40-2993</inkml:trace>
  <inkml:trace contextRef="#ctx0" brushRef="#br0" timeOffset="180559.317">23513 1627 8794,'-2'-1'379,"2"1"-272,-1 0 1,1 0-1,-1 1 0,1-1 0,-1 0 0,1 0 0,-1 0 0,1 0 0,-1 0 0,1 0 0,-1 0 0,1 0 1,-1 0-1,1 0 0,-1 0 0,1 0 0,0 0 0,-1 0 0,1-1 0,-1 1 0,1 0 0,-1 0 0,1-1 1,-1 1-1,1 0 0,0 0 0,-1-1 0,1 1 0,0 0 0,-1-1 0,1 1 0,0-1 0,-1 1 0,1 0 1,0-1-1,0 1 0,-1-1 0,1 1 0,0-1 0,0 1 0,0-1 0,0 1 0,0-1 0,-1 1 0,1-1 1,0 1-1,0-1 0,0 1 0,0 0 0,1-1 0,-1 1 0,0-1 0,0 1 0,0-1 0,0 1 0,0-1 1,1 1-1,-1-1 0,0 1 0,0-1 0,1 1 0,-1 0 0,0-1 0,1 1 0,-1 0 0,0-1 0,1 1 1,-1 0-108,134-37 1172,-49 15-1155,1 4 0,0 3 0,2 4 0,-1 4 0,13 4-17,-88 3-2,-1 1 0,1 0 0,0 0 0,-1 1 0,0 1 0,1 0 0,-1 1 0,5 2 2,-13-4-1,1-1-1,-1 1 1,0 0-1,0 0 1,0 1-1,0-1 1,-1 0 0,1 1-1,-1 0 1,1 0-1,-1 0 1,0 0-1,0 0 1,0 0-1,-1 0 1,1 1 0,-1-1-1,1 0 1,-1 1-1,0-1 1,-1 1-1,1 0 1,0-1-1,-1 1 1,0 0 0,0 1 1,-21 93 33,-11-23 115,-3-1 1,-3-2-1,-3-2 0,-10 8-148,-5 10 215,4 2-1,-4 18-214,27-32-556,20-22-2552</inkml:trace>
  <inkml:trace contextRef="#ctx0" brushRef="#br0" timeOffset="182125.632">25093 913 7514,'-2'1'5710,"1"15"-4789,1 0-478,-18 209 1007,3 24-811,22-195-463,-7-54-172,1 1 0,-1-1 1,0 0-1,1 1 0,-1-1 0,0 0 1,1 1-1,-1-1 0,1 0 0,-1 0 0,1 0 1,-1 1-1,0-1 0,1 0 0,-1 0 1,1 0-1,-1 0 0,1 0 0,-1 0 1,1 0-1,-1 0 0,1 0 0,-1 0 0,1 0 1,-1 0-1,1 0 0,-1 0 0,1-1 1,-1 1-1,0 0 0,1 0 0,-1 0 1,1-1-1,-1 1 0,0 0 0,1-1 0,-1 1 1,1 0-1,-1-1 0,0 1 0,0 0 1,1-1-1,-1 1 0,0-1 0,0 1 1,1 0-1,-1-1 0,0 1 0,0-1 0,0 1 1,0-1-1,0 1 0,1-1 0,-1 1 1,0-1-1,0 1 0,0-1 0,-1 0-4,11-68-342,-8 31-403,-2 0 0,-2-1 1,-7-36 744,-41-139-1742,39 160 3369,12 53-1559,-1 0 0,1 0 0,0 0-1,-1-1 1,1 1 0,0 0 0,0 0 0,0 0 0,0 0-1,0 0 1,0 0 0,0 1 0,1-1 0,-1 0 0,0 0-1,0 1 1,1-1 0,-1 1 0,0-1 0,1 1-1,-1 0 1,0-1 0,1 1 0,-1 0 0,0 0 0,1 0-1,0 0-67,4-2 116,398-119 1586,-278 85-1924,-126 36 155,0 1 0,-1-1-1,1 0 1,0 0-1,0 1 1,-1-1 0,1 0-1,0 1 1,0-1-1,0 0 1,-1 0 0,1 1-1,0-1 1,0 0-1,0 1 1,0-1 0,0 1-1,0-1 1,0 0-1,0 1 1,0-1 0,0 0-1,0 1 1,0-1-1,0 0 1,0 1 0,0-1-1,0 0 1,0 1-1,0-1 1,1 0 0,-1 1-1,0-1 1,0 0-1,0 1 1,0-1 0,1 0-1,-1 1 1,0-1-1,0 0 1,1 0 0,-1 1-1,0-1 1,1 0-1,-1 0 1,0 0 0,1 0-1,-1 1 1,0-1-1,1 0 1,-1 0 0,0 0-1,1 0 1,-1 0-1,0 0 1,1 0 0,-1 0-1,0 0 1,1 0-1,-1 0 1,0 0 0,1 0-1,-1 0 68,-18 23-3234</inkml:trace>
  <inkml:trace contextRef="#ctx0" brushRef="#br0" timeOffset="182683.218">25129 1106 7866,'5'6'2144,"10"0"657,9-7-2089,17-14 112,8-5-40,13-6 32,-3-4-127,8 2-121,-12 12-352,-11 5-152,-17 8-400,-15 11-16,-20 8-3161,-22 16 712</inkml:trace>
  <inkml:trace contextRef="#ctx0" brushRef="#br0" timeOffset="182684.218">24997 1564 8194,'-3'12'2272,"15"-4"649,13-8-2257,25-12 120,12-8-104,17-16 8,3 2-95,13 7-113,-16 0-264,-3 1-648,-20 17 976,-4-12-4057,-19-8 1145</inkml:trace>
  <inkml:trace contextRef="#ctx0" brushRef="#br0" timeOffset="182909.175">25944 980 9650,'0'0'193,"0"-1"0,1 1 0,-1-1 0,0 0 0,0 1-1,0-1 1,0 1 0,0-1 0,0 1 0,0-1 0,0 0 0,0 1 0,0-1 0,-1 1 0,1-1-1,0 1 1,0-1 0,0 1 0,-1-1 0,1 1 0,0-1 0,-1 1 0,1-1 0,0 1 0,-1-1-1,1 1 1,-1 0 0,1-1 0,0 1 0,-1 0 0,1-1 0,-1 1 0,1 0 0,-1-1 0,1 1-1,-1 0 1,1 0 0,-1 0 0,0 0 0,1-1 0,-1 1 0,1 0 0,-1 0 0,0 0-193,-18 9 1185,12-5-1161,1 0 1,-1 1 0,1 0 0,1 0-1,-1 0 1,1 1 0,0 0-1,0 0 1,0 0 0,1 0-1,0 1 1,0 0 0,1 0 0,0 0-1,0 0 1,1 0 0,0 1-1,0-1 1,0 1 0,1 0-1,0-1 1,1 1 0,0 0 0,0 0-1,1 6-24,0-12-2,0 0-1,-1 0 1,1 0 0,0-1-1,0 1 1,0 0 0,0 0-1,1-1 1,-1 1-1,0 0 1,1-1 0,-1 1-1,1-1 1,-1 0-1,1 0 1,0 1 0,0-1-1,-1 0 1,1 0 0,0-1-1,0 1 1,0 0-1,0-1 1,0 1 0,0-1-1,0 1 1,0-1-1,0 0 1,0 0 0,0 0-1,2 0 3,68-13-85,-63 10 72,17-5-47,1 1 0,-1 2 0,1 0-1,1 2 1,-1 1 0,24 1 60,-48 0-13,0 1-1,0 0 1,-1 0 0,1 0 0,0 1 0,0-1 0,-1 1 0,1-1-1,0 1 1,-1 0 0,1 0 0,-1 0 0,1 0 0,-1 1-1,1-1 1,-1 1 0,0-1 0,0 1 0,0 0 0,0 0-1,0 0 1,0 0 0,0 0 0,0 0 0,-1 1 0,1-1-1,-1 1 1,0-1 0,0 1 0,0-1 0,1 3 13,-4 4-2,0 0 0,0 0 1,-1 1-1,0-2 1,0 1-1,-1 0 0,0-1 1,-1 1-1,0-1 0,0-1 1,-1 1-1,0-1 1,0 0-1,-1 0 0,1 0 1,-2-1-1,1 0 0,-8 4 2,-7 8 180,-2-1 0,0-1-1,-1-1 1,0-2-1,-1 0 1,-1-1 0,0-2-1,0-1 1,-11 1-180,34-9 141,3 0-127,1 0 0,-1-1 0,0 1 0,1-1 0,-1 1 0,0-1 0,1 1 0,-1-1 0,0 0 0,0 1 0,1-1 0,-1 0 0,0 0 0,0 0 0,0 1 0,1-1 0,-1 0 0,0 0 0,0 0 0,0 0 0,0 0 0,1 0 0,-1-1 1,0 1-1,0 0 0,0 0 0,1-1 0,-1 1 0,0 0 0,0-1 0,1 1 0,-1 0 0,0-1 0,1 1 0,-1-1 0,0 0 0,1 1 0,-1-1 0,1 1 0,-1-1 0,1 0 0,-1 1 0,1-1 0,0 0 0,-1 0 0,1 1 0,0-1 0,-1 0 0,1 0-14,15-30-2637,8-10 528</inkml:trace>
  <inkml:trace contextRef="#ctx0" brushRef="#br0" timeOffset="184918.331">27017 970 9330,'-2'-8'450,"-1"1"1,1 0-1,-1 0 1,-1 0-1,1 1 1,-1-1-1,0 1 1,-1 0-1,1 0 1,-1 0-1,-1 0 1,1 1-1,-1 0 1,0 0-1,0 1 0,0 0 1,0 0-1,-1 0-450,6 3 20,-1 0 0,1 1 0,-1-1 0,1 1 1,0-1-1,-1 1 0,1 0 0,-1 0 0,1-1 0,-1 1 0,1 0 0,-1 0 0,1 1 0,-1-1 0,1 0 0,-1 0 0,1 1 0,-1-1 0,1 1 0,-1-1 0,1 1 0,0-1 0,-1 1 0,1 0 0,0 0 0,0 0 0,-1 0 0,1 0 0,0 0 0,0 0 0,0 0 0,0 0 0,0 0 0,1 1 0,-1-1 0,0 0 0,0 1 0,1-1 0,-1 0 0,1 2-20,-16 65-40,14-58 61,-1 12-16,1 1 0,1-1-1,1 1 1,1 0 0,1-1 0,0 1 0,2-1 0,5 15-5,-9-34 1,0 0 1,1 0-1,-1 0 1,1 0-1,0 0 1,0-1 0,0 1-1,0 0 1,1-1-1,-1 1 1,0-1-1,1 1 1,0-1-1,0 1 1,0-1 0,0 0-1,0 0 1,0 0-1,0 0 1,1-1-1,-1 1 1,1 0 0,-1-1-1,1 0 1,0 0-1,-1 1 1,1-2-1,0 1 1,0 0 0,0 0-1,0-1 1,0 0-1,0 0 1,0 0-1,0 0 1,-1 0 0,1 0-1,0-1 1,0 1-1,3-2-1,4-3 24,-10 4-24,1 0 1,0 0-1,-1 0 0,1 0 0,0 1 1,0-1-1,0 0 0,0 1 0,0-1 1,0 0-1,-1 1 0,2-1 0,-1 1 1,0 0-1,0-1 0,0 1 1,0 0-1,0-1 0,0 1 0,0 0 1,0 0-1,0 0 0,1 0 0,-1 0 1,0 0-1,0 1 0,0-1 0,0 0 1,0 0-1,0 1 0,0-1 0,0 1 1,0-1-1,0 1 0,0-1 0,0 1 1,0 0-1,0-1 0,0 1 0,0 0 1,-1 0-1,1 0 0,0-1 0,-1 1 1,1 0-1,0 0 0,-1 0 0,4 17-57,-1-1 0,0 0 0,-2 1 0,0 0 0,-1-1-1,-1 15 58,0-18-22,-6 78 25,-4 0 0,-4 0 0,-4-2 0,-9 16-3,8-38 184,20-69-177,0 1 0,0 0-1,0-1 1,0 1 0,0 0 0,0-1 0,0 1 0,0 0-1,0-1 1,0 1 0,0 0 0,0-1 0,0 1 0,0 0-1,0-1 1,-1 1 0,1 0 0,0-1 0,0 1-1,0 0 1,0-1 0,-1 1 0,1 0 0,0 0 0,0-1-1,-1 1 1,1 0 0,0 0 0,0-1 0,-1 1 0,1 0-1,0 0 1,-1 0 0,1 0 0,0 0 0,-1-1 0,1 1-1,0 0 1,-1 0 0,1 0 0,0 0 0,-1 0 0,1 0-1,0 0 1,-1 0 0,1 0 0,-1 0 0,1 0 0,0 0-1,-1 1 1,1-1 0,0 0 0,-1 0 0,1 0 0,0 0-1,0 0 1,-1 1 0,1-1-7,3-103 424,18-69-268,8 1 0,25-74-156,22-7 69,-41 193-138,-10 67-54,-23-7 114,77 72-42,-76-71 47,0 1 0,-1 0 0,1 0 0,-1 0 0,0 0 0,0 0 0,0 1 0,-1-1 0,1 1 0,-1-1 0,0 1 0,0-1 0,0 1 0,0 0 0,-1-1 0,1 2 4,18 44-46,-17-48 46,0 0 1,0 0 0,0 0 0,1 0-1,-1 0 1,0-1 0,0 1-1,1-1 1,-1 0 0,0 0 0,1 0-1,-1 0 1,0 0 0,1 0 0,-1 0-1,0-1 1,0 1 0,1-1-1,-1 0 1,0 0 0,0 1 0,0-1-1,0-1 1,0 1 0,0 0-1,0 0 1,0-1 0,0 1 0,-1-1-1,1 0 1,-1 1 0,1-1-1,-1 0 1,0 0 0,1 0 0,-1 0-1,0 0 1,0 0 0,0 0-1,24-33 54,0-1-1,-3 0 1,-1-2 0,-1-1 0,2-11-54,-7 12 43,-1 0-1,-3-1 1,-1 0-1,-1 0 1,-3-1-1,-1 0 1,-1-18-43,-4 57 1,0 0 1,1-1-1,-1 1 1,0 0-1,0-1 1,0 1 0,0 0-1,0 0 1,-1-1-1,1 1 1,0 0-1,0 0 1,-1-1 0,1 1-1,-1 0 1,1 0-1,-1 0 1,0 0-1,1 0 1,-1 0 0,0 0-1,0 0 1,0 0-1,0 0 1,1 0-1,-1 0 1,0 0 0,-1 0-2,-1 24-146,-31 76 125,30-35 69,-3 35-87,-21 145-93,27-238 134,0 0 0,1 0 0,-1 1 1,1-1-1,1 0 0,-1 0 0,1 0 0,0 0 0,0 0 0,1 0 0,0 0 1,0-1-1,0 1 0,1-1 0,0 1 0,0-1 0,0 1-2,-2-5 5,0 1 0,0-1 0,0 1 0,0-1 0,0 1 0,0-1 0,0 0 0,0 1 0,0-1 0,1 0 0,-1 0 0,0 0 0,1 0-1,-1 0 1,1 0 0,-1 0 0,1-1 0,0 1 0,-1 0 0,1-1 0,0 1 0,-1-1 0,1 0 0,0 0 0,0 1 0,-1-1 0,1 0 0,0-1 0,0 1 0,-1 0 0,1 0 0,0-1 0,-1 1 0,1-1 0,0 1-1,-1-1 1,1 0 0,-1 0 0,1 0 0,-1 0 0,1 0 0,-1 0 0,0 0 0,1 0 0,-1 0 0,0-1 0,0 1 0,0 0 0,1-2-5,134-230 1173,-96 170-794,-35 54-341,-1 0 0,-1 0 0,0-1 0,0 1 0,-1-1 0,0 0-1,0 0 1,-1 0 0,-1 0 0,0-8-38,2-5 25,-1-2-27,-4 34-93,-2 16 88,2 0 1,0 0-1,2 0 1,1 0-1,0 0 1,2 0-1,1 0 1,3 10 6,-6-35 1,1 1 0,-1-1 0,1 1 0,-1-1 0,0 1 0,1-1 0,-1 0 0,1 1 0,-1-1 0,1 1 0,0-1 0,-1 0 0,1 0 0,-1 1 0,1-1 0,0 0-1,-1 0 1,1 0 0,-1 1 0,1-1 0,0 0 0,-1 0 0,1 0 0,0 0 0,-1 0 0,1 0 0,0 0 0,-1-1 0,1 1 0,-1 0 0,1 0 0,0 0 0,-1-1 0,1 1 0,-1 0 0,1-1 0,-1 1 0,1 0 0,-1-1 0,1 1 0,-1-1 0,1 1 0,-1-1 0,1 1 0,-1-1 0,0 1 0,1-1 0,-1 1 0,0-1 0,1 0 0,-1 1 0,0-1 0,0 1 0,0-1 0,0 0-1,0 1 1,1-1 0,-1 0 0,0 1 0,0-1-1,12-12 59,71-35 20,-60 29-82,-1-1 1,0-1-1,-2-1 0,0-1 1,-2-1-1,0-1 0,9-18 3,-7 5 21,-1-1-1,-2-1 0,-2 0 0,-1-1 1,-2-1-1,-3 0 0,-1 0 1,-1-1-1,-2-20-20,-10 5 20,-11 83-188,-24 197-48,33-182 219,2-1 0,2 1-1,1 0 1,3 0 0,1 0 0,1 0 0,3-1-1,1 1 1,2-2 0,9 25-3,-6-29 32,-11-44 125,-3-10-98,1-3-131,-1 0-1,-1 0 1,-1 0 0,-1 1-1,-2-1 1,0 1 0,-1 1-1,-1-1 1,-9-15 72,10 22-60,-1 0-1,0 1 1,-1 1 0,-1-1-1,0 2 1,0-1 0,-1 2-1,-1-1 1,0 2 0,0-1-1,-1 2 1,-4-2 60,18 11 5,1 0 1,-1 0-1,0 0 0,0-1 0,1 1 1,-1 0-1,0 0 0,0 0 0,0-1 1,0 1-1,1 0 0,-1 0 1,0-1-1,0 1 0,0 0 0,0 0 1,0-1-1,0 1 0,1 0 0,-1 0 1,0-1-1,0 1 0,0 0 0,0-1 1,0 1-1,0 0 0,0 0 1,0-1-1,0 1 0,-1 0 0,1-1 1,0 1-1,0 0 0,0 0 0,0-1 1,0 1-1,0 0 0,-1 0 1,1-1-1,0 1 0,0 0-5,453-78 275,-318 71-4752,-97 16 1211</inkml:trace>
  <inkml:trace contextRef="#ctx0" brushRef="#br0" timeOffset="186547.633">28705 425 9634,'37'-33'1902,"82"-60"2809,4 41-3054,-116 50-1578,1 0 0,-1 0-1,1 1 1,-1 0 0,1 1 0,0-1 0,-1 2 0,1-1-1,0 1 1,-1 0 0,1 0 0,-1 1 0,0 0 0,1 1 0,-1-1-1,5 4-78,-9-3 5,1 1 0,-1 0-1,0 0 1,0 0 0,0 0-1,0 0 1,-1 1 0,1-1-1,-1 1 1,0 0 0,-1-1-1,1 1 1,-1 0-1,0 0 1,0 0 0,-1 0-1,1 0 1,-1 0 0,0 1-1,0-1 1,-1 0 0,0 0-1,0 0 1,0 0 0,0 0-1,-1-1 1,0 1-1,0 0 1,-2 3-5,-12 35 59,-3-1 0,-1 0 0,-2-1 0,-2-1-59,-19 37 79,19-16 5,24-60-83,0 1-1,1-1 1,-1 0 0,1 0-1,-1 0 1,1 0 0,-1 0-1,1 0 1,0 0 0,0 0 0,-1 0-1,1 0 1,0 0 0,0 0-1,0-1 1,0 1 0,0 0-1,0-1 1,0 1 0,0-1-1,0 1 1,0-1 0,0 1 0,1-1-1,-1 0 1,0 1 0,0-1-1,0 0 1,1 0 0,-1 0-1,0 0 1,0 0 0,0 0 0,1 0-1,-1-1 1,0 1 0,0 0-1,0-1 1,0 1 0,1-1-1,-1 1 1,0-1 0,0 1-1,0-1 1,0 0 0,0 1 0,0-1-1,0-1 0,96-57 54,-50 22 2,-2-2 1,-1-2 0,27-33-57,-47 50 60,-2-1 1,-1-1-1,0-1 0,-3-1 0,0-1 0,-1 0 1,8-24-61,-17 24 244,-8 29-236,0 1 1,-1-1-1,1 0 1,0 0-1,0 0 1,-1 1-1,1-1 1,0 0-1,0 0 1,-1 0-1,1 0 1,0 1-1,0-1 0,-1 0 1,1 0-1,0 0 1,-1 0-1,1 0 1,0 0-1,-1 0 1,1 0-1,0 0 1,-1 0-1,1 0 1,0 0-1,-1 0 1,1 0-1,0 0 1,0 0-1,-1 0 1,1 0-1,0-1 1,-1 1-1,1 0 1,0 0-1,0 0 1,-1 0-1,1-1 1,0 1-1,0 0 1,-1 0-1,1-1 0,0 1 1,0 0-1,0 0 1,0-1-1,-1 1 1,1 0-1,0 0 1,0-1-9,-24 29 30,2 2-1,1 0 1,1 2 0,1 0-1,-9 23-29,21-40 9,-3 1-6,2 0 0,0 0 0,1 1 0,0 0 1,2 1-1,0-1 0,0 1 0,2 0 0,0 0 0,1 18-3,1-34-1,1 1 0,0-1 1,0 1-1,1-1 0,-1 0 0,0 1 1,1-1-1,0 0 0,-1 1 0,1-1 1,0 0-1,0 0 0,0 1 0,0-1 1,1 0-1,-1 0 0,1 0 0,-1-1 0,1 1 1,-1 0-1,1 0 0,0-1 0,0 1 1,0-1-1,0 0 0,0 0 0,0 1 1,0-1-1,1 0 0,-1-1 0,0 1 1,1 0-1,-1-1 0,0 1 0,1-1 1,-1 0-1,1 0 0,-1 0 0,0 0 1,1 0-1,-1 0 0,1-1 0,-1 1 1,2-1 0,6-3 6,-1 0 0,0 0 0,0-1 1,0 0-1,0 0 0,-1-1 0,1 0 0,-2-1 1,1 0-1,2-3-6,-3 4 7,39-38 73,-2-1 0,-3-2 0,-1-2 0,-2-2 0,-3-1 0,0-5-80,-29 48 22,-1 0 0,0-1-1,0 0 1,-1 0 0,0 0 0,-1 0-1,0-1 1,0 1 0,-1-3-22,-15 20-81,-5 25 33,2 0 0,1 1 0,2 1 0,-7 26 48,16-52 0,1 0 0,0 0 0,0 0 0,0 1 0,1-1 0,1 1 0,-1-1 0,1 1 0,1 0 0,0 0 0,0-1 0,0 1 0,1 0 1,1-1-1,-1 1 0,1-1 0,1 1 0,0-1 0,0 0 0,0 0 0,3 3 0,-2-7-1,1-1 0,0 0 1,0 0-1,0-1 0,1 1 1,-1-1-1,1-1 0,-1 1 0,1-1 1,0 1-1,-1-2 0,1 1 0,0-1 1,0 1-1,-1-2 0,1 1 0,0-1 1,0 0-1,-1 0 0,1 0 0,-1-1 1,1 0-1,-1 0 0,1 0 0,-1-1 1,0 1-1,1-2 1,8-2 22,-1-1 0,1-1 0,-1 0 0,-1-1 0,1 0 0,-2 0 0,1-2 0,-1 1 0,-1-2 0,0 1 0,0-1 0,-2-1 0,1 1 0,-1-2 0,-1 1 0,2-6-22,-3 3 44,-1 0 0,0 0 0,-1-1 0,-1 1 0,-1-1 0,0 0 0,-1-9-44,-1 25 2,0-1-1,0 1 0,0 0 1,0-1-1,0 1 1,0 0-1,0-1 1,-1 1-1,1 0 0,-1-1 1,1 1-1,-1 0 1,1 0-1,-1-1 1,0 1-1,1 0 0,-1 0 1,0 0-1,0 0 1,0 0-1,0 0 1,0 0-1,0 0 0,0 1 1,0-1-1,0 0 1,-1 1-1,1-1 1,0 0-1,0 1 0,-1 0 1,1-1-1,0 1 1,-1 0-1,1-1 1,0 1-1,-1 0 0,1 0 1,0 0-1,-1 0 1,1 1-1,0-1-1,-7 9 16,8-9-14,0 0 1,0-1-1,0 1 1,0 0-1,0 0 1,0 0-1,0 0 1,0-1-1,0 1 0,0 0 1,0 0-1,0 0 1,-1 0-1,1-1 1,0 1-1,0 0 1,0 0-1,0 0 1,0 0-1,0 0 1,-1-1-1,1 1 0,0 0 1,0 0-1,0 0 1,0 0-1,-1 0 1,1 0-1,0 0 1,0 0-1,0 0 1,-1 0-1,1 0 1,0 0-1,0 0 1,0 0-1,-1 0 0,1 0 1,0 0-1,0 0 1,0 0-1,0 0 1,-1 0-1,1 0 1,0 0-1,0 0 1,0 0-1,0 1 1,-1-1-1,1 0 0,0 0-2,-7-20 107,1 3-158,16 45-149,22 35 228,-14-37-30,40 79-17,-57-103 17,1 0 0,0-1 0,-1 1 1,1-1-1,0 1 0,0-1 0,0 1 0,0-1 0,0 0 0,1 0 0,-1 0 0,0 0 0,0-1 1,1 1-1,-1 0 0,0-1 0,1 0 0,-1 0 0,0 1 0,1-1 0,-1-1 0,1 1 0,-1 0 1,0 0-1,1-1 0,-1 0 0,0 1 0,1-1 0,0-1 2,63-38-9,-28 10 34,-1-1 0,-1-1 0,-2-3 1,-2 0-1,-1-2 0,4-10-25,-30 43 5,-1-2 1,0 1-1,0 0 1,0-1-1,-1 1 1,0-1-1,0 0 1,0 0-1,-1-1 1,0 1-1,0 0 1,-1-1-1,1 1 1,-2-1-1,1 0 1,-1 1-1,1-1 1,-2 1-1,1-1 1,-1 0-1,0 1 1,0-1-1,-2-1-5,2 7-3,-1 0-1,0-1 1,0 1-1,0 0 0,0 0 1,0 0-1,0 0 1,0 0-1,-1 0 0,1 1 1,0-1-1,0 1 0,-1 0 1,1-1-1,0 1 1,-1 0-1,1 1 0,0-1 1,-1 0-1,1 0 0,0 1 1,0 0-1,-1-1 1,1 1-1,0 0 0,0 0 1,0 0-1,0 0 1,0 0-1,0 1 0,0-1 1,1 1-1,-1-1 0,0 1 1,0 1 3,-20 15-22,1 1-1,1 0 1,1 2 0,0 0-1,2 2 1,1-1 0,0 2 0,2 0-1,1 1 1,-4 11 22,14-30-2,-1 0 0,1 1-1,0-1 1,0 1 0,1 0 0,0 0-1,0 0 1,1 0 0,0 0 0,0 0-1,0 1 1,1-1 0,0 0 0,1 0-1,-1 1 1,1-1 0,1 0 0,0 0 0,0 0-1,0 0 1,0 0 0,1-1 0,1 1-1,-1-1 1,2 2 2,-1-5-2,1 0 1,-1-1-1,1 0 0,-1 0 0,1 0 1,0 0-1,0-1 0,0 0 0,0 0 0,0 0 1,0 0-1,0-1 0,1 0 0,-1 0 1,0-1-1,0 1 0,0-1 0,0 0 1,0 0-1,0-1 0,0 1 0,-1-1 1,1 0-1,0-1 0,-1 1 2,28-14 19,-1 0 0,-1-3 0,-1 0 0,0-2 0,11-11-19,-21 18 23,0-2 1,-2 0 0,1-1 0,-2 0-1,0-2 1,-1 0 0,-1-1-1,-1 0 1,3-7-24,-1-29 57,-15 56-57,-1 0-1,1 0 0,0 0 1,0 0-1,-1 1 0,1-1 0,0 0 1,0 0-1,-1 0 0,1 0 1,0 0-1,0 0 0,-1 0 0,1 0 1,0 0-1,0 0 0,-1 0 1,1 0-1,0 0 0,0-1 0,-1 1 1,1 0-1,0 0 0,0 0 1,0 0-1,-1 0 0,1 0 0,0-1 1,0 1-1,0 0 0,-1 0 1,1 0-1,0 0 0,0-1 0,0 1 1,0 0-1,-1 0 0,1-1 1,0 1-1,0 0 0,0 0 0,0 0 1,0-1-1,0 1 0,0 0 1,0 0-1,0-1 0,0 1 0,0 0 1,0 0-1,0-1 0,0 1 1,0 0-1,0 0 0,0-1 1,-14 24-75,13-22 72,-5 9-6,1 0 0,0 1 1,0 0-1,2 0 0,-1 0 0,1 1 0,1-1 0,0 1 1,0 0-1,1-1 0,1 1 0,0 0 0,0 0 0,2-1 0,-1 1 1,1 0-1,1-1 0,0 0 0,4 8 9,-1-3 3,-3-6-3,0 0 1,0 0 0,2-1-1,-1 1 1,1-1-1,0 0 1,1-1 0,0 1-1,0-1 1,1-1 0,0 1-1,1-1 1,3 3-1,-8-9 2,0 1 0,-1-1 0,1 0 0,0-1 0,0 1-1,0 0 1,0-1 0,0 0 0,0 1 0,0-1 0,0 0 0,0-1 0,0 1 0,0 0 0,0-1 0,0 0 0,0 0 0,0 0 0,-1 0 0,1 0 0,0 0 0,0-1 0,1-1-2,58-43 45,-61 46-45,24-21-217,-2-2-1,0 0 0,-1-1 0,17-27 218,-31 40-722,-2 0-1,1 0 0,-2-1 0,0 0 0,0 0 1,-1 0-1,0-1 0,1-10 723,0-43-4540</inkml:trace>
  <inkml:trace contextRef="#ctx0" brushRef="#br0" timeOffset="187135.365">28410 1349 8586,'-130'128'5185,"130"-128"-5150,1 0 0,-1 0 0,0 0-1,1 0 1,-1 1 0,1-1 0,-1 0 0,1 0 0,-1 0-1,1 1 1,-1-1 0,0 0 0,1 0 0,-1 1 0,1-1 0,-1 0-1,0 1 1,1-1 0,-1 1 0,0-1 0,0 0 0,1 1 0,-1-1-1,0 1 1,0-1 0,0 1 0,1-1 0,-1 0 0,0 1 0,0-1-1,0 1 1,0-1 0,0 1 0,0-1 0,0 1 0,0-1 0,0 1-1,0-1 1,0 1 0,0-1 0,-1 1 0,1-1 0,0 1-1,0-1 1,0 0 0,-1 1 0,1-1 0,0 1 0,0-1 0,-1 0-1,1 1 1,-1-1-35,124-13 1329,-99 9-1124,455-120 2198,174-40-1501,11 26-744,-30 7-79,-618 128-78,118-23 55,1 6 0,120-2-56,-247 21-74,1 1-1,-1 0 0,0 1 0,1-1 0,-1 2 1,0-1-1,0 1 0,0 0 0,0 1 0,0 0 75,-7-3-109,0 1-1,-1-1 0,1 1 1,0 0-1,0-1 0,-1 1 1,1 0-1,-1-1 1,1 1-1,-1 0 0,1 0 1,-1-1-1,1 1 0,-1 0 1,1 0-1,-1 0 0,0 0 1,0 0-1,1 0 1,-1-1-1,0 1 0,0 0 1,0 0-1,0 0 0,0 0 1,0 0-1,0 0 0,-1 0 1,1 0-1,0 0 1,0 0-1,-1-1 0,1 1 1,0 0-1,-1 0 0,1 0 1,-1-1-1,1 1 1,-1 0-1,0 0 0,1-1 1,-1 1-1,0 0 0,1-1 1,-1 1-1,0-1 0,0 1 1,0-1 109,-27 25-4088</inkml:trace>
  <inkml:trace contextRef="#ctx0" brushRef="#br0" timeOffset="188023.685">24999 2808 8682,'8'-1'3685,"-10"23"-1847,0-6-1944,-59 363 518,43-281-315,-31 228 273,47-270-263,1-55-104,1 0 0,0-1 0,-1 1 0,1 0 0,0 0 0,0-1 0,0 1 0,0 0 0,-1 0 0,1-1 0,0 1 0,0 0 0,0 0 0,1 0 0,-1-1 0,0 1 0,0 0 0,0 0 1,0-1-1,1 1 0,-1 0 0,0 0 0,1-1 0,-1 1 0,1 0 0,-1-1 0,1 1 0,-1-1 0,1 1 0,-1 0 0,1-1 0,-1 1 0,1-1 0,0 0 0,-1 1 0,1-1 0,0 1 0,0-1 1,-1 0-1,1 0 0,0 1 0,0-1 0,-1 0 0,1 0 0,0 0 0,0 0 0,0 0-3,25-33 114,-6-14-44,-3-1-1,-2-1 1,-2-1 0,3-32-70,0-5 52,-4 0 0,-4 0 1,-4-1-1,-4-21-52,-8 16-35,-3 134-274,24 131 125,-10-148 204,2 0 1,1 0-1,1 0 1,1 0-1,0-1 0,2 0 1,1-1-1,1 0 1,1-1-1,0-1 1,2 0-1,0 0 0,1-2 1,1 0-1,1 0 1,5 2-21,-20-17 24,0 0 0,-1 0 0,1 0 0,1-1 0,-1 1 0,0-1 0,1 0 0,-1 0 0,1 0 0,-1 0 0,1 0 0,0-1 0,0 0 0,0 0 0,0 0 0,0 0 0,0 0 0,0-1 0,0 0 1,0 0-1,1 0 0,-1 0 0,0-1 0,0 1 0,0-1 0,0 0 0,0-1 0,0 1 0,-1-1 0,1 1 0,0-1 0,-1 0 0,1 0 0,-1-1 0,1 0-24,4-8 235,0-1 0,0 0 1,-2 0-1,1 0 0,-2-1 0,1 0 0,-2 0 0,0-1 0,0 1 0,0-13-235,10-57 790,-4-1-1,-1-60-789,-6 78 88,-3-1-1,-4 0 0,-2 0 1,-6-21-88,3 62-19,9 25 16,0 1 0,-1 0 0,1 0-1,-1 0 1,1 0 0,-1 0 0,1 0 0,-1 0 0,1 0 0,-1 0-1,1 0 1,-1 0 0,1 0 0,-1 0 0,1 0 0,0 0-1,-1 0 1,1 0 0,-1 1 0,1-1 0,-1 0 0,1 0 0,0 1-1,-1-1 1,1 0 0,-1 0 0,1 1 0,0-1 0,-1 0-1,1 1 1,0-1 0,0 1 0,-1-1 0,1 0 0,0 1-1,0-1 1,0 1 0,-1-1 0,1 1 0,0-1 0,0 1 0,0-1-1,0 1 1,0-1 0,0 0 0,0 1 0,0-1 0,0 1-1,0-1 1,0 1 0,0-1 0,0 1 0,1-1 0,-1 1 0,0-1-1,0 1 1,0-1 0,1 0 0,-1 1 0,0-1 3,2 177-2687,1-119-159,0 18-641</inkml:trace>
  <inkml:trace contextRef="#ctx0" brushRef="#br0" timeOffset="188364.435">25864 3163 9754,'-6'0'521,"0"-1"-1,0 1 0,1 0 1,-1 0-1,0 1 1,0-1-1,1 1 1,-1 1-1,0-1 1,1 1-1,-1 0 0,-3 2-520,-53 44 1418,52-35-1443,0-1-1,2 1 0,-1 1 1,2 0-1,0 0 0,1 0 1,0 1-1,1 0 0,-1 5 26,0 1-2,2 0 1,0 1-1,1-1 0,1 1 0,1 0 0,1 0 0,1 4 2,-1-24 3,0-1 0,1 1 0,-1 0 0,0-1 0,0 1 0,1 0 0,-1-1 0,1 1 0,-1-1-1,1 1 1,0-1 0,0 1 0,0-1 0,0 1 0,0-1 0,0 0 0,0 1 0,0-1 0,0 0 0,1 0 0,-1 0 0,0 0 0,1 0 0,-1 0 0,1 0 0,-1 0 0,1-1 0,-1 1-1,1-1 1,0 1 0,-1-1 0,1 1 0,0-1 0,-1 0 0,1 0 0,0 0 0,-1 0 0,1 0 0,0 0 0,-1-1 0,1 1 0,0 0 0,-1-1 0,1 1 0,-1-1 0,1 0 0,-1 1-1,1-1 1,-1 0 0,1 0 0,-1 0 0,0 0 0,1 0 0,-1-1 0,0 1 0,0 0 0,0-1-3,26-20 173,-1-2 1,-1-1-1,-2 0 1,0-2-1,-2-1 0,-1-1 1,-1 0-1,6-16-173,-12 23 119,0 0 0,-2-1 0,0 0 1,-2-1-1,0 0 0,-2 0 0,-1-1 0,0 0 0,-1-11-119,-13 12 128,-13 45-130,6 6-13,2 1 0,1 1 0,1 1 0,2-1 0,1 1 0,-1 7 15,7-28-46,1 0 0,-1 0 0,1 0 0,1 0 0,0 0 0,0 0 0,0 0 0,2 0-1,-1 1 47,-1-9-120,1 0-1,-1 1 0,0-1 0,1 0 0,-1 1 0,1-1 0,-1 0 0,1 0 0,0 1 0,-1-1 0,1 0 1,0 0-1,0 0 0,0 0 0,0 0 0,0 0 0,0 0 0,0-1 0,0 1 0,0 0 0,1 0 0,-1-1 0,0 1 1,0-1-1,1 1 0,-1-1 0,0 0 0,1 1 0,-1-1 0,0 0 0,1 0 0,-1 0 0,0 0 0,1 0 0,-1 0 1,0 0-1,1-1 0,-1 1 0,1 0 121,33-13-3624</inkml:trace>
  <inkml:trace contextRef="#ctx0" brushRef="#br0" timeOffset="188719.53">26395 2843 7522,'0'0'130,"0"-1"1,-1 0-1,1 0 1,0 1-1,0-1 1,0 0 0,-1 1-1,1-1 1,0 0-1,-1 0 1,1 1-1,0-1 1,-1 1 0,1-1-1,-1 0 1,1 1-1,-1-1 1,1 1-1,-1-1 1,0 1 0,1 0-1,-1-1 1,1 1-1,-1-1 1,0 1-1,0 0 1,1 0 0,-1-1-1,0 1 1,1 0-1,-1 0 1,0 0-1,0 0 1,1 0 0,-1 0-1,0 0 1,0 0-1,1 0 1,-1 0-1,0 0 1,0 0 0,0 1-131,-31 25 2296,-4 14-1822,2 2-1,2 0 1,2 3 0,-8 17-474,38-62 2,-7 10 61,1 0 0,1 0-1,-1 0 1,2 1-1,-1-1 1,2 1-1,-1 0 1,0 6-63,4-15 6,-1-1 0,1 1 0,0 0 0,-1-1 0,1 1 0,0-1 1,0 1-1,0-1 0,0 1 0,1-1 0,-1 1 0,0-1 0,1 1 0,-1-1 0,1 1 1,-1-1-1,1 1 0,0-1 0,0 0 0,-1 1 0,1-1 0,0 0 0,0 0 0,0 0 1,0 1-1,1-1 0,-1 0 0,0 0 0,0-1 0,1 1 0,-1 0 0,0 0 1,1-1-1,-1 1 0,1-1 0,-1 1 0,1-1 0,-1 1 0,1-1 0,-1 0 0,1 0 1,-1 0-1,1 0 0,-1 0 0,1 0 0,0 0 0,-1 0 0,2-1-6,77-36 161,-54 21-110,-17 10-42,1 0 1,0 0-1,1 1 0,-1 0 1,1 1-1,0 0 0,0 1 0,1 0 1,-1 1-1,0 0 0,1 1 0,-1 0 1,1 1-1,0 0 0,-1 1 0,1 0 1,-1 1-1,7 1-9,-16-2-5,1 0 1,0 0-1,-1 0 1,1 0-1,0 1 1,-1-1-1,0 1 1,1 0-1,-1 0 1,0-1-1,0 1 1,0 1-1,0-1 1,0 0-1,0 0 1,-1 1-1,1-1 1,-1 1-1,0-1 1,0 1-1,0 0 1,0-1-1,0 1 1,0 0-1,-1 0 1,1 0-1,-1-1 1,0 1-1,0 0 1,0 0-1,0 0 1,0 0-1,-1 0 1,1 0-1,-2 1 5,0 4 19,-1 1 1,0-1-1,-1 0 0,0 0 0,0 0 1,0-1-1,-1 0 0,0 1 0,-1-2 1,-5 7-20,-11 7 236,-1 0 0,-1-2 0,0-1 1,-1-1-1,-1-1 0,-15 7-236,36-19-21,-1 0-1,1 0 1,0 0-1,-1-1 1,1 0 0,-1 0-1,0 0 1,0-1-1,0 0 1,0 0-1,1 0 1,-1-1-1,0 0 1,0 0 0,0-1-1,0 1 1,0-1-1,0-1 1,0 1-1,0-1 1,1 0-1,-1 0 1,1 0 0,-1-1-1,0-1 22,5 3-196,-1 0 1,1-1-1,0 1 1,0 0-1,0-1 0,0 1 1,0-1-1,0 1 0,1-1 1,-1 1-1,1-1 0,-1 0 1,1 1-1,-1-1 0,1 0 1,0 1-1,0-1 0,-1 0 1,1 0-1,1 1 1,-1-1-1,0 0 0,0 1 1,1-1-1,-1 0 0,1 1 1,-1-1 195,12-20-4092</inkml:trace>
  <inkml:trace contextRef="#ctx0" brushRef="#br0" timeOffset="189318.412">26724 2510 7690,'-2'-131'8746,"-29"574"-7318,24-376-961,3-1 0,2 1 0,5 7-467,-3-67 29,0 0 0,1 0 0,0-1 0,0 1-1,0 0 1,1-1 0,0 1 0,0-1-1,1 0 1,0 0 0,0 0 0,0 0-1,1 0 1,0 0-29,-2-5 8,0 0 1,0 0-1,0 0 0,0 0 0,0 0 0,0-1 0,0 1 1,0 0-1,0-1 0,0 0 0,0 1 0,0-1 0,0 0 0,0 0 1,1 0-1,-1 0 0,0-1 0,0 1 0,0-1 0,0 1 1,0-1-1,0 0 0,0 1 0,0-1 0,0 0 0,0-1 1,-1 1-1,1 0 0,0 0 0,-1-1 0,1 1 0,-1-1 1,2-1-9,9-8 47,-1-1 0,-1 0 0,0-1 0,-1 0 0,0-1 0,-1 0 0,1-3-47,10-20 129,-1-1-1,-2-1 1,-2 0-1,-2-1 1,7-37-129,-47 314-319,27-228 297,0 0 0,1 1-1,0-1 1,0 0 0,1 0 0,0 0-1,1 0 1,0 0 0,0 0 0,1 0 0,0-1-1,1 2 23,-3-9-133,0 0-1,0 0 0,0 0 0,0 0 0,1 0 0,-1 0 1,0 0-1,1-1 0,-1 1 0,0 0 0,1-1 0,-1 1 1,1-1-1,-1 0 0,1 1 0,-1-1 0,1 0 0,-1 0 1,1 0-1,-1 0 0,1 0 0,-1 0 0,1-1 0,-1 1 1,1 0-1,-1-1 0,0 1 0,1-1 0,-1 1 0,1-1 1,-1 0-1,0 0 0,0 1 0,1-1 0,-1 0 0,0 0 1,0-1 133,39-22-3731</inkml:trace>
  <inkml:trace contextRef="#ctx0" brushRef="#br0" timeOffset="190819.343">27366 2865 7266,'18'-50'7365,"-19"50"-7300,1-1-1,-1 1 1,0-1-1,1 1 1,-1-1-1,1 1 1,-1 0 0,0-1-1,1 1 1,-1 0-1,0 0 1,1-1-1,-1 1 1,0 0-1,0 0 1,1 0 0,-1 0-1,0 0 1,0 0-1,1 0 1,-1 0-1,0 0 1,1 0-1,-1 0 1,0 1 0,0-1-1,1 0 1,-1 0-1,0 1 1,1-1-1,-1 0 1,1 1-1,-1-1 1,0 1 0,1-1-1,-1 1 1,0 0-65,-12 6 35,0 0 1,0 1 0,0 0 0,1 1-1,1 1 1,-1 0 0,2 0 0,-1 1-1,2 0 1,-1 1 0,1 0 0,1 1 0,0 0-1,1 0 1,1 1 0,-1 2-36,6-15-1,0 1 0,0 0 0,1-1-1,-1 1 1,0 0 0,1-1 0,0 1 0,-1 0 0,1 0 0,0-1 0,0 1 0,0 0 0,0 0 0,0-1 0,0 1 0,1 0 0,-1 0 0,1-1 0,-1 1-1,1 0 1,-1-1 0,1 1 0,0-1 0,0 1 0,0-1 0,0 1 0,0-1 0,0 1 0,0-1 0,0 0 0,1 0 0,-1 0 0,1 1 0,-1-1-1,1-1 1,-1 1 0,1 0 0,-1 0 0,1 0 0,1 0 1,6-3-3,0 1-1,0-1 1,0 0 0,0-1-1,0 0 1,0 0-1,-1-1 1,0 0 0,1-1-1,-2 0 1,1 0-1,0-1 1,-1 0 0,0 0 3,5-3 2,176-156 139,-188 165-142,1-1-1,-1 1 1,0 0-1,0-1 1,0 1 0,1-1-1,-1 1 1,0-1-1,1 1 1,-1-1-1,0 1 1,1 0 0,-1-1-1,0 1 1,1 0-1,-1-1 1,1 1-1,-1 0 1,1 0 0,-1-1-1,1 1 1,-1 0-1,1 0 1,-1 0-1,1 0 1,-1 0 0,1 0-1,-1 0 1,1 0-1,-1 0 1,1 0-1,-1 0 1,1 0 0,-1 0-1,1 0 1,-1 0-1,1 0 1,-1 0 0,1 1-1,-1-1 1,1 0-1,-1 0 1,0 1-1,1-1 1,-1 0 0,1 0-1,-1 1 1,1-1 1,1 28-125,-2-22 114,-10 283-316,-2-19 799,3-208-155,-2 0 0,-2-1 0,-8 13-317,5-19 186,-4 0-1,-1-2 0,-3 0-185,21-47 23,0 1-1,-1-2 0,1 1 0,-1 0 0,0-1 0,0 1 0,-1-1 1,1-1-1,-1 1 0,-6 3-22,10-7 7,-1-1 0,1 1 1,-1-1-1,1 0 0,-1 0 1,0 0-1,1 0 0,-1 0 1,0 0-1,1 0 0,-1 0 0,1-1 1,-1 1-1,0-1 0,1 1 1,-1-1-1,1 0 0,-1 1 1,1-1-1,0 0 0,-1 0 1,1 0-1,0 0 0,0 0 0,0 0 1,-1 0-1,1-1 0,0 1 1,0 0-1,1-1 0,-1 1 1,0-1-1,0 1 0,1-1 1,-1 1-1,1-1 0,-1 1 0,1-1 1,0 0-1,-1 1 0,1-1 1,0 1-1,0-1 0,0 0 1,1 1-1,-1-1 0,0 0 1,1 0-8,-5-44 3,2-1 0,2 1 1,2 0-1,2 0 1,2 0-1,2 0 0,2 1 1,2 0-1,5-9-3,16-44-32,5 1 0,3 3 0,5 1 0,34-49 32,6 7 22,6 3-1,15-6-21,64-90 57,-168 225-55,-1-1 0,1 1-1,-1-1 1,0 1 0,-1-1-1,1 0 1,-1 0 0,1 0-1,-1 0 1,0 0 0,-1 0-1,1 0 1,-1 0 0,1 0 0,-2-3-2,1 6 1,-1 0 0,0 0 0,0 0 0,0 0 0,0 0 0,0 0 0,0 1 0,0-1 0,-1 0 0,1 1 0,0-1 0,0 0 0,-1 1 0,1-1 0,0 1 0,0 0 0,-1-1 0,1 1 0,0 0 0,-1 0 0,1 0 0,-1 0 1,1 0-1,0 0 0,-1 1 0,1-1 0,0 0 0,-1 1 0,1-1 0,0 0 0,0 1 0,-1 0-1,-12 5-3,1 1 0,0 0 0,1 0 1,0 2-1,0-1 0,1 2 0,0-1 0,0 1 0,1 1 0,0 0 1,1 1-1,1 0 0,0 0 0,0 0 0,-4 12 3,-7 11-24,1 1 0,2 0-1,1 1 1,3 1 0,0 0 0,3 1-1,1 0 1,2 0 0,2 1-1,0 12 25,3-42 0,1 1-1,0 0 1,0-1-1,1 1 1,0-1-1,1 1 0,0-1 1,0 0-1,1 0 1,1 0-1,0 0 1,0 0-1,1-1 0,3 5 1,-6-12 1,0 0 0,0 0 0,1 0 0,-1 0 0,1 0 0,-1-1 0,1 1 1,-1-1-1,1 0 0,0 1 0,0-1 0,0-1 0,-1 1 0,1 0 0,0-1 0,0 1 0,0-1 0,0 0 0,0 0 0,0 0 0,0 0 0,0-1 0,0 1 0,0-1 0,0 0 0,0 0 0,0 0 0,1 0-1,73-45 41,-56 29-14,-1-2 0,0 0 1,-1 0-1,-1-2 0,-1 0 1,-1-1-1,-1-1 0,-1 0 0,-1-1 1,-1-1-1,3-10-27,-3-50 189,-12 86-186,0 0-1,-1 0 0,1 0 1,0 0-1,-1 0 1,1 0-1,-1 0 0,0-1 1,1 1-1,-1 0 0,1 0 1,-1-1-1,0 1 1,0-1-1,1 1 0,-1 0 1,0-1-1,0 1 1,0-1-1,0 0 0,0 1 1,1-1-1,-1 0 0,0 1 1,0-1-1,0 0 1,0 0-1,0 0 0,0 0 1,0 0-1,0 0 0,0 0 1,0 0-1,0 0 1,0 0-1,0-1 0,0 1 1,0 0-1,0-1 1,0 1-1,1-1 0,-1 1 1,0-1-1,0 1 0,0-1 1,1 1-1,-1-1 1,0 0-1,1 0 0,-1 1 1,0-1-1,1 0 0,-1 0 1,1 0-1,-1 1 1,1-1-1,0 0 0,-1 0 1,1 0-1,0 0 0,0 0 1,-1 0-1,1 0 1,0 0-1,0 0 0,0 0 1,0 0-1,0 0 1,0 0-1,1 0-2,-56 99-71,44-75 65,2 0 0,0 0 0,2 1 0,0 1-1,2-1 1,0 1 0,2 0 0,0 4 6,2-25 0,1 0 0,-1 0 0,1 0 0,-1 0 0,1 0-1,0 0 1,1 0 0,-1 0 0,1 0 0,-1 0 0,1 0 0,0-1 0,1 1 0,-1 0 0,1 0 0,-1-1 0,1 1 0,0-1-1,1 0 1,-1 1 0,0-1 0,1 0 0,0 0 0,0-1 0,0 1 0,0-1 0,0 1 0,0-1 0,1 0 0,-1 0-1,1 0 1,-1-1 0,4 2 0,-1-3 3,1 0 1,-1-1-1,0 0 0,0 0 0,0 0 0,0-1 1,0 0-1,0 0 0,0 0 0,0-1 0,-1 0 1,1 0-1,-1 0 0,0-1 0,2-1-3,19-15 80,-2 0 0,0-2 0,-2 0 0,0-2 0,10-16-80,-19 25 81,0-1-1,-2 0 0,0-1 1,0-1-1,-2 1 0,0-2 1,-2 1-1,0-1 0,0-2-80,-6-16 172,-8 41-176,-32 106-144,37-102 142,-4 9 6,0 1 0,2 0 0,0 0 1,1 0-1,1 1 0,0-1 0,2 1 0,0-1 0,2 15 0,-1-32 2,-1 0 0,0 1 0,0-1-1,1 0 1,-1 1 0,0-1 0,1 0 0,-1 1 0,1-1 0,0 0 0,0 0 0,-1 0 0,1 0-1,0 1 1,0-1 0,0 0 0,0 0 0,0-1 0,0 1 0,0 0 0,0 0 0,1 0-1,-1-1 1,0 1 0,0-1 0,1 1 0,-1-1 0,0 1 0,1-1 0,-1 0 0,0 0 0,1 1-1,-1-1 1,0 0 0,1 0 0,-1 0 0,1-1 0,-1 1 0,0 0 0,1 0 0,-1-1 0,0 1-1,1-1 1,-1 1 0,0-1 0,1 0-2,51-41-671,-2-41-4710,-33 27 1190</inkml:trace>
  <inkml:trace contextRef="#ctx0" brushRef="#br0" timeOffset="191168.936">28555 2211 10418,'-3'-11'3721,"-3"10"104,3 4-2889,5 4-472,-1 5-384,7 8-568,1 0-288,6 9-3041,-1-1 632</inkml:trace>
  <inkml:trace contextRef="#ctx0" brushRef="#br0" timeOffset="191427.632">28900 2431 8258,'-14'-2'6414,"-4"16"-5086,16-11-1127,-86 125 1074,68-97-1073,1 1 1,1 0 0,3 2 0,-4 10-203,15 19 292,4-61-287,0-1 1,1 1-1,-1-1 1,1 0-1,-1 1 1,1-1 0,0 1-1,0-1 1,0 0-1,0 0 1,0 1-1,0-1 1,0 0-1,0 0 1,0 0 0,0 0-1,1 0 1,-1 0-1,0-1 1,1 1-1,-1 0 1,0-1-1,1 1 1,-1 0 0,1-1-1,-1 0 1,1 1-1,-1-1 1,1 0-1,0 0 1,-1 0-1,1 0 1,-1 0 0,1 0-1,-1-1 1,1 1-6,4-2 15,0 1 1,1-2 0,-1 1-1,0-1 1,-1 0 0,1 0-1,0 0 1,-1-1-1,0 0 1,0 0 0,3-3-16,84-98 230,-57 57-178,-1-2 0,-3-1-1,-2-1 1,-2-1 0,-3-2-1,-2-1 1,6-29-52,-22 66 19,-1 1-1,-1 0 1,-1-1 0,0 0-1,-1 0 1,-1 0 0,-1 0-1,-1 0 1,-1 0 0,-1-9-19,2 26-1,1 0 1,-1 0-1,1-1 1,-1 1-1,1 0 0,-1 0 1,0 0-1,0 0 1,0 0-1,0 1 1,-1-1-1,1 0 1,0 0-1,-1 1 1,1-1-1,-1 1 1,0-1-1,1 1 1,-1 0-1,0-1 1,0 1-1,0 0 1,0 0-1,0 0 1,0 1-1,0-1 1,0 0-1,0 1 1,-1 0-1,1-1 1,0 1-1,0 0 1,0 0-1,0 0 1,-1 0-1,1 0 1,0 1-1,0-1 1,0 1-1,0-1 1,0 1-1,0 0 1,0 0-1,0 0 1,0 0-1,0 0 1,0 1 0,-22 11-15,0 2-1,1 1 1,1 1 0,1 0 0,0 2 0,1 0 0,1 2 0,1 0 0,1 1 0,1 0 0,-5 11 15,16-25-2,0 0 0,0 1 0,1-1 1,0 1-1,1 0 0,0 0 0,0 1 0,1-1 0,0 1 0,1-1 0,0 1 0,0-1 0,1 1 0,0 0 0,1-1 0,0 1 1,1-1-1,-1 1 0,2-1 0,0 1 0,0-1 0,0 0 0,1-1 0,0 1 0,1 0 0,0-1 0,1 0 0,-1 0 1,1-1-1,1 0 0,0 0 0,5 4 2,14 11 8,-12-13-18,-1 1 0,0 1 0,-1 0 0,0 1 0,-1 0 0,0 1 0,-1 0 0,-1 1 0,0 0 0,7 14 10,7 62-4350,-16-43 1124</inkml:trace>
  <inkml:trace contextRef="#ctx0" brushRef="#br0" timeOffset="192844.3">29294 2503 7650,'15'-25'1294,"-5"10"-176,-1-1 0,-1 0 0,0-1 0,-1 0 0,0 0 0,-2 0 0,1-7-1118,-5-2 1647,-2 26-1601,1-1-1,-1 1 1,0-1-1,1 1 1,-1 0-1,0 0 1,1-1-1,-1 1 1,0 0-1,0 0 1,1 0-1,-1 0 1,0 0-1,0 0 1,0 0-1,1 0 1,-1 0-1,0 0 1,0 0-1,1 0 1,-1 0-1,0 1 1,1-1-1,-1 0 1,0 1-1,1-1 1,-1 0-1,0 1 1,1-1-1,-1 1 1,0-1-1,1 1 1,-1-1-1,1 1 1,-1 0-1,1-1 1,0 1-1,-1 0 1,1-1-1,-1 1 1,1 0-1,0-1 1,-1 2-46,0-1 73,-13 18-17,0 0 0,2 2 1,0-1-1,1 1 0,1 1 0,1 0 0,1 0 0,1 1 0,0 6-56,3-18 7,0 0 0,2 1-1,-1-1 1,1 0-1,1 1 1,0-1-1,1 1 1,0-1 0,0 1-1,1-1 1,1 1-1,0-1 1,1 0 0,3 10-8,-4-18 7,0 0-1,0 1 1,0-1-1,1 0 1,0 0-1,-1-1 0,1 1 1,0 0-1,0-1 1,1 0-1,-1 0 1,0 0-1,1 0 0,-1 0 1,1-1-1,3 1-5,-3 2 1,-1-1 0,1 1-1,0 0 1,-1 0 0,0 0-1,0 0 1,0 0 0,0 1-1,-1-1 1,0 1 0,0 0-1,0 0 1,0 0 0,-1 0-1,0 0 1,0 0 0,0 0-1,0 0 1,-1 0 0,0 5-1,4 41-30,-2 1 0,-2 0 1,-3 0-1,-2-1 1,-2 1-1,-2 1 30,7-39 10,1-1 0,-2 1-1,0-1 1,0 1 0,-1-1 0,-1 0-1,0 0 1,-1-1 0,0 0 0,-1 0-1,0 0 1,-1-1 0,-1 0-1,0 0 1,0-1 0,-1 0 0,0-1-1,0 0 1,-1 0 0,-8 4-10,18-12 11,-1 0 1,0 0-1,0-1 0,1 1 1,-1 0-1,0-1 0,0 1 1,0-1-1,0 1 1,0-1-1,1 0 0,-1 0 1,0 0-1,0 0 0,0 0 1,0 0-1,0 0 0,0-1 1,0 1-1,0-1 1,0 1-1,1-1 0,-1 0 1,0 0-1,0 0 0,1 0 1,-1 0-1,1 0 1,-1 0-1,1 0 0,-1-1 1,1 1-1,0-1 0,0 1 1,-1-1-1,1 1 0,0-1 1,0 0-1,1 0 1,-2-1-12,0-3 12,1-1 1,0 0 0,0 1-1,1-1 1,-1 0 0,2 1 0,-1-1-1,1 0 1,-1 1 0,2-1-1,-1 0 1,1 1 0,1-2-13,-3 7 0,21-61-1,3 1-1,2 1 1,3 1 0,2 2 0,33-44 1,-53 82 1,261-428 51,-209 311-19,-62 133-32,0-1-2,1 1 0,-1 0 0,1 0 0,-1-1 0,0 1 0,-1-1 0,1 1 0,-1-1 0,1 1 0,-1-1 0,0 0-1,0 1 1,0-1 0,-1 1 0,0-1 1,-12 3-68,7 5 47,1 0-1,0 0 1,0 0-1,0 0 0,1 1 1,0 0-1,-1 0 1,2 0-1,-1 0 1,1 1-1,-3 5 22,-15 26-31,2 2 1,1 0-1,3 1 1,1 0 0,2 1-1,1 1 1,-3 37 30,13-75 0,0 0 0,1 0 1,-1 0-1,1 0 1,0 0-1,0 0 1,1 1-1,-1-1 1,1 0-1,0 0 0,0 0 1,1 0-1,-1-1 1,1 1-1,-1 0 1,1 0-1,0-1 1,1 1-1,-2-3-1,1 0 1,0 0 0,0 0-1,0 0 1,-1 0 0,1 0-1,0 0 1,0-1 0,0 1-1,0-1 1,0 1 0,1-1-1,-1 0 1,0 0 0,0 0-1,0 0 1,0 0 0,0 0-1,0-1 1,0 1 0,0-1-1,0 1 1,0-1 0,0 0-1,0 0 1,0 0 0,0 0-1,-1 0 1,2-1 0,-1 1 0,20-12 20,1-1 0,-2-1-1,0-1 1,0-1 0,-2-1 0,0 0-1,-1-2 1,-2 0 0,1-1 0,3-8-20,-3 5 28,-2-1 0,0 0 1,-2-1-1,-1 0 1,0-1-1,-2 0 0,-1-3-28,-7 23 5,-1 4-4,1-1-1,-1 1 0,0-1 1,0 0-1,0 0 1,-1 0-1,1 1 1,-1-1-1,0 0 1,0 0-1,0 0 1,0 0-1,-1 0 0,0 1 1,0-1-1,0 0 0,0 3-5,1 1 1,-1-1-1,0 1 0,0 0 0,0-1 0,0 1 0,0 0 1,0 0-1,1-1 0,-1 1 0,0 0 0,0 0 0,0 0 1,0 0-1,0 1 0,0-1 0,0 0 0,0 0 0,1 0 1,-1 1-1,0-1 0,0 0 0,0 1 0,0-1 0,1 1 1,-1-1-1,0 1 0,1-1 0,-1 1 0,0 0 0,1-1 1,-1 1-1,0 0 0,1-1 0,-1 1 0,1 0 0,-1 0 0,1-1 1,0 1-1,-1 0 0,1 0 0,0 0 0,-1 1 5,-16 26-52,1 1 0,2 0 0,1 1 0,1 1 0,1 0 0,-3 20 52,7-30 0,3-9 0,0 0-1,1 0 1,0 0-1,0 1 0,2-1 1,-1 1-1,2 0 0,-1-1 1,2 4 0,0-14-1,1-1 1,-1 0-1,1 1 0,-1-1 1,1 0-1,-1 0 0,1 0 1,0 0-1,0 0 1,-1-1-1,1 1 0,0 0 1,0-1-1,0 0 0,0 1 1,0-1-1,0 0 1,0 0-1,-1 0 0,1 0 1,0 0-1,0 0 0,0-1 1,0 1-1,0-1 0,0 1 1,0-1-1,-1 0 1,1 1-1,0-1 0,0 0 1,-1 0-1,1 0 0,-1-1 1,1 1-1,-1 0 1,1-1-1,0 0 1,19-12 28,-1-1-1,0-1 1,-1-1 0,-1 0 0,-1-2 0,11-14-28,-11 14 30,-1-1 0,-1-1 1,-1-1-1,0 0 0,-2 0 1,-1-2-1,0 1 0,2-14-30,-8-3 28,-8 41-66,-28 102-184,23-70 203,2 1-1,2 1 0,1-1 1,2 15 19,1-42-2,0 1 0,1 0 0,0-1 0,0 1 0,1-1 0,0 0 0,0 1 0,1-1 0,0 0 0,1 1 2,-3-6-1,0 1 0,0-1 1,1 0-1,-1 0 1,1 0-1,0 0 1,-1-1-1,1 1 1,0 0-1,0-1 1,0 1-1,0-1 0,0 0 1,0 0-1,1 1 1,-1-1-1,0-1 1,1 1-1,-1 0 1,1-1-1,-1 1 1,0-1-1,1 0 1,-1 1-1,1-1 0,-1 0 1,1-1-1,-1 1 1,1 0-1,-1-1 1,1 0-1,1 0 1,5-4 19,1 0 1,-1-1-1,0-1 0,-1 1 0,1-1 0,-1-1 1,-1 0-1,0 0 0,0 0 0,0-1 0,-1 0 0,0 0 1,-1 0-1,0-1 0,0 0 0,-1 0 0,-1 0 1,2-6-20,0 3 22,-1 0 0,0 0 1,-1-1-1,0 1 0,-1-1 1,0 1-1,-2-1 1,1 0-1,-2 0 0,0 1 1,0-1-1,-1 0 0,-3-6-22,-15-12-7,20 32 4,-1-1 0,0 1-1,1 0 1,-1 0 0,0-1 0,0 1 0,1 0 0,-1 0 0,0 0 0,1 0 0,-1 0 0,0 0 0,0 0 0,1 0 0,-1 0 0,0 0 0,0 0 0,1 0 0,-1 0-1,0 1 1,1-1 0,-1 0 0,0 0 0,1 1 0,-1-1 0,0 1 0,1-1 0,-1 0 0,1 1 0,-1-1 0,1 1 0,-1 0 0,1-1 0,-1 1 0,1-1 0,0 1-1,-1 0 1,1-1 0,0 1 0,-1 0 0,1-1 0,0 1 0,0 0 0,0-1 0,-1 1 3,-1 3-5,1-1 0,-1 0 0,0 0 0,1 1 1,0-1-1,0 1 0,0-1 0,0 1 0,0 0 0,1-1 0,0 1 1,-1 0-1,1-1 0,1 1 0,-1 0 0,1-1 0,-1 1 0,1-1 0,0 1 1,0 0-1,0-1 0,1 0 0,-1 1 0,1-1 0,0 0 0,0 0 0,0 0 1,0 0-1,1 0 0,-1 0 0,1-1 0,0 1 0,-1-1 0,1 0 0,0 0 1,1 0-1,-1 0 0,0 0 0,0-1 0,1 1 0,-1-1 0,1 0 1,-1 0-1,1 0 0,0-1 0,-1 1 0,1-1 0,0 0 0,3 0 5,10-6 8,-1-1 1,0-1-1,0 0 0,-1-1 0,0-1 1,0-1-1,-1 0 0,0 0 0,-1-1 0,-1-1 1,0-1-1,-1 1 0,2-5-8,84-116 92,-150 279-377,47-128 282,0 0 1,1 0 0,0 0 0,2 1 0,0 0 0,1 0 0,0 0 0,2 0 0,0 0 0,1 0 0,1 0-1,1-1 1,0 1 0,3 4 2,-5-18-2,1-1 0,0 1 0,0-1 0,1 1 0,-1-1-1,1 0 1,-1 0 0,1 0 0,0 0 0,0 0 0,0-1 0,1 1-1,-1-1 1,1 0 0,-1 0 0,1 0 0,0-1 0,-1 1 0,1-1 0,0 0-1,0 0 1,0 0 0,0 0 0,0-1 0,0 0 0,0 0 0,1 0-1,-1 0 1,0-1 0,0 1 0,0-1 0,0 0 0,0 0 0,-1-1 0,1 1-1,0-1 1,0 0 0,-1 0 0,1 0 0,-1 0 0,0 0 0,1-1-1,-1 0 1,0 0 0,-1 1 0,1-2 0,0 1 0,-1 0 0,0 0 0,2-4 2,15-71-4857,-20 31 1152</inkml:trace>
  <inkml:trace contextRef="#ctx0" brushRef="#br0" timeOffset="193105.601">30719 1806 9978,'-6'0'3457,"1"3"344,2 4-2433,8 4-1096,1 2-112,0 3-144,1-1-208,4-2-696,1 3-2921,2-3 536</inkml:trace>
  <inkml:trace contextRef="#ctx0" brushRef="#br0" timeOffset="194522.432">31113 1953 7954,'0'-7'584,"-1"0"0,0 0 0,0 1 1,-1-1-1,0 1 0,0-1 0,0 1 0,-1-1 1,0 1-1,0 0 0,-1 0 0,1 1 0,-1-1 1,-1 1-1,-2-3-584,6 8 37,-1-1-1,0 1 1,0 0 0,1 0-1,-1 0 1,0 0 0,0 0-1,1 0 1,-1 0 0,0 0-1,0 1 1,1-1 0,-1 1-1,0-1 1,1 1 0,-1 0-1,1 0 1,-1 0 0,1-1-1,-1 1 1,1 1 0,-1-1-1,1 0 1,0 0 0,0 0-1,0 1 1,-1-1 0,1 1-1,0-1 1,1 1 0,-1-1-1,0 1 1,0 0 0,1-1 0,-1 1-1,1 0-36,-3 2 19,-33 58 166,2 1 0,2 2 0,-11 40-185,35-87 91,2 2 0,0-1 0,1 1 1,1 0-1,1 0 0,1 0 0,0 19-91,2-32 15,1 0 0,-1 0-1,1 0 1,0-1-1,0 1 1,1 0 0,0 0-1,0-1 1,1 1 0,-1-1-1,2 0 1,-1 0-1,0 0 1,1 0 0,0 0-1,1-1 1,-1 0-1,1 0 1,0 0 0,1 0-1,-1-1 1,1 0 0,-1 0-1,7 3-14,79 29 199,-88-36-195,1-1 1,-1 0-1,1 0 0,-1 0 1,0 0-1,1-1 0,-1 1 1,0-1-1,0 0 0,0 0 1,0 0-1,0-1 0,0 1 1,-1 0-1,1-1 0,-1 0 1,0 0-1,0 0 0,0 0 1,2-3-5,-3 5 2,44-65 721,-3-1-1,20-44-722,-1 1 344,-50 90-320,0 3-19,-1-1 0,0-1 0,-2 0 0,0 0 0,5-19-5,-5 6 19,-3 19-5,-2 0 0,0-1-1,0 1 1,-1-1 0,-1 1 0,0-1 0,-1 0-1,0 0-13,-4-47 90,17-34-80,-17 53-8,4 2 20,-13-33-7,12 69-10,-11-18-75,-5 37-96,-33 113-74,14-1 208,-18 121 32,53-242 1,-1 2 5,0 0 0,0 0 0,1 0 0,0 1 0,1-1 0,0 0 1,0 1-1,1-1 0,0 0 0,0 0 0,1 0 0,0 1 0,0-2 1,1 1-1,0 0 0,2 2-6,-4-8 7,1-1 1,-1 0-1,1 0 1,0 0 0,0 0-1,-1 0 1,1 0-1,0 0 1,0 0-1,0-1 1,0 1-1,0-1 1,0 0-1,0 1 1,0-1-1,0 0 1,0 0-1,0 0 1,0-1-1,0 1 1,0 0-1,0-1 1,0 1-1,0-1 1,0 0-1,0 1 1,-1-1-1,1 0 1,0 0-1,0 0 1,-1-1-1,1 1 1,-1 0-1,1-1 1,-1 1-1,1-1 1,-1 1-1,0-1 1,0 1-1,0-1 1,0 0-1,1-1-7,8-7 73,-8 47-158,-13 100-17,11-135 103,-1-1 0,1 1 1,-1-1-1,1 1 0,0 0 0,0-1 0,0 1 0,0-1 0,0 1 0,0 0 0,1-1 0,-1 1 0,0-1 0,1 1 1,-1-1-1,1 1 0,-1-1 0,1 1 0,0-1 0,0 0 0,0 1 0,0-1 0,0 0 0,0 0 0,0 1 0,0-1 0,0 0 1,0 0-1,1 0 0,-1 0 0,0-1 0,1 1 0,-1 0 0,1-1 0,-1 1 0,1 0 0,-1-1 0,1 0 0,-1 1 1,1-1-1,-1 0 0,2 0-1,4-5 11,1 0 1,-1-1 0,0 0 0,0 0 0,-1-1-1,0 0 1,0 0 0,0-1 0,-1 1-1,1-4-11,8-9 36,1 1-13,-1-1 0,-1-1 0,-1 0 1,-1 0-1,-1-1 0,0-1 0,-2 0 0,-1 0 0,1-9-23,3-21 15,3 0 0,2 1 0,19-43-15,57-89-5,-57 108-44,-48 98-93,-4 27 96,3 1 1,1 0-1,3 1 0,2 8 46,7-53-2,-10 49-4,4 0 1,1 1-1,4 0 0,1 0 0,3 0 1,2 0-1,4 3 6,-7-49 9,1-1 0,0 0 0,1 0 0,0 0 0,0 0 1,1-1-1,0 1 0,1-1 0,0 0 0,0 0 0,3 3-9,-8-11 5,0-1-1,0 1 1,0 0 0,0 0-1,0-1 1,0 1-1,0 0 1,0 0 0,0-1-1,1 1 1,-1 0-1,0 0 1,0-1 0,0 1-1,0 0 1,0 0 0,0 0-1,1 0 1,-1-1-1,0 1 1,0 0 0,0 0-1,0 0 1,1 0 0,-1-1-1,0 1 1,0 0-1,1 0 1,-1 0 0,0 0-1,0 0 1,0 0 0,1 0-1,-1 0 1,0 0-1,0 0 1,1 0 0,-1 0-1,0 0 1,0 0 0,1 0-1,-1 0 1,0 0-1,0 0 1,1 0-5,-20-38 16,0 0 0,-3 2 0,-1 0 0,-1 1 0,-21-21-16,-27-39-124,61 81 115,1-1 0,1 0 0,1 0 0,0-1-1,1 0 1,-3-10 9,10 25 4,0-1-1,-1 1 0,1-1 0,0 0 1,0 1-1,0-1 0,0 1 0,1-1 1,-1 1-1,0-1 0,1 1 1,-1-1-1,1 1 0,-1-1 0,1 1 1,-1 0-1,1-1 0,0 1 0,0 0 1,0 0-1,0-1 0,0 1 0,0 0 1,0 0-1,0 0 0,0 0 1,1 0-1,-1 0 0,0 1 0,1-1 1,-1 0-1,0 1 0,2-1-3,53-15 91,-49 15-86,237-18 195,-143 17 26,0 4-722</inkml:trace>
  <inkml:trace contextRef="#ctx0" brushRef="#br0" timeOffset="196753.353">31776 2271 7906,'10'-13'4844,"11"-1"-4809,-5 5 277,9-11-190,-1-1 0,-1-1 0,-1 0-1,-1-2 1,-2-1 0,0-1-1,3-7-121,-18 28-2,28-40 120,-1-2-1,-3-1 1,-1-1-1,-3-1 1,4-16-118,-25 59 44,0-1-1,-1 1 1,0-1-1,0 0 1,-1 0 0,0 0-1,-1 0 1,1 0-1,-2 0 1,1 0 0,-1 0-1,0 0 1,-1 1-1,1-1 1,-2 0-1,1 0 1,-1 1 0,0 0-1,-1-1 1,1 1-1,-2 0 1,0-1-44,4 7 5,1 0 1,-1 1-1,1-1 0,-1 0 0,0 0 1,1 1-1,-1-1 0,0 0 0,1 1 1,-1-1-1,0 0 0,0 1 1,0-1-1,0 1 0,0 0 0,0-1 1,0 1-1,0 0 0,1-1 1,-1 1-1,0 0 0,0 0 0,0 0 1,0 0-1,0 0 0,0 0 0,0 0 1,0 0-1,0 0 0,0 1 1,0-1-1,0 0 0,0 1 0,0-1 1,0 0-1,0 1 0,0-1 0,0 1 1,1 0-1,-1-1 0,0 1 1,0-1-1,1 1 0,-1 0 0,0 0 1,1 0-1,-1-1 0,1 1 1,-1 0-1,1 0-5,-28 50 14,26-46-11,-158 423 111,110-269 27,49-156-138,0 0 1,0 0-1,0 0 0,1 0 1,-1 0-1,1-1 0,0 1 1,-1 0-1,2 0 0,-1 0 1,0 0-1,0 0 0,1 0 1,0 0-1,0 0 0,0 0 1,0 0-1,0-1 0,0 1 1,1 0-1,-1-1 0,1 1 1,-1-1-1,1 0 0,0 1 1,0-1-1,1 0 0,0 1-3,5-1 2,-1-1-1,1-1 1,-1 1-1,1-1 1,-1-1-1,1 1 0,-1-1 1,0 0-1,1-1 1,-1 0-1,0 0 0,0 0 1,0-1-1,0 0 1,0-1-1,1-1-1,57-27-888,-1-4 0,-1-3 0,-3-2-1,11-12 889,22-24-2599</inkml:trace>
  <inkml:trace contextRef="#ctx0" brushRef="#br0" timeOffset="226862.089">23166 4119 9178,'-8'5'4775,"20"15"-4334,0-15-456,-1-1 1,1 0 0,0 0-1,0-1 1,0-1 0,0 0-1,1-1 1,-1 0 0,1-1-1,-1 0 1,0-1 0,11-2 14,-3 2 2,254-29 70,-15 0 550,-155 14-447,0 4 0,0 4 0,15 5-175,703-3 50,-552-7-30,-5 4-16,11-10 38,217 12 301,49-30-242,-215 21-97,-3 13-2,-10 15-14,18-14 33,11-6 2,-1 10-29,-1-2-2,-3-5-1,-16-2 2,-6-3 30,-6-28-38,-19-2 9,-154 28 20,-1-5 1,40-16-15,-17 0 28,129-9-28,-70 21 551,-214 22-364,0-1 1,0 0-1,1 1 0,-1 0 0,0 0 1,0 0-1,0 1 0,0 0 1,0-1-1,0 1 0,-1 0 1,1 1-1,2 1-187,-11 15-405,-19 4-2687,-22 7 168</inkml:trace>
  <inkml:trace contextRef="#ctx0" brushRef="#br0" timeOffset="234094.627">23434 4544 7906,'2'-36'6349,"-7"37"-5638,-37 68 272,-122 148-865,81-78 44,57-92-56,26-42-33,7-13-55,34-70-571,39-61-812,-24 44 641,-4-2 0,8-32 724,-37 74 676,-26 75 112,-51 196 41,52-202-799,2 0 0,0 0 0,0 1 0,2-1 0,0 0 0,0 0 1,1 0-1,1-1 0,0 1 0,1-1 0,4 8-30,-3-6 23,0 0 0,-1 0 0,-1 1 0,0-1 0,-1 1 0,-1 0-1,0 0 1,-1 15-23,-1-30-4,0 1 0,1 0 0,-1 0 0,0 0 0,0 0 0,0 0 0,-1-1 0,1 1 0,0 0 0,-1 0 0,1 0 0,-1 0 0,0-1 0,1 1 0,-1 0-1,0-1 1,0 1 0,0-1 0,0 1 0,-1-1 0,1 1 0,0-1 0,0 0 0,-1 1 0,1-1 0,-1 0 0,1 0 0,-1 0 0,0 0 0,1 0 0,-1-1 0,0 1-1,0 0 1,1-1 0,-1 1 0,0-1 0,0 0 0,0 0 0,0 1 0,0-1 0,1 0 0,-1-1 0,0 1 0,0 0 0,0-1 0,-1 1 4,-8-4-44,1-1-1,0 0 1,0 0 0,0-1 0,1-1 0,-1 1 0,2-1-1,-1-1 1,1 0 0,0 0 0,0 0 0,1-1 0,1 0-1,-1-1 1,1 0 0,1 1 0,-3-9 44,-2-2 265,10 19-239,0 0 0,0 0 0,0 0-1,0 0 1,0-1 0,1 1 0,-1 0-1,0 0 1,1 0 0,-1 0 0,0 0-1,1 0 1,-1 0 0,1 0 0,0 0-1,-1 1 1,1-1 0,0 0 0,-1 0-1,1 0 1,0 1 0,0-1 0,0 0-1,0 1 1,0-1 0,0 1 0,0-1-1,0 1 1,0-1 0,0 1 0,0 0 0,0-1-26,7-3 90,32-21-11,2 1-1,0 2 1,2 2-1,0 2 1,1 2-1,0 2 1,13-1-79,-55 15 1,4-3-2,0 2-1,0-1 1,0 1-1,1 0 1,-1 0-1,1 1 1,-1 0 0,0 0-1,1 1 1,-1 0-1,0 0 1,1 1-1,3 1 2,-9 0-1,1 0 0,-1 0 0,0 0 0,0 1 0,0-1-1,-1 1 1,1-1 0,-1 1 0,0 0 0,0-1 0,0 1-1,0 0 1,-1 0 0,0 0 0,1-1 0,-1 1 0,-1 0 0,1 0-1,-1 0 1,1 0 0,-1-1 0,0 1 0,0 0 0,-1-1 0,0 3 1,1-2 8,-32 83 312,61-104 72,181-148-50,-203 161-348,-4 3 2,-1-1 1,0 1 0,1 0-1,0-1 1,-1 1 0,1 0-1,-1 0 1,1 0 0,0 0-1,0 1 1,0-1 0,-1 0-1,1 1 1,0-1 0,0 1-1,0 0 1,0 0 0,0 0-1,0 0 1,0 0 0,0 0-1,0 0 1,1 1 3,-4 22-108,-10 10 65,8-26 53,0 0-1,0 0 1,1 1 0,0-1-1,0 0 1,1 1 0,0-1-1,0 1 1,1-1-1,0 9-9,1-15 0,0 0 0,0-1 0,0 1 0,0 0-1,0 0 1,0-1 0,1 1 0,-1 0-1,0-1 1,0 1 0,1-1 0,-1 0 0,0 1-1,0-1 1,1 0 0,-1 0 0,0 0-1,1 0 1,-1 0 0,1 0 0,-1 0 0,0 0-1,1-1 1,-1 1 0,0 0 0,0-1-1,1 1 1,-1-1 0,0 1 0,0-1 0,0 0-1,0 0 1,1 1 0,-1-1 0,0 0-1,0 0 1,0-1 0,0 2-13,55-42-3733,-29 19 905</inkml:trace>
  <inkml:trace contextRef="#ctx0" brushRef="#br0" timeOffset="234541.675">24223 4622 7802,'-5'3'9360,"-18"42"-9277,21-38-80,0 1 0,0-1-1,1 1 1,1 0 0,-1 0 0,1-1 0,0 1 0,1 0-1,0 0 1,0-1 0,0 1 0,1 0 0,1-1 0,-1 0-1,1 1 1,0-1 0,2 2-3,11 26-10,-1 1 1,-2 0-1,-1 1 0,-2 0 0,-2 1 1,-1 0-1,-2 5 10,-2-20-5,0-1 11,-1 1 1,-1-1-1,-1 1 1,-1-1-1,-1 1 0,-3 15-6,5-37 15,-1 0 0,1 0 0,0-1 0,-1 1 0,1 0-1,-1 0 1,1 0 0,-1 0 0,1 0 0,-1 0-1,1-1 1,-1 1 0,0 0 0,0 0 0,1-1 0,-1 1-1,0 0 1,0-1 0,0 1 0,0-1 0,1 1 0,-1-1-1,0 0 1,0 1 0,0-1 0,0 0 0,0 0 0,0 0-1,0 1 1,0-1 0,0 0 0,0 0 0,0 0 0,0-1-1,0 1 1,0 0 0,0 0 0,0 0 0,0-1 0,0 1-1,0-1 1,0 1 0,0-1 0,0 1 0,0-1 0,1 1-1,-1-1 1,0 0 0,0 0-15,-44-35 998,38 26-956,-1-1 0,1 1 0,1-1 0,0 0 0,1-1 0,0 1 0,1-1 0,0 0 0,0 0 0,2-1 0,-1 1 0,2-1 0,-1 1 0,2-1 0,0 1 0,0-1 0,1 0-1,1 1 1,0 0 0,1-1 0,0 1 0,1 0 0,0 0 0,1 0 0,0 1 0,1 0 0,0 0 0,1 0 0,0 1 0,0 0 0,3-2-42,75-49-1743,-23 35-2904,-24 15 571</inkml:trace>
  <inkml:trace contextRef="#ctx0" brushRef="#br0" timeOffset="234870.024">24539 4635 9274,'-54'4'7527,"47"-2"-7432,0 0 0,-1 0 0,1 1 1,0 0-1,1 0 0,-1 0 0,1 1 0,-1 0 1,1 1-1,0-1 0,1 1 0,-1 0 0,1 1 1,0-1-1,0 1 0,-1 2-95,5-6-2,0-1 0,1 0 0,-1 1 1,1-1-1,-1 1 0,1-1 0,-1 1 0,1 0 1,0-1-1,0 1 0,0-1 0,0 1 0,0-1 1,0 1-1,0-1 0,1 1 0,-1 0 0,0-1 1,1 1-1,-1-1 0,1 0 0,0 1 0,-1-1 1,1 1-1,0-1 0,0 0 0,0 0 0,0 1 0,0-1 1,0 0-1,0 0 0,0 0 0,1 0 0,-1 0 1,0 0-1,1-1 0,-1 1 0,1 0 0,-1-1 1,0 1-1,1-1 0,-1 1 0,1-1 0,0 0 1,-1 1-1,1-1 0,-1 0 0,1 0 0,-1 0 0,1 0 1,0-1-1,-1 1 0,1 0 0,-1-1 0,1 1 1,-1-1-1,1 1 0,-1-1 0,0 0 2,94-14 96,-67 9-86,-1 1 1,1 2-1,-1 1 0,1 1 0,1 1-10,-29 0-2,1-1 0,0 1 1,-1 0-1,1 0 0,-1 0 0,1 0 1,0 0-1,-1 0 0,1 0 0,0 0 0,-1 0 1,1 1-1,-1-1 0,1 0 0,0 0 1,-1 0-1,1 1 0,-1-1 0,1 0 0,-1 1 1,1-1-1,-1 0 0,1 1 0,-1-1 1,1 1-1,-1-1 0,0 1 0,1-1 1,-1 1-1,1-1 0,-1 1 0,0-1 0,0 1 1,1-1-1,-1 1 0,0 0 0,0-1 1,0 1-1,0-1 0,0 1 0,1 0 0,-1-1 1,0 1-1,-1 0 0,1-1 0,0 1 1,0-1-1,0 1 0,0 0 0,0-1 0,-1 1 1,1-1-1,0 1 0,0 0 0,-1-1 1,1 1-1,0-1 0,-1 1 0,1-1 1,-1 1-1,1-1 0,-1 0 0,1 1 2,-31 30 5,-92 87 242,111-108-248,7-4 0,0-1-1,0-1 1,0 1 0,-1 0-1,0-1 1,0 0 0,0-1-1,-1 0 1,1 0-1,-1 0 1,0 0 0,1-1-1,-1 0 1,-7 0 1,12-6-1172,12-15-2002,7-9-154</inkml:trace>
  <inkml:trace contextRef="#ctx0" brushRef="#br0" timeOffset="235298.252">24782 4314 9226,'-9'3'4849,"3"16"-3468,5-17-1331,-4 31 9,1 1-1,1 0 1,2 0 0,2-1-1,0 1 1,4 6-59,48 145 276,-38-33 230,-13-137 134,-9-49 2,0 14-566,-1-1 0,-2 1-1,0 1 1,-1 0 0,0 0-1,-2 1 1,0 1 0,-1 0-1,-1 1 1,0 0 0,-2 1-76,16 14-2,-24-28 122,25 28-119,0 1-1,0-1 1,0 0-1,0 0 0,0 1 1,0-1-1,0 0 1,0 0-1,0 0 1,0 1-1,0-1 1,1 0-1,-1 0 1,0 1-1,1-1 0,-1 0 1,0 1-1,1-1 1,-1 0-1,1 1 1,-1-1-1,1 0 1,-1 1-1,1-1 1,0 1-1,-1-1 1,1 1-1,-1 0 0,1-1 1,0 1-1,0-1 1,-1 1-1,1 0 1,0 0-1,0-1 1,-1 1-1,1 0 1,0 0-1,0 0 0,-1 0 1,1 0-1,0 0 1,0 0-1,0 0 1,-1 0-1,1 1 1,0-1-1,180-18-1285,-114 2-1774,-1-9 54</inkml:trace>
  <inkml:trace contextRef="#ctx0" brushRef="#br0" timeOffset="236691.932">25056 4210 7570,'1'-8'2952,"-2"16"588,-3 105-2519,5 95-465,1-190-490,-2-8-31,1-1 0,0 1 1,1-1-1,-1 0 0,2 1 0,0-1 1,0 0-1,0 0 0,1-1 1,1 1-1,0 1-35,-3-8 25,0-1-1,0 0 1,0 1 0,0-1 0,0 0 0,0 0 0,1 0 0,-1 0-1,0-1 1,0 1 0,1-1 0,-1 1 0,0-1 0,1 0 0,-1 0-1,0 0 1,1 0 0,-1 0 0,0 0 0,1-1 0,-1 1 0,0-1-1,1 0 1,-1 1 0,0-1 0,0 0 0,0 0 0,0-1 0,0 1-1,0 0 1,0-1 0,0 1 0,-1-1 0,2-1-25,9-4 86,74-42 382,-85 49-458,-1 0 0,1 0 0,-1 0 0,1 0 1,0 0-1,-1 0 0,1 0 0,-1 0 0,1 0 1,-1 0-1,1 0 0,0 0 0,-1 1 0,1-1 1,-1 0-1,1 0 0,-1 1 0,1-1 0,-1 0 1,0 1-1,1-1 0,-1 1 0,1-1 0,-1 0 0,0 1 1,1-1-1,-1 1 0,0-1 0,1 1 0,-1-1 1,0 1-1,0-1 0,0 1 0,1 0 0,-1-1 1,0 1-1,0-1 0,0 1 0,0-1 0,0 1 0,0-1 1,0 1-1,0 0 0,0-1 0,0 1 0,-1-1 1,1 1-1,0-1 0,0 1 0,0-1 0,-1 1 1,1-1-1,0 1 0,-1-1 0,1 1 0,0-1 1,-1 1-1,1-1 0,0 1 0,-1-1 0,1 0 0,-1 1-10,-1 11 33,2-11-30,-1 0 1,1 0 0,0 0-1,0 1 1,0-1 0,0 0-1,0 0 1,1 0-1,-1 0 1,0 0 0,0 0-1,1 1 1,-1-1 0,1 0-1,-1 0 1,1 0-1,-1 0 1,1 0 0,0-1-1,-1 1 1,1 0-1,0 0 1,0 0 0,0 0-1,0-1 1,-1 1 0,1-1-1,0 1 1,0 0-1,0-1 1,0 1 0,1-1-1,-1 0 1,0 1-1,0-1 1,0 0 0,0 0-1,0 0 1,0 0 0,0 0-1,1 0 1,-1 0-1,1 0-3,50-16 56,-45 13-58,125-47-2040,-41 19-3315,-91 31 5430,1-1-1,-1 1 0,0 0 1,1-1-1,-1 1 0,1-1 1,-1 1-1,0 0 0,0-1 1,1 1-1,-1-1 0,0 1 1,0-1-1,0 1 0,1-1 1,-1 1-1,0-1 1,0 1-1,0-1 0,0 1 1,0-1-1,0 1 0,0-1 1,0 0-1,0 1 0,0-1 1,0 1-1,-1-1 0,1 1 1,0-1-1,0 1 0,0-1 1,-1 1-1,1 0 0,0-1 1,0 1-1,-1-1 0,1 1 1,0-1-1,-1 1 0,1 0 1,-1-1-1,1 1 0,-1 0 1,1 0-1,0-1 0,-1 1 1,1 0-1,-1 0 1,1-1-1,-1 1 0,1 0 1,-1 0-1,1 0 0,-1 0 1,0 0-73,-35-17 3029,32 19-2979,-1-1 0,1 1 1,0 0-1,0 0 1,0 0-1,0 1 0,0-1 1,1 1-1,-1 0 1,1 0-1,0 0 0,-1 1 1,1-1-1,1 1 1,-1 0-1,1-1 0,-1 1 1,1 0-1,0 0 1,0 1-1,1-1 0,0 0 1,-1 1-1,1-1-50,0-1-2,-1-1-1,1 0 1,0 1-1,0-1 1,0 1-1,0-1 1,0 1-1,1-1 1,-1 1-1,1-1 1,0 1-1,-1 0 1,1-1-1,1 1 1,-1 0-1,0-1 1,0 1 0,1 0-1,0-1 1,-1 1-1,1-1 1,0 1-1,0-1 1,1 1-1,-1-1 1,0 0-1,1 0 1,-1 0-1,1 1 1,0-1-1,0-1 1,-1 1-1,2 0 1,-1 0-1,1 0 3,5 0 14,0 0 0,0-1 0,0 0 0,0-1 0,1 0 0,-1 0 0,0 0 0,0-1 0,0-1 0,0 1 0,0-1 0,-1 0 0,1-1 0,-1 0 0,1 0 0,-1-1 0,0 0 0,0 0 0,0-1 1,5-4-16,-3 4 27,-1 0-1,0 0 0,0 0 0,-1-1 1,0-1-1,0 1 0,0-1 0,0 0 0,-1-1 1,-1 1-1,6-9-25,-8-4 57,-13 27-81,4 4-33,4-9 52,0 0 1,0 1 0,0-1 0,1 0-1,-1 1 1,1-1 0,-1 1-1,1 0 1,0-1 0,0 1-1,0 0 1,1 0 0,-1 0-1,1-1 1,-1 1 0,1 0-1,0 0 1,0 0 0,0 0-1,1 0 1,-1 0 0,1 0-1,-1-1 1,1 1 0,0 1 4,40 3-187,-38-7 160,9-2-377,0 0-1,-1-1 1,1 0-1,-1-1 1,1 0-1,-1-1 1,-1 0-1,1-1 1,-1 0-1,0-1 1,0 0-1,0 0 1,-1-1-1,-1 0 1,1-1-1,4-6 405,30-39-3619</inkml:trace>
  <inkml:trace contextRef="#ctx0" brushRef="#br0" timeOffset="236888.788">26014 4400 8162,'-166'179'8180,"153"-152"-7416,13-27-756,0 1 0,0 0 1,1-1-1,-1 1 0,0-1 0,1 1 1,-1 0-1,0-1 0,1 1 1,-1-1-1,1 1 0,-1-1 0,1 1 1,-1-1-1,1 1 0,-1-1 1,1 0-1,0 1 0,-1-1 0,1 0 1,0 1-1,-1-1 0,1 0 1,0 0-1,-1 0 0,1 1 0,0-1 1,-1 0-1,1 0 0,0 0 1,-1 0-1,1 0 0,0 0 0,-1-1 1,1 1-1,0 0 0,-1 0 0,1 0 1,0-1-1,0 1-8,213-45 232,-211 45-230,2-1-4,-1 0 1,1 0-1,0 0 1,0 0-1,0 1 0,0 0 1,0 0-1,0 0 1,0 1-1,0 0 0,-1-1 1,1 2-1,0-1 1,0 1-1,-1-1 1,1 1-1,-1 1 0,0-1 1,1 0-1,-1 1 1,0 0-1,0 0 0,0 1 2,-4-2 9,1 1-1,-1-1 0,0 0 0,0 1 0,0-1 1,0 1-1,-1-1 0,1 0 0,0 1 0,-1-1 0,0 0 1,0 1-1,1-1 0,-1 0 0,-1 0 0,1 0 1,0 0-1,0 0 0,-1 0 0,1 0 0,-1 0 0,0 0 1,1-1-1,-1 1 0,0-1 0,0 1 0,0-1 1,0 0-1,0 1 0,-1-1 0,0 0-8,1 0 21,-7 7-37,-1 0 1,0-1-1,0 0 0,0-1 0,-1 0 0,0 0 1,-1-1-1,1-1 0,-1 0 0,0-1 1,0 0-1,-1 0 16,-5-7-3092,6-9 10</inkml:trace>
  <inkml:trace contextRef="#ctx0" brushRef="#br0" timeOffset="237337.073">26229 4546 4305,'1'2'414,"1"1"1,-1-1-1,1 0 1,-1 1-1,1-1 1,0 0 0,0 0-1,-1 0 1,2 0-1,-1 0 1,0 0-1,0-1 1,1 1-1,-1-1 1,0 0-1,1 1 1,0-1-1,-1 0 1,1-1-1,-1 1 1,1 0-1,1-1-414,4 2 75,1-1-1,0 0 1,-1-1-1,1 0 1,0 0-1,-1-1 1,1 0-1,0-1 1,-1 0-1,1 0 1,-1 0-1,0-1 1,0-1-1,0 1 1,0-2-1,-1 1 1,1-1-1,-1 0 1,0 0 0,-1 0-1,1-1 1,-1-1-1,0 1 1,0-1-75,-6 5 33,1 0 1,0 1-1,-1-1 1,0 0-1,1 0 1,-1 0-1,0 1 1,0-1-1,0 0 1,0 0-1,0 0 1,-1 0-1,1 1 1,0-1-1,-1 0 1,0 0-1,1 1 1,-1-1-1,0 0 1,0 1-1,0-1 0,0 1 1,0-1-1,0 1 1,0-1-1,0 1 1,-1 0-1,1 0 1,0-1-1,-1 1 1,1 0-1,-1 0 1,0 0-1,1 1 1,-1-1-1,0 0 1,1 1-1,-1-1 1,0 1-1,0-1 1,0 1-1,1 0 1,-1 0-1,0 0 1,0 0-1,0 0 1,0 0-1,1 0 1,-1 1-1,0-1 1,0 1-1,1-1 1,-1 1-1,0 0 1,1-1-1,-1 1 1,0 0-1,1 0 1,-1 0-1,0 2-33,-8 2 28,0 0-1,0 1 0,1 0 1,0 1-1,0 0 0,1 0 0,-1 1 1,2 0-1,-1 1 0,1-1 1,1 2-1,-1-1 0,2 1 0,-1-1 1,-1 8-28,6-17 3,0 1 1,0 0-1,1 0 1,-1 0 0,1 1-1,-1-1 1,1 0-1,-1 0 1,1 0-1,0 0 1,-1 0-1,1 1 1,0-1 0,0 0-1,0 0 1,0 0-1,0 1 1,0-1-1,0 0 1,1 0-1,-1 0 1,0 0 0,1 1-1,-1-1 1,0 0-1,1 0 1,0 0-1,-1 0 1,1 0 0,-1 0-1,1 0 1,0 0-1,0 0 1,0-1-1,0 1 1,-1 0-1,1 0 1,0-1 0,0 1-1,1 0 1,-1-1-1,0 1 1,0-1-1,0 1 1,0-1-1,0 0 1,0 0 0,1 1-1,-1-1 1,0 0-1,0 0 1,0 0-1,1 0-3,69-12 98,-64 10-92,240-77 190,-246 79-198,0-1 0,0 0 0,0 1 0,0-1 0,1 1-1,-1-1 1,0 1 0,0 0 0,0-1 0,0 1 0,1 0 0,-1 0 0,0 0 0,0-1 0,1 1 0,-1 1 0,0-1 0,0 0 0,0 0 0,1 0-1,-1 1 1,0-1 0,0 0 0,0 1 0,0 0 0,0-1 0,1 1 0,-1-1 0,0 1 0,0 0 0,-1 0 0,1 0 0,0-1 0,0 1-1,0 0 1,0 0 0,-1 0 0,1 0 0,-1 0 0,1 0 0,0 1 0,-1-1 0,0 0 0,1 0 0,-1 0 0,0 0 0,1 1 0,-1-1 0,0 1 2,-22 86 478,23-87-462,0 0 0,0 1 0,0-1 0,0 0 0,0 0 0,1 1 1,-1-1-1,0 0 0,1 0 0,-1-1 0,1 1 0,-1 0 0,1 0 0,-1-1 0,1 1 0,0-1 0,-1 1 0,1-1 0,0 0 0,-1 0 0,1 0 0,0 0 0,-1 0 0,1 0 0,0 0 0,-1 0 0,1-1 0,0 1 0,-1-1 0,1 1 0,0-1 0,-1 1 0,1-1 0,-1 0 0,1 0 0,0 0-16,1 0 17,178-56-1972,-158 51-1431,-5 5-338</inkml:trace>
  <inkml:trace contextRef="#ctx0" brushRef="#br0" timeOffset="237787.784">27082 4496 7042,'1'-30'6425,"-1"19"-3250,-14 27-1917,-97 104-130,110-120-1124,1 0-1,-1 0 1,1 0 0,-1 1-1,1-1 1,-1 0-1,0 0 1,1 1 0,0-1-1,-1 0 1,1 0-1,-1 1 1,1-1 0,-1 1-1,1-1 1,0 0 0,-1 1-1,1-1 1,0 1-1,-1-1 1,1 1 0,0-1-1,-1 1 1,1-1-1,0 1 1,0-1 0,0 1-1,0-1 1,0 1 0,-1-1-1,1 1 1,0 0-1,0-1 1,0 1 0,0-1-1,1 1 1,-1-1 0,0 1-1,0-1 1,0 1-1,0-1 1,0 1 0,1 0-1,-1-1 1,0 1-1,1-1 1,-1 0 0,0 1-1,1-1 1,-1 1 0,0-1-1,1 0 1,-1 1-1,1-1 1,-1 1 0,1-1-1,-1 0 1,1 0-4,33 0-3,89-22-908,65 5-515,-188 17 1428,1 0 0,-1 0 0,1 0 0,-1-1 0,0 1 0,1 0 0,-1 0 0,0 0 0,1 0 0,-1 0 0,1 0 0,-1 0 0,0 0-1,1 0 1,-1 0 0,1 0 0,-1 0 0,0 0 0,1 0 0,-1 0 0,0 1 0,1-1 0,-1 0 0,0 0 0,1 0 0,-1 0 0,0 1 0,1-1 0,-1 0 0,0 0 0,1 1-1,-1-1 1,0 0 0,0 1 0,1-1 0,-1 0 0,0 1 0,0-1 0,0 0 0,0 1 0,1-1 0,-1 0 0,0 1 0,0-1 0,0 1 0,0-1 0,0 0 0,0 1-1,0-1 1,0 1 0,0-1 0,0 0 0,0 1 0,0-1 0,0 0 0,-1 1 0,1-1 0,0 1 0,0-1-2,-21 17 520,-10-2 176,-145 57 2220,108-56-2603,80-27-6285,15-2 1888</inkml:trace>
  <inkml:trace contextRef="#ctx0" brushRef="#br0" timeOffset="238262.272">27326 4443 8530,'6'38'5031,"-7"3"-3463,0-11-1458,12 181 340,-8-180-339,-1 0 1,-2 0-1,-1 0 1,-1 0-1,-2 0 1,-1 0-1,-2-1 1,-4 13-112,2-23 539,9-20-511,0 0 0,0-1 0,0 1-1,0 0 1,0 0 0,0 0 0,-1 0 0,1 0 0,0-1 0,0 1 0,0 0-1,0 0 1,0 0 0,-1 0 0,1 0 0,0 0 0,0 0 0,0 0 0,-1 0-1,1 0 1,0 0 0,0 0 0,0 0 0,0 0 0,-1 0 0,1 0 0,0 0 0,0 0-1,0 0 1,-1 0 0,1 0 0,0 0 0,0 0 0,0 0 0,0 0 0,-1 0-1,1 0 1,0 0 0,0 0 0,0 1 0,0-1 0,0 0 0,-1 0 0,1 0-1,0 0 1,0 0 0,0 1 0,0-1 0,0 0 0,0 0 0,0 0 0,0 0-1,-1 1 1,1-1-28,14-120 1683,-4 72-1639,2 1-1,2 1 0,1 0 0,3 1 0,11-19-43,-15 42-32,1 0 0,0 1-1,2 1 1,0 0-1,15-12 33,0-1-48,-29 29 40,0 1 1,0 0-1,1 0 1,-1 0-1,1 0 1,-1 1-1,1 0 1,0-1-1,0 1 1,0 0-1,0 1 1,0-1-1,1 1 1,-1 0-1,0 0 1,1 0-1,-1 1 1,1-1-1,-1 1 1,1 0-1,2 1 8,-5-2-3,1 1-1,-1 1 1,1-1-1,-1 0 0,0 0 1,1 1-1,-1 0 1,0-1-1,1 1 0,-1 0 1,0 0-1,0 0 1,1 0-1,-1 1 0,0-1 1,0 0-1,-1 1 1,1 0-1,0-1 0,0 1 1,-1 0-1,1 0 1,-1 0-1,1 0 1,-1 0-1,0 0 0,0 0 1,0 1-1,0-1 1,0 0-1,-1 0 0,1 1 1,-1-1-1,1 1 1,-1-1-1,0 0 0,0 1 1,0-1-1,0 1 1,-1-1-1,1 1 0,0-1 1,-1 0-1,0 1 1,0-1-1,1 0 0,-2 0 1,1 1-1,-1 0 4,-4 7 88,0 0 0,-1 0 0,-1-1 0,1 0 0,-1-1 0,-1 1 0,0-2 0,0 1 0,0-1 0,-1-1 0,0 1 0,-1-2 1,1 1-1,-1-2 0,0 1 0,0-1 0,-1-1 0,1 0 0,-1-1 0,1 0 0,-1-1 0,0 0 0,-1-1-88,13 0-88,-1 0 0,0 0 0,0 0 1,1-1-1,-1 1 0,0 0 0,1 0 1,-1-1-1,0 1 0,1-1 0,-1 1 1,1 0-1,-1-1 0,0 1 0,1-1 1,-1 0-1,1 1 0,0-1 0,-1 1 1,1-1-1,-1 0 0,1 1 0,0-1 1,0 0-1,-1 1 0,1-1 0,0 0 1,0 0-1,0 1 0,0-1 0,0 0 1,0 0-1,0 1 0,0-1 0,0 0 1,0 1-1,0-1 0,0 0 0,0 0 1,1 1-1,-1-1 0,0 0 0,1 1 1,-1-1-1,0 0 0,1 1 0,-1-1 1,1 1-1,-1-1 0,1 1 0,-1-1 1,1 1-1,-1-1 0,1 1 0,-1-1 1,1 1-1,0-1 0,-1 1 0,1 0 1,0 0-1,-1-1 0,1 1 0,0 0 1,0 0 87,3-5-1352,9-15-3123</inkml:trace>
  <inkml:trace contextRef="#ctx0" brushRef="#br0" timeOffset="238697.685">27781 4417 8458,'6'0'2776,"1"6"673,0 0-2241,1 6-175,-2 8-305,-5 15-144,-4-2-240,-4 5-104,-5-2-56,-2-1-24,2-20 32,3 2-40,7-5-48,2-6-200,8-9-352,4-3-664,0-15-2817,2-23 352</inkml:trace>
  <inkml:trace contextRef="#ctx0" brushRef="#br0" timeOffset="239134.827">27918 4529 5609,'46'7'7759,"26"-22"-5338,-57 10-1850,27-29 5,-41 34-549,-1-1 1,1 0-1,0 0 0,-1 0 1,1 0-1,-1 0 1,1 0-1,-1 0 1,0 0-1,1 0 0,-1 0 1,0 0-1,0 0 1,0 0-1,1 0 1,-1 0-1,0 0 1,0 0-1,-1 0 0,1 0 1,0 0-1,0 0 1,0 0-1,-1 0 1,1 0-1,-1 0 0,1 0 1,-1 0-1,1 0 1,-1 0-1,1 0 1,-1 0-1,0 1 1,1-1-1,-1 0 0,0 0 1,0 1-1,0-1 1,1 0-1,-1 1 1,0-1-1,0 1 1,0-1-1,0 1 0,0 0 1,0-1-1,-1 1-27,0-1 28,0 1 0,-1-1 0,1 1-1,0 0 1,-1 0 0,1 0 0,0 0 0,-1 0 0,1 0-1,0 1 1,-1-1 0,1 1 0,0 0 0,0-1-1,-1 1 1,1 0 0,0 0 0,0 0 0,0 1 0,0-1-1,0 0 1,1 1 0,-1-1 0,0 1 0,1 0-1,-1 0 1,1-1 0,-1 2-28,-33 60 140,33-59-136,0-1 20,0 0-1,0 0 1,0 1 0,1-1-1,-1 1 1,1-1-1,-1 1 1,1 0-1,1-1 1,-1 1 0,0 0-1,1 0 1,0 0-1,0-1 1,0 1-1,0 0 1,0 0 0,1 0-1,0-1 1,0 1-1,0 0 1,0 0-1,0-1 1,1 1-1,0-1 1,0 0 0,0 1-1,0-1 1,0 0-1,0 0 1,1 0-24,10 1 19,0-1 0,0-1 0,0 0 0,0-1 0,0 0 0,0-1 0,1 0 0,-1-1 0,0-1 0,0 0 0,0-1 0,0 0 0,-1-1 0,1 0 1,-1-1-1,0-1 0,0 0 0,4-3-19,-2 0 15,1 0 0,-1-1 0,-1-1 0,0 0 0,0-1 1,-1 0-1,0-1 0,-2 0 0,1-1 0,-1 0 0,0-3-15,34-54 39,-3-1-1,8-27-38,-38 78 2,27-67 34,-38 87-35,1 1-1,-1-1 1,1 1-1,-1-1 0,0 0 1,1 1-1,-1-1 1,1 1-1,-1-1 1,0 0-1,0 1 1,1-1-1,-1 0 1,0 1-1,0-1 1,0 0-1,0 0 1,0 1-1,0-1 1,0 0-1,0 1 1,0-1-1,0 0 1,0 0-1,0 1 1,0-1-1,-1 0 1,1 1-1,0-1 1,-1 0-1,1 1 1,0-1-1,-1 1 1,1-1-1,-1 1 1,1-1-1,0 0 1,-1 1-1,0 0 1,1-1-1,-1 1 1,1-1-1,-1 1 1,0 0-1,1-1 1,-1 1-1,1 0 1,-1 0-1,0-1 1,0 1-1,1 0 1,-1 0-1,0 0 1,1 0-1,-1 0 0,-37 13-22,24-6 16,0 0 0,1 2 0,-1-1 0,2 1-1,0 1 1,0 0 0,0 1 0,2 0 0,-1 1-1,1 0 1,1 1 0,0 0 0,1 0 0,1 1-1,0 0 1,0 0 0,1 1 6,-1 8 13,0 0 0,2 0 1,0 0-1,2 1 0,0 0 0,2 0 0,0-1 0,3 20-13,-2-39 5,1-1 0,0 1-1,0 0 1,0-1-1,0 1 1,0 0-1,1-1 1,0 1 0,-1-1-1,1 0 1,0 0-1,1 0 1,-1 0-1,1 0 1,-1 0 0,1 0-1,0-1 1,0 1-1,0-1 1,0 0-1,0 0 1,1 0 0,-1 0-1,1-1 1,-1 0-1,1 1 1,-1-1-1,1 0 1,0-1 0,0 1-1,-1-1 1,1 1-1,0-1 1,0 0-1,3-1-4,7 2-16,0-1-1,0-1 1,0 0-1,0-1 1,0-1-1,-1 0 1,1 0-1,-1-1 1,1-1-1,-2-1 1,1 0-1,0 0 1,-1-1-1,0-1 1,-1 0-1,0 0 1,0-2-1,-1 1 1,1-2 16,-9 9-233,0 0-1,-1-1 1,1 1-1,-1-1 0,1 1 1,-1-1-1,0 0 1,0 0-1,0 1 1,0-1-1,0 0 1,-1 0-1,1 0 1,-1 0-1,0 0 1,0 0-1,0 0 1,0 0-1,-1 0 1,1 0-1,-1 0 1,0-1 233,-14-30-3888</inkml:trace>
  <inkml:trace contextRef="#ctx0" brushRef="#br0" timeOffset="239347.563">27821 4060 13139,'-6'-1'3857,"4"1"728,5 1-3769,6 10-184,11 1-456,1 5-4777</inkml:trace>
  <inkml:trace contextRef="#ctx0" brushRef="#br0" timeOffset="245847.523">23251 5486 8730,'-31'92'4672,"-9"130"-4531,34-46 87,7-177-226,-1 1 0,0-1 0,1 1 1,-1-1-1,1 1 0,-1 0 0,1-1 0,-1 1 0,1 0 1,-1-1-1,1 1 0,-1 0 0,1 0 0,-1-1 0,1 1 0,0 0 1,-1 0-1,1 0 0,-1 0 0,1 0 0,0 0 0,-1 0 1,1 0-1,-1 0 0,1 0 0,0 0 0,-1 0 0,1 1 1,-1-1-1,1 0 0,-1 0 0,1 0 0,-1 1 0,1-1 0,-1 0 1,1 1-1,-1-1 0,1 1 0,-1-1 0,1 0 0,-1 1 1,0-1-1,1 1 0,-1-1 0,0 1 0,1-1 0,-1 1 0,0-1 1,0 1-1,1 0 0,-1-1 0,0 1 0,0-1 0,0 1 1,0-1-1,0 1 0,0 0 0,0-1 0,0 1 0,0-1 1,0 1-1,0 0 0,0-1 0,0 1 0,-1-1 0,1 1 0,0-1 1,-1 1-3,12-15-71,-2-1-1,0 0 1,-1-1 0,0 0 0,-1 0 0,-1-1 0,-1 0 0,0-1 71,4-8-1098,15-45-543</inkml:trace>
  <inkml:trace contextRef="#ctx0" brushRef="#br0" timeOffset="246101.279">23469 5225 7706,'3'11'2272,"-7"15"457,-5 22-1833,-2 15-672,-1 9 72,0-2 40,6 6-40,7-21-88,8-7-56,5-11-40,1-4-48,-1-15 16,-2-4 0,-4-8 0,-5-6-248,-8-6-184,-10 3-2760,-6-11 623</inkml:trace>
  <inkml:trace contextRef="#ctx0" brushRef="#br0" timeOffset="246263.844">23228 5652 8458,'3'-2'1832,"5"4"961,5-2-2385,13-2 24,6-7 32,14 2-16,-1-7-152,10 0-88,-5 2-24,-8 0-3240,-19-2 1095</inkml:trace>
  <inkml:trace contextRef="#ctx0" brushRef="#br0" timeOffset="247633.214">23803 5583 6409,'-24'-11'7907,"10"33"-6534,-7 43-1160,17-57-117,0 1 0,1 0 0,0-1 1,0 2-1,1-1 0,0 0 0,1 0 0,0 1 1,0 7-97,12 0 324,-15-11-162,6-1 252,3-5 243,-20 1-211,13 5-471,-9 10-5081,0-13 1460</inkml:trace>
  <inkml:trace contextRef="#ctx0" brushRef="#br0" timeOffset="248132.396">23832 5635 9434,'-23'-1'7612,"-3"15"-7310,19-8-292,0 0 1,1 1 0,0 0 0,0 0-1,1 1 1,0 0 0,0-1 0,0 2-1,1-1 1,1 0 0,-1 1-1,1 2-10,-11 20 37,9-19-32,0-5-1,1-1 0,0 1 0,1 0 1,-1 0-1,1 1 0,1-1 0,-1 1 0,1-1 0,1 1 0,-1 0 1,1-1-1,1 1 0,-1 0 0,1 0 0,1 0 0,-1 0 0,2 0 1,-1-1-1,1 1 0,0 0 0,2 5-4,-3-12 3,0 0 0,-1 0 0,1-1 0,0 1 0,0 0 0,0 0 0,0 0 0,0-1 0,0 1 0,0 0 0,0-1 0,0 1 0,0-1 0,0 0 0,0 1 0,0-1 0,0 0 0,1 1 0,-1-1 0,0 0 0,0 0 0,0 0 0,0 0 0,1 0 0,-1 0 0,0-1 0,0 1-1,0 0 1,0-1 0,0 1 0,1 0 0,-1-1 0,0 1 0,0-1 0,0 0 0,0 1 0,0-2-3,37-34 175,-12 5-67,-1-2-1,-2-2 1,-2 0-1,-1-1 1,9-22-108,-25 48 91,0-1 1,-1 1 0,0-1-1,-1 1 1,0-1-1,0 0 1,-2 0-1,1-5-91,-3 3 414,-3 19-20,-4 21-126,6-14-249,-1-1-17,1 0-1,0 1 0,1 0 0,1 0 0,0 0 0,0 0 1,2-1-1,-1 1 0,2 0 0,1 10-1,-1-20 2,-1 0 0,0-1 1,1 1-1,-1-1 0,1 1 0,0-1 0,0 0 1,0 1-1,0-1 0,0 0 0,1 0 0,-1-1 1,0 1-1,1 0 0,0-1 0,-1 0 1,1 1-1,0-1 0,0 0 0,-1 0 0,1-1 1,0 1-1,0-1 0,0 1 0,0-1 0,0 0 1,0 0-1,1 0-2,81-16-4430,-52 2 1254</inkml:trace>
  <inkml:trace contextRef="#ctx0" brushRef="#br0" timeOffset="248928.98">24179 5596 6057,'2'-51'8281,"-4"55"-5444,-12 26-2123,9-17-701,-1 0 0,2 0-1,0 0 1,0 0 0,2 1 0,-1-1 0,2 1-1,0 0 1,0 0 0,1-1 0,1 1-1,0 0 1,1 0 0,2 7-13,-2-18 0,0 1 1,-1-1-1,1 0 1,1 0-1,-1 0 1,0 0-1,1 0 1,-1 0-1,1 0 1,0-1 0,0 1-1,0-1 1,0 0-1,0 0 1,1 0-1,-1 0 1,0-1-1,1 1 1,0-1-1,-1 0 1,1 0-1,0 0 1,-1-1-1,1 1 1,0-1-1,0 0 0,8-3 23,-1 0 0,0 0 0,0-2 0,-1 1 0,1-1 0,-1-1 0,0 0 0,0 0 0,-1-1-1,0 0 1,0-1 0,-1 0 0,1 0 0,-2-1 0,1 0 0,-2 0 0,1-1 0,-1 0 0,0 0 0,-1-1 0,0 0-23,23-51 360,-23 66-239,0 65-15,-6-60-106,1 0-1,0 0 1,1 0-1,0 1 1,0-1 0,1 0-1,0 0 1,0-1-1,1 1 1,0 0 0,1-1-1,0 0 1,0 1 0,1-2-1,4 7 1,-6-12 0,-1 0-1,0 0 1,1-1 0,0 1-1,-1-1 1,1 1 0,0-1-1,0 0 1,-1 0 0,1 0-1,0-1 1,0 1 0,0-1-1,0 1 1,0-1 0,0 0-1,0 0 1,0 0 0,0-1-1,0 1 1,0-1 0,0 0-1,0 0 1,2 0 0,67-34 137,-60 27-28,0 0-1,-1 0 1,0-1-1,-1-1 0,0 0 1,-1 0-1,9-12-108,-15 17 81,0 1 0,-1-1 0,1 0 0,-1 1 0,0-1 0,0 0 0,-1 0 0,1-1 0,-1 1 0,0 0-1,-1 0 1,1-1 0,-1 1 0,0 0 0,-1 0 0,1-1 0,-1 1 0,0 0 0,0 0 0,0-1 0,-1 1 0,-1-3-81,0 3 33,0 1 1,0 0-1,-1 0 1,1 0-1,-1 0 1,0 0 0,0 1-1,0 0 1,0 0-1,-1 0 1,1 0-1,-1 0 1,0 1-1,1 0 1,-1 0-1,0 1 1,0-1 0,-1 1-1,1 0 1,0 0-1,0 1 1,0-1-1,-1 1 1,1 0-1,0 1 1,-1-1-1,1 1 1,0 0 0,0 1-1,0-1 1,0 1-1,-3 1-33,2 4-553,24-8-134,3-5-2724,4 0 275</inkml:trace>
  <inkml:trace contextRef="#ctx0" brushRef="#br0" timeOffset="249886.688">24965 5374 7274,'-2'-5'661,"0"1"-196,0 0 0,0-1 0,0 0 0,1 1-1,0-1 1,-1 0 0,2 0 0,-1 0-1,0 1 1,1-1 0,0 0 0,0 0 0,1-5-465,0 5 91,0 1 0,1-1 0,-1 0 0,1 1 0,-1-1 1,2 1-1,-1 0 0,0 0 0,1-1 0,-1 2 0,1-1 1,0 0-1,1 0 0,1-1-91,-3 5 33,-1 1-1,0-1 1,1 1 0,-1-1-1,0 1 1,1-1 0,-1 1-1,0-1 1,0 1 0,1 0-1,-1 0 1,0 0 0,0 0-1,0 0 1,0 0 0,0 0-1,0 0 1,0 0 0,0 0-1,-1 1 1,1-1 0,0 0-1,-1 0 1,1 1 0,-1-1-1,1 1 1,-1-1 0,0 0-1,0 1 1,1-1 0,-1 1-1,0 0-32,5 163 447,-34 170 107,29-336-537,1 0 0,-1 1 0,1-1 0,0 1 0,-1-1 0,1 1 0,0-1 0,0 1 0,-1-1 0,1 1 1,0 0-1,0-1 0,-1 1 0,1 0 0,0 0 0,0 0 0,0-1 0,0 1 0,0 0 0,-1 0 0,1 0 0,0 1 0,0-1 0,0 0 1,0 0-1,-1 0 0,1 0 0,0 1 0,0-1 0,0 0 0,-1 1 0,1-1 0,0 1 0,-1-1 0,1 1 0,0-1 0,-1 1 1,1 0-1,0-1 0,-1 1 0,1 0 0,-1-1 0,1 1 0,-1 0 0,0-1 0,1 1 0,-1 0 0,0 0 0,1 0 0,-1-1 0,0 1 1,0 0-1,0 0 0,0 0 0,0 0 0,0 0 0,0-1 0,0 1 0,0 0 0,0 0 0,0 1-17,50-61 849,-2-2 1,-3-2-1,9-22-849,75-102 433,-103 153-430,-27 41-2269,-7 8-1487,-1 3-423</inkml:trace>
  <inkml:trace contextRef="#ctx0" brushRef="#br0" timeOffset="250151.979">25167 5597 7978,'-1'24'2248,"4"-5"593,6 2-2057,6-1-384,6 1-40,0-6-112,13 2-56,-2-4-96,6-7-504,-7 2-2608,0-20 727</inkml:trace>
  <inkml:trace contextRef="#ctx0" brushRef="#br0" timeOffset="250395.897">25683 5561 6209,'-11'1'4585,"10"-1"-824,4 2-536,8-1-2425,-1 2-168,5-4-272,13 1-32,7-3-88,9-2-48,3 1-80,4-2-200,-11-11-872,-10-1-3121,-15 10 585</inkml:trace>
  <inkml:trace contextRef="#ctx0" brushRef="#br0" timeOffset="250851.17">26419 5233 8570,'11'-24'3209,"-1"-1"655,-4 7-2319,0 8-113,-3 13-504,0 12-304,0 12-392,-4 16-120,-1 7-120,-2 6 40,-2 8 8,0 1 16,6-9 8,1-3-280,5-12-440,0-18-664,0-16-2833,-3-11 280</inkml:trace>
  <inkml:trace contextRef="#ctx0" brushRef="#br0" timeOffset="251215.547">26144 5271 9050,'1'-6'621,"-2"2"-169,1-1 0,0 1 0,1 0 0,-1 0-1,1 0 1,0 0 0,0-1 0,0 1 0,0 0 0,1 1 0,0-1-1,-1 0 1,1 0 0,1 1 0,-1-1 0,3-2-452,4-3 119,1 1 0,0-1 0,0 2-1,0 0 1,1 0 0,0 1 0,1 0 0,-1 1 0,1 0 0,0 1 0,0 0-1,1 1 1,-1 1 0,1 0 0,-1 0 0,8 1-119,3 1-13,-1 1 0,1 0 0,0 2 0,0 1 0,-1 0 0,1 2 0,-1 1 0,15 7 13,-25-10-3,1 0 0,-1 2 0,-1-1 0,1 2 0,-1-1 0,0 2 0,-1-1 0,1 2 0,-1-1 0,-1 1 0,0 1 0,0-1 0,-1 2 0,0-1 0,-1 1 0,0 0 0,-1 1 0,0-1 0,-1 1 1,0 0-1,-1 1 0,0-1 0,0 3 3,-3 0 91,1 0 0,-2 0 0,0 0 0,-1 0 0,0 0 0,-2 0 0,1 0 0,-2-1 0,0 1 0,-1-1 0,0 0 0,-1 0 0,0-1 0,-1 0 0,-1 0 0,0 0 0,-1-1 0,0 0 0,-1-1 0,0 0 0,-6 4-91,4-4 132,-1-1 0,-1-1 1,0 0-1,0-1 0,0-1 0,-1 0 1,0-1-1,-1 0 0,1-2 0,-1 0 1,-15 3-133,16-5-41,-1-1 0,1 0 1,-1-1-1,0 0 0,1-2 1,0 0-1,-1 0 0,1-1 1,0-1-1,0-1 0,0 0 1,-3-3 40,-10-4-1678,8 4-3172,6 4 935</inkml:trace>
  <inkml:trace contextRef="#ctx0" brushRef="#br0" timeOffset="251722.709">27038 5492 5049,'39'-87'9750,"-39"86"-9663,1 1-1,-1-1 0,0 0 1,0 1-1,1-1 1,-1 0-1,0 1 0,0-1 1,0 0-1,0 1 1,0-1-1,1 0 1,-2 0-1,1 1 0,0-1 1,0 0-1,0 1 1,0-1-1,0 0 0,0 1 1,-1-1-1,1 0 1,0 1-1,-1-1 1,1 0-1,0 1 0,-1-1 1,1 1-1,-1-1 1,1 1-1,-1-1 0,1 1 1,-1-1-1,1 1 1,-1-1-1,0 1 1,1 0-1,-1-1 0,1 1 1,-1 0-1,0-1 1,0 1-1,1 0 0,-1 0 1,0 0-1,1 0 1,-1 0-1,0 0 1,1 0-1,-1 0 0,0 0 1,0 0-1,1 0 1,-1 0-1,0 0 0,1 1 1,-1-1-1,0 0-86,-42 21 989,27-4-975,1 0 0,1 0 0,1 2 0,0 0 0,1 0 0,1 1 0,1 0-1,1 1 1,1 0 0,-4 15-14,11-33-1,-2 3-4,0 0 1,1 0 0,0 0-1,0 0 1,0 0 0,1 1-1,0-1 1,0 1 0,0-1-1,1 1 1,0-1 0,0 1-1,1-1 1,-1 1 0,2-1-1,-1 1 1,1-1-1,0 0 1,2 6 4,-1-10 1,0 0 0,0-1 0,0 1-1,0-1 1,0 1 0,1-1 0,-1 0 0,0 0 0,0-1-1,1 1 1,-1-1 0,1 1 0,-1-1 0,0 0 0,1-1-1,-1 1 1,1 0 0,-1-1 0,0 0 0,1 0 0,-1 0-1,0 0 1,0 0 0,0-1 0,0 1 0,0-1 0,0 0-1,0 0 1,0 0 0,-1 0 0,1-1 0,0 0-1,11-7 23,-1-1-1,0 0 1,0-1 0,-1-1 0,-1 0-1,0 0 1,0-1 0,-2-1 0,0 1-1,0-2 1,-2 1 0,0-1 0,0 0-1,-2-1 1,0 1 0,-1-1 0,1-10-23,-4 24 0,0 1 1,0 0 0,-1-1 0,0 1 0,1 0 0,-1-1 0,0 1 0,0-1 0,0 1 0,0-1 0,-1 1 0,1 0 0,-1-1-1,1 1 1,-1 0 0,0-1 0,0 1 0,0 0 0,0 0 0,0 0 0,-1 0 0,1 0 0,0 0 0,-1 0 0,0 0-1,1 0 1,-1 1 0,0-1 0,0 1 0,0-1 0,0 1 0,0 0 0,0 0 0,-1 0 0,1 0 0,0 0 0,0 0 0,-1 1-1,1-1 1,0 1 0,-1 0 0,-2-1-1,2 2-83,0 0 0,0 0-1,0 0 1,0 1 0,1-1-1,-1 1 1,0 0 0,1-1-1,-1 1 1,1 0 0,0 1-1,-1-1 1,1 0 0,0 1-1,0-1 1,0 1 0,1-1-1,-1 1 1,1 0 0,-1 0-1,1 0 1,0 1 83,-11 42-4049,17-18-72,14-5-550</inkml:trace>
  <inkml:trace contextRef="#ctx0" brushRef="#br0" timeOffset="252400.678">27237 5406 8466,'29'-41'5925,"10"9"-3353,-33 28-2521,1 0 0,0 0 1,-1 0-1,2 1 0,-1 0 0,0 1 0,1 0 0,-1 0 0,1 1 1,-1-1-1,1 2 0,0-1 0,0 1 0,-1 0 0,1 1 1,0-1-1,-1 2 0,4 0-51,-8-1-1,0 0 0,1 0 0,-1 1 0,0-1 1,0 1-1,0 0 0,0 0 0,-1 0 0,1 0 0,0 0 1,-1 1-1,0-1 0,1 1 0,-1 0 0,0 0 0,0-1 1,0 1-1,-1 1 0,1-1 0,-1 0 0,0 0 0,0 0 1,0 1-1,0-1 0,0 0 0,-1 1 0,0-1 0,1 1 1,-1-1-1,-1 1 0,1-1 0,0 1 0,-1-1 0,0 0 0,0 3 1,-5 24 112,-1 1 0,-1-1 0,-1-1-1,-2 0 1,-1 0 0,-2 0-112,8-16 138,5-12-113,0 1-1,0-1 1,0 1 0,0 0 0,1-1 0,-1 1 0,0 0 0,1-1 0,-1 1 0,1 0-1,0 0 1,-1-1 0,1 1 0,0 0 0,0 0 0,0 0 0,0-1 0,1 1 0,-1 0 0,0 0-1,1-1 1,-1 1 0,1 0 0,0-1 0,0 1 0,-1 0 0,1-1 0,0 1 0,0-1-1,0 1 1,1-1 0,-1 0 0,0 1 0,0-1 0,1 0 0,-1 0 0,1 0 0,-1 0 0,2 1-25,2-2 17,-1 1 0,1-1 1,0 1-1,-1-1 1,1-1-1,0 1 1,-1-1-1,1 0 1,-1 0-1,1 0 1,-1 0-1,1-1 1,-1 0-1,0 0 0,0 0 1,0 0-1,0-1 1,0 1-1,0-1 1,-1 0-1,1 0 1,-1-1-1,0 1-17,61-88 209,-59 80-184,0 0 0,0 0 0,-1 0 0,-1-1 0,0 1 0,0-1 0,-1 0-1,-1 0 1,0 0 0,-1 0 0,0 0 0,-1-9-25,1 20 3,0 0 0,0 0 0,0 0 0,0 0 0,0 0 0,-1 0 0,1 0 1,0 0-1,-1 0 0,1 0 0,0 0 0,-1 0 0,1 0 0,-1 0 0,1 0 0,-1 1 0,0-1 0,1 0 0,-1 0 0,0 1 0,1-1 0,-1 0 0,0 1 1,0-1-1,0 1 0,0-1 0,1 1 0,-1-1 0,0 1 0,0-1 0,0 1 0,0 0 0,0 0 0,0 0 0,0-1 0,0 1 0,0 0 0,0 0 0,0 0 0,0 1 1,0-1-1,0 0 0,0 0 0,0 0 0,0 1 0,0-1 0,0 1 0,0-1 0,0 0 0,0 1 0,0 0 0,1-1 0,-1 1 0,0-1 0,0 1 0,1 0 1,-1 0-1,0-1 0,1 1 0,-1 0 0,0 1-3,0 1-11,0 1 0,1-1 0,-1 1 0,0 0 1,1-1-1,0 1 0,0 0 0,0-1 0,1 1 0,-1 0 0,1-1 1,0 1-1,0-1 0,0 1 0,0-1 0,0 1 0,1-1 1,0 0-1,0 1 0,0-1 0,0 0 0,0 0 0,1-1 0,-1 1 1,1 0-1,-1-1 0,1 1 0,0-1 0,0 0 0,3 1 11,2-2 0,0 0 0,0 0-1,-1-1 1,1 0-1,0 0 1,0-1 0,0 0-1,0-1 1,0 0 0,0 0-1,-1-1 1,1 1-1,-1-2 1,1 1 0,138-84 100,-132 80-79,78-49 40,-89 54-42,0 0-1,0-1 0,0 1 1,-1-1-1,1 0 0,-1 0 0,0 0 1,0 0-1,0-1 0,0 1 1,0 0-1,-1-1 0,1 1 1,-1-1-1,0 0 0,0 1 1,-1-1-1,1 0 0,-1 0 1,1 1-1,-1-1 0,-1 0 1,1 0-1,0 1 0,-1-4-18,1 6 12,-1 0 0,1 0 0,0 0 1,0 0-1,0 0 0,-1 0 0,1 0 0,-1 0 0,1 0 0,0 1 0,-1-1 0,0 0 1,1 0-1,-1 0 0,1 1 0,-1-1 0,0 0 0,0 1 0,1-1 0,-1 0 0,0 1 1,0-1-1,0 1 0,0-1 0,1 1 0,-1 0 0,0-1 0,0 1 0,0 0 0,0-1 0,0 1 1,0 0-1,0 0 0,0 0 0,0 0 0,0 0 0,0 0 0,0 0 0,0 1 0,0-1 1,0 0-1,0 1 0,0-1 0,0 0 0,0 1 0,0-1-12,-39 31 25,29-16-28,0 0 0,1 1 0,0 0 0,2 0 0,0 1 1,1 0-1,0 0 0,1 1 0,1 0 0,1 0 0,1 0 0,0 1 1,1-1-1,2 1 0,0 9 3,-1-22 0,2 0-1,-1 0 1,0 0-1,1 0 1,0 0-1,1 0 1,-1-1 0,1 1-1,0 0 1,1-1-1,-1 1 1,1-1-1,0 0 1,1 0 0,-1 0-1,1 0 1,0-1-1,0 1 1,0-1-1,1 0 1,-1-1 0,1 1-1,0-1 1,0 1-1,2-1 1,8 1-9,-1 0-1,1-2 0,0 0 1,1 0-1,-1-2 0,0 1 1,0-2-1,0 0 0,0-1 1,0-1-1,0 0 0,11-4 10,66-24-1164,7-19-2535</inkml:trace>
  <inkml:trace contextRef="#ctx0" brushRef="#br0" timeOffset="265499.708">18490 3681 7090,'-28'14'1408,"2"2"1,0 1 0,1 1 0,-20 18-1409,-39 29 59,74-58-33,-1-1 1,1 0-1,-1 0 0,-1-2 1,1 1-1,0-1 0,-1-1 1,-9 2-27,3-4 86,-1 2 0,0 0-1,1 1 1,0 1 0,0 1 0,0 1 0,1 0 0,0 1 0,0 1 0,1 0 0,0 1-1,1 1 1,0 0 0,1 2 0,-13 12-86,13-3 137,0 1-1,1 0 1,2 0 0,0 1 0,2 1-1,1 0 1,0 0 0,1 5-137,-5 25 117,1 2 1,3 0 0,3 0-1,1 51-117,5-96 54,0 0-1,1-1 1,0 1-1,1-1 1,0 1-1,1-1 1,1 0-1,-1 0 1,2-1-1,-1 1 1,1-1-1,1 0 1,0-1-1,1 0 1,-1 0-1,2 0 1,-1-1-1,8 6-53,0 2 54,4 7 31,2 0 0,0-2-1,1 0 1,1-2 0,1-1-1,0 0 1,2-2 0,0-1-1,28 11-84,-12-16 52,0-2 0,0-2 0,1-1 0,0-3 0,0-1 0,0-3 0,13-2-52,-50 3 2,26 0 2,-1 0 1,0 2-1,0 2 1,0 0 0,31 9-5,125 46 33,-126-36 6,1-3 1,1-3 0,10 0-40,-35-12 27,0-2 0,0-2 0,0-1-1,0-2 1,0-1 0,-1-3 0,1-1 0,-1-1 0,-1-3 0,0 0 0,-1-3 0,0-1 0,-1-2 0,-1-1 0,-1-1 0,-1-2 0,10-10-27,194-148 223,15-9-94,-237 174-128,0 0 0,-1-1 0,-1 0-1,0-1 1,-2 0 0,0-1 0,0 0 0,-2-1-1,0 0 1,-1 0 0,2-12-1,6-34-25,-3 0 0,3-57 25,-14 116-1,3-33-2,8-65 22,-5-1-1,-4-8-18,-2 100 40,-1 0-1,0 0 0,-1 0 1,0 0-1,-1 1 0,-1-1 0,0 1 1,-1-1-1,0 1 0,-1 0 1,0 0-1,-1 1 0,0 0 1,-1 0-1,-7-10-39,-5 5 49,1 2 1,-2 0-1,1 1 0,-2 1 1,0 1-1,0 1 0,-1 1 1,0 0-1,-12-1-49,-87-27 63,-1 6-1,-81-10-62,82 18-121,74 13-90,-1 2-1,0 1 1,0 3-1,0 2 1,0 2 0,-17 4 211,27 1-803,0 3 0,1 1 0,0 1 0,1 3 0,0 0 1,-19 12 802,-118 56-3312</inkml:trace>
  <inkml:trace contextRef="#ctx0" brushRef="#br0" timeOffset="266747.337">14366 4813 10074,'-31'11'3183,"-44"9"-1286,-5-53-2708,56 25 918,-1 2-1,0 0 1,-1 2-1,1 1 1,-1 1-1,0 1 1,1 1-1,-12 2-106,-57-2 254,-377-63 789,400 64-1013,0 3 1,0 3-1,1 3 1,0 4-1,1 2 1,0 3-1,2 3 1,0 4-1,2 2 1,1 2 0,-21 17-31,35-19 17,1 3 1,1 2 0,2 3 0,1 1 0,-11 14-18,-50 52 5,-76 97-5,164-179 6,0 0 0,2 2 0,0 0 0,1 1 0,2 0 0,0 1 0,2 1 0,1 0 0,1 1 0,1-1 0,-2 17-6,-1 24-1,3 2 0,3-1 1,4 1-1,4 40 1,0-71-4,1 1 0,2-1 1,1 0-1,3-1 0,0 0 0,3 0 1,1-1-1,1-1 0,3 0 0,0-1 1,16 20 3,-3-17-7,1-1 1,2-2-1,2-1 1,0-2-1,2-1 1,2-2 0,0-2-1,2-1 1,1-3-1,0-1 1,41 13 6,-31-17-8,0-2 0,1-2 1,0-3-1,1-2 0,36 0 8,-32-7 0,0-2-1,0-3 1,0-2-1,0-3 1,21-8 0,5-6 9,-1-4 1,-1-3 0,31-19-10,251-127 49,-5-7-46,-290 145 21,-1-3 1,-3-3-1,43-37-24,-69 45 21,-1-2 0,-2-1 0,-1-2 0,-2-2 0,-2 0 0,-2-3-21,1-4 46,-1-1 0,-3-2 0,-2 0 0,16-54-46,-29 72 40,-1 0 0,-2-1 0,-1 0 0,2-31-40,-8 30 30,-2 0 0,-1 0 0,-2 0 0,-1 1 0,-2-1 0,-2 1 0,-11-32-30,10 41 23,-1 0 0,-2 1 0,-1 1 0,0 0-1,-2 1 1,-1 0 0,-1 1 0,0 1 0,-2 0-1,-4-1-22,1 3 34,-2 1-1,0 1 1,-1 1-1,-1 2 0,-1 0 1,0 2-1,-1 0 0,0 2 1,-1 2-1,-14-4-33,-2 3-29,1 2 0,-1 2 0,-1 1 1,1 3-1,-26 3 29,-113 17-987,-42 33-2058,-15 21-13</inkml:trace>
  <inkml:trace contextRef="#ctx0" brushRef="#br0" timeOffset="408763.273">5362 5495 8466,'-34'19'7330,"19"38"-6657,16 54-434,-25 130 1105,18-185-1110,-1-8 17,2 0-1,3 0 0,2 0 0,2 1 1,2 0-251,29 51 160,-31-97-159,0 0 0,1 0 0,-1-1 0,0 1 1,1-1-1,-1 1 0,1-1 0,0 0 1,0 0-1,0 0 0,0-1 0,0 1 0,0-1 1,0 1-1,0-1 0,1 0 0,-1 0 1,0-1-1,1 1 0,-1-1 0,1 0 0,-1 1 1,1-1-1,-1-1 0,1 1 0,-1-1 1,0 1-1,3-1-1,27 1 38,173-5-33,-34-9-2,355-19 67,-306 33-56,-16-12-138,114-25 124,-309 36 0,266-23 41,23 23 18,2-3-31,110-19-59,-312 15 35,-1 5 1,1 3-1,0 5 0,-1 5 1,0 3-1,-1 5 1,31 13-5,147 55 52,-145-49-4,-55-32-20,-61-9-58,-10 4 21,0-1 0,0 0-1,-1 0 1,1 0 0,0 0 0,-1-1 0,1 1 0,-1-1 0,0 0 0,1 0-1,-1 0 1,0 0 0,0-1 0,0 1 0,2-4 9,44-53-24,-29 27 14,-1-1 0,-1-1 0,-2 0 0,-2-1 0,-1-1 0,-2 0 1,4-25 9,7-48-25,-11 46 22,3 1 1,17-46 2,23-50 46,-35 49-17,-36 65 54,15 42-68,0 1 0,0 0 1,0-1-1,-1 1 0,1 0 1,-1 0-1,1 1 0,-1-1 1,1 1-1,-1-1 0,1 1 1,-1 0-1,0-1 0,1 2 1,-1-1-1,1 0 0,-1 0 1,1 1-1,-1-1 0,0 1 1,-1 1-16,1-2 15,-187 15 54,-211-19-303,-71 2 55,246 19 228,76-4-41,-128-7-8,-20-21-13,13 8 26,-1 17-18,235-6 0,-132 13 48,0-9 1,-1-8-1,-11-8-43,-39-8 232,-15 10-232,167 5 31,0-3 0,-46-10-31,83 7 118,-1 1 1,1 3-1,-1 1 1,0 3-1,0 2 1,1 1-1,-1 3 1,1 1 0,-4 4-119,-34 26-202,69-27-743,20-1-5398,-1-8 2562</inkml:trace>
  <inkml:trace contextRef="#ctx0" brushRef="#br0" timeOffset="421396.831">11835 2769 7794,'-49'-75'4379,"34"38"-2516,28 73-844,-10-10-925,-2 0 0,-1 0-1,-1 0 1,-1 0 0,-1-1 0,-5 16-94,-1 18 217,7-47-178,-2 8 167,2 0 1,-1 0-1,2 1 0,1-1 1,1 0-1,0 0 1,1 1-1,2-1 1,2 10-207,4-5 30,1-1 0,0 0 0,2 0 0,1-1 0,11 14-30,-11-14-10,-12-19 9,-1-1 1,1 1-1,0-1 0,-1 0 1,1 0-1,1 1 0,-1-2 1,0 1-1,1 0 1,0 0-1,-1-1 0,1 1 1,0-1-1,0 0 0,0 0 1,1 0-1,-1-1 0,0 1 1,1-1-1,-1 1 0,4 0 1,105 7 190,-31 8-160,-1 3 0,33 15-30,-45-14 13,5-2-24,2-4 1,-1-3-1,2-3 0,-1-4 0,1-3 0,0-3 0,0-3 1,17-6 10,9 4 21,1 5 1,19 6-22,78 0-14,-106-11-11,0-4-1,-1-4 1,9-6 25,108-28 6,142-23 63,44 11-31,42-29-39,-424 85 67,-1 0 0,1-1 1,-1 0-1,0-1 0,0-1 1,-1 0-1,0-1 0,0 0 0,-1 0 1,0-1-1,-1-1 0,1 0 1,-2-1-1,0 1 0,0-2 0,-1 1 1,1-3-67,4-9 23,0-1 0,-1-1 0,-2 0 0,-1 0 0,0-1 0,-2-1 0,-1 1 0,-2-1 0,0 0 0,-2 0 0,0 0 0,-3-7-23,1 29 13,0-1 1,0 0-1,-1 1 0,0 0 1,0-1-1,0 1 1,-1-1-1,1 1 1,-1 0-1,-1 0 0,1 0 1,-1 0-1,0 1 1,0-1-1,0 1 0,-1-1 1,1 1-1,-4-3-13,-59-2-102,-26-8-193,-195 36 436,40-38-43,52-5-94,73 14 92,-119 5-96,63 3 38,-236 7 90,344-3-76,-19-1 189,-1 5 0,-49 10-241,-391 84 208,437-83-224,4 1 3,0-4 1,0-4-1,-81-1 13,127-11-13,3 0-41,0 1 0,0 1 0,0 3 1,0 1-1,0 2 0,0 1 0,-24 10 54,-66 34-2812,43-28 397</inkml:trace>
  <inkml:trace contextRef="#ctx0" brushRef="#br0" timeOffset="429241.305">19564 5379 8314,'-73'12'5045,"-23"42"-4809,82-42-208,0 1 0,1 1 0,0 1-1,1 0 1,1 0 0,1 1 0,0 0 0,0 1 0,2 0 0,0 1 0,-2 10-28,1-8 73,6-13-68,1-1 0,1 0 0,-1 1 0,1-1 0,1 1 0,-1 0 0,1-1 1,0 1-1,0-1 0,1 1 0,0 0 0,0-1 0,0 1 0,1-1 0,1 1-5,-3-6 11,1 0 0,-1 0 0,1 1 0,0-1 0,-1 0 0,1 0 0,0 0 0,0 0 0,0-1 0,0 1 0,0 0 0,0 0 0,0 0 0,0-1 0,0 1 0,0-1 0,0 1 0,0-1 0,1 1 0,-1-1 0,0 1 0,0-1 0,1 0 0,-1 0 0,0 0-1,0 0 1,1 0 0,-1 0 0,0 0 0,1 0-11,-7-4 1609,3 3-1707,-5 18-1430,-5-12-1024,-11 11 7</inkml:trace>
  <inkml:trace contextRef="#ctx0" brushRef="#br0" timeOffset="430369.275">19370 6146 10170,'2'4'5884,"15"2"-5437,126 4-599,127-34 69,-141 16 194,-103 4-30,-5 0-1,-30 19-14,-8-2-30,-2-1 0,1-1 0,-1 0 1,-1-2-1,1 0 0,-2-1 0,1-1 1,-1-1-1,0 0 0,-1-2 0,-7 0-36,-34 6 539,-1-2 0,-1-4 0,-36-3-539,82-3 138,26-3-494,129-10-349,-79 8 699,1-3 1,-1-2-1,0-3 0,-2-2 1,28-14 5,-69 26 7,-11 5-3,0-1 1,0 0-1,0 0 1,0 0 0,-1 0-1,1-1 1,0 1 0,-1-1-1,1 1 1,-1-1-1,1 0 1,-1 0 0,0 0-1,0 0 1,0-1 0,0 1-1,0-1-4,-2 2 22,-1-1-1,1 1 0,-1-1 1,0 1-1,0-1 0,0 1 1,1-1-1,-1 1 1,0 0-1,-1 0 0,1-1 1,0 1-1,0 0 1,0 0-1,-1 0 0,1 0 1,-1 0-1,1 1 1,0-1-1,-1 0 0,0 1 1,1-1-1,-1 1 1,0-1-22,-16-5 97,-1 1 0,0 0 0,-1 1 0,1 2 0,0 0 0,-1 0 1,-7 2-98,11-1 29,-64-1 304,1 2 1,0 4-1,-33 8-333,-25 29 276,130-32-784,33-7-144,168-4-3166,0-8 0,2-9 3818,-108 9-2566</inkml:trace>
  <inkml:trace contextRef="#ctx0" brushRef="#br0" timeOffset="541711.288">19388 3465 7138,'-76'-24'5614,"-6"23"-4327,-167 60-1575,153-32 83,14-4 405,1 3 1,2 4-1,0 4 1,3 2-1,1 4 0,-39 30-200,31-14 22,2 4 0,3 3 0,3 4 1,-4 10-23,73-71 0,-26 24 5,2 2 1,0 1-1,3 1 1,0 1-1,3 1 1,1 1-1,1 2 0,3 0 1,-1 6-6,14-32 11,2 0-1,0 1 1,1-1 0,0 1 0,1 0-1,0 0 1,1-1 0,1 1 0,0 0-1,1 0 1,0 0 0,2 0-1,-1 0 1,2-1 0,-1 1 0,2-1-1,0 0 1,0 0 0,4 5-11,6 6 12,0-1 0,2 0 0,0-2 0,2 0 1,0 0-1,1-2 0,1 0 0,1-2 0,1 0 0,23 12-12,25 5 50,3-2 0,0-4 0,2-4 0,0-2 0,2-4 0,0-3 0,34 0-50,-12-1 17,1-3 1,0-5-1,1-5 1,-1-4-1,0-4 1,0-4-1,-1-6 1,-1-3-1,58-21-17,-33-5 20,86-46-20,-165 71 0,308-138 29,4 19-46,-342 135 12,2 1-8,1-1 0,-1 0 0,-1-1 0,1-1 0,-1-1 1,0-1-1,-1 0 0,0 0 0,0-2 0,-1 0 0,0 0 0,-1-1 1,-1-1-1,9-12 13,-9 9-24,-2-2 1,0 1 0,-1-2-1,-1 1 1,0-1 0,-2 0-1,0-1 1,-1 1 0,-1-1 0,-1 0-1,0 0 1,-2-1 0,0 1-1,-2 0 1,0-1 0,-1 1-1,-1 0 1,-1 0 0,-1 1-1,-1-1 1,0 1 0,-1 0 0,-2-1 23,-2 4 33,0 1 1,-1 0-1,-1 0 0,0 1 1,-1 1-1,0 0 1,-1 1-1,-1 1 1,-2-1-34,-201-120 13,168 109-529,-1 4 0,-1 1-1,-1 3 1,0 2 0,-1 2-1,0 3 1,-27 1 516,-73-4-2391</inkml:trace>
  <inkml:trace contextRef="#ctx0" brushRef="#br0" timeOffset="542890.986">13885 5037 7818,'-74'-41'4477,"60"31"-4369,-1 0 1,-1 1-1,1 0 1,-2 2-1,1 0 0,-1 0 1,0 2-1,0 0 0,0 1 1,-1 1-1,1 0 1,-1 1-1,0 1 0,-11 1-108,-20 9 19,1 1 0,0 3 0,1 2 0,1 1 0,0 3 0,-15 10-19,-258 154 76,211-118-6,40-23 36,1 2 0,-51 46-106,43-23 41,3 4 0,0 6-41,24-21 2,1 1 0,-29 51-2,59-83-3,1 1 0,1 0 1,1 1-1,1 1 0,2 0 1,1 0-1,1 1 0,1 0 1,2 1-1,0 0 0,3 0 1,0 0-1,2 0 0,1 0 1,2 1-1,0-1 0,3 0 1,3 15 2,4-11-2,1 0 0,1-1 0,2-1 0,18 29 2,-8-19-6,1-2 0,1-1 0,3-1 0,5 3 6,-9-13 9,1-1 1,2-1 0,1-1 0,0-2 0,2-1-1,4 0-9,5 0 16,1-3 0,1-1 0,1-2 0,0-2-1,1-2 1,9 0-16,12-1-1,1-3-1,0-2 1,0-4 0,1-3-1,-1-2 2,220-42-42,-201 25 39,-1-3 0,-1-4 1,77-35 2,-84 25 8,-2-3 1,-1-3-1,66-51-8,-72 43-2,-2-4 1,-3-2-1,31-37 2,-58 53 0,-2-2 0,-2-2 0,-2-1 1,-2-1-1,-3-1 0,1-6 0,-8 11 16,-3 0 1,-2-1-1,-1-1 0,-3 0 0,-1 0 0,2-44-16,-8 42 202,-1 1-1,-3 0 1,-2-1-1,-1 1 0,-3 0 1,-1 1-1,-3 0 0,-1 0 1,-7-9-202,2 21 170,-2 1 0,-1 1 0,-1 0 1,-2 2-1,-1 1 0,-1 0 0,-2 2 0,0 1 1,-2 2-1,0 0 0,-2 2 0,0 1 0,-19-7-170,12 4-209,0 2 0,-2 1 0,0 3 1,-2 1-1,1 1 0,-40-6 209,9 5-1475,0 4 0,-1 3 0,-42 2 1475,-92 5-3073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15:28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5387 351 8474,'-20'-19'4417,"-14"-7"-3171,6 4-1212,19 17 33,0 0 0,0 1 0,-1 0 0,1 0 0,-1 1 0,0 1 0,0-1 0,0 1 1,0 1-1,0 0 0,-1 0 0,1 1 0,0 1 0,-4 0-67,-42-3 604,-217-13 1608,-48-8-1345,-81 40-864,-123 0 13,-96-25 193,366-2-205,-16 0 46,87-6-45,-82-30-5,248 42 4,-28-5 9,-1 1-1,0 3 1,0 1 0,-34 3-13,-94 34 109,-74 35 161,-52 6-148,65-3-144,-89 24 40,298-88 1,1 2 1,-1 1-1,2 1 0,0 1 0,0 2 1,1 0-1,1 1 0,0 2 0,1 0 1,1 1-1,1 2 0,0 0 0,2 1 1,0 0-1,1 2 0,-10 19-19,24-37-7,0 0-1,1 0 0,-1 1 0,1 0 1,1-1-1,-1 1 0,1 0 0,0 0 1,0 0-1,0 0 0,1 0 1,0-1-1,0 1 0,1 0 0,0 0 1,0 0-1,0 0 0,0 0 1,3 5 7,16 38-17,2 0 0,3-1 0,12 17 17,-2-3-24,-28-46 18,1 0 0,0-1 0,1 1-1,1-2 1,0 0 0,1 0 0,0-1 0,1 0 0,1-1 0,0 0 0,1-1-1,0-1 1,0 0 0,1-1 0,0 0 0,1-1 0,15 5 6,17-3-13,0-2-1,1-2 1,0-2 0,24-3 13,255-12-107,36-8 81,14 1 28,18 7 10,30 2-19,-182-8 8,25-15-1,160-53 18,-307 57-14,425-95 20,-62 38 0,-73 24-13,-95 6-1,-266 46 0,142-35 15,-164 34-28,-1-1 1,0-2 0,0 0-1,-1-2 1,7-6 2,31-26 5,-64 47 2,0-1 0,0 1 0,0-1 0,0 1 0,0-1 0,0 1 0,0-1 0,0 1 0,0-1 0,0 0 0,0 0 0,0 1 0,0-1 0,0 0 0,0 0 0,-1 0 0,1 0 0,0 0 1,-1 0-1,1 0 0,-1 0 0,1 0 0,-1 0 0,0-1 0,1 1 0,-1 0 0,0 0 0,0 0 0,0 0 0,0-1 0,0 1 0,0 0 0,0 0 0,0 0 0,0-1 0,0 1 0,-1 0 0,1 0 0,-1 0 0,1 0 0,-1 0 0,0-1-7,-16-22 163,0 0-1,-2 2 1,-1 0 0,-1 1-1,-1 1 1,-1 1-1,-17-11-162,-54-48 17,-58-66-167,119 117 45,-1 2 0,-1 2 0,-1 1 0,0 2 0,-2 1-1,-1 2 1,0 2 0,-4 0 105,-105-10-1338,-33 15-2117,1 8-52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7:21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20 180 7602,'-19'-24'4670,"43"-17"-4374,-19 36-156,0-1 0,1 1 1,-1 1-1,1-1 0,0 1 0,0 0 0,0 0 1,1 0-1,-1 1 0,1 0 0,0 0 1,0 1-1,0 0 0,0 0 0,0 1 0,0 0 1,1 0-1,-1 1 0,0-1 0,1 2 0,-1-1 1,5 2-141,168 62 2582,133-47-2422,-106 13-155,212 46 26,-307-56-33,2-6 1,14-4 1,291-9 1,-232-5 14,85 2 10,17 1 7,-97-1 61,-1-9 0,55-15-93,-163 17 8,191-14 17,167-5 15,133-24 11,-281 5-79,-249 38 26,219-24 44,30-9 39,-264 43-71,-1 0 0,1 2-1,0 2 1,-1 0 0,0 2 0,0 1-1,13 7-9,130 27 137,-68-22-101,-100-19-37,-1 0 0,1-1 0,-1 0 0,1 1 0,-1-1 0,1 0 0,0 0 0,-1-1 0,1 1 0,-1 0 0,1-1 0,-1 0 0,1 1 0,-1-1 0,1 0 0,-1 0 0,0-1 0,1 1 1,-3-1-243,0 6-4709,0 2 1390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8:16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21 217 8010,'-5'-6'2562,"4"5"-2430,0 1 0,0-1 0,0 0 0,0 0 0,0 1 0,0-1 0,0 0 0,0 0 0,1 0 0,-1 0 0,0 0 0,1 0 0,-1 0 0,0-1 0,1 1 0,-1 0 0,1 0 0,0 0 0,-1-1 0,1 1 0,0 0 0,0 0 0,0-1 0,0 1 0,0 0 0,0 0 0,0-1 0,0 1 0,0 0 0,1 0 0,-1-1 1,0 1-1,1 0 0,-1 0 0,1 0 0,0 0 0,0-1-132,-1-2 778,13 6 613,91 5-1332,89 7 72,-97-3-91,-9-4 61,0-3 0,1-4 0,-1-3 0,42-10-101,273-48 981,-61 55-616,14 2-256,167 18-76,107-30-57,151-3 135,-467 19-63,-103 9-33,214-17 34,-308-4-39,-1-4 0,15-9-10,19-21 817,-132 42-441,-19 5 642,-30 12-2410,1 3-4451,13-1 1366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58:38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14611,'2'2'9,"0"-1"-1,0 1 1,0-1-1,1 0 1,-1 0-1,1 0 1,-1 0-1,1 0 1,-1 0-1,1-1 1,0 1-1,-1-1 1,1 0-1,0 0 1,-1 0-1,1 0 1,0 0-1,-1 0 1,2-1-9,5 1 42,5 1 321,0 1 1,-1 0-1,0 1 0,0 1 1,0 0-1,0 1 0,9 5-363,22 7 256,-10-6-208,1-1-1,0-2 0,1-1 0,-1-2 0,12 0-47,307 14 217,-168-13 30,0-8 0,36-10-247,414-46 166,-378 34-144,-98 4-14,203-16 18,117 42 7,-65 2-10,526 4 49,-680-12 41,412-41 26,-611 38 45,1 3-1,-1 3 1,0 2 0,0 3 0,50 13-184,-105-17-487,-35-7-3018,-10-2-398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0:33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10 133 8314,'-4'0'5216,"-2"2"-3399,13 1-1666,4-3 3216,-1 0-2436,30 20-580,3-10-274,-33-4-75,0-1 0,0 0-1,0 0 1,1-1-1,-1-1 1,1 0 0,0 0-1,0-1 1,0-1 0,1 1-1,-1-2 1,0 0-1,0 0 1,1-1-2,189 9 32,-112-6-45,0-4 1,66-11 12,121 6 12,2 4 0,339-13-27,-245 7 4,150-3-14,221-46 25,-266 8-16,-279 31 17,256 0 10,-169 15 18,-111 4-9,-45-2-14,-129 2 3,1 0 1,-1 0 0,0-1-1,1 1 1,-1 0 0,1 0 0,-1 0-1,1 0 1,-1 0 0,0-1-1,1 1 1,-1 0 0,1 0-1,-1 0 1,1 0 0,-1 0 0,0 0-1,1 1 1,-1-1 0,1 0-1,-1 0 1,0 0 0,1 0-1,-1 0 1,1 1 0,-1-1 0,0 0-1,1 0 1,-1 1 0,0-1-1,1 0 1,-1 0 0,0 1-1,1-1 1,-1 0 0,0 1 0,0-1-1,1 1 1,-1-1 0,0 0-1,0 1 1,0-1 0,0 1 0,0-1-1,1 0 1,-1 1 0,0-1-1,0 1 1,0-1 0,0 1-1,0-1-9,6-4 698,-6 11-671,2-2-2673,5 11-1124,-4 14-261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4:15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1060 10154,'-3'-6'2841,"5"12"624,-1 7-2921,2 7-216,2 6-280,2 0-24,-1-2 0,2 0 16,0-9 40,-1-7-472,1-8-304,-1-5-2801,1-14 336</inkml:trace>
  <inkml:trace contextRef="#ctx0" brushRef="#br0" timeOffset="270.175">20 658 6769,'0'-29'4713,"-2"27"-960,1 13-776,2 10-2601,-1 13-288,3 0-120,3 0 24,2-14-312,7-2-672,10-15-1601,8-3-1152,5-2-808</inkml:trace>
  <inkml:trace contextRef="#ctx0" brushRef="#br0" timeOffset="515.84">496 940 9170,'-34'3'7646,"-2"33"-7350,24-22 292,-65 29-245,28 0-275,49-42-69,0 0 0,-1 0 0,1 0 0,0 0 0,0 0 1,0 0-1,0 0 0,0 0 0,0 0 0,0-1 0,1 1 1,-1 0-1,0 0 0,0 0 0,1 0 0,-1 0 0,1-1 1,-1 1-1,1 0 0,-1 0 0,1 0 0,-1-1 0,1 1 1,-1 0-1,1-1 0,0 1 0,0-1 0,-1 1 1,1-1-1,0 1 0,0-1 0,0 1 0,-1-1 0,1 0 1,0 1-1,0-1 0,0 0 0,0 0 0,0 0 0,0 0 1,0 0-1,-1 0 0,1 0 0,0 0 0,0 0 0,0 0 1,0 0-1,0 0 0,0-1 0,0 1 0,0 0 0,-1-1 1,1 1-1,0-1 0,0 1 0,-1-1 0,1 1 1,0-1 0,87-19 82,4 4-74,-88 15-16,0 1-1,0-1 1,0 1 0,0 0-1,0 0 1,0 1-1,0 0 1,0-1 0,-1 1-1,1 0 1,0 1 0,0-1-1,-1 1 1,1-1-1,-1 1 1,1 0 0,-1 1-1,0-1 1,0 0-1,0 1 1,0 0 0,0 0-1,0 0 1,1 2 8,-5-2 17,0-1 0,0 1 0,0 0 0,0-1 0,0 1 0,0 0 0,-1-1 0,1 0 0,-1 1 0,0-1 0,0 0 0,0 0 0,0 0-1,0 0 1,0 0 0,0 0 0,-1 0 0,1-1 0,-1 0 0,1 1 0,-1-1 0,-2 1-17,-7 2 214,-1 1 0,0-2 0,0 0 0,-1 0-1,1-2 1,-1 1 0,1-2 0,-1 0 0,-1 0-214,-14-9-4320,23-1 993</inkml:trace>
  <inkml:trace contextRef="#ctx0" brushRef="#br0" timeOffset="1378.097">721 633 8274,'-2'-48'3232,"-2"27"361,1 16-2160,-3 22-665,0 33-240,1 36-464,2 11-80,3-7 0,6-5 32,6-24 8,0-31 0,4-13 0,-1 5 24,-6-14 40,-3 1-712,-5-6-280,-14 8-2697,-8-13 72</inkml:trace>
  <inkml:trace contextRef="#ctx0" brushRef="#br0" timeOffset="1582.65">502 1093 8930,'-3'-1'2841,"5"-7"671,5-3-2528,7-1-95,4-10-337,17 0-128,6 7-224,15 3 88,0 4-536,7 4-3449,-16 4 1129</inkml:trace>
  <inkml:trace contextRef="#ctx0" brushRef="#br0" timeOffset="2514.151">1410 832 9562,'-4'7'2430,"-3"77"851,7 50-3514,1-119 370,5 85-34,5-1 1,12 43-104,-17-108 26,8 27 219,-12-97 1304,-25-406 0,28 402-1709,0 41 130,1 1-1,-1-1 0,1 1 0,-1 0 0,0 1 1,0-1-1,0 1 0,0 0 0,0 0 1,-1 1-1,0-1 0,1 1 0,2 4 31,3 1-20,-8-9 21,0 1-1,0 1 1,0-1-1,0 0 1,0 0 0,0 1-1,-1-1 1,1 1-1,0 0 1,-1-1-1,1 1 1,-1 0-1,0 0 1,1 0 0,-1 0-1,0 0 1,0 0-1,-1 0 1,1 0-1,0 1 1,-1-1-1,1 0 1,-1 0-1,0 1 1,1-1 0,-1 0-1,0 0 1,-1 1-1,1-1 1,0 0-1,-1 1 1,1-1-1,-1 0 1,0 0 0,1 0-1,-1 0 1,0 0-1,0 0 1,-1 0-1,1 0 1,0 0-1,-5 2 41,0-1-1,1-1 1,-1 1-1,0-1 1,0 0 0,0-1-1,0 1 1,-1-1 0,1 0-1,0-1 1,-6 1-41,-17 2 148,-41-11-566,70 6 291,0 1 1,1 0-1,-1-1 0,0 1 0,1 0 1,-1-1-1,1 1 0,0 0 0,-1-1 0,1 1 1,0 0-1,0 0 0,0 0 0,0 0 0,0 0 1,0 0-1,0 0 0,0 0 0,0 0 0,0 0 1,1 1-1,-1-1 0,0 0 0,0 1 1,1-1-1,-1 1 0,0 0 0,2-1 127,30-9-3139,3-2 265</inkml:trace>
  <inkml:trace contextRef="#ctx0" brushRef="#br0" timeOffset="3176.554">1897 867 8402,'-16'-83'6389,"16"83"-6362,0-1 0,0 1 0,0 0 1,0-1-1,0 1 0,0 0 0,0 0 0,0-1 0,-1 1 0,1 0 0,0-1 0,0 1 0,0 0 0,0 0 0,0-1 1,-1 1-1,1 0 0,0 0 0,0 0 0,0-1 0,-1 1 0,1 0 0,0 0 0,0 0 0,-1 0 0,1 0 1,0-1-1,-1 1 0,1 0 0,0 0 0,0 0 0,-1 0 0,1 0 0,0 0 0,-1 0 0,1 0 0,0 0 1,0 0-1,-1 0 0,1 0 0,0 0 0,-1 0 0,1 0 0,0 0 0,0 1 0,-1-1 0,1 0 0,0 0 0,0 0 1,-1 0-1,1 0 0,0 1 0,0-1 0,-1 0 0,1 0 0,0 1 0,0-1 0,0 0 0,-1 0 0,1 1 1,0-1-28,-40 84 1631,26-52-1566,1 0 0,2 1 0,1 0 0,2 1 0,-2 17-65,9-50 2,1 0 0,-1 1 0,1-1 0,-1 0 0,1 1 0,-1-1-1,1 1 1,0-1 0,-1 0 0,1 1 0,0-1 0,0 1 0,0-1 0,0 1 0,1-1 0,-1 1 0,0-1 0,0 0 0,1 1 0,-1-1-1,1 1 1,-1-1 0,1 0 0,0 0 0,0 1 0,-1-1 0,1 0 0,0 0 0,0 0 0,0 0 0,0 0 0,0 0 0,1 0 0,-1 0-1,0 0 1,0 0 0,1-1 0,-1 1 0,0-1 0,1 1 0,-1-1 0,0 1 0,1-1 0,-1 0 0,1 1 0,-1-1 0,1 0-2,10-4 38,0 0 0,0-1 0,0-1 0,-1 0 0,0 0 0,0-1 0,7-6-38,2 0 63,-13 8-36,45-23 61,-51 27-93,1 1 1,-1-1 0,1 0-1,-1 1 1,1 0-1,-1-1 1,1 1-1,0 0 1,-1 0-1,1 0 1,-1 0-1,1 0 1,0 0-1,-1 0 1,1 1-1,-1-1 1,1 1 0,-1-1-1,1 1 1,-1-1-1,1 1 1,-1 0-1,0 0 1,1 0-1,-1 0 1,0 0-1,1 0 1,-1 0-1,0 0 1,0 0-1,0 0 1,1 2 4,17 70-133,-18-73 149,0 0 1,0 0 0,0 0 0,0 0-1,0-1 1,0 1 0,-1 0 0,1 0-1,0-1 1,0 1 0,0 0 0,0-1-1,0 1 1,-1-1 0,1 1-1,0-1 1,-1 0 0,1 1 0,0-1-1,-1 0 1,1 1 0,0-1 0,-1 0-1,1 0 1,-1 1 0,0-1 0,1 0-1,-1 0 1,0 0 0,1 0 0,-1 0-1,0 0 1,0 0 0,0 1 0,0-1-1,0 0 1,0 0 0,0-1-17,3-5 117,-1-1 1,0 0-1,0 0 0,-1 0 1,0 0-1,0 0 0,-1 0 1,0 0-1,0 0 0,-1 0 1,-1-3-118,-10-66 485,12 78-486,0-1 1,0 0-1,0 0 0,0 0 0,0 0 0,0 1 1,0-1-1,0 0 0,0 0 0,-1 0 1,1 0-1,0 1 0,0-1 0,0 0 0,0 0 1,0 0-1,-1 0 0,1 0 0,0 0 0,0 0 1,0 1-1,0-1 0,-1 0 0,1 0 1,0 0-1,0 0 0,0 0 0,0 0 0,-1 0 1,1 0-1,0 0 0,0 0 0,0 0 0,-1 0 1,1 0-1,0 0 0,0 0 0,0 0 1,0 0-1,-1 0 0,1-1 0,0 1 0,0 0 1,0 0-1,0 0 0,-1 0 0,1 0 0,0 0 1,0 0-1,0-1 0,0 1 0,0 0 1,0 0-1,-1 0 0,1 0 0,0-1 1,2 12-28,-2-8 22,0-1 0,0 1 0,1 0 1,-1 0-1,1 0 0,-1-1 0,1 1 1,0 0-1,0 0 0,0-1 1,1 1-1,-1-1 0,0 1 0,1-1 1,0 0-1,0 1 0,-1-1 0,1 0 1,1 0-1,-1 0 0,0-1 1,0 1-1,1 0 0,-1-1 0,1 0 1,-1 1-1,1-1 0,-1 0 0,3 0 6,58 17-18,58 8-37,-109-26 56,1-1 0,0 1-1,-1-2 1,1 0 0,-1 0 0,0-1-1,0-1 1,0 0 0,1-1-1,-10 4 4,-1-1-1,1 0 1,-1 0 0,1 1 0,-1-1 0,0-1 0,0 1-1,1 0 1,-2 0 0,1-1 0,0 1 0,0-1 0,-1 0-1,0 0 1,1 1 0,-1-1 0,0 0 0,0 0 0,-1 0-1,1 0 1,0-2-4,1-4 13,1-4-1,0 0 0,-1 1-1,-1-1 1,0 0 0,-1 0-1,0 0 1,-1 0 0,0 0 0,-1 1-1,0-1 1,-1 0 0,-1 1-1,0 0 1,-1-2-12,4 14-1,1-1-1,-1 0 0,0 0 1,1 0-1,-1 1 0,0-1 1,1 0-1,-1 1 0,0-1 1,0 1-1,1-1 0,-1 1 1,0-1-1,0 1 1,0-1-1,0 1 0,0 0 1,0-1-1,0 1 0,1 0 1,-1 0-1,0 0 0,0 0 1,0 0-1,0 0 1,0 0-1,0 0 0,0 0 1,0 0-1,0 1 0,0-1 1,0 0-1,0 1 0,0-1 1,0 0-1,1 1 1,-1-1-1,0 1 0,0 0 1,0-1-1,1 1 0,-1 0 1,0-1-1,1 1 0,-1 0 1,1 0-1,-1-1 1,0 1 0,-7 15-26,0-1-1,1 1 1,0 0-1,2 1 1,0 0-1,-2 11 28,0-2-20,-18 115-65,25-140 83,0 0 1,0 1-1,-1-1 1,1 1-1,0-1 1,1 1-1,-1-1 1,0 0-1,0 1 1,1-1-1,-1 0 1,0 1 0,1-1-1,-1 0 1,1 1-1,0-1 1,-1 0-1,1 0 1,0 0-1,0 1 1,0-1-1,0 0 1,0 0-1,0 0 1,0-1-1,0 1 1,0 0-1,1 0 1,-1-1-1,0 1 1,0 0-1,1-1 1,-1 1-1,0-1 1,1 0 0,-1 1-1,0-1 1,1 0-1,-1 0 1,1 0-1,-1 0 1,1 0-1,-1 0 1,0 0-1,1-1 1,0 1 1,63-24-42,-2-23-1362,-51 26 786,-2 0 0,0-1-1,-1 0 1,-1-1 0,2-13 618,13-57-3528,-6-8 293</inkml:trace>
  <inkml:trace contextRef="#ctx0" brushRef="#br0" timeOffset="3476.205">2604 463 6753,'-5'-3'7512,"-7"18"-5984,-4 59-568,15 83-516,5-122-400,0 1 0,3-2 0,0 1 0,3-1 0,0 0 0,4 2-44,-11-28 6,-1-1 1,0-1-1,1 1 0,0-1 1,0 0-1,0 0 0,1 0 1,0 0-1,0-1 0,0 0 1,1 0-1,3 3-6,30 35 129,-59-58-985,-51-28-1045,67 40 1895,0 0 1,0 0 0,0-1 0,1 0 0,-1 0 0,1 0 0,0 0-1,0-1 1,1 1 0,-1-1 0,1 0 0,0 0 0,0 0 0,1-1 0,-1 1-1,1-1 1,1 1 0,-1-1 0,1-1 5,-5-7 104,0-3 203,1 0 0,1 0 0,0-1 0,1 1 0,1-1 0,1-7-307,18 17 791,64 12-746,28-5-4694,-80-1 1323</inkml:trace>
  <inkml:trace contextRef="#ctx0" brushRef="#br0" timeOffset="3842.778">2901 638 9474,'-45'36'4163,"5"34"-2550,35-61-1605,-7 15 129,0 0-1,1 1 1,1 1-1,2 0 1,0 0 0,2 1-1,1 0 1,1 0 0,1 12-137,3-36 11,1 1 1,0-1-1,0 0 1,0 0-1,0 0 1,1 1-1,0-1 1,-1-1-1,1 1 1,0 0-1,0 0 1,0-1 0,1 1-1,-1-1 1,0 0-1,1 1 1,0-1-1,0 0 1,-1-1-1,1 1 1,0 0-1,0-1 1,0 0 0,1 0-1,-1 0 1,2 1-12,4 0 22,1 0 0,-1-1 1,0 0-1,1 0 0,-1-1 0,1 0 1,-1-1-1,0 0 0,1 0 1,-1-1-1,7-2-22,-5 0 43,-1 0 1,1 0-1,-1-1 0,1-1 1,-2 0-1,1 0 0,-1-1 1,1-1-44,3-14 201,-9-3 7,0 0 1,-2 0-1,-1 0 1,-1-1-1,-1 1 0,-1 0 1,-1 0-1,-2-2-208,-7-16 320,11 42-317,0 0 0,0 1 0,0-1-1,1 0 1,-1 1 0,0-1 0,0 1 0,0-1-1,0 1 1,0-1 0,0 1 0,0 0-1,0-1 1,0 1 0,0 0 0,0 0 0,0 0-1,0 0 1,-1 0 0,1 0 0,0 0 0,0 0-1,0 0 1,0 1 0,0-1 0,0 0 0,0 1-1,0-1 1,0 1 0,0-1 0,0 1-1,0-1 1,1 1 0,-1-1 0,0 1 0,0 0-1,0 0 1,1-1 0,-1 1 0,0 0 0,1 0-1,-1 0 1,1 0 0,-1 0 0,1 0 0,-1 0-1,1 0 1,0 0 0,-1 0 0,1 0 0,0 0-1,0 0 1,0 0 0,0 0-3,-2 15-610,0 1 1,1-1-1,1 0 0,0 1 1,1-1-1,1 0 0,1 0 1,4 14 609,8 17-3432</inkml:trace>
  <inkml:trace contextRef="#ctx0" brushRef="#br0" timeOffset="4859.001">3240 315 5841,'0'-1'143,"0"1"0,-1-1 0,1 1 0,0-1-1,0 1 1,0-1 0,0 1 0,0 0 0,0-1 0,-1 1-1,1-1 1,0 1 0,0-1 0,-1 1 0,1 0 0,0-1-1,-1 1 1,1 0 0,0-1 0,-1 1 0,1 0 0,0-1-1,-1 1 1,1 0 0,-1 0 0,1-1 0,-1 1 0,1 0-1,0 0 1,-1 0 0,1 0 0,-1 0 0,1 0 0,-1 0-1,1 0 1,-1 0 0,1 0 0,-1 0 0,1 0 0,-1 0-1,1 0 1,-1 0 0,1 0 0,-1 0 0,1 0 0,0 1-1,-1-1 1,1 0 0,-1 0 0,1 1 0,0-1 0,-1 0-1,1 1 1,0-1 0,-1 0 0,1 1 0,0-1 0,-1 0-1,1 1 1,0-1 0,0 1 0,-1-1 0,1 1 0,0-1-1,0 0 1,0 1 0,0 0-143,-2 37 1057,3-31-1183,1 111 50,-2-5 296,5 0 0,5 0 0,16 66-220,-23-165 34,1 1-1,0-1 1,0 0-1,2-1 1,0 1-1,0-1 1,2 2-34,25 33 327,-66-104 1597,22 37-1812,2-1-1,-1 0 1,2 0-1,1-1 1,1 0 0,-3-16-112,2 10 28,-37-176-110,46 183-81,11 28-6,-7-2 139,-2-3 16,1 0 1,-1 0 0,0 0 0,1 0 0,0-1 0,0 0 0,0 0 0,0 0 0,0-1 0,0 1 0,0-1 0,0 0 0,1-1 0,-1 1 0,0-1 0,1 0 0,-1 0-1,0-1 1,0 0 0,1 0 0,-1 0 0,0 0 0,0-1 0,0 0 0,0 0 0,0 0 0,-1-1 0,1 0 0,0 0 13,26-18 17,-2-2 1,0-2-1,-1 0 1,7-10-18,-21 21 18,14-13 56,-2-2-1,-1 0 1,19-30-74,-42 55 11,1 1 0,-1 0-1,0-1 1,0 0 0,-1 1-1,1-1 1,-1 0 0,0 0 0,0 0-1,0 0 1,0 0 0,-1 0-1,1 0 1,-1 0 0,0-1 0,-1 1-1,1 0 1,-1 0 0,1 0-1,-1 0 1,0 0 0,-1 0-1,1 0 1,-1 1 0,0-1 0,0 0-1,0 1 1,0-1 0,0 1-1,-1 0 1,0 0 0,1 0 0,-1 0-1,-1 0-10,1 2-9,1 0-1,0 1 1,-1-1-1,1 1 1,0 0-1,-1 0 1,1 0-1,-1 0 1,1 0-1,0 1 1,-1-1-1,1 1 1,0-1-1,-1 1 1,1 0-1,0 0 1,0 0-1,0 0 1,0 0-1,0 1 1,0-1-1,0 1 1,0-1-1,0 1 1,1 0-1,-1-1 1,1 1-1,-1 0 1,1 0-1,0 0 1,-1 0-1,1 1 1,0-1-1,1 0 1,-1 0-1,0 1 1,0-1-1,1 2 10,-1-3-1,-7 22-17,0 1 0,1 0 0,2 0 0,1 1 0,0-1 0,2 1 0,1 0 0,1 0 1,1 0-1,1 0 0,5 23 18,-5-20-4,3 33 0,3 0 0,2 0 0,3-1 0,17 51 4,26-12 35,-66-154 1648,-14-143-1449,-11-44-193,30 218-57,2 12-74,9 23-35,37 77-187,-7 49 245,-33-124 62,-3-11 4,0 0 1,0 0-1,1 1 1,-1-1 0,0 0-1,1 0 1,-1 0 0,1 0-1,0 0 1,-1 0-1,1 0 1,0 0 0,0-1-1,0 1 1,1 0 0,-1 0-1,0-1 1,1 1-1,-1-1 1,1 1 0,-1-1-1,1 0 1,0 0 0,0 1-1,-1-1 1,1 0-1,2 0 1,13-12 15,34-191 146,-10-16 150,-45 210-340,-3 23-124,5 0 130,1 0 1,0 1 0,1-1-1,0 0 1,2 0 0,0 0-1,1 4 23,0 3-1,-1-11 0,-2 0 0,1-1 0,1 0 0,0 0 1,0 0-1,1 0 0,1 0 1,-1-1-1,2 1 0,3 6 1,-7-15 3,0-1 0,0 1-1,0-1 1,-1 1 0,1-1 0,0 0-1,1 1 1,-1-1 0,0 0 0,0 0 0,0 0-1,0 1 1,0-1 0,0 0 0,0-1-1,0 1 1,0 0 0,0 0 0,0 0-1,0 0 1,0-1 0,0 1 0,0-1-1,0 1 1,0-1 0,0 1 0,0-1-1,0 1 1,0-1 0,0 0 0,-1 1 0,1-1-1,0 0 1,0 0 0,-1 0 0,1 0-1,-1 1 1,1-1 0,-1 0 0,1 0-1,-1 0 1,1 0 0,-1 0 0,0 0-1,0 0 1,1-1 0,-1 1 0,0 0-1,0 0 1,0 0 0,0 0 0,0 0 0,0 0-1,-1 0 1,1 0 0,0 0 0,-1-1-4,2-50-2087,-9 31-1641</inkml:trace>
  <inkml:trace contextRef="#ctx0" brushRef="#br0" timeOffset="5110.577">3724 345 11707,'-20'-4'3120,"2"-4"801,30 2-3345,-3 4-440,3-1-896,14 2-3161,6 2 712</inkml:trace>
  <inkml:trace contextRef="#ctx0" brushRef="#br0" timeOffset="5360.394">4009 388 6393,'79'-46'9449,"-77"45"-9410,0 0 0,-1 0 1,1 1-1,0-1 0,0 0 0,0 1 0,-1-1 0,1 1 1,0-1-1,0 1 0,0 0 0,0 0 0,0 0 0,0 0 0,0 0 1,0 0-1,0 1 0,0-1 0,-1 1 0,1-1 0,0 1 1,0-1-1,0 1 0,-1 0 0,1 0 0,0 0 0,-1 0 1,1 0-1,-1 1 0,1-1 0,-1 0 0,0 1 0,1-1 1,-1 1-1,0-1 0,0 1 0,0 0 0,0-1 0,0 1 1,-1 0-1,1 0 0,0 0 0,-1-1 0,1 1 0,-1 0 0,0 0 1,0 0-1,0 0 0,0 0 0,0 0 0,0 0 0,0 0 1,0 0-1,-1-1 0,1 1 0,-1 0 0,0 0 0,1 0 1,-1-1-1,0 1 0,0 0 0,0 0 0,0 0-39,-51 67 188,46-56-171,1 1-1,1 0 1,0 0-1,1 0 1,0 1-1,1-1 1,1 1-1,0-1 1,1 1-1,0 0 1,2 7-17,-2-18 8,0 0 1,1-1-1,-1 1 0,1 0 1,-1-1-1,1 1 1,0 0-1,0-1 1,1 1-1,-1-1 1,1 1-1,0-1 0,-1 0 1,1 0-1,1 0 1,-1 0-1,0 0 1,1 0-1,0-1 1,-1 1-1,1-1 0,0 1 1,1-1-1,-1 0 1,0-1-1,0 1 1,1 0-1,-1-1 1,1 0-1,-1 0 1,1 0-1,0 0 0,2 0-8,7 0-9,1 0 0,0-1 0,0 0 0,-1-1 0,1-1 0,0 0 0,-1 0 0,0-2 0,1 0 0,6-3 9,10-22-4573,-28 14 1009</inkml:trace>
  <inkml:trace contextRef="#ctx0" brushRef="#br0" timeOffset="5643.497">4094 492 7938,'-9'-16'3424,"3"14"137,4 4-1736,5-2-1073,9 9-168,3-6-352,14-2-56,-1-1 48,-1 2-336,31-4 2953,2-5-6578,4 2 2945</inkml:trace>
  <inkml:trace contextRef="#ctx0" brushRef="#br0" timeOffset="5916.111">4402 362 8994,'-15'0'3137,"7"1"383,6 5-2231,4 5-745,4 7-136,3-1-248,6 6-8,-1-8-80,9 0 8,-5 0-24,2 13 24,-5-18-24,3 11-112,-10-10-312,-1-11-536,-4-21 2984,-1 10-5817,-5-24 2521</inkml:trace>
  <inkml:trace contextRef="#ctx0" brushRef="#br0" timeOffset="6729.645">4601 433 7922,'-19'-1'5079,"21"1"-1043,7 0-3687,1 0-194,0 0 0,1-1 0,-1 0 0,0 0 0,0-1 0,0-1 0,0 1 0,0-2 0,0 1 0,-1-1 0,0-1-1,2 0-154,44-31 241,-71 72-515,14-34 271,1 0-1,1 0 1,-1 0-1,0 1 1,0-1-1,1 1 1,-1-1-1,1 0 0,0 1 1,0-1-1,0 1 1,0-1-1,0 1 1,0-1-1,1 0 1,-1 1-1,1-1 1,0 0-1,-1 1 1,1-1-1,0 0 1,1 0-1,-1 1 1,0-1-1,1 0 1,-1 0-1,1-1 1,-1 1-1,1 0 1,0 0-1,0-1 1,0 1-1,0-1 1,0 0-1,0 1 1,0-1-1,0 0 1,0 0-1,1 0 1,-1-1-1,3 1 4,5 0 34,0-1 1,0 0-1,-1-1 0,1 0 1,0-1-1,0 0 0,0-1 1,-1 0-1,1 0 0,-1-1 0,5-3-34,-4 4 23,0-1-1,-1-1 0,1 0 1,-1 0-1,0-1 0,-1 0 1,1 0-1,-1-1 0,0 0 1,-1-1-1,2-1-22,-9 8-7,1-1 1,0 1-1,0 0 1,-1-1-1,1 1 0,-1-1 1,1 0-1,-1 1 1,0-1-1,1 1 1,-1-1-1,0 1 0,0-1 1,0 0-1,0 1 1,0-1-1,-1 1 1,1-1-1,0 1 0,-1-1 1,1 0-1,-1 1 1,0 0-1,1-1 1,-1 1-1,0-1 0,0 1 1,0 0-1,0 0 1,0-1-1,0 1 1,0 0-1,-1 0 0,1 0 1,0 0-1,0 0 1,-1 1-1,1-1 1,-1 0-1,1 0 1,-2 0 5,1 3-14,0-1 0,0 1-1,1-1 1,-1 1-1,1-1 1,-1 1-1,1 0 1,0 0 0,-1 0-1,1 0 1,0 0-1,0 0 1,0 0-1,0 0 1,1 0-1,-1 0 1,1 0 0,-1 1-1,1-1 1,0 0-1,0 0 1,0 1-1,0-1 1,0 0 0,0 0-1,1 1 16,-1-3 2,1 1 0,0-1 0,0 0-1,0 1 1,0-1 0,0 0 0,0 0 0,-1 0 0,1 0 0,0 1-1,0-2 1,0 1 0,0 0 0,0 0 0,0 0 0,0 0-1,0 0 1,-1-1 0,1 1 0,0 0 0,0-1 0,0 1 0,0-1-1,-1 1 1,1-1 0,0 1 0,-1-1 0,1 0 0,0 1-1,-1-1 1,1 0 0,0 1-2,-1-1 2,19-11 18,-1-2 0,-1 0-1,0-1 1,-1-1 0,0 0-1,-2-2 1,0 1 0,-1-2-1,0 1 1,-2-2 0,0 0-1,-1 0 1,-2-1 0,0 0-1,-1 0 1,4-21-20,-11-10-11,-1 52 6,0 0 0,-1-1-1,1 1 1,0 0 0,-1 0-1,1 0 1,0 0 0,-1 0-1,1 0 1,0 1 0,-1-1-1,1 0 1,0 1 0,0-1-1,-1 1 1,1-1 0,0 1-1,0-1 1,0 1 0,0 0-1,0 0 1,0 0 0,0 0-1,0-1 1,0 1 0,0 0-1,0 1 1,0-1 0,1 0-1,-1 0 1,0 0 0,1 0-1,-1 1 1,1-1 0,-1 0-1,1 0 1,0 1-1,-1-1 1,1 1 5,0-1-5,-7 11 1,1 1 0,0-1 0,1 1-1,0 0 1,1 1 0,1-1 0,0 1 0,1-1-1,0 1 1,1 0 0,1 0 0,0 0 0,1 0-1,0-1 1,2 1 0,-1 0 0,1-1 0,1 1-1,1-1 1,0 0 0,6 11 4,-6-16-43,0 0 1,1 0-1,0-1 0,0 0 0,1 0 1,0-1-1,0 0 0,1 0 0,-1 0 0,1-1 1,1-1-1,-1 1 0,0-1 0,1 0 1,0-1-1,6 1 43,-20-12-1358,-156-70-1130,67 41 2334,35 3 709,58 33-521,0 0-1,0 0 1,0 0-1,1 0 1,-1 0 0,1 0-1,-1 0 1,1 0-1,-1 0 1,1-1-1,0 1 1,-1 0 0,1 0-1,0-1 1,0 1-1,0 0 1,0 0-1,0-1 1,0 1-1,0 0 1,1 0 0,-1 0-1,0-1 1,1 1-1,-1 0 1,1 0-1,-1 0 1,1 0 0,-1 0-1,1 0 1,0 0-1,0 0 1,0 0-1,-1 0 1,1 0-1,0 0 1,0 0 0,0 1-1,0-1 1,0 0-1,0 1 1,1-1-1,-1 1 1,0-1 0,0 1-1,0-1 1,0 1-1,1 0 1,-1 0-1,0-1 1,0 1-1,1 0 1,-1 0 0,1 1-34,76-2 492,76-9 188,-81-8-1343,-66 9-2220,-17 0 123</inkml:trace>
  <inkml:trace contextRef="#ctx0" brushRef="#br0" timeOffset="8465.896">434 1689 7618,'-13'-20'7419,"13"29"-5644,49 148-1163,-48-153-606,1-1 0,0 1 0,0 0 0,0 0 0,1-1 0,0 1 0,-1-1 0,1 0 0,0 0 0,1 0 1,-1 0-1,0 0 0,1-1 0,-1 0 0,1 0 0,0 0 0,0 0 0,0 0 0,0-1 0,0 1 0,0-1 0,0 0 0,1 0 0,-1-1 1,0 0-1,1 1 0,-1-1 0,0-1 0,1 1 0,-1 0 0,0-1 0,0 0 0,0 0 0,1-1 0,-1 1 0,0-1 0,0 0 0,3-1-6,3-2 48,0 0-1,0-1 0,-1 1 1,0-2-1,0 1 1,0-1-1,-1-1 0,0 0 1,0 0-1,-1 0 0,0-1 1,-1 0-1,1-1 0,-2 1 1,1-1-1,-2 0 0,1 0 1,1-8-48,-1-3 286,-5 21-277,0 0 0,-1 0 0,1 1 0,0-1 0,0 0 0,0 0 0,0 0 0,0 0 0,0 1 0,0-1 0,0 0 0,0 0 0,0 0 0,-1 0 0,1 0 0,0 1 0,0-1 0,0 0 0,0 0 0,0 0 0,-1 0 0,1 0 0,0 0 0,0 0 0,0 0-1,0 1 1,-1-1 0,1 0 0,0 0 0,0 0 0,0 0 0,0 0 0,-1 0 0,1 0 0,0 0 0,0 0 0,0 0 0,-1 0 0,1 0 0,0 0 0,0 0 0,0-1 0,0 1 0,-1 0 0,1 0 0,0 0 0,0 0 0,0 0 0,0 0 0,-1 0 0,1 0 0,0-1 0,0 1 0,0 0 0,0 0-1,0 0 1,0 0 0,-1-1-9,-2 8 10,0-1 0,1 1 0,-1 0 0,1 0 0,0 0 0,1 0 0,0 0 0,0 1 0,0-1 0,1 0 0,0 0 0,1 1 0,-1-1 0,1 0 0,1 0 0,-1 0 0,1 0 0,1 0 0,0 1-10,-1-6 3,0-1 0,1 1 0,-1-1 0,1 1 0,-1-1 0,1 0-1,-1 0 1,1 0 0,0-1 0,-1 1 0,1-1 0,0 1 0,0-1 0,-1 0 0,1 0 0,0 0 0,0 0 0,0-1 0,-1 1 0,1-1 0,0 0 0,-1 0 0,1 0 0,-1 0 0,1 0 0,-1 0-1,1-1 1,-1 1 0,0-1 0,1 1 0,-1-1 0,0 0 0,1-2-3,143-122 260,-144 124-256,-1 1-7,0 0 0,-1-1 0,1 1 0,0 0 0,0-1 0,0 1 0,0 0 0,0 0 0,0 0 1,0 0-1,0 0 0,0 0 0,1 0 0,-1 1 0,0-1 0,1 0 0,-1 0 0,0 1 0,1-1 0,-1 1 0,1 0 1,-1-1-1,1 1 0,-1 0 0,1 0 0,-1 0 0,1 0 0,-1 0 0,1 0 0,0 0 3,-2 48-130,0-39 112,-1 4 13,0-1 1,2 1-1,-1-1 1,2 0-1,-1 1 1,2-1-1,3 12 5,-6-23 3,1 0 1,0 0-1,-1 0 0,1 0 0,0 0 1,0 0-1,0 0 0,-1 0 0,1 0 1,0 0-1,0-1 0,0 1 0,1 0 1,-1-1-1,0 1 0,0-1 0,0 1 1,0-1-1,0 0 0,1 1 0,-1-1 1,0 0-1,0 0 0,0 0 0,1 0 1,-1 0-1,0 0 0,0 0 0,1 0 1,-1 0-1,0-1 0,0 1 1,0 0-1,1-1 0,-1 1 0,0-1 1,0 0-1,0 1 0,0-1 0,0 0 1,0 1-1,0-1 0,0 0 0,0 0 1,-1 0-1,1 0 0,0 0 0,0 0 1,-1 0-1,1 0 0,-1 0 0,1 0 1,-1 0-1,1-1 0,-1 1 0,0 0 1,1-1-4,9-17-113,0 0 0,-2 0 1,0-1-1,-1 0 1,-1 0-1,0 0 1,-2-1-1,-1 0 1,0 0-1,-2 0 1,0 0-1,-1 0 1,-2-11 112,1-62-2649,4 90 1981,-2 15 584,-1-6 77,-4 17 129,2 0 0,0 1 0,2-1 1,0 1-1,2-1 0,0 1 0,2-1 1,0 0-1,2 0 0,0 0 0,3 5-122,-1-9 33,-4-8-7,0 0-1,1 0 1,0-1 0,0 1-1,1-1 1,0 0 0,1-1-1,0 1 1,0-1 0,1-1-1,1 1-25,-8-7 25,0 0-1,0-1 1,0 1 0,0-1-1,0 1 1,0-1 0,1 0-1,-1 0 1,0 1-1,0-1 1,0 0 0,0 0-1,0 0 1,1 0-1,-1 0 1,0 0 0,0-1-1,0 1 1,0 0 0,0 0-1,1-1 1,-1 1-1,0-1 1,0 1 0,0-1-1,0 0 1,0 1-1,0-1 1,-1 0 0,1 1-1,0-1 1,0 0 0,0 0-1,-1 0 1,1 0-1,0 0 1,-1 0 0,1 0-1,-1 0 1,1 0-1,-1 0 1,1 0 0,-1 0-1,0-1 1,0 1 0,1-1-25,12-55 654,-12 47-619,0 1-1,0 0 1,-1-1-1,-1 1 1,1-1 0,-1 1-1,-1 0 1,0-1-1,0 1 1,-1 0-1,-2-5-34,16 40-357,-8-21 364,1-1-1,-1 0 1,0-1-1,1 1 1,0 0-1,0-1 1,0 0 0,0 0-1,1 0 1,-1-1-1,1 1 1,-1-1-1,1 0 1,0 0 0,0-1-1,0 1 1,0-1-1,0 0 1,0-1 0,1 1-1,-1-1 1,0 0-1,0 0 1,0-1-1,0 1 1,0-1 0,1-1-1,-1 1 1,0 0-1,-1-1 1,1 0 0,0 0-1,-1-1 1,1 1-1,-1-1 1,1 0-1,-1 0 1,0-1 0,-1 1-1,1-1 1,0 0-1,-1 0 1,0 0 0,0 0-1,0 0 1,1-4-7,-1-27 246,-11 74-415,7-37 167,1 0 0,0 1 0,0-1 0,1 0-1,-1 1 1,0-1 0,1 0 0,-1 1 0,1-1 0,0 0 0,0 0 0,0 1 0,0-1-1,0 0 1,0 0 0,1 0 0,-1-1 0,0 1 0,1 0 0,0 0 0,-1-1 0,1 1-1,0-1 1,0 1 0,0-1 0,0 0 0,0 0 0,0 0 0,0 0 0,1 0 0,-1 0-1,0-1 1,0 1 0,1-1 0,-1 1 0,1-1 2,103 15-44,-39 4 53,-61-17-24,-6-2 27,0 0 0,0-1 0,0 1 0,0 0 1,0-1-1,0 1 0,0 0 0,0-1 0,0 1 0,0 0 0,0-1 0,0 1 0,0 0 0,0-1 1,0 1-1,0 0 0,0-1 0,0 1 0,1 0 0,-1-1 0,0 1 0,0 0 0,0-1 0,1 1 0,-1 0 1,0 0-1,0-1 0,1 1 0,-1 0 0,0 0 0,0 0 0,1-1 0,-1 1 0,0 0 0,1 0 0,-1 0 1,0 0-1,1-1 0,-1 1 0,0 0 0,1 0 0,-1 0 0,0 0 0,1 0 0,-1 0 0,0 0 0,1 0 1,-1 0-1,0 0 0,1 0 0,-1 1 0,0-1 0,1 0 0,-1 0 0,0 0 0,1 0 0,-1 0 1,0 1-1,1-1 0,-1 0 0,0 0 0,0 0 0,1 1 0,-1-1-12,-57-179 2419,47 116-2325,12 62-120,-1-1 1,1 1-1,0 0 1,0 0-1,0 0 1,0 0-1,0 0 1,0 0 0,0 1-1,0-1 1,0 0-1,0 1 1,0 0-1,1 0 1,-1-1-1,0 1 1,0 0-1,0 1 1,1-1-1,-1 0 1,0 1 0,0-1-1,0 1 1,0 0-1,0-1 1,0 1-1,0 0 1,0 0-1,0 1 1,0-1-1,-1 0 1,1 1 0,0-1 25,15 5-1263,24 3-2524,5-7-185</inkml:trace>
  <inkml:trace contextRef="#ctx0" brushRef="#br0" timeOffset="9601.859">2190 1535 4249,'-1'-35'8324,"1"40"-4137,2 33-3619,-3-17-535,2 0 0,0 0 0,1 0 0,1 0 0,1 0 0,1-1 0,1 0 0,0 0 0,2 0 0,2 3-33,-9-20 14,0 0-1,1 0 0,-1-1 0,1 1 0,0-1 0,-1 1 0,1-1 0,0 0 0,1 1 0,-1-1 1,0 0-1,0-1 0,1 1 0,-1 0 0,1-1 0,0 1 0,-1-1 0,1 0 0,0 0 1,0 0-1,0 0 0,0 0 0,0-1 0,0 1 0,0-1 0,0 0 0,0 0 0,0 0 1,0 0-1,0 0 0,0-1 0,0 0 0,0 1 0,0-1 0,2-1-13,4-6 144,0 1 0,-1-1 0,0-1 0,0 0 0,-1 0 0,0 0 0,0-1 0,-1 0 0,-1 0 0,0-1 0,0 1 0,-1-1 0,0 0-1,-1 0 1,0-1 0,0-5-144,-1 5 101,-1-1 0,0 1-1,-1 0 1,0 0 0,0 0-1,-2 0 1,1 0 0,-2 0-1,1 0 1,-2 0-1,0 1 1,0-1 0,-1 1-1,0 0 1,-1 0-101,5 10-6,0 1 0,1-1 0,-1 1 0,0-1 1,0 1-1,0-1 0,0 1 0,0 0 0,0-1 0,0 1 0,0 0 0,0 0 0,0 0 0,1 0 1,-1 0-1,0 0 0,0 0 0,0 0 0,0 0 0,0 0 0,0 1 0,0-1 0,0 0 0,0 1 1,0-1-1,0 1 0,0-1 0,1 1 0,-1-1 0,0 1 0,0-1 0,1 1 0,-1 0 0,0-1 1,1 1-1,-1 0 0,1 0 0,-1-1 0,1 1 0,-1 0 0,1 0 0,-1 0 0,1 0 0,0 0 1,-1 0-1,1 0 0,0 0 0,0 0 0,0 0 0,0-1 0,0 1 0,0 0 0,0 0 0,0 0 1,0 0-1,0 0 0,1 0 0,-1 0 0,1 1 6,-2 0-125,0 0-1,1 1 1,-1-1 0,1 0 0,0 1 0,0-1-1,0 1 1,0-1 0,0 0 0,1 1-1,-1-1 1,1 0 0,-1 1 0,1-1-1,0 0 1,0 0 0,0 1 0,0-1-1,0 0 1,1 0 0,-1 0 0,0-1 0,1 1-1,0 0 1,-1 0 0,1-1 0,0 1-1,0-1 1,0 1 0,0-1 0,0 0-1,0 0 126,27 7-3618,5-11 104</inkml:trace>
  <inkml:trace contextRef="#ctx0" brushRef="#br0" timeOffset="9916.394">2795 1413 7066,'-32'-3'7239,"-17"29"-5281,38-18-1888,1 1 0,0 1 0,1-1 0,1 2 0,-1-1 0,1 1 0,1 1 0,0-1 0,1 1 0,0 0 0,1 1 0,0-1 0,1 1 0,0 0-1,1 0 1,0 3-70,3-14 5,-1 0 0,1 0 0,-1 0 0,1-1-1,-1 1 1,1 0 0,0 0 0,0 0 0,0 0 0,0 0-1,1 0 1,-1-1 0,0 1 0,1 0 0,-1 0 0,1 0-1,0 0 1,0-1 0,-1 1 0,1 0 0,0-1-1,0 1 1,1-1 0,-1 1 0,0-1 0,0 0 0,1 1-1,-1-1 1,1 0 0,-1 0 0,1 0 0,0 0-1,-1 0 1,1 0 0,0 0 0,-1-1 0,1 1 0,0-1-1,0 1 1,0-1 0,0 0 0,0 1 0,-1-1-1,3 0-4,3-3 85,1-1 0,-1 0 0,0 0 0,-1 0 0,1-1 0,-1 0 0,0 0 0,0 0 0,0-1 0,-1 0 0,0 0 0,0-1 0,0 1 0,-1-1-1,0 0 1,0-1-85,2 0 86,-1-1 0,1 0-1,-2-1 1,1 1 0,-1-1-1,-1 0 1,0 0 0,0 0-1,-1 0 1,0-1 0,-1 1-1,0-1 1,-1 1 0,0-1-1,-1 1 1,0 0 0,0-1-1,-1 1 1,0 0 0,-1-1-1,-2-4-85,4 14-58,1 0 0,0 0 0,-1 0 0,1 0 0,-1-1 0,1 1 0,-1 0 0,0 0-1,1 0 1,-1 0 0,0 0 0,0 1 0,0-1 0,1 0 0,-1 0 0,0 0 0,0 1-1,0-1 1,0 1 0,-1-1 0,1 1 0,0-1 0,0 1 0,0-1 0,0 1 0,0 0-1,-1 0 1,1-1 0,0 1 0,0 0 0,-1 0 0,1 0 0,0 1 0,0-1 0,0 0-1,0 0 1,-1 1 0,1-1 0,0 0 0,0 1 0,0-1 0,0 1 0,0 0 0,0-1-1,0 1 1,0 0 0,0-1 0,0 1 0,0 0 0,0 0 0,1 0 0,-1 0 0,0 0-1,1 0 1,-1 0 0,0 0 0,1 0 0,-1 0 0,1 1 0,0-1 0,-1 0 58,5 26-5431,5-18 2048</inkml:trace>
  <inkml:trace contextRef="#ctx0" brushRef="#br0" timeOffset="10304.521">2933 1155 9082,'-6'10'4627,"2"9"-3958,3-13-435,-5 30-44,0 0-1,3 0 0,1 0 0,1 0 0,2 0 1,2 0-1,1 0 0,3 4-189,-7-39 13,1 4 15,-1-1 1,1 0 0,1 0-1,-1 1 1,0-1-1,1 0 1,0 0 0,0-1-1,0 1 1,1 0-1,-1-1 1,1 1 0,0-1-1,0 0 1,0 0-1,0 0 1,4 3-29,-6-6 9,1 0 0,0 0 0,-1-1 0,1 1 0,-1 0 0,1 0 0,0-1 0,-1 1 0,1-1 0,-1 1 0,1-1 0,-1 0 0,0 0 0,1 1 0,-1-1 0,0 0 0,1 0 0,-1 0 0,0-1 0,0 1 1,0 0-1,0 0 0,0-1 0,0 1 0,0 0 0,0-1-9,-1 2 4,13-21 37,-1 1 0,-1-1 1,-1-1-1,-1 0 0,0 0 1,-2-1-1,-1 0 0,1-8-41,-1 0-39,0 0-1,-2-1 0,-2 1 0,-1-1 1,-1-10 39,-4 22-64,-14 74-156,11 0 483,2 0 0,2 1 0,3 10-263,0-57 48,0 0 0,1 0-1,0 0 1,0 0 0,1 0 0,0 0 0,0 0 0,1-1-1,0 1 1,1-1 0,-1 1 0,1-1 0,5 5-48,22 7-3648,-17-21 904</inkml:trace>
  <inkml:trace contextRef="#ctx0" brushRef="#br0" timeOffset="10942.337">3200 1140 9018,'-1'-9'8955,"10"26"-7756,13 99-1053,-17-77-109,0 7 6,18 86 125,-23-133-158,0 0 1,0 1-1,0-1 1,1 0-1,-1 1 1,0-1 0,1 0-1,-1 1 1,0-1-1,1 0 1,-1 1-1,1-1 1,-1 1 0,1-1-1,-1 1 1,1-1-1,0 1 1,-1 0-1,1-1 1,0 1 0,-1-1-1,1 1 1,0 0-1,-1 0 1,1-1-1,0 1 1,0 0 0,-1 0-1,1 0 1,0 0-1,-1 0 1,1 0-1,0 0 1,0 0 0,-1 0-1,1 0 1,0 1-1,0-1 1,-1 0-1,1 0 1,0 1 0,-1-1-1,1 0 1,0 1-1,-1-1 1,1 1-1,-1-1 1,1 1 0,-1-1-1,1 1 1,-1-1-1,1 1 1,-1-1 0,1 1-1,-1 0 1,0-1-1,1 1 1,-1 0-1,0-1 1,1 1 0,-1 0-1,0 0 1,0-1-1,0 1 1,0 0-1,0-1 1,0 1 0,0 0-1,0 0 1,0 0-11,14-23 325,-1-1 0,0-1 0,-2 0 0,7-23-325,-1 6 225,58-123 469,-74 161-821,17-19 314,-3 21-2966,-15 3-1687,-6 4 514,-6-2-1867</inkml:trace>
  <inkml:trace contextRef="#ctx0" brushRef="#br0" timeOffset="11141.802">3402 1255 6681,'1'13'2705,"-2"-3"528,1 8-1561,3 2-440,0-3-327,6 4-153,2 2-472,5 1-112,4-1-128,1 0 3000,-7-8-6568,1-6 3200</inkml:trace>
  <inkml:trace contextRef="#ctx0" brushRef="#br0" timeOffset="11366.561">3611 1368 8602,'0'6'2472,"-6"9"641,5-1-2417,5-4-288,1 1-200,-1-4 48,5-2-528,-10 0-2864,7-2 903</inkml:trace>
  <inkml:trace contextRef="#ctx0" brushRef="#br0" timeOffset="12096.327">3887 1095 9530,'-2'-22'6594,"3"30"-3825,2 261-2778,-4-39 138,15-178 42,-13-51-157,0-1 0,0 0 1,0 1-1,0-1 0,0 0 0,0 0 0,0 0 0,0 0 0,0 0 1,1 0-1,-1 0 0,0 0 0,0 0 0,0-1 0,0 1 1,0 0-1,0-1 0,0 1 0,0-1 0,0 1 0,0-1 0,0 1 1,0-1-1,0 0 0,0 1 0,-1-1 0,1 0 0,0 0 1,0 0-1,-1 0 0,1 1 0,-1-1 0,1 0 0,0-1-14,0 1 17,15-18 132,-1-1 1,-1 0 0,-1-1-1,0-1 1,-1-3-150,20-31 202,46-76 120,29-46-187,-68 106-224,-38 71-30,-1 0-1,0 1 0,1-1 0,-1 1 0,0-1 0,1 0 0,-1 1 0,0-1 0,0 0 0,0 1 0,0-1 0,0 0 0,0 0 0,0 1 0,0-1 0,0 0 0,0 1 0,0-1 0,0 0 0,0 1 0,0-1 0,-1 0 0,1 1 0,0-1 0,-1 0 0,1 1 0,0-1 0,-1 1 0,1-1 0,-1 0 0,1 1 0,-1-1 0,1 1 0,-1-1 0,1 1 0,-1 0 0,1-1 0,-1 1 0,0 0 0,1-1 1,-1 1-1,0 0 0,1 0 0,-1-1 0,0 1 0,1 0 0,-1 0 0,0 0 0,1 0 0,-1 0 0,0 0 0,0 0 120,-23-1-4248</inkml:trace>
  <inkml:trace contextRef="#ctx0" brushRef="#br0" timeOffset="12357.861">4054 1236 7266,'8'9'2608,"-1"15"465,1 2-1689,3 9-544,1-9-136,1-1-63,4-8-265,1-5-88,2-7-88,0 4-632,-5-8-209,-3 4-2807,-6 1 239</inkml:trace>
  <inkml:trace contextRef="#ctx0" brushRef="#br0" timeOffset="12901.071">4396 1337 8770,'4'-9'2191,"14"-50"3746,-17 57-5875,-1 0 0,0 0 0,0 0-1,0 0 1,-1 0 0,1 1-1,0-1 1,-1 0 0,0 0 0,1 0-1,-1 1 1,0-1 0,1 0-1,-1 1 1,0-1 0,0 1 0,-1-1-1,1 1 1,0-1 0,0 1-1,-1 0 1,1 0 0,-1-1 0,1 1-1,-1 0 1,1 0 0,-1 1 0,0-1-1,1 0 1,-1 0 0,0 1-1,-1-1-61,1 1 7,0 0 0,1 0 1,-1 0-1,0 0 0,0 0 0,0 1 0,1-1 0,-1 0 0,0 1 0,0 0 0,1-1 0,-1 1 0,0 0 0,1 0 0,-1 0 0,1 0 1,-1 0-1,1 0 0,0 0 0,-1 0 0,1 1 0,0-1 0,0 1 0,0-1 0,0 1 0,0-1 0,0 1 0,0-1 0,0 1 0,1 0 0,-1 1-7,-23 62-75,23-63 78,-1 5-7,-4 9 23,1 0 1,1 0 0,0 1-1,1-1 1,1 1-1,1 0 1,0 0 0,1 0-1,2 16-19,-1-32 8,-1 0-1,1 0 1,0-1-1,-1 1 1,1 0-1,-1-1 1,1 1-1,0 0 0,0-1 1,-1 1-1,1-1 1,0 1-1,0-1 1,-1 0-1,1 1 1,0-1-1,0 0 1,0 0-1,0 1 1,0-1-1,0 0 1,0 0-1,-1 0 1,1 0-1,0 0 1,0 0-1,0 0 1,0 0-1,0-1 1,0 1-1,0 0 1,-1 0-1,1-1 1,0 1-1,0-1 1,0 1-1,-1-1 1,1 1-1,0-1 1,0 1-1,-1-1 1,1 0-1,0 1 1,-1-1-1,1 0 1,-1 1-1,1-1 1,-1 0-1,1 0 0,-1 0 1,0 1-1,1-2-6,110-170 717,-62 89-607,-49 81-113,1 0 1,0 0-1,0 0 0,0 0 0,0 0 1,1 0-1,-1 0 0,1 0 1,-1 0-1,1 0 0,-1 1 0,1-1 1,0 1-1,0-1 0,0 1 1,0 0-1,0-1 0,0 1 0,0 0 1,0 1-1,0-1 0,0 0 1,1 0-1,-1 1 0,0 0 0,1-1 1,-1 1-1,0 0 0,1 0 1,-1 0-1,0 0 0,1 1 0,-1-1 1,0 1-1,2 0 2,-1 2-7,-1 1 0,0-1 1,0 1-1,0 0 0,0 0 0,-1 0 0,1 0 0,-1 0 1,0 0-1,0 0 0,-1 1 0,1-1 0,-1 0 0,0 0 1,0 1-1,-1-1 0,1 0 0,-1 0 0,0 0 0,0 0 1,0 1-1,0-1 0,-1-1 0,0 1 0,0 1 7,-4 17 4,-13 62 98,19-83-102,-1-1 0,1 1 0,0-1 1,0 0-1,-1 1 0,1-1 0,0 1 1,0-1-1,0 1 0,0-1 0,0 0 1,-1 1-1,1-1 0,0 1 0,0-1 1,0 1-1,0-1 0,1 1 0,-1-1 1,0 1-1,0-1 0,0 0 0,0 1 1,0-1-1,0 1 0,1-1 0,-1 1 1,0-1-1,0 0 0,1 1 0,-1-1 1,0 0-1,1 1 0,-1-1 0,0 0 1,1 1-1,-1-1 0,0 0 0,1 0 1,-1 1-1,1-1 0,-1 0 0,0 0 1,1 0-1,-1 0 0,1 1 0,-1-1 1,1 0-1,-1 0 0,1 0 0,-1 0 1,1 0-1,-1 0 0,1 0 0,-1 0 1,0 0-1,1-1 0,-1 1 0,1 0 1,-1 0-1,1 0 0,-1 0 0,0-1 1,1 1-1,-1 0 0,27-22 11,-25 20-10,134-142 153,-135 143-156,-1 0-1,0 0 0,1 0 1,-1 1-1,1-1 0,-1 0 1,1 0-1,-1 1 0,1-1 1,-1 0-1,1 0 0,0 1 1,-1-1-1,1 1 0,0-1 1,0 1-1,-1-1 0,1 1 1,0-1-1,0 1 0,0 0 1,0-1-1,0 1 0,-1 0 1,1 0-1,0-1 0,0 1 1,0 0-1,0 0 0,0 0 1,0 0-1,0 1 0,0-1 1,0 0-1,0 0 0,-1 0 1,1 1-1,0-1 0,0 0 1,0 1-1,0-1 0,0 1 1,-1-1-1,1 1 0,0-1 1,-1 1-1,1 0 0,0-1 1,-1 1-1,1 0 0,-1 0 1,1-1-1,-1 1 0,1 0 1,-1 0-1,1 0 0,-1 0 1,0-1-1,1 1 0,-1 1 3,2 14-9,-1 1 0,-1-1-1,0 1 1,-1-1 0,-1 0-1,-3 12 10,0-14-1001,1-15-614</inkml:trace>
  <inkml:trace contextRef="#ctx0" brushRef="#br0" timeOffset="13411.289">4866 750 8378,'5'-61'3451,"-3"45"-253,-1 30-1795,0 211-556,-5 15-891,-1-64 811,5-83-6,5-67-438,-4-25-310,-1-1 0,1 1-1,-1-1 1,1 1 0,-1-1 0,1 0 0,-1 1-1,1-1 1,-1 0 0,1 1 0,-1-1 0,1 0-1,0 0 1,-1 0 0,1 0 0,-1 1-1,1-1 1,0 0 0,-1 0 0,1 0 0,-1 0-1,1 0 1,0 0 0,-1-1 0,1 1 0,0 0-1,-1 0 1,1 0 0,-1-1 0,1 1-1,-1 0 1,1 0 0,0-1 0,-1 1 0,1 0-1,-1-1 1,0 1 0,1-1 0,-1 1 0,1-1-1,-1 1 1,0-1 0,1 1 0,-1-1-1,0 1 1,1-1 0,-1 1 0,0-1 0,0 0-1,0 1 1,1-1-13,83-143 843,41-68 95,-83 137-601,-37 69-1346,-7 8-3522,-4 5 588</inkml:trace>
  <inkml:trace contextRef="#ctx0" brushRef="#br0" timeOffset="13686.607">4977 1271 4897,'-2'15'3593,"7"9"-513,-1 6-175,1-5-2113,6 1-64,2-7-311,-2-5-129,4-7-224,2-7-344,-2-3-337,3-16-2735,-3-1 463</inkml:trace>
  <inkml:trace contextRef="#ctx0" brushRef="#br0" timeOffset="14895.619">5141 1177 6777,'-33'44'7693,"30"-32"-7382,0 1 1,0-1-1,1 1 1,0-1-1,1 1 1,1 0-1,0-1 1,1 1-1,1 6-311,10 29 409,-11-47-402,-1 0 0,1 0-1,-1 0 1,1 0-1,0 0 1,-1 0 0,1 0-1,0 0 1,0 0-1,0-1 1,-1 1 0,1 0-1,0-1 1,0 1-1,0-1 1,0 1 0,0-1-1,0 1 1,0-1-1,0 1 1,1-1 0,-1 0-1,0 0 1,0 0-1,0 0 1,0 0 0,0 0-1,0 0 1,1 0-1,-1 0 1,0 0 0,0 0-1,0-1 1,0 1 0,0-1-1,0 1 1,0 0-1,0-1 1,0 0 0,1 1-7,9-9 58,0 0 0,-1 0 0,1-1 0,-2-1 0,1 1 0,-2-1 1,1-1-1,-1 0 0,-1 0 0,5-11-58,-8 16 28,1 0 0,-1 0 0,-1 0 0,1 0 0,-1-1 1,-1 1-1,1-1 0,-1 0 0,-1 0 0,1 0 0,-1 0 0,-1 0 0,1 0 0,-1 0 0,-1-6-28,1 13 2,-1 0-1,1 0 1,0 0 0,0 0-1,-1 0 1,1 0-1,0 0 1,-1 0-1,1 0 1,-1 0-1,1 0 1,-1 0-1,0 0 1,1 0-1,-1 1 1,0-1-1,0 0 1,0 0 0,1 1-1,-1-1 1,0 1-1,0-1 1,0 1-1,0-1 1,0 1-1,0-1 1,0 1-1,0 0 1,0 0-1,0-1 1,0 1 0,0 0-1,0 0 1,0 0-1,0 0 1,0 0-1,-1 0 1,1 1-1,0-1 1,0 0-1,0 0 1,0 1-1,0-1 1,0 1-1,0-1 1,1 1 0,-1-1-1,0 1 1,0 0-1,0-1 1,0 1-1,1 0 1,-1-1-1,0 1 1,1 0-1,-1 0 1,0 0-1,1 0 1,-1 0-1,1 0 1,0 0 0,-1 0-1,1 0 1,0 0-1,-1 0 1,1 1-2,-10 15 32,2 1 1,-1 0-1,2 1 1,1 0 0,0 0-1,1 1 1,-1 15-33,5-33 9,0-1-1,1 0 1,-1 0 0,1 0 0,-1 0-1,1 1 1,0-1 0,0 0 0,-1 0-1,1 1 1,0-1 0,0 0 0,0 1 0,0-1-1,0 0 1,1 0 0,-1 1 0,0-1-1,1 0 1,-1 0 0,0 0 0,1 1-1,0-1 1,-1 0 0,1 0 0,0 0 0,-1 0-1,1 0 1,0 0 0,0 0 0,0 0-1,0 0 1,0-1 0,0 1 0,0 0-1,0 0 1,0-1 0,0 1 0,0-1 0,1 1-9,52-58 156,-40 38-115,74-80 143,-88 98-190,1 0 0,-1 1 1,1-1-1,0 0 0,0 1 0,-1-1 1,1 1-1,0-1 0,0 1 0,-1 0 0,1-1 1,0 1-1,0 0 0,0-1 0,0 1 1,0 0-1,0 0 0,0 0 0,-1 0 0,1 0 1,0 0-1,0 0 0,0 0 0,0 0 1,0 0-1,0 0 0,0 1 0,0-1 0,-1 0 1,1 1-1,0-1 0,0 1 0,0-1 1,-1 1-1,1-1 0,0 1 0,0-1 0,-1 1 1,1 0-1,-1-1 0,1 1 0,-1 0 1,1 0-1,-1-1 0,1 1 0,-1 0 1,1 0 4,12 46-197,-12-41 213,5 133 81,-6-139-95,0 1 0,0 0-1,0-1 1,0 1 0,0 0-1,0-1 1,0 1 0,0 0 0,0-1-1,1 1 1,-1 0 0,0-1-1,0 1 1,1-1 0,-1 1 0,0-1-1,1 1 1,-1 0 0,1-1-1,-1 1 1,1-1 0,-1 0 0,1 1-1,-1-1 1,1 1 0,-1-1-1,1 0 1,-1 1 0,1-1-1,0 0 1,-1 0 0,1 1 0,-1-1-1,1 0 1,0 0 0,-1 0-1,1 0 1,0 0 0,-1 0 0,1 0-1,0 0 1,-1 0 0,1 0-1,0 0 1,-1 0 0,1-1 0,0 1-1,-1 0 1,1 0 0,0-1-1,29-17 31,39-52 78,-69 69-109,0 1-1,0-1 1,0 1 0,0-1-1,0 1 1,1 0 0,-1-1-1,0 1 1,0-1-1,0 1 1,1 0 0,-1-1-1,0 1 1,0-1-1,1 1 1,-1 0 0,0 0-1,1-1 1,-1 1 0,0 0-1,1-1 1,-1 1-1,1 0 1,-1 0 0,0 0-1,1-1 1,-1 1-1,1 0 1,-1 0 0,0 0-1,1 0 1,-1 0 0,1 0-1,-1 0 1,1 0-1,-1 0 1,1 0 0,-1 0-1,0 0 1,1 0-1,-1 0 1,1 1 0,-1-1-1,1 0 1,-1 0 0,0 0-1,1 1 1,-1-1-1,1 0 1,-1 0 0,0 1-1,1-1 1,-1 0-1,0 1 1,0-1 0,1 0-1,-1 1 1,0-1 0,0 1-1,1-1 1,-1 0-1,0 1 1,0 0 0,1 28-84,-1-28 84,-32 127 204,22-97 135,15-37 210,37-103-70,-15-21-344,-26 121-219,-6 33-31,0 10 154,3-27-38,0-1 0,1 1 1,0 0-1,0 0 0,0-1 0,1 1 0,0 0 1,0 0-1,0 0 0,1 0 0,0-1 1,3 8-2,-3-14-4,0 0 0,0 0 0,0 1 0,1-1 0,-1 0 0,0 0 0,0 0 0,1 0 0,-1 0 0,0 0 0,0-1 0,0 1 0,1 0 0,-1-1 0,0 1 0,0-1 0,0 1 0,0-1 0,0 1 0,0-1 0,0 0 0,0 0 0,0 1 0,0-1 0,0 0 1,0 0-1,-1 0 0,1 0 0,0 0 0,-1 0 0,1 0 0,0 0 0,-1 0 0,1 0 0,-1-2 4,118-174 12,-112 169-4,-4 6-3,0 1 1,0 0-1,-1-1 1,1 0 0,-1 1-1,1-1 1,-1 0-1,0 0 1,1 0 0,-1 0-1,0 0 1,0 0-1,0 0 1,-1 0-1,1 0 1,-1-1 0,1 1-1,-1 0 1,1 0-1,-1-1 1,0 1-1,0 0 1,0 0 0,-1-1-1,1 1 1,0 0-1,-1 0 1,0-2-6,-2 3-5,0 1 0,0 0 0,0-1 0,1 1 0,-1 0 0,0 1 0,0-1 0,0 0 0,0 1 0,0 0 0,1 0 0,-1-1 0,0 2 0,0-1 0,1 0 0,-1 0-1,1 1 1,0 0 0,-1-1 0,1 1 0,0 0 0,0 0 0,0 0 0,0 0 0,0 1 0,0-1 0,1 0 0,-1 1 0,1-1 0,-1 3 5,-7 7-9,2 0 0,0 0-1,0 1 1,2-1 0,-1 1-1,1 1 1,1-1 0,1 1-1,-2 10 10,4-24 0,1 1 0,0 0-1,-1 0 1,1 0 0,0 0-1,-1 0 1,1 0 0,0 0-1,0 0 1,0 0 0,0 0-1,0 0 1,0 0 0,0 0-1,0 0 1,0 0 0,1 0 0,-1 0-1,0 0 1,0 0 0,1 0-1,-1 0 1,1-1 0,-1 1-1,1 0 1,-1 0 0,1 0-1,0-1 1,-1 1 0,1 0-1,0 0 1,0-1 0,-1 1 0,1-1-1,0 1 1,0-1 0,0 1-1,0-1 1,0 1 0,0-1-1,0 0 1,0 0 0,0 1-1,0-1 1,0 0 0,0 0-1,0 0 1,0 0 0,-1 0 0,1 0-1,0 0 1,0-1 0,0 1-1,0 0 1,0 0 0,0-1-1,0 1 1,0-1 0,0 1-1,0-1 1,0 1 0,-1-1-1,1 1 1,1-2 0,71-73 124,-26 22-13,-46 54-115,-1-1 1,0 0-1,0 0 1,0 1-1,0-1 1,0 0-1,1 0 1,-1 0-1,0 1 1,0-1-1,0 0 1,1 0-1,-1 0 1,0 1-1,0-1 1,1 0-1,-1 0 1,0 0-1,0 0 1,1 0-1,-1 0 1,0 1-1,1-1 1,-1 0-1,0 0 1,0 0-1,1 0 1,-1 0-1,0 0 1,1 0-1,-1 0 1,0 0-1,1-1 1,-1 1-1,0 0 4,-3 13-9,-16 85 41,20-99-35,-1 1-1,0-1 1,1 1-1,-1-1 1,0 1 0,1-1-1,-1 1 1,1-1 0,-1 1-1,1 0 1,-1-1 0,1 1-1,-1-1 1,1 1 0,-1 0-1,1 0 1,0-1-1,-1 1 1,1 0 0,0 0-1,-1 0 1,1 0 0,-1 0-1,1-1 1,0 1 0,-1 0-1,1 1 1,0-1 0,-1 0-1,1 0 1,0 0-1,-1 0 1,1 0 0,-1 1-1,1-1 1,0 0 0,-1 0-1,1 1 1,-1-1 0,1 1-1,-1-1 1,1 0 0,-1 1-1,1-1 1,-1 1 0,1-1-1,-1 1 1,0-1-1,1 1 1,-1 0 0,0-1-1,1 1 1,-1-1 0,0 1-1,0 0 1,0-1 0,0 1-1,1-1 1,-1 1 0,0 0-1,0-1 1,0 2 3,55-54-2471,-6 6-4083,-38 34 3191</inkml:trace>
  <inkml:trace contextRef="#ctx0" brushRef="#br0" timeOffset="15161.576">5901 1193 5905,'-2'-5'8470,"11"9"-5787,-5 0-2118,4 21 552,-51 184-51,43-208-1064,0-1 0,0 1 1,-1 0-1,1-1 1,0 1-1,0 0 0,0 0 1,0-1-1,0 1 1,0 0-1,0 0 1,0-1-1,1 1 0,-1 0 1,0-1-1,0 1 1,0 0-1,1-1 0,-1 1 1,0 0-1,1-1 1,-1 1-1,1-1 0,-1 1 1,1 0-1,-1-1 1,1 1-1,-1-1 1,1 1-1,-1-1 0,1 0 1,0 1-1,-1-1 1,1 0-1,0 1 0,-1-1 1,1 0-1,0 0 1,-1 1-1,1-1 0,0 0 1,0 0-1,-1 0 1,1 0-1,0 0 1,-1 0-1,1 0 0,0-1-2,36-11-1976,-22 2-1478,-3 2-299</inkml:trace>
  <inkml:trace contextRef="#ctx0" brushRef="#br0" timeOffset="15393.798">5767 1394 9682,'9'-11'3153,"7"-1"672,15-8-2361,9 0-512,18-4-128,7 1-352,9 5-120,0 21-1752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1:05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115 109 10458,'-18'0'2596,"-72"-5"1727,83 12-4488,75-18-57,-45 3 227,1 2 0,0 1 0,0 1 0,0 1 0,1 0 0,-1 3 0,3 0-5,133 5 107,78-27-62,124-6-36,-190 36 18,173 30 225,92-31-203,-84-5-38,-112 6 4,238 4 4,-211-11-32,41 4 5,-7 4 3,7 0 12,1-22 1,-4 10-15,-10 27 28,-182-12-14,78 8 53,138-6-60,3-27 57,-12-17-37,-18-5 107,-13-2 248,-16 10 4,411 14 796,-602 10 348,-78 3-680,-12-1-516,-14 4-1468,-65-13-3561,20-2 893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1:35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8738,'10'-6'5312,"24"7"-5680,-19-1 674,7 3-284,1 0-1,-1 1 0,0 1 1,0 1-1,7 4-21,-18-7 39,297 101 1094,-134-69-776,2-8-1,76-2-356,-140-14 222,179 17 257,624 0 839,-606-16-722,24-27-470,1-23-76,449-70 1927,-765 104-498,-26 5-184,2 4-2414,5-5 558,-5 0-3262,-7-1 2276,-19-6-558,-104-9 1712,66 18-1610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1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508 78 8610,'1'-7'377,"1"4"19,-2 0 0,1-1 0,0 0 0,-1 1 0,1-1 0,-1 1 0,0-1 0,0 0 0,-1 1 0,1-1 0,-1 1 0,0-1 0,0 1 0,0-1 0,0 1 0,0 0 0,-2-3-396,1 5 63,0 1 0,1-1 0,-1 0 0,0 1 0,0-1 0,0 1-1,0-1 1,0 1 0,0 0 0,0 0 0,0 0 0,0 0 0,0 0-1,0 0 1,0 1 0,1-1 0,-1 0 0,0 1 0,0 0 0,0-1-1,0 1 1,1 0 0,-1 0 0,0 0 0,1 0 0,-1 1 0,1-1-1,-1 0 1,1 1 0,-2 0-63,-1 1 80,-164 121 867,123-90-800,1 3 0,2 1 0,2 2 0,-29 37-147,35-11 111,34-65-108,1 1 0,0-1 0,-1 0 0,1 0-1,0 0 1,0 0 0,0 0 0,0 0 0,0 0 0,0-1 0,0 1 0,0 0 0,0-1 0,0 1 0,1 0 0,-1-1 0,0 1 0,0-1-1,1 0 1,-1 1 0,0-1 0,1 0 0,-1 0 0,0 0 0,1 0 0,-1 0 0,0 0 0,1 0 0,-1 0 0,0 0 0,0-1 0,1 1-1,-1-1 1,0 1 0,0-1 0,1 1 0,-1-1 0,0 0 0,0 1 0,0-1 0,0 0 0,0 0 0,0 0 0,0 0-3,1 0 4,-1 1-3,25-11 18,0 1 0,0 1 0,1 2 0,0 1 0,1 0 0,-1 3-1,1 0 1,25 1-19,24 28-24,-72-22 20,-1 0 1,-1 1-1,1-1 0,-1 1 1,1 0-1,-1 0 0,0 0 0,-1 0 1,0 1-1,1-1 0,-2 0 1,1 1-1,-1 0 0,1-1 0,-2 1 1,1 0-1,-1 0 0,1 0 1,-2-1-1,1 1 0,-1 0 0,1 0 1,-2 0-1,1-1 0,-1 1 1,1-1-1,-2 1 0,1 0 4,-3 5 24,1-1 0,-2 0 0,1 0 0,-1 0 0,-1 0 0,0-1 0,0 0 0,-1-1 0,0 1 0,0-1 0,-1-1 0,0 0 0,0 0 0,-1-1 0,0 0 0,0 0 0,0-1 0,-1-1 0,0 0 0,0 0 0,0-1 0,-8 1-24,7-1 93,-1-1-1,1 0 0,-1 0 1,0-2-1,1 1 0,-1-2 1,0 0-1,1 0 0,-1-1 1,1-1-1,-1 0 0,1 0 1,-8-5-93,2-4 58,18 13-75,1-1 1,-1 0-1,0 0 1,0 0-1,1 0 1,-1 0-1,0 0 1,0 0-1,0 0 1,1 0-1,-1 0 1,0 0-1,0 0 1,0 0-1,1 0 1,-1 0-1,0 0 1,0 0-1,1 0 1,-1 0-1,0 0 1,0-1-1,0 1 1,1 0-1,-1 0 1,0 0-1,0 0 1,0 0-1,0 0 1,1-1-1,-1 1 1,0 0-1,0 0 1,0 0-1,0 0 1,0-1-1,0 1 1,0 0-1,1 0 1,-1 0-1,0-1 1,0 1-1,0 0 1,0 0-1,0-1 1,0 1-1,0 0 1,0 0-1,0 0 1,0-1-1,0 1 1,0 0-1,0 0 1,0-1-1,0 1 1,-1 0-1,1 0 1,0 0 0,0-1-1,0 1 1,0 0-1,0 0 1,0 0-1,-1-1 17,42 11-5398,-14 5 1347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11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119 403 8810,'4'-11'995,"-1"0"1,-1 1-1,0-1 1,0 0-1,-1 0 1,-1 0-1,0-1 1,0 1-1,-2-8-995,2 18 53,-1 0 1,1 0-1,0 0 0,0 0 1,0 0-1,0 1 0,-1-1 1,1 0-1,0 0 0,-1 0 1,1 1-1,-1-1 0,1 0 1,-1 1-1,1-1 0,-1 0 1,1 1-1,-1-1 0,0 0 1,1 1-1,-1-1 0,0 1 1,1-1-1,-1 1 0,0 0 1,0-1-1,0 1 0,1 0 1,-1-1-1,0 1 0,0 0 1,0 0-1,0 0 0,0 0 1,1 0-1,-1 0 0,0 0 1,0 0-1,0 0 0,0 0 1,0 0-1,1 1 0,-1-1 1,0 0-1,0 1-53,-32 27 458,23-10-451,1-1-1,0 2 1,1-1-1,1 1 1,1 0-1,1 1 1,0-1 0,2 1-1,0 0 1,1 0-1,1 0 1,2 19-7,-2-37 1,1 0 0,0 0-1,0 1 1,0-1 0,0 0 0,0 0 0,0 1 0,0-1 0,1 0 0,-1 0-1,1 1 1,0-1 0,-1 0 0,1 0 0,0 0 0,0 0 0,1 0 0,-1 0-1,0-1 1,1 1 0,-1 0 0,1 0 0,-1-1 0,1 1 0,0-1 0,-1 0-1,1 1 1,0-1 0,0 0 0,0 0 0,0 0 0,0 0 0,0-1 0,1 1 0,-1 0-1,0-1 1,0 0 0,0 1 0,1-1 0,-1 0 0,0 0 0,0 0 0,1-1-1,0 1 0,52-13 22,-51 10-23,1 0-1,0 1 1,0 0 0,0 0-1,0 0 1,0 1-1,1 0 1,-1 0 0,0 0-1,1 1 1,-1-1-1,0 1 1,1 0 0,-1 1-1,1 0 1,-1-1-1,0 2 1,0-1 0,1 1-1,-1-1 1,0 1-1,0 1 1,-1-1 0,1 1-1,0 0 1,-1 0 0,0 0-1,4 4 2,-2 6-12,0 1 0,-1 0 0,-1 0-1,0 0 1,-1 0 0,0 1 0,-2 0 0,1-1-1,-2 1 1,0 0 0,0 0 0,-2-1 0,0 1 0,0 0-1,-3 6 13,3-8 8,-1 0-1,0 0 1,-1 0-1,0-1 0,-1 1 1,0-1-1,-1 0 1,0-1-1,-1 1 1,0-1-1,-1-1 0,0 1 1,-1-1-1,0-1 1,0 0-1,-8 6-7,14-13 15,1-1 0,0 1 0,-1-1 0,1 1-1,-1-1 1,1 0 0,-1 0 0,0 0 0,1 0 0,-1 0 0,0-1 0,0 0-1,1 1 1,-1-1 0,0 0 0,0 0 0,0 0 0,0-1 0,1 1 0,-1-1-1,0 1 1,0-1 0,1 0 0,-1 0 0,1 0 0,-1 0 0,1-1 0,-1 1-1,1-1 1,-1 0 0,1 1 0,0-1 0,-1-2-15,-2-3 23,1-1 1,0 0 0,1 0-1,0 0 1,0 0-1,1 0 1,0-1 0,0 0-1,1 1 1,0-1-1,0 0 1,1 1-1,0-1 1,1 0 0,0 1-1,0-1 1,1 0-1,0 1 1,1 0-1,0-1 1,0 1 0,2-4-24,7-8-1,0 0 1,1 0 0,1 2 0,0 0 0,2 0 0,0 1 0,1 1-1,0 1 1,2 0 0,-1 1 0,12-5 0,12-12-6,-16 11 6,154-132 38,-139 92-3,-40 58-34,-1 1 0,1-1 0,-1 1 0,1-1 0,-1 1 0,0-1 0,0 1 0,1-1 0,-1 0 0,0 1 0,0-1 0,-1 1 0,1-1 0,0 0 0,0 1 0,-1-1 0,1 1 0,-1-1 0,1 1 0,-1 0 0,0-1 0,0 1 0,1-1-1,-1 1 1,0 0 0,0 0 0,0-1 0,0 1 0,-1 0 0,1 0 0,0 0 0,0 0 0,-1 0 0,1 1 0,0-1 0,-1 0 0,1 1 0,-1-1 0,1 1 0,-1-1 0,1 1 0,-2-1-1,-4 1-1,-1-1-1,0 1 1,0 1-1,0-1 1,0 1-1,0 0 1,0 1-1,0 0 0,1 0 1,-1 1-1,1 0 1,0 0-1,0 1 1,0 0-1,0 0 1,0 1-1,1 0 1,0 0-1,-2 2 2,-2 2 0,1 0 1,0 1-1,0 0 0,1 1 1,0 0-1,1 0 0,0 1 0,1 0 1,0 0-1,1 0 0,1 1 1,-1 0-1,0 8 0,4-20-54,0 1 1,0 0-1,1 0 1,-1 0-1,0-1 1,1 1-1,-1 0 1,1 0-1,0 0 1,-1 0-1,1 0 1,0 0-1,0 0 1,1 0-1,-1 0 1,0 0-1,0 0 1,1 0-1,0 0 1,-1-1-1,1 1 1,0 0-1,0 0 1,0 0-1,0-1 1,0 1-1,0-1 1,0 1-1,1-1 1,-1 1-1,0-1 1,1 0-1,-1 1 1,1-1-1,0 0 0,-1 0 1,1 0-1,0 0 1,0-1-1,-1 1 1,1 0-1,0-1 1,0 1-1,0-1 1,0 0-1,0 1 1,2-1 53,69-31-2885,-30 5 870</inkml:trace>
  <inkml:trace contextRef="#ctx0" brushRef="#br0" timeOffset="528.853">698 359 5465,'-1'-1'213,"0"1"-1,1-1 1,-1 1 0,1-1-1,-1 1 1,0-1-1,1 1 1,-1-1 0,0 1-1,1 0 1,-1-1-1,0 1 1,0 0 0,1 0-1,-1-1 1,0 1-1,0 0 1,0 0 0,1 0-1,-1 0 1,0 0-1,0 0 1,1 0 0,-1 1-1,0-1 1,0 0-1,0 0 1,1 0 0,-1 1-1,0-1 1,1 1-1,-1-1 1,0 0 0,1 1-1,-1-1 1,0 1-1,1-1 1,-1 1 0,1 0-1,-1-1 1,1 1-1,-1-1 1,1 1 0,0 0-1,-1 0 1,1 0-213,-18 35 1372,18-35-1369,-4 7 24,1 0 1,0 0 0,1 1 0,-1-1 0,2 1 0,-1-1 0,1 1 0,0 0 0,1-1 0,0 1 0,1 0 0,-1-1-1,2 1 1,-1 0 0,2 2-28,6 14 4,1 0-1,1 0 0,1-1 1,1 0-1,1-1 0,10 12-3,-18-30 3,-1 0-1,0 1 1,-1-1-1,1 1 1,-1 1 0,0-1-1,-1 1 1,1-1-1,-1 1 1,-1 0-1,1 0 1,-1 0-1,-1 0 1,1 1 0,-1-1-1,0 0 1,-1 1-1,0-1 1,0 0-1,0 1 1,-1-1-1,-1 5-2,-3 0 105,0 0 0,-1-1 0,0 1 0,-1-2 0,0 1-1,-1-1 1,0 0 0,-1 0 0,0-1 0,0 0 0,-1-1-1,0 0 1,-3 1-105,12-7 44,0-1 0,0 0-1,-1 0 1,1 0 0,-1 0-1,1 0 1,0 0 0,-1 0-1,0-1 1,1 1 0,-1-1-1,1 1 1,-1-1 0,0 1-1,1-1 1,-1 0-1,0 0 1,1 1 0,-1-1-1,0-1 1,0 1 0,1 0-1,-1 0 1,0-1 0,1 1-1,-1-1 1,0 1 0,1-1-1,-1 0 1,1 1 0,-1-1-1,1 0 1,-1 0 0,1 0-1,0 0 1,0 0 0,-1-1-1,1 1-43,-1-9 37,0 1 0,0-1 0,1 1 0,1-1 0,0 0 0,0 1 0,1-1-1,0 1 1,1-1 0,-1 1 0,2-1 0,0 1 0,0 0 0,0 0 0,1 0 0,1 1 0,-1-1-1,3-1-36,17-32 30,1 1-1,3 1 0,31-34-29,-26 33 24,-2-2-1,-1 0 1,2-9-24,-31 50 2,2-1 0,-1 0 1,0-1-1,0 1 0,0-1 1,0 1-1,0-1 0,-1 0 1,1 1-1,-1-1 0,0 0 1,0 0-1,-1 0 1,1 0-1,-1 0 0,0 0 1,0 0-1,0 0 0,0 0 1,-1 0-1,1 0 0,-1 0 1,0 0-1,-1-2-2,0 5 1,-1 0 1,1 0-1,0 1 0,0-1 1,0 1-1,0-1 0,0 1 1,-1 0-1,1 0 0,0-1 0,0 2 1,-1-1-1,1 0 0,0 0 1,0 1-1,0-1 0,-1 1 0,1 0 1,0-1-1,0 1 0,0 0 1,0 0-1,0 1 0,1-1 0,-1 0 1,0 1-1,0-1 0,1 1 1,-1-1-1,1 1 0,-1 0 1,1 0-1,-1 1-1,-8 8-7,1 0 0,0 1 0,1 0 0,0 1 1,1 0-1,0 0 0,1 0 0,0 1 0,2 0 0,-1 0 1,2 1-1,0-1 0,0 1 0,2-1 0,-1 16 7,2-28-61,-1 1 0,1-1 0,0 1 0,0-1 0,0 0 0,0 1 0,0-1 0,1 1 0,-1-1 0,1 0 0,0 1 0,-1-1 0,1 0 0,0 1 0,0-1 0,1 0 0,-1 0 0,0 0 0,1 0 0,-1 0 0,1-1 0,0 1 0,-1 0 0,1-1 0,0 1 0,0-1 0,0 1 0,0-1 0,1 0 0,-1 0 0,0 0 0,0 0 0,1 0 0,-1-1 0,0 1 0,1-1 0,-1 1 0,0-1 0,1 0 0,-1 0 0,1 0 0,-1 0 0,1-1 0,-1 1 0,0-1 0,2 0 61,29-17-3641,6-18-225</inkml:trace>
  <inkml:trace contextRef="#ctx0" brushRef="#br0" timeOffset="1034.434">1130 77 4641,'30'-76'10949,"-29"99"-8591,-7 20-2196,-2-1 0,-2 0 1,-1 0-1,-13 28-162,-10 40 250,32-104-232,-1 3 7,0-1-1,1 1 1,1-1 0,-1 1-1,1 0 1,1 0-1,-1-1 1,1 1 0,1 0-25,-1-7 5,1-1 0,-1 0-1,0 0 1,1 0 0,-1 0 0,1 0 0,-1-1 0,1 1 0,0 0 0,-1 0 0,1 0 0,0 0-1,-1-1 1,1 1 0,0 0 0,0 0 0,0-1 0,0 1 0,0-1 0,0 1 0,0-1 0,0 1-1,0-1 1,0 0 0,0 0 0,0 1 0,0-1 0,0 0 0,0 0 0,0 0 0,0 0 0,0 0-1,0 0 1,1 0 0,-1 0 0,0-1 0,0 1 0,0 0 0,0-1 0,0 1 0,0-1 0,0 1-1,0-1 1,-1 1 0,1-1 0,1 0-5,16-9 51,0-1 0,0 0 0,-1-1 0,0-1 0,14-14-51,37-29 76,-61 51-76,-2 2-4,-1-1 0,0 1 1,1-1-1,0 1 0,-1 0 0,1 1 0,0-1 1,1 1-1,-1 0 0,0 1 0,1-1 1,-1 1-1,1 0 0,-1 0 0,1 1 0,-1-1 1,1 1-1,2 1 4,-6 0-7,0-1-1,-1 1 1,1 0 0,0 0 0,-1 0 0,1 1 0,-1-1-1,1 0 1,-1 1 0,1-1 0,-1 1 0,0-1 0,0 1-1,0-1 1,0 1 0,0 0 0,0 0 0,0-1 0,-1 1-1,1 0 1,-1 0 0,1 0 0,-1 0 0,0 0 0,0 0-1,1 0 1,-1 0 0,-1-1 0,1 2 7,-8 58-103,4-41 209,-2-1 1,0 1-1,-1-1 1,-1 0-1,-1 0 0,-1-1 1,0-1-1,-12 16-106,21-31 32,-1 0-1,1-1 1,0 1-1,-1-1 1,1 1 0,-1-1-1,0 0 1,1 1-1,-1-1 1,0 0 0,0 0-1,0 0 1,1 0-1,-1 0 1,0-1 0,0 1-1,0-1 1,0 1-1,-1-1 1,1 0 0,0 0-1,0 0 1,0 0-1,0 0 1,0 0 0,0 0-1,0-1 1,0 1-1,0-1 1,0 1 0,0-1-1,0 0 1,0 0 0,0 0-1,0 0 1,1 0-1,-1 0 1,0-1 0,1 1-1,-1-1 1,1 1-1,-1-1 1,0 0-32,-63-80-297,37 21-3022,29 51-491,13 7-188</inkml:trace>
  <inkml:trace contextRef="#ctx0" brushRef="#br0" timeOffset="1533.217">1634 322 4297,'33'-33'7899,"-34"20"-2682,-15 14-3863,9 3-1332,-1 1 1,1 1-1,0 0 0,0 0 1,0 0-1,1 1 1,0 0-1,0 0 1,1 0-1,0 1 0,0 0 1,1 0-1,0 0 1,0 1-1,1-1 1,0 1-1,0 0 0,1-1 1,1 1-1,-1 0 1,1 1-1,1 4-22,-1-13 2,1 0-1,0 1 1,0-1 0,0 1-1,0-1 1,0 1-1,0-1 1,0 1 0,1-1-1,-1 1 1,0-1-1,1 0 1,-1 1 0,1-1-1,0 0 1,-1 1-1,1-1 1,0 0 0,0 0-1,0 1 1,0-1-1,0 0 1,0 0 0,0 0-1,0 0 1,0 0-1,0-1 1,1 1 0,-1 0-1,0-1 1,1 1-1,-1 0 1,0-1 0,1 0-1,-1 1 1,1-1-1,-1 0 1,1 0 0,-1 1-1,0-1 1,1 0-1,-1 0 1,1-1-1,-1 1 1,1 0 0,-1 0-1,1-1 1,-1 1-1,0-1 1,1 0-2,22-7 37,0-2-1,-1 0 1,0-2 0,0 0-1,-2-2 1,9-6-37,22-14 48,-40 27-43,-1-1-5,1 1-1,-1 0 0,1 1 0,0 1 0,1 0 0,-1 0 1,1 1-1,7-1 1,-19 5-6,0 0 0,0 1 1,0-1-1,0 0 0,1 0 0,-1 0 0,0 1 1,0-1-1,0 0 0,0 1 0,0-1 1,0 1-1,0-1 0,0 1 0,-1 0 0,1-1 1,0 1-1,0 0 0,0 0 0,-1 0 1,1-1-1,0 1 0,-1 0 0,1 0 0,-1 0 1,1 0-1,-1 0 0,1 0 0,-1 0 1,0 0-1,1 0 0,-1 0 0,0 1 0,0-1 1,0 0-1,0 0 0,0 0 0,0 0 1,0 0-1,0 0 0,0 0 0,-1 0 1,1 0-1,0 0 0,-1 1 0,1-1 6,-1 6-28,-2 36-66,5 59 530,-2-101-424,0-1 1,0 1 0,1 0-1,-1-1 1,0 1 0,0 0-1,0-1 1,1 1-1,-1-1 1,0 1 0,0-1-1,1 1 1,-1 0 0,1-1-1,-1 1 1,0-1-1,1 0 1,-1 1 0,1-1-1,-1 1 1,1-1 0,0 0-1,-1 1 1,1-1-1,-1 0 1,1 0 0,0 1-1,-1-1 1,1 0-1,-1 0 1,1 0 0,0 0-1,-1 0 1,1 0 0,0 0-1,-1 0 1,1 0-1,0 0 1,-1 0 0,1 0-1,-1 0 1,1 0 0,0-1-1,-1 1 1,1 0-1,-1-1 1,1 1 0,-1 0-1,1-1 1,0 1 0,-1 0-1,0-1 1,1 1-1,-1-1 1,1 1 0,-1-1-13,31-21 256,-1-1 0,-1-1 1,-1-1-1,7-11-256,44-38 244,-11 22-204,-67 51-42,-1 1 1,0-1-1,1 1 0,-1-1 0,1 1 0,-1-1 0,1 1 0,-1-1 0,1 1 1,-1 0-1,1-1 0,-1 1 0,1 0 0,0-1 0,-1 1 0,1 0 1,-1 0-1,1 0 0,0-1 0,-1 1 0,1 0 0,0 0 0,-1 0 0,1 0 1,0 0-1,-1 0 0,1 0 0,0 0 0,-1 1 0,1-1 0,0 0 1,-1 0-1,1 0 0,-1 1 0,1-1 0,0 0 0,-1 1 0,1-1 0,-1 1 1,1-1-1,-1 0 0,1 1 0,-1-1 0,0 1 0,1-1 0,-1 1 1,1 0-1,-1-1 0,0 1 0,0-1 0,1 1 0,-1 0 0,0-1 0,0 1 1,0-1-1,0 1 0,1 0 0,-1-1 0,0 1 0,0 0 2,-6 43-95,5-41 94,-39 176 28,46-130-20,3-51-925,6-16-2721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15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80 315 9002,'-6'-11'5845,"-6"33"-4390,0 9-1370,1 0 1,1 0-1,2 1 0,1 0 0,2 1 0,0-1 1,3 1-1,1 0 0,2 23-85,-1-55 1,-1 1 11,1 0 0,0 1 0,0-1 0,0 1 0,0-1 0,0 1 0,0-1 0,1 1 0,-1-1 0,1 0 0,-1 1 0,1-1 0,0 0 0,0 0 0,0 1 0,0-1 0,1 0 0,-1 0 0,1 0 0,-1 0 0,1 0 0,-1-1 0,1 1-1,0 0 1,0-1 0,0 1 0,0-1 0,0 0 0,0 0 0,1 0 0,-1 0 0,0 0 0,0 0 0,1 0 0,1 0-12,2-4 61,-1 0-1,1 0 1,-1 0 0,0-1 0,0 1-1,0-1 1,-1 0 0,1-1-1,-1 1 1,0-1 0,-1 0 0,3-2-61,2-4 98,29-35 175,-3-2 0,-1-1-1,-3-2 1,-2-1 0,16-42-273,-21 26 526,-18 66-238,-5 16-178,-26 290 92,26-302-201,-1 2-1,0 0 0,0 0 0,1 0 0,0 0-1,0 1 1,0-1 0,0 0 0,1 0 0,-1 0 0,1 0 0,0 0 0,1 0 0,-1 0 0,1 0 0,-1 0 0,2 1 0,5-7 30,7-18-405,16-10-5602,-19 28 1751</inkml:trace>
  <inkml:trace contextRef="#ctx0" brushRef="#br0" timeOffset="306.77">606 31 7442,'-2'-28'3704,"-1"25"625,-1 17-3411,-25 242-315,-4-53-443,29-185-121,-1 7 134,0-1 1,1 1-1,1-1 1,2 1-1,1 0 1,0 0-1,3 7-173,-3-31 13,0-1 0,0 1 0,0-1 0,0 1 0,0-1 0,0 0 0,0 1 0,0-1 0,0 1 0,1-1 0,-1 0 0,0 1 0,0-1 0,0 1 0,1-1 0,-1 0 0,0 1 0,0-1 0,1 0 0,-1 1 0,0-1 0,1 0 0,-1 0 0,1 1 0,-1-1 0,0 0 0,1 0 0,-1 0 0,1 1 0,-1-1 0,0 0 0,1 0 0,-1 0 0,1 0 0,-1 0-1,1 0 1,-1 0 0,0 0 0,1 0 0,-1 0 0,1 0 0,-1 0 0,1 0 0,-1 0 0,0-1 0,1 1 0,-1 0 0,1 0 0,-1 0 0,0-1 0,1 1 0,-1 0 0,0 0 0,1-1 0,-1 1 0,0 0 0,1-1 0,-1 1 0,0 0 0,0-1 0,1 1 0,-1-1 0,0 1 0,0 0 0,0-1 0,0 1 0,1-1-13,89-122 1545,84-128-891,-138 166-631,-36 81-32,1 4 5,-1-1-1,1 1 0,-1 0 1,0 0-1,1-1 0,-1 1 0,0 0 1,0-1-1,1 1 0,-1 0 0,0-1 1,0 1-1,1 0 0,-1-1 1,0 1-1,0-1 0,0 1 0,0-1 1,0 1-1,1 0 0,-1-1 0,0 1 1,0-1-1,0 1 0,0-1 1,0 1-1,0 0 0,0-1 0,-1 1 1,1-1-1,0 1 0,0 0 0,0-1 1,0 1-1,0-1 0,-1 1 0,1 0 1,0-1-1,0 1 0,-1 0 1,1-1-1,0 1 0,-1 0 0,1-1 1,0 1-1,-1 0 0,1 0 0,0-1 1,-1 1-1,1 0 0,-1 0 1,1 0-1,0 0 0,-1-1 0,1 1 1,-1 0-1,1 0 0,-1 0 0,1 0 1,0 0-1,-1 0 0,0 0 5,-36 26-3095,9-7 402</inkml:trace>
  <inkml:trace contextRef="#ctx0" brushRef="#br0" timeOffset="744.469">652 562 5625,'6'-2'8171,"2"-4"-4917,0 0-2227,-4 4-987,0 1 0,1-1 0,-1 1 0,1 0 0,-1 1 0,1-1 1,0 1-1,-1 0 0,1 0 0,0 1 0,-1-1 0,1 1 0,-1 0 0,1 0 0,-1 0 0,0 1 0,1 0 0,-1 0 0,0 0 0,0 0 0,0 0 0,0 1 0,-1 0 0,1 0 0,-1 0 0,1 0 1,-1 0-1,0 1 0,0 0 0,-1-1 0,1 1 0,1 3-40,-1 4 9,0-1 0,0 1 0,-1-1 0,-1 1 1,0 0-1,0 0 0,-1 0 0,-1 10-9,0 5 41,4-15 180,7-25 199,0-6-227,0 0 1,-1-1 0,-1 0 0,-1-1-1,-1 0 1,0 0 0,-2 0 0,-1 0-1,-1-1 1,-1 0 0,0 0-194,-2 23 8,1 1-1,0-1 1,0 0 0,-1 0 0,1 0 0,0 0-1,-1 0 1,1 1 0,0-1 0,0 0 0,-1 0-1,1 0 1,0 0 0,-1 0 0,1 0 0,0 0-1,-1 0 1,1 0 0,0 0 0,-1 0 0,1 0-1,0-1 1,-1 1 0,1 0 0,0 0 0,-1 0 0,1 0-1,0 0 1,0-1 0,-1 1 0,1 0 0,0 0-1,0 0 1,-1-1-8,1 6-31,-2 49 137,2-53-130,0 1 1,1-1 0,-1 0 0,0 0 0,0 0 0,1 0 0,-1 0 0,1 0 0,-1 0-1,1 0 1,-1 0 0,1 0 0,-1 0 0,1 0 0,0-1 0,0 1 0,-1 0 0,1 0-1,0-1 1,0 1 0,0 0 0,0-1 0,0 1 0,0-1 0,0 1 0,0-1 0,0 0-1,0 1 1,0-1 0,0 0 0,0 0 0,0 0 0,0 1 0,0-1 0,0 0 0,1-1-1,-1 1 1,0 0 0,0 0 0,0 0 0,0-1 0,0 1 0,0 0 0,0-1 0,0 1 23,53-27-1823,-14 8-1617,-3-4 217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24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16 6529,'-24'-15'9261,"-26"14"-7093,48 1-2055,-16 4 57,-1 0 1,1 1-1,0 1 1,1 0-1,-1 1 1,1 1 0,-9 7-171,15-10 44,-5 6-11,2 0-1,-1 1 0,1 0 0,1 1 0,0 1 0,1 0 1,1 0-1,0 2 0,1-1 0,1 1 0,0 1 0,1-1 0,1 1 1,0 1-1,1-1 0,1 1 0,1 0 0,-1 13-32,4-25 1,0-1 0,1 1-1,-1-1 1,1 1 0,0 0-1,1-1 1,-1 1 0,1-1-1,0 1 1,1-1 0,-1 1 0,1-1-1,0 0 1,0 0 0,1 0-1,0 0 1,0 0 0,0 0-1,0-1 1,1 1 0,-1-1-1,1 0 1,0 0 0,1 0-1,-1-1 1,0 0 0,1 0 0,0 0-1,0 0 1,0-1 0,0 1-1,0-1 1,5 1-1,198 61 48,-191-58-45,-10-4-4,1 0-1,0 1 1,-1 0-1,0 0 1,0 1-1,0 0 1,0 0-1,0 1 1,-1-1-1,0 2 1,0-1-1,0 1 2,-5-2-2,0 0-1,-1 0 1,1 0-1,-1 0 1,0 0-1,0 0 1,-1 0 0,1 0-1,-1 0 1,0 0-1,0 0 1,0 0-1,0 0 1,-1-1-1,0 1 1,0 0-1,0-1 1,0 0-1,0 1 1,-1-1 0,1 0-1,-1 0 1,0 0-1,0 0 1,0-1-1,-3 3 3,-16 13 248,-1 0-1,-1-2 0,-1 0 0,0-2 1,-1 0-1,-1-2 0,-14 4-247,35-13 51,-1 0-1,1-1 1,0 0-1,-1 0 0,1-1 1,-1 0-1,0 0 1,1 0-1,-1-1 0,0 0 1,0 0-1,1-1 1,-1 0-1,0 0 0,1 0 1,-1-1-1,1 0 1,0 0-1,-1-1 0,1 0 1,0 0-1,0 0 1,1-1-1,-1 0 1,-3-3-51,8 6-69,0 0 1,-1 0 0,1 0 0,0 0 0,0-1 0,0 1-1,0 0 1,0-1 0,0 1 0,1-1 0,-1 1 0,0-1-1,1 0 1,-1 1 0,1-1 0,-1 1 0,1-1 0,0 0 0,0 1-1,0-1 1,0 0 0,0 0 0,0 1 0,0-1 0,1 0-1,-1 1 1,1-1 0,-1 1 0,1-1 0,-1 1 0,1-1-1,0 1 1,0-1 0,0 1 0,0-1 0,0 1 0,0 0-1,0-1 1,0 1 0,0 0 0,1 0 0,-1 0 0,0 0 0,1 0-1,-1 0 1,2 0 68,18-7-4085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23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1 371 9530,'232'-16'7381,"113"-44"-7761,-269 44 973,-10 6-581,-69 13-2744,-9 2-462</inkml:trace>
  <inkml:trace contextRef="#ctx0" brushRef="#br0" timeOffset="312.823">608 113 9362,'0'6'5242,"19"-28"-2577,84-32-1895,-68 43-728,0 1 0,1 2 1,0 2-1,5 1-42,-34 4 1,1 0-1,0 1 1,-1 0 0,1 0-1,0 1 1,-1 0 0,1 0 0,-1 1-1,1 0 1,-1 0 0,0 1-1,0 0 1,0 0 0,0 1-1,0 0 1,-1 0 0,1 0 0,-1 1-1,0 0 1,-1 0 0,1 1-1,-1-1 1,0 1 0,-1 1-1,1-1 1,-1 0 0,0 1 0,-1 0-1,0 0 1,0 0 0,0 0-1,-1 1 1,0-1 0,0 1 0,-1-1-1,1 7 0,-4-6 17,0-1 1,0 0-1,-1 1 0,0-1 0,0 0 1,-1 0-1,0-1 0,0 1 0,0-1 0,-1 0 1,0 0-1,0 0 0,-5 3-17,1 1 27,-201 189 502,168-141-655,31-40-597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4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0 14523,'-4'18'35,"1"-1"-1,1 0 1,1 1-1,0 0 1,2-1-1,0 1 1,0-1 0,2 1-1,0-1 1,1 0-1,2 3-34,-5-18 1,-1 1 0,1-1 0,0 0 0,0 0 0,0 0 0,0 0 0,0 0 0,1-1 0,-1 1 0,0 0 0,1 0 0,-1-1 0,1 1 0,0-1 0,0 1 0,0-1 0,-1 0 0,1 0 0,0 0 0,0 0 0,0 0 0,1 0 0,-1-1 0,0 1 0,0-1 0,0 1 0,1-1 0,-1 0 0,0 0 0,0 0 0,1 0 0,-1 0 0,0 0 0,0-1 0,0 1 0,1-1 0,-1 1 0,0-1 0,0 0 0,0 0 1,0 0-1,0 0 0,0 0 0,0-1 0,0 1-1,16-13 27,-1 0 0,-1 0 1,0-2-1,-1 0 0,-1-1 1,5-6-28,12-15 30,23-24 18,-39 50-1,-11 15 21,-17 86 327,11-78-416,0-1 0,1 1 0,0 0 0,1 0 0,0-1 1,1 1-1,0 0 0,1 0 0,0-1 0,0 1 0,4 9 21,15 6-2660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47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39 9330,'-6'4'4580,"0"33"-2761,5-26-1617,-2 8-97,-17 207 194,21-224-295,-2 1 3,0 0 0,1 0-1,0 0 1,0 0-1,0 0 1,0 0 0,1 1-1,-1-1 1,1 0-1,-1 0 1,1 0 0,0-1-1,0 1 1,1 0 0,-1 0-1,1 0 1,-1-1-1,1 1 1,0-1 0,0 1-1,0-1 1,0 1-7,4-5 12,-1-1 1,0 0-1,-1 1 1,1-2-1,0 1 1,-1 0-1,0-1 1,0 0-1,0 0 1,0 0-1,0 0 1,-1-1-1,0 0 1,1-1-13,33-48 80,-2-2 1,-3-2 0,-2-1-1,12-39-80,-37 85 28,0 4 143,-9 25-15,-9 35-87,2-1 0,2 2-1,3-1 1,2 1 0,2 14-69,2-63-65,-1 0 1,1 0-1,0 0 1,0 0-1,0 0 0,1-1 1,-1 1-1,1 0 0,-1 0 1,1 0-1,0 0 0,0 0 1,1-1-1,-1 1 0,0 0 1,1-1-1,-1 1 0,1-1 1,0 0-1,0 0 0,0 1 1,0-1-1,2 1 65,20-16-3135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49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17 247 7866,'-8'-1'3969,"-1"-20"-297,9 24-1415,11 3-1873,13-2-200,13 2-112,20 5-64,7-3 40,16-13-24,-2-4 48,5-2-32,-19 2 104,0-4-920,-22 13 2704,-14-13-5673,-24 29 1905</inkml:trace>
  <inkml:trace contextRef="#ctx0" brushRef="#br0" timeOffset="348.977">348 76 9338,'47'-17'6592,"12"-4"-6296,-31 12-229,1 1 0,0 1 1,0 2-1,1 1 0,0 1 0,-1 2 0,1 0 0,0 3 0,0 0 0,-1 2 1,0 1-1,18 6-67,-42-10 1,0 1 1,0-1 0,-1 1 0,1 0 0,-1 1 0,1-1-1,-1 1 1,0 0 0,0 0 0,0 1 0,0-1 0,-1 1-1,1 0 1,-1-1 0,0 2 0,0-1 0,0 0 0,-1 1-1,1-1 1,-1 1 0,0-1 0,-1 1 0,1 0 0,-1 1-2,1 13 42,-2 0 1,0 1-1,-1-1 1,-1 0-1,-1 0 1,0 0 0,-1-1-1,-2 1 1,0-1-1,0 0 1,-2 0-1,-6 10-42,-3 11 317,-2 0 0,-1-2 0,-23 32-317,19-37 204,-1-1 0,-1-1 0,-2-1 0,-1-1 1,-1-2-1,-12 7-204,-67 34-3959,82-59 935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4:09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5 567 9794,'-4'0'5891,"4"21"-5072,13 124-630,10 26 22,-13-139-125,-10-32-79,0 1 0,0-1-1,0 1 1,0-1-1,0 0 1,0 1 0,0-1-1,0 1 1,1-1-1,-1 1 1,0-1 0,0 0-1,0 1 1,0-1 0,1 0-1,-1 1 1,0-1-1,0 1 1,1-1 0,-1 0-1,0 0 1,0 1-1,1-1 1,-1 0 0,1 1-1,-1-1 1,0 0 0,1 0-1,-1 0 1,0 0-1,1 1 1,-1-1 0,1 0-1,-1 0 1,0 0 0,1 0-1,-1 0 1,1 0-1,-1 0 1,1 0 0,-1 0-1,0 0 1,1 0-1,-1 0 1,1 0 0,-1 0-1,0-1 1,1 1 0,-1 0-1,1 0 1,-1 0-1,0-1 1,1 1 0,-1 0-1,0 0 1,1-1-1,-1 1 1,0 0 0,1-1-7,10-25 425,-5-6-120,0 1 0,-2-1 0,-2 0 0,0 0 0,-3 0 0,-1-6-305,2 33 38,0 0-1,0 0 1,-1 0-1,1 0 1,-1 0-1,-1 1 1,1-1-1,-1 0 1,1 0-1,-1 1 1,-1-1-1,1 1 1,-1-1-1,0 1 1,0 0-1,0 0 1,0 1-1,0-1 1,-1 0-1,0 1 1,0 0-1,0 0 1,0 0-1,0 1 1,-1-1-1,-1 0-37,6 3-1,-1 1 0,0-1-1,0 0 1,1 0 0,-1 0 0,0 1-1,0-1 1,1 0 0,-1 1 0,0-1-1,1 0 1,-1 1 0,0-1 0,1 1-1,-1-1 1,1 1 0,-1-1 0,1 1 0,-1 0-1,1-1 1,-1 1 0,1 0 0,-1-1-1,1 1 1,0 0 0,-1-1 0,1 1-1,0 0 1,0 0 0,0 0 0,0-1-1,-1 1 1,1 0 0,0 0 0,0-1-1,1 1 1,-1 0 0,0 0 0,0 0 0,0-1-1,0 1 1,1 0 0,-1 0 0,0-1-1,1 1 1,-1 0 0,0-1 0,1 1-1,-1 0 1,1-1 0,-1 1 0,1-1-1,-1 1 1,1-1 0,0 1 0,0 0 1,0 0-4,0 1 1,0 0 0,1 0-1,-1-1 1,1 1 0,0-1 0,-1 1-1,1-1 1,0 0 0,0 0-1,0 0 1,0 0 0,0 0-1,0 0 1,0 0 0,0 0-1,0-1 1,0 1 0,1-1-1,-1 0 1,0 0 0,0 0-1,0 0 1,1 0 0,-1 0 0,0 0-1,0-1 1,0 1 0,1-1-1,-1 0 1,1 0 3,61-39 33,-56 32-13,-1 0 1,-1 0-1,1-1 0,-1 0 0,-1 0 0,0-1 0,0 1 0,0-1 1,-2 0-1,1 0 0,0-6-20,-5 6-21,-6 28-50,3 8 32,1 0 0,2 0 1,0 0-1,2 0 0,0 1 1,3 2 38,-2-5 5,1 0 1,1 1-1,2-1 1,0-1-1,1 1 1,2-1-1,0 0 1,6 8-6,-15-29-5,1-1 1,-1 1 0,1 0 0,0-1-1,-1 1 1,1-1 0,0 1 0,0-1-1,0 0 1,0 1 0,0-1-1,0 0 1,0 0 0,1 0 0,-1 1-1,0-1 1,1-1 0,-1 1 0,0 0-1,1 0 1,-1 0 0,1-1-1,0 1 1,-1-1 0,1 1 0,-1-1-1,1 0 1,0 1 0,-1-1-1,1 0 1,0 0 0,-1 0 0,1 0-1,0-1 1,-1 1 0,1 0 0,0-1-1,-1 1 1,1-1 0,-1 0-1,1 1 1,-1-1 0,1 0 0,-1 0-1,0 0 1,1 0 0,-1 0 0,0 0-1,1-1 5,31-58-2048,-22 26 79</inkml:trace>
  <inkml:trace contextRef="#ctx0" brushRef="#br0" timeOffset="474.693">459 635 8578,'-19'-2'7036,"16"20"-5565,23 23-1851,-18-40 383,1 0 0,-1-1 1,1 1-1,-1-1 0,1 1 0,0-1 0,-1 0 1,1 0-1,-1 0 0,1 0 0,0-1 1,-1 1-1,1-1 0,-1 1 0,1-1 0,-1 0 1,1 0-1,-1 0 0,0 0 0,1 0 1,-1-1-4,12-4 25,72-11 74,-84 16-99,0 1 0,0-1 0,0 0 0,0 1 0,0 0 0,0-1 0,0 1 0,1 0 0,-1 0 0,0 0 0,0 1 0,0-1 0,0 0 0,0 1 0,0-1 0,0 1 0,0 0 0,0 0 0,0 0 0,0 0 0,0 0 0,0 0 0,0 0 0,-1 1 0,1-1 0,0 1 0,-1-1 0,1 1 0,-1-1 0,0 1 0,0 0 0,0 0 0,1 0 0,-1 0 0,-1 0 0,1 0 0,0 0 0,-1 0 0,1 0 0,-1 0 0,1 0 0,-1 0 0,0 0 0,0 0 0,0 1 0,-14-35 2264,7-70-1655,8 102-619,0-1 0,0 1 1,1-1-1,-1 1 1,0-1-1,0 1 1,1 0-1,-1 0 0,0 0 1,0 0-1,1 0 1,-1 0-1,0 0 0,1 0 1,-1 0-1,0 0 1,0 1-1,1-1 1,-1 1-1,0-1 0,0 1 1,0-1-1,0 1 1,0 0-1,0-1 1,0 1-1,0 0 0,0 0 1,0 0-1,0 0 1,0 0-1,0 0 0,-1 0 11,3 1-18,5 2-108,-1 0 0,1 0 0,0 0 0,0-1-1,0-1 1,1 1 0,-1-1 0,1 0 0,-1-1-1,1 0 1,0-1 0,-1 0 0,1 0 0,3-1 125,-4 0-483,-1 0 0,0-1 1,1 0-1,-1 0 1,0 0-1,-1-1 1,1 0-1,0-1 0,-1 1 1,6-5 482,22-25-3529</inkml:trace>
  <inkml:trace contextRef="#ctx0" brushRef="#br0" timeOffset="752.206">937 303 7634,'-14'194'6116,"14"-185"-6042,1 0 0,0 0 0,0 0 0,1 0 0,0-1 0,1 1 0,0-1 0,0 0 0,1 0 0,-1 0 0,2 0 0,2 4-74,42 30 141,-33-53 682,35-71 208,-31 47-954,-1-2-1,-2 0 1,-1-1 0,7-30-77,-5-8-182,-21 71-677,-3 16-85,-5 25-1968,-2 6-233</inkml:trace>
  <inkml:trace contextRef="#ctx0" brushRef="#br0" timeOffset="936.713">1140 583 5481,'-2'14'3177,"4"-2"-345,2 2-639,1-2-1841,4 3 16,-1-3-208,2-3-88,2-4 464,5 7-3440,-3 0 1255</inkml:trace>
  <inkml:trace contextRef="#ctx0" brushRef="#br0" timeOffset="1487.262">1398 123 9066,'3'-20'3487,"-5"32"-311,-5 43-1692,5-27-1483,-2 5 44,2 0 0,0 1 1,3-1-1,1 0 1,1 0-1,2 0 1,1 0-1,4 10-45,-3-29 27,0 0-1,1-1 1,0 0-1,1-1 1,1 1-1,0-2 1,0 1 0,1-1-1,0-1 1,1 0-1,1-1 1,0 0-27,-9-7 276,-19-14-56,-178-88-1198,151 87 964,60 25 162,12-13 108,0-1 1,0-1 0,-1-1-1,1-2 1,1-2-257,16-7-2604</inkml:trace>
  <inkml:trace contextRef="#ctx0" brushRef="#br0" timeOffset="2573.355">1817 541 6977,'-1'-19'9944,"-7"23"-8318,-3 9-1522,-1 0 1,2 1 0,0 0 0,1 1-1,0-1 1,1 2 0,1-1 0,0 1-1,0 5-104,6-20 0,0 1 0,1-1 0,-1 1 0,0-1 0,1 1 0,-1-1-1,1 1 1,-1-1 0,1 1 0,0-1 0,0 1 0,0 0-1,0-1 1,0 1 0,0-1 0,0 1 0,0 0 0,1-1 0,-1 1-1,0-1 1,1 1 0,0-1 0,-1 1 0,1-1 0,0 1-1,0-1 1,0 0 0,0 0 0,0 1 0,0-1 0,0 0 0,0 0-1,0 0 1,0 0 0,1 0 0,-1 0 0,0 0 0,1 0-1,-1-1 1,1 1 0,-1-1 0,1 1 0,-1-1 0,1 1 0,0-1-1,-1 0 1,1 0 0,-1 0 0,1 0 0,0 0 0,-1 0-1,2 0 1,6-3-13,-1-1-1,1 1 0,-1-2 0,0 1 0,0-1 1,0 0-1,-1-1 0,0 0 0,0 0 0,4-5 14,2-1-68,84-74-1186,-97 85 1222,1 0 0,0 1 0,0-1 0,-1 0 0,1 1 0,0-1 0,0 1 0,0-1 0,0 1 0,0-1 0,0 1 0,0 0 0,0 0 0,0-1 0,0 1 0,0 0 1,0 0-1,0 0 0,0 0 0,0 0 0,0 0 0,0 0 0,0 0 0,0 1 0,0-1 0,0 0 0,0 1 0,0-1 0,-1 0 0,1 1 0,0-1 0,0 1 0,0 0 0,0-1 0,-1 1 0,1 0 0,0-1 0,0 1 0,-1 0 0,1 0 0,-1-1 0,1 1 0,-1 0 0,1 0 32,11 50-623,-10-43 587,7 67 317,-3 0-1,-4 0 1,-5 59-281,-17-18 1259,20-115-1235,0 0-1,-1 0 1,0 0 0,1 0-1,-1 1 1,0-1 0,1 0 0,-1 0-1,0 0 1,0 0 0,0-1 0,0 1-1,0 0 1,0 0 0,0 0-1,0-1 1,-1 1 0,1-1 0,0 1-1,0-1 1,0 1 0,-1-1-1,1 0 1,0 1 0,0-1 0,-1 0-1,1 0 1,0 0 0,-1 0 0,1 0-1,0 0 1,-1 0 0,1-1-1,0 1 1,0 0 0,-1-1 0,1 1-1,0-1 1,0 1 0,0-1-1,0 0 1,-1 1 0,1-1 0,0 0-1,0 0 1,1 0 0,-2 0-24,-46-43 371,44 40-370,1 0 1,0 0 0,0 0-1,0 0 1,0-1 0,1 1-1,-1-1 1,1 0 0,0 0-1,1 1 1,-1-1 0,1-1-1,0 1 1,0 0 0,0 0-1,1 0 1,0 0 0,0-1-1,0 1 1,1 0 0,0 0 0,0 0-1,1-3-1,44-97-9,-6 38-1,4 2 0,2 2 1,22-21 9,-53 67 4,-1-1 0,-1-1 1,-1 0-1,0 0 1,-2-1-1,0-1 1,-1 0-1,-1 0 1,2-12-5,-6 20 4,-1 0 0,0 0 1,-1 0-1,0 0 0,-1 0 1,-1 0-1,0-10-4,-1 20-3,-4-28-29,5 31 30,0-1 0,-1 1 1,1 0-1,0-1 0,-1 1 0,1-1 0,0 1 1,-1 0-1,1-1 0,0 1 0,-1 0 0,1-1 1,-1 1-1,1 0 0,-1 0 0,1-1 0,-1 1 1,1 0-1,-1 0 0,1 0 0,-1 0 0,1 0 0,-1 0 1,1 0-1,-1 0 0,1 0 0,-1 0 0,1 0 1,-1 0-1,1 0 0,-1 0 0,1 0 0,-1 0 1,1 0-1,0 1 0,-1-1 0,1 0 0,-1 0 1,1 1-1,-1-1 0,1 0 0,0 1 0,-1-1 0,1 0 1,0 1-1,-1-1 0,1 1 0,0-1 0,-1 0 1,1 1-1,0-1 0,0 1 0,0-1 0,-1 1 1,1-1-1,0 1 0,0-1 0,0 1 2,-75 138-278,56-97 231,-71 156-45,71-122 104,19-74-15,0 0 0,0 0 0,0 0 0,1 0 0,-1 1 1,0-1-1,1 0 0,0 0 0,-1 0 0,1 0 0,0 0 0,0 0 0,0 0 1,0-1-1,1 1 0,-1 0 0,0-1 0,1 1 0,-1 0 0,1-1 0,0 0 1,-1 1-1,1-1 0,0 0 0,0 0 0,0 0 0,0 0 0,0 0 1,0-1-1,0 1 0,0 0 0,0-1 0,2 1 3,6-1 3,-1 0 1,0-1-1,1 0 1,-1 0-1,0-1 1,0 0-1,0-1 1,0 0-1,0 0 0,-1-1 1,1 0-1,-1-1 1,0 0-1,0 0 1,-1-1-1,5-3-3,-8 6 6,5-3-1,0 0 0,0 0 0,-1-1 0,0 0-1,0-1 1,0 0 0,-1 0 0,-1 0-1,1-1 1,-1 0 0,-1 0 0,3-6-5,-4 40-300,-13 86 296,9-110 8,-1-1 0,1 1 1,0 0-1,-1 0 0,1-1 0,0 1 1,0 0-1,-1 0 0,1-1 0,0 1 1,0 0-1,0 0 0,0-1 1,0 1-1,0 0 0,0 0 0,0-1 1,0 1-1,1 0 0,-1 0 1,0-1-1,0 1 0,1 0 0,-1 0 1,0-1-1,1 1 0,-1 0 0,1-1 1,-1 1-1,1-1 0,-1 1 1,1 0-1,-1-1 0,1 1 0,0-1 1,-1 0-1,1 1 0,0-1 0,-1 1 1,1-1-1,0 0 0,-1 0 1,1 1-1,0-1 0,0 0 0,-1 0 1,1 0-1,0 0 0,0 0 1,0 0-1,-1 0 0,1 0 0,0 0 1,0 0-1,-1 0 0,1-1 0,0 1 1,0 0-5,14-8 55,0-1 0,0 0-1,-1-1 1,-1 0 0,0-1 0,0-1 0,-1 0 0,-1-1 0,4-5-55,-13 16 9,28-37 36,-30 39-50,0 1-1,0-1 1,0 0 0,0 0-1,0 0 1,0 1 0,1-1 0,-1 0-1,0 0 1,0 0 0,0 1-1,1-1 1,-1 0 0,0 0 0,0 0-1,0 0 1,1 0 0,-1 0-1,0 0 1,0 0 0,1 1-1,-1-1 1,0 0 0,0 0 0,1 0-1,-1 0 1,0 0 0,0 0-1,0 0 1,1 0 0,-1 0 0,0-1-1,0 1 1,1 0 0,-1 0-1,0 0 1,0 0 0,1 0 0,-1 0-1,0 0 1,0 0 0,0-1-1,1 1 1,-1 0 0,0 0 0,0 0-1,0-1 1,0 1 0,1 0-1,-1 0 1,0 0 0,0-1 0,0 1-1,0 0 1,0 0 0,0 0-1,0-1 1,0 1 0,0 0 0,0-1 4,1 30-218,-1-16 132,1-8 73,-2-2 14,1-1-1,-1 0 0,1 0 1,0 0-1,-1 0 0,1 0 1,0 0-1,0 1 0,1-1 1,-1 0-1,0 0 0,1 0 1,-1 0-1,1 0 0,0 0 1,0 0-1,0 0 0,0 0 1,0 0-1,0 0 0,0 0 1,1-1-1,-1 1 0,0 0 1,1-1-1,0 0 0,-1 1 1,1-1-1,0 0 0,0 1 1,-1-1-1,1 0 0,0-1 1,0 1-1,0 0 0,2 0 1,81-52-1375,-84 50 1096,1 0 0,0-1 0,0 1-1,-1-1 1,1 1 0,0-1-1,-1 1 1,0-1 0,1 0-1,-1 0 1,0 0 0,0 0 0,0 0-1,0 0 1,0 0 0,-1 0-1,1 0 1,0 0 0,-1 0-1,0-1 1,1 0 279,-1-27-4351</inkml:trace>
  <inkml:trace contextRef="#ctx0" brushRef="#br0" timeOffset="2787.304">2569 394 7818,'0'0'2912,"-1"1"113,-2 23-1721,0-24-1216,0 29-192,3-23 2113,1 3-5026,7 2 2241</inkml:trace>
  <inkml:trace contextRef="#ctx0" brushRef="#br0" timeOffset="3132.743">2892 530 9418,'-36'14'5924,"-36"46"-4124,71-60-1773,-1 1-1,1 0 1,-1-1-1,1 1 0,0 0 1,-1 0-1,1 0 1,0 0-1,0 0 0,0 0 1,0 0-1,-1 1 1,2-1-1,-1 0 0,0 1 1,0-1-1,0 0 1,0 1-1,1-1 1,-1 1-1,1-1 0,-1 1 1,1-1-1,0 1 1,0 0-1,-1-1 0,1 1 1,0-1-1,0 1 1,1 0-1,-1-1 0,0 1 1,0-1-1,1 1 1,-1-1-1,1 1 1,0-1-1,-1 1 0,1-1 1,0 1-1,0-1 1,0 0-1,0 1 0,0-1 1,0 0-1,0 0-26,3 1 13,1-1-1,-1 1 1,1-1-1,-1-1 1,1 1-1,0-1 1,-1 1-1,1-1 1,0-1-1,-1 1 1,1-1-1,-1 1 1,1-2-1,-1 1 0,1 0 1,-1-1-1,0 0 1,1 1-1,-1-2 1,0 1-1,0 0 1,0-1-1,-1 0 1,1 0-1,-1 0 1,1 0-1,-1-1 1,0 1-1,-1-1 1,3-3-13,8-10 27,0-2 0,-2 1 1,0-1-1,-1-1 0,7-17-27,-7 12 18,-1-1-1,0 0 0,-2-1 1,-2 0-1,0 0 1,-1 0-1,-2 0 1,-1-1-1,-1 1 1,-1-2-18,-15-14 9,15 42-11,0 1 0,0-1 0,0 1 0,0-1 0,0 1 1,0-1-1,0 1 0,0 0 0,0 0 0,0-1 0,0 1 0,0 0 0,0 0 0,0 0 0,0 0 0,0 0 0,0 0 1,0 0-1,0 0 0,0 1 0,0-1 0,0 0 0,0 1 0,1-1 0,-1 0 0,0 1 0,0-1 0,0 1 1,0 0-1,0-1 0,1 1 0,-1 0 0,0-1 0,0 1 0,1 0 0,-1 0 0,1 0 0,-1-1 0,0 2 2,-7 9-22,-1 1 0,2 0-1,0 0 1,0 1-1,1 0 1,1 0 0,-1 3 22,5-13-4,-88 242-36,84-230 56,4-15-16,1 1 0,-1 0 0,1-1 0,-1 1 0,1-1 0,-1 1 0,1-1 0,-1 1 1,1 0-1,0-1 0,-1 1 0,1 0 0,0 0 0,0-1 0,-1 1 0,1 0 0,0 0 0,0-1 0,0 1 1,0 0-1,0 0 0,0-1 0,0 1 0,0 0 0,0 0 0,0-1 0,1 1 0,-1 0 0,0 0 0,0-1 0,1 1 1,-1 0-1,0-1 0,1 1 0,-1 0 0,1-1 0,-1 1 0,1-1 0,-1 1 0,1-1 0,-1 1 0,1-1 0,0 1 1,-1-1-1,1 1 0,0-1 0,-1 0 0,1 1 0,0-1 0,-1 0 0,1 0 0,0 0 0,0 1 0,102-11-608,-97 9 530,1 0 1,0 1-1,-1-1 0,1 2 0,0-1 1,-1 1-1,1 0 0,0 0 0,-1 1 0,1 0 1,-1 0-1,0 0 0,1 1 0,-1 0 1,-1 0-1,1 1 0,0-1 0,-1 1 0,0 1 1,1-1-1,-2 1 0,1 0 0,-1 0 1,1 0-1,-1 0 0,-1 1 0,1 0 0,0 1 78,6 28-2883,-2-3 5</inkml:trace>
  <inkml:trace contextRef="#ctx0" brushRef="#br0" timeOffset="4554.208">3416 577 6129,'6'-36'7692,"-7"35"-7535,1-1 0,-1 1 0,1 0 0,-1-1 0,0 1 0,0 0-1,1 0 1,-1-1 0,0 1 0,0 0 0,0 0 0,0 0 0,0 0 0,-1 0 0,1 0-1,0 0 1,0 0 0,-1 1 0,1-1 0,0 1 0,-1-1 0,1 0 0,-1 1-1,0-1-156,-6 2 79,1 0-1,0 0 1,-1 0-1,1 1 1,0 0-1,0 0 1,0 1-1,0 0 1,1 0-1,-1 1 1,1-1-1,0 1 1,0 1-1,0-1 1,0 1-1,1 0 1,0 1-1,0-1 1,0 1-1,1 0-78,-25 45-45,28-50 43,0 1 1,1-1-1,-1 1 1,1-1-1,-1 1 1,1-1-1,0 1 1,0 0-1,0-1 1,-1 1-1,2 0 1,-1-1-1,0 1 1,0-1-1,0 1 1,1 0-1,-1-1 1,1 1-1,-1-1 1,1 1-1,0-1 1,-1 1-1,1-1 1,0 0-1,0 1 1,0-1-1,0 0 1,0 1-1,1-1 1,-1 0-1,0 0 1,0 0-1,2 0 2,3 0-2,-1-1-1,1 0 0,0 0 0,0 0 0,0-1 0,0 0 0,0 0 0,0 0 1,-1-1-1,1 0 0,-1 0 0,1 0 0,-1-1 0,0 0 0,0 0 0,0 0 1,0-1-1,0 1 3,6-4-42,74-42-503,-84 49 519,1 1 0,-1-1 0,1 0 1,-1 1-1,1-1 0,-1 1 0,1-1 1,-1 1-1,1 0 0,-1-1 0,0 1 1,0 0-1,1 0 0,-1 0 0,0 0 0,0 0 1,0 1-1,0-1 0,0 0 0,0 0 1,0 1-1,0-1 0,-1 0 0,1 1 1,0-1-1,-1 1 0,1-1 0,-1 1 1,0-1-1,0 1 0,1-1 0,-1 1 1,0 0-1,0-1 0,0 1 0,0-1 1,-1 1-1,1-1 0,0 1 0,-1-1 1,1 1-1,-1 0 26,2 15-109,3 12 69,10 88 959,0 104-919,-14-218 39,1-1-13,-1 1 0,1-1 0,-1 0 0,1 0 0,-1 0 0,0 1 1,0-1-1,0 0 0,0 0 0,-1 1 0,1-1 0,0 0 0,-1 0 1,0 0-1,1 1 0,-1-1 0,0 0 0,0 0 0,0 0 0,0 0 0,-1-1 1,1 1-1,0 0 0,-1 0 0,1-1 0,-1 1 0,0-1 0,1 1 1,-1-1-1,0 0 0,0 0 0,0 0 0,0 1-26,-4-4 42,0-1 1,0 1-1,1-1 1,-1 0-1,1 0 1,0-1-1,0 0 0,0 1 1,0-2-1,1 1 1,0 0-1,0-1 1,0 0-1,0 0 0,1 0 1,-1-1-43,1-2 4,0 0-1,0-1 1,0 0-1,1 0 1,1 1 0,-1-1-1,1 0 1,1 0 0,0 0-1,0-1 1,1 1 0,0 0-1,0 1 1,1-1 0,0 0-1,1 0 1,0 1 0,0-1-1,1 1-3,11-25-10,1 1 0,2 1 0,1 1 0,1 1 0,23-27 10,-14 19 18,-10 2 41,-18 34-58,-1 1 0,0-1-1,0 0 1,0 0-1,0 1 1,1-1 0,-1 0-1,0 1 1,0-1-1,0 0 1,-1 0 0,1 1-1,0-1 1,0 0-1,0 1 1,0-1 0,-1 0-1,1 0 1,0 1-1,-1-1 1,1 1 0,0-1-1,-1 0 1,1 1-1,-1-1 1,1 1 0,-1-1-1,1 1 1,-1-1-1,1 1 1,-1-1 0,0 1-1,1 0 1,-1-1-1,0 1 1,1 0 0,-1 0-1,0-1 1,1 1-1,-1 0 1,0 0 0,0 0-1,1 0 1,-1 0-1,0 0 1,0 0-1,-2 1-12,0 1-1,0-1 1,0 1 0,1 0 0,-1 0-1,0 0 1,1 0 0,-1 0-1,1 1 1,0-1 0,0 1 0,0-1-1,0 1 1,0 0 0,1 0 0,-1 0-1,1 0 1,-1 0 0,1 0-1,0 0 1,1 0 0,-1 1 0,0-1-1,1 0 1,0 1 0,0 0 12,-3 5-15,-5 55-69,8-63 84,0-1 0,0 1 0,0 0 0,0-1 0,0 1 0,0-1 0,0 1 0,0-1-1,0 1 1,0-1 0,0 1 0,0 0 0,0-1 0,1 1 0,-1-1 0,0 1 0,0-1-1,1 1 1,-1-1 0,0 1 0,1-1 0,-1 1 0,0-1 0,1 0 0,-1 1 0,0-1-1,1 0 1,-1 1 0,1-1 0,-1 0 0,1 1 0,-1-1 0,1 0 0,-1 0 0,1 1-1,-1-1 1,1 0 0,0 0 0,-1 0 0,1 0 0,-1 0 0,1 0 0,-1 0-1,1 0 1,0 0 0,-1 0 0,1 0 0,-1 0 0,1-1 0,-1 1 0,1 0 0,-1 0-1,1 0 1,-1-1 0,1 1 0,30-19 45,-28 17-45,106-76 111,-102 73-136,0-1-1,-1 0 1,0 0-1,-1 0 1,1-1 0,-1 0-1,-1 0 1,1 0 0,-1-1-1,0 1 1,-1-1 0,0 0-1,0-1 26,-3 9-17,0 0-1,0 0 0,0 0 0,0 0 0,-1 0 1,1 0-1,0 0 0,0 0 0,0 0 1,0 0-1,-1 0 0,1 0 0,0 0 0,0-1 1,0 1-1,0 0 0,0 0 0,0 0 0,-1 0 1,1 0-1,0 0 0,0 0 18,-7 18-177,6-11 115,-2-1 60,2 1 0,-1 0 0,1-1 0,-1 1 0,2 0 0,-1 0 0,1 0-1,0 0 1,1-1 0,-1 1 0,1 0 0,1 0 0,1 4 2,-2-10 11,0 0 1,0 1-1,1-1 0,-1 0 1,1 0-1,-1 0 0,1 0 1,-1 0-1,1-1 1,-1 1-1,1 0 0,0-1 1,-1 1-1,1-1 0,0 0 1,0 1-1,0-1 0,-1 0 1,1 0-1,0 0 0,0 0 1,-1 0-1,1-1 0,0 1 1,0-1-1,-1 1 1,1-1-1,0 1 0,-1-1 1,1 0-1,-1 0 0,1 0 1,-1 0-1,1 0 0,-1 0 1,0 0-1,1-1-11,9-3 36,4-3 16,1-1-1,-2 0 0,1-1 1,-1-1-1,-1-1 1,0 1-1,1-4-51,18-31-91,-30 67-398,16 79 210,-17-97 294,0 0 0,0 0 1,0-1-1,1 1 0,-1-1 1,1 1-1,-1-1 0,1 1 1,0-1-1,0 0 0,0 0 1,0 0-1,0 0 0,0 0 1,1 0-1,-1-1 0,1 1 1,-1-1-1,1 1 0,-1-1 1,1 0-1,0 0 0,0 0 1,0-1-1,-1 1 0,1-1 1,0 1-1,0-1 0,0 0 1,0 0-1,0 0 0,0-1 1,1 1-16,37-20 393,-38 19-376,1-1 1,-1 1-1,0 0 0,0-1 1,0 0-1,0 1 0,0-1 1,-1 0-1,1-1 0,0 1 0,-1 0 1,0-1-1,1 1 0,-1-1 1,0 0-1,0 0 0,-1 0 0,1 0 1,-1 0-1,1 0 0,-1 0 1,0 0-1,0-1 0,0 1 1,-1 0-1,1-1 0,-1 1 0,0-1 1,0 1-1,0 0 0,0-4-17,-10 21-293,18 20 236,-4-33 68,0 1 1,1-1 0,-1-1 0,1 1 0,-1-1 0,1 1 0,-1-2 0,1 1 0,-1 0 0,1-1 0,-1 0 0,1 0 0,-1 0 0,1 0 0,-1-1 0,0 1 0,0-1 0,0 0-1,0-1 1,0 1 0,0-1 0,-1 0 0,2-1-12,4-4 22,0-1-1,-1 0 0,0 0 1,0 0-1,-1-1 0,-1-1 1,1 1-1,-2-1 0,1 0 1,1-7-22,-30 129-414,24-63 518,-1-47-97,0 0-1,0 0 0,0 0 1,0 0-1,1 0 0,-1 0 1,0 0-1,0 0 0,1 0 1,-1 0-1,1 0 0,-1 0 1,1 0-1,-1 0 0,1 0 1,0 0-1,-1-1 0,1 1 1,0 0-1,0 0 0,-1-1 1,1 1-1,0 0 0,0-1 1,0 1-1,0-1 0,0 1 1,0-1-1,0 0 0,0 1 1,0-1-1,0 0 0,0 0 1,0 0-1,0 0 0,0 1 1,1-1-1,-1-1 0,0 1 1,0 0-7,4-2-18,0 0 0,0 0 1,-1 0-1,1-1 0,-1 0 1,1 0-1,-1 0 0,0-1 1,0 1-1,0-1 0,-1 0 1,1 0-1,-1 0 0,0 0 1,0-1-1,-1 0 0,1 1 1,-1-1-1,2-4 18,-3 5-506,1-1 0,0 1 0,-1-1-1,0 0 1,0 0 0,0 0 0,-1 0-1,0 0 1,0 1 0,0-1 0,0 0 0,-1 0-1,0-3 507,-6-15-3827</inkml:trace>
  <inkml:trace contextRef="#ctx0" brushRef="#br0" timeOffset="4804.788">4325 289 9586,'-3'-5'3033,"0"7"439,3-1-2799,0 34-201,4-1-464,2 1-48,6-5-504,7 5-2889,5-35 736</inkml:trace>
  <inkml:trace contextRef="#ctx0" brushRef="#br0" timeOffset="5485.637">4704 488 8842,'-67'9'5530,"59"-8"-5367,0 1 0,-1 0 0,1 0 0,1 1-1,-1 0 1,0 1 0,1 0 0,0 0-1,-1 0 1,2 1 0,-1 0 0,1 1 0,-1-1-1,1 1 1,1 0 0,-1 1 0,-1 2-163,6-8 23,0 1 0,0-1-1,1 1 1,-1-1 0,0 1 0,0 0 0,1-1 0,-1 1 0,1 0 0,-1 0 0,1-1 0,0 1 0,0 0 0,0 0 0,0 0 0,0 0-1,0-1 1,0 1 0,1 0 0,-1 0 0,1-1 0,-1 1 0,1 0 0,0 0 0,-1-1 0,1 1 0,0-1 0,0 1 0,0-1-1,0 1 1,1-1 0,-1 0 0,0 1 0,1-1 0,-1 0 0,0 0 0,1 0 0,0 0 0,-1 0 0,1 0 0,-1-1 0,1 1 0,0 0-1,0-1 1,-1 1 0,1-1 0,0 0-23,132 1 248,-128-1-243,0 0 1,0 1-1,0-2 0,0 1 0,-1-1 1,1 0-1,0 0 0,0-1 0,-1 1 0,1-1 1,-1-1-1,1 1 0,-1-1 0,0 0 1,0 0-1,0 0 0,-1-1 0,1 1 0,-1-1 1,0 0-1,0-1 0,0 1 0,2-4-5,64-94-213,-85 138-49,15-35 265,0 0 1,-1 0-1,1 1 0,0-1 1,0 0-1,0 0 1,0 1-1,0-1 0,0 0 1,0 0-1,0 1 0,1-1 1,-1 0-1,0 0 1,1 0-1,-1 1 0,1-1 1,-1 0-1,1 0 1,0 0-1,-1 0 0,1 0 1,0 0-1,0 0 0,0 0 1,-1 0-1,1 0 1,0-1-1,0 1 0,0 0 1,1-1-1,-1 1 1,0 0-1,0-1 0,0 0 1,0 1-1,1-1 0,-1 0 1,0 1-1,0-1-3,5 0 12,0 1-1,0-1 1,0-1 0,-1 1-1,1-1 1,0 0-1,0-1 1,-1 1-1,1-1 1,-1 0 0,1 0-1,-1-1 1,0 1-1,0-1 1,0-1-1,0 1 1,-1-1 0,1 1-1,-1-1 1,0 0-1,0-1 1,-1 1-1,1-1 1,-1 0 0,0 0-1,0 0 1,0 0-1,1-4-11,19-36 65,-3 0-1,-1-1 0,-3 0 0,-1-2 1,8-49-65,-9-16 214,-13 112-208,-1 0-1,1 0 1,-1 1-1,0-1 1,1 0-1,-1 0 1,0 0 0,1 0-1,-1 1 1,0-1-1,0 0 1,0 0-1,0 0 1,0 0-1,0 0 1,0 0-1,0 0 1,0 1-1,-1-1 1,1 0-1,0 0 1,0 0-1,-1 0 1,1 1-1,-1-1 1,1 0-1,-1 0 1,1 1-1,-1-1 1,1 0-1,-1 1 1,1-1-1,-1 0 1,0 1-1,1-1 1,-1 1-1,0-1 1,0 1-1,0-1 1,1 1-1,-1 0 1,0-1-1,0 1 1,0 0-1,0 0 1,1 0-1,-1-1 1,0 1-1,0 0 1,0 0 0,0 0-1,0 1 1,0-1-1,0 0 1,1 0-1,-1 0 1,0 1-1,0-1 1,0 0-1,0 1-5,-21 58 73,22-55-73,-8 45-6,3 1-1,2 0 0,2 0 1,3 1-1,1-1 0,6 23 7,-7-64 4,-1-1-1,1 1 1,0-1-1,1 0 1,0 0-1,0 0 0,1 0 1,0 0-1,1 2-3,5 6 6,-8-12-2,0 0 0,0 0 1,0 0-1,1 0 0,0 0 0,0-1 0,0 1 0,0-1 1,0 0-1,1 0 0,0 0 0,-1 0 0,5 2-4,-6-4-1,-2-2 7,0 1 0,0 0 1,-1 0-1,1-1 0,0 1 1,0 0-1,0 0 0,0-1 1,0 1-1,0 0 0,0 0 1,0-1-1,0 1 0,0 0 1,0 0-1,0-1 0,0 1 1,0 0-1,0 0 0,0-1 1,0 1-1,0 0 0,1 0 1,-1-1-1,0 1 0,0 0 1,0 0-1,0 0 0,0-1 0,1 1 1,-1 0-1,0 0 0,0 0 1,0 0-1,1-1 0,-1 1 1,0 0-1,0 0 0,1 0 1,-1 0-1,0 0 0,0 0 1,0 0-1,1 0 0,-1-1 1,0 1-1,1 0 0,-1 0 1,0 0-1,0 0-6,-4-8-43,-1 0 0,-1 0 1,0 1-1,0-1 0,0 1 0,-1 1 1,0-1-1,0 1 0,-1 0 0,0 1 1,0 0-1,0 0 0,-1 1 0,1 0 1,-1 0-1,-2 0 43,7 2-31,-1 0-1,0 0 1,0 1 0,1-1-1,-1 1 1,0 0 0,0 1 0,0-1-1,0 1 1,-1 0 0,1 0 0,0 1-1,0-1 1,0 1 0,0 0 0,0 1 31,91-18 1067,-83 15-1127,1 1 1,0-1 0,0 1 0,-1-1 0,1 0 0,0 0-1,-1-1 1,1 1 0,-1-1 0,1 0 0,-1 0 0,0 0-1,0 0 1,0-1 0,0 1 0,0-1 0,-1 0-1,1 1 1,0-2 59,23-28-3406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18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78 8850,'4'-14'5569,"-3"28"-2003,-33 513-2232,31-511-1187,0-12-75,0 0 0,1 0-1,-1 0 1,1 0 0,0 0-1,0 0 1,0 0 0,1 0-1,0 0 1,0 0 0,0 0-1,0 0 1,0 0-1,1 0 1,-1-1 0,1 1-1,1 0-71,23-22 1246,48-81-88,-52 67-1122,-2-1 1,-1-1 0,-2 0-1,-1-2 1,-2 0-37,-2 10 9,24-64 12,62-125 26,-74 176-415,-86 102-8565,44-20 4400</inkml:trace>
  <inkml:trace contextRef="#ctx0" brushRef="#br0" timeOffset="209.441">231 527 9578,'0'8'2409,"5"0"975,-5-1-2640,5 8-23,4-1-65,-2 6-16,-2 1-224,2 5-112,1 0-200,0-1-32,-1-3 80,4 2-944,-1-12-24,2-10-3001,4-7 56</inkml:trace>
  <inkml:trace contextRef="#ctx0" brushRef="#br0" timeOffset="1262.423">433 540 8946,'-3'5'8255,"-12"48"-7409,6-23-785,5-19-33,0 0 1,1-1 0,1 1 0,0 0 0,0 1 0,1-1 0,1 0 0,-1 0 0,2 9-29,-1-19 6,0 0-1,0-1 1,0 1 0,0-1-1,0 1 1,0 0 0,0-1 0,1 1-1,-1-1 1,0 1 0,0-1-1,0 1 1,1 0 0,-1-1 0,0 1-1,0-1 1,1 1 0,-1-1-1,1 0 1,-1 1 0,0-1 0,1 1-1,-1-1 1,1 0 0,-1 1-1,1-1 1,-1 0 0,1 1 0,-1-1-1,1 0 1,-1 0 0,1 1-1,-1-1 1,1 0 0,0 0 0,-1 0-1,1 0 1,-1 0 0,1 0-1,0 0 1,-1 0 0,1 0-1,-1 0 1,1 0 0,-1 0 0,1 0-1,0-1 1,-1 1 0,1 0-1,-1 0 1,1-1 0,-1 1 0,1 0-1,-1-1 1,1 1 0,-1 0-1,0-1 1,1 1 0,-1-1 0,1 1-1,-1-1 1,0 0-6,30-33 401,-29 32-388,19-25 164,-2-1 1,-1-1-1,-1 0 1,-2-1-1,7-21-177,-18 34 92,-13 28 15,2 4-92,0 0-1,1 0 1,1 1 0,0 0 0,1 0 0,1 0 0,1 0 0,0 1 0,1-1 0,0 1 0,2 7-15,0-23 1,-1 1 0,1-1 1,0 1-1,0-1 0,0 1 1,0-1-1,0 1 0,0-1 1,1 1-1,-1-1 0,0 0 1,1 1-1,-1-1 0,1 1 1,0-1-1,-1 0 0,1 1 1,0-1-1,0 0 0,0 0 1,0 0-1,0 1 0,0-1 1,0 0-1,0 0 0,0-1 1,1 1-1,-1 0 0,0 0 1,1 0-1,-1-1 0,0 1 1,1-1-1,-1 1 0,1-1 1,-1 0-1,1 1 0,-1-1 1,2 0-2,5-4 20,0 1 0,0-1 0,0-1 1,-1 0-1,1 0 0,-1 0 0,0-1 1,-1 0-1,1 0 0,-1-1 0,1-1-20,-1 1 20,126-156 284,-111 128-317,-20 53-80,-11 161 3,21-120 97,-11-58-6,1 0 0,-1 0 0,1-1 0,0 1 0,0 0 0,-1-1 0,1 1 0,0-1 0,0 1 0,0-1 0,0 1 0,0-1 0,0 1 0,-1-1 0,1 0 0,0 0 0,0 0 0,0 1 0,0-1 1,0 0-1,0 0 0,0 0 0,0 0 0,0-1 0,0 1 0,0 0 0,0 0 0,0-1 0,0 1 0,0 0 0,0-1 0,0 1 0,0-1 0,-1 1 0,1-1 0,0 1 0,0-1 0,-1 0 0,1 1 0,0-1 0,-1 0 0,1 0 0,0 1 0,-1-1 0,1 0 0,-1 0 0,1 0 0,-1 0 0,0 0 0,1 0 0,-1 0 0,0 0 0,0 0 0,0 0 0,0 0 0,0 0-1,6-5 10,85-117 166,-35 48-93,-66 113-305,9-35 217,-2 4 5,0-1 0,0 1-1,1-1 1,0 1 0,0 0 0,1 0-1,-1 0 1,1 0 0,1 0-1,0 0 1,0 0 0,0-6 2,1 0 1,0-1-1,0 1 0,0 0 1,0-1-1,0 1 0,-1 0 1,1-1-1,0 1 0,1-1 1,-1 1-1,0-1 0,0 0 1,0 0-1,0 1 0,0-1 0,0 0 1,0 0-1,0 0 0,0 0 1,1 0-1,-1 0 0,0 0 1,0-1-1,0 1 0,0 0 1,0-1-1,0 1 0,0 0 1,0-1-1,0 1 0,0-1 0,0 0 1,0 1-1,0-1 0,0 0 1,0 0-1,-1 1 0,1-1 1,0 0-1,-1 0 0,1 0 1,0 0-1,-1 0 0,1 0 1,-1 0-1,0 0 0,1-1-2,3-1 10,76-82 181,-75 80-342,-8 15-74,15-37 124,3-24 10,-5 65 0,32 372-130,-35-333 321,-2 0-1,-2 1 0,-3-1 1,-1 1-1,-6 18-99,4-50 119,0-1 69,0-1 0,-1 0 0,-1 0 0,-1 0 0,-8 17-188,13-36 29,1 0 0,-1 0 0,0 0-1,1 0 1,-1-1 0,0 1 0,0 0-1,0-1 1,0 1 0,0 0 0,0-1 0,0 1-1,0-1 1,0 0 0,0 1 0,0-1-1,0 0 1,0 1 0,0-1 0,0 0-1,0 0 1,0 0 0,0 0 0,0 0 0,-1 0-1,1 0 1,0 0 0,0-1 0,0 1-1,0 0 1,0-1 0,0 1 0,0-1-1,0 1 1,0-1 0,0 1 0,0-1 0,1 0-1,-1 1 1,0-1 0,0 0 0,0 0-1,1 1 1,-1-1 0,0 0 0,1 0-1,-1 0 1,1 0 0,-1 0 0,1 0 0,0 0-1,-1 0 1,1 0 0,0 0 0,0 0-1,-1-1-28,-16-21 45,1-1 0,0-1 0,2 0 0,1-1 0,1-1 0,1 0-1,2 0 1,0-1 0,2-1 0,1 1 0,2-1 0,0 0 0,2 0 0,1 0-1,2 0 1,0 0 0,6-28-45,21-29-533,16 44-2703,-18 26-978,1-3-253</inkml:trace>
  <inkml:trace contextRef="#ctx0" brushRef="#br0" timeOffset="1534.44">772 98 14819,'-7'-11'3169,"-30"-34"1392,59 46-4377,-7-2-96,-33 4-128,12 0-4073,-14 2-448</inkml:trace>
  <inkml:trace contextRef="#ctx0" brushRef="#br0" timeOffset="30404.67">392 1382 7714,'7'-30'6588,"-15"44"-3792,-18 68-2476,3 2 0,4 0 0,3 0 0,4 2 0,4 0-1,3 76-319,17-75 122,-12-88-131,0 1 1,0 0 0,0-1-1,1 1 1,-1 0 0,0-1-1,0 1 1,0 0 0,1-1 0,-1 1-1,0 0 1,1 0 0,-1-1-1,0 1 1,1 0 0,-1 0-1,0 0 1,1-1 0,-1 1-1,0 0 1,1 0 0,-1 0-1,1 0 1,-1 0 0,0 0-1,1 0 1,-1 0 0,1 0-1,-1 0 1,0 0 0,1 0-1,-1 0 1,0 0 0,1 0-1,-1 0 1,1 1 0,-1-1 8,-10-85-4296,-14 21 931</inkml:trace>
  <inkml:trace contextRef="#ctx0" brushRef="#br0" timeOffset="30709.428">1 1489 10650,'6'-1'2609,"9"4"1096,6-6-2969,14-3-136,6-2 0,15-7-8,8 0-208,13-6-104,-1-1-112,11 1-96,-16 6 0,-4 1-16,-20 10-120,-12 2-784,-17 8-504,-27 8-2761,-18-2-72</inkml:trace>
  <inkml:trace contextRef="#ctx0" brushRef="#br0" timeOffset="30982.118">80 1673 11835,'0'-2'3032,"4"6"889,16-11-3377,13 0-160,13 1-80,21-9-80,4-2 0,12-1-24,-7 3 8,-3 2-1368,-33 4-2985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16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58 7978,'1'-8'1565,"-1"6"-1291,1 1 0,-1 0 0,1-1 0,-1 1 0,0-1 0,1 1 0,-1 0 0,0-1 0,0 1 0,0-1 1,0 1-1,0-1 0,0 1 0,-1-1 0,1 1 0,0 0 0,-1-1 0,1 1 0,-1 0 0,0-1 0,1 1 1,-1 0-1,0 0 0,0-1 0,1 1 0,-1 0 0,0 0 0,-1-1-274,-2 1 384,-64-8 1993,58 12-2365,0-1 1,0 2 0,0-1 0,1 1 0,0 1-1,0 0 1,0 0 0,0 1 0,1 0 0,0 0-1,0 1 1,1 0 0,0 0 0,0 1 0,0 0-1,1 0 1,0 1 0,1 0 0,0 0 0,-1 3-13,5-10-3,0 0 1,0 0 0,0 0-1,1 0 1,-1 0 0,1 0 0,-1 0-1,1 0 1,0 0 0,0 0-1,0 0 1,0 0 0,0 0-1,0 0 1,1 0 0,-1 0 0,1 0-1,-1 0 1,1 0 0,0 0-1,0 0 1,-1 0 0,1 0-1,1-1 1,-1 1 0,0 0 0,0-1-1,1 1 1,-1-1 0,1 1-1,-1-1 1,1 0 0,-1 0-1,1 0 1,0 1 0,0-2 0,0 1-1,-1 0 1,1 0 0,2 0 2,152 30-26,-152-30 28,2 1-1,-1-1 0,1 1 0,-1 0 0,1 0 0,-1 1 1,0 0-1,0 0 0,0 0 0,-1 0 0,1 1 0,-1 0 0,3 2-1,1 7-12,-1 0 0,0 1-1,-1 0 1,-1 1 0,0-1 0,0 1 0,-2 0 0,0 0-1,-1 1 1,0-1 0,-1 1 0,-1-1 0,0 0 0,-1 1-1,-1-1 1,-2 8 12,3-7 11,0 0 0,-1-1 0,-1 0 0,0 1-1,-2-1 1,1 0 0,-2-1 0,0 1 0,0-1 0,-1-1-1,-1 1 1,-1-1 0,0 0 0,0-1 0,-1 0 0,-2 1-11,5-7 77,0 0 1,0 0 0,-1-1-1,0 1 1,0-2-1,0 1 1,0-1 0,-1-1-1,0 0 1,0 0 0,0 0-1,0-1 1,0-1-1,0 1 1,-1-1 0,1-1-1,0 0 1,-1 0 0,1-1-1,0 0 1,0-1-1,0 0 1,0 0 0,-8-3-78,16 4-38,-1 0 1,0 1 0,1-1-1,-1 0 1,0 0 0,1 0 0,-1 0-1,1 0 1,-1 0 0,1-1-1,0 1 1,0 0 0,-1-1-1,1 1 1,0-1 0,0 1-1,0-1 1,1 0 0,-1 1 0,0-1-1,1 0 1,-1 1 0,1-1-1,-1 0 1,1 0 0,0 0-1,0 1 1,0-1 0,0 0-1,0 0 1,0 0 0,0 0-1,0 1 1,1-1 0,-1 0 0,1 0-1,0 1 1,-1-1 0,1 0-1,0 1 1,0-1 0,0 1-1,1-2 38,66-32-3596,-15 22 811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21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64 4745,'-21'-62'10736,"20"62"-10663,1 0 1,-1-1-1,0 1 1,1 0-1,-1 0 1,1 0-1,-1 0 1,0 0-1,1 0 1,-1 0-1,1 0 1,-1 0 0,0 0-1,1 0 1,-1 1-1,1-1 1,-1 0-1,1 0 1,-1 1-1,0-1 1,1 0-1,-1 0 1,1 1-1,0-1 1,-1 1-1,1-1 1,-1 0 0,1 1-1,-1-1 1,1 1-1,0-1 1,-1 1-1,1-1 1,0 1-1,0 0 1,-1-1-1,1 1 1,0-1-1,0 1 1,0-1-1,0 1 1,0 0-1,0-1 1,0 1-74,-18 36 283,2 1-1,2 1 1,1 0-1,2 1 1,2 0-1,0 18-282,0-10 90,2 1 1,3-1-1,1 0 0,3 9-90,17 24 124,-17-79-121,1 0 1,0-1 0,-1 1-1,1 0 1,0 0 0,0 0-1,1-1 1,-1 1 0,0 0-1,0-1 1,1 1 0,-1-1-1,1 0 1,-1 1 0,1-1-1,0 0 1,-1 0 0,1 0-1,0 0 1,0 0 0,0 0-1,0-1 1,0 1 0,0-1-1,0 1 1,0-1 0,0 0-1,0 0 1,0 0 0,0 0-1,0 0 1,0 0 0,0 0-1,0-1 1,0 1 0,0-1 0,0 1-1,0-1-3,15-9 35,0 0 0,-1-1 0,0 0-1,-1-2 1,0 1 0,-1-2 0,-1 0 0,0-1 0,10-15-35,18-22 86,-2-2 0,-3-1 1,-2-2-1,24-57-86,-27 25 89,-29 71-33,-13 29-2,-1 23-52,1 1 1,2 0 0,1 0-1,2 1 1,1 0 0,1 12-3,3-37 0,1 1 0,1-1 0,0 0 0,0 0 0,1 1 0,0-1 0,1 0 0,2 4 0,-4-12 0,0-1 0,0 1 0,0 0 0,1-1 0,-1 1 0,1-1 0,0 0 0,0 1 0,0-1 0,0 0 0,0 0 0,0 0 0,0-1 0,1 1 0,-1 0 0,1-1 0,-1 0 0,1 1 1,-1-1-1,1 0 0,0 0 0,0-1 0,-1 1 0,1 0 0,0-1 0,0 0 0,0 0 0,0 0 0,0 0 0,0 0 0,6-1-37,-1-1 1,0 0-1,1 0 0,-1 0 0,0-1 1,0-1-1,0 1 0,-1-1 0,4-3 37,105-66-5281,-63 36 1378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22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131 309 8410,'2'-21'3086,"-7"13"1261,-13 19-3229,17-9-882,-10 8-153,1 1 0,0 1 0,1 0 0,0 0 0,1 1 0,1 0 0,0 0 0,0 1 1,1-1-1,1 2 0,1-1 0,0 0 0,0 1 0,2 0 0,0 0 0,0 0 0,2 0 0,0 6-83,-1-16 5,1 0 0,0 0 0,0 0 0,0 0 0,1 0 0,-1 0 0,1 0 0,0 0 0,1-1 0,-1 1 0,1 0 0,0-1 0,0 1 0,1-1 0,-1 0 0,1 1 0,0-1 0,0-1 0,0 1 0,1 0 0,-1-1 0,1 1 0,0-1 0,0 0 0,0-1 0,0 1 0,0-1 0,1 1 0,-1-1 0,1-1 0,0 1 0,4 1-5,50 5 87,41 14 15,-97-20-105,0 0 1,1 0 0,-1 0-1,-1 0 1,1 0-1,0 1 1,0-1-1,-1 1 1,0 0-1,1-1 1,-1 1-1,0 0 1,0 0 0,-1 1-1,1-1 1,-1 0-1,1 1 1,-1-1-1,0 0 1,-1 1-1,1 0 1,0-1 0,-1 1-1,0-1 1,0 1-1,0 0 1,0 0 2,-2 10 27,-1 0 0,0 0 1,-1 0-1,0 0 0,-1-1 0,0 1 1,-1-1-1,-1-1 0,0 1 1,-1-1-1,0 0 0,-1-1 1,0 0-1,-1 0 0,-10 8-27,-48 28 940,66-46-904,0 0-1,0 0 1,0 0-1,0-1 1,0 1 0,0-1-1,0 1 1,0-1-1,0 0 1,0 0-1,0 0 1,0 0 0,0 0-1,-1 0 1,1-1-1,0 1 1,0-1 0,0 1-1,0-1 1,0 0-1,0 0 1,1 0-1,-1 0 1,0 0 0,0 0-1,1 0 1,-1-1-1,0 1 1,1-1 0,-1 1-1,1-1 1,0 1-1,0-1 1,-1 0-1,1 0 1,0 0 0,1 0-36,-3-4 29,1-1 0,0 0 0,1 1 0,0-1 0,0 0 0,0 0 0,1 0 0,0 0 0,0 0 0,1 0 0,0 0 0,0 0 0,1-1-29,5-23 7,2 1 1,1 1-1,2 0 0,0 0 1,2 1-1,2 1 0,0 0 1,1 1-1,2 1 0,1 0 1,0 2-1,24-20-7,-25 24 10,1 1-1,1 1 1,0 1 0,24-13-10,-39 26-2,-5 3 4,0 0 0,0 0 0,0 0 0,0-1 0,1 1 0,-1 0 0,0-1 0,0 1 0,0-1 0,0 1 0,0-1 0,0 1 0,0-1 0,0 0 0,0 0 0,0 1 0,0-1 0,0 0 0,-1 0 0,1 0 0,0 0 0,0 0 0,-1 0 0,1 0 0,-1 0 0,1 0 0,-1 0 0,1-1 0,-1 1 0,0 0 0,0 0 0,0 0 0,1 0 0,-1-1 0,0 1 0,0 0 0,0 0 0,-1 0 0,1-1 0,0 1 0,0 0 0,-1 0 0,1 0 0,-1 0 0,1 0 0,-1-1-2,-1-1 1,-1 0 0,1 1-1,0-1 1,-1 1-1,0-1 1,0 1-1,0 0 1,0 0-1,0 0 1,0 1-1,0-1 1,0 1-1,-1 0 1,1 0 0,-1 0-1,1 0 1,-1 0-1,1 1 1,-1 0-1,1-1 1,-1 1-1,1 1 1,-1-1-1,1 0 1,-1 1-1,1 0 1,-1 0 0,1 0-1,-1 0 1,1 0-1,0 1 1,-1 0-1,-3 6-9,-1 2 0,1-1 0,0 1 0,1 0 0,0 0 0,1 0 1,0 1-1,0 0 0,1 0 0,1 0 0,0 1 0,0-1 0,1 1 0,1 0 0,0 0 1,0-1-1,1 1 0,1 5 9,-1-15-81,1 1 1,-1 0-1,0 0 1,1-1-1,0 1 1,0 0-1,0-1 1,0 1-1,0-1 1,0 1-1,0-1 1,1 1-1,0-1 1,-1 0-1,1 0 1,0 0-1,0 0 1,0 0-1,0 0 1,0-1-1,1 1 1,-1 0-1,0-1 1,1 0-1,-1 0 1,1 0-1,0 0 1,-1 0-1,1 0 1,0-1-1,-1 1 1,1-1-1,0 0 1,0 1-1,-1-1 1,1-1-1,0 1 1,0 0-1,1-1 81,7-2-677,-1 0 0,1-1-1,-1-1 1,0 1 0,0-2-1,-1 1 1,0-1 0,0-1-1,0 0 1,1-1 677,59-48-4274</inkml:trace>
  <inkml:trace contextRef="#ctx0" brushRef="#br0" timeOffset="470.646">661 257 5553,'-54'40'6674,"-8"41"-4389,57-74-2121,-9 11 159,1 1 0,1 0-1,1 1 1,0 0-1,2 1 1,0 0 0,2 1-1,0 0 1,1 0-1,-1 12-322,8-30 21,0 1-1,-1-1 0,2 1 0,-1 0 0,0-1 0,1 0 0,0 1 0,0-1 0,0 0 0,0 0 0,1 0 1,0 0-1,0-1 0,0 1 0,0-1 0,0 1 0,1-1 0,-1 0 0,1 0 0,0-1 0,0 1 0,0-1 0,0 0 1,1 0-1,-1 0 0,0-1 0,1 1 0,0-1-20,26 15 87,-25-13-82,0 0-1,0 0 1,0 1-1,0-1 1,0 1 0,-1 1-1,1-1 1,-1 1-1,0 0 1,-1 0 0,1 1-1,-1-1 1,0 1-1,-1 0 1,1 0 0,-1 0-1,0 0 1,-1 1-1,1-1 1,-1 1 0,-1 0-1,1-1 1,-1 1-1,0 0 1,-1 0 0,0 0-1,0 0 1,0 0-1,-1 0 1,0 0 0,-1 4-5,-1-3 11,-1 0 1,0 0 0,-1 0 0,0 0 0,0-1-1,0 0 1,-1 0 0,0 0 0,0-1 0,-1 1-1,0-2 1,0 1 0,0-1 0,-1 0 0,0 0-1,0-1 1,0 0 0,0-1 0,-4 2-12,11-5 4,0 0 0,0 1 0,0-1 0,-1 0 0,1 0 0,0 0 0,0 0 0,0 0 1,0 0-1,0 0 0,0 0 0,0 0 0,-1-1 0,1 1 0,0 0 0,0-1 0,0 1 0,0-1 1,0 1-1,0-1 0,0 1 0,0-1 0,1 0 0,-1 1 0,0-1 0,0 0 0,0 0 0,1 0 1,-1 1-1,0-1 0,1 0 0,-1 0 0,1 0 0,-1 0 0,1 0 0,-1 0 0,1 0 0,0-1 1,0 1-1,-1 0 0,1 0 0,0 0 0,0 0 0,0 0 0,0-1-4,6-53 95,-6 54-94,13-42 16,2 0 0,1 1 0,3 1 0,1 0 0,1 2 0,12-14-17,155-206 82,-142 198-29,-42 51-30,-16 22-15,-5 12 6,1 1 0,1 1 0,1 0 0,2 1 0,1 0 0,1 1 1,-6 24-15,11 19 22,5-71-26,1 1 0,0 0 0,0 0 0,-1 0 0,1-1 0,0 1 0,0 0 0,0-1 0,0 1 0,0-1-1,0 1 1,0-1 0,0 0 0,0 1 0,0-1 0,1 0 0,-1 0 0,0 0 0,0 1 0,0-1 0,0 0 0,0-1 0,0 1 0,1 0 0,-1 0 0,0 0-1,0-1 1,0 1 0,0 0 0,0-1 0,0 1 0,0-1 0,0 0 0,0 1 0,0-1 0,0 0 0,-1 1 0,1-1 0,0 0 0,0 0 0,-1 0-1,1 0 5,88-85-1681,31-69-3916,-61 66 1644</inkml:trace>
  <inkml:trace contextRef="#ctx0" brushRef="#br0" timeOffset="1152.343">1192 1 9666,'-35'63'4772,"-6"36"-2061,20-48-2084,13-32-387,2-5-48,0 0 1,0 0-1,2 0 1,-1 1-1,2 0 1,0-1 0,1 2-1,0 1-192,2-15 9,0-1-1,0 1 0,0 0 1,1-1-1,-1 1 1,0-1-1,0 1 1,1-1-1,-1 1 0,1-1 1,0 1-1,-1-1 1,1 0-1,0 1 0,0-1 1,0 0-1,0 1 1,0-1-1,0 0 1,0 0-1,0 0 0,0 0 1,1 0-1,-1 0 1,0 0-1,1-1 0,-1 1 1,0 0-1,1-1 1,-1 1-1,1-1 1,-1 1-1,1-1 0,-1 0 1,1 0-1,0 0 1,-1 0-1,1 0 0,-1 0 1,1 0-1,-1 0 1,1 0-1,-1-1 1,1 1-1,-1-1 0,1 1 1,-1-1-1,1 0-8,15-3 15,0-2-1,0 1 0,-1-2 1,1 0-1,-2-1 0,1-1 1,2-3-15,70-32 33,-87 43-38,-1 0 0,1 0 0,0 1 1,0-1-1,0 1 0,0-1 1,0 1-1,0-1 0,0 1 1,0-1-1,0 1 0,0 0 0,0 0 1,0 0-1,0-1 0,0 1 1,0 0-1,0 0 0,0 0 0,0 0 1,0 1-1,0-1 0,0 0 1,0 0-1,0 1 0,0-1 0,0 0 1,0 1-1,0-1 0,0 1 1,0-1-1,0 1 0,0 0 0,-1-1 1,1 1-1,0 0 0,0 0 1,-1 0-1,1-1 0,-1 1 0,1 0 1,0 0-1,-1 0 0,0 0 1,1 0-1,-1 0 0,1 0 1,-1 0-1,0 0 0,0 0 0,0 0 1,0 0-1,0 0 0,0 0 1,0 0-1,0 0 0,0 0 0,0 1 1,0-1-1,-1 0 0,1 0 1,-1 0 4,-3 17-24,-1 0 1,-1 0 0,-1 0 0,-1-1-1,0 0 1,-1-1 0,-4 6 23,0 1 16,-36 61 151,49-84-163,0-1 0,0 1 1,-1 0-1,1 0 1,0 0-1,0-1 0,0 1 1,0 0-1,0 0 1,0 0-1,0-1 0,0 1 1,0 0-1,0 0 1,-1 0-1,1 0 1,0 0-1,0-1 0,0 1 1,0 0-1,-1 0 1,1 0-1,0 0 0,0 0 1,0 0-1,0 0 1,-1 0-1,1-1 0,0 1 1,0 0-1,0 0 1,-1 0-1,1 0 1,0 0-1,0 0 0,0 0 1,-1 0-1,1 0 1,0 0-1,0 0 0,0 1 1,-1-1-1,1 0 1,0 0-1,0 0 0,0 0 1,-1 0-1,1 0 1,0 0-1,0 0 0,0 0 1,0 1-1,0-1 1,-1 0-1,1 0-4,2-23 100,-1 20-97,22-119-1851,13 48-2684,-35 73 4359,-1-1 0,1 1 0,0 0 0,0-1 0,0 1 0,0 0 0,1-1 0,-1 1 0,0 0 0,0 0 0,1 0 1,-1 0-1,1 0 0,-1 0 0,1 1 0,-1-1 0,1 0 0,-1 1 0,1-1 0,0 1 0,-1 0 0,1-1 0,0 1 0,-1 0 0,1 0 0,0 0 0,-1 0 0,1 0 0,0 0 0,0 1 0,-1-1 0,1 1 0,-1-1 1,1 1-1,0 0 0,-1-1 0,1 1 0,-1 0 0,0 0 0,1 0 0,-1 0 0,0 0 0,1 0 0,-1 0 0,0 1 0,0-1 0,0 0 0,0 1 173,14 14 204,-12-13 25,0 1 0,0-1 0,0 0-1,0 0 1,0 0 0,0 0 0,1-1 0,-1 1 0,1-1 0,0 0-1,0 0 1,0 0 0,0-1 0,0 1 0,0-1 0,0 0-1,2 0-228,7-3 258,1-1 0,-1 0-1,0 0 1,0-2 0,0 0 0,0 0-1,-1-1 1,0 0 0,0-1-1,-1-1 1,0 0 0,0 0 0,-1-1-1,0 0 1,0-1 0,-1 0-1,8-11-257,58-76 899,-71 97-521,-43 110 1519,-4 50 246,42-158-2118,1 0 0,-1-1 0,0 1 0,1 0 0,0 0 0,-1 0 0,1 0-1,0-1 1,0 1 0,0 0 0,0 0 0,0 0 0,0 0 0,0 0 0,1 0-1,-1 0 1,1-1 0,-1 1 0,1 0 0,0 0 0,0-1 0,0 1 0,0 0-1,0-1 1,0 1 0,0-1 0,1 1 0,-1-1 0,0 0 0,1 1 0,-1-1-1,1 0 1,-1 0 0,1 0 0,0 0 0,-1 0 0,1-1 0,0 1 0,0 0-1,0-1 1,-1 1 0,1-1 0,1 0-25,5-2 46,1-1-1,-1 0 1,0-1-1,-1 0 1,1 0-1,-1 0 1,0-1-1,0 0 1,2-2-46,-5 4 15,238-200 530,-242 204-547,0 0 1,0-1 0,0 1-1,0 0 1,0-1 0,0 1 0,0-1-1,0 1 1,1 0 0,-1-1-1,0 1 1,0-1 0,1 1 0,-1-1-1,0 1 1,1-1 0,-1 1-1,0-1 1,1 1 0,-1-1-1,1 1 1,-1-1 0,1 1 0,-1-1-1,1 0 1,-1 0 0,1 1-1,0-1 1,-1 0 0,1 0 0,-1 1-1,1-1 1,0 0 0,-1 0-1,1 0 1,0 0 0,-1 0 0,1 0-1,-1 0 1,1 0 0,0 0-1,-1 0 1,1 0 0,0-1 0,-1 1-1,1 0 1,-1 0 0,1-1-1,-1 1 1,1 0 0,-1-1 0,1 1-1,-1 0 1,1-1 0,-1 1-1,1-1 1,-1 1 0,1-1 0,-1 1-1,0-1 2,-4 35-47,3-27 13,-1 0 1,1 0 0,0 1 0,1-1 0,-1 1 0,2-1-1,-1 0 1,1 1 0,0-1 0,0 0 0,1 1 0,0-1-1,2 4 34,24-3-5274,-13-21 1302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2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61 8138,'2'-6'917,"3"-43"6626,-6 48-7429,-1 0 0,1 1 0,0-1-1,-1 0 1,1 1 0,0 0 0,-1-1 0,1 1-1,-1 0 1,1 0 0,0 0 0,-1 0-1,1 0 1,-1 0 0,1 0 0,-1 0 0,1 1-1,0-1 1,-1 0 0,1 1 0,0 0 0,-1-1-1,1 1 1,0-1 0,0 1 0,-1 0-1,1 0 1,0 0 0,0 0 0,0 0 0,0 1-114,-23 17 174,0 2 0,2 1 1,1 1-1,0 0 0,-5 12-174,21-30 13,-2 4-8,-1 0 0,1 1-1,1 0 1,-1 0 0,2 0 0,0 1 0,0 0 0,0 0 0,0 6-5,5-15 0,0 0 0,0 0-1,0 0 1,0 0 0,0 0 0,1 0 0,-1 0 0,1-1-1,-1 1 1,1 0 0,0 0 0,0 0 0,0-1 0,0 1-1,0 0 1,0-1 0,0 1 0,1-1 0,-1 1 0,0-1-1,1 0 1,-1 1 0,1-1 0,0 0 0,-1 0 0,1 0-1,0 0 1,0-1 0,-1 1 0,1 0 0,0-1 0,0 1-1,0-1 1,0 0 0,0 1 0,0-1 0,0 0 0,0 0-1,0 0 1,0-1 0,0 1 0,0 0 0,-1-1 0,3 0 0,22 5 15,-18-2-19,0 0 0,0 1 0,0 0 0,-1 1 0,1-1 1,-1 1-1,0 1 0,0 0 0,0 0 0,-1 0 0,1 1 0,-1 0 0,-1 0 0,1 0 1,-1 1-1,0-1 0,-1 2 0,1-1 0,-1 0 0,-1 1 0,1-1 0,-2 1 1,1 0-1,-1 0 0,0 1 0,0-1 0,-1 0 0,0 0 0,-1 1 0,0-1 0,0 1 1,-1-1-1,0 0 0,-1 5 4,1-8 33,1-1 0,-1 1 0,0-1 0,0 1-1,-1-1 1,0 0 0,1 0 0,-1 1 0,-1-1 0,1-1 0,0 1 0,-1 0 0,0-1 0,0 1 0,0-1 0,0 0 0,-1 0 0,1 0 0,-1 0-1,0-1 1,0 1 0,0-1 0,0 0 0,0 0 0,0 0 0,0-1 0,-1 0 0,1 0 0,-1 0 0,1 0 0,-1 0 0,1-1 0,-1 0 0,1 0-1,-1 0 1,-3-2-33,2 1-65,1 0-1,0 0 0,0-1 0,0 0 0,0 0 1,0 0-1,1-1 0,-1 1 0,0-1 0,1 0 1,0-1-1,0 1 0,0-1 0,0 0 1,1 0-1,-1 0 0,1 0 0,0 0 0,0-1 1,1 0-1,-1 1 0,1-1 0,0 0 0,0 0 1,1 0-1,0 0 0,0-1 0,0 1 0,0 0 1,1-1-1,-1 1 0,2 0 0,-1-1 1,0 1-1,1 0 0,1-3 66,13-12-3612,4 8-96</inkml:trace>
  <inkml:trace contextRef="#ctx0" brushRef="#br0" timeOffset="387.634">482 458 7234,'44'-62'12153,"14"-29"-11125,-55 86-1019,1 1 0,-1-1 0,0 0 0,-1 0-1,1 0 1,-1-1 0,0 1 0,0 0 0,-1-1 0,1 1 0,-1-1 0,0-3-9,-2 8 12,1 0 0,-1 0 1,1 0-1,-1 0 0,1 1 0,-1-1 1,0 0-1,0 0 0,1 0 0,-1 1 1,0-1-1,0 0 0,0 1 0,0-1 1,0 1-1,0-1 0,1 1 1,-1-1-1,-1 1 0,1 0 0,0-1 1,0 1-1,0 0 0,0 0 0,0 0 1,0 0-1,0 0 0,0 0 1,0 0-1,0 0 0,0 0 0,0 1 1,0-1-1,0 0 0,0 1 0,0-1 1,0 0-1,0 1 0,0-1 0,0 1 1,0 0-1,0-1 0,0 1 1,1 0-1,-2 0-12,-19 14 60,0 1 1,1 0 0,0 2-1,2 0 1,0 1-1,1 1 1,1 1 0,1 0-1,-12 22-60,14-25 27,2 0 1,0 1-1,1 0 0,1 0 0,1 1 0,-3 12-27,10-31 3,0 1 0,1-1 0,-1 1 0,1-1-1,-1 1 1,1 0 0,-1 0 0,1-1 0,0 1 0,0 0 0,0 0 0,0-1 0,0 1-1,0 0 1,1-1 0,-1 1 0,0 0 0,1-1 0,-1 1 0,1 0 0,0-1 0,0 1-1,-1-1 1,1 1 0,0-1 0,0 1 0,0-1 0,1 0 0,-1 1 0,0-1 0,0 0-1,1 0 1,-1 0 0,1 0 0,-1 0 0,1 0 0,-1-1 0,1 1 0,-1 0 0,1-1-1,0 1 1,0-1-3,11 1-47,0-1-1,0 0 1,-1-1 0,1-1-1,0 0 1,0-1-1,-1 0 1,1-1-1,-1 0 1,0-1-1,3-2 48,4 0-765,24-9-2895,-10-2 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26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84 8906,'-2'-3'751,"2"2"-629,0 1 0,0-1 0,0 0 0,0 1 0,0-1 0,-1 0 0,1 0-1,0 1 1,0-1 0,0 0 0,-1 1 0,1-1 0,0 1 0,-1-1 0,1 0 0,0 1 0,-1-1 0,1 1 0,-1-1-1,1 1 1,-1-1 0,1 1 0,-1-1 0,1 1 0,-1 0 0,0-1 0,1 1 0,-1 0 0,0-1 0,1 1 0,-1 0-1,0 0 1,1-1 0,-1 1 0,0 0 0,1 0 0,-1 0 0,0 0 0,1 0 0,-1 0 0,0 0 0,0 0 0,1 1-1,-1-1 1,0 0 0,1 0 0,-1 1 0,0-1 0,1 0 0,-1 1 0,1-1 0,-1 0 0,0 1 0,1-1 0,-1 1-1,1-1 1,-1 1 0,1-1 0,-1 1-122,-38 123 805,32-94-760,-4 15-30,0-6 57,2 1 0,2 0 0,1 0 0,1 27-72,4-66 9,1 0 1,-1 1 0,1-1 0,0 0 0,0 0 0,0 0 0,0 1 0,0-1 0,0 0-1,0 0 1,0 0 0,0 1 0,0-1 0,1 0 0,-1 0 0,0 0 0,1 1 0,-1-1 0,1 0-1,-1 0 1,1 0 0,0 0 0,-1 0 0,1 0 0,0 0 0,0 0 0,0-1 0,0 1 0,0 0-1,0 0 1,0-1 0,0 1 0,0 0 0,0-1 0,0 1 0,0-1 0,0 0 0,1 1-10,96-65 565,-95 64-571,0 1-1,0 0 1,0 0-1,-1 0 1,1 0-1,0 0 1,-1 1-1,1-1 1,-1 1-1,0-1 1,1 1-1,-1 0 1,0 0-1,0 0 1,0 1-1,0-1 1,-1 0-1,1 1 1,-1-1-1,1 1 1,-1-1-1,0 1 1,0 0-1,0-1 1,0 1-1,0 0 1,-1 0-1,1 0 1,-1 0-1,0 0 1,0-1-1,0 1 1,0 0-1,-1 0 1,1 1 6,1 5-16,15 128-18,-17-135 41,1-1 1,0 1-1,0-1 1,0 1-1,0-1 1,0 1-1,0-1 1,0 1 0,1-1-1,-1 1 1,0-1-1,1 1 1,-1-1-1,1 0 1,0 1-1,-1-1 1,1 0 0,0 1-1,0-1 1,0 0-1,0 0 1,0 0-1,0 0 1,0 0-1,0 0 1,0 0-1,1 0 1,-1 0 0,0-1-1,1 1 1,-1 0-1,0-1 1,1 1-1,-1-1 1,1 0-1,-1 1 1,1-1 0,-1 0-1,1 0 1,-1 0-1,1 0 1,-1 0-1,1 0 1,-1 0-1,1 0 1,-1-1-1,0 1 1,1-1 0,-1 1-1,2-1-7,14-11 89,-1 1 1,-1-2-1,0 0 0,0-1 1,-1 0-1,-1-1 0,4-7-89,-14 19 11,119-166 423,-118 248 12,9 44-320,-13-122-123,0 0 1,0 0 0,-1 1-1,1-1 1,0 0 0,0 0-1,1 0 1,-1 1 0,0-1-1,0 0 1,1 0-1,-1 0 1,1 1 0,-1-1-1,1 0 1,-1 0 0,1 0-1,-1 0 1,1 0 0,0 0-1,0 0 1,0 0 0,0 0-1,0 0 1,-1-1 0,1 1-1,1 0 1,-1-1-1,0 1 1,0 0 0,0-1-1,0 1 1,0-1 0,0 0-1,1 1 1,-1-1 0,0 0-1,0 0 1,1 0 0,-1 0-1,0 0 1,0 0-1,0 0 1,1 0 0,-1 0-1,0-1 1,0 1 0,1 0-1,-1-1 1,0 1 0,0-1-1,0 1 1,0-1 0,0 0-1,0 0 1,0 1-4,121-115 319,-4 1-161,-117 113-160,-1 0-1,1 0 0,0 1 0,-1-1 1,1 0-1,-1 0 0,1 1 1,0-1-1,0 0 0,0 1 0,-1-1 1,1 1-1,0-1 0,0 1 1,0-1-1,0 1 0,0 0 0,0-1 1,0 1-1,0 0 0,0 0 1,0 0-1,0 0 0,0 0 0,0 0 1,0 0-1,0 0 0,0 0 1,0 0-1,0 0 0,0 1 0,0-1 1,0 0-1,0 1 0,0-1 1,-1 1-1,1-1 0,0 1 0,0-1 1,0 1-1,0 0 0,-1-1 0,1 1 1,0 0-1,-1 0 0,1-1 1,-1 1-1,1 0 0,-1 0 0,1 0 1,-1 0-1,1 0 0,-1 0 1,0 0-1,1 0 3,0 79-137,-2-70 142,0-1 1,1 1-1,0-1 1,0 1-1,1-1 1,0 1-1,1-1 0,0 1 1,3 8-6,-3-17 2,-1 0 0,1 0 0,0 0-1,0 0 1,-1-1 0,1 1 0,0 0 0,0-1 0,0 0 0,0 1 0,0-1 0,0 0-1,0 0 1,0 0 0,0 0 0,-1 0 0,1 0 0,0-1 0,0 1 0,0-1 0,0 1-1,0-1 1,-1 0 0,1 0 0,0 0 0,0 0 0,-1 0 0,1 0 0,-1 0 0,1 0-1,-1-1 1,0 1 0,1-1 0,-1 1 0,1-2-2,5-2 13,-5 3-13,0 0 0,0 0 0,1 1 1,-1-1-1,0 1 0,1-1 1,-1 1-1,1 0 0,0 0 1,-1 0-1,1 0 0,0 0 0,-1 0 1,1 1-1,0 0 0,0-1 1,0 1-1,0 0 0,-1 0 1,1 1-1,0-1 0,0 1 1,0-1-1,-1 1 0,1 0 0,0 0 1,-1 0-1,1 0 0,-1 1 1,1-1-1,-1 1 0,1-1 1,-1 1-1,0 0 0,1 1 0,6 10-16,-2 0 0,0 0 1,0 1-1,-1-1 0,-1 2 0,0-1 0,-1 0 0,-1 1 0,0 0 0,0 11 16,0 11 55,-2-1-1,-1 1 0,-2-1 0,-6 35-54,9-67 40,-1-1 0,0 1 0,0 0 1,0-1-1,-1 1 0,1 0 0,-1-1 1,0 1-1,0-1 0,0 1 0,-1-1 1,1 0-1,-1 1 0,0-1 0,0 0 1,0 0-1,0 0 0,0 0 1,-1 0-1,1-1 0,-1 1 0,0-1 1,0 0-1,0 0 0,0 0 0,0 0 1,0 0-1,0 0 0,-1-1 0,1 0 1,-1 0-1,1 0 0,-1 0 0,1 0 1,-1-1-1,0 1 0,-1-1-40,-4-3 21,1 0-1,-1 0 1,1-1 0,0 0-1,0 0 1,0-1-1,1 0 1,-1 0 0,1-1-1,0 0 1,1 0-1,0-1 1,0 1 0,0-2-1,1 1 1,0 0-1,0-1 1,1 0-1,0 0 1,0-1 0,1 1-1,0-1 1,0 1-1,1-1 1,1 0 0,-1 0-1,1 0 1,1 0-1,-1 0 1,2 0 0,-1 0-1,1 0 1,1 0-1,1-6-20,58-90-181,-27 56-448,11-44-5434,-38 41 1697</inkml:trace>
  <inkml:trace contextRef="#ctx0" brushRef="#br0" timeOffset="308.433">1012 24 11306,'-6'3'3289,"-3"0"768,6 0-3169,3-3-424,1 4-256,7-5-536,7 1 904,-9-19-4648,-3 3 1463</inkml:trace>
  <inkml:trace contextRef="#ctx0" brushRef="#br0" timeOffset="1557.66">616 664 5377,'13'-2'8990,"6"-22"-7469,-18 20-887,102-138 1806,23-40-2231,-113 157-161,-28 68 105,-25 13 1,30-43-141,0 0 0,0 1 0,1 0 0,1 0 1,0 1-1,1 0 0,1 0 0,1 1 0,-4 14-13,7-25 4,1-1 0,0 1 0,0 0 0,0-1 0,0 1-1,1 0 1,0 0 0,0-1 0,0 1 0,1 0 0,-1-1 0,1 1-1,0 0 1,1-1 0,-1 1 0,1-1 0,0 0 0,0 1 0,0-1 0,0 0-1,1 0 1,0 0 0,0-1 0,0 1 0,0 0 0,1-1 0,-1 0-1,1 0 1,0 0 0,2 1-4,1-2 9,0 0 0,0-1 1,0 0-1,0-1 0,0 1 0,0-1 0,0 0 0,0-1 0,0 0 0,0 0 0,0 0 1,-1-1-1,1 0 0,0-1 0,-1 1 0,2-2-9,98-57-453,-101 59 242,-1-1-1,0 1 0,-1-1 0,1 0 0,0-1 0,-1 1 0,0-1 0,1 1 0,-2-1 0,1 0 0,0 0 0,-1 0 0,2-3 212,-6-13-2679</inkml:trace>
  <inkml:trace contextRef="#ctx0" brushRef="#br0" timeOffset="2150.388">141 57 6833,'6'-38'8778,"-10"110"-8147,-3-1-1,-4 0 0,-15 56-630,-1 8 156,-33 249 409,49-321 235,35-96 139,388-619 153,-309 489-3035,-101 159 1595,-2 4 266,0 0 0,0 0 0,0 0 0,-1 0 0,1 0 0,0 0 0,0 0 0,0 0 0,-1 0-1,1 0 1,0 0 0,0-1 0,0 1 0,0 0 0,-1 0 0,1 0 0,0 0 0,0 0 0,0 0 0,0-1 0,0 1 0,0 0 0,-1 0-1,1 0 1,0 0 0,0-1 0,0 1 0,0 0 0,0 0 0,0 0 0,0-1 0,0 1 0,0 0 0,0 0 0,0 0 0,0-1 0,0 1-1,0 0 1,0 0 0,0 0 0,0 0 0,0-1 0,0 1 0,0 0 0,0 0 0,0 0 0,0-1 0,0 1 0,1 0 0,-1 0 0,0 0 0,0 0-1,0 0 1,0-1 0,0 1 0,1 0 0,-1 0 0,0 0 0,0 0 0,0 0 82,-12 4-3773</inkml:trace>
  <inkml:trace contextRef="#ctx0" brushRef="#br0" timeOffset="2469.646">224 536 6569,'-12'11'3073,"3"9"-72,5-2-1265,5 9-1152,5 2-176,6 4-48,10-8-80,9 4-80,1-5-56,8-4-15,-4-5 7,-6 0 3128,-8 5-6552,-18-5 3264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30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46 213 8154,'-40'26'6212,"39"-24"-6124,0 0 0,1 0 0,-1 0 1,0 0-1,1 0 0,-1 0 0,1 0 0,0 0 1,0 0-1,-1 0 0,1 0 0,1 0 0,-1 0 1,0 0-1,0 0 0,1 0 0,-1 0 0,1 0 1,0 0-1,-1 0 0,1 0 0,1 1-88,2 1 65,-1 0 0,1 0 0,0-1 0,0 0-1,1 0 1,-1 0 0,0 0 0,1 0 0,0-1 0,0 0 0,0 0 0,0 0-1,0-1 1,0 0 0,0 0 0,0 0 0,0 0 0,1-1 0,-1 0-1,0 0 1,1 0 0,2-1-65,65-3 248,1-4 1,-1-2-1,24-9-248,147-19 111,-158 39-1110,-52 8-2199,-20-2 617</inkml:trace>
  <inkml:trace contextRef="#ctx0" brushRef="#br0" timeOffset="387.962">677 25 8106,'0'-24'6931,"33"23"-5543,168 19-924,-140-14-389,-31-2-37,0 0 1,-1 2-1,1 1 0,-1 1 1,15 6-39,-41-11 13,0 0-1,0 0 1,-1 0 0,1 0 0,0 1 0,0-1 0,-1 1 0,1-1-1,0 1 1,-1 0 0,0 0 0,1 0 0,-1 1 0,0-1 0,0 0-1,0 1 1,-1-1 0,1 1 0,-1 0 0,1-1 0,-1 1 0,0 0 0,0 0-1,0 0 1,0 0 0,0 0 0,-1 0 0,0 0 0,1 0 0,-1 0-1,0 1-12,-27 70 800,25-71-766,-19 28 347,-2-1 0,-1-1 0,-1-1 0,-1-1 0,-2-1 0,-21 15-381,22-18 176,-77 59 367,-45 44-499,131-101-1113,21-17-2639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42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280 198 7730,'25'-51'7393,"-44"59"-4203,-22 11-2433,1 1 0,1 2 0,-32 24-757,65-42 2,0 1-1,0 0 1,0 0-1,0 0 1,1 1-1,0 0 0,1 0 1,-1 0-1,1 1 1,0 0-1,0-1 1,1 1-1,0 1 0,-1 4-1,3-9-1,1 0-1,0 0 1,0-1 0,1 1-1,-1 0 1,0 0-1,1-1 1,0 1-1,-1 0 1,1-1-1,0 1 1,0 0-1,1-1 1,-1 0-1,0 1 1,1-1 0,0 0-1,-1 1 1,1-1-1,0 0 1,0 0-1,0-1 1,0 1-1,1 0 1,-1-1-1,3 2 2,65 29-14,23-18 19,-80-14 3,0 1-1,0 0 1,0 1-1,-1 0 1,1 1-1,0 1 1,-1 0 0,0 1-1,0 0 1,0 1-1,6 3-7,-15-5-7,1-1 0,0 1-1,-1-1 1,0 1-1,1 0 1,-2 0-1,1 1 1,0-1 0,-1 1-1,0-1 1,0 1-1,0 0 1,-1 0-1,1-1 1,-1 1 0,0 0-1,-1 0 1,1 0-1,-1 0 1,0 1-1,0-1 1,-1 0 0,1 0-1,-1 0 1,0 0-1,-1 0 1,-1 4 7,0 2 31,-2 0 1,1 1-1,-1-2 0,-1 1 1,0 0-1,-1-1 0,0 0 0,0-1 1,-1 0-1,0 0 0,-6 5-31,8-9 80,0 0-1,0-1 0,0 1 0,-1-1 0,0-1 0,0 1 0,0-1 0,0 0 0,0 0 0,-1-1 0,1 0 0,-1-1 0,1 0 0,-1 0 0,0 0 1,0-1-1,1 0 0,-1-1 0,0 1 0,0-1 0,1-1 0,-1 0 0,1 0 0,-1 0 0,1-1 0,0 0 0,0-1 0,0 1 0,1-1 1,-1 0-1,-5-5-79,11 7 0,0 1 1,0 0 0,0 0 0,0 0 0,0 0 0,-1 0-1,1 0 1,0 0 0,-1 0 0,1 0 0,0 1 0,-1-1-1,1 0 1,-1 1 0,0-1 0,1 1 0,-1 0 0,1 0-1,-1-1 1,0 1 0,1 0 0,-1 0 0,1 1 0,-1-1-1,0 0 1,1 0 0,-1 1 0,1-1 0,-1 1 0,1-1-1,-1 1 1,1 0 0,-1 0 0,1 0 0,0-1 0,-1 1-1,1 0 1,0 1 0,0-1 0,-1 0-1,-9 2-3222,22-13-963,7-8-603</inkml:trace>
  <inkml:trace contextRef="#ctx0" brushRef="#br0" timeOffset="1885.141">74 113 8330,'-23'-52'6873,"13"75"-4648,-8 115-1940,0 103-285,17-220 33,-3 274 377,4-281-365,1 0-1,0 0 1,1-1 0,1 1 0,0-1 0,0 1-1,3 2-44,-6-15 13,1 1 1,0 0-1,0 0 0,-1-1 0,1 1 0,0-1 1,1 1-1,-1-1 0,0 1 0,0-1 1,1 1-1,-1-1 0,0 0 0,1 0 0,-1 0 1,1 0-1,0 0 0,-1 0 0,1 0 0,0-1 1,0 1-1,-1-1 0,1 1 0,0-1 0,0 1 1,0-1-1,0 0 0,0 0 0,-1 0 0,1 0 1,0 0-1,0-1 0,0 1 0,0 0 0,-1-1 1,1 0-1,0 1 0,0-1 0,-1 0 0,1 0 1,0 0-1,-1 0 0,1 0 0,-1 0 0,1 0 1,-1 0-1,0-1 0,1 1 0,-1-1 0,0 0-13,20-20 211,-1 0-1,-2-2 1,0 0 0,-2-1-1,0-1 1,-2 0-1,8-20-210,14-30 466,-3-1 0,-4-2 0,7-33-466,-22 63 180,-2-1 1,-2 0-1,-3 0 1,-1-1 0,-3-15-181,-5 40 85,-7 39-144,-30 245-235,32-198 324,1 1 0,4 1 1,2-1-1,4 9-30,-3-60 2,0 0 1,1-1-1,0 1 1,1-1-1,-1 1 1,2-1-1,0 0 1,0 0-1,0 0 0,1-1 1,1 0-1,-1 0 1,1 0-1,1 0 1,-1-1-1,1 0 1,0-1-1,1 1 1,7 4-3,60 37-561,-73-47 440,10 6-500,-11-14-3586,-11-7 140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50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18 9250,'-14'-18'7859,"-2"275"-5921,22-118-1446,-6-138-490,0 1 1,0-1 0,0 0-1,1 0 1,-1 0-1,0 0 1,0 0-1,1 0 1,-1 0 0,1 0-1,-1 0 1,1 0-1,-1 0 1,1 0-1,0 0 1,-1 0 0,1-1-1,0 1 1,0 0-1,0 0 1,-1-1 0,1 1-1,0 0 1,0-1-1,0 1 1,0-1-1,0 1 1,0-1 0,0 0-1,0 1 1,0-1-1,0 0 1,1 0-1,-1 0 1,0 0 0,0 0-1,0 0 1,0 0-1,0 0 1,0 0-1,0 0 1,0-1 0,0 1-1,1 0 1,-1-1-3,46-30 78,-38 23-61,35-30 43,-2-1 0,-1-3 1,-2-2-1,7-14-60,26-54 8,-107 206-340,-19 95 347,51-108-3696,6-53 875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52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95 7122,'6'-10'1129,"-3"6"-538,0 0 0,0 0 1,-1 0-1,0 0 0,0-1 0,0 1 1,0-1-1,-1 0 0,1 1 0,-1-1 1,-1 0-1,1 0 0,-1 1 0,1-1 1,-2-3-592,1 8 60,0-1 1,0 0 0,0 1-1,-1-1 1,1 1 0,0-1-1,-1 1 1,1-1-1,-1 1 1,1 0 0,0-1-1,-1 1 1,1-1 0,-1 1-1,1 0 1,-1-1 0,1 1-1,-1 0 1,1 0-1,-1-1 1,0 1 0,1 0-1,-1 0 1,1 0 0,-1 0-1,1 0 1,-1 0 0,0 0-1,1 0 1,-1 0 0,1 0-1,-1 0 1,0 0-1,1 0 1,-1 0 0,1 1-1,-1-1 1,1 0 0,-1 0-1,1 1 1,-1-1 0,1 0-1,-1 1 1,1-1-1,-1 0 1,1 1 0,-1-1-1,1 1 1,0-1 0,-1 1-1,1-1 1,0 1 0,-1-1-1,1 1-60,-4 2 30,-25 15 115,2 2 1,1 1-1,0 2 0,1 0 0,2 1 0,1 2 0,0 0 0,2 1 0,-8 17-145,-7 30 64,35-74-64,0 1-1,0 0 1,-1 0 0,1 0-1,0 0 1,0 0 0,0 0-1,0 0 1,0 0 0,0 0-1,0 0 1,0 0 0,0-1-1,1 1 1,-1 0 0,0 0-1,1 0 1,-1 0 0,0 0-1,1 0 1,-1-1 0,1 1-1,-1 0 1,1 0 0,0-1-1,-1 1 1,1 0 0,0-1-1,-1 1 1,1-1 0,0 1-1,0-1 1,0 1 0,-1-1-1,1 0 1,0 1-1,0-1 1,0 0 0,0 1-1,0-1 1,0 0 0,0 0-1,0 0 1,0 0 0,0 0 0,46-9 9,-42 8-4,129-32 47,-130 32-57,-1 0 1,1 0 0,0 0 0,0 0-1,-1 1 1,1-1 0,0 1 0,0 0-1,0 0 1,0 0 0,-1 1 0,1 0-1,0-1 1,0 1 0,-1 0 0,1 1 0,0-1-1,-1 1 1,1 0 0,-1-1 0,0 2-1,0-1 1,0 0 0,0 1 0,0-1-1,0 1 1,0 0 0,-1 0 0,0 0-1,1 0 1,-1 0 0,0 0 0,0 2 4,1 8-21,-1-1 1,0 1 0,-1 0-1,0-1 1,-1 1-1,0 0 1,-2-1 0,1 1-1,-1-1 1,-1 1 0,-4 11 20,4-10 53,-2 1 0,1-1 0,-2 0 1,0-1-1,0 1 0,-2-1 1,1-1-1,-8 10-53,12-18 30,1-1 0,-1 0 0,0 1 0,0-1 0,0 0 0,-1 0 0,1-1 0,-1 1 0,0-1 1,1 0-1,-1 0 0,0 0 0,0 0 0,0 0 0,0-1 0,-1 0 0,1 0 0,0 0 0,-1-1 0,1 1 0,0-1 0,-1 0 0,1 0 0,0 0 1,-1-1-1,1 0 0,0 0 0,-1 0 0,1 0 0,-4-2-30,-45-45 93,52 47-170,0 0-1,0 0 0,0 0 1,0-1-1,1 1 0,-1 0 0,0-1 1,1 1-1,-1-1 0,1 1 1,-1-1-1,1 1 0,0-1 1,-1 0-1,1 1 0,0-1 0,0 1 1,0-1-1,0 1 0,0-1 1,1 0-1,-1 1 0,0-1 0,1 1 1,-1-1-1,1 1 0,0 0 1,-1-1-1,1 1 0,0-1 1,0 1-1,0 0 0,0 0 0,0-1 1,0 1-1,0 0 0,0 0 1,1 0-1,-1 0 0,0 0 1,1 1-1,-1-1 78,49-11-6192,-15 11 2139</inkml:trace>
  <inkml:trace contextRef="#ctx0" brushRef="#br0" timeOffset="316.313">482 520 6001,'36'-10'2366,"0"-1"0,-1-2 0,0-1 0,7-6-2366,-31 14 316,-1 0 0,1 0 0,-1-1 0,-1 0 1,1-1-1,-1 0 0,-1 0 0,0-1 0,0 0 0,0 0 0,-1-1 1,-1 0-1,1-1 0,-2 1 0,1-2-316,-5 11 30,0 0 0,-1-1 0,1 1-1,0-1 1,-1 0 0,1 1 0,-1-1 0,1 1 0,-1-1-1,0 0 1,1 1 0,-1-1 0,0 0 0,0 1 0,-1-1 0,1 0-1,0 1 1,0-1 0,-1 0 0,1 1 0,-1-1 0,1 1 0,-1-1-1,0 0 1,0 1 0,1 0 0,-1-1 0,0 1 0,0 0 0,-1-1-1,1 1 1,0 0 0,0 0 0,0 0 0,-1 0 0,1 0-1,-1 0 1,1 0 0,-1 0 0,1 1 0,-1-1 0,1 1 0,-1-1-1,0 1 1,1-1 0,-1 1 0,0 0 0,1 0 0,-1 0 0,0 0-1,1 0 1,-1 0 0,0 0 0,1 1 0,-1-1 0,1 1-1,-1-1 1,0 1 0,1-1 0,-2 2-30,-8 1 12,-1 1 0,1 1 0,-1 0 0,1 1 0,1 0 0,-1 0-1,1 1 1,0 1 0,1 0 0,-1 0 0,2 1 0,-1 0 0,1 0 0,1 1 0,0 0 0,0 0 0,1 1 0,0 0 0,0 0-1,2 0 1,-1 1 0,2 0 0,-1 0 0,2 0 0,-1 0 0,2 0 0,-1 0 0,2 0 0,0 1 0,0-1 0,1 0-1,2 11-11,0-17 2,0-1-1,-1 0 1,2-1 0,-1 1-1,0 0 1,1-1-1,0 0 1,0 0-1,1 0 1,-1 0-1,1-1 1,-1 1-1,1-1 1,0-1-1,0 1 1,1-1-1,-1 1 1,0-1-1,1-1 1,-1 1-1,1-1 1,0 0-1,-1 0 1,1-1 0,0 0-1,0 0 1,-1 0-1,1-1 1,0 1-1,-1-2 1,1 1-1,0 0 1,-1-1-1,0 0 1,2-1-2,148-45-4268,-80 21 1034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5:4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 7226,'13'-17'2578,"-10"14"-2411,-1 1 0,1-1 0,-1 0 0,0 0-1,1 0 1,-1-1 0,-1 1 0,1 0 0,0-1 0,-1 1 0,0-1 0,0 1 0,0-1-1,0 0 1,0 0 0,-1 1 0,0-1 0,1-2-167,-2 6 5,1-1 1,0 1-1,-1-1 0,1 1 1,0 0-1,-1-1 1,1 1-1,0-1 0,0 1 1,0 0-1,-1-1 0,1 1 1,0-1-1,0 1 0,0-1 1,0 1-1,0-1 0,0 1 1,0-1-1,0 1 1,0-1-1,0 1 0,0-1 1,0 1-1,0-1 0,1 1 1,-1-1-1,0 1 0,0 0 1,0-1-1,1 1 1,-1-1-1,0 1 0,1 0 1,-1-1-1,0 1 0,1 0 1,-1-1-1,0 1 0,1 0 1,-1-1-1,1 1 0,-1 0 1,0 0-1,1-1 1,-1 1-1,1 0 0,-1 0 1,1 0-1,-1 0 0,1 0 1,-1 0-1,1 0 0,-1 0 1,1 0-1,-1 0 0,1 0 1,-1 0-1,0 0 1,1 0-1,-1 0 0,1 0 1,-1 1-1,1-1 0,-1 0 1,1 0-6,26 19 329,9 18 13,-29-29-266,0 0 1,0 0 0,1-1-1,0 0 1,1 0 0,-1-1 0,1 0-1,0-1 1,10 5-77,-1-6 112,-1 0 0,1-1-1,1-1 1,-1 0 0,0-2 0,0 0-1,0-1 1,7-2-112,65 1 185,52 12 11,88 27 297,155-59-152,-232 29-241,121 33 276,-239-34-350,-1-1-1,1-2 1,0-1 0,-1-2 0,1-1 0,0-2 0,0-2 0,-1-1 0,0-1-1,30-11-25,65-29 160,-89 43-120,-40 5-30,1-1-1,-1 0 0,0 0 0,0 0 1,1 1-1,-1-1 0,0 0 0,1 0 1,-1 1-1,0-1 0,0 0 1,0 0-1,1 1 0,-1-1 0,0 0 1,0 1-1,0-1 0,0 0 0,0 1 1,1-1-1,-1 0 0,0 1 0,0-1 1,0 0-1,0 1 0,0-1 0,0 0 1,0 1-1,0-1 0,0 0 0,0 1 1,-1-1-1,1 0 0,0 1 0,0-1 1,0 0-1,0 1 0,0-1 0,-1 0 1,1 1-1,0-1 0,0 0 0,0 0 1,-1 1-1,1-1 0,0 0 1,0 0-1,-1 1 0,1-1 0,0 0 1,-1 0-1,1 0 0,0 0 0,-1 1 1,1-1-1,0 0 0,-1 0 0,1 0 1,0 0-10,-1 1 63,-13 15-2192,-3 6 613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59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46 261 8906,'-5'-1'871,"-25"-2"3839,30 3-4661,-1 0-1,1 0 0,0 0 0,-1 0 0,1 0 0,-1 0 0,1 0 1,0 0-1,-1 0 0,1 1 0,-1-1 0,1 0 0,0 0 0,-1 0 0,1 0 1,0 1-1,-1-1 0,1 0 0,0 0 0,-1 1 0,1-1 0,0 0 1,0 0-1,-1 1 0,1-1 0,0 0 0,0 1 0,0-1 0,-1 0 1,1 1-1,0-1 0,0 1 0,0-1 0,0 0 0,0 1 0,0-1 0,0 1 1,0-1-1,0 0 0,0 1 0,0-1 0,0 1 0,0-1 0,0 0 1,0 1-1,0-1 0,0 0 0,0 1 0,1-1 0,-1 1 0,0-1 0,0 0 1,0 1-1,1-1 0,-1 0 0,0 0 0,0 1 0,1-1 0,-1 0 1,0 0-1,1 1-48,5 6 45,1-1-1,0 0 1,1 0 0,-1-1 0,1 0 0,0 0 0,0-1-1,1 0 1,-1 0 0,1-1 0,0 0 0,0-1 0,0 0 0,0 0-1,0-1 1,9 1-45,15 1-101,-1-1-1,1-2 0,-1 0 1,1-3-1,-1 0 1,0-3-1,0 0 1,-1-2-1,1-1 0,-2-2 1,1-1-1,20-12 102,56-35-5191,-69 35 1414</inkml:trace>
  <inkml:trace contextRef="#ctx0" brushRef="#br0" timeOffset="380.165">677 11 9490,'0'-10'5873,"11"10"-3755,-2 1-2301,13-1 270,-1 2 0,1 1 0,-1 1 0,0 1-1,0 0 1,0 2 0,-1 0 0,0 1 0,0 1-1,-1 1 1,0 1 0,12 10-87,-28-19 18,0 1 1,0-1-1,0 1 1,-1 0-1,1 0 0,-1 0 1,1 1-1,-1-1 1,0 0-1,-1 1 0,1-1 1,0 1-1,-1 0 1,0-1-1,0 1 1,0 0-1,0 0 0,-1 0 1,1 0-1,-1 0 1,0 0-1,0 0 0,-1 0 1,1-1-1,-1 1 1,0 0-1,0 0 0,0 0 1,0-1-1,-1 1 1,-1 2-19,-15 29 318,-1 0 0,-2-2 0,-1-1 0,-1 0 0,-2-2 0,-2 0 0,-11 8-318,-91 72 858,130-110-881,-1 0 0,0 0 0,0 0 0,0 0 0,1 0 0,-1 0 0,0 0 0,0 0 0,0 1 0,1-1 0,-1 0 0,0 0 0,0 0 0,0 0 0,0 1 0,0-1 0,1 0 0,-1 0 0,0 0 0,0 1-1,0-1 1,0 0 0,0 0 0,0 0 0,0 1 0,0-1 0,0 0 0,0 0 0,0 1 0,0-1 0,0 0 0,0 0 0,0 0 0,0 1 0,0-1 0,0 0 0,0 0 0,0 1 0,0-1 0,0 0 0,0 0 0,0 0 0,0 1 0,-1-1-1,1 0 1,0 0 0,0 0 0,0 0 0,0 1 0,0-1 0,-1 0 0,1 0 0,0 0 0,0 0 23,18-6-3771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6:58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313 245 7146,'28'-86'9894,"-41"229"-8663,-7 106-967,23-116 60,-10-119-385,-11-28-1135,17 13 1084,-45-41-5778,8 7 1748</inkml:trace>
  <inkml:trace contextRef="#ctx0" brushRef="#br0" timeOffset="266.991">4 154 8738,'-3'-14'3249,"3"8"255,1 5-2463,11 4-289,7 0-488,14-3 24,8-5 0,20-4 88,1-5-16,20-10 0,-6 0-152,6 1-48,-20 0 32,-14 8-1120,-26 14-2873,-33 20-128,-18 6-2024</inkml:trace>
  <inkml:trace contextRef="#ctx0" brushRef="#br0" timeOffset="614.584">11 547 7218,'5'-2'4024,"-5"5"-519,9 6-1064,2-5-2097,13 0-160,6 5-48,13-4 48,4-8-16,17-3 8,-7-5-24,8-7 0,-5 4 32,-6-3-856,-14-5-3073,-16-9 824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07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38 8746,'0'-4'219,"0"3"-61,1 0 0,-1 0 0,1 0 0,-1 0 0,0 0 0,0 0 0,1 0-1,-1 1 1,0-1 0,0 0 0,0 0 0,0 0 0,0 0 0,0 0-1,0 0 1,-1 0 0,1 0 0,0 0 0,0 0 0,-1 0 0,1 0 0,-1 0-1,1 1 1,-1-1 0,1 0 0,-1 0 0,1 0 0,-1 1 0,0-1 0,1 0-1,-1 1 1,0-1 0,0 1 0,1-1 0,-1 1 0,0-1 0,0 1 0,0-1-1,0 1 1,0 0 0,0-1 0,1 1 0,-1 0 0,0 0 0,0 0-1,-1 0-157,-1 1 69,0 1-1,0 0 0,0 0 0,1 0 1,-1 0-1,1 1 0,-1-1 0,1 1 1,0-1-1,0 1 0,0 0 0,0 0 0,1 0 1,-1 0-1,1 0 0,0 0 0,-1 0 1,2 0-1,-1 1 0,0-1 0,0 2-68,-4 10 56,-9 28-59,2 0-1,1 1 1,3 0 0,1 1 0,3 0-1,1 0 1,4 41 3,-1-73 1,1 1 0,1-1 0,1 0 0,0 0 0,0 0 0,1-1 0,5 11-1,-8-21 7,0 1 1,1-1-1,-1 0 1,1 0-1,0 0 1,0 0-1,0 0 1,0 0 0,0 0-1,0-1 1,0 1-1,0-1 1,1 1-1,-1-1 1,1 0-1,-1 0 1,1 0-1,-1 0 1,1-1-1,-1 1 1,1-1-1,0 1 1,-1-1-1,1 0 1,0 0-1,0 0 1,-1 0-1,1-1 1,0 1 0,-1-1-1,1 0-7,75-35 592,-45 9-369,-2-2 1,-1 0-1,-1-2 0,-2-2 0,-1 0 0,-1-2 1,-2 0-1,-2-2 0,-1 0 0,-2-1 0,5-19-223,-18 46 67,0-1 0,-1 0 0,0 0 0,-1 0 0,0 0 0,-1 0 0,1-11-67,-7 20 90,-3 16-80,-5 19-26,2 1 0,1 1 0,1 0 0,2 0 1,1 0-1,2 1 0,1 11 16,2-30-1,0 0 1,0 0-1,2-1 1,0 1-1,1 0 1,0-1-1,3 4 1,-5-14-3,1 0 0,0-1-1,0 1 1,0-1 0,0 0 0,1 0 0,-1 0-1,1 0 1,0 0 0,0 0 0,1-1 0,-1 0-1,1 1 1,0-1 0,0 0 0,0-1 0,0 1-1,0-1 1,1 0 0,-1 0 0,1 0 0,-1-1-1,1 1 1,0-1 0,3 0 3,1 0-25,-1-1-1,1 0 1,0 0 0,0-1 0,-1 0 0,1-1-1,-1 0 1,1 0 0,-1-1 0,0 0 0,4-2 25,49-27-3337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5:43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84 8306,'1'-1'292,"1"0"64,-1-1-1,0 1 1,0 0 0,1-1 0,-1 0 0,0 1-1,0-1 1,0 0 0,-1 1 0,1-1-1,0 0 1,-1 0 0,1 0 0,-1 0-1,0 1 1,1-1 0,-1 0 0,0 0 0,0 0-1,0 0 1,0 0 0,-1 0-356,-3 5 941,-6 18-390,-23 129-69,-43 214-377,50-211-1,26-151-97,-1 0-1,1 0 1,-1 0 0,1 0-1,0 1 1,-1-1-1,1 0 1,0 0 0,0 0-1,1 1 1,-1-1 0,0 0-1,1 0 1,0 0-1,-1 0 1,1 1 0,0-1-1,0 0 1,0-1 0,0 1-1,0 0 1,1 0 0,-1 0-1,1-1 1,-1 1-1,1 0 1,-1-1 0,1 0-1,0 1 1,0-1 0,0 0-1,0 0 1,0 0-1,0 0 1,0 0 0,0 0-1,0-1 1,0 1-7,7-3 127,0 0 0,0-1 1,-1 0-1,1 0 0,-1-1 0,0 0 0,0 0 1,0-1-1,0 0 0,-1 0 0,0-1 1,0 0-1,5-6-127,1-1 142,0-1 0,-1 0 0,0-1 0,-2 0 0,0-1 0,0 0 0,-1-1 0,5-16-142,-3 11 93,42-89 208,-6-2 0,5-26-301,-6 11 80,-39 110-258,-23 26-2350,-7 11-1446,-5 4-305</inkml:trace>
  <inkml:trace contextRef="#ctx0" brushRef="#br0" timeOffset="511.806">357 707 9354,'98'-9'6701,"-86"6"-6601,1 1 1,0 1 0,0-1 0,-1 2 0,1 0 0,0 0 0,0 1-1,0 1 1,10 3-101,-18-4 17,-1 1 0,0 0-1,0 1 1,0-1 0,0 1-1,0-1 1,-1 1 0,1 0-1,-1 0 1,0 1 0,0-1-1,0 1 1,0 0 0,0-1-1,1 5-16,-3-7 9,1 0 32,0 0 0,0 0-1,0 0 1,0-1 0,0 1 0,1-1-1,-1 1 1,0-1 0,0 0 0,1 0 0,-1 0-1,0 0 1,0 0 0,0-1 0,1 1-1,-1-1 1,0 1 0,0-1 0,0 0-1,0 0 1,0 0 0,0 0 0,0 0 0,0 0-1,0-1 1,0 1 0,-1-1 0,1 1-1,-1-1 1,1 1 0,-1-1 0,1 0-1,-1 0 1,0 0-41,3-1 93,4-7 69,1-1 1,-1 0-1,-1 0 1,0-1-1,-1 0 0,0 0 1,-1 0-1,0-1 1,-1 0-1,0 0 0,-1 0 1,-1 0-1,1-9-162,0 10 47,2-1-3,-6 43-88,1-30 44,0 116-86,1-113 86,-1-1-1,1 0 0,0 1 0,0-1 0,0 0 0,0 0 0,0 1 0,0-1 0,1 0 0,-1 0 0,1 0 0,0-1 1,-1 1-1,1 0 0,0-1 0,0 1 0,0-1 0,0 1 0,0-1 0,0 0 0,1 0 0,-1 0 0,0 0 1,1 0-1,-1-1 0,0 1 0,1-1 0,-1 1 0,3-1 1,73-3-40,-73 2 44,8 0 11,-1-1 0,1 0 0,-1 0 0,0-1 0,0-1 1,0 0-1,0 0 0,-1-2 0,0 1 0,0-1 0,0-1 0,-1 0 1,0 0-1,0-1 0,0-1 0,-1 1 0,-1-1 0,0-1 0,0 0 0,5-8-15,-8 7-19,-17 34-64,-43 88-67,55-110 150,-1 0-1,1 0 0,0-1 0,0 1 0,0 0 1,0 0-1,0-1 0,0 1 0,0 0 0,0 0 0,0-1 1,0 1-1,0 0 0,0 0 0,0-1 0,1 1 1,-1 0-1,0 0 0,0-1 0,1 1 0,-1 0 1,1-1-1,-1 1 0,0-1 0,1 1 0,0 0 0,-1-1 1,1 1-1,-1-1 0,1 1 0,-1-1 0,1 0 1,0 1-1,-1-1 0,1 0 0,0 1 0,0-1 0,-1 0 1,1 0-1,0 1 0,0-1 0,-1 0 0,1 0 1,0 0-1,0 0 0,-1 0 0,1 0 0,0 0 1,0-1-1,45-4-29,-23-1 42,-1 0 0,1-2 0,-1-1 0,0-1 0,-1-1 0,-1 0 0,1-2 0,-2 0 0,0-1 0,0-1 0,-2-1 0,0 0 0,0-2 0,-2 0 0,0 0 0,-1-2 0,4-8-12,-13 20-5,-5 8 2,0 0 0,0 0 0,0 0 0,0 1 0,1-1 0,-1 0-1,0 0 1,0 0 0,0 0 0,1 0 0,-1 1 0,0-1 0,0 0 0,0 0 0,1 0 0,-1 0 0,0 0 0,0 0 0,1 0 0,-1 0-1,0 0 1,0 0 0,1 0 0,-1 0 0,0 0 0,0 0 0,1 0 0,-1 0 0,0 0 0,0 0 0,1 0 3,-41 205-268,40-204 261,0 0 1,0 0-1,-1 0 1,2 0 0,-1 0-1,0-1 1,0 1-1,0 0 1,0 0-1,0 0 1,1 0 0,-1 0-1,0 0 1,1 0-1,-1-1 1,1 1-1,-1 0 1,1 0 0,-1 0-1,1-1 1,0 1-1,-1 0 1,1-1-1,0 1 1,0-1 0,-1 1-1,1-1 1,0 1-1,0-1 1,0 1-1,0-1 1,0 0 0,-1 1-1,1-1 1,0 0-1,0 0 1,0 0-1,0 0 1,0 0 0,0 0-1,0 0 1,0 0-1,0 0 1,0 0-1,0 0 1,0-1 0,-1 1-1,1 0 1,0-1-1,0 1 1,0 0-1,0-1 1,0 1 0,-1-1-1,1 0 1,0 1-1,0-1 7,5-1-271,-3 1-52,1 0 0,-1 0 0,0 0-1,0-1 1,0 0 0,0 0 0,0 1-1,0-2 1,0 1 0,-1 0 0,1 0-1,-1-1 1,0 0 0,1 1 0,-1-1-1,0 0 324,21-28-4042</inkml:trace>
  <inkml:trace contextRef="#ctx0" brushRef="#br0" timeOffset="869.996">1651 670 7706,'-38'86'7455,"12"58"-6912,17-79-54,4-32-379,4-17 148,-1 0 1,-1 1-1,0-2 0,-1 1 1,-1 0-1,-1-1 0,0 0 1,-1 0-1,-4 6-258,11-20 38,-1-1 1,1 1-1,0-1 0,0 1 0,-1-1 1,1 1-1,0-1 0,0 0 0,-1 1 1,1-1-1,-1 0 0,1 1 0,0-1 1,-1 0-1,1 1 0,-1-1 0,1 0 1,-1 0-1,1 1 0,0-1 0,-1 0 1,1 0-1,-1 0 0,1 0 1,-1 0-1,1 0 0,-1 0 0,1 0 1,-1 0-1,1 0 0,-1 0 0,1 0 1,-1 0-1,1 0 0,-1 0 0,1 0 1,-1 0-1,1-1 0,-1 1 0,1 0 1,-1 0-1,1-1 0,0 1 1,-1 0-1,1-1 0,-1 1 0,1 0 1,0-1-1,-1 1 0,1-1 0,0 1 1,0 0-1,-1-1 0,1 1 0,0-1 1,0 1-1,0-1 0,-1 1 0,1-1 1,0 0-39,-11-34 873,9 20-856,0 0 1,1 0-1,0 0 0,1 0 1,1 1-1,0-1 1,1 0-1,1 0 1,0 1-1,1-1 0,1 1 1,0 0-1,1 0 1,0 1-1,1 0 1,1 0-1,0 0 0,0 1 1,2 0-1,-1 1 1,1 0-1,1 0 1,0 1-1,1 1 0,-1 0 1,2 0-1,-1 1 1,6-2-18,158-32-22,-31 12 44,-142 30-72,0-1 0,-1 1-1,1-1 1,0 0 0,-1 1 0,1-2 0,-1 1 0,1 0 0,-1 0 0,0-1 0,0 1 0,1-1 0,-1 0-1,0 1 1,0-1 0,0 0 0,-1 0 0,1 0 0,0-1 0,-1 1 0,0 0 0,1-1 0,-1 1 0,0-1-1,0 1 1,0-1 0,-1 1 0,1-1 0,0 0 0,-1 1 0,0-1 0,0-1 50,-3-42-2081,-20-44-1929,-12-10-443</inkml:trace>
  <inkml:trace contextRef="#ctx0" brushRef="#br0" timeOffset="1074.819">1849 13 12083,'-8'2'3664,"2"-5"665,3 7-3513,0 1-183,3-2-1522,-9-26-3408</inkml:trace>
  <inkml:trace contextRef="#ctx0" brushRef="#br0" timeOffset="13317.009">771 672 8266,'3'-2'7335,"-4"9"-6414,-28 73 1245,9 87-1879,19-144-86,6-37-686,7-32-4139,0 22 983</inkml:trace>
  <inkml:trace contextRef="#ctx0" brushRef="#br0" timeOffset="13770.367">872 716 5769,'19'22'7458,"-17"-20"-7353,1 0-1,-1 0 1,0-1-1,1 1 0,-1-1 1,1 0-1,0 0 1,-1 0-1,1 0 1,0 0-1,0 0 1,0-1-1,0 0 1,-1 1-1,1-1 1,0 0-1,0 0 1,0-1-1,0 1 1,0 0-1,-1-1 1,1 0-1,1 0-104,4 0 210,-1-1 1,1 0-1,-1-1 0,0 0 1,0 0-1,0 0 0,0-1 1,0 0-1,-1 0 0,0-1 1,1 1-1,-2-2 0,1 1 1,2-4-211,-7 8 36,-1-1 0,0 1 0,0-1 0,0 1 0,-1 0 1,1-1-1,0 1 0,0-1 0,-1 1 0,1 0 0,-1-1 0,1 1 1,-1 0-1,0 0 0,1-1 0,-1 1 0,0 0 0,0 0 0,0 0 1,0 0-1,0 0 0,0 0 0,0 0 0,0 0 0,0 1 1,-1-1-1,1 0 0,0 1 0,0-1 0,-1 1 0,1-1 0,0 1 1,-1-1-1,1 1 0,-1 0 0,1 0 0,0 0 0,-1 0 0,1 0 1,-1 0-1,1 0 0,-1 0 0,1 0 0,0 1 0,-1-1 1,1 1-1,-1-1-36,-63 34 85,57-30-74,1 1-1,0 0 1,0 1 0,0 0-1,0 0 1,1 0 0,0 1-1,0 0 1,1 0 0,0 1-1,0-1 1,1 1 0,-2 3-11,5-8 3,1-1 0,-1 1 0,0-1 1,1 1-1,-1-1 0,1 1 0,0-1 0,0 1 1,0-1-1,0 1 0,0-1 0,0 1 1,1 0-1,-1-1 0,1 0 0,0 1 0,0-1 1,0 1-1,0-1 0,0 0 0,0 0 0,1 1 1,-1-1-1,1 0 0,-1 0 0,1 0 1,0-1-1,0 1 0,0 0 0,0-1 0,0 1 1,0-1-1,0 0 0,1 1 0,-1-1 0,0 0 1,1-1-1,-1 1 0,3 0-3,5 0 11,1-1 0,-1-1-1,0 0 1,0 0 0,1-1 0,-1-1-1,0 1 1,0-2 0,-1 1-1,10-6-10,50-14 80,-62 22-228,30-9-68,-15-2-3964,-18 7 813</inkml:trace>
  <inkml:trace contextRef="#ctx0" brushRef="#br0" timeOffset="14018.703">972 47 9786,'-6'-4'3097,"0"1"880,2 6-2785,0 1-160,-1 3-376,1 2-208,-2 0-368,1 6-24,4-1-64,1 0-176,7-1-888,10-3-2985</inkml:trace>
  <inkml:trace contextRef="#ctx0" brushRef="#br0" timeOffset="15466.682">1714 726 5153,'2'-16'8589,"-1"15"-8389,-1 0 0,1 0-1,-1 0 1,0 0-1,1 0 1,-1-1-1,0 1 1,0 0-1,0 0 1,0 0-1,0 0 1,0 0 0,0 0-1,0 0 1,0 0-1,-1 0 1,1-1-1,0 1 1,-1 0-1,1 0 1,-1 0 0,1 0-1,-1 0 1,1 1-1,-1-1 1,0 0-1,1 0 1,-1 0-1,0 0 1,0 1-1,0-1 1,0 0 0,0 1-1,0-1-199,-8-2 95,0 1 1,1 0-1,-1 1 1,0 0-1,-1 0 1,1 1-1,0 0 0,0 0 1,0 1-1,0 1 1,0-1-1,0 1 1,1 1-1,-1 0 0,0 0 1,1 1-1,0 0 1,-3 1-96,-3 1-7,0 1 1,0 0-1,1 1 1,0 1-1,1 0 1,0 0-1,0 1 1,1 1 0,0 0-1,1 0 1,0 1-1,1 1 1,0-1-1,1 1 1,0 1-1,1 0 1,1 0-1,0 0 1,1 1-1,0 1 7,4-14-1,0 0-1,1-1 1,-1 1-1,0 0 1,1 0-1,-1 0 1,1-1-1,0 1 1,0 0-1,0 0 1,0 0-1,0 0 1,0 0-1,0 0 1,0-1-1,1 1 1,-1 0-1,1 0 1,-1 0-1,1-1 1,0 1-1,0 0 1,0-1-1,0 1 1,0 0-1,0-1 1,0 0-1,0 1 1,1-1-1,-1 0 1,1 1-1,-1-1 1,1 0-1,-1 0 0,1 0 1,0 0-1,-1 0 1,1-1-1,0 1 1,0 0-1,-1-1 1,1 0-1,0 1 1,0-1-1,1 0 2,5-1 5,0-1 0,-1 0 1,1-1-1,-1 0 0,1 0 0,-1 0 0,0-1 0,-1 0 0,1-1 0,-1 0 0,5-3-5,-9 6 2,310-252 272,-300 246-260,-18 14-74,-7 7-6,-2 5 50,0 1-1,2 1 0,0 1 0,1-1 1,1 2-1,1 0 0,1 0 1,1 0-1,1 1 0,1 1 0,-2 17 17,-2 15 21,2 0 0,3 0 0,2 1 0,4 52-21,4 29 11,-6-123 0,1-1 1,-2 1-1,0-1 1,-1 0-1,0 0 1,-1 0-1,-5 12-11,7-22 38,0 1 1,0-1-1,0 0 1,0 0-1,-1 0 1,0-1-1,0 1 0,0 0 1,0-1-1,0 0 1,-1 0-1,1 0 1,-1 0-1,0-1 0,0 1 1,0-1-1,0 0 1,0 0-1,-1 0 1,1-1-1,-1 1 1,1-1-1,-1 0 0,1-1 1,-1 1-1,1-1 1,-2 0-39,-2-1 20,0 0 0,0-1 1,0 0-1,0 0 0,1-1 1,-1 0-1,1 0 1,-1-1-1,1 0 0,0-1 1,1 1-1,-1-1 0,1 0 1,0-1-1,0 1 0,0-1 1,1-1-1,0 1 0,0-1 1,1 0-1,0 0 1,0 0-1,0 0 0,1-1 1,0 1-1,1-1 0,-1 0 1,2 0-1,-1 0 0,1 0 1,0 0-1,1 0 0,0-1 1,0-1-21,3-11-6,1 1 0,1-1 0,1 1 0,1 0-1,0 1 1,2-1 0,0 2 0,1-1 0,1 1 0,0 1 0,13-14 6,10-10-12,2 1 0,1 2 0,16-10 12,-53 48 0,40-36-102,2 3 1,1 1-1,1 3 0,2 1 0,1 2 1,1 2-1,17-4 102,26-6-840</inkml:trace>
  <inkml:trace contextRef="#ctx0" brushRef="#br0" timeOffset="33945.92">131 1323 9122,'0'0'3704,"-3"20"-1492,-68 224-265,64-216-1838,1 0 0,1 1 0,2 0 0,0 0 0,2 0 0,2 0 0,0 0 0,2 0 0,1 0 0,1 0 0,2-1 0,3 6-109,-11-34 4,1 1 0,0-1-1,0 1 1,0-1 0,0 1 0,0-1-1,0 1 1,0-1 0,0 0-1,0 1 1,0-1 0,0 1 0,0-1-1,0 1 1,0-1 0,0 1-1,0-1 1,0 1 0,1-1-1,-1 0 1,0 1 0,0-1 0,0 1-1,1-1 1,-1 0 0,0 1-1,1-1 1,-1 0 0,0 1 0,1-1-1,-1 0 1,0 0 0,1 1-1,-1-1 1,1 0 0,-1 0 0,0 0-1,1 1 1,-1-1 0,1 0-1,-1 0 1,1 0 0,-1 0 0,1 0-1,-1 0 1,0 0 0,1 0-1,-1 0 1,1 0 0,-1 0 0,1 0-1,-1 0 1,1-1 0,-1 1-1,0 0 1,1 0 0,-1 0 0,1-1-1,-1 1 1,0 0 0,1 0-1,-1-1 1,1 1-4,15-31 161,77-177 272,-88 199-421,0 0 0,0 1 0,1 0 0,0 0 0,1 0 0,0 1 0,0-1 0,1 2-1,4-4-11,-9 8-6,-1 0-1,1 0 1,-1 1-1,1-1 0,0 1 1,0 0-1,0 0 0,0 0 1,0 0-1,0 0 0,0 0 1,0 1-1,0 0 1,0-1-1,0 1 0,0 0 1,0 1-1,0-1 0,0 1 1,0-1-1,0 1 0,0 0 1,0 0-1,0 0 1,0 0-1,0 1 0,0-1 1,-1 1-1,1-1 0,-1 1 1,1 0-1,0 2 7,0 1-16,0 0-1,0 1 1,-1-1 0,1 1-1,-2-1 1,1 1 0,0 0-1,-1 0 1,0 0 0,-1 0-1,1 0 1,-1 0 0,0 0 0,-1 0-1,0 0 1,0 0 0,0 0-1,0 0 1,-1 0 0,-1 2 16,0 6-7,-32 161 172,35-175-162,1-1 0,-1 1-1,0 0 1,0 0 0,0 0 0,0 0-1,0-1 1,0 1 0,1 0 0,-1 0-1,0 0 1,0 0 0,0-1 0,0 1-1,1 0 1,-1 0 0,0 0 0,0 0 0,1 0-1,-1 0 1,0 0 0,0 0 0,0 0-1,1 0 1,-1 0 0,0 0 0,0 0-1,1 0 1,-1 0 0,0 0 0,0 0-1,1 0 1,-1 0 0,0 0 0,0 0 0,0 0-1,1 0 1,-1 0 0,0 0 0,0 0-1,0 1 1,1-1 0,-1 0 0,0 0-1,0 0 1,0 0 0,0 0 0,1 1-1,-1-1 1,0 0 0,0 0 0,0 1-3,16-24 65,148-273 552,-159 289-363,-16 28-164,6-11-79,0 0 0,1 0 0,1 1 0,-1-1 1,2 1-1,-1 0 0,2-1 0,-1 1 0,1 0 1,1 0-1,0 0 0,1 0 0,0 0 0,0 0 1,4 10-12,-3-20 1,0 0 1,0 1-1,0-1 1,0 0-1,0 0 0,1 0 1,-1-1-1,0 1 1,0-1-1,1 1 1,-1-1-1,0 0 1,1 0-1,-1 1 1,1-2-1,-1 1 1,0 0-1,1 0 1,-1-1-1,0 0 1,0 1-1,1-1 0,-1 0 1,0 0-1,0 0 1,0 0-1,0 0 1,0-1-1,0 1 1,0-1-1,0 1 1,-1-1-1,1 0 1,-1 0-1,1 1 1,-1-1-1,1-1-1,8-4 8,170-133 219,-138 111-152,-49 38-87,2 1 0,-1 0 0,1 0 0,1 0 0,-1 1 0,2-1 0,0 1 1,0 0-1,1 0 0,0 1 0,1-1 0,0 0 0,1 1 12,10 58 43,-10-69-43,0 0-1,0 0 1,0-1 0,0 1 0,1 0 0,-1-1 0,0 1 0,1 0 0,-1-1 0,1 1-1,-1-1 1,0 1 0,1 0 0,-1-1 0,1 1 0,0-1 0,-1 1 0,1-1 0,-1 0-1,1 1 1,0-1 0,-1 1 0,1-1 0,0 0 0,-1 0 0,1 1 0,0-1 0,0 0-1,-1 0 1,1 0 0,0 0 0,0 0 0,-1 0 0,1 0 0,0 0 0,0 0 0,-1 0-1,1-1 1,0 1 0,-1 0 0,1 0 0,0-1 0,-1 1 0,1 0 0,0-1-1,-1 1 1,1-1 0,0 1 0,31-30 27,-28 25-23,27-31 26,-13 14 7,0 1 0,1 1-1,1 1 1,1 0-1,1 2 1,0 0 0,7-1-37,-29 17-3,1 0 0,-1 0 1,1 0-1,0 1 0,0-1 1,-1 0-1,1 1 0,0-1 0,0 0 1,-1 1-1,1-1 0,0 1 1,0-1-1,0 1 0,0 0 0,0-1 1,0 1-1,0 0 0,0 0 1,0-1-1,0 1 0,0 0 0,0 0 1,0 0-1,0 0 0,0 1 1,0-1-1,0 0 0,0 0 0,0 0 1,0 1-1,0-1 0,0 1 1,0-1-1,-1 1 0,1-1 0,0 1 1,0-1-1,0 1 0,-1 0 1,1-1-1,0 1 0,0 0 0,-1 0 1,1-1-1,-1 1 0,1 0 1,-1 0-1,1 0 0,-1 0 1,0 0-1,1 0 0,-1 0 0,0 0 1,0 0-1,1 0 0,-1 0 1,0 0-1,0 0 0,0 0 0,0 0 1,0 0 2,-1 18-39,7 87 32,-5-105 8,0 0-1,0 0 0,-1 0 0,1 0 0,0 0 1,0-1-1,0 1 0,0 0 0,1-1 0,-1 1 1,0 0-1,0-1 0,0 0 0,0 1 0,1-1 1,-1 0-1,0 1 0,0-1 0,1 0 1,-1 0-1,0 0 0,1 0 0,-1 0 0,0 0 1,0 0-1,1-1 0,-1 1 0,0 0 0,0-1 1,0 1-1,1-1 0,-1 1 0,0-1 0,0 0 1,0 0-1,0 1 0,0-1 0,0 0 0,0 0 1,0 0-1,-1 0 0,1 0 0,0 0 0,0 0 1,-1 0-1,1 0 0,-1 0 0,1-2 0,6-2 0,113-104 121,-101 88-123,-19 21-8,0 0 0,0-1 0,1 1 0,-1 0 0,0 0 0,0-1 0,1 1 0,-1 0 0,0 0 0,0-1 0,0 1 0,1 0 0,-1-1 0,0 1 0,0 0 0,0-1 0,0 1 0,0 0 0,0-1 0,0 1 0,0 0 0,0-1 0,0 1 0,0 0 0,0-1 0,0 1 0,0-1 0,0 1 0,0 0 1,0-1-1,0 1 0,0 0 0,0-1 0,-1 1 0,1 0 0,0 0 0,0-1 0,0 1 0,-1 0 0,1-1 0,0 1 0,0 0 0,-1 0 0,1-1 0,0 1 0,-1 0 0,1 0 0,0 0 0,-1 0 0,1-1 0,0 1 0,-1 0 0,1 0 0,0 0 0,-1 0 0,1 0 0,0 0 0,-1 0 0,1 0 0,0 0 0,-1 0 0,1 0 0,-1 0 10,0 0-25,-1 0-1,1 0 1,-1 0-1,1 1 0,0-1 1,-1 0-1,1 1 1,-1-1-1,1 1 0,0-1 1,-1 1-1,1 0 1,0-1-1,0 1 0,0 0 1,-1 0-1,1 0 1,0 0-1,0 0 0,0 0 1,0 0-1,1 0 1,-1 1-1,0-1 1,0 0-1,1 0 0,-1 1 1,1-1-1,-1 1 1,1-1-1,-1 0 0,1 1 26,33 18-224,-15 88 82,19 337 134,-34-431 105,-1 0 0,0 1 0,-1-1 0,-1 1 0,0-1 0,-1 0 0,0 1-1,-1-1 1,-1 0 0,0 0 0,-1 0 0,-1 0 0,0-1 0,-4 8-97,3-10 151,4-4-58,-1 0-1,0 0 1,-1 0 0,1-1 0,-1 1 0,0-1-1,-1 0 1,0 0 0,0-1 0,0 1-1,0-1 1,-1 0 0,0-1 0,0 1 0,0-1-1,-7 3-92,10-7 38,-1-1-1,1 1 0,0-1 1,0 1-1,0-1 1,0 0-1,0 0 0,0-1 1,0 1-1,0-1 1,1 1-1,-1-1 0,0 0 1,1 0-1,-1 0 0,1 0 1,0-1-1,0 1 1,0-1-1,0 1 0,0-1 1,0 0-1,1 1 1,-1-1-1,1 0 0,0-1-37,-1 0 38,-5-4-13,1-2-1,0 1 1,1-1-1,0 0 1,0 0 0,1 0-1,1 0 1,-1-1 0,2 0-1,-1 1 1,2-1 0,-1 0-1,2 0 1,-1 0-1,2 0 1,-1 0 0,1 0-1,1 0 1,0 0 0,1 0-1,0 0-24,63-113 23,86-117-166,-140 221 5,60-79-1970,-49 79-1912,-16-1-273</inkml:trace>
  <inkml:trace contextRef="#ctx0" brushRef="#br0" timeOffset="34186.657">1085 1298 10298,'-13'-15'4025,"-2"20"224,2 1-2585,4 3-976,6-2-455,5 4 7,4-3-472,12 5-4033</inkml:trace>
  <inkml:trace contextRef="#ctx0" brushRef="#br0" timeOffset="60796.409">128 2470 9882,'-1'-10'5406,"0"28"-3748,-14 81-1205,-11 80-28,0 123-425,24-284 34,1 0 1,1 0-1,1 0 1,0 0 0,1-1-1,1 1 1,1 0-1,1-1 1,0 0-1,7 14-34,-11-30 25,0 0 1,0 0-1,0 0 0,1 0 0,-1 0 1,1 0-1,-1-1 0,0 1 0,1 0 0,-1-1 1,1 1-1,0-1 0,-1 1 0,1-1 1,-1 0-1,1 0 0,0 0 0,-1 0 1,1 0-1,-1 0 0,1 0 0,0 0 0,-1-1 1,1 1-1,-1-1 0,1 1 0,-1-1 1,1 1-1,-1-1 0,1 0 0,-1 0 1,0 0-1,1 0 0,-1 0 0,0 0 0,0 0 1,0 0-1,0 0 0,0-1 0,0 1 1,0 0-1,0-1 0,0 1 0,-1-1 0,1 1 1,0-1-1,-1 1 0,1-1-25,34-48 572,-1-2-1,-3-1 1,-3-1 0,22-57-572,-31 68 63,79-186 140,-97 223-703,-8 18-295,5-10 637,-33 78-5914,14-31 1418</inkml:trace>
  <inkml:trace contextRef="#ctx0" brushRef="#br0" timeOffset="61873.056">266 3133 7554,'-4'-23'7336,"24"6"-4342,33 0-2035,-47 16-957,-1 0 0,1 0 1,0 1-1,0 0 0,0 0 0,-1 0 1,1 0-1,0 1 0,0 0 0,-1 1 1,1-1-1,0 1 0,-1 0 1,0 0-1,1 0 0,-1 1 0,0 0 1,0 0-1,-1 1 0,1-1 0,0 1 1,-1 0-1,0 0 0,0 0 1,0 1-1,-1-1 0,0 1 0,1 0 1,-1 0-1,-1 0 0,1 0 0,-1 1 1,0-1-1,0 2-2,8 123 127,-3-120 63,5-25-11,20-38 153,-2-1 0,-3-1-1,-2-2 1,4-19-332,-27 69 32,0 3-8,-1 0-1,1 0 1,-1-1-1,0 1 0,0 0 1,0-1-1,-1 1 1,1-1-1,-1 1 0,0-1 1,-1 0-1,1 1 1,-1-1-1,0-2-23,-5 9 32,1 11-38,0 0 0,0 1 0,1-1 0,1 1 0,0 0-1,1 0 1,1 0 0,0 0 0,1 0 0,1 13 6,-1-24-1,0-1 0,0 0 1,0 0-1,1 1 0,-1-1 1,0 0-1,1 0 0,0 0 0,-1 1 1,1-1-1,0 0 0,0 0 1,0 0-1,1 0 0,-1-1 0,0 1 1,1 0-1,-1 0 0,1-1 1,-1 1-1,1-1 0,0 1 0,0-1 1,0 0-1,0 0 0,0 0 1,0 0-1,0 0 0,0 0 1,0 0-1,0-1 0,0 1 0,1-1 1,-1 1-1,0-1 0,0 0 1,1 0-1,-1 0 0,0 0 0,0-1 1,1 1-1,-1-1 0,0 1 1,0-1-1,2 0 1,11-7 19,-1 1 1,1-2 0,-2 0-1,1-1 1,-2 0-1,1-1 1,-1 0-1,-1-1 1,4-5-20,-6 8 15,84-101 181,-94 143-367,-17 40 61,12-52 110,1 0-1,0 1 0,2-1 1,0 0-1,1 1 1,2 6 0,0-26-1,-1-1 1,1 0-1,0 1 1,0-1-1,1 0 1,-1 0-1,0 1 1,0-1-1,1 0 1,-1 0-1,0 1 1,1-1-1,-1 0 1,1 0-1,0 0 1,-1 0-1,1 0 1,0 0-1,0 0 1,0 0-1,0 0 1,0 0 0,0 0-1,0 0 1,0-1-1,0 1 1,0 0-1,0-1 1,0 1-1,0-1 1,1 1-1,-1-1 1,0 1-1,0-1 1,1 0-1,-1 0 1,0 0-1,0 0 1,1 0-1,-1 0 1,0 0-1,1 0 1,-1 0-1,0-1 1,0 1 0,1 0-1,0-1 1,60-30 6,-56 27 0,39-25 45,-2-1-1,-2-3 1,-1-2 0,18-20-51,-46 43 15,-1 0 1,-1 0 0,0-1 0,0-1 0,-1 1 0,-1-1 0,-1-1-1,0 0 1,0-2-16,-6 16 3,0-1 0,0 1 0,0-1-1,-1 0 1,1 1 0,-1-1 0,1 0 0,-1 0-1,1 1 1,-1-1 0,0 0 0,0 0 0,0 0-1,0 1 1,0-1 0,-1 0 0,1 0 0,0 1-1,-1-1 1,1 0 0,-1-1-3,-30 35-43,18-12 37,0 0-1,1 0 1,1 1-1,1 1 1,1-1 0,-2 10 6,10-30 1,1 0 0,-1 0 1,0 0-1,1 0 1,0 0-1,-1 0 0,1 0 1,0 0-1,-1 0 1,1 0-1,0 1 0,0-1 1,0 0-1,0 0 1,0 0-1,0 0 0,0 1 1,0-1-1,1 0 1,-1 0-1,0 0 0,1 0 1,-1 0-1,1 0 1,-1 0-1,1 0 0,0 0 1,-1 0-1,1 0 1,0 0-1,0 0 0,-1 0 1,1 0-1,0-1 1,0 1-1,0 0 0,0-1 1,0 1-1,0-1 1,0 1-1,0-1 0,1 1 1,-1-1-1,0 0 1,0 1-1,0-1 0,0 0 1,0 0-1,1 0 1,-1 0-1,0 0 0,0 0 1,0 0-1,0-1 1,1 1-1,-1 0 0,0-1 1,0 1-1,0 0 1,1-1-2,13-5 37,1-1 0,-1 0 0,-1-1 0,1 0 0,-1-1 0,5-5-37,5-3 58,-23 17-58,0-1 0,0 0 1,-1 0-1,1 0 0,0 1 1,0-1-1,0 1 0,0-1 1,1 0-1,-1 1 0,0 0 1,0-1-1,0 1 0,0 0 1,0-1-1,1 1 0,-1 0 1,0 0-1,0 0 0,0 0 1,1 0-1,-1 0 0,0 1 0,0-1 1,0 0-1,0 1 0,1-1 1,-1 0-1,0 1 0,0-1 1,0 1-1,0 0 0,0-1 1,0 1-1,0 0 0,9 41-103,-39 157-19,13-96 244,3 2-1,5-1 0,5 7-121,4-88 27,-2-1 0,0 1-1,-2-1 1,0 0 0,-4 14-27,6-35 16,1 1 0,-1-1 0,1 1 1,-1-1-1,1 0 0,-1 1 0,0-1 1,0 0-1,0 0 0,0 1 0,0-1 1,0 0-1,0 0 0,0 0 0,0 0 1,0 0-1,0-1 0,-1 1 0,1 0 1,0 0-1,-1-1 0,1 1 0,0-1 1,-1 1-1,1-1 0,-1 0 0,1 0 1,-1 1-1,1-1 0,-1 0 0,1 0 1,-1 0-1,1 0 0,-1-1 0,1 1 0,0 0 1,-1-1-1,1 1 0,-1-1 0,1 1 1,0-1-1,-1 0 0,1 1 0,0-1 1,0 0-1,-1 0 0,1 0 0,0 0 1,0 0-1,0-1-16,-7-6 65,2-1 1,-1-1-1,1 1 0,0-1 1,1 0-1,0 0 0,1 0 1,0-1-1,1 1 0,0-1 1,0 0-1,0-9-65,-5-21-104,1-1 0,2 1 0,2-1 0,2 0 0,2 0 0,1 0 0,2 1 0,2-1 0,2 1 0,2 1 0,1-1 0,16-35 104,-9 17-6170,-21 40 1690</inkml:trace>
  <inkml:trace contextRef="#ctx0" brushRef="#br0" timeOffset="62109.643">996 2503 10442,'-21'-33'3817,"9"14"544,2 10-2785,4 3-663,8 5-449,5 1-128,1 4-1120,10 22-3585,0 10 944</inkml:trace>
  <inkml:trace contextRef="#ctx0" brushRef="#br0" timeOffset="83993.081">102 4044 8042,'4'-7'874,"-1"0"0,0 0-1,0 0 1,-1-1 0,0 0 0,0 1 0,-1-1 0,0 0 0,0 0 0,-1-2-874,-11 28 2475,-52 358-2395,51-310-89,0-12 27,3 1-1,2 0 0,3 0 0,1 11-17,3-65 3,0 2 4,-1 0 0,1 0 1,-1 0-1,1 0 1,0-1-1,0 1 0,0 0 1,0 0-1,1 0 1,-1 0-1,1-1 0,0 1 1,0 0-1,0-1 1,0 1-1,0 0 0,0-1 1,1 1-1,-1-1 1,1 0-1,0 1 0,-1-1 1,1 0-1,0 0 1,1 0-1,-1 0 0,0-1 1,0 1-1,1 0 1,-1-1-1,1 0 0,-1 0 1,1 0-1,0 0 1,0 0-8,2-2 57,1 0 1,-1-1-1,0 0 1,0 0 0,0-1-1,0 1 1,0-1 0,0 0-1,0-1 1,-1 1-1,0-1 1,0 0 0,0 0-1,3-3-57,34-37 339,-3-2-1,-1-1 1,-2-2-1,-3-2 1,-2-1-1,18-43-338,-33 65 60,-2-2 1,-1 1-1,-1-1 0,1-13-60,-9 17-287,-15 34-524,-22 59-1820,18-15 284</inkml:trace>
  <inkml:trace contextRef="#ctx0" brushRef="#br0" timeOffset="84835.841">289 4615 8994,'15'-1'4752,"6"-4"-2844,14-2-1380,-29 6-490,-1 1-1,1 0 1,0 0 0,-1 1-1,1-1 1,0 1 0,-1 1-1,1-1 1,-1 1 0,1 0-1,-1 0 1,0 0 0,0 1-1,0 0 1,0 0 0,0 0-1,-1 1 1,1-1 0,-1 1-1,0 0 1,0 0 0,0 1-1,-1-1 1,0 1 0,2 3-38,20 45 120,-23-53-110,-1 1 0,0-1-1,0 0 1,0 1 0,0-1 0,1 0 0,-1 0 0,0 0 0,0 0 0,1 0 0,-1 0 0,0 0-1,0 0 1,0-1 0,1 1 0,-1 0 0,0-1 0,0 1 0,0-1 0,0 1 0,0-1 0,0 1 0,0-1-1,0 0 1,0 0 0,0 1 0,0-1 0,0 0 0,0 0 0,0 0 0,-1 0 0,1 0 0,0 0 0,-1-1-10,3-1 28,19-17 203,-1-1 0,-1-2 0,-2 0 0,0-1 0,-1 0 0,-2-2 0,0 0 0,-2 0 0,5-14-231,-11 18 282,-8 15-56,-5 15-119,-41 124-66,44-68-34,3-63-8,1 0 0,-1 0 0,1 0 0,0 1 0,-1-1 0,1 0 0,0 0 0,0 0 0,0 0 1,0 0-1,0 0 0,0 0 0,0 0 0,0-1 0,0 1 0,0 0 0,0-1 0,0 1 0,1-1 0,-1 1 0,0-1 0,0 1 0,1-1 0,-1 0 0,0 0 0,1 1 0,-1-1 0,0 0 0,1 0 1,-1-1-1,0 1 0,1 0 0,-1 0 0,0 0 0,1-1 0,-1 1 0,0-1 0,0 1 0,0-1 0,1 0 0,-1 1 1,49-30 20,76-96 156,-91 86-106,15-16 4,-50 56-75,0-1 0,0 1 0,0 0 0,0-1 0,0 1 0,0 0-1,1-1 1,-1 1 0,0 0 0,0-1 0,0 1 0,1 0 0,-1 0-1,0-1 1,0 1 0,1 0 0,-1 0 0,0-1 0,0 1 0,1 0-1,-1 0 1,0 0 0,1-1 0,-1 1 0,0 0 0,1 0 0,-1 0-1,0 0 1,1 0 0,-1 0 0,1 0 0,-1 0 0,0 0 0,1 0-1,-1 0 1,0 0 0,1 0 0,-1 0 0,0 0 0,1 0-1,-1 0 1,0 0 0,1 0 0,-1 1 0,0-1 0,1 0 0,-1 0-1,0 0 1,1 1 0,-1-1 0,0 0 0,0 0 0,1 1 0,-1-1-1,0 0 1,0 1 0,0-1 0,1 0 0,-1 1 0,0-1 0,0 0-1,0 1 1,0-1 0,0 0 0,0 1 0,0-1 0,0 0 0,0 1-1,0-1 2,-2 31-133,1-23 100,0 10-1,-1-12 33,1 0 1,0 1 0,1-1-1,0 0 1,0 1 0,0-1 0,1 1-1,0-1 1,0 0 0,0 1-1,1-1 1,0 0 0,0 0 0,1 0-1,0 1 1,-1-6 0,0 1 0,1-1 0,-1 0 1,1 1-1,-1-1 0,1-1 0,0 1 0,-1 0 0,1 0 0,0-1 0,-1 0 0,1 1 0,0-1 0,0 0 0,-1 0 0,1-1 0,0 1 0,0 0 0,-1-1 0,1 0 0,0 0 0,-1 0 0,1 0 0,-1 0 0,1 0 1,-1 0-1,0-1 0,1 0 0,-1 1 0,2-2 0,245-176 156,-245 176-150,36-17-23,-39 20 15,-1 0-1,1 0 1,0 0-1,0 0 1,-1 0 0,1 0-1,0 0 1,0 0-1,-1 0 1,1 1-1,0-1 1,-1 0-1,1 1 1,0-1 0,-1 0-1,1 1 1,0-1-1,-1 1 1,1-1-1,-1 1 1,1-1-1,0 1 1,-1-1 0,0 1-1,1 0 1,-1-1-1,1 1 1,-1 0-1,0-1 1,1 1-1,-1 0 1,0 0-1,0-1 1,0 1 0,1 0-1,-1 0 1,0-1-1,0 1 1,0 0-1,0 0 1,0-1-1,-1 1 1,1 0 0,0 0-1,0-1 1,0 1-1,-1 0 1,1 0 2,-23 108-80,9 64 141,15-161-61,2 1 1,0-1-1,0 0 0,1 0 1,0 0-1,1-1 1,1 1-1,1 0 0,13 34-2,-13-30 1,-1 1 0,-1 0-1,-1 0 1,0 1 0,-1-1-1,0 16 2,-1-18 44,-1-1 0,-1 1-1,-1-1 1,0 1-1,-1-1 1,0 1 0,-1-1-1,-1 0 1,0 0-1,-2 3-43,5-16 38,1 0 0,-1-1 0,1 1-1,-1 0 1,0-1 0,1 1-1,-1-1 1,0 1 0,1-1 0,-1 1-1,0-1 1,0 0 0,1 1 0,-1-1-1,0 0 1,0 1 0,0-1-1,1 0 1,-1 0 0,0 0 0,0 0-1,0 0 1,0 0 0,1 0-1,-1 0 1,0 0 0,0 0 0,0-1-1,0 1 1,1 0 0,-1 0 0,0-1-1,0 1 1,1-1 0,-1 1-1,0 0 1,1-1 0,-1 0 0,0 1-1,1-1 1,-1 1 0,1-1-1,-1 0 1,1 1 0,-1-1 0,1 0-1,-1 1 1,1-1 0,-1-1-38,-12-16 120,1-1-1,1 0 1,1-1 0,0 0-1,1-1 1,2 0 0,0-1-1,1 1 1,1-1 0,1 0-1,1 0 1,1-1 0,1 1 0,1-1-1,1 1 1,1 0-120,1-35-583,2 0-1,3 1 1,6-20 583,-6-7-6757,-17 58 1878</inkml:trace>
  <inkml:trace contextRef="#ctx0" brushRef="#br0" timeOffset="85100.34">1093 3950 11562,'-15'-12'3457,"3"6"752,6 2-3177,6 5-624,4 5-272,2 5-1240,9-2-3097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22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154 244 7706,'0'0'11,"-1"-10"647,-1 1-1,-1 0 1,0 0 0,0 0-1,0 0 1,-1 0 0,0 0-1,-1 1 1,0 0 0,-5-5-658,10 12 31,-1 0 1,1 0 0,-1 0-1,1 0 1,-1 1 0,0-1 0,0 0-1,1 0 1,-1 1 0,0-1-1,0 1 1,0-1 0,0 1-1,0-1 1,0 1 0,0-1-1,0 1 1,1 0 0,-1-1-1,-1 1 1,1 0 0,0 0-1,0 0 1,0 0 0,0 0 0,0 0-1,0 0 1,0 0 0,0 0-1,0 1 1,0-1 0,0 0-1,0 1 1,0-1-32,-34 42 58,29-36-54,2 1 0,-1 0 1,1 0-1,0 0 0,0 1 0,1-1 1,0 1-1,0 0 0,1 0 1,0 0-1,0 0 0,1 1 0,0-1 1,1 0-1,0 1 0,0-1 1,0 0-1,2 4-4,-1-9 6,0-1-1,0 1 1,0-1 0,0 1-1,1-1 1,-1 0 0,1 0-1,0 1 1,-1-1 0,1 0-1,0 0 1,0 0 0,1-1 0,-1 1-1,0-1 1,0 1 0,1-1-1,-1 0 1,1 1 0,-1-1-1,1 0 1,0-1 0,-1 1-1,1 0 1,0-1 0,0 0-1,-1 0 1,1 1 0,0-1-1,0-1 1,-1 1 0,1 0 0,0-1-1,0 0 1,-1 1 0,1-1-1,-1 0 1,1 0 0,-1 0-1,1-1 1,-1 1 0,2-2-6,46-11 74,-1-2 1,-1-2 0,-1-2-1,0-2 1,-2-2 0,18-14-75,-55 34 15,-1 0 0,0-1 0,1 1 1,-2-2-1,1 1 0,0-1 0,-1 0 0,0 0 1,-1-1-1,0 1 0,0-1 0,0-1 0,0 1 0,-1-1 1,-1 1-1,1-1 0,-1 0 0,-1-1 0,1 1 1,-1 0-1,-1-1 0,0 1 0,0-4-15,-1 11 6,0-1 0,0 0 0,0 1 0,-1-1 0,1 0 0,0 1-1,-1-1 1,0 1 0,1-1 0,-1 1 0,0-1 0,0 1 0,0-1 0,0 1-1,0 0 1,0 0 0,0-1 0,0 1 0,-1 0 0,1 0 0,0 0 0,-1 0 0,1 1-1,-1-1 1,1 0 0,-1 0 0,1 1 0,-1-1 0,1 1 0,-1 0 0,0-1 0,1 1-1,-1 0 1,1 0 0,-1 0 0,-1 0-6,-58 19 4,50-13-23,1 1-1,0 0 1,0 1 0,1 0-1,0 1 1,1 0-1,0 0 1,0 1 0,1 0-1,0 0 1,1 1-1,0 0 1,1 0 0,-1 2 19,4-8 0,0 1 0,0 0 0,0-1 0,1 1 0,-1 0 0,1 0 0,1 0 0,-1 0 0,1 0 0,0 0 0,1 1 0,0-1 0,-1 0 0,2-1 0,-1 1 0,1 0 0,0 0 0,0 0 0,0-1 0,1 1 0,0-1 0,0 0 0,1 0 0,-1 0 0,1 0 0,0-1 0,0 1 1,1-1-1,2 2 0,2 0 16,-1 0 0,1-1 1,0 0-1,0-1 1,1 0-1,-1 0 1,1-1-1,0 0 1,0-1-1,0 0 1,0 0-1,1-1 0,-1-1 1,0 0-1,0 0 1,1-1-1,2 0-16,15-4 59,-1 0-1,0-2 1,0-1-1,0-1 1,21-11-59,-31 14 27,0-1 0,0-1 1,-1-1-1,0 0 1,-1-1-1,0-1 1,-1 0-1,0-1 0,4-5-27,-17 17-3,0-1-1,0 0 0,0 0 0,1 1 0,-1-1 0,0 0 1,0 0-1,0 0 0,0 0 0,-1-1 0,1 1 0,0 0 0,0 0 1,-1 0-1,1-1 0,-1 1 0,1 0 0,-1-1 0,1 1 1,-1 0-1,0-1 0,0 1 0,1-1 0,-1 1 0,0-1 1,0 1-1,-1 0 0,1-1 0,0 1 0,0-1 0,-1 1 1,1 0-1,-1-1 0,1 1 0,-1 0 0,1 0 0,-1-1 1,0 1-1,0 0 0,0 0 0,1 0 0,-1 0 0,0 0 1,0 0-1,-1 0 0,1 0 0,0 0 0,0 0 0,0 1 0,-1-1 1,1 0-1,0 1 0,-1-1 0,1 1 0,0 0 0,-1-1 1,1 1 3,-1 0-13,0 0 1,-1 0 0,1 0 0,0 0 0,0 0 0,0 0-1,0 1 1,0-1 0,0 1 0,0 0 0,0 0-1,0-1 1,0 1 0,1 0 0,-1 0 0,0 1-1,0-1 1,1 0 0,-1 1 0,1-1 0,-1 1-1,1-1 1,0 1 0,-1 0 0,1-1 0,0 1 0,0 0-1,0 0 1,1 0 0,-1 0 0,0 0 0,1 0-1,-1 0 1,1 0 0,-1 1 12,0 2-14,1 0 1,0-1-1,-1 1 0,2 0 1,-1-1-1,0 1 0,1 0 0,0-1 1,0 1-1,0 0 0,1-1 1,-1 0-1,1 1 0,0-1 1,3 4 13,2-1 12,1-1 1,1 1 0,-1-1 0,1-1-1,0 0 1,1 0 0,-1 0 0,1-1-1,0-1 1,0 0 0,0 0 0,0-1-1,1 0 1,-1-1 0,0 0 0,1-1 0,-1 0-1,1 0 1,-1-1 0,1-1 0,4-1-13,31-4 69,-1-1 0,0-3 0,-1-2 0,0-2 0,3-3-69,-21 8 29,-2-2 0,1 0 0,-1-2 1,-1 0-1,0-2 0,-2 0 0,1-2-29,15-31 127,-37 47-123,0 1 0,1-1 0,-1 1 0,0 0 0,0-1 0,0 1 1,0-1-1,0 1 0,0 0 0,0-1 0,0 1 0,-1-1 0,1 1 0,0 0 1,-1-1-1,0 1 0,1 0 0,-1 0 0,1-1 0,-1 1 0,0 0 1,0 0-1,0 0 0,0 0 0,0 0 0,0 0 0,0 0 0,0 0 1,0 0-1,0 0 0,-1 1 0,1-1 0,0 1 0,0-1 0,-1 1 0,1-1 1,0 1-1,-1-1 0,1 1 0,-1 0 0,1 0-4,-7-2-8,1 0 0,-1 1 0,1 0 0,-1 0 0,1 0 0,-1 1 0,0 0 0,1 1 1,-1 0-1,1 0 0,-1 1 0,1 0 0,-1 0 0,1 0 0,0 1 0,0 0 0,0 1 0,0-1 0,1 1 0,0 1 0,-1-1 0,1 1 0,1 0 0,-1 1 0,1-1 0,0 1 0,0 0 0,-1 3 8,5-7-1,0 0 0,0 0 0,0 1 0,0-1 0,1 0 0,-1 0 0,1 0 0,0 0 0,0 0 0,0 1 0,0-1 0,0 0 0,0 0 0,0 0-1,1 1 1,-1-1 0,1 0 0,-1 0 0,1 0 0,0 0 0,0 0 0,0 0 0,0 0 0,0 0 0,0-1 0,1 1 0,-1 0 0,1-1 0,-1 1 0,1-1-1,0 1 1,-1-1 0,1 0 0,0 1 0,0-1 0,0 0 0,0 0 0,0-1 0,0 1 0,1 0 1,93 19 168,-90-19-159,70 4 96,0-3 1,67-8-106,-137 5-59,-5 2-26,0-1-1,0 1 1,0-1-1,0 0 1,0 1-1,0-1 1,0 0-1,1 0 1,-1 0 0,0 0-1,0 0 1,0 0-1,0 0 1,0 0-1,0-1 1,0 1 0,0 0-1,0-1 1,0 1-1,0-1 1,0 1-1,0-1 1,0 1-1,0-1 1,0 0 0,0 1-1,0-1 1,0 0-1,-1 0 1,1 1-1,0-1 1,-1 0 0,1 0-1,0 0 1,-1 0-1,1 0 1,-1 0-1,0 0 1,1 0-1,-1 0 1,0 0 0,0-1-1,1 1 1,-1 0-1,0 0 86,-19-25-3002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2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90 11298,'-48'-46'6242,"1"2"-5858,0 56-1969,-10 2-1999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3:33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7916 665 10618,'9'-4'4793,"-13"4"-112,-1 1-2128,5-2-2089,-3-2-168,2 3-240,-2-8-1448,-8 4-3305</inkml:trace>
  <inkml:trace contextRef="#ctx0" brushRef="#br0" timeOffset="2087.224">334 5332 6081,'19'-49'2991,"14"-62"3274,-32 110-6195,-1 0 1,0 0 0,0 1-1,0-1 1,1 0 0,-1 0 0,0 0-1,0 1 1,0-1 0,0 0-1,0 0 1,0 0 0,0 0 0,-1 1-1,1-1 1,0 0 0,0 0-1,-1 0 1,1 1 0,0-1 0,-1 0-1,1 0 1,-1 1 0,1-1-1,-1 0 1,1 1 0,-1-1 0,1 1-1,-1-1 1,0 1 0,1-1-1,-1 1 1,0-1 0,1 1 0,-1-1-1,0 1 1,0 0 0,0 0-1,1-1 1,-1 1 0,0 0 0,0 0-71,-35 13 1409,9 7-1266,2 1 1,0 2-1,1 0 0,1 1 0,2 2 0,0 0-143,8-10 32,7-9-22,-7 7 8,0 1 1,1 0 0,1 1 0,0 0 0,1 1-1,1 0 1,1 0 0,0 1 0,-1 7-19,8-23 2,1 0 0,-1 0 0,1 0-1,0-1 1,-1 1 0,1 0 0,0 0 0,0 0 0,0 0 0,1 0 0,-1 0 0,0 0 0,1 0 0,-1 0 0,1 0 0,0 0 0,0 0-1,-1-1 1,1 1 0,0 0 0,1-1 0,-1 1 0,0 0 0,0-1 0,1 0 0,-1 1 0,0-1 0,1 0 0,0 0 0,-1 1-1,1-1 1,0 0 0,-1-1 0,2 1-2,69 14 71,-45-11-49,-18-3-24,-1 1 0,0 0 0,0 0 0,0 1 0,0 0 0,-1 0 0,1 1 0,-1 0 0,0 1 0,0-1 0,0 1 0,-1 1 0,1-1 0,-1 1 0,0 0 0,-1 0 0,0 1-1,0 0 1,0 0 0,-1 0 0,0 0 0,0 1 0,-1-1 0,0 1 0,0 0 0,-1 0 0,0 0 0,-1 1 0,1-1 0,-1 0 0,-1 0 0,0 1 0,0-1 0,-1 1-1,-1 6 3,0-1 51,-1 0-1,0 0 0,-1 0 1,-1-1-1,0 1 0,-1-1 0,0-1 1,-1 1-1,-1-1 0,0 0 0,0 0 1,-1-1-1,-1 0 0,0-1 1,0 0-1,-1-1 0,0 0 0,0-1 1,-1 0-1,-1 0 0,1-1 0,-1-1 1,-11 4-51,19-9 36,0 0 0,0-1 1,0 0-1,0 1 0,-1-2 0,1 1 1,0-1-1,0 1 0,0-1 1,0-1-1,0 1 0,0-1 1,0 0-1,1 0 0,-1 0 0,1-1 1,-5-2-37,7 3-121,-1 1 0,1-1 0,0 0 0,0 0 0,0 0 1,0 0-1,0 0 0,1-1 0,-1 1 0,1 0 0,-1-1 1,1 0-1,0 1 0,0-1 0,0 1 0,0-1 0,1 0 0,-1 0 1,1 0-1,-1 1 0,1-1 0,0 0 0,0 0 0,0 0 1,1 1-1,-1-1 0,1 0 0,-1 0 0,1 0 0,0 1 1,0-1-1,1-2 121,15-21-4083,4 0-571</inkml:trace>
  <inkml:trace contextRef="#ctx0" brushRef="#br0" timeOffset="2425.755">404 5728 6729,'51'-31'6516,"6"7"-3655,-45 21-2692,-1-1 0,0 0 0,-1 0 0,1-1-1,-1-1 1,0 0 0,0 0 0,0-1 0,-1-1-1,0 1 1,-1-1 0,5-6-169,-12 13 40,0 0 0,0 0 0,0 0-1,0 0 1,0 0 0,0 0 0,0 0 0,0 0 0,-1-1 0,1 1-1,0 0 1,-1-1 0,1 1 0,-1 0 0,0-1 0,1 1 0,-1-1 0,0 1-1,0 0 1,0-1 0,0 1 0,0-1 0,0 1 0,0-1 0,0 1 0,-1-1-1,1 1 1,-1 0 0,1-1 0,-1 1 0,1 0 0,-1-1 0,0 1 0,0 0-1,1 0 1,-1 0 0,0-1 0,0 1 0,0 0 0,0 0 0,0 1 0,-1-1-1,1 0 1,0 0 0,0 0 0,-1 1 0,1-1 0,0 1 0,-1-1 0,1 1-1,0-1 1,-1 1 0,1 0 0,-1 0 0,1-1 0,-1 1 0,1 0 0,0 0-1,-1 1-39,-2-1 16,0 0-1,0 0 0,0 1 0,0 0 0,0-1 0,0 2 1,0-1-1,0 0 0,1 1 0,-1 0 0,1-1 1,-1 1-1,1 1 0,-1-1 0,1 1 0,0-1 0,0 1 1,0 0-1,1 0 0,-1 0 0,-1 3-15,-10 19 25,0 1-1,3 0 1,0 1-1,1 0 1,2 0-1,0 1 1,2 0-1,0 11-24,1 54 148,4-91-145,1-1-1,0 0 1,0 1-1,0-1 1,1 1-1,-1-1 1,0 0 0,0 1-1,1-1 1,-1 0-1,1 1 1,-1-1-1,1 0 1,-1 0-1,1 1 1,0-1 0,0 0-1,-1 0 1,1 0-1,0 0 1,0 0-1,0 0 1,0 0-1,0 0 1,1-1 0,-1 1-1,0 0 1,0-1-1,0 1 1,1 0-1,-1-1 1,0 0-1,1 1 1,-1-1-1,0 0 1,1 0 0,-1 1-1,1-1 1,-1 0-1,0 0 1,1-1-1,0 1-2,52-28-27,41-61 780,-59 46-3227,-1-7 500</inkml:trace>
  <inkml:trace contextRef="#ctx0" brushRef="#br0" timeOffset="2888.239">834 5469 8898,'-3'9'804,"-31"100"5435,21-65-5535,3 0 0,1 1 0,2 1 0,-1 38-704,9-62 65,2 1-1,0-1 0,1 0 0,1 0 0,1 0 0,1 0 0,1-1 1,1 0-1,5 7-64,-9-18 8,-1-1 1,0 1-1,0 0 1,-1 1-1,0-1 1,-1 0-1,0 1 1,-1 3-9,-7-10 121,-2-20 33,4-8-106,0-1 1,2 1 0,1-1-1,1 1 1,1-1-1,1 1 1,4-22-49,-3 21 8,3-35 9,3 0 1,2 1 0,3 0 0,3 1 0,8-15-18,-23 67-2,0-1-1,0 1 1,1 0-1,0 0 1,1 0 0,-1 0-1,1 0 1,0 1 0,0 0-1,1 0 1,0 0 0,0 0-1,0 1 1,0-1-1,1 1 1,-1 1 0,1-1-1,5-2 3,-9 6-4,0 0-1,0 0 0,0-1 0,0 1 1,-1 0-1,1 1 0,0-1 0,0 0 1,0 0-1,0 1 0,-1-1 1,1 1-1,0 0 0,0-1 0,-1 1 1,1 0-1,0 0 0,-1 0 0,1 0 1,-1 0-1,0 1 0,1-1 0,-1 0 1,0 1-1,0-1 0,1 1 1,-1-1-1,0 1 0,-1-1 0,1 1 1,0 0-1,0 0 0,-1-1 0,1 1 1,-1 0-1,1 0 5,3 72-40,-10-34 128,-3-2 1,-1 1 0,-2-1 0,-1-1 0,-5 5-89,18-38 24,-2 0 0,1 0 0,0 0 0,-1 0 0,0 0-1,0 0 1,0 0 0,0-1 0,0 1 0,-1-1 0,0 0 0,0 1 0,0-1 0,0 0 0,0-1 0,0 1 0,-1-1 0,1 1 0,-1-1 0,0 0 0,0 0 0,0-1 0,0 1 0,0-1 0,0 0 0,0 0 0,0 0 0,0 0 0,-1-1 0,1 0 0,0 0 0,-1 0 0,1 0 0,0-1 0,0 1 0,-2-2-24,1 0-156,0 0 0,0-1 0,1 0 1,-1 0-1,1 0 0,-1-1 1,1 0-1,0 1 0,1-1 1,-1-1-1,1 1 0,-1 0 1,1-1-1,0 0 0,1 0 1,-1 0-1,1 0 0,0 0 1,-1-5 155,5-7-3804,7 5-513</inkml:trace>
  <inkml:trace contextRef="#ctx0" brushRef="#br0" timeOffset="3371.62">1272 5436 9370,'0'-2'287,"-1"1"0,0 0-1,1 0 1,-1 0 0,0 1 0,1-1-1,-1 0 1,0 0 0,0 0 0,0 0-1,1 1 1,-1-1 0,0 0 0,0 1-1,0-1 1,0 1 0,-1-1 0,1 1-1,0 0 1,0-1 0,0 1 0,0 0-1,0 0 1,0-1 0,-1 1 0,1 0-1,-1 0-286,-50 15 1447,43-8-1431,0 0 0,1 1 0,0 0 1,0 1-1,1-1 0,0 2 0,1-1 0,0 1 1,0 0-1,1 0 0,0 0 0,1 1 1,0 0-1,1 0 0,0 0 0,1 0 0,0 0 1,0 10-17,2-19 8,-3 6 28,1 0 1,1 0 0,-1 0 0,1 0 0,1 0 0,0 0 0,0 0-1,0 0 1,1 0 0,0 0 0,2 4-37,7-6 160,45-47 155,132-147 78,-183 183-394,1 1 0,-1 0 0,1 0 0,0 1-1,0 0 1,0-1 0,1 1 0,-1 1 0,1-1-1,-1 1 1,1 0 0,0 1 0,0-1 0,0 1 0,0 0-1,0 0 1,0 1 0,0 0 1,-3 0-4,-1 1-1,0 0 1,1 0-1,-1 0 1,0 0 0,0 0-1,0 1 1,0-1 0,0 0-1,0 1 1,0 0 0,0-1-1,0 1 1,-1 0-1,1 0 1,-1 0 0,0 0-1,1 0 1,-1 0 0,0 1-1,0-1 1,0 0-1,-1 1 1,1-1 0,0 0-1,-1 3 5,7 65 51,-5-31 329,8-66 875,-8 14-1187,0 0-1,-2 0 0,1 1 0,-2-1 0,1 0 1,-2 0-1,0 1 0,0-1 0,-1 1 0,-1-1 1,0 1-1,0 0 0,-2 0 0,1 1 1,-4-5-68,8 14-2,1 1 0,-1 0 0,1 0 0,-1 0 0,0 0 1,1 0-1,-1-1 0,0 1 0,0 0 0,0 1 0,0-1 1,0 0-1,0 0 0,0 0 0,0 0 0,0 1 0,0-1 1,0 1-1,0-1 0,0 0 0,-1 1 0,1 0 0,0-1 1,-1 1-1,1 0 0,0 0 0,0 0 0,-1 0 0,1 0 1,0 0-1,-1 0 0,1 0 0,0 0 0,0 1 1,-2-1 1,2 3-32,0-1 0,0 1 1,1 0-1,-1-1 0,0 1 1,1 0-1,0 0 0,0-1 1,0 1-1,0 0 1,0 0-1,0 0 0,1-1 1,-1 1-1,1 0 0,0-1 1,0 1-1,0 0 0,0-1 1,0 1-1,1-1 1,-1 0-1,1 1 0,-1-1 1,1 0-1,0 0 0,0 0 1,0 0-1,0 0 0,0-1 1,0 1-1,1 0 1,-1-1-1,1 0 0,-1 0 1,1 1-1,-1-2 0,1 1 1,0 0-1,-1 0 1,1-1-1,0 1 0,2-1 32,66-9-3226,-27-14 540</inkml:trace>
  <inkml:trace contextRef="#ctx0" brushRef="#br0" timeOffset="3708.167">1714 5258 7930,'-44'99'5463,"6"57"-2148,38-152-3222,-1 0-11,0-1 0,0 0 0,0 1 0,1-1 0,-1 1 0,1-1 0,0 1 1,0-1-1,1 0 0,-1 1 0,1-1 0,-1 1 0,1-1 0,0 0 0,0 1 0,1-1 0,-1 0 0,1 0 0,-1 0 0,1 0 0,1 2-82,-1-5 16,-1 0-1,0 0 1,1 0-1,-1 0 1,0 0-1,1 0 1,-1 0-1,0 0 1,1 0 0,-1-1-1,0 1 1,1-1-1,-1 1 1,0-1-1,0 1 1,1-1 0,-1 0-1,0 1 1,0-1-1,0 0 1,0 0-1,0 0 1,0 0-1,0 0 1,0 0 0,0 0-1,0-1-15,1 0 29,16-18 40,-2-1 0,0 0 0,-1-2 0,-2 1 0,0-2 0,-1 0 0,-1 0 0,-2-1 0,0-3-69,16-47-60,-33 123 25,2 0 1,2 1 0,2 30 34,12-8-22,-9-70 23,0 0-1,0 0 0,0 0 0,0 0 0,0 0 0,0 0 0,0 0 0,0-1 0,0 1 1,0 0-1,1-1 0,-1 1 0,0 0 0,0-1 0,1 0 0,-1 1 0,0-1 0,1 0 1,-1 0-1,0 1 0,1-1 0,-1 0 0,0 0 0,1-1 0,-1 1 0,1 0 0,-1 0 0,0-1 1,0 1-1,1 0 0,-1-1 0,0 0 0,0 1 0,1-1 0,-1 0 0,0 1 0,0-1 1,0 0-1,0 0 0,0 0 0,0 0 0,0 0 0,0 0 0,-1 0 0,1 0 0,0-1 1,0 1-1,-1 0 0,1 0 0,-1-1 0,15-16-241,0 0-1,-2-1 1,0-1 0,-1 0-1,-1-1 1,-1 0 0,3-11 241,44-158-5695,-39 96 1802</inkml:trace>
  <inkml:trace contextRef="#ctx0" brushRef="#br0" timeOffset="4201.829">2076 4807 5817,'-40'141'8340,"28"-109"-7770,2 1 0,1 0 0,2 0 0,1 1 0,1 0 0,2 0 0,2 28-570,2-49 56,1 1 0,1-1 1,0 1-1,1-1 1,0 0-1,1 0 0,0-1 1,1 1-1,1-1 0,0 0 1,1-1-1,0 0 1,0 0-1,8 7-56,20 8 136,-33-52 107,-28-164-330,25 85-218,0 105 303,0 1 0,0-1 0,0 0 1,-1 0-1,1 1 0,0-1 1,0 0-1,0 0 0,0 1 0,0-1 1,0 0-1,0 1 0,0-1 0,-1 0 1,1 1-1,0-1 0,0 0 0,0 0 1,1 1-1,-1-1 0,0 0 1,0 1-1,0-1 0,0 0 0,0 0 1,0 1-1,0-1 0,0 0 0,1 0 1,-1 1-1,0-1 0,0 0 0,0 0 1,0 1-1,1-1 0,-1 0 0,0 0 1,0 0-1,1 1 0,-1-1 1,0 0-1,0 0 0,1 0 0,-1 0 1,0 0-1,1 0 0,-1 0 0,0 1 1,0-1-1,1 0 0,-1 0 0,0 0 1,1 0-1,-1 0 0,0 0 0,1 0 1,-1-1-1,0 1 0,0 0 1,1 0-1,-1 0 0,0 0 0,1 0 2,-1 18 36,2 1-1,0-1 1,1 1-1,1-1 0,1 0 1,0 0-1,2-1 1,0 1-1,1-2 0,0 1 1,5 6-36,-11-21 8,-1-1 1,0 1-1,1-1 1,-1 1-1,1-1 1,-1 1-1,1-1 1,0 0-1,0 1 1,0-1-1,-1 0 1,1-1-1,0 1 1,0 0-1,0 0 1,1-1-1,-1 1 1,0-1-1,0 0 1,0 1-1,0-1 1,0 0-1,0 0 1,1-1-1,-1 1 1,0 0-1,0-1 1,0 1-1,0-1 1,0 0-1,0 0 1,0 1-1,0-1 1,0-1-1,-1 1 1,1 0-1,0 0 1,0-1-1,-1 1 1,1-1-1,-1 1 1,2-2-9,51-75 195,-1-21-30,-44 88-174,-12 32-4,-11 36 142,3 1 0,2 0 1,1 17-130,7-67 47,0-3-4,1-1-1,-1 1 0,1-1 0,0 1 1,0-1-1,0 1 0,1-1 1,0 1-1,-1-1 0,2 1 1,-1-1-1,0 0 0,1 0 1,0 1-43,14-13 283,-12 3-396,-1-1 1,0 0-1,-1 0 1,0 0 0,1 0-1,-2 0 1,1 0 0,-1 0-1,0-1 1,0 1-1,-1 0 113,3-15-967,6-37-2803,-2-4-463</inkml:trace>
  <inkml:trace contextRef="#ctx0" brushRef="#br0" timeOffset="4472.217">2273 5005 8066,'-6'0'3248,"3"4"193,6 1-2081,3-1-591,-1-1-409,9 3-184,4 0-56,3-1-536,0 0-329,4-2-2759,-7-3 327</inkml:trace>
  <inkml:trace contextRef="#ctx0" brushRef="#br0" timeOffset="4689.204">2484 5067 4785,'21'38'7893,"-20"-35"-7723,0-1 1,0 0 0,-1 0-1,1 1 1,-1-1 0,0 0-1,0 1 1,0-1 0,0 1-1,0-1 1,0 0 0,-1 1 0,1-1-1,-1 0 1,1 1 0,-1-1-1,0 0 1,0 0 0,0 0-1,0 0 1,-1 0 0,1 0 0,0 0-1,-1 0 1,1 0 0,-2 0-171,3 0 0,0 0 0,0 0 1,0 0-1,0-1 0,0 1 1,0 0-1,0 0 0,1 0 1,-1-1-1,0 1 0,1 0 0,0 0 1,-1-1-1,1 1 0,0 0 1,0-1-1,0 1 0,0-1 1,0 1-1,0-1 0,1 0 1,-1 1-1,0-1 0,1 0 1,-1 0-1,1 0 0,0 1 0,1 1-31,6 6 45,0 1 0,-1 1 0,-1-1 0,1 1-1,-2 0 1,0 1 0,0-1 0,-1 1 0,0 0 0,-1 1 0,-1-1 0,0 1-1,0 0 1,-1-1 0,-1 1 0,0 0 0,-1 12-14,-1-20 130,0-1 0,-1 1-1,1 0 1,-1 0 0,0-1 0,0 1 0,0-1-1,0 0 1,-1 0 0,0 0 0,0 0-1,0 0 1,0 0 0,-1-1 0,1 1 0,-1-1-1,0 0 1,0 0 0,0-1 0,0 1-1,-1-1 1,1 0 0,-1 0 0,1 0 0,-1-1-1,0 1 1,0-1 0,1 0 0,-1-1-130,0 1-28,1-1 1,-1 0 0,1 1 0,-1-2-1,1 1 1,0-1 0,-1 1-1,1-1 1,0 0 0,-1-1 0,1 1-1,0-1 1,0 0 0,0 0-1,0 0 1,1 0 0,-1-1 0,0 1-1,1-1 1,-3-3 27,-7-31-5682,19 12 1267</inkml:trace>
  <inkml:trace contextRef="#ctx0" brushRef="#br0" timeOffset="5976.894">2674 4701 4585,'-3'0'5947,"-1"0"-1022,4 9-3490,32 165 170,-20-47 365,-5 89-1970,-7-190 191,1 0 0,2 0 0,0 0 0,2 0 0,1 2-191,-6-28 8,0 1 0,0-1-1,0 1 1,0-1 0,-1 1 0,1-1 0,0 0 0,0 1 0,0-1-1,0 1 1,0-1 0,0 1 0,1-1 0,-1 1 0,0-1-1,0 0 1,0 1 0,0-1 0,0 1 0,1-1 0,-1 0-1,0 1 1,0-1 0,1 1 0,-1-1 0,0 0 0,1 1 0,-1-1-1,0 0 1,1 0 0,-1 1 0,0-1 0,1 0 0,-1 0-1,1 1 1,-1-1 0,0 0 0,1 0 0,-1 0 0,1 0-1,-1 0 1,1 0 0,-1 0 0,0 0 0,1 0 0,-1 0 0,1 0-1,-1 0 1,1 0 0,-1 0 0,1 0 0,-1 0 0,0 0-1,1-1 1,-1 1 0,1 0 0,-1 0 0,0 0 0,1-1 0,-1 1-1,1 0-7,13-27 266,11-81 159,-18 73-383,-3 1 0,0-1-1,-2 0 1,-2 0-1,-1 0 1,-2 0-42,-4 21-131,3 38 8,5 155-83,14-121 241,-15-57-33,0 0-1,1 0 0,-1 0 1,1 0-1,-1 0 0,1 0 1,-1 0-1,1 0 0,0 0 1,0 0-1,-1-1 1,1 1-1,0 0 0,0 0 1,0-1-1,0 1 0,0 0 1,0-1-1,0 1 1,0-1-1,0 0 0,0 1 1,0-1-1,0 0 0,0 1 1,0-1-1,0 0 1,0 0-1,0 0 0,0 0 1,1 0-1,-1 0 0,0 0 1,0 0-1,0-1 1,0 1-1,0 0 0,0-1 1,0 1-1,0-1 0,0 1 1,0-1-1,0 1 1,0-1-1,0 0 0,0 1 1,-1-1-1,1 0 0,0 0 1,0 0-2,10-12 12,-1 1-1,0-2 1,-1 1 0,-1-1 0,0-1-1,-1 1 1,0-1 0,3-14-12,-10 28 0,52-171 141,-48 140-116,-4 32-26,0 0 0,-1 0 1,1 1-1,0-1 0,0 0 0,-1 0 0,1 0 1,0 0-1,-1 1 0,1-1 0,0 0 1,-1 0-1,1 0 0,0 0 0,-1 0 0,1 0 1,0 0-1,-1 0 0,1 0 0,0 0 1,-1 0-1,1 0 0,0 0 0,-1 0 0,1 0 1,0 0-1,-1 0 0,1 0 0,0 0 1,-1-1-1,1 1 0,0 0 0,0 0 0,-1 0 1,1 0-1,0-1 0,-1 1 0,1 0 1,0 0-1,0-1 0,0 1 0,-1 0 1,1-1-1,0 1 0,0 0 0,0 0 0,0-1 1,0 1-1,-1 0 0,1-1 0,0 1 1,0 0-1,0-1 0,0 1 0,0-1 1,-36 104-195,32-85 170,-3 9 13,2 0 1,1 0-1,1 0 0,2 1 0,0-1 0,4 26 12,6-22 56,-8-31-53,0 1 0,-1-1 0,1 1 0,0-1 0,-1 0 0,1 1-1,0-1 1,0 0 0,-1 0 0,1 0 0,0 1 0,0-1 0,-1 0 0,1 0 0,0 0 0,0 0 0,0 0-1,-1 0 1,1-1 0,0 1 0,0 0 0,-1 0 0,1 0 0,0-1 0,0 1 0,-1 0 0,1-1 0,0 1 0,-1-1-1,1 1 1,-1-1 0,1 1 0,0-1 0,-1 1 0,1-1 0,-1 1 0,1-1 0,-1 0 0,0 1 0,1-2-4,135-179 303,-70 108-277,-66 72-28,1 0 1,0 0-1,0 1 0,0-1 0,0 0 0,-1 1 1,1-1-1,0 0 0,0 1 0,0-1 0,0 1 0,1 0 1,-1-1-1,0 1 0,0 0 0,0-1 0,0 1 1,0 0-1,0 0 0,0 0 0,1 0 0,-1 0 0,0 0 1,0 1-1,0-1 0,0 0 0,0 0 0,0 1 1,0-1-1,0 1 0,0-1 0,0 1 0,0-1 0,0 1 1,0 0-1,0-1 0,0 1 0,0 0 0,-1 0 1,1 0-1,0 0 0,-1-1 0,1 1 0,0 0 0,-1 0 1,1 1 2,12 51-125,-4 68 62,-9-120 66,0 0-1,0 0 1,0 0 0,-1 0-1,1 0 1,0 0 0,0 0 0,0 0-1,0 0 1,1 0 0,-1 0 0,0 0-1,0 0 1,0 0 0,1 0-1,-1 0 1,1 0 0,-1 0 0,1-1-1,-1 1 1,1 0 0,-1 0 0,1 0-1,0-1 1,-1 1 0,1 0-1,0-1 1,0 1 0,-1 0 0,1-1-1,0 1 1,0-1 0,0 0 0,0 1-1,0-1 1,0 0 0,0 1 0,0-1-1,0 0 1,0 0 0,0 0-1,0 0 1,0 0 0,0 0 0,0 0-1,0 0 1,-1 0 0,1 0 0,0-1-1,0 1 1,0 0 0,0-1-1,0 1 1,0 0 0,0-1 0,0 1-1,0-1 1,-1 0 0,1 1 0,0-1-1,0 0 1,-1 1 0,1-1-1,-1 0 1,1 0 0,0 0-3,18-22 65,0 0 1,-1-1 0,-2 0-1,10-20-65,-4 8 35,21-29-5,-43 64-32,1 1 0,-1-1 0,0 1 0,0 0 0,0-1 0,1 1 0,-1-1 0,0 1 0,1-1 0,-1 1 0,0 0 0,1-1 0,-1 1 0,0 0 0,1-1 0,-1 1 0,1 0 0,-1-1 0,1 1 0,-1 0 0,1 0 0,-1 0 0,1-1 0,-1 1 0,1 0 0,-1 0 0,1 0 0,-1 0 0,1 0 0,-1 0 0,1 0 0,-1 0 0,1 0 0,-1 0 0,1 0 0,-1 0 0,1 1 0,-1-1 0,1 0 0,-1 0 0,1 0 0,-1 1 0,1-1 0,-1 0 0,0 1 1,1-1-1,-1 0 0,1 1 0,-1-1 2,3 27-117,-27 194-55,28-197-908,0-19-2573,-4-15 171</inkml:trace>
  <inkml:trace contextRef="#ctx0" brushRef="#br0" timeOffset="11522.049">3712 5560 9354,'-8'-1'5809,"6"17"-3722,2-13-2157,-4 374 2480,10-175-1594,-3-194-501,-3-23-184,-39-75-793,17 39-2298,-5-4 205</inkml:trace>
  <inkml:trace contextRef="#ctx0" brushRef="#br0" timeOffset="11796.271">3357 5601 8762,'0'-6'3065,"4"-2"471,8 1-2415,14-1-1,5 4-376,11-7 8,4-6-136,17-4-104,-2 6-136,12-9-160,-2 2-72,10 10-72,-15 0-15,1 3-162,-20 9-743,-11 12-3385,-28 2 753</inkml:trace>
  <inkml:trace contextRef="#ctx0" brushRef="#br0" timeOffset="12340.013">3427 5965 9074,'-1'0'6701,"8"-5"-3679,79-18-466,161-30-2004,-245 52-609,47-14 247,-21-4-4160,-20 6 929</inkml:trace>
  <inkml:trace contextRef="#ctx0" brushRef="#br0" timeOffset="13673.67">3904 5763 8858,'17'-40'8400,"-12"62"-5442,-3 50-2498,3 0 1,4-1-1,16 69-460,-21-119 645,-4-21-29,0-9-373,10-48 394,-6 4-590,-3 1-1,-1-1 0,-3 0 1,-6-28-47,12 115-147,-3-21 139,1 0 0,1 0-1,0 0 1,0 0 0,1-1-1,1 1 1,0-1 0,1 0-1,5 10 9,-10-21 0,1 1 1,0-1-1,-1 0 0,1 0 0,0 0 0,0 1 0,0-1 0,0 0 0,0 0 0,0 0 0,0 0 0,1-1 0,-1 1 0,0 0 0,0 0 0,1-1 0,-1 1 0,0-1 1,1 1-1,-1-1 0,1 1 0,-1-1 0,1 0 0,-1 0 0,1 0 0,-1 0 0,0 0 0,1 0 0,-1 0 0,1 0 0,-1-1 0,1 1 0,-1 0 0,0-1 0,1 1 1,-1-1-1,0 0 0,1 1 0,-1-1 0,0 0 0,0 0 0,0 0 0,1 0 0,-1 0 0,0 0 0,8-9 13,1-1 0,-2 0 1,1-1-1,-1 1 0,-1-1 0,-1-1 0,1 1 0,-2-1 0,0-1 1,0 1-1,1-8-13,4-10 0,48-139 36,-56 163-55,-7 19-12,-7 31 8,2 2 0,3-1 0,1 1 0,2 0 0,2 0 0,3 27 23,11 30-5,-12-101 5,-1 0 0,1 1 0,0-1 0,1 0 1,-1 0-1,0 0 0,0 0 0,0 0 0,1 1 0,-1-1 0,0 0 0,1 0 0,-1 0 0,1 0 1,-1 0-1,1 0 0,0 0 0,0 0 0,-1 0 0,1 0 0,0-1 0,0 1 0,0 0 0,0 0 1,0-1-1,0 1 0,0-1 0,0 1 0,0-1 0,0 1 0,0-1 0,0 1 0,0-1 0,0 0 1,0 0-1,1 0 0,-1 0 0,0 1 0,0-2 0,0 1 0,0 0 0,1 0 0,-1 0 0,0 0 1,0-1-1,0 1 0,0 0 0,0-1 0,0 1 0,0-1 0,0 0 0,0 1 0,0-1 0,0 0 1,0 1-1,0-1 0,0 0 0,-1 0 0,1 0 0,0 0 0,0 0 0,-1 0 0,1 0 0,-1 0 1,1 0-1,-1 0 0,1-1 0,17-24 9,-2-2 1,0 0 0,-2 0-1,-1-1 1,-1-2-10,-3 11 2,81-237 54,-76 219-172,-26 137-42,28-160 328,-1-3-156,-11 54-64,-16 15 25,7-4 27,0 1-1,0-1 1,-1 1-1,1 0 1,0 1-1,1-1 1,-1 1 0,0 0-1,1 0 1,-1 0-1,1 1 1,-1 1-2,-4 2 2,3 0-5,0 0 0,0 1 0,1 0 0,0 0-1,0 0 1,1 0 0,0 1 0,0 0 0,1 0-1,0 0 1,1 0 0,0 0 0,0 1 0,1-1-1,0 4 4,-2 10-9,1 0 0,1 0-1,1 0 1,2 0 0,0 0-1,1-1 1,1 1 0,1-1-1,5 13 10,-10-32 1,0-1 0,1 0 0,-1 1 0,0-1 0,1 0-1,0 1 1,0-1 0,-1 0 0,1 0 0,1 0-1,-1 0 1,0 0 0,0 0 0,1 0 0,-1 0 0,1 0-1,0-1 1,-1 1 0,1 0 0,0-1 0,0 0 0,0 1-1,0-1 1,0 0 0,0 0 0,1 0 0,-1 0 0,0 0-1,0-1 1,1 1 0,-1-1 0,0 0 0,1 1 0,-1-1-1,1 0 1,-1 0 0,0-1 0,1 1 0,-1 0 0,0-1-1,1 1 1,-1-1 0,0 0 0,0 0 0,2 0-1,4-5-17,0-1 1,0 1-1,-1-1 0,1 0 1,-2-1-1,1 0 1,-1 0-1,0 0 1,-1-1-1,0 0 1,0 0-1,-1 0 0,0-1 1,0 1-1,-1-1 1,0-1 16,12-106-6010,-19 60 1776</inkml:trace>
  <inkml:trace contextRef="#ctx0" brushRef="#br0" timeOffset="13993.345">4304 5238 9002,'-20'6'3569,"11"2"199,1-2-2343,5 6-673,6-1-400,8 4-192,2-3-296,4 0 496,6-4-4129,9 1 1289</inkml:trace>
  <inkml:trace contextRef="#ctx0" brushRef="#br0" timeOffset="14283.3">4721 5496 6721,'-8'1'7682,"0"5"-3694,-21 55-2832,-9 109-716,27-104-184,12-66-252,-1 0 0,0 0 1,1 0-1,-1 0 0,0-1 0,1 1 0,-1 0 1,0 0-1,0 0 0,1 0 0,-1 0 0,0 0 1,1 0-1,-1 0 0,0 0 0,1 0 1,-1 1-1,0-1 0,1 0 0,-1 0 0,0 0 1,0 0-1,1 0 0,-1 1 0,0-1 0,0 0 1,1 0-1,-1 0 0,0 1 0,0-1 0,1 0 1,-1 0-1,0 0 0,0 1 0,0-1 1,0 0-1,1 1 0,-1-1 0,0 0 0,0 0 1,0 1-1,0-1 0,0 0 0,0 1 0,0-1 1,0 0-1,0 1 0,0-1 0,0 0 0,0 1 1,0-1-1,0 0 0,0 1 0,0-1 0,0 0 1,0 0-1,-1 1 0,1-1 0,0 0 1,0 1-1,0-1 0,0 0 0,-1 0 0,1 1 1,0-1-1,0 0 0,-1 0 0,1 0-4,17-22 266,17-39-151,-3-2 1,-3-1-1,-3-1 0,-3-1 0,-2-1 1,-4 0-1,0-14-115,-2-58 31,-14 136-30,0 0 0,1 0 0,-1 1 0,0-1 0,-1 0 0,1 0 0,0 0-1,-1 0 1,0 1 0,1-1 0,-1 0 0,0 1 0,0-1 0,-1 0 0,1 1 0,0-1 0,-1 1 0,0 0 0,0-1-1,-12 9-6,-20 70-45,15-3 89,2 1 0,4 0 0,3 1 0,3 0 0,4 0 0,3 9-38,-1-69 32,2 1-1,0-1 1,0 0 0,1 0 0,1 1-1,1-1 1,0-1 0,1 1 0,1-1-1,0 2-31,-5-15-23,0 1-1,0-1 0,0 1 1,0 0-1,0-1 0,0 0 1,1 1-1,-1-1 0,0 0 1,1 0-1,-1 0 0,1 0 0,-1 0 1,1 0-1,0 0 0,-1 0 1,1 0-1,0-1 0,0 1 1,-1-1-1,1 0 0,0 1 1,0-1-1,0 0 0,-1 0 1,1 0-1,0 0 0,0 0 0,0 0 1,0-1-1,-1 1 0,1-1 1,0 1-1,0-1 0,-1 0 1,1 0-1,0 1 0,-1-1 1,1 0-1,-1-1 0,1 1 1,0 0 23,44-32-2536,-18 12-22</inkml:trace>
  <inkml:trace contextRef="#ctx0" brushRef="#br0" timeOffset="14796.169">4976 5527 9018,'-31'56'8520,"29"-53"-8370,1 0 0,0 0 0,1 1 0,-1-1 0,0 0 0,1 1 0,0-1 1,0 1-1,0-1 0,0 0 0,0 1 0,1-1 0,0 1 0,-1-1 0,1 0 1,1 0-1,-1 1-150,0-4 21,1 1 1,-1 0-1,1-1 1,-1 1-1,1-1 1,-1 0-1,1 1 1,0-1-1,-1 0 1,1 0-1,-1 0 1,1 0-1,0 0 1,-1 0-1,1-1 1,-1 1-1,1-1 1,-1 1-1,1-1 1,-1 1-1,1-1 1,-1 0-1,1 1 1,-1-1-1,0 0 1,1 0-1,-1 0 1,0 0-1,0-1 1,0 1-1,0 0 1,0 0-1,0-1 1,0 1-1,0 0 1,-1-1-1,1 1 1,0-1-22,-1 1 5,19-21 71,-1-2-1,-1 0 0,-1-1 0,-2 0 0,0-1 0,-1-2-75,-9 21 32,-10 27-36,-9 25 12,2 2-1,3 0 1,1 1-1,2-1 1,2 15-8,4-54 14,1-1 0,0 0 1,0 1-1,1-1 1,-1 1-1,2-1 0,-1 0 1,1 1-1,0-1 1,2 3-15,-3-9 5,0 0 1,-1 0-1,1 0 1,0 0-1,0-1 1,-1 1-1,1 0 1,0-1-1,0 1 1,0-1-1,0 1 1,0-1 0,0 1-1,0-1 1,0 0-1,0 1 1,0-1-1,0 0 1,0 0-1,0 0 1,0 0-1,0 0 1,0 0-1,0 0 1,0 0-1,0 0 1,0 0 0,0 0-1,0-1 1,0 1-1,0-1 1,0 1-1,0 0 1,0-1-1,0 0 1,0 1-1,0-1 1,0 1-1,0-1 1,-1 0-1,1 0 1,0 0 0,-1 1-1,1-1 1,0 0-1,-1 0 1,1 0-6,83-102 305,-49 55-220,-13 18-60,1 1-1,1 1 0,2 1 1,11-8-25,-34 32-1,1 0 0,-1 1 1,0-1-1,1 1 0,-1 0 1,1 0-1,0 0 0,-1 0 1,1 1-1,0-1 0,0 1 1,0 0-1,0 1 0,1-1 1,-3 2-2,-1 0 0,1-1 0,-1 1 0,1 0 0,-1 1 0,1-1 0,-1 0 0,1 0 0,-1 1 0,0-1 0,0 1 0,0-1 0,0 1 0,0-1 0,0 1-1,0 0 1,0-1 0,-1 1 0,1 0 0,0 0 0,-1-1 0,0 1 0,1 0 0,-1 0 0,0 0 0,0 0 0,0 0 0,0 0 0,-1-1 0,1 1 0,0 0-1,-1 0 1,1 0 0,-1 0 2,1 6-4,4 103 17,-4-110-12,0 0 0,0-1 0,-1 1 0,1 0 1,0 0-1,0 0 0,0-1 0,0 1 0,0 0 0,0 0 0,1-1 0,-1 1 0,0 0 0,0 0 0,0-1 0,1 1 1,-1 0-1,0 0 0,1-1 0,-1 1 0,1 0 0,-1-1 0,1 1 0,-1-1 0,1 1 0,-1-1 0,1 1 1,0-1-1,-1 1 0,1-1 0,0 1 0,-1-1 0,1 0 0,0 1 0,-1-1 0,1 0 0,0 0 0,0 1 1,0-1-1,-1 0 0,1 0 0,0 0 0,0 0 0,-1 0 0,1 0 0,0 0 0,0 0 0,0-1 0,-1 1 0,1 0 1,0 0-1,-1-1 0,1 1 0,0 0 0,0-1 0,-1 1 0,1-1 0,0 1 0,-1-1 0,1 1-1,35-37 43,-9 0-24,58-57 15,-85 93-36,1 0-1,-1 1 0,1-1 1,-1 1-1,1-1 0,-1 1 1,1-1-1,0 1 1,-1-1-1,1 1 0,0-1 1,-1 1-1,1 0 0,0-1 1,-1 1-1,1 0 0,0 0 1,0-1-1,-1 1 0,1 0 1,0 0-1,0 0 0,0 0 1,-1 0-1,1 0 0,0 0 1,0 0-1,-1 1 0,1-1 1,0 0-1,0 0 0,-1 1 1,1-1-1,0 0 0,-1 1 1,1-1-1,0 1 0,-1-1 1,1 1-1,0-1 0,-1 1 1,1-1-1,-1 1 0,1-1 1,-1 1-1,0 0 0,1-1 1,-1 1-1,1 0 0,-1-1 1,0 1-1,0 0 0,1 0 1,-1-1-1,0 1 0,0 0 1,0 0-1,0 0 0,0 0 3,0 51-368,0-50 328,-1 80-5357,8-53 1495</inkml:trace>
  <inkml:trace contextRef="#ctx0" brushRef="#br0" timeOffset="8911.238">3883 3220 7298,'6'-34'5749,"-4"37"-2736,0 36-2133,-15 181 866,-17 52-1746,11-111 515,15-46 471,4-115-975,1 0 0,-1 0 1,0-1-1,0 1 0,0 0 0,0 0 0,1-1 1,-1 1-1,0 0 0,0 0 0,1 0 0,-1 0 0,0-1 1,0 1-1,1 0 0,-1 0 0,0 0 0,0 0 1,1 0-1,-1 0 0,0 0 0,1-1 0,-1 1 1,0 0-1,1 0 0,-1 0 0,0 0 0,0 0 1,1 0-1,-1 1 0,0-1 0,1 0 0,-1 0 1,0 0-1,0 0 0,1 0 0,-1 0 0,0 0 1,0 1-1,1-1 0,-1 0 0,0 0 0,0 0 0,1 1 1,-1-1-1,0 0 0,0 0 0,0 1 0,1-1 1,-1 0-1,0 0 0,0 1 0,0-1 0,0 0 1,0 0-1,0 1 0,0-1 0,0 0 0,0 1 1,0-1-1,0 0 0,0 1 0,0-1 0,0 0 1,0 0-1,0 1 0,0-1 0,0 0 0,0 1-11,17-26 450,92-181 668,73-178-827,-141 271-245,-34 85-95,-7 28 2,0 1 1,0-1 0,-1 0 0,1 0-1,0 0 1,0 1 0,-1-1 0,1 0 0,0 0-1,0 0 1,-1 0 0,1 0 0,0 1 0,0-1-1,-1 0 1,1 0 0,0 0 0,-1 0-1,1 0 1,0 0 0,-1 0 0,1 0 0,0 0-1,0 0 1,-1 0 0,1 0 0,0-1-1,0 1 1,-1 0 0,1 0 0,0 0 0,-1 0-1,1 0 1,0 0 0,0-1 0,0 1 0,-1 0-1,1 0 1,0 0 0,0-1 0,0 1-1,-1 0 1,1 0 0,0-1 0,0 1 0,0 0-1,0 0 1,0-1 0,-1 1 0,1 0-1,0 0 1,0-1 0,0 1 0,0 0 0,0-1-1,0 1 1,0 0 0,0 0 0,0-1 0,0 1-1,0 0 1,0-1 0,0 1 0,1 0-1,-1 0 1,0-1 46,-20 17-4163,-11 4-644</inkml:trace>
  <inkml:trace contextRef="#ctx0" brushRef="#br0" timeOffset="9291.261">4047 3630 7442,'9'20'3336,"-10"-7"137,8 10-1473,1 3-1055,2 4-89,-3-1-440,-3 9-104,7-9-184,-1 6-32,-4-8-64,7-1-256,2-5-528,-6-12-3065,6-12 536</inkml:trace>
  <inkml:trace contextRef="#ctx0" brushRef="#br0" timeOffset="9996.486">4244 3531 8850,'13'-9'7339,"-5"20"-5792,-6 0-1364,1 0 1,-1 1-1,-1-1 0,0 0 1,0 1-1,-1-1 0,-1 0 1,0 1-1,-2 10-183,0 6 165,0 11-12,0-19-63,1 0 0,1 1-1,1-1 1,0 1 0,2-1-1,0 0 1,2 0 0,2 9-90,-6-29 11,1-1 1,-1 1-1,0-1 1,0 1-1,1-1 1,-1 1-1,0 0 1,1-1-1,-1 1 1,0 0-1,1-1 1,-1 1-1,1 0 1,-1 0-1,1-1 1,-1 1-1,1 0 1,-1 0-1,0 0 1,1 0-1,-1 0 1,1-1-1,-1 1 1,1 0-1,-1 0 1,1 0-1,-1 0 1,1 0-1,-1 1 1,1-1-1,-1 0 1,1 0 0,-1 0-1,1 0 1,-1 0-1,1 1 1,-1-1-1,1 0 1,-1 0-1,0 1 1,1-1-1,-1 0 1,0 1-1,1-1 1,-1 0-1,0 1 1,1-1-1,-1 1 1,0-1-1,1 0 1,-1 1-1,0-1 1,0 1-1,0-1 1,0 1-1,1-1 1,-1 1-1,0-1 1,0 1-1,0-1 1,0 1-1,0-1 1,0 1-1,0-1 1,0 1-12,8-34 163,-1-1 0,-1 1 0,-2-1-1,-2-1 1,-1 1 0,-1 0 0,-2-2-163,-8-16-7,2 86-77,7-27 85,1 0-1,-1 0 0,1 1 0,0-1 0,0 0 0,1 0 0,0 0 0,1 1 0,-1-1 0,1 0 1,0-1-1,1 1 0,1 2 0,-3-8-1,-1 0 0,1 0 1,0 0-1,-1 0 0,1 0 1,0-1-1,0 1 0,-1 0 0,1-1 1,0 1-1,0-1 0,0 1 1,0-1-1,0 1 0,0-1 1,0 1-1,0-1 0,0 0 1,0 0-1,0 1 0,0-1 0,0 0 1,0 0-1,0 0 0,1 0 1,-1 0-1,0-1 0,0 1 1,0 0-1,0 0 0,0-1 0,0 1 1,0 0-1,0-1 0,0 1 1,0-1-1,-1 0 0,1 1 1,0-1-1,0 0 0,0 1 0,0-1 1,0-1 0,36-39-1,-33 36 1,73-130 97,-69 104-90,-22 59-44,8-6 27,2-1 1,1 1 0,0 0-1,2 0 1,0 0 0,2 14 9,2-26-3,-1-1 0,1 1 0,0-1 0,1 0-1,0 0 1,1 0 0,0-1 0,0 1 0,1-1 0,0 0 0,0-1 0,1 1 0,-1-1 0,2-1 0,-1 1 0,1-1 0,8 4 3,-14-9 2,-1 0 0,1 0 0,-1 0 0,1 0 0,-1-1 1,1 1-1,0 0 0,-1-1 0,1 0 0,0 1 0,0-1 0,-1 0 1,1 0-1,0 0 0,-1 0 0,1 0 0,0 0 0,0-1 0,-1 1 0,1-1 1,0 1-1,-1-1 0,1 1 0,0-1 0,-1 0 0,1 0 0,-1 0 1,1 0-1,-1 0 0,0 0 0,1 0 0,-1 0 0,0-1 0,0 1 1,0-1-4,35-56 72,-36 56-70,25-50 23,-3 0-1,-3-1 0,-1-1 1,9-55-24,-25 56-15,-3 54 13,-1-1 0,1 0 0,-1 1-1,1-1 1,-1 0 0,1 1 0,-1 0 0,1-1 0,-1 1-1,1 0 1,0 0 0,0 0 0,-1 0 0,1 0-1,0 0 1,0 0 0,0 0 0,0 0 0,0 0 0,0 1-1,0-1 1,1 0 0,-1 1 0,0-1 0,1 1-1,-1-1 1,1 1 0,-1-1 0,1 1 0,0 1 2,-10 15-5,2 1 1,0 1-1,2-1 0,0 1 1,1 1-1,0-1 1,2 1-1,1-1 0,1 1 1,0 0-1,2 7 5,12 56-3,-12-82 5,-1-1-1,0 1 0,1 0 0,-1 0 1,1 0-1,0 0 0,-1 0 0,1-1 1,0 1-1,0 0 0,0-1 0,0 1 1,1-1-1,-1 1 0,0-1 0,1 1 1,-1-1-1,0 0 0,1 0 1,0 0-1,-1 0 0,1 0 0,0 0 1,0 0-1,-1 0 0,1-1 0,0 1 1,0-1-1,0 1 0,0-1 0,0 0 1,0 0-1,0 0 0,0 0 0,-1 0 1,1 0-1,0 0 0,0-1 0,0 1 1,0-1-1,0 1 0,0-1 0,-1 0 1,1 1-1,0-1 0,0 0 0,-1 0 1,1-1-1,-1 1 0,1-1-1,8-5-8,0-1-1,-1 0 1,0 0-1,0-1 0,-1-1 1,0 1-1,-1-1 1,0 0-1,-1-1 1,0 0-1,0 0 1,-1 0-1,0-1 9,7-63-4797,-16 21 1078</inkml:trace>
  <inkml:trace contextRef="#ctx0" brushRef="#br0" timeOffset="10230.374">4566 3214 9058,'-15'3'3497,"-3"5"352,5 0-2369,7-1-592,6 1-448,3-1-184,4-2-200,8 1-200,0 6-712,8-6-3057,-4 8 640</inkml:trace>
  <inkml:trace contextRef="#ctx0" brushRef="#br0" timeOffset="10654.253">4983 3459 8698,'-18'-39'7510,"17"39"-7441,1-1 0,-1 0-1,0 1 1,0-1 0,1 1 0,-1-1-1,0 1 1,0-1 0,0 1 0,0 0 0,0 0-1,1-1 1,-1 1 0,0 0 0,0 0-1,0 0 1,0 0 0,0 0 0,0 0 0,0 0-1,0 0 1,0 0 0,0 0 0,0 0-1,1 1 1,-1-1 0,0 0 0,0 1 0,0-1-1,0 1 1,1-1 0,-1 1 0,0-1-1,0 1 1,1-1 0,-1 1 0,0 0 0,1 0-1,-1-1 1,1 1 0,-1 0 0,1 0-1,-1 0-68,-40 94 536,37-81-513,-5 13-1,2 1-1,1-1 0,1 1 1,2 1-1,-1 26-21,4-50 8,1-1 0,-1 1 1,1-1-1,-1 1 0,1-1 0,1 0 0,-1 1 1,0-1-1,1 0 0,0 0 0,0 0 0,0 0 1,1 0-1,-1-1 0,1 1 0,0-1 0,0 1 1,0-1-1,0 0 0,1 0 0,-1 0 1,1-1-1,0 1 0,0-1 0,0 0 0,0 0 1,0 0-1,0-1 0,0 1 0,1-1 0,-1 0 1,1 0-9,27 8 21,-23-8-15,0 1 0,0 0 0,0 1 1,-1 0-1,1 0 0,-1 1 0,0 0 0,0 0 0,0 1 0,0 0 0,-1 0 0,0 1 0,0 0 0,-1 1 0,1-1 0,3 7-6,-3-1 20,-1 0-1,-1 0 0,0 1 0,-1 0 1,0 0-1,-1 0 0,0 0 0,-1 1 1,-1-1-1,0 1 0,-1-1 0,0 1 1,-1-1-1,-1 1 0,0-1 1,-1 0-1,0 0 0,-1 1-19,3-10 60,-1 0 0,1 0 1,-1 0-1,0 0 0,0-1 0,0 1 1,0 0-1,-1-1 0,1 0 0,-1 0 0,0 1 1,0-2-1,0 1 0,-1 0 0,1-1 0,0 1 1,-1-1-1,0 0 0,0 0 0,1-1 0,-1 1 1,0-1-1,0 1 0,-1-1 0,1-1 1,0 1-1,-1-1-60,-2 1 43,0-1 0,0 0 0,0 0 0,-1-1 0,1 0 1,0 0-1,0-1 0,0 1 0,0-2 0,0 1 0,1-1 0,-1 0 1,1 0-1,0-1 0,0 0 0,0 0 0,0-1 0,0 1 0,1-1 1,-4-5-44,1 1 5,1 0 0,0-1 0,1 0 0,0-1 0,0 1 0,1-1 0,1 0 0,0 0 0,0-1 0,1 1 0,0-1 0,0-10-5,2 12-1,0 0 0,1 0-1,0 0 1,1 0 0,0 0 0,0 1 0,1-1 0,0 0 0,1 1 0,0-1 0,1 1 0,0 0 0,0 0 0,1 0 0,0 1 0,0 0 0,4-5 1,11-10-16,0 0 1,2 2 0,0 0-1,1 2 1,3-1 15,9-6-60,51-50-5004,-58 29 1338</inkml:trace>
  <inkml:trace contextRef="#ctx0" brushRef="#br0" timeOffset="-3011.042">5874 1149 3721,'1'-9'864,"-1"-41"8234,-15 75-6364,-18 137-1822,24-115-809,3 0-1,1 1 0,3 0 1,1 0-1,3 0 1,5 31-103,-7-76 9,-1-1 0,1 0-1,0 0 1,0 0 0,0 0 0,0 0 0,1 0 0,-1 1-1,0-1 1,1 0 0,-1 0 0,1 0 0,0 0 0,0 0-1,0 0 1,0-1 0,0 1 0,0 0 0,0 0 0,1-1-1,-1 1 1,1-1 0,-1 1 0,1-1 0,0 1 0,-1-1-1,1 0 1,0 0 0,0 0 0,0 0 0,0 0 0,0 0-1,0-1 1,0 1 0,0-1 0,0 1 0,0-1 0,0 0-1,0 1 1,0-1 0,0-1 0,1 1 0,-1 0 0,0 0-1,0-1 1,0 1 0,0-1 0,0 0-9,5-3 48,0-1 1,0-1 0,-1 1-1,0-1 1,0 0-1,0-1 1,-1 1-1,0-1 1,-1 0-1,3-5-48,-3 7 28,31-51 131,-3-1 0,-2-1 0,-3-1 0,-3-2 0,-2-1 0,-3 0 0,8-48-159,-11-47 729,-37 307-678,-3 48 14,24-184-41,0-1 1,1 0-1,1 1 0,0-1 0,1 0 0,0 0 1,1 0-1,5 10-24,-8-20-19,0 1 0,1 0 1,-1-1-1,1 0 0,0 1 1,0-1-1,1 0 0,-1 0 1,1 0-1,-1 0 0,1 0 1,0-1-1,0 1 0,0-1 1,0 0-1,1 0 0,-1 0 1,0 0-1,1-1 0,-1 1 0,1-1 1,0 0-1,0 0 0,-1 0 1,1-1-1,0 1 0,0-1 1,0 0-1,0 0 0,-1 0 1,1-1-1,3 0 19,57-25-5404,-36 5 1439</inkml:trace>
  <inkml:trace contextRef="#ctx0" brushRef="#br0" timeOffset="-2595.423">6469 847 7994,'7'-41'7393,"-1"50"-6038,-1 115-705,-33 201 313,11-171-297,13-50-113,4-105-541,1 0 1,-1 0-1,1 0 1,-1 0-1,1 0 1,0 1 0,-1-1-1,1 0 1,0 0-1,0 1 1,0-1-1,-1 0 1,1 1 0,0-1-1,0 1 1,0-1-1,0 1 1,0-1 0,0 1-1,0 0 1,0 0-1,0-1 1,0 1-1,0 0 1,0 0 0,0 0-1,0 0 1,0 0-1,1 0 1,-1 1 0,0-1-1,0 0 1,0 0-1,0 1 1,0-1-1,0 0 1,0 1 0,-1-1-1,1 1 1,0 0-1,0-1 1,0 1 0,0 0-1,-1-1 1,1 1-1,0 0 1,0 0-1,-1 0 1,1 0 0,-1-1-1,1 1 1,-1 0-1,1 0 1,-1 0 0,0 0-1,1 0 1,-1 0-1,0 0 1,0 0-1,0 1 1,0-1 0,0 0-1,0 0 1,0 0-1,0 0 1,0 0-1,0 0 1,-1 0 0,1 0-13,27-33 295,-1-1 0,-1-2 0,-2 0 0,2-8-295,-22 37 25,40-69 265,-4-2-1,17-52-289,-39 86-2,-2-1 1,-2 0-1,-2-1 0,-1-2 2,-44 86-5474,16-11 1488,-4-9-307</inkml:trace>
  <inkml:trace contextRef="#ctx0" brushRef="#br0" timeOffset="-1986.252">6548 1447 8794,'-6'16'1385,"-6"50"4619,12-65-5962,1 0-1,-1 0 1,0-1-1,0 1 1,1 0-1,-1 0 1,0 0-1,1-1 0,-1 1 1,1 0-1,-1-1 1,1 1-1,-1 0 1,1-1-1,-1 1 1,1-1-1,0 1 0,-1-1 1,1 1-1,0-1 1,-1 1-1,1-1 1,0 1-1,0-1 0,-1 0 1,1 0-1,0 1 1,0-1-1,0 0 1,0 0-1,-1 0 1,1 0-1,0 0 0,0 0 1,0 0-1,0 0 1,-1 0-1,1-1 1,0 1-1,0 0 1,0 0-1,-1-1 0,1 1 1,0 0-1,0-1 1,-1 1-1,1-1 1,0 1-1,-1-1 0,1 0-41,39-28 697,125-139 461,-98 127-1067,-65 40-91,1 0-1,-1 0 0,1 0 0,0 1 0,-1-1 1,1 1-1,0-1 0,0 1 0,-1 0 1,1 0-1,0 0 0,0 0 0,-1 1 0,1-1 1,0 1-1,-1 0 0,1-1 0,0 1 1,-1 0-1,1 1 0,-1-1 0,0 0 0,1 1 1,-1-1-1,0 1 0,0 0 0,1 0 1,3 11 5,0-1 0,0 1 0,-1-1 1,-1 2-1,0-1 0,-1 0 0,0 1 0,-1-1 0,-1 1 0,0 0 0,-1-1 0,0 1 0,-1 0 0,-1 0 0,-2 10-5,3-16 10,-4 60 123,8-56 144,3-29 198,2-10-279,-2-1-1,-1 0 1,-1 0-1,-1 0 0,-1-1 1,-2 1-1,-1 0 1,-1-1-1,-5-23-195,-4 22 68,16 60-194,-3-28 122,0 0 0,0 0 1,0 0-1,1-1 0,-1 1 1,0-1-1,1 1 0,-1-1 1,1 0-1,-1 1 0,1-1 1,0-1-1,0 1 0,-1 0 1,1-1-1,0 1 0,0-1 1,0 0-1,-1 0 1,1 0-1,0 0 0,0-1 1,0 1-1,-1-1 0,1 1 1,0-1-1,0 0 0,-1 0 1,1 0-1,-1-1 0,1 1 1,-1-1-1,1 1 0,-1-1 1,0 0 3,10-2-4,126-46-6385,-121 50 2021</inkml:trace>
  <inkml:trace contextRef="#ctx0" brushRef="#br0" timeOffset="-259.307">7523 1265 6649,'3'-34'8336,"-25"21"-5527,14 12-2719,0 1-1,0 1 1,0-1-1,0 1 1,0 0-1,0 1 1,1 0-1,-1 0 1,0 1-1,1 0 0,0 0 1,-1 1-1,1 0 1,1 0-1,-1 0 1,1 1-1,-1 0 1,1 0-1,1 1 1,-1 0-1,1 0 0,0 0 1,0 1-1,1-1 1,0 1-1,-3 5-89,-1 2 23,1 1 0,0-1 0,1 1 0,0 1 0,2-1 0,-1 1 0,2 0 0,0-1 0,1 2 0,1-1 0,0 0 0,1 0 0,1 0-1,0 0 1,2 3-23,-3-18 1,0 0-1,0 0 0,0 0 0,0 1 1,0-1-1,0 0 0,0 0 1,1 0-1,-1 0 0,0 0 0,1 0 1,-1 1-1,1-1 0,0 0 0,-1 0 1,1 0-1,0-1 0,-1 1 0,1 0 1,0 0-1,0 0 0,0 0 1,0-1-1,0 1 0,0 0 0,0-1 1,0 1-1,0-1 0,0 1 0,0-1 1,0 0-1,0 1 0,0-1 0,1 0 1,-1 0-1,0 0 0,0 0 1,0 0-1,0 0 0,1 0 0,-1 0 1,0 0-1,0 0 0,0-1 0,0 1 1,0 0-1,0-1 0,1 1 0,-1-1 1,0 1-1,0-1 0,0 0 1,-1 1-1,1-1 0,0 0 0,12-9 21,-1 0 0,0 0 0,-1-1 0,-1-1 0,1 0 0,-2 0 0,7-12-21,2 0 45,2-2-4,0 0 1,-2-2-1,-1 0 0,-1-1 1,-2-1-1,-1 0 0,-1-1 1,2-13-42,-30 60-135,5 4 128,0-1-1,2 2 1,0-1-1,1 1 1,1 1-1,1-1 1,2 1-1,-1 0 1,2 0-1,1 7 8,2-28 2,-1 0-1,1 0 0,0 0 0,-1 0 1,1 0-1,0 0 0,0 0 1,0 0-1,0 0 0,0 0 0,0 0 1,0 0-1,0 0 0,1 0 0,-1 0 1,0 0-1,1 0 0,-1 0 0,0 0 1,1 0-1,-1 0 0,1 0 0,-1 0 1,1-1-1,0 1 0,-1 0 0,1 0 1,0-1-1,0 1 0,0 0 0,-1-1 1,1 1-1,0-1 0,0 1 0,0-1 1,0 1-1,0-1 0,0 0 0,0 1 1,0-1-1,0 0 0,0 0 1,0 0-1,0 0 0,0 0 0,0 0 1,0 0-1,0 0 0,0 0 0,0 0 1,0-1-1,0 1 0,1-1-1,44-46 88,-22 13-16,-2-2 0,-1 0 0,-2-1-1,2-9-71,-15 33 16,-6 13-17,1 0-1,-1 0 1,0 0 0,0 0 0,0 0-1,0 1 1,1-1 0,-1 0 0,0 0-1,0 0 1,0 0 0,0 0 0,1 0-1,-1 0 1,0 0 0,0 0-1,0 1 1,1-1 0,-1 0 0,0 0-1,0 0 1,0 0 0,1 0 0,-1 0-1,0 0 1,0-1 0,0 1 0,1 0-1,-1 0 1,0 0 0,0 0 0,0 0-1,1 0 1,-1 0 0,0 0 0,0 0-1,0-1 1,0 1 0,1 0-1,-1 0 1,0 0 0,0 0 0,0 0-1,0-1 1,0 1 0,0 0 0,0 0-1,1 0 2,-1 25-72,0-19 66,-3 51-96,1-42 106,1 0 0,1 0 1,0 0-1,1 0 0,0-1 0,1 1 1,1 0-1,0-1 0,1 2-4,-3-14 3,-1-1-1,1 1 1,-1-1 0,1 0-1,-1 1 1,1-1 0,0 0-1,0 0 1,-1 1 0,1-1-1,0 0 1,0 0 0,0 0-1,1 0 1,-1 0 0,0 0-1,0 0 1,0-1 0,1 1-1,-1 0 1,0-1 0,1 1-1,-1-1 1,1 1 0,-1-1-1,1 0 1,-1 1 0,0-1-1,1 0 1,-1 0 0,1 0-1,-1 0 1,1 0-1,-1 0 1,1-1 0,-1 1-1,1-1 1,-1 1 0,0-1-1,1 1 1,-1-1 0,1 0-3,55-42 172,-43 31-133,82-89 126,-90 92-169,1 1 0,0 0-1,0 0 1,0 0 0,1 1 0,0 0-1,1 1 1,0 0 0,0 0 0,7-3 4,-14 8-4,0 0 1,0 1-1,0-1 1,0 0 0,0 1-1,0 0 1,0-1-1,0 1 1,0 0 0,0 0-1,0 0 1,0 1-1,0-1 1,0 0 0,0 1-1,0-1 1,0 1-1,0 0 1,0-1 0,0 1-1,0 0 1,-1 0 0,1 0-1,0 1 1,-1-1-1,1 0 1,-1 1 0,1-1-1,-1 1 1,0-1-1,1 1 1,-1-1 0,0 1-1,0 0 1,1 1 3,20 72-91,-19-64 103,-4-10-9,1 0-1,0 0 1,0 0 0,0 0-1,0 0 1,0 1 0,0-1-1,0 0 1,0 0 0,0 0-1,0 0 1,1 0 0,-1 0-1,0 0 1,1 0-1,-1 0 1,1 0 0,-1 0-1,1 0 1,0 0 0,-1 0-1,1-1 1,0 1 0,-1 0-1,1 0 1,0-1-1,0 1 1,0 0 0,0-1-1,0 1 1,0-1 0,0 1-1,0-1 1,0 0 0,0 1-1,0-1 1,0 0-1,0 0 1,0 1 0,0-1-1,0 0 1,0 0 0,0 0-1,0 0 1,0-1 0,0 1-1,1 0-2,75-83 173,-41 39-106,-36 43-68,0 1 0,0-1 0,0 1 0,0 0-1,0-1 1,1 1 0,-1-1 0,0 1 0,0 0 0,0-1 0,1 1-1,-1 0 1,0-1 0,1 1 0,-1 0 0,0-1 0,1 1-1,-1 0 1,0 0 0,1-1 0,-1 1 0,0 0 0,1 0-1,-1 0 1,1-1 0,-1 1 0,1 0 0,-1 0 0,0 0-1,1 0 1,-1 0 0,1 0 0,-1 0 0,1 0 0,-1 0 0,0 0-1,1 0 1,-1 0 0,1 0 0,-1 1 0,1-1 0,-1 0-1,0 0 1,1 0 0,-1 1 0,1-1 0,-1 0 0,0 0-1,1 1 1,-1-1 0,0 0 0,0 1 0,1-1 0,-1 0-1,0 1 1,0-1 0,1 0 0,-1 1 0,0-1 0,0 1 0,0-1-1,0 0 1,1 1 0,-1-1 0,0 1 1,2 32-129,-3-4 85,-1-22 46,1 1 0,0-1 1,1 1-1,0-1 0,0 1 0,0-1 0,1 1 0,0-1 0,1 0 0,0 1 0,0-1 0,0 0 0,1 0 0,0 0 0,0 0 1,4 4-3,-5-9 0,0-1 1,1 1 0,-1 0 0,1-1-1,0 1 1,-1-1 0,1 0 0,0 0 0,0 0-1,0 0 1,0 0 0,0-1 0,0 1-1,0-1 1,0 0 0,0 0 0,0 0-1,0 0 1,0-1 0,0 1 0,0-1 0,0 0-1,-1 1 1,1-1 0,0-1 0,1 1-1,69-41 41,-50 26-1,-2-1 0,0-2-1,-1 0 1,-1-1 0,0-1 0,5-10-40,-12 2 512,-31 22-214,13 37-327,6-24 18,-1-3 8,0 0-1,0 1 0,1-1 0,-1 1 1,1 0-1,0-1 0,0 1 1,0-1-1,0 1 0,1 0 1,-1-1-1,1 1 0,0-1 0,0 0 1,0 1-1,0-1 0,1 0 1,0 1-1,-1-1 0,1 0 0,0 0 1,1 0-1,-1-1 0,0 1 1,1 0-1,-1-1 0,1 0 0,3 2 4,5-3 4,0-1-1,0-1 0,0 0 0,0 0 1,0-2-1,0 1 0,-1-1 0,1 0 1,-1-1-1,0-1 0,0 1 0,0-2 1,0 1-1,-1-1 0,0-1 0,4-3-3,39-44-2303,-41 29-1692,-10-10-327</inkml:trace>
  <inkml:trace contextRef="#ctx0" brushRef="#br0" timeOffset="17291.111">6853 1928 7250,'-4'-10'7546,"4"30"-5311,0-16-2341,-1 98 1501,3 22-766,-26 7-263,14-58-212,2-34-63,4-23-21,1 0 0,1-1 0,0 1-1,1 0 1,1 0 0,1 15-70,7 6 231,-8-38-213,1 1 1,-1 0 0,0 0 0,1 0-1,-1 0 1,0 0 0,1-1 0,-1 1-1,0 0 1,0 0 0,1 0 0,-1 0-1,0 0 1,1 0 0,-1 0-1,0 0 1,1 0 0,-1 0 0,0 0-1,1 1 1,-1-1 0,0 0 0,0 0-1,1 0 1,-1 0 0,0 0 0,1 0-1,-1 1 1,0-1 0,0 0 0,1 0-1,-1 1 1,0-1 0,0 0-1,0 0 1,1 1 0,-1-1 0,0 0-1,0 0 1,0 1 0,0-1 0,0 1-19,3-7 58,3-8 3,-1 0 1,0-1-1,-1 1 0,-1-1 0,0 0 0,-1 0 1,-1 0-1,0-14-61,-9-35-5674,4 48 1558</inkml:trace>
  <inkml:trace contextRef="#ctx0" brushRef="#br0" timeOffset="17604.824">6494 1955 8546,'-3'2'7352,"24"-6"-5372,297-109 932,-124 42-2484,-174 66-410,0 0 0,0 2 0,1 0 0,-1 1 0,1 1 0,0 1 1,4 1-19,-22 0 17,-2-2-38,0 1 0,-1 0 0,1-1-1,0 1 1,0 0 0,-1 0 0,1 0 0,0-1 0,-1 1 0,1 0 0,0 0 0,0 0 0,-1 0 0,1 1 0,0-1 0,0 0 0,-1 0 0,1 0 0,0 0 0,-1 1 0,1-1 0,0 0 0,-1 1 0,1-1 0,0 1 0,-1-1 0,1 0 0,-1 1 0,1 0 0,-1-1 0,1 1 0,-1-1 0,1 1 0,-1-1 0,1 1 0,-1 0 0,0-1 0,1 1 0,-1 0 0,0-1 0,0 1 0,0 0 0,0 0 0,1-1 0,-1 1 0,0 0 0,0 0 21,-36 27-2175,4-6-37</inkml:trace>
  <inkml:trace contextRef="#ctx0" brushRef="#br0" timeOffset="17856.788">6592 2255 8906,'-13'5'3009,"16"-2"527,8-11-2311,10 2-409,10-15-72,7-5-232,16-16-88,4 7-24,6-15-160,-2 12-72,0 6-120,-16 15 128,-9 8-760,-11 15-504,-8 11-2953,-15 0 136</inkml:trace>
  <inkml:trace contextRef="#ctx0" brushRef="#br0" timeOffset="18658.045">7206 1997 7962,'11'55'8550,"-7"30"-8085,-4-35 196,1-21-471,1 1-1,1 0 0,2-1 0,1 0 0,6 19-189,-12-48 9,0 1 1,0-1-1,0 1 1,0-1-1,0 1 1,0-1-1,0 1 0,1-1 1,-1 1-1,0-1 1,0 0-1,1 1 1,-1-1-1,0 1 0,0-1 1,1 1-1,-1-1 1,1 0-1,-1 1 1,0-1-1,1 0 1,-1 0-1,1 1 0,-1-1 1,0 0-1,1 0 1,-1 1-1,1-1 1,-1 0-1,1 0 0,-1 0 1,1 0-1,-1 0 1,1 0-1,-1 0 1,1 0-1,-1 0 0,1 0 1,-1 0-1,1 0 1,-1 0-1,1 0 1,-1 0-1,1-1 0,-1 1 1,1 0-1,-1 0 1,1 0-1,-1-1 1,1 1-1,-1 0 1,0-1-1,1 1 0,-1 0 1,0-1-1,1 1 1,-1-1-10,18-26 530,-11 4-435,-1 0-1,-1 0 0,-2-1 1,0 1-1,-1-1 0,-1 0 1,-1 0-1,-3-13-94,3 29 8,-1 0-1,0 1 1,-1-1-1,0 0 1,0 1-1,0 0 1,-1-1-1,0 1 1,0 0 0,-1 0-1,0 1 1,-1-2-8,5 9-2,0-1 0,0 1 0,1 0 0,-1-1 0,0 1 0,0-1 0,0 1 0,0 0 0,0-1 0,0 1-1,0-1 1,-1 1 0,1-1 0,0 1 0,0 0 0,0-1 0,0 1 0,-1-1 0,1 1 0,0-1 0,-1 1 0,1-1 0,0 1 0,-1-1 0,1 1 0,-1-1 0,1 1 0,-1-1 0,1 0 0,-1 1 0,1-1 0,-1 0 0,1 0 0,-1 1 0,1-1 0,-1 0 0,1 0 0,-1 0 0,0 1 0,1-1 0,-1 0 0,1 0 0,-1 0 0,1 0 0,-1 0 0,0 0 0,1 0 0,-1-1 0,1 1 0,-1 0 0,0 0 0,1 0 0,-1 0 0,1-1 0,-1 1 0,1 0-1,-1-1 1,1 1 0,-1 0 0,1-1 0,-1 1 0,1-1 2,1 9-6,0 0-1,0 0 0,1 0 1,0 0-1,1 0 0,0 0 1,0-1-1,0 0 0,1 0 1,0 0-1,1 0 0,-1 0 1,1-1-1,1 0 0,4 5 7,-6-10 12,1 0 0,0 0 1,0-1-1,-1 1 0,1-1 0,0 0 0,0 0 0,0-1 0,-1 1 0,1-1 0,0 0 0,-1-1 0,1 1 0,-1-1 0,1 0 0,-1 0 0,0 0 0,1 0 0,-1-1 0,0 0 1,-1 0-1,1 0 0,0 0 0,-1 0 0,3-4-12,11-7 29,-1-1 1,0-1-1,-2-1 1,1 0 0,-2 0-1,0-2 1,-1 0-1,-1 0 1,-1-1 0,-1 0-1,4-12-29,-8-12 76,-6 44-75,1-1-1,0 1 1,-1 0 0,0 0-1,1-1 1,-1 1 0,1 0-1,-1 0 1,1 0 0,-1 0-1,1 0 1,-1 0 0,1 0-1,-1 0 1,0 0 0,1 0-1,-1 0 1,1 0 0,-1 0-1,1 0 1,-1 0 0,1 0-1,-1 1 1,1-1-1,-1 0 1,1 1 0,-1-1-1,1 0 1,-1 0 0,1 1-1,-1-1 1,1 1 0,0-1-1,-1 1 1,1-1 0,0 0-1,-1 1 1,1-1 0,0 1-1,-1-1 1,1 1 0,0-1-1,0 1 1,0 0 0,0-1-1,0 1 1,-1-1-1,-9 20-4,-1-1 1,2 1 0,1 1-1,0-1 1,2 1 0,0 1-1,2-1 1,0 1 0,1 0-1,1 8 4,2-27 1,-2 8 2,1-1 0,0 0 0,1 1 0,0-1 0,1 1 0,0-1 0,1 1 0,0-1 0,0 0 0,1 0 0,2 3-3,-5-12 1,1 0 0,-1 0 0,1 1 0,0-1 0,0 0 0,-1 0 0,1 0 0,0 0 0,0 0 0,0 0 1,0 0-1,0 0 0,1-1 0,-1 1 0,0 0 0,0 0 0,0-1 0,1 1 0,-1-1 0,0 0 0,1 1 0,-1-1 0,0 0 0,1 1 0,-1-1 0,1 0 1,-1 0-1,0 0 0,1 0 0,-1-1 0,1 1 0,-1 0 0,0-1 0,1 1 0,-1-1 0,0 1 0,0-1 0,1 1 0,-1-1 0,0 0 0,0 0 1,1 0-2,46-42 75,-45 40-70,21-24 30,-1-1-1,-2-1 0,0-1 1,-2 0-1,-1-2 0,-2 0 1,-1-2-1,-1-1-34,-5-6 29,-9 41-29,0 1-1,-1-1 1,1 0-1,0 0 1,0 0-1,0 0 1,0 0-1,0 0 1,-1 0-1,1 1 1,0-1-1,0 0 1,0 0-1,0 0 1,-1 0-1,1 0 1,0 0-1,0 0 1,0 0-1,0 0 1,-1 0-1,1 0 1,0 0-1,0 0 1,0 0-1,-1 0 1,1 0-1,0 0 1,0 0-1,0 0 1,0-1-1,0 1 1,-1 0-1,1 0 1,0 0-1,0 0 1,0 0-1,0 0 1,0 0-1,-1 0 1,1-1-1,0 1 0,0 0 1,0 0-1,0 0 1,-10 20-2,10-19 2,-1 2-3,-45 139 33,45-136-29,0 1 1,0-1-1,1 1 1,0 0-1,0-1 1,0 1-1,1 0 1,0-1-1,0 1 1,1-1-1,-1 1 1,2-1-1,-1 0 1,1 0-1,0 0 1,0 0 0,0 0-1,1-1 1,0 1-1,0-1 1,1 1-2,-2-4 7,0 0 1,-1-1-1,1 1 1,0-1 0,0 0-1,0 0 1,0 0 0,0 0-1,0-1 1,0 1 0,0-1-1,0 1 1,0-1-1,0 0 1,0 0 0,0-1-1,0 1 1,0-1 0,1 1-1,-1-1 1,-1 0-1,1 0 1,0 0 0,0-1-1,0 1 1,-1-1 0,1 0-1,0 1 1,-1-1-1,0 0 1,1 0 0,-1-1-1,0 1 1,0 0 0,0-1-1,0 1 1,-1-1-1,1 0 1,-1 1 0,0-1-1,1 0 1,-1 0 0,0-2-8,-1-28-867,-18 4-3813,4 9 745</inkml:trace>
  <inkml:trace contextRef="#ctx0" brushRef="#br0" timeOffset="18892.755">7635 1758 6097,'-12'-8'4689,"5"7"-536,-2-2-432,3 3-2249,1-2-199,-1-10-673,10 29-256,-4-13-232,0-2-40,2-1-128,4 11-888,-7-30-673,10 17-2880,-2 10-184</inkml:trace>
  <inkml:trace contextRef="#ctx0" brushRef="#br0" timeOffset="19433.833">8083 1894 7154,'25'-87'10332,"-25"87"-10260,0-1-1,1 1 0,-1-1 1,0 0-1,0 1 1,1-1-1,-1 1 0,0-1 1,0 1-1,0-1 0,0 0 1,0 1-1,0-1 0,0 1 1,0-1-1,0 0 0,0 1 1,0-1-1,0 1 0,0-1 1,-1 1-1,1-1 0,0 0 1,0 1-1,-1-1 0,1 1 1,0-1-1,-1 1 1,1-1-1,0 1 0,-1 0 1,1-1-1,-1 1 0,1-1 1,-1 1-1,1 0 0,-1-1 1,1 1-1,-1 0 0,1 0 1,-1 0-1,1-1 0,-1 1 1,0 0-1,1 0 0,-1 0-71,-8 6 57,1 1 0,-1 0-1,2 0 1,-1 1-1,1 0 1,0 0 0,0 1-1,1 0 1,0 0-1,1 0 1,0 1-1,0 0 1,1 0 0,0 2-57,-6 16 2,2 1 0,1 0 1,1 0-1,-1 21-2,7-48 0,-2 9 4,0 0 1,1 1-1,0 0 1,1-1-1,0 1 1,1-1-1,1 1 0,-1-1 1,3 7-5,8-13 45,51-71 171,98-181 130,-141 214-330,-2 0 1,0-1-1,-3 0 1,-1-2 0,-1 0-1,-2 0 1,0-9-17,-9-11-24,-10 66-30,-87 261-162,82-232 251,2 1 0,2 1-1,-4 32-34,15-12 63,-2-60-61,1 0-1,-1 0 1,0 1 0,0-1 0,0 0-1,1 0 1,-1 1 0,1-1 0,-1 0-1,1 0 1,-1 0 0,1 0 0,0 0-1,-1 0 1,1 0 0,0 0 0,0 0 0,0 0-1,0 0 1,0 0 0,0 0 0,0-1-1,0 1 1,0 0 0,0-1 0,0 1-1,0-1 1,0 1 0,1-1 0,-1 0-1,0 1 1,0-1 0,1 0 0,-1 0-1,0 0 1,0 0 0,1 0 0,-1 0 0,0 0-1,0-1 1,2 1-2,4-4-3,0 1-1,0-1 1,0-1 0,-1 1 0,1-1-1,-1 0 1,0-1 0,0 0-1,-1 1 1,0-2 0,2-2 3,7-6-2168,5-6 26</inkml:trace>
  <inkml:trace contextRef="#ctx0" brushRef="#br0" timeOffset="19975.024">8430 1961 6721,'9'12'7920,"3"-10"-4455,30-22-2694,-39 17-205,13-9-363,0-2 0,-1 0-1,-1-1 1,0 0 0,-2-1 0,1-1 0,-2 0 0,0-1 0,7-16-203,-1-7 232,-17 40-226,0 1 1,-1-1-1,1 1 1,0-1-1,-1 1 1,1-1-1,-1 1 0,1 0 1,0-1-1,-1 1 1,1-1-1,-1 1 1,1 0-1,-1-1 1,0 1-1,1 0 1,-1 0-1,1-1 1,-1 1-1,1 0 1,-1 0-1,0 0 1,1 0-1,-1 0 1,0 0-1,1 0 1,-1 0-1,1 0 1,-1 0-1,0 0 1,1 0-1,-1 0 1,1 0-1,-1 1 1,0-1-1,1 0 1,-1 0-1,1 1 1,-1-1-1,1 0 1,-1 1-1,1-1 0,-1 1 1,0 0-7,-13 9 19,0 1 0,1 0 0,0 2 0,0-1 0,1 2 0,1-1 0,0 2 0,1-1 0,1 1 0,0 1 0,1 0 0,1 0 0,-3 10-19,8-23 0,-5 12 9,1-1-1,0 1 1,1 1-1,0-1 1,1 1-1,1 0 1,-1 10-9,4-26 2,0 1 0,-1 0 1,1 0-1,0 0 0,0 0 1,0-1-1,0 1 0,-1 0 1,1 0-1,0 0 0,0 0 1,1 0-1,-1-1 0,0 1 1,0 0-1,0 0 0,0 0 1,1 0-1,-1-1 0,0 1 1,1 0-1,-1 0 0,1-1 1,-1 1-1,1 0 0,-1 0 1,1-1-1,-1 1 0,1-1 1,0 1-1,-1-1 0,1 1 1,0-1-1,0 1 0,-1-1 1,1 1-1,0-1 0,0 0 1,0 1-1,-1-1 0,1 0 1,0 0-1,0 0 0,0 0 1,0 0-1,0 0 1,0 0-1,-1 0 0,1 0 1,0 0-1,0 0 0,0 0 1,0-1-1,-1 1 0,1 0 1,0-1-1,0 1 0,0 0-2,48-31 147,105-103 83,-152 132-231,0 1-1,0-1 1,0 1 0,1-1 0,-1 1-1,0 0 1,1 0 0,0 0 0,-1 0-1,1 0 1,-1 0 0,1 1 0,0-1-1,0 1 1,-1 0 0,1 0 0,0 0-1,0 0 1,-1 0 0,1 1 0,0-1-1,-1 1 1,1 0 0,0-1-1,-1 1 1,1 1 0,-1-1 0,0 0-1,1 1 1,-1-1 0,0 1 0,0-1-1,1 2 2,1 4-7,0 1-1,0 0 0,-1 0 0,0 0 1,0 0-1,-1 1 0,0-1 0,0 1 0,-1-1 1,0 9 7,4 19-15,-5-34 15,0-1 0,0 0 0,0 1 0,0-1 0,0 0 0,0 0 0,1 1 0,-1-1 0,0 0 0,1 1 0,-1-1 0,1 0 0,0 0 0,-1 0 0,1 0 0,0 0 0,-1 1 0,1-1 0,0-1 0,0 1 0,0 0 0,0 0 0,0 0 0,0 0 0,0-1 0,0 1 0,1 0 0,-1-1 0,0 1 0,0-1 0,1 1 0,-1-1 0,0 0 0,0 0 0,1 1 0,-1-1 0,0 0 0,1 0 0,-1 0 0,0 0 0,1-1 0,-1 1 0,0 0 0,0 0 0,1-1 0,-1 1 0,10-7 8,-1 1 0,0-1 0,-1-1 0,0 0 0,0 0 0,0-1 0,-1 0 0,1-1-8,9-10 15,94-96 85,-111 114-101,0 1 0,0 0 0,0-1 0,0 1 1,0 0-1,0 0 0,1 0 0,-1 0 0,0 0 0,1 0 0,-1 1 0,1-1 0,-1 0 0,1 1 0,-1-1 0,1 1 0,0-1 0,-1 1 1,1 0-1,0 0 0,-1 0 0,1 0 0,0 0 0,-1 0 0,1 0 0,-1 0 0,1 1 0,0-1 0,-1 0 0,1 1 0,-1 0 0,1-1 1,-1 1-1,1 0 0,-1 0 0,0 0 0,1 0 0,-1 0 0,0 0 0,0 0 0,1 0 0,-1 1 0,0-1 0,0 0 0,0 1 1,-1-1-1,4 7-3,-2 1 0,1-1 0,-1 0-1,-1 1 1,1 0 0,-1-1-1,-1 1 1,0 0 0,0 0-1,-1 2 5,1-2 13,-1 0 1,2 1-1,-1-1 0,1 0 0,0 0 1,1 0-1,0 0 0,3 8-13,-4-17-32,-1 1 0,0-1 0,0 0 0,0 1 0,1-1 0,-1 0 0,0 1 0,1-1 0,-1 0 0,0 1 0,1-1 0,-1 0 0,0 0 0,1 1 0,-1-1 0,0 0 0,1 0 0,-1 0 0,1 0 0,-1 0 0,0 1 0,1-1 0,-1 0 0,1 0 0,-1 0 0,0 0 0,1 0 0,-1 0 0,1 0 0,-1-1 0,1 1 0,-1 0 0,0 0 0,1 0 0,-1 0 0,0 0 0,1-1 0,-1 1 0,1 0 0,-1 0 0,0 0 0,1-1 0,-1 1 0,0 0 0,0-1 0,1 1 0,-1 0 0,0-1 0,0 1 0,1 0 0,-1-1 0,0 1 0,0 0 0,0-1 0,0 1 0,1-1 32,5-14-3994</inkml:trace>
  <inkml:trace contextRef="#ctx0" brushRef="#br0" timeOffset="20756.593">10289 1307 9130,'1'-6'1166,"2"-11"3372,-3 22-995,-27 239-2267,-2 42-870,38-199 15,-9-85-405,1-1 0,-1 0 0,1 0 0,-1 0 0,1 0 0,0 0 0,0 0 0,-1 0 0,1 0 0,0-1 0,0 1 0,0 0 0,0 0 0,0-1 0,0 1 0,0-1 0,0 1 0,0-1 0,1 1 0,-1-1 0,0 1 0,0-1 0,0 0 0,1 0 0,-1 0 0,0 0 0,0 0 0,0 0 0,1 0-1,-1 0 1,0 0 0,0 0 0,0-1 0,1 1 0,-1 0 0,0-1 0,0 1 0,0-1 0,0 0 0,0 1 0,1-1-16,16-11 180,0-1-1,-1-1 0,0-1 1,-1 0-1,-1-1 1,-1 0-1,7-11-179,-19 26 11,35-48 233,-2-1-1,-2-1 1,4-16-244,-20 37 61,112-212 413,-108 203-468,-30 51-7483,5 4 2914</inkml:trace>
  <inkml:trace contextRef="#ctx0" brushRef="#br0" timeOffset="21610.44">10494 1828 6785,'-10'57'6276,"10"-57"-6195,0-1 0,1 1-1,-1-1 1,0 1-1,1 0 1,-1-1 0,0 1-1,1 0 1,-1 0-1,0-1 1,1 1-1,-1 0 1,1 0 0,-1-1-1,1 1 1,-1 0-1,1 0 1,-1 0-1,0 0 1,1 0 0,-1 0-1,1 0 1,-1 0-1,1 0 1,-1 0 0,1 0-1,-1 0 1,1 0-1,-1 0 1,1 0-1,-1 0 1,1 1 0,-1-1-1,0 0 1,1 0-1,-1 0 1,1 1-1,-1-1 1,0 0 0,1 1-1,-1-1 1,0 0-1,1 1 1,-1-1-1,0 0 1,0 1 0,1-1-1,-1 1 1,0-1-1,0 1 1,0-1 0,1 0-1,-1 1 1,0-1-1,0 1 1,0-1-1,0 1-80,35-33 736,2 1 0,0 2-1,2 2 1,1 1 0,43-20-736,2 24 154,-82 23-153,1 0 0,-1 0-1,0 0 1,0 0 0,0 0 0,0 1-1,0-1 1,0 1 0,0 0 0,-1 0-1,1 0 1,-1 0 0,1 1 0,-1-1-1,0 0 1,0 1 0,0 0 0,0 0-1,0-1 1,0 1 0,-1 0-1,0 0 1,1 1 0,-1-1 0,0 0-1,-1 0 1,1 0 0,0 1 0,-1-1-1,0 0 1,0 1 0,0-1 0,0 0-1,-1 1 1,1-1 0,-1 0 0,0 1-1,0-1 0,-21 152 638,84-336 817,-36 57-1357,-39 163-238,13-34 137,-1 0-1,1 0 1,-1 0-1,1 0 1,1 0-1,-1-1 0,1 1 1,0 0-1,0 0 1,0-1-1,0 1 1,1 0-1,0-1 0,0 0 1,0 1-1,1-1 1,-1 0-1,1 0 0,0 0 1,0 0-1,1-1 1,-1 1-1,1-1 1,-1 0-1,1 0 0,0 0 1,0-1-1,4 3 4,-1-5 0,-1 0 0,1 0-1,0 0 1,-1 0 0,1-1 0,-1 0-1,1-1 1,-1 0 0,0 0-1,1 0 1,-1 0 0,0-1 0,0 0-1,-1 0 1,1-1 0,-1 0-1,0 0 1,1 0 0,-2 0-1,1-1 1,0 0 0,-1 0 0,0-1 0,-1 3 1,120-130 90,-113 122-77,-1-1 0,-1 1 0,0-2 0,0 1 0,-1-1 0,-1 0 0,2-5-14,-6 7 8,-7 13-14,-10 19-14,-1 10 8,2 0 0,0 1 0,3 0 0,0 1 0,2 0 0,-1 11 12,9-36-3,0 0 1,1 0 0,-1 0 0,1 0 0,1 0-1,0 0 1,0 0 0,0 0 0,1-1-1,1 3 3,-3-8 0,1 1-1,0-1 0,0 0 0,0 1 1,1-1-1,-1 0 0,0 0 0,1 0 1,-1 0-1,1 0 0,0 0 0,0 0 1,0 0-1,0-1 0,0 1 0,0-1 0,0 1 1,0-1-1,0 0 0,1 0 0,-1 0 1,1 0-1,-1 0 0,0-1 0,1 1 1,0-1-1,-1 1 0,1-1 0,-1 0 1,1 0-1,-1 0 0,2-1 1,7-1 2,1-2-1,-1 1 1,0-1 0,0-1-1,0 0 1,-1-1 0,0 0 0,0 0-1,6-6-1,9-4 17,-2 2-8,1-1 1,-2-1-1,0-1 1,-1-1-1,-1-1 1,0-1-1,-2 0 1,0-2-1,-1 0 1,-2-1-1,0 0 0,7-17-9,-18 31 16,0 1-1,-1 0 0,0-1 0,-1 0 1,0 0-1,0 1 0,0-1 0,-1-1 1,-1-3-16,0 13-1,0 1 0,0-1 1,0 1-1,0-1 0,0 0 0,0 1 1,0-1-1,0 0 0,0 1 1,0-1-1,-1 0 0,1 1 1,0-1-1,0 0 0,0 0 0,-1 1 1,1-1-1,0 0 0,0 1 1,0-1-1,-1 0 0,1 0 0,0 0 1,-1 1-1,1-1 0,0 0 1,-1 0-1,1 0 0,0 0 0,-1 1 1,1-1-1,0 0 0,-1 0 1,1 0-1,0 0 0,-1 0 1,1 0-1,0 0 0,-1 0 0,1 0 1,0 0-1,-1 0 0,1 0 1,0-1-1,-1 1 0,1 0 0,0 0 1,-1 0-1,1 0 0,0 0 1,-1-1-1,1 1 0,0 0 0,-1 0 1,1-1-1,0 1 0,0 0 1,0 0-1,-1-1 0,1 1 1,0 0-1,0-1 1,-11 22-9,1 0 1,1 1 0,2 0 0,0 0-1,1 0 1,1 1 0,1 0-1,1 0 1,0 19 8,2-38 0,1 1 1,0 0-1,0-1 0,0 1 1,0 0-1,1-1 0,0 1 0,0-1 1,0 1-1,0-1 0,1 1 1,0-1-1,0 0 0,0 0 1,0 1-1,1-2 0,-1 1 0,1 0 1,0 0-1,0-1 0,1 0 1,-1 0-1,1 0 0,-1 0 0,1 0 1,0 0-1,0-1 0,0 0 1,1 0-1,-1 0 0,0-1 1,1 1-1,-1-1 0,1 0 0,-1 0 1,5 0-1,-2-1-30,1 0 1,-1-1-1,1 0 0,-1 0 1,1 0-1,-1-1 1,0 0-1,0-1 0,0 0 1,0 0-1,0 0 1,-1-1-1,1 0 0,-1 0 1,0 0-1,0-1 1,-1 0-1,1 0 1,-1-1-1,0 1 0,0-1 1,-1 0-1,0-1 1,0 1-1,0-1 0,-1 1 1,0-1-1,-1 0 1,1 0-1,-1-1 0,0 1 1,0-6 29,0-44-3826,-6-2 98</inkml:trace>
  <inkml:trace contextRef="#ctx0" brushRef="#br0" timeOffset="21875.804">11480 1199 10434,'-13'5'3697,"3"3"384,6 4-2697,8-5-856,7-8-304,9 7-112,6 0 24,10 0-832,2-3 40,12 11-3425,2-4 296</inkml:trace>
  <inkml:trace contextRef="#ctx0" brushRef="#br0" timeOffset="22288.358">12227 1380 9330,'4'-8'8950,"-18"11"-6270,6 5-2595,0 0 0,1 0 0,1 1 0,-1 0 0,2 0 0,-1 1 0,1-1 0,0 1 0,0 5-85,2-10 18,-8 18 41,1 0 0,1 0-1,1 1 1,1 0 0,1 0-1,1 1 1,1-1 0,1 8-59,2-30 6,1 0 1,1 1 0,-1-1 0,0 1-1,0-1 1,1 0 0,0 1 0,-1-1-1,1 0 1,0 0 0,0 1 0,0-1-1,0 0 1,1 0 0,-1 0 0,0 0-1,1 0 1,0-1 0,-1 1-1,1 0 1,0-1 0,0 1 0,0-1-1,0 0 1,0 1 0,0-1 0,0 0-1,0 0 1,1-1 0,-1 1 0,0 0-1,1-1 1,-1 1 0,0-1 0,1 0-1,-1 0 1,0 0 0,1 0-1,1 0-6,12-1 28,1-1 0,-1-1 0,1 0 0,-1-1 0,0-1-1,-1 0 1,8-5-28,-20 9 0,-1 0-1,1-1 0,-1 2 1,1-1-1,0 0 0,-1 0 1,1 1-1,0-1 0,0 1 1,-1 0-1,1 0 0,0 0 1,0 0-1,-1 0 0,1 1 1,0-1-1,-1 1 0,1 0 1,0 0-1,-1 0 1,1 0-1,-1 0 0,1 1 1,-1-1-1,0 1 0,0-1 1,1 1-1,-1 0 0,0 0 1,0 0-1,-1 0 0,1 0 1,0 0-1,-1 0 0,1 1 1,-1-1-1,0 1 0,0-1 1,0 1 0,10 30-11,-2 1 0,-1-1 0,-2 1 1,-1 1-1,-1-1 0,-3 1 0,0 8 11,-1-23 0,2 15 14,-1 1 0,-2 0 0,-2 0 0,-6 28-14,3-31 106,-1 0 1,-2-1-1,-2 0 0,-8 18-106,15-41 39,-1 5 71,-1-1 0,-1 0 0,1 0 0,-2-1 0,0 0 0,0 0-1,-1 0 1,-1-1 0,0-1 0,0 0 0,-1 0 0,-3 1-110,12-10 35,0 0-1,0 0 1,0 0 0,0 0 0,0 0 0,0-1-1,-1 1 1,1-1 0,0 0 0,0 1 0,0-1-1,0 0 1,-1 0 0,1-1 0,0 1 0,0 0-1,0-1 1,0 1 0,0-1 0,0 0 0,-1 0-1,2 0 1,-1 0 0,0 0 0,0 0 0,0 0-1,0 0 1,1-1 0,-1 1 0,1-1 0,-1 1-1,1-1 1,-1 0 0,1 0 0,-1-1-35,-36-74 578,37 73-559,-10-22-9,2-1 0,0-1-1,2 1 1,1-1 0,2-1 0,0 1 0,2-1 0,1 1-1,1-1 1,2 0 0,1 1 0,1 0 0,1 0-1,1 0 1,2 0 0,1 1 0,1 0 0,1 1 0,2 0-1,0 1 1,2 0 0,12-16-10,2 12-247,2 2 0,0 0 0,2 2 0,1 2 0,35-19 247,35-25-5297,-43 22 1081</inkml:trace>
  <inkml:trace contextRef="#ctx0" brushRef="#br0" timeOffset="30347.984">10627 5172 3433,'6'-6'896,"-1"0"-1,-1-1 1,1 1 0,-1-1 0,0 0-1,-1 0 1,0 0 0,0-1 0,0 1 0,-1-1-1,0 1 1,0-1 0,-1-2-896,-1 9 183,0-1-1,0 1 1,-1 0 0,1-1-1,0 1 1,-1-1 0,1 1-1,-1 0 1,0-1 0,1 1-1,-1 0 1,0-1 0,0 1-1,0 0 1,0 0 0,0 0-1,0 0 1,0 0 0,0 0-1,0 0 1,0 0 0,-1 0-1,1 1 1,0-1 0,-2 0-183,-58-9 2060,48 13-2033,1 0 1,-1 1 0,1 1-1,0 0 1,1 0 0,-1 1-1,1 1 1,0 0-1,1 0 1,-1 1 0,2 0-1,-1 1 1,1 0 0,0 1-1,1 0 1,0 0 0,-4 9-28,3-9 16,-5 6-20,0 0-1,2 0 1,-1 1-1,2 1 1,0 0-1,2 0 1,0 1-1,0 0 1,2 1-1,1 0 1,0 0-1,1 0 0,2 1 1,0-1-1,1 1 1,1 0-1,0 0 1,2 0-1,1 0 1,2 7 4,-3-22-2,0 0 1,0 0 0,1 0-1,0 0 1,0-1-1,1 1 1,-1-1 0,1 0-1,1 1 1,-1-1 0,1-1-1,0 1 1,0 0 0,0-1-1,0 0 1,1 0-1,0 0 1,-1-1 0,2 1-1,-1-1 1,0 0 0,1-1-1,-1 1 1,1-1-1,0 0 1,-1-1 0,1 1-1,0-1 1,0 0 0,0-1-1,0 1 1,0-1-1,0 0 1,1-1 1,16-6 12,-1-2 1,0 0-1,-1-1 1,0-1-1,-1-1 1,0-1-1,-1-1 0,0 0 1,-1-2-1,-1 0 1,0-1-1,-1-1 0,1-3-12,-3 6 40,0-2 0,-2 1 0,0-2 0,0 0-1,-2 0 1,0-1 0,-2 0 0,0 0-1,-1-1 1,0 0 0,-2-1 0,-1 1-1,0-1 1,-2 0 0,0 0 0,-1 0 0,-2-16-40,1 32 13,0 0 0,0-1 1,-1 1-1,0 0 0,0 0 1,0 0-1,-1 0 0,0 0 1,0 0-1,0 0 0,0 1 1,-1-1-1,1 1 0,-1-1 1,-1 1-1,1 0 0,0 0 1,-1 0-1,0 1 0,0-1 1,0 1-1,0 0 0,-1 0 1,1 1-1,-1-1 0,0 1 1,1 0-1,-1 0 0,0 0 1,0 1-1,0 0 0,-1 0 1,1 0-1,0 1 0,-3-1-13,-55 20-33,62-18-232,1 1 1,-1 0-1,1-1 0,-1 1 1,1-1-1,0 1 0,0 0 1,0-1-1,0 1 0,0-1 1,0 1-1,0 0 0,1-1 1,-1 1-1,0-1 0,1 1 1,-1 0-1,1-1 0,0 0 1,-1 1-1,1-1 0,0 1 1,0-1-1,0 0 0,0 1 1,0-1-1,0 0 0,1 0 1,0 1 264,-1-1-377,18 21-4710</inkml:trace>
  <inkml:trace contextRef="#ctx0" brushRef="#br0" timeOffset="32796.197">3390 4598 8490,'-6'5'982,"5"-5"-872,0 0 0,0 0 1,1 0-1,-1 1 0,0-1 0,0 0 0,0 1 0,0-1 1,1 1-1,-1-1 0,0 1 0,0-1 0,1 1 0,-1 0 1,0-1-1,1 1 0,-1 0 0,1-1 0,-1 1 1,1 0-1,-1 0 0,1 0 0,0-1 0,-1 1 0,1 0 1,0 0-1,0 0 0,-1 0 0,1 0 0,0 0 0,0 0 1,0-1-1,0 1 0,0 0 0,0 0 0,0 0 0,1 0 1,-1 0-1,0 0 0,0 0 0,1-1 0,-1 1 1,1 0-1,-1 0 0,0 0 0,1-1 0,0 1 0,-1 0 1,1-1-1,-1 1 0,1 0 0,0-1 0,0 1-110,60 18 170,20-13-143,0-4 0,1-3 1,2-4-28,33 0 19,214 8 14,45 16-34,53-3 28,69 7 143,-247-21 26,63-15-196,335-56 59,51-12-48,31 50-13,2 44 26,23-18-16,-474-12-13,197-40 5,305-81 55,-59 29-34,-76 45-44,-85 18 41,-75-1 66,-111 1 367,-76 4 383,-248 30-604,-53 12-290,0 0-1,-1 0 1,1 0 0,0 0 0,-1 0 0,1 0-1,0 0 1,-1 0 0,1 0 0,0 0-1,-1-1 1,1 1 0,0 0 0,-1 0 0,1-1-1,-1 1 1,1-1 0,0 1 0,-1 0 0,1-1-1,-1 1 1,1-1 0,-1 1 0,0-1 0,1 1-1,-1-1 1,1 0 0,-1 1 0,0-1-1,1 0 1,-1 1 0,0-1 0,0 1 0,0-1-1,0 0 1,1 0 0,-1 1 0,0-1 0,0 0-1,0 1 1,0-1 0,0 0 0,-1 1 0,1-1-1,0 0 1,0 1 0,0-1 0,-1 0-1,1 1 1,0-1 0,0 0 0,-1 1 0,1-1-1,-1 1 61,-15-18-2541</inkml:trace>
  <inkml:trace contextRef="#ctx0" brushRef="#br0" timeOffset="33637.702">9629 1080 6137,'7'11'7290,"-2"3"-4224,7 32-4083,-10-35 1760,9 53-724,-2 1 0,-3 0 0,-3 0 0,-3 0 0,-3 0 0,-3 4-19,-25 244 52,-218 1541 2063,169-1115-1295,26 32-474,34-20-268,8-51-38,15-50 8,21-423 30,-19-214-28,-4-23-86,-2 5-226,-1 0 0,1 0 0,-1 0 0,-1 0-1,1 1 1,-1-1 0,1 1 0,-1 0 0,0 0-1,-1 0 1,1 0 0,-1 0 0,0 0 0,0 1-1,-2-1 263,-37-29-3156</inkml:trace>
  <inkml:trace contextRef="#ctx0" brushRef="#br0" timeOffset="34815.48">4005 2887 8642,'10'-9'2337,"-7"7"-2072,-1 0 0,1-1-1,0 1 1,0 0 0,0 0-1,0 1 1,0-1 0,1 1-1,-1-1 1,1 1 0,-1 0-1,0 0 1,1 1 0,0-1-1,-1 1 1,1-1-265,171 23 207,150 2-121,18-29-39,24-18-20,9 7-7,-7 24-34,11 13 1,13-10 12,15-4 55,-13-8 5,-12 11 34,-7 17 74,6-12-35,-14-31-39,5 5-7,-1 10 14,13-15 1,11-7 81,20-16 34,1 17-132,12 23-44,16-12 8,32-24-2,-4-2-6,-33 19 194,-53 3 292,110-17 48,-379 21-571,-90 13-945,-29 3-2081,-25-4 51</inkml:trace>
  <inkml:trace contextRef="#ctx0" brushRef="#br0" timeOffset="35633.235">6314 1693 9394,'-10'-15'4655,"7"27"-2729,31 86-1987,-9 43 61,-5 0 0,-7 1 0,-6 1 0,-13 92 0,-35 380 328,-11 105 780,50-320-37,15 329-571,16 39-144,-8-465-236,-15-288-114,56 705 201,-40-585-156,6 0 0,32 103-51,-48-218-61,0 0 1,1-1-1,1 1 0,1-2 0,0 1 0,1-1 0,1-1 0,10 11 61,-17-23-238,0-1 0,1 0 0,0 0 1,0 0-1,0 0 0,0-1 0,0 0 0,1 0 0,0 0 0,-1-1 0,1 0 0,0 0 0,0 0 0,1-1 0,-1 0 0,0 0 0,0-1 0,0 1 0,1-1 0,4-1 238,59-10-3640</inkml:trace>
  <inkml:trace contextRef="#ctx0" brushRef="#br0" timeOffset="38428.558">11037 5692 5353,'34'-59'10340,"-34"59"-10275,0 1 0,-1-1 0,1 0 0,0 1 0,0-1 0,0 0 0,-1 1 0,1-1 1,0 0-1,0 1 0,0-1 0,0 0 0,0 1 0,0-1 0,0 0 0,0 1 0,0-1 0,0 1 0,0-1 1,0 0-1,0 1 0,0-1 0,0 0 0,0 1 0,1-1 0,-1 0 0,0 1 0,0-1 0,0 0 0,0 1 1,1-1-1,-1 0 0,0 1 0,0-1 0,1 0 0,-1 0 0,0 1 0,1-1 0,-1 0 0,0 0 1,1 0-1,-1 1 0,0-1 0,1 0 0,-1 0 0,0 0 0,1 0 0,-1 0 0,0 0 0,1 0 0,-1 0 1,1 0-1,-1 0 0,0 0 0,1 0 0,-1 0 0,0 0 0,1 0 0,-1 0 0,0 0 0,1 0 0,-1-1 1,0 1-1,1 0 0,-1 0-65,3 39 24,-5 187 606,1-211-580,1 0 1,0-1 0,0 1-1,2-1 1,0 1 0,1-1-1,0 1 1,1-1 0,2 5-51,-3-12-317,-5-20 742,-1-8-3184,-7-12 499</inkml:trace>
  <inkml:trace contextRef="#ctx0" brushRef="#br0" timeOffset="41945.718">11450 5633 5753,'-3'3'574,"-1"1"125,-1 1 0,1 0 0,0 0 0,0 0 0,1 0 0,0 1 1,0 0-1,0-1 0,0 1 0,1 0 0,0 1 0,0-1 0,1 0 0,-1 4-699,2-9 35,1-1-1,-1 0 1,0 1 0,1-1-1,-1 1 1,1-1 0,-1 0 0,1 1-1,-1-1 1,1 0 0,-1 0-1,1 1 1,-1-1 0,1 0-1,-1 0 1,1 0 0,-1 0-1,1 0 1,-1 1 0,1-1-1,-1 0 1,1 0 0,0 0-1,-1-1 1,1 1 0,-1 0-1,1 0 1,-1 0 0,1 0-1,-1 0 1,1-1 0,-1 1-1,1 0 1,-1 0 0,1-1-1,-1 1 1,1 0 0,-1-1-1,1 1 1,-1-1 0,0 1-1,1 0 1,-1-1 0,0 1-1,1-1 1,-1 1 0,0-1-1,0 1 1,1-1 0,-1 1 0,0-1-1,0 1 1,0-1 0,0 0-35,137-185 1239,-120 160-1161,35-53 23,-3-2-1,-4-2 1,17-46-101,-49 108-6,-14 47 4,-1 0 0,-1 0 0,-1-1-1,-1 1 1,-4 7 2,0 6 6,-9 34 25,4 1-1,3 0 1,4 1 0,1 48-31,6-119 0,0-2 2,-1-1-1,1 0 1,0 1-1,-1-1 1,1 0-1,0 1 1,0-1-1,0 1 1,0-1-1,0 1 1,0-1-1,0 0 1,0 1-1,0-1 1,1 1-1,-1-1 1,1 0-1,-1 1 0,1-1 1,-1 0-1,1 0 1,0 1-1,0-1 1,-1 0-1,1 0 1,0 0-1,0 0 1,0 0-1,0 0 1,1 0-1,-1 0 1,0 0-1,0-1 1,0 1-1,1 0 1,-1-1-1,0 1 1,1-1-1,-1 0 0,0 1 1,2-1-2,43-40-1052,9-31-4024,-23 37 1163</inkml:trace>
  <inkml:trace contextRef="#ctx0" brushRef="#br0" timeOffset="42300.124">12026 5395 7674,'3'-40'5650,"-10"36"-3168,-3 20-1842,-4 20-486,2 1-1,1 0 0,2 0 1,2 1-1,1 0 0,0 30-153,4-51 49,1 1 0,1 0-1,1-1 1,1 1 0,0-1-1,3 7-48,-5-21 14,0 0-1,0-1 1,1 1-1,-1-1 0,1 1 1,0-1-1,-1 1 1,1-1-1,1 1 0,-1-1 1,0 0-1,0 0 1,1 1-1,0-1 0,-1 0 1,1 0-1,0-1 1,0 1-1,0 0 0,0 0 1,0-1-1,0 0 1,0 1-1,1-1 0,-1 0 1,0 0-1,1 0 1,-1 0-1,1 0 0,0-1 1,-1 1-1,1-1 1,-1 0-1,1 0 0,0 0 1,-1 0-1,1 0 0,-1 0 1,1-1-1,-1 1 1,1-1-1,0 0 0,-1 0 1,0 0-1,3-1-13,18-14 117,0-1 0,-2-1 0,0-1 0,-1-1 0,0-1-1,-2-1 1,-1 0 0,3-8-117,-15 24 23,22-29 118,-1-2 0,-3-1 1,0-1-1,-3-1 1,-1-1-1,3-13-141,-18 46 73,-1-1-1,1 0 1,-2-1 0,1 1 0,-1 0-1,0-1 1,-1 1 0,0-1-1,-1 1 1,0-1 0,0 0 0,-1 1-1,0-1 1,-1 1 0,0-1-1,-1 1 1,-2-7-73,3 14 22,-1 0 0,1 0 0,-1 0 0,0 0 0,0 0 0,0 1 0,0-1 0,0 1 0,0 0 0,0 0 0,0 0 0,0 0 0,0 1-1,-1-1 1,1 1 0,0-1 0,-1 1 0,1 1 0,0-1 0,0 0 0,-1 1 0,1-1 0,0 1 0,0 0 0,0 0 0,0 0 0,0 1 0,0-1 0,0 1 0,0 0 0,0-1 0,1 1 0,-1 0-1,1 1 1,-2 0-22,-22 16 29,2 0 0,0 2 0,1 1 0,1 1-1,-18 23-28,-19 40 68,60-86-133,-1 0 0,1 0 0,-1 0 0,0-1 0,1 1 0,-1 0 0,1 0 0,-1 0 0,1 0 0,-1 0 0,0 1 0,1-1-1,-1 0 1,1 0 0,-1 0 0,1 0 0,-1 0 0,0 1 0,1-1 0,-1 0 0,0 0 0,1 0 0,-1 1 0,0-1 0,1 0-1,-1 1 1,0-1 0,1 0 0,-1 1 0,0-1 0,0 0 0,1 1 0,-1-1 0,0 1 0,0-1 0,0 0 0,0 1 0,0-1 0,0 1-1,1-1 1,-1 0 0,0 1 0,0-1 0,0 1 65,25-30-4113</inkml:trace>
  <inkml:trace contextRef="#ctx0" brushRef="#br0" timeOffset="62568.745">10404 3592 2625,'-31'1'10476,"30"-1"-10406,1-1-1,0 1 1,-1 0-1,1 0 1,-1 0-1,1 0 1,0 0-1,-1-1 0,1 1 1,0 0-1,-1 0 1,1 0-1,0-1 1,-1 1-1,1 0 1,0-1-1,0 1 0,-1 0 1,1-1-1,0 1 1,0 0-1,0-1 1,-1 1-1,1 0 1,0-1-1,0 1 0,0-1 1,0 1-1,0 0 1,0-1-1,0 1 1,0-1-1,0 1 1,0 0-1,0-1 0,0 1 1,0-1-1,0 1 1,0 0-1,0-1 1,0 1-1,1-1 0,-1 1 1,0 0-1,0-1 1,0 1-1,1 0 1,-1-1-1,0 1 1,0 0-1,1 0 0,-1-1 1,0 1-1,1 0 1,-1 0-1,0-1 1,1 1-70,58-32 681,40-30-582,-97 61-103,0 0 0,0 1 0,-1-1 0,1 0 0,0 1 1,0-1-1,0 1 0,0 0 0,0-1 0,0 1 0,0 0 0,0 0 0,0 0 1,0 1-1,0-1 0,0 0 0,0 1 0,-1-1 0,1 1 0,0 0 1,0 0-1,0-1 0,-1 1 0,1 0 0,0 0 0,-1 1 0,1-1 0,-1 0 1,1 1-1,-1-1 0,0 0 0,0 1 0,1 0 0,-1-1 0,0 1 0,0 0 1,-1-1-1,1 1 0,0 0 0,0 0 0,-1 0 0,1 0 0,-1 0 0,0 0 1,0 0-1,1-1 0,-1 1 0,0 0 0,-1 0 0,1 0 0,0 0 4,-2 15 19,-2 0 0,1 0 1,-2 0-1,0-1 0,-1 1 0,-1-1 0,0-1 0,-1 1 0,-1-2 0,-3 6-19,12-20 0,-34 54 449,-2-1 0,-2-2 0,-2-1 1,-29 25-450,42-42 1523,99-40-1345,-11 5-191,115-14 34,-174 17-26,0-1-1,0-1 1,0 1-1,0 0 1,0-1-1,0 1 1,0-1-1,0 1 1,0-1-1,0 0 1,0 0 0,0 0-1,0 0 1,-1 0-1,1 0 1,0-1-1,-1 1 1,1 0-1,-1-1 1,1 1-1,-1-1 1,0 0-1,0 1 1,1-1-1,-1 0 1,-1 0-1,1 0 1,0-1 5,-1-15-4864,4 7 1169</inkml:trace>
  <inkml:trace contextRef="#ctx0" brushRef="#br0" timeOffset="63026.666">11052 3733 9362,'3'-5'6088,"-4"16"-3677,1 124-1673,0-103-705,-2 16 6,3 1 1,1-1 0,3 1 0,3 6-40,10-7 88,-18-47-85,0-1 1,1 0 0,-1 0 0,0 0 0,1 0-1,-1 1 1,1-1 0,-1 0 0,0 0-1,1 0 1,-1 0 0,1 0 0,-1 0 0,0 0-1,1 0 1,-1 0 0,1 0 0,-1 0-1,0 0 1,1 0 0,-1 0 0,1-1 0,-1 1-1,0 0 1,1 0 0,-1 0 0,0 0-1,1-1 1,-1 1 0,0 0 0,1 0 0,-1-1-1,0 1 1,1 0 0,-1-1 0,0 1-1,0 0 1,0-1 0,1 1 0,-1 0 0,0-1-1,0 1 1,0-1 0,0 1 0,0 0-1,0-1 1,1 1 0,-1-1 0,0 1 0,0 0-1,0-1 1,0 1 0,-1-1 0,1 1-1,0 0 1,0-1 0,0 1 0,0-1 0,0 1-1,0 0 1,-1-1 0,1 1 0,0-1-4,3-37 1177,-6 0-3452,-9-1 627</inkml:trace>
  <inkml:trace contextRef="#ctx0" brushRef="#br0" timeOffset="63969.928">11588 3495 6073,'10'-49'7183,"37"-10"-5474,-46 58-1631,14-15 285,2 0 0,0 1 0,1 1 0,0 0 0,1 2 0,20-10-363,-35 20 12,0 0-1,0 0 1,0 0 0,0 1 0,1-1-1,-1 1 1,0 0 0,1 1 0,-1-1-1,1 1 1,-1 0 0,1 0-1,-1 0 1,1 1 0,-1-1 0,1 1-1,-1 0 1,0 1 0,1-1 0,-1 1-1,0-1 1,0 1 0,0 1-1,0-1 1,0 0 0,-1 1 0,1 0-1,-1 0 1,0 0 0,0 0 0,0 1-1,0-1 1,0 1 0,-1 0-1,1-1 1,-1 1 0,0 0 0,0 0-1,0 3-11,0 10 52,-2 0 0,0-1 0,-1 1 0,0 0 0,-1 0 0,-1 0 0,-1-1 0,-1 1 0,0-1 0,-1 0 0,0 0 0,-1-1 0,-1 0-1,-1 0 1,0-1 0,-3 3-52,-10 16 413,-1 0 0,-1-2 0,-2-1-1,-25 23-412,-12-5 967,166-23-391,-85-20-567,0-2-1,0 0 1,0 0-1,0-2 1,1 0-1,-1-1 0,0-1 1,0-1-1,1 0 1,-1-2-1,0 0 1,16-6-9,41-20-3769,-51 21-456</inkml:trace>
  <inkml:trace contextRef="#ctx0" brushRef="#br0" timeOffset="76244.571">11800 6123 5353,'-52'8'8243,"79"6"-7551,137 5-353,-149-19-322,0 1 0,0 0 0,0 1-1,0 0 1,-1 1 0,1 1 0,-1 1 0,3 1-17,-14-5-269,0 1 0,0 0 0,0-1 0,-1 1 1,1 1-1,0-1 0,-1 0 0,1 1 0,-1-1 0,0 1 1,0 0-1,0 0 0,0 0 0,0 0 0,-1 0 0,1 0 0,-1 0 1,0 1-1,0-1 0,0 0 0,0 1 0,-1 2 269,4 26-3734</inkml:trace>
  <inkml:trace contextRef="#ctx0" brushRef="#br0" timeOffset="78289.633">7271 5253 4833,'1'-1'224,"0"-1"0,0 0 0,0 0 0,-1 0 0,1 0 0,-1 0 0,1 0 0,-1 0-1,0 0 1,0 0 0,0 0 0,0 0 0,0 0 0,0 0 0,0 0 0,-1 0 0,1 0 0,-1 0 0,0 1 0,1-1 0,-1 0 0,0 0 0,0 0-1,0 1 1,0-1 0,0 0 0,-1 1 0,1-1 0,0 1 0,-1-1 0,1 1 0,-1 0 0,0 0 0,1-1 0,-1 1 0,0 0 0,0 1 0,0-1-1,1 0 1,-1 0 0,0 1 0,0-1 0,0 1 0,0 0 0,0 0 0,0-1 0,-1 1-224,-15 8 247,-1 1 1,1 1-1,1 0 0,0 1 0,0 1 1,1 0-1,1 2 0,0-1 1,1 2-1,0 0 0,1 1 0,1 0 1,1 1-1,-10 17-247,9-13 8,1 0 0,1 1-1,0 0 1,2 1 0,1 0 0,0 0-1,2 0 1,1 1 0,0 0 0,2 0-1,1 0 1,1 0 0,1 0 0,1 0 0,1 0-1,1 0 1,5 15-8,-9-35 0,1 1-1,0-1 1,0 1 0,1-1 0,0 0-1,-1 0 1,1 0 0,0 0 0,1 0-1,-1 0 1,1 0 0,0-1-1,0 1 1,0-1 0,0 0 0,0 0-1,1 0 1,0 0 0,-1-1-1,1 1 1,0-1 0,0 0 0,0 0-1,1-1 1,-1 1 0,0-1-1,1 0 1,-1 0 0,1 0 0,-1-1-1,1 1 1,-1-1 0,1 0-1,-1-1 1,1 1 0,-1-1 0,1 0-1,1 0 1,10-7 30,0-1-1,-1 0 0,0-1 0,-1-1 1,0 0-1,0-1 0,-1 0 0,-1-1 1,0-1-1,-1 0 0,0-1 0,-1 1 1,-1-2-1,0 0 0,3-8-29,-7 13 50,-2 7 18,-1 0 0,1-1 0,-1 1 0,0-1 0,0 0 0,-1 0 0,1 0 0,-1 0 0,0 0 0,0 0 0,-1 0 0,0-2-68,-1 5 43,-1 0 0,0 1 1,0 0-1,-1-1 1,1 1-1,0 0 1,0 0-1,-1 0 0,1 0 1,-1 0-1,1 1 1,0-1-1,-1 1 0,0-1 1,1 1-1,-1 0 1,1 0-1,-1 0 0,1 1 1,-1-1-1,1 0 1,-1 1-1,1 0 1,0 0-1,-1-1 0,1 1 1,0 1-1,-1-1 1,1 0-44,-5 2 7,0 0 1,0 0 0,0 1 0,0 0 0,1 0 0,0 0-1,-1 1 1,2 0 0,-1 0 0,1 1 0,-1 0 0,2 0-1,-1 0 1,1 0 0,0 1 0,-3 4-8,7-11-28,0 1-1,-1-1 1,1 0-1,0 1 1,0-1 0,0 0-1,-1 1 1,1-1-1,0 0 1,0 1 0,0-1-1,0 1 1,0-1-1,0 1 1,0-1 0,0 0-1,0 1 1,0-1-1,0 1 1,0-1-1,0 0 1,0 1 0,0-1-1,0 1 1,0-1-1,0 0 1,0 1 0,1-1-1,-1 1 1,0-1-1,0 0 1,1 1 0,-1-1-1,0 0 1,0 1-1,1-1 1,-1 0 0,0 0-1,1 1 1,-1-1-1,0 0 1,1 0 0,-1 1-1,1-1 1,-1 0-1,0 0 1,1 0 0,-1 0-1,1 0 1,-1 0-1,0 0 1,1 0 0,-1 0-1,1 0 1,-1 0-1,0 0 1,1 0 0,-1 0-1,1 0 29,29-9-1204,-24 7 1155,23-9-3122,2-1 588</inkml:trace>
  <inkml:trace contextRef="#ctx0" brushRef="#br0" timeOffset="78539.839">7578 5704 9122,'-2'3'2336,"-2"8"785,1 5-2649,-2 18-120,1 7-128,-1 13-56,3 1-88,4 4-8,0-9-32,4-7-16,-2-16 24,2-6-352,-4-9 32,2-9-2936,-4-4 639</inkml:trace>
  <inkml:trace contextRef="#ctx0" brushRef="#br0" timeOffset="79085.831">8059 5080 8490,'-19'3'5943,"-4"22"-4575,23-24-1340,-18 26 174,0 1-1,2 1 1,1 1 0,2 0 0,1 1-1,1 0 1,1 1 0,2 0 0,1 0 0,2 1-1,1 0 1,2 0 0,1 12-202,1-26 20,0 1-1,2 0 1,0 0-1,1-1 1,1 0 0,1 1-1,0-1 1,2-1-1,0 1 1,8 14-20,-13-30 3,0-1 0,0 1 1,0 0-1,0-1 0,1 1 0,-1-1 1,1 0-1,-1 0 0,1 0 1,0 0-1,0 0 0,-1 0 0,1-1 1,1 1-1,-1-1 0,0 0 0,0 0 1,0 0-1,1-1 0,-1 1 0,0-1 1,1 0-1,-1 1 0,0-1 0,1-1 1,-1 1-1,0-1 0,1 1 0,0-1-3,86-42 167,-82 38-111,0 0 0,-1 0 0,0-1-1,0 0 1,0 0 0,-1 0-1,0-1 1,0 0 0,0 0 0,-1-1-1,0 1 1,-1-1 0,0 0 0,0-1-1,0 1 1,-1-1 0,-1 1-1,1-1 1,-1 0 0,-1 0 0,0 0-1,0 0 1,0 0 0,-1 0 0,-1 0-1,0 0 1,0 0 0,-1-1-56,1 7 42,-1 0 0,0 0 0,1 0 0,-1 1 0,-1-1 0,1 1 0,0-1 1,0 1-1,-1 0 0,1 0 0,-1 0 0,0 0 0,0 1 0,1-1 0,-1 1 0,0 0 0,0-1 1,-1 1-1,1 1 0,0-1 0,0 0 0,0 1 0,-1-1 0,1 1 0,0 0 0,0 0 0,-1 1 1,1-1-1,0 1 0,0-1 0,0 1 0,-1 0 0,1 0 0,0 0 0,0 1 0,0-1 0,1 1 1,-1 0-1,0-1 0,1 1 0,-1 0 0,1 1 0,-1-1 0,1 1-42,-4 2-18,1 0 0,1 0 0,-1 1 0,1 0 0,0-1 0,1 2 0,-1-1 0,1 0 0,0 1 0,1-1 0,-1 1 0,1 0 0,1 0 0,-1 0 0,1 0 0,0 2 18,10 8-735,12-11-2960</inkml:trace>
  <inkml:trace contextRef="#ctx0" brushRef="#br0" timeOffset="88257.97">6582 3823 6313,'-4'2'584,"0"0"-1,0 1 1,0 0-1,1 0 1,-1 0-1,1 0 1,-1 1-1,1-1 0,0 1 1,1 0-1,-1 0 1,0 0-1,1 0 1,-1 3-584,3-6 27,0-1 0,0 1-1,0-1 1,0 1 0,1-1 0,-1 0 0,0 1 0,0-1 0,0 1 0,1-1 0,-1 1 0,0-1-1,1 0 1,-1 1 0,0-1 0,1 0 0,-1 1 0,0-1 0,1 0 0,-1 1 0,1-1 0,-1 0-1,1 0 1,-1 1 0,0-1 0,1 0 0,-1 0 0,1 0 0,-1 0 0,1 0 0,-1 0-1,1 0 1,-1 0 0,1 0 0,-1 0 0,1 0 0,-1 0 0,1 0 0,-1 0 0,1 0 0,-1 0-1,1-1 1,-1 1 0,1 0 0,-1 0 0,1 0 0,-1-1 0,0 1 0,1 0 0,-1-1 0,0 1-1,1 0 1,-1-1 0,0 1 0,1-1 0,-1 1 0,0 0 0,1-1 0,-1 1 0,0-1 0,0 1-1,0-1 1,0 1 0,1-1 0,-1 1-27,17-17 187,0 0 0,-1-1-1,-1-1 1,-1 0 0,0-1 0,8-18-187,-9 17 73,225-398 526,-223 398-558,-14 21-40,-1 0 1,0 0-1,0 0 1,1-1-1,-1 1 0,0 0 1,1 0-1,-1 0 1,1 0-1,-1 0 0,0 0 1,1 0-1,-1 0 1,0 0-1,1 0 1,-1 0-1,0 0 0,1 0 1,-1 1-1,0-1 1,1 0-1,-1 0 0,0 0 1,1 0-1,-1 1 1,0-1-1,0 0 1,1 0-1,-1 0 0,0 1 1,0-1-1,1 0 1,-1 0-1,0 1 0,0-1 1,0 0-1,0 1 1,1-1-1,-1 0 1,0 1-1,0-1 0,0 0 1,0 1-1,0-1 1,0 0-1,0 1 1,0-1-1,0 0 0,0 1 1,0-1-1,0 0 1,0 1-1,0-1 0,0 0 1,0 1-1,0-1 1,0 0-1,-1 1 1,1-1-1,0 0 0,0 1 1,0-1-1,-1 0 1,1 1-2,-3 43 123,-2-1 1,-2 1 0,-11 35-124,16-71 17,-67 290 539,67-221-403,2-76-157,-1-1 1,1 1-1,0-1 1,0 0-1,0 1 0,0-1 1,-1 1-1,1-1 0,0 1 1,0-1-1,0 1 0,0-1 1,0 1-1,0-1 0,0 1 1,0-1-1,0 0 0,1 1 1,-1-1-1,0 1 0,0-1 1,0 1-1,0-1 1,1 0-1,-1 1 0,0-1 1,0 1-1,1-1 0,-1 0 1,0 1-1,1-1 0,-1 0 1,0 1-1,1-1 0,-1 0 1,1 0-1,-1 1 0,1-1 1,-1 0-1,0 0 0,1 0 1,-1 0-1,1 1 1,-1-1-1,1 0 0,-1 0 1,1 0-1,-1 0 0,1 0 1,-1 0-1,0 0 0,1 0 1,-1 0-1,1-1 0,-1 1 1,1 0-1,-1 0 0,1 0 1,-1 0-1,0-1 0,1 1 1,-1 0-1,1 0 0,-1-1 1,0 1-1,1 0 1,-1-1-1,0 1 0,1 0 1,-1-1 3,19-29-1100,16-50-3832,-17 36 1305</inkml:trace>
  <inkml:trace contextRef="#ctx0" brushRef="#br0" timeOffset="88643.522">7206 3302 5241,'15'-30'5825,"-22"39"-2912,-16 54-2513,3 2 1,3 0-1,2 1 1,-3 49-401,11 22 520,7-134-504,-1 0-1,1 0 1,0 0 0,0 0-1,0 0 1,0 0 0,0 0 0,1 0-1,-1 0 1,1-1 0,0 1 0,0 0-1,0 0 1,0 0 0,0-1 0,1 1-1,-1-1 1,1 1 0,0-1 0,-1 1-1,1-1 1,0 0 0,0 0-1,1 0 1,-1 0 0,0 0 0,1-1-1,-1 1 1,1-1 0,0 1 0,-1-1-1,1 0 1,0 0 0,0 0 0,2 0-16,4-4 50,1-1 1,-1 0 0,0-1 0,0 0 0,0 0 0,-1-1 0,0 0-1,0 0 1,0-1 0,-1 0 0,0-1 0,-1 1 0,1-1 0,4-9-51,-11 17 1,18-22 178,-1-1 1,-1-1-1,0 0 0,-2-1 1,-2-1-1,0 0 0,-1-1 0,-2 0 1,4-19-180,-7-33 967,-6 76-919,-1 1 1,1-1 0,0 1-1,-1-1 1,0 1-1,1-1 1,-1 1 0,0 0-1,0-1 1,-1 1-1,1 0 1,0 0-1,-1 0 1,1 0 0,-1 0-1,0 0 1,1 0-1,-1 0 1,0 1 0,0-1-1,0 1 1,-1-1-1,1 1 1,0 0 0,0 0-1,-1 0 1,-1 0-49,0 1 27,-1 0 1,1 0 0,-1 1-1,1-1 1,-1 1-1,1 1 1,0-1-1,-1 0 1,1 1-1,0 0 1,0 0 0,0 0-1,0 1 1,1-1-1,-1 1 1,1 0-1,-1 0 1,1 0 0,0 1-1,-2 2-27,1-3 6,-9 10 12,0 1-1,1 0 1,0 1-1,1 0 1,1 1-1,0 0 1,1 1-1,-2 7-17,10-22-48,1-1 1,-1 0-1,1 1 0,-1-1 0,1 0 0,-1 1 0,1-1 0,0 1 1,0-1-1,0 0 0,0 1 0,0-1 0,0 1 0,0-1 0,0 1 0,0-1 1,1 1-1,-1-1 0,1 0 0,-1 1 0,1-1 0,-1 0 0,1 1 0,0-1 1,0 0-1,-1 0 0,2 1 48,36 15-5538,-5-12 1415</inkml:trace>
  <inkml:trace contextRef="#ctx0" brushRef="#br0" timeOffset="88911.285">7663 3801 8890,'-2'5'2696,"-4"19"465,2 8-2377,-7 12-288,2 6-248,0 5 1,4-11-9,-1-5-88,6-16-72,3-8-152,2-7-336,1-10-2985,1-13 728</inkml:trace>
  <inkml:trace contextRef="#ctx0" brushRef="#br0" timeOffset="89257.7">8053 3328 9178,'-1'0'126,"1"-1"0,0 1 0,-1-1-1,1 1 1,0 0 0,-1-1 0,1 1 0,-1 0 0,1 0 0,-1-1 0,1 1-1,-1 0 1,1 0 0,-1-1 0,1 1 0,-1 0 0,1 0 0,-1 0 0,1 0 0,-1 0-1,1 0 1,-1 0 0,1 0 0,-1 0 0,1 0 0,-1 0 0,1 0 0,-1 0-1,1 1 1,-1-1 0,1 0 0,-1 0 0,1 0 0,-1 1 0,1-1 0,-1 0-1,1 1 1,0-1 0,-1 0 0,1 1 0,-1-1 0,1 1 0,0-1 0,-1 1-126,-16 25 1374,-54 149-311,60-144-881,1 1 0,2 0 0,1 1 0,1 0 0,-1 33-182,6-58 31,1 0 0,0-1 0,0 1 0,0 0 0,1 0 0,0 0 0,1 0 0,0 0 0,0-1 0,1 1 0,0-1 0,0 0 0,0 1 0,1-1 1,0-1-1,1 1 0,-1-1 0,1 1-31,-2-6 7,-1 1 1,0-1-1,1 0 1,-1 0-1,1 0 0,-1 0 1,1 0-1,-1 0 1,1-1-1,0 1 1,-1-1-1,1 0 1,0 0-1,-1 0 1,1 0-1,0 0 1,-1 0-1,1-1 1,0 0-1,-1 1 0,1-1 1,-1 0-1,1 0 1,-1 0-1,2-2-7,12-5 64,-2 0-1,1-2 0,-1 0 1,-1 0-1,1-2 0,-2 1 0,0-2 1,0 1-1,-1-2 0,2-3-63,-11 14 15,82-118 713,-80 114-646,-1-1 0,1 1 0,-1 0 0,-1-1 0,1 0 0,-2 0 0,1 0 0,-1 0 0,0 0-1,0 0 1,-1 0 0,0 0 0,-1 0 0,0 0 0,0 0 0,-1 0 0,0-2-82,0 5 41,0 0-1,-1 0 1,1 0-1,-1 1 1,0-1 0,-1 1-1,1-1 1,-1 1-1,0 0 1,0 1 0,0-1-1,0 0 1,-1 1-1,1 0 1,-1 0 0,0 1-1,0-1 1,0 1-1,0 0 1,0 0 0,0 1-1,-1 0 1,1 0-1,-1 0 1,1 0 0,-3 1-41,0-1-49,1 1 0,-1 0 0,1 0 1,-1 1-1,1 0 0,-1 1 0,1 0 1,0 0-1,-1 0 0,1 1 0,1 0 1,-1 0-1,0 1 0,1-1 0,-1 2 1,1-1-1,0 1 0,1 0 0,-1 0 49,-11 18-5892,24-32 1423</inkml:trace>
  <inkml:trace contextRef="#ctx0" brushRef="#br0" timeOffset="128466.566">10621 3237 6177,'-1'-2'323,"0"0"-1,-1 0 1,1 1 0,-1-1-1,0 1 1,0-1-1,1 1 1,-1-1 0,0 1-1,0 0 1,0 0-1,0 0 1,-1 0-1,1 0 1,0 0 0,0 1-1,-1-1 1,1 1-1,0-1 1,0 1 0,-1 0-1,1 0 1,0 0-1,-1 0 1,1 1-1,0-1-322,-11 4 341,0 0 0,1 1 0,-1 1 0,1 0 0,1 0 0,-1 1 0,1 0 0,0 1 0,1 1 0,-6 6-341,9-10 115,-17 16-32,2 0 0,0 1 0,1 1 1,2 1-1,0 1 0,2 0 0,0 2 0,2 0 0,1 0 0,1 1 0,2 1 0,1 0 0,1 1 0,1 0 0,2 0 0,1 1 1,0 5-84,0 25-5,3 0 0,3-1 0,2 1 1,11 59 4,-7-78-8,3 0 0,1-1 0,2-1 0,4 6 8,-14-37-5,1 1 0,-1-1 1,2 0-1,-1 0 0,1-1 1,0 1-1,1-1 0,0 0 1,0-1-1,1 0 0,0 0 1,0 0-1,1 0 0,0-1 1,0-1-1,0 1 0,1-1 1,0-1-1,0 0 0,0 0 1,0 0-1,3-1 5,-1-2 10,1-2-1,0 1 0,0-2 1,-1 1-1,1-2 1,0 0-1,-1 0 0,0-1 1,0 0-1,0-1 1,0 0-1,-1 0 0,0-2 1,0 1-1,-1-1 1,1 0-1,-1-1 0,-1 0 1,4-5-10,13-13 129,-1-1-1,-1-2 1,-2 0 0,-1-1 0,16-30-129,-6 4 277,-1 0 0,-4-2 0,-1-1 0,-4 0 1,13-59-278,-28 98 72,0 0-1,-1 0 1,-1-1 0,-1 1 0,0-1 0,-2 1 0,0-1 0,-2 1 0,0-1 0,-1 1 0,-1 0 0,-1 0 0,-1 0 0,0 0 0,-2 1 0,0 0 0,-1 1 0,-8-12-72,5 13 22,-1-1 1,-1 2 0,0 0-1,-1 1 1,-1 0 0,0 1-1,-1 1 1,0 1 0,-1 0 0,-11-5-23,19 12-325,-1 1 0,1 0 0,-1 1 0,1 0 1,-1 1-1,0 0 0,0 1 0,-8-1 325,-15 5-4109</inkml:trace>
  <inkml:trace contextRef="#ctx0" brushRef="#br0" timeOffset="156424.766">7705 37 7362,'0'-2'285,"-1"0"0,0 0 1,0 0-1,0 0 1,0 0-1,0 0 0,0 1 1,0-1-1,0 0 1,-1 1-1,1-1 0,-1 0 1,1 1-1,-1 0 0,0-1 1,1 1-1,-1 0 1,0 0-1,0 0 0,0 0 1,0 0-1,0 0 1,0 1-1,0-1 0,0 1 1,-2-1-286,3 2 49,-1 1 0,1-1 0,-1 0 0,1 1 0,0-1 0,0 0 0,0 1 0,0 0 0,0-1 0,0 1 0,0 0 0,0-1 0,0 1 0,1 0-1,-1 0 1,1 0 0,-1-1 0,1 1 0,0 0 0,0 0 0,0 0 0,0 0 0,0 1-49,0-1 41,-6 78 270,4 0-1,7 50-310,-5-122 15,19 201 245,2-137 119,-51-112-5440,15 22 1868</inkml:trace>
  <inkml:trace contextRef="#ctx0" brushRef="#br0" timeOffset="156699.61">7502 530 5649,'-51'41'6052,"49"-39"-5961,0 0 0,1 1 0,-1 0 0,1-1-1,0 1 1,-1 0 0,1 0 0,1 0 0,-1 0 0,0 0-1,1 0 1,0 0 0,-1 0 0,1 0 0,0 0-1,1 0 1,-1 0 0,0 0 0,1 0 0,0 2-91,4 9 140,1 0 0,0 0 1,1 0-1,0-1 0,1 0 1,0 0-1,1-1 0,1 0 1,0-1-1,1 0 1,0 0-1,8 5-140,-18-15 12,1 1 13,0 0-1,0 0 0,0 0 0,0 0 0,0-1 0,0 1 0,0-1 1,1 1-1,-1-1 0,1 0 0,-1 0 0,1 0 0,-1 0 0,1 0 1,-1-1-1,1 1 0,0-1 0,-1 0 0,1 0 0,0 0 0,-1 0 1,1 0-1,0 0 0,0-1 0,1 0-24,7-6 139,1-1 0,-2 0 0,1-1 0,-1-1 0,-1 1 0,1-1 0,-2-1 0,0 0 0,0 0 0,5-10-139,6-6 201,96-163 389,8-58-4766,-71 168 1147</inkml:trace>
  <inkml:trace contextRef="#ctx0" brushRef="#br0" timeOffset="160909.77">7076 2985 7938,'-3'-2'304,"0"0"0,0 1-1,0-1 1,-1 1 0,1-1 0,0 1 0,0 0 0,-1 0 0,1 1 0,-1-1 0,1 1 0,-1-1-1,1 1 1,-1 0 0,1 1 0,-1-1 0,-2 1-304,-48-7 483,-3-19-72,50 24-345,1 1 1,-1 0 0,0 1 0,0-1 0,0 1-1,1 1 1,-1-1 0,0 1 0,1 0-1,-1 1 1,1-1 0,0 1 0,0 0-1,0 1 1,-1 1-67,-10 10 73,0 1 0,1 1 0,1 1 0,0 0 0,2 1 0,0 1 0,1 0-1,1 0 1,-2 9-73,-13 18 55,3 2-1,2 0 0,2 2 1,2 0-1,2 1 0,3 0 0,-4 38-54,10-49 9,2-1 1,2 1-1,2-1 0,1 1 0,3-1 0,0 0 0,3 0 0,2 0 0,1-1 0,2 0 0,1-1 0,2 0 0,2-1 0,1-1 0,9 10-9,-18-33 3,1 0-1,1-1 0,-1 0 0,2-1 0,0 0 0,0-1 0,1 0 1,0-1-1,1-1 0,0 0 0,0 0 0,1-2 0,-1 0 0,2 0 0,7 0-2,-9-5 6,-1-1 1,1-1-1,0 0 0,0-1 0,-1-1 0,1 0 0,-1 0 0,0-2 0,0 1 0,0-2 0,-1 0 0,0 0 0,0-1 0,0-1 0,-1 0 0,0 0 0,-1-1 0,1 0 0,4-8-6,14-10 59,-2-2-1,-1-1 1,-1-1-1,-2-1 1,-1-2-1,-2 0 1,-1-1 0,-2 0-1,12-34-58,-9 10 52,-2-1 0,-3 0 0,-2-1 0,-3-1 0,1-58-52,-8 59 32,-4 1 0,-1 0 0,-4-1 0,-5-19-32,11 79 0,-32-126 138,30 122-135,0-1-1,-1 1 1,0-1 0,0 1 0,0 0 0,-1 1 0,1-1 0,-1 0 0,0 1 0,0 0 0,-1 0 0,1 0 0,-1 0 0,0 1-1,0 0 1,0 0 0,-1 0 0,1 1 0,0 0 0,-6-2-3,3 3-206,0 1-1,-1 0 1,1 0 0,0 0 0,0 1-1,0 1 1,0-1 0,0 1-1,0 0 1,0 1 0,0 0 0,1 1-1,-1-1 1,1 1 0,0 0-1,0 1 1,1 0 0,-1 0 0,1 1-1,0-1 1,1 1 0,-5 6 206,-44 44-3177</inkml:trace>
  <inkml:trace contextRef="#ctx0" brushRef="#br0" timeOffset="182764.332">1223 3845 7922,'-8'-12'5558,"230"105"-5134,-176-82-369,0-3 0,1-1 0,0-3 1,0-1-1,0-3 0,0-2 0,0-1 0,0-3 0,0-2 0,-1-2 0,0-2 0,-1-2 0,-1-1 0,30-17-55,10-4 61,113-39 317,-137 71-2110,-48 12 209</inkml:trace>
  <inkml:trace contextRef="#ctx0" brushRef="#br0" timeOffset="183107.729">2591 3342 8698,'-1'6'3498,"2"7"251,14 4-3016,-1-12-701,0 0 0,1-1-1,-1-1 1,1 0-1,0-1 1,-1 0 0,1-1-1,0-1 1,0 0 0,0-2-1,0 1 1,0-2 0,1 0-32,-9 2 16,-5 1-11,156-7 222,-151 8-225,0 0 0,0 0-1,-1 0 1,1 1 0,0 0 0,-1 0-1,1 1 1,-1 0 0,0 0 0,0 0-1,0 1 1,0 0 0,-1 0 0,1 0-1,-1 1 1,0 0 0,0 0 0,-1 0-1,0 1 1,4 5-2,-5-5-1,0 0-1,-1 1 1,0-1 0,0 1-1,0 0 1,-1-1 0,0 1-1,-1 0 1,1 0 0,-1 0-1,0 0 1,-1 0 0,0-1-1,0 1 1,0 0 1,-7 28 56,-1-1-1,-2 0 1,-1-1 0,-1 0-1,-9 12-55,1 2 110,1 0 16,-155 321 907,122-292-4463,25-60 763</inkml:trace>
  <inkml:trace contextRef="#ctx0" brushRef="#br0" timeOffset="186529.151">11985 2964 6657,'0'-2'91,"0"0"166,0-1 0,0 0 0,-1 1 0,1-1 0,-1 0 0,1 1 0,-1-1 0,0 1 0,0-1 0,0 1 0,-1-1 0,1 1 0,0 0 0,-1 0 0,1 0 0,-1-1 0,0 2 0,0-1 0,0 0 0,0 0 0,0 0 0,0 1 0,-1-1 0,1 1 0,0 0 0,-1 0 0,0 0-257,-14-2 226,0 0 0,-1 2-1,1 0 1,-1 1 0,1 1 0,-1 1 0,1 0 0,0 2-1,-1-1 1,2 2 0,-1 0 0,-3 3-226,-2 0 53,1 1 0,1 1 0,0 1 1,0 1-1,1 1 0,0 0 0,1 1 0,1 1 1,0 1-1,1 1 0,1 0 0,0 1 0,2 0 1,0 1-1,1 1 0,1 0 0,0 0 0,-1 9-53,-6 12 32,3 1 0,1 1-1,2 0 1,2 0-1,2 1 1,2 0 0,2 0-1,1 1 1,3-1-1,2 1 1,1-1 0,3 1-1,9 36-31,-12-67 10,1 1-1,1-1 0,0 1 1,1-2-1,0 1 1,1 0-1,1-1 0,0-1 1,1 1-1,0-1 1,1-1-1,0 0 0,1 0 1,0-1-1,1 0 1,0-1-1,0 0 0,1-1 1,0-1-1,3 2-9,-2-4 22,0 0-1,1-1 1,-1-1-1,1 0 1,0-1 0,-1 0-1,1-2 1,0 1-1,0-2 1,0 0-1,0-1 1,-1 0 0,1-1-1,-1-1 1,1 0-1,-1-1 1,9-5-22,1-1 89,0-2-1,-1-1 1,-1-1 0,0 0 0,-1-2-1,-1 0 1,-1-2 0,0 0 0,7-10-89,2-7 156,-1 0-1,-1-2 1,-3-1 0,-1-1 0,-2 0 0,-1-2 0,4-19-156,-16 39 49,-1 1 0,-1 0 0,-1-1 0,0 0 0,-2 0 0,-1 0 0,-1 0 0,0-1 0,-3-9-49,2 21 34,-1 0 0,0 1 0,-1-1 0,-1 0 0,1 1-1,-2 0 1,1 0 0,-1 0 0,-1 1 0,0-1 0,0 1 0,-1 1 0,0-1 0,0 1 0,-1 0 0,0 1-1,0 0 1,-1 0 0,-7-4-34,-6 1-35,1 1 0,-1 1-1,-1 1 1,1 1 0,-1 1-1,0 1 1,-1 1 0,1 1-1,0 1 1,-1 1 0,1 1 0,-1 1-1,1 1 1,0 2 0,0 0-1,0 1 1,1 1 0,0 1-1,0 1 1,1 1 0,-1 2 35,-26 13-3556,18-4 49</inkml:trace>
  <inkml:trace contextRef="#ctx0" brushRef="#br0" timeOffset="211570.694">12337 4938 5465,'0'-4'319,"0"0"1,-1 0-1,0 0 0,0 0 0,0 1 0,0-1 1,0 0-1,-1 1 0,0-1 0,0 1 0,0-1 1,0 1-1,0 0 0,-1 0 0,1 0 0,-1 0 1,0 0-1,0 1 0,0-1 0,0 1 1,0 0-1,-2-1-319,-86-39 1210,71 34-794,-9-3-214,-1 1 0,0 1 0,-1 2 0,0 1 0,0 1 0,0 2 1,-1 1-1,1 1 0,-11 3-202,19 2 14,0 0 1,0 2-1,0 0 1,1 2-1,0 1 0,1 0 1,-1 2-1,2 0 1,0 1-1,0 1 1,1 1-1,1 1 1,0 1-1,1 0 0,-14 19-14,3-2 12,3 1 0,0 1-1,3 1 1,0 1-1,3 1 1,1 1 0,2 1-1,-2 12-11,3-6 8,3 0 0,1 1 0,3 0 0,1 1 0,3 0 0,1 21-8,4-27-2,1 0 0,2 0-1,1-1 1,3 0 0,1 0-1,7 16 3,-9-36 5,1 0 0,1 0 1,0-1-1,2 0 0,0-1 0,1 0 0,1-1 0,1 0 0,1-1 0,0-1 0,1 0 0,1-1 0,1 0-5,0-3 11,1 0-1,0-1 1,0-1-1,1-1 1,1 0 0,0-2-1,0 0 1,0-2-1,1 0 1,-1-1-1,1-1 1,3-1-11,7-3 25,0 0-1,0-3 1,0 0 0,0-2 0,0-1 0,-1-2-1,0-1 1,-1-1 0,0-2 0,5-4-25,11-6 111,0-2-1,-2-2 1,0-1 0,-2-3-1,-2-2 1,0-1 0,1-6-111,-18 17 117,0-2-1,-2-1 1,-2 0 0,0-2 0,-1 0 0,-2-1 0,-1 0-1,-1-2 1,-2 1 0,2-11-117,-9 24 94,0 0 1,-2 0 0,0 0-1,-1 0 1,-1 0-1,0 0 1,-1-1-1,-1 1 1,-1 0-1,0 0 1,-1 0-1,-1 0 1,-1 0-1,0 1 1,-5-9-95,-4-2 106,-1 1-1,-2 1 1,0 0 0,-2 1 0,-3-2-106,6 7-36,-1 0 0,-1 1 0,0 1 0,-2 1 1,1 1-1,-2 0 0,0 2 0,-1 0 0,0 2 0,-1 0 0,0 1 0,-1 2 0,0 0 0,-2 1 36,15 5-442,-1 0 0,0 1 0,0 1-1,0-1 1,1 2 0,-1 0 0,0 0 0,0 1-1,1 1 1,-1-1 0,1 2 0,-2 1 442,-36 22-4068</inkml:trace>
  <inkml:trace contextRef="#ctx0" brushRef="#br0" timeOffset="217631.306">10881 7561 2569,'0'-2'-115,"0"2"220,-1 0-1,1 1 1,-1-1-1,1 0 1,-1 0 0,1 0-1,-1 1 1,1-1-1,-1 0 1,1 0 0,-1 0-1,0 0 1,1 0-1,-1 0 1,1 0 0,-1 0-1,1-1 1,-1 1-1,1 0 1,-1 0 0,1 0-1,-1 0 1,1-1-1,-1 1 1,1 0 0,-1-1-1,1 1 1,-1 0-1,1-1 1,-1 1 0,1 0-1,0-1 1,-1 1 0,1-1-1,0 1 1,-1-1-1,1 1 1,0-1 0,0 1-1,0-1 1,-1 1-1,1-1 1,0 1 0,0-1-1,0 1 1,0-1-1,0 0 1,0 1 0,0-1-1,0 1 1,0-1-1,0 1 1,0-1 0,0 1-1,0-1 1,1 1-1,-1-1-104,-66 62 2722,-144 185-1177,32-63-1119,-144 146-80,152-174-79,28-22 21,-21 8 285,-4-13 2,228-191-4048,-20 8 958</inkml:trace>
  <inkml:trace contextRef="#ctx0" brushRef="#br0" timeOffset="217945.155">10289 7488 9066,'0'-4'291,"0"0"1,-1 1-1,2-1 0,-1 0 1,0 0-1,1 0 0,0 0 1,0 0-1,0 0 1,0 1-1,1-1 0,-1 0 1,1 1-1,0-1 0,0 1 1,0 0-1,1-1 0,-1 1 1,1 0-1,0 1 1,2-3-292,16-7 59,0 1 1,1 0 0,0 2 0,1 0 0,0 2 0,9-2-60,26-9 6,437-139 35,-361 112-22,-127 43-16,-5 0-6,-1 1-1,0 0 1,1 0 0,-1 0-1,1 0 1,-1 1-1,1-1 1,0 0 0,-1 1-1,1-1 1,-1 1 0,1-1-1,0 1 1,0 0-1,-1 0 1,1 0 0,0 0-1,0 0 1,-1 0 0,1 0-1,0 1 1,-1-1-1,1 0 1,0 1 0,-1 0-1,1-1 1,0 1 0,-1 0-1,1 0 1,-1 0-1,0 0 1,1 0 0,-1 0-1,0 0 1,1 0 0,-1 1-1,0-1 1,0 0-1,0 1 1,0-1 0,0 1-1,-1-1 1,1 1 0,0 0 3,-20 114-216,-40 82 101,25-91 195,5 1 0,-7 62-80,33-154 85,1 0-1,0 0 1,1 0 0,0 0 0,2 1-1,0-1 1,1 0 0,0 0 0,1 0-1,1-1 1,4 12-85,40 35-2287</inkml:trace>
  <inkml:trace contextRef="#ctx0" brushRef="#br0" timeOffset="223146.848">8154 9700 6513,'-9'-72'6249,"7"68"-6158,1 1 1,-1 0-1,0 0 1,0 0-1,0 1 1,-1-1-1,1 0 1,0 1-1,-1 0 1,0-1-1,0 1 0,0 0 1,0 0-1,0 1 1,0-1-1,0 1 1,0-1-1,-1 1 1,1 0-1,-1 0-91,-3 0 6,0 0 0,0 0 0,0 1-1,0 0 1,0 0 0,0 0 0,0 1 0,0 0 0,0 1-1,0-1 1,0 1 0,1 1 0,-1-1 0,1 1 0,-1 0-1,1 1 1,0-1 0,0 1 0,1 1 0,-1-1 0,1 1-1,0 0 1,0 0 0,0 0 0,1 1 0,0-1-1,-3 7-5,-17 19-6,13-16 27,0-1 0,1 1 0,1 1 0,0 0 0,1 0 1,1 1-1,1 0 0,0 0 0,1 0 0,1 1 0,0 0 0,1 4-21,4-20 11,-1-1 1,1 1-1,0 0 0,-1 0 1,1-1-1,0 1 0,0-1 0,0 1 1,1-1-1,-1 1 0,0-1 0,0 0 1,1 1-1,-1-1 0,1 0 0,-1 0 1,1 0-1,0 0 0,-1 0 1,1 0-1,0-1 0,0 1 0,-1-1 1,1 1-1,0-1 0,0 1 0,0-1 1,0 0-1,0 0 0,-1 0 0,1 0 1,0 0-1,0-1 0,0 1 0,0-1 1,-1 1-1,1-1 0,2 0-11,32-14 56,-1-1 0,-1-1-1,0-3 1,26-19-56,-30 21 19,0-1 0,-1-2 1,-2-1-1,0-1 0,-1-2 0,-1 0 0,-2-2 0,9-13-19,-28 35-4,-1 1 0,1-1 0,-1 0 0,-1 0 0,1-1 0,-1 1 0,0 0 0,0-1 0,0 0 0,-1 1 0,0-1 0,0 0 4,-1 5-4,-1 1 0,1-1 0,-1 0-1,0 1 1,1-1 0,-1 1-1,0-1 1,1 1 0,-1-1 0,0 1-1,0-1 1,1 1 0,-1 0-1,0-1 1,0 1 0,0 0 0,0 0-1,0 0 1,1 0 0,-1 0-1,0 0 1,0 0 0,0 0 0,0 0-1,0 0 1,0 0 0,1 0-1,-1 1 1,0-1 0,0 0 0,0 1-1,1-1 1,-1 0 0,0 1-1,0-1 1,1 1 0,-1-1 0,0 1-1,1 0 1,-1-1 0,0 1-1,1 0 1,-1-1 0,1 1 0,0 0-1,-1 0 1,0 0 4,-17 15-47,1 1 0,0 0 0,1 2 0,0 0-1,2 0 1,0 2 0,2-1 0,0 2 0,-5 14 47,-21 86-44,37-119 49,0 0 0,1 1 0,-1-1 0,1 0 0,0 0 0,0 0 0,0 1 0,1-1-1,-1 0 1,1 0 0,-1 0 0,1 0 0,0 0 0,0 0 0,0 0 0,1 0 0,-1 0 0,1 0 0,0-1 0,0 1 0,-1 0 0,2-1 0,-1 0 0,0 1 0,0-1 0,1 0 0,-1 0 0,1 0 0,0-1-1,0 1 1,-1-1 0,1 1 0,0-1 0,0 0 0,2 0-5,8 0 41,0 0 0,0-1 0,0-1 0,0 0 0,0-1 0,0 0 0,8-3-41,7-1 59,-1-2 0,1 0 0,-1-2-1,-1-1 1,0-1 0,13-9-59,-27 14 17,0-1-1,-1 1 1,0-2 0,0 0 0,-1 0-1,0-1 1,0 0 0,-1-1-1,-1 0 1,0 0 0,0-1-1,-1 0 1,-1 0 0,3-8-17,-5 6-85,-10 28-76,-1 5 65,3-7 74,-1 0 0,1 0-1,1 0 1,0 0-1,1 0 1,0 1 0,1 0-1,1-1 1,0 1-1,1 9 23,0-21 12,1 1-1,-1 0 0,1-1 1,0 1-1,0-1 1,-1 1-1,1-1 0,0 0 1,0 0-1,0 0 0,0 0 1,1 0-1,-1 0 0,0 0 1,0-1-1,0 1 1,1-1-1,-1 0 0,0 0 1,1 1-1,-1-1 0,0-1 1,1 1-1,-1 0 1,0-1-1,0 1 0,0-1 1,1 1-1,-1-1 0,0 0 1,0 0-1,0-1-11,-1 2 0,28-9 92,-1-1-1,0-2 1,0-1-1,-1-1 1,19-13-92,-13 8 38,-2-1 0,0-2 0,-2-1-1,0-1 1,-2-1 0,0-2 0,4-7-38,10-36 64,-42 70-65,1 0 0,-1 0 0,1 0 0,-1 1-1,1-1 1,-1 0 0,0 0 0,1 0 0,-1 0-1,1 0 1,-1 0 0,1 0 0,-1 0 0,0 0 0,1 0-1,-1 0 1,1-1 0,-1 1 0,1 0 0,-1 0 0,1 0-1,-1-1 1,1 1 0,-1 0 0,1-1 0,-1 1-1,1 0 1,-1-1 0,1 1 0,0-1 0,-1 1 0,1-1-1,0 1 1,-1-1 0,1 1 0,0-1 0,-1 1 0,1-1-1,0 1 1,0-1 0,0 1 0,0-1 0,0 1 0,0-1-1,-1 0 1,1 1 0,0-1 0,0 1 0,1-1-1,-1 1 1,0-1 0,0 0 0,0 1 0,0-1 0,0 1-1,1-1 1,-1 1 0,0-1 0,1 1 0,-1-1 0,0 1-1,1-1 1,-1 1 0,0-1 0,1 1 0,-1 0-1,1-1 1,-1 1 0,1 0 0,-1-1 1,-38 24-126,23-11 98,-1 2 0,2 0-1,0 0 1,1 2 0,0-1-1,1 2 1,1-1 0,0 2-1,-3 9 29,12-24 4,0 0-1,1 0 0,-1 0 1,1 0-1,-1 1 0,1-1 0,0 0 1,0 1-1,0-1 0,1 1 1,-1-1-1,1 1 0,0 0 0,0-1 1,0 1-1,1-1 0,-1 1 1,1-1-1,0 1 0,0-1 0,0 1 1,0-1-1,1 0 0,-1 1 0,1-1 1,0 0-1,0 0 0,0 0 1,0-1-1,0 1 0,1 0 0,-1-1 1,1 1-1,0-1 0,0 0 1,0 0-1,1 1-3,7 0 40,0 0 1,0 0-1,0-1 1,0 0-1,0-1 1,0 0-1,1-1 1,8-1-41,13 1-61,-32 0-19,0 1 0,0-1-1,0 0 1,0 0 0,-1 1 0,1-1 0,0 0 0,0 0 0,0 0 0,0 0 0,0 0 0,0 0 0,-1 0 0,1 0 0,0 0 0,0-1 0,0 1 0,0 0 0,0-1 0,-1 1 0,1 0 0,0-1 0,0 1 0,-1-1 0,1 1 0,0-1 0,-1 1 0,1-1 0,0 0 0,-1 1 0,1-1 0,-1 0 0,1 1 0,-1-1 0,1 0 0,-1 0 0,0 0 0,1 1 0,-1-1 0,0 0 0,1 0 0,-1 0 0,0 0 0,0 0 0,0 0 80,-7-24-2769</inkml:trace>
  <inkml:trace contextRef="#ctx0" brushRef="#br0" timeOffset="223470.713">8958 9394 10050,'-3'-18'2793,"2"6"687,4 6-2823,2 3-393,8 7-128,5 1-128,17 7-248,8 4-328,24 6-2913,8 0 608</inkml:trace>
  <inkml:trace contextRef="#ctx0" brushRef="#br0" timeOffset="223690.254">9594 9511 9690,'-92'19'5450,"53"-10"-5208,0 3 0,1 1 1,1 2-1,-10 6-242,43-20 23,1 1 0,-1-1-1,1 0 0,-1 1 1,1 0-1,0-1 0,0 1 1,0 1-1,0-1 0,0 0 0,1 1 1,-1-1-1,1 1 0,-1 0 1,1 0-1,0 0 0,0 0 1,-2 3-23,6-4 11,-1-1 1,0 1 0,0-1 0,1 0 0,-1 0 0,1 0-1,-1 0 1,1 0 0,-1 0 0,1 0 0,0 0 0,-1 0-1,1-1 1,0 1 0,-1-1 0,1 1 0,0-1 0,0 0-1,0 0 1,0 0 0,-1 0 0,1 0 0,0 0 0,0 0-1,0 0-11,1 0 17,63 3 142,-34-2-153,1 1 0,-1 1 0,1 1 0,-1 2-1,-1 2 1,14 5-6,-41-12-11,0-1-1,-1 1 0,1 0 0,-1 1 0,0-1 1,1 1-1,-1-1 0,0 1 0,0 0 1,0 0-1,0 0 0,0 1 0,-1-1 1,1 1-1,-1-1 0,1 1 0,-1 0 0,0 0 1,0 0-1,0 0 0,-1 0 0,1 1 1,-1-1-1,0 1 0,1-1 0,-2 1 1,1-1-1,0 1 0,-1-1 0,1 1 1,-1-1-1,0 1 0,0 0 0,-1 1 12,-45 52-212,25-40 295,-2-1 1,0-1-1,-1-1 0,0-1 0,-1-2 0,0 0 0,-1-1 1,-23 4-84,42-11 28,0-1 1,0 0-1,-1-1 1,1 0-1,-1 0 1,1 0 0,-1-1-1,1 0 1,-1-1-1,1 0 1,0 0-1,-5-1-28,11 2-70,1-1 0,-1 1 0,0 0-1,1 0 1,-1-1 0,1 1 0,-1 0 0,1-1-1,-1 1 1,1-1 0,-1 1 0,1-1-1,0 1 1,-1-1 0,1 1 0,-1-1 0,1 1-1,0-1 1,0 0 0,-1 1 0,1-1-1,0 1 1,0-1 0,0 0 0,0 1-1,-1-1 1,1 0 0,0 1 0,0-1 0,0 0-1,1 1 1,-1-1 0,0 1 0,0-1-1,0 0 1,0 1 0,1-1 0,-1 1-1,0-1 1,0 0 0,1 1 0,-1-1 0,0 1-1,1-1 1,-1 1 0,1-1 0,-1 1-1,1-1 1,-1 1 0,1 0 0,-1-1 0,1 1-1,0-1 71,19-28-2858</inkml:trace>
  <inkml:trace contextRef="#ctx0" brushRef="#br0" timeOffset="224335.462">9801 9656 4417,'92'1'9416,"-6"-34"-7128,-73 26-2123,-1-2 0,0 1-1,0-2 1,-1 1 0,-1-1 0,0-1 0,0 0 0,5-8-165,-14 18-1,0 0 1,-1 0 0,1 1 0,0-1 0,-1 0-1,1 0 1,0 0 0,-1 1 0,1-1-1,-1 0 1,0 0 0,1 0 0,-1 0 0,0 0-1,1 0 1,-1 0 0,0 0 0,0 0-1,0 0 1,0 0 0,0 0 0,0-1-1,0 1 1,0 0 0,0 0 0,-1 0 0,1 0-1,0 0 1,-1 0 0,1 1 0,-1-1-1,1 0 1,-1 0 0,1 0 0,-1 0-1,1 0 1,-1 1 0,0-1 0,0 0 0,1 0-1,-1 1 1,0-1 0,0 1 0,0-1-1,0 1 1,0-1 0,0 1 0,0-1-1,0 1 1,0 0 0,0-1 0,0 1 0,0 0-1,0 0 1,0 0 0,0 0 0,0 0-1,0 0 1,-13 2-20,1 1 0,0 0 0,1 0 0,-1 2 0,0-1-1,1 2 1,0 0 0,0 0 0,1 1 0,0 0 0,0 1 0,1 1-1,0-1 1,0 1 0,1 1 0,0 0 0,1 0 0,-5 8 20,4-7-19,1 0 0,1 1 0,-1 0 0,2 1 1,0 0-1,0 0 0,1 0 0,1 0 0,0 1 1,0 2 18,4-12 4,-1-1 0,1 0 0,0 1 0,0-1 1,0 1-1,1-1 0,-1 0 0,1 1 0,0-1 1,0 0-1,0 0 0,0 0 0,0 0 1,1 0-1,-1 0 0,1 0 0,0 0 0,0 0 1,0-1-1,0 1 0,0-1 0,1 1 0,-1-1 1,1 0-1,0 0 0,-1 0 0,1 0 0,0-1 1,0 1-1,0-1 0,0 1 0,3-1-4,5 1 30,-1 0 1,1-1-1,-1-1 0,1 0 0,-1 0 0,1-1 0,-1-1 0,1 0 1,-1 0-1,2-1-30,1 0 28,49-14 61,0-3 1,-1-3-1,-2-2 1,0-2-1,51-35-89,-93 53 10,59-34-61,-76 43 46,-1 0 0,1 1-1,0-1 1,0 0 0,-1 1-1,1-1 1,0 0-1,0 1 1,0-1 0,0 0-1,-1 0 1,1 1-1,0-1 1,0 1 0,0-1-1,0 0 1,0 1 0,0-1-1,0 0 1,0 1-1,0-1 1,0 0 0,0 1-1,0-1 1,0 0 0,0 1-1,0-1 1,0 1-1,1-1 1,-1 0 0,0 0-1,0 1 1,0-1-1,0 0 1,1 1 0,-1-1-1,0 0 1,0 0 0,1 1-1,-1-1 1,0 0-1,1 0 1,-1 1 0,0-1-1,0 0 1,1 0-1,-1 0 1,0 0 0,1 0-1,-1 1 1,1-1 0,-1 0-1,0 0 1,1 0-1,-1 0 1,0 0 0,1 0-1,-1 0 1,0 0-1,1 0 1,-1 0 0,0-1-1,1 1 1,-1 0 0,0 0-1,1 0 1,-1 0-1,0 0 6,-14 36-204,12-32 172,-27 85 8,29-88 37,-1 1 0,1-1 0,0 0 1,0 0-1,0 0 0,0 0 0,0 0 1,0 1-1,0-1 0,0 0 0,0 0 1,1 0-1,-1 0 0,0 0 0,1 0 1,-1 0-1,1 0 0,-1 0 0,1 0 1,-1 0-1,1 0 0,0 0 0,0 0 1,-1 0-1,1-1 0,0 1 0,0 0 0,0 0 1,0-1-1,0 1 0,0-1 0,0 1 1,0-1-1,0 1 0,0-1 0,0 0 1,0 1-1,0-1 0,0 0 0,1 0 1,-1 0-1,0 0-13,52-8 491,239-95 310,-286 101-807,-4 1-2,1 0-1,-1 0 0,0 0 1,0 0-1,1 1 0,-1-1 1,0 1-1,1 0 0,-1 0 0,1 0 1,-1 0-1,0 0 0,1 0 1,-1 0-1,0 1 0,1-1 1,-1 1-1,0 0 0,1 0 9,-2 1-15,0 0 0,0 0 0,-1 0 0,1 0 0,-1 0 0,1 0 0,-1 0 0,0 0-1,0 1 1,0-1 0,0 0 0,0 0 0,-1 0 0,1 0 0,0 1 0,-1-1 0,0 0-1,1 0 1,-1 0 0,0 0 0,0 0 0,0-1 0,0 1 0,-2 1 15,-1 7-51,1-2 24,2-7 29,-1 0-1,1 1 1,0-1-1,0 1 1,0 0-1,0-1 1,0 1-1,0 0 1,0-1-1,1 1 1,-1 0-1,1 0 1,-1 0-1,1 0 1,0 0-1,0 0 1,-1 0-1,1-1 1,1 1-1,-1 0 1,0 0-1,0 0 1,1 0-1,-1 0 1,1 0-1,-1-1 1,1 1-1,0 0 1,0 0-1,0-1 1,0 1-1,0 0 1,0-1-1,0 1 1,1-1-1,-1 0 1,1 1-1,-1-1 0,1 0 1,-1 0-1,1 0 1,0 1-2,72-17 237,-64 11-207,311-149 495,-314 150-530,-6 2-5,0 0 0,1 0 0,-1 0 0,1 0 0,0 0 1,-1 0-1,1 0 0,0 0 0,0 1 0,-1-1 0,1 1 0,0-1 1,0 1-1,0 0 0,0 0 0,-1 0 0,1 0 0,0 0 0,0 0 1,0 0-1,0 0 0,0 1 0,-1-1 0,1 1 0,0-1 0,0 1 0,-1 0 1,1 0-1,0 0 0,-1 0 0,1 0 0,-1 0 0,1 0 0,-1 1 1,0-1-1,1 0 0,-1 1 0,1 0 10,10 129-1578,-7-126-1657</inkml:trace>
  <inkml:trace contextRef="#ctx0" brushRef="#br0" timeOffset="221477.812">4929 9541 3833,'22'-61'6477,"-21"61"-6447,-1 0-1,1 0 1,-1-1-1,1 1 1,-1 0 0,1 0-1,-1 0 1,1-1-1,-1 1 1,1 0-1,-1 0 1,1 0 0,0 0-1,-1 0 1,1 0-1,-1 0 1,1 0-1,-1 0 1,1 1 0,-1-1-1,1 0 1,-1 0-1,1 0 1,-1 1-1,1-1 1,-1 0-1,1 0 1,-1 1 0,1-1-1,-1 0 1,1 1-1,-1-1 1,0 1-1,1-1 1,-1 1 0,0-1-1,1 0 1,-1 1-1,0-1 1,1 1-1,-1-1 1,0 1 0,0 0-1,0-1 1,0 1-1,0-1 1,0 1-1,1-1 1,-1 1-1,0-1 1,-1 1 0,1 0-1,0-1 1,0 1-1,0-1 1,0 1-1,0-1 1,0 1 0,-1-1-30,4 20-25,0-1 0,-2 1 0,-1 0 0,0 0 1,-3 18 24,2-24 4,-13 96 398,-5 0 1,-20 64-403,32-110 531,8-63-513,-1 0 1,1-1-1,0 1 1,0-1-1,0 1 1,0-1-1,0 1 1,0-1-1,0 0 1,0 1-1,0-1 1,0 0-1,0 0 1,0 0-1,0 0 1,0 0-1,0 0 1,0 0-1,0 0 1,0 0-1,0 0 1,0-1-1,0 1 1,0 0-1,0-1 1,0 1-1,-1-1 1,1 1-1,0-1 1,0 1-1,0-1 1,0 0 0,-1 1-1,1-1 1,0 0-1,0 0 1,-1 0-19,4-1 72,37-27 154,-1-2-1,-2-1 0,-1-2 0,-2-2 0,7-11-225,-16 19 59,195-241 38,-208 258-271,-16 29-8,2-11 170,-71 252-215,70-254 237,0-1 0,1 1 1,0-1-1,0 1 0,0 0 0,0-1 0,1 1 0,0 0 0,0-1 0,0 1 1,0 0-1,1 0 0,0-1 0,0 1 0,0-1 0,0 1 0,1-1 0,0 1 1,0-1-1,0 0 0,0 0 0,1 0 0,0 0 0,-1 0 0,1 0 0,1-1 1,-1 0-1,1 1 0,-1-1 0,1 0 0,0-1 0,3 3-10,86-1 182,-65-13-3336,-10-5 977</inkml:trace>
  <inkml:trace contextRef="#ctx0" brushRef="#br0" timeOffset="221841.663">6023 9535 8986,'-82'18'5095,"-28"45"-4628,79-42-455,0 1-1,2 1 1,1 1-1,0 2 0,2 1 1,1 1-1,2 1 1,0 1-1,1 3-11,19-30 8,0 0-1,1 0 1,0 0 0,0 0-1,0 0 1,0 0-1,0 1 1,0-1 0,1 1-1,0-1 1,0 1-1,0 0 1,0-1-1,0 1 1,1 0 0,0 0-1,0 0 1,0-1-1,0 1 1,0 0 0,1 0-1,-1-1 1,1 1-1,0 0 1,1-1 0,-1 1-1,0-1 1,1 1-1,0-1 1,0 1 0,0-1-1,0 0 1,2 1-8,3-1 24,1-1 0,-1-1 0,1 1 0,0-1 0,-1-1 0,1 1 0,0-2 0,0 1 0,-1-1 0,1 0 0,0 0 0,-1-1 0,1 0 0,-1 0 0,0-1 0,0 0 0,0 0 0,6-4-24,14-6 44,0-2 1,0-1-1,-2-1 0,0-1 0,-1-1 1,-1-1-1,-1-1 0,-1-1 1,12-15-45,33-68 73,-65 104-72,0-1-3,1-1 1,-1 1 0,0 0-1,0 0 1,1-1 0,-2 1-1,1-1 1,0 1-1,0-1 1,-1 1 0,1-1-1,-1 1 1,0-1 0,0 1-1,0-1 1,0 1-1,0-1 1,-1 0 0,1 0 1,-12 3-52,3 7 27,1 0 1,0 1 0,0 0 0,1 1-1,0 0 1,0 0 0,1 0 0,0 1-1,1 0 1,-2 4 24,2-7-2,1 0 1,-1 0-1,2 0 1,-1 1-1,1-1 1,0 1-1,1 0 1,0-1-1,0 1 1,0 1-1,1-1 1,0 0-1,1 0 1,0 0-1,0 0 1,1 0-1,0 1 1,0-1-1,1 0 1,0 0-1,1-1 1,-1 1-1,1 0 2,2-5-6,0 1 0,0-1 0,0 1-1,1-1 1,-1-1 0,1 1 0,0-1 0,-1 0-1,1 0 1,0-1 0,0 0 0,0 0-1,0 0 1,0-1 0,0 0 0,0 0 0,1 0-1,-1-1 1,0 0 0,0 0 0,5-2 6,5 1-450,1-2 0,-1 0 0,0-1 0,0 0 0,0-2 0,-1 0 0,0 0 0,1-2 450,60-43-2767</inkml:trace>
  <inkml:trace contextRef="#ctx0" brushRef="#br0" timeOffset="222274.758">6511 9599 7402,'-25'20'720,"0"2"1,1 0-1,1 2 1,2 0-1,0 2 1,2 0-1,-4 8-720,17-25 54,0 0 0,1 0 0,0 1 0,1 0 0,0 0 0,0 0 0,1 0 0,-2 11-54,5-20 13,-1 0 0,1 0-1,0 0 1,0 1 0,0-1-1,0 0 1,0 0 0,0 0 0,0 1-1,0-1 1,1 0 0,-1 0-1,0 0 1,1 0 0,-1 1-1,1-1 1,-1 0 0,1 0-1,0 0 1,-1 0 0,1 0-1,0 0 1,0 0 0,-1 0-1,1-1 1,0 1 0,0 0-1,0 0 1,0-1 0,0 1-1,0-1 1,0 1 0,0-1-1,1 1 1,-1-1 0,0 0 0,0 1-1,0-1 1,2 0-13,50-5 348,-23-5-252,-1-1 0,0-1 0,0-2 0,-1-1 0,-1-1 0,-1-1 0,15-13-96,-8 7 36,-1-1-1,-2-1 1,0-2-1,-2-1 1,-1-1-1,-1-1 0,3-8-35,-16 21 5,-1-1-1,-1 0 0,-1-1 1,0 0-1,-1-1 0,-2 0 0,0 0 1,-1-1-1,-1 0 0,2-15-4,-6 33 0,0-1 1,-1 1-1,1-1 0,-1 1 1,0-1-1,0 0 0,0 1 1,0-1-1,-1 1 0,1-1 0,-1 1 1,0-1-1,0 1 0,0-1 1,-1 1-1,1 0 0,-1-1 0,0 1 1,0 0-1,0 0 0,0 0 1,0 1-1,-1-1 0,1 1 1,-1-1-1,0 1 0,0 0 0,0 0 1,0 0-1,0 0 0,0 0 1,0 1-1,-1-1 0,1 1 0,0 0 1,-2 0-1,-6 2 0,0 0 0,0 1 0,0 1 0,1 0 1,-1 0-1,1 1 0,0 1 0,0-1 0,0 2 0,1-1 0,-1 1 0,1 1 1,1 0-1,-1 0 0,6-4-2,-13 6-2,1 2 1,1 0-1,0 1 0,0 0 1,1 1-1,1 0 0,0 1 1,1 1-1,0 0 0,1 0 1,-4 11 3,13-23 6,1-1 0,0 0 0,0 0 0,1 0 0,-1 0 0,0 0 0,1 0 0,-1 0 0,1 0 0,0 0 0,0 0 0,-1 0 0,1-1 0,0 1 0,1 0 0,-1 0 0,0-1 0,0 1 0,1-1 1,-1 1-1,1-1 0,0 1 0,-1-1 0,1 0 0,0 0 0,-1 0 0,1 0 0,0 0 0,0 0 0,0-1 0,0 1 0,0-1 0,0 1 0,0-1 0,0 0 0,0 1 0,0-1 0,1 0-6,165 42 232,-148-37-238,-1 1-1,-1 1 0,0 1 1,0 0-1,0 1 0,-1 1 1,0 1-1,-1 0 0,0 2 1,-1-1-1,10 12 7,-22-20-11,1 0-1,-1 1 1,0-1 0,-1 1 0,1 0 0,-1-1 0,0 1-1,0 0 1,-1 0 0,1 1 0,-1-1 0,0 0-1,0 0 1,-1 1 0,0-1 0,0 0 0,0 0-1,0 1 1,-1-1 0,0 0 0,0 0 0,-1 3 11,-52 99-17,52-104 24,-19 46-2662,23-34 590</inkml:trace>
  <inkml:trace contextRef="#ctx0" brushRef="#br0" timeOffset="226199.516">12542 9418 3121,'1'-2'72,"11"-58"9924,-12 59-9983,0 1-1,0-1 0,0 1 1,0-1-1,0 1 0,0-1 0,0 1 1,0 0-1,0-1 0,0 1 0,-1-1 1,1 1-1,0-1 0,0 1 0,0 0 1,-1-1-1,1 1 0,0 0 0,0-1 1,-1 1-1,1 0 0,0-1 0,-1 1 1,1 0-1,-1 0 0,1-1 1,0 1-1,-1 0 0,1 0 0,-1 0 1,1-1-1,0 1 0,-1 0 0,1 0 1,-1 0-1,1 0 0,-1 0 0,1 0 1,0 0-1,-1 0 0,1 0 0,-1 0 1,1 0-1,-1 0 0,1 0 0,-1 1 1,1-1-1,0 0 0,-1 0 1,1 0-1,-1 1 0,1-1 0,0 0 1,-1 0-1,1 1 0,0-1 0,-1 0 1,1 1-1,0-1-12,-25 27 33,18-16-39,1 1 1,0-1-1,1 1 1,0 1-1,0-1 1,2 1-1,0 0 1,0 0-1,1 0 1,1 0 0,0 0-1,0 0 1,2 0-1,0 0 1,0 0-1,1 1 1,1-2-1,0 1 1,0 0-1,5 8 6,-5-14 12,0-1-1,1 0 1,0 0-1,0-1 1,0 1-1,1-1 1,0 0 0,0 0-1,0 0 1,0 0-1,1-1 1,0 0-1,0-1 1,0 1-1,0-1 1,1 0-1,-1 0 1,1-1-1,0 0 1,-1 0-1,1-1 1,0 0-1,0 0 1,0 0 0,0-1-1,0 0 1,0 0-1,0-1 1,0 0-1,0 0 1,6-3-12,8-1 33,1-2 0,-1 0 0,-1-2 0,1 0 0,-2-1 0,1-1 0,-1-1 0,-1-1 0,0-1 0,-1 0 0,-1-1 0,3-4-33,-12 13 27,0 0 0,-1 0-1,0-1 1,-1 0 0,1-1 0,-1 1 0,0-1 0,-1 0 0,0 0-1,0 0 1,-1-1 0,0 1 0,-1-1 0,1-1-27,-3 11 9,-1 0 0,1 0 0,-1 0 0,1 0 0,-1 0 0,0-1 0,1 1-1,-1 0 1,0 0 0,0-1 0,1 1 0,-1 0 0,0-1 0,0 1 0,0-1 0,0 1 0,0-1 0,0 1 0,0-1 0,0 1 0,0-1 0,0 0 0,0 0 0,0 0 0,0 0 0,0 1 0,0-1 0,0 0 0,0-1-1,0 1 1,0 0 0,0 0 0,0 0 0,0-1 0,0 1 0,0 0 0,0-1 0,0 1 0,0-1 0,0 1 0,0-1 0,0 0 0,1 1 0,-1-1 0,0 0 0,0 0 0,1 1 0,-1-1 0,0 0 0,1 0 0,-1 0-1,1 0 1,-1 0 0,1 0 0,0 0 0,-1 0 0,1 0 0,0 0 0,0 0 0,-1 0 0,1 0 0,0 0 0,0 0 0,0 0 0,0 0 0,0 0 0,1 0 0,-1 0 0,0 0 0,1-1-9,-5 6-2,0-1 0,1 1 0,0 0 0,0 0 0,0 1 0,0-1 0,1 1 1,0-1-1,0 1 0,0 0 0,0 0 0,1 0 0,0 0 0,0 0 0,0 0 0,0 0 1,1 0-1,0 0 0,0 0 0,1 1 0,-1-1 0,1 0 0,0 0 0,0 0 0,1 0 1,-1 0-1,1-1 0,0 1 0,1 0 0,-1-1 0,1 1 0,0-1 0,0 0 0,0 0 1,1 0-1,-1-1 0,1 1 0,0-1 0,0 1 0,0-1 0,0-1 0,1 1 0,-1-1 1,1 1-1,0-1 0,-1 0 0,1-1 0,3 1 2,5-1 26,1-1 0,0-1-1,-1 0 1,1-1 0,-1-1 0,0 0-1,0-1 1,0 0 0,0-1 0,-1 0 0,1-1-1,8-5-25,0 1 34,0-1 0,-1 0-1,0-2 1,-1 0-1,0-1 1,-1-1-1,0-1 1,-2 0 0,0-1-1,-1-1 1,0-1-34,-12 16 34,0-1 1,-1 1-1,0-1 1,1 1 0,-1-1-1,0 0 1,-1 0-1,1 0 1,-1 0-1,0-1 1,0 1-1,0 0 1,0 0 0,-1-1-1,0 1 1,0 0-1,0-1 1,0 1-1,-1 0 1,1 0-1,-1-1 1,0 1 0,-1 0-1,1 0 1,-1 0-1,1 0 1,-1 0-1,-1 0 1,1 1-1,0-1 1,-1 1 0,0-1-1,0 1-34,-2-1 22,-1 0 1,0 1-1,0-1 0,-1 1 0,1 1 1,0-1-1,-1 1 0,0 0 0,1 1 1,-1 0-1,0 0 0,0 0 1,0 1-1,0 0 0,0 0 0,0 1 1,1 0-1,-1 0 0,0 0 0,-3 2-22,9-2-21,-1-1 0,1 1-1,0 0 1,0 0-1,0 0 1,0 0 0,0 0-1,0 0 1,0 0-1,0 0 1,0 1 0,0-1-1,0 0 1,1 0-1,-1 1 1,1-1 0,-1 1-1,1-1 1,-1 0-1,1 1 1,0-1-1,0 1 1,-1-1 0,1 1-1,0-1 1,0 1-1,1-1 1,-1 1 0,0-1-1,0 0 1,1 1-1,-1-1 1,1 1 0,-1-1-1,1 0 1,0 1-1,-1-1 1,1 0-1,0 0 1,0 0 0,0 1-1,0-1 1,0 0-1,0 0 1,0 0 0,0 0-1,1-1 1,-1 1-1,0 0 1,0 0 0,1-1-1,-1 1 1,1-1-1,-1 1 1,0-1 0,2 0 21,31 16-2881,8-2 12</inkml:trace>
  <inkml:trace contextRef="#ctx0" brushRef="#br0" timeOffset="226923.779">13858 9359 7882,'-92'-4'4975,"75"7"-4888,0 1-1,1 1 1,-1 0-1,1 2 1,0-1-1,1 2 1,0 0-1,0 1 0,1 1 1,0 0-1,-11 10-86,-18 34 158,42-53-152,0 1 0,0 0 1,0 0-1,0-1 1,0 1-1,1 0 1,-1 0-1,1 0 0,-1 0 1,1 0-1,0 0 1,0 0-1,-1 0 1,1 0-1,1 0 0,-1 0 1,0 0-1,0-1 1,1 1-1,-1 0 1,1 0-1,0 0 0,-1 0 1,1 0-1,0-1 1,0 1-1,0 0 1,0-1-1,0 1 0,1-1 1,-1 1-1,0-1 1,2 2-7,2 0 16,0-1 0,0 1 0,1-1 0,-1 0 0,0-1 0,1 1 0,-1-1 0,1 0 0,-1 0 0,1-1 0,0 0 0,-1 0 0,1 0 0,1-1-16,46-5 124,-1-2 1,-1-2-1,41-15-124,138-40 151,-165 55-236,-64 12 75,0-1 0,0 1 1,0-1-1,0 1 0,-1-1 1,1 1-1,0-1 1,-1 1-1,0 0 0,1-1 1,-1 1-1,0 0 1,0 0-1,0-1 0,0 1 1,0 0-1,0-1 0,0 1 1,-1 0-1,1-1 1,-1 1-1,1 0 0,-1-1 1,0 1-1,1-1 1,-1 1-1,0-1 0,0 1 1,0-1-1,0 1 1,0-1-1,-1 0 0,0 1 10,0 2-23,-40 87 15,41-90 17,1 0-1,-1-1 0,1 1 1,0 0-1,-1 0 0,1 0 1,0 0-1,0 0 0,0 0 0,-1 0 1,1 0-1,0 0 0,0 0 1,0 0-1,1 0 0,-1 0 0,0 0 1,0 0-1,1 0 0,-1-1 1,0 1-1,1 0 0,-1 0 1,1 0-1,-1 0 0,1-1 0,-1 1 1,1 0-1,0 0 0,-1-1 1,1 1-1,0 0 0,-1-1 0,1 1 1,0-1-1,0 1 0,0-1 1,0 1-1,-1-1 0,1 0 1,0 1-1,0-1 0,0 0 0,0 0 1,0 0-1,0 1 0,0-1 1,0 0-1,0 0-8,52-9 442,-27-1-344,0-2 0,-1 0 0,-1-2 0,0 0 0,-1-2 0,0 0 0,-1-2 0,-1 0 0,-1-2 0,8-10-98,22-48 240,-50 76-226,0 0 0,0 0-1,0 0 1,0 1 0,0-1 0,0 0 0,0 0 0,-1 0 0,1 0-1,-1 0 1,1 0 0,-1 1 0,0-1 0,0 0 0,0 1 0,0-1 0,0 0-1,0 1 1,0-1 0,0 1 0,-1 0 0,1-1 0,-1 1 0,1 0-1,-1 0 1,1 0 0,-1 0 0,0 0 0,1 0 0,-1 0 0,0 1-1,0-1 1,1 0 0,-1 1 0,0 0 0,0-1 0,0 1 0,0 0-1,0 0 1,0 0 0,0 0 0,1 0 0,-1 1 0,0-1 0,0 1-1,0-1 1,0 1 0,0-1 0,1 1 0,-1 0 0,0 0 0,1 0 0,-1 0-1,1 0 1,-1 0 0,1 1-14,0-1-2,0-1 0,1 1 0,-1 0 1,1 0-1,-1-1 0,1 1 0,-1 0 0,1 0 0,0 0 0,0 0 1,-1 0-1,1 0 0,0 0 0,0 0 0,0 0 0,0-1 0,0 1 1,0 0-1,0 0 0,0 0 0,0 0 0,0 0 0,1 0 1,-1 0-1,0 0 0,1 0 0,-1 0 0,0-1 0,1 1 0,-1 0 1,1 0-1,0 0 0,-1-1 0,1 1 0,-1 0 0,1-1 0,0 1 1,0-1-1,-1 1 0,1-1 0,0 1 0,0-1 0,0 1 0,0-1 1,0 0-1,-1 1 0,1-1 0,0 0 0,0 0 0,0 0 0,0 1 1,0-1-1,0 0 0,0 0 0,0-1 0,0 1 0,0 0 0,0 0 1,0 0-1,0-1 0,-1 1 0,1 0 0,0-1 0,1 0 2,28-1 42,1-1-1,-1-2 0,0-1 1,0-2-1,-1-1 0,3-2-41,16-3 48,-7 2-13,0-2 0,-1-1 0,-1-2 0,-1-1 0,19-14-35,-49 27 19,0 0-1,0-1 1,-1 0-1,0 0 0,0-1 1,-1 0-1,1 0 1,-2-1-1,1 1 1,-1-1-1,0-1 1,-1 1-1,2-5-18,-6 12 10,0-1-1,0 1 1,0 0 0,-1-1-1,1 1 1,0 0-1,-1-1 1,1 1 0,-1 0-1,0-1 1,1 1 0,-1 0-1,0 0 1,0 0-1,0 0 1,0 0 0,0 0-1,0 0 1,0 0 0,0 0-1,0 0 1,0 0-1,-1 1 1,1-1 0,0 0-1,0 1 1,-1-1-1,1 1 1,0 0 0,-1-1-1,1 1 1,-1 0 0,1 0-1,0 0 1,-1 0-1,1 0 1,-1 0 0,1 0-1,0 0 1,-1 1-1,1-1 1,0 0 0,-1 1-1,1 0 1,0-1 0,-1 1-1,1-1 1,0 1-1,0 0 1,0 0 0,0 0-1,-1 0-9,-15 6-16,-1 1-1,2 1 1,-1 1-1,1 0 1,0 1 0,-9 10 16,15-15-11,0 1 0,1 0 0,0 1 0,0 0 0,1 0 0,0 1 1,0 0-1,1 0 0,0 1 0,1 0 0,0 0 0,0 1 0,1-1 1,1 1-1,0 1 0,0-1 0,1 0 0,0 1 0,1 0 0,1-1 1,-1 13 10,5-18 4,-1 0 1,1 0-1,0 0 1,0-1 0,1 1-1,0-1 1,0 1 0,0-1-1,1-1 1,-1 1 0,1-1-1,0 1 1,1-1 0,-1-1-1,1 1 1,-1-1-1,1 0 1,0 0 0,0-1-1,1 1 1,-1-1 0,0-1-1,1 1 1,-1-1 0,1 0-1,0-1 1,-1 0 0,1 0-1,4-1-4,24 3-105,0-3 0,-1-1 0,1-1 0,-1-2 0,1-1 0,-2-2 0,1-1 0,14-8 105,-18 6-3049,-21 2-41</inkml:trace>
  <inkml:trace contextRef="#ctx0" brushRef="#br0" timeOffset="227186.882">13970 8972 10218,'-11'-15'2713,"14"-6"735,17 1-2855,14 3-401,23 4-88,7 4-200,33 4-3353,-3 11 1080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3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243 199 9058,'-66'12'5120,"-21"46"-4824,78-50 6,0-1-202,3-3-7,0 0 0,0 1 0,0-1-1,1 1 1,0 0 0,0 1-1,0-1 1,1 1 0,0 0-1,0 0 1,0 0 0,1 1-1,0-1 1,-2 7-93,5-10 23,1-1 0,-1 0 0,1 1 0,0-1 0,0 1 0,0-1 0,0 0 0,1 0 0,-1 0 0,1 0 0,-1 0 0,1 0 0,0 0 0,-1 0 0,1 0 0,0-1 0,0 1 0,0-1 0,1 0 0,-1 1 0,0-1 0,0 0 0,1 0 0,-1 0 0,1-1 0,-1 1 0,1-1 0,-1 1 0,1-1 0,-1 0 0,1 0 0,-1 0 0,1 0 0,-1 0 0,1 0 0,-1-1 0,1 0-23,26-1 91,0-2 1,0-1-1,0-2 1,-1 0-1,0-2 1,-1-1-1,8-5-91,10-4 86,-1-1 0,-2-2 0,0-2 0,36-28-86,-68 45 8,0 0 0,0 0 1,-1-1-1,-1 0 0,1 0 0,-1-1 0,0 0 0,-1-1 0,0 0 0,-1 0 0,0 0 1,3-8-9,-9 18-3,0-1 1,1 0 0,-1 1 0,0-1-1,1 0 1,-1 1 0,0-1 0,0 0-1,0 1 1,0-1 0,0 0 0,0 1-1,0-1 1,0 0 0,0 1 0,0-1-1,0 0 1,0 1 0,0-1-1,0 0 1,-1 1 0,1-1 0,0 0-1,-1 1 1,1-1 0,0 0 0,-1 1-1,1-1 1,-1 1 0,1-1 0,-1 1-1,1-1 1,-1 1 0,1-1 0,-1 1-1,1 0 1,-1-1 0,0 1 0,1 0-1,-1-1 1,0 1 0,1 0 0,-1 0-1,0 0 1,1 0 0,-1-1 0,0 1-1,1 0 1,-1 0 0,0 0 0,0 1 2,-37 8-134,25-3 96,1 2 0,0 0 0,1 0 0,0 1 0,0 0 0,1 1 0,0 0 0,1 1 0,0 0 0,-1 3 38,5-9-2,1-1-1,1 1 0,-1 0 0,1 0 0,0 0 0,0 0 0,0 1 0,1-1 0,0 1 1,0 0-1,0-1 0,1 1 0,0 0 0,0 0 0,0 0 0,1 0 0,0 0 1,0 0-1,0 0 0,1 0 0,0 0 0,0 0 0,0 0 0,1 0 0,0-1 0,0 1 1,1 0-1,0-1 0,-1 0 0,2 0 0,-1 0 0,1 0 0,-1 0 0,1-1 1,1 1-1,-1-1 0,3 2 3,8 0 46,0 0 1,0-1 0,0 0 0,1-2-1,0 1 1,-1-2 0,1 0 0,0-1-1,0-1 1,0 0 0,0-2 0,0 1-1,0-2 1,0 0 0,0-1 0,-1 0-1,0-1 1,0-1 0,5-3-47,-8 4 22,0 0-1,-1 0 1,0-1 0,0-1 0,-1 0-1,0 0 1,0-1 0,0 0 0,-1-1-1,-1 0 1,1 0 0,-1-1 0,-1 0-1,0-1 1,0 1 0,1-5-22,-8 13-1,1 1 1,-1 0-1,1-1 0,-1 1 0,0 0 1,0-1-1,0 1 0,1 0 0,-1-1 1,0 1-1,-1 0 0,1-1 1,0 1-1,0-1 0,-1 1 0,1 0 1,-1 0-1,1-1 0,-1 1 0,1 0 1,-1 0-1,0-1 0,1 1 0,-1 0 1,0 0-1,0 0 0,0 0 1,0 0-1,0 0 0,0 0 0,0 1 1,0-1-1,-1 0 0,1 1 0,0-1 1,0 0-1,-1 1 0,1 0 1,0-1-1,-1 1 0,1 0 0,0-1 1,-1 1-1,0 0 1,-61 7-123,55-4 98,0 1-1,1 0 0,0 1 0,0 0 0,0 0 1,0 0-1,1 1 0,0 0 0,0 0 1,0 0-1,1 1 0,-3 4 26,6-7-8,-1-1 0,1 1 0,0 0 0,1-1 0,-1 1-1,1 0 1,-1 0 0,1 0 0,0 1 0,1-1 0,-1 0 0,1 0 0,0 0-1,0 1 1,0-1 0,0 0 0,1 0 0,0 0 0,0 1 0,0-1 0,0 0 0,0 0-1,1 0 1,0-1 0,1 4 8,1-4 12,0 1 1,0 0-1,0-1 0,0 0 1,1 0-1,-1 0 0,1 0 1,0-1-1,0 0 0,0 0 0,0 0 1,0 0-1,0-1 0,0 0 1,1 0-1,-1 0 0,0-1 1,1 0-1,-1 0 0,0 0 0,1-1 1,1 0-13,1 1 17,235-21 359,-57-12-234,-184 33-133,-1 0 1,1-1 0,0 1 0,-1 0 0,1-1 0,0 1-1,-1 0 1,1-1 0,0 0 0,-1 1 0,1-1-1,-1 0 1,0 0 0,1 0 0,-1 0 0,1 0 0,-1 0-1,0 0 1,0-1 0,0 1 0,0 0 0,0-1-1,0 1 1,0-1 0,0 1 0,-1-1 0,1 1 0,0-1-1,-1 0 1,1 1 0,-1-1 0,0 0 0,1 1-1,-1-1 1,0 0 0,0 0-10,-49-68 979,44 62-907,-1 0 0,1 0 0,0 0 0,1 0-1,0-1 1,0 1 0,1-1 0,0 0 0,0 0 0,1-1 0,1 1 0,-1 0 0,1-1 0,1 1-1,0-1 1,0 1 0,1-1 0,0 1 0,1 0 0,0-1 0,0 1 0,1 0 0,3-6-72,-4 11 1,-1 1 0,2 0 1,-1 0-1,0 0 0,0 1 1,1-1-1,0 0 1,-1 1-1,1 0 0,0 0 1,0 0-1,1 0 0,-1 0 1,0 0-1,0 1 1,1-1-1,-1 1 0,1 0 1,-1 0-1,1 1 0,0-1 1,-1 1-1,1 0 0,0-1 1,-1 2-1,1-1-1,99 21-66,-82-15 75,53 17-188,94 19-5179,-96-39 1507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30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11 244 6393,'-9'-43'6480,"10"64"-5955,-4 72-608,4-53 118,1 0 1,1 1 0,8 29-36,-10-64 23,1 0 0,-1 0 0,1 0 0,0 0 1,1 0-1,-1 0 0,1-1 0,1 1 0,-1-1 1,1 0-1,0 0 0,0 0 0,0 0 0,0-1 1,1 1-1,0-1 0,0-1 0,0 1 0,0-1 1,1 0-1,0 0 0,-1 0 0,1-1 0,0 1 1,2-1-24,13-1 66,1-1 0,-1 0 0,0-2 0,0-1 0,0 0 0,0-2 0,0 0 0,-1-1 0,0-1 0,0-1 0,7-5-66,19-6 89,-2-1 0,0-3 0,-1-2 0,-1-1 0,-2-3 0,27-23-89,-17 0 561,-50 52-538,0 0 0,1 1 0,-1-1 0,0 0-1,0 0 1,0 1 0,0-1 0,0 0 0,0 0 0,0 0-1,0 1 1,1-1 0,-1 0 0,0 0 0,0 0-1,0 0 1,0 1 0,1-1 0,-1 0 0,0 0-1,0 0 1,0 0 0,1 0 0,-1 0 0,0 1 0,0-1-1,1 0 1,-1 0 0,0 0 0,0 0 0,1 0-1,-1 0 1,0 0 0,0 0 0,1 0-23,-4 9 87,-13 65 44,16-73-127,-1 0 1,1 0 0,-1 0 0,1 0 0,0 0-1,0 1 1,0-1 0,0 0 0,-1 0 0,2 0 0,-1 1-1,0-1 1,0 0 0,0 0 0,0 0 0,1 1-1,-1-1 1,1 0 0,-1 0 0,1 0 0,-1 0-1,1 0 1,0 0 0,-1 0 0,1 0 0,0 0 0,0 0-1,0 0 1,-1-1 0,1 1 0,0 0 0,0 0-1,0-1 1,0 1 0,1-1 0,-1 1 0,0-1-1,0 1 1,0-1 0,0 0 0,1 0-5,52-5 308,346-138 486,-335 138-936,-64 5 132,0 1 0,0 0 0,0-1 0,0 1 0,0 0-1,-1 0 1,1 0 0,0-1 0,0 1 0,-1 0 0,1 0 0,0 0-1,-1 0 1,1 0 0,-1 0 0,0 0 0,1 1 0,-1-1 0,0 0 0,1 0-1,-1 0 1,0 0 0,0 0 0,0 1 0,0-1 0,0 0 0,0 1 10,0 1-22,-10 107-207,3-78 172,-11-46-1632,-4-13-211</inkml:trace>
  <inkml:trace contextRef="#ctx0" brushRef="#br0" timeOffset="285.821">1099 14 10578,'-6'-8'2521,"6"2"816,8 9-3129,11 9-136,10 7-417,20 5 738,13 2-3730,21 2 1240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40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7 415 6273,'-1'-1'223,"1"1"-73,-1-1 1,1 1 0,0 0-1,-1 0 1,1-1-1,0 1 1,-1 0 0,1-1-1,0 1 1,0 0 0,-1-1-1,1 1 1,0 0-1,0-1 1,-1 1 0,1-1-1,0 1 1,0 0 0,0-1-1,0 1 1,0-1-1,0 1 1,0-1 0,0 1-1,0 0 1,0-1-1,0 1 1,0-1 0,0 1-1,0-1 1,0 1 0,0 0-1,0-1 1,1 1-1,-1-1 1,0 1 0,0 0-1,0-1 1,1 1 0,-1 0-1,0-1 1,1 1-1,-1 0 1,0-1 0,1 1-1,-1 0 1,0 0 0,1-1-1,-1 1 1,0 0-1,1 0 1,-1 0 0,1 0-1,-1-1 1,0 1-1,1 0 1,-1 0 0,1 0-1,-1 0 1,1 0 0,-1 0-1,0 0 1,1 0-1,-1 0-150,11 2 82,-1-1 0,1 0 0,-1-1 0,0 0 0,1 0 0,-1-2-1,1 1 1,-1-1 0,0 0 0,0-1 0,0 0 0,0-1 0,0-1-82,34-10 93,-2-3 0,0-2 0,0-2 0,-2-1 1,-1-2-1,-1-2 0,-1-1 0,30-31-93,-24 1 101,-42 57-103,0-1 1,0 0-1,0 1 0,-1-1 1,1 0-1,-1 0 0,1 0 1,-1 0-1,0 0 1,1 0-1,-1 1 0,0-1 1,0 0-1,-1 0 0,1 0 1,0 0-1,-1 0 1,1 0-1,-1 0 0,1 1 1,-1-1-1,0 0 0,0 0 1,0 1-1,0-1 1,0 0-1,0 1 0,0-1 1,0 1-1,-1 0 0,1-1 1,-1 1-1,1 0 0,-1 0 3,-5-3-24,0 1 0,0 0 0,0 0 1,0 1-1,-1 0 0,0 0 1,1 1-1,-1 0 0,0 0 1,1 0-1,-1 1 0,-6 1 23,-4 1-26,1 0-1,-1 2 0,1 0 1,0 0-1,1 2 0,-1 0 1,1 1-1,0 1 0,0 0 1,1 1-1,1 0 0,-1 2 1,1-1-1,1 2 0,-7 7 27,2-1 31,2 0-1,1 1 1,0 0-1,1 1 1,1 1-1,1 0 0,1 1 1,1 0-1,0 0 1,2 1-1,0 3-30,5-13 46,0 0 0,0 0 1,1 0-1,1 0 0,0 0 0,1 1 0,1-1 1,0 5-47,0-14 7,1 0 1,0 0-1,0 0 1,0 0 0,0 0-1,0 0 1,1-1 0,0 1-1,-1-1 1,1 0-1,1 0 1,-1 0 0,0 0-1,1 0 1,-1-1 0,1 1-1,0-1 1,0 0 0,0 0-1,0-1 1,0 1-1,0-1 1,1 0 0,-1 0-1,0 0 1,1-1 0,-1 0-1,0 1 1,1-1-1,-1-1 1,1 1 0,-1-1-1,0 0 1,1 0 0,-1 0-1,4-1-7,35-10 42,1-1-1,-2-3 0,0-1 1,-1-2-1,0-2 0,16-13-41,13-9 78,-3-3-1,-1-3 0,8-13-77,14-21 126,-72 71-99,-11 21-9,-14 36 14,5-30-16,-1 3 3,0 2 62,1-1-1,0 1 1,1 1-1,1-1 0,1 16-80,1-33 14,1 0 0,-1 0-1,0 1 1,1-1-1,0 0 1,-1 0 0,1 0-1,1 0 1,-1 0-1,0 0 1,1 0-1,-1 0 1,1 0 0,0-1-1,0 1 1,0-1-1,1 1 1,-1-1-1,0 0 1,1 0 0,-1 0-1,1 0 1,0 0-1,0-1 1,0 1-1,0-1 1,0 1 0,0-1-1,0 0 1,0-1-1,0 1 1,0 0-1,1-1 1,-1 0 0,0 0-1,0 0 1,1 0-1,-1 0 1,1-1-14,24-3 48,0-1-1,0-2 1,0-1-1,-1-1 1,0-1 0,0-1-1,10-8-47,198-114 275,-236 133-277,1 1-1,0 0 1,-1-1-1,1 1 1,0-1-1,0 1 1,-1-1-1,1 1 1,0 0-1,0-1 1,0 1-1,0-1 1,-1 1-1,1 0 1,0-1-1,0 1 1,0-1-1,1 1 1,-1 0-1,0-1 1,0 1-1,0 0 1,0-1 0,0 1-1,1-1 1,-1 1-1,0-1 1,1 1-1,-1 0 1,0-1-1,1 1 1,-1-1-1,1 0 1,-1 1-1,0-1 1,1 1-1,-1-1 1,1 0-1,-1 1 1,1-1-1,0 0 1,-1 1-1,1-1 1,-1 0-1,1 0 1,0 0-1,-1 1 1,1-1 0,-1 0-1,1 0 1,0 0-1,-1 0 1,1 0-1,0 0 1,-1 0-1,1-1 1,-1 1-1,1 0 1,0 0-1,-1 0 1,1 0-1,-1-1 1,1 1-1,-1 0 3,0 4-9,-8 30-66,-8 84 75,16-116 2,0 0 0,0 0 0,0 0-1,0 0 1,0-1 0,1 1 0,-1 0 0,1 0-1,0 0 1,-1-1 0,1 1 0,0 0 0,0-1-1,0 1 1,0-1 0,0 1 0,1-1-1,-1 1 1,0-1 0,1 0 0,-1 0 0,1 1-1,-1-1 1,1 0 0,-1 0 0,1-1-1,0 1 1,0 0 0,-1-1 0,1 1 0,0-1-1,0 1 1,0-1 0,0 0 0,-1 0 0,1 1-1,1-2-1,75-15 49,-3-16 17,-2-3-1,-1-3 1,23-19-66,-31 19 31,22-4 5,-86 42-39,1 0 0,0 0 1,0 0-1,0 0 0,-1 0 0,1 0 0,0 0 0,0 1 1,0-1-1,0 0 0,-1 0 0,1 1 0,0-1 0,0 1 0,-1-1 1,1 0-1,0 1 0,-1-1 0,1 1 0,-1 0 0,1-1 1,0 1-1,-1-1 0,1 1 0,-1 0 0,1 0 0,-1-1 1,0 1-1,1 0 0,-1 0 0,0-1 0,0 1 0,1 0 0,-1 0 1,0 0-1,0-1 0,0 1 0,0 0 0,0 0 0,0 0 1,0 0-1,0-1 0,0 1 0,-1 0 0,1 0 0,0 0 1,0-1-1,-1 1 0,1 0 0,-1 0 0,1-1 0,0 1 0,-1 0 1,1-1-1,-1 1 0,0 0 0,1-1 0,-1 1 0,1-1 1,-1 1-1,0 0 3,-5 12 11,-1 0 0,0 0 0,0 0 0,-2-1 0,1 0 0,-1-1-1,-1 0 1,0 0 0,-1 0-11,9-10-103,1 1-1,-1-1 0,1 1 1,-1-1-1,1 0 0,-1 0 0,0 0 1,0 0-1,1 0 0,-1 0 0,0 0 1,0 0-1,0-1 0,0 1 1,0-1-1,0 1 0,0-1 0,0 0 1,0 0-1,-1 0 0,1 0 1,-1 0 103,-21-10-2212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5:5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6 8402,'-1'1'591,"-22"16"4050,24-17-4626,-1 0-1,0 0 1,1 0-1,-1 0 1,0 0-1,1 0 1,-1 0 0,0 0-1,1 0 1,-1 0-1,0 0 1,0 0 0,1 0-1,-1 0 1,0 0-1,1 1 1,-1-1-1,0 0 1,1 0 0,-1 0-1,0 0 1,0 1-1,1-1 1,-1 0-1,0 0 1,0 0 0,1 1-1,-1-1 1,0 0-1,0 0 1,0 1 0,0-1-1,1 0 1,-1 1-1,0-1 1,0 0-1,0 1 1,0-1 0,0 0-1,0 0 1,0 1-1,0-1 1,0 0-1,0 1 1,0-1 0,0 0-1,0 1 1,0-1-1,0 0 1,0 1-1,0-1 1,0 0 0,0 1-1,-1-1 1,1 0-1,0 0 1,0 1 0,0-1-1,-1 0 1,1 0-1,0 1 1,0-1-1,-1 0-14,151-19-19,-125 13 15,1 2-1,0 0 0,0 2 0,1 0 0,-1 2 0,16 2 5,190 32 184,-54-22 241,124-10-425,-199-7 44,0 4 0,0 5 0,14 6-44,-102-8 0,70 9 45,1-2 0,73-4-45,346-48 94,-413 36-71,21-3 18,-1 4 0,80 8-41,245 25 545,-178-30 241,-187-3-485,57 3-75,-54 38-3344,-64-29 2039,23 16-1906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40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11 10986,'-11'-6'4209,"-7"2"272,-3 11-2872,-5 9-5698,-5-4 1216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23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516 380 7610,'1'0'104,"-1"-1"0,0 1 1,0 0-1,0-1 0,1 1 1,-1-1-1,0 1 0,0-1 1,0 1-1,0 0 0,0-1 0,0 1 1,0-1-1,0 1 0,0-1 1,0 1-1,0-1 0,0 1 1,0-1-1,0 1 0,0 0 1,-1-1-1,1 1 0,0-1 1,0 1-1,-1 0 0,1-1 1,0 1-1,0 0 0,-1-1 1,1 1-1,0 0 0,-1-1 1,1 1-1,0 0 0,-1-1 1,1 1-1,-1 0 0,1 0 0,0 0 1,-1 0-1,1-1 0,-1 1 1,1 0-1,-1 0 0,1 0 1,0 0-1,-1 0 0,1 0 1,-1 0-1,1 0 0,-1 0 1,1 0-1,-1 0 0,1 0 1,0 0-1,-1 1 0,1-1 1,-1 0-1,1 0 0,-1 0 1,1 1-1,0-1 0,-1 0 0,1 0 1,0 1-1,-1-1-104,-54 77 235,-250 353-224,178-250 122,114-150-20,18-25-213,15-17-440,29-34-1848,13-19 87</inkml:trace>
  <inkml:trace contextRef="#ctx0" brushRef="#br0" timeOffset="482.028">545 374 8010,'-10'24'4507,"-148"296"-3502,150-301-979,1 0 0,1 0 1,0 1-1,2 0 0,0 0 1,1 0-1,1 0 0,1 0 1,0 0-1,2 1 1,1-1-1,0 0 0,1 0 1,1 0-1,1 0 0,1-1 1,2 3-27,-7-17 21,1-1 1,-1 0-1,1 1 0,0-1 1,0 0-1,1 0 1,-1 0-1,1 0 1,0-1-1,0 1 0,0-1 1,1 1-1,-1-1 1,2 1-22,-4-4 9,-1-1 1,1 1-1,-1 0 1,1-1-1,-1 1 1,1 0-1,-1-1 1,1 1-1,-1 0 1,1-1 0,-1 1-1,1-1 1,-1 1-1,0-1 1,1 1-1,-1-1 1,0 1-1,1-1 1,-1 1-1,0-1 1,0 0-1,0 1 1,0-1-1,1 1 1,-1-1-1,0 0 1,0 1-1,0-1 1,0 1-1,0-1 1,0 0 0,0 1-1,-1-1 1,1 1-1,0-1 1,0 0-1,0 1 1,-1-1-1,1 1 1,0-1-1,-1 1 1,1-1-1,0 1 1,-1-1-1,1 1 1,0-1-1,-1 1 1,1-1-1,-1 1-9,-13-29 45,-1 1-1,-2 1 1,0 1-1,-2 0 1,-15-16-45,7 8 12,-20-29 32,48 63-46,-1-1 0,1 0 1,0 1-1,-1 0 0,1-1 0,0 1 0,0 0 0,-1-1 0,1 1 0,0 0 1,0 0-1,0-1 0,0 1 0,-1 0 0,1 0 0,0 0 0,0 0 0,0 0 1,0 0-1,-1 0 0,1 1 0,0-1 0,0 0 0,0 0 0,-1 1 0,1-1 1,0 0-1,0 1 0,-1-1 0,1 1 0,0-1 0,-1 1 0,1-1 0,0 1 0,-1-1 1,1 1-1,0 0 2,5 1-11,18 7 5,0-2 0,0 0-1,1-2 1,0 0 0,0-2-1,1-1 1,-1-1 0,0-1 0,1-1-1,-1-2 1,0 0 0,0-2-1,0 0 1,16-7 6,-23 6 33,-1 0 0,0-1-1,0-1 1,-1-1 0,0 0-1,-1-1 1,0-1 0,0 0-1,-1-1 1,-1-1 0,0 0-1,7-10-32,-21 23 12,1 0-1,-1 0 1,1 0-1,0 0 1,-1 0-1,1 0 1,-1 0-1,1 0 1,-1 0-1,1 0 1,0 0 0,-1-1-1,1 1 1,0 0-1,-1 0 1,1 0-1,-1-1 1,1 1-1,0 0 1,0-1-1,-1 1 1,1 0-1,0-1 1,-1 1-1,1 0 1,0-1-1,0 1 1,0-1-1,-1 1 1,1 0-1,0-1 1,0 1-1,0-1 1,0 1-1,0 0 1,0-1-12,-14 15 1,1 1 0,1 1 0,0 0 0,1 0 0,1 1 0,0 0 0,2 1 0,0 0 0,0 1 0,2-1 0,-2 9-1,8-24 3,-1 0 0,0 0 0,1 0 0,-1-1 0,1 1 0,0 0 0,0 0 0,0 0 0,0 0 0,0-1 0,1 1 0,-1 0 0,1 0 0,0 0 0,0-1 0,0 1 0,0 0 0,1-1 0,-1 1 0,0-1 0,1 0 0,0 1-1,0-1 1,-1 0 0,1 0 0,1 0 0,-1 0 0,0 0 0,0-1 0,1 1 0,-1-1 0,1 1 0,-1-1 0,1 0 0,0 0 0,-1 0 0,3 0-3,11-1 37,1-1 0,-1-1 0,0 0 0,1-1-1,-1-1 1,-1 0 0,1-1 0,-1-1 0,1-1-1,-2 0 1,1 0 0,-1-2 0,0 0 0,-1 0-1,5-6-36,12-5 61,-1-2 0,0-1 0,-2-1 0,-1-1 0,7-10-61,-25 21 64,-20 24-23,3 1-48,0 0-1,1 0 1,1 1 0,0 1-1,1-1 1,0 1 0,0 0-1,2 0 1,0 0 0,0 1-1,1 0 1,0 7 7,2-19 1,1 1 1,0-1-1,0 1 0,0-1 1,0 1-1,1-1 0,-1 1 1,1-1-1,-1 1 0,1-1 1,0 0-1,0 1 0,0-1 1,0 0-1,0 0 0,1 0 1,-1 0-1,1 0 0,-1 0 1,1 0-1,0 0 0,0 0 1,0-1-1,0 1 0,0-1 1,0 1-1,0-1 0,0 0 1,1 0-1,-1 0 0,0 0 1,1 0-1,-1-1 0,1 1 1,-1-1-1,1 1 0,-1-1 1,1 0-1,-1 0 0,1 0 1,-1 0-1,1-1 0,-1 1 1,0-1-1,2 0-1,92-34-3558,-38 4 785</inkml:trace>
  <inkml:trace contextRef="#ctx0" brushRef="#br0" timeOffset="912.822">1627 647 8698,'-30'12'5354,"-27"11"-4501,-48 29-212,89-44 902,14-6-1545,-1 0 0,1 0 0,0 0 1,0 1-1,0-1 0,1 1 0,-1-1 0,1 1 1,-1-1-1,1 1 0,0 0 0,0 0 0,0 0 0,0 0 1,0 0-1,1 0 0,-1 0 0,1 0 0,0 0 0,0 0 1,0 0-1,0 0 0,1 0 0,-1 0 0,1 0 0,0 0 1,0-1-1,0 1 0,0 0 0,0 0 0,0 0 0,1-1 1,0 1-1,-1-1 0,1 1 0,0-1 0,0 0 0,0 0 1,1 0-1,-1 0 0,0 0 0,1 0 0,0 0 2,6 0 32,0 0 1,0-1-1,0 0 0,1 0 0,-1-1 0,0 0 1,1-1-1,-1 0 0,1 0-32,-2-1 8,1 1 0,0 0 0,-1 1 0,1 0 0,0 1 0,0 0 0,-1 0 0,1 0 0,0 1 0,-1 1-8,-5-1-7,0 0-1,0 0 1,-1 0 0,1 0 0,-1 1 0,0-1 0,0 1-1,0 0 1,0 0 0,0 0 0,0 0 0,-1 0 0,0 0 0,1 0-1,-1 0 1,0 0 0,0 1 0,-1-1 0,1 0 0,-1 1-1,0-1 1,0 0 0,0 1 0,0-1 0,0 1 0,-1-1 0,1 0-1,-1 0 1,0 1 0,0-1 0,-1 0 0,1 0 0,0 0-1,-1 0 1,0 0 0,0 0 0,0 0 0,0-1 0,0 1 0,0-1-1,-1 1 1,1-1 0,-1 0 0,-3 2 7,-1 1 46,0 0-1,-1 0 1,0 0-1,0-1 1,-1-1-1,1 1 1,-1-1 0,1-1-1,-1 1 1,0-2-1,0 1 1,0-1 0,0 0-1,0-1 1,0 0-1,0-1 1,0 0 0,0 0-1,0-1 1,0 0-1,0 0 1,-7-4-46,16 6-11,-1 0 1,0 0 0,0 0-1,0 0 1,1-1-1,-1 1 1,0 0 0,0 0-1,0 0 1,1-1-1,-1 1 1,0-1 0,1 1-1,-1 0 1,0-1-1,1 1 1,-1-1-1,1 0 1,-1 1 0,0-1-1,1 1 1,-1-1-1,1 0 1,0 1 0,-1-1-1,1 0 1,0 0-1,-1 1 1,1-1 0,0 0-1,0 0 1,-1 1-1,1-1 1,0 0 0,0 0-1,0 0 1,0 1-1,0-1 1,0 0-1,1 0 1,-1 0 0,0 1-1,0-1 1,0 0-1,1 0 1,-1 1 0,0-1-1,1 0 1,-1 0-1,1 1 1,-1-1 0,1 1-1,-1-1 1,1 0-1,-1 1 1,1-1 0,0 1-1,-1-1 1,1 1-1,0-1 1,-1 1-1,1 0 1,0-1 0,0 1-1,-1 0 1,1 0-1,1-1 11,27-15-1207</inkml:trace>
  <inkml:trace contextRef="#ctx0" brushRef="#br0" timeOffset="1364.212">1985 720 7410,'1'-1'151,"-1"0"1,0 0 0,1 0-1,-1 1 1,0-1 0,0 0-1,0 0 1,0 0 0,0 0 0,0 0-1,0 0 1,0 0 0,0 0-1,0 0 1,0 0 0,0 0-1,-1 0 1,1 0 0,0 0-1,-1 1 1,1-1 0,-1 0 0,1 0-1,-1 0 1,1 0 0,-1 1-1,1-1 1,-1 0 0,0 1-1,0-1 1,1 0 0,-1 1-1,0-1 1,0 1 0,0-1 0,1 1-1,-1 0 1,0-1 0,0 1-1,0 0 1,0 0 0,0-1-1,0 1 1,0 0 0,0 0-1,0 0 1,0 0 0,0 0 0,0 0-1,0 0 1,0 1-152,-10 2 51,0 0 1,1 1-1,0 0 1,0 0-1,0 1 1,0 1-1,1 0 1,0 0-1,0 0 1,0 1-1,1 1 1,0 0-1,1 0 1,-1 0-1,2 1 1,-1 0-1,1 0 1,0 1-1,1-1 0,-2 7-51,5-13 7,1 1 0,0-1 0,0 0 0,0 0-1,0 1 1,0-1 0,1 0 0,-1 1 0,1-1-1,0 1 1,0-1 0,0 1 0,1-1 0,-1 0-1,1 1 1,0-1 0,0 0 0,0 1 0,0-1-1,1 0 1,-1 0 0,1 0 0,0 0 0,0 0-1,0 0 1,0-1 0,0 1 0,1-1 0,-1 1 0,1-1-1,-1 0 1,1 0 0,0 0 0,0 0 0,0-1-1,0 1 1,0-1 0,0 0 0,1 1 0,1-1-7,59 17 182,-53-17-180,-1 1 0,1 1 0,-1 0 0,1 0 0,-1 1 0,0 0 0,-1 1 1,1 0-1,-1 0 0,0 1 0,0 0 0,0 1 0,-1 0 0,0 0 0,0 1 1,1 3-3,-1 4-21,-1 0-1,0 1 1,-1 0 0,-1 0 0,0 0 0,-2 1 0,1 0 0,-2 0 0,-1 0 0,0 0 0,-1 0 0,0 0 0,-3 9 21,3-15 4,0 0 1,-2 0-1,1 0 0,-1 1 0,-1-1 0,0-1 0,0 1 1,-1 0-1,-1-1 0,0 0 0,0 0 0,-1 0 0,0-1 1,-1 1-1,0-1-4,0-1 103,-2 0-1,1 0 1,-1 0 0,0-1-1,0-1 1,-1 1 0,0-2-1,0 1 1,-1-1 0,1-1-1,-1 0 1,0 0 0,-8 0-103,16-3 53,0-1 0,0 0 0,0 0 1,0-1-1,0 1 0,0-1 0,0 1 0,0-1 1,0 0-1,0 0 0,0 0 0,0-1 0,0 1 1,0-1-1,1 1 0,-1-1 0,1 0 0,-1 0 0,1 0 1,0-1-1,0 1 0,0 0 0,0-1 0,0 1 1,0-1-1,1 0 0,-1 0 0,0-2-53,-25-85 546,25 73-722,2 1-1,0-1 1,0 0 0,1 1-1,1-1 1,1 1 0,1 0-1,0 0 1,1 0 0,0 0-1,2 1 1,-1-1 0,2 2-1,0-1 1,1 1 0,1 0-1,0 1 1,0 0 0,1 1-1,1 0 1,0 1 0,1 0-1,0 1 1,0 0 0,1 1 0,1 1-1,-1 0 1,9-2 176,105-36-4457,-62 26 1686</inkml:trace>
  <inkml:trace contextRef="#ctx0" brushRef="#br0" timeOffset="2020.498">2463 817 7826,'1'-1'169,"0"0"1,-1-1 0,1 1-1,-1 0 1,1-1-1,-1 1 1,1-1 0,-1 1-1,0-1 1,0 1 0,1-1-1,-1 1 1,0 0 0,-1-1-1,1 1 1,0-1-1,0 1 1,-1-1 0,1 1-1,0-1 1,-1 1 0,1 0-1,-1-1 1,0 1 0,0 0-1,1 0 1,-1-1-1,0 1 1,0 0 0,0 0-1,0 0 1,0 0 0,0 0-1,-1 0 1,1 0 0,0 1-1,0-1 1,-1 0-1,1 1 1,-1-1-170,-6 1 60,-1 1 0,1 0 1,-1 0-1,1 1 0,0 0 0,0 1 0,0 0 0,0 0 1,0 0-1,1 1 0,-1 0 0,1 1 0,0 0 0,0 0 0,1 0 1,0 1-1,0 0 0,0 0 0,-1 2-60,4-6 6,-1 1 0,1 0-1,0 1 1,0-1 0,0 1 0,0-1 0,0 1-1,1 0 1,0 0 0,-1 0 0,2 0 0,-1 0-1,0 1 1,1-1 0,0 0 0,0 1 0,0-1-1,0 1 1,1 0 0,0-1 0,0 1 0,0-1-1,1 5-5,1-7 8,-1 0 0,1-1 0,0 1 0,0-1 0,0 1 0,0-1 0,0 0 0,0 0 0,1 0 0,-1 0 0,0 0 0,0 0 0,1-1 0,-1 1 0,1-1 0,-1 1-1,1-1 1,-1 0 0,0 0 0,1 0 0,-1 0 0,1-1 0,0 1-8,24-4 51,0-1 1,0-1-1,0-2 0,-1 0 1,0-2-1,0-1 1,-2 0-1,6-5-51,121-62 108,-125 67-161,-25 11 47,0 0 1,0 0 0,-1 0-1,1 1 1,0-1 0,0 0-1,-1 0 1,1 1 0,0-1-1,-1 1 1,1-1 0,-1 1 0,1-1-1,0 1 1,-1-1 0,1 1-1,-1-1 1,1 1 0,-1-1-1,1 1 1,-1 0 0,0-1-1,1 1 1,-1 0 0,0 0 0,0-1-1,1 1 1,-1 0 0,0 0-1,0-1 1,0 1 0,0 0-1,0 0 1,0-1 0,0 1-1,0 0 1,0 0 0,0-1 0,-1 1-1,1 0 1,0 0 0,0-1-1,-1 1 1,1 0 0,0-1-1,-1 1 1,1 0 0,-1-1-1,1 1 1,-1-1 0,1 1 0,-1 0-1,1-1 6,-2 5-24,-4 77-87,6-80 115,1 0-1,0-1 1,0 1-1,0-1 1,0 1-1,0-1 1,0 1-1,0-1 1,0 1-1,1-1 1,-1 0-1,1 0 1,-1 0-1,1 0 1,-1 0-1,1 0 1,0 0-1,-1 0 1,1-1-1,0 1 1,0-1-1,-1 1 1,1-1-1,0 1 1,0-1-1,0 0 1,-1 0-1,1 0 1,0 0-1,0-1 1,0 1-1,0 0 1,0-1-4,62-14 136,-64 15-136,227-104 75,-226 102-88,1 1-1,-1 0 0,0 0 1,1 1-1,-1-1 0,1 0 1,-1 0-1,1 1 0,0-1 1,-1 1-1,1-1 1,0 1-1,-1 0 0,1 0 1,0-1-1,-1 1 0,1 0 1,0 1-1,-1-1 1,1 0-1,0 0 0,-1 1 1,1-1-1,0 1 0,-1-1 1,1 1-1,-1 0 0,1 0 1,-1 0-1,1 0 1,-1 0-1,0 0 0,1 0 1,-1 0-1,0 0 0,0 0 1,0 1-1,0-1 1,0 1-1,0-1 0,0 1 1,0-1-1,-1 1 0,1-1 1,0 2 13,5 25-80,-4-19 81,-1-1-1,1 0 0,0 0 0,1 1 0,0-2 0,0 1 0,1 0 1,0-1-1,0 1 0,1-1 0,0 0 0,0-1 0,2 3 0,6 3 1,-1 2-1,0-1 0,-1 2 1,-1-1-1,0 1 0,-1 1 1,-1 0-1,0 0 1,-1 1-1,3 12 0,-7-20-6,-1 0 1,0 0 0,0 0-1,-1 1 1,0-1-1,-1 0 1,0 1-1,0-1 1,-1 0 0,0 1-1,-1-1 1,0 0-1,0 0 1,-1 0-1,0 0 1,-1 0-1,1-1 1,-2 1 0,1-1-1,-1 0 1,-2 1 5,-2 3 119,-1 0 1,-1 0 0,0-1-1,0-1 1,-1 0 0,0 0 0,-1-1-1,0-1 1,0 0 0,-1-1-1,0 0 1,-3 0-120,12-7 75,-1 0-1,1 0 1,-1-1-1,1 0 1,-1 0-1,1 0 1,-1-1-1,1 1 1,0-1-1,0-1 1,0 1 0,0-1-1,0 0 1,1 0-1,-1 0 1,1 0-1,0-1 1,0 0-1,0 0 1,0 0 0,1 0-1,0-1 1,0 1-1,0-1 1,0 0-1,1 0 1,-1 0-1,1 0 1,1 0-1,-2-5-74,1-6-20,0 0 0,1 0-1,0 0 1,2-1 0,0 1-1,1 0 1,0 0-1,1 0 1,1 0 0,1 1-1,0-1 1,1 1 0,0 0-1,2 1 1,-1 0-1,2 0 1,0 0 0,5-4 20,3-5-343,2 2-1,0 0 1,1 1 0,2 1 0,0 2 0,0 0 0,2 1 0,0 1-1,1 1 1,24-10 343,20-8-1556</inkml:trace>
  <inkml:trace contextRef="#ctx0" brushRef="#br0" timeOffset="2298.599">3645 596 10202,'-104'19'5658,"-41"46"-4472,91-24-735,54-40-441,-1 0 1,1 1-1,0-1 1,-1 0-1,1 0 0,0 1 1,0-1-1,0 0 0,0 1 1,0-1-1,0 0 0,0 0 1,1 1-1,-1-1 0,0 0 1,1 0-1,-1 1 1,1-1-1,-1 0 0,1 0 1,-1 0-1,1 0 0,0 0 1,0 0-1,0 0 0,-1 0 1,1 0-1,0 0 0,0 0 1,0 0-1,0-1 1,1 1-1,-1 0 0,0-1 1,0 1-1,0-1 0,0 1 1,1-1-1,-1 0 0,0 0 1,0 1-1,1-1 1,0 0-11,82 6 114,-12-5-239,-15-2-103,-1 2-1,0 3 1,1 3-1,20 6 229,-70-12-13,-6-1 7,0 0 0,0 0 1,0 0-1,0 0 1,0 0-1,0 0 0,0 0 1,0 0-1,0 0 1,0 0-1,0 0 1,0 1-1,0-1 0,0 0 1,0 1-1,0-1 1,-1 1-1,1-1 1,0 1-1,0 0 0,0-1 1,0 1-1,-1 0 1,1-1-1,0 1 0,-1 0 1,1 0-1,-1 0 1,1 0-1,-1 0 1,1 0-1,-1-1 0,1 1 1,-1 0-1,0 0 1,0 0-1,1 0 1,-1 0-1,0 0 0,0 1 1,0-1-1,0 0 6,-7 9 28,-1-1 0,0 0 0,0-1 0,0 0 0,-1 0 0,-1-1 0,1 0 0,-1-1-1,0 0 1,-1 0 0,0-1-28,7-2 12,-148 61 381,49-38-3603,55-19 693</inkml:trace>
  <inkml:trace contextRef="#ctx0" brushRef="#br0" timeOffset="2880.915">4375 568 9002,'1'-1'213,"-1"-1"0,1 1 0,-1-1 0,1 1 0,-1-1 0,0 1 1,1-1-1,-1 1 0,0-1 0,0 1 0,0-1 0,0 1 0,0-1 0,0 0 0,-1 1 0,1-1 0,-1 1 1,1-1-1,-1 1 0,1-1 0,-1 1 0,0 0 0,1-1 0,-1 1 0,0 0 0,0-1 0,0 1 0,0 0 1,0 0-1,-1 0 0,1 0 0,0 0 0,0 0 0,-1 0 0,1 1 0,-1-1 0,0 0-213,-10 0 84,1 2 0,-1-1 0,1 2 0,-1-1 0,1 1 0,0 1 0,0 0 0,0 1 0,0 0 0,1 1 0,-1 0 0,1 0 0,0 1-1,-2 3-83,3-5 23,-17 11-38,0 1 1,1 1 0,0 1-1,2 1 1,0 1-1,-17 20 15,39-39 1,-1-1-1,1 1 0,0 0 0,0 0 1,-1 0-1,1 0 0,0 0 1,0 0-1,0 0 0,0 1 1,0-1-1,0 0 0,1 1 1,-1-1-1,0 0 0,1 1 1,-1-1-1,1 1 0,-1-1 1,1 1-1,0-1 0,-1 1 1,1-1-1,0 1 0,0-1 1,0 1-1,0 0 0,0-1 1,1 1-1,-1-1 0,0 1 1,1-1-1,-1 1 0,1-1 1,0 0-1,-1 1 0,1-1 1,0 1-1,0-1 0,0 0 1,0 0-1,0 0 0,0 1 1,0-1-1,1 0 0,76 2-71,110-22-1036,-33 20 63,-154-1 1035,1 0 0,-1-1 0,1 1 1,-1 0-1,1 0 0,0 0 0,-1 0 0,1 0 0,-1 0 0,1 1 1,0-1-1,-1 0 0,1 1 0,-1-1 0,1 1 0,-1 0 1,0-1-1,1 1 0,-1 0 0,0 0 0,1 0 0,-1 0 0,0 0 1,0 0-1,0 0 0,0 0 0,0 1 0,0-1 0,0 0 0,0 1 1,0-1-1,-1 0 0,1 1 0,-1-1 0,1 1 0,-1-1 0,1 1 1,-1 0-1,0-1 0,0 1 0,0-1 0,0 1 0,0-1 0,0 1 1,0 0-1,0-1 0,-1 1 0,1-1 0,0 1 0,-1 0 9,-10 9 143,0-1 0,0 1 0,-1-2-1,0 1 1,-1-2 0,0 0 0,0 0 0,-1-1-1,0-1 1,0 0 0,0-1 0,-1-1 0,0 0-1,-11 1-142,-72 14 1113,98-20-1113,0 1 0,1 0 0,-1 0 0,0 0 0,0 0 0,1-1 1,-1 1-1,0 0 0,0 0 0,1-1 0,-1 1 0,0 0 0,0 0 1,0-1-1,1 1 0,-1 0 0,0-1 0,0 1 0,0 0 0,0 0 0,0-1 1,0 1-1,0 0 0,0-1 0,0 1 0,0 0 0,0-1 0,0 1 1,0 0-1,0-1 0,0 1 0,0 0 0,0-1 0,0 1 0,0 0 1,0-1-1,0 1 0,-1 0 0,1 0 0,0-1 0,0 1 0,0 0 0,-1-1 1,1 1-1,0 0 0,0 0 0,-1 0 0,1-1 0,0 1 0,0 0 1,-1 0-1,1 0 0,0 0 0,-1-1 0,1 1 0,0 0 0,0 0 1,-1 0-1,1 0 0,0 0 0,-1 0 0,1 0 0,0 0 0,-1 0 0,1 0 1,0 0-1,-1 0 0,1 0 0,95-54 565,-56 37-2305,34-22 186</inkml:trace>
  <inkml:trace contextRef="#ctx0" brushRef="#br0" timeOffset="3196.84">4719 579 10714,'-10'14'2313,"-10"13"959,-4 6-3055,-8 11-249,3-1 72,2-5 88,13-10-8,12 0 56,13-10-24,13-1 40,10-8-136,11-11-568,-1-10 616,6-14-3585,-7-15 768</inkml:trace>
  <inkml:trace contextRef="#ctx0" brushRef="#br0" timeOffset="3763.577">5105 257 9354,'-1'0'170,"0"-1"0,1 1 0,-1 0 0,0-1 0,1 1-1,-1 0 1,0-1 0,0 1 0,1 0 0,-1 0 0,0 0 0,0 0 0,1-1 0,-1 1 0,0 0 0,0 1-1,0-1 1,1 0 0,-1 0 0,0 0 0,0 0 0,1 0 0,-1 1 0,0-1 0,1 0 0,-1 1 0,0-1-1,1 1 1,-1-1 0,0 1 0,1-1 0,-1 1 0,1-1 0,-1 1-170,-27 44 1199,23-35-1128,-6 14-61,0 1 0,2 0 0,1 1 0,1 0 1,1 1-1,1-1 0,2 1 0,1 0 0,0 0 0,2 0 0,2 0 0,0 0 1,1-1-1,2 1 0,1 0-10,-1-5 81,2 0 1,0-1-1,1 0 0,1 0 1,10 16-82,-19-38 19,0 1 1,-1 0-1,1-1 1,0 1-1,0 0 1,0-1-1,0 1 1,0 0-1,-1-1 1,1 1 0,0-1-1,0 1 1,0 0-1,0-1 1,0 1-1,0 0 1,0-1-1,0 1 1,0-1-1,1 1 1,-1 0-1,0-1 1,0 1 0,0-1-1,0 1 1,0 0-1,1-1 1,-1 1-1,0 0 1,0-1-1,1 1 1,-1 0-1,0 0 1,0-1-1,1 1 1,-1 0 0,0 0-1,1-1 1,-1 1-1,0 0 1,1 0-1,-1 0 1,1 0-1,-1 0 1,0-1-1,1 1 1,-1 0-1,1 0 1,-1 0 0,0 0-1,1 0 1,-1 0-1,0 0 1,1 0-1,-1 0 1,1 1-1,-1-1 1,0 0-1,1 0 1,-1 0-20,-22-111 1462,18 93-1436,0 0 0,-1 0 0,-1 0 0,-1 1 0,0 0 1,-1 0-1,-1 1 0,-4-5-26,13 20-4,-1 1 0,1-1-1,-1 0 1,1 0 0,-1 1 0,0-1 0,1 0-1,-1 1 1,0-1 0,1 0 0,-1 1 0,0-1 0,0 1-1,0 0 1,1-1 0,-1 1 0,0-1 0,0 1 0,0 0-1,0 0 1,0-1 0,0 1 0,0 0 0,1 0-1,-1 0 1,0 0 0,0 0 0,0 0 0,0 1 0,0-1-1,0 0 1,0 0 0,0 1 0,0-1 0,1 0 0,-1 1-1,0-1 1,0 1 0,0-1 0,1 1 0,-1-1-1,0 1 1,1 0 0,-1-1 0,0 1 0,1 0 0,-1-1-1,1 1 5,-20 41-175,19-37 166,-1 0 1,1 1 0,0-1-1,0 0 1,1 0-1,-1 1 1,1-1 0,1 0-1,-1 1 1,1-1 0,-1 0-1,2 0 1,-1 0-1,0 1 1,1-1 0,0-1-1,0 1 1,1 0-1,-1 0 1,1-1 0,0 1-1,0-1 1,1 0-1,-1 0 9,8 2 19,-1-1-1,1 0 0,-1-1 0,1 0 0,1-1 0,-1 0 0,0-1 0,1 0 0,-1-1 0,1 0 1,-1-1-1,1 0 0,0-1 0,-1 0 0,1-1 0,-1 0 0,0-1 0,0-1 0,0 1 0,0-1 1,8-5-19,0 2 24,1 0 1,-1-1 0,0-2 0,-1 0 0,0 0 0,-1-2 0,0 0-1,-1-1 1,0-1 0,-1 0 0,0-2-25,18-42 23,-36 49-173,-9 26-27,6-8 150,0 0 0,1 0 0,1 1 0,-1-1 1,2 1-1,-1 0 0,1 0 0,1 0 0,0 1 0,0-1 0,1 1 1,0-1-1,1 1 0,0-1 0,2 11 27,1-17 20,0-1-1,0 1 0,0-1 1,1 0-1,-1 0 1,1 0-1,0 0 1,0-1-1,0 1 0,0-1 1,0 0-1,0 0 1,1-1-1,-1 1 1,1-1-1,-1 0 0,1 0 1,0-1-1,-1 1 1,1-1-1,0 0 1,-1 0-1,1 0 0,0-1 1,-1 0-1,1 0 1,-1 0-1,5-2-19,10-1 46,0-1-1,-1 0 1,1-2 0,-1 0-1,-1-1 1,1-1 0,-1 0-1,-1-2 1,0 0 0,0 0-1,-1-2 1,-1 0-1,0 0 1,12-16-46,16-28 16,-42 70-219,-2-9 194,0 1-1,0 0 1,0 0-1,1 0 1,0 0-1,0 1 1,0-1-1,1 0 1,0 0-1,0 1 1,0-1-1,1 0 1,-1 0-1,1 1 1,1-1-1,-1 0 1,1 0-1,0 0 1,0-1-1,0 1 1,0 0-1,1-1 1,0 1-1,0-1 1,0 0-1,1 0 1,-1 0-1,1 0 1,0-1-1,0 1 1,0-1-1,1 0 1,1 1 9,4-1 33,1 0 0,0 0 0,0-1-1,0 0 1,0-1 0,0 0 0,0-1 0,0 0 0,0 0 0,0-2 0,0 1 0,0-1 0,0-1-1,0 0 1,2-1-33,20-12-937,-44 9-2347,-18-13-980,-14-17-926</inkml:trace>
  <inkml:trace contextRef="#ctx0" brushRef="#br0" timeOffset="4317.395">4571 175 10122,'-10'-25'2449,"18"6"711,15 4-6000,1-9 671</inkml:trace>
  <inkml:trace contextRef="#ctx0" brushRef="#br0" timeOffset="5079.183">6226 585 8674,'14'-10'714,"-10"8"-365,1 0 0,-1-1 0,0 0 0,1 0 0,-1 0 0,-1-1 0,1 1 0,0-1 0,-1 0 1,0 0-1,0 0 0,0-1 0,0 1 0,-1 0 0,1-1 0,-1 0 0,0 0 0,1-5-349,-3 10 16,0-1 0,0 0 0,0 1 0,0-1 0,0 0-1,0 1 1,-1-1 0,1 1 0,0-1 0,0 0 0,0 1 0,-1-1-1,1 0 1,0 1 0,-1-1 0,1 1 0,-1-1 0,1 1 0,0-1-1,-1 1 1,1-1 0,-1 1 0,1 0 0,-1-1 0,0 1 0,1-1-1,-1 1 1,1 0 0,-1 0 0,0-1 0,1 1 0,-1 0-1,1 0 1,-1 0 0,0 0 0,1 0 0,-1 0 0,0 0 0,1 0-1,-1 0 1,0 0 0,1 0 0,-1 0 0,0 0 0,1 0 0,-1 1-1,0-1 1,1 0 0,-1 1 0,1-1 0,-1 0 0,1 1 0,-1-1-1,0 0 1,1 1 0,0-1 0,-1 1 0,1-1 0,-1 1 0,1-1-1,0 1 1,-1 0-16,-17 11 19,0 1-1,1 1 0,1 1 1,0 0-1,1 1 0,1 0 1,0 2-1,2-1 1,-8 14-19,-28 71 20,47-97-15,-1 0 1,1 0-1,0 0 1,1 1-1,-1-1 1,1 0-1,0 0 1,0 1-1,1-1 0,-1 0 1,1 0-1,1 0 1,-1 0-1,1 0 1,-1 0-1,1 0 1,1 0-1,-1-1 1,1 1-1,0-1-5,2 1 17,0-1 0,0 0 0,0 0 0,1 0 0,0-1 0,-1 0 0,1 0 0,1-1-1,-1 1 1,0-1 0,0-1 0,1 1 0,-1-1 0,1 0 0,0-1 0,-1 1 0,1-1 0,-1-1 0,1 1 0,0-1 0,-1 0 0,1 0 0,-1-1 0,0 0-17,18-4 38,-1 0 0,0-1 0,-1-2 1,0 0-1,0-1 0,-1-1 0,-1-1 1,0-1-1,0-1 0,-1-1 0,-1 0 0,-1-2 1,0 0-1,-1 0 0,1-3-38,-14 15 2,1 0 0,-1 1 0,0-1 0,0-1 0,0 1 0,-1 0 0,0-1 0,0 1 0,0-1 0,-1 0 0,1 0 0,-1 1 0,-1-1 0,1 0 0,-1 0 0,0 0 0,-1 0 0,0-3-2,1 8-6,-1 0-1,1 0 1,-1-1-1,1 1 1,-1 0-1,0 0 1,1 1-1,-1-1 1,0 0-1,0 0 1,0 0 0,0 0-1,1 1 1,-1-1-1,0 0 1,0 1-1,-1-1 1,1 1-1,0-1 1,0 1-1,0-1 1,0 1-1,0 0 1,0 0-1,-1-1 1,1 1 0,0 0-1,0 0 1,0 0-1,-1 0 1,1 1-1,0-1 1,0 0-1,0 0 1,0 1-1,0-1 1,-1 1-1,1-1 1,0 1-1,0-1 1,0 1-1,0 0 1,0-1 0,0 1-1,1 0 1,-1 0-1,0 0 1,0 0-1,0-1 1,1 1-1,-1 0 1,1 0-1,-1 1 1,0-1-1,1 0 1,0 0-1,-1 0 1,1 0 0,0 0-1,-1 1 7,-2 4-28,-1-2 16,1 0 1,-1 0 0,1 1 0,0 0 0,1-1 0,-1 1-1,1 0 1,0 0 0,0 1 0,1-1 0,-1 0 0,1 0-1,0 1 1,0-1 0,1 1 0,0-1 0,0 1 0,1 4 11,0-8 7,-1-1 0,1 0 1,0 1-1,0-1 0,0 0 1,0 0-1,1 0 0,-1 0 1,0 0-1,0 0 0,1 0 0,-1 0 1,0 0-1,1-1 0,-1 1 1,1-1-1,-1 1 0,1-1 1,-1 1-1,1-1 0,0 0 1,-1 0-1,1 0 0,-1 0 1,1 0-1,0 0 0,-1 0 1,1 0-1,-1-1 0,1 1 0,0-1-7,24-4 68,-1-1-1,0-1 0,0-1 0,-1-1 0,0-1 1,-1-2-1,0 0 0,0-1 0,-2-1 0,1-2 1,-2 0-1,0-1 0,4-6-67,-4 4 20,-1-1-1,-1-1 1,0-1 0,-2 0-1,-1-1 1,0-1 0,-2 0-1,0-3-19,-6 14 9,-1 0-1,-1 0 0,0-1 0,-1 1 1,0-1-1,-2 0 0,1 0 0,-1 0 1,-1-1-1,-1-5-8,1 19-1,-1 1-1,0-1 1,0 0 0,0 0-1,0 0 1,0 0 0,0 1-1,0-1 1,0 0-1,0 0 1,0 0 0,0 0-1,-1 0 1,1 1 0,0-1-1,0 0 1,-1 0 0,1 0-1,-1 1 1,1-1 0,-1 0-1,1 1 1,-1-1 0,1 0-1,-1 1 1,1-1-1,-1 1 1,0-1 0,0 1-1,1-1 1,-1 1 0,0-1-1,0 1 1,1 0 0,-1-1-1,0 1 1,0 0 0,0 0-1,1 0 1,-1-1 0,0 1-1,0 0 1,0 0-1,0 0 1,0 1 0,1-1-1,-1 0 1,0 0 0,0 0-1,0 0 1,0 1 0,1-1-1,-1 0 1,0 1 0,0-1-1,1 1 1,-1-1-1,0 1 1,1-1 0,-1 1-1,0 0 1,1-1 0,-1 1-1,1 0 1,-1-1 1,-8 16-42,0 1 0,1 0-1,1 0 1,1 0 0,0 1 0,2 0-1,0 0 1,0 0 0,0 18 42,1-17-5,1 0 0,0 1 0,1 0 0,1-1 1,1 1-1,1 0 0,0-1 0,2 1 0,0-1 0,1 0 0,1-1 1,1 1-1,0-1 0,6 9 5,-11-24 20,0 1-1,0-1 1,0 0 0,0 0 0,0 0-1,1-1 1,-1 1 0,1 0 0,0-1-1,0 0 1,0 0 0,0 0 0,0 0-1,0 0 1,0 0 0,1-1 0,-1 0-1,1 1 1,-1-1 0,1-1 0,-1 1-1,1 0 1,0-1 0,-1 0 0,1 0-1,0 0 1,-1 0 0,1 0 0,0-1-1,-1 0 1,1 0 0,-1 0 0,1 0-1,-1 0 1,1-1 0,-1 1 0,0-1-1,0 0 1,0 0 0,0 0 0,0-1-1,1 0-19,0-3 45,-1 1-1,1-1 0,-1 0 1,0 0-1,-1 0 1,1 0-1,-1 0 0,-1-1 1,1 1-1,-1-1 0,0 0 1,0 1-1,-1-1 1,0 1-1,0-1 0,-1 0 1,0 1-1,0-1 0,0 1 1,-1-1-1,0 1 0,0 0 1,-1-1-45,-1-4 13,0 0 0,-2 1 0,1-1 0,-1 1 0,-1 0 0,0 1 0,0 0 0,-1 0 0,0 0 0,0 1 0,-1 0 0,-6-4-13,-28-5-41,42 17 37,0 0 0,1 0 0,-1 0 0,0 0 1,0 0-1,0 0 0,0 0 0,1 0 1,-1 0-1,0 0 0,0 0 0,0 1 0,1-1 1,-1 0-1,0 1 0,0-1 0,1 0 0,-1 1 1,0-1-1,1 1 0,-1-1 0,0 1 0,1 0 1,-1-1-1,1 1 0,-1 0 0,1-1 1,-1 1-1,1 0 0,-1-1 0,1 1 0,0 0 1,-1 0-1,1 0 0,0-1 0,0 1 0,0 0 1,0 0-1,0 0 0,0 0 0,0-1 0,0 1 1,0 0-1,0 0 0,0 0 0,0-1 1,0 1-1,1 0 0,-1 0 4,2 4-15,-1 0 1,1-1-1,1 0 0,-1 1 1,0-1-1,1 0 0,0 0 1,0 0-1,0 0 0,1-1 1,-1 1-1,4 1 15,5 4 3,1-1 0,0 0 1,1-1-1,-1 0 0,2-1 0,-1-1 1,0 0-1,1-1 0,0 0 0,0-1 1,0-1-1,0-1 0,0 0 0,1-1 1,-1 0-1,5-2-3,6 1 28,-1-1 0,0-1 0,0-1 0,0-1 0,0-1 1,-1-2-1,0 0 0,-1-2 0,1 0 0,-2-2 0,0 0 0,0-1 0,16-14-28,3-21 62,-41 48-64,-1 1 0,1-1 0,0 1 1,0-1-1,0 1 0,-1-1 0,1 1 0,0-1 1,-1 1-1,1-1 0,0 1 0,-1-1 1,1 0-1,-1 1 0,1-1 0,-1 0 1,1 1-1,-1-1 0,1 0 0,-1 1 0,1-1 1,-1 0-1,1 0 0,-1 0 0,1 0 1,-1 1-1,0-1 0,1 0 0,-1 0 1,1 0-1,-1 0 0,1 0 0,-1 0 0,0-1 1,1 1-1,-1 0 0,1 0 0,-1 0 1,1 0-1,-1-1 0,1 1 0,-1 0 0,1 0 1,-1-1-1,1 1 0,-1-1 0,1 1 1,-1 0-1,1-1 0,0 1 0,-1-1 1,1 1-1,0-1 0,-1 1 0,1-1 0,0 1 1,0-1-1,-1 1 0,1-1 0,0 1 1,0-1-1,0 1 0,0-1 0,0 0 1,0 1-1,0-1 0,0 1 2,-9 9-24,1 1-1,1 0 1,0 1-1,0 0 1,1 0-1,1 0 1,0 1-1,0 0 1,1 0-1,0 0 1,1 0 0,-1 11 24,2-18 8,0-1 1,1 1 0,-1-1-1,1 1 1,0 0 0,0 0-1,1 0 1,-1-1 0,1 1-1,0 0 1,0 0 0,1 0-1,0 0 1,-1 0 0,2-1 0,-1 1-1,0 0 1,1-1 0,0 1-1,0-1 1,0 0 0,1 1-1,0-1 1,-1 0 0,1-1-1,1 1 1,-1 0 0,0-1-1,1 0 1,0 0 0,0 0 0,0 0-1,0 0 1,0-1 0,0 0-1,1 0 1,-1 0 0,1 0-1,3 0-8,6-2 36,1-1 1,0-1-1,-1 0 0,1-1 0,-1 0 0,0-1 0,0-1 1,0 0-1,-1-1 0,1-1 0,-1 0 0,-1-1 0,0 0 1,0 0-1,0-2 0,-1 1 0,9-12-36,-16 18-6,0-1 1,0 0-1,0 0 0,-1 0 1,0-1-1,1 1 0,-2-1 1,1 0-1,-1 0 0,1 0 1,-1 0-1,-1 0 0,1 0 1,-1 0-1,0-1 0,0 1 1,0-1-1,-1 1 0,0 0 0,0-1 1,0 1-1,-1-1 0,0 1 6,-2-3-302,-1 0 0,0 0-1,0 1 1,-1 0-1,0-1 1,0 2 0,-1-1-1,0 1 1,0 0-1,0 0 1,-1 0 0,-3-1 302,-55-37-5595,30 24 1272</inkml:trace>
  <inkml:trace contextRef="#ctx0" brushRef="#br0" timeOffset="5311.08">7664 65 7466,'6'-17'2536,"-1"-1"625,1 1-1969,-2 8-128,0 6-344,-3 4-207,1 15-305,2 5-160,-1 8-8,3 7 3096,8 3-6488,7-5 3296</inkml:trace>
  <inkml:trace contextRef="#ctx0" brushRef="#br0" timeOffset="5780.762">8221 330 7602,'1'-14'7118,"-17"-11"-4561,12 22-2472,0 0 1,-1 0-1,0 0 1,0 1-1,0-1 1,0 1-1,0 1 1,0-1-1,0 1 1,-1 0-1,1 0 1,0 0-1,-1 1 0,1 0 1,-1 0-1,1 0 1,-1 1-1,1 0 1,0 0-1,-1 0 1,-3 2-86,-1 0-7,0 0 1,0 1-1,0 1 1,1 0-1,0 0 1,0 0-1,0 1 1,1 1-1,0 0 1,0 0-1,0 0 7,4-3-4,0 0 0,0 0-1,0 0 1,1 0 0,-1 1 0,1 0-1,0-1 1,1 1 0,-1 0 0,1 1 0,0-1-1,0 0 1,0 0 0,1 1 0,0-1-1,0 1 1,1 0 0,-1-1 0,1 1-1,0-1 1,1 1 0,-1 0 0,1-1 0,0 1-1,0-1 1,1 1 0,0-1 0,0 0-1,0 1 5,2-1 14,1-1-1,-1 1 0,1-1 1,-1 0-1,1 0 0,0-1 1,1 0-1,-1 0 1,0 0-1,1 0 0,0-1 1,0 0-1,-1 0 0,1 0 1,0-1-1,0 0 0,1 0 1,-1-1-1,0 0 0,0 0 1,2 0-14,10-1 47,1-1 0,-1 0 0,0-1 0,0-1 0,0-1 0,9-4-47,136-74 206,-148 84-265,-23 19-83,3-8 122,-2 3-17,5-12 42,0 0 1,0 1-1,0-1 1,1 0-1,-1 1 0,1-1 1,0 1-1,0-1 1,0 1-1,0 0 0,1 0 1,-1-1-1,1 1 1,0 0-1,0 0 0,0-1 1,1 1-1,0 0 1,-1 0-1,1-1 0,0 1 1,1-1-1,-1 1-5,2-2 19,-1-1 0,1 0 0,-1 0-1,1 0 1,-1 0 0,1 0 0,0 0 0,-1-1 0,1 1-1,0-1 1,-1 0 0,1 0 0,0 0 0,0 0 0,-1 0-1,1 0 1,0-1 0,0 0 0,-1 1 0,2-2-19,0 2 26,70-18 204,-2-3 0,-1-3 1,27-14-231,-40 16 25,-49 18-23,-7 3-7,-1-1 0,1 1 0,0 0 0,0-1-1,0 1 1,1 0 0,-1 0 0,0 0 0,0 1-1,1-1 1,-1 1 0,0-1 0,1 1 0,-1 0-1,0 0 1,1 0 0,-1 0 0,0 0 0,1 0-1,-1 1 1,0-1 0,1 1 0,-1-1-1,0 1 1,0 0 0,1 0 0,-1 0 0,0 0-1,0 1 1,0-1 0,0 0 0,-1 1 0,1 0-1,0 0 6,23 160-197,-25-161 87,0 0 1,0 0-1,0 0 0,0 0 1,1 0-1,-1 0 1,0-1-1,0 1 0,1 0 1,-1 0-1,1 0 0,-1 0 1,1-1-1,-1 1 1,1 0-1,0 0 0,-1-1 1,1 1-1,0 0 0,-1-1 1,1 1-1,0-1 1,0 1-1,0-1 0,-1 1 1,1-1-1,0 0 0,0 1 1,0-1-1,0 0 0,0 0 1,0 1-1,0-1 1,0 0-1,0 0 0,0 0 1,0 0-1,-1-1 0,2 1 110,12-15-3132</inkml:trace>
  <inkml:trace contextRef="#ctx0" brushRef="#br0" timeOffset="9181.37">2732 2199 7194,'-3'-30'5077,"1"31"-4992,1-1 1,0 1 0,-1-1 0,1 1-1,-1-1 1,1 1 0,0 0-1,0 0 1,-1 0 0,1 0 0,0 0-1,0 0 1,0 0 0,0 0-1,0 0 1,0 1 0,1-1 0,-1 0-1,0 1 1,0-1 0,1 0 0,-1 1-1,1-1 1,-1 1 0,1 0-86,-24 45 53,2 1 0,2 2-1,3 0 1,1 1 0,3 0 0,0 15-53,10-51 32,1 0 0,0 0 0,1 0 0,1 0-1,1 0 1,0 0 0,1 0 0,2 8-32,-4-21 10,1 1 1,0-1-1,0 0 1,0 0-1,0 1 0,0-1 1,0 0-1,1 0 1,-1 0-1,1 0 0,-1 0 1,1 0-1,0-1 1,0 1-1,0-1 0,0 1 1,0-1-1,0 0 1,0 1-1,0-1 0,1 0 1,-1 0-1,0-1 1,1 1-1,-1 0 0,0-1 1,1 0-1,-1 1 1,1-1-1,0 0-10,75-17 275,-43 1-199,-1-1 0,-1-1 0,0-2 0,-2-1 0,0-1 0,-1-2 0,22-24-76,-24 24 22,-2-1-1,0-1 1,-2-1 0,-1-1-1,-1-1 1,-1-2 0,-2 0 0,-1 0-1,-2-2 1,11-29-22,-25 57-4,0 0-1,-1 0 1,1 0 0,-1 0-1,0 0 1,0 0 0,0-1-1,-1 1 1,0 0 0,0 0-1,0-1 1,-1 1 0,0 0-1,0 0 1,0 0 0,-1-2 4,1 6-5,0 0-1,0 0 1,0 0 0,0 0 0,-1 1-1,1-1 1,0 0 0,-1 1 0,1-1 0,0 1-1,-1-1 1,1 1 0,-1-1 0,1 1-1,0 0 1,-1 0 0,1 0 0,-1 0 0,1 0-1,-1 0 1,1 0 0,-1 0 0,1 1 0,-1-1-1,1 1 1,0-1 0,-1 1 0,1-1-1,0 1 1,-1 0 0,1 0 0,0-1 0,0 1-1,0 0 1,-1 1 5,-11 9-29,0 0 0,1 0 0,0 1 0,1 1 0,1 0 0,0 0 0,0 1 0,2 0 0,-3 6 29,-2 3 9,0 0 0,2 1 0,0 0 0,2 1 0,-5 20-9,12-36 20,0 1-1,0-1 0,1 1 1,0 0-1,0 0 1,1 0-1,1-1 0,-1 1 1,2 0-1,-1 0 1,1-1-1,1 1 1,0-1-1,0 0 0,1 1 1,3 5-20,-2-8 29,1-1 0,-1 0 0,1 0 0,0 0 0,1-1 0,0 0 0,-1 0 0,1 0 0,1-1 0,-1 0 0,1-1 1,-1 0-1,1 0 0,0 0 0,0-1 0,0 0 0,1-1 0,-1 0 0,5 0-29,68 22 159,-79-22-166,1 0 0,-1 1 0,1-1 1,-1 1-1,0 0 0,1 0 1,-1 0-1,0 0 0,0 0 0,-1 0 1,1 1-1,0-1 0,-1 0 1,0 1-1,1-1 0,-1 1 0,0 0 1,0-1-1,0 1 0,-1 0 1,1 0-1,-1 0 0,1 0 7,3 12-426,5 6-2210,4-6 179</inkml:trace>
  <inkml:trace contextRef="#ctx0" brushRef="#br0" timeOffset="10588.613">3590 2248 8178,'18'-32'3607,"34"-74"149,-50 91-3705,-8 17-122,-18 87-125,-31 223 181,46-210 282,9-100-244,0-1 1,-1 0-1,1 0 1,0 0-1,0 1 1,-1-1-1,1 0 1,0 0 0,0 1-1,0-1 1,1 0-1,-1 0 1,0 0-1,0 1 1,1-1-1,-1 0 1,1 0-1,-1 0 1,1 0 0,-1 0-1,1 1 1,0-1-1,-1 0 1,1 0-1,0-1 1,0 1-1,0 0 1,0 0-1,0 0 1,0 0-1,0-1 1,0 1 0,0-1-1,0 1 1,0-1-1,0 1 1,0-1-1,1 1 1,-1-1-1,0 0 1,0 0-1,0 0 1,1 1 0,-1-1-1,0 0 1,0-1-1,1 1 1,-1 0-1,0 0 1,0 0-1,0-1 1,1 1-24,5-3 120,0 0-1,0 0 1,0 0 0,0-1 0,-1 0-1,0 0 1,0-1 0,0 0 0,0 0-1,2-3-119,-2 3 74,57-58 276,-3-3 0,-3-3 0,-2-2 0,0-8-350,-39 56 24,84-134 82,-93 139-152,-22 25-881,-69 89-5422,51-52 2791</inkml:trace>
  <inkml:trace contextRef="#ctx0" brushRef="#br0" timeOffset="10981.724">3850 2488 5745,'-2'61'8034,"23"-62"-6799,135-61-71,-56 36-1075,-98 25-90,1 0 0,-1 0 0,1 0 0,-1 1 0,1-1 0,-1 1 0,1-1-1,-1 1 1,1 0 0,-1 0 0,1 0 0,-1 1 0,1-1 0,-1 0-1,1 1 1,-1 0 0,1 0 0,-1-1 0,0 1 0,1 1 0,-1-1-1,0 0 1,0 0 0,0 1 0,0 0 0,0-1 0,0 1 0,0 0-1,0 0 1,-1 0 0,1 0 0,-1 0 0,0 0 0,1 2 1,0 4 0,0 0 1,-1 1 0,0-1-1,-1 1 1,0 0 0,0-1-1,-1 1 1,0-1 0,0 1-1,-1-1 1,0 0 0,-2 4-1,-7 50 101,11-61-86,0-1-1,1 1 1,-1-1-1,0 0 1,0 1-1,1-1 1,-1 0-1,0 1 1,1-1-1,-1 0 1,0 1-1,1-1 1,-1 0-1,0 0 1,1 1 0,-1-1-1,1 0 1,-1 0-1,1 0 1,-1 0-1,0 0 1,1 1-1,-1-1 1,1 0-1,-1 0 1,1 0-1,-1 0 1,1 0-1,-1 0 1,1-1-1,-1 1 1,0 0-1,1 0 1,-1 0-1,1 0 1,-1 0 0,1-1-1,-1 1 1,0 0-1,1 0 1,-1-1-1,0 1 1,1 0-1,-1 0 1,0-1-1,1 1 1,-1-1-1,0 1 1,1 0-1,-1-1 1,0 1-1,0-1 1,0 1-1,1 0 1,-1-1-1,0 1 1,0-1-1,0 1 1,0-1 0,0 1-1,0-1 1,0 1-1,0 0 1,0-1-1,0 1-14,1-2 31,12-12 155,0-1 1,-1-1-1,-1 0 1,-1 0-1,0-1 0,-1-1 1,-1 0-1,0 0 1,-2 0-1,0-1 0,-1 0 1,-1 0-1,2-20-186,-14-6 354,7 45-355,0 0 1,0 0 0,0 0-1,0-1 1,1 1 0,-1 0-1,0 0 1,0 1 0,0-1-1,0 0 1,0 0 0,0 0-1,0 1 1,1-1 0,-1 0-1,0 1 1,0-1 0,0 1 0,1-1-1,-1 1 1,0-1 0,0 1-1,1-1 1,-1 1 0,1 0-1,-1-1 1,0 1 0,1 0-1,-1 0 1,1-1 0,0 1-1,-1 0 1,1 0 0,0 0-1,-1-1 1,1 1 0,0 0-1,0 0 1,0 0 0,-1 0-1,1 0 1,0 0 0,1 0 0,-2-1 0,0 4-26,0 0 0,-1 0-1,2 0 1,-1 0 0,0 0-1,1 0 1,-1 0 0,1 0 0,0 0-1,1 0 1,-1 0 0,1 0-1,0 0 1,0 0 0,0 0-1,0 0 1,0-1 0,1 1-1,0 0 1,0-1 0,0 1 0,0-1-1,1 0 1,-1 0 0,1 0-1,0 0 1,-1 0 0,2 0-1,-1-1 1,0 1 0,0-1 0,1 0-1,-1 0 1,1 0 0,0 0-1,-1-1 1,1 0 0,0 0-1,0 0 1,3 1 26,9-1-533,0-1 1,0 0-1,0-1 0,-1-1 0,1 0 1,0-1-1,-1-1 0,0 0 1,0-1-1,0 0 0,10-7 533,47-22-3394</inkml:trace>
  <inkml:trace contextRef="#ctx0" brushRef="#br0" timeOffset="11895.841">4821 2262 7114,'-2'-2'338,"0"1"1,0 0 0,-1-1 0,1 1 0,0 0-1,-1 1 1,1-1 0,0 0 0,-1 1 0,1-1 0,-1 1-1,1 0 1,-1 0 0,1 0 0,-1 0 0,1 0-1,-1 0 1,0 1-339,-71 30 1442,73-30-1409,-17 9 34,1 1-1,0 1 1,1 0-1,0 1 1,1 1-1,1 1 0,0 0 1,1 0-1,1 2 1,0-1-1,1 2 1,1-1-1,-2 6-66,11-20 22,-1 0-1,1-1 1,-1 1-1,1 0 1,0 0-1,0 0 1,0-1 0,0 1-1,1 0 1,-1 0-1,1 0 1,0 1-1,0-1 1,0 0-1,0 0 1,0 0-1,1 0 1,-1 0-1,1 0 1,0 0-1,0 0 1,0-1-1,0 1 1,1 0 0,-1 0-1,1-1 1,-1 1-1,2 1-21,2-2 28,0-1 0,0 1 0,-1-1 0,1 0 0,0 0 0,0 0 0,0 0 0,0-1 0,1 0 0,-1 0 0,0-1 0,0 1 0,4-2-28,18-4 62,0-1 1,-1-1-1,0-2 0,0 0 1,-1-2-1,-1 0 0,0-2 0,-1-1 1,0-1-1,11-10-62,-13 9 36,0-2 0,-2 0 0,0 0 0,-1-2 0,-1-1 0,12-18-36,-7-20 77,-22 60-77,0-1-1,0 1 1,0-1-1,0 1 1,0 0 0,0-1-1,0 1 1,0-1-1,0 1 1,-1 0-1,1-1 1,0 1-1,0-1 1,0 1-1,-1 0 1,1-1-1,0 1 1,-1 0-1,1-1 1,0 1-1,-1 0 1,1 0-1,0-1 1,-1 1-1,1 0 1,0 0-1,-1-1 1,1 1 0,-1 0-1,1 0 1,0 0-1,-1 0 1,1 0-1,-1 0 1,1 0-1,-1 0 1,1 0-1,-1 0 1,1 0-1,0 0 1,-1 0-1,1 0 1,-1 0-1,1 0 1,0 0-1,-1 1 1,1-1-1,-1 0 1,1 0-1,0 0 1,-1 1 0,1-1-1,0 0 1,-1 1-1,1-1 1,0 0-1,-1 1 1,1-1-1,0 0 1,0 1-1,-1-1 1,1 0-1,0 1 1,0 0 0,-17 14-25,0 0 0,2 2 0,0 0 0,1 0 1,0 2-1,2-1 0,0 2 0,1 1 25,4-12 12,1 0 1,0 0-1,1 1 1,0 0-1,1 0 1,0 1-1,0-1 0,1 1 1,1 0-1,0 0 1,0 0-1,1 0 0,0 0 1,1 0-1,0 0 1,2 8-13,0-17 13,0 0-1,0 0 1,0 1 0,0-1 0,1 0 0,-1-1-1,1 1 1,-1 0 0,1-1 0,0 1 0,-1-1 0,1 0-1,0 0 1,0 0 0,0 0 0,0-1 0,0 1-1,0-1 1,0 0 0,0 0 0,0 0 0,0 0 0,0 0-1,0-1 1,0 1 0,0-1 0,0 0 0,0 0-1,0 0 1,0 0 0,2-2-13,24-9 61,0-2-1,-1-1 1,0-1-1,-2-1 1,0-1 0,0-2-1,-2-1 1,-1 0-1,-1-2 1,0-1-1,-2 0 1,11-19-61,16-37-39,-47 63-234,-18 34 33,5 0 190,1 0-1,1 1 1,0 0 0,1 1-1,2 0 1,0 1 0,0-1 0,2 2-1,1-1 1,-3 18 50,7-36 9,0 1 0,1 0 0,-1 0 1,0 0-1,1-1 0,0 1 0,0 0 0,0 0 0,0 0 0,0 0 0,0 0 0,1 0 0,-1 0 1,1-1-1,0 1 0,0 0 0,0 0 0,0-1 0,1 1 0,-1-1 0,1 1 0,-1-1 1,1 1-1,0-1 0,0 0 0,0 0 0,0 0 0,0 0 0,0 0 0,1 0 0,-1-1 1,1 1-1,-1-1 0,1 0 0,0 0 0,-1 0 0,1 0 0,0 0 0,0 0 0,0-1 1,0 1-1,-1-1 0,1 0 0,0 0 0,0 0 0,0 0 0,0-1-9,22-3 86,0-1 1,-1-2-1,0-1 0,0 0 1,0-2-1,-1 0 0,1-3-86,204-118 256,-225 129-257,-3 2-3,1-1-1,-1 0 1,1 1 0,-1-1 0,1 0 0,-1 1 0,1-1-1,-1 0 1,1 1 0,0-1 0,-1 1 0,1 0-1,0-1 1,-1 1 0,1-1 0,0 1 0,0 0-1,-1 0 1,1-1 0,0 1 0,0 0 0,0 0-1,-1 0 1,1 0 0,0 0 0,0 0 0,0 0 0,0 0-1,-1 0 1,1 0 0,0 0 0,0 1 0,0-1-1,-1 0 1,1 1 0,0-1 0,0 0 0,-1 1-1,1-1 1,0 1 0,-1-1 0,1 1 0,-1-1 0,1 1-1,0 0 1,-1-1 0,0 1 0,1 0 0,-1-1-1,1 1 1,-1 0 0,0 0 0,1-1 0,-1 1-1,0 0 1,0 0 4,-8 128-288,7-118 285,0-9 7,1-1 1,-1 0 0,1 0 0,-1 0 0,1 0 0,-1 1-1,1-1 1,0 0 0,-1 0 0,1 1 0,0-1-1,0 0 1,0 0 0,0 1 0,0-1 0,0 0-1,0 1 1,1-1 0,-1 0 0,0 0 0,1 1 0,-1-1-1,1 0 1,-1 0 0,1 0 0,0 0 0,0 0-1,-1 0 1,1 0 0,0 0 0,0 0 0,0 0 0,0 0-1,0 0 1,0 0 0,0-1 0,0 1 0,0 0-1,0-1 1,1 1 0,-1-1 0,0 0 0,0 1-1,0-1 1,1 0 0,-1 1 0,0-1 0,1 0 0,-1 0-1,0 0 1,0 0 0,2-1-5,123-56 449,-70 24-354,-40 22-86,-1 2 1,1 0-1,1 1 0,-1 0 1,2 1-1,6-1-9,-22 8-9,0 0 0,0 0-1,0 0 1,0 0 0,0 1 0,0-1 0,0 0-1,0 1 1,0 0 0,0-1 0,0 1 0,-1 0-1,1 0 1,0 0 0,0 0 0,-1 0 0,1 1-1,-1-1 1,1 0 0,-1 1 0,1-1 0,-1 1 0,0 0-1,0-1 1,0 1 0,0 0 0,0 0 0,0-1-1,0 1 1,-1 0 0,1 0 0,-1 0 0,1 0-1,-1 0 1,0 0 0,1 0 0,-1 0 0,0 0-1,-1 0 1,1 2 9,7 24-61,-6-27 63,0 1 1,-1 0-1,1-1 1,0 1-1,0 0 1,0-1-1,0 1 1,1-1-1,-1 0 1,0 1-1,0-1 1,1 0-1,-1 0 1,1 0-1,-1 0 1,1 0-1,0 0 1,-1 0-1,1 0 1,0-1-1,0 1 1,-1-1-1,1 1 1,0-1-1,0 0 1,0 1-1,0-1 1,0 0-1,-1 0 1,1-1-1,0 1 1,1 0-3,61-26 165,1-16-45,-2-1-1,-2-4 1,24-25-120,-76 64 4,3-2 6,0 0 0,0-1 0,-1-1 1,-1 0-1,0 0 0,7-11-10,-17 23-1,-1 0 0,1 0 0,0 0-1,0 0 1,0 0 0,-1 0 0,1 0 0,0 0-1,0 0 1,-1 0 0,1 0 0,0 0 0,0 0-1,-1 0 1,1-1 0,0 1 0,0 0 0,0 0-1,-1 0 1,1 0 0,0 0 0,0-1 0,0 1 0,0 0-1,-1 0 1,1 0 0,0 0 0,0-1 0,0 1-1,0 0 1,0 0 0,0 0 0,0-1 0,-1 1-1,1 0 1,0 0 0,0-1 0,0 1 0,0 0-1,0 0 1,0-1 0,0 1 0,0 0 0,0 0 0,0-1-1,0 1 1,0 0 0,1 0 0,-1 0 1,-22 14-55,12-6 43,0 2 1,0-1 0,1 1-1,0 1 1,0 0-1,1 0 1,1 0-1,0 1 1,-2 6 11,8-16 8,0-1 0,0 1 0,0 0 0,0-1 0,0 1 0,1 0 0,-1 0 0,1 0 0,-1-1 0,1 1 0,0 0 0,0 0 0,0 0 0,0 0 0,0 0-1,0 0 1,0 0 0,1-1 0,-1 1 0,1 0 0,-1 0 0,1 0 0,0-1 0,-1 1 0,1 0 0,0-1 0,0 1 0,1 0 0,-1-1 0,0 0 0,0 1 0,1-1 0,-1 0 0,1 1-8,20 9 169</inkml:trace>
  <inkml:trace contextRef="#ctx0" brushRef="#br0" timeOffset="12400.96">6856 2366 20148,'15'-3'-800,"-26"-4"624,-27-18-3849,-4-7 641</inkml:trace>
  <inkml:trace contextRef="#ctx0" brushRef="#br0" timeOffset="14565.406">7544 2180 6305,'-23'7'7181,"32"16"-5617,-4-19-1487,1-1 0,-1 0 0,1 0 0,-1 0 0,1-1 0,0 0 0,0 0 0,0 0 0,0-1 0,0 0 0,1 0 0,-1-1 0,0 1 0,0-2 0,1 1 0,-1 0 0,0-1 0,0 0 0,0-1 0,0 1 0,0-1 0,0 0 0,3-2-77,15-6 89,0-2-1,-1 0 0,-1-1 0,21-16-88,-23 16 51,-1-1-1,0-1 0,0-1 1,-2-1-1,0 0 1,-1-1-1,-1-1 0,0-1 1,2-5-51,-16 24 15,0 0 1,0-1 0,-1 1 0,1 0-1,0-1 1,0 1 0,-1 0 0,1-1-1,-1 1 1,1-1 0,-1 1-1,0-1 1,1 1 0,-1-1 0,0 1-1,0-1 1,0 1 0,0-1-1,0 0 1,-1 1 0,1-1 0,0 1-1,-1-1 1,1 1 0,-1 0-1,1-1 1,-1 1 0,0-1 0,0 1-1,0 0 1,1 0 0,-1-1 0,0 1-1,0 0 1,-1 0 0,1 0-1,0 0 1,0 0 0,0 0 0,-1 0-1,1 1 1,-1-1 0,1 0-1,0 1 1,-1-1 0,1 1 0,-2-1-16,-9 0 37,1 0 0,-1 1 0,1 0 1,0 1-1,-1 0 0,1 1 0,0 0 1,0 1-1,0 0 0,0 1 0,0 0 1,1 0-1,-1 1 0,1 1 0,-5 3-37,-8 5 9,0 0 1,1 2-1,1 1 0,0 0 0,2 1 0,0 2 0,1 0 0,0 0 0,2 2 0,1 0 0,0 1 0,2 0 0,1 1 0,1 1 0,0 0 0,2 0 1,1 1-1,2 0 0,0 1 0,1 5-9,3-22 0,2 0-1,-1 0 1,1 0 0,1 0 0,0 0 0,0 0 0,1-1 0,0 1-1,1 0 1,0-1 0,0 0 0,1 1 0,0-1 0,1-1 0,0 1-1,1-1 1,-1 0 0,7 7 0,-8-12-1,0 0 0,-1 0 0,1-1-1,0 0 1,0 0 0,0 0 0,0 0 0,1 0 0,-1-1-1,0 0 1,1 0 0,-1 0 0,1 0 0,-1-1 0,1 0-1,-1 0 1,1 0 0,0 0 0,-1-1 0,1 0 0,-1 0-1,2 0 2,93-43 65,-83 35-148,-1-1 1,0 0 0,0-1-1,-2-1 1,1 0-1,-1 0 1,-1-2-1,0 1 1,-1-2 0,-1 1-1,0-2 1,-1 1-1,-1-1 1,0-1-1,-1 1 83,-5-17-3295,-10 4-90</inkml:trace>
  <inkml:trace contextRef="#ctx0" brushRef="#br0" timeOffset="15036.564">8273 1573 11370,'-27'8'5235,"16"15"-4735,9-18-515,-32 77 187,5 1 0,3 2-1,3 0 1,-2 39-172,26-28 288,-1-94-281,0 0-1,0 0 0,1-1 1,-1 1-1,1 0 0,-1-1 1,1 1-1,0 0 0,-1-1 1,1 1-1,0 0 1,0-1-1,0 0 0,1 1 1,-1-1-1,0 1 0,0-1 1,1 0-1,-1 0 0,1 0 1,-1 0-1,1 0 0,-1 0 1,1 0-1,0-1 1,-1 1-1,1 0 0,0-1 1,-1 0-1,1 1 0,0-1 1,0 0-1,1 0-6,58-18 184,139-96 154,-170 106-359,-29 9 18,-1-1-1,1 1 1,0-1 0,-1 1-1,1-1 1,-1 1 0,1 0-1,-1-1 1,1 1 0,-1 0 0,0 0-1,1-1 1,-1 1 0,0 0-1,0 0 1,1 0 0,-1-1-1,0 1 1,0 0 0,0 0-1,0 0 1,0-1 0,0 1-1,0 0 1,0 0 0,0 0 0,-1 0-1,1-1 1,0 1 0,0 0-1,-1 0 1,1-1 0,-1 1-1,1 0 1,-1 0 3,-14 44 13,-3 0 0,-2-2-1,-1 0 1,-2-1 0,-11 12-13,25-40 202,-1 0-1,0 0 1,-1-1-1,-1 0 1,0-1 0,-1 0-1,0-1 1,-3 1-202,10-7 48,0-1 0,0-1 0,0 1 0,-1-1-1,1 0 1,-1-1 0,1 1 0,-1-1 0,0-1 0,0 1 0,0-1 0,0 0 0,0-1 0,-1 0 0,1 0 0,0 0-1,0-1 1,0 0 0,0-1 0,-7-1-48,10 1 5,1 1 0,-1-1 0,0 0-1,1 0 1,-1 0 0,1 0 0,-1-1-1,1 1 1,0-1 0,0 0 0,0 0 0,1 0-1,-1 0 1,1 0 0,-1-1 0,1 1-1,0-3-4,-5-27-2592,11 1 604</inkml:trace>
  <inkml:trace contextRef="#ctx0" brushRef="#br0" timeOffset="15623.013">8522 2131 9010,'0'0'201,"0"-1"0,1 1 0,-1-1 1,0 1-1,1-1 0,-1 1 0,1-1 0,-1 1 1,1 0-1,-1-1 0,1 1 0,0 0 0,-1 0 1,1-1-1,-1 1 0,1 0 0,-1 0 0,1 0 0,0 0 1,-1 0-1,1 0 0,0 0 0,-1 0 0,1 0 1,-1 0-1,1 0 0,0 0 0,-1 0 0,1 0 0,-1 1 1,1-1-1,-1 0 0,1 0 0,0 1 0,-1-1 1,1 0-1,-1 1 0,1-1 0,-1 1 0,0-1 1,1 1-202,11 6 134,-4-4-106,0 0 0,0 0 0,1-1 0,-1-1 1,0 0-1,1 0 0,-1 0 0,1-1 0,-1 0 0,1-1 0,-1 1 0,0-2 0,1 1 0,-1-1 0,0-1 1,0 1-1,7-4-28,2-2 28,0 0 1,0-1-1,0 0 1,-1-1-1,-1-1 1,0-1 0,7-7-29,-19 16 7,1 0 0,0 0 0,-1-1 1,0 1-1,0-1 0,0 0 1,-1 0-1,1 0 0,-1-1 0,0 1 1,0 0-1,0-1 0,0-2-7,-1 6-2,-1 0 1,0 0-1,0 0 0,0 0 0,0 1 0,1-1 1,-1 0-1,-1 0 0,1 0 0,0 0 0,0 0 1,0 1-1,0-1 0,-1 0 0,1 0 0,0 0 0,0 0 1,-1 1-1,1-1 0,-1 0 0,1 0 0,-1 1 1,1-1-1,-1 0 0,0 1 0,1-1 0,-1 1 1,0-1-1,1 1 0,-1-1 0,0 1 0,0-1 1,1 1-1,-1 0 0,0-1 0,0 1 0,0 0 0,1 0 1,-1-1-1,0 1 0,0 0 0,0 0 0,0 0 1,0 0-1,0 0 2,-14 3-18,1 1 1,-1 0-1,1 1 1,1 0-1,-1 1 0,1 0 1,0 1-1,0 1 1,1 0-1,0 1 1,0 0-1,1 1 0,-7 7 18,4-5 9,-11 8 32,1 0 1,1 2-1,2 0 1,0 2-1,1 0 1,1 2 0,-7 14-42,24-39 4,1 0 1,0 0 0,0 0 0,0 0 0,0 1 0,0-1 0,0 0 0,0 0 0,1 1 0,-1-1 0,0 1 0,1-1 0,-1 1 0,1-1-1,0 1 1,-1-1 0,1 1 0,0-1 0,0 1 0,0-1 0,0 1 0,0-1 0,0 1 0,0-1 0,1 1 0,-1-1 0,0 1 0,1-1 0,0 1-1,-1-1 1,1 1 0,0-1 0,-1 0 0,1 1 0,0-1 0,0 0 0,0 0 0,0 0 0,0 0 0,1 0 0,-1 0 0,0 0 0,0 0-1,1 0 1,-1 0 0,1-1 0,-1 1 0,0 0 0,1-1 0,-1 1 0,1-1 0,-1 0 0,1 0 0,0 1 0,-1-1 0,2 0-5,10-1 12,0-1 1,0 0 0,0-1-1,0 0 1,-1-1 0,1 0-1,-1-1 1,1-1-13,48-25 37,-1-2-1,-2-3 1,-1-2-1,-2-3 1,18-18-37,-35 31-20,-37 27 18,-1 1 1,1-1-1,-1 0 0,1 1 1,-1-1-1,1 1 1,-1-1-1,1 1 1,-1 0-1,1-1 1,-1 1-1,1 0 1,0-1-1,-1 1 0,1 0 1,0 0-1,-1-1 1,1 1-1,0 0 1,-1 0-1,1 0 1,0 0-1,0 0 0,-1 0 1,1 0-1,0 0 1,-1 0-1,1 0 1,0 0-1,-1 1 1,1-1-1,0 0 0,-1 0 1,1 1-1,0-1 1,-1 0-1,1 1 1,-1-1-1,1 1 1,0-1-1,-1 1 1,1-1-1,-1 1 0,0-1 1,1 1-1,-1-1 1,1 1 1,-2 36-53,-34 153 225,35-188-164,0-1-1,0 1 1,0 0-1,0 0 0,0 0 1,0 0-1,0 0 0,1 0 1,-1 0-1,1 0 1,-1 0-1,1-1 0,0 1 1,0 0-1,-1 0 1,1-1-1,1 1 0,-1 0 1,0-1-1,0 1 1,0-1-1,1 0 0,-1 1 1,1-1-1,-1 0 0,1 0 1,0 0-1,-1 0 1,1 0-1,0 0 0,0-1 1,0 1-1,-1 0 1,1-1-1,0 1 0,0-1 1,0 0-1,0 0 1,0 0-1,0 0 0,0 0 1,0 0-1,0 0 1,0-1-1,-1 1 0,1-1 1,0 1-1,1-1-7,14-4 47,1 0-1,-1-1 1,0-1-1,0-1 1,-1 0-1,0-1 1,10-9-47,-3 5 42,180-116 85,-202 128-129,0 0-1,0 0 1,0 1 0,0-1 0,0 0 0,0 1 0,0-1-1,1 1 1,-1-1 0,0 1 0,0 0 0,1-1-1,-1 1 1,0 0 0,1 0 0,-1 0 0,0 0 0,1 0-1,-1 0 1,0 0 0,0 1 0,1-1 0,-1 0-1,0 1 1,1-1 0,-1 1 0,0-1 0,0 1-1,0 0 1,0-1 0,0 1 0,0 0 0,0 0 0,0 0-1,0 0 1,0 0 0,0 0 0,0 0 0,-1 0-1,1 0 1,0 0 0,-1 0 0,1 0 0,-1 1 0,1-1-1,-1 0 1,1 1 2,2 13-6,-1-1-1,-1 1 1,0 0-1,0 0 1,-1 0-1,-3 12 7,1 12 98,2-38-91,0 3-241,0-1-1,-1 0 1,1 1 0,0-1-1,1 1 1,-1-1 0,1 0-1,-1 1 1,1-1 0,0 0-1,0 1 1,0-1 0,1 0-1,-1 0 1,1 0 0,1 2 234,7 3-2786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07:41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600 530 8402,'1'-2'176,"0"1"1,-1-1 0,1 0-1,0 1 1,-1-1-1,1 0 1,-1 0 0,0 1-1,0-1 1,1 0-1,-1 0 1,0 1-1,-1-1 1,1 0 0,0 0-1,0 1 1,-1-1-1,1 0 1,-1 0 0,1 1-1,-1-1 1,0 1-1,0-1 1,0 0 0,0 1-1,0 0 1,0-1-1,0 1 1,0 0 0,0-1-1,-1 1 1,1 0-1,0 0 1,-1 0-1,1 0 1,-1 0 0,0 0-1,1 1 1,-1-1-1,0 0 1,-1 0-177,-10 2 107,1 0 0,-1 1 0,1 0 0,-1 1 0,1 1 0,0-1 0,0 2-1,0 0 1,0 0 0,1 1 0,-1 1-107,-12 7 115,1 0 0,0 2-1,1 0 1,0 2 0,2 0-1,0 1 1,1 1 0,1 1 0,1 1-1,0 0 1,1 3-115,-12 22 144,2 1 0,2 1 0,3 1 0,1 1 0,1 7-144,7-21 43,2 0 0,1 1 0,3 0 0,0 0 0,3 1 0,1-1 0,2 1 0,3 23-43,-2-53 9,-1 0 1,2 0-1,-1 0 1,1-1-1,1 1 0,-1-1 1,1 1-1,1-1 1,0 0-1,0 0 0,0 0 1,1-1-1,0 1 1,1-1-1,0-1 0,0 1 1,0-1-1,1 0 1,-1 0-1,2-1 0,-1 1 1,0-2-1,1 1 0,8 2-9,-3-3 16,0-2 0,0 0 0,0 0 0,0-1 0,1-1 0,-1 0 0,0-1 0,0 0-1,0-1 1,0-1 0,0 0 0,0-1 0,0 0 0,3-2-16,11-5 40,-2-1 0,0-1-1,0-1 1,-2-1 0,1-1 0,5-6-40,-18 12 26,1-1 0,-1 0-1,-1 0 1,0-1 0,0-1 0,-2 1 0,1-2 0,-1-1-26,-5 12 16,-1-1 0,0 0 0,0 0 0,0 0 0,-1 0 0,1 0 1,-1 0-1,0-1 0,0 1 0,-1 0 0,1-1 0,-1 1 0,0 0 0,0-1 1,0 1-1,-1-1 0,0 1 0,1 0 0,-2-1 0,1 1 0,0 0 1,-1 0-1,0 0 0,0 0 0,0 0 0,0 1 0,0-1 0,-1 0 0,0 1 1,0 0-1,-1-2-16,-6-1 31,1 1 0,-1 0 0,0 0 1,0 1-1,-1 0 0,1 1 0,-1 0 0,0 0 1,0 1-1,0 1 0,0 0 0,0 0 0,0 1 1,0 1-1,-2 0-31,1-1 9,1 1 1,0 0-1,0 1 0,-1 0 1,1 0-1,1 1 1,-1 1-1,0 0 1,1 0-1,0 1 0,0 0 1,0 1-1,0 0 1,1 1-1,0 0 0,1 0 1,0 1-1,-6 6-9,13-12-1,0-1 1,0 1-1,0-1 0,0 1 0,0 0 1,0-1-1,1 1 0,-1 0 0,1-1 1,0 1-1,-1 0 0,1-1 0,0 1 1,0 0-1,0 0 0,0 0 0,0-1 1,0 1-1,1 0 0,-1 0 0,1-1 1,-1 1-1,1 0 0,-1-1 0,1 1 1,0-1-1,0 1 0,0-1 0,0 1 1,0-1-1,0 1 0,0-1 0,1 0 0,-1 0 1,0 0-1,1 1 0,-1-1 0,1-1 1,-1 1-1,1 0 0,-1 0 0,1 0 1,0-1-1,-1 1 0,1-1 0,0 0 1,0 1-1,-1-1 0,1 0 0,0 0 1,0 0-1,-1 0 0,3 0 1,18-1-3,1 0 1,-1-2-1,0 0 0,0-1 0,0-2 0,0 0 0,-1-1 1,0-1-1,16-9 3,39-20-48,-2-2 0,42-33 48,-55 35-39,4 6-116,-56 43 54,-22 73-136,-93 303 639,105-386-444,1 0-1,-1-1 0,0 1 0,0 0 0,1 0 0,-1 0 0,1 0 0,-1-1 0,1 1 0,0 0 0,0 0 0,0 0 0,0 0 0,0 0 0,0 0 0,1 0 0,-1 0 0,0 0 0,1-1 0,0 1 0,-1 0 0,1 0 0,0 0 1,0-1-1,0 1 0,0-1 0,0 1 0,0-1 0,1 1 0,-1-1 0,0 1 0,1-1 0,-1 0 0,1 0 0,0 0 0,-1 0 0,1 0 0,0 0 0,0 0 0,-1-1 0,1 1 0,0-1 0,1 1 43,30-7-3695,3-8-357</inkml:trace>
  <inkml:trace contextRef="#ctx0" brushRef="#br0" timeOffset="620.064">1096 1231 10466,'-14'23'2105,"10"-19"-1792,1 1 0,-1 1 0,1-1 1,0 1-1,0-1 0,1 1 0,0 0 0,0 0 0,0 0 0,1 0 0,-1 0 0,1 0 0,1 0 0,-1 3-313,2-8 18,0 0 0,-1 0-1,1 0 1,0 0 0,-1 0-1,1 0 1,0 0 0,0 0 0,0 0-1,0 0 1,0-1 0,0 1-1,0 0 1,0-1 0,0 1 0,0-1-1,1 1 1,-1-1 0,0 0-1,0 1 1,0-1 0,1 0-1,-1 0 1,0 0 0,0 0 0,1 0-1,-1 0 1,0 0 0,0 0-1,0-1 1,1 1 0,-1 0-1,0-1 1,0 1 0,1-1-18,0 1 18,17-5 44,1 0-1,-1-2 1,-1 0 0,1-1 0,-1 0-1,0-2 1,-1 0 0,0-1 0,6-6-62,-20 15 7,38-25 63,-1-2 0,-2-2 0,-1-1 0,-1-2 1,-2-1-1,19-26-70,-48 53 11,-1 5-6,-1-1 0,0 0 1,0 0-1,0 0 0,-1-1 0,1 1 0,-1 0 1,0-1-1,0 0 0,-1 0 0,1 1 1,-1-1-1,0 0 0,0-4-5,-2 7-2,0 0 0,1 0 1,-1 1-1,-1-1 0,1 1 0,0-1 1,0 1-1,0 0 0,-1-1 1,1 1-1,-1 0 0,1 0 0,-1 0 1,0 0-1,1 0 0,-1 0 0,0 0 1,1 1-1,-1-1 0,0 1 0,0-1 1,0 1-1,0 0 0,0-1 0,1 1 1,-1 0-1,0 0 0,0 0 0,0 1 1,0-1-1,0 0 0,0 1 0,1-1 1,-1 1-1,0 0 0,0 0 0,1-1 1,-1 1-1,0 0 0,1 0 0,-1 1 1,1-1-1,-1 0 0,1 0 0,0 1 2,-14 9-15,0 1-1,1 0 1,1 1-1,0 0 1,1 1-1,1 1 1,0 0-1,1 0 1,0 1-1,1 0 1,1 1-1,1 0 1,-2 6 15,1-7 53,1-1 0,0 2 0,2-1 1,0 0-1,0 1 0,2 0 0,0 0 0,1 1 0,0-1 0,2 0 1,0 1-1,1-1 0,0 0 0,3 6-53,-3-20 9,0-1 1,0 1-1,1-1 0,-1 1 0,1-1 0,0 1 1,0-1-1,-1 0 0,2 0 0,-1 0 0,0 0 1,0 0-1,1 0 0,-1-1 0,0 1 0,1-1 1,0 0-1,-1 1 0,1-1 0,0 0 1,0-1-1,-1 1 0,1 0 0,0-1 0,0 0 1,0 0-1,0 0 0,0 0 0,0 0 0,0 0 1,0-1-1,-1 1 0,1-1 0,0 0 0,0 0 1,-1 0-1,1 0 0,0 0 0,-1-1 1,1 1-1,-1-1 0,1 0 0,0-1-9,23-12 37,-1-1 0,-1-2 0,-1 0-1,0-2 1,6-8-37,43-43 90,-3-3-1,-4-3 0,6-14-89,-43 53 25,-1-2 0,-2-1 0,-2-1 0,-2-1-1,-2 0 1,-2-2 0,-1 0 0,7-40-25,-17-14 97,-15 97-85,-41 82-72,17-24 124,4 2 0,1 1 0,4 1-1,2 1 1,3 1 0,2 1 0,3 1-1,3 0 1,3 0 0,3 1 0,2 23-64,10-8 117,4-1 0,3 0 0,5 7-117,-10-32-707,-9-54 612,0 0 0,0 1 0,0-1 0,0 1 0,-1-1 1,1 0-1,0 1 0,0-1 0,0 1 0,-1-1 0,1 0 0,0 1 1,0-1-1,-1 0 0,1 1 0,0-1 0,-1 0 0,1 0 0,0 1 1,-1-1-1,1 0 0,0 0 0,-1 0 0,1 1 0,-1-1 0,1 0 1,0 0-1,-1 0 0,1 0 0,-1 0 0,1 0 0,-1 0 0,1 0 0,0 0 1,-1 0-1,1 0 0,-1 0 0,1 0 0,-1 0 0,1 0 0,0 0 1,-1-1-1,1 1 0,0 0 0,-1 0 0,1 0 0,-1-1 0,1 1 1,0 0-1,-1 0 0,1-1 0,0 1 0,0 0 0,-1-1 0,1 1 95,0 0-33,-20-11-4048</inkml:trace>
  <inkml:trace contextRef="#ctx0" brushRef="#br0" timeOffset="903.026">1665 1393 7586,'0'-2'3840,"15"-2"-271,5-10-1632,18 1-1073,12-4-416,12-7-56,-1 1-72,7 2 168,-7-2-608,12-6-3713,-16 3 1201</inkml:trace>
  <inkml:trace contextRef="#ctx0" brushRef="#br0" timeOffset="1215.329">2559 947 7098,'-1'-3'444,"0"-1"1,1 1 0,-2 0 0,1 0 0,0-1 0,-1 1 0,1 0 0,-1 0 0,0 1 0,0-1 0,0 0 0,0 1 0,0-1 0,-1 1 0,1-1 0,-1 1 0,1 0-1,-1 0 1,0 0 0,-3-1-445,3 2 146,0 1-1,0-1 0,0 0 1,0 1-1,0-1 0,0 1 0,0 0 1,0 0-1,0 0 0,0 1 1,-1-1-1,1 1 0,0-1 1,0 1-1,0 0 0,-1 1-145,-11 6 63,2 1-1,-1 0 0,1 1 1,0 0-1,1 1 1,1 1-1,-1 0 0,2 0 1,0 1-1,0 1 0,1-1 1,1 1-1,0 1 1,1 0-1,1 0 0,0 0 1,1 1-1,0 3-62,2-8 35,1 0 0,0 0 0,0 0 0,1 0 0,1 0 0,0 0-1,0 0 1,2 10-35,-1-17 9,-1 0 0,1 0-1,0 0 1,0-1-1,1 1 1,-1 0 0,1-1-1,0 1 1,0 0 0,0-1-1,0 0 1,1 0-1,-1 0 1,1 0 0,0 0-1,0 0 1,0 0 0,0-1-1,0 0 1,1 0-1,-1 0 1,1 0 0,-1 0-1,1 0 1,0-1-9,5 1 13,0-1 0,0 0-1,0-1 1,-1 0 0,1 0 0,0-1 0,0 0 0,0-1-1,0 1 1,-1-2 0,1 1 0,-1-1 0,6-3-13,15-6 39,-1-2 1,-1 0 0,0-2-1,-1-1 1,-1-1-1,-1-1 1,22-22-40,-23 20 40,-1-2 0,-1-1-1,0 0 1,-2-2 0,12-22-40,-30 47 1,1-1-1,-1 1 1,0-1 0,0 0 0,0 0 0,0 1-1,0-1 1,-1 0 0,1 0 0,0 0 0,-1 0-1,1 0 1,-1 0 0,0 0 0,0 0 0,0 0 0,0 0-1,0 0 1,0 0 0,0 0 0,-1 0 0,1 0-1,-1-1 0,-1 3-3,0 1-1,0-1 0,0 1 0,0-1 1,0 1-1,0 0 0,1 0 0,-1 0 1,0 0-1,0 0 0,1 0 0,-1 0 0,0 1 1,1-1-1,-1 0 0,1 1 0,0 0 1,0-1-1,-1 1 0,1 0 0,0 0 4,-2 1-9,-8 11 19,0-1 0,1 1 0,0 1-1,2 0 1,-1 0 0,2 1 0,0 0-1,1 0 1,1 1 0,0 0 0,1 0-1,1 0 1,-1 11-10,4-25 8,-1-1 0,0 0 0,1 0 0,0 0 0,-1 0 0,1 1 0,0-1 0,0 0 0,0 0 0,0 0 0,1 1 0,-1-1 0,1 0 0,-1 0 0,1 0 0,0 0 0,-1 0-1,1 0 1,0 0 0,1 0 0,-1 0 0,0 0 0,0 0 0,1-1 0,-1 1 0,1 0 0,0-1 0,-1 0 0,1 1 0,0-1 0,0 0 0,0 0 0,0 0 0,0 0 0,0 0 0,0 0 0,0 0 0,2 0-8,3-2 13,0 0 1,-1-1 0,1 0-1,-1 0 1,1 0 0,-1-1-1,0 1 1,0-2 0,0 1-1,4-3-13,-2 1 13,266-185 361,-246 173-357,-27 17-20,0 0 0,0 0 0,0-1 0,0 1 0,0 0 0,0 0 0,0 0 0,0 0 0,0 0 0,0 1 0,0-1 0,0 0 0,-1 0 0,1 0 1,0 1-1,0-1 0,0 1 0,0-1 0,0 0 0,-1 1 0,1 0 0,0-1 0,0 1 0,-1-1 0,1 1 0,0 0 0,-1-1 0,1 1 0,-1 0 0,1 0 0,-1 0 0,1-1 0,-1 1 0,0 0 0,1 0 0,-1 0 0,0 0 0,0 0 1,1 0-1,-1 0 0,0 0 0,0 0 0,0 0 0,0 0 0,0-1 0,0 1 0,-1 0 0,1 0 0,0 0 0,0 0 0,-1 0 0,1 0 0,0 0 0,-1-1 0,1 1 0,-1 1 3,1 6-13,-1-5 17,1 1 0,-1-1-1,1 1 1,0-1 0,1 1 0,-1-1-1,0 0 1,1 1 0,0-1 0,0 0-1,0 1 1,0-1 0,0 0 0,1 0-1,-1 0 1,1 0 0,0 0 0,0 0-1,0-1 1,0 1 0,0 0 0,1-1-1,-1 0 1,1 0 0,0 1 0,0-2-1,0 1 1,0 0 0,0 0 0,0-1-1,0 0 1,0 0 0,0 0 0,1 0-1,-1 0 1,0 0 0,2-1-4,11-3-16,0 0 1,0-1-1,0-1 0,-1-1 0,0 0 1,0-1-1,0 0 0,-1-2 1,0 1-1,11-10 16,11-5-1273,2 3-2437,-8 9-133</inkml:trace>
  <inkml:trace contextRef="#ctx0" brushRef="#br0" timeOffset="2138.707">3973 763 9866,'-1'-1'282,"0"-1"-1,-1 1 1,1-1 0,0 1 0,-1 0-1,1-1 1,-1 1 0,1 0-1,-1 0 1,1 0 0,-1 0-1,0 0 1,0 1 0,1-1 0,-1 0-1,0 1 1,0 0 0,0-1-1,0 1 1,0 0 0,0 0-282,-64 17 1512,60-14-1421,-15 7-5,0 0 1,1 1-1,0 1 0,1 0 0,0 2 1,2 0-1,-1 1 0,2 1 1,0 1-1,-8 10-86,-1 16 242,25-42-237,-1 0 0,1 1 0,-1-1 0,1 0 0,0 0 0,-1 0-1,1 1 1,0-1 0,0 0 0,0 0 0,0 1 0,0-1-1,0 0 1,0 0 0,1 1 0,-1-1 0,0 0 0,1 0 0,-1 0-1,1 0 1,-1 0 0,1 1 0,-1-1 0,1 0 0,0 0-1,0 0 1,-1 0 0,1-1 0,0 1 0,0 0 0,0 0 0,0 0-1,0-1 1,0 1 0,0-1 0,0 1 0,1 0 0,-1-1-5,11 2 10,-1 0 1,1 0 0,0-2 0,0 1-1,0-2 1,0 1 0,0-1 0,-1-1-1,1-1 1,0 1 0,-1-2 0,8-2-11,1 0 11,135-31 87,-152 37-103,0 0-1,1-1 1,-1 1-1,0 1 0,1-1 1,-1 0-1,0 1 0,1 0 1,-1-1-1,0 1 1,0 1-1,0-1 0,0 0 1,0 1-1,0-1 1,0 1-1,0 0 0,0 0 1,-1 0-1,1 1 0,-1-1 1,0 0-1,1 1 1,-1 0-1,0-1 0,-1 1 1,1 0-1,0 0 1,-1 0-1,0 0 0,1 3 6,2 6-28,-1 0 0,-1 0 0,0 1-1,-1-1 1,-1 1 0,1-1 0,-2 1-1,0 0 29,-8 62-93,-3 0 0,-12 36 93,13-63 211,-1 0 0,-3-1 0,-2 0-1,-2-1 1,-2-1-211,-32 22 915,51-65-895,1-1-1,-1 0 1,0 1 0,0-1-1,1 0 1,-1 0-1,0 0 1,0 0-1,0 0 1,0-1-1,0 1 1,0-1-1,0 1 1,0-1 0,0 0-1,-1 0 1,1 1-1,0-1 1,0-1-1,0 1 1,0 0-1,0-1 1,0 1-1,0-1 1,0 1 0,0-1-1,0 0 1,0 0-1,0 0 1,0 0-1,1 0 1,-1 0-1,0-1 1,1 1-1,-1-1 1,1 1 0,-1-1-1,1 0-19,-39-73 139,36 57-229,0-1 0,1 1-1,1-1 1,0 0 0,2 0 0,0 0 0,1 0 0,1 0 0,1 0-1,0 0 1,2 1 0,0 0 0,1 0 0,1 0 0,0 0 0,8-11 90,4-5-63,2 1 1,1 1-1,1 1 1,1 1 0,2 1-1,1 2 1,28-22 62,124-82 12,-91 81 4,130-87 237,-216 136-232,0 0-1,1-1 0,-1 1 1,0-1-1,0 1 1,0-1-1,-1 0 1,1 0-1,0 0 0,-1 0 1,1 0-1,-1 0 1,0 0-1,1 0 1,-1-1-1,0 1 1,0 0-1,-1-1 0,1 1 1,0-1-1,-1 1 1,1-1-1,-1 1 1,0-1-1,0 0-20,-2 2 20,0 0 1,0 0-1,-1 0 1,1 1-1,0-1 0,0 1 1,-1-1-1,1 1 0,0 0 1,-1 0-1,1 0 1,0 0-1,-1 0 0,1 1 1,0-1-1,0 1 1,-1-1-1,1 1 0,0 0 1,0 0-1,0 0 0,0 0 1,-1 0-21,1 0 14,-26 10 20,1 2 1,0 1 0,1 0-1,0 2 1,2 1 0,0 1-1,1 2 1,0 0 0,2 1-1,-16 19-34,-14 52 150,50-90-146,0 1 0,0-1 0,0 1 0,0-1 0,0 1 0,1 0 0,-1-1 0,1 1 0,0 0 0,0-1 0,0 1 0,0 0 0,0-1 0,1 1 0,-1 0 0,1-1 0,-1 1 1,1 0-1,0-1 0,0 1 0,0-1 0,1 0 0,-1 1 0,1-1 0,-1 0 0,1 0 0,0 0 0,-1 0 0,1 0 0,0 0 0,0 0 0,1-1 0,-1 1 0,0-1 0,0 1 0,1-1-4,8 1-463,0 0 1,1-1-1,-1 0 0,0-1 0,1 0 1,-1-1-1,0-1 0,0 1 0,0-2 1,0 1-1,0-1 0,10-5 463,40-15-3923</inkml:trace>
  <inkml:trace contextRef="#ctx0" brushRef="#br0" timeOffset="2941.68">4753 692 11154,'-64'43'5472,"54"-34"-5307,-1 1-1,2 0 0,-1 0 1,1 1-1,1 0 1,0 1-1,-1 3-164,5-1 71,0-1 0,1 1 0,1 0 0,1 0 0,0 0 0,0 1 0,2-1 0,-1 0 0,2 0 0,0 0 0,1 0 0,0-1 0,1 1 0,0-1 0,1 1 0,1-2 0,0 1 0,2 1-71,83 236 82,-88-242-78,-1 0 0,1 0 0,-2 0 0,1 1 0,-1-1 0,0 0 0,-1 0 0,0 1 0,0-1 0,-1 1 0,0-1 0,-1 0 0,1 0 0,-1 0 0,-1 0 0,0 0 0,0 0 0,-1-1-1,1 1 1,-2-1 0,1 0 0,-1 0 0,0 0 0,0-1 0,-1 0 0,-5 4-4,7-5 63,0 0 0,0-1 0,-1 1 0,1-1 0,-1 0 0,-1-1 0,1 1 0,0-1 0,-1 0 0,1-1 0,-1 1 0,0-1 0,0 0 0,0 0 0,0-1 0,0 0 0,-1 0 0,1 0 0,0-1 0,0 0 0,-1 0 0,1-1-1,0 0 1,0 0 0,0 0 0,0 0 0,0-1 0,0 0 0,0-1 0,0 1 0,1-1 0,-2-1-63,0-3 9,1-1-1,-1 0 0,2 0 0,-1 0 1,1 0-1,0-1 0,1 0 1,0 0-1,0-1 0,1 1 1,0-1-1,1 0 0,0 1 1,1-1-1,0 0 0,0 0 1,1 0-1,0 0 0,1 0 0,0 0 1,0 0-1,1 0 0,1 1 1,0-1-1,0 1 0,1-1 1,0 1-1,0 0 0,1 1 1,5-9-9,15-16-2,0 1 1,2 0 0,2 2-1,0 2 1,2 0 0,1 2-1,1 1 1,2 2 0,26-13 1,10-11 29,37-42 46,-107 88-74,0 0 1,1 1 0,-1-1-1,0 0 1,0 0 0,0-1 0,0 1-1,-1 0 1,1 0 0,0 0-1,0 0 1,-1-1 0,1 1 0,-1 0-1,1-1 1,-1 1 0,1-1-1,-1 1 1,0 0 0,0-1 0,0 1-1,1-1 1,-2 1 0,1-1-1,0 1 1,0-1 0,0 1 0,-1 0-1,1-1 1,0 1 0,-1 0-1,0-1 1,1 1 0,-1 0 0,0-1-1,1 1 1,-1 0 0,0 0-1,0 0 1,0 0 0,0 0 0,-1-1-2,-2 0 57,15-10-9,0 7 92,-6 15-68,-9-13-157,-20-6-6978,5-9 2179</inkml:trace>
  <inkml:trace contextRef="#ctx0" brushRef="#br0" timeOffset="5926.907">4698 669 7770,'-16'-6'6812,"8"29"-5974,7-16-841,-100 418 3506,91-339-2783,10-85-712,0 0 0,0-1 0,0 1 0,0 0 0,0 0 0,0-1 0,0 1 0,0 0 0,0-1 0,0 1 0,0 0 0,0-1 0,1 1 0,-1 0 0,0-1 0,0 1 0,1 0 0,-1-1 0,1 1 0,-1 0 0,0-1 0,1 1 0,-1-1 0,1 1 0,-1-1 0,1 1 0,0-1 0,-1 0 0,1 1 0,-1-1 0,1 0 1,0 1-1,-1-1 0,1 0 0,0 0 0,-1 1 0,1-1 0,0 0 0,-1 0 0,1 0 0,0 0 0,0 0 0,-1 0 0,1 0 0,0 0 0,-1 0 0,1 0 0,0-1-8,35-16 171,-33 16-163,189-147 390,-171 131-369,0 0 0,-2-2 0,0 0 0,-1-2 1,-1 1-1,0-2 0,-2-1 0,12-23-29,-26 46 0,-1 0-1,0 0 0,1-1 1,-1 1-1,1 0 1,-1-1-1,0 1 0,1 0 1,-1-1-1,0 1 1,0-1-1,1 1 1,-1 0-1,0-1 0,0 1 1,0-1-1,1 1 1,-1-1-1,0 1 0,0-1 1,0 1-1,0-1 1,0 1-1,0-1 1,0 1-1,0-1 0,0 1 1,0-1-1,0 1 1,0-1-1,0 1 0,-1 0 1,1-1-1,0 1 1,0-1-1,0 1 1,-1-1-1,1 1 0,0 0 1,-1-1-1,1 1 1,0-1-1,-1 1 0,1 0 1,0-1-1,-1 1 1,1 0-1,-1 0 1,1-1-1,0 1 0,-1 0 1,1 0-1,-1 0 1,-23 14-54,9-2 62,2 2 0,0-1 1,0 2-1,2-1 0,-1 2 1,2-1-1,0 1 0,1 1 1,1 0-1,0 0 0,1 1 1,-1 7-9,7-22 8,1 0 1,-1 0-1,1 0 1,-1-1 0,1 1-1,0 0 1,0 0-1,0 0 1,1 0-1,-1-1 1,1 1-1,-1 0 1,1 0 0,0-1-1,0 1 1,0 0-1,1-1 1,-1 1-1,1-1 1,-1 1 0,1-1-1,0 0 1,0 0-1,0 0 1,0 0-1,0 0 1,0 0-1,0 0 1,1-1 0,-1 1-1,1-1 1,-1 0-1,1 0 1,0 0-1,-1 0 1,2 0-9,13 0 23,-1 0 1,1-2-1,0 0 0,0-1 1,-1-1-1,1 0 0,-1-1 1,0-1-1,0 0 0,-1-2 1,1 1-1,-1-2 0,-1 0 1,12-9-24,-7 7 21,-1-1-1,0 0 1,-1-2 0,0 0 0,-1-1 0,-1 0 0,0-1 0,-1-1 0,0-1 0,-2 0 0,0 0 0,-1-1 0,0-1 0,-2 0 0,0 0 0,-1-1 0,0-2-21,-7 21 0,-1 0 0,1 0 0,0 0 0,-1 0 0,1-1 0,-1 1 0,1 0 0,-1 0 0,0 0 0,1 0 0,-1 0 0,0-1 0,0 1 0,0 0 0,0 0 0,0-1 0,0 1 0,0 0 0,0 0 0,0 0 0,-1-1 0,1 1 0,0 0 0,-1 0 0,1 0 0,-1 0 0,1 0 0,-1 0 0,0 0 0,1 0 0,-1 0 0,0 0 0,0 0 0,0 0 0,0 0 0,1 1 0,-1-1 0,0 0 1,0 1-1,-1-1 0,1 0 0,0 1 0,0-1 0,0 1 0,0 0 0,0-1 0,-1 1 0,1 0 0,0 0 0,0 0 0,0 0 0,-1 0 0,1 0 0,0 0 0,0 0 0,0 0 0,-1 1 0,1-1 0,0 0 0,0 1 0,0-1 0,0 1 0,0-1 0,0 1 0,-16 11-12,0 1 1,1 0-1,1 1 1,0 1-1,1 1 0,1 0 1,-10 15 11,14-18 21,0-1 1,1 1-1,1 1 1,0-1-1,1 1 1,0 0-1,1 1 1,0 3-22,4-13 6,-1 0 0,1 1-1,1-1 1,-1 1 0,1 0 0,0-1 0,0 1 0,1-1 0,-1 1 0,1-1 0,0 1 0,1-1-1,-1 0 1,1 0 0,0 1 0,1-1 0,-1 0 0,1-1 0,0 1 0,0 0 0,0-1 0,1 0 0,0 0-1,0 0 1,0 0 0,0 0 0,0-1 0,3 2-6,6-1-104,1 0-1,-1-1 1,1-1 0,0 0-1,-1-1 1,1 0 0,0-1-1,0 0 1,0-1-1,-1-1 1,1-1 0,-1 1-1,1-2 1,-1 0 0,0-1-1,11-5 105,44-17-3771,-14 0-155</inkml:trace>
  <inkml:trace contextRef="#ctx0" brushRef="#br0" timeOffset="7649.591">4710 816 9770,'-33'-122'4213,"30"116"-3969,1 0-1,-1 1 1,1-1 0,0-1-1,1 1 1,0 0 0,0 0 0,0-1-1,1 1 1,-1 0 0,1-1-1,1 1 1,0 0 0,0-1-1,0 0-243,-1 8 30,0-1 0,0 1-1,0-1 1,1 0-1,-1 1 1,0-1 0,0 1-1,0-1 1,1 1-1,-1-1 1,0 0 0,0 1-1,1-1 1,-1 0-1,0 1 1,1-1 0,-1 0-1,0 1 1,1-1-1,-1 0 1,1 0 0,-1 1-1,1-1 1,-1 0-1,0 0 1,1 0 0,-1 0-1,1 0 1,-1 0-1,1 1 1,-1-1 0,1 0-1,-1 0 1,1 0-1,-1-1 1,1 1 0,-1 0-1,0 0 1,1 0-1,-1 0 1,1 0 0,-1 0-1,1-1 1,-1 1-1,0 0 1,1 0 0,-1-1-1,1 1 1,-1 0-1,0-1 1,1 1 0,-1 0-1,0-1 1,1 1-1,-1 0 1,0-1-30,-9 98 108,3-68-63,-133 538 1021,104-435-175,52-145-176,72-140-87,79-139-363,22-9-137,-171 276-157,-19 25 26,0 0 1,-1 0 0,1 0-1,0 1 1,-1-1-1,1 0 1,0 0-1,-1 1 1,1-1-1,0 0 1,0 0-1,-1 1 1,1-1-1,0 0 1,0 1 0,0-1-1,-1 0 1,1 1-1,0-1 1,0 0-1,0 1 1,0-1-1,0 1 1,0-1-1,0 0 1,0 1-1,0-1 1,0 1 0,0-1-1,0 0 1,0 1-1,0-1 1,0 0-1,0 1 1,0-1-1,0 1 1,1-1-1,-1 0 1,0 1 0,0-1-1,0 0 1,1 0-1,-1 1 1,0-1-1,0 0 1,1 1-1,-1-1 1,0 0-1,1 0 1,-1 1-1,0-1 1,1 0 0,-1 0-1,0 0 1,1 0-1,-1 0 1,1 1-1,-1-1 1,0 0-1,1 0 1,-1 0-1,0 0 1,1 0-1,-1 0 1,1 0 0,-1 0-1,0 0 1,1 0-1,-1-1 3,0 2-7,-70 225-283,69-222 290,-10 25 12,2 0 1,0 0-1,2 1 0,2 0 0,0 1 0,2-1 0,2 1 1,0 5-13,1-32-65,0-1 0,0 1 0,1-1 1,-1 1-1,1 0 0,0-1 1,0 1-1,0-1 0,0 0 1,1 1-1,0-1 0,-1 0 0,1 0 1,0 0-1,0 0 0,1 0 1,-1 0-1,0-1 0,1 1 1,0-1-1,0 0 0,-1 1 0,1-1 1,1-1-1,-1 1 0,0 0 1,0-1-1,1 1 0,-1-1 1,1 0-1,-1 0 0,1-1 0,-1 1 1,1-1-1,2 1 65,41-15-3943,3-14-350</inkml:trace>
  <inkml:trace contextRef="#ctx0" brushRef="#br0" timeOffset="8199.982">5681 666 8810,'0'0'9,"-18"-32"5851,18 31-5780,0 0 0,-1 1 0,1-1 0,-1 0 0,1 1 0,-1-1 0,1 1 0,-1-1 0,1 1 0,-1-1 0,0 1 0,1-1 0,-1 1 0,0-1 1,1 1-1,-1 0 0,0 0 0,1-1 0,-1 1 0,0 0 0,0 0 0,0 0 0,1 0 0,-1 0 0,0-1 0,0 2 0,1-1 0,-1 0 0,0 0 0,0 0 0,1 0 0,-1 0 0,0 1 1,0-1-1,1 0 0,-1 1 0,0-1 0,1 0 0,-1 1 0,0-1 0,1 1 0,-1-1 0,1 1 0,-1-1 0,1 1 0,-1 0 0,1-1 0,-1 1-80,-16 24 207,1 1 1,1 1-1,2 0 0,-6 16-207,9-20 59,-3 3 41,2 1-1,1 1 0,1 0 0,2 0 1,-2 13-100,8-39 13,1 1 1,-1-1 0,1 1 0,-1 0 0,1-1 0,0 1 0,0 0 0,0-1 0,0 1 0,0 0 0,1-1-1,-1 1 1,1-1 0,0 1 0,-1 0 0,1-1 0,0 0 0,1 1 0,-1-1 0,0 0 0,1 1 0,-1-1-1,1 0 1,0 0 0,0 0 0,0 0 0,0-1 0,0 1 0,0 0 0,0-1 0,0 1 0,1-1 0,-1 0-1,1 0 1,-1 0-14,11-2 35,0 0 0,0-1-1,-1 0 1,0-1-1,1 0 1,-1-1-1,0-1 1,-1 0 0,1-1-1,-1 0 1,5-3-35,-15 8 5,99-61 336,88-54-143,-187 115-198,-1 1 0,1-1 0,-1 0 0,0 1 0,1-1 0,-1 1 0,1-1 0,-1 1 0,1-1 0,-1 1 0,1 0 0,0-1 0,-1 1 0,1 0 0,-1-1 0,1 1 0,0 0 0,-1 0 0,1-1 0,0 1 0,-1 0 0,1 0 0,0 0 0,-1 0 0,1 0 0,0 0 0,-1 0 0,1 0 0,0 0 0,0 0 0,-1 1 0,1-1 0,0 0 0,-1 0 0,1 1 0,-1-1 0,1 0 0,0 1 0,-1-1 0,1 0 0,-1 1 0,1-1 0,-1 1 0,1-1 0,-1 1 0,1-1 0,-1 1 0,1 0 0,-9 34-37,4-22 27,-50 189-14,53-199 4,0-1 0,0 0 0,0 1 0,0-1 0,1 1 0,-1-1 0,1 1 0,0-1 0,0 1 0,0-1 0,0 1 0,0 0 0,1-1 0,-1 1 0,1-1 0,-1 0 0,1 1 0,0-1 0,0 1 0,0-1 1,0 0-1,0 0 0,1 0 0,-1 1 0,1-1 0,0-1 0,-1 1 0,1 0 0,0 0 0,0-1 0,0 1 0,0-1 0,0 1 0,0-1 0,1 0 0,-1 0 0,0 0 0,1 0 0,0 0 20,43-3-3387,5-10 158</inkml:trace>
  <inkml:trace contextRef="#ctx0" brushRef="#br0" timeOffset="8872.395">6719 639 9186,'0'-2'250,"1"-1"-19,0 1 1,0 0-1,0-1 1,0 1-1,-1-1 1,1 1-1,-1-1 0,0 1 1,1-1-1,-1 1 1,0-1-1,-1 1 1,1-1-1,0 1 1,-1-1-1,1 1 1,-1 0-1,0-1 0,0 1 1,0 0-1,0-1 1,0 1-1,-1 0 1,1 0-1,-1 0 1,1 0-1,-1 0 1,0 0-1,1 1 1,-1-1-1,0 0 0,0 1 1,-1-1-1,1 1 1,0 0-1,0 0 1,0 0-1,-1 0 1,-1 0-232,-8 4 88,1 1 0,1 0 0,-1 0 0,0 1 0,1 1 0,0 0 0,0 0 0,1 1 0,0 1 0,0-1 0,0 1 0,1 1 0,1-1 0,-1 1 0,1 1 0,0 1-88,-2 0 43,-15 17 29,2 2 0,1 0 0,2 2 0,-12 26-72,30-56 7,-18 48 139,18-48-140,1-1-1,0 0 1,0 0 0,0 1-1,-1-1 1,1 0-1,0 0 1,1 1 0,-1-1-1,0 0 1,0 0-1,0 1 1,1-1-1,-1 0 1,1 0 0,-1 0-1,1 1 1,-1-1-1,1 0 1,0 0-1,0 0 1,-1 0 0,1 0-1,0 0 1,0-1-1,0 1 1,0 0 0,0 0-1,0 0 1,0-1-1,0 1 1,0-1-1,1 1 1,-1-1 0,0 1-1,0-1 1,1 0-6,3 1 12,1-1 1,0 0 0,-1 0 0,1 0-1,-1-1 1,1 0 0,-1 0-1,1 0 1,-1-1 0,0 0-1,1 0 1,-1 0 0,0-1-1,1-1-12,8-2 28,33-18 31,-1-1 0,-1-3 0,-2-2 0,-1-2 0,-1-1 0,30-33-59,-42 40 27,-2-2 1,-1 0-1,-1-2 1,-2-1 0,0-1-1,-3-1 1,15-30-28,-34 61 0,1-1 1,-1 1-1,0 0 0,0-1 1,0 1-1,0-1 0,-1 1 1,1-1-1,-1 0 1,1 1-1,-1-1 0,0 0 1,0 1-1,0-1 0,-1 1 1,1-1-1,0 0 1,-1 0-1,-15 10-52,0 10 6,1 1 1,1 0 0,0 1-1,2 1 1,0 0 0,-5 14 45,7-16-17,-8 11 32,1 2 0,2 0-1,1 1 1,1 0 0,2 1 0,1 0-1,2 1 1,-4 33-15,11-63 8,1-1 0,0 1 0,-1 0 0,2-1 0,-1 1 1,0 0-1,1-1 0,-1 1 0,1-1 0,0 1 0,0-1 0,1 1 0,-1-1 1,1 0-1,0 1 0,-1-1 0,1 0 0,1 0 0,-1 0 0,0-1 0,1 1 1,-1 0-1,1-1 0,0 0 0,0 1 0,0-1 0,0 0 0,0-1 0,1 1 1,-1-1-1,0 1 0,1-1 0,0 0-8,7 0 24,1 0 0,0-1-1,-1-1 1,1 0 0,0 0 0,-1-1 0,1-1-1,-1 0 1,0 0 0,0-1 0,0-1 0,-1 0-1,4-2-23,1 0 26,1-1 0,-1-1 0,-1 0 0,0-1 0,0-1 0,-1 0 0,0-1 0,-1 0 0,-1-1 0,0-1 0,0 1 0,-1-2 0,-1 1 0,-1-1 0,0-1 0,-1 1 0,0-1 0,-1-1 0,2-12-26,-20 39-130,-2 18 79,2 1-1,1 0 1,1 1-1,1 0 1,2 1-1,-1 12 52,8-40 2,-1-1 0,0 0 0,0 1 0,1-1 0,-1 1 0,1 0 0,0-1 0,0 1 1,0-1-1,0 1 0,0-1 0,1 1 0,-1-1 0,1 1 0,0-1 0,-1 1 0,1-1 0,0 0 0,0 1 0,1-1 0,-1 0 0,0 0 0,1 0 1,0 0-1,-1 0 0,1 0 0,0 0 0,0 0 0,0-1 0,0 1 0,0 0-2,10-2-533,0 0 1,0-1-1,0 0 1,0-1-1,-1 0 1,1-1-1,-1 0 1,0-1-1,0 0 1,4-3 532,38-19-3786</inkml:trace>
  <inkml:trace contextRef="#ctx0" brushRef="#br0" timeOffset="9442.207">7680 234 2713,'8'-33'8737,"11"-16"-6203,-16 42-2600,51-73 3986,-57 98-2481,-50 144-998,-24 125 175,3 0-324,69-262-331,0-1-111,1 1-1,2-1 1,0 1-1,1-1 1,1 7 150,3-22 662,-1-9-3309,0-8 512</inkml:trace>
  <inkml:trace contextRef="#ctx0" brushRef="#br0" timeOffset="10314.985">8004 0 10386,'-3'3'382,"-1"-1"0,1 1 0,0 0 0,0 0 0,0 0-1,1 1 1,-1-1 0,1 1 0,0-1 0,0 1 0,0 0 0,0 0-1,0 0 1,1 0 0,-1 1-382,-4 10 65,-21 45 246,3 1-1,3 0 0,2 2 0,3 1 0,2 0 0,0 32-310,-4 152 549,15-156-745,13-80-4445,5-7 971</inkml:trace>
  <inkml:trace contextRef="#ctx0" brushRef="#br0" timeOffset="11098.806">8117 478 10906,'2'5'5645,"5"9"-4703,-2-9-857,0 0 1,0 0-1,0 0 0,0-1 1,1 0-1,0 0 1,0 0-1,0-1 0,0 0 1,0 0-1,1 0 0,0-1 1,-1 0-1,1 0 0,0-1 1,0 1-1,0-2 0,0 1 1,0-1-1,0 0 0,5-1-85,-2 1 51,0 0-1,0-1 0,-1 0 0,1-1 0,-1 0 0,1 0 0,-1-1 1,0 0-1,1-1 0,-2 0 0,1 0 0,0-1 0,-1 0 0,0-1 0,0 0 1,-1 0-1,1-1 0,-1 0 0,-1 0 0,1 0 0,-1-1 0,-1 0 1,1 0-1,-2 0 0,1-1 0,-1 0 0,2-5-50,-5 12 5,-1 0 0,1 0 0,-1 0 0,1 0 0,-1 0 0,0 0 1,0-1-1,0 1 0,0 0 0,0 0 0,-1 0 0,1 0 0,-1 0 0,1 0 0,-1 0 0,0 0 0,0 0 0,1 0 0,-1 0 0,-1 0 0,1 0 0,0 1 1,0-1-1,-1 0 0,1 1 0,-1-1 0,1 1 0,-1 0 0,0-1 0,0 1 0,1 0 0,-1 0 0,0 0 0,0 0 0,0 0 0,0 1 0,0-1 0,0 0 1,-1 1-7,-4-1-1,1 0-1,-1 0 1,1 1-1,-1 0 1,1 0-1,-1 1 1,1 0-1,-1 0 0,1 0 1,-1 1-1,1 0 1,-4 2 2,-8 6-1,0 0 0,0 2 0,1 0 0,1 1 0,0 1-1,0 0 1,2 1 0,0 1 0,1 0 0,0 0 0,1 2 0,1 0 0,1 0 0,-6 14 1,12-22 13,0 0 0,0 0-1,1 1 1,0-1 0,1 1 0,0 0 0,1-1-1,0 1 1,1 0 0,0 1-13,1-9 6,-1 1 0,0-1 0,1 1 0,0-1 0,0 0 1,0 1-1,0-1 0,0 0 0,1 0 0,0 1 0,-1-1 0,1-1 0,0 1 0,1 0 0,-1 0 0,0-1 1,1 1-1,-1-1 0,1 0 0,0 1 0,0-1 0,0-1 0,0 1 0,0 0 0,0-1 0,1 0 0,-1 1 1,0-1-1,1 0 0,-1-1 0,1 1 0,1-1-6,17 1 26,0-2 1,-1-1-1,1-1 0,-1 0 1,0-2-1,0 0 0,0-2 1,-1 0-1,0-1 0,0-1 1,-1-1-1,16-11-26,172-117 145,-109 67-86,-98 71-61,0-1 0,0 1 1,1 0-1,-1-1 0,0 1 0,0-1 0,0 1 1,1 0-1,-1-1 0,0 1 0,1 0 0,-1-1 1,0 1-1,1 0 0,-1-1 0,0 1 0,1 0 1,-1 0-1,0 0 0,1-1 0,-1 1 0,1 0 1,-1 0-1,1 0 0,-1 0 0,0 0 1,1 0-1,-1 0 0,1-1 0,-1 1 0,1 1 1,-1-1-1,0 0 0,1 0 0,-1 0 0,1 0 1,-1 0-1,1 0 0,-1 0 0,0 1 0,1-1 1,-1 0-1,1 0 0,-1 0 0,0 1 0,1-1 1,-1 0-1,0 1 0,1-1 0,-1 0 0,0 1 1,0-1-1,1 0 0,-1 1 0,0 0 2,-5 25-109,4-23 105,-51 198-68,50-198 89,1 1 1,0-1-1,0 0 1,0 1-1,1-1 1,-1 1-1,1-1 1,0 1-1,0-1 1,0 1-1,0-1 1,1 1-1,-1-1 1,1 1-1,0-1 1,0 0-1,0 1 1,1-1-1,-1 0 0,1 0 1,0 0-1,-1 0 1,1 0-1,1 0 1,-1 0-1,0-1 1,1 1-1,2 1-17,2-2 27,1 1 0,0-2-1,1 1 1,-1-1 0,0 0-1,0-1 1,0 0 0,1 0-1,-1-1 1,0 0 0,0 0-1,0-1 1,0 0 0,0 0-1,0-1 1,1-1-27,16-6 31,-2 0 1,0-1-1,0-2 0,-1 0 1,-1-2-1,0 0 0,-1-1 1,0-1-1,-2-1 0,0-1 1,-1 0-1,0-2-31,-3 9-46,-22 29-78,2-2 93,-28 87-72,33-101 106,0 0-1,0 1 1,1-1-1,-1 0 1,1 1-1,-1-1 1,1 0 0,0 1-1,0-1 1,-1 1-1,1-1 1,0 1-1,0-1 1,0 1-1,1-1 1,-1 1 0,0-1-1,0 0 1,1 1-1,-1-1 1,1 1-1,-1-1 1,1 0-1,0 0 1,0 1 0,-1-1-1,1 0 1,0 0-1,0 0 1,0 0-1,0 0 1,0 0-1,0 0 1,1 0 0,-1 0-1,0 0 1,0-1-1,1 1 1,-1 0-1,0-1 1,1 1-1,-1-1 1,1 0 0,-1 1-1,0-1 1,1 0-1,0 0-2,21-1 29,0-1-1,-1-1 1,1-2 0,-1 0-1,0-1 1,0-1-1,-1-1 1,0-1 0,17-10-29,209-114-187,-220 119 81,-26 14 102,0 0-1,-1 0 0,1 0 0,0 0 0,0 0 0,0 0 0,-1 1 0,1-1 0,0 0 0,0 0 0,0 0 1,-1 1-1,1-1 0,0 0 0,-1 1 0,1-1 0,0 1 0,-1-1 0,1 1 0,0-1 0,-1 1 1,1 0-1,-1-1 0,1 1 0,-1-1 0,1 1 0,-1 0 0,0 0 0,1-1 0,-1 1 0,0 0 0,1 0 1,-1-1-1,0 1 0,0 0 0,0 0 0,0 0 0,0-1 0,0 1 0,0 0 0,0 0 0,0 0 0,0-1 1,0 1-1,-1 0 0,1 0 0,0-1 0,0 1 0,-1 0 0,1 0 0,0-1 0,-1 1 5,1 1-7,-5 158 160,5-159-148,0 0 0,0 0 0,0 0 0,-1 0 0,1 0 0,0 0 0,1 0 0,-1 1 0,0-1 0,0 0 0,0 0 0,1 0 0,-1 0 0,0 0 0,1 0 0,-1 0-1,1 0 1,-1 0 0,1 0 0,0 0 0,-1 0 0,1 0 0,0-1 0,0 1 0,-1 0 0,1 0 0,0-1 0,0 1 0,0 0 0,0-1 0,0 1 0,0-1 0,0 0 0,0 1 0,0-1 0,0 0 0,0 1 0,1-1 0,-1 0 0,0 0 0,0 0 0,0 0-1,1 0-4,69-26-1871,-15-2-1979,2-8-233</inkml:trace>
  <inkml:trace contextRef="#ctx0" brushRef="#br0" timeOffset="11469.292">10224 454 9034,'-36'15'6366,"3"2"-3480,-60 40-1443,92-56-1389,-29 17 297,1 2-1,1 1 1,1 2 0,1 0 0,-12 16-351,34-34 65,0-1 1,0 1-1,0 0 1,1 0-1,0 1 1,0-1-1,1 1 1,-1 0-1,1-1 1,1 1-1,-2 3-65,3-7 10,0 0 0,0 0-1,0 0 1,0 1-1,0-1 1,1 0 0,-1 0-1,1 0 1,-1 0 0,1 0-1,0 0 1,-1 0-1,1 0 1,0-1 0,0 1-1,1 0 1,-1 0 0,0-1-1,1 1 1,-1-1-1,1 1 1,-1-1 0,1 1-1,-1-1 1,1 0 0,0 0-1,0 0 1,0 0-1,0 0 1,0 0 0,0-1-1,0 1 1,0-1 0,0 1-1,1-1-9,15 3 17,0-1 0,1 0 0,-1-2 0,1 0 0,-1-1 0,0-1 0,1-1 0,-1 0 1,12-5-18,-4 2 21,0-1 0,0-1 1,0-1-1,-1-2 0,-1 0 1,0-2-1,-1-1 0,0 0 1,-1-2-1,14-12-21,-26 19 8,-1-1-1,-1 1 1,1-2-1,-1 1 1,-1-1 0,0 0-1,3-8-7,-9 18 1,1 0 0,-1-1 0,0 1 0,0-1 0,0 1-1,0-1 1,0 1 0,0-1 0,0 0 0,-1 0 0,1 1 0,0-1-1,-1 0 1,0 0 0,1 0 0,-1 0 0,0 1 0,0-1 0,0 0-1,0 0 1,0 0 0,-1 0 0,1 0 0,0 1 0,-1-1-1,1 0 1,-1 0 0,0 0 0,0 1 0,0-1 0,0 1 0,0-1-1,0 0 1,0 1 0,0 0 0,0-1 0,-1 1 0,1 0 0,-1-1-1,-3 3-3,0 0 0,-1 0 1,1 0-1,0 1 0,0-1 1,-1 1-1,1 1 0,1-1 1,-1 1-1,0-1 0,1 1 1,-1 1-1,1-1 0,0 1 1,0-1-1,0 1 0,1 0 1,-3 3 2,-9 7 7,1 1 0,0 1-1,2 0 1,-1 1 0,2 0 0,0 1 0,1 0 0,1 1 0,-3 8-7,11-24 3,0 0-1,1 1 0,-1-1 1,1 0-1,-1 0 0,1 1 1,0-1-1,0 0 0,0 1 0,0-1 1,1 0-1,0 0 0,-1 1 1,1-1-1,0 0 0,0 0 1,1 0-1,-1 0 0,1 0 1,0 0-1,-1-1 0,1 1 1,0 0-1,0-1 0,1 1 1,-1-1-1,1 0 0,-1 0 1,1 0-1,0 0 0,-1 0 1,1-1-1,0 1 0,0-1 1,0 0-1,0 0 0,1 1-2,11 2 0,-1 1-1,0-2 0,1 0 1,0 0-1,0-2 0,-1 0 1,8 0 0,82-6-1279,-41-13-3542,-32-7 604</inkml:trace>
  <inkml:trace contextRef="#ctx0" brushRef="#br0" timeOffset="11755.943">7256 29 11434,'-35'3'3833,"5"-9"416,16 4-2648,19-2-5658,1-5 1416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15:34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23170 2625 7506,'-5'-82'7049,"-3"79"-4978,-3 28-1093,-12 129-230,20-129-709,-13 199 159,16-205-189,1 1 0,1 0 0,1-1 0,1 0 1,1 0-1,0 0 0,1 0 0,1-1 0,1 0 0,4 6-9,-11-20 3,1-1 1,-1 0-1,0 0 0,1 0 0,0 0 1,0 0-1,0 0 0,0-1 1,0 1-1,1-1 0,-1 1 1,1-1-1,-1 0 0,1 0 0,0 0 1,0 0-1,0 0 0,0-1 1,0 1-1,0-1 0,1 0 1,-1 0-1,0 0 0,1 0 0,-1-1 1,1 0-1,-1 1 0,0-1 1,1 0-1,-1-1 0,1 1 1,-1 0-1,1-1 0,-1 0 0,0 0 1,0 0-1,1 0 0,-1-1-3,12-9 95,0-1 1,-2 0-1,0-1 0,0 0 0,-1-1 0,0-1 0,-2 0 0,0 0 1,0-1-1,-1 0 0,-1-1 0,-1 0 0,-1 0 0,0 0 0,1-10-95,2-3 181,-2 0-1,-1 0 0,-2 0 1,0-1-1,-3 0 0,0 1 1,-2-1-1,-1 0 0,-2-1-180,-3 1 227,1 30-98,5 85-58,24 121-62,-23-200-9,0 0-1,1 1 1,0-1-1,0 0 0,0 0 1,1 0-1,0 0 1,0 0-1,0-1 0,0 1 1,1 0-1,0-1 1,0 0-1,0 0 0,0 0 1,1 0-1,-1 0 1,1 0-1,0-1 0,0 0 1,1 0-1,-1 0 1,1 0-1,-1-1 0,1 0 1,0 0-1,0 0 0,0 0 1,0-1-1,0 0 1,0 0-1,0 0 0,4-1 1,-3 0 10,0 0 0,0-1 0,0 1-1,0-1 1,0-1 0,0 1-1,0-1 1,0 0 0,-1-1 0,1 1-1,-1-1 1,1 0 0,-1 0-1,0-1 1,0 0 0,-1 0 0,1 0-1,-1 0 1,0-1 0,0 1-1,0-1 1,-1 0 0,1-1 0,-1 1-1,0 0 1,-1-1 0,1 0-1,0-2-9,-1-9 49,0-1-1,-2 1 0,0 0 1,0-1-1,-2 1 0,0 0 1,-1 0-1,-2-7-48,0-3 50,-52-223 140,41 216-228,16 88-33,23 55 0,-20-106 67,-1 0-1,1 0 1,0 0 0,0 0-1,0-1 1,0 1 0,0-1-1,0 0 1,1 1-1,-1-2 1,1 1 0,-1 0-1,1-1 1,0 0-1,0 1 1,-1-1 0,3 0 4,2 1-2,1 1 1,-1-2 0,0 1-1,1-1 1,-1 0 0,1-1-1,-1 0 1,1 0 0,-1-1-1,1 0 1,-1 0 0,0-1-1,1 0 1,-1 0 0,0-1-1,1-1 2,5-12 16,0-22 9,-1-1 0,-3 0 0,-1 0 0,-1-1-1,-2-13-24,-3 37 12,-2-20 13,-2 31-58,0 22-35,26 285-95,-24-295 161,1 16 0,2 0 1,0 0-1,2-1 1,0 0-1,1 0 1,2 0-1,2 4 2,-10-24-1,0-1-1,-1 1 1,1-1 0,0 1-1,0 0 1,0-1 0,0 0-1,0 1 1,0-1 0,0 1-1,0-1 1,1 0-1,-1 0 1,0 0 0,1 0-1,-1 0 1,1 0 0,-1 0-1,1 0 1,0-1 0,-1 1-1,1-1 1,0 1-1,-1-1 1,1 0 0,0 1-1,0-1 1,-1 0 0,1 0-1,0 0 1,0 0 0,-1-1-1,1 1 1,0 0-1,0-1 1,-1 1 0,1-1-1,0 0 1,-1 1 0,1-1-1,-1 0 1,1 0 0,-1 0-1,1-1 2,50-69 11,-31 31 12,-3 0 0,-1-2 0,-2 0 0,0-9-23,12-31 29,28-92 62,-54 172-90,5-55 42,-28 59-127,18 3 77,0-1 1,1 1-1,-1 0 0,1 0 1,0 0-1,1 0 0,-1 0 1,1 1-1,0-1 0,0 1 1,0 5 6,-3 64-6,9-38-3,2 0-1,2 0 0,1-1 1,2 0-1,12 26 10,-20-53-5,-3-7 4,1 0-1,-1 0 1,1 0-1,0 1 1,-1-1-1,1 0 0,0 0 1,0 0-1,0 0 1,1 0-1,-1-1 1,0 1-1,1 0 0,-1-1 1,1 1-1,0-1 1,-1 1-1,1-1 1,0 1-1,0-1 1,0 0-1,0 0 0,0 0 1,0 0-1,0-1 1,0 1-1,0 0 1,1-1-1,-1 0 0,0 1 1,2-1 1,3-3-55,0 1 1,0-1-1,-1 0 0,1-1 1,-1 0-1,0 0 0,0 0 1,0-1-1,-1 0 1,0 0-1,0 0 0,0-1 1,0 1-1,-1-1 0,0 0 1,0-1-1,0 1 1,-1-1-1,0 1 0,-1-1 1,1 0-1,-1 0 0,-1 0 1,1-1-1,-1 1 1,0-3 54,10-62-3725,-11-8-24</inkml:trace>
  <inkml:trace contextRef="#ctx0" brushRef="#br0" timeOffset="202.878">24143 1994 9946,'-26'24'3361,"16"-5"296,11 5-2409,2-1-1160,8 1-80,4-14-16,15 1-736,8-12-937,17-18-1967,-4-6-433</inkml:trace>
  <inkml:trace contextRef="#ctx0" brushRef="#br0" timeOffset="921.872">24716 2011 9482,'-56'51'7434,"37"-29"-7129,2 2 0,0 0-1,1 0 1,1 2 0,1 0-305,-10 56 555,24-79-548,1 0 0,-1 1 0,1-1 1,0 0-1,0 0 0,0 0 0,0 0 0,0 0 1,1 0-1,-1 0 0,1 0 0,0 0 1,0-1-1,0 1 0,0-1 0,0 0 0,1 1 1,-1-1-1,1 0 0,-1 0 0,1 0 1,0-1-1,0 1 0,0-1 0,0 0 0,0 1 1,0-1-1,0 0 0,0-1 0,0 1 0,1-1 1,-1 1-1,0-1 0,0 0 0,1 0 1,-1 0-1,0-1 0,0 1 0,1-1 0,-1 0 1,0 0-1,0 0 0,0 0 0,0 0 1,0-1-1,3-1-7,4-6 50,-1 0 0,1 0-1,-1-1 1,-1 0 0,0 0 0,0-1 0,-1 0 0,0-1 0,-1 0 0,-1 0-1,0 0 1,0 0 0,-1-1 0,-1 0 0,2-10-50,16-60 346,-4-1 0,-4-1 0,0-43-346,-13 42 244,-8 81-182,-15 72 13,9-2-74,2 2 1,4-1-1,2 2 0,3 28-1,2-77 1,1 0 0,1 0 0,0 0 0,2-1 0,0 1 0,1 0-1,1-1 1,1 0 0,4 10-1,-8-24 0,1 0-1,-1 0 1,1 0-1,-1-1 1,1 1-1,0-1 1,0 0-1,1 0 1,-1 0-1,1 0 1,-1-1-1,1 1 1,0-1-1,0 0 1,0 0-1,0 0 1,1-1-1,-1 0 1,0 1-1,1-1 1,-1-1-1,0 1 1,1-1-1,-1 0 1,1 0-1,-1 0 1,4-1 0,5 0 3,0-2 0,0 1 0,0-2 0,0 0 0,0 0 0,0-2 0,-1 1 0,6-5-3,-6 3 14,0-1 0,0-1 0,-1 0 0,0 0 0,-1-1 0,0-1 0,0 0 0,-1 0 0,0 0 0,-1-1 0,-1-1 0,0 1 0,-1-1 0,0-1 0,0 1-1,-2-1 1,0 1 0,0-1 0,-1-1 0,-1 1 0,0-12-14,-2 27 3,-1 0 0,1 0 0,-1-1 0,0 1 0,1-1-1,-1 1 1,0 0 0,1-1 0,-1 1 0,0-1 0,0 1-1,0-1 1,1 0 0,-1 1 0,0-1 0,0 0 0,0 0-1,0 1 1,0-1 0,0 0 0,0 0 0,1 0 0,-1 0-1,0 0 1,0 0 0,0-1 0,0 1 0,0 0 0,0 0-1,0-1 1,1 1 0,-1 0 0,0-1 0,0 1 0,0-1-1,1 1 1,-1-1 0,0 1 0,0-1 0,1 1 0,-1-1 0,1 0-1,-1 0 1,1 1 0,-1-1 0,1 0 0,-1 0 0,1 1-1,-1-1 1,1 0 0,0 0 0,0 0 0,-1 0 0,1 0-1,0 0 1,0 1 0,0-1 0,0 0 0,0 0 0,0 0-1,0 0 1,0 0 0,0 0 0,1 0 0,-1 0 0,0 1-1,1-1 1,-1 0 0,0 0 0,1 0-3,-67 119 69,55-96-67,-44 111-22,54-132 18,0 0 0,1 0 1,-1 0-1,1 0 0,-1 0 1,1 0-1,0 0 0,0 0 1,-1 0-1,1 0 0,0 0 1,0 1-1,0-1 1,0 0-1,0 0 0,0 0 1,0 0-1,1 0 0,-1 0 1,0 0-1,0 1 0,1-1 1,-1 0-1,1 0 0,-1 0 1,1 0-1,0 0 0,-1-1 1,1 1-1,0 0 0,0 0 1,-1 0-1,1-1 0,0 1 1,0 0-1,0-1 0,0 1 1,0 0-1,0-1 0,0 1 1,0-1-1,0 0 0,0 1 1,0-1-1,0 0 1,0 0-1,0 0 0,1 0 1,-1 0-1,0 0 0,0 0 1,0 0-1,0 0 0,0 0 1,0 0-1,0-1 0,1 1 1,-1-1-1,0 1 0,0 0 1,0-1-1,0 0 0,0 1 1,-1-1-1,1 0 0,1 0 2,326-103-65,-320 102 63,0 0 1,0 0-1,0 1 0,0 0 1,1 1-1,-1-1 1,0 1-1,0 1 0,0 0 1,1 0-1,-1 1 0,0 0 1,3 1 1,-12-3 14,0 0 1,0 0 0,0 0-1,0 0 1,0 0 0,0 0-1,0 0 1,0 1 0,0-1-1,0 0 1,0 1 0,0-1-1,1 0 1,-1 1 0,0-1-1,0 1 1,0-1 0,1 1-1,-1 0 1,0-1 0,1 1-1,-1 0 1,0 0 0,1-1-1,-1 1 1,1 0 0,-1 0-1,1 0 1,0 0 0,-1-1-1,1 1 1,0 0 0,-1 0-1,1 0 1,0 0 0,0 0-1,0 0 1,0 0 0,0 0-1,0 0 1,0 0 0,0 0-1,0 0 1,1 0 0,-1 0-1,0 0 1,1-1 0,-1 1-1,1 0 1,-1 0 0,0 0-1,1 0 1,0-1 0,-1 1-1,1 0-13,-30-48 629,10 0-541,2 0 0,3-2-1,1 0 1,-2-23-89,15 71-8,0-1 0,1 1 0,-1 0 0,0 0 0,0 0 0,0-1 0,1 1 0,-1 0 0,1 0 0,-1 0 0,1 0 0,-1 0 0,1 0 0,0 0 0,-1 0 0,1 0 0,0 0 0,0 0 0,0 0 0,0 0-1,0 1 1,0-1 0,0 0 0,0 1 0,0-1 0,0 1 0,0-1 0,0 1 0,0-1 0,1 1 0,-1 0 0,0-1 0,0 1 0,0 0 0,1 0 0,-1 0 0,0 0 0,0 0 0,0 0 0,1 1 0,-1-1 0,0 0 0,0 1 0,0-1 0,1 1 8,7-2-134,192-25-7039,-117 7 2538</inkml:trace>
  <inkml:trace contextRef="#ctx0" brushRef="#br0" timeOffset="1361.379">26341 1452 10098,'2'2'4085,"1"13"-1712,16 160-386,-8-58-1636,5-1-1,9 13-350,-25-126 5,5 21 47,0 1 0,2-1-1,0-1 1,2 1 0,1-1-1,0-1 1,2 0 0,7 10-52,23-1 120,-41-31-114,0 1 0,0-1 0,0 0-1,-1 1 1,1-1 0,0 0 0,0 0 0,0 0-1,1 1 1,-1-1 0,0 0 0,0 0 0,0-1-1,0 1 1,0 0 0,0 0 0,0 0 0,0-1-1,0 1 1,-1 0 0,1-1 0,0 1 0,0-1-1,0 1 1,0-1 0,0 0 0,0 1 0,-1-1-1,1 0 1,0 1 0,-1-1 0,1 0 0,0 0 0,-1 0-1,1 0 1,-1 1 0,1-1 0,-1 0 0,0 0-1,1 0 1,-1 0 0,0 0-6,-4-69-601,2 59 483,-3-9-630,-2 0 0,0 1 0,-1-1 0,0 1 0,-2 1 0,-8-13 749,-32-49-3628</inkml:trace>
  <inkml:trace contextRef="#ctx0" brushRef="#br0" timeOffset="1617.925">26047 1657 10258,'-15'0'3217,"10"-3"648,7-1-2905,16-7-264,9-1-248,20-20 8,8-10-112,25-13 8,2 2-72,17-9-95,-14 16-137,5 10 40,-24 14-289,-10 12 2530,-19 13-6562,-10 11 2769</inkml:trace>
  <inkml:trace contextRef="#ctx0" brushRef="#br0" timeOffset="1868.797">26205 1912 10106,'-12'8'3505,"15"-11"328,12-14-2657,18-18-440,10-7-368,18-10-8,2 5-48,9-2-56,-7 10-80,8 6-848,-11 8 2825,8 1-6306,-13 7 2256</inkml:trace>
  <inkml:trace contextRef="#ctx0" brushRef="#br0" timeOffset="2407.956">27141 1733 7706,'-22'-20'4456,"18"16"-4109,0-1-1,1 1 1,-1-1-1,-1 1 1,1 1-1,-1-1 1,1 0-1,-1 1 1,0 0-1,0 0 1,-1 1-1,1-1 1,0 1-1,-1 0 1,0 1-1,1-1 1,-1 1-1,0 0 0,0 1 1,0-1-1,1 1 1,-1 0-1,0 1 1,0 0-1,-1 0-346,-3 5 65,1 0 0,0 1 0,1 0 0,0 0 0,0 1 0,1 0 0,-1 1 0,2 0 0,-1 0-1,1 0 1,1 1 0,-3 6-65,0-1-3,1 0 0,1 0 0,1 1 1,0 0-1,1 0 0,0 1 0,2-1 0,-1 1 0,2-1 0,1 1 0,0 0 0,1-1 0,0 1 0,2 0 0,0 1 3,-2-12-8,1 1 1,0-1-1,0 0 0,0 0 0,1 0 0,0-1 1,0 1-1,0 0 0,1-1 0,-1 0 0,1 0 1,1 0-1,-1-1 0,5 4 8,-7-6-3,1-1 0,0 0 0,0 1 0,1-1 0,-1-1 0,0 1 0,0 0 0,0-1 0,1 1 0,-1-1 0,0 0-1,0 0 1,1-1 0,-1 1 0,0-1 0,0 1 0,0-1 0,0 0 0,1 0 0,-1 0 0,0-1 0,-1 1 0,1-1 0,0 1 0,0-1 0,-1 0 0,1 0 0,-1 0 0,1-1 3,15-11 6,-1-1 1,0 0-1,-1-1 1,0-1-1,-2-1 1,7-10-7,5-9 43,-1-2-1,-3 0 1,-1-2 0,-2 0 0,9-30-43,-22 53 30,0 1-1,-1-1 1,-1 1-1,0-2 1,-1 1-1,-2 0 1,1-13-30,-6 23 31,-1 32-39,1 18-1,1 0 0,3 0-1,1 0 1,2 0 0,7 33 9,-10-72-1,0 0 0,0 0-1,1 0 1,-1 0 0,1 0 0,-1 0-1,1 0 1,0 0 0,0 0-1,1 0 1,-1 0 0,0-1-1,1 1 1,0-1 0,-1 1 0,1-1-1,0 1 1,0-1 0,1 0-1,-1 0 1,0 0 0,1 0-1,-1-1 1,1 1 0,0 0 0,-1-1-1,1 0 1,0 0 0,0 0-1,0 0 1,0 0 0,0 0 0,0-1-1,0 0 1,0 1 0,1-1 1,7-6 7,0 0 0,-1-1 1,0 0-1,0 0 0,-1-1 1,1-1-1,-2 1 0,1-1 1,-1-1-1,-1 1 0,0-2 1,0 1-1,2-5-7,-3 5 9,18-28 52,-2-1 1,-1-2-1,-3 0 1,-1-1-1,-2 0 1,-2-2 0,-1 1-1,-3-1 1,-2-1-1,-1 0 1,-3 0-1,-1 0 1,-5-40-62,1 60 19,-1 0 0,-1 1 0,-1-1 1,-1 1-1,-2-3-19,8 26 0,0-1 0,0 1 0,-1-1-1,1 0 1,0 1 0,-1-1 0,1 1 0,-1-1 0,1 1 0,-1-1 0,1 1 0,-1 0 0,0-1-1,0 1 1,0 0 0,0-1 0,0 1 0,0 0 0,0 0 0,0 0 0,-1 0 0,1 0 0,0 0-1,-1 0 1,1 1 0,-1-1 0,1 0 0,-1 1 0,1-1 0,-1 1 0,1-1 0,-1 1 0,1 0-1,-1 0 1,1 0 0,-1 0 0,0 0 0,1 0 0,-1 0 0,1 0 0,-1 0 0,0 1-1,1-1 1,-1 1 0,1-1 0,0 1 0,-1 0 0,1 0 0,-1-1 0,1 1 0,0 0 0,0 0-1,-1 0 2,-9 12-7,1 1 0,0 0 0,1 0 0,0 1 0,1 0 1,1 0-1,0 1 0,-2 9 6,-1 2-5,2 0 1,0 0-1,2 1 0,1 0 1,2 0-1,0 0 0,2 1 1,1-1-1,1 0 0,2 1 1,1-1-1,0 0 0,3-1 1,8 25 4,-13-43-7,1-2 0,0 1 1,0 0-1,1 0 1,0-1-1,0 0 1,1 0-1,0 0 1,0-1-1,1 1 1,-1-1-1,1 0 1,1-1-1,-1 0 1,1 0-1,0 0 1,0-1-1,0 0 1,1 0-1,0 0 1,-1-1-1,1-1 1,0 1-1,1-1 1,-1-1-1,0 1 0,2-1 7,25-1-710,0-1-1,0-1 1,0-2-1,-1-2 1,16-5 710,21-21-6292,-36 13 2143</inkml:trace>
  <inkml:trace contextRef="#ctx0" brushRef="#br0" timeOffset="2775.242">27880 800 8066,'2'17'5224,"5"8"-3204,-1-5-1340,67 501 2571,-65-487-3169,1 0-1,2 0 0,1-2 1,13 25-82,13-10 175,-37-46-159,0-1 1,0 0 0,0 1-1,0-1 1,0 0 0,0 0-1,0 1 1,0-1 0,0 0-1,0 0 1,0 0 0,-1 0-1,1-1 1,0 1 0,0 0 0,0 0-1,0 0 1,0-1 0,0 1-1,0-1 1,0 1 0,-1 0-1,1-1 1,0 0 0,0 1-1,0-1 1,-1 1 0,1-1-1,0 0 1,-1 1 0,1-1 0,-1 0-1,1 0 1,-1 0 0,1 1-1,-1-1 1,1 0 0,-1 0-1,0 0 1,1 0 0,-1 0-17,38-103 1151,79-397 220,-61 182-1286,-52 272-104,-4 47 17,0 0 0,-1 0-1,1 1 1,0-1 0,-1 0-1,1 0 1,0 1 0,-1-1-1,1 0 1,0 0 0,-1 0-1,1 0 1,0 0 0,-1 0-1,1 1 1,0-1 0,-1 0-1,1 0 1,-1 0 0,1 0-1,0 0 1,-1 0 0,1 0-1,-1-1 1,1 1 0,0 0-1,-1 0 1,1 0 0,0 0-1,-1 0 1,1-1 0,0 1-1,-1 0 1,1 0 0,0 0-1,-1-1 1,1 1 0,0 0-1,0-1 1,-1 1 0,1 0-1,0-1 1,0 1 0,0 0-1,-1-1 1,1 1 0,0 0-1,0-1 1,0 1 0,0 0-1,0-1 1,0 1 2,-11 23-321,0 0 0,2 0 0,1 1 0,1 1 0,1-1 0,-1 18 321,-10 81-3597,10-66 406</inkml:trace>
  <inkml:trace contextRef="#ctx0" brushRef="#br0" timeOffset="3007.345">28223 1367 5801,'15'55'3529,"8"6"-200,3-14-753,4-6-1335,-1-18-265,1-2-104,-4-17-336,-5-4-160,-3-6-112,-2-13 2457,-7-29-6586,-15-17 3153</inkml:trace>
  <inkml:trace contextRef="#ctx0" brushRef="#br0" timeOffset="3288.295">28453 1358 10002,'48'-20'5856,"12"-34"-4291,-51 45-1351,48-52 688,-3-2-1,20-31-901,-64 82 77,-1-1 1,0 0-1,0-1 0,-2 0 0,1 0 0,-2-1 0,0 0 1,1-7-78,-6 21 17,0 0-1,-1 0 1,1 1 0,-1-1 0,0 0 0,1 0 0,-1 0 0,0 0 0,1 1 0,-1-1 0,0 0 0,0 0-1,0 0 1,0 0 0,0 0 0,0 0 0,0 0 0,0 0 0,0 0 0,0 0 0,-1 1 0,1-1 0,0 0 0,0 0-1,-1 0 1,1 0 0,-1 1 0,1-1 0,-1 0 0,1 0 0,-1 1 0,1-1 0,-1 0 0,0 1 0,1-1 0,-1 0-1,0 1 1,0-1 0,0 1 0,1-1 0,-1 1 0,0 0 0,0-1 0,0 1 0,0 0 0,0 0 0,1-1-1,-1 1 1,0 0 0,0 0 0,0 0 0,0 0 0,0 0 0,0 0 0,0 1 0,0-1 0,0 0 0,1 0 0,-1 1-1,0-1 1,0 0 0,0 1 0,0 0-17,-6 2 62,1 2-1,0-1 1,1 1-1,-1-1 1,1 2-1,0-1 1,0 0-1,0 1 1,1 0-1,-2 3-61,-8 12 9,2 1 0,0-1-1,1 2 1,1 0 0,1 0 0,2 1 0,0 0-1,1 0 1,1 1 0,0 19-9,3-37 0,1 1 0,0 0-1,0 0 1,1-1 0,0 1 0,0 0 0,1 0-1,0 0 1,0 0 0,1-1 0,0 1 0,0-1-1,1 1 1,0-1 0,0 0 0,1 0 0,0 0-1,0-1 1,1 1 0,-1-1 0,1 0-1,1 0 1,-1-1 0,1 1 0,0-1 0,2 0 0,-3-3-5,0-1 1,0 0 0,0 0 0,0-1 0,0 1-1,0-1 1,0-1 0,0 1 0,0-1-1,0 1 1,0-1 0,0-1 0,0 1 0,0-1-1,0 0 1,0 0 0,-1 0 0,2-1 4,115-78-4775,-62 32 1288</inkml:trace>
  <inkml:trace contextRef="#ctx0" brushRef="#br0" timeOffset="3927.087">23853 3863 8130,'17'14'2392,"-5"9"585,6 18-2073,2 25-536,0 56 24,-5-4-152,9 14-72,-3-13-88,1-19 16,-1-58-80,6-10 72,-15-23-32,-1-10 64,-10-12-216,-8-14-1216,-11-8-1905,-22-10 25</inkml:trace>
  <inkml:trace contextRef="#ctx0" brushRef="#br0" timeOffset="4197.962">23486 4020 9826,'-9'-14'2721,"6"-13"815,7-1-2791,15-11-25,12-8-176,18-20 24,7 8-192,18-8-24,-1-1-176,12 16-48,-10 26-104,8 4 48,-15 7 56,2 18-816,-14 0-3281</inkml:trace>
  <inkml:trace contextRef="#ctx0" brushRef="#br0" timeOffset="4656.235">24325 4010 4001,'3'1'128,"14"4"666,-1 0 0,1-2 0,0 0-1,0-1 1,0-1 0,1 0 0,-1-1-1,0-1 1,3-1-794,60-22 3729,-79 24-3668,0 0 0,1-1 0,-1 1 0,1-1 0,-1 1 0,0-1 0,1 1 0,-1-1-1,0 0 1,0 0 0,0 0 0,0 0 0,0 1 0,1-1 0,-2-1 0,1 1 0,0 0 0,0 0 0,0 0 0,0 0 0,-1-1 0,1 1-1,-1 0 1,1-1 0,-1 1 0,1 0 0,-1-1 0,0 1 0,1-1 0,-1 1 0,0-1 0,0 1 0,0 0 0,0-1 0,-1 1-1,1-1 1,0 1 0,-1-1 0,1 1 0,0 0 0,-1-1 0,0 1 0,1 0 0,-1 0 0,0-1-61,-1 0 108,0 0 0,0 0 0,-1 0 1,1 1-1,0-1 0,-1 1 0,1-1 0,-1 1 0,1 0 1,-1 0-1,0 0 0,1 1 0,-1-1 0,0 0 0,0 1 1,0 0-1,1 0 0,-1 0 0,0 0-108,2 0 23,-6-1 23,0 1 0,0 0 1,0 0-1,0 1 0,0 0 1,0 0-1,1 1 1,-1 0-1,0 0 0,1 1 1,-1-1-1,1 1 0,0 1 1,0-1-1,0 1 0,0 0 1,1 1-1,-1-1 1,1 1-1,0 0 0,1 0 1,-1 1-1,1-1 0,0 1 1,1 0-1,-2 2-46,-6 15-2,1 0 1,0 1-1,2 1 0,1 0 0,1 0 0,1 0 0,1 0 1,2 1-1,0 0 0,2-1 0,2 21 2,-2-32-8,1-1-1,0 1 1,1-1 0,0 0-1,2 0 1,-1 0 0,1 0-1,2 2 9,-5-13-1,-1 0 0,1-1 0,0 1 0,-1 0-1,1-1 1,0 1 0,0-1 0,0 1 0,0-1-1,0 1 1,1-1 0,-1 0 0,0 1 0,1-1-1,-1 0 1,1 0 0,-1 0 0,1 0-1,-1 0 1,1-1 0,0 1 0,-1 0 0,1-1-1,0 1 1,0-1 0,-1 0 0,1 0 0,0 1-1,0-1 1,0 0 0,-1 0 0,1-1 0,0 1-1,1 0 2,1-2 1,1-1 0,-1 1 0,0-1 0,0 1 0,0-1 0,0 0 0,0-1 0,-1 1 0,0-1-1,1 1 1,-1-1 0,0 0 0,-1-1-1,40-61 119,-3-3 0,-4-1-1,-2-1 1,-4-2 0,15-55-119,-24 36 206,-1 277-343,-14-143 138,32 175 34,-14-153-27,-22-62-8,0-1-1,0 0 1,0 1 0,0-1-1,0 0 1,0 1 0,0-1-1,0 0 1,0 0 0,1 0-1,-1 0 1,0 0 0,1 0-1,-1-1 1,1 1-1,-1 0 1,1-1 0,-1 1-1,1-1 1,-1 1 0,1-1-1,-1 0 1,1 0 0,0 0-1,-1 0 1,1 0 0,0 0-1,-1 0 1,1 0 0,-1-1-1,1 1 1,-1 0 0,1-1-1,-1 0 1,1 1 0,-1-1-1,1 0 1,-1 0 0,1 0-1,-1 1 1,0-1 0,0-1-1,1 1 1,6-9-128,1-1 1,-2 1-1,0-1 0,0-1 0,-1 1 0,0-1 0,-1 0 0,0-1 0,2-10 128,40-140-5634,-32 85 1282</inkml:trace>
  <inkml:trace contextRef="#ctx0" brushRef="#br0" timeOffset="4973.538">25008 3768 6881,'-7'34'2457,"-2"8"-937,2 0-1,2 1 0,1-1 0,2 7-1519,15 22 1036,-13-70-1017,0 1 0,1 0 0,-1-1 0,1 1 0,0-1 0,-1 1 0,1-1 0,0 1 0,0-1 0,0 0 0,0 1 0,0-1 0,0 0 0,0 0 0,0 1 0,1-1 0,-1 0 0,0 0 0,1-1 0,-1 1 0,1 0 0,-1 0 0,1-1 0,-1 1 0,1-1 0,0 1 0,-1-1 0,1 0 0,0 0 0,-1 1 0,1-1 0,0 0 0,-1 0 0,1-1 0,0 1 0,-1 0 0,1-1 0,-1 1 0,2-1-19,8-6 72,-1 0 0,0-1 0,0 0 1,0 0-1,-1-1 0,0-1 0,-1 0 0,0 0 1,0 0-1,-1-1 0,-1 0 0,1 0 1,1-8-73,1 2 98,-1 1 1,0-1-1,-2 0 1,0-1-1,-1 1 1,0-1-1,-2-1 1,0 1-1,0-16-98,-5 9 170,-3 23 0,3 17-104,-1 17-5,3 1 1,0-1-1,3 1 0,0-1 1,6 21-62,23 10 90,-31-61-86,0-1 1,0 1-1,1-1 0,-1 1 1,1-1-1,-1 0 1,1 1-1,-1-1 1,1 0-1,0 0 0,-1 0 1,1 0-1,0-1 1,0 1-1,0 0 0,0-1 1,0 1-1,0-1 1,0 0-1,0 1 1,0-1-1,0 0 0,0 0 1,0 0-1,0-1 1,0 1-1,0 0 0,-1-1 1,1 1-1,0-1 1,0 0-1,0 0 1,0 0-5,7-6-464,-1 0 0,0 0 0,-1-1 0,0 0 0,0-1 0,-1 1 0,0-1 1,0 0-1,4-10 464,-7 13-840,20-33-2765</inkml:trace>
  <inkml:trace contextRef="#ctx0" brushRef="#br0" timeOffset="5319.864">25383 3358 9754,'-1'0'192,"0"-1"-1,0 1 1,0-1-1,0 1 1,0-1-1,0 1 1,0 0-1,0 0 1,0-1 0,0 1-1,0 0 1,0 0-1,0 0 1,0 0-1,0 0 1,0 1-1,0-1 1,0 0 0,0 0-1,0 0 1,0 1-1,1-1 1,-1 1-1,0-1 1,0 1-1,0-1 1,0 1 0,0-1-1,1 1 1,-1 0-1,0-1 1,1 1-1,-1 0 1,0 0-1,1-1 1,-1 1-1,1 0 1,-1 0 0,1 0-1,-1 0 1,1 0-1,0 0 1,0 0-1,-1 0 1,1 0-1,0 0 1,0 0 0,0 0-1,0 0-191,-22 145 1258,19-117-1468,1 0 0,2 0 1,0 0-1,2-1 0,4 19 210,-5-43 6,-1 0-1,0-1 0,1 1 1,0-1-1,0 1 0,0-1 1,0 1-1,1-1 0,-1 0 1,1 0-1,0 0 0,0 0 1,0 0-1,0 0 0,0 0 1,1 0-1,0-1 0,-1 1 1,1-1-1,0 0 0,0 0 1,0 0-1,0 0 0,0-1 1,1 1-1,-1-1 0,0 0 1,1 0-1,2 1-5,1-3 121,-1 0-1,1-1 1,-1 0-1,0 0 1,0 0-1,0-1 1,0 0-1,0 0 1,-1-1-1,1 1 1,3-5-121,-2 4 68,124-103 180,-129 104-251,0 1 0,0 0 0,0-1 0,0 1 1,0 0-1,1 1 0,-1-1 0,1 0 0,0 1 0,-1-1 1,1 1-1,0 0 0,0 0 0,0 0 0,-1 0 0,1 0 0,0 1 1,0-1-1,0 1 0,1 0 0,-1 0 0,0 0 0,0 0 0,0 1 1,0-1-1,0 1 0,0 0 0,0-1 0,-1 1 0,1 1 1,0-1-1,0 0 0,-1 1 0,1-1 0,-1 1 0,1 0 0,-1 0 1,0 0-1,1 0 0,-1 0 0,0 1 0,-1-1 0,1 1 0,1 1 3,1 8 3,-1 1 0,0-1 0,-1 1 0,0 0 0,-1 0 0,-1 0 0,0 0 0,-1 0 0,0 0 0,0-1 0,-2 1 0,0 0 0,0-1 0,-1 1 0,-1-1 0,0 0 0,-3 5-3,6-12 23,0 0 0,0 0 0,0 0 0,-1 0 0,0 0 0,0 0 0,0-1 0,-1 0 0,1 1 0,-1-1 0,0-1-1,0 1 1,0-1 0,-1 1 0,1-1 0,-1 0 0,0-1 0,0 1 0,0-1 0,0 0 0,0 0 0,-1-1 0,1 1 0,0-1 0,-1 0 0,1-1 0,-1 1-1,1-1 1,-1 0 0,1-1 0,-1 1 0,1-1 0,-1 0 0,1 0 0,0-1 0,0 0 0,-1 0 0,1 0 0,0 0 0,-2-2-23,5 2-122,0 1 0,0-1-1,0 0 1,0 0 0,1 1 0,-1-1 0,0-1 0,1 1 0,0 0 0,-1 0 0,1-1 0,0 1 0,0 0-1,0-1 1,0 1 0,1-1 0,-1 1 0,1-1 0,-1 1 0,1-1 0,0 0 0,0 1 0,0-1 0,0 1-1,1-1 1,-1 0 0,1 1 0,0-1 0,-1 1 0,1-1 0,1-1 122,15-25-2737</inkml:trace>
  <inkml:trace contextRef="#ctx0" brushRef="#br0" timeOffset="5859.104">25867 3668 10586,'32'-3'7890,"29"-45"-7089,-49 37-725,-1 0-1,0-1 0,-1 0 0,0-1 0,-1 0 1,0 0-1,-1-1 0,-1 0 0,0-1 0,-1 0 1,-1 0-1,0 0 0,0-2-75,-5 16 12,1 0 0,-1 0 0,1 0 0,-1 0 0,0 0 1,1 0-1,-1 0 0,0-1 0,0 1 0,0 0 0,0 0 0,0 0 0,0 0 0,0-1 0,0 1 1,0 0-1,-1 0 0,1 0 0,0 0 0,-1 0 0,1 0 0,-1-1 0,1 1 0,-1 0 0,0 0 1,1 1-1,-1-1 0,0 0 0,0 0 0,0 0 0,0 0 0,1 1 0,-1-1 0,0 0 0,0 1 1,0-1-1,0 1 0,-1-1 0,1 1 0,0-1 0,0 1 0,0 0 0,0 0 0,0-1 0,0 1 0,-1 0 1,1 0-1,0 0 0,0 0 0,0 0 0,-1 1 0,1-1 0,0 0 0,0 0 0,0 1 0,0-1-12,-42 68 409,32-43-391,2 0 0,2 1 0,0 0 0,1 1 0,-1 20-18,5-37-3,0 0 0,1 0 0,0 0 0,1 0 0,0 0 0,1 0-1,0 0 1,0 0 0,1 0 0,0 0 0,1-1 0,2 5 3,-5-13-1,1 0 0,-1 0 0,1 0 1,-1 0-1,1 0 0,0 0 0,-1 0 0,1 0 0,0-1 1,0 1-1,0 0 0,0 0 0,0-1 0,0 1 0,0-1 1,0 1-1,0-1 0,0 1 0,0-1 0,0 1 1,0-1-1,0 0 0,0 0 0,0 0 0,0 0 0,1 0 1,-1 0-1,0 0 0,0 0 0,0 0 0,0 0 0,0 0 1,0-1-1,1 1 0,-1 0 0,0-1 0,0 1 0,1-1 1,38-27 8,-40 28-8,257-238 117,-193 204-125,-62 35 6,1-1 0,-1 1 0,0-1 0,0 1-1,-1 0 1,1 0 0,0 0 0,0 0 0,0 0 0,-1 0-1,1 1 1,0-1 0,-1 1 0,1-1 0,-1 1 0,0-1-1,1 1 1,-1 0 0,0 0 0,0 0 0,0-1-1,0 1 1,-1 0 0,1 0 0,0 0 0,-1 0 0,1 0-1,-1 1 1,0-1 0,0 0 0,0 0 0,0 0 0,0 0-1,0 0 1,-1 1 2,2 3-8,20 125 20,-21-129-11,0 0-1,0-1 0,0 1 1,1 0-1,-1 0 0,1-1 1,0 1-1,-1 0 1,1-1-1,0 1 0,0 0 1,0-1-1,0 1 0,0-1 1,0 0-1,0 1 0,1-1 1,-1 0-1,0 0 1,1 1-1,-1-1 0,1 0 1,0-1-1,-1 1 0,1 0 1,-1 0-1,1-1 1,0 1-1,0-1 0,0 1 1,-1-1-1,1 0 0,0 0 1,0 0-1,0 0 0,-1 0 1,1 0-1,0 0 1,0 0-1,1-1 0,6-5 9,0 0-1,-1 0 1,0 0 0,0-1 0,-1-1-1,1 1 1,-2-1 0,1 0 0,-1-1 0,0 1-1,-1-1 1,2-4-9,5-6 15,48-67-110,-59 86 83,0-1 0,0 1-1,0-1 1,0 1-1,0 0 1,0-1 0,0 1-1,0 0 1,0 0 0,1 0-1,-1 0 1,0 0-1,0 0 1,0 0 0,0 0-1,0 0 1,0 0 0,0 1-1,0-1 1,0 0 0,0 1-1,0-1 1,0 1-1,0-1 1,0 1 0,0 0-1,0-1 1,-1 1 0,1 0-1,0-1 1,0 1 0,-1 0-1,1 0 1,0 0-1,-1 0 1,1 0 0,-1 0-1,1 0 1,-1 0 0,0 0-1,1 0 1,-1 0-1,0 0 14,4 4 185,18 26-3000,3 3 617</inkml:trace>
  <inkml:trace contextRef="#ctx0" brushRef="#br0" timeOffset="6290.735">26945 3266 8250,'-20'-105'9020,"11"97"-7109,-5 27-818,8-10-913,-112 184 871,84-116-917,33-76-135,1 1 0,0-1 0,1 1 0,-1-1 0,0 1 0,0-1 0,1 0 0,-1 1 0,0-1 0,1 0 0,-1 1-1,1-1 1,0 0 0,0 1 0,-1-1 0,1 0 0,0 0 0,0 0 0,0 0 0,0 0 0,0 0 0,0 0 0,0 0 0,1 0 0,-1 0 0,0-1 0,0 1-1,1-1 1,-1 1 0,0-1 0,1 1 0,-1-1 0,1 1 0,-1-1 0,1 0 0,-1 0 0,0 0 0,1 0 0,-1 0 0,1 0 0,-1 0 0,1-1-1,-1 1 1,0 0 0,1-1 0,-1 1 0,0-1 0,1 0 0,-1 1 0,0-1 0,0 0 0,1 0 0,-1 0 0,0 0 0,0 0 1,119-47-114,-103 41 94,1 0-1,0 1 0,1 2 1,0 0-1,-1 0 0,1 2 1,0 0-1,1 1 0,-1 2 1,6 0 20,-23-1-2,0 1 1,-1-1-1,1 1 1,-1 0-1,1-1 1,-1 1-1,1 0 1,-1 0 0,0 0-1,1 0 1,-1 0-1,0 0 1,0 0-1,0 0 1,0 1-1,0-1 1,0 0 0,0 1-1,0-1 1,0 1-1,-1-1 1,1 1-1,-1-1 1,1 1-1,-1-1 1,1 1 0,-1 0-1,0-1 1,0 1-1,0 0 1,0-1-1,0 1 1,0-1-1,0 1 1,-1 0 0,1-1-1,-1 1 1,1-1-1,-1 1 1,1-1-1,-1 1 1,0-1-1,0 1 1,0-1 0,0 0-1,0 1 1,0-1-1,0 0 1,0 0 1,-12 13 129,-1 0 1,0-1-1,-1-1 0,0 0 0,0-2 1,-2 1-1,1-2 0,-1 0 1,-1-1-1,-9 3-129,10-4 108,8-1-75,-1-2 0,0 1-1,0-2 1,-1 1-1,1-1 1,-1-1-1,1 0 1,-1 0-1,0-1 1,-8 0-33,-3-15-1307,33-10-3763,12 4 845</inkml:trace>
  <inkml:trace contextRef="#ctx0" brushRef="#br0" timeOffset="6640.773">27288 3146 11282,'-3'-16'4249,"-4"32"-144,1 9-3649,-4 16 24,3 6-512,-1 14-464,7-14 504,4-6 552,9-9-464,0-8-552,6-15-456,5-9-3209,4-22 344</inkml:trace>
  <inkml:trace contextRef="#ctx0" brushRef="#br0" timeOffset="7293.97">27363 2627 9834,'-6'51'1299,"3"0"-1,2 0 1,3 0 0,1 0-1,7 23-1298,-7-60 173,1 1-1,0-1 0,1 0 0,1 0 0,0 0 1,1-1-1,1 0 0,0 0 0,4 4-172,73 126 700,-27-50-462,-58-93-227,0-1 1,0 1-1,0 0 1,0-1-1,0 1 0,0 0 1,1 0-1,-1-1 1,0 1-1,0 0 1,0 0-1,0 0 1,1-1-1,-1 1 1,0 0-1,0 0 1,0 0-1,1-1 1,-1 1-1,0 0 1,0 0-1,0 0 0,1 0 1,-1 0-1,0 0 1,0-1-1,1 1 1,-1 0-1,0 0 1,1 0-1,-1 0 1,0 0-1,0 0 1,1 0-1,-1 0 1,0 0-1,0 0 0,1 0 1,-1 1-1,0-1 1,0 0-1,1 0 1,-1 0-1,0 0 1,0 0-1,1 0 1,-1 0-1,0 1 1,0-1-1,1 0-11,-9-32 616,-5-3-439,-1 1-1,-1 0 1,-2 0-1,-1 2 0,-1 0 1,-2 1-1,-4-1-176,21 30-85,10 11 45,-1 0 35,1-1 1,0-1-1,0 1 0,1-1 1,0 0-1,0 0 1,1-1-1,-1 0 0,2-1 1,-1 1-1,0-1 0,1-1 1,0 0-1,0 0 1,0-1-1,0 0 0,1 0 1,-1-1-1,1-1 1,0 1-1,0-2 0,-1 1 1,1-1-1,0-1 0,0 0 1,7-1 4,-10-1 13,0 0 1,-1 0-1,1-1 0,-1 0 1,1 0-1,-1 0 1,-1-1-1,1 0 0,-1 0 1,1 0-1,-1-1 1,-1 0-1,1 0 0,-1 0 1,0 0-1,-1-1 1,1 0-1,-1 0 0,-1 0 1,1 0-1,-1 0 0,0 0 1,0-7-14,-1 2 70,-6 29-113,1 2 41,0 1 0,2 0 0,0 0 0,2 0 0,0 0 0,1 0 0,1 0 0,1 0 0,2 6 2,26 29 53,-30-54-49,1 0 1,-1 0 0,0 0 0,1 0 0,-1 0 0,0 0 0,1 0-1,-1 0 1,1 0 0,0-1 0,-1 1 0,1 0 0,-1-1 0,1 0-1,0 1 1,0-1 0,-1 0 0,1 0 0,0 0 0,-1 0 0,1 0-1,0 0 1,0 0 0,-1-1 0,1 1 0,0-1 0,-1 1-1,1-1 1,-1 0 0,1 1 0,-1-1 0,1 0 0,-1 0 0,2-1-5,7-8 45,0 0 1,-1-1-1,0 0 1,0 0-1,-1-1 1,-1 0-1,0 0 1,2-6-46,0 2 44,6-12 40,3-1-17,-2-1-1,-1-1 1,-1-1-1,-2 0 1,0-5-67,-12 37-1,0 1 1,0-1-1,0 0 0,0 0 1,0 1-1,0-1 0,0 0 1,0 0-1,0 1 0,0-1 0,1 0 1,-1 0-1,0 0 0,0 1 1,0-1-1,0 0 0,0 0 1,1 0-1,-1 1 0,0-1 1,0 0-1,0 0 0,0 0 1,1 0-1,-1 0 0,0 1 0,0-1 1,1 0-1,-1 0 0,0 0 1,0 0-1,0 0 0,1 0 1,-1 0-1,0 0 0,0 0 1,1 0-1,-1 0 0,0 0 0,0 0 1,1 0-1,-1 0 0,0 0 1,0 0-1,1 0 0,-1 0 1,0-1-1,0 1 0,0 0 1,1 0-1,-1 0 0,0 0 0,0 0 1,0-1-1,0 1 0,1 0 1,-1 0-1,0 0 0,0 0 1,0-1-1,0 1 0,0 0 1,1 0-1,-1-1 0,0 1 1,12 26-32,-10-21 26,2 5 3,0-1-1,1 1 1,0-1-1,1 0 1,0-1-1,1 1 1,-1-1-1,7 5 4,-10-10 27,0-1 1,0 1-1,0-1 0,1 0 0,-1 0 0,0 0 1,1 0-1,0-1 0,-1 1 0,1-1 1,0 0-1,0 0 0,-1-1 0,1 1 0,0-1 1,0 0-1,0 1 0,0-2 0,0 1 0,0 0 1,0-1-1,-1 0 0,1 0 0,0 0 1,1-1-28,17-9-3368</inkml:trace>
  <inkml:trace contextRef="#ctx0" brushRef="#br0" timeOffset="8273.231">28476 2885 4289,'2'-29'2911,"0"20"-2050,-1 0 1,-1 0-1,1 0 1,-2 0-1,1 0 0,-1 0 1,0 0-1,-1 0 1,0 0-1,-1 1 1,0-3-862,2 10 85,0 0 0,0 0-1,1 1 1,-1-1 0,0 0 0,0 1 0,0-1 0,0 0 0,0 1 0,0-1 0,0 1 0,0-1 0,0 1 0,0 0 0,0 0 0,0-1 0,0 1 0,0 0 0,0 0 0,0 0 0,-1 0 0,1 0 0,0 0 0,0 0 0,0 1 0,0-1 0,0 0 0,0 0 0,0 1 0,0-1 0,0 1 0,0-1 0,0 1 0,0 0 0,0-1-1,0 1 1,0 0 0,1-1 0,-1 1 0,0 0 0,0 0 0,1 0 0,-1 0 0,0 0 0,1 0 0,-1 0 0,1 0 0,0 0 0,-1 0-85,-78 132 1095,45-40-984,33-91-110,1 0 0,-1 0 0,1 0 0,-1 0 0,1 0 0,0 0 0,0 1 0,0-1 0,0 0 0,0 0 0,0 0 0,1 0 0,-1 0 0,1 0 0,0 0 0,-1 0 0,1 0 0,0 0 1,0 0-1,0 0 0,0-1 0,1 1 0,-1 0 0,0-1 0,1 1 0,-1-1 0,1 1 0,-1-1 0,1 0 0,0 1 0,0-1 0,-1 0 0,1 0 0,0 0 0,0-1 0,0 1 0,0 0 0,0-1 0,0 1 0,2-1-1,2 1 4,1 0-1,-1-1 1,0 0-1,1 0 0,-1 0 1,1-1-1,-1 0 1,0 0-1,0-1 1,1 1-1,-1-1 0,3-2-3,-3 0 8,1 0 0,-1 0 0,0-1 0,0 0 0,0 0 0,-1-1 0,1 1 0,-1-1-1,-1 0 1,1 0 0,-1-1 0,0 0 0,-1 1-8,7-15 16,-1 0 1,-1 0-1,-1 0 0,0-1 0,-2 0 1,-1 0-1,0-5-16,-3 22 2,9-52-8,-2-1 1,-3 0-1,-1-37 6,-6 84-34,0 15-8,-7 135-156,6 61 94,19-80 107,-14-117-4,-1 0-1,1-1 1,0 1 0,0-1-1,1 0 1,-1 0-1,1 1 1,-1-1 0,1-1-1,-1 1 1,1 0 0,0-1-1,0 1 1,0-1-1,0 0 1,0 0 0,0 0-1,0-1 1,0 1 0,0-1-1,1 1 1,-1-1-1,0 0 1,0 0 0,0-1-1,1 1 1,-1 0 0,0-1-1,0 0 1,0 0 0,0 0-1,0 0 1,0-1-1,0 1 1,0-1 0,1 0 1,1-2 7,0 0-1,0 0 1,0-1 0,0 0 0,0 1 0,-1-2 0,0 1 0,0 0 0,0-1 0,-1 0 0,0 0 0,0 0-1,0 0 1,-1 0 0,0-1 0,0 1 0,0-3-7,19-66 78,-2-2 1,-4 0-1,3-45-78,-12 76 20,-2 0 1,-2 0-1,-2-1 0,-2 1 1,-2 0-1,-3 0 0,-2-6-20,-21-53-56,18 87-74,10 49 7,5 12 103,0 0 1,3 0-1,2 0 0,1-1 0,13 34 20,77 324-13,-87-373 4,-11-27 9,-1 0 1,1 0 0,0 0-1,0 0 1,-1 0-1,1-1 1,0 1 0,-1 0-1,1 0 1,0-1-1,-1 1 1,1 0 0,-1-1-1,1 1 1,0 0-1,-1-1 1,1 1 0,-1-1-1,1 1 1,-1-1-1,1 1 1,-1-1 0,0 1-1,1-1 1,-1 0-1,1 1 1,-1-1 0,0 1-1,0-1 1,1 0-1,-1 1 1,0-1 0,0 0-1,0 0 1,0 1-1,0-1 1,0 0 0,0 1-1,0-1 1,0 0-1,0 1 1,0-1 0,0 0-1,-1 1 1,1-1-1,0 0 1,0 1 0,-1-1-1,1 0 1,-1 1-1,1-1 0,-8-226 214,-13 75-77,20 146-128,0 1 0,0 0 1,-1 0-1,1 0 0,-2 0 0,1 0 0,0 0 0,-1 1 1,0-1-1,0 1 0,0 0 0,-1 0 0,1 0 0,-1 0 1,0 0-1,-4-2-9,9 6 2,-1 1 1,1-1-1,-1 0 1,0 1-1,1-1 1,-1 1-1,0-1 1,1 0-1,-1 1 1,0-1-1,1 1 0,-1-1 1,0 1-1,0-1 1,0 1-1,0-1 1,1 1-1,-1-1 1,0 1-1,0-1 1,0 1-1,0 0 1,0-1-1,0 1 1,0-1-1,0 1 1,0-1-1,-1 1 0,1-1 1,0 1-1,0-1 1,0 1-1,-1-1 1,1 1-1,0-1 1,-1 1-1,1-1 1,0 0-1,-1 1 1,1-1-1,0 1 1,-1-1-1,1 0 1,-1 1-1,1-1 0,-1 0 1,1 0-1,0 1 1,-1-1-1,1 0 1,-1 0-1,1 0 1,-1 0-1,0 0 1,1 1-1,-1-1 1,1 0-1,-1 0 1,1 0-1,-1 0 1,1-1-1,-1 1 0,1 0 1,-1 0-1,1 0 1,-1 0-1,1 0 1,-1-1-3,5 10-4,1-1 0,0 0 0,1 0 1,-1-1-1,1 1 0,1-1 0,-1 0 0,1-1 0,1 0 1,-1 0-1,1 0 0,0-1 0,0 0 0,1-1 0,-1 0 1,1 0-1,0-1 0,0 0 0,0-1 0,0 1 1,1-2-1,-1 1 0,1-2 0,-1 1 0,1-1 0,-1 0 1,1-1-1,-1 0 0,1-1 0,2-1 4,-4-1 12,-1-1 0,0 0 0,-1 0 0,1 0 0,-1-1 0,0 0 0,-1 0 0,1-1 0,-1 1 0,0-1 0,-1 0-1,0-1 1,0 1 0,0-1 0,-1 0 0,0 0 0,-1 0 0,0 0 0,0 0 0,-1 0 0,0-1 0,0 1 0,-1-2-12,-1-4-1,-3 18-45,-2 23-18,6-20 59,1 1 0,1-1 0,-1 1 0,1-1 0,1 0-1,-1 0 1,1 0 0,0 0 0,1 0 0,0 0 0,0-1 0,0 0 0,1 0-1,1 2 6,-3-5 2,-1 0-1,0-1 0,1 0 0,-1 1 0,1-1 0,0 0 0,0 0 0,0-1 0,0 1 0,0 0 0,0-1 0,0 0 0,0 0 0,1 0 0,-1 0 0,0 0 0,1-1 0,-1 1 0,0-1 0,1 0 0,-1 0 0,1-1 0,-1 1 0,1 0 0,-1-1 0,0 0 0,1 0 0,-1 0 0,0 0 0,0-1 0,0 1 0,1-2 0,2 0 8,-1-1 0,1 0 0,-1 0 1,0-1-1,-1 1 0,1-1 0,-1 0 0,0 0 1,0-1-1,-1 1 0,0-1 0,1 0 1,-2 0-1,1 0 0,-1-1-9,-1 5-60,-1 0 1,1 0-1,-1 0 0,0 0 1,0 0-1,0-1 0,0 1 0,0 0 1,0 0-1,-1 0 0,1 0 0,-1 0 1,1 0-1,-1 0 0,0 0 1,0 0-1,0 0 0,0 0 0,0 0 1,0 1-1,-1-1 0,1 0 0,-2-1 60,-6-9-1100,-29-69-7638,21 23 2753</inkml:trace>
  <inkml:trace contextRef="#ctx0" brushRef="#br0" timeOffset="8496.63">29221 1827 9106,'-18'8'3673,"12"4"288,-2 12-1729,1-6-1312,1 4-48,3-7-271,0-3-137,4-14-344,5 4-160,-1-7-808,18 4-3529,5-2 784</inkml:trace>
  <inkml:trace contextRef="#ctx0" brushRef="#br0" timeOffset="8932.465">29690 2199 9090,'0'-55'9846,"-2"48"-9514,1 0-1,-1 1 1,-1 0-1,1-1 1,-1 1 0,0 0-1,0 0 1,-1 0-1,0 1 1,0-1-1,-2 0-331,5 5 25,-1 0 0,0 0 0,1 0 0,-1 1 0,0-1 0,0 1 0,1-1 0,-1 1 0,0-1 0,0 1 0,0 0-1,0 0 1,0 0 0,1 0 0,-1 1 0,0-1 0,0 0 0,0 1 0,0-1 0,1 1 0,-1 0 0,0-1 0,0 1-1,1 0 1,-1 0 0,1 0 0,-1 0 0,1 0 0,-1 1 0,1-1 0,0 0 0,-1 1 0,1-1 0,0 1 0,0-1-1,0 1 1,0 0 0,1-1 0,-1 1 0,0 0 0,1 0 0,-1-1 0,1 1 0,-1 1-25,-5 6 12,1 0 0,0 1 0,0 0 0,1 0 1,0 1-1,1-1 0,0 1 0,1-1 0,0 1 0,0 0 1,2 0-1,-1 0 0,1 0 0,1 0 0,0 0 0,0 2-12,2-8-2,-1-1-1,1 0 0,-1-1 0,1 1 0,0 0 1,1-1-1,-1 1 0,1-1 0,-1 0 0,1 0 0,0-1 1,0 1-1,0-1 0,0 1 0,1-2 0,-1 1 1,0 0-1,1-1 0,0 0 0,-1 0 0,1 0 0,0 0 1,-1-1-1,1 0 0,0 0 0,0 0 0,-1 0 1,1-1-1,0 0 0,-1 0 0,1 0 0,-1-1 0,1 1 1,-1-1-1,1 0 0,2-2 3,13-6 4,0-1 0,0 0 0,-1-2 0,-1 0-1,0-1 1,-1-1 0,0 0 0,-1-2 0,-1 0 0,-1 0 0,5-10-4,-18 27 0,9-13-111,-8 25-12,-2-7 114,5 92-187,-5-94 196,0 0 0,1-1 0,0 1 0,-1 0 0,1-1 0,0 1 0,0 0 0,0-1 0,1 1 0,-1-1 0,1 0 0,-1 1 0,1-1 0,0 0 0,0 0 0,0 0 0,0 0 0,0 0 0,0 0 0,1-1 0,-1 1 0,0-1 0,1 0 0,0 1 0,-1-1 0,1 0 0,-1-1 0,1 1 0,0 0 0,0-1 0,0 0 0,-1 1 0,1-1 0,0 0 0,0 0 0,0-1 0,1 1 0,7-2 2,0 0 1,1 0 0,-2-1-1,1-1 1,0 1-1,-1-2 1,1 0-1,-1 0 1,0-1-3,5-4 12,0-1 0,-1 0 1,0-1-1,-1-1 1,0 0-1,-1-1 0,2-3-12,-14 17-2,0 1 1,0-1-1,0 0 0,0 1 0,1-1 0,-1 1 0,0-1 0,0 0 0,0 1 0,0-1 1,1 1-1,-1-1 0,0 0 0,0 1 0,1-1 0,-1 0 0,0 0 0,1 1 0,-1-1 0,0 0 1,1 1-1,-1-1 0,0 0 0,1 0 0,-1 0 0,0 0 0,1 1 0,-1-1 0,1 0 1,-1 0-1,1 0 0,-1 0 0,0 0 0,1 0 0,-1 0 0,1 0 0,-1 0 0,0 0 0,1 0 1,-1 0-1,1 0 0,-1-1 0,0 1 0,1 0 0,-1 0 0,1 0 0,-1 0 0,0-1 1,1 1-1,-1 0 0,0 0 0,1-1 0,-1 1 0,0 0 0,0-1 0,1 1 0,-1-1 2,2 12-67,-1-7 26,-1-1 0,0 1 0,1-1 0,0 0 1,0 1-1,0-1 0,0 0 0,1 0 0,-1 1 0,1-1 1,0 0-1,0-1 0,0 1 0,0 0 0,0 0 1,1-1-1,0 1 41,-3-3-141,1 1 1,-1-1-1,1 0 1,-1 0-1,1 1 0,-1-1 1,1 0-1,0 0 1,-1 0-1,1 0 0,-1 0 1,1 0-1,0 0 1,-1 0-1,1 0 0,-1 0 1,1 0-1,-1 0 1,1 0-1,0-1 1,-1 1-1,1 0 0,-1 0 1,1 0-1,-1-1 1,1 1-1,-1 0 0,1-1 1,-1 1-1,1-1 1,-1 1-1,0 0 1,1-1-1,-1 1 0,0-1 1,1 1-1,-1-1 1,0 1-1,0-1 0,1 0 1,-1 1 140,4-23-4410</inkml:trace>
  <inkml:trace contextRef="#ctx0" brushRef="#br0" timeOffset="9556.774">27070 2325 11859,'0'-3'3648,"-12"3"633,-2 3-3177,-6 1-631,2 7-313,-2 3 8,7 1-64,10 3-160,12-6-1305,3-6-3008</inkml:trace>
  <inkml:trace contextRef="#ctx0" brushRef="#br0" timeOffset="-2107.883">21199 3234 13011,'-8'14'2508,"9"-18"1457,0 3-3920,0-1 0,1 0-1,0 1 1,-1 0 0,1-1 0,0 1 0,0 0-1,0 0 1,-1 0 0,1 0 0,0 0-1,1 0 1,-1 1 0,0-1 0,0 1 0,0-1-1,0 1 1,0 0 0,2 0-45,6-2 60,74-13-145,1 4 0,36 1 85,132-18-7,-81-11-163,-94 4-220,-82 33-2239,-16 4 683</inkml:trace>
  <inkml:trace contextRef="#ctx0" brushRef="#br0" timeOffset="-1907.354">21354 3487 9818,'-13'12'2777,"6"-3"655,17 0-2655,9-9-521,22-7-24,14-1-72,22-13 16,7-3-24,16-2-32,-9 2-56,4 1 8,-17 12-16,-13-1-680,-24 0 3568,-3-2-6544</inkml:trace>
  <inkml:trace contextRef="#ctx0" brushRef="#br0" timeOffset="-1574.617">22098 2734 13363,'54'-12'3457,"1"6"-3105,-10 37-288,-1 10-64,11-11 24,-14 3-32,3 2 32,-14 2-40,-5 1 32,-19-2 16,-15 3 104,-19 18 48,-17 24 104,-14 7-16,-5 7 0,11-3-88,7-19 2729,17-29-6650</inkml:trace>
  <inkml:trace contextRef="#ctx0" brushRef="#br0" timeOffset="108364.83">20931 6861 8362,'-1'-8'7142,"24"13"-4989,-15-3-2260,34 1 391,0-1 0,0-2 0,0-2 0,0-2 0,0-2 0,10-4-284,-39 8 26,104-21 195,-1-5 1,15-11-222,-94 32-147,-47 19-2001,-8 5-1294,-12 6-254</inkml:trace>
  <inkml:trace contextRef="#ctx0" brushRef="#br0" timeOffset="108627.329">21007 7195 9810,'-21'20'2857,"11"-17"743,6 1-2639,11 1-497,13 0-48,11-4-88,17-2-32,10-1 16,16-4-40,5 0 0,6-5-96,-14 4-48,8-4-112,-20-1-40,-3-6-592,-12 1-408,-1-6-2985,-16-6 344</inkml:trace>
  <inkml:trace contextRef="#ctx0" brushRef="#br0" timeOffset="108965.568">21644 6493 8402,'-20'8'4356,"7"-7"1717,245-17-5042,-227 16-1031,24-1 10,0 0-1,0 2 0,0 1 0,1 2 1,-2 1-1,1 1 0,23 8-9,-48-13 1,0 1 0,1-1 1,-1 1-1,0 0 0,0 0 0,0 0 0,-1 1 1,1 0-1,-1-1 0,1 1 0,-1 0 1,0 1-1,0-1 0,0 1 0,0-1 0,-1 1 1,1 0-1,-1 0 0,0 0 0,0 0 1,-1 0-1,1 0 0,-1 1 0,0-1-1,1 25 40,-1-1 0,-1 1-1,-2-1 1,-1 1-1,-1-1 1,-2 0 0,0 0-1,-2-1 1,-1 0 0,-1 0-1,-2 0-39,-18 41 166,-3-3-1,-3 0 0,-20 24-165,5 2-1484,33-56-2157</inkml:trace>
  <inkml:trace contextRef="#ctx0" brushRef="#br0" timeOffset="112252.818">22941 6136 9314,'-4'51'4858,"8"21"-4450,-1-29-131,24 661 867,-27-685-1008,0-18-130,0-1 0,-1 0-1,1 1 1,0-1 0,0 0 0,-1 1 0,1-1 0,0 0 0,0 0 0,-1 1 0,1-1 0,0 0-1,-1 0 1,1 1 0,0-1 0,-1 0 0,1 0 0,0 0 0,-1 0 0,1 0 0,0 0-1,-1 0 1,1 1 0,0-1 0,-1 0 0,1 0 0,-1 0 0,1 0 0,0-1 0,-1 1-1,1 0 1,0 0 0,-1 0 0,1 0 0,0 0 0,-1 0 0,1 0 0,0-1 0,-1 1 0,1 0-1,0 0 1,-1-1 0,1 1 0,0 0 0,0 0 0,-1-1 0,1 1 0,0 0 0,0-1-1,0 1 1,-1 0 0,1-1 0,0 1 0,0 0 0,0-1 0,0 1-6,-1-1 9,-56-79-815,40 50 83,-27-43-2144,-4-6-323</inkml:trace>
  <inkml:trace contextRef="#ctx0" brushRef="#br0" timeOffset="112522.964">22544 6432 7666,'-1'-1'53,"-4"-3"414,0-1 1,-1-1 0,2 1 0,-1-1 0,1 0 0,0 0-1,0 0 1,0 0 0,1-1 0,0 0 0,0 1 0,1-1-1,0 0 1,0 0 0,1-1 0,0 1 0,0 0-1,0-2-467,4-6 154,1 0 0,1 1-1,0 0 1,0 0-1,2 1 1,-1-1-1,2 1 1,0 1-1,0-1 1,1 1-1,1 1 1,0 0 0,0 0-1,1 1 1,3-2-154,1-1 33,0 1 1,0 0-1,1 2 0,1 0 1,-1 0-1,2 1 1,-1 2-1,1-1 1,0 2-1,1 1 1,5-1-34,-6 1 1,-1 1 0,0 2 0,1-1 0,0 2 0,-1 1-1,1 0 1,0 1 0,-1 0 0,1 2 0,-1 0 0,1 1 0,-1 1 0,0 1 0,-1 0 0,0 1 0,0 0 0,0 2 0,10 7-1,-22-13 1,0 1 0,0 1 1,-1-1-1,1 0 0,-1 1 0,0 0 0,0-1 0,-1 1 0,1 1 1,-1-1-1,0 0 0,-1 0 0,1 1 0,-1-1 0,0 1 1,0-1-1,-1 1 0,0-1 0,0 1 0,0 0 0,-1-1 1,1 1-1,-1-1 0,-1 1-1,-2 13 44,-2-1-1,0 1 1,-1-1 0,-1-1 0,0 1 0,-6 5-44,-5 13 187,-1-2 1,-2 0 0,-2-2-1,-1 0 1,-1-2-1,-24 22-187,14-38-608,33-26-1005,15-18-1986,9-11-479</inkml:trace>
  <inkml:trace contextRef="#ctx0" brushRef="#br0" timeOffset="112885.073">23267 6481 6833,'-24'150'6225,"16"-120"-5490,2 0-1,1 1 0,2 0 0,0 23-734,2-51 21,1-1-1,0 0 0,0 0 1,0 0-1,0 0 1,0 0-1,0 0 0,0 1 1,1-1-1,-1 0 0,1 0 1,-1 0-1,1 0 0,0 0 1,0 0-1,0 0 0,0 0 1,0-1-1,0 1 0,0 0 1,1-1-1,-1 1 0,1 0 1,-1-1-1,1 0 0,0 1 1,-1-1-1,1 0 1,0 0-1,0 0 0,0 0-20,5-2 14,-1 0 0,0-1-1,0 0 1,0 0 0,0 0 0,0-1-1,0 1 1,-1-2 0,1 1-1,-1 0 1,0-1 0,0 0 0,0-1-1,2-2-13,27-28 229,-2-1 0,-1-2-1,-2-1 1,-2-2-1,-2 0 1,-1-2 0,-2-1-1,-2 0 1,9-35-229,-28 79 15,-1 0 1,0 0-1,0 0 0,1 1 1,-1-1-1,0 0 1,0 0-1,1 0 0,-1 0 1,0 0-1,0 0 0,1 0 1,-1 0-1,0 0 0,0 0 1,1 0-1,-1 0 0,0 0 1,0 0-1,1 0 1,-1 0-1,0-1 0,0 1 1,1 0-1,-1 0 0,0 0 1,0 0-1,1 0 0,-1-1-15,-13 87 194,9-64-165,0 0 0,1 0 0,1 1 0,2-1 0,0 1 1,2 12-30,-2-34 0,0 0 1,0 0 0,0 1 0,0-1 0,0 0-1,0 0 1,0 0 0,1 1 0,-1-1 0,0 0-1,1 0 1,-1 0 0,1 1 0,-1-1-1,1 0 1,0 0 0,-1 0 0,1 0 0,0 0-1,0 0 1,0-1 0,0 1 0,0 0 0,0 0-1,0 0 1,0-1 0,0 1 0,0-1 0,0 1-1,0-1 1,0 1 0,1-1 0,-1 0 0,0 1-1,0-1 1,1 0 0,-1 0 0,0 0 0,0 0-1,1 0 1,-1 0 0,0 0 0,0 0 0,1-1-1,-1 1 1,0 0 0,1-1-1,49-38 49,54-83-85,-105 121-5,1 0-1,-1 1 1,0-1-1,1 0 0,-1 1 1,1-1-1,-1 1 1,1-1-1,-1 1 1,1-1-1,-1 1 1,1-1-1,0 1 0,-1-1 1,1 1-1,0 0 1,-1-1-1,1 1 1,0 0-1,-1 0 1,1 0-1,0-1 1,0 1-1,-1 0 0,1 0 1,0 0-1,-1 0 1,1 0-1,0 0 1,0 0-1,-1 1 1,1-1-1,0 0 0,-1 0 1,1 0-1,0 1 1,-1-1-1,1 0 1,0 1-1,-1-1 1,1 1-1,0-1 1,-1 1-1,1-1 0,-1 1 1,1-1-1,-1 1 42,8 36-2773,-10-3-468,-5 2 318</inkml:trace>
  <inkml:trace contextRef="#ctx0" brushRef="#br0" timeOffset="113617.407">24061 5684 5025,'-23'128'8344,"4"-33"-7218,10-28-620,3 1 0,4 0 0,2 4-506,4-17 278,3-1 0,2 0 0,2 0-1,3-1 1,13 32-278,-22-64 677,-12-38 456,-19-128-335,20 103-754,-1 0 1,-2 1 0,-2 0-1,-8-17-44,19 59-4,0-1 0,0 0-1,0 0 1,-1 0 0,1 1-1,0-1 1,0 0 0,0 0 0,0 0-1,-1 1 1,1-1 0,0 0-1,0 0 1,-1 0 0,1 0-1,0 0 1,0 1 0,-1-1-1,1 0 1,0 0 0,0 0 0,-1 0-1,1 0 1,0 0 0,0 0-1,-1 0 1,1 0 0,0 0-1,0 0 1,-1 0 0,1 0-1,0 0 1,0 0 0,-1 0 0,1 0-1,0-1 1,0 1 0,-1 0-1,1 0 5,3 25-51,0 0-1,2 0 1,1-1-1,0 1 0,2-1 1,2 2 51,-6-15-2,0-1-1,1 1 1,0-1 0,1 0-1,0 0 1,0-1 0,1 0 0,6 8 2,-10-14-1,0-1 0,0 1 1,1 0-1,-1-1 1,0 0-1,1 0 0,-1 0 1,1 0-1,0-1 1,0 1-1,0-1 1,-1 0-1,1 0 0,0 0 1,0-1-1,1 1 1,-1-1-1,0 0 1,0 0-1,0 0 0,0-1 1,0 0-1,0 0 1,0 0-1,0 0 1,1-1 0,12-6 60,-1-1 0,0-1 0,-1 0 0,0-1 0,-1-1 1,0 0-1,-1-1 0,0-1 0,-1 0 0,-1 0 1,0-1-1,-1-1 0,0 0 0,-2 0 0,3-7-60,-2 7 127,-1 27 4,-3 45-90,-5-40-23,0-1 0,2 1 0,0-1 0,0 1 0,1-1 0,1 0 0,1 0 0,0-1 0,1 1 0,0-1 0,6 7-18,-11-19 2,1 0 0,-1 0 0,1 0 0,0 0 0,0-1 0,0 1 1,0-1-1,0 1 0,0-1 0,0 0 0,0 0 0,1 0 0,-1 0 1,1 0-1,-1 0 0,0-1 0,1 1 0,-1-1 0,1 0 0,-1 1 1,1-1-1,-1 0 0,1-1 0,-1 1 0,1 0 0,-1-1 0,1 1 1,-1-1-1,1 0 0,-1 0 0,0 0 0,2-1-2,68-51 109,89-136 252,-160 188-360,0-1-1,0 0 0,0 1 1,0 0-1,0-1 1,0 1-1,0 0 0,1-1 1,-1 1-1,0 0 1,1 0-1,-1 0 0,1 0 1,0 0-1,-1 0 0,1 1 1,0-1-1,-1 1 1,1-1-1,0 1 0,0-1 1,-1 1-1,1 0 1,0 0-1,0 0 0,-1 0 1,1 0-1,0 0 1,0 1-1,0-1 0,-1 0 1,1 1-1,0-1 0,-1 1 1,1 0-1,0 0 1,-1 0-1,2 0 0,24 91-11,-8-25 74,-19-65-62,1-1 1,-1 0-1,1 1 1,-1-1-1,1 0 1,0 0-1,0 1 1,-1-1-1,1 0 1,0 0-1,0 0 1,0 0-1,0 0 1,1 0-1,-1 0 1,0 0-1,0-1 1,0 1-1,1 0 1,-1-1-1,0 1 1,1-1-1,-1 1 1,0-1-1,1 0 1,-1 0-1,1 1 1,-1-1-1,1 0 1,-1 0-1,1 0 1,-1-1-1,0 1 1,1 0-1,-1 0 0,1-1 1,0 0-2,46-27 20,105-109 0,-109 107-874,-44 30 805,-1 1 0,1-1 1,-1 0-1,1 0 0,-1 0 0,1 0 0,-1 1 0,1-1 1,0 0-1,-1 0 0,1 1 0,-1-1 0,1 0 0,0 1 0,-1-1 1,1 1-1,0-1 0,-1 0 0,1 1 0,0-1 0,0 1 0,0-1 1,-1 1-1,1-1 0,0 1 0,0-1 0,0 1 0,0-1 1,0 1-1,0-1 0,0 1 0,0-1 0,0 1 0,0-1 0,0 1 1,0-1-1,0 1 0,0-1 0,0 0 0,1 1 0,-1-1 1,0 1-1,0-1 0,1 1 0,-1-1 0,0 0 0,0 1 0,1-1 1,-1 1-1,0-1 0,1 0 0,-1 1 0,1-1 0,-1 0 0,0 0 1,1 1-1,-1-1 0,1 0 0,-1 0 0,1 0 0,-1 1 1,1-1-1,-1 0 0,1 0 0,-1 0 0,1 0 0,-1 0 0,1 0 1,-1 0-1,1 0 49,-21 14-3456,-5 0 234</inkml:trace>
  <inkml:trace contextRef="#ctx0" brushRef="#br0" timeOffset="113882.154">24762 5702 8026,'-14'-9'4793,"11"5"-568,6 2-1305,-4 2-2216,7 2-239,-3-1-970,5 2-3719,8-1 1079</inkml:trace>
  <inkml:trace contextRef="#ctx0" brushRef="#br0" timeOffset="115037.859">25760 6227 8610,'-7'8'2191,"6"-7"-1928,-1 0 0,0 0 0,1 0 1,-1 1-1,1-1 0,-1 1 0,1-1 0,0 1 0,0 0 0,0-1 0,0 1 0,0 0 0,0 0 0,0 0 0,0 0 0,1 0 0,-1 0 0,1 0 0,-1 0 0,1 0 0,0 0 1,0 0-1,0 0-263,10 1 384,1-6-325,0-2 0,-1 1 0,1-1 0,-1-1 1,0 0-1,0 0 0,-1-1 0,1 0 0,5-7-59,-5 6 45,13-11 50,-1 0 1,-1-2-1,0 0 1,-2-1-1,-1-1 0,-1-1 1,0 0-1,-2-1 0,-1-1 1,2-8-96,-12 25 71,1-1 1,-2 1 0,0-1 0,0 0 0,0 0-1,-1 0 1,-1 0 0,0 0 0,0-1-1,-1 1 1,0 0 0,-1 0 0,0-1 0,-1 1-1,0 0 1,-1 0 0,-3-9-72,6 18 4,0 1 0,-1-1 0,1 0 0,0 1 1,-1-1-1,1 0 0,-1 1 0,1-1 0,-1 0 0,1 1 0,-1-1 0,1 1 1,-1-1-1,0 1 0,1-1 0,-1 1 0,0 0 0,1-1 0,-1 1 0,0 0 1,0-1-1,1 1 0,-1 0 0,0 0 0,0 0 0,1 0 0,-1 0 0,0-1 1,0 2-1,1-1 0,-1 0 0,0 0 0,0 0 0,0 0 0,1 0 0,-1 1 0,0-1 1,1 0-1,-1 0 0,0 1 0,0-1 0,1 1 0,-1-1 0,1 1 0,-1-1 1,0 1-1,1-1 0,-1 1-4,-25 35-5,6 6-2,1 0 0,2 2 0,3 0-1,1 0 1,2 1 0,2 1 0,-1 22 7,9-56 2,0-1 0,0 1 0,1 0 1,1-1-1,0 1 0,0 0 0,1-1 0,1 1 1,0 2-3,-2-12 0,-1-1 0,1 1 0,-1-1 1,1 1-1,0 0 0,0-1 0,0 1 0,0-1 1,0 0-1,0 1 0,0-1 0,0 0 1,0 1-1,1-1 0,-1 0 0,1 0 0,-1 0 1,1 0-1,-1-1 0,1 1 0,-1 0 1,1 0-1,0-1 0,-1 1 0,1-1 1,0 0-1,-1 1 0,1-1 0,0 0 0,0 0 1,-1 0-1,1 0 0,0-1 0,-1 1 1,1 0-1,0-1 0,0 1 0,-1-1 0,1 1 1,-1-1-1,1 0 0,-1 0 0,1 0 1,0 0-1,65-50 48,-66 50-46,140-149 151,-102 104-763,3 1 0,1 2 0,3 2-1,15-9 611,-51 42-248,1 1-1,0 1 0,1 0 0,-1 0 0,1 1 0,0 1 1,7-2 248,-15 5-34,-1 0 1,1 0-1,0 1 1,-1-1 0,1 1-1,0 0 1,0 0 0,-1 0-1,1 0 1,0 1-1,0 0 1,-1 0 0,1 0-1,-1 0 1,1 0-1,-1 1 1,1-1 0,-1 1-1,0 0 1,0 0 0,0 0-1,0 0 1,0 1-1,0-1 1,-1 1 0,1 0-1,1 2 34,-1 3 14,0 0-1,-1 1 0,0-1 1,0 1-1,-1-1 1,0 1-1,-1 0 0,0-1 1,0 1-1,-1 0 1,0-1-1,0 1 0,-1-1 1,0 1-1,-1-1 1,0 0-1,0 0 0,-1 0 1,0 0-1,0-1 1,-5 7-14,2 26 321,7-40-320,0 1 0,1 0 0,-1 0 0,0-1 0,0 1 0,0 0 0,1-1 0,-1 1 0,1 0 0,-1 0 0,0-1 0,1 1 0,-1-1 0,1 1 0,-1-1 0,1 1 0,-1 0 0,1-1 0,0 0 0,-1 1 0,1-1 0,0 1 0,-1-1 0,1 0 0,0 1 0,-1-1 0,1 0 0,0 0 0,0 0 0,-1 0 0,1 1 0,0-1 0,0 0 0,0 0 0,-1 0 0,1-1 0,0 1 0,0 0 0,-1 0 0,1 0 0,0 0 0,0-1 0,-1 1 0,1 0 0,0-1 0,-1 1 0,1-1 0,0 1-1,7-6 7,-1 0 0,1 0-1,-1-1 1,-1 0 0,1 0 0,-1-1-1,0 0 1,-1 1 0,0-2 0,0 1-1,-1-1 1,1-3-7,-2 7-1,39-124 17,-38 113-21,0 0 72,-1 0 1,-1 0 0,0 0-1,-1-1 1,-1 1 0,-1 0-1,-1-8-67,-11 54 898,13-30-897,-11 43 219,2 1 0,2 0 0,3 0 0,0 20-220,6-51 67,1 0 1,0-1-1,1 1 0,0-1 0,1 0 0,1 0 1,0 0-1,0-1 0,1 0 0,1 0 0,0-1 0,0 0 1,1 0-1,0-1 0,1 0 0,5 3-67,-15-11 16,1 0 0,-1 0 1,1 0-1,-1 0 0,1-1 0,-1 1 0,1 0 0,-1 0 0,1-1 0,0 1 0,0 0 1,-1-1-1,1 1 0,0 0 0,0-1 0,0 1 0,-1-1 0,1 1 0,0-1 1,0 0-1,0 1 0,0-1 0,0 0 0,0 0 0,0 0 0,0 0 0,0 0 1,0 0-1,0 0 0,0 0 0,0 0 0,0 0 0,0 0 0,0 0 0,0-1 1,0 1-1,0 0 0,0-1 0,-1 1 0,1-1 0,0 1 0,0-1 0,0 0 1,-1 1-1,1-1 0,0 0 0,0 1 0,-1-1 0,1 0 0,-1 0 0,1 1 1,-1-1-1,1 0 0,-1 0 0,1 0 0,-1 0-16,4-15 130,0 0-1,-1-1 1,0 1 0,-2 0-1,0-1 1,-1 0-1,0 1 1,-1-1 0,-1 1-1,-2-3-129,-14-17 106,16 25-617,10-11-7295,1 7 3120</inkml:trace>
  <inkml:trace contextRef="#ctx0" brushRef="#br0" timeOffset="115909.444">26977 5761 4721,'-8'14'7481,"-5"20"-1671,14-33-5778,1 0 0,-1 0 1,0-1-1,0 1 0,1 0 0,-1-1 0,1 1 1,-1-1-1,0 0 0,1 0 0,-1 1 1,1-1-1,-1 0 0,1 0 0,-1 0 1,0 0-1,1 0 0,-1-1 0,1 1 0,-1 0 1,1-1-1,-1 1 0,0-1 0,1 1 1,-1-1-1,0 0 0,0 0 0,1 1 1,-1-1-1,1-1-32,10-6 46,0 0 0,0-1 0,-1-1 0,0 0 0,0 0 0,-1-1 0,-1 0 0,0-1 0,0 0 0,-2 0 0,1-1 0,-1 0 1,5-14-47,-8-4 372,-5 30-361,1 1-1,0-1 1,0 1 0,-1 0-1,1-1 1,0 1 0,-1-1-1,1 1 1,0 0 0,-1-1-1,1 1 1,0 0 0,-1 0-1,1-1 1,-1 1 0,1 0-1,-1 0 1,1-1 0,-1 1-1,1 0 1,-1 0 0,1 0-1,-1 0 1,1 0-1,-1 0 1,1 0 0,-1 0-1,1 0 1,-1 0 0,1 0-1,-1 0 1,1 0 0,-1 0-1,1 0 1,-1 1 0,1-1-1,0 0 1,-1 0 0,1 1-1,-1-1 1,1 0 0,-1 0-1,1 1 1,0-1 0,-1 0-1,1 1 1,0-1 0,-1 1-1,1-1 1,0 0 0,0 1-1,-1-1 1,1 1 0,0 0-11,-9 7 41,2 1 1,-1 0 0,1 1 0,0 0-1,1 0 1,0 0 0,1 1-1,0 0 1,-1 3-42,0 0 18,-27 96 336,33-110-346,0-1 1,0 1 0,0 0 0,0 0 0,0-1 0,0 1 0,0 0 0,0 0 0,0 0 0,1-1 0,-1 1 0,0 0 0,0 0 0,0 0 0,0 0 0,0 0 0,1-1 0,-1 1 0,0 0 0,0 0 0,0 0-1,1 0 1,-1 0 0,0 0 0,0 0 0,0-1 0,1 1 0,-1 0 0,0 0 0,0 0 0,0 0 0,1 0 0,-1 0 0,0 0 0,0 0 0,1 0 0,-1 0 0,0 1 0,0-1 0,0 0 0,1 0-1,-1 0 1,0 0 0,0 0 0,0 0-9,9-17 116,-6 11-100,0 1 0,0-1 1,0 1-1,-1-1 1,0 0-1,0 0 0,0 0 1,-1-1-1,0 1 1,0 0-1,-1 0 0,1-1 1,-2 1-1,1 0 1,-1-3-17,-12 24-684,-18 65 205,31-79 479,0-1-1,0 0 1,1 0 0,-1 1 0,0-1 0,0 0 0,0 0-1,1 1 1,-1-1 0,0 0 0,1 0 0,-1 0-1,0 1 1,1-1 0,-1 0 0,0 0 0,0 0 0,1 0-1,-1 0 1,1 0 0,-1 1 0,0-1 0,1 0 0,-1 0-1,0 0 1,1 0 0,-1 0 0,0 0 0,1-1-1,-1 1 1,0 0 0,1 0 0,-1 0 0,0 0 0,1 0-1,-1 0 1,0-1 0,1 1 0,-1 0 0,0 0 0,0 0-1,1-1 1,-1 1 0,0 0 0,0 0 0,1-1-1,-1 1 1,0 0 0,0-1 0,0 1 0,0 0 0,1-1-1,-1 1 1,0 0 0,0-1 0,0 1 0,0 0-1,0-1 1,0 1 0,0 0 0,0-1 0,0 1 0,0 0-1,0-1 1,0 1 0,0 0 0,0-1 0,0 1 0,-1-1 0,3 0 0,166-167 56,-154 150-35,-10 13-20,-8 12-20,-10 18-18,-111 210-57,116-218 106,1 1 0,1 0 0,1-1 0,0 2 0,2-1 0,0 1 0,-1 10-12,5-28 0,0 0 1,-1 0-1,1 0 1,0 0-1,0 0 0,0 0 1,0 0-1,0 0 1,0 0-1,0 0 1,0 0-1,0 0 1,0 0-1,1 0 0,-1-1 1,0 1-1,1 0 1,-1 0-1,1 0 1,-1 0-1,1 0 1,-1 0-1,1-1 0,0 1 1,-1 0-1,1 0 1,0-1-1,0 1 1,-1 0-1,1-1 0,0 1 1,0-1-1,0 1 1,0-1-1,0 0 1,0 1-1,0-1 1,0 0-1,0 0 0,0 1 1,0-1-1,0 0 1,0 0-1,0 0 1,0 0-1,0 0 1,0-1-1,0 1 0,0 0 0,49-21 45,-47 19-42,22-14 36,-1-1-1,-1-1 1,0-1-1,-2-2 1,11-11-39,16-16 53,-48 47-54,0 0 0,1 0 0,-1 1 0,1-1 0,-1 0 0,1 0 0,-1 0 0,1 0 0,0 0 0,-1 1 0,1-1 0,0 0 0,0 1 0,0-1 0,-1 0 0,1 1 0,0-1 0,0 1 0,0 0 0,0-1 0,0 1 0,0 0 0,0-1 0,0 1 0,0 0 0,0 0 0,0 0 0,0 0 0,0 0 0,0 0 0,0 0 0,0 0 0,0 0 0,0 0 0,0 1 1,0-1-1,0 0 0,0 1 0,0-1 0,0 1 0,0-1 0,0 1 0,-1 0 0,1-1 0,0 1 0,0 0 0,0-1 0,-1 1 0,1 0 0,-1 0 0,1 0 0,0-1 0,-1 1 0,1 0 0,-1 0 0,0 0 0,1 0 0,-1 0 0,0 1 1,16 158-38,-16-158 38,1-1 0,-1 0 0,1 0 0,-1 0 1,1 0-1,-1 0 0,1 0 0,0 0 0,0 0 1,0 0-1,-1 0 0,1 0 0,0 0 0,0 0 1,0-1-1,0 1 0,0 0 0,1-1 0,-1 1 1,0-1-1,0 1 0,0-1 0,0 1 0,1-1 1,-1 0-1,0 0 0,0 0 0,1 0 1,-1 0-1,0 0 0,0 0 0,1 0 0,-1 0 1,0 0-1,0-1 0,1 1 0,-1-1 0,0 1 1,0-1-1,49-27 30,-27 5-276,0 0-1,-2-1 0,0-1 1,-2-2-1,-1 0 1,-1 0-1,-1-2 0,-2 0 1,-1 0-1,10-32 247,10-34-3240,2-8 354</inkml:trace>
  <inkml:trace contextRef="#ctx0" brushRef="#br0" timeOffset="117290.136">27844 5264 7954,'-1'12'4662,"-11"7"-2461,6-10-1496,-1 9-483,0 1 1,2-1-1,0 1 1,1 0-1,1 0 1,1 1-1,1-1 1,0 0-1,2 1 1,2 17-223,-3-33 10,4 62 15,3 0-1,2 0 1,4-1 0,21 64-25,-20-66 168,-30-81 339,-32-108 103,-27-66-225,71 177-111,15 28-3,0 0-244,-4-4-33,0 0 0,1 0 0,0-1 0,1 0 0,-1-1 0,2 0 0,-1 0 0,1-1 0,0 0 0,0 0 0,1-1 0,-1-1 0,1 0 0,0 0 0,1-1 0,-1-1 0,0 0 0,1 0 0,-1-1 0,1-1 0,0 1 0,-1-2 0,1 0 0,-1 0 0,1-1 0,6-3 6,-9 2 26,0 0 1,-1-1 0,1-1-1,-1 0 1,0 0 0,0 0-1,-1-1 1,1 0 0,-1 0-1,-1-1 1,1 0 0,-1 0-1,0-1 1,-1 0 0,0 0-1,0 0 1,0 0 0,-1-1-1,-1 0 1,1 0 0,-2 0-1,1-1-26,-2 9 9,-1 0 0,1 0 0,-1 0 0,1 0-1,-1 0 1,0 0 0,1 0 0,-1 0 0,0-1 0,0 1-1,0 0 1,0 0 0,0 0 0,0 0 0,0-1-1,0 1 1,0 0 0,0 0 0,-1 0 0,1 0-1,0 0 1,-1 0 0,1 0 0,-1 0 0,0 0 0,1 0-1,-1 0 1,0 0 0,1 0 0,-1 0 0,0 0-1,0 0 1,0 1 0,0-1 0,0 0 0,0 1 0,0-1-1,0 1 1,0-1 0,0 1 0,-1-1-9,-2 5 8,-1 1 1,1-1-1,0 1 0,0 0 1,0 0-1,0 0 1,1 1-1,0-1 0,0 1 1,1 0-1,-1 0 0,1 0 1,-1 5-9,0-1 4,-2 0 3,1 1-1,0 0 1,0 1-1,1-1 1,1 0-1,0 1 1,0 0-1,1-1 0,1 1 1,0 0-1,0-1 1,1 1-1,1 0 1,1 6-7,-2-16 3,-1-1-1,1 0 1,0 1 0,-1-1 0,1 0 0,0 0-1,0 1 1,0-1 0,0 0 0,0 0-1,0 0 1,0 0 0,0 0 0,0 0 0,0-1-1,1 1 1,-1 0 0,0 0 0,1-1 0,-1 1-1,0-1 1,1 1 0,-1-1 0,1 0 0,-1 0-1,0 1 1,1-1 0,-1 0 0,1 0-1,-1 0 1,1-1 0,-1 1 0,1 0 0,-1-1-1,0 1 1,1 0 0,-1-1 0,1 0 0,-1 1-1,0-1 1,0 0 0,1 0-3,50-39 162,-21 4-69,-2-3 0,-1 0 0,-1-2 1,-3-1-1,3-9-93,1-1 35,-23 43-28,7-12-14,-9 28-100,-35 111-51,23-91 165,0 1 0,3 1 0,0-1 0,1 1 0,2 0 0,1 15-7,1-40 0,1 0 0,0 0 0,0 0 0,0 0 0,1 0 1,-1 0-1,1-1 0,0 1 0,0 0 0,0 0 0,1-1 0,-1 1 0,1 0 0,0-1 0,0 0 0,0 1 0,0-1 0,1 0 0,-1 0 0,1 0 0,0-1 0,0 1 0,0 0 0,0-1 0,1 0 0,-1 0 0,0 0 0,1 0 0,-1-1 0,1 1 0,0-1 0,0 0 1,-1 0-1,1 0 0,0-1 0,1 1 0,5-3 11,-1 1 0,1-2-1,-1 0 1,0 0 0,0 0 0,0-1 0,0-1 0,0 1 0,-1-1 0,0-1 0,0 0 0,0 0 0,-1 0 0,0-1 0,0 0 0,-1-1 0,0 1 0,0-1 0,-1 0 0,0-1 0,0 1-1,-1-1 1,0 0 0,2-7-11,1 0 17,-3 10 1,-1-1 1,0 1-1,-1-1 0,1 0 1,-1 0-1,-1 0 1,1 0-1,-1 0 0,-1 0 1,1-1-1,-1-4-18,3-142 63,-3 152-62,0 1 1,0 0-1,0 0 1,-1-1 0,1 1-1,0 0 1,0 0-1,-1-1 1,1 1-1,-1 0 1,1 0-1,-1 0 1,1 0 0,-1 0-1,0 0 1,1 0-1,-1 0 1,0 0-1,0 0 1,0 0 0,0 0-1,0 0 1,0 1-1,0-1 1,0 0-1,0 1 1,0-1-1,0 1 1,-1-1-2,-17 26-83,-30 142 133,44-147-21,1 1 0,1-1 0,1 1 0,0-1 0,2 1 0,0-1 0,1 1 0,3 11-29,-3-29-2,-1 0 1,1 0 0,0 0 0,0-1-1,0 1 1,1-1 0,-1 1-1,1-1 1,-1 1 0,1-1 0,0 0-1,0 1 1,0-1 0,0 0-1,0-1 1,1 1 0,-1 0-1,0-1 1,1 1 0,0-1 0,-1 1-1,1-1 1,0 0 0,-1 0-1,1-1 1,0 1 0,0 0-1,0-1 1,0 0 0,0 0 0,-1 0-1,1 0 1,0 0 0,0 0-1,0-1 1,0 1 0,0-1-1,1-1 2,16-5 13,0-2-1,-1 0 0,0-1 1,-1-1-1,0-1 0,-1 0 1,0-1-1,-1-1 0,0-1 1,-1 0-1,-1-1 0,3-5-12,7-11 24,-2-1-1,-1-1 1,-1-1-1,13-35-23,-25 53 1,23-48 20,-2-1 1,-4-1-1,13-54-21,-34 48 37,-4 71-38,0 1 1,0-1-1,0 1 1,0-1-1,-1 0 1,1 1-1,-1-1 1,1 1-1,-1-1 1,1 1-1,-1 0 1,0-1-1,0 1 1,0 0-1,0-1 1,0 1 0,0 0-1,0 0 1,0 0-1,0 0 1,-1 0-1,1 0 1,0 0-1,-1 1 1,1-1-1,0 0 1,-1 1-1,1-1 1,-1 1-1,1-1 1,-1 1-1,0 0 1,1-1-1,-1 1 1,1 0 0,-1 0-1,1 0 1,-1 1-1,0-1 1,1 0-1,-1 0 1,1 1-1,-2 0 1,-7 3-7,1 1 0,0 0 0,0 1 0,0 0 0,0 1 0,1 0 0,0 0 0,1 0 0,0 1 0,0 0 0,0 1 0,1-1 1,-4 9 6,-3 4-7,0 0 1,2 1-1,0 1 1,2 0-1,0 0 1,2 0-1,1 1 1,0 0-1,2 1 1,1-1 0,1 1-1,0-1 1,2 1-1,2 0 1,0 0-1,1-1 1,1 0-1,3 7 7,-6-24-4,0-1 0,1 1 0,0 0 0,0-1 0,0 0 0,1 1 0,0-1 0,0 0 0,1 0 0,0-1-1,0 1 1,0-1 0,0 0 0,1 0 0,0 0 0,0-1 0,0 1 0,1-1 0,-1 0 0,1-1 0,0 0 0,0 0-1,0 0 1,1 0 0,-1-1 0,1 0 0,-1-1 0,1 1 0,0-1 0,5 0 4,1-4 6,0-1 1,-1-1-1,0 0 1,1-1-1,-2 0 1,1-1-1,-1 0 1,0 0 0,-1-2-1,0 1 1,0-1-1,-1-1 1,0 1-1,0-2 1,-1 1-1,0-1 1,-1 0-1,-1-1 1,1-1-7,31-49 61,-2-2 0,-3-2 0,-3-1 0,14-48-61,-27 66 28,-2 0 0,-2-1 1,-3-1-1,-1 1 0,-3-10-28,-9 25-7,3 35 6,-1-1 0,1 1 1,0-1-1,-1 1 0,1-1 0,0 1 0,-1-1 0,1 1 0,-1-1 0,1 1 0,-1 0 1,1-1-1,-1 1 0,1 0 0,-1-1 0,0 1 0,1 0 0,-1 0 0,1-1 1,-1 1-1,0 0 0,1 0 0,-1 0 0,1 0 0,-1 0 0,0 0 0,1 0 0,-1 0 1,0 0-1,1 0 0,-1 0 0,1 0 0,-1 1 0,0-1 0,1 0 0,-1 0 1,1 1-1,-1-1 0,1 0 0,-1 1 0,1-1 0,-1 1 0,1-1 0,-1 0 1,1 1-1,-1-1 0,1 1 0,0-1 0,-1 1 0,1-1 0,0 1 1,-22 21-20,0 0-1,2 2 0,1 0 1,1 2-1,1 0 1,1 0-1,-1 7 21,3-6-11,0 1 0,2 0 0,2 1 0,0 0 0,1 3 11,6-21-6,1 0 1,0 0-1,1 0 0,0 0 1,0 1-1,1-1 0,1 0 1,-1 0-1,2 0 0,0 1 1,0-1-1,1-1 0,1 1 1,-1 0-1,5 6 6,-2-9-81,1 0 0,0-1 1,0 0-1,0 0 0,1-1 0,0 0 0,1 0 1,-1-1-1,1 0 0,0-1 0,1 1 0,-1-2 0,1 1 1,-1-2-1,1 1 0,0-1 0,0 0 0,0-1 0,0-1 1,0 1-1,0-1 0,0-1 0,10-2 81,51-4-3917,3-10-174</inkml:trace>
  <inkml:trace contextRef="#ctx0" brushRef="#br0" timeOffset="118162.526">30559 4883 8410,'-12'-49'5638,"12"48"-5520,-1 0-1,1 0 1,-1-1 0,1 1-1,-1 0 1,1 0-1,-1 0 1,0 0 0,1 1-1,-1-1 1,0 0 0,0 0-1,0 0 1,0 0 0,0 1-1,0-1 1,0 1 0,0-1-1,0 0 1,0 1-1,0 0 1,0-1 0,-1 1-1,1 0 1,0-1 0,0 1-1,0 0 1,0 0 0,-1 0-1,1 0 1,0 0-1,0 0 1,0 1 0,-1-1-1,1 0 1,0 0 0,0 1-1,0-1 1,-1 1-118,-2 2 90,1-1 1,-1 1-1,1 0 1,-1 0-1,1 0 1,0 1-1,0-1 1,0 1-1,1 0 1,-1 0-1,1 0 1,0 0-1,0 1-90,-1 0 47,-18 35-18,3 2 0,1 0 0,2 1 0,-9 42-29,13 27 4,11-110-4,-1 0 0,1 0 0,0-1 0,0 1 0,0 0 0,1 0 0,-1 0 0,0 0 0,1 0 0,-1 0 0,1 0 0,0 0 0,-1 0 0,1-1 0,0 1 0,0 0-1,0-1 1,1 1 0,-1 0 0,0-1 0,0 0 0,1 1 0,-1-1 0,1 0 0,-1 1 0,1-1 0,0 0 0,-1 0 0,1 0 0,0-1 0,0 1 0,0 0 0,0-1 0,0 1 0,0-1 0,-1 0 0,1 1 0,0-1 0,0 0 0,0 0 0,0 0 0,0-1 0,0 1 0,0 0 0,0-1 0,0 1 0,0-1 0,0 0 0,15-9 20,-1-1 0,-1 0 0,0-1 1,0-1-1,-2-1 0,1 0 1,-2 0-1,0-1 0,0-1 0,0-3-20,36-51 76,-3-1 0,-3-3 0,-3-4-76,-22 45 47,-2-1 0,-1-1-1,-2 0 1,2-13-47,-19 28-18,-14 37-99,4 10 69,1 1-1,2 1 1,1 0 0,1 0-1,1 1 1,1 5 48,-2 0 6,2 1-1,2 0 1,1 0 0,1 0 0,3 0 0,1 1 0,1 0-6,-1-31 1,-1 0 0,1 0 0,1-1 1,-1 1-1,1 0 0,0 0 0,0-1 0,1 1 0,-1-1 0,1 1 1,0-1-1,1 0 0,0 0 0,-1 0 0,1 0 0,1 0 1,-1 0-1,1-1 0,0 0 0,0 0 0,0 0 0,1 0 0,-1-1 1,1 1-1,0-1 0,0 0 0,0-1 0,0 1 0,0-1 0,1 0 1,-1 0-1,1-1 0,-1 0 0,1 0 0,0 0 0,1 0-1,3-2 13,-1-1-1,1 1 0,-1-2 0,1 1 0,-1-1 0,0-1 1,0 0-1,0 0 0,0-1 0,-1 0 0,1 0 0,-1-1 1,-1 0-1,1 0 0,-1-1 0,0 0 0,-1 0 0,4-5-12,0-1 32,-1 0-1,-1 0 1,0-1-1,-1 0 0,0 0 1,-1-1-1,-1 0 0,0 0 1,-1 0-1,-1 0 0,0-5-31,-8-22 170,-3 43-122,4 5-49,0 0 0,1 1 1,0 0-1,0 0 0,0-1 1,1 2-1,0-1 0,1 0 1,-1 0-1,1 0 0,1 1 1,-1-1-1,1 1 0,1-1 1,0 0-1,0 1 0,0-1 1,0 0-1,1 0 0,1 0 1,-1 0-1,2 2 1,-2-6-2,0 1 0,0-1-1,0 0 1,0 0 0,1 0-1,-1-1 1,1 1 0,0 0-1,0-1 1,0 0 0,0 0-1,0 0 1,0 0 0,1 0-1,-1-1 1,1 1 0,-1-1 0,1 0-1,0 0 1,-1 0 0,1-1-1,0 1 1,0-1 0,-1 0-1,1 0 1,0 0 0,1-1 2,102-24 17,-99 22-11,210-84 157,-201 77 76,-17 9-217,0 1 1,1 0 0,-1-1-1,0 1 1,0-1-1,0 1 1,0-1-1,1 1 1,-1-1-1,0 1 1,0-1 0,0 1-1,0-1 1,0 1-1,0 0 1,0-1-1,-1 1 1,1-1-1,0 1 1,0-1-1,0 1 1,0-1 0,0 1-1,-1-1 1,1 1-1,0 0 1,0-1-1,-1 1 1,1 0-1,0-1 1,-1 1 0,1 0-1,0-1 1,-1 1-1,1 0 1,-1-1-1,1 1 1,0 0-1,-1 0 1,1 0-1,-1-1 1,1 1 0,-1 0-1,1 0 1,-1 0-1,1 0 1,-1 0-1,1 0 1,-1 0-1,1 0 1,-1 0-23,-3-2 181,-5-4-108,0 0 0,0-1 0,1 0 0,0-1 0,0 0 0,1 0 1,0-1-1,1 0 0,0 0 0,0 0 0,0-1 0,2 0 0,-1 0 0,1 0 0,1 0 0,-1-1 0,2 1 1,0-1-1,0 0 0,1 0 0,0-3-73,0 10-41,1 0 1,0-1-1,1 1 0,-1 0 1,1 0-1,-1 0 1,1 0-1,0 0 0,1 0 1,-1 0-1,1 1 1,0-1-1,0 0 0,0 1 1,0-1-1,0 1 1,1 0-1,0 0 0,0 0 1,-1 0-1,2 0 0,-1 1 1,0-1-1,0 1 1,1 0-1,0 0 0,-1 0 1,1 0-1,0 1 1,0-1-1,0 1 0,0 0 1,0 0-1,0 1 1,0-1-1,0 1 0,0 0 1,0 0-1,0 0 1,3 1 40,36 16-3948,0 5 43</inkml:trace>
  <inkml:trace contextRef="#ctx0" brushRef="#br0" timeOffset="119157.495">23052 7411 8626,'-18'-53'6820,"10"54"-5070,-4 78-143,7 126-1313,16 121-294,4-182 40,-5-112-12,-10-31-25,1-1 0,-1 0-1,1 1 1,0-1-1,-1 0 1,1 0-1,0 1 1,-1-1 0,1 0-1,0 0 1,-1 0-1,1 0 1,0 0-1,0 0 1,-1 0 0,1 0-1,0 0 1,-1 0-1,1 0 1,0 0 0,-1-1-1,1 1 1,0 0-1,-1 0 1,1-1-1,-1 1 1,1 0 0,0-1-1,-1 1 1,1-1-1,-1 1 1,1-1-1,-1 1 1,1-1 0,-1 1-1,1-1 1,-1 1-1,0-1 1,1 0-1,-1 1 1,0-1 0,0 0-1,1 1 1,-1-1-1,0 0 1,0 1 0,0-1-1,0 0 1,0 1-1,0-1 1,0 0-1,0 1 1,0-1 0,0 0-1,0 1 1,0-1-1,-1 0 1,1 1-1,0-2-2,12-46 60,-2-1 0,-2-1-1,-3 0 1,-1 0-1,-3 0 1,-2-7-60,1 8 64,-3 0-1,-1 1 1,-3-1 0,-2 1 0,-2 0 0,-13-36-64,7 50 93,17 35-93,0-1 1,0 1-1,0-1 1,0 1-1,0-1 1,0 0-1,0 1 1,0-1-1,0 1 0,0-1 1,0 1-1,0-1 1,0 1-1,0-1 1,0 0-1,-1 1 1,1-1-1,0 1 1,0-1-1,0 0 0,-1 1 1,1-1-1,0 0 1,-1 1-1,1-1 1,0 0-1,-1 1 1,1-1-1,0 0 1,-1 0-1,1 1 0,-1-1 1,1 0-1,0 0 1,-1 0-1,1 0 1,-1 0-1,1 1 1,-1-1-1,1 0 0,-1 0 1,1 0-1,-1 0 1,1 0-1,0 0 1,-1-1-1,1 1 1,-1 0-1,1 0 1,-1 0-1,1 0 0,0 0 1,-1-1-1,1 1 1,-1 0-1,1 0 1,0-1-1,-1 1 1,1 0-1,0-1 0,-1 1 1,1 0-1,0-1 1,0 1-1,-1 0 1,1-1-1,0 1 1,0-1-1,-3 26-22,2 0 1,1 0-1,1 0 1,1 0-1,2 0 0,0 0 1,2 1 21,-4-15-3,0 0 0,1 0 0,1 0 0,0-1 0,0 0 0,1 1 0,0-2 0,1 2 3,-5-10-2,0 1 1,0-1 0,0 0-1,0 1 1,0-1-1,1 0 1,-1 0-1,0 0 1,1 0-1,-1 0 1,0 0-1,1 0 1,-1 0-1,1-1 1,0 1-1,-1 0 1,1-1-1,0 0 1,-1 1-1,1-1 1,0 0 0,-1 0-1,1 0 1,0 0-1,-1 0 1,1 0-1,0 0 1,-1 0-1,1-1 1,0 1-1,-1-1 1,2 0 1,45-38 11,-21 4 54,-3-1 0,0-1-1,-2-2 1,-2 0 0,-2-1 0,-2-1 0,-1 0 0,3-19-65,2-46 316,-8 158-459,1 63-60,-3 98 203,0-14 42,11-89 51,-21-109-135,1 1 0,0 0 1,0 0-1,0-1 0,0 1 0,0-1 0,0 1 0,0-1 1,0 1-1,0-1 0,1 1 0,-1-1 0,1 0 0,-1 0 1,1 0-1,-1 0 0,1 0 0,0 0 0,-1 0 0,1-1 1,0 1-1,0 0 0,-1-1 0,1 0 0,0 1 0,0-1 1,0 0-1,0 0 0,1 0 42,0 0-314,-1-1 1,1 0-1,0 0 1,0 0-1,0 0 0,-1 0 1,1 0-1,-1-1 1,1 1-1,-1-1 1,1 1-1,-1-1 0,0 0 1,0 0-1,0 0 1,0-1-1,1 0 314,17-28-4361</inkml:trace>
  <inkml:trace contextRef="#ctx0" brushRef="#br0" timeOffset="119740.391">23606 7685 10226,'41'5'5778,"-32"-7"-5759,0-1 0,-1 0 0,0-1 1,0 0-1,0 0 0,0 0 0,-1-1 0,1-1 0,-1 1 0,2-3-19,-1 1 40,0 1 0,-1-2 0,1 1 0,-1-1 0,-1 0 0,1 0 0,-2-1 0,1 0 0,-1 0 0,0 0 0,-1-1-1,0 0 1,-1 1 0,0-1 0,1-5-40,-4 13 33,1 1-1,-1-1 0,1 0 0,-1 0 1,0 0-1,0 0 0,0 0 1,0 0-1,0 0 0,0 0 0,-1 0 1,1 0-1,-1 0 0,1 0 0,-1 0 1,0 0-1,0 0 0,1 0 1,-1 1-1,-1-1 0,1 0 0,0 1 1,0-1-1,-1 1 0,1-1 1,0 1-1,-1 0 0,0-1 0,1 1 1,-1 0-1,0 0 0,1 0 1,-1 0-1,0 0 0,0 1 0,0-1 1,0 1-1,0-1 0,0 1 1,0 0-1,0-1 0,0 1 0,0 0 1,0 0-1,0 1 0,0-1 1,0 0-1,0 1 0,0-1 0,0 1 1,1-1-1,-1 1 0,0 0 0,0 0 1,0 0-1,1 0 0,-1 0 1,0 0-1,1 1 0,-1-1 0,1 0 1,0 1-1,-2 0-32,-4 10 10,0 1 0,1-1-1,0 1 1,0 0 0,2 1 0,0-1 0,0 1 0,1 0-1,1 0 1,0 0 0,1 1-10,-2-4-2,1 0-1,-1 0 0,2 0 1,0 0-1,0 1 1,1-1-1,0 0 1,1 0-1,1 1 1,0-1-1,0 0 1,1 0-1,0 0 1,1-1-1,0 1 1,1-1-1,0 0 1,5 7 2,-6-14 0,1-1 0,-1 1 0,1-1 0,0 0 0,0 0 0,0-1 0,0 0 0,0 1 0,1-2 0,-1 1 0,0-1 0,0 1 0,1-1 0,-1-1 0,0 1 1,0-1-1,0 0 0,1 0 0,-1 0 0,0-1 0,0 0 0,-1 0 0,1 0 0,0-1 0,1 0 0,19-11 48,-1-1-1,0-1 0,-1-2 1,-1 0-1,0-1 1,-2-1-1,0-1 1,-1-1-1,-2 0 1,11-18-48,11 2 93,-28 43-101,21 78-38,-25-54 40,-5-22 7,0 4 4,0 0 0,1-1 0,0 1 0,1-1 1,0 0-1,1 0 0,0 0 0,0-1 0,1 1 0,1-1 0,-1-1 0,1 1 0,1-1 0,-1 0 1,10 6-7,-13-13 12,1 0 0,0 0-1,0-1 1,0 1-1,-1-1 1,1 0-1,0-1 1,0 1-1,0-1 1,-1 0-1,1 0 1,0-1-1,-1 1 1,1-1-1,-1 0 1,1 0-1,-1 0 1,0-1-1,0 0 1,0 0-1,0 0 1,-1 0-1,1 0 1,2-4-11,26-23 94,-1-1 0,-2-1 1,-1-2-1,3-7-94,-14 20 25,28-23 26,-43 44-53,0 0-1,0 0 1,0 1-1,0-1 1,0 1-1,-1-1 1,1 1-1,0 0 1,0 0 0,0-1-1,-1 1 1,1 1-1,0-1 1,-1 0-1,1 0 1,-1 1-1,1-1 1,-1 0 0,0 1-1,1 0 1,-1-1-1,0 1 1,0 0-1,0-1 1,0 1-1,-1 0 1,1 0 0,0 0-1,-1 0 3,4 5-2,55 114 54,-59-120-49,0-1 0,0 1 0,0 0 0,0 0 0,1 0 0,-1 0 1,0 0-1,1-1 0,-1 1 0,0 0 0,1 0 0,-1-1 0,1 1 0,-1 0 1,1 0-1,0-1 0,-1 1 0,1-1 0,-1 1 0,1 0 0,0-1 0,0 0 1,-1 1-1,1-1 0,0 1 0,0-1 0,0 0 0,-1 1 0,1-1 1,0 0-1,0 0 0,0 0 0,0 0 0,0 0 0,0 0 0,-1 0 0,1 0 1,0 0-1,0 0 0,0 0 0,0 0 0,0-1 0,-1 1 0,1 0 0,0-1 1,0 1-1,0 0 0,-1-1 0,1 1 0,0-1 0,-1 0 0,2 0-3,81-126 380,-70 104-1325,-12 16-3819,-7 4 811</inkml:trace>
  <inkml:trace contextRef="#ctx0" brushRef="#br0" timeOffset="120070.458">24622 7269 9098,'10'-13'3785,"-6"13"-72,7 0-2353,7 3-816,-1 3-552,11 5-32,1 1 120,9 13-784,0-3-192,6 14-2785,-3-2 32</inkml:trace>
  <inkml:trace contextRef="#ctx0" brushRef="#br0" timeOffset="120400.095">25129 7537 6497,'21'46'4801,"14"19"-1644,-33-64-3130,0 0 1,-1 0-1,1 1 0,0-1 1,0 0-1,0-1 0,0 1 1,0 0-1,0 0 0,0-1 1,0 1-1,0-1 0,0 0 1,0 1-1,0-1 0,0 0 1,0 0-1,0-1 0,0 1 1,0 0-1,0-1 0,0 1 1,0-1-1,0 0 0,0 1 1,0-1-1,0 0 0,2-1-27,49-35 151,118-126 92,-107 125-220,-62 38-27,-1-1 0,1 1 0,-1 0 0,1-1 0,-1 1 1,1 0-1,-1 0 0,1 0 0,-1 0 0,1 1 0,-1-1 1,1 0-1,-1 1 0,1-1 0,-1 1 0,0-1 0,1 1 0,-1 0 1,1-1-1,-1 1 0,0 0 0,0 0 0,0 0 0,1 0 1,-1 0-1,0 0 0,0 0 0,0 0 0,-1 1 0,1-1 0,0 0 1,0 1-1,-1-1 0,1 0 0,0 2 4,13 57-36,-12-47 59,4 21 51,-6-21 11,1 0-1,1 0 0,0 0 0,1 0 0,1 0 0,0-1 0,0 1 0,1-1 0,1 0 0,0-1 0,1 1 1,0-1-1,0 0 0,1-1 0,1 0 0,7 7-84,46 31 70,-45-37-64,1 1 0,-2 1 0,1 0 0,-2 1 0,0 1 0,-1 0 0,0 1 0,-1 1 0,-1 0 0,-1 0 0,0 1 0,-1 1 0,2 6-6,-11-20 60,1 0 0,-1 0 1,0 0-1,0 0 0,0 0 0,-1 0 1,0 0-1,0 0 0,0 0 1,0 0-1,-1 0 0,0 0 0,0 0 1,0 0-1,-1 0 0,0-1 0,0 1 1,0 0-1,0-1 0,-1 1 0,1-1 1,-1 0-1,0 0 0,-1 0 0,1 0 1,-1-1-1,0 1 0,1-1 0,-1 0 1,-1 0-1,1-1 0,0 1 0,-1-1 1,1 0-1,-1 0 0,0 0 0,0-1 1,0 1-1,-1-1-60,-1-1 119,0 0-1,0-1 1,0 0 0,0 0-1,0-1 1,0 0 0,0 0-1,0-1 1,1 0 0,-1 0 0,1 0-1,0-1 1,0 0 0,0 0-1,1 0 1,-1-1 0,1 0 0,0 0-119,-8-9 89,0 0 1,1-1-1,0 0 1,2-1-1,0 0 1,0-2-90,3 6 0,1-1 1,0 0-1,1 0 1,0 0 0,1-1-1,1 0 1,0 1-1,1-1 1,0-1-1,2 9-7,0 0 1,0 0-1,0 0 0,1-1 1,0 1-1,0 0 1,1 0-1,0 0 0,0 0 1,0 0-1,0 1 1,1-1-1,0 1 1,0-1-1,1 1 0,0 0 1,0 0-1,0 1 1,0-1-1,0 1 0,5-3 7,32-19-454,0 2 0,2 2 1,1 2-1,0 1 0,1 3 0,9-1 454,-21 6-1374,49-17-2913,-1-4-802</inkml:trace>
  <inkml:trace contextRef="#ctx0" brushRef="#br0" timeOffset="120970.441">26605 7207 5009,'3'7'10170,"-5"19"-8457,1-20-975,5 116 607,-3-116-1306,0 0 0,0 0-1,1 0 1,0 0 0,0 0 0,0 0 0,0-1 0,1 1 0,0-1 0,0 0 0,1 0-1,0 1-38,-2-4 8,0-1 0,-1 1 0,1-1 0,0 0 0,0 1 0,0-1 0,0 0 0,0 0 0,0 0 0,0-1 0,0 1 0,1 0 0,-1-1 0,0 0 0,0 1 0,1-1 0,-1 0 0,0 0 0,0 0 0,1 0 0,-1-1 0,0 1 0,0-1 0,0 1 0,1-1 0,-1 0 0,2-1-8,54-32 111,-32 15-22,-2-2 0,0 0 1,-1-1-1,-2-2 0,0 0 0,-1-1 0,-2-1 0,-1-1 0,0 0 0,-2-1 0,3-11-89,0-39 665,-18 78-657,-1 1 0,1-1 0,0 0 0,0 1 0,0-1 0,0 0 0,-1 0 0,1 1 0,0-1 0,0 0 0,0 0 0,-1 1 0,1-1 0,0 0 0,0 0 0,-1 0 0,1 1 0,0-1 0,-1 0 0,1 0 0,0 0 0,-1 0 0,1 0 0,0 0 0,-1 0 0,1 0 0,0 1 0,-1-1 0,1 0 0,0 0 0,-1-1 0,1 1 0,0 0 0,-1 0 0,1 0 0,0 0 0,0 0 0,-1 0 0,1 0 0,0 0 0,-1-1 0,1 1 0,0 0 0,0 0 0,-1 0 0,1-1 0,0 1 0,0 0 0,-1 0 0,1-1-8,-6 17 3,1 0 0,1 0 0,0 0 1,1 0-1,1 1 0,1-1 0,0 6-3,0-8-5,1 1-1,0 0 0,1 0 1,1-1-1,0 1 0,1-1 1,0 0-1,2 1 0,4 11 6,-6-20 0,-1 0 0,1 0 0,1-1 0,-1 1 0,1-1 0,0 1 0,0-1 0,0 0 0,1-1 0,0 1 0,0-1 0,0 0 0,0 0 0,1 0 0,0-1 0,-1 0 1,1 0-1,0 0 0,1-1 0,-1 0 0,0 0 0,1-1 0,1 1 0,0-3 48,0 0-1,0 0 1,0-1 0,0 0 0,0-1 0,0 0 0,-1 0 0,1 0 0,-1-1 0,0 0 0,0 0 0,-1-1-1,1 0 1,-1 0 0,0-1 0,0 0 0,0 0 0,-1 0 0,0-1 0,-1 1 0,1-1 0,-1 0 0,0 0-1,-1-1 1,0 1 0,2-6-48,-1 3 43,-1-1 0,0 1-1,0 0 1,-1-1 0,0 0-1,-1 1 1,0-1 0,-1 0-1,0 0 1,-1 0 0,0 1-1,-1-1 1,0 0 0,0 1-1,-1-1 1,-1 1 0,0 0-1,0 0 1,-1 0 0,-2-2-43,7 12-4,0-1 0,0 0 0,0 0 0,0 1 0,0-1 0,0 0 0,0 0 0,0 1 0,0-1 0,-1 0 0,1 1 0,0-1 0,0 0 0,-1 1-1,1-1 1,-1 0 0,1 1 0,-1-1 0,1 1 0,-1-1 0,1 1 0,-1-1 0,1 1 0,-1-1 0,1 1 0,-1-1 0,0 1 0,1 0 0,-1 0 0,0-1 0,1 1 0,-1 0 0,0 0 0,0-1 0,1 1 0,-1 0 0,0 0 0,1 0 0,-1 0 0,0 0 0,0 0 0,1 1 0,-1-1 0,0 0 0,0 0 0,1 0 0,-1 1 0,0-1 0,1 0 0,-1 1 0,0-1 0,1 0 0,-1 1 0,1-1 0,-1 1 0,1-1 0,-1 1 0,1-1 0,-1 1 0,1-1 0,-1 1 0,1 0 0,0-1 0,-1 1 0,1 0-1,0-1 1,-1 1 0,1 0 0,0 0 4,-2 2-99,1-1-1,0 1 0,-1-1 1,1 1-1,0 0 1,0-1-1,0 1 0,1 0 1,-1 0-1,1 0 0,0 0 1,-1 0-1,1 0 0,1-1 1,-1 1-1,0 0 1,1 0-1,-1 0 0,1 0 1,0 0-1,0-1 0,0 1 1,0 0-1,0-1 0,1 1 1,-1-1-1,1 1 0,0-1 1,0 0-1,0 0 1,0 0-1,0 0 0,0 0 1,0 0-1,1 0 100,68 12-6400,-17-21 2275</inkml:trace>
  <inkml:trace contextRef="#ctx0" brushRef="#br0" timeOffset="121506.221">27748 6939 8346,'0'-1'204,"0"-1"1,0 1 0,-1 0-1,1 0 1,0-1-1,-1 1 1,1 0-1,-1 0 1,1 0 0,-1 0-1,1 0 1,-1 0-1,0 0 1,1 0-1,-1 0 1,0 0 0,0 0-1,0 0 1,0 1-1,0-1 1,0 0-1,0 0 1,0 1 0,0-1-1,0 1 1,0-1-1,0 1 1,-1 0 0,1-1-1,0 1 1,0 0-1,0 0 1,-1 0-1,1 0 1,0 0 0,0 0-1,-1 0 1,1 0-1,0 0 1,0 0-1,0 1 1,-1-1 0,1 1-205,-56 31 2188,36-10-1956,1 1 0,1 1 0,2 1 0,0 1 0,1 0 0,-5 14-232,13-24 79,1 0 0,0 1 0,2 0 0,-1 0 0,2 0 0,-1 10-79,4-25 7,0 0 1,1 0 0,-1 1-1,1-1 1,-1 0 0,1 0 0,0 0-1,0 0 1,0 1 0,0-1 0,0 0-1,1 0 1,-1 0 0,1 0-1,-1 1 1,1-1 0,0 0 0,0 0-1,0 0 1,0 0 0,0 0 0,0-1-1,0 1 1,1 0 0,-1 0-1,1-1 1,-1 1 0,1-1 0,0 0-1,-1 1 1,1-1 0,0 0 0,0 0-1,0 0 1,0 0 0,0 0-1,0 0 1,0-1 0,0 1 0,1-1-1,-1 0 1,0 1 0,0-1 0,1 0-8,14-5 23,0 0 0,0-2 0,0 0 0,-1 0 0,0-2 0,-1 0 0,0 0 0,0-2 0,-1 0 0,0-1 0,-1 0 0,0-1 0,-1 0 0,-1-1 0,1-2-23,-1 5 16,-2-1-1,1 0 1,-2 0 0,0-1 0,0 0-1,-1 0 1,-1-1 0,0 0 0,-1 0-1,0-1-15,-8 13-13,-31 79-91,30-63 93,1-6 5,0-2 4,1-1-1,0 1 1,-1 0-1,2-1 1,-1 1 0,1 0-1,0 0 1,0 0-1,1 0 1,-1 0-1,1 0 1,1 0-1,-1 1 1,1-1-1,0 0 1,0-1 0,1 1-1,0 0 1,0 0-1,0-1 1,1 1-1,2 4 3,-1-8 1,-1 0-1,1 0 0,-1-1 1,1 1-1,0-1 0,0 1 0,0-1 1,0-1-1,-1 1 0,1 0 1,0-1-1,0 0 0,0 0 1,0 0-1,0-1 0,0 1 0,0-1 1,0 0-1,0 0 0,0 0 1,0-1-1,2 0 0,191-95 232,-68 45-205,-123 56 191,-13-9 139,-30-165 931,36 166-1276,1 2-13,-1 1 0,0-1 1,1 0-1,0 1 0,-1-1 0,1 1 1,0-1-1,0 0 0,-1 1 1,1-1-1,1 0 0,-1 1 0,0-1 1,0 0-1,1 1 0,-1-1 1,1 1-1,-1-1 0,1 0 1,-1 1-1,1 0 0,0-1 0,0 1 1,0-1-1,0 1 0,0 0 1,0 0-1,0-1 0,1 1 0,0-1 1,4 0-116,0 1-1,1-1 0,-1 1 0,0 0 0,1 1 0,-1 0 0,0 0 0,1 0 0,-1 0 0,1 1 0,-1 0 0,1 1 117,16 1-1205,38-1-3011,26-2-239</inkml:trace>
  <inkml:trace contextRef="#ctx0" brushRef="#br0" timeOffset="122552.315">29453 6679 6873,'1'-3'272,"0"0"188,1-1 0,-1 1 0,0-1 0,0 1 0,-1-1 0,1 0 0,-1 0 0,0 1 0,1-1 0,-2 0 0,1 0 0,0 1 0,-1-1 0,0 0 0,0 1 0,0-1 0,0 0 0,0 1 0,-1-1 0,0 1 0,0 0 0,0 0 0,0 0 0,0 0 0,0 0-1,-1 0 1,1 0 0,-1 1 0,0-1-460,-1 3 75,0 1-1,0-1 1,0 1-1,0 0 1,0 0-1,1 1 1,-1-1-1,0 1 1,1-1-1,-1 1 1,1 0-1,-1 1 1,1-1-1,0 1 1,0-1-1,0 1 1,0 0-1,1 0 1,-1 0-1,1 0 1,0 1-1,0-1 1,0 1-1,0-1 0,0 1 1,1 0-1,0-1-74,-11 18 1,1 0-1,1 0 0,1 1 0,1 1 0,1-1 0,1 1 1,1 0-1,2 1 0,-1 7 0,8 23-8,-4-53 7,0 0 0,0 0 0,1 0-1,-1 0 1,0 0 0,1 0-1,-1 0 1,1 0 0,-1 0 0,1 0-1,-1 0 1,1 0 0,0 0-1,0-1 1,-1 1 0,1 0 0,0 0-1,0-1 1,0 1 0,0 0-1,0-1 1,0 1 0,0-1 0,0 1-1,0-1 1,0 0 0,0 1-1,0-1 1,0 0 0,0 0 0,0 0-1,1 0 1,-1 0 0,0 0-1,0 0 1,0 0 0,0 0 0,0 0-1,0-1 1,0 1 0,0 0-1,0-1 1,0 1 0,1-1 1,6-4-3,0 0 1,0-1-1,0 1 0,-1-2 1,1 1-1,-2-1 1,1 0-1,-1-1 0,0 1 1,1-3 2,1 0 0,33-41 28,-3-2 0,-1-1 0,-3-2 0,-3-1-1,-2-2 1,9-30-28,-30 69 17,-2 0 0,0 0 0,-1 0 0,-1-1 0,-1 0 0,0-11-17,-7 30-38,-20 83-109,20-67 142,-16 58-20,3 1 0,3 1 0,3 0 0,2 28 25,8-98-1,0 0 0,0 0 0,0 0 0,1 0 0,0 0 0,0 0 0,0 0 0,0 0 0,1 0-1,0 0 1,0 0 0,0-1 0,0 1 0,0 0 0,1 0 0,-1-1 0,1 1 0,0-1 0,0 1 0,1-1 0,-1 0 0,1 0 0,-1 0 0,1 0-1,0-1 1,0 1 0,0-1 0,0 1 0,1-1 0,2 1 1,2-4 4,-1-1 0,1 1 0,0-2 1,-1 1-1,1-1 0,-1 0 0,1 0 0,-1-1 0,-1 0 0,1-1 1,0 1-1,-1-1 0,0-1 0,0 1 0,-1-1 0,1 0 0,-1 0 0,0 0 1,-1-1-1,0 0 0,3-6-4,5-5 28,-2 0 1,0-1 0,-1-1-1,-1 0 1,-1 0-1,-1 0 1,-1-1 0,0 0-1,0-11-28,-6 13 33,-5 25-70,-49 203-86,47-138 115,8-70 8,0 0 0,1 0-1,-1 0 1,0-1-1,0 1 1,0 0 0,1 0-1,-1 0 1,0-1-1,1 1 1,-1 0-1,1 0 1,-1-1 0,1 1-1,-1 0 1,1-1-1,0 1 1,-1 0-1,1-1 1,0 1 0,-1-1-1,1 1 1,0-1-1,0 0 1,-1 1 0,1-1-1,0 0 1,0 1-1,0-1 1,0 0-1,-1 0 1,1 0 0,0 0-1,0 0 1,0 0-1,0 0 1,0 0-1,0 0 1,-1 0 0,1 0-1,0 0 1,0-1-1,0 1 1,0 0 0,-1-1-1,1 1 1,0-1-1,0 1 1,-1-1-1,1 1 1,0-1 0,-1 1-1,1-1 1,-1 1-1,1-1 1,0 0-1,-1 0 1,120-83 138,-115 81-131,7-7-1,1 2-1,-1-1 1,1 2 0,1 0 0,-1 0 0,1 1 0,1 1-1,-1 0 1,1 1 0,-1 1 0,1 0 0,0 1 0,3 0-6,-13 3-3,-1-1 0,0 1 0,0 0 0,1 0 0,-1 1 1,0-1-1,0 1 0,0 0 0,-1 0 0,1 0 0,0 0 1,-1 1-1,1 0 0,-1 0 0,0 0 0,0 0 0,0 0 1,0 0-1,-1 1 0,1 0 3,16 18 4,-16-20-1,0 1-1,1-1 0,-1 0 0,0 0 0,1 0 1,-1-1-1,1 1 0,0-1 0,0 1 0,-1-1 0,1-1 1,0 1-1,0 0 0,0-1 0,0 0 0,0 0 0,0 0 1,0 0-1,0-1 0,0 0 0,0 1 0,-1-1 0,1-1 1,0 1-1,0 0 0,-1-1 0,1 0 0,-1 0 1,0 0-1,1 0 0,0-2-2,96-80 65,-33 8 0,-26 43-64,-40 33-1,-1 0 1,1 1-1,-1-1 0,1 0 1,0 1-1,-1-1 0,1 0 0,-1 1 1,1-1-1,-1 1 0,1-1 0,-1 1 1,1 0-1,-1-1 0,0 1 0,1-1 1,-1 1-1,0 0 0,0-1 0,1 1 1,-1 0-1,0-1 0,0 1 0,0 0 1,0-1-1,0 1 0,0 0 1,0-1-1,0 1 0,0 0 0,0 0 1,0-1-1,0 1 0,0 0 0,-1-1 1,1 1-1,0 0 0,-1-1 0,1 1 1,0 0-1,-1 1 7,-9 73-3879,4-30-577</inkml:trace>
  <inkml:trace contextRef="#ctx0" brushRef="#br0" timeOffset="123354.818">21843 8750 7898,'0'-53'8065,"4"65"-5813,20 224-979,-25-233-1268,1-1 1,0 1-1,1 0 0,-1 0 0,0-1 1,1 1-1,0 0 0,-1 0 1,1-1-1,0 1 0,0-1 0,1 1 1,-1-1-1,0 1 0,1-1 0,0 0 1,-1 1-1,1-1 0,0 0 0,0 0 1,0-1-1,0 1 0,1 0 0,-1-1 1,0 1-1,1-1 0,-1 0 0,1 0 1,0 0-1,-1 0 0,1 0 0,0 0 1,-1-1-1,1 1 0,0-1 1,1 0-6,5-5-1,0-1 1,0 0 0,-1-1-1,0 0 1,0 0 0,0-1 0,-1 0-1,0 0 1,0 0 0,-1-1 0,0 0-1,-1-1 1,0 1 0,0-2 0,-5 10-2,14-24-64,-1 0-1,-2-1 1,0-1-1,-2 0 1,-1 0-1,-1-1 1,-2 0-1,0-2 67,-18 141-727,8-54 612,1-26 127,2-1 0,1 1-1,1 0 1,2 0 0,4 28-12,-5-58-32,-2 1 1,1-1-1,0 0 1,0 1 0,0-1-1,0 0 1,0 0 0,0 1-1,1-1 1,-1 0 0,0 0-1,1 1 1,-1-1 0,1 0-1,-1 0 1,1 0 0,-1 0 0,1 0-1,0 0 1,0 1 0,-1-2-1,1 1 1,0 0 0,0 0-1,0 0 1,0 0 0,0 0-1,0-1 1,0 1 0,0-1-1,1 1 1,-1-1 0,0 1-1,0-1 1,0 1 0,1-1 0,-1 0-1,0 0 1,0 0 0,1 1-1,-1-1 1,0-1 31,30-30-3075,-4-22-113</inkml:trace>
  <inkml:trace contextRef="#ctx0" brushRef="#br0" timeOffset="124000.752">22597 8696 8970,'1'-8'5539,"3"22"-3531,3 28-1536,-1 1 0,-2 0 0,-2 28-472,0-8 115,1 28-2,-3-35-9,3 0 1,2 0-1,3-1 1,7 25-105,-14-76 16,-1-2-9,0-1 0,0 0 1,0 1-1,1-1 0,-1 0 0,0 0 1,0 1-1,1-1 0,-1 0 0,1 0 1,-1 1-1,1-1 0,0 0 0,-1 0 1,1 0-1,0 0 0,0 0 0,0 0 1,0 0-1,0 0 0,0 0 0,0 0 1,0-1-1,0 1 0,0 0 0,0-1 1,1 1-8,-1-2-4,1 0 0,-1 0 1,0-1-1,0 1 0,0 0 0,-1-1 1,1 1-1,0 0 0,0-1 0,-1 1 1,1-1-1,-1 1 0,1-1 1,-1 0-1,0 1 0,0-1 0,1 1 1,-1-1-1,0 0 0,0 1 1,-1-1-1,1 1 0,0-1 0,-1-1 4,-29-85-4215,-2 29 907</inkml:trace>
  <inkml:trace contextRef="#ctx0" brushRef="#br0" timeOffset="124347.47">22319 8864 7994,'-10'0'3745,"5"-7"71,5 2-2015,11-10-673,13-3-576,17-16-168,14-2-208,17-13-16,7 8-24,6-1-16,-10 14-72,-1 7 8,-19 11-240,-10 11-880,-16 10 2104,-15 24-5073,-21 6 1505</inkml:trace>
  <inkml:trace contextRef="#ctx0" brushRef="#br0" timeOffset="124586.872">22274 9202 9242,'-11'-3'2761,"16"2"487,7 1-2504,18-11-39,8-4-145,21-3 104,-1-8-8,16-4-88,-6 2-288,5-2-744,-18 4-640,12-3-2801,-19 4 136</inkml:trace>
  <inkml:trace contextRef="#ctx0" brushRef="#br0" timeOffset="125101.733">22908 8884 8650,'-2'1'5373,"3"11"-3565,14 61-739,-4 2-1,-2-1 0,-3 37-1068,-5-101 83,8 65 598,-9-75-667,0 0-1,0-1 1,0 1-1,0 0 1,0 0-1,0-1 1,0 1-1,0 0 1,0 0-1,0 0 1,0-1-1,0 1 1,1 0-1,-1 0 1,0-1-1,0 1 1,0 0-1,0 0 1,0 0-1,1 0 1,-1-1-1,0 1 1,0 0-1,0 0 1,0 0-1,1 0 1,-1 0-1,0 0 1,0 0-1,0-1 1,1 1-1,-1 0 1,0 0-1,0 0 1,1 0-1,-1 0 1,0 0 0,0 0-1,0 0 1,1 0-1,-1 0 1,0 0-1,0 0 1,1 0-1,-1 0 1,0 0-1,0 1 1,0-1-1,1 0 1,-1 0-1,0 0 1,0 0-1,0 0 1,1 0-1,-1 1 1,0-1-1,0 0-13,5-21 497,-22-95 953,9-31-1470,72 182-198,-42-23 209,-19-9 8,0-1-1,0 0 1,0 0-1,0 0 1,0 0 0,0 0-1,0-1 1,1 1-1,-1-1 1,1 0-1,-1 0 1,1-1-1,-1 1 1,1-1 0,0 1-1,-1-1 1,1 0-1,0 0 1,-1-1-1,1 1 1,-1-1-1,1 0 1,-1 0 0,1 0-1,-1 0 1,3-2 1,5-9 11,0 0-1,-1-1 1,-1 0 0,0-1 0,-1 1-1,-1-2 1,0 1 0,-1-1 0,0 0-1,-1-1 1,-1 1 0,-1-1 0,0 0-1,-1 0 1,0-10-11,-2 26-6,0 1 1,-1-1-1,1 0 1,0 0-1,-1 0 0,1-1 1,0 1-1,0 0 0,-1 0 1,1 0-1,0 0 0,-1 0 1,1 0-1,0 0 0,-1 0 1,1-1-1,0 1 6,-6 32-23,2 1 0,1 0 0,1 0-1,2-1 1,1 1 0,2 0 0,1 0 0,8 29 23,-12-62 0,0 3-1,1-1 0,-1 1 1,0 0-1,1-1 1,0 1-1,0-1 0,0 1 1,0-1-1,0 1 1,0-1-1,1 0 0,-1 1 1,1-1-1,-1 0 0,1 0 1,0 0-1,0 0 1,0 0-1,0-1 0,0 1 1,1-1-1,-1 1 1,0-1-1,1 0 0,-1 0 1,2 1 0,2-5 1,0 1 1,0-1-1,-1 0 0,1 0 1,-1-1-1,1 1 1,-1-1-1,0-1 0,0 1 1,-1-1-1,0 1 1,1-1-1,-2 0 1,1-1-1,0 1 0,1-5-1,-3 6-160,0 1 0,0-1 0,-1 1 0,1-1 0,-1 0 0,0 0-1,0 0 1,0 0 0,0 0 0,-1 0 0,1 0 0,-1 0 0,0 0-1,-1 0 1,1-2 160,-28-56-6358,-3 25 1609</inkml:trace>
  <inkml:trace contextRef="#ctx0" brushRef="#br0" timeOffset="125754.643">23201 8596 8634,'0'0'515,"-1"0"0,1 0 1,0 0-1,0 0 0,-1 0 1,1 0-1,0 0 0,0 0 1,0-1-1,-1 1 0,1 0 0,0 0 1,0 0-1,0 0 0,0 0 1,-1 0-1,1 0 0,0 0-515,0 5 29,1 0-1,-1 0 0,1 1 1,0-1-1,1 0 1,-1 0-1,1 0 0,0 0 1,0 0-1,1-1 0,-1 1 1,1-1-1,0 1 1,0-1-1,1 0 0,-1 0 1,1 0-1,0-1 1,0 1-1,0-1 0,0 0 1,1 0-1,-1 0 1,1-1-1,0 0 0,0 0 1,0 0-1,0 0 1,0-1-1,0 1 0,5-1-28,7 1-550,0-1-1,0 0 1,0-1-1,-1-1 1,1-1-1,10-2 551,101-27-8488,-106 25 6172,0 0-79,2-1 3391,-25 7-859,1 0 0,-1 0 0,1 0 0,-1 0 0,1 0 0,0 0 0,-1 0 0,1 1 0,-1-1 0,1 0 0,0 0 0,-1 0 0,1 0 0,-1 1 0,1-1 0,0 0 0,-1 0 0,1 0 0,0 1 0,-1-1 0,1 0 0,0 1 0,-1-1 0,1 0 0,0 1 0,0-1 0,0 0 0,-1 1 1,1-1-1,0 1 0,0-1 0,0 0 0,0 1 0,0-1 0,-1 1 0,1-1 0,0 1 0,0-1 0,0 0 0,0 1 0,0-1 0,1 1 0,-1-1 0,0 1 0,0-1 0,0 0 0,0 1 0,0-1 0,0 1 0,1-1 0,-1 0 0,0 1 0,0-1 0,1 0 0,-1 1 0,0-1 0,1 0 0,-1 1 0,0-1 0,1 0 0,-1 0 0,0 1 0,1-1 0,-1 0 0,0 0 0,1 0 0,-1 1 0,1-1 0,-1 0 0,1 0-137,-4 4 358,-25 32 771,3 1-1,1 1 1,1 2-1,3 0 1,-6 18-1129,19-30 295,6-28-290,1 1-1,0-1 0,0 0 0,-1 0 0,1 1 1,0-1-1,0 0 0,0 1 0,-1-1 1,1 0-1,0 1 0,0-1 0,0 0 0,0 1 1,0-1-1,0 0 0,0 1 0,0-1 0,0 1 1,0-1-1,0 0 0,0 1 0,0-1 0,0 0 1,0 1-1,0-1 0,0 0 0,1 1 0,-1-1 1,0 0-1,0 1 0,0-1 0,1 0 0,-1 1 1,0-1-1,0 0 0,0 0 0,1 1 1,-1-1-1,0 0 0,1 0 0,-1 0 0,0 1 1,1-1-1,-1 0 0,0 0 0,1 0 0,-1 0 1,0 0-1,1 1 0,-1-1 0,0 0 0,1 0 1,-1 0-1,1 0 0,-1 0 0,0 0 0,1 0 1,-1-1-1,0 1-4,138-80-131,-125 75 38,1 0 1,0 1-1,0 0 0,1 1 0,-1 0 0,1 1 1,-1 1-1,8 1 93,-16-1-33,1 2 0,-1-1 0,0 1 0,1 0 0,-1 0 0,0 0 0,0 1 0,0 0 1,0 0-1,0 1 0,0 0 0,-1 0 0,1 0 0,-1 0 0,0 1 0,0 0 0,0 0 0,-1 1 0,1-1 0,-1 1 0,1 1 33,-3-1 11,1-1 0,-1 1 0,0 0 0,0-1-1,0 1 1,-1 0 0,0 0 0,0 0-1,0 0 1,-1 0 0,1 0 0,-1 1 0,0-1-1,-1 0 1,1 0 0,-1 0 0,0 0-1,-1 0 1,1 0 0,-1 0 0,0-1 0,0 1-1,0 0 1,-2 1-11,-2 6 168,-2 0 0,0-1-1,0 0 1,-1 0 0,0-1-1,-1 0 1,0 0 0,-10 6-168,1-1 301,-1-1 0,0-1 0,-1-1 0,-1-1 0,-17 7-301,37-17-19,0 0 1,-1 0-1,1 0 0,0 0 0,-1-1 0,1 1 0,-1-1 0,1 1 0,-1-1 0,1 0 0,0 0 0,-1 0 0,1 0 0,-1 0 0,1-1 0,-1 1 0,1-1 0,-1 1 0,1-1 0,0 0 0,-1 0 0,1 0 0,0-1 0,0 1 0,0 0 0,0-1 0,0 1 0,0-1 0,0 0 0,1 1 0,-1-1 0,1 0 0,-1 0 0,1 0 0,-1 0 0,1-1 0,0 1 0,0-1 19,-2-11-650,2-1 0,0 1 0,0 0 1,1-1-1,1 1 0,0-1 0,1 1 0,1 0 0,0 0 1,1 0-1,3-8 650,19-56-3965</inkml:trace>
  <inkml:trace contextRef="#ctx0" brushRef="#br0" timeOffset="126442.715">23917 8286 8554,'9'7'4704,"-8"27"-2919,-1-28-1622,-2 76 870,-1-7-548,3 0 1,3 0 0,11 56-486,-8-95 41,1-1 1,2-1-1,1 0 1,2 0-1,1-1 1,2 0 0,1 0-42,19 9 78,-35-42-99,1 0 0,0 0 1,-1-1-1,1 1 0,-1 0 0,1-1 0,-1 1 0,1 0 0,-1-1 1,1 1-1,-1-1 0,1 1 0,-1-1 0,1 1 0,-1-1 0,0 1 1,1-1-1,-1 1 0,0-1 0,1 0 0,-1 1 0,0-1 0,0 0 1,0 1-1,0-1 0,0 0 0,1 1 0,-1-1 0,0 0 0,0 1 1,-1-1-1,1 1 0,0-1 0,0 0 0,0 1 0,0-1 0,0 0 0,-1 1 1,1-1-1,0 1 0,-1-1 0,1 0 0,0 1 0,-1-1 0,1 1 1,-1-1-1,1 1 0,-1-1 0,1 1 0,-1 0 0,1-1 0,-1 1 1,1 0 20,-10-16-358,0 0 1,-1 1 0,-1 1 0,0 0 0,-1 1-1,0 0 1,-1 1 0,0 0 0,-4-1 357,17 12-7,-196-149 1811,152 115 617,45 33-2362,0 1 1,-1 0 0,1-1 0,0 1 0,0 0-1,-1-1 1,1 1 0,0 0 0,1-1 0,-1 1-1,0 0 1,0-1 0,0 1 0,1 0 0,-1 0 0,1-1-1,-1 1 1,1 0 0,-1 0 0,1-1 0,0 1-1,0 0 1,-1 0 0,1 0 0,0 0 0,0 0-1,0 0 1,0 1 0,0-1 0,0 0 0,1 0 0,-1 1-1,0-1 1,0 0 0,0 1 0,1 0 0,-1-1-1,0 1 1,1 0 0,-1-1 0,0 1 0,2 0-60,1-3 80,24-9-59,1 0 1,0 2-1,0 1 0,1 1 1,0 2-1,28-2-21,101-6-4163,-86 13 1102</inkml:trace>
  <inkml:trace contextRef="#ctx0" brushRef="#br0" timeOffset="126443.715">24337 8749 8954,'-3'1'3425,"3"1"199,3 1-2359,8 1-425,4-1-408,12-6 32,10-6-24,17-13 0,4-7-176,16-11 16,-7-1-608,6 5 1897,-15-1-5666,-8 0 2040</inkml:trace>
  <inkml:trace contextRef="#ctx0" brushRef="#br0" timeOffset="126993.902">24944 8250 10970,'-48'102'5947,"39"-71"-5691,1 0 0,2 0-1,1 0 1,2 1 0,1-1 0,1 1 0,2 10-256,0-22 105,1-1 1,0 1-1,1-1 0,1 0 1,1 0-1,1 0 0,0 0 1,2-1-1,0 0 1,5 6-106,17 10 149,-29-34-141,0 0 0,0 0 0,-1 0 0,1-1 1,0 1-1,0 0 0,0-1 0,-1 1 0,1-1 0,0 1 0,0-1 0,-1 1 1,1-1-1,0 1 0,-1-1 0,1 0 0,0 1 0,-1-1 0,1 0 0,-1 1 1,0-1-1,1 0 0,-1 0 0,1 0 0,-1 0 0,0 1 0,0-1 1,1 0-1,-1 0 0,0 0 0,0 0 0,0 0 0,0 0 0,0 0-8,0 0 13,3-14 59,-1 0 0,-1-1 0,0 0 0,-1 1 0,-1-1-1,0 1 1,-1-1 0,-2-2-72,4 17 3,-12-61 96,-3 1 1,-3 0-1,-12-26-99,3 9 30,4-23-77,23 101 42,0 0 0,1 0-1,-1 0 1,0 0 0,0 0-1,0 0 1,0 0 0,0 0-1,0 0 1,1 0 0,-1 0-1,0 0 1,0 0 0,0 0-1,0 0 1,0 0 0,1 0-1,-1 0 1,0 0 0,0 0 0,0-1-1,0 1 1,0 0 0,0 0-1,0 0 1,1 0 0,-1 0-1,0 0 1,0 0 0,0 0-1,0-1 6,6 18-82,-5-12 76,-1 1 0,1-1 0,0 0-1,1 1 1,0-1 0,-1 0 0,2 0-1,-1 0 1,0 0 0,1-1 0,0 1-1,0-1 1,1 1 0,-1-1 0,1 0-1,0 0 1,0-1 0,0 1 0,0-1-1,1 0 1,-1 0 0,1 0 0,0-1-1,0 1 1,0-1 0,0-1 0,0 1-1,1-1 1,0 1 6,5-4 4,-1-1 0,0 0 0,0 0 0,0-1 0,-1 0 0,0-1-1,1 0 1,-1 0 0,-1-1 0,1 0 0,-1-1 0,0 0 0,-1 0 0,7-8-4,-3 4 59,1-1 1,-2-1 0,1 0-1,-2 0 1,0-1 0,0 0-1,-2-1 1,0 0 0,0 0-1,-1 0 1,1-8-60,-7 4 691,-12 51-410,-3 50-252,3 2 1,1 56-30,8-101 10,0 0 1,3 0-1,1 0 1,2 0-1,2 0 1,1-1-1,6 16-10,-12-51-12,0 0-1,1 0 0,-1 0 1,1-1-1,0 1 1,-1 0-1,1 0 0,0-1 1,1 1-1,-1-1 1,0 1-1,1-1 1,-1 1-1,1-1 0,0 0 1,0 0-1,0 0 1,0 0-1,0 0 1,0 0-1,0 0 0,1-1 1,-1 1-1,1-1 1,-1 0-1,1 0 0,0 0 1,-1 0-1,1 0 1,0 0-1,0-1 1,0 1-1,-1-1 0,1 0 1,0 0-1,0 0 1,2 0 12,3-5-502,-1 0 0,-1 0 0,1-1 0,-1 1 1,0-1-1,0-1 0,0 1 0,-1-1 0,0 0 0,-1 0 1,1-1-1,-1 0 0,-1 1 0,1-3 502,19-36-4569</inkml:trace>
  <inkml:trace contextRef="#ctx0" brushRef="#br0" timeOffset="127807.575">25404 8489 8794,'-26'58'5447,"-4"30"-1655,29-86-3735,1 0 1,0 0-1,0 0 0,0 0 0,0 0 0,0 0 1,0 0-1,0 0 0,0 0 0,1 0 0,-1 0 1,1 0-1,0 0 0,-1 0 0,1 0 1,0 0-1,0 0 0,0-1 0,1 1 0,-1 0 1,0-1-1,0 1 0,1-1 0,-1 1 0,1-1 1,0 0-1,-1 0 0,1 0-57,4 6-9,-3-6 12,0-1 1,-1 1 0,1 0-1,0-1 1,-1 1 0,1-1-1,0 0 1,0 0 0,-1 0-1,1 0 1,0-1 0,0 1-1,-1-1 1,1 0 0,0 1-1,-1-1 1,1 0 0,-1-1-1,1 1 1,-1 0 0,0-1-1,1 1 1,-1-1 0,0 0 0,0 1-1,0-1 1,0 0 0,0-1-1,0 0-3,85-84 118,-70 68-78,0 1 1,1 0-1,1 1 1,1 1 0,0 1-1,1 1 1,4-2-41,-23 15 2,0-1 1,0 1-1,0 0 1,0-1-1,1 1 1,-1 0-1,0 0 1,1 1-1,-1-1 1,1 0 0,-1 1-1,1-1 1,-1 1-1,1 0 1,-1 0-1,1 0 1,-1 0-1,1 0 1,-1 1-1,1-1 1,-1 1-1,1 0 1,-1 0-1,1-1 1,-1 2 0,0-1-1,1 0 1,-1 0-1,0 1 1,2 1-3,-1 3 19,0 1 0,-1-1 0,0 1 0,0 0 0,0 0 0,-1 0 1,0 0-1,0 0 0,0 0 0,-1 1 0,0-1 0,-1 0 0,0 4-19,1 44 161,0-54-159,0 0 1,0-1-1,0 1 0,0 0 1,0-1-1,0 1 0,0 0 0,0 0 1,0-1-1,0 1 0,1 0 1,-1-1-1,0 1 0,0 0 1,1-1-1,-1 1 0,0 0 1,1-1-1,-1 1 0,1-1 0,-1 1 1,1-1-1,-1 1 0,1-1 1,-1 1-1,1-1 0,-1 1 1,1-1-1,0 0 0,-1 1 0,1-1 1,0 0-1,-1 0 0,1 1 1,0-1-1,-1 0 0,1 0 1,0 0-1,0 0 0,-1 0 0,1 0 1,0 0-1,-1 0 0,1 0 1,0 0-1,0 0 0,-1 0 1,1-1-1,0 1 0,-1 0 1,1-1-1,-1 1 0,1 0-2,32-28 135,-27 22-89,1-1-1,-1 0 1,0-1-1,-1 1 1,1-1-1,-2 0 0,1 0 1,-1-1-1,0 1 1,-1-1-1,0 0 1,0 0-1,-1 0 0,0 0 1,-1 0-1,1-3-45,-14-24 360,24 64-472,-11-26 114,0 0-1,0 0 1,0 0-1,0 0 1,1 0-1,-1 0 0,1 0 1,-1-1-1,1 1 1,0-1-1,0 1 1,-1-1-1,1 0 1,0 1-1,0-1 0,1 0 1,-1 0-1,0 0 1,0-1-1,0 1 1,0 0-1,1-1 1,-1 0-1,0 1 0,1-1 1,-1 0-1,0 0 1,1 0-1,-1-1 1,0 1-1,1 0 1,-1-1-1,0 0 0,0 1 1,0-1-1,1 0-1,54-62 197,-38 36-142,100-143 183,-106 134-160,-18 36-74,-38 81-33,42-78 25,-9 19 9,1 1-1,1 0 0,1 0 0,1 0 0,-3 24-4,9-45-1,1-1 0,-1 1-1,1-1 1,-1 1-1,1-1 1,0 1-1,-1-1 1,1 0 0,0 0-1,0 1 1,0-1-1,0 0 1,0 0 0,0 0-1,0 0 1,1 0-1,-1 0 1,0 0-1,1 0 1,-1-1 0,0 1-1,1 0 1,-1-1-1,1 1 1,-1-1-1,1 0 1,-1 1 0,1-1-1,-1 0 1,1 0-1,-1 0 1,1 0-1,-1 0 1,1 0 0,-1 0-1,1-1 1,-1 1-1,1-1 1,-1 1 0,1-1-1,-1 1 1,1-1-1,-1 0 1,0 0-1,1 1 1,-1-1 0,0 0-1,0 0 1,0-1 1,2 1-1,138-35 5,-121 34-4,0 0-1,-1 1 1,1 1 0,0 1 0,0 1-1,0 0 1,-1 2 0,1 0 0,-1 1-1,0 1 1,15 7 0,-16 3 12,-18-16-2,0-1 1,0 1-1,0 0 0,0-1 1,0 1-1,0 0 0,0 0 0,0-1 1,0 1-1,1 0 0,-1 0 1,0 0-1,0-1 0,0 1 1,0 0-1,1 0 0,-1 0 1,0-1-1,0 1 0,0 0 0,1 0 1,-1 0-1,0 0 0,0 0 1,0-1-1,1 1 0,-1 0 1,0 0-1,0 0 0,1 0 0,-1 0 1,0 0-1,0 0 0,1 0 1,-1 0-1,0 0 0,1 0 1,-1 0-1,0 0 0,0 0-10,-2-22 113,-2-1-1,0 1 1,-1 0-1,-2 0 1,0 0 0,-1 1-1,-1 1 1,-1-1-1,-1 1 1,-13-17-113,2 15-4,15 17-76,11 10-199,8 4-144,0 0 0,1-1 0,0-1 0,1 0 0,-1-1 0,1 0 1,0-1-1,6 1 423,91 16-6383,-53-17 2058</inkml:trace>
  <inkml:trace contextRef="#ctx0" brushRef="#br0" timeOffset="128072.305">26877 8309 8386,'6'1'2840,"5"-1"801,7-3-2209,9-1-55,5-8-297,17-7-176,5-5-424,2-5-656,-4-1-3865,6-2 1025</inkml:trace>
  <inkml:trace contextRef="#ctx0" brushRef="#br0" timeOffset="128781.374">27740 7848 4865,'115'-159'10400,"-104"140"-8785,-5 19 117,-8 13-786,-11 26-480,-1 0 1,-2-2 0,-1 0 0,-6 5-467,11-17 81,-191 377 279,198-391-415,5-11 46,5-13-188,122-325-3375,-27 95 3205,-81 216 784,-18 26-407,-1 1 0,1 0 0,-1 0 0,0-1 0,1 1 0,-1 0 0,1 0 0,-1-1 0,1 1 0,-1 0 0,1 0 0,-1 0-1,1 0 1,-1 0 0,1 0 0,-1 0 0,1 0 0,-1 0 0,1 0 0,-1 0 0,1 0 0,-1 0 0,1 0 0,-1 0 0,1 0 0,-1 1-1,1-1 1,-1 0 0,1 0 0,-1 1 0,0-1 0,1 0 0,-1 1 0,1-1 0,-1 0 0,0 1 0,1-1 0,-1 0 0,0 1 0,1-1-1,-1 1 1,0-1 0,0 1 0,0-1 0,1 1 0,-1-1 0,0 1 0,0-1 0,0 1 0,0-1 0,0 1 0,0-1 0,0 1 0,0-1-1,0 1 1,0-1 0,0 1-10,7 36 84,-1 1 0,-2-1-1,-2 1 1,-2 26-84,1-25 63,9 193 338,-9-213-359,14 93 295,-47-143 246,-9-3-605,-2 1 0,-1 2 0,-17-7 22,50 33 28,12 5-15,-1-1 1,0 1-1,0 0 0,1 0 1,-1-1-1,0 1 0,0 0 1,0-1-1,1 1 0,-1 0 1,0-1-1,0 1 0,0 0 1,0-1-1,0 1 0,0 0 1,0-1-1,0 1 0,0-1 1,0 1-1,0 0 0,0-1 1,0 1-1,0 0 0,0-1 1,0 1-1,0 0 0,0-1 1,0 1-1,0 0 1,-1-1-1,1 1 0,0 0 1,0-1-1,0 1 0,-1 0 1,1 0-1,0-1 0,0 1 1,-1 0-1,1 0 0,0-1 1,-1 1-1,1 0 0,0 0 1,-1 0-1,1 0 0,0-1 1,-1 1-1,1 0 0,0 0 1,-1 0-1,1 0 0,0 0 1,-1 0-1,1 0 1,-1 0-1,1 0-13,234-82 1008,-219 77-943,57-16-1474,-22 15-2599,-6 7 169</inkml:trace>
  <inkml:trace contextRef="#ctx0" brushRef="#br0" timeOffset="129257.351">28382 7936 9058,'-13'-61'7676,"12"60"-7534,1-1-1,-1 0 1,0 1-1,0-1 1,1 1-1,-1-1 1,0 1-1,0 0 1,-1-1-1,1 1 1,0 0-1,0 0 1,-1 0-1,1-1 1,0 1-1,-1 1 1,1-1-1,-1 0 0,0 0 1,1 1-1,-1-1 1,0 1-1,1-1 1,-1 1-1,0-1 1,1 1-1,-1 0 1,0 0-1,1 0 1,-1 0-1,0 0 1,0 1-1,1-1 1,-2 1-142,-3 2 64,0 0 0,0 1 1,0-1-1,1 1 1,-1 1-1,1-1 1,0 1-1,0 0 0,1 0 1,-1 1-1,1-1 1,0 1-1,1 0 1,-1 0-1,1 0 0,0 2-64,-6 9 11,0-1-1,2 1 1,0 1-1,1-1 1,1 1-1,1 0 1,0 1 0,0 11-11,3-28-1,0 1 0,1-1 0,-1 0 0,1 1 0,-1-1 1,1 1-1,0-1 0,0 1 0,0-1 0,0 1 1,1-1-1,-1 1 0,1-1 0,-1 0 0,1 1 1,0-1-1,0 0 0,0 1 0,0-1 0,0 0 0,0 0 1,1 0-1,-1 0 0,1 0 0,-1 0 0,1 0 1,0-1-1,0 1 0,0-1 0,0 1 0,0-1 1,0 0-1,0 1 0,1-1 0,-1 0 0,0-1 0,0 1 1,1 0-1,-1-1 0,1 1 0,1-1 1,6-3 4,-1-1 0,1 0 0,-1-1 0,0 0 0,0-1 0,-1 1 0,1-2 0,-1 1 0,-1-1 0,1-1 0,-1 1 0,0-1 0,-1 0 0,3-4-4,3-3 11,12-13 24,-2-1 0,-1 0 0,-1-2 0,-1-1 0,-2 0 1,-1-1-1,-2-1 0,-1 0 0,-2-1 0,-1 0 0,-2-1 0,0-7-35,1-58 104,-12 85-118,-5 26-45,-9 53-7,2 1-1,3 0 1,3 0 0,0 46 66,7-84 0,0 1 0,2-1 0,2 1 0,0-1 0,1 0 0,2 0 0,3 11 0,-7-33-28,0-1 1,1 1-1,-1 0 1,1-1-1,0 1 1,0-1-1,0 0 1,0 1-1,0-1 1,1 0-1,-1 0 1,1-1-1,0 1 1,0 0-1,0-1 1,0 0-1,1 0 1,-1 0-1,0 0 1,1 0-1,0-1 1,-1 1-1,1-1 1,0 0-1,1 0 28,62-9-4273,-26-12 597</inkml:trace>
  <inkml:trace contextRef="#ctx0" brushRef="#br0" timeOffset="131483.092">28796 7799 8090,'-2'-3'382,"3"2"-225,-1 0 1,-1 0 0,1 1-1,0-1 1,0 0-1,0 0 1,0 0 0,0 0-1,-1 0 1,1 0 0,0 1-1,-1-1 1,1 0 0,-1 0-1,1 1 1,-1-1-1,1 0 1,-1 1 0,0-1-1,1 0 1,-1 1 0,0-1-1,1 1 1,-1-1-1,0 1 1,0-1 0,1 1-1,-1-1 1,0 1 0,0 0-1,0 0 1,0-1 0,1 1-1,-1 0 1,0 0-1,0 0 1,0 0 0,0 0-1,0 0 1,0 0 0,0 0-1,1 0 1,-1 1 0,0-1-1,0 0 1,0 1-1,0-1 1,1 0 0,-1 1-1,0-1 1,0 1 0,1-1-1,-1 1 1,0-1 0,1 1-1,-1 0 1,0-1-1,1 1 1,-1 0 0,1 0-1,-1-1 1,1 1 0,-1 0-158,-4 15 192,1 0 0,0 0 0,1 0 0,1 1 0,0-1 1,2 0-1,-1 1 0,2 0 0,0-1 0,2 4-192,-3-12 6,0-1 0,0 0 0,1 0 0,0 0-1,0 0 1,1-1 0,0 1 0,0 0 0,1 0 0,-1-1-1,2 0 1,-1 1 0,1-1 0,-1 0 0,2-1 0,-1 1-1,1-1 1,-1 0 0,2 0 0,-1 0 0,0-1 0,1 1-1,0-1 1,0-1 0,0 1 0,0-1 0,6 2-6,-5-5 35,0 0 0,-1 0 0,1 0 1,0-1-1,0 0 0,0-1 0,0 1 1,-1-1-1,1 0 0,-1-1 0,1 0 1,-1 0-1,0 0 0,0-1 0,0 0 1,-1 0-1,1 0 0,3-5-35,4-3 143,-1-1 0,0 0 0,-1 0 0,-1-2 0,0 1 0,8-16-143,-14 24 43,-1-1 1,1 1-1,-1 0 0,0-1 1,-1 0-1,0 0 0,0 0 1,0 0-1,-1 0 0,0 0 1,0 0-1,-1 0 0,0 0 0,0-1 1,0 1-1,-1 0 0,0 0 1,-1 0-1,0 0 0,0 0 1,0 0-1,-1 0 0,0 1 1,0-1-1,-1 1 0,1 0 1,-3-2-44,6 8-4,-1-1-1,0 1 1,0 0 0,0-1 0,0 1 0,1 0 0,-1 0 0,0-1 0,0 1 0,0 0 0,0 0 0,0 0 0,0 0-1,0 0 1,1 0 0,-1 0 0,0 1 0,0-1 0,0 0 0,0 0 0,0 1 0,1-1 0,-1 0 0,0 1 0,0-1 0,0 1-1,1-1 1,-1 1 0,0 0 0,1-1 0,-1 1 0,1 0 0,-1-1 0,0 1 0,1 0 0,0-1 0,-1 1 0,1 0-1,-1 0 1,1 0 0,0 0 0,-1-1 0,1 1 0,0 0 0,0 0 0,0 0 0,0 0 0,0 0 0,0 0 0,0-1 0,0 1-1,0 0 1,0 0 0,0 0 0,1 0 0,-1 0 4,-1 4-13,0-3 6,-1 0 0,1 0 0,0 0 0,0 0 0,1 1-1,-1-1 1,0 0 0,1 0 0,-1 0 0,1 1 0,0-1 0,-1 0 0,1 1 0,0-1-1,1 0 1,-1 1 0,0-1 0,1 0 0,-1 0 0,1 0 0,0 1 0,-1-1-1,1 0 1,0 0 0,0 0 0,1 0 0,-1 0 0,0 0 0,1 0 0,-1-1-1,1 1 1,-1-1 0,1 1 0,0-1 0,0 1 0,0-1 0,0 0 0,0 0-1,0 0 1,0 0 0,0 0 0,0 0 0,0 0 0,2-1 7,9-2-419,0-1-1,0 0 1,0-1 0,0 0-1,0-1 1,-1-1 0,0 0-1,0-1 1,-1 0 0,0 0-1,0-1 1,0-1 0,-1 0-1,-1 0 1,1-1 0,-2-1-1,1 1 1,-1-1 0,-1 0-1,0-1 1,1-4 419,0 3-306,3-4 661,-13 37 385,-4-2-535,2 1 0,0 0-1,0 0 1,2 0-1,0 0 1,2 0-1,0 0 1,1 0-1,1 1 1,0-1 0,2-1-1,0 1 1,5 11-205,-8-27 34,0 0 0,1 0-1,-1 0 1,1 0 0,0-1 0,0 1 0,0-1 0,0 0 0,0 1 0,0-1 0,1 0 0,-1 0 0,1 0 0,-1-1 0,1 1 0,0 0-1,0-1 1,0 0 0,0 0 0,0 0 0,0 0 0,0 0 0,0-1 0,0 1 0,0-1 0,0 0 0,1 0 0,-1 0 0,0 0 0,0 0-1,0-1 1,0 0 0,0 1 0,1-2-34,11-4 110,-1-2 1,-1 0-1,1 0 0,-1-1 0,-1-1 0,1 0 0,-2-1 1,1-1-1,7-10-110,51-44 298,-70 65-310,0 1 0,1-1 1,-1 0-1,0 1 0,1-1 1,-1 1-1,0-1 0,1 1 0,-1-1 1,1 1-1,-1-1 0,1 1 1,-1 0-1,1-1 0,-1 1 0,1 0 1,-1-1-1,1 1 0,-1 0 0,1 0 1,0-1-1,-1 1 0,1 0 1,-1 0-1,1 0 0,0 0 0,-1 0 1,1 0-1,0 0 0,-1 0 1,1 0-1,0 0 0,-1 0 0,1 0 1,-1 1-1,1-1 0,0 0 1,-1 0-1,1 1 0,-1-1 0,1 0 1,-1 1-1,1-1 0,-1 1 0,1-1 1,-1 0-1,1 1 0,-1-1 1,1 1-1,-1-1 0,0 1 0,1 0 1,-1-1-1,0 1 0,0-1 1,1 1-1,-1-1 0,0 1 0,0 0 1,0-1-1,0 1 0,0 0 0,0-1 1,0 1-1,0 0 0,0 0 12,22 49-1030,-21-49 962,0 1 1,0-1-1,-1 0 0,1-1 0,0 1 0,0 0 1,0 0-1,0 0 0,0 0 0,1-1 0,-1 1 1,0 0-1,0-1 0,0 1 0,1-1 0,-1 0 1,0 1-1,0-1 0,1 0 0,-1 0 0,0 0 1,1 0-1,-1 0 0,0 0 0,0 0 0,1 0 1,-1 0-1,0-1 0,1 1 0,-1 0 0,0-1 1,0 1-1,0-1 0,1 0 0,-1 1 0,0-1 1,0 0-1,0 0 0,0 1 0,1-2 68,8-9-402,1 0 0,-2-1 0,0 0 0,0-1 0,-1 0-1,0 0 1,-1-1 0,-1 0 0,0 0 0,-1 0 0,0-3 402,58-254-95,-33 108 4588,-42 208-2767,9-21-1674,-5 13 56,3 1 1,0 0 0,3 0-1,1 0 1,1 0 0,3 0-1,1 0 1,1 0 0,2-1 0,3 2-109,-5-26 45,0 0 1,1-1 0,1 0 0,0 0 0,1 0 0,0-1 0,7 7-46,-15-18 9,0 0 1,-1-1-1,1 1 0,0-1 1,-1 1-1,1 0 1,0-1-1,-1 1 0,1-1 1,0 1-1,0-1 0,0 1 1,0-1-1,-1 1 1,1-1-1,0 1 0,0-1 1,0 1-1,0-1 0,0 1 1,0-1-1,0 0 1,0 1-1,1-1 0,-1 1 1,0-1-1,0 1 0,0-1 1,0 1-1,1-1 1,-1 1-1,0 0 0,1-1 1,-1 1-1,0-1 0,1 1 1,-1 0-1,0-1 1,1 1-1,-1 0 0,1-1 1,-1 1-1,0 0 0,1-1 1,-1 1-1,1 0 1,-1 0-1,1 0 0,-1-1 1,1 1-1,-1 0 1,1 0-1,-1 0 0,1 0 1,0 0-1,-1 0 0,1 0 1,-1 0-1,1 0 1,-1 0-1,1 1 0,-1-1 1,1 0-1,-1 0-9,-57-90 467,30 54-394,-17-28 590,45 63-640,0 0 0,-1 1 0,1-1-1,0 0 1,-1 1 0,1-1 0,0 1 0,0-1 0,-1 1-1,1-1 1,0 1 0,0-1 0,0 1 0,0 0 0,0-1 0,0 1-1,0 0 1,0 0 0,0 0 0,-1 0 0,1 0 0,0 0 0,0 0-1,0 0 1,0 0 0,0 0 0,0 1 0,0-1 0,0 0-1,0 0 1,0 1 0,0-1 0,-1 1 0,1-1 0,0 1 0,0-1-1,0 1-22,5 0 36,24 3-109,-1-1-1,1-1 0,0-2 0,0-1 0,0-2 0,-1 0 0,1-2 0,-1-2 0,0 0 0,-1-2 0,1-1 0,-2-1 0,21-12 74,17-22-262,-62 43 264,-1 0 0,0 0-1,1 0 1,-1 0 0,0-1-1,0 1 1,-1-1 0,1 1 0,0-1-1,-1 0 1,0 0 0,1 1-1,-1-1 1,0 0 0,0 0 0,-1 0-1,1 0 1,-1-1 0,1 1-1,-1 0 1,0 0 0,-1-2-2,0 3 7,0 0 1,0 1-1,0-1 0,-1 1 0,1-1 1,0 1-1,-1-1 0,1 1 1,-1 0-1,0 0 0,0 0 0,1 0 1,-1 0-1,0 0 0,0 0 1,0 1-1,0-1 0,0 1 1,0-1-1,0 1 0,0 0 0,0-1 1,0 1-1,0 0 0,0 1 1,0-1-1,0 0 0,0 1 1,0-1-1,0 1 0,0-1 0,0 1 1,1 0-1,-1 0 0,0 0 1,-1 1-8,-9 4 7,0 0 1,1 1 0,0 1 0,0 0 0,1 0-1,0 1 1,1 1 0,0-1 0,0 2-1,1-1 1,0 1 0,1 0 0,0 1 0,1-1-1,0 1 1,1 1 0,0-1 0,-2 11-8,6-21 2,0 1 0,0-1 1,0 0-1,0 0 1,0 1-1,1-1 0,-1 0 1,1 1-1,-1-1 0,1 1 1,0-1-1,0 0 1,0 1-1,0-1 0,0 1 1,1-1-1,-1 1 0,1-1 1,0 0-1,0 1 0,-1-1 1,1 0-1,1 0 1,-1 0-1,0 0 0,0 0 1,1 0-1,0 0 0,-1 0 1,1 0-1,0-1 1,0 1-1,-1-1 0,1 1 1,0-1-1,1 0 0,-1 1 1,0-1-1,0 0 1,0-1-1,1 1 0,-1 0 1,1-1-1,-1 1 0,0-1 1,1 0-1,-1 0 1,1 0-1,-1 0 0,2 0-2,5-3 10,0 0-1,0 0 0,0-1 1,-1 0-1,1-1 0,-1 0 1,0 0-1,0-1 0,2-2-9,20-17-76,-2-1-1,0-2 0,-2-1 0,-1-1 0,-1 0 0,-2-2 0,-1-1 1,1-5 76,-9 18-875,-13 20 845,-1 0 0,1 0 0,0 1 0,0-1 0,0 0 0,0 0 0,0 1 0,0-1 1,0 0-1,0 0 0,0 0 0,0 1 0,0-1 0,0 0 0,0 0 0,0 0 0,0 1 0,0-1 0,0 0 0,0 0 1,0 0-1,1 1 0,-1-1 0,0 0 0,0 0 0,0 0 0,0 1 0,0-1 0,0 0 0,1 0 0,-1 0 0,0 0 1,0 0-1,0 1 0,1-1 0,-1 0 0,0 0 0,0 0 0,0 0 0,1 0 0,-1 0 0,0 0 0,0 0 0,0 0 1,1 0-1,-1 0 0,0 0 0,0 0 0,0 0 0,1 0 0,-1 0 30,-5 29-749,3-22 711,0 1 0,1-1 0,0 0-1,0 0 1,0 1 0,1-1-1,0 1 1,0-1 0,1 0 0,0 1-1,0-1 1,1 0 0,0 0-1,0 0 1,3 5 38,-3-10 1,1 0 0,-1-1 0,0 0 0,0 1 0,1-1 0,-1 0 0,1 0 0,-1-1 0,1 1 0,-1 0 0,1-1 0,0 1 0,-1-1 0,1 0-1,-1 0 1,1 0 0,0 0 0,-1-1 0,1 1 0,0-1 0,-1 1 0,1-1 0,-1 0 0,1 0 0,-1 0 0,0 0 0,1-1 0,-1 1 0,0-1 0,0 1 0,0-1 0,2-1-1,17-13-158,0 0 1,-1-1 0,-1 0-1,-1-2 1,0 0 0,-1-1-1,-2-1 1,7-11 157,3-18-307,-25 50 307,0-1 1,0 1-1,0 0 0,0 0 1,0 0-1,-1 0 0,1 0 0,0 0 1,0 0-1,0 0 0,0 0 1,0 0-1,0-1 0,0 1 0,-1 0 1,1 0-1,0 0 0,0 0 1,0 0-1,-8 17 2,1 8 111,1 1 0,1 0 1,2-1-1,0 1 0,2 0 0,1 22-113,4-11 377,1-1 0,2 0 0,1 0 0,8 16-377,22 125 346,-37-164-323,-1 0-1,0 0 1,0 0 0,-1 0-1,-1-1 1,0 1-1,-1 0 1,-1-1 0,1 0-1,-2 0 1,0 0 0,-6 11-23,9-19 71,0 0 1,0 0-1,0 0 0,0-1 1,-1 1-1,0 0 1,0-1-1,0 0 1,0 0-1,0 0 0,-1 0 1,1 0-1,-1 0 1,0-1-1,0 0 1,0 0-1,0 0 1,0 0-1,0-1 0,0 1 1,-1-1-1,1 0 1,-2-1-72,4 0 48,0-1 0,0 0 0,0 0 0,1 0 0,-1 0 0,0-1 0,0 1 0,1 0 0,-1-1 0,0 1 0,1-1 0,0 0 0,-1 1 0,1-1 1,0 0-1,0 0 0,0 0 0,0 0 0,0 0 0,0 0 0,1 0 0,-1 0 0,1 0 0,-1-1 0,1 1 0,0-1-48,0 2 4,-3-19 21,1-1 0,1 0 0,1 0-1,1 0 1,1 0 0,0 0-1,2 1 1,0-1 0,2 1 0,0 0-1,7-14-24,14-24-49,3 1 0,3 2 0,1 1 0,4 1 0,1 3 0,3 1 0,1 2 0,31-24 49,-11 0 23,-63 71-24,1-1-1,0 1 1,0 0-1,-1-1 1,1 1 0,0-1-1,-1 1 1,1-1-1,0 1 1,-1-1 0,1 1-1,-1-1 1,1 0 0,-1 1-1,1-1 1,-1 0-1,1 1 1,-1-1 0,0 0-1,1 0 1,-1 0-1,0 1 1,0-1 0,0 0-1,1 0 1,-1 0-1,0 1 1,0-1 0,0 0-1,0 0 1,0 0-1,-1 1 1,1-1 0,0 0-1,0 0 1,0 0 0,-1 1-1,1-1 1,0 0-1,-1 0 1,1 1 0,-1-1-1,1 0 1,-1 1-1,1-1 1,-1 1 0,1-1-1,-1 0 1,0 1-1,1-1 1,-1 1 0,0 0-1,1-1 1,-1 1-1,0-1 1,0 1 0,1 0-1,-1 0 1,0-1 0,0 1-1,0 0 1,1 0-1,-1 0 1,0 0 0,0 0-1,0 0 1,0 0-1,1 0 1,-1 0 0,-1 1 1,-7 1-17,-1 0 1,1 0 0,0 1 0,-1 1 0,2-1-1,-1 1 1,0 1 0,1 0 0,0 0 0,0 1-1,0-1 1,0 2 0,1-1 0,0 1-1,1 0 1,0 1 0,0 0 0,0-1 0,1 2-1,0-1 1,1 1 0,0 0 0,0-1 0,1 2-1,0-1 1,0 1 16,3-7-6,0 0-1,-1 0 0,1 0 1,1 0-1,-1 0 0,0 0 1,1 0-1,0 0 0,-1 0 1,1 0-1,0 0 1,1 0-1,-1 0 0,0 0 1,1 0-1,0-1 0,0 1 1,-1-1-1,2 1 1,-1-1-1,0 0 0,0 0 1,1 0-1,-1 0 0,1 0 1,-1-1-1,1 1 0,0-1 1,0 1-1,0-1 1,-1 0-1,1 0 0,1 0 1,-1-1-1,0 1 0,0-1 1,0 0-1,0 1 0,2-2 7,12 1-518,1-2 0,-1 0-1,0-1 1,0 0-1,0-2 1,0 0-1,-1-1 1,2-1 518,39-15-2979</inkml:trace>
  <inkml:trace contextRef="#ctx0" brushRef="#br0" timeOffset="131786.403">31400 6613 8466,'1'78'5991,"-2"-63"-5430,1 0 0,0 0 1,0 0-1,2 0 0,-1 0 0,2 0 0,0 0 0,1 0 0,1-1 1,0 0-1,4 7-561,-5-16 15,1 0 1,0 0-1,0 0 1,1-1-1,-1 0 1,1 0-1,0 0 0,0 0 1,0-1-1,1 0 1,-1-1-1,1 1 1,-1-1-1,1-1 1,0 1-1,0-1 1,0 0-1,0 0 1,0-1-1,0 0 0,0-1 1,0 1-1,0-1 1,-1 0-1,1-1 1,0 0-1,0 0 1,-1 0-1,1-1 1,-1 0-1,0 0 1,0-1-1,0 0 0,0 0 1,-1 0-1,1-1 1,1-2-16,1-1-49,0-1-1,-1 0 1,0-1 0,0 1 0,-1-1-1,-1-1 1,0 1 0,0-1 0,-1 0 0,0 0-1,-1 0 1,1-4 49,-2 4-25,0 1 0,-1-1 0,0 1 0,-1-1-1,0 0 1,0 1 0,-1-1 0,-1 0 0,0 1 0,0 0 0,-1-1-1,-1 1 1,1 0 25,2 10-5,1 1 0,0-1 0,0 1 0,-1-1 0,1 1 0,0-1 0,0 1 0,-1-1 0,1 0 0,0 1 0,-1-1 0,1 1 0,-1-1 0,1 0 0,0 0 0,-1 1 0,1-1 0,-1 0 0,1 0 0,-1 1 0,1-1 0,-1 0 0,1 0 0,-1 0 0,1 0 0,-1 0 0,1 0 0,-1 0 0,0 0 0,1 0 0,-1 0 0,1 0 0,-1 0 0,1 0 0,-1 0 0,1 0 0,-1-1 0,1 1 0,-1 0 0,1 0 0,0-1 0,-1 1 0,1 0 0,-1 0 0,1-1 0,-1 1 0,1-1 0,0 1 0,-1 0 0,1-1 0,0 1 0,0-1 0,-1 1 0,1-1 0,0 1 0,0-1 0,0 1 0,-1-1 0,1 1 0,0-1 0,0 1 5,0 115-649,18-41-3750,-3-39 1022</inkml:trace>
  <inkml:trace contextRef="#ctx0" brushRef="#br0" timeOffset="132681.563">21990 10105 6625,'-12'-7'5272,"1"-18"-3586,7 12-734,4 12-881,-1 0 0,1 0 0,0 0 0,-1 0 0,1 1 0,-1-1 0,0 0 0,1 0 0,-1 1 0,0-1 0,1 0 0,-1 1 0,0-1 0,0 0 0,1 1 0,-1-1 0,0 1 0,0-1 0,0 1 0,0 0 0,0-1 0,0 1 0,0 0 0,0 0 0,0 0 0,0 0 0,0 0 0,0-1 0,0 2 0,0-1 0,1 0 0,-1 0 0,0 0 0,0 0 1,0 1-1,0-1 0,0 0 0,0 1 0,0-1 0,0 1 0,0-1 0,1 1 0,-2 0-71,-33 35 1406,21-14-1334,2 0 1,0 1 0,2 0 0,0 1-1,1 0 1,2 0 0,1 1 0,0 0-1,2 0 1,1 0 0,0 17-73,3-40-2,-1 0 0,1 0-1,0 0 1,-1 0 0,1 0 0,0 0 0,0 0 0,0 0 0,1 0 0,-1 0-1,0-1 1,1 1 0,-1 0 0,1 0 0,0 0 0,0 0 0,-1 0 0,1-1-1,0 1 1,1 0 0,-1-1 0,0 1 0,0-1 0,1 1 0,-1-1-1,1 0 1,-1 1 0,1-1 0,-1 0 0,1 0 0,0 0 0,0 0 0,0-1-1,-1 1 1,1 0 0,0-1 0,0 1 0,0-1 0,0 0 0,0 1-1,0-1 1,0 0 0,0 0 0,0 0 0,0-1 0,0 1 0,0 0 0,0-1-1,0 1 1,0-1 2,10-5 0,0-1-1,0-1 1,-1 1-1,0-2 1,-1 0 0,0 0-1,0 0 1,-1-2-1,0 1 1,0-1-1,-1 0 1,1-4 0,2-2 24,-1-1 0,-1-1 0,0 0 0,-2 0 0,0-1 0,0-2-24,-4 15 15,-1 0 0,1 0 0,-1 0 0,-1 0 0,1 0 0,-1 0-1,-1-1 1,1 1 0,-1 0 0,-1-1 0,1 1 0,-1-1 0,0 1 0,-1 0 0,-1-6-15,2 13-1,1 0 1,0-1-1,0 1 1,0-1-1,-1 1 0,1 0 1,0-1-1,-1 1 1,1 0-1,0 0 0,-1-1 1,1 1-1,0 0 1,-1 0-1,1-1 1,-1 1-1,1 0 0,-1 0 1,1 0-1,0 0 1,-1 0-1,1 0 0,-1 0 1,1 0-1,-1 0 1,1 0-1,0 0 0,-1 0 1,1 0-1,-1 0 1,1 0-1,-1 0 1,1 0-1,0 0 0,-1 1 1,1-1-1,-1 0 1,1 0-1,0 0 0,-1 1 1,1-1-1,0 0 1,-1 1-1,1-1 1,0 0-1,-1 1 0,1-1 1,0 0-1,0 1 1,0-1-1,-1 1 0,1-1 1,0 0-1,0 1 1,0-1-1,0 1 0,0-1 1,-1 1-1,1-1 1,0 0 0,-16 35-56,16-35 55,-24 137-157,22-120 160,0 0-3,1 1 1,1-1-1,0 1 0,1-1 1,1 0-1,4 17 1,-6-33 3,1 1 0,0-1 0,-1 0 0,1 0 0,-1 0 0,1 0 0,0 0 0,0 0 0,0 0 0,-1 0 0,1-1 0,0 1 0,0 0 0,0 0 0,0-1 0,0 1 0,1-1-1,-1 1 1,0-1 0,0 1 0,0-1 0,0 0 0,1 1 0,-1-1 0,0 0 0,0 0 0,1 0 0,-1 0 0,0 0 0,0 0 0,0 0 0,1 0 0,-1-1 0,0 1 0,0 0 0,0-1 0,1 1 0,-1-1 0,0 1 0,0-1 0,0 0 0,0 0 0,0 1 0,0-1 0,0 0 0,0 0 0,-1 0 0,1 0 0,0 0 0,0 0 0,-1 0 0,1 0 0,-1 0 0,1 0 0,-1 0 0,1-1-3,14-18 53,-1 0 1,-1-1 0,-1 0 0,0-1-1,-2 0 1,0-1 0,-2 0 0,-1-1-1,0 1 1,0-12-54,-3-19 91,-12 96-229,22 120-18,-14-157 154,0 0-1,1-1 1,0 1 0,-1 0-1,2-1 1,-1 1-1,0 0 1,1-1 0,0 0-1,0 1 1,0-1-1,1 0 1,-1 0-1,1 0 1,0 0 0,0-1-1,0 1 1,1-1-1,-1 0 1,1 0 0,0 0-1,0 0 1,0-1-1,0 1 1,0-1-1,0 0 1,3 0 2,0-1 5,-1-1 0,1 0 1,-1 0-1,0-1 0,1 0 0,-1 0 0,0-1 1,0 1-1,0-1 0,0 0 0,0-1 0,0 0 1,-1 0-1,1 0 0,-1 0 0,0-1 0,0 0 0,4-3-5,79-91 190,-63 61-110,-1-1 0,-1-1 1,-3-1-1,-1 0 0,12-41-80,-21 31 128,-22 53-140,8 5 0,1-1-1,0 1 1,0 0-1,0 0 1,1 0-1,0 0 1,0 1-1,1-1 1,0 0-1,1 4 13,0-7-4,-2 6-44,1 0 0,0 0 0,1 0 0,0-1 0,1 1 0,1 0 1,-1 0-1,2 0 0,-1-1 0,1 1 0,3 5 48,-5-15-108,-1 1 1,1-1-1,0 0 0,0 0 1,-1 1-1,1-1 0,0 0 1,0 0-1,0 0 0,0 0 1,0 0-1,0 0 0,1 0 1,-1-1-1,0 1 0,0 0 1,1-1-1,-1 1 0,0-1 1,1 1-1,-1-1 0,1 1 1,-1-1-1,0 0 0,1 0 1,-1 0-1,1 0 0,-1 0 1,1 0-1,-1 0 0,1 0 1,-1-1-1,0 1 0,1-1 0,-1 1 1,0-1-1,1 1 0,0-1 108,27-18-3196</inkml:trace>
  <inkml:trace contextRef="#ctx0" brushRef="#br0" timeOffset="133000.077">22906 9828 9682,'-55'60'5708,"-44"102"-2667,98-161-3012,0 1 0,0-1 0,0 1 0,0-1 0,0 1 0,1 0 0,-1-1 0,1 1 0,-1 0 1,1-1-1,-1 1 0,1 0 0,0-1 0,0 1 0,0 0 0,0 0 0,0-1 0,0 1 0,1 0 1,-1 0-1,0-1 0,1 2-29,37-36 124,70-29 17,-103 59-139,1 1 0,1 0 0,-1 1 0,0-1 0,0 1 0,1 0 0,-1 1-1,0 0 1,1 0 0,-1 0 0,0 0 0,1 1 0,-1 0 0,0 1 0,0-1 0,0 1 0,0 1 0,3 0-2,-3 2-2,0 1 0,0-1 0,0 1 0,-1 0 0,0 0 0,0 1 0,0 0 0,-1 0 0,0 0 0,0 0 0,-1 0 0,0 1 0,-1 0 0,1-1 0,-1 1 0,-1 0 0,1 0 0,-1 0 0,-1 0 0,0 1 0,0-1 0,0 0 0,-1 0 0,0 0 0,-1 0 0,-1 5 2,0-2 25,1-1 1,-1 1-1,-1-1 0,0 0 1,0 0-1,-1-1 1,0 1-1,-1-1 0,0 0 1,0-1-1,-1 1 1,0-1-1,-1-1 0,0 1 1,0-1-1,0-1 1,-1 1-1,0-1 0,0-1 1,0 0-1,-1 0 1,-4 1-26,13-6-100,0 0 0,0 1 0,0-1 0,0 0 0,0 0 0,0 0 0,0 1 0,0-1 0,0 0 0,0 0 0,0-1 0,0 1 0,0 0 0,0 0 0,0 0 0,0-1 0,0 1 0,0-1 0,0 1 0,0-1 0,0 1 0,0-1 0,0 1 0,0-1 0,0 0 0,1 1 0,-1-1 0,0 0 0,0 0 0,1 0 0,-1 0 0,1 1 0,-1-1 0,1 0 0,-1 0 0,1 0 0,-1 0 0,1 0 0,0 0 0,-1-1 100,-4-27-3027</inkml:trace>
  <inkml:trace contextRef="#ctx0" brushRef="#br0" timeOffset="133588.714">23132 9884 4817,'4'-4'668,"0"1"0,0 0 0,0 0 0,0 0 0,1 0-1,-1 1 1,1-1 0,-1 1 0,1 0 0,0 1 0,0-1 0,0 1 0,0 0 0,1 0-668,29 10 1405,-28-3-1341,0 0 1,0 1-1,-1 0 1,1 0-1,-2 1 1,1 0-1,-1 0 1,0 0-1,-1 1 1,0-1 0,0 1-1,-1 0 1,0 0-1,-1 1 1,0-1-1,0 0 1,-1 1-1,0-1 1,0 1-1,-1-1 1,-1 1-1,0-1 1,0 4-65,-14 120 541,15-133-525,1 0 0,-1-1 0,0 1 0,1 0 0,-1 0-1,1 0 1,-1 0 0,1 0 0,0-1 0,-1 1-1,1 0 1,-1 0 0,1 0 0,-1 1 0,1-1 0,-1 0-1,1 0 1,-1 0 0,1 0 0,-1 0 0,1 1 0,-1-1-1,0 0 1,1 0 0,-1 1 0,1-1 0,-1 0-1,1 1 1,-1-1 0,0 0 0,1 1 0,-1-1 0,0 1-1,1-1 1,-1 0 0,0 1 0,0-1 0,1 1 0,-1-1-1,0 1 1,0-1 0,0 1 0,0-1 0,0 1-1,0-1 1,0 1 0,0-1 0,0 1 0,0-1 0,0 1-1,0-1 1,0 1-16,45-66 458,111-205-118,-141 245-331,-21 61 55,1 0 0,1 0 0,2 0 0,2 0 0,1 0 0,2 0 0,2 8-64,-5-41 21,0 0 0,1 0 0,-1-1 0,0 1-1,1 0 1,0 0 0,0-1 0,0 1 0,0 0 0,0-1-1,0 1 1,0-1 0,1 0 0,-1 1 0,1-1 0,0 0-1,0 0 1,0 0 0,0 0 0,0 0 0,0 0 0,0-1-1,1 1 1,-1-1 0,1 1 0,-1-1 0,1 0 0,-1 0-1,1 0 1,0-1 0,-1 1 0,1 0 0,0-1 0,0 0-1,-1 0 1,1 0 0,2 0-21,1-2 43,0 0-1,-1-1 1,1 0 0,-1 0-1,0 0 1,0-1 0,0 0 0,0 0-1,-1 0 1,0 0 0,1-1-1,-2 1 1,4-5-43,-4 5 29,26-31 181,-2-1 0,-1-1 0,-2-1 0,8-21-210,-27 49 23,-2 7-10,-1-1 1,0 1-1,0-1 1,-1 0 0,1 1-1,-1-1 1,0 0 0,0 0-1,0 0 1,0 0 0,-1 0-1,1 0 1,-1 0-1,0 0 1,-1-3-14,1 7 1,0 0 1,0 0-1,0-1 1,0 1-1,-1 0 1,1 0-1,0 0 1,0-1-1,-1 1 0,1 0 1,0 0-1,0 0 1,-1 0-1,1-1 1,0 1-1,0 0 0,-1 0 1,1 0-1,0 0 1,-1 0-1,1 0 1,0 0-1,0 0 0,-1 0 1,1 0-1,0 0 1,-1 0-1,1 0 1,0 0-1,0 0 0,-1 0 1,1 0-1,0 0 1,-1 1-1,1-1 1,0 0-1,0 0 0,-1 0 1,1 0-1,0 1 1,0-1-1,0 0 1,-1 0-1,1 0 0,0 1 1,0-1-1,0 0 1,0 0-1,-1 1 1,1-1-1,0 0 0,0 0 1,0 1-1,0-1 1,0 0-1,0 1 1,0-1-1,0 0 1,0 0-1,0 1 0,0-1 1,0 0-1,0 1 1,0-1-1,0 0 1,0 1-1,0-1 0,0 0 1,0 0-2,-9 24 29,3-3-22,1 0 0,1 0 0,1 1 0,1-1 0,0 1 0,2-1 0,1 5-7,-1-22 7,0 0-1,0 0 0,1 0 0,-1 0 0,1 0 0,0-1 0,0 1 1,0 0-1,0-1 0,1 1 0,0 0 0,-1-1 0,1 0 0,1 1 0,1 1-6,18-3 75,-6-13-34,1 1 0,-2-2 1,1 0-1,-2-1 0,0-1 0,0 0 0,0-2-41,84-108 194,-74 85-224,-76 177-9733,33-96 5986</inkml:trace>
  <inkml:trace contextRef="#ctx0" brushRef="#br0" timeOffset="134424.179">24151 9814 6609,'-5'-16'3615,"-1"12"1384,-3 18-3484,3 5-1300,2 0 1,1 0-1,0 0 0,2 1 0,0-1 0,1 13-215,0-23 86,-1 1 0,2-1-1,-1 0 1,1 0 0,1 0-1,0 1 1,0-1 0,1-1-1,0 1 1,0 0 0,1-1-1,3 6-85,-5-12 24,1-1-1,-1 0 0,0 0 0,0 0 0,0 0 0,1 0 0,-1 0 1,0-1-1,1 1 0,-1-1 0,1 1 0,-1-1 0,0 0 0,1 0 0,-1 0 1,1 0-1,-1-1 0,1 1 0,-1-1 0,0 1 0,1-1 0,-1 0 1,0 0-1,0 0 0,1 0 0,-1 0 0,0-1 0,0 1 0,0-1 1,0 1-1,-1-1 0,1 0 0,0 0 0,-1 1 0,1-1 0,-1 0 1,0-1-1,1 1 0,0-2-23,-2 4 0,32-33 182,-2-1 0,-1-1 0,-2-2 0,18-31-182,-47 80-32,0 1 0,1-1 0,0 0 0,1 1 0,0-1-1,1 1 1,1-1 0,1 3 32,-3-14 4,0 1 0,0-1 0,0 0 0,1 0 0,-1 0 0,0 0 0,1 0 0,-1 0 0,1 0 0,-1 0 0,1 0 0,-1 0 0,1 0 0,0 0 0,-1 0 0,1-1 0,0 1 0,0 0 0,0 0 0,0-1 0,0 1 0,0 0 0,0-1 0,0 1 0,0-1 0,0 0 1,0 1-1,0-1 0,0 0 0,0 1 0,0-1 0,0 0 0,0 0 0,0 0 0,1 0 0,-1 0 0,0 0 0,0 0 0,0-1 0,1 1-4,41-26 230,-2-7-106,-2-3 0,-1-1 0,-2-2 0,8-11-124,-29 31-4,-1-1-1,-1 0 1,-1-1-1,0 0 1,-2-1 0,0 0-1,-2-1 1,0 0-1,-1 0 1,0-11 4,-4 3-69,-6 23-98,-4 22 40,7-14 127,-15 49-90,3 1 1,1-1-1,2 2 0,2 14 90,10 8 214,-2-71-204,0-1-1,0 1 1,0-1 0,1 1 0,-1-1 0,0 1-1,1-1 1,-1 0 0,1 1 0,-1-1 0,1 0 0,0 0-1,-1 0 1,1 0 0,0-1 0,0 1 0,0 0-1,-1-1 1,1 1 0,0-1 0,0 0 0,0 1-1,0-1 1,0 0 0,0 0 0,0 0 0,0-1 0,0 1-1,0 0 1,0-1 0,0 1 0,0-1 0,-1 0-1,1 0 1,0 0 0,0 0 0,-1 0 0,1 0 0,0 0-10,225-109-343,-207 100 181,-16 6 85,1 1-1,0 0 0,0 0 1,0 0-1,0 0 1,1 1-1,-1 0 1,1 0-1,-1 0 1,1 1-1,0 0 0,0 0 1,-1 0-1,1 1 1,0 0-1,0 0 1,0 0-1,-1 1 0,1 0 1,0 0-1,0 1 1,-1-1-1,1 1 1,2 2 77,-5-1-6,0 1 1,-1-1 0,0 1 0,0 0 0,0 0 0,0 0-1,-1 0 1,1 0 0,-1 1 0,0-1 0,0 0-1,-1 0 1,1 1 0,-1-1 0,0 1 0,0-1-1,-1 1 6,1 0 60,0 0 0,0 0 0,0 1 0,1-1 0,0 0-1,0 0 1,0 0 0,1 0 0,0 0 0,0 0-1,0-1 1,0 1 0,1 1-60,-1-5 36,0 0 0,1 0 0,-1 0-1,0 0 1,1 0 0,-1 0 0,1 0 0,-1-1 0,0 0-1,1 1 1,-1-1 0,1 0 0,-1 0 0,1 0-1,0 0 1,-1-1 0,0 1 0,1-1 0,-1 1 0,1-1-1,-1 0 1,0 0 0,1 0 0,-1 0 0,0 0-1,0-1 1,0 1 0,0-1 0,0 1 0,0-1 0,0 0-1,0 0 1,0-1-36,10-5 116,-2 2-44,-1-1-47,0 1 0,0 0 1,1 0-1,-1 1 0,2 1 0,-1-1 1,0 2-1,1-1 0,-1 1 0,1 1 0,0 0 1,0 1-1,0 0 0,2 0-25,48 33-73,-25-8 70,-29-21 16,1-1 0,0 0 0,1 0 0,-1 0 0,0-1 0,0 0 0,1-1 0,-1 0 0,0 0 0,1-1 0,-1 0 0,0 0 0,0-1 0,0 0 0,0 0 0,0-1 0,0 0 0,2-2-13,131-78 217,-72 43-248,-61 61-222,-8-15-135,0-6 92,0 0 0,-1 0 1,1 0-1,0 0 0,0 0 1,0 0-1,0 0 0,0 0 0,-1 0 1,1 0-1,0 0 0,0 0 1,0 0-1,0 0 0,0 0 1,0 0-1,-1 1 0,1-1 296,-6-12-2067,-13-12-1631</inkml:trace>
  <inkml:trace contextRef="#ctx0" brushRef="#br0" timeOffset="134676.368">24551 9638 9098,'33'0'2416,"5"-15"793,8-3-2633,16-5-136,0-2-128,13-3 3129,-6 2-6658,-2-1 3289</inkml:trace>
  <inkml:trace contextRef="#ctx0" brushRef="#br0" timeOffset="135683.456">25754 9843 7098,'59'-3'8662,"-47"-1"-8313,1 0 1,-1-1 0,0-1 0,0 0 0,0-1 0,-1 0-1,0 0 1,-1-1 0,4-4-350,4-4 132,-1-1-1,-1-1 1,-1-1-1,0 0 1,-1-1-1,-2 0 1,0-1-1,-1 0 1,0-1-1,-2-1 1,2-8-132,-8 23 24,-1-1 0,0 0 0,0 0 0,0 0 0,-1 0 0,-1 0 0,1 0 0,-1 0 0,-1 0 0,-1-6-24,2 12 15,-1 1-1,1 0 1,-1-1-1,0 1 1,0 0-1,0 0 1,0 0-1,0 0 1,-1 0-1,1 0 1,-1 0-1,1 0 1,-1 0-1,0 1 1,1-1-1,-1 0 1,0 1-1,0 0 1,0-1-1,0 1 1,-1 0-1,1 0 1,0 0 0,0 1-1,-1-1 1,1 0-1,0 1 1,-1-1-1,1 1 1,0 0-1,-1 0 1,1 0-1,-1 0 1,1 0-1,0 1 1,-1-1-1,1 1 1,0-1-1,-1 1 1,1 0-1,0 0 1,0 0-1,0 0 1,0 1-1,0-1 1,0 0-1,0 1 1,0-1 0,0 1-1,0 0 1,1 0-1,-1-1 1,1 1-15,-11 12 6,1 0 0,0 0 0,1 1 0,0 1 0,1-1 0,1 2 0,1-1 0,0 1 1,2 0-1,-1 0 0,2 1 0,0 1-6,-4 78 21,9-95-20,0 1-1,0-1 1,0 1-1,0-1 1,0 0-1,1 0 1,-1 1-1,0-1 1,1 0 0,0 0-1,0 0 1,-1 0-1,1-1 1,0 1-1,1-1 1,-1 1-1,0-1 1,0 1-1,1-1 1,-1 0-1,0 0 1,1 0-1,-1-1 1,1 1-1,-1 0 1,1-1-1,0 0 1,-1 1 0,1-1-1,-1 0 1,1-1-1,0 1 1,-1 0-1,1-1 1,-1 1-1,1-1 1,-1 0-1,1 0 1,-1 0-1,1 0 1,-1 0-1,0 0 1,0-1-1,0 1 1,0-1 0,0 0-1,0 1 1,1-2-1,37-23 26,-2-2-1,0-1 1,-2-1 0,2-6-26,87-70 45,-114 98-49,-8 5 1,0 0-1,0 0 0,0 0 1,1 1-1,0 0 0,-1-1 1,1 1-1,0 0 0,0 1 1,0-1-1,0 1 0,0 0 1,1 0-1,-1 0 0,0 0 1,0 1-1,1 0 0,-1 0 4,-2 0-1,0 1-1,-1 0 1,1 0-1,-1 1 1,1-1-1,-1 0 0,1 0 1,-1 1-1,0-1 1,0 1-1,1-1 1,-1 1-1,0-1 1,-1 1-1,1 0 0,0-1 1,0 1-1,-1 0 1,1 0-1,-1 0 1,1 0-1,-1-1 1,0 1-1,0 0 1,0 0-1,0 0 0,0 0 1,0 0-1,0 0 1,-1 0-1,1 0 2,-33 219 796,32-220-786,1 0 0,-1 0 0,1 0 0,-1 0 0,0 0-1,1 0 1,0 0 0,-1 0 0,1 0 0,0 0-1,-1 0 1,1 0 0,0 1 0,0-1 0,0 0-1,0 0 1,0 0 0,0 0 0,0 1 0,1-1 0,-1 0-1,0 0 1,1 0 0,-1 0 0,0 0 0,1 0-1,0 0 1,-1 0 0,1 0 0,-1 0 0,1 0 0,0 0-1,0 0 1,0 0 0,-1-1 0,1 1 0,0 0-1,0 0 1,0-1 0,0 1 0,0-1 0,0 1 0,1-1-1,-1 0 1,0 1 0,0-1 0,0 0 0,0 0-1,0 1 1,1-1 0,-1 0 0,0 0 0,0 0 0,0-1-1,0 1 1,0 0 0,1 0 0,-1-1 0,0 1-1,0 0 1,0-1-10,75-59 155,65-88-20,-137 143-150,0 1-23,-1 0 0,1 0-1,0 0 1,0 0-1,0 1 1,0 0 0,1 0-1,-1 0 1,1 0-1,0 1 1,0 0 0,0 0-1,2-1 39,-5 3-31,-1 0 0,0 1 0,0-1 0,1 0-1,-1 1 1,0-1 0,0 1 0,0-1 0,1 1 0,-1 0-1,0-1 1,0 1 0,0 0 0,0 0 0,0 0 0,0 0-1,-1 0 1,1 0 0,0 0 0,0 0 0,-1 0 0,1 0-1,0 0 1,-1 1 0,1-1 0,-1 0 0,0 0 0,1 1-1,-1-1 1,0 0 0,0 0 0,0 1 0,0-1 0,0 0-1,0 1 1,0-1 0,0 0 0,-1 1 31,-8 87-1007,-7-56-1955,-5-18 376</inkml:trace>
  <inkml:trace contextRef="#ctx0" brushRef="#br0" timeOffset="-127568.343">3657 12945 7498,'0'-2'287,"0"0"0,0-1 1,0 1-1,0 0 0,0-1 1,-1 1-1,1-1 0,-1 1 1,0 0-1,0 0 0,1-1 1,-2 1-1,1 0 0,0 0 1,0 0-1,0 0 0,-1 0 1,1 0-1,-1 1 0,0-1 1,0 0-1,1 1 0,-1-1 1,0 1-1,0 0 0,0 0 1,0-1-1,-1 1 0,1 0 1,0 1-1,0-1 0,-1 0 1,0 1-288,-4-1 92,1 0 1,0 1-1,0 0 1,0 0-1,-1 0 1,1 1-1,0 0 1,0 0-1,0 1 1,0 0-1,0 0 1,0 0-1,1 0 1,-1 1-1,1 0 1,-1 1-1,1-1 1,0 1-1,0 0 1,-1 2-93,-6 5-6,0 1 1,1 0-1,0 1 0,2 1 1,-1-1-1,1 1 1,-1 5 5,3-6-6,0 0 1,1 0-1,0 0 0,1 1 1,1 0-1,0 0 1,1 0-1,0 0 1,1 1-1,1-1 0,0 1 1,1-1-1,1 1 1,0-1-1,1 1 1,1-1-1,2 10 6,-4-22 2,0 0 0,0 0 0,0 0 0,0-1 0,0 1 0,0 0 0,0-1 0,1 1 0,-1-1 0,1 1 0,-1-1 0,1 0 0,-1 1 0,1-1 0,0 0 0,0 0 0,-1 0 0,1 0 0,0-1 0,0 1 0,0 0 0,0-1 0,0 0 0,0 1 0,0-1 0,0 0 0,0 0 0,0 0 0,0 0 0,0 0 0,0 0 0,0-1 0,0 1 0,0-1 0,1 0-2,65-33 89,-67 33-88,155-99 115,-154 99-121,1-1 0,0 0 0,-1 0 0,1 1 0,0-1 0,0 1 0,0 0 0,0 0 0,0 0-1,1 1 1,-1-1 0,0 1 0,0-1 0,0 1 0,0 0 0,1 0 0,-1 1 0,0-1 0,0 1 0,0-1 0,1 1 0,-1 0 0,0 0 0,0 0 0,0 1-1,-1-1 1,1 1 0,0-1 0,-1 1 0,1 0 0,0 0 0,-1 1 0,0-1 0,1 1 5,1 5-22,0 0 1,-1 1-1,0-1 1,-1 1-1,0-1 0,0 1 1,0 0-1,-2 0 1,1 0 21,0 1-19,3 25 14,-1 0 0,-2-1 0,-2 1-1,-1 0 1,-2 0 0,-1-1 0,-1 0 0,-2 0 0,-6 13 5,13-43 46,1-1 0,-1 0 0,1 0-1,-1 0 1,0 1 0,0-1 0,0 0-1,-1-1 1,1 1 0,-1 0 0,1 0 0,-1 0-1,0-1 1,0 1 0,0-1 0,-1 0-1,1 1 1,-1-1 0,1 0 0,-1 0 0,1-1-1,-1 1 1,0-1 0,0 1 0,0-1-1,0 0 1,0 0 0,0 0 0,0 0 0,-1-1-1,1 1 1,0-1 0,0 0 0,-1 0-46,0-2 69,-1-1 1,1 0 0,0 0 0,0 0 0,1-1 0,-1 1 0,1-1 0,-1 0-1,1 0 1,0 0 0,1 0 0,-1 0 0,-1-4-70,-1-5 24,1 1-1,1-1 1,-1 0 0,2 0-1,0 0 1,1 0 0,0-1-1,1 1 1,0 0 0,1 0 0,0 0-1,1-1 1,1 1 0,0 1-1,1-1 1,0 0 0,1 1 0,1-2-24,5-9-9,1 1 0,0 0 0,2 0 1,1 1-1,0 1 0,1 0 0,10-7 9,118-98-48,-112 101 62,-1-1 0,-1-2 0,-1-1 0,-2-1 0,0-1 0,2-7-14,-29 37 0,2-2 3,-1 0-1,1 0 0,0 0 0,-1 0 0,0 0 1,1-1-1,-1 1 0,0 0 0,0-1 1,0 1-1,0 0 0,-1-1 0,1 1 0,-1-1 1,0 1-1,1-1 0,-1 0 0,0 1 0,0-1 1,-1 1-1,1-1 0,0 1 0,-1-1 1,0 0-3,0 2-3,0 1 0,0-1-1,0 1 1,0-1 0,0 1 0,0-1 0,0 1 0,-1 0 0,1 0 0,0-1 0,0 1 0,0 0 0,0 0 0,0 0 0,-1 0 0,1 1 0,0-1 0,0 0 0,0 0 0,0 1 0,0-1 0,0 1 0,-1-1 0,1 1 0,0-1 0,0 1 0,1-1 0,-1 1 0,0 0-1,-1 0 4,0 1-7,-13 8-11,0 1 0,1 1-1,1 1 1,0 0 0,0 1 0,1 0 0,1 0 0,1 1 0,0 1 0,-5 11 18,5-12-2,1 0 0,1 1 1,1 0-1,0 0 1,1 1-1,1 0 0,0 0 1,1 0-1,1 0 1,1 1-1,1 0 2,0-16-47,1 0 0,0 0-1,0 0 1,0 0 0,0 0-1,0 0 1,0 0 0,1 0-1,-1 0 1,1-1 0,-1 1-1,1 0 1,0 0 0,0 0 0,-1 0-1,1-1 1,1 1 0,-1 0-1,0-1 1,0 1 0,1-1-1,-1 1 1,0-1 0,1 0-1,0 0 1,-1 0 0,1 0 0,0 0-1,-1 0 1,1 0 0,0 0-1,0 0 1,0-1 0,0 1-1,0-1 1,0 0 0,0 1-1,0-1 1,0 0 0,0 0 0,-1 0-1,1 0 1,0-1 0,0 1-1,0 0 1,0-1 0,0 0-1,0 1 1,0-1 0,0 0-1,-1 0 1,1 0 0,0 0-1,-1 0 1,1 0 0,-1-1 0,1 1 47,85-73-5623,-43 25 2021</inkml:trace>
  <inkml:trace contextRef="#ctx0" brushRef="#br0" timeOffset="-127055.559">4300 12850 7290,'-7'0'3820,"-5"11"-2431,11-9-1025,-16 20 7,2 0 0,1 2 0,1-1 1,0 2-1,2 0 0,-7 25-371,13-41 17,1-1 1,0 1-1,0 0 0,1 0 1,1 0-1,0 0 0,0 1 1,0-1-1,1 0 0,1 1 1,-1 0-1,2-1 0,-1 1 1,1-1-1,1 0 0,0 1 1,0-1-1,0 0 0,2 0 1,-1 0-1,3 5-17,101 96 133,-96-99-130,-1 0 1,0 0-1,-1 1 0,0 0 0,-1 1 0,-1 0 0,0 0 0,0 1 0,-2 0 0,1 0 1,-2 0-1,0 0 0,-1 1 0,0 0 0,-1 0 0,-1 0 0,0 0 0,-1 8-3,-14 66 134,13-85-60,0 0 0,0-1 0,0 1 1,0-1-1,-1 1 0,0-1 0,1 0 0,-1 1 1,-1-1-1,1 0 0,0 0 0,-1-1 0,1 1 1,-1 0-1,0-1 0,0 0 0,0 1 0,0-1 0,0 0 1,-1-1-1,1 1 0,-3 1-74,1-4 88,1 1-1,0-1 1,0 0-1,0 0 1,0 0-1,0 0 1,0-1 0,0 1-1,0-1 1,1 0-1,-1 0 1,1-1 0,-1 1-1,1-1 1,0 1-1,0-1 1,0 0-1,0-1 1,0 1 0,1 0-1,-1-1 1,1 1-1,0-1 1,0 0-1,1 0 1,-1 1 0,0-4-88,-5-9 43,0 0 1,2-1-1,0 0 1,0 0 0,2 0-1,0-1 1,1 1-1,1-1 1,0 0 0,2 1-1,0-1 1,0 1-1,2-1 1,0 1-1,1 0 1,7-16-44,1-2-16,2 1-1,1 0 1,2 1 0,1 0-1,1 2 1,2 0-1,13-13 17,90-77-33,-80 83 46,-34 26-7,-16 10 18,-23 14 12,22-5-47,1 0 0,0 0 1,0 0-1,1 1 1,0 0-1,0 0 0,1 1 1,0-1-1,0 1 1,1 0-1,0 0 0,1 0 1,-1 0-1,2 1 1,0-1-1,0 0 0,0 1 1,1-1-1,1 1 1,0-1 10,-2-4-5,0-1 0,1 1 0,-1-1 0,1 1 0,0-1 0,1 1 0,-1-1 1,1 1-1,0-1 0,0 0 0,0 1 0,1-1 0,-1 0 0,1 0 0,0 0 0,0 0 1,0 0-1,1 0 0,0-1 0,-1 1 0,1-1 0,1 0 0,-1 1 0,0-1 0,1-1 0,-1 1 1,1-1-1,0 1 0,0-1 0,1 1 5,3-5-288,0 1 1,0-1-1,0 0 1,-1-1-1,1 0 1,-1 0-1,0 0 1,0-1-1,0 0 1,-1-1-1,1 0 1,-1 0-1,0 0 1,0 0-1,-1-1 1,1 0-1,-1-1 288,38-42-3457</inkml:trace>
  <inkml:trace contextRef="#ctx0" brushRef="#br0" timeOffset="-126638.386">4737 12603 8178,'1'-19'3394,"0"19"-3320,-1 0 0,0 0 0,0 1 0,0-1 0,0 0 0,0 0 1,0 0-1,0 0 0,0 1 0,0-1 0,1 0 0,-1 0 0,0 0 1,0 0-1,0 1 0,0-1 0,1 0 0,-1 0 0,0 0 0,0 0 0,0 0 1,0 0-1,1 0 0,-1 0 0,0 0 0,0 0 0,0 0 0,1 1 0,-1-1 1,0 0-1,0 0 0,1 0 0,-1-1 0,0 1 0,0 0 0,0 0 0,1 0 1,-1 0-1,0 0 0,0 0 0,0 0 0,0 0 0,1 0 0,-1 0 1,0 0-1,0-1 0,0 1 0,0 0-74,5 18 225,-1 0 0,-1 0-1,-1 0 1,-1 0 0,0 0 0,-2 0 0,0 1-1,-2 7-224,2 3 257,-1-8-116,5 144 1156,-4-162-1281,1 0 0,0-1 0,0 1 0,1-1 1,-1 1-1,1 0 0,-1-1 0,1 1 0,0-1 1,0 1-1,0-1 0,0 1 0,0-1 0,0 0 1,1 0-1,-1 1 0,1-1 0,0 0 0,-1 0 1,1-1-1,0 1 0,0 0 0,0-1 0,0 1 1,1-1-1,-1 1 0,0-1 0,1 0 0,-1 0 1,1 0-1,-1 0 0,1-1 0,-1 1 0,1-1 1,0 1-1,-1-1 0,1 0 0,-1 0 0,1 0 1,0-1-1,-1 1 0,1 0 0,-1-1 0,1 0 1,0 1-1,-1-1 0,0 0 0,1-1-16,101-83 233,-73 55-409,-31 30 171,1-2-22,1 1-1,-1 0 0,0 0 0,0-1 1,0 1-1,1 0 0,-1 0 0,1 0 0,-1 0 1,1 0-1,-1 0 0,1 1 0,-1-1 1,1 0-1,0 1 0,-1-1 0,1 1 0,0 0 1,0 0-1,-1-1 0,1 1 0,0 0 28,4 10-369,-9 7 303,0 0 0,0 0 0,-2 0 0,0 0 0,-1-1 0,-1 0 0,0 0 0,-1 0 0,-3 3 66,9-14 0,-11 21 211,-2 0 0,0-1 0,-1 0 0,-2-2 0,0 0 0,-19 18-211,36-39 21,-1 0 1,1 0-1,-1 0 1,0 0-1,1 0 0,-1 0 1,0 0-1,0-1 1,-1 1-1,1 0 0,0-1 1,0 0-1,-1 0 1,1 0-1,-1 0 0,1 0 1,-1 0-1,1 0 1,-1-1-1,0 1 0,1-1 1,-1 0-1,1 0 1,-1 0-1,0 0 0,1-1 1,-1 1-1,0 0 1,1-1-1,-1 0 0,1 0 1,-1 0-1,1 0 1,0 0-1,-1 0 0,1-1 1,0 1-1,0-1 1,0 1-1,0-1 0,0 0 1,0 0-1,-1-1-21,-2-3-457,1 0 0,0-1 0,0 1-1,1-1 1,0 1 0,0-1 0,1 0 0,-1 0-1,1-1 1,1 1 0,0 0 0,-1-4 457,3-16-3896</inkml:trace>
  <inkml:trace contextRef="#ctx0" brushRef="#br0" timeOffset="-126339.479">4980 13074 5921,'67'-58'8089,"-27"19"-5984,34-13 129,-51 77-2156,-22-23-73,0 3 5,0-1 0,1 0 0,0 0 0,0 0 1,0 0-1,0 0 0,0 0 0,1 0 0,0-1 0,0 1 0,0-1 1,0 0-1,0 0 0,1 0 0,-1 0 0,1-1 0,0 1 0,0-1 0,0 0 1,0 0-1,0 0 0,0-1 0,1 1 0,-1-1 0,0 0 0,1 0 1,-1-1-1,1 0 0,-1 1 0,5-2-10,163-65 399,-170 65-421,-1 1 1,0-1-1,0 1 1,0 0-1,0 0 1,1 0-1,-1 0 1,0-1-1,0 1 1,1 1-1,-1-1 1,0 0-1,0 0 1,0 0-1,1 1 1,-1-1-1,0 1 0,0-1 1,0 1-1,0-1 1,0 1-1,0-1 1,0 1-1,0 0 1,0 0-1,0 0 1,0-1-1,0 1 1,0 0-1,-1 0 1,1 0-1,0 0 1,-1 0-1,1 1 1,-1-1-1,1 0 1,-1 0-1,1 0 1,-1 0-1,0 1 1,0-1-1,0 0 1,0 0-1,1 0 1,-1 1-1,-1-1 1,1 0-1,0 0 1,0 1-1,0-1 0,-1 0 1,1 0-1,-1 0 1,1 0-1,-1 0 1,1 1-1,-1-1 1,1 0-1,-1 0 1,0 0 21,-15 21-3132,-4-3 78</inkml:trace>
  <inkml:trace contextRef="#ctx0" brushRef="#br0" timeOffset="-130097.803">404 12856 7194,'-1'-7'4493,"0"18"-2697,2 19-1496,-2 0 0,-1 0-1,-2-1 1,-4 17-300,-1 11 148,8-44-123,-14 71 103,5 2 0,3-1 1,4 1-1,4 0 0,3 0 1,6 13-129,7-43 145,-17-57-141,0 1 0,-1 0 0,1-1-1,0 1 1,0 0 0,0 0 0,0-1 0,0 1-1,0 0 1,0-1 0,0 1 0,0 0 0,0-1 0,0 1-1,1 0 1,-1 0 0,0-1 0,0 1 0,0 0 0,0 0-1,0-1 1,0 1 0,1 0 0,-1 0 0,0-1 0,0 1-1,0 0 1,1 0 0,-1 0 0,0-1 0,0 1-1,1 0 1,-1 0 0,0 0 0,0 0 0,1 0 0,-1-1-1,0 1 1,1 0 0,-1 0 0,0 0 0,0 0 0,1 0-1,-1 0 1,0 0 0,1 0 0,-1 0 0,0 0 0,0 0-1,1 0 1,-1 0 0,0 1 0,1-1 0,-1 0-1,0 0 1,0 0 0,1 0 0,-1 0 0,0 1 0,0-1-1,1 0-3,1-216-1503,-5 118-1233,-4-3-82</inkml:trace>
  <inkml:trace contextRef="#ctx0" brushRef="#br0" timeOffset="-129815.707">381 12903 6401,'4'-16'2562,"1"15"-312,13 65-802,13 102-1247,-17-82 197,3-2 0,3 0 0,12 23-398,25-3 702,-56-100-672,0 0 1,1-1 0,-1 1-1,0-1 1,1 1-1,0-1 1,-1 0 0,1 1-1,0-1 1,0 0 0,-1 0-1,1 0 1,0 0-1,0-1 1,0 1 0,0 0-1,0-1 1,0 0-1,1 1 1,-1-1 0,0 0-1,0 0 1,0 0-1,0 0 1,0 0 0,0-1-1,0 1 1,0-1 0,0 1-1,0-1 1,0 0-1,0 0 1,0 0 0,0 0-1,0 0 1,0 0-31,51-59 1088,-31 17-822,-1 0 1,-2-1-1,-3-1 1,-1 0-1,-2-1 1,-2-1-1,-1-7-266,6-125 171,-16 169-158,-1 1 0,1-1 0,-2 1 0,1 0 0,-1-1-1,0 1 1,-1 0 0,0 0 0,-4-7-13,5 14-50,0-1 0,1 1-1,-1 0 1,0 1 0,0-1 0,0 0 0,0 1-1,-1-1 1,1 1 0,0-1 0,-1 1-1,1 0 1,0 0 0,-1 0 0,0 0 0,1 1-1,-1-1 1,1 1 0,-1-1 0,0 1 0,1 0-1,-1 0 1,0 0 0,1 1 0,-1-1-1,0 1 1,1-1 0,-1 1 0,1 0 0,-1 0-1,1 0 1,-1 0 0,1 0 0,0 0 0,-1 1-1,1 0 1,0-1 0,0 1 0,0 0-1,0 0 1,1 0 0,-1 0 0,0 0 0,1 0-1,-1 0 1,1 1 0,0-1 0,0 1 0,-1 1 50,-12 29-3334,11 0-306</inkml:trace>
  <inkml:trace contextRef="#ctx0" brushRef="#br0" timeOffset="-128729.939">1109 13208 3985,'19'4'3423,"-19"1"2671,-9 6-5576,8-11-138,-16 17-239,1-1-1,1 2 0,0 0 0,1 1 1,2 0-1,-1 1 0,2 0 0,1 1 0,1 0 1,0 1-1,2 0 0,0 0 0,2 1 0,-1 7-140,14 37 201,-8-66-196,0 0 0,1 0 1,-1 0-1,0 0 1,1-1-1,-1 1 1,1 0-1,0 0 0,-1 0 1,1-1-1,0 1 1,-1 0-1,1 0 0,0-1 1,0 1-1,0-1 1,-1 1-1,1-1 1,0 1-1,0-1 0,0 0 1,0 1-1,0-1 1,0 0-1,0 0 1,0 1-1,0-1 0,0 0 1,0 0-1,0 0 1,0 0-1,0 0 1,0-1-1,0 1 0,0 0 1,0 0-1,0-1 1,0 1-1,0 0 0,-1-1 1,2 1-6,35-29 180,-17 6-101,-2-1 0,0 0 0,-2-2 0,0 0 0,-2 0 0,9-26-79,-5 14 47,-2 0 0,-2-1 0,-1-1 1,-3 0-1,3-21-47,-14 50-9,-6 25-29,-19 113-129,22-93 145,0-2 25,1 0 0,2 1 0,1-1-1,2 1 1,2 5-3,-5-36 6,1 0 0,0 0-1,0 0 1,0 0 0,0 0 0,0-1-1,0 1 1,0 0 0,0 0-1,1 0 1,-1 0 0,1-1-1,-1 1 1,1 0 0,0-1-1,0 1 1,-1 0 0,1-1-1,1 1 1,-1-1 0,0 1 0,0-1-1,0 1 1,1-1 0,-1 0-1,1 0 1,-1 0 0,1 0-1,-1 0 1,1 0 0,0 0-1,-1 0 1,1-1 0,0 1-1,0-1 1,-1 1 0,1-1 0,0 0-1,0 1 1,0-1 0,0 0-1,-1 0 1,1-1 0,0 1-1,0 0 1,0 0 0,0-1-1,-1 1 1,2-1-6,5-6 37,0-1 0,0 0 0,0 0 0,-1 0 0,0-1 0,0 0 0,-1 0 0,0-1 1,2-5-38,29-55 130,-2 0 0,-4-2 0,1-13-130,-16 40 19,-1-1 1,-3 0-1,-2-1 0,-2 0 0,-2-1 0,-2-3-19,-9 15-268,-30 425-140,32-368 453,1 1-1,0 0 1,2-1 0,1 1 0,0-1-1,2 1 1,1-1 0,0 1-1,1-2 1,2 1 0,2 4-45,-7-21 20,0 0 0,0 0-1,0 0 1,1 0 0,0-1 0,0 1 0,0-1-1,0 0 1,0 0 0,1 0 0,0 0 0,-1-1 0,1 1-1,3 0-19,-6-3 9,-1 0 0,1 0 0,-1 0 0,1 0 0,-1 0 0,1-1 0,-1 1 0,1 0 0,-1 0 0,1-1 0,-1 1 0,1 0 0,-1-1 0,0 1 0,1 0 0,-1-1 0,1 1 0,-1-1 0,0 1 0,0-1 0,1 1 0,-1-1 0,0 1 0,0-1 0,1 1 0,-1-1 0,0 1 0,0-1 0,0 1 0,0-1 0,0 1 0,0-1 0,0 0 0,0 1 0,0-1 0,0 1 0,0-1 0,0 1 0,0-1 0,0 1 0,-1-1 0,1 1 0,0-1 0,0 1 0,-1-1 0,1 1 0,0-1 0,-1 1 0,1-1 0,0 1 0,-1 0 0,1-1 0,-1 1 0,1 0 0,0-1 0,-1 1 0,1 0 0,-1-1 0,1 1 0,-1 0 0,1 0 0,-1 0-9,-43-68 251,23 37-231,0-1 0,2 0-1,2-1 1,1-2 0,1 1-1,0-7-19,15 39-7,0 0 0,0 0 0,0 1 0,0-1 0,0 0 0,0 1 0,1-1 0,-1 0 1,1 0-1,-1 1 0,1-1 0,-1 1 0,1-1 0,0 0 0,0 1 0,0-1 0,0 1 0,0 0 0,0-1 0,0 1 0,0 0 0,0 0 0,1-1 0,-1 1 0,1 0 0,-1 0 0,1 1 0,-1-1 0,1 0 0,-1 0 0,1 1 0,0-1 0,-1 1 0,1-1 0,0 1 0,-1 0 1,1 0-1,0 0 0,0 0 0,-1 0 0,1 0 0,0 0 0,-1 0 0,1 1 0,0-1 0,-1 1 0,1-1 0,0 1 0,-1 0 0,2 0 7,2-1-7,73 6-63,-44-2-350,0-2 0,0-2 0,0-1-1,29-4 421,34-15-2992,-73 14 810,-1-1-1,0-1 0,0-1 0,-1-1 1,4-3 2182,10-15 928,-11 7 6020,-25 25-4203,-5 18-1816,-2 1-586,-5 9-87,1 0 1,2 1 0,1 0 0,2 0-1,1 1 1,2 0 0,1 0 0,1 13-257,1-43 30,0-1 0,-1 1 1,1-1-1,1 1 0,-1 0 0,0-1 1,1 1-1,0 0 0,0-1 0,0 1 1,0-1-1,0 0 0,1 1 1,-1-1-1,1 0 0,0 0 0,0 0 1,0 0-1,1 0 0,-1 0 0,1-1 1,-1 1-1,1-1 0,0 0 0,0 0 1,0 0-1,0 0 0,0 0 1,1-1-1,-1 1 0,0-1 0,1 0 1,0 0-31,3-2 44,0 0 1,0-1 0,0 0-1,-1 0 1,1-1-1,0 0 1,-1 0 0,0 0-1,0-1 1,0 0 0,0 0-1,0 0 1,4-6-45,15-12 97,-1-2 1,-1 0 0,-1-2-1,-1 0 1,-2-2 0,0 0-1,-2-1 1,-1 0 0,5-16-98,-14 30 36,-1 0 0,-1 0 0,0-1 0,-1 1 0,0-1 0,-1-1 0,-1-2-36,-1 17 10,-1 0 1,1 0 0,-1 0 0,1-1 0,-1 1-1,0 0 1,0 0 0,0 0 0,-1 0 0,1-1-1,0 1 1,-1 0 0,1 0 0,-1 0-1,0 0 1,0 0 0,0 0 0,0 0 0,0 0-1,0 0 1,0 0 0,-1 1 0,1-1-1,-1 0 1,1 1 0,-1-1 0,1 1 0,-1 0-1,0 0 1,0-1 0,0 1 0,0 0 0,0 0-1,0 1 1,0-1 0,0 0 0,0 1-1,0-1 1,0 1 0,-1 0 0,1-1 0,0 1-1,0 0 1,0 1 0,0-1 0,-2 0-11,-13 6 4,0 0 0,0 0 0,1 2 0,0 0 0,1 1 0,0 0 0,0 1 0,1 1 0,1 1 0,-1 0 0,-5 7-4,15-15-72,-39 45-4712,37-36 1249</inkml:trace>
  <inkml:trace contextRef="#ctx0" brushRef="#br0" timeOffset="-125524.325">6245 12536 6953,'13'-32'6176,"-6"38"-3483,-2 57-1931,8 402 83,-12-371-709,-2-93-230,1 0 0,-1 0 0,1-1 0,-1 1 0,0 0 0,1-1 0,-1 1 0,0-1 0,0 1 0,1-1 0,-1 1 0,0-1 0,0 1 0,0-1 0,0 0 0,1 0 0,-1 1 0,0-1 0,0 0 0,0 0 0,0 0 0,0 0 0,0 0 0,0 0 0,0 0 0,0 0 0,1 0 0,-1-1 0,0 1 0,0 0 0,0 0 0,0-1 0,0 1 0,1-1 0,-1 1 0,0-1 0,0 1 0,1-1 0,-1 1 0,0-1 0,1 0 0,-1 1 0,0-1 0,0 0 94,-2-1-474,-29-17-2791</inkml:trace>
  <inkml:trace contextRef="#ctx0" brushRef="#br0" timeOffset="-125237.253">5996 12671 7602,'1'-6'416,"-1"0"-1,1 0 1,-1 0 0,2 0 0,-1 1 0,1-1 0,-1 0 0,2 1 0,-1-1 0,1 1 0,-1 0 0,1 0 0,1 0 0,-1 0 0,1 0 0,0 1-1,1-2-415,13-7 126,1 0 0,0 2-1,1 0 1,0 1-1,1 1 1,0 1-1,0 1 1,1 1-1,0 0 1,0 2-1,0 1 1,0 0-1,1 2 1,-1 0-1,1 2 1,5 1-126,-5-1 36,0 0 1,0 2-1,0 1 0,-1 0 0,1 2 1,-1 1-1,0 0 0,-1 2 1,17 9-37,-35-18 19,-1 2 1,1-1-1,-1 0 1,1 1-1,-1-1 0,1 1 1,-1-1-1,0 1 1,0 0-1,0 0 1,0 0-1,0 1 1,0-1-1,-1 0 1,1 1-1,-1-1 1,0 1-1,1-1 1,-1 1-1,0-1 1,0 1-1,-1 0 0,1 0 1,-1 0-1,1-1 1,-1 1-1,0 0 1,0 0-1,0 0 1,0 0-1,-1-1 1,1 1-1,-1 0 1,0 0-1,1-1 1,-1 1-1,-1 0 1,1-1-1,0 1 0,-2 1-19,-67 65 697,54-56-585,0 0 0,-1-1 0,-1-1 0,0-1 0,0-1 0,-1 0 1,0-1-1,-1-1 0,1-1 0,-2-1 0,-12 2-112,29-7-46,1 1-1,-1-1 0,0 1 1,1-1-1,-1 0 0,0 0 0,1-1 1,-1 1-1,0-1 0,1 0 1,-1 0-1,1 0 0,-1 0 1,1 0-1,0-1 0,-1 0 1,1 0-1,0 0 0,0 0 1,0 0-1,0 0 0,1-1 1,-1 1-1,1-1 0,-1 0 1,1 0-1,0 0 0,0 0 1,0 0-1,1-1 0,-1 0 47,-5-37-3412,13-2-259</inkml:trace>
  <inkml:trace contextRef="#ctx0" brushRef="#br0" timeOffset="-124735.916">7188 12414 7714,'-1'1'143,"1"-1"0,0 0 1,0 1-1,0-1 0,0 0 0,0 1 1,1-1-1,-1 0 0,0 1 1,0-1-1,0 0 0,0 1 0,0-1 1,0 0-1,0 0 0,1 1 1,-1-1-1,0 0 0,0 0 1,0 1-1,1-1 0,-1 0 0,0 0 1,0 1-1,1-1 0,-1 0 1,0 0-1,0 0 0,1 0 1,-1 1-1,0-1 0,1 0 0,-1 0 1,0 0-1,0 0 0,1 0 1,-1 0-1,0 0 0,1 0 1,-1 0-1,0 0 0,1 0 0,-1 0 1,0 0-1,1 0 0,-1 0 1,0 0-1,1 0 0,-1-1-143,3 46 450,-1 1-1,-3-1 1,-2 0-1,-2 0 1,-6 26-450,9-57 95,-42 294 1567,49-268-1243,-5-39-405,1 0 0,-1-1 0,1 1 0,-1-1 0,1 1 0,-1-1 0,1 1 0,0-1 0,-1 1 0,1-1 0,0 0 0,0 1 0,-1-1 0,1 0-1,0 0 1,0 1 0,0-1 0,-1 0 0,1 0 0,0 0 0,0 0 0,-1 0 0,1 0 0,0 0 0,0 0 0,0-1 0,-1 1 0,1 0 0,0 0 0,0-1 0,-1 1 0,1 0 0,0-1 0,-1 1 0,1-1 0,0 1 0,-1-1 0,1 1 0,0-1 0,-1 1 0,1-1 0,-1 0 0,1 1 0,-1-1 0,0 0 0,1 1 0,-1-2-14,26-23 222,-1-2-1,-1-1 0,-1 0 1,0-5-222,-3 5 86,192-278 208,-150 221-581,-57 81-2076,-13 11-1575,-7 3-170</inkml:trace>
  <inkml:trace contextRef="#ctx0" brushRef="#br0" timeOffset="-124386.299">7303 12754 6369,'-3'31'2665,"0"-6"176,7-6-1497,5 0-464,7 0-160,5-6-32,2-1-112,7 2-71,-1-2-169,9 2-112,-5-5-272,-1-9 3176,-5 8-6552,-2-10 3064</inkml:trace>
  <inkml:trace contextRef="#ctx0" brushRef="#br0" timeOffset="-124057.072">7298 12102 8706,'-80'9'4725,"6"29"-3607,53-23-1147,0 2-1,1 0 1,1 2-1,1 0 1,-2 4 29,-10 17 91,1 1-1,3 2 1,1 1 0,2 0 0,2 2 0,3 0 0,1 2-91,2-6 80,2-1 1,3 2-1,1 0 0,1 0 1,3 1-1,2-1 1,1 9-81,2-22 26,2 1 0,1-1 0,1 0 0,2 0 1,0 0-1,2-1 0,2 0 0,11 25-26,-17-45 14,-1-1-1,2 0 1,0 1-1,0-2 1,0 1 0,1 0-1,0-1 1,0 0-1,1-1 1,0 1 0,0-1-1,0-1 1,1 1-1,0-1 1,0 0 0,0-1-1,1 0 1,-1-1 0,1 1-1,1-1-13,17 0 114,-1 0 0,1-2 0,0-1-1,-1-1 1,1-1 0,-1-1 0,1-2 0,-1-1 0,0 0-1,-1-2 1,0-1 0,0-1 0,0-1 0,-2-2 0,1 0-1,-2-1 1,0-2-114,17-10 241,-1-1 1,-1-2-1,-2-2 0,-1-2 0,-1-1 0,27-37-241,-28 30 266,-1-2-1,-2-2 1,-2 0 0,-2-3-266,-16 29 118,0 0 1,-1 0 0,-1-1-1,-1 0 1,-1 0-1,-1 0 1,-1-1 0,0 1-1,-2-1 1,0 0-1,-2-15-118,-1 26 28,0 0 0,0 1 0,-1-1 0,0 0-1,-1 1 1,0-1 0,0 1 0,-1 0 0,0 0-1,-1 1 1,0 0 0,0 0 0,-1 0-1,0 1 1,0 0 0,-1 0 0,0 1 0,0 0-1,-9-5-27,-4-1 40,0 1 0,-1 0 0,0 2 0,0 1 0,-1 1 0,-1 1 0,1 1 1,-1 0-41,-5 1-340,-1 1 1,1 1 0,0 1 0,-1 2-1,1 1 1,-11 2 339,28-2-262,0 0 1,0 1-1,0 0 1,0 0-1,1 1 0,0 1 1,-1 0-1,2 1 1,-1 0-1,1 0 0,0 1 1,0 1-1,0 0 0,1 0 1,1 0-1,-6 7 262,-12 35-4127</inkml:trace>
  <inkml:trace contextRef="#ctx0" brushRef="#br0" timeOffset="-448312.709">3469 5159 9282,'1'12'4577,"-4"-6"-312,2-7-1937,1-1-1679,3-2-377,1-7-232,-4-6-4305,-4 2 1456</inkml:trace>
  <inkml:trace contextRef="#ctx0" brushRef="#br0" timeOffset="-450431.999">1293 5875 7866,'21'-74'8652,"-21"96"-6131,-51 292-1520,17-37-785,33-274-214,-4 39 37,2 1-1,2 0 1,1 0-1,3 12-38,12-2 204,-44-102-2268,8 5-1585,-4-10-452</inkml:trace>
  <inkml:trace contextRef="#ctx0" brushRef="#br0" timeOffset="-450060.502">883 5777 8698,'-15'-58'6985,"34"-1"-4340,-4 41-2524,1 1 0,1 0 0,0 1-1,1 1 1,0 1 0,2 0 0,-1 2 0,2 0 0,-1 1 0,2 1 0,16-5-121,-16 7-17,0 0 1,1 1 0,0 2 0,1 0 0,-1 1 0,1 2-1,0 0 1,-1 2 0,1 0 0,0 2 0,-1 0 0,1 2 0,-1 1-1,0 0 1,0 2 0,0 0 0,-1 2 0,5 3 16,-20-9-4,0 1 0,0 0 0,-1 0 0,1 0 0,-1 1 0,0 0 0,0 0 1,0 0-1,-1 1 0,0 0 0,0 0 0,-1 0 0,1 1 0,-1 0 0,-1 0 0,1 0 0,-1 0 0,0 0 1,-1 0-1,0 1 0,0 0 0,-1-1 0,1 1 0,-2 0 0,1-1 0,-1 1 0,0 0 0,-1 5 4,-8 16 139,-1-1 0,-1 0-1,-1 0 1,-2-1-1,-1-1 1,-1 0-1,-1-1 1,-1 0 0,-1-2-1,-22 21-138,10-10 334,-1-2 1,-2-2-1,-2-1 1,-38 25-335,72-53 10,0 1 3,1-1-1,-1 1 0,0-1 1,1 0-1,-1 1 0,0-1 1,0 0-1,0 0 0,0 0 1,0 0-1,-1-1 1,1 1-1,0-1 0,0 1 1,0-1-1,-1 0 0,1 0 1,0 1-1,0-2 0,-1 1 1,1 0-1,0 0 0,-2-1-12,4 0-85,0-1 0,0 1-1,0 0 1,0 0-1,0-1 1,0 1 0,0 0-1,0 0 1,1 0-1,-1-1 1,0 1 0,1 0-1,-1 0 1,1 0-1,-1 0 1,1 0 0,0 0-1,-1 0 1,1 0-1,0 0 1,0 0 0,0 0-1,0 0 1,0 1-1,0-1 1,0 0 0,0 1-1,0-1 1,0 0-1,0 1 1,0-1 0,0 1-1,0 0 1,1-1-1,0 1 86,-2 0-134,32-14-3844,12 5-338</inkml:trace>
  <inkml:trace contextRef="#ctx0" brushRef="#br0" timeOffset="-449580.378">1845 6232 4201,'-2'-76'8560,"-2"50"-5066,-8 49-426,-11 58-2599,4 1 1,-7 65-470,26-31 266,0-114-258,0 0-1,0 0 0,0 0 1,1 0-1,-1 0 0,1 0 1,-1-1-1,1 1 0,0 0 1,0 0-1,-1-1 0,1 1 1,0 0-1,1-1 0,-1 1 1,0-1-1,0 1 0,1-1 1,-1 0-1,1 0 0,-1 1 0,1-1 1,-1 0-1,1 0 0,0 0 1,0-1-1,-1 1 0,1 0 1,0-1-1,0 1 0,0-1 1,0 0-1,0 1 0,0-1 1,-1 0-1,1 0 0,0 0 1,0-1-1,2 1-7,65-38 253,-26-3-156,-2-2-1,-2-2 1,-2-2-1,-2-1 1,15-29-97,-29 45 28,-1-1 1,-2 0-1,-1-2 0,0-5-28,-14 20-4,-32 104-163,24-60 142,-6 21 32,2 0 0,2 1 0,2 0 0,0 37-7,5-76 11,0 0 0,1 0 0,0 0-1,0 0 1,0 0 0,1 0 0,0 0 0,0-1-1,0 1 1,1-1 0,2 4-11,-4-8 5,1 0 1,-1 0-1,1-1 1,0 1-1,0 0 1,-1-1-1,1 1 1,0-1-1,0 1 1,1-1-1,-1 0 1,0 0-1,0 0 1,0 0-1,1-1 1,-1 1-1,1 0 0,-1-1 1,0 0-1,1 1 1,-1-1-1,1 0 1,-1-1-1,1 1 1,-1 0-1,0 0 1,1-1-1,-1 0 1,0 1-1,1-1 1,-1 0-1,0 0 1,2-1-6,71-44 26,41-60 480,-69 54-3173,5-4 387</inkml:trace>
  <inkml:trace contextRef="#ctx0" brushRef="#br0" timeOffset="-448576.77">2621 5409 9250,'-3'10'5851,"7"10"-5258,-2-10-150,8 120 543,-5 0 1,-5 0-1,-7 1 0,-9 30-986,1 18 674,12 26 416,4-200-671,2-13-139,1-20 35,2-19-25,7-34-129,-4 0 0,-3 0 0,-5 0 0,-7-73-161,-6 110-92,9 50 10,-1 21 51,1 0 0,2 0 0,0 0 0,2 0 1,1 0-1,1 0 0,1 0 0,2-1 0,4 16 31,-9-40 0,-1 1 0,1-1 0,0 0 0,-1 1 0,1-1 0,0 0 0,1 1 0,-1-1 0,0 0 0,0 0-1,1 0 1,-1 0 0,1 0 0,0 0 0,0 0 0,0-1 0,0 1 0,0-1 0,0 1 0,0-1 0,0 0 0,0 0-1,1 0 1,-1 0 0,0 0 0,1 0 0,-1-1 0,1 1 0,-1-1 0,1 0 0,-1 1 0,1-1 0,0-1 0,74-42 34,-44 19-4,-1-1 0,-2-2-1,0-1 1,-2-1 0,-1-2 0,-1 0-1,21-36-29,-42 58 3,0 0-1,-1 0 1,0-1-1,0 0 1,-1 0-1,0 0 0,0 0 1,-2 0-1,1 0 1,-1-1-1,0-2-2,-12 82-228,-2 9 172,-4 65 44,16-140 12,1 0-1,0 0 1,0 0-1,0 0 1,0 0-1,0 0 1,0 0-1,1-1 1,0 1-1,-1 0 1,1 0-1,0 0 1,0-1-1,1 1 1,-1 0 0,1-1-1,-1 1 1,1-1-1,0 0 1,0 1-1,0-1 1,0 0-1,0 0 1,0 0-1,0-1 1,1 1-1,-1 0 1,1-1 0,-1 0-1,1 1 1,0-1-1,0 0 1,-1 0-1,1-1 1,0 1-1,0-1 1,0 1-1,0-1 1,0 0-1,0 0 1,0 0 0,0 0-1,-1-1 1,1 1-1,0-1 1,0 0-1,0 1 1,0-2-1,-1 1 1,18-9 19,-2-2-1,1 0 1,-2-1-1,0 0 1,0-2-1,-1 0 1,-1-1-1,11-15-18,-18 23 4,0-1 0,-1 0 0,0 0 0,-1-1 0,0 0 0,0 0 0,-1 0-1,-1-1 1,1 0 0,-2 0 0,1 0 0,0-10-4,-24 197-328,18-162 329,1 0 0,0 0-1,1 0 1,0 0 0,1 1 0,1-1 0,0 0 0,3 8-1,-3-20 1,0 0 0,0 0 0,-1-1 0,1 1 0,0-1 0,0 0 0,1 0 0,-1 1 0,0-1 0,0 0 0,0-1 0,1 1 0,-1 0 0,0-1 0,1 1 0,-1-1 0,1 0 0,-1 0 0,1 0 0,-1 0 0,0 0 0,1 0 0,-1-1 0,1 1 0,-1-1 0,0 0 0,1 1 0,-1-1 0,0 0 0,0-1 0,0 1 0,0 0 0,0 0 0,0-1 1,0 1-1,0-1 0,0 0 0,-1 0 0,1 0-1,180-132 133,-128 89-107,65-45-20,-118 89-8,0 1 0,-1-1 0,1 1 0,0-1-1,-1 1 1,1-1 0,0 1 0,0 0 0,-1-1 0,1 1 0,0 0 0,0 0 0,0-1-1,0 1 1,0 0 0,-1 0 0,1 0 0,0 0 0,0 0 0,0 0 0,0 0 0,0 0-1,-1 1 1,1-1 0,0 0 0,0 0 0,0 1 0,0-1 0,-1 1 0,1-1-1,0 0 1,0 1 0,-1-1 0,1 1 0,-1 0 0,1-1 0,0 1 0,-1 0 0,1-1-1,-1 1 1,1 0 0,-1 0 0,1-1 0,-1 1 0,0 0 0,1 0 0,-1 0 0,0-1-1,0 1 1,0 1 2,1 49-112,-1-42 105,-1 1 8,0-8 0,0 0 0,0 1-1,1-1 1,-1 0 0,1 1 0,-1-1 0,1 0 0,0 1 0,0-1-1,0 1 1,0-1 0,1 0 0,-1 1 0,0-1 0,1 0 0,0 1 0,-1-1-1,1 0 1,0 0 0,0 0 0,1 0 0,-1 0 0,0 0 0,1 0-1,-1 0 1,1 0 0,-1 0 0,1-1 0,0 1 0,0-1 0,0 1 0,0-1-1,0 0 1,1 1-1,3-3 5,0-1-1,1 1 1,-1-1-1,0-1 1,0 1-1,0-1 1,-1 0-1,1 0 1,-1-1-1,1 0 1,-1 0-1,4-3-4,3-3 18,88-55-160,-100 66 122,-1-1 0,1 1 1,0-1-1,-1 1 0,1 0 1,0-1-1,-1 1 0,1 0 1,0 0-1,0-1 0,-1 1 1,1 0-1,0-1 0,0 1 1,0 0-1,0 0 0,0-1 1,0 1-1,0 0 0,0 0 1,0-1-1,1 1 0,-1 0 1,0 0-1,0-1 0,1 1 1,-1 0-1,0-1 0,1 1 1,-1 0-1,1-1 1,-1 1-1,1-1 0,-1 1 1,1-1-1,-1 1 0,1-1 1,0 1-1,-1-1 0,1 0 1,-1 1-1,1-1 0,0 0 1,0 1-1,-1-1 0,1 0 1,0 0-1,-1 0 0,1 1 1,0-1-1,0 0 0,-1 0 1,1 0-1,0 0 0,0-1 1,-1 1-1,1 0 0,0 0 1,0 0-1,-1-1 0,1 1 1,0 0 19,-13 20-693,-1 0 1,0-1-1,-2-1 1,0 0-1,-2-1 0,0 0 1,-16 11 692,4-3-2490</inkml:trace>
  <inkml:trace contextRef="#ctx0" brushRef="#br0" timeOffset="-404707.333">13900 2668 7026,'3'-19'5368,"0"29"-1240,-4 97-2135,-4-1 0,-13 65-1993,7-75 554,-37 317 1121,55-359-1420,-7-54-250,1 1 1,-1-1 0,1 0-1,-1 0 1,1 1 0,-1-1-1,1 0 1,-1 0-1,1 1 1,-1-1 0,1 0-1,-1 0 1,1 0 0,-1 0-1,1 0 1,-1 0 0,1 0-1,-1 0 1,1 0 0,-1 0-1,1 0 1,0 0 0,-1-1-1,1 1 1,-1 0 0,1 0-1,-1 0 1,1-1 0,-1 1-1,0 0 1,1-1 0,-1 1-1,1 0 1,-1-1-1,0 1 1,1 0 0,-1-1-1,0 1 1,1-1 0,-1 1-1,0-1 1,1 1 0,-1-1-1,0 1 1,0-1 0,0 1-6,26-70 348,-5-71-27,-6-1 1,-5-28-322,-7 138-91,1 28-144,-3 26 123,-1-20 107,1 9-7,-1 21-31,2 0 0,1-1 0,2 0 0,1 1 0,1-1 0,7 17 43,-13-46 2,-1 1-1,1-1 0,0 1 0,1-1 0,-1 1 1,0-1-1,1 0 0,-1 1 0,1-1 0,0 0 1,-1 0-1,1 0 0,0 0 0,0-1 0,1 1 1,-1-1-1,0 1 0,0-1 0,1 1 0,-1-1 0,1 0 1,-1 0-1,1-1 0,0 1 0,-1 0 0,1-1 1,0 1-1,-1-1 0,1 0 0,0 0 0,-1 0 1,1 0-1,0-1 0,0 1 0,-1-1 0,1 0 1,-1 1-1,1-1 0,0-1-1,13-7 14,0-1-1,-1-1 1,0-1 0,-1 0 0,-1-1-1,0 0 1,0-1 0,-2 0 0,2-4-14,-7 12 4,15-20 44,0 0-1,-2-1 0,-1-1 1,-2-1-1,13-28-47,-26 40 100,-16 41-114,4-3 2,2 0 1,0 0 0,1 1-1,1 0 1,2 0 0,0 0-1,1 1 1,1 9 11,1-31 2,0 1 0,0-1 0,-1 0 0,1 1 0,0-1 0,1 1 0,-1-1 0,0 0 0,0 1 0,1-1 0,-1 1 0,0-1 0,1 0 0,0 0 0,-1 1 0,1-1 0,0 0 0,-1 0 0,1 0 0,0 1 0,0-1 0,0 0 0,0 0 0,0 0 0,0-1 0,1 1 0,-1 0 0,0 0 0,0-1 0,0 1 0,1 0 0,-1-1 0,0 1 0,1-1 0,-1 0 0,1 0 0,-1 1 0,0-1 0,1 0 0,-1 0 0,1 0 0,-1 0 0,0 0 0,1-1 0,-1 1 0,1 0 0,-1-1 0,0 1 0,1-1 0,-1 1 0,0-1 0,0 0 0,1 1 0,-1-1 0,0 0 0,0 0 0,0 0 0,0 0 0,0 0 0,0 0-2,23-16 50,-1 0-1,0-2 0,-2-1 1,0-1-1,13-17-49,39-38 60,-72 73-64,1 1 1,0 0-1,-1 0 0,1 0 1,0 0-1,0 0 0,0 1 1,0-1-1,1 0 0,-1 1 1,0 0-1,1-1 0,-1 1 1,0 0-1,1 0 0,0 0 1,-1 1-1,1-1 0,-1 1 1,1-1-1,0 1 0,0 0 1,-1 0-1,1 0 0,0 0 1,-1 1-1,1-1 0,0 1 1,-1-1-1,1 1 0,-1 0 1,2 1 3,2 4-12,0 1 0,-1 0-1,0 1 1,0-1 0,0 1 0,-1 0 0,0 0 0,-1 1 0,0-1 0,0 1 0,-1-1 0,0 1 0,1 6 12,8 26 14,-9-35-12,-2-4 1,0-1-1,-1 1 1,1 0-1,1-1 1,-1 1-1,0-1 1,0 1-1,0-1 1,1 1-1,-1-1 1,1 1-1,-1-1 1,1 1-1,0-1 1,0 1 0,-1-1-1,1 0 1,0 0-1,0 1 1,0-1-1,0 0 1,1 0-1,-1 0 1,0 0-1,0 0 1,1 0-1,-1 0 1,0-1-1,1 1 1,-1 0 0,1-1-1,-1 1 1,1-1-1,-1 0 1,1 1-1,-1-1 1,1 0-1,-1 0 1,1 0-1,0 0 1,-1 0-1,1 0 1,-1-1-1,1 1 1,-1 0 0,2-1-3,56-54 151,-52 46-140,0 1 0,1 0 1,1 0-1,-1 1 1,1-1-1,1 2 1,-1 0-1,5-2-11,17 8-766,-35-4-4230,-2 0 3306,-11-7-2960</inkml:trace>
  <inkml:trace contextRef="#ctx0" brushRef="#br0" timeOffset="-404490.358">14549 2631 4801,'-4'3'5321,"5"-1"-1504,-2-1-16,5 7-2833,1 0-688,5 2-104,9 1-96,5-1-2392,5-11-1505</inkml:trace>
  <inkml:trace contextRef="#ctx0" brushRef="#br0" timeOffset="-403752.667">15158 3035 8194,'0'-1'207,"0"1"1,1-1-1,-1 0 0,0 1 1,0-1-1,0 0 1,0 1-1,0-1 1,1 0-1,-1 1 1,0-1-1,0 0 0,-1 1 1,1-1-1,0 0 1,0 1-1,0-1 1,0 0-1,-1 1 0,1-1 1,0 0-1,0 1 1,-1-1-1,1 1 1,-1-1-1,1 0 0,0 1 1,-1-1-1,1 1 1,-1-1-1,1 1 1,-1 0-1,0-1 0,1 1 1,-1 0-1,1-1 1,-1 1-1,0 0 1,1-1-1,-1 1-207,-30 0 3261,24 5-3121,-1 0-1,1 0 0,0 1 1,0 0-1,1 1 0,-1-1 0,1 1 1,1 1-1,-1-1 0,1 1 1,1 0-1,0 0 0,0 0 1,0 1-1,1-1 0,0 1 1,-1 8-140,3-16 7,0 0 0,1 0 0,-1 1 0,1-1 0,-1 0 1,1 0-1,-1 1 0,1-1 0,0 0 0,-1 1 0,1-1 0,0 0 0,0 1 1,0-1-1,0 0 0,0 1 0,1-1 0,-1 0 0,0 1 0,1-1 1,-1 0-1,0 0 0,1 1 0,0-1 0,-1 0 0,1 0 0,0 0 0,-1 0 1,1 0-1,0 0 0,0 0 0,0 0 0,0 0 0,0 0 0,0 0 1,0 0-1,0-1 0,1 1 0,-1 0 0,0-1 0,0 1 0,0-1 0,1 1 1,-1-1-1,0 0 0,2 0-7,5-2 19,-1-2 1,0 1 0,1-1-1,-1 0 1,0-1 0,-1 1-1,1-1 1,-1-1-1,0 1 1,-1-1 0,1 0-1,-1 0 1,3-5-20,7-6 41,9-7 1,-2-1 0,-1-1 0,-1-1 0,-1-1 0,-1 0 0,-2-1 0,0-1 0,-3-1 0,0 0 0,7-31-42,-15 31 13,-7 20-41,-3 25-40,-58 179-161,56-175 251,2 0 0,0 1 0,2-1 0,0 1 0,0 0-1,2 0 1,1 0 0,0-1 0,1 3-22,0-19 5,-1 1-1,1-1 1,-1 1 0,1-1-1,0 0 1,0 1-1,0-1 1,0 0 0,1 0-1,-1 0 1,1 1-1,-1-1 1,1-1 0,0 1-1,0 0 1,0 0-1,-1-1 1,2 1 0,-1-1-1,0 1 1,0-1-1,0 0 1,1 0 0,-1 0-1,0 0 1,1-1-1,-1 1 1,1-1-1,-1 1 1,1-1 0,-1 0-1,1 0 1,0 0-1,-1 0 1,1 0 0,-1-1-1,1 1 1,-1-1-1,1 1 1,-1-1 0,0 0-1,1 0 1,-1 0-1,0-1 1,2 0-5,15-8 28,-1 0-1,0-1 1,-1-1-1,-1-1 1,0 0-1,8-10-27,48-58 96,-65 69-76,-11 22-80,-7 73-102,11-81 163,0-1 0,0 0 0,1 1 0,-1-1 1,1 1-1,-1-1 0,1 0 0,-1 0 0,1 1 1,0-1-1,0 0 0,-1 0 0,1 0 0,0 0 1,0 0-1,0 0 0,0 0 0,1 0 0,-1 0 1,0 0-1,0-1 0,0 1 0,1 0 0,-1-1 1,0 1-1,1-1 0,-1 0 0,0 1 0,1-1 1,-1 0-1,1 0 0,-1 0 0,1 0 0,-1 0 1,0 0-1,1 0 0,-1 0 0,1 0 0,-1-1 1,2 0-2,55-20 62,-37 9-38,0-1 0,0 0 0,-2-2-1,0 0 1,0-1 0,-1-2-24,-18 18 1,-1 0 1,1 0-1,-1 0 0,1 1 1,-1-1-1,0 0 0,1 0 1,-1 0-1,1 0 0,-1 0 1,1 0-1,-1 0 0,1-1 1,-1 1-1,0 0 0,1 0 1,-1 0-1,1 0 0,-1-1 1,1 1-1,-1 0 0,1-1 1,-1 1-1,1 0 0,-1-1 1,1 1-1,0 0 0,-1-1 1,1 1-1,0-1 0,-1 1 1,1-1-1,0 1 0,-1-1 1,1 1-1,0-1 0,0 1 1,0-1-1,0 1 0,-1-1 1,1 0-1,0 1 0,0-1 1,0 1-1,0-1 0,0 1 1,0-1-1,0 0 0,0 1 1,1-1-2,-5 4 2,1 0 0,0 1 0,1-1 0,-1 0 1,0 1-1,1 0 0,0 0 0,0-1 0,0 1 1,1 1-1,-1-1 0,1 0 0,0 0 0,0 0 0,0 1 1,1-1-1,-1 0 0,1 1 0,0-1 0,0 1 1,1-1-1,-1 0 0,1 1 0,0-1 0,0 0 1,1 0-1,-1 0 0,1 0 0,0 0 0,0 0 0,0 0 1,0 0-1,1-1 0,0 1 0,-1-1 0,3 1-2,-3-2-33,0-1-1,0 0 1,1 0 0,-1 0-1,1 0 1,-1 0-1,1-1 1,-1 1-1,1-1 1,0 1-1,-1-1 1,1 0-1,-1 0 1,1 0 0,0-1-1,-1 1 1,1 0-1,-1-1 1,1 0-1,-1 0 1,1 0-1,-1 0 1,1 0 0,-1 0-1,0 0 1,0-1-1,1 1 1,-1-1-1,0 0 1,-1 0-1,1 1 1,0-1-1,0 0 1,-1-1 0,2-1 32,38-64-6511,-29 26 1579</inkml:trace>
  <inkml:trace contextRef="#ctx0" brushRef="#br0" timeOffset="-403488.33">15704 2487 12763,'-8'-1'3649,"2"4"807,3-3-3607,5 0-257,-5 0-496,-2-2-4529,-2-2 1544</inkml:trace>
  <inkml:trace contextRef="#ctx0" brushRef="#br0" timeOffset="-402670.654">16179 2439 10402,'-19'34'5577,"6"2"-3294,-8 80-2353,18-99 685,3-14-598,-9 58 861,3 1 0,2 55-878,4-101 144,1 0-1,1 0 0,0 0 1,1-1-1,1 1 0,4 10-143,-7-22 19,0 0-1,1 0 0,0-1 0,-1 1 0,1 0 0,1-1 0,-1 0 0,0 1 1,1-1-1,0 0 0,-1 0 0,1 0 0,0-1 0,1 1 0,-1-1 0,0 0 1,1 1-1,0-2 0,-1 1 0,1 0 0,0-1 0,0 1 0,0-1 0,0 0 1,0-1-1,0 1 0,0-1 0,0 1 0,1-1-18,2-1 19,0 0-1,0-1 1,0 0 0,0 0 0,0 0-1,0-1 1,-1 0 0,1 0-1,-1-1 1,0 0 0,0 0 0,0 0-1,-1-1 1,1 1 0,-1-2-1,0 1 1,-1 0 0,1-1 0,-1 0-1,0 0 1,0 0 0,-1 0-1,0-1 1,0 0 0,-1 1 0,1-1-1,-1 0 1,-1 0 0,1 0-1,-1 0 1,-1-1 0,1 1-1,-1-1-18,-7-36 79,3 27-60,2 24-111,1 17 113,17-47 2,-2-1-1,0-1 1,-2 0-1,-1-1 0,-1 0 1,-1 0-1,-1-1 1,-2 0-1,0 0 1,-2-1-1,-1 0 1,-1-11-23,-2-52 56,-4 57-10,6 36-32,-4 44-68,-8 204 204,-5-22 352,23-160-838,2-60-5652,-1-25 2089</inkml:trace>
  <inkml:trace contextRef="#ctx0" brushRef="#br0" timeOffset="-402320.171">16689 2375 9618,'1'-20'4133,"-4"18"1957,0 16-5391,-21 187 696,6 59-1395,13-183 312,4 10 173,1-86-473,0 0 1,0 0-1,0 0 1,0 0-1,0 0 1,0 0-1,0 0 1,0 0-1,0 0 1,0 0-1,0 0 1,1 0-1,-1 0 1,0 0-1,1 0 1,-1 0-1,1 0 1,-1 0-1,1 0 1,-1-1-1,1 1 1,0 0-1,-1 0 1,1-1-1,0 1 1,0 0-1,-1-1 1,1 1-1,0-1 1,0 1-1,0-1 1,0 1-1,0-1 1,0 0-1,0 1 1,0-1-1,0 0 1,0 0-1,0 0 1,0 0-1,0 0 1,0 0-1,0 0 1,0 0-1,0 0 1,0 0-1,0 0 1,0-1-1,0 1 1,0 0-1,-1-1 1,1 1-1,1-1-12,9-5 69,-1 0 0,0-1 0,0 0-1,-1-1 1,0 0 0,0 0 0,-1-1-1,0 0 1,0-1 0,-1 0-1,3-5-68,24-42 70,-2-1 0,-3-1 0,-2-1-1,-3-2 1,3-17-70,6-12-102,-32 88 36,2-7-8,-6 14-669,-78 130-7773,43-69 3400</inkml:trace>
  <inkml:trace contextRef="#ctx0" brushRef="#br0" timeOffset="-401107.222">16802 2971 7050,'49'4'7038,"1"-13"-3969,-43 7-2875,1 0-1,-1 1 1,1-1 0,-1 1-1,1 1 1,-1 0-1,1 0 1,-1 0-1,1 1 1,-1 0-1,1 0 1,-1 1-1,1 0 1,0 1-194,-6-2 50,1 1-1,-1 0 1,0 0 0,1 1-1,-1-1 1,0 0 0,0 1 0,0-1-1,-1 1 1,1 0 0,-1 0-1,1-1 1,-1 1 0,0 0 0,0 0-1,0 0 1,0 0 0,-1 0-1,1 1 1,-1-1 0,0 0-1,0 1-49,8-96 2445,-8-89-2053,1 191-432,0 1 1,0 0-1,1-1 0,0 0 0,1 1 0,0-1 1,1 0-1,0 0 0,1-1 0,0 1 1,3 3 39,-5-11-56,-1-1 0,1 0 0,0 1 0,0-2 0,0 1 0,0 0 0,0 0 0,0-1 0,0 0 1,0 1-1,0-1 0,0 0 0,0-1 0,0 1 0,0 0 0,0-1 0,1 0 56,2 0-191,10-3-302,-1 0 0,0-1 0,-1-1 0,1 0 0,-1-1 0,-1 0 0,1-1 0,-1-1 0,0 0 0,-1-1 0,0 0 0,-1-1 0,0-1 0,-1 1 0,0-2 0,5-7 493,-12 16-60,0 0 1,-1 0 0,1 0-1,-1 0 1,1-1 0,-1 1-1,-1-1 1,1 0 0,-1 0-1,0 1 1,0-1 0,0-4 59,-1 8 20,0 1 1,-1-1-1,1 0 1,-1 0-1,1 0 1,-1 0-1,1 1 1,-1-1-1,0 0 1,0 1-1,1-1 1,-1 0-1,0 1 1,0-1-1,1 1 1,-1-1-1,0 1 1,0 0-1,0-1 1,0 1-1,0 0 1,0-1-1,0 1 1,0 0-1,0 0 1,0 0-1,0 0 1,0 0-1,0 0 1,0 0-1,1 0 1,-1 1-1,0-1 1,0 0-1,0 0 1,0 1-1,0-1 1,0 1-1,0-1 1,0 1-1,1-1 1,-1 1-1,0-1 1,0 1-1,1 0 1,-1-1-1,0 1 0,1 0 1,-1 0-1,1 0 1,-1-1-1,1 1 1,-1 0-1,1 0-20,-12 11 343,1 0 0,0 0 0,1 1 0,0 1-1,1 0 1,0 0 0,2 1 0,-1 0-1,0 4-342,-16 28 947,21-41-824,-9 15 369,2-1-1,0 2 0,1-1 0,1 1 0,-1 6-491,8-27 15,1 0 0,0 0-1,-1 0 1,1 0-1,-1 0 1,1 0 0,0 0-1,0 0 1,0 0 0,0 0-1,0 0 1,0 1 0,0-1-1,0 0 1,0 0 0,0 0-1,0 0 1,1 0 0,-1 0-1,0 0 1,1 0-1,-1 0 1,1 0 0,-1 0-1,1 0 1,0-1 0,-1 1-1,1 0 1,0 0 0,-1 0-1,1-1 1,0 1 0,0 0-1,0-1 1,0 1 0,0-1-1,0 1 1,0-1-1,0 1 1,0-1 0,0 0-1,0 1 1,0-1 0,0 0-1,0 0 1,1 0-15,52-11 121,-35 2-79,0 0 0,-1-2 0,0 0 0,-1-1 0,0-1 0,-1 0 0,0-1 0,-1-1 0,-1-1 0,0 0 0,-1-1 0,-1 0 0,0-1 0,-2 0 0,0 0 0,-1-2 0,-1 1 0,3-12-42,-3 4 30,-14 39-30,-63 207 93,68-218-83,1 1-1,-1-1 1,0 0-1,1 1 1,-1-1-1,0 1 1,1-1 0,0 1-1,-1-1 1,1 1-1,0-1 1,0 1 0,0-1-1,0 1 1,0-1-1,0 1 1,0-1 0,0 1-1,1-1 1,-1 1-1,1-1 1,-1 1 0,1-1-1,-1 0 1,1 1-1,0-1 1,0 0 0,0 1-1,0-1 1,0 0-1,0 0 1,0 0 0,0 0-1,0 0 1,0 0-1,1 0 1,-1 0 0,0 0-1,1-1 1,-1 1-1,1 0-9,10-3 25,0 0 0,0-1-1,0-1 1,0 1-1,0-2 1,-1 0 0,0 0-1,0-1 1,0 0 0,-1-1-1,1 0 1,-2-1-1,1 0-24,9-10 11,-1-1-1,-1-1 1,-1 0-1,0-1 1,-2-1-1,0-1 1,9-23-11,-17 45-4,-4 16-12,-2 22-31,-8 9 4,6-37 54,0 1 0,0 0-1,1-1 1,0 1 0,1 0-1,0 0 1,0 0 0,1 0-1,1 2-10,-1-10 7,-1 0 0,1 0 0,0 0 0,-1-1-1,1 1 1,0 0 0,0-1 0,0 1 0,1 0 0,-1-1-1,0 1 1,1-1 0,-1 0 0,1 1 0,-1-1-1,1 0 1,-1 0 0,1 0 0,0 0 0,0 0-1,-1-1 1,1 1 0,0 0 0,0-1 0,0 1-1,0-1 1,0 0 0,0 0 0,0 1 0,0-1 0,0-1-1,0 1 1,1 0-7,69-18 113,-62 15-97,158-71 111,-124 59-185,-43 16 54,0 0 0,0 0 0,-1-1 0,1 1-1,0 0 1,0 0 0,0 0 0,-1 0 0,1 0 0,-1 0 0,1 1-1,-1-1 1,1 0 0,-1 0 0,1 0 0,-1 0 0,0 1 0,0-1 0,0 0-1,0 0 1,0 0 0,0 1 0,0-1 0,0 0 0,0 0 0,0 0-1,-1 1 1,1-1 0,0 0 0,-1 0 0,1 0 0,-1 0 4,0 4-9,-7 54-23,9-58 33,0 0 0,0-1 1,-1 1-1,1 0 0,0 0 0,0 0 0,0-1 1,0 1-1,0-1 0,0 1 0,1-1 1,-1 1-1,0-1 0,0 1 0,0-1 1,0 0-1,1 0 0,-1 1 0,0-1 0,0 0 1,0 0-1,1 0 0,-1-1 0,0 1 1,0 0-1,0 0 0,0-1 0,1 1 1,-1 0-1,0-1 0,0 1 0,0-1 1,0 0-1,0 1 0,0-1 0,0 0 0,0 1 1,0-1-1,0 0 0,-1 0 0,1 0 1,0-1-2,8-2 13,2-2-9,0 0 0,0 0 0,0-2 0,-1 1 0,0-1 0,0-1 0,-1 0 0,0 0 0,-1-1 0,2-2-4,15-47-791,10-54 591,-37 14 249,-2 71-38,1 4-9,3 25-2,0-1 0,0 0 0,0 1-1,0-1 1,0 0 0,0 0 0,0 1 0,-1-1 0,1 0 0,0 0 0,0 1 0,0-1 0,0 0 0,0 0 0,0 1 0,-1-1 0,1 0 0,0 0 0,0 1 0,0-1 0,-1 0 0,1 0 0,0 0 0,0 0 0,0 1 0,-1-1 0,1 0 0,0 0-1,0 0 1,-1 0 0,1 0 0,0 0 0,-1 0 0,1 0 0,0 0 0,0 0 0,-1 0 0,1 0 0,0 0 0,-1 0 0,1 0 0,0 0 0,0 0 0,-1 0 0,1 0 0,0 0 0,0 0 0,-1 0 0,1 0 0,0-1 0,0 1 0,-1 0 0,1 0 0,0 0-1,0 0 1,0-1 0,-1 1 0,1 0 0,0 0 0,0 0 0,0-1 0,0 1 0,-1 0 0,1 0 0,0-1 0,0 1 0,0 0 0,-38 109 11,-22 83 595,55-109-296,6-81-304,-1 0 1,1 0-1,0 0 1,0 0-1,0 0 1,0 0-1,0 0 1,0-1-1,0 1 1,0 0-1,1-1 1,-1 1 0,1 0-1,0-1 1,-1 0-1,1 1 1,0-1-1,0 0 1,0 0-1,0 0 1,0 0-1,0 0 1,0-1-1,0 1 1,0 0-1,0-1 1,0 0-1,0 1 1,0-1-1,1 0 1,-1 0-1,0 0 1,0-1-1,0 1 1,1 0-7,77-18 30,-74 16-33,3-1-112,0 0 0,-1 0 1,1-1-1,-1 0 1,0 0-1,0-1 0,0 0 1,-1-1-1,1 0 115,-6 4-362,0 0 0,0 0 0,0 0 0,0-1 0,-1 1 0,1-1-1,-1 1 1,1-1 0,-1 0 0,0 0 0,0 1 0,0-1 0,0 0 0,-1 0-1,1 0 1,-1 0 0,0 0 0,0 0 0,0 0 0,0-1 362,-8-37-4727</inkml:trace>
  <inkml:trace contextRef="#ctx0" brushRef="#br0" timeOffset="-400856.371">17828 2328 10666,'-12'-2'5137,"9"2"-224,1-3-1968,2 3-2353,0-3-160,0 2-328,3-1 0,11 4-1760,4-10-3305</inkml:trace>
  <inkml:trace contextRef="#ctx0" brushRef="#br0" timeOffset="-446815.366">9764 2308 6009,'24'-46'9581,"-17"51"-7615,-4 5-1903,-2 0-1,1 1 1,-1-1 0,-1 1 0,0-1-1,-1 1 1,0-1 0,0 1 0,-2 3-63,0 8 80,-23 163 293,-20 194 281,48-338-511,-1-41-156,-1 0 0,0 1 1,0-1-1,1 0 1,-1 0-1,0 0 0,1 0 1,-1 0-1,0 1 0,0-1 1,1 0-1,-1 0 0,0 0 1,1 0-1,-1 0 0,0 0 1,1 0-1,-1 0 0,0 0 1,1 0-1,-1 0 0,0-1 1,1 1-1,-1 0 0,0 0 1,0 0-1,1 0 0,-1 0 1,0 0-1,0-1 0,1 1 1,-1 0-1,0 0 0,0 0 1,1-1-1,-1 1 0,0 0 1,0 0-1,0-1 0,1 1 1,-1 0-1,0-1 1,0 1-1,0 0 0,0 0 1,0-1-1,0 1 0,0 0 1,0-1-1,0 1 0,0 0 1,0-1-1,0 1 0,0 0 1,0-1-1,0 1 0,0 0 1,0-1-1,0 1 0,0 0 1,0-1 12,10-88-5005,-9 18 1037</inkml:trace>
  <inkml:trace contextRef="#ctx0" brushRef="#br0" timeOffset="-446428.141">9743 2287 6345,'0'0'633,"0"0"0,0 0-1,0 0 1,0 0 0,1 0-1,-1 0 1,0 0-1,0 0 1,0 0 0,0 0-1,1 0 1,-1 0 0,0 0-1,0-1 1,0 1-633,4 16 275,38 84 332,51 89-607,29 0 523,-117-182-469,0 0 1,1-1-1,0 0 1,1 0 0,-1 0-1,1 0 1,0-1-1,0-1 1,1 1-1,-1-1 1,1 0 0,0-1-1,6 2-54,-11-5 49,0 0 0,0-1 1,0 1-1,1-1 0,-1 1 0,0-1 0,0 0 0,0-1 0,0 1 0,0 0 1,-1-1-1,1 1 0,0-1 0,-1 0 0,1 0 0,-1 0 0,1 0 0,-1-1 0,0 1 1,0-1-1,0 1 0,0-1 0,-1 0 0,1 1 0,-1-1 0,1 0 0,-1 0 1,0 0-1,0 0 0,0-1-49,19-44 422,-1 0 1,-3-1-1,-2-1 1,-2-1-1,-2 1 1,0-24-423,-7 51 104,-1-1-1,-1 0 1,-1 0 0,-1 0-1,-1 0 1,-1 1 0,-1-1 0,-3-3-104,7 27-1,0 0 1,0 0 0,0 0 0,0 1 0,0-1 0,-1 0 0,1 0 0,0 0 0,0 0 0,0 0 0,0 0 0,0 0 0,-1 1 0,1-1 0,0 0 0,0 0 0,0 0 0,-1 0 0,1 0 0,0 0-1,0 0 1,0 0 0,-1 0 0,1 0 0,0 0 0,0 0 0,0 0 0,0 0 0,-1 0 0,1 0 0,0 0 0,0 0 0,0 0 0,-1-1 0,1 1 0,0 0 0,0 0 0,0 0 0,0 0 0,-1 0-1,1 0 1,-2 22-120,6-1-973,4 21-6089,-3-20 2938</inkml:trace>
  <inkml:trace contextRef="#ctx0" brushRef="#br0" timeOffset="-445977.335">10709 2522 7978,'1'-3'399,"1"-3"338,0-1 0,-1 1 0,0 0 0,0-1 0,0 1 1,-1-1-1,0 1 0,0 0 0,-1-1 0,1 1 0,-1-1 0,-1 0-737,0 5 100,-1 1-1,1-1 1,-1 1-1,0 0 1,1 0-1,-1 0 1,0 0 0,1 0-1,-1 1 1,0-1-1,0 1 1,0 0-1,0 0 1,1 0-1,-1 0 1,0 0-1,0 0 1,0 1-1,1 0 1,-1-1-1,0 1 1,0 0-1,1 0 1,-1 1-1,1-1 1,-1 0-1,1 1 1,-1 0-1,1-1 1,0 1-1,0 0 1,-1 1-100,-7 6 3,0 1-1,0-1 1,1 2 0,0-1-1,1 1 1,1 0 0,-1 1 0,2 0-1,0 0 1,0 1 0,-3 12-3,2-10 5,-6 16 13,1 0 1,2 1 0,1 1-1,2-1 1,1 1 0,0 10-19,5-40 5,0 0 1,0 0 0,0 1 0,0-1-1,1 0 1,-1 0 0,1 0 0,0 0-1,0 0 1,0 1 0,0-1 0,1 0-1,-1 0 1,1 0 0,0 0 0,0 0-1,0 0 1,0 0 0,1 0 0,-1 0-1,1 0 1,-1-1 0,1 1 0,0 0-1,0-1 1,0 0 0,1 1 0,-1-1-1,0 0 1,1 0 0,0 0-1,-1-1 1,1 1 0,0-1 0,0 1-1,1 0-5,3-3 14,0 0-1,-1 0 0,1 0 1,-1 0-1,1-1 0,-1 0 1,0-1-1,1 0 0,-1 1 1,-1-2-1,1 1 0,0-1 1,-1 0-1,0 0 0,2-2-13,32-30 64,-1-2 0,-2-2 0,-2-1-1,-2-1 1,-2-2 0,-1-2-1,-3 0 1,-1-3-64,22-48 247,-51 127-285,-25 316-94,29-345 133,-1 5 0,1-1 0,0 1 0,0 0 0,0-1 1,1 1-1,-1 0 0,1-1 0,1 1 1,-1-1-1,1 1 0,0-1 0,0 0 0,1 1 1,1 1-2,-2-6 0,-1 0 0,1 0 0,0 0-1,0-1 1,-1 1 0,1 0 0,0-1 0,0 0 0,0 1 0,0-1 0,0 0 0,-1 0 0,1 0 0,0 0 0,0-1 0,0 1 0,0 0 0,0-1 0,0 1 0,-1-1 0,1 0 0,0 0 0,0 1 0,-1-1 0,1 0 0,-1 0 0,1-1 0,-1 1 0,1 0 0,-1 0 0,0-1 0,1 1 0,-1-1 0,0 1 0,0-1 0,0 1-2,17-16-262,-1 0-1,0-2 1,-2 0 0,0-1-1,7-13 265,11-16-1786,-2-3 0,-3 0 0,-1-2 0,10-34 1786,-3-19-3686</inkml:trace>
  <inkml:trace contextRef="#ctx0" brushRef="#br0" timeOffset="-445631.533">11330 2059 4985,'-13'106'7639,"-36"46"-5011,-4 20-866,49-147-1649,0 0 0,2 0 0,0 0-1,2 1 1,1-1 0,1 0 0,1 1-1,2-1 1,0-1 0,1 1-1,2-1 1,0 0 0,3 1-113,1-2 260,-24-34-192,1-1 1,1 0-1,0-1 1,1 0-1,0 0 0,1-1 1,0 0-1,1 0 1,1-1-1,-4-14-68,-61-185 1188,73 213-1171,-1 0-1,1 0 1,-1 1-1,1-1 0,-1 0 1,1 1-1,-1-1 0,1 1 1,0 0-1,-1-1 1,1 1-1,-1 0 0,1 0 1,0 0-1,-1 0 0,1 0 1,0 1-1,-1-1 1,1 0-1,-1 1 0,1-1 1,-1 1-1,1 0 1,-1-1-1,1 1 0,-1 0 1,1 0-1,-1 0 0,0 0 1,1 0-1,-1 0-16,1 0 9,105 50-167,-1-25-2325,-37-33-1253,3-9-526</inkml:trace>
  <inkml:trace contextRef="#ctx0" brushRef="#br0" timeOffset="-445328.941">11903 2389 9698,'-54'1'7519,"-22"36"-5595,62-27-1841,0 0-1,1 1 0,0 0 0,1 1 1,1 0-1,0 1 0,0 0 1,1 1-1,1 0 0,0 1 0,1 0 1,1 0-1,0 0 0,1 1 0,1 0 1,0 1-1,1-1 0,1 1 0,0 3-82,3-16 6,-1-1-1,1 0 0,0 0 0,0 0 0,0 0 0,0 1 0,1-1 0,-1 0 0,1 0 1,-1 0-1,1 0 0,0 0 0,1 0 0,-1 0 0,0 0 0,1-1 0,-1 1 1,1 0-1,0-1 0,0 1 0,0-1 0,0 0 0,1 1 0,-1-1 0,1 0 1,-1-1-1,1 1 0,0 0 0,-1-1 0,1 1 0,0-1 0,0 0 0,0 0 0,0 0 1,0 0-1,0-1 0,2 1-5,4-2 13,-1 1-1,0-2 1,0 1 0,1-1-1,-1 0 1,0-1 0,0 0 0,-1 0-1,1-1 1,-1 0 0,1 0-1,-1 0 1,0-2-13,16-10 57,0-1 0,-1-2 1,-1 0-1,-1-1 0,-1-1 0,0-1 0,6-10-57,-17 21 84,0 1-1,-1-1 1,0-1-1,-1 1 1,0-1-1,-1 0 1,0-1-1,-1 1 1,-1-1-1,2-8-83,-5 19 27,0 0 0,0 0-1,0 0 1,0 0 0,0 0-1,0 0 1,-1 0 0,1 0 0,-1 1-1,1-1 1,-1 0 0,0 0-1,1 1 1,-1-1 0,0 0 0,0 1-1,-1-1 1,1 1 0,0-1 0,0 1-1,-1-1 1,1 1 0,-1 0-1,1 0 1,-1 0 0,1 0 0,-1 0-1,0 0 1,0 0 0,1 0-1,-1 1 1,0-1 0,0 1 0,0-1-1,-1 1-26,-66 2 167,-40 40-1896,88-32-2326</inkml:trace>
  <inkml:trace contextRef="#ctx0" brushRef="#br0" timeOffset="-413340.79">8500 3190 4153,'31'-62'11185,"-37"77"-6955,-1 12-3579,3-8-270,-9 40 59,3 2 1,-1 56-441,-4 29 188,-4-64-90,12-71-539,-5-17-3963,5-2 845</inkml:trace>
  <inkml:trace contextRef="#ctx0" brushRef="#br0" timeOffset="-412586.06">8333 3096 7738,'2'-43'7505,"23"5"-4596,46-17-1608,-59 47-1261,0 0-1,1 1 1,0 0-1,0 1 1,0 1-1,1 0 1,0 1-1,0 0 1,0 1-1,0 1 1,0 0-1,1 1 1,-1 1-1,0 0 1,1 1-1,-1 0 1,0 1-1,10 3-39,-21-5-4,-1 1 0,1 0 0,-1 0-1,1 1 1,-1-1 0,0 0 0,1 1 0,-1 0-1,0-1 1,0 1 0,0 0 0,0 0 0,0 0-1,-1 0 1,1 1 0,-1-1 0,1 0 0,-1 1-1,0-1 1,0 1 0,0-1 0,0 1 0,0-1-1,0 1 1,-1 0 0,1-1 0,-1 1-1,0 0 1,0 0 0,0-1 0,0 1 0,-1 1 4,-30 86-3,-169 232 1390,194-294-1107,13-21-273,1 0 0,-1 0 0,0 1 0,0 0 0,-1 0 0,0 0 0,0 1 0,-1 0 0,0 0 0,-1 1 0,0-1 0,0 1 0,0 6-7,32 46-16,-35-60 15,1-1-1,0 1 1,-1-1 0,1 1 0,0-1 0,0 0 0,0 0-1,0 0 1,0 0 0,1 0 0,-1-1 0,0 1 0,0-1 0,1 1-1,-1-1 1,0 0 0,0 1 0,1-1 0,-1-1 0,0 1-1,1 0 1,-1 0 0,0-1 0,0 1 0,1-1 0,-1 0-1,0 0 1,0 0 0,0 0 0,0 0 1,10-7 29,0 0 0,-1 0-1,0-2 1,-1 1 0,0-1 0,-1-1-1,0 0 1,0 0 0,-1 0 0,0-1-1,-1-1 1,-1 1 0,0-1 0,-1 0-1,0-1 1,-1 1 0,0-1 0,-1 0 0,-1 1-1,0-1 1,0-6-29,-11 34 93,-2 96-233,17-60 166,15-54 15,-10-4-17,0-1-1,0 0 1,-1-1 0,-1 0-1,1-1 1,-2 0 0,1 0-1,-2-1 1,6-9-24,-6 10 14,50-101 137,-48 103-128,-7 26-40,-12 153-32,9-170 40,1 1 1,-1 0-1,1 0 1,0 0-1,-1 0 1,1-1 0,-1 1-1,1 0 1,0 0-1,0 0 1,0 0-1,0 0 1,-1 0-1,1 0 1,0 0-1,1 0 1,-1 0-1,0 0 1,0 0-1,0 0 1,0 0-1,1 0 1,-1-1 0,0 1-1,1 0 1,-1 0-1,1 0 1,-1 0-1,1-1 1,0 1-1,-1 0 1,1 0-1,0-1 1,-1 1-1,1 0 1,0-1-1,0 1 1,-1-1 0,1 1-1,0-1 1,0 0-1,0 1 1,0-1-1,0 0 1,0 1-1,0-1 1,0 0-1,0 0 1,0 0-1,0 0 1,-1 0-1,1 0 1,0 0-1,0 0 1,0 0 0,0-1-1,1 1 9,23-46-6025,-13 1 1579</inkml:trace>
  <inkml:trace contextRef="#ctx0" brushRef="#br0" timeOffset="-411840.19">8917 3120 9274,'-18'6'8908,"3"21"-5704,48-31-3816,-14-7-863,-1-1 0,0-2 0,-1 1 1,-1-2-1,0 0 0,4-7 1475,24-25-2419,-92 132 9204,-16 53-3166,70-149-5164,10-10-2065</inkml:trace>
  <inkml:trace contextRef="#ctx0" brushRef="#br0" timeOffset="-411107.855">9391 3273 9154,'-15'-32'8419,"14"31"-8315,1-1 0,-1 1 1,0 0-1,1 0 0,-1 0 0,0 0 0,0 0 1,0 0-1,0 0 0,0 0 0,0 0 0,0 1 1,-1-1-1,1 0 0,0 1 0,0-1 0,0 0 1,-1 1-1,1 0 0,0-1 0,-1 1 0,1 0 1,0 0-1,-1-1 0,1 1 0,-1 0 0,1 0 0,0 1 1,-1-1-1,1 0 0,0 0 0,-1 1 0,1-1 1,0 1-1,-1-1 0,1 1 0,0-1 0,0 1 1,-1 0-105,-4 6 47,-1 0 0,1 1 0,0 0 0,0 0 0,1 0 0,0 0 0,1 1 0,0 0 0,-1 2-47,1-2 19,-10 19 12,1 1 0,1 1-1,2 0 1,1 1 0,1 0-1,1 0 1,-1 32-31,15-10 30,-6-52-29,-1 0-1,1 0 1,-1 0 0,1 0 0,0 0 0,0 0-1,0 0 1,-1 0 0,1 0 0,0 0 0,0-1-1,0 1 1,0 0 0,0-1 0,1 1-1,-1 0 1,0-1 0,0 0 0,0 1 0,0-1-1,1 0 1,-1 1 0,0-1 0,0 0 0,1 0-1,-1 0 1,0 0 0,0 0 0,1 0 0,-1-1-1,0 1 1,0 0 0,1 0 0,-1-1 0,0 1-1,0-1 1,0 1 0,0-1 0,0 0-1,1 0 0,15-10-82,-1 0-1,0-2 0,-1 1 1,0-2-1,-1 0 0,-1-1 1,0 0-1,-1-1 0,0 0 1,-2-1-1,0 0 0,-1-1 1,4-12 82,-1 2-1532,-2 1 0,-1-2 0,-2 0 0,0 0 1,1-23 1531,1-10-4204</inkml:trace>
  <inkml:trace contextRef="#ctx0" brushRef="#br0" timeOffset="-410754.641">9480 2961 8458,'-1'9'8126,"-1"13"-5668,-4 49-2561,-9 198 1898,11-237-1574,1-6-10,0 0-1,2 0 1,1 0-1,1 0 0,1 2-210,-2-27 8,0 0 0,0-1-1,0 1 1,0 0 0,0 0-1,0 0 1,0 0 0,1-1-1,-1 1 1,0 0 0,0 0 0,0-1-1,1 1 1,-1 0 0,1 0-1,-1-1 1,0 1 0,1 0-1,-1-1 1,1 1 0,-1 0-1,1-1 1,0 1 0,-1-1-1,1 1 1,0-1 0,-1 1-1,1-1 1,0 1 0,0-1-1,-1 0 1,1 1 0,0-1-1,0 0 1,-1 0 0,1 0-1,0 0 1,0 0 0,0 0-1,0 0 1,-1 0 0,1 0 0,0 0-1,0 0 1,0 0 0,-1 0-1,1-1 1,0 1 0,0 0-1,0 0 1,-1-1 0,1 1-1,0-1-7,39-33 233,-35 30-200,29-36 71,-2-2 0,-2 0 0,-1-2 1,-2-2-1,-3 0 0,2-8-104,-24 50 4,42-105 9,-44 109-26,0 0-1,1-1 1,-1 1-1,0 0 0,0-1 1,1 1-1,-1 0 1,0-1-1,0 1 0,0-1 1,1 1-1,-1 0 1,0-1-1,0 1 1,0-1-1,0 1 0,0-1 1,0 1-1,0-1 1,0 1-1,0 0 0,0-1 1,0 1-1,0-1 1,0 1-1,0-1 0,0 1 1,-1 0-1,1-1 1,0 1-1,0-1 1,0 1-1,-1 0 0,1-1 1,0 1-1,-1 0 1,1-1-1,0 1 0,-1 0 1,1-1-1,0 1 1,-1 0-1,1 0 0,0-1 1,-1 1-1,1 0 1,-1 0-1,1 0 1,-1 0-1,1 0 0,0-1 1,-1 1-1,1 0 1,-1 0 13,-19 16-3326,3 3 306</inkml:trace>
  <inkml:trace contextRef="#ctx0" brushRef="#br0" timeOffset="-410517.222">9601 3364 7490,'-4'26'3048,"10"-3"521,0-4-1713,0-3-391,3-7-289,2 3-128,-1-6-440,4-6-216,1 3-224,2 0-472,-2 0-632,0-5 1648,-4 4-4873,-3-10 1513</inkml:trace>
  <inkml:trace contextRef="#ctx0" brushRef="#br0" timeOffset="-409821.459">9743 3325 8018,'0'-5'373,"1"1"-1,-1-1 1,1 1 0,1-1 0,-1 1 0,1 0 0,-1 0-1,1 0 1,1 0 0,-1 0 0,0 0 0,1 0 0,0 1-1,0-1 1,0 1 0,0 0 0,0 0 0,1 0 0,-1 0-1,1 1 1,0-1 0,0 1 0,0 0 0,0 0 0,0 0-1,1 1 1,-1 0 0,0-1 0,1 1 0,2 0-373,-5 3 26,1-1 1,-1 1 0,1-1-1,-1 1 1,0 0 0,0 0-1,0 0 1,0 0-1,0 0 1,0 0 0,-1 1-1,1-1 1,-1 1 0,0-1-1,1 1 1,-1-1-1,0 1 1,-1 0 0,1 0-1,0-1 1,-1 1 0,1 0-1,-1 0 1,0 0-1,0 0 1,0-1 0,-1 1-1,1 0 1,0 0 0,-1 0-27,-43 223 526,44-225-518,-1 0 0,1 0-1,-1 1 1,1-1-1,-1 0 1,1 0-1,0 0 1,0 0 0,0 0-1,-1 1 1,1-1-1,0 0 1,0 0-1,1 0 1,-1 1 0,0-1-1,0 0 1,0 0-1,1 0 1,-1 0-1,1 0 1,-1 0 0,1 0-1,-1 0 1,1 0-1,0 0 1,-1 0-1,1 0 1,0 0 0,0 0-1,0 0 1,0 0-1,-1-1 1,1 1-1,0 0 1,0-1 0,1 1-1,-1-1 1,0 1-1,0-1 1,0 0-1,0 1 1,0-1 0,0 0-1,1 0 1,-1 0-1,0 0 1,0 0 0,0 0-1,1 0-7,13-9 45,0 0-1,-1-1 0,0-1 1,0 0-1,-2-1 0,1 0 1,1-4-45,108-139 175,-77 70-141,-37 114-234,-11 85 100,6-93 150,-3-20-48,1-1 0,0 1 1,0 0-1,0-1 1,-1 1-1,1-1 0,0 1 1,0-1-1,0 1 1,0-1-1,0 0 1,0 1-1,0-1 0,-1 0 1,1 0-1,0 0 1,0 0-1,0 0 1,0 0-1,0 0 0,0 0 1,0 0-1,0 0 1,0 0-1,0-1 0,0 1 1,0 0-1,0-1 1,0 1-1,0-1 1,-1 1-1,1-1 0,0 1 1,0-1-1,-1 0 1,1 1-1,0-1 1,0 0-1,-1 0 0,1 1 1,-1-1-1,1 0 1,-1 0-1,1 0 1,-1 0-4,0 1 3,93-108 141,-93 107-145,1 0 0,-1 0 1,1 0-1,-1 1 0,1-1 0,-1 0 1,1 0-1,0 1 0,-1-1 0,1 1 1,0-1-1,-1 0 0,1 1 0,0 0 1,0-1-1,-1 1 0,1-1 0,0 1 1,0 0-1,0-1 0,0 1 0,0 0 1,-1 0-1,1 0 0,0 0 0,0 0 1,0 0-1,0 0 0,0 0 0,0 0 0,0 0 1,-1 0-1,1 1 0,0-1 0,0 0 1,0 1-1,0-1 0,-1 0 0,1 1 1,0-1-1,0 1 0,-1 0 0,2 0 2,14 39-115,27 267 174,17-91 357,-57-205-377,-1 0 0,0 1 0,0 0 0,-2-1 0,1 1 0,-1 0 0,-1-1 1,0 1-1,-1 0 0,0-1 0,-1 1 0,0-1 0,-1 0 0,0 0 0,-1 0 0,0-1 0,-5 8-39,8-15 56,0 0-1,0 0 1,0-1-1,0 1 1,-1 0-1,1-1 1,-1 1-1,0-1 0,0 0 1,0 0-1,0 0 1,0 0-1,0-1 1,0 1-1,0-1 1,-1 0-1,1 0 1,-1 0-1,1 0 1,-1-1-1,1 1 1,-1-1-1,1 0 1,-1 0-1,1 0 1,-1-1-1,0 1 1,1-1-1,0 0 1,-1 0-1,1 0 1,-1 0-56,-3-2 51,1 0 1,-1 0-1,1-1 0,0 0 1,0 0-1,0 0 1,1-1-1,-1 0 1,1 0-1,0 0 1,1-1-1,-1 0 0,1 0 1,0 0-1,-1-3-51,0-3 14,1 1-1,0-1 1,1 0 0,0 0-1,0 0 1,2 0-1,-1 0 1,2 0-1,-1-1 1,2 1-1,0 0 1,0-1 0,1 1-1,0 0 1,1 0-1,1 0 1,3-8-14,2-3-22,2 1 1,0 0-1,1 0 1,0 1-1,2 0 1,1 2-1,1-1 1,7-6 21,44-43-1191,-35 44 371</inkml:trace>
  <inkml:trace contextRef="#ctx0" brushRef="#br0" timeOffset="-406756.211">12052 2970 5449,'46'-69'9832,"-45"69"-9730,-1 1 0,1-1 0,-1 1 0,1-1 1,0 0-1,-1 1 0,1-1 0,-1 1 0,1 0 0,-1-1 1,0 1-1,1-1 0,-1 1 0,1 0 0,-1-1 1,0 1-1,0 0 0,1-1 0,-1 1 0,0 0 1,0-1-1,0 1 0,0 0 0,0-1 0,0 1 0,0 0 1,0 0-1,0-1 0,0 1 0,0 0 0,0 0 1,0-1-1,-1 1 0,1 0 0,0-1 0,-1 1 0,1-1 1,0 1-1,-1 0 0,0 0-102,1 2 131,-58 261 1328,50-225-1411,-1 0-10,2 0 0,1 0 1,2 1-1,2 4-38,2-43 2,-1 0 0,1 0 1,-1 0-1,1 0 0,0 0 0,-1 0 0,1 0 0,0 0 0,0 0 0,0 0 0,0 0 1,0 0-1,0 0 0,0 0 0,0 0 0,0 0 0,0 0 0,1 1 0,-1-1 0,0 0 1,1 0-1,-1 0 0,1-1 0,-1 1 0,1 0 0,0 0 0,-1 0 0,1 0 1,0 0-1,-1-1 0,1 1 0,0 0 0,0 0 0,0-1 0,0 1 0,0-1 0,0 1 1,0-1-1,0 1 0,0-1 0,0 0 0,0 1 0,0-1 0,0 0 0,0 0 0,0 0 1,0 0-1,0 0 0,0 0 0,0 0 0,0 0 0,1 0 0,-1-1 0,0 1 1,0 0-1,0-1 0,0 1 0,1-1-2,56-66-174,-54 61 141,54-88-1405,-5-3-1,7-26 1439,-10 20-969,50-126 520,-95 215 799,-6 25 156,-25 100 414,5-34-365,4 0 0,3 2 0,3 0 0,4 0 0,4 36-555,3-112 11,0 9 43,0 1 1,1 0-1,1-1 1,0 1-1,1-1 1,0 0-1,4 9-54,-2-10 127,-10-16 97,-8-9-115,-78-88-390,70 78 132,15 16 90,0 0 1,-1 0 0,0 1-1,0 0 1,-1 0-1,1 1 1,-2 0 0,1 0-1,0 1 1,-1 0 0,0 1-1,0 0 1,-6-2 58,14 6-6,0 0 1,-1 0-1,1 0 1,-1 0 0,1 1-1,0-1 1,-1 0-1,1 1 1,0-1-1,-1 1 1,1-1-1,0 1 1,0 0 0,0 0-1,0-1 1,-1 1-1,1 0 1,0 0-1,0 0 1,1 0-1,-1 0 1,0 0-1,0 0 1,0 1 0,1-1-1,-1 0 1,0 0-1,1 0 1,-1 1-1,1-1 1,0 0-1,-1 1 1,1-1 0,0 1-1,0-1 1,0 0-1,0 1 1,0-1-1,0 0 1,0 1-1,1-1 1,-1 0 0,0 1-1,1-1 1,-1 0-1,1 1 1,-1-1-1,1 0 1,0 0-1,-1 0 1,1 1-1,0-1 1,0 0 0,0 0-1,0 0 1,0 0-1,0-1 1,1 2 5,1 1 16,0 1 0,0-1 0,0 0 0,0 0 1,0 0-1,1-1 0,-1 1 0,1-1 0,0 0 0,0 0 0,0 0 1,0 0-1,0-1 0,0 0 0,0 0 0,0 0 0,1 0 1,-1-1-1,0 1 0,1-1 0,-1 0 0,0 0 0,1-1 1,-1 1-1,4-2-16,109-38 504,-113 38-492,29-12 40,-1-1 1,-1-2-1,0-1 1,-1-1-1,-1-2 1,3-4-53,22-27 70,-54 52-71,0 1 0,0-1-1,0 1 1,0-1-1,0 0 1,0 1 0,0-1-1,0 1 1,0-1-1,0 1 1,0-1 0,0 1-1,0-1 1,0 1 0,0-1-1,1 0 1,-1 1-1,0-1 1,0 1 0,1-1-1,-1 0 1,0 1-1,0-1 1,1 1 0,-1-1-1,1 0 1,-1 0 0,0 1-1,1-1 1,-1 0-1,0 0 1,1 1 0,-1-1-1,1 0 1,-1 0-1,1 0 1,-1 0 0,1 0-1,-1 0 1,1 1 0,-1-1-1,1 0 1,-1 0-1,0-1 1,1 1 0,-1 0-1,1 0 1,-1 0-1,1 0 1,-1 0 0,1 0 1,-30 140-92,16 9 250,13-142-143,-1-5 0,0 1-1,1 0 0,-1 0 1,1 0-1,0 0 0,0 0 1,0 0-1,0 0 0,0 0 1,1-1-1,0 1 0,-1 0 1,1 0-1,0 0 0,0-1 0,0 1 1,1 0-1,-1-1 0,1 1 1,0 0-15,5-2 104,1-5-73,-1 0 0,0 0 0,0-1 0,-1 1 0,0-2 0,1 1 0,-2-1 0,1 1 0,0-1 0,-1-1 0,-1 1 0,1-1 0,-1 0 0,0 0 0,1-3-31,-3 7 7,81-185 229,-54 113-192,-2-13-33,-27 88-9,-1 0 0,1 0 0,0 0 1,0 0-1,-1 0 0,1 0 0,0 0 1,0 0-1,-1-1 0,1 1 1,0 0-1,0 0 0,0 0 0,-1 0 1,1 0-1,0 0 0,0-1 0,0 1 1,0 0-1,0 0 0,-1 0 0,1-1 1,0 1-1,0 0 0,0 0 0,0 0 1,0-1-1,0 1 0,0 0 1,0 0-1,0-1 0,0 1 0,-1 0 1,1 0-1,0 0 0,0-1 0,1 1 1,-1 0-1,0 0 0,0-1 0,0 1 1,0 0-1,0 0 0,0 0 0,0-1 1,0 1-3,-11 18 20,-23 75 181,39-132 617,-5 39-821,0 0 0,0 0 0,0 0 0,0 0 1,0 0-1,1 0 0,-1 0 0,0 0 1,0 0-1,0 0 0,0 0 0,0 0 1,1 0-1,-1 0 0,0 0 0,0 0 1,0 0-1,0 0 0,0 0 0,0 0 0,1 0 1,-1 0-1,0 0 0,0 0 0,0 0 1,0 0-1,0 1 3,69-125 39,-63 115-31,0 0 1,-1-1-1,0 1 1,0-1-1,-1 0 1,0 0-1,-1-1 1,-1 1-1,1-1 1,0-8-9,-3 18 0,0 1 1,0-1-1,1 0 0,-1 0 1,0 0-1,0 1 1,0-1-1,0 0 0,0 0 1,0 0-1,0 0 1,0 1-1,0-1 0,-1 0 1,1 0-1,0 0 1,0 1-1,-1-1 1,1 0-1,-1 0 0,1 1 1,0-1-1,-1 0 1,1 1-1,-1-1 0,0 0 1,1 1-1,-1-1 1,1 1-1,-1-1 0,0 1 1,0-1-1,1 1 1,-1 0-1,0-1 0,0 1 1,1 0-1,-1 0 1,0-1-1,0 1 0,0 0 1,1 0-1,-1 0 1,0 0-1,0 0 0,0 0 1,0 0-1,1 0 1,-1 0-1,0 1 0,0-1 1,0 0-1,0 0 0,-27 6-112,22 0 92,-1 1 1,1-1-1,1 2 0,-1-1 1,1 0-1,0 1 0,1 0 1,0 0-1,0 1 0,0-1 1,1 1-1,1 0 0,-1 4 20,-1-3-5,-2 10-7,-3 2 16,1 2 1,1-1-1,2 1 0,0 0 1,1 0-1,2 0 0,0 15-4,18 87-42,-19-15 84,3-110-39,0-1 0,-1 1 0,1-1 0,0 1 0,0-1 0,0 1 0,0 0 0,0-1-1,0 1 1,1-1 0,-1 1 0,0 0 0,0-1 0,0 1 0,0-1 0,1 1 0,-1-1 0,0 1-1,1-1 1,-1 1 0,0-1 0,1 1 0,-1-1 0,1 1 0,-1-1 0,0 0 0,1 1-1,-1-1 1,1 0 0,-1 1 0,1-1 0,-1 0 0,1 0 0,0 1 0,-1-1 0,1 0-1,-1 0 1,1 0 0,-1 0 0,1 0 0,0 0 0,-1 0 0,1 0 0,-1 0 0,1 0 0,0 0-1,-1 0 1,1 0 0,-1 0 0,1-1 0,-1 1 0,1 0 0,0 0 0,-1-1 0,1 1-1,-1 0 1,0-1 0,1 1 0,0-1-3,20-31 90,-12 64-221,0 4 129,-7-36 3,0 0-1,-1 0 1,1 0-1,-1 0 0,1 0 1,0 0-1,-1 0 0,1-1 1,0 1-1,-1 0 0,1-1 1,-1 0-1,1 1 0,-1-1 1,1 0-1,-1 0 0,0 0 1,1 0-1,-1 0 0,0 0 1,1 0-1,-1 0 0,0-1 0,2 0-4,16-14 15,-2-1 0,0-1 0,-1 0 0,-1-1 0,-1-1 0,0 0 0,-2-1 0,0 0 0,-1-2-11,29-50 41,-4-1 0,-2-2-1,-4-2 1,7-34-41,-35 77-13,-16 41-71,3 8 54,0 1 0,2 0 0,-1 1 0,2 0 0,0 0 0,1 1 0,1 0 0,1 0 0,-4 19 30,9-36 0,-17 72 1,4 0-1,3 2 1,3-1 0,3 46-1,2 33 216,12 72-216,-1-164 187,-4-92 171,-6-13-516,-1 0 0,-3 1-1,-7-32 159,11 68-97,-28-112-2553,9 74-1676,13 32 1144</inkml:trace>
  <inkml:trace contextRef="#ctx0" brushRef="#br0" timeOffset="-406471.924">13002 3364 7194,'4'-6'1608,"4"-6"144,2 1-3856,4-7 295</inkml:trace>
  <inkml:trace contextRef="#ctx0" brushRef="#br0" timeOffset="-406237.171">13164 3246 8426,'35'4'10641,"-16"-16"-7851,155-175-1701,-123 129-1026,-51 58-63,0 0 1,1-1-1,-1 1 1,0 0-1,0-1 0,0 1 1,0 0-1,0-1 1,0 1-1,0 0 1,0-1-1,0 1 0,0 0 1,0-1-1,0 1 1,0 0-1,0-1 0,0 1 1,-1 0-1,1-1 1,0 1-1,0 0 1,0-1-1,0 1 0,-1 0 1,1-1-1,0 1 1,0 0-1,-1 0 1,1-1-1,0 1 0,0 0 1,-1 0-1,1 0 1,0-1-1,-1 1 0,1 0 1,0 0-1,-1 0 1,1 0-1,0 0 1,-1 0-1,1 0 0,0 0 1,-1 0-1,1 0 1,0 0-1,-1 0 0,1 0 1,0 0-1,-1 0 1,1 0-1,0 0 1,-1 0-1,1 0 0,0 0 1,-1 0-1,1 1 1,0-1-1,-1 0 1,1 0-1,0 0 0,-1 1 1,1-1-1,0 0 1,0 0-1,-30 10-6,29-10 7,-13 7 7,1 0 1,0 2 0,0-1 0,1 1-1,0 1 1,1 0 0,0 1 0,0 0-1,1 1 1,1 0 0,0 1 0,0-1-1,2 2 1,-1-1 0,2 1 0,0 0-1,0 0 1,2 1 0,-1 0 0,2 0-1,0 0 1,1 0 0,0 4-9,1-18 3,1 1 1,-1 0-1,1 0 1,-1 0-1,1 0 1,0-1-1,0 1 0,-1 0 1,1 0-1,1 0 1,-1 0-1,0 0 1,0 0-1,1 0 1,-1 0-1,1-1 0,-1 1 1,1 0-1,0 0 1,0-1-1,0 1 1,0 0-1,0-1 1,0 1-1,0-1 0,1 1 1,-1-1-1,0 0 1,1 1-1,-1-1 1,1 0-1,0 0 0,-1 0 1,1 0-1,0-1 1,0 1-1,-1 0 1,2 0-4,8-2 6,0 0 0,0 0 0,0-2 1,-1 1-1,1-1 0,-1 0 0,0-1 0,1 0 1,-2-1-1,1 0 0,7-6-6,3 1 18,-7 3-23,-2 2-34,0-1 1,0 0 0,0 0-1,-1-1 1,0-1 0,0 1 0,-1-2-1,7-6 39,-15 14-203,0-1 0,0 1 0,0-1 0,1 1 0,-1-1 0,0 1 0,-1-1 0,1 0 0,0 1 0,0-1 0,-1 0 0,1 0 0,-1 0 0,0 1 0,1-1 0,-1 0 0,0 0 0,0 0 0,0 0 0,0 0 0,0 0 0,-1 1 0,1-1 0,-1 0 0,1-1 203,-12-15-4620</inkml:trace>
  <inkml:trace contextRef="#ctx0" brushRef="#br0" timeOffset="-406000.098">12814 2477 9434,'-8'-3'4313,"6"1"16,1 4-2113,2 2-1335,-1 1-473,2 1-16,-1-2-320,1 4-4457,4-2 1576</inkml:trace>
  <inkml:trace contextRef="#ctx0" brushRef="#br0" timeOffset="-437817.182">5069 4525 8866,'-10'-5'6374,"7"17"-3703,1 0-2637,-12 84 574,-17 167-142,6 46 342,31-244-457,-11-136-2480,3 19-1481,-4-5-491</inkml:trace>
  <inkml:trace contextRef="#ctx0" brushRef="#br0" timeOffset="-437559.772">4678 4532 4537,'-50'-56'13360,"66"43"-11733,174-57-959,-97 43-630,1 5-1,37-3-37,-111 21 16,0 1-1,0 1 1,-1 0-1,1 1 1,1 2-1,-2 0 1,1 0-1,0 2 1,9 3-16,7 15-674,-36-20 532,1 0 0,-1-1-1,0 1 1,0-1 0,1 1 0,-1 0 0,0-1-1,0 1 1,0 0 0,0-1 0,0 1-1,0 0 1,0-1 0,0 1 0,0 0-1,0-1 1,0 1 0,0 0 0,0-1 0,-1 1-1,1-1 1,0 1 0,0 0 0,-1-1-1,1 1 1,0-1 0,-1 1 0,1-1-1,-1 1 1,1-1 0,-1 1 0,1-1 0,-1 1-1,1-1 1,-1 0 0,1 1 0,-1-1-1,1 0 143,-17 11-4134</inkml:trace>
  <inkml:trace contextRef="#ctx0" brushRef="#br0" timeOffset="-437325.335">4705 4954 4521,'-4'8'4529,"2"-2"-1152,5-5 23,11-5-2423,10-2-313,17-8-56,9-4-112,11-15-32,3-1-240,8-5-80,-9 14-96,-1-6 16,-6 26-48,-10-1-992,-15 26-2921,-9 5 592</inkml:trace>
  <inkml:trace contextRef="#ctx0" brushRef="#br0" timeOffset="-436431.506">5491 4607 9386,'2'4'5274,"-4"5"-2882,1-2-1954,-25 271 400,21-219-773,2 1 1,4 0-1,3 21-65,3-49 117,-7-32-107,0 1-1,0-1 0,1 1 1,-1-1-1,0 1 0,0-1 1,0 0-1,1 1 0,-1-1 1,0 1-1,1-1 0,-1 0 1,0 1-1,1-1 0,-1 0 1,0 1-1,1-1 0,-1 0 1,1 0-1,-1 1 0,0-1 1,1 0-1,-1 0 0,1 0 1,-1 1-1,1-1 0,-1 0 1,1 0-1,-1 0 0,1 0 1,-1 0-1,1 0 0,-1 0 1,1 0-1,-1 0 0,1 0 1,-1-1-1,1 1 0,-1 0 1,1 0-1,-1 0 0,0 0 1,1-1-1,-1 1 0,1 0 1,-1-1-1,0 1 0,1 0 1,-1 0-1,0-1 0,1 1 1,-1-1-1,0 1 0,1 0 1,-1-1-1,0 1 0,0-1 1,0 1-1,1-1 0,-1 1 1,0-1-10,36-80 821,-22 27-681,-2-1-1,-3-1 1,-2 1 0,-3-2-1,-2 1 1,-3-4-140,-7-1 34,8 61-34,0 1-1,0-1 0,0 0 0,0 1 0,0-1 0,0 0 0,1 0 0,-1 1 0,0-1 0,0 0 0,0 1 0,0-1 0,0 0 0,-1 1 0,1-1 0,0 0 0,0 0 0,0 1 0,0-1 0,0 0 0,0 1 0,0-1 0,-1 0 0,1 0 0,0 1 0,0-1 0,0 0 0,-1 0 0,1 1 1,0-1-1,0 0 0,0 0 0,-1 0 0,1 0 0,0 1 0,-1-1 0,1 0 0,0 0 0,0 0 0,-1 0 0,1 0 0,0 0 0,-1 0 0,1 0 0,0 0 0,-1 0 0,1 0 0,0 0 0,0 0 0,-1 0 0,1 0 0,0 0 0,-1 0 0,1 0 0,0 0 0,0 0 0,-1 0 1,1 2-2,-3 17-4,2-1 1,0 1-1,1-1 0,1 1 0,1-1 0,0 0 1,1 1-1,1-1 0,4 10 6,-7-25-1,-1 0 0,1 0 0,0 0 0,0 0 0,0 0 0,0 0 0,0 0 0,1 0 0,-1 0 0,1 0 0,0-1 0,0 1 0,0-1 0,0 1 0,0-1 0,0 0 0,1 0 0,-1 0 0,1 0 0,0 0 0,-1 0 0,1-1 0,0 0 0,0 1 0,0-1 0,0 0 0,0 0 0,3 0 1,3-4 4,0 0 1,-1-1-1,1 0 1,-1 0-1,0-1 0,0 0 1,-1 0-1,1-1 0,-1 0 1,0 0-1,-1-1 1,0 1-1,0-2 0,0 1 1,-1-1-1,0 1 0,0-2-4,15-17 18,86-123 145,-105 148-156,0 0 0,0 0 0,-1 0-1,1-1 1,-1 1 0,1 0 0,-1 0 0,1 0 0,-1 0 0,0 0 0,0-1 0,1 1 0,-1 0-1,0 0 1,0 0 0,0-1 0,0 1 0,-1 0 0,1 0 0,0 0 0,0-1 0,-1 1 0,1 0 0,-1 0-1,1 0 1,-1 0 0,1 0 0,-1 0 0,0 0 0,1 0 0,-1 0 0,0 0 0,0 0 0,0 0-7,-3-3 57,4 4-57,0 1-1,0-1 1,0 0-1,0 0 1,0 1-1,0-1 1,0 0-1,0 1 1,0-1-1,0 0 1,-1 0-1,1 1 1,0-1-1,0 0 1,0 0-1,0 1 0,0-1 1,0 0-1,-1 0 1,1 0-1,0 1 1,0-1-1,0 0 1,-1 0-1,1 0 1,0 1-1,0-1 1,0 0-1,-1 0 1,1 0-1,0 0 1,0 0-1,-1 0 1,1 0-1,0 1 1,-1-1-1,1 0 0,0 0 1,0 0-1,-1 0 1,1 0-1,0 0 1,0 0-1,-1 0 1,1 0-1,0-1 1,-1 1-1,1 0 1,0 0-1,0 0 1,-1 0-1,1 0 1,0 0-1,0 0 1,0-1-1,-1 1 1,1 0 0,-18 163-103,18-149 104,-1-4 0,0 0 0,1 1 0,0-1 0,1 0 0,0 0 0,0 0 0,1 1 0,1-1 0,0-1 0,0 1 0,1 0 0,2 3-1,-6-12 0,1 0 0,0 1 0,0-1-1,0 0 1,0 0 0,0 1 0,0-1-1,0 0 1,1 0 0,-1 0 0,0 0-1,1-1 1,-1 1 0,0 0 0,1 0 0,-1-1-1,1 1 1,-1-1 0,1 0 0,0 1-1,-1-1 1,1 0 0,-1 0 0,1 0-1,-1 0 1,1 0 0,0 0 0,-1 0 0,1 0-1,-1-1 1,1 1 0,-1-1 0,1 1-1,-1-1 1,1 0 0,-1 1 0,0-1-1,1 0 1,-1 0 0,0 0 0,1 0 0,-1 0-1,0 0 1,0-1 0,0 1 0,49-62 41,-47 58-34,122-179 81,-119 179-83,0-1 1,-1 0 0,1-1 0,-1 1 0,0-1 0,-1 0 0,0 0-1,0-1 1,0 1 0,-1-1 0,0 0 0,-1 1 0,0-2 0,0 1 0,0 0-1,-1 0 1,0 0 0,-1-1 0,0 1 0,0 0 0,-1 0 0,0-1-1,0 1 1,-1 0 0,-1-2-6,2 9 1,-1-1-1,1 1 0,-1 0 1,0 0-1,1-1 0,-1 1 1,0 0-1,0 1 0,0-1 1,0 0-1,1 0 0,-1 1 1,0-1-1,0 1 0,0 0 1,0 0-1,0-1 0,-1 1 1,1 1-1,0-1 0,0 0 1,0 0-1,0 1 0,0-1 1,0 1-1,1-1 0,-1 1 1,0 0-1,0 0 0,0 0 1,0 0-1,1 0 0,-1 1 1,1-1-1,-1 0 0,1 1 1,-1-1-1,1 1 0,0-1 1,0 1-1,-1 0 0,1-1 1,0 1-1,1 0 0,-1 0 1,0 0-1,0 0 0,0 1 0,-5 10-5,-1 0-1,2 1 1,-1 0 0,2-1-1,0 2 1,1-1-1,0 0 1,1 1-1,1-1 1,0 1 0,1-1-1,0 1 1,1 0-1,2 4 6,-3-15 0,1 0 0,-1 0 0,1 0-1,0-1 1,0 1 0,0 0 0,1 0-1,-1-1 1,1 1 0,0-1 0,0 1-1,0-1 1,1 0 0,-1 0 0,1 0 0,-1 0-1,1 0 1,0-1 0,0 1 0,1-1-1,-1 0 1,0 0 0,1 0 0,-1 0-1,1-1 1,0 1 0,-1-1 0,1 0 0,0 0-1,0 0 1,0-1 0,0 1 0,0-1-1,0 0 1,-1 0 0,1 0 0,0-1-1,0 0 1,0 1 0,2-2 0,1 0-16,0 0 0,0-1-1,0 0 1,0-1 0,0 0 0,-1 0 0,1 0 0,-1 0 0,0-1-1,0 0 1,-1-1 0,0 1 0,0-1 0,0 0 0,1-2 16,28-66-4755,-27 25 1125</inkml:trace>
  <inkml:trace contextRef="#ctx0" brushRef="#br0" timeOffset="-436164.105">6039 4194 9530,'-11'-21'3985,"-2"9"144,1 1-2209,5 14-1160,4-4-296,2-7-328,4 11-72,1 2 73,9-4-930,0 5-567,9 18-2833,-6 2-168</inkml:trace>
  <inkml:trace contextRef="#ctx0" brushRef="#br0" timeOffset="-435776.48">6370 4499 7602,'-9'-51'7594,"7"31"-6172,-12 34 459,-4 26-1493,3 0 0,1 1 0,-6 35-388,10 21 583,10-97-576,0 1 1,1 0-1,-1-1 0,1 1 1,-1 0-1,1-1 1,-1 1-1,1-1 1,-1 1-1,1-1 0,0 1 1,-1-1-1,1 1 1,0-1-1,0 0 1,-1 1-1,1-1 0,0 0 1,0 0-1,-1 1 1,1-1-1,0 0 0,0 0 1,-1 0-1,1 0 1,0 0-1,0 0 1,0 0-1,-1 0 0,1-1 1,0 1-1,0 0 1,-1 0-1,1-1 1,0 1-1,0 0 0,-1-1 1,1 1-1,0-1 1,-1 1-1,1-1 1,-1 1-1,1-1 0,-1 1 1,1-1-1,-1 0 1,1 1-1,-1-1 1,1 0-1,-1 1 0,0-1 1,1 0-1,-1 1 1,0-1-1,0 0 1,1 0-1,-1 0 0,0 0-7,64-91 421,-32 40-363,-3-1 0,-1-1 0,-4-1 0,-1-2 0,-4 0 0,-1-1 0,-3 0 0,-3-2 0,1-29-58,-11 62 62,-2 20 11,-2 22-43,-1 4-17,-96 479 51,89-356-3,10-140-83,0 0 0,0 0 0,0 0 0,0 1 0,0-1 0,1 0 0,-1 0-1,1 0 1,-1 0 0,1 0 0,0 0 0,0 0 0,0 0 0,0 0 0,0 0 0,0 0 0,0 0 0,1-1 0,-1 1 0,1-1 0,-1 1 0,1-1 0,0 1-1,-1-1 1,1 0 0,0 0 0,0 0 0,0 0 0,0 0 0,0 0 0,0 0 0,0-1 0,2 1 22,19-7-2333,-11 0 60</inkml:trace>
  <inkml:trace contextRef="#ctx0" brushRef="#br0" timeOffset="-435214.091">6576 4502 6817,'-1'1'7757,"2"3"-3892,13 24-3416,-12-26-436,0 0-1,0 0 1,0 0-1,1 0 1,-1-1-1,0 0 1,1 1-1,-1-1 1,1 0 0,-1 0-1,1 0 1,0 0-1,-1-1 1,1 1-1,0-1 1,0 1-1,-1-1 1,1 0 0,0 0-1,0 0 1,0-1-1,-1 1 1,1-1-1,0 1 1,-1-1-1,1 0 1,0 0 0,-1 0-1,1-1-12,68-44 200,-14-25 192,-59 63 58,-13 22-198,-4 14-171,1 1 1,2 0 0,0 2-1,-9 29-81,6 20 78,19-79-75,0 1 1,0-1 0,0 0-1,0 0 1,0 1-1,1-1 1,-1 0-1,0 0 1,0 1 0,1-1-1,-1 0 1,1 0-1,-1 0 1,1 0 0,0 0-1,-1 0 1,1 0-1,0 0 1,0 0 0,0 0-1,-1 0 1,1 0-1,0 0 1,0-1-1,0 1 1,1 0 0,-1-1-1,0 1 1,0-1-1,0 1 1,0-1 0,0 1-1,1-1 1,-1 0-1,0 0 1,0 0-1,1 1 1,-1-1 0,0 0-1,0-1 1,1 1-1,-1 0 1,1 0-4,56-22 227,-38 6-139,1 0 0,-2-1 0,0-2-1,-2 1 1,0-2 0,-1 0 0,7-13-88,27-31 99,-21 38-76,-29 25-23,1 1-1,-1-1 1,0 1-1,1 0 1,0-1-1,-1 1 1,1 0-1,-1-1 1,1 1-1,-1 0 1,1 0-1,0-1 1,-1 1-1,1 0 1,-1 0-1,1 0 1,0 0-1,-1 0 1,1 0-1,0 0 1,-1 0-1,1 0 1,0 0 0,-1 0-1,1 0 1,-1 1-1,1-1 1,0 0-1,-1 0 1,1 1-1,-1-1 1,1 0-1,-1 1 1,1-1-1,-1 1 1,1-1-1,-1 0 1,1 1-1,-1-1 1,0 1-1,1-1 1,-1 1-1,0 0 1,1-1-1,-1 1 1,0-1-1,0 1 1,1-1-1,-1 1 1,0 0-1,0-1 1,1 10-5,0-1 0,0 0 0,-1 1 0,0-1 0,-1 1 1,0-1-1,0 0 0,-1 1 0,-3 6 5,-3 27 16,8 7 38,0-49-52,0 0 0,0 0 0,0 0 0,0-1 0,1 1 1,-1 0-1,1 0 0,-1 0 0,0 0 0,1 0 0,-1 0 0,1-1 0,0 1 0,-1 0 1,1 0-1,0-1 0,-1 1 0,1 0 0,0-1 0,0 1 0,0-1 0,-1 1 0,1-1 1,0 1-1,0-1 0,0 0 0,0 1 0,0-1 0,0 0 0,0 0 0,0 0 0,0 0 1,0 1-1,0-1 0,0-1 0,0 1 0,0 0 0,0 0 0,0 0 0,-1 0 0,1-1 1,0 1-1,0 0 0,0-1 0,0 1 0,1-1-2,15-8 29,0 0 0,0-1 0,-1-1 0,0 0 0,-1-1 0,0-1 0,-1 0 0,11-14-29,50-42 59,-74 68-60,-1 0 0,1 0 0,-1 0 0,1 0 0,-1 1 0,1-1 0,0 0 0,-1 0 0,1 1 0,0-1 0,0 0 0,-1 1 0,1-1 0,0 1 0,0-1 0,0 1 0,0-1 0,0 1 0,0 0 0,0-1 1,0 1-1,0 0 0,0 0 0,0 0 0,0 0 0,0-1 0,0 1 0,0 1 0,0-1 0,0 0 0,0 0 0,0 0 0,0 0 0,0 1 0,-1-1 0,1 1 0,0-1 0,0 0 0,0 1 0,0 0 0,0-1 0,0 1 0,-1-1 0,1 1 0,0 0 0,-1 0 0,1-1 0,0 1 0,-1 0 0,1 0 1,-1 0-1,1 0 0,-1 0 0,0 0 0,1-1 0,-1 1 0,0 0 0,1 0 0,-1 0 0,0 0 0,0 0 0,0 0 0,0 0 0,0 0 0,0 0 0,0 0 0,-1 0 0,1 0 0,0 1 1,-40 198-9,49-171-590,9-34-3126,-2-19 447</inkml:trace>
  <inkml:trace contextRef="#ctx0" brushRef="#br0" timeOffset="-433146.782">4784 5887 9490,'11'-55'6237,"-11"55"-6195,0 1 0,0-1 0,0 0 0,0 0-1,1 0 1,-1 0 0,0 0 0,0 0 0,0 1-1,1-1 1,-1 0 0,0 0 0,0 0 0,1 0-1,-1 0 1,0 0 0,0 0 0,0 0 0,1 0-1,-1 0 1,0 0 0,0 0 0,1 0 0,-1 0-1,0 0 1,0 0 0,1 0 0,-1 0 0,0-1-1,0 1 1,0 0 0,1 0 0,-1 0 0,0 0-1,0 0 1,0-1 0,1 1 0,-1 0 0,0 0-1,0 0 1,0 0 0,0-1 0,0 1 0,0 0-1,1 0 1,-1 0 0,0-1 0,0 1 0,0 0-1,0 0 1,0-1 0,0 1-42,7 25 408,1 28-312,-2 0 0,-3 1-1,-2 0 1,-2 0-1,-3-1 1,-8 42-96,6-46 102,-41 314 457,42-322-499,-3 16 113,3-1 1,2 1-1,2 0 1,3 6-174,-1-58 30,-1 0 0,0-1 0,1 1 0,0 0 0,0-1 1,1 1-1,-1 0 0,1-1 0,0 0 0,0 1 0,1-1 1,-1 0-1,1 1-30,-2-5 13,1 1 0,-1 0 0,0-1 0,0 1 0,0-1 0,0 1 0,1-1-1,-1 0 1,0 1 0,0-1 0,1 0 0,-1 0 0,0 0 0,0 0 0,1 0 0,-1 0 0,0 0 0,1 0 0,-1 0 0,0-1 0,0 1 0,1-1 0,-1 1 0,0-1 0,0 1 0,0-1 0,0 0 0,0 1 0,0-1 0,0 0 0,0 0 0,0 0 0,0 0 0,0 0 0,0 0 0,0 0-13,62-89 621,-59 83-581,56-118 217,-6-3 1,-5-1-1,27-123-257,-37 122-300,-34 115-3,11-23-4676,-12 40 958</inkml:trace>
  <inkml:trace contextRef="#ctx0" brushRef="#br0" timeOffset="-432329.947">5050 6798 9338,'-14'14'4465,"10"-10"-1525,9-10-618,13-15-2115,0 0-1,2 1 1,0 2-1,1 0 1,1 1-1,1 1 1,0 1-1,1 1 0,0 1 1,9-2-207,-27 13-2,0-1 1,0 1-1,0 0 1,1 0-1,-1 1 0,0 0 1,1 0-1,-1 0 1,1 1-1,0 0 1,-1 0-1,1 1 0,-1-1 1,1 2-1,-1-1 1,0 1-1,1 0 0,-1 0 1,0 0-1,0 1 1,0 0-1,1 1 2,-1 4-4,1 0-1,-2 0 1,1 0 0,-1 1-1,0-1 1,-1 1-1,0 1 1,-1-1 0,0 0-1,0 1 1,-1 0-1,0-1 1,0 1 0,-1 0-1,-1 0 1,0 0 0,0 3 3,-9 173 72,8-152-21,1-35-42,0 1 0,0 0 1,1 0-1,-1 0 0,0-1 1,0 1-1,1 0 1,-1 0-1,0 0 0,0 0 1,1 0-1,-1 0 0,0 0 1,1 0-1,-1-1 1,0 1-1,0 0 0,1 0 1,-1 0-1,0 0 0,1 0 1,-1 1-1,0-1 1,1 0-1,-1 0 0,0 0 1,0 0-1,1 0 0,-1 0 1,0 0-1,0 1 1,1-1-1,-1 0 0,0 0 1,0 0-1,1 0 1,-1 1-1,0-1 0,0 0-8,34-142 680,-29 111-574,14-96 99,-7 0 1,-4-11-206,-9 121-11,-1 24-17,-14 183-86,16-167 125,-1-14-10,1-1-1,0 1 1,0 0 0,1 0 0,0-1 0,1 1-1,-1 0 1,2-1 0,-1 1 0,1-1 0,1 0-1,2 5 0,-5-11 0,-1-1-1,1 0 0,0 0 0,-1 1 0,1-1 0,0 0 0,0 0 0,0 0 0,0 0 0,0 0 0,0 0 0,0 0 0,0-1 0,0 1 0,1 0 0,-1 0 0,0-1 0,1 1 0,-1-1 0,0 1 0,1-1 0,-1 0 0,0 0 1,1 1-1,-1-1 0,1 0 0,-1 0 0,0 0 0,1 0 0,-1-1 0,1 1 0,-1 0 0,0 0 0,1-1 0,-1 1 0,0-1 0,0 0 0,1 1 0,-1-1 1,16-12 2,0-1 0,-1-1 0,0 0 0,-2-1 0,0 0 0,0-2 0,-2 1 0,0-2 0,-1 1 0,8-20-2,-14 28 4,26-47 31,-2-2-1,-3 0 1,3-19-35,-20 57-5,-10 46-29,-2-1 17,-16 316 9,33-264-16,-12-75 23,0 0 0,0 0 1,1 0-1,-1 0 0,0 0 0,1 0 0,-1 0 0,1-1 0,-1 0 0,1 1 1,0-1-1,-1 0 0,1 0 0,-1 0 0,1 0 0,-1-1 0,1 1 1,-1-1-1,1 0 0,-1 1 0,1-1 0,-1 0 0,0 0 0,1-1 0,-1 1 1,0 0-1,0-1 0,0 1 0,0-1 0,0 0 0,0 0 0,-1 0 1,1 0-1,-1 0 0,2-2 1,4-1 3,34-29 16,0-2 0,-2-2 0,-2-1 0,-2-2 0,23-34-19,-50 65 10,0 0 0,-1 0-1,0-1 1,-1 1 0,0-1-1,-1-1 1,0 1 0,0-1-1,-1 0 1,-1 0 0,0 0-1,-1-1 1,0 1 0,-1 0-1,0-1 1,-1 1 0,-1-1-1,0 1 1,0-1 0,-1 1 0,-1-1-1,0 1 1,-3-6-10,6 18-1,0 0 1,0-1 0,0 1-1,0 0 1,0-1-1,0 1 1,0 0 0,0 0-1,0-1 1,0 1-1,0 0 1,0-1 0,0 1-1,-1 0 1,1 0-1,0-1 1,0 1-1,0 0 1,-1 0 0,1-1-1,0 1 1,0 0-1,0 0 1,-1 0 0,1-1-1,0 1 1,-1 0-1,1 0 1,0 0 0,0 0-1,-1 0 1,1 0-1,0 0 1,-1 0 0,1-1-1,0 1 1,-1 0-1,1 0 1,0 0-1,0 0 1,-1 1 0,1-1-1,0 0 1,-1 0-1,1 0 1,0 0 0,0 0-1,-1 0 1,1 0-1,0 0 1,-1 1 0,1-1-1,0 0 1,0 0-1,-1 0 1,1 1-1,0-1 1,0 0 0,0 0-1,-1 1 1,1-1-1,0 0 1,0 0 0,0 1-1,0-1 1,0 0-1,0 1 1,-1-1 0,1 0-1,0 1 1,-7 26-11,-6 42-13,3 0 0,3 1 0,3 66 24,3-134-2,0 1 0,1-1 1,-1 0-1,1 1 0,0-1 0,0 0 1,0 1-1,0-1 0,0 0 0,0 1 1,1-1-1,-1 0 0,1 1 0,0-1 1,0 0-1,-1 0 0,1 0 1,1 0-1,-1 1 0,0-2 0,0 1 1,1 0-1,-1 0 0,1 0 0,0-1 1,-1 1-1,1 0 0,0-1 0,0 0 1,0 1-1,0-1 0,0 0 0,0 0 1,0 0-1,0 0 0,1-1 0,-1 1 1,0-1-1,1 1 0,-1-1 1,0 0-1,1 0 0,-1 0 0,0 0 1,1 0-1,0 0 2,2-1-129,0-1 1,0 1-1,0-1 1,0 0-1,-1 0 1,1 0-1,-1-1 1,1 1-1,-1-1 1,0 0-1,0 0 1,0-1-1,-1 1 1,1-1-1,-1 0 1,0 0-1,0 0 1,0 0-1,2-4 129,14-41-3993,-1-14-346</inkml:trace>
  <inkml:trace contextRef="#ctx0" brushRef="#br0" timeOffset="-431958.28">6229 5811 11178,'-17'10'3297,"2"0"672,0 7-3081,5 0-552,4 2-200,5 1-128,7-3 128,5-10-448,7 5-904,6-10-2737,22 7 168</inkml:trace>
  <inkml:trace contextRef="#ctx0" brushRef="#br0" timeOffset="-431511.228">6737 6188 7906,'-2'6'10125,"-9"14"-8433,2-1-1265,-5 12-260,1 1 0,1 0 0,2 0 1,2 1-1,1 0 0,1 1 1,1 6-168,5-18 73,6-17 27,3-21-27,-8 14-65,23-48 106,2 0 0,2 3 0,8-8-114,-37 56-3,1 0 1,0-1-1,0 1 0,0 0 1,0-1-1,0 1 1,0 0-1,0-1 1,0 1-1,1-1 1,-1 1-1,0 0 0,0-1 1,0 1-1,1 0 1,-1-1-1,0 1 1,1-1-1,-1 1 1,1-1-1,-1 1 0,0-1 1,1 1-1,-1-1 1,1 1-1,-1-1 1,1 0-1,0 1 0,-1-1 1,1 0-1,-1 1 1,1-1-1,0 0 1,-1 0-1,1 0 1,-1 1-1,1-1 0,0 0 1,-1 0-1,1 0 1,0 0-1,-1 0 1,1 0-1,0 0 1,-1-1-1,1 1 0,0 0 1,-1 0-1,1 0 1,-1-1-1,1 1 1,0 0-1,-1 0 1,1-1-1,-1 1 0,1-1 1,-1 1-1,1-1 1,-1 1-1,1 0 1,-1-1 2,15 253-12,43 116 113,-27-215-91,-20-114 38,-2 0 0,-2 0 1,-2 1-1,-1 0 1,-2 0-1,-2 9-48,-5-5 206,-2 1-1,-2-1 1,-1-1 0,-10 23-206,18-59 38,0 0 0,0 0 0,0 0 0,-1-1 0,0 1 0,-1-1 0,1 1 0,-1-1 0,-1 0 0,1-1 0,-1 1 0,0-1-1,0 0 1,0 0 0,-1 0 0,0-1 0,0 0 0,0 0 0,-1 0 0,1-1 0,-1 0 0,1 0 0,-1-1 0,0 1 0,0-2 0,0 1 0,-1-1 0,1 0 0,0 0 0,0-1 0,-1 0 0,-3-1-38,2-1 23,1-1-1,0 0 1,0 0 0,1-1 0,-1 0 0,1-1-1,0 1 1,0-1 0,0-1 0,0 1 0,1-1-1,0 0 1,1-1 0,-1 1 0,1-1 0,0 0-1,1 0 1,0-1 0,0 1 0,0-1 0,0-4-23,-4-9 13,1-1 1,1 0 0,2 0-1,0 0 1,1 0 0,1-1 0,1-15-14,2-3-5,3-1 0,1 2-1,2-1 1,1 0 0,3 1 0,1 1 0,2 0 0,2-1 5,17-32-33,2 1 1,4 2-1,32-42 33,127-164-3231,-137 188-1176,-8 8-424</inkml:trace>
  <inkml:trace contextRef="#ctx0" brushRef="#br0" timeOffset="-396335.838">4623 5743 7130,'49'3'4208,"67"-18"-3933,-46-3-169,-1-2 0,-1-4-1,33-17-105,149-49 245,-135 66-159,1 5 0,42 1-86,148-25 320,-82-15 588,-212 54-816,0 1 0,0 0 0,0 1 0,0 0 0,0 1 0,0 0 0,0 1 0,0 0 0,7 2-92,-9-2 98,-9-1-107,0 1-1,-1-1 1,1 1-1,0 0 1,0 0-1,-1-1 1,1 1-1,0 0 1,0 0-1,-1 0 1,1 0-1,0 0 0,0 0 1,-1 0-1,1 0 1,0 0-1,0 0 1,0 0-1,-1 0 1,1 0-1,0 1 1,-1-1-1,1 0 1,0 1-1,0-1 0,-1 1 1,1-1-1,-1 0 1,1 1-1,0-1 1,-1 1-1,1 0 1,-1-1-1,1 1 1,-1-1-1,1 1 1,-1 0-1,0 0 10,-8 8-2368,-10-9 87</inkml:trace>
  <inkml:trace contextRef="#ctx0" brushRef="#br0" timeOffset="-383901.964">11228 3258 8082,'26'-22'5380,"-23"57"-3428,11 139-685,2 339 773,-2 69-1249,3 67-297,16-35-257,-2-115-22,-32 22 384,-3-219-429,4-302-237,0-1 0,-1 1 0,1 0-1,0 0 1,0 0 0,-1 0 0,1 0-1,0 0 1,0 0 0,-1 0 0,1 0-1,0 0 1,0 0 0,0 0 0,-1 0-1,1 1 1,0-1 0,0 0 0,-1 0 0,1 0-1,0 0 1,0 0 0,0 0 0,-1 1-1,1-1 1,0 0 0,0 0 0,0 0-1,-1 1 68,-14-31-3667,-15-18-204</inkml:trace>
  <inkml:trace contextRef="#ctx0" brushRef="#br0" timeOffset="-382481.147">5481 5582 9730,'-8'3'4683,"16"7"-3202,1-7-1478,1-1-1,0-1 1,0 1-1,0-1 1,0-1-1,0 0 1,0 0-1,0-1 1,0-1-1,-1 1 1,1-1-1,0-1 1,-1 0-1,5-2-2,-1 1 14,331-117 53,-215 96-58,-64 17-18,260-12-12,11 41 21,33 15 8,71-27-4,60-6 1,35 8-9,60 6-1,40-8-1,52-9-24,35-10 100,45 11-39,35 16-42,42 6-1,-13-22 31,23-57 6,-39-22 27,-41 41 112,-309 27 11,110 0 172,-119 3 336,-317-1 80,133-25-763,-149 1 138,-149 20-4409,-43-5 1147</inkml:trace>
  <inkml:trace contextRef="#ctx0" brushRef="#br0" timeOffset="-381655.329">8219 2964 9002,'4'-14'1478,"-2"2"1362,-2 22-1245,-7 63-1293,-12 182-77,-11 305 624,41 50-354,8 44-376,-13 32-14,-25-20 303,-2-65 403,19-162-235,-6-106-152,6-303-438,2-19-189,0 1 0,-1-1 0,0 0 0,-1 0 1,0-1-1,-1 1 0,0 0 0,-3 5 203,-14 17-3318,-12-1-210</inkml:trace>
  <inkml:trace contextRef="#ctx0" brushRef="#br0" timeOffset="-380931.791">4758 8163 11226,'183'-15'4380,"85"-22"-4380,-265 37 0,585-98 25,145-8-14,57 31-26,4 37-15,68 0 72,-561 16 2,698-59 107,79 4-70,39 12-43,-72 33-25,-43 8 150,-39-53 77,-21-16 335,-525 67 399,9 18-974,-75 18 1017,13 17-1017,246 41 655,-482-54-581,1-5 1,-1-7 0,1-4-1,58-12-74,-171 12-53,1-1-1,-1 0 1,0-2-1,0 1 1,0-2-1,0 0 1,2-2 53,-1-15-150,-33-11-3011</inkml:trace>
  <inkml:trace contextRef="#ctx0" brushRef="#br0" timeOffset="-380295.225">11436 6910 7874,'-1'-2'251,"1"1"-161,0 1 1,0-1-1,1 1 1,-1 0-1,0-1 1,0 1-1,0-1 1,0 1-1,0-1 1,0 1-1,0-1 1,0 1-1,0-1 1,-1 1-1,1 0 1,0-1-1,0 1 1,0-1-1,0 1 1,-1-1-1,1 1 1,0 0-1,0-1 1,-1 1-1,1 0 1,0-1-1,-1 1 1,1 0-1,0-1 1,-1 1-1,1 0 1,0-1-1,-1 1 1,1 0-1,-1 0 1,1 0-1,-1 0 1,1-1-1,-1 1 1,1 0-1,0 0 1,-1 0-1,1 0 1,-1 0-1,1 0 1,-1 0-1,1 0 1,-1 0-1,1 0 1,-1 0-1,1 0 1,0 1-1,-1-1 1,1 0-1,-1 0 1,1 0-1,-1 1 0,1-1-89,-23 140 210,16-78-126,-27 227 1514,5 189-1599,25-74 322,6-255-3052,-13-84 503</inkml:trace>
  <inkml:trace contextRef="#ctx0" brushRef="#br0" timeOffset="-378875.906">13434 4211 4273,'-11'-8'3312,"-21"-12"2188,30 19-5334,0 0 0,0 0 1,0 0-1,-1 0 0,1 0 0,0 1 0,0-1 0,0 1 0,-1 0 1,1-1-1,0 1 0,-1 0 0,1 0 0,0 1 0,0-1 0,-1 0 0,1 1 1,0-1-1,0 1 0,0 0 0,-1 0 0,1 0 0,-1 0-166,-78 80 2591,61-56-2257,-9 8-147,1 2 1,2 2-1,2 0 0,1 1 0,2 2-187,14-26 0,1 0 0,0 0-1,1 1 1,1-1 0,0 1-1,1 0 1,1 0 0,0 0-1,1 0 1,0 1 0,1-1-1,1 0 1,1 0-1,0 0 1,1 0 0,2 7 0,-2-13-8,0-1 0,1 1 0,0-1-1,0 0 1,0 0 0,1 0 0,1 0 0,-1-1 0,1 0 0,1 0 8,-4-4 2,-1 0 0,1-1 0,0 0 0,0 0 0,1 0 0,-1 0-1,0 0 1,0-1 0,1 1 0,-1-1 0,1 0 0,-1 0 0,1 0 0,0-1 0,-1 1 0,1-1 0,0 0 0,0 0 0,-1 0 0,1-1-1,0 1 1,-1-1 0,1 0 0,-1 0 0,1 0 0,3-1-2,30-18 128,-2-1 0,0-2 0,-1-1 0,-1-1-1,-1-2 1,-2-1 0,0-2 0,-2-1 0,14-21-128,-32 41 82,-1 0 0,0-1 0,0 0-1,-2 0 1,1-1 0,-1 0 0,-1 0 0,0-1 0,-1 0 0,-1 0 0,0 0-1,-1 0 1,0-1 0,-1 1 0,-1-1 0,0 1 0,-1-1 0,-2-13-82,1 23 23,0 1 1,-1 0 0,1 0 0,-1 0-1,0 0 1,0 0 0,-1 1 0,1-1 0,-1 0-1,1 1 1,-1 0 0,0 0 0,0 0-1,-1 0 1,1 0 0,-1 0 0,1 1-1,-1 0 1,0 0 0,0 0 0,0 0-1,0 1 1,0-1 0,0 1 0,0 0 0,-1 0-1,1 0 1,0 1 0,-1 0 0,1 0-1,0 0 1,-1 0 0,1 1 0,0-1-1,-1 1 1,1 0 0,0 0 0,0 1-1,-2 0-22,-7 3-19,0 1 1,1 1 0,-1-1 0,2 2 0,-1 0 0,1 0-1,0 1 1,1 0 0,0 1 0,0 0 0,1 1 0,1 0 0,-1 0-1,-3 8 18,-7 32-1724,19-50 1557,1 0 1,-1 0-1,0 0 0,0 0 1,1 0-1,-1 0 1,0 0-1,1 0 1,-1 0-1,1 0 1,-1-1-1,1 1 0,0 0 1,-1 0-1,1 0 1,0-1-1,-1 1 1,1 0-1,0-1 0,0 1 1,0-1-1,-1 1 1,1-1-1,0 1 1,0-1-1,0 0 0,0 1 1,0-1-1,0 0 1,0 0-1,0 0 1,1 0 166,33 0-4633</inkml:trace>
  <inkml:trace contextRef="#ctx0" brushRef="#br0" timeOffset="-377146.947">14055 4587 6161,'-5'-4'3891,"8"-3"-5430,0 3 629,1-1 692,10-10 7822,-18 19-957,1 9-5291,12-38-398,-5 26-978,-5-1 119,-1-4 163,-1-2 330,3 14-612,-7 176-300,-1-94 333,5 114 51,4-205-60,-1 1-1,1 0 1,-1-1-1,0 1 1,1 0 0,-1-1-1,1 1 1,-1 0 0,1 0-1,-1 0 1,1-1-1,-1 1 1,1 0 0,-1 0-1,1 0 1,-1 0 0,1 0-1,0 0 1,-1 0 0,1 0-1,-1 0 1,1 0-1,-1 0 1,1 0 0,-1 0-1,1 1 1,-1-1 0,1 0-1,-1 0 1,1 1-1,-1-1 1,1 0 0,-1 1-1,0-1 1,1 0 0,-1 1-1,1-1 1,-1 0 0,0 1-1,1-1 1,-1 1-1,0-1 1,0 1 0,1-1-1,-1 1 1,0-1 0,0 1-1,0-1 1,0 1-1,1-1 1,-1 1 0,0-1-1,0 1 1,0 0-4,13-18 172,-18 15-336,-2-7-5145,5 2 1301</inkml:trace>
  <inkml:trace contextRef="#ctx0" brushRef="#br0" timeOffset="-376216.052">14706 4502 7714,'-44'58'8412,"47"-50"-6161,13-17-1088,44-46 93,56-103-235,30-48-449,-34 27-280,-57 88-105,-46 70-137,-4 34-15,-31 128-58,-17 116 110,36-110-30,14-69-47,-6-78-10,-1 1 0,0 0 0,0-1 1,0 1-1,0 0 0,1-1 0,-1 1 1,0-1-1,1 1 0,-1 0 0,0-1 1,1 1-1,-1-1 0,1 1 0,-1-1 1,1 1-1,-1-1 0,1 0 0,-1 1 0,1-1 1,-1 1-1,1-1 0,-1 0 0,1 0 1,0 1-1,-1-1 0,1 0 0,0 0 1,-1 0-1,1 0 0,0 1 0,-1-1 1,1 0-1,0 0 0,-1 0 0,1-1 1,0 1-1,-1 0 0,1 0 0,0 0 1,-1 0-1,1-1 0,0 1 0,-1 0 1,1-1-1,-1 1 0,1 0 0,-1-1 1,1 1-1,-1-1 0,1 1 0,-1-1 1,1 1-1,-1-1 0,25-29-109,-23 28 71,17-22-1529,-16 9-2309,-3 13-810,4-7 283</inkml:trace>
  <inkml:trace contextRef="#ctx0" brushRef="#br0" timeOffset="-375782.133">15668 3930 8170,'0'0'153,"0"-1"-1,1 1 1,-1 0 0,1-1 0,-1 1 0,0-1-1,1 1 1,-1-1 0,0 1 0,0-1 0,1 1-1,-1-1 1,0 1 0,0-1 0,0 1 0,1-1-1,-1 1 1,0-1 0,0 1 0,0-1 0,0 1-1,0-1 1,0 0 0,0 1 0,0-1 0,-1 1-1,1-1 1,0 1 0,0-1 0,0 1 0,0-1-1,-1 1 1,1-1 0,0 1 0,-1-1 0,1 1-1,0-1 1,-1 1 0,1 0 0,0-1 0,-1 1-1,1-1 1,-1 1 0,1 0 0,-1 0 0,1-1-1,-1 1 1,1 0 0,-1 0 0,1-1 0,-1 1-153,-15 6 874,-3 7-603,1 2 1,1 0-1,0 1 0,1 0 0,0 2 1,2 0-1,0 0 0,1 2 1,1-1-1,0 1 0,2 1 1,-2 7-272,10-24 34,-23 46 214,2 1 0,3 0 0,2 2 0,-5 29-248,20-71 32,1 0-1,0 0 0,0 1 1,1-1-1,1 0 0,0 0 1,0 1-1,1-1 0,1 0 1,0 1-32,-2-9 3,1 0 0,0-1 1,0 1-1,0 0 1,1-1-1,-1 1 0,0-1 1,1 0-1,0 1 1,-1-1-1,1 0 0,0 0 1,0 0-1,0 0 0,1-1 1,-1 1-1,0 0 1,1-1-1,-1 0 0,1 1 1,-1-1-1,1 0 1,0 0-1,-1-1 0,1 1 1,0 0-1,0-1 1,-1 0-1,1 0 0,0 1 1,0-2-1,0 1 1,2 0-4,91-28 97,-66 11-61,0 0-1,-1-3 1,-1 0 0,-1-2-1,-1-1 1,-1 0-1,-1-2 1,-1-1 0,-1-1-1,-1-1 1,16-31-36,-19 30 81,-1 0 1,-2-2-1,-1 0 0,9-29-81,-9-22 518,-14 79-481,0 0 0,-1 0 0,0 0 0,1 1-1,-1-1 1,0 0 0,0 1 0,0-1 0,-1 1 0,1-1 0,-1 1 0,1-1 0,-1 1-1,0 0 1,0 0 0,0 0 0,0 0 0,0 0 0,0 0 0,0 0 0,-1 1 0,1-1 0,-1 1-1,-2-1-36,0 0 24,-1 0-1,1 1 0,-1 0 0,1 0 0,-1 0 0,0 1 1,0-1-1,1 2 0,-1-1 0,0 0 0,0 1 1,1 0-1,-1 1 0,1-1 0,-1 1 0,1 0 0,-1 0 1,1 1-1,0 0-23,-90 61-73,85-55 71,-40 48-82,50-57 69,0 0 0,0-1 0,0 1 1,1 0-1,-1 0 0,0 0 0,0 0 0,1-1 1,-1 1-1,0 0 0,1 0 0,-1 0 0,0 0 1,0 0-1,1 0 0,-1 0 0,0 0 0,1 0 1,-1 0-1,0 0 0,0 0 0,1 0 0,-1 0 1,0 0-1,1 0 0,-1 0 0,0 0 0,0 1 1,1-1-1,-1 0 0,0 0 0,0 0 0,1 0 1,-1 1-1,0-1 0,0 0 0,0 0 0,1 0 1,-1 1-1,0-1 0,0 0 0,0 0 0,0 1 1,1-1-1,-1 0 0,0 0 0,0 1 0,0-1 1,0 0-1,0 1 0,0-1 0,0 0 0,0 0 1,0 1-1,0-1 0,0 0 0,0 1 1,0-1-1,0 0 0,0 0 0,0 1 0,0-1 1,0 0-1,-1 1 0,1-1 0,0 0 0,0 0 1,0 1-1,0-1 0,-1 0 15,27-12-1337,-23 11 1164,34-22-1715,9-14-2279</inkml:trace>
  <inkml:trace contextRef="#ctx0" brushRef="#br0" timeOffset="-375311.473">16247 3948 10122,'7'3'1677,"0"1"380,-7-2 4543,-22 55-5479,0 35-1108,4 1 1,4 0 0,5 1-1,3 5-13,4-94 1,2 1 1,-1 0-1,0-1 0,1 1 0,0 0 0,0-1 0,1 1 0,0 0 1,0-1-1,0 1 0,0 0 0,1-1 0,0 0 0,0 1 1,1-1-1,-1 0 0,1 0 0,0 0 0,1-1 0,-1 1 0,1-1 1,0 0-1,0 0 0,0 0 0,0 0 0,1-1 0,0 1 0,0-1 1,0 0-2,7-3 10,-1 0 1,0-1 0,1 0-1,-1-1 1,0 0 0,0-1-1,0 0 1,0-1 0,-1 0-1,1 0 1,-1-1 0,0-1-1,-1 0 1,1 0 0,-1-1-1,6-5-10,11-11 54,-1 0 0,-1-1 0,-1-2-1,-1 0 1,-1-1 0,-2-1 0,0-1 0,-2-1-1,8-21-53,-13 30 105,0 0 0,-1-1 0,-1 0-1,-1-1 1,-1 0 0,-1 0 0,-2-1-1,0 0 1,-1 0 0,-1 0 0,-1-19-105,-3 36 33,-1-1 0,0 1 1,-1 0-1,1 0 0,-1 0 1,-1 1-1,1-1 0,-1 1 0,0 0 1,-1 0-1,0 0 0,0 0 1,0 1-1,0 0 0,-1 0 1,0 0-1,0 1 0,0 0 1,0 0-1,-1 0 0,0 1 0,1 0 1,-1 0-1,0 1 0,-1 0 1,1 0-1,0 1 0,-1 0 1,1 0-1,0 0 0,-1 1 1,1 0-1,-1 1 0,1 0 0,-1 0 1,1 0-1,0 1 0,0 0 1,0 1-1,0-1 0,-2 3-33,-4 1-16,1 1 0,1 0 0,-1 1 0,1 1 0,1 0 0,0 0 0,0 1 0,1 0 0,0 1 0,-5 7 16,6-3-265,15-21-4205,17-32 795</inkml:trace>
  <inkml:trace contextRef="#ctx0" brushRef="#br0" timeOffset="-367844.042">4554 7593 8434,'-13'7'5877,"34"-2"-4298,65 6-1200,1-4 0,-1-4-1,1-4 1,0-4 0,48-9-379,190-37 130,-12-16-51,-272 58-67,43-14-4,2 3 1,0 5 0,1 3 0,0 4 0,38 4-9,-111 4 3,22 1 68,0 1 0,0 2 0,-1 2 0,20 5-71,-148-12 2791,19 7-2736,1 2-1,0 4 1,-14 6-55,74-15 2,-405 90 63,-3 11 51,14-1 25,377-96-127,1 0 1,-1-2-1,0-1 0,-1-2 0,-17-1-14,34-5 15,19-1-18,28-7-12,-29 11 15,278-77-96,118-9 96,-34 23-49,156-35-963,-427 87 978,-89 15 32,-25 1 68,-123 29 268,-223 25-4902,207-44 1185</inkml:trace>
  <inkml:trace contextRef="#ctx0" brushRef="#br0" timeOffset="-363695.007">4869 3783 10426,'-11'11'5750,"22"10"-4525,4-14-1236,0 0 0,1-1-1,0-1 1,0 0 0,0-1 0,0-1 0,1 0-1,-1-2 1,1 0 0,4 0 11,227-7-43,601-46 78,-513 48 236,21 18 39,28 1-79,27-20-85,30-7-84,-9 12-56,-4 37-42,1-3 24,36-27 33,14-24-29,13-16-4,-1 2 31,5-4 14,-21 6-52,11-10-2,13-23 38,28-5-13,-191 44 26,141 15-30,50 30-3,-294-13 12,29-12-9,277-37-1,12-6-27,-335 39 57,84 12-29,173 38-4,-272-23 31,83-7-27,-52-19-2,3-10 2,-210 14 1,478-27 16,-61 27-8,-67 3-7,-243-3-478,0-5 1,98-20 475,-203 23-2377</inkml:trace>
  <inkml:trace contextRef="#ctx0" brushRef="#br0" timeOffset="-362589.438">8274 7219 8402,'-13'19'1717,"-18"42"5034,31-62-6721,0 1 0,0 0 0,0-1-1,0 1 1,0 0 0,0-1 0,0 1 0,1 0-1,-1-1 1,0 1 0,0 0 0,0 0-1,1-1 1,-1 1 0,0 0 0,0-1 0,1 1-1,-1 0 1,0 0 0,1 0 0,-1-1 0,0 1-1,1 0 1,-1 0 0,0 0 0,1 0-1,-1 0 1,0 0 0,1-1 0,-1 1 0,0 0-1,1 0 1,-1 0 0,1 0 0,-1 0 0,0 0-1,1 1 1,-1-1 0,0 0 0,1 0-1,-1 0 1,0 0 0,1 0 0,-1 0 0,0 1-1,1-1 1,-1 0 0,0 0 0,0 0-1,1 1 1,-1-1 0,0 0 0,0 1 0,1-1-1,-1 0 1,0 0 0,0 1 0,0-1 0,1 0-1,-1 1 1,0-1 0,0 0 0,0 1-1,0-1 1,0 1 0,0-1 0,0 0 0,0 1-1,0-1-29,51-73 1039,119-256-28,-124 234-907,161-343 490,-201 420-237,-16 76-130,-86 573-109,81-504-98,16-128-53,-1 1 0,0 0-1,0 0 1,1 0 0,-1 0-1,0 0 1,0 0 0,1 0-1,-1 0 1,0 0-1,0 1 1,1-1 0,-1 0-1,0 0 1,0 0 0,0 0-1,1 0 1,-1 0-1,0 0 1,0 0 0,0 1-1,1-1 1,-1 0 0,0 0-1,0 0 1,0 0 0,0 1-1,1-1 1,-1 0-1,0 0 1,0 1 0,0-1-1,0 0 1,0 0 0,0 0-1,0 1 1,0-1 0,0 0-1,0 0 1,0 1-1,0-1 1,0 0 0,0 0-1,0 1 1,0-1 0,0 0-1,0 0 1,0 1 0,0-1-1,0 0 1,0 0 33,9-22-2964,-7 17 2422,7-21-3371,-1-14 56</inkml:trace>
  <inkml:trace contextRef="#ctx0" brushRef="#br0" timeOffset="-362219.348">8869 6517 6833,'-1'0'4405,"-11"29"-2394,-20 65-904,4 0 0,4 2-1,4 1 1,2 25-1107,19-5 872,-1-116-862,0 0 0,0 0 0,-1 1 0,1-1-1,0 0 1,0 1 0,0-1 0,1 0 0,-1 0 0,0 1 0,0-1 0,1 0 0,-1 0 0,1 1 0,-1-1-1,1 0 1,-1 0 0,1 0 0,0 0 0,-1 0 0,1 0 0,0 0 0,0 0 0,0 0 0,0 0-1,0 0 1,0 0 0,0-1 0,0 1 0,0 0 0,0-1 0,1 1 0,-1-1 0,0 1 0,0-1 0,1 0-1,-1 1 1,0-1 0,0 0 0,1 0 0,-1 0 0,0 0 0,1 0 0,-1 0 0,0 0 0,1-1-1,-1 1 1,0 0 0,0-1 0,0 1 0,1-1 0,-1 1 0,0-1 0,0 0 0,0 1 0,0-1-1,0 0 1,0 0 0,0 0 0,0 0 0,0 0-10,25-30 219,-2-2 0,-1-1 0,-1 0 0,-2-2 0,-2 0 0,10-28-219,-18 42 93,-10 21-92,17-32 210,-2-1 0,-1-1 0,-2 0 0,-1-1 0,-2 0 0,4-28-211,-13 59 60,1 0-1,-1-1 1,0 1 0,0 0-1,0-1 1,-1 1 0,0 0-1,0 0 1,0-1-1,-1 1 1,1 0 0,-1 0-1,-1 0 1,1 1 0,-1-1-1,1 0 1,-1 1 0,-1 0-1,1-1 1,-1 1 0,1 1-1,-1-1 1,0 0-1,0 1 1,-1 0 0,1 0-1,-1 0 1,0 1 0,-3-2-60,3 4 10,0 1 0,-1 0 1,1 0-1,0 0 0,0 1 1,0-1-1,0 1 1,0 1-1,0-1 0,1 1 1,-1-1-1,1 1 0,-1 1 1,1-1-1,0 0 0,1 1 1,-1 0-1,0 0 0,1 0 1,0 1-1,0-1 1,0 1-1,1-1 0,-1 1 1,1 0-1,0 3-10,-2-2-1,-9 18-93,1 0 0,1 0 0,1 1 1,1 1-1,2-1 0,0 2 94,8-5-1719,-1-22 1501,1 1-1,-1 0 1,1-1 0,0 1-1,-1-1 1,1 0 0,0 1 0,0-1-1,-1 0 1,1 1 0,0-1-1,0 0 1,-1 0 0,1 0 0,0 1-1,0-1 1,0 0 0,-1 0-1,1 0 1,0 0 0,0-1-1,0 1 1,-1 0 0,1 0 0,0 0-1,0-1 1,-1 1 0,1 0-1,0-1 1,0 1 0,-1 0 0,1-1-1,0 1 1,-1-1 0,1 0 218,23-14-5620</inkml:trace>
  <inkml:trace contextRef="#ctx0" brushRef="#br0" timeOffset="-361788.673">9286 6453 8474,'0'0'135,"1"0"1,-1 0-1,0 0 1,1 0-1,-1 0 1,1 0-1,-1 0 1,0 0-1,1 0 0,-1 0 1,0 0-1,1-1 1,-1 1-1,0 0 1,1 0-1,-1 0 1,0 0-1,1-1 1,-1 1-1,0 0 1,0-1-1,1 1 1,-1 0-1,0 0 1,0-1-1,0 1 0,1 0 1,-1-1-1,0 1 1,0 0-1,0-1 1,0 1-1,0 0 1,1-1-1,-1 1 1,0-1-1,0 1 1,0 0-1,0-1 1,0 1-1,0 0 0,0-1 1,-1 1-1,1-1 1,0 1-1,0 0 1,0-1-1,0 1 1,0 0-1,-1-1 1,1 1-1,0 0 1,0-1-1,0 1 1,-1 0-1,1 0 1,0-1-1,0 1 0,-1 0 1,1 0-1,0-1 1,-1 1-1,1 0 1,0 0-136,-29 4 3226,-24 57-2006,36-36-1176,1 0 0,2 2-1,0-1 1,2 2 0,1-1 0,1 2 0,-1 9-44,-2 8 32,1 1 0,3 1 0,1 0 0,3 0 0,1 27-32,4-62 5,0 1 1,1 0-1,1-1 1,0 1-1,1-1 1,0 0-1,1 0 1,4 8-6,-8-19 2,1 0 1,0 0 0,-1 0-1,1 0 1,0 0-1,0-1 1,0 1 0,1 0-1,-1-1 1,0 1-1,0-1 1,1 1 0,-1-1-1,1 0 1,0 1 0,-1-1-1,1 0 1,0 0-1,-1 0 1,1 0 0,0-1-1,0 1 1,0 0-1,0-1 1,0 0 0,0 1-1,0-1 1,0 0 0,0 0-1,0 0 1,0 0-1,0 0 1,0 0 0,0-1-1,0 1 1,0-1-1,0 1 1,0-1-3,60-48 225,-45 28-122,-2-2 1,0 0 0,-2-1-1,0 0 1,-2-1 0,0 0-1,-2-1 1,-1 0 0,-1 0-1,-1-1 1,-1-3-104,-3 18 57,0 0-1,0 0 1,-1 0 0,-1 0-1,0 0 1,0 0 0,-1-1-1,-1 1 1,0 0-1,-1 1 1,0-1 0,0 0-1,-2 1 1,1 0 0,-2 0-1,1 0 1,-1 0 0,-1 1-1,-1-2-56,5 10-44,-1-1-1,1 1 1,0 0 0,-1 0-1,1 0 1,-1 0-1,1 1 1,-1 0-1,0-1 1,0 1 0,0 1-1,0-1 1,1 0-1,-1 1 1,0 0 0,0 0-1,0 0 1,0 1-1,0-1 1,0 1-1,0 0 1,0 0 0,1 0-1,-1 0 1,0 1-1,1 0 1,-1-1 0,1 1-1,-1 1 1,1-1-1,0 0 1,0 1-1,0 0 1,0-1 0,1 1-1,-1 0 1,1 0-1,0 1 1,-1-1 0,1 1-1,1-1 1,-1 1-1,1-1 1,-1 1-1,1 0 1,0 0 0,0-1-1,1 1 1,-1 2 44,0 62-8302,10-36 2589</inkml:trace>
  <inkml:trace contextRef="#ctx0" brushRef="#br0" timeOffset="-361494.847">9542 7045 9282,'2'8'3609,"-1"8"296,-2 7-2385,-2 18-344,-2 11-440,-5 19-56,-1-3-167,2 6-145,3-11-176,3-9-80,10-22-136,2-18-1001,1-16-559,8-22-2833,2-14-256</inkml:trace>
  <inkml:trace contextRef="#ctx0" brushRef="#br0" timeOffset="-361010.076">9955 6553 10450,'7'-38'7611,"-25"68"-3941,4 12-3567,3 1 0,1 0 0,2 1 0,2 1 0,3-1 0,1 6-103,0-37 9,0 0 1,2 1 0,0-1-1,0 0 1,1 0 0,1 0-1,0 0 1,1 0-1,0 0 1,1 0 0,0-1-1,1 0 1,0 0 0,1 0-1,1-1 1,0 1 0,0-2-1,5 5-9,-8-13 4,0 0-1,1-1 1,-1 0-1,1 0 1,-1 0-1,1 0 1,-1-1-1,1 0 1,-1 0-1,1 0 0,0 0 1,-1-1-1,1 0 1,-1 0-1,1 0 1,-1 0-1,0-1 1,1 0-1,-1 0 1,0 0-1,0 0 1,0-1-1,0 1 1,-1-1-1,1 0 1,-1 0-1,0 0 1,0-1-1,0 1 1,0-1-1,1-1-3,30-32 40,-1-1 0,-2-1-1,-2-2 1,18-33-40,-38 63 40,0-1 0,-1-1 1,0 1-1,-1-2 0,-1 1 0,0-1 0,-1 0 1,0 0-1,-1 0 0,0-1 0,-1 1 1,-1-1-1,-1 0 0,0 0 0,-1 0 1,0 1-1,-1-1 0,-1-5-40,0 13 40,-1 1 0,1-1-1,-1 1 1,0 0 0,0 0 0,-1 0-1,1 0 1,-1 1 0,-1-1 0,1 1-1,-1 0 1,0 1 0,0-1 0,0 1 0,-1 0-1,0 0 1,1 0 0,-1 1 0,-1 0-1,1 0 1,0 1 0,-1-1 0,1 1-1,-1 1 1,0-1 0,1 1 0,-1 0-1,0 1 1,0 0 0,0 0 0,0 0 0,0 1-1,-5 1-39,1 3-12,-1 1-1,1 1 0,0-1 0,1 2 0,0-1 1,0 1-1,0 1 0,1 0 0,1 0 0,-1 1 1,1 0-1,-4 8 13,-3 5-614,15-12-1493,10-24-2328</inkml:trace>
  <inkml:trace contextRef="#ctx0" brushRef="#br0" timeOffset="-352025.381">11277 3865 3993,'-19'0'6709,"24"-7"-3757,13 1-2917,1 0 0,0 1 0,0 1 0,0 0 0,1 2 0,0 0 0,1 1-35,32-2 193,-1-2-1,0-2 1,-1-3-1,6-4-192,-3 2 63,1 1 0,0 3 0,21 1-63,-32 8 3,0 2 0,-1 3-1,1 1 1,37 11-3,37 6 32,-47-16 46,1-3 0,0-3 0,0-4 0,21-4-78,-24 1 114,179-33 83,-170 22-172,159-32 35,125 12 69,-137 10 82,18-23 33,-144 26-121,1 4-1,13 3-122,204-7 31,-8 26 85,-208 1-31,-1-5 1,1-4-1,62-12-85,-20 0 64,1 6 1,-1 7-1,76 9-64,-16 3 81,95-12-81,-139 0 7,280-4-25,-164 14 36,146 16 9,-221-12 328,175-16-355,-139 0 53,-31 11-2,-67 43 413,-77-11-3005,-44-21-747</inkml:trace>
  <inkml:trace contextRef="#ctx0" brushRef="#br0" timeOffset="-334872.699">11890 6717 10730,'-22'-12'5372,"14"8"-2710,13 8-1192,6 2-1452,1-1 0,0-1 0,0 0 0,0 0 0,0-1 0,0-1 0,0 0 1,1-1-1,-1 0 0,1 0 0,-1-2 0,3 0-18,179-24 115,-33-13-693,-100 34-4608,-48 8 1162</inkml:trace>
  <inkml:trace contextRef="#ctx0" brushRef="#br0" timeOffset="-334483.998">12534 6883 8274,'-26'40'6420,"39"-41"-5077,40-56-298,24-42-600,-3-2 0,35-72-445,-14-19 139,-100 236-87,-32 183 104,35-217-149,-3 11 19,2-1 0,0 1-1,0 0 1,2 0 0,1-1 0,1 1 0,0 0 0,2 0 0,4 17-26,-7-37-72,1 0 0,-1 0 0,1 0 0,-1 0 0,1 0 0,0 0 0,-1 0 1,1 0-1,0-1 0,0 1 0,0 0 0,0-1 0,0 1 0,-1 0 0,1-1 1,0 1-1,0-1 0,0 0 0,1 1 0,-1-1 0,0 0 0,0 1 0,0-1 0,0 0 1,0 0-1,0 0 0,0 0 0,0 0 0,0 0 0,1 0 0,-1-1 0,0 1 1,0 0-1,0 0 0,0-1 0,0 1 0,0-1 0,0 1 0,0-1 0,0 1 0,0-1 1,-1 0-1,1 1 0,0-1 0,0 0 0,0 0 0,-1 0 0,1 0 0,0 0 1,-1 0 71,22-21-2794</inkml:trace>
  <inkml:trace contextRef="#ctx0" brushRef="#br0" timeOffset="-334138.629">13287 6244 8690,'-52'54'5045,"-6"45"-3263,44-72-1593,13-25-174,-66 149 960,64-141-907,0 0 1,0 0 0,1 0-1,1 0 1,-1 0-1,2 1 1,0-1-1,0 1 1,0-1 0,2 0-1,-1 0 1,1 1-1,1-1 1,2 7-69,-4-13 17,1 0-1,-1-1 1,1 0 0,0 1 0,0-1 0,0 0 0,0 0 0,0 0 0,1 0-1,-1 0 1,1-1 0,0 1 0,0-1 0,0 0 0,0 1 0,0-1-1,0-1 1,1 1 0,-1 0 0,1-1 0,-1 0 0,1 0 0,0 0-1,-1 0 1,1 0 0,0-1 0,-1 0 0,4 0-17,4-3 68,0-1 1,0 0 0,-1-1-1,1-1 1,-1 1-1,0-2 1,-1 1-1,0-1 1,0-1 0,0 0-1,-1 0 1,3-3-69,62-100 587,-69 102-536,0 0 0,0 0 0,-1 0 0,0-1 0,0 1 0,-1-1-1,-1 0 1,1 0 0,-2 1 0,1-1 0,-1 0 0,-1 0 0,0 0 0,0 0 0,-1 1 0,0-1 0,-1 1 0,0-1 0,0 1 0,-1 0 0,0 0 0,-1 0 0,0 1 0,0-1 0,-5-4-51,8 11 5,1 0 0,-1 0 0,0 1-1,0-1 1,0 1 0,1-1-1,-1 1 1,-1 0 0,1 0-1,0 0 1,0 0 0,0 0-1,0 0 1,-1 1 0,1-1-1,0 1 1,-1-1 0,1 1-1,-1 0 1,1 0 0,0 0 0,-1 0-1,1 1 1,0-1 0,-1 1-1,1-1 1,0 1 0,0 0-1,-1 0 1,1 0 0,0 0-1,0 0 1,0 0 0,0 1-1,0-1 1,0 0 0,0 2-5,-4 3-15,0 0 1,0 1 0,1 0-1,0 0 1,0 1 0,0-1-1,1 1 1,0 0 0,1 1-1,0-1 1,0 0 0,0 3 14,3 41-1614,26-30-2872,10-20 390</inkml:trace>
  <inkml:trace contextRef="#ctx0" brushRef="#br0" timeOffset="-333817.315">13677 6251 7618,'-18'20'1667,"1"1"-1,0 0 1,2 1 0,-11 22-1667,4-9 580,-7 12 131,1 1 0,2 2 0,-13 39-711,24-1 777,15-86-764,0 0 0,1 0 0,-1 0 0,1 0-1,-1 0 1,1 0 0,0 0 0,-1 0 0,1 0 0,0-1 0,0 1 0,0 0 0,1 0 0,-1-1-1,0 1 1,1-1 0,-1 1 0,1-1 0,-1 1 0,1-1 0,0 0 0,0 0 0,-1 0 0,1 0 0,0 0-1,0 0 1,0-1 0,0 1 0,0 0 0,0-1 0,0 0 0,0 1 0,0-1 0,1 0 0,-1 0-1,0 0 1,0-1 0,1 1-13,10-2 29,1 0 1,-1-2-1,0 1 0,0-1 0,0-1 0,-1-1 0,1 1 1,-1-2-30,23-11 90,-1-2 0,-1-1 1,0-2-1,-2-1 1,19-19-91,-36 31 92,-1 0 0,0-1 1,-1 0-1,-1-1 0,0 0 1,0 0-1,-2-2 1,0 1-1,0-1 0,-2 0 1,0-1-1,2-9-92,-8 23 57,-1-1 0,0 1 0,0-1 0,0 0 1,-1 1-1,1-1 0,-1 1 0,0-1 0,0 1 0,0-1 0,-1 1 1,1 0-1,-1 0 0,1 0 0,-1 0 0,0 0 0,-1 0 0,1 0 0,0 0 1,-1 1-1,1-1 0,-1 1 0,0 0 0,0 0 0,0 0 0,0 0 0,0 0 1,0 1-1,-1-1 0,1 1 0,0 0 0,-1 0 0,1 0 0,-1 0 0,1 1 1,-1-1-1,0 1 0,1 0 0,-1 0 0,1 1 0,-1-1 0,0 1 1,-2 0-59,-106 24-200,93-12-5432,13-9 1499</inkml:trace>
  <inkml:trace contextRef="#ctx0" brushRef="#br0" timeOffset="-332134.641">14391 6638 10722,'-1'5'2369,"-5"16"960,3 9-3145,0 24-168,-3 0-24,0 17 32,4-7-16,2 0 32,5-16 80,2-4-480,4-21-2977,-11-15 912</inkml:trace>
  <inkml:trace contextRef="#ctx0" brushRef="#br0" timeOffset="-331753.434">15032 6470 10730,'-6'8'2833,"4"-7"792,13 1-2937,2-1-424,9-1 0,3-1-96,7-7 0,2 2-48,16 0-16,-5 0-16,10 1-544,-6 1-360,-2-4-2985,-20 0 328</inkml:trace>
  <inkml:trace contextRef="#ctx0" brushRef="#br0" timeOffset="-331304.538">15842 6013 10834,'-9'5'4890,"0"18"-2544,6-12-2089,-70 190 661,60-107-760,13-92-155,0 0 0,0 0 0,1 0 0,-1 0 0,0 0 0,1 0 0,0 0 1,-1-1-1,1 1 0,0 0 0,0 0 0,0-1 0,0 1 0,0 0 0,0-1 0,0 1 0,0-1 0,1 1 0,-1-1 0,1 0 0,-1 0 1,1 0-1,-1 1 0,1-1 0,0-1 0,0 1 0,-1 0 0,1 0 0,0-1 0,0 1 0,0-1 0,0 1 0,0-1 0,0 0 0,0 0 1,0 0-1,-1 0 0,1 0 0,0 0 0,0-1 0,0 1 0,0-1 0,0 1 0,0-1 0,0 1 0,0-2-3,93-45 115,-48 17-60,-33 20-43,0 0 0,1 0 0,0 2 0,0 0 0,1 0 0,0 2 1,1 0-1,-1 1 0,1 0 0,0 1-12,-14 5-2,1-1 0,-1 0-1,0 0 1,0 1 0,0 0 0,0 0 0,0 0 0,0 0 0,0 0-1,0 1 1,0-1 0,0 1 0,0 0 0,-1-1 0,1 1 0,-1 0 0,0 1-1,1-1 1,-1 0 0,0 1 0,0 0 0,0-1 0,-1 1 0,1 0-1,-1 0 1,1 0 0,-1 0 0,0 0 0,0 0 0,0 0 0,-1 0-1,1 0 1,-1 0 0,0 1 0,0-1 0,0 0 0,0 0 0,0 0-1,-1 1 1,1-1 0,-1 0 0,0 0 0,-1 2 2,-2 26 36,-3-1 0,0 0 0,-2 0 0,-1 0 0,-1-2 0,-3 2-36,10-20 119,-1 0 1,0-1-1,0 1 0,-1-1 1,-1 0-1,1-1 0,-1 1 0,-1-1 1,0-1-1,0 0 0,0 0 1,-1 0-1,0-1 0,0 0 1,-6 2-120,-33 19 390,-107 50 9,150-75-493,0 1 0,0-2-1,0 1 1,-1 0 0,1-1 0,-1 0-1,1-1 1,-1 1 0,1-1 0,-1 0-1,1 0 1,-1-1 0,1 1 0,-1-1 0,1-1-1,0 1 1,-1-1 0,1 0 0,0 0-1,0 0 1,0-1 0,0 1 0,1-1-1,-1-1 1,1 1 0,0-1 0,0 1-1,0-1 1,0 0 0,0-1 0,1 1-1,0-1 1,0 1 0,0-1 0,1 0-1,-2-3 95,-12-57-4000,8-10-655</inkml:trace>
  <inkml:trace contextRef="#ctx0" brushRef="#br0" timeOffset="-331037.736">15862 6098 9426,'-2'-18'3609,"2"13"296,3 1-2137,8 2-1176,7-1-104,5-3-224,10-1-88,5-1-88,9-3 0,2-2-32,10-2-136,-9 1-568,9 6-3441,-21 2 833</inkml:trace>
  <inkml:trace contextRef="#ctx0" brushRef="#br0" timeOffset="-330634.137">16751 5904 10378,'-18'3'3986,"-22"12"-468,22-3-3438,2 2-1,-1 0 0,2 0 0,0 2 0,0 0 0,2 0 1,0 2-1,1-1 0,1 1 0,0 1 0,1 0 0,1 1 0,1 0 1,1 0-1,1 1 0,1-1 0,0 4-79,0 1 51,2 1 1,1 0-1,0 0 0,2 0 1,3 19-52,-2-36 11,0 1 1,0-1 0,1 0-1,0 0 1,1 1 0,0-2 0,0 1-1,1 0 1,0-1 0,0 1 0,1-1-1,0 0 1,1-1 0,0 1 0,0-1-1,0-1 1,6 5-12,-4-7 25,0 0 0,0 0 0,0-1 0,0-1 0,1 1 0,-1-1 0,1-1 0,0 0 0,-1 0 0,1 0 0,0-1-1,0-1 1,-1 1 0,1-1 0,0-1 0,-1 0 0,1 0 0,-1 0 0,0-1 0,4-2-25,8-2 102,0-1 1,-1-1-1,0 0 0,0-2 0,-1 0 1,-1-1-1,0 0 0,0-2 0,-2 0 1,1-1-1,-2 0 0,0-1 0,-1-1 1,-1 0-1,0-1 0,-1 0 0,-1 0 1,-1-1-1,0-1 0,-2 0 1,0 0-1,2-14-102,-5 13 88,0-1 0,-2 1 0,0-1 0,-1 0 0,-1 0 0,-2 1 0,0-1 0,-2-5-88,3 17 15,-2 1-1,1 0 1,-1 0-1,0 1 1,-1-1-1,0 1 1,0-1-1,-1 1 1,0 0-1,-1 1 1,1-1 0,-1 1-1,-1 0 1,0 1-1,1 0 1,-2 0-1,1 0 1,-1 1-1,0 0 1,-3-2-15,2 4-127,0 0 1,-1 0-1,1 0 1,0 1-1,-1 1 1,1 0-1,-1 0 1,1 1-1,-1 0 1,-5 1 126,-25-1-4246,14-3 324</inkml:trace>
  <inkml:trace contextRef="#ctx0" brushRef="#br0" timeOffset="-277065.595">8844 4560 21733,'-87'96'807,"71"-82"-730,1 0 0,1 0 0,1 2 0,0 0 0,1 0 0,0 1 0,1 1 1,2-1-1,-1 2 0,2 0 0,-3 10-77,10-27 2,0 0 1,0 0 0,0 1-1,1-1 1,-1 0 0,0 0 0,1 0-1,0 0 1,0 0 0,0 1-1,0-1 1,0 0 0,0 0 0,0 0-1,1 1 1,-1-1 0,1 0-1,-1 0 1,1 0 0,0 0-1,0 0 1,0 0 0,0 0 0,0 0-1,0 0 1,1-1 0,-1 1-1,1 0 1,-1-1 0,1 1-1,0-1 1,-1 1 0,1-1 0,0 0-1,0 0 1,0 0 0,2 1-3,11 0 1,1 0 1,0 0 0,0-2-1,0 0 1,0-1 0,0 0-1,0-2 1,0 0-1,-1 0 1,1-1 0,-1-1-1,9-5-1,60-13-3203,-63 21-1011,0 6-322</inkml:trace>
  <inkml:trace contextRef="#ctx0" brushRef="#br0" timeOffset="-276049.647">8564 4502 7810,'-6'-2'3162,"6"2"-2980,-1 0 0,1 0 0,-1 0 0,1 0 0,-1 0 0,1 0 0,-1 0 0,1 0 0,-1 0 0,1 0 0,-1-1 0,1 1 0,-1 0 0,1 0 0,-1 0 0,1-1 0,-1 1 0,1 0 0,-1-1 0,1 1 0,0 0 0,-1-1 0,1 1 0,0 0 0,-1-1 0,1 1 0,0-1 0,-1 1 0,1-1 0,0 1 0,0-1 0,0 1 0,-1 0 0,1-1 0,0 0 0,0 1 0,0-1 0,0 1 0,0-1 0,0 1 0,0-1 0,0 1 0,0-1 0,0 1 0,0-1 0,0 1 0,1-1 0,-1 1 0,0-1 0,0 1-182,12-13 88,0 1 0,1 1 0,1 0 0,0 0 0,0 1 0,1 1 0,0 1 0,0 0 0,1 1 0,0 0 1,0 2-1,1 0 0,5-1-88,-10 4 36,-10 1-25,1-1 0,0 1 0,0 0 0,0 1 0,0-1 0,0 0 0,0 1 0,1 0 0,-1-1 0,0 1 0,0 1 0,0-1 0,0 0 0,0 1 0,0 0 0,0-1 0,0 1 0,0 0 0,0 1 0,0-1 0,0 0 0,-1 1 0,1 0 0,0-1 0,-1 1 0,0 0 0,1 0 0,-1 1 0,0-1 0,1 1-11,-1 4 21,0 0-1,-1-1 0,0 1 0,0 0 1,0 0-1,-1 0 0,0 0 1,0 0-1,-1 0 0,0-1 0,0 1 1,-1 0-1,0 0 0,0-1 1,-2 4-21,2-1 42,-10 20 82,0-1 0,-2 0 0,-1-1 0,-2 0 0,0-2 0,-2 0 0,-17 19-124,21-26 12,-122 157 156,43-53 163,88-119-194,12-6-125,241-6-37,-127 8 82,-64 2 30,-41-19-58,5-23-53,-21 57-6981,2 1 2255</inkml:trace>
  <inkml:trace contextRef="#ctx0" brushRef="#br0" timeOffset="-275204.991">8392 5054 8818,'-2'2'6362,"9"-7"-4326,248-84 380,-223 82-2366,0 2-1,0 1 1,1 1 0,-1 1-1,12 3-49,-8-1 424,-187 16 2305,-38 24-2544,189-40-186,0 0 0,0 0 0,0 0 0,1 1 0,-1-1 0,0 0 0,0 0-1,0 0 1,0 0 0,0 1 0,0-1 0,0 0 0,1 0 0,-1 0 0,0 0 0,0 1-1,0-1 1,0 0 0,0 0 0,0 0 0,0 1 0,0-1 0,0 0 0,0 0 0,0 0 0,0 1-1,0-1 1,0 0 0,0 0 0,0 0 0,0 1 0,-1-1 0,1 0 0,0 0 0,0 0-1,0 1 1,0-1 0,0 0 0,0 0 0,0 0 0,-1 0 0,1 0 0,0 1 0,0-1-1,0 0 1,0 0 0,-1 0 0,1 0 0,0 0 0,0 0 0,-1 0 1,24 7-96,15 0 66,-1-2 0,1-1 0,1-2 0,-1-1 0,0-3 0,0-1 0,1-2 30,7-4 41,-46 8-38,0 1 0,1 0 0,-1 0 0,1 0 0,-1 0 0,0-1 0,1 1 0,-1 0 0,1-1 0,-1 1 0,0 0 0,0-1 0,1 1 0,-1 0 0,0-1 0,1 1 0,-1 0 0,0-1 0,0 1 0,0-1 0,1 1 0,-1-1 0,0 1 1,0 0-1,0-1 0,0 1 0,0-1 0,0 1 0,0-1 0,0 1 0,0-1 0,0 1 0,0-1 0,0 1 0,0 0 0,0-1 0,-1 1 0,1-1 0,0 1 0,0-1 0,0 1 0,-1 0 0,1-1 0,0 1 0,0 0 0,-1-1 0,1 1 0,0 0 0,-1-1 0,1 1 0,-1 0 0,1 0 0,0-1 0,-1 1 0,1 0 0,-1 0 0,1 0 0,0-1 0,-1 1 0,1 0 0,-1 0 0,1 0 0,-1 0-2,-29-18 105,16 11 4,-1 1 0,1 1 0,-1 1-1,0 0 1,0 1 0,-15-1-110,-30 10-909,13 29-4814,44-29 1529</inkml:trace>
  <inkml:trace contextRef="#ctx0" brushRef="#br0" timeOffset="-272916.794">9381 4815 4057,'0'-1'173,"0"1"1,0 0-1,-1 0 1,1-1-1,0 1 1,0 0-1,-1 0 1,1-1-1,0 1 1,0 0-1,-1-1 1,1 1-1,0 0 1,0-1-1,0 1 1,0 0-1,0-1 1,0 1-1,0 0 1,-1-1-1,1 1 1,0 0-1,0-1 1,0 1-1,0 0 0,1-1 1,-1 1-1,0-1 1,0 1-1,0 0 1,0-1-1,0 1 1,0 0-1,0-1 1,1 1-1,-1 0 1,0-1-1,0 1 1,1 0-1,-1 0 1,0-1-1,0 1 1,1 0-1,-1 0 1,0-1-1,0 1 1,1 0-1,-1 0 1,0 0-1,1 0 1,-1-1-1,1 1 1,-1 0-1,0 0 1,1 0-1,-1 0 1,0 0-1,1 0 0,-1 0 1,0 0-1,1 0 1,-1 0-1,0 0 1,1 0-1,-1 0 1,1 0-1,-1 1 1,0-1-1,1 0 1,-1 0-174,0 21 1097,-16 377 1040,29-331-1872,-6-77-41,-5-19-1591,-7 5-218</inkml:trace>
  <inkml:trace contextRef="#ctx0" brushRef="#br0" timeOffset="-272264.088">9884 4411 8106,'2'-6'1162,"3"-12"4094,-11 26-1560,-29 55-1198,-21 49-1607,55-111-888,1-1 0,-1 1 0,1 0 1,-1 0-1,1-1 0,0 1 1,-1 0-1,1 0 0,0 0 0,0-1 1,0 1-1,0 0 0,0 0 1,-1 0-1,2 0 0,-1-1 0,0 1 1,0 0-1,0 0 0,0 0 1,0 0-1,1-1 0,-1 1 0,0 0 1,1 0-1,-1 0 0,0-1 0,1 1 1,-1 0-1,1-1 0,-1 1 1,1 0-1,0-1 0,-1 1 0,1-1 1,0 1-1,-1-1 0,1 1 1,0-1-1,-1 0 0,1 1 0,0-1 1,0 0-1,0 1 0,-1-1 1,1 0-1,0 0-3,43-8 22,172-87 122,-212 93-148,1 1 1,0 0-1,-1 0 1,1 0-1,0 1 1,0 0-1,0-1 1,-1 2-1,1-1 1,0 1-1,0-1 1,-1 1-1,1 0 1,0 1-1,-1-1 1,1 1-1,-1 0 1,0 0-1,0 1 1,1-1-1,-1 1 1,-1 0-1,1 0 1,0 0-1,-1 0 1,0 1-1,1 0 1,-1-1-1,-1 1 1,1 0-1,-1 0 1,1 1-1,-1-1 1,0 0-1,-1 1 1,1 0-1,-1 0 4,1 3 5,0 0-1,-1 1 1,0-1-1,-1 0 0,0 1 1,0-1-1,0 1 1,-1-1-1,-1 0 1,0 0-1,0 1 0,0-1 1,-1 0-1,0-1 1,0 1-1,-1 0 0,0-1 1,-1 0-1,-4 6-4,-21 32 355,21-29-193,-2 0-1,1-1 1,-2 0-1,0 0 1,-1-1-1,0-1 1,-1 0-1,0-1 1,-1-1-1,-8 5-161,7-7 85,0-1 0,0-1 1,0 0-1,-1-1 0,0-1 0,-1 0 0,-17 2-85,29-6-41,-1-1 1,1 1-1,0-1 0,-1 0 0,1-1 0,-1 0 0,1 0 0,0 0 0,0 0 0,-1-1 1,1 0-1,0-1 0,0 1 0,1-1 0,-1 0 0,1-1 0,-1 1 0,1-1 1,0 0-1,0 0 0,1-1 0,-1 0 0,-2-3 41,-4-16-6108,12 16 1734</inkml:trace>
  <inkml:trace contextRef="#ctx0" brushRef="#br0" timeOffset="-271889.505">9897 4358 10562,'0'-3'609,"-1"0"-1,0 1 0,0-1 1,0 1-1,-1-1 0,1 1 1,0-1-1,-1 1 1,0 0-1,0-1 0,1 1 1,-1 0-1,-1 0 0,1 1 1,0-1-1,0 0 0,-1 0-608,18 0 1491,18 5-1484,1-1-1,0-2 0,0-1 0,-1-2 1,0-2-1,14-3-6,177-55 189,-217 59-10,-18 2-353,-2-1-1593,-1 9-2289</inkml:trace>
  <inkml:trace contextRef="#ctx0" brushRef="#br0" timeOffset="-246769.677">598 9527 8010,'-8'-36'7473,"3"61"-4680,13 299-1677,-11-113-969,2-209-224,1 1 0,-1 0 0,0 0 0,0 0 0,0 0 0,0-1 0,0 1 0,0-1 0,-1 1 0,1-1-1,-1 1 1,0-1 0,0 0 0,0 0 0,0 0 0,0 0 0,0 0 0,0 0 0,-3 1 77,-37 6-5136,12-13 1415</inkml:trace>
  <inkml:trace contextRef="#ctx0" brushRef="#br0" timeOffset="-246461.263">275 9740 5905,'-9'-146'7706,"9"135"-7424,1 0 0,1 0-1,0 0 1,0 0 0,1 0 0,0 0 0,1 1 0,0-1 0,1 1 0,0 0 0,6-7-282,5-3 107,1 2 1,1 0-1,0 1 1,1 1-1,1 0 1,1 2-1,0 0 1,1 1-1,0 1 1,1 2 0,0 0-1,1 1 1,0 2-1,2-1-107,-17 5-9,0 0 0,1 1-1,-1 0 1,1 0 0,0 1 0,-1 1-1,1-1 1,0 1 0,-1 1 0,1 0-1,-1 0 1,1 1 0,-1 0 0,1 1-1,-1 0 1,0 0 0,0 1 0,4 3 9,-10-5-5,0 1 0,0-1 0,0 1 0,-1 0 0,1 0 0,-1 0 0,0 0 0,0 1 1,0-1-1,0 0 0,0 1 0,-1 0 0,1-1 0,-1 1 0,0 0 0,0 0 0,-1-1 1,1 1-1,-1 0 0,0 0 0,0 0 0,0 0 0,0 0 0,-1 0 0,0 0 0,1-1 1,-1 1-1,-1 0 0,1 0 0,0-1 0,-2 3 5,-62 106 494,65-112-494,-16 24 251,-1-1 0,-1 0 1,-1-2-1,-1 0 0,-1-1 0,0-1 0,-10 6-251,30-24 6,0 0 1,0 1-1,0-1 1,0 0-1,-1 1 1,1-1-1,0 0 1,-1 0-1,1 0 1,-1 0-1,1 0 1,-1-1-1,1 1 0,-1 0 1,1-1-1,-1 1 1,0-1-1,1 1 1,-1-1-1,0 0 1,0 0-1,1 0 1,-1 0-1,0 0 0,0 0 1,1 0-1,-1 0 1,0-1-1,1 1 1,-1-1-1,0 1 1,1-1-1,-1 0 1,1 0-1,-1 1 1,1-1-1,-1 0 0,1 0 1,0-1-1,-1 1 1,1 0-1,0 0 1,0-1-1,0 1 1,0 0-7,10-31-5015,2 8 1118</inkml:trace>
  <inkml:trace contextRef="#ctx0" brushRef="#br0" timeOffset="-245914.369">886 9796 8002,'-7'-24'7011,"-3"38"-4866,1 3-2086,1 2 0,1-1-1,0 1 1,1 0 0,1 1-1,1-1 1,1 1 0,1 0-1,0 0 1,2 0 0,0 0-1,1 2-58,-1-19 12,0-1 0,1 1 0,-1-1 0,1 0-1,-1 1 1,1-1 0,0 1 0,0-1-1,0 0 1,0 0 0,0 1 0,0-1 0,1 0-1,-1 0 1,1 0 0,-1-1 0,1 1-1,0 0 1,0 0 0,-1-1 0,1 1-1,0-1 1,1 0 0,-1 0 0,0 1 0,0-1-1,1-1 1,-1 1 0,0 0 0,1-1-1,-1 1 1,1-1 0,-1 1 0,0-1-1,1 0 1,-1 0 0,1 0 0,-1-1 0,1 1-1,-1-1 1,1 1 0,-1-1 0,0 0-1,1 1 1,-1-1 0,2-1-12,18-12 58,0 0 0,-1-2 0,0 0 0,-1-1 0,-1-1 0,-1-1 0,0-1 0,-2 0 0,0-1 0,-2-1 0,0 0-1,-1-1 1,2-9-58,-21 66 176,-1-15-140,2 1-1,0 0 1,0 1-1,2-1 0,1 1 1,0 0-1,2 0 1,0 0-1,1-1 0,2 1 1,1 7-36,-4-27 6,0 0-1,0 1 1,0-1-1,0 0 1,1 0 0,-1 0-1,0 0 1,0 0 0,1 0-1,-1 0 1,1 0 0,-1 0-1,1 0 1,0 0 0,-1 0-1,1 0 1,0 0 0,-1-1-1,1 1 1,0 0 0,0 0-1,0-1 1,0 1-1,0 0 1,0-1 0,0 1-1,0-1 1,0 1 0,0-1-1,0 0 1,0 0 0,0 1-1,0-1 1,0 0 0,0 0-1,0 0 1,1 0 0,-1 0-1,0 0 1,0 0 0,0 0-1,0-1 1,0 1-1,0 0 1,0-1 0,0 1-1,0-1 1,0 1 0,0-1-1,0 1-5,42-43-670,-39 39 482,57-69-4796,-31 37 927</inkml:trace>
  <inkml:trace contextRef="#ctx0" brushRef="#br0" timeOffset="-245110.754">1352 9274 8922,'-6'-1'5276,"1"21"-3587,4-15-1707,-23 249 1658,20-203-1274,3 0 0,2 0 0,3 0 0,1-1 0,8 28-366,8 43 433,-20-108-113,1-19 81,-1-23 96,-1 6-404,-1 1 1,0 0-1,-2 0 1,-1 0-1,-1 0 1,-1 0-1,0 1 1,-7-12-94,4 26-75,10 30-30,-2-18 100,1 0 0,1 0 0,-1 0 0,1 0 0,0 1 0,0-1 1,0 0-1,1 0 0,0-1 0,0 1 0,0 0 0,0 0 0,1-1 0,0 0 0,0 1 0,0-1 0,0 0 0,1-1 1,-1 1-1,1 0 0,0-1 0,0 0 0,1 0 0,-1 0 0,0-1 0,1 1 0,0-1 0,0 0 0,-1 0 0,1-1 1,0 1-1,3-1 5,3-2 12,1-1 1,-1 0-1,0-1 1,0-1-1,0 1 1,0-2-1,0 0 1,-1 0-1,0 0 1,0-1-1,0-1 1,-1 0-1,8-7-12,-9 8 14,-1 0-1,1-1 1,-2 0-1,1 0 0,-1 0 1,0-1-1,0 0 1,-1 0-1,0 0 1,-1-1-1,0 1 0,0-1 1,-1 0-1,2-6-13,-4-2-2,-10 32-76,-16 120-94,24-132 179,1-1 0,-1 0 0,1 1 0,0-1 0,0 0 0,0 1 0,0-1 0,0 0 0,0 1 0,1-1 0,-1 0 0,1 1 0,0-1 0,0 0-1,0 0 1,0 0 0,0 0 0,0 0 0,0 0 0,1 0 0,-1 0 0,1 0 0,-1 0 0,1-1 0,0 1 0,0-1 0,-1 1 0,1-1 0,0 0 0,0 0 0,1 0 0,-1 0 0,0 0 0,0 0-1,0 0 1,1-1 0,-1 1 0,1-1-7,8-2 41,-1-1 0,0 0 0,-1-1 0,1 0 0,0 0-1,-1-1 1,0 0 0,0-1 0,-1 0 0,1-1 0,-1 1-1,-1-1 1,1-1 0,-1 0 0,4-6-41,3-1 38,-3 4-8,39-28-7,-49 40-28,1 0 0,-1 0-1,0-1 1,1 1-1,-1 0 1,0 0 0,1 1-1,-1-1 1,0 0-1,0 0 1,0 0-1,0 1 1,0-1 0,0 1-1,-1-1 1,1 0-1,0 1 1,-1 0 0,1-1-1,-1 1 1,1-1-1,-1 1 1,0 0-1,0-1 1,0 1 0,0-1-1,0 1 1,0 0-1,0-1 1,0 1 0,-1 0-1,1-1 1,-1 2 5,1 2-6,0 11-9,-1-15 16,0 0 1,0 1-1,1-1 0,-1 0 0,1 1 1,-1-1-1,1 0 0,0 1 1,-1-1-1,1 1 0,0-1 1,0 1-1,0-1 0,0 0 0,0 1 1,0-1-1,1 1 0,-1-1 1,0 1-1,1-1 0,-1 0 1,1 1-1,-1-1 0,1 0 0,0 0 1,-1 1-1,1-1 0,0 0 1,0 0-1,0 0 0,0 0 0,0 0 1,0 0-1,0 0 0,1 0 1,-1 0-1,0-1 0,0 1 1,1 0-1,-1-1 0,0 1 0,1-1 1,-1 0-1,0 1 0,1-1 1,-1 0-1,1 0 0,-1 0 1,1 0-1,-1 0 0,0 0 0,1 0 1,0 0-2,94-57 117,-85 47-106,1 1 0,0 1 0,1 0-1,0 1 1,0 1 0,1 0 0,2-1-11,-14 7-5,0-1 1,0 1-1,0-1 0,0 1 1,0 0-1,1-1 0,-1 1 1,0 0-1,0 0 0,0 1 1,1-1-1,-1 0 1,0 1-1,0 0 0,0-1 1,0 1-1,0 0 0,0 0 1,0 0-1,0 0 0,0 0 1,0 1-1,-1-1 0,1 1 1,0-1-1,-1 1 0,1-1 1,-1 1-1,0 0 0,1 0 1,-1-1-1,0 1 0,0 0 1,0 0-1,-1 0 0,1 1 1,0-1-1,-1 0 0,1 0 5,1 6-6,-1-1-1,1 0 0,-1 0 1,-1 1-1,1-1 1,-1 1-1,-1-1 0,1 0 1,-1 1-1,-1-1 0,0 3 7,2-9-110,0-1 0,-1 1 0,1-1 0,0 1 0,0-1 0,-1 0-1,1 1 1,0-1 0,-1 1 0,1-1 0,-1 0 0,1 1 0,-1-1-1,1 0 1,0 1 0,-1-1 0,1 0 0,-1 1 0,1-1-1,-1 0 1,1 0 0,-1 0 0,0 0 0,1 0 0,-1 0 0,1 1-1,-1-1 1,1 0 0,-1-1 0,1 1 0,-1 0 0,1 0 0,-1 0-1,0 0 1,1 0 0,-1 0 0,1-1 0,-1 1 0,1 0 0,0 0-1,-1-1 1,1 1 0,-1 0 0,1-1 0,-1 1 0,1 0 0,0-1-1,-1 1 1,1-1 0,0 1 0,-1-1 0,1 1 0,0-1-1,0 1 1,-1-1 0,1 1 0,0-1 0,0 1 0,0-1 110,-14-17-4519</inkml:trace>
  <inkml:trace contextRef="#ctx0" brushRef="#br0" timeOffset="-244837.492">1880 9348 6529,'-11'-1'4633,"8"1"-744,2 0-816,1 1-2233,3 2-240,0-3-1240,18 8-3257,-1-4 873</inkml:trace>
  <inkml:trace contextRef="#ctx0" brushRef="#br0" timeOffset="-238648.331">6128 9199 8186,'32'-50'8514,"-32"50"-8443,1 0 1,-1 0 0,1-1-1,-1 1 1,1 0 0,0 0-1,-1 0 1,1 0 0,-1 0-1,1 0 1,-1 0 0,1 0-1,-1 0 1,1 1 0,-1-1-1,1 0 1,-1 0 0,1 0-1,-1 0 1,1 1 0,-1-1-1,1 0 1,-1 1 0,1-1-1,-1 0 1,0 1 0,1-1-1,-1 1 1,1-1 0,-1 0-1,0 1 1,0-1 0,1 1-1,-1-1 1,0 1 0,0-1-1,1 1 1,-1-1 0,0 1-1,0-1 1,0 1 0,0-1-1,0 1 1,0 0 0,0-1-1,0 1 1,0-1 0,0 1-1,0-1 1,0 1 0,0-1-1,-1 1 1,1-1 0,0 1-1,0-1 1,0 1 0,-1-1-1,1 1 1,0-1 0,-1 1-1,1-1 1,0 0 0,-1 1-1,1-1 1,-1 1-72,-10 55 151,-13 71 97,-6 101-248,30-226 3,-2 14 50,1-1 0,1 1 1,1 0-1,0-1 0,0 1 0,4 10-53,5-49 292,-6-1-439,-1 0-1,-1-1 1,-1 1-1,-1-1 1,-2-5 147,-19-121-5585,13 105 845,2 0 0,2 0-1,1-42 4741,3 87 175,-1 0-1,1 1 1,0-1 0,-1 0-1,1 1 1,0-1-1,0 0 1,-1 1-1,1-1 1,0 0-1,0 1 1,0-1-1,0 0 1,0 0 0,0 1-1,0-1 1,0 0-1,0 1 1,1-1-1,-1 0 1,0 1-1,0-1 1,1 0-1,-1 1 1,0-1 0,1 0-1,-1 1 1,0-1-1,1 1 1,-1-1-1,1 1 1,-1-1-1,1 1 1,0-1-1,-1 1 1,1-1 0,-1 1-1,1 0 1,0-1-1,-1 1 1,1 0-1,0 0 1,-1-1-1,1 1 1,0 0-1,-1 0 1,1 0 0,0 0-1,0 0 1,0 0-175,33 93 5111,-22-54-4040,-6-20-633,13 42 862,3 0 0,2-1 1,22 36-1301,-39-84 56,0 0 0,1-1 0,0-1 0,1 1 1,1-2-1,-1 1 0,6 3-56,-12-10 40,0-1 1,0 1-1,0-1 1,1 0-1,-1 0 0,1 0 1,-1 0-1,1-1 1,0 1-1,-1-1 0,1 0 1,0 0-1,0 0 1,0-1-1,0 1 0,0-1 1,0 0-1,0 0 1,0-1-1,0 1 0,0-1 1,0 0-1,-1 0 1,1 0-1,0 0 0,0-1 1,1 0-41,4-6 160,0-1 0,0-1 0,0 1 0,-1-1 1,-1-1-1,0 1 0,0-1 0,-1-1 0,0 1 0,-1-1 1,0 0-1,-1 0 0,-1-1 0,2-6-160,-4 15 32,9-25 91,-1 0 0,-1-1 1,-2 0-1,-1 0 0,-1 0 1,-2-1-1,0 1 1,-3-1-1,0 1 0,-3-8-123,-13-6 110,16 43-119,1 0-1,0 0 0,-1 0 1,0 0-1,1 0 0,-1 0 1,0 0-1,1 1 0,-1-1 1,0 0-1,0 0 0,0 1 0,1-1 1,-1 1-1,0-1 0,0 1 1,0-1-1,0 1 0,0-1 1,0 1-1,0 0 0,0-1 1,-1 1-1,1 0 0,0 0 1,0 0-1,0 0 0,0 0 0,0 0 1,0 0-1,0 0 0,0 1 1,0-1-1,0 0 0,0 1 1,0-1-1,0 1 0,0-1 1,0 1-1,0-1 10,-8 10-1627,6-5-4558,5-17 1177</inkml:trace>
  <inkml:trace contextRef="#ctx0" brushRef="#br0" timeOffset="-242489.135">3681 9547 8154,'0'-1'240,"0"-1"1,0 1-1,0 0 1,0 0-1,-1 0 0,1 0 1,0 0-1,-1-1 1,1 1-1,0 0 1,-1 0-1,0 0 0,1 0 1,-1 0-1,1 0 1,-1 0-1,0 0 1,0 0-1,0 1 1,0-1-1,1 0 0,-1 0 1,0 1-1,0-1 1,0 1-1,-1-1 1,1 1-1,0-1 1,0 1-1,-1-1-240,-54 15 2832,44-5-2703,0 0 1,1 1-1,0 1 0,1 0 1,0 0-1,1 1 1,0 0-1,0 1 1,2 0-1,-1 0 1,-1 8-130,0-7 42,2 1-1,0 1 1,0-1 0,2 1 0,0 0 0,-2 12-42,6-27 2,1 0 1,-1 0-1,1 0 1,0 0 0,-1 0-1,1 0 1,0 0-1,0 0 1,-1 0 0,1 0-1,0 0 1,0 0-1,0 0 1,0 0 0,1 0-1,-1 1 1,0-1 0,0 0-1,1 0 1,-1 0-1,0 0 1,1 0 0,-1 0-1,1 0 1,0 0-1,-1-1 1,1 1 0,0 0-1,-1 0 1,1 0-1,0-1 1,0 1 0,0 0-1,-1-1 1,1 1-1,0 0 1,0-1 0,0 0-1,0 1 1,0-1-1,0 1 1,0-1 0,0 0-1,1 0 1,-1 0 0,0 1-1,0-1 1,0 0-1,0 0 1,0-1 0,0 1-1,0 0 1,0 0-1,0 0 1,0-1 0,0 1-1,0-1 1,0 1-1,0-1 1,0 1 0,0-1-1,0 1 1,0-1-1,0 0 1,0 1 0,0-1-3,162-127 329,-162 127-331,0 0 0,0 0 0,0 1 1,0-1-1,0 0 0,0 0 0,0 1 0,0-1 0,0 1 1,1-1-1,-1 1 0,0-1 0,0 1 0,1 0 0,-1 0 1,0-1-1,1 1 0,-1 0 0,0 0 0,0 0 0,1 1 0,-1-1 1,0 0-1,1 0 0,-1 1 0,0-1 0,0 0 0,0 1 1,1 0-1,-1-1 0,0 1 0,0 0 0,0-1 0,0 1 0,0 0 1,0 0-1,0 0 0,0 0 0,0 0 0,-1 0 0,1 0 1,0 0-1,-1 0 0,1 0 0,-1 1 0,1-1 0,-1 0 1,1 0-1,-1 0 0,0 1 0,1-1 0,-1 0 0,0 1 0,0-1 1,0 0 1,5 22-45,0 1 0,-2-1 0,0 0 0,-2 1 1,-1 14 44,-2 36 39,-3 1 0,-12 51-39,17-122 15,-2 9 75,1 0 0,-2 0 0,1 0-1,-2 0 1,0-1 0,0 1 0,-1-1-1,-1 0 1,-2 2-90,8-13 28,-1 1 0,1-1 0,-1 1-1,0-1 1,0 0 0,1 1 0,-1-1 0,0 0 0,0 0-1,-1 0 1,1 0 0,0 0 0,0 0 0,0 0-1,-1 0 1,1 0 0,0-1 0,-1 1 0,1 0 0,-1-1-1,1 1 1,-1-1 0,1 0 0,-1 1 0,1-1-1,-1 0 1,1 0 0,-1 0 0,1 0 0,-1 0 0,1 0-1,-1-1 1,1 1 0,-1 0 0,1-1 0,-1 1-1,1-1 1,-1 0 0,1 1 0,0-1 0,-1 0 0,1 0-1,-1 0-27,-6-7 57,0-1-1,1 0 0,0 0 0,0-1 0,1 0 1,0 0-1,1 0 0,0-1 0,0 1 0,1-1 1,1-1-1,0 1 0,0 0 0,1-1-56,1 7-2,-1-1 0,1 1 0,0-1 0,0 1-1,1-1 1,-1 1 0,1-1 0,0 0 0,1 1-1,0-1 1,0 1 0,0-1 0,0 1 0,1 0 0,0-1-1,0 1 1,0 0 0,1 0 0,-1 0 0,1 1 0,1-1-1,-1 1 1,1-1 0,-1 1 0,1 0 0,0 0 0,2-1 2,190-101-116,-184 100 114,20-10 5,-1 0-1,0-2 1,-1-2-1,1-2-2,-23 16 5,0-1 0,-1 0 0,0-1 0,0 1 0,0-1 0,-1-1 0,-1 1 0,1-1 0,-1 0 0,-1 0-1,1-1 1,-2 1 0,1-1 0,-1 0 0,1-10-5,-9-49 10,4 67-12,1 0 0,-1 1 0,0-1-1,0 0 1,0 1 0,0-1-1,0 1 1,0 0 0,0-1-1,-1 1 1,1 0 0,0-1-1,-1 1 1,1 0 0,-1 0-1,0 0 1,1 0 0,-1 1 0,0-1-1,1 0 1,-1 1 0,0-1-1,0 1 1,1 0 0,-1-1-1,0 1 1,0 0 0,0 0-1,0 0 1,1 0 0,-1 1-1,0-1 1,0 0 0,0 1 0,0-1 2,-7 4-15,0 0 1,0 0-1,0 1 1,0 0-1,1 0 1,0 1-1,0 0 1,1 1-1,-1-1 1,1 1-1,1 1 1,-1-1-1,-4 9 15,-2-1-12,1 1 0,1 0 0,0 1 0,1 0 0,1 1 0,0 0 0,1 0 0,-4 18 12,11-34-18,0-1-1,1 0 0,-1 1 0,1-1 0,0 1 1,-1-1-1,1 1 0,0-1 0,0 1 0,0-1 1,0 1-1,0-1 0,0 1 0,0-1 0,1 1 1,-1-1-1,0 1 0,1-1 0,-1 0 0,1 1 1,0-1-1,-1 0 0,1 1 0,0-1 0,0 0 1,0 0-1,0 1 0,0-1 0,0 0 0,0 0 1,0 0-1,0 0 0,1-1 0,-1 1 0,0 0 1,1 0-1,-1-1 0,0 1 0,1-1 0,-1 1 1,1-1-1,-1 0 0,1 1 0,-1-1 0,1 0 1,-1 0-1,1 0 0,-1 0 0,1 0 0,-1-1 1,2 1 18,8-2-280,-1 1 1,0-2-1,0 1 1,0-1-1,0-1 1,-1 0-1,1 0 1,-1-1-1,0 0 1,0-1-1,0 0 1,3-4 279,36-35-2228</inkml:trace>
  <inkml:trace contextRef="#ctx0" brushRef="#br0" timeOffset="-241997.927">4124 9561 8714,'-63'158'7582,"44"-115"-6758,-10 18 895,29-59-1698,0-1 1,0 1 0,0-1-1,0 1 1,0-1 0,1 0-1,-1 1 1,1-1 0,-1 0-1,1 1 1,0-1 0,-1 0-1,1 1 1,0-1 0,0 0-1,0 0 1,0 0 0,0 0 0,0 0-1,0 0 1,0 0 0,0 0-1,0 0 1,1 0 0,-1-1-1,0 1 1,1-1 0,-1 1-1,0-1 1,1 1 0,-1-1-1,1 0 1,-1 1 0,0-1-1,1 0 1,-1 0 0,1 0-1,-1 0 1,1 0 0,-1-1-1,1 1 1,-1 0 0,0-1-1,1 1 1,-1-1 0,1 0-22,18 3 60,-15-2-55,1 2 0,-1-1-1,0 0 1,0 1 0,1 0-1,-1 0 1,0 1 0,0 0-1,-1-1 1,1 1 0,-1 1-1,1-1 1,-1 1 0,0 0-1,0 0 1,-1 0 0,1 0-1,-1 1 1,0-1 0,0 1-1,0 0 1,-1 0 0,0 0-1,0 0 1,0 0 0,0 0-1,-1 1 1,1 3-5,-1 10 6,-1 1-1,-1-1 1,0 0-1,-2 1 1,0-1-1,-1 0 1,-1-1-1,0 1 1,-2-1 0,0 0-1,-1-1 1,-2 4-6,-23 31 242,32-51-215,0 0 0,-1 1 0,1-1 0,0 0 1,0 0-1,-1 0 0,1 0 0,-1 0 0,1 0 0,-1 0 0,1 0 0,-1 0 0,0-1 0,1 1 0,-1-1 0,0 1 0,1-1 0,-1 0 0,0 1 0,0-1 1,1 0-1,-1 0 0,0 0 0,0-1 0,0 1 0,1 0 0,-1-1 0,0 1 0,1-1 0,-1 1 0,0-1-27,-2-2 63,0 0-1,0 0 1,1-1 0,-1 0-1,1 1 1,0-1-1,0 0 1,0 0-1,1-1 1,-1 1 0,1 0-1,0-1 1,-1-3-63,-2-4 12,1-1 0,1 1 1,0-1-1,0 0 1,1 0-1,1 0 0,0 0 1,1 0-1,1 0 0,0 0 1,0 0-1,1 0 1,1 0-1,0 1 0,1-1 1,0 1-1,1 0 0,0 0 1,1 0-1,1 1 0,-1 0 1,2 0-1,0 0 1,0 1-1,1 0 0,0 1 1,0 0-1,1 1 0,4-3-12,50-27-3,-53 33 5,0 1 1,0-1-1,0-1 1,-1 0-1,0 0 1,0-1-1,-1 0 1,0-1 0,0 0-1,-1-1 1,0 1-1,0-2 1,-1 1-1,0-1 1,-1 0-1,0 0 1,0-1-1,-1 0 1,-1 0-1,0 0 1,0-3-3,-3 13 1,-1 0-1,0 0 1,1 1 0,-1-1 0,0 0-1,0 0 1,1 0 0,-1 1 0,0-1 0,0 0-1,0 0 1,0 0 0,0 1 0,-1-1 0,1 0-1,0 0 1,0 0 0,0 1 0,-1-1-1,1 0 1,0 0 0,-1 1 0,1-1 0,-1 0-1,1 1 1,-1-1 0,1 0 0,-1 1 0,1-1-1,-1 1 1,1-1 0,-1 0 0,0 1-1,1 0 1,-1-1 0,0 1 0,0-1 0,1 1-1,-1 0 1,0 0 0,0-1 0,0 1 0,1 0-1,-1 0 1,0 0 0,0 0 0,0 0-1,1 0 1,-1 0 0,0 0 0,0 0 0,0 1-1,1-1 1,-1 0 0,0 0 0,0 1-1,-10 9-10,1 0 0,0 1 0,1 0 0,0 1 0,0 0 0,1 1 0,-1 3 10,2-5-8,2-5 6,1 1 1,-1 0 0,1 1 0,0-1 0,0 1-1,1-1 1,0 1 0,1 0 0,0 0 0,0 0 0,0 1-1,1-1 1,1 0 0,-1 1 0,1 1 1,1-8-43,-1-1 1,0 1 0,1-1 0,-1 1-1,1-1 1,0 1 0,-1-1 0,1 0-1,0 1 1,0-1 0,0 0-1,0 0 1,0 0 0,0 1 0,0-1-1,0 0 1,1 0 0,-1-1-1,0 1 1,1 0 0,-1 0 0,0-1-1,1 1 1,-1 0 0,1-1 0,-1 0-1,1 1 1,-1-1 0,1 0-1,0 0 43,48-4-4568,-9-5 16,11-8-891</inkml:trace>
  <inkml:trace contextRef="#ctx0" brushRef="#br0" timeOffset="-240415.609">4470 9304 4769,'1'-12'1154,"-1"1"1,2-1-1,0 0 0,0 1 1,1-1-1,1 1 0,0 0 1,0 0-1,3-4-1154,-7 16 38,0-1 0,0 0 0,0 0 0,0 1 0,0-1-1,0 0 1,0 0 0,0 1 0,0-1 0,0 0 0,1 0 0,-1 1 0,0-1 0,0 0 0,0 0 0,0 1 0,1-1 0,-1 0 0,0 0-1,0 0 1,0 1 0,1-1 0,-1 0 0,0 0 0,0 0 0,0 0 0,1 0 0,-1 1 0,0-1 0,1 0 0,-1 0 0,0 0 0,0 0 0,1 0-1,-1 0 1,0 0 0,0 0 0,1 0 0,-1 0 0,0 0 0,1 0 0,-1 0 0,0 0 0,0 0 0,1 0 0,-1-1 0,0 1 0,0 0-1,1 0 1,-1 0 0,0 0 0,0 0 0,0-1 0,1 1 0,-1 0 0,0 0 0,0 0 0,0-1 0,1 1 0,-1 0 0,0 0 0,0-1-1,0 1 1,0 0-38,5 28 560,-30 168 395,13-127-720,-21 167 621,32-231-830,1-1 0,-1 1 0,1 0-1,0-1 1,0 1 0,1-1 0,0 1 0,-1-1 0,1 1-1,1-1 1,-1 1 0,1-1 0,0 2-26,0-6 8,-1 1-1,0-1 1,1 1 0,-1-1-1,0 1 1,1-1 0,-1 0-1,0 0 1,1 0 0,-1 0-1,1 0 1,-1 0 0,0 0-1,1 0 1,-1-1 0,1 1-1,-1-1 1,0 1 0,1-1-1,-1 1 1,0-1 0,0 1-1,0-1 1,1 0 0,-1 0-1,0 0 1,0 0-8,3-1 22,10-7 29,-1 0 0,0-1 0,0 0 0,-1-1-1,-1 0 1,10-13-51,54-46 105,-74 69-107,0 0 0,0 1 0,0-1 0,0 0 0,0 0 0,0 0 0,0 1 1,1-1-1,-1 0 0,0 1 0,1 0 0,-1-1 0,0 1 0,1-1 0,-1 1 0,0 0 0,1 0 0,-1 0 0,0 0 1,1 0-1,-1 0 0,0 0 0,1 1 0,-1-1 0,1 0 0,-1 1 0,0-1 0,0 1 0,1-1 0,-1 1 0,0 0 1,0-1-1,0 1 0,0 0 0,0 0 0,0 0 0,0 0 0,0 0 0,0 0 0,0 0 0,0 0 0,0 0 0,-1 1 1,1-1-1,-1 0 0,1 0 0,-1 1 0,1-1 0,-1 0 0,0 1 0,1-1 0,-1 0 0,0 1 0,0-1 0,0 1 3,2 8-4,-1-1 1,1 1-1,-2 0 1,0-1 0,0 1-1,0 0 1,-1-1 0,-1 1-1,0-1 1,0 1 0,-1-1-1,0 0 1,0 0 0,-1 0-1,0 0 1,-1-1 0,-4 8 2,5-10 61,0-1 0,0 1 1,-1-1-1,0 1 0,0-1 1,0 0-1,0-1 0,-1 0 1,0 1-1,0-2 0,0 1 1,0-1-1,0 0 0,-1 0 1,1-1-1,-1 1 0,0-1 1,0-1-1,0 0 0,0 0 1,0 0-1,0-1 0,0 0 1,-6 0-62,4-2-37,0 1 1,0-1 0,0-1-1,0 1 1,1-2 0,-1 1-1,1-1 1,0 0 0,0-1-1,0 0 1,1 0-1,0-1 1,0 0 0,0 0-1,-5-6 37,12 12-142,0 0-1,1 0 1,-1 0-1,0 0 1,0 0-1,0 0 1,1 0-1,-1 0 1,0 0-1,0 0 1,0 0-1,1 0 1,-1 0-1,0 0 1,0 0-1,0 0 1,1 0-1,-1 0 1,0 0-1,0-1 1,0 1-1,0 0 1,1 0-1,-1 0 1,0 0-1,0 0 1,0-1-1,0 1 1,0 0-1,0 0 1,1 0-1,-1 0 1,0-1-1,0 1 1,0 0-1,0 0 1,0 0-1,0 0 1,0-1-1,0 1 1,0 0-1,0 0 1,0 0-1,0-1 1,0 1-1,0 0 1,0 0-1,0 0 1,0-1-1,0 1 1,0 0 142,2 0-638,18 4-3994</inkml:trace>
  <inkml:trace contextRef="#ctx0" brushRef="#br0" timeOffset="-239854.246">4893 9580 8754,'10'4'6979,"-24"5"-1731,2-3-5566,5-1 443,0-2-103,0 0 0,1 0-1,-1 1 1,1 0 0,0 0-1,0 1 1,0 0 0,1 0 0,-1 0-1,1 1 1,0-1 0,1 1-1,0 0 1,0 1 0,0-1 0,0 1-1,1-1 1,0 1 0,1 0-1,0 1 1,0-1 0,0 2-22,1-7-2,1 0 1,0 1-1,0-1 0,0 0 1,0 0-1,0 1 0,0-1 1,1 0-1,-1 1 0,1-1 1,0 0-1,-1 0 1,1 0-1,0 0 0,0 0 1,1 0-1,-1 0 0,0 0 1,0 0-1,1 0 0,0-1 1,-1 1-1,1 0 0,0-1 1,-1 1-1,1-1 0,0 0 1,0 0-1,0 0 1,0 0-1,1 0 0,-1 0 1,0 0-1,0-1 0,0 1 1,1-1-1,-1 0 0,0 1 1,1-1-1,-1 0 0,0-1 1,1 1-1,0 0 2,19-5 48,0 0-1,-1-2 1,0 0-1,0-1 1,17-10-48,-22 11 24,-15 6-25,1 0 0,-1 0 0,0 1 0,1-1 0,-1 1 0,0-1 0,1 1 0,-1-1 0,0 1 0,1 0 0,-1 0 0,1 0 0,-1 0 0,1 0 0,-1 0 0,1 0 0,-1 0 0,0 1 0,1-1 0,-1 0 0,0 1 0,1-1 0,-1 1 0,0 0 0,1-1 0,-1 1 0,0 0 0,0 0 0,0 0 0,0 0 0,0 0 1,0 0-1,0 0 0,0 0 0,0 0 0,0 0 0,0 1 0,-1-1 0,1 0 0,-1 1 0,1-1 0,-1 0 0,1 1 0,-1 0 1,5 16-13,-6-15 16,1-1 1,0 1-1,1-1 0,-1 1 1,0 0-1,1-1 0,0 1 1,-1-1-1,1 0 0,0 1 1,0-1-1,0 1 0,0-1 1,1 0-1,-1 0 0,1 0 0,-1 0 1,1 0-1,0 0 0,0 0 1,0-1-1,0 1 0,0-1 1,0 1-1,0-1 0,0 0 1,1 1-1,-1-1 0,1 0 1,0 0-4,11-4 32,-1 0 0,1-1 0,-1 0 0,0-1 0,0 0 0,-1-1 0,1 0 0,-1-1 1,-1-1-1,1 0 0,-1-1 0,-1 1 0,0-2 0,6-6-32,51-51 60,-44 48-70,-22 19 9,-1 0 0,1 0-1,-1 0 1,0 0 0,1 0-1,-1 0 1,1 0 0,-1 0-1,1 0 1,-1 0 0,0 0-1,1 0 1,-1 0 0,1 0-1,-1 0 1,0 0 0,1 1-1,-1-1 1,1 0 0,-1 0-1,0 1 1,1-1 0,-1 0 0,0 0-1,1 1 1,-1-1 0,0 0-1,0 1 1,1-1 0,-1 0-1,0 1 1,0-1 0,0 1-1,1-1 1,-1 0 0,0 1-1,0-1 1,0 1 0,0-1-1,0 0 1,0 1 0,0-1-1,0 1 1,0-1 0,0 1-1,0-1 1,0 0 0,0 1-1,0-1 1,0 1 0,-1-1-1,1 0 1,0 1 0,0-1-1,0 1 1,-1-1 0,1 0-1,0 1 2,-34 132-70,38-126-212,8-26-639,-2-28-2733</inkml:trace>
  <inkml:trace contextRef="#ctx0" brushRef="#br0" timeOffset="-236010.704">7404 9157 7386,'8'-6'5074,"-8"7"-4947,0-1 0,0 0 0,0 0 0,0 0 0,0 1 0,0-1 0,0 0 0,0 0 0,0 1 0,0-1 0,0 0 0,0 0 0,0 1 0,0-1 0,0 0 0,0 0 0,0 0 0,0 1 0,0-1 0,0 0 0,0 0 0,0 0 0,1 1 0,-1-1 0,0 0 0,0 0 0,0 0 0,0 1 0,0-1 0,1 0 0,-1 0 0,0 0 0,0 0 0,0 0 0,1 0 0,-1 1 0,0-1 0,0 0 0,1 0 0,-1 0 0,0 0 0,0 0 0,0 0 0,1 0 0,-1 0 0,0 0 0,0 0 0,1 0 0,-1 0 0,0 0 0,0 0 0,1 0 0,-1 0 0,0 0 0,0-1 0,0 1 0,1 0-127,-9 130 1426,6-115-1351,-6 53 215,3 1 1,3-1-1,6 47-290,1-88 142,-29-51-406,-40-49-6514,34 43 2353</inkml:trace>
  <inkml:trace contextRef="#ctx0" brushRef="#br0" timeOffset="-235499.073">7101 9249 8138,'-2'-2'457,"1"-1"0,-1 0 0,1 0 1,0 0-1,0-1 0,0 1 0,0 0 0,1 0 1,-1 0-1,1-1 0,0 1 0,0 0 1,0-1-1,0 1 0,1 0 0,-1 0 0,1-1 1,0 1-1,0 0 0,0 0 0,0 0 1,0 0-1,1 0 0,0 0 0,0 0-457,8-8 246,0 0 0,1 1 0,1 0 0,0 0 0,0 1 0,1 1 0,0 0 0,0 1 0,1 1 0,0 0 0,1 0-246,12-7 31,-1 0-1,2 2 0,-1 2 1,1 0-1,1 2 1,-1 1-1,1 1 1,0 1-1,1 2 0,-1 1 1,7 1-31,-32 0-1,-1 0-1,1 0 1,0 0 0,-1 1 0,1 0-1,-1-1 1,1 1 0,-1 0 0,1 1 0,-1-1-1,0 0 1,1 1 0,-1 0 0,0 0-1,0 0 1,0 0 0,-1 0 0,1 1-1,0-1 1,-1 1 0,0 0 0,1 0 0,-1 0-1,0 0 1,0 0 0,-1 0 0,1 0-1,-1 1 1,0-1 0,1 0 0,-1 1-1,-1-1 1,1 1 0,-1 0 0,1-1 0,-1 1-1,0-1 1,0 1 0,-1 1 1,-4 6 7,0 1 0,-1-1-1,-1-1 1,0 1 0,0-1 0,-1 0 0,0-1 0,-1 0 0,-4 4-7,-4 4 33,-185 180 1143,184-176-838,44-18-239,0 5-94,-1 2 0,1 0-1,-1 2 1,-1 0 0,-1 2-1,1 1 1,-2 0 0,19 18-5,-28-22-1,-1 1 0,0 0 0,0 1 0,-1 0 1,-1 1-1,0 0 0,-1 1 0,0-1 0,-1 2 1,0 3 0,31 35 542,-37-67 318,-22-8-1935,4 10-3895,5-6 509</inkml:trace>
  <inkml:trace contextRef="#ctx0" brushRef="#br0" timeOffset="-233381.668">7655 8860 5769,'2'-11'504,"0"0"1,-1-1-1,-1 1 0,0 0 0,0 0 0,-1 0 1,0 0-1,-1 0 0,0 0 0,-1 0 0,0 0 0,-1 1 1,0-1-1,-1 1 0,0 0 0,0 0 0,-1 1 1,-3-4-505,4 10 102,-1 0 1,0 0 0,0 0-1,-1 1 1,1 0 0,0 0 0,-1 1-1,0-1 1,1 1 0,-1 1 0,1-1-1,-1 1 1,0 1 0,1-1 0,-1 1-1,0 0 1,1 1 0,-1-1 0,1 1-1,0 0 1,0 1 0,0 0 0,0 0-1,-2 1-102,-23 12 28,2 1-1,0 1 0,1 2 0,1 1 0,1 1 0,0 1 0,2 1 1,1 1-1,1 1 0,1 2 0,2 0 0,0 0 0,2 2 0,2 0 1,0 1-1,2 1 0,1 0 0,2 1 0,1 0 0,2 0 0,1 1 1,1-1-1,2 2 0,2-1 0,1 0 0,1 0 0,2 0 0,2 0 1,1 0-1,1-1 0,10 26-27,-13-44 5,1 0 1,0-1-1,2 1 1,-1-1-1,2 0 1,-1-1-1,2 0 1,0 0-1,1-1 0,0 0 1,0 0-1,2-1 1,-1-1-1,1 0 1,1-1-1,-1 0 1,2-1-1,-1 0 1,1-1-1,0 0 1,10 2-6,6-3 22,1 0 1,0-2 0,0-2-1,0 0 1,0-2 0,-1-2-1,1-1 1,0-1 0,0-1-1,-1-2 1,0-1 0,17-8-23,-30 9 32,0-1 0,-1-1 1,0 0-1,0-2 0,-1 1 0,-1-2 1,0 0-1,0-1 0,-1 0 1,-1-1-1,0 0 0,-1-1 1,0-1-1,3-8-32,9-16 129,-3-2 0,-1 0 0,-2-1 0,-1-1 0,-2-5-129,-6 23 93,-1-1 0,-1 0-1,-1 0 1,-2 0 0,-1-1-1,-1 1 1,-1-1 0,-1 1-1,-2 0 1,-4-16-93,5 28 57,-1 0 0,-1 1-1,-1-1 1,0 1 0,0 0 0,-2 0-1,1 1 1,-2-1 0,0 2 0,-1-1-1,0 1 1,0 0 0,-2 1 0,1 0 0,-1 1-1,-1 0 1,0 1 0,0 0 0,-1 1-1,0 0 1,0 1 0,-1 1 0,-2-1-57,0 2 1,-1 1 0,0 1 0,-1 0 0,1 2 0,0 0 0,0 0 0,-1 2 0,1 0 0,0 1 1,-1 1-1,1 0 0,1 2 0,-1 0 0,1 0 0,0 2 0,-6 3-1,-26 17-1679,10-4-2221</inkml:trace>
  <inkml:trace contextRef="#ctx0" brushRef="#br0" timeOffset="-212942.551">9512 519 7970,'-16'-36'5774,"14"36"-3091,-1 23-1962,14 205 279,2-51-188,-19 51 50,-1 158-65,16-242-470,-12-125-72,-16-49-2116,-6 5-3332,5 8 944</inkml:trace>
  <inkml:trace contextRef="#ctx0" brushRef="#br0" timeOffset="-212581.52">9196 1313 9922,'-23'21'5102,"14"12"-3732,13 40-1551,-3-67 418,4 22-131,2 1-1,1-1 1,1 0-1,2-1 1,0 0-1,2-1 0,1 0 1,10 14-106,23 28 294,2-2-1,28 25-293,-64-76 71,63 58 662,-74-72-692,0 0-1,0-1 0,0 1 1,0-1-1,0 1 1,0-1-1,0 0 0,0 0 1,0 0-1,0 0 0,0 0 1,0-1-1,0 1 1,0-1-1,0 1 0,0-1 1,0 1-1,0-1 0,-1 0 1,1 0-1,0 0 1,0 0-1,-1 0 0,1-1 1,-1 1-1,1 0 0,-1-1 1,1 1-1,-1-1 1,0 1-1,0-1 0,0 0 1,0 0-1,0 1 0,0-1 1,0 0-1,-1 0 1,1 0-1,-1 0 0,1 0 1,-1 0-1,0 0 0,1 0 1,-1-1-41,3-4 68,32-86 646,-3-2 1,0-21-715,-28 101 26,89-315 187,-20 84-480,-66 178-4930,-15 56 1282</inkml:trace>
  <inkml:trace contextRef="#ctx0" brushRef="#br0" timeOffset="-178495.81">8928 9462 8658,'-40'92'11560,"56"-107"-10886,81-150-357,-74 119-275,-14 30-24,43-83 148,56-76-166,-106 186-17,-39 160 274,0 88 173,34-251-1257,3-33-2310,4 4-885,-2-2-567</inkml:trace>
  <inkml:trace contextRef="#ctx0" brushRef="#br0" timeOffset="-178130.974">9415 9078 8138,'6'0'9089,"-16"25"-8284,2-7 12,-6 18-618,1 1 0,1 0-1,3 0 1,1 1 0,2 0 0,1 1-1,2-1 1,2 24-199,16-6 144,-15-55-142,1 1 1,-1-1-1,1 0 1,-1 0-1,1 0 1,-1 0-1,1 0 1,0 0-1,0 0 1,0 0-1,0 0 0,-1 0 1,1 0-1,0 0 1,0 0-1,1-1 1,-1 1-1,0 0 1,0-1-1,0 1 1,0-1-1,1 1 1,-1-1-1,0 0 1,0 0-1,1 1 1,-1-1-1,0 0 1,0 0-1,1 0 1,-1 0-1,0 0 1,1-1-1,-1 1 1,0 0-1,0-1 1,0 1-1,1 0 1,-1-1-1,0 0 1,0 1-1,1-1-2,10-10 27,0-1 0,0 0 1,-1-1-1,-1 0 0,0-1 0,0 0 0,-2 0 0,0-1 1,0 0-1,-2 0 0,2-6-27,-6 17 7,8-16 30,0-1-1,-2 0 0,0 0 0,-2 0 0,0-1 0,-1 0 0,-1 0 0,0-19-36,-4 39 12,1 1-1,-1-1 1,0 1 0,0 0 0,0-1 0,0 1-1,0-1 1,-1 1 0,1-1 0,0 1 0,-1-1-1,1 1 1,-1 0 0,1-1 0,-1 1 0,0 0-1,0-1 1,1 1 0,-1 0 0,0 0 0,0 0-1,0 0 1,0 0 0,0 0 0,-1 0-1,1 0 1,0 0 0,0 0 0,-1 1 0,1-1-1,0 0 1,-1 1 0,1-1 0,0 1 0,-1 0-1,1-1 1,-1 1 0,0 0-12,-3 0 15,1 0 0,-1 0 1,1 1-1,0-1 0,-1 1 0,1 0 1,0 0-1,0 1 0,-1-1 0,1 1 0,0 0 1,1 0-1,-1 0 0,0 1 0,1-1 1,-1 1-1,1 0 0,0 0 0,0 0 1,0 1-1,0-1 0,0 1 0,1-1 0,0 1-15,-41 100-48,39-92 60,4-12-28,0-1-1,1 1 0,-1 0 0,0-1 0,0 1 0,1 0 0,-1 0 0,0-1 0,1 1 1,-1 0-1,0 0 0,1 0 0,-1-1 0,0 1 0,1 0 0,-1 0 0,0 0 1,1 0-1,-1 0 0,1 0 0,-1 0 0,0 0 0,1 0 0,-1 0 0,0 0 1,1 0-1,-1 0 0,1 0 0,-1 0 0,0 0 0,1 0 0,-1 0 0,0 0 0,1 1 1,-1-1-1,0 0 0,1 0 0,-1 0 0,0 1 0,1-1 0,-1 0 0,0 0 1,1 1-1,-1-1 0,0 0 0,0 1 0,0-1 0,1 0 0,-1 1 0,0-1 0,0 0 1,0 1-1,0-1 0,0 1 0,0-1 0,1 0 0,-1 1 0,0-1 0,0 0 1,0 1-1,0-1 0,0 1 0,-1-1 0,1 0 0,0 1 0,0-1 0,0 1 1,0-1-1,0 0 0,-1 1 17,11-3-1877,16-4-400</inkml:trace>
  <inkml:trace contextRef="#ctx0" brushRef="#br0" timeOffset="-177789.193">9785 9102 9370,'-22'20'6827,"3"5"-3319,12-10-3392,0 0 1,1 1 0,0-1 0,1 2-1,1-1 1,0 0 0,0 12-117,5 73 132,-1-98-129,0 0 0,1 1-1,0-1 1,0 0 0,0 0 0,0 0 0,0 0 0,1 0 0,-1 0-1,1 0 1,0 0 0,-1-1 0,1 1 0,1-1 0,-1 1-1,0-1 1,1 0 0,-1 1 0,1-2 0,-1 1 0,1 0 0,0 0-1,0-1 1,0 1 0,0-1 0,0 0 0,0 0 0,1 0-1,0 0-2,1-1 7,-1-1 0,1 1-1,0-1 1,-1 0 0,1 0-1,-1 0 1,1-1 0,-1 1-1,1-1 1,-1 0 0,0 0-1,0-1 1,0 1 0,0-1-1,2-2-6,10-8 74,-2 0 0,1-1 0,-2 0 0,0-2 0,-1 1-1,0-1 1,-1-1 0,-1 0 0,-1-1 0,0 0 0,0-4-74,-6 17 78,0-1 1,0 0 0,-1 0 0,0 0 0,0 0-1,0 0 1,-1-1 0,0 1 0,0-1 0,0 1 0,-1 0-1,0-1 1,-1 1 0,1-1 0,-1 1 0,0-1-1,-1 1 1,1 0 0,-1 0 0,-1 0 0,-2-5-79,0 8 16,-1 0 0,0 1 0,1-1-1,-1 1 1,0 1 0,-1-1 0,1 1 0,0 0 0,0 0 0,0 1 0,-1 0 0,1 0 0,0 1 0,0-1 0,-1 1 0,1 1 0,0-1 0,0 1 0,0 0 0,0 0 0,1 1 0,-1 0 0,-3 2-16,4-3-50,-33 19-853,25-8-2802,6-4 343</inkml:trace>
  <inkml:trace contextRef="#ctx0" brushRef="#br0" timeOffset="-177180.252">10249 9101 8666,'-34'-8'11076,"33"8"-8771,88 22-2105,70-24-116,-38-2-26,-119 4-58,1 0 0,0 0 1,0 0-1,0 1 0,-1-1 1,1 0-1,0 1 0,0-1 0,-1 0 1,1 1-1,0-1 0,-1 1 1,1-1-1,0 1 0,-1-1 0,1 1 1,-1 0-1,1-1 0,-1 1 1,1 0-1,-1-1 0,0 1 1,1 0-1,-1 0 0,0-1 0,1 1 1,-1 0-1,0 0 0,0 0 1,0-1-1,0 1 0,0 0 0,0 0 1,0 0-1,0 0 0,0-1 1,0 1-1,0 0 0,0 0 1,-1 0-1,1-1 0,0 1 0,-1 0 1,1 0-1,0-1 0,-1 1 1,1 0-1,-1-1 0,1 1 0,-1 0 1,0-1-1,1 1 0,-1-1 1,1 1-1,-1-1 0,0 1 0,0-1 1,1 1-1,-1-1 0,0 0 1,0 1-1,-4 6 7,-15 27 8,7-10 262,-1-1 1,0 0 0,-2-1 0,-1 0 0,-1-1 0,0-1 0,-2-1 0,-16 12-278,-23-5 447,58-25-462,1-1-1,-1 1 1,1-1 0,-1 1 0,1-1 0,-1 1-1,1-1 1,0 1 0,-1-1 0,1 1 0,0 0 0,-1-1-1,1 1 1,0 0 0,0-1 0,0 1 0,-1 0-1,1 0 1,0-1 0,0 1 0,0 0 0,0-1 0,0 1-1,0 0 1,1 0 0,-1-1 0,0 1 0,0 0-1,0-1 1,1 1 0,-1 0 0,0-1 0,1 1 0,-1 0-1,0-1 1,1 1 0,-1-1 0,1 1 0,-1-1-1,1 1 1,-1-1 0,1 1 0,-1-1 0,1 0 0,0 1-1,-1-1 1,1 0 15,25-8-5990,-14-8 1742</inkml:trace>
  <inkml:trace contextRef="#ctx0" brushRef="#br0" timeOffset="-176307.986">10926 9104 4913,'-27'-30'10194,"26"27"-9954,1-1 0,0 1-1,-1 0 1,1 0-1,1-1 1,-1 1 0,0 0-1,1 0 1,0 0-1,-1-1 1,1 1 0,1 0-1,-1 0 1,0 0-1,1 0 1,-1 1 0,1-1-1,0 0-239,0-1 65,1-1-1,-1 1 1,1 1-1,-1-1 1,1 0 0,0 1-1,1-1 1,-1 1-1,0 0 1,1 0-1,0 0 1,0 0 0,0 1-1,0 0 1,0 0-1,0 0 1,1 0-1,-1 0 1,1 1-1,-1 0 1,1 0 0,-1 0-1,1 1 1,0-1-1,-1 1 1,1 0-1,0 1 1,-1-1 0,1 1-1,0 0 1,-1 0-1,1 0 1,-1 0-1,0 1 1,1 0 0,-1 0-1,0 0 1,0 1-1,0-1 1,0 1-1,0 0-64,0 2 19,1 0-1,-1 0 1,0 0-1,0 1 1,-1 0-1,0 0 1,0-1 0,0 2-1,-1-1 1,1 0-1,-2 0 1,1 1-1,-1-1 1,0 1-1,0 0 1,0-1-1,-1 1 1,0 0-1,-1-1 1,0 1-1,0 0-18,-3 16 112,0 0 0,-2 0 1,-1-1-1,-1 0 0,-4 8-112,-19 40 400,-3-2 0,-3-1 0,-6 5-400,26-45 203,-1-1 0,-1 0-1,-1-1 1,-1-1 0,-21 18-203,41-41 7,-1 0 1,1 0 0,0 0-1,0 1 1,0-1 0,-1 0-1,1-1 1,-1 1-1,1 0 1,-1 0 0,1-1-1,-1 1 1,1 0 0,-1-1-1,1 0 1,-1 1-1,0-1 1,1 0 0,-1 0-1,0 0 1,1 0 0,-1 0-1,0 0 1,1 0-1,-1-1 1,0 1 0,1-1-1,-1 1 1,1-1 0,-1 1-1,1-1 1,-1 0 0,1 0-1,0 0 1,-1 0-1,1 0 1,0 0 0,0 0-1,-1 0 1,1-1 0,0 1-1,0 0 1,0-1-1,1 1 1,-2-2-8,-19-72-10,27 12-79,-5 62 83,-1-1 0,0 1 1,1-1-1,-1 1 0,1 0 0,0-1 0,-1 1 1,1 0-1,0 0 0,0-1 0,0 1 0,0 0 0,0 0 1,0 0-1,0 0 0,0 0 0,0 0 0,0 1 1,0-1-1,1 0 0,-1 0 0,0 1 0,1-1 0,-1 1 1,1-1-1,-1 1 0,0 0 0,1 0 0,-1-1 1,1 1-1,-1 0 0,1 0 0,-1 0 0,1 1 0,-1-1 1,0 0-1,1 0 0,-1 1 0,1-1 0,-1 1 1,0-1-1,2 2 6,7 5-38,0 0 0,0 1 0,0 0 0,-1 0 0,-1 1 1,1 1-1,-1-1 0,-1 1 0,0 1 0,1 3 38,-4-9-7,18 28-45,-19-25 49,0-1 0,1-1 1,0 1-1,0 0 1,0-1-1,1 0 1,0 0-1,0-1 0,1 1 1,-1-1-1,1 0 1,0 0-1,1-1 1,-1 0-1,1 0 0,0 0 1,0-1-1,0 0 1,0-1-1,1 1 0,-1-1 1,1-1-1,0 1 3,-2-2 4,-1 0 0,1 0-1,-1 0 1,0-1 0,0 0-1,1 0 1,-1 0-1,0-1 1,0 1 0,0-1-1,0-1 1,0 1 0,-1-1-1,1 1 1,1-3-4,10-9 20,-2-1 0,0 0 0,-1-2 0,0 1 0,-1-1 1,-1-1-1,-1 0 0,-1-1 0,0 0 0,-1 0 0,-1 0 0,-1-1 0,-1-1 0,-1 1 0,0-4-20,-3 20-34,0 0 0,-1 1 0,1-1 0,-1 0-1,0 1 1,0-1 0,-1 0 0,1 1-1,-1-1 1,0 0 0,0 1 0,0-1 0,0 1-1,0-1 1,-1 1 0,0 0 0,0-1 34,-22-8-3151,4 11-1377,-3 0-306</inkml:trace>
  <inkml:trace contextRef="#ctx0" brushRef="#br0" timeOffset="-175064.324">8872 6009 7354,'-85'-25'5302,"-8"32"-3530,62 0-1596,1 2-1,0 1 0,1 1 1,-21 11-176,27-10 92,-1 2 0,1 0 0,1 1 1,1 2-1,0 0 0,1 1 0,1 1 0,1 1 0,0 0 0,2 2 1,0 0-1,2 0 0,-11 23-92,7-8 126,2 0 0,2 1 0,2 1 0,1 0-1,2 1 1,1 0 0,2 0 0,3 1 0,0 0-126,2 32 107,3-1-1,4 1 1,2-1 0,4 0 0,5 13-107,-8-52 11,0 0 1,2-1-1,1-1 1,2 1 0,1-2-1,2 0 1,0-1-1,2-1 1,1-1 0,18 18-12,-22-27 4,1-1 1,0-1-1,1 0 1,1-2-1,1 0 1,0-1-1,0-1 1,1-1-1,1-1 1,0 0-1,0-2 1,1-1-1,0 0 1,0-2-1,1-1 1,0-1-1,-1 0 1,5-2-5,1-4 19,0-1-1,-1-1 1,1-1 0,-1-2 0,-1 0 0,0-2-1,0-1 1,-1-2 0,0 0 0,-1-2 0,16-12-19,3-3 60,-1-2 0,-2-2 0,-2-2 0,-1-1 0,-2-2 0,27-38-60,-33 34 88,-1-2 1,-3-1-1,-2-1 1,-1-1-1,-3-1 0,9-37-88,-18 48 101,-1 0-1,-2-1 0,-2 1 0,-2-1 0,-1-1 0,-2 1 1,-2 0-1,-1 0 0,-3-3-100,-1 0 83,-1 0 0,-3 0 1,-1 1-1,-3 0 0,-1 1 0,-1 0 0,-3 2 0,-4-6-83,15 30 24,-1 0-1,0 0 0,-1 1 0,-1 0 0,0 0 0,-1 1 1,0 1-1,-1 0 0,0 1 0,-1 0 0,0 1 0,0 1 1,-1 0-1,0 1 0,0 0 0,-1 2 0,0 0 0,0 0 1,-9 0-24,-4 1 6,-1 1 0,0 2 0,0 1 0,0 1 0,0 2 0,0 0 0,1 3 0,-1 0 0,1 2 0,1 1 0,-3 2-6,1 2-174,0 1 0,2 2 0,-1 0 0,2 2-1,-25 21 175,-25 29-3552</inkml:trace>
  <inkml:trace contextRef="#ctx0" brushRef="#br0" timeOffset="-172640.169">11994 9111 9842,'7'7'7923,"15"-9"-7715,-13 0 415,242-44 785,-228 41-1381,1 1-1,0 1 0,0 1 1,0 1-1,0 2 1,1 0-1,-1 1 0,-1 2 1,20 4-27,-9 11-665,-34-18 519,0 0 1,1 0 0,-1 0-1,0 0 1,0 0-1,1 0 1,-1 0 0,0 0-1,0 0 1,0 0-1,0 0 1,-1 0-1,1 0 1,0 0 0,0 0-1,-1 0 1,1 0-1,0 0 1,-1 0-1,1 0 1,-1 0 0,1 0-1,-1 0 1,0 0-1,1-1 1,-1 1 0,0 0-1,1 0 1,-1-1-1,0 1 1,0 0-1,0-1 1,0 1 0,0-1-1,0 1 1,0-1-1,0 1 146,-38 24-3906</inkml:trace>
  <inkml:trace contextRef="#ctx0" brushRef="#br0" timeOffset="-172424.114">11990 9427 7898,'-6'12'3608,"7"-4"-127,7-2-1488,7 1-1497,12-10 128,7-4-104,17-8 144,7-2-88,15-3-32,-4 7-272,9 2-64,-10 11-168,-7 4 0,-20 4-8,-8 0-128,-16-1-512,-5-2-3577,-12-2 889</inkml:trace>
  <inkml:trace contextRef="#ctx0" brushRef="#br0" timeOffset="-171053.747">12492 8908 9098,'-5'-6'2592,"-6"-14"2727,22 1-3496,-2 13-1770,0 2 0,0-1 0,1 1 0,-1 0 1,1 1-1,0 1 0,0-1 0,1 1 0,-1 1 0,0 0 0,1 0 0,-1 1 0,0 1 1,1 0-1,-1 0 0,3 1-53,10 3-19,-1 0 1,1 2-1,-1 1 1,0 0-1,-1 2 1,15 8 18,-27-14-1,0 1 0,0 0 0,0 1 0,-1-1 0,0 2 0,0-1 0,0 1 0,-1 0 0,0 1 0,-1-1 0,1 1 1,-1 1-1,-1-1 0,0 1 0,0 0 0,0 0 0,2 9 1,-5-5 13,0-1 0,0 0 0,-1 1-1,-1 0 1,0-1 0,-1 1 0,0-1 0,0 1 0,-2-1 0,0 0 0,0 0 0,-1 0 0,-1 1-13,-76 149 751,79-157-719,-144 208 1437,134-197-1353,0 0 0,-1-1 0,-1 0 0,0-1 0,-1 0 0,0-1-1,-1-1 1,-1-1-116,14-9 6,1 0-1,-1-1 1,1 1-1,-1-1 1,0 0-1,0 0 1,1 0-1,-1 0 1,0-1 0,0 1-1,0-1 1,0 0-1,0 0 1,0 0-1,0 0 1,0 0-1,0 0 1,0-1-1,0 0 1,0 1-1,1-1 1,-1 0-1,0-1 1,0 1 0,1 0-1,-1-1 1,1 1-1,-1-1 1,1 0-1,0 0 1,-1 0-1,1 0 1,0 0-1,-1-2-5,2 1-268,0 1-1,0-1 1,1 1-1,-1-1 1,1 1-1,-1-1 1,1 0-1,0 1 1,0-1-1,0 1 1,0-1-1,0 0 0,1 1 1,-1-1-1,1 1 1,0-1-1,0 1 1,0-1-1,0 1 1,0-1-1,0 1 1,1 0-1,0-1 269,11-23-4271</inkml:trace>
  <inkml:trace contextRef="#ctx0" brushRef="#br0" timeOffset="-170566.017">13348 8779 6441,'-5'-18'5080,"4"13"-1212,4 13-2021,3 23-1422,0 0 0,-3 1 0,0 0 0,-2 10-425,1-11 167,-1 87 276,-2-70-282,2 0 0,2-1 0,2 1 0,12 44-161,-1-52 6,-14-60-5680,-7 4 1738</inkml:trace>
  <inkml:trace contextRef="#ctx0" brushRef="#br0" timeOffset="-170254.23">13018 8943 9762,'-1'-54'6649,"1"46"-6377,1 1 0,0 0-1,1 0 1,-1 0 0,1 1-1,1-1 1,-1 0 0,1 1-1,0-1 1,2-2-272,4-4 16,0-1-1,0 2 1,2-1 0,-1 1-1,1 1 1,1 0-1,0 0 1,1 1 0,0 1-1,0 0 1,1 1-1,0 0 1,1 1 0,-1 1-1,1 0 1,1 1-1,-1 1 1,1 0 0,-1 1-1,1 1 1,0 0-1,0 2 1,0-1 0,0 2-1,0 0 1,0 1-1,0 1 1,0 0 0,-1 1-1,1 0 1,-1 2 0,0 0-1,-1 0 1,0 1-1,0 1 1,0 1 0,1 1-16,-9-5 25,0 1 0,0 0-1,0 0 1,-1 1 0,0 0 0,-1-1 0,1 2 0,-1-1 0,-1 0 0,1 1 0,-1 0 0,-1-1 0,1 1 0,-1 0 0,-1 1 0,1-1 0,-1 0 0,-1 0 0,0 1 0,0-1 0,0 0 0,-1 0 0,-1 1 0,1-1 0,-1 0 0,0 0 0,-1 0 0,0-1 0,0 1 0,-3 3-25,0 2 116,0 1 0,-1-1 0,0-1 0,-1 1 0,-1-1 0,0-1 0,0 0 0,-2 0 0,1 0 0,-1-2 0,0 1 0,-1-1 0,0-1 0,-1 0-1,0-1 1,0 0 0,0-1 0,-1-1 0,0 0 0,0 0 0,0-2 0,-10 2-116,-16-15-306,36-3-951,20-13-2546,10-12-66</inkml:trace>
  <inkml:trace contextRef="#ctx0" brushRef="#br0" timeOffset="-169047.361">14030 8993 5961,'-21'20'5201,"9"-13"-1216,7-1 48,5 4-3457,2 0-144,9-1-224,10-3-32,9 0-136,23-4 56,8-11-40,18-6 48,-3-7-64,1-6 40,-18 8-48,-9 5-328,-21 10-704,-8 14-3201,-18 5 481</inkml:trace>
  <inkml:trace contextRef="#ctx0" brushRef="#br0" timeOffset="-168740.535">14519 8817 9850,'17'-7'6253,"-11"6"-6182,0 0-1,0 1 1,0 0 0,0 0-1,0 1 1,0 0-1,0 0 1,0 0-1,0 1 1,0-1-1,0 1 1,0 1-1,-1-1 1,1 1-1,-1 0 1,0 1-1,0-1 1,0 1-1,0 0 1,-1 0 0,1 0-1,-1 1 1,0-1-1,0 1 1,-1 0-1,3 4-70,-3 6 78,0 1 0,0 0-1,-1 0 1,-1 0 0,-1 0-1,0 0 1,-2 0 0,1 0-1,-2-1 1,0 1 0,-1 0-1,0-1 1,-1 0 0,-1 0-1,-1 0 1,0 0-78,-94 209 534,102-227-3676,4-14 237</inkml:trace>
  <inkml:trace contextRef="#ctx0" brushRef="#br0" timeOffset="-168236.127">15021 8480 9634,'8'2'7263,"1"17"-7466,-8-16 694,9 34-191,-1-1-1,-2 1 1,-1 1-1,-2-1 1,-2 36-300,2-9 254,-3-46-185,1 23 91,1 1 0,2-1 0,2 0 1,2 0-1,10 29-160,-19-68 14,0-1 0,0 1 1,0-1-1,0 1 0,1-1 0,-1 1 1,0-1-1,1 1 0,-1-1 0,1 1 0,-1-1 1,1 1-1,0-1 0,-1 1 0,1-1 1,0 0-1,0 0 0,0 1 0,0-1 1,0 0-1,0 0 0,0 0 0,1 0 1,-1 0-1,0 0 0,1-1 0,-1 1 0,0 0 1,1-1-1,-1 1 0,1-1 0,-1 1 1,1-1-1,-1 0 0,1 1 0,0-1 1,-1 0-1,1 0 0,-1 0 0,1 0 0,-1-1 1,1 1-1,-1 0 0,1-1 0,-1 1 1,1-1-1,-1 1 0,1-1 0,-1 0-14,41-69 596,-34 52-505,41-105 336,-6-3 0,22-105-427,-48 121 1,-23 87-1462,-8 36-3287,0 12 449</inkml:trace>
  <inkml:trace contextRef="#ctx0" brushRef="#br0" timeOffset="-167520.132">15241 9014 9994,'0'11'4677,"14"-18"-923,0-2-3862,-11 8 159,94-37 929,-93 37-975,0 0-1,1 0 1,-1 0 0,0 1-1,1 0 1,-1 0 0,0 0 0,1 1-1,-1-1 1,0 1 0,0 0 0,1 0-1,-1 0 1,0 1 0,0 0 0,0-1-1,0 1 1,-1 1 0,1-1 0,0 1-1,-1-1 1,3 3-5,1 5 3,0-1 0,0 1 0,-1 0 0,0 1 0,-1-1 0,0 1 0,-1 0 0,0 0 0,2 11-3,4 8 75,-10-31-64,0 1 1,0 0-1,0 0 1,0 0-1,1-1 1,-1 1-1,0 0 1,0 0-1,0 0 1,1-1-1,-1 1 1,0 0-1,0 0 1,0 0-1,1 0 1,-1 0-1,0-1 1,0 1-1,1 0 1,-1 0-1,0 0 1,1 0-1,-1 0 1,0 0-1,0 0 1,1 0-1,-1 0 1,0 0-1,0 0 1,1 0-1,-1 0 1,0 0-1,1 0 1,-1 0-1,0 1 1,0-1-1,1 0 1,-1 0-1,0 0 1,0 0-1,0 0 1,1 1-1,-1-1 1,0 0-1,0 0 1,0 0-1,1 1 1,-1-1-1,0 0 1,0 0-1,0 1 1,0-1-1,0 0 1,0 0-1,1 1 1,-1-1-1,0 0 1,0 0-1,0 1 1,0-1-1,0 0 1,0 0-1,0 1 1,0-1-1,0 0-11,8-24 408,-7 20-357,7-26 83,-2 0 0,-1-1 0,-1 0 0,-2 0 0,-1 0 0,-1 0-1,-1 0 1,-4-14-134,-15-16 103,19 61-102,0 0 0,1 0 0,-1 0-1,1 0 1,-1 0 0,0 0 0,1 0 0,-1 0 0,0 1-1,1-1 1,-1 0 0,1 0 0,-1 0 0,1 1-1,-1-1 1,1 0 0,-1 1 0,0-1 0,1 0 0,0 1-1,-1-1 1,1 1 0,-1-1 0,1 1 0,0-1 0,-1 1-1,1-1 1,0 1 0,-1-1 0,1 1 0,0 0 0,0-1-1,-1 1 1,1-1 0,0 1 0,0 0 0,0-1 0,0 1-1,0 0 1,0-1 0,0 1 0,0-1 0,0 1 0,0 0-1,1-1 1,-1 1 0,0-1 0,0 1-1,0-1 0,-3 17-9,1 1 1,0-1-1,2 0 0,-1 1 0,2-1 1,1 0-1,0 0 0,1 0 1,1 0-1,0 0 0,1 0 0,1-1 1,6 12 8,-10-25-1,-1 0 0,1-1 0,-1 1 1,1 0-1,0-1 0,0 0 0,1 1 1,-1-1-1,0 0 0,1 0 1,-1 0-1,1 0 0,0-1 0,-1 1 1,1-1-1,0 1 0,0-1 0,0 0 1,0 0-1,0 0 0,0-1 0,1 1 1,-1-1-1,0 0 0,0 0 0,0 0 1,0 0-1,1 0 0,-1-1 0,0 1 1,0-1-1,0 0 0,0 0 1,0 0-1,0 0 0,1-2 1,8-5 11,-1-1-1,-1-1 1,1 1 0,-1-2-1,-1 0 1,0 0 0,-1 0-1,0-1 1,-1-1 0,0 1-1,3-9-10,41-127 130,-40 108-93,-11 99-152,-1-35 109,1 0-1,1 0 0,1 0 1,1 0-1,1 0 0,1 0 1,1 1 6,-5-22 0,-1-1 1,0 0-1,1 0 1,-1 0-1,1 0 1,-1 1-1,1-1 0,0 0 1,0 0-1,0 0 1,0 0-1,0 0 1,1-1-1,-1 1 1,0 0-1,1 0 1,-1-1-1,1 1 1,0-1-1,0 0 1,-1 1-1,1-1 1,0 0-1,0 0 0,0 0 1,0 0-1,0-1 1,1 1-1,-1 0 1,0-1-1,0 1 1,0-1-1,1 0 1,0 0-1,4-6 9,1 0 0,-1 0 0,0-1 0,-1 0 1,0-1-1,0 1 0,0-1 0,-1 0 0,0-1 0,-1 1 0,3-8-9,2 0 22,3-7 9,0 0 0,-1-1 0,-2 0 0,0-1 0,-2 1 0,-1-2 0,0 1 0,-2-6-31,-6-30 18,2 62-19,0-1-1,0 0 1,0 0 0,-1 0-1,1 0 1,0 0 0,0 1 0,0-1-1,-1 0 1,1 0 0,0 0-1,0 0 1,-1 0 0,1 0 0,0 0-1,0 0 1,0 0 0,-1 0-1,1 0 1,0 0 0,0 0 0,-1 0-1,1 0 1,0 0 0,0 0-1,-1 0 1,1 0 0,0 0 0,0 0-1,-1 0 1,1 0 0,0-1 0,0 1-1,0 0 1,-1 0 0,1 0-1,0 0 1,0-1 0,0 1 0,0 0-1,-1 0 1,1 0 0,0-1-1,0 1 1,0 0 0,0 0 0,0 0-1,0-1 1,0 1 0,0 0-1,0 0 2,-3 92-131,5-63 105,-1-11 17,-1 2 3,1 0-1,1 0 0,0 1 1,2-1-1,0-1 1,1 1-1,1-1 1,1 0-1,1 0 0,3 6 7,-9-23 2,-1 1-1,0-1 0,1 0 1,-1 0-1,1 0 1,0 0-1,0 0 0,-1 0 1,1-1-1,1 1 0,-1-1 1,0 1-1,0-1 1,0 0-1,1 1 0,-1-1 1,1-1-1,-1 1 0,1 0 1,-1-1-1,1 1 0,-1-1 1,1 1-1,0-1 1,-1 0-1,1 0 0,-1-1 1,1 1-1,-1 0 0,1-1 1,0 0-1,-1 1 1,0-1-1,1 0 0,-1 0 1,1-1-1,-1 1 0,0 0 1,2-2-2,2-1-27,0 0 0,-1-1 0,0 1 0,1-1 1,-2-1-1,1 1 0,0 0 0,-1-1 0,0 0 1,-1 0-1,1 0 0,-1-1 0,0 1 0,-1-1 1,1 0-1,-1 0 0,-1 1 0,1-1 0,-1-1 1,0 1-1,-1-5 27,0 5-469,0 0-1,0 0 1,-1 0 0,0 1 0,-1-1-1,1 0 1,-1 0 0,-1 1 0,1-1-1,-1 1 1,0-1 0,0 1 0,-1 0 0,-2-2 469,-28-30-4815</inkml:trace>
  <inkml:trace contextRef="#ctx0" brushRef="#br0" timeOffset="-167255.067">15910 8503 9786,'-15'2'3785,"4"-1"224,8 4-2545,0-4-752,3 1-488,0-2-16,3-2-208,5-9 416,9-4-4448,7-4 1535</inkml:trace>
  <inkml:trace contextRef="#ctx0" brushRef="#br0" timeOffset="-166882.191">16391 8559 9298,'-1'3'4119,"-5"0"-2556,3-2-517,-2 4-863,0 1-1,0-1 1,0 1-1,1 0 0,0 0 1,0 0-1,1 1 1,0 0-1,0-1 1,0 1-1,1 0 1,0 0-1,1 0 1,-1 4-183,0-3 111,-3 8-67,2 0 0,0 0 0,1 0 0,1 0 0,1 0 0,0 0 0,1 0 0,0 0 0,1 0 0,2 2-44,-3-13 14,1-1 0,-1 1 0,1 0-1,1-1 1,-1 1 0,1-1 0,0 0 0,-1 0-1,2 0 1,-1 0 0,0 0 0,1 0 0,0-1 0,0 0-1,0 0 1,0 0 0,0 0 0,1-1 0,-1 0-1,1 0 1,0 0 0,-1 0 0,1-1 0,0 1-1,3-1-13,0 1 0,0 1 0,0-1 0,-1 1-1,0 1 1,1-1 0,-1 1 0,0 1-1,-1-1 1,1 1 0,-1 0 0,0 1-1,0 0 1,-1-1 0,1 2 0,-1-1-1,-1 1 1,1-1 0,-1 1-1,0 1 1,-1-1 0,0 0 0,0 1-1,0 0 1,1 6 0,1 7 11,-1 1 0,-1-1 1,-1 0-1,-1 1 0,0-1 0,-2 1 0,0-1 0,-5 19-11,4-23 190,0 0 0,-1-1 0,-1 1-1,-1-1 1,-1 0 0,0 0 0,0-1 0,-2 0 0,-6 10-190,12-23 46,0 0 1,0 0 0,0-1 0,0 1 0,0-1 0,0 0 0,0 1 0,0-1-1,-1 0 1,1 0 0,0 0 0,-1-1 0,1 1 0,-1-1 0,1 1 0,-1-1-1,1 0 1,-1 0 0,1 0 0,-1 0 0,1 0 0,-1-1 0,1 1 0,-1-1 0,1 1-1,-1-1 1,1 0 0,0 0 0,-1 0 0,1 0 0,0-1 0,0 1 0,0-1-1,0 1 1,0-1 0,0 0 0,0 1 0,1-1 0,-1 0 0,1 0 0,-1 0-1,1-1 1,0 1 0,0 0 0,0 0 0,-1-1-47,-6-11 27,0 0 1,0 0-1,1-1 0,1 0 0,0 0 1,1 0-1,1-1 0,1 0 1,0 0-1,1 0 0,0 0 1,1 0-1,1 0 0,1-1 0,1-4-27,3-5-15,1 0 0,1 1-1,2 0 1,0 1 0,2 0-1,0 0 1,2 1 0,0 1-1,2 0 1,0 1 0,6-5 15,69-73-4170,-37 51-435</inkml:trace>
  <inkml:trace contextRef="#ctx0" brushRef="#br0" timeOffset="-162188.88">6033 10573 8122,'-4'31'7174,"-10"99"-7081,-3 182 149,18-288-183,9-37 28,21-128-3444,-18 78 755</inkml:trace>
  <inkml:trace contextRef="#ctx0" brushRef="#br0" timeOffset="-161877.731">6063 10603 7434,'-3'125'5726,"3"-104"-5551,0-1 0,2 0 0,1 1-1,0-1 1,1 0 0,2 0 0,0-1 0,1 1-1,0-1 1,2-1 0,0 0 0,1 0 0,2 1-175,-10-15 40,1 0 0,-1 1 0,1-1 0,0 0 1,0-1-1,0 1 0,1 0 0,-1-1 0,1 0 1,0 0-1,0 0 0,0 0 0,0-1 0,1 1 1,-1-1-1,1 0 0,-1-1 0,1 1 0,0-1 1,-1 0-1,1 0 0,0 0 0,0-1 0,0 1 1,0-1-1,0 0 0,0-1 0,0 1 0,-1-1 1,1 0-1,0 0 0,0-1 0,-1 1 0,1-1 1,1-1-41,6-8 133,0 0 1,0-1 0,-1-1-1,-1 0 1,0 0 0,0-1-1,-2 0 1,0-1 0,6-13-134,-3 6 107,0-1 1,-1-1 0,-2 0 0,0 0 0,-2 0 0,0-1 0,-2 0 0,-1 0 0,0 0 0,-2-1-1,-2-10-107,2 34 30,-1-1-1,0 0 1,0 0-1,0 0 1,0 0-1,-1 0 1,1 0-1,-1 1 1,0-1-1,1 0 1,-1 0-1,-1 1 1,1-1-1,0 0 1,-1 1-1,1-1 1,-1 1-1,1 0 1,-1 0-1,0-1 0,0 1 1,0 0-1,-1 1 1,1-1-1,0 0 1,-1 1-1,1-1 1,-1 1-1,-2-1-29,4 2-47,0 1-1,-1-1 0,1 1 0,0 0 1,0-1-1,0 1 0,-1 0 1,1 0-1,0 0 0,0 0 0,0 0 1,1 0-1,-1 0 0,0 0 1,0 1-1,1-1 0,-1 0 1,0 0-1,1 1 0,-1-1 0,1 0 1,0 1-1,-1-1 0,1 0 1,0 1-1,0-1 0,0 0 0,0 1 1,0-1-1,0 1 0,0-1 1,1 0-1,-1 1 0,0-1 0,1 0 1,-1 1-1,1-1 0,-1 0 1,1 0-1,0 1 48,15 5-3489,2-5-276</inkml:trace>
  <inkml:trace contextRef="#ctx0" brushRef="#br0" timeOffset="-163027.988">4461 10820 8914,'-15'21'5133,"4"22"-4906,10-34 55,-11 78 29,5 1-1,3 84-310,4-163 20,-1-4-7,1 1 1,0 0-1,0-1 1,0 1-1,1 0 1,0-1-1,0 1 1,0-1 0,1 0-1,0 1 1,0-1-1,0 0 1,2 3-14,-3-8 2,-1 1 0,0-1 0,1 0 0,-1 1 0,1-1 0,-1 0 0,0 1 0,1-1 1,-1 0-1,1 0 0,-1 1 0,1-1 0,-1 0 0,1 0 0,-1 0 0,1 0 0,-1 0 0,1 1 1,-1-1-1,1 0 0,-1 0 0,1 0 0,-1-1 0,1 1 0,-1 0 0,1 0 0,-1 0 0,1 0 1,-1 0-1,1-1 0,-1 1 0,1 0 0,-1 0 0,1-1 0,-1 1 0,1 0 0,-1-1 0,0 1 0,1 0 1,-1-1-1,0 1 0,1-1 0,-1 1 0,0 0 0,0-1 0,1 1 0,-1-1 0,0 1 0,0-1 1,0 1-1,1-1 0,-1 1 0,0-1 0,0 1-2,29-79-233,-9 13-2073,0-4 161</inkml:trace>
  <inkml:trace contextRef="#ctx0" brushRef="#br0" timeOffset="-162793.087">4637 10770 5937,'8'7'2201,"-1"5"359,-2 5-1479,-2 7-345,-2 2-144,-1 11-24,-1-1-200,2 11-56,-2-1-144,2 1 56,4-11 3417,2-1-6562,-2-21 3457</inkml:trace>
  <inkml:trace contextRef="#ctx0" brushRef="#br0" timeOffset="-160131.598">7227 10503 5033,'-14'-67'9299,"23"78"-7554,-3 27-1606,-2 0 0,-2 1 0,-1 0 0,-2 0 0,-2-1 0,-4 19-139,-4 120 198,19-137-98,-6-40-127,-1 0 0,0-1 1,1 1-1,-1 0 0,1-1 0,-1 1 0,0-1 1,1 1-1,-1-1 0,0 0 0,0 1 0,1-1 1,-1 0-1,0 0 0,0 0 0,0 0 0,0 0 1,0 0-1,0 0 0,0 0 0,0-1 0,-1 1 0,1 0 1,0 0-1,-1-1 0,1 1 0,-1 0 0,1-1 1,-1 1-1,0-1 0,0 1 27,2-2-243,18-37-2616,0-13-71</inkml:trace>
  <inkml:trace contextRef="#ctx0" brushRef="#br0" timeOffset="-159858.889">7584 10296 6705,'2'8'6441,"-5"29"-5473,2-30-552,-32 367 1702,33-361-2083,6 119 226,-5-132-268,-1 0 0,0 0 0,0-1 1,1 1-1,-1 0 0,0 0 0,1 0 0,-1 0 1,0 0-1,0 0 0,1 0 0,-1 0 1,0 0-1,1 0 0,-1 0 0,0 0 0,1 0 1,-1 0-1,0 0 0,1 0 0,-1 0 1,0 0-1,0 0 0,1 0 0,-1 0 1,0 0-1,0 1 0,1-1 0,-1 0 0,0 0 1,0 0-1,1 1 0,-1-1 0,0 0 1,0 0-1,0 0 0,1 1 0,-1-1 0,0 0 1,0 1-1,0-1 0,0 0 0,0 0 1,1 1-1,-1-1 0,0 0 0,0 1 1,0-1-1,0 0 0,0 0 0,0 1 7,-7-37-6318,-10 10 1863</inkml:trace>
  <inkml:trace contextRef="#ctx0" brushRef="#br0" timeOffset="-159621.992">7183 10657 3561,'-11'0'4489,"10"4"-1401,4-3-2103,9-1 2215,8 2-2832,12-2-40,6-5-56,13-4-7,-5-2-49,2-1-64,-7-2-48,-1 1-24,-18 5 0,-3 2-704,-6-3-2793,-8 12 704</inkml:trace>
  <inkml:trace contextRef="#ctx0" brushRef="#br0" timeOffset="-159059.094">7444 10122 8770,'-15'-2'894,"0"1"0,-1 1 0,1 0 1,0 1-1,0 1 0,0 0 0,-10 3-894,-18 8 140,0 1-1,2 2 1,-20 11-140,44-19 311,12-5-288,-14 4 85,0 1 1,1 2 0,0-1-1,1 2 1,0 1 0,1 0-1,-10 9-108,12-2 17,0-1 0,2 2-1,0 0 1,1 0 0,1 1 0,1 0-1,0 1 1,2 0 0,1 0 0,1 1-1,-3 22-16,2-16-4,2 0-1,1 1 1,1-1-1,1 1 0,2 0 1,1-1-1,5 24 5,-4-34-2,1 0-1,0 0 1,1 0 0,2-1-1,0 0 1,0 0-1,2-1 1,0 0 0,1 0-1,1-1 1,0 0-1,1-1 1,1-1-1,0 1 1,1-2 0,1 0-1,0-1 1,0-1-1,2 0 1,-1-1 0,1 0-1,0-2 1,1 0-1,0-1 1,0 0 0,5-1 2,-5-2 8,0-2 0,0 0 0,0-1 1,0-1-1,0 0 0,0-1 0,0-2 1,0 1-1,0-2 0,7-3-8,16-8 83,0-1-1,-1-3 1,-2-1-1,0-1 1,-1-3-1,-1-1 1,10-10-83,-10 4 223,-2-1 0,-1-2 0,-2-1 0,8-14-223,-24 29 147,0-1 0,-1 0 0,-1-1 1,-1-1-1,-2 0 0,0 0 0,-1-1 0,-1 0 1,-2-1-1,0 0 0,2-21-147,-7 30 77,0 0 1,-1 0 0,0 0-1,-1 1 1,-1-1-1,0 0 1,-2 1 0,1-1-1,-2 1 1,0 0-1,-1 0 1,0 1 0,-2 0-1,1 0 1,-2 0-1,1 1 1,-6-5-78,1 5 35,0 0 0,-1 1 0,0 1-1,-1 0 1,0 1 0,-1 0 0,1 1 0,-2 1 0,0 1 0,0 0 0,0 1 0,0 1 0,-1 1 0,0 0-1,0 2 1,-12-1-35,1 1-8,0 1-1,0 2 0,1 1 1,-1 1-1,0 1 1,1 2-1,0 1 0,0 1 1,1 1-1,-1 2 9,7-2-249,0 1 1,1 1 0,0 1-1,1 1 1,0 0-1,-9 10 249,-45 65-4601,37-17 509</inkml:trace>
  <inkml:trace contextRef="#ctx0" brushRef="#br0" timeOffset="-143546.037">8679 10548 9602,'-39'-6'10070,"59"9"-10016,1-1 0,-1-1 0,0 0 0,0-2 0,1-1 0,-1 0 0,0-1 0,0-2 0,9-2-54,12-8-27,17-4-1021,-19 12-3801,-23 5 841</inkml:trace>
  <inkml:trace contextRef="#ctx0" brushRef="#br0" timeOffset="-143276.185">9193 10186 7818,'5'7'3280,"-5"-5"113,-2 1-1745,2 7-1183,0 6-153,-1 3-248,-1 16-56,-2 6-8,2 8 16,-1 1 8,3 7 16,0-10-16,2 0 16,2-13 24,-1-5-544,0-16-153,0-14-2799,0-10 327</inkml:trace>
  <inkml:trace contextRef="#ctx0" brushRef="#br0" timeOffset="-142888.924">9406 10202 8570,'-14'37'3807,"-28"105"-1566,40-132-2180,0 0 1,0 0 0,1 0-1,0 0 1,1 0-1,0 1 1,0-1 0,2 0-1,-1 0 1,1 0-1,0 0 1,1 0 0,0 0-1,1-1 1,0 1-1,1-1 1,-1 0 0,2 0-1,-1-1 1,1 0-1,1 1-61,-6-8 24,1 0 0,0 0 0,-1 0 0,1 0 0,0 0 0,0-1 0,-1 1 0,1-1 0,0 1 0,0-1 0,0 1 0,0-1 0,0 0 0,-1 0 0,1 0 0,0 0 0,0 0 0,0-1 0,0 1 0,0 0 0,0-1 0,-1 1 0,1-1 0,0 0 0,0 0 0,-1 0 0,1 0 0,0 0 0,-1 0 0,1 0 0,-1 0 0,1-1-24,40-50 572,-35 42-506,3-4 7,0-1 0,-1 0 0,0-1 0,-2 0 0,1 0 0,-2-1 0,2-9-73,-4 15 70,-1 0 0,-1-1-1,0 1 1,-1-1 0,0 1 0,-1-1 0,0 1 0,0-1 0,-2 0-1,1 1 1,-1 0 0,-1-1 0,-1-3-70,3 14 24,1 0 0,0-1 0,-1 1 1,1 0-1,-1 0 0,1 0 0,-1-1 0,0 1 0,0 0 0,1 0 1,-1 0-1,0 0 0,0 0 0,0 0 0,0 1 0,0-1 0,0 0 1,0 0-1,0 1 0,0-1 0,-1 1 0,1-1 0,0 1 1,0-1-1,0 1 0,-1 0 0,1-1 0,0 1 0,-1 0 0,1 0 1,0 0-1,0 0 0,-1 0 0,1 0 0,0 1 0,-1-1 0,1 0 1,0 1-1,0-1 0,-1 1 0,1-1 0,0 1 0,0-1 0,0 1 1,0 0-1,0 0 0,0-1 0,0 1 0,0 0 0,0 0 0,0 0 1,0 0-1,1 0 0,-1 0 0,0 0 0,1 1 0,-1 0-24,-6 8 7,1 1 1,0 0-1,0 1 0,2-1 0,-1 1 0,1 0 1,1 0-1,0 1 0,1-1 0,1 1 0,-1-1 0,2 1 1,0 9-8,0-22-7,0 1 1,-1-1 0,1 1 0,0-1 0,0 1-1,0-1 1,-1 1 0,1 0 0,0-1-1,0 1 1,0-1 0,0 1 0,0-1 0,0 1-1,0 0 1,0-1 0,0 1 0,0-1-1,1 1 1,-1-1 0,0 1 0,0-1-1,0 1 1,1-1 0,-1 1 0,0-1 0,1 1-1,-1-1 1,0 1 0,1-1 0,-1 1-1,1-1 1,-1 0 0,0 1 0,1-1 0,-1 0-1,1 1 1,-1-1 0,1 0 0,-1 0-1,1 0 1,0 1 0,-1-1 0,1 0 0,-1 0-1,1 0 1,-1 0 0,1 0 0,-1 0-1,1 0 1,0 0 0,-1 0 0,1 0 0,-1 0-1,1 0 1,-1-1 0,1 1 0,-1 0-1,1 0 1,-1-1 0,1 1 0,-1 0 0,1 0-1,-1-1 1,1 1 0,-1-1 0,1 1-1,-1 0 1,1-1 6,42-66-6130,-25 29 2230</inkml:trace>
  <inkml:trace contextRef="#ctx0" brushRef="#br0" timeOffset="-142506.397">9790 10160 4889,'5'-7'1627,"5"-3"3567,-7 29-3400,-15 91-1087,6-77-402,2 1 0,2-1 0,0 1 1,3-1-1,3 27-305,16-6 724,-19-52-699,-1-1 0,1 0 0,0-1 0,0 1 1,0 0-1,0 0 0,0 0 0,0 0 0,0-1 0,0 1 1,0 0-1,0-1 0,1 1 0,-1-1 0,0 0 1,0 1-1,1-1 0,-1 0 0,0 0 0,0 1 1,1-1-1,-1 0 0,0 0 0,1-1 0,-1 1 1,0 0-1,0 0 0,1-1 0,-1 1 0,0 0 0,0-1 1,0 1-1,1-1 0,-1 0 0,0 1 0,0-1 1,0 0-1,0 0 0,0 1 0,0-1 0,0 0 1,-1 0-1,1-1-25,13-12 204,-2 0 1,0-1 0,-1-1 0,0 0-1,-1 0 1,-1-1 0,-1 0-1,3-9-204,-6 17 106,-1-1 0,0 0-1,0 0 1,-1 0 0,0 0-1,-1-1 1,0 1-1,-1-1 1,0 0 0,-1-2-106,0 11 37,0-1 1,-1 1 0,1 0 0,-1 0-1,0 0 1,1 0 0,-1 0-1,0 0 1,0 0 0,0 0 0,-1 1-1,1-1 1,0 0 0,-1 1 0,1-1-1,-1 1 1,0-1 0,1 1-1,-1-1 1,0 1 0,0 0 0,0 0-1,0 0 1,0 0 0,0 1 0,0-1-1,0 0 1,0 1 0,0-1-1,0 1 1,0 0 0,-1 0 0,1 0-1,0 0 1,0 0 0,0 0 0,-1 1-38,-77 21 269,25 23-2114,45-40-1868,5-8-205</inkml:trace>
  <inkml:trace contextRef="#ctx0" brushRef="#br0" timeOffset="-141447.182">10339 10237 7330,'7'5'7771,"10"15"-7114,-14-8-520,0 0-1,-1 1 1,0-1 0,-1 1 0,0-1-1,-1 1 1,-1-1 0,0 1-1,0-1 1,-1 1 0,-1-1-1,0 0 1,-1 0 0,0 0-1,-1 0 1,0-1 0,-1 1 0,-7 8-137,9-10 103,-2 6 167,-2 0 0,0-1-1,0 1 1,-2-1 0,0-1 0,0 0-1,-1 0 1,-1-1 0,-2 1-270,0-10 634,24-6-320,20 5-477,-1 1 1,0 1-1,0 2 0,-1 0 0,15 7 163,-41-13-130,56 16 147,-33-17-2545,5-8 584</inkml:trace>
  <inkml:trace contextRef="#ctx0" brushRef="#br0" timeOffset="-141030.236">10855 10345 5833,'-21'0'6809,"3"10"-3701,-25 42-2642,37-44 188,-1 6-581,-1-1 0,2 1 0,0-1 0,0 2 0,1-1-1,1 1 1,1 0 0,0-1 0,1 1 0,0 1 0,1-1-1,1 0 1,0 0 0,1 0 0,1 0 0,3 12-73,-5-24 8,0 0 1,1 0-1,0 0 0,-1 0 1,1-1-1,0 1 1,1 0-1,-1-1 0,0 1 1,1-1-1,-1 1 1,1-1-1,0 0 0,0 1 1,0-1-1,0 0 1,0 0-1,0-1 0,1 1 1,-1 0-1,0-1 1,1 1-1,0-1 0,-1 0 1,1 0-1,0 0 1,-1 0-1,1 0 0,0-1 1,0 1-1,0-1 0,0 0 1,0 0-1,2 0-8,8-3 57,0-1 0,0 0-1,-1-1 1,0-1 0,0 0-1,0 0 1,-1-1 0,1-1-1,-2 0 1,1 0 0,-1-1-1,7-8-56,11-11 128,0-1-1,-2-2 1,-1 0-1,-1-2 1,-1-3-128,-22 35 4,36-71 494,-36 69-448,0 0 1,0 1-1,0-1 0,-1 0 1,1 0-1,-1 0 0,0 0 1,1 1-1,-1-1 0,-1 0 1,1 0-1,0 0 1,-1 0-1,1 1 0,-1-1 1,0 0-1,0 0 0,0 1 1,0-1-1,0 1 0,-1-1 1,1 1-1,-1-1 0,0 1 1,1 0-1,-1 0 1,-1 0-51,-4-2 43,-1 1 1,0 0-1,-1 0 1,1 1-1,0 0 1,-1 1-1,1 0 1,-1 0-1,1 1 1,-1 0-1,0 1 1,1-1-1,-1 2 1,1-1-1,0 1 1,-1 0-1,1 1 1,0 0-1,0 0 1,1 1-1,-1 0 1,1 0-1,-1 1 1,0 1-44,-56 50-255,63-54 77,0-1 1,0 0-1,0 0 1,0 1-1,0-1 0,0 0 1,0 1-1,0-1 0,1 1 1,-1-1-1,0 1 0,1-1 1,0 1-1,-1 0 0,1-1 1,0 1-1,0 0 0,0-1 1,0 1-1,0 0 1,0-1-1,0 1 0,0-1 1,1 1-1,-1 0 0,1-1 1,-1 1-1,1-1 0,0 2 178,15 1-3831</inkml:trace>
  <inkml:trace contextRef="#ctx0" brushRef="#br0" timeOffset="-139999.188">13627 3868 6385,'0'-4'142,"1"2"107,-1 0 0,1-1 0,-1 1 0,1 0 0,-1-1 0,0 1 0,0-1 0,0 1 0,0-1 0,-1 1 0,1 0 0,-1-1 0,1 1 0,-1 0 0,0-1 0,0 1 0,0 0 0,0 0 0,0 0 0,0 0 0,-1 0 0,1 0 0,-1 0 0,1 0 0,-1 0 0,0 1 0,0-1 0,0 1 0,0-1 0,0 1 0,0 0-249,-5-1 165,0 0 0,-1 1 0,1 0 1,0 0-1,-1 1 0,1 0 1,0 0-1,-1 0 0,1 1 0,0 1 1,0-1-1,0 1 0,0 0 0,0 1 1,0-1-1,0 2 0,1-1 0,-4 3-165,4-4 77,-44 21 201,0 1 0,2 3 1,1 2-1,1 2 0,-32 29-278,43-32 52,1 1 1,1 1-1,2 2 0,1 1 1,2 1-1,1 2 1,1 1-1,3 1 0,1 0 1,2 2-1,-15 42-52,30-62-6,0 0-1,2 0 1,1 0-1,0 0 1,2 1-1,0-1 1,1 0-1,2 7 7,1 2-11,2 0-1,1-1 0,1 1 1,1-2-1,2 1 1,1-1-1,0-1 1,2 0-1,11 14 12,-14-22 4,2 1-1,0-2 1,1 0 0,1-1 0,0 0-1,1-1 1,1-1 0,0 0-1,1-2 1,0 0 0,1-1 0,0 0-1,1-2 1,0 0 0,1-1-1,-1-2 1,2 0 0,1 0-4,2-4 22,1 0 0,0-2 0,0-1 0,0-1-1,-1-1 1,1-1 0,-1-1 0,0-1 0,0-2 0,-1 0 0,6-4-22,-5 1 24,-1-2 0,0 0 0,-1-2 0,0 0 0,-1-2-1,-1 0 1,-1-2 0,0 0 0,-1-1 0,-1-1 0,8-14-24,-10 14 29,-1-1 0,-2 0 1,0-1-1,-1 0 0,-2-1 0,0 0 1,-2-1-1,0 0 0,-2 0 0,-1-1 1,0 0-1,-2 0 0,-2 0 0,0 0 1,-2-11-30,-2 11 29,0 0-1,-2 1 1,-1-1 0,-1 1 0,-2 1 0,0-1 0,-1 1 0,-2 1 0,0 0 0,-1 1-1,-2 0 1,-12-15-29,16 25 5,0-1 0,-1 2 0,0-1 0,-1 2 0,0-1 0,0 2 0,-1 0 0,-1 1 0,1 0 0,-1 1 0,-1 1 0,1 0 0,-1 1 0,0 1 0,0 0 0,-1 1 0,1 1 0,-1 0-1,1 2 1,-1 0 0,-3 0-5,-12 6-261,-1 0-1,1 2 0,0 1 1,1 2-1,0 1 0,0 2 0,2 0 1,0 2-1,0 2 0,2 0 0,0 2 1,-4 5 261,-89 72-3841</inkml:trace>
  <inkml:trace contextRef="#ctx0" brushRef="#br0" timeOffset="-136039.185">12116 10436 8178,'-2'0'359,"0"-1"1,1 1 0,-1-1-1,0 1 1,1-1 0,-1 0-1,1 1 1,-1-1-1,1 0 1,-1 0 0,1 0-1,0 0 1,-1 0 0,1 0-1,0-1 1,0 1 0,0 0-1,0-1 1,0 1-1,0-1 1,0 1 0,1-1-1,-1 1 1,0-2-360,41-9 1459,113-40-1255,-100 36-190,0 3-1,1 1 1,0 3 0,29 0-14,-2 18-669,-79-8 566,1 0 0,-1-1 0,0 1 1,1 0-1,-1 1 0,0-1 1,0 0-1,0 1 0,0-1 1,0 1-1,0 0 0,-1-1 0,1 1 1,0 0-1,-1 0 0,0 0 1,1 0-1,-1 0 0,0 1 1,0-1-1,0 0 0,0 0 0,0 1 1,-1-1-1,1 1 0,-1-1 1,1 0-1,-1 1 0,0-1 1,0 3 101,-9 33-3237,-14 4 54</inkml:trace>
  <inkml:trace contextRef="#ctx0" brushRef="#br0" timeOffset="-135774.373">12260 10597 7017,'-17'4'2353,"2"1"424,9-4-1945,7 4-360,5-2-240,10-1-40,3-1-128,18-4 48,8-8 8,20-2 8,4-5-56,7-7-280,-16-2-96,4-5-2577,-23-7 561</inkml:trace>
  <inkml:trace contextRef="#ctx0" brushRef="#br0" timeOffset="-135450.212">12735 10069 9418,'0'5'6717,"29"15"-6735,-3-6 23,-16-11-6,-1 0 1,1 1-1,-1 0 0,0 1 1,0 0-1,0 0 1,0 1-1,-1 0 1,0 1-1,-1 0 1,1 0-1,-1 0 0,-1 1 1,1 0-1,-1 1 1,-1-1-1,1 1 1,-2 0-1,1 1 0,-1-1 1,-1 1-1,1-1 1,-1 5 0,-4 0 13,0 1 0,-2-1 0,0 0 1,0 0-1,-2-1 0,1 1 0,-2-1 0,0 0 1,0 0-1,-1-1 0,-1 1 0,0-2 0,0 1 1,-3 0-14,10-10 3,-34 50 139,-78 99 1832,102-142-3745,15-15 980</inkml:trace>
  <inkml:trace contextRef="#ctx0" brushRef="#br0" timeOffset="-135183.676">13343 9967 8482,'12'10'4154,"-7"21"-2985,-5-26-1055,-2 95 1060,-3 0 0,-19 97-1174,3-33 807,24-68-389,10-71-315,-7-43-960,-26-39-3558,-12 19 1070</inkml:trace>
  <inkml:trace contextRef="#ctx0" brushRef="#br0" timeOffset="-134997.518">13043 10246 8586,'1'-74'5742,"34"8"-4054,-23 51-1668,1 2 0,0-1 0,1 1 0,1 1 0,0 1 1,1 0-1,3-1-20,-9 6-5,0 0 0,0 0 1,1 1-1,-1 1 0,1-1 1,1 2-1,-1 0 0,0 0 1,1 1-1,-1 0 0,1 1 1,0 0-1,-1 1 0,1 1 1,0 0-1,-1 0 0,1 1 1,-1 0-1,1 1 0,3 2 5,-11-3 7,0-1 1,-1 1-1,1 1 0,0-1 0,-1 0 0,1 1 0,-1 0 0,0-1 0,0 2 0,0-1 0,0 0 0,-1 0 0,1 1 0,-1-1 0,0 1 0,0 0 0,0 0 0,0 0 0,-1 0 1,0 0-1,0 0 0,0 0 0,0 0 0,0 1 0,-1-1 0,0 0 0,0 0 0,0 1 0,0-1 0,-1 0 0,0 0 0,0 3-7,-3 9 124,0 0-1,-2 0 1,0 0 0,0 0-1,-1-1 1,-1 0-1,-8 10-123,2-3 164,0-2-1,-2 1 0,0-2 0,-2 0 1,-13 11-164,31-29-29,-1 1 0,0-1 0,0 1 1,0-1-1,-1 0 0,1 0 1,0 1-1,0-1 0,-1 0 0,1 0 1,-1 0-1,1 0 0,-1-1 1,1 1-1,-1 0 0,1-1 1,-1 1-1,0-1 0,1 1 0,-1-1 1,0 0-1,1 0 0,-1 1 1,0-1-1,0 0 0,1-1 0,-1 1 1,0 0-1,1 0 0,-1-1 1,0 1-1,1-1 0,-1 0 0,1 1 1,-1-1-1,0 0 0,1 0 1,0 0-1,-1 0 0,0-1 29,-1-24-3031,9-9-126</inkml:trace>
  <inkml:trace contextRef="#ctx0" brushRef="#br0" timeOffset="-134711.714">13830 10225 7514,'20'20'2424,"-11"-4"673,3 1-1905,5 0-280,4-5-72,5-3-23,9-9-289,15-12-56,-2-9-200,15-8-56,-6-1-112,2 5-32,-13 10-144,-4 11-336,-14 10-264,-10 6 0,-12 1-3033,-18 1 872</inkml:trace>
  <inkml:trace contextRef="#ctx0" brushRef="#br0" timeOffset="-134363.072">14215 10082 9882,'8'-2'4386,"8"1"-3173,-9 0-1017,166 7 288,-169-6-477,1 1 0,0-1 1,-1 1-1,1-1 0,0 1 0,-1 0 0,1 1 1,-1-1-1,1 1 0,-1 0 0,0 0 1,0 1-1,0-1 0,0 1 0,0 0 1,0 0-1,-1 0 0,0 0 0,1 1 1,-1-1-1,0 1 0,-1 0 0,1 0 1,-1 0-1,1 0 0,-1 0 0,0 1 1,1 3-9,-1 10 58,0 0 0,-1 1-1,0-1 1,-2 0-1,0 0 1,-1 0-1,-1 1 1,-1-2 0,0 1-1,-1 0 1,-1-1-1,-3 4-56,1 1 150,-1-1 0,-1 0 0,-1 0 0,-1-1 0,-1-1 0,0 0 0,-17 17-150,-6-4 912,3-17-3480</inkml:trace>
  <inkml:trace contextRef="#ctx0" brushRef="#br0" timeOffset="-133920.342">15129 9776 7890,'19'14'5990,"-6"8"-3487,-2 60-3109,-10-67 1242,21 363 396,-14-337-534,-35-98-698,-34-20-4239,10 26 857</inkml:trace>
  <inkml:trace contextRef="#ctx0" brushRef="#br0" timeOffset="-133651.009">14759 9888 8562,'-2'-10'2976,"7"-1"457,10 0-2225,8 4-511,15-7-153,6 4-208,18-4-64,3-3-16,5-3-88,-6 8-16,7 2-88,-20 4-16,-4 4 0,-12 8-304,-9-4 2016,-20 2-5496,-6 4 2175</inkml:trace>
  <inkml:trace contextRef="#ctx0" brushRef="#br0" timeOffset="-133202.095">14895 10114 8346,'-1'11'2832,"-1"-10"489,8-2-2249,9-7-264,10 2-247,20-12-89,5 0-136,6-2-56,4 5-120,5-2-296,-18 14-384,1 3 3408,-5 5-6528,-11 4 2951</inkml:trace>
  <inkml:trace contextRef="#ctx0" brushRef="#br0" timeOffset="-132644.135">15501 9940 9746,'-14'80'5772,"7"4"-4345,7-73-1394,0 1 0,1-1 0,0 0-1,0 0 1,2 1 0,-1-1 0,1-1 0,1 1 0,0 0 0,1-1 0,0 0 0,0 0 0,3 4-33,-6-12 15,-1 0 0,1 0 0,0-1 0,-1 1 0,1 0 0,0-1 0,0 1 0,0-1 0,0 0 0,0 1 0,1-1 0,-1 0 0,0 0 0,0-1 0,1 1 0,-1 0 0,1-1 0,-1 0 0,0 1 0,1-1 0,-1 0 0,1 0 0,-1 0 0,1-1 0,-1 1 1,1 0-1,-1-1 0,0 0 0,1 1 0,-1-1 0,0 0 0,0 0 0,0-1 0,1 1 0,-1 0 0,0-1 0,-1 1 0,1-1 0,0 0 0,0 1 0,-1-1 0,1 0 0,-1 0 0,1 0 0,-1 0 0,0-1-15,10-12 107,-1-1 1,-1-1-1,-1 0 0,0 0 1,-2 0-1,0-1 1,0 0-1,-2 0 0,0-1 1,-1 1-1,-1-1 1,-1 1-1,0-1 0,-2 0 1,-2-16-108,-9-2 253,11 37-253,0 1-1,-1-1 1,1 1 0,0 0-1,0-1 1,0 1 0,0 0-1,0 0 1,0 0-1,0 0 1,0 0 0,0 0-1,0 0 1,1 0 0,-1 1-1,0-1 1,1 0-1,-1 0 1,1 1 0,-1-1-1,1 0 1,0 1 0,-1-1-1,1 0 1,0 1-1,0-1 1,0 0 0,0 1-1,0 0 1,0-1-1,-3 9-6,1 0 0,0 0-1,1 0 1,0 1 0,0-1-1,1 0 1,1 0 0,0 1-1,0-1 1,1 0 0,0 0-1,2 5 8,-4-14 2,0 0 0,1 0 0,-1-1 0,0 1 0,1-1 0,-1 1 0,0 0 0,1-1 0,-1 1 0,1-1 0,-1 1 0,1-1 0,-1 1 0,1-1 0,-1 1 0,1-1 0,0 1 0,-1-1 0,1 0 0,-1 1 0,1-1 0,0 0 0,-1 0-1,1 0 1,0 1 0,0-1 0,-1 0 0,1 0 0,0 0 0,-1 0 0,1 0 0,0 0 0,0 0 0,-1 0 0,1-1 0,0 1 0,-1 0 0,1 0 0,0-1 0,-1 1 0,1 0 0,0-1 0,-1 1 0,1 0 0,-1-1 0,1 1 0,-1-1 0,1 1 0,-1-1 0,1 1 0,-1-1 0,1 0-2,25-36 160,-23 33-141,71-155 239,-79 199-359,8-39 506,-4-48 320,-9 39-7894,11 5 7064,0 0 0,0 0 0,0 0 1,0 0-1,-1 0 0,1 0 0,-1 0 0,0-1 0,0 1 0,0 0 0,0 0 0,0 0 0,-1 0 0,0 0 0,1 0 0,-1 0 0,-1-1 105,2 3 126,0 1 0,-1-1 1,1 1-1,0-1 0,-1 0 0,1 1 0,0-1 1,0 1-1,-1-1 0,1 0 0,0 1 0,0-1 1,0 0-1,0 1 0,0-1 0,0 0 0,0 1 1,0-1-1,0 0 0,0 1 0,1-1 1,-1 1-1,0-1 0,0 0 0,0 1 0,1-1 1,-1 1-1,0-1 0,1 1 0,-1-1 0,1 0 1,-1 1-1,0 0 0,1-1 0,-1 1 0,1-1 1,0 1-1,-1 0 0,1-1 0,-1 1 0,1-1-126,-2 28 1557,-4 142-1616,8-49 251,14 51 468,-17-169-667,4 16 120,-2-25 123,9-177-2824,-6 140 557</inkml:trace>
  <inkml:trace contextRef="#ctx0" brushRef="#br0" timeOffset="-132244.021">15889 9963 7170,'11'-19'6793,"16"5"-4095,8 4-1616,-24 8-976,-1-1 0,0 1 0,0-2 0,0 1 0,0-1 0,0-1 0,-1 0-1,0 0 1,0-1 0,0 0 0,-1-1 0,0 0 0,5-5-106,-12 11 27,0 0 0,-1 0 0,1 0 0,0-1 0,0 1 0,-1 0 0,1-1 0,0 1 0,-1 0 0,1-1 0,-1 1 0,0-1 0,0 1 0,1-1 0,-1 1 0,0 0 1,0-1-1,0 1 0,0-1 0,-1 1 0,1-1 0,0 1 0,-1-1 0,1 1 0,-1 0 0,1-1 0,-1 1 0,0 0 0,1-1 0,-1 1 0,0 0 0,0 0 0,0 0 0,0-1 0,0 1 0,0 0 0,0 1 0,0-1 0,-1 0 0,1 0 0,0 0 0,0 1 0,-1-1 0,1 0 0,-1 1 0,1 0 0,0-1 0,-1 1 0,1 0 0,-1-1 0,1 1 0,-1 0 0,-1 0-27,-2 2 0,-1-1-1,0 1 1,0 0-1,1 0 0,-1 0 1,1 1-1,0 0 1,0 0-1,0 1 1,0-1-1,1 1 0,-1 0 1,1 0-1,0 0 1,0 1-1,0 0 0,1-1 1,-1 1-1,1 1 1,1-1-1,-1 0 1,1 1-1,0-1 0,0 1 1,-1 4 0,-2 1-3,0 2 0,1-1 0,0 0 0,1 1 0,0 0 0,1 0 0,0-1 0,1 1 0,1 1 0,0-1 0,1 0 0,0 0 0,1-1 0,0 1 0,1 0 0,1-1 0,2 7 3,-6-18 3,1 1 0,0 0 1,0 0-1,0-1 0,0 1 0,0-1 0,0 1 0,0-1 1,0 0-1,0 1 0,1-1 0,-1 0 0,1 0 1,-1 0-1,1 0 0,-1 0 0,1 0 0,0 0 0,-1 0 1,1-1-1,0 1 0,0-1 0,-1 1 0,1-1 0,0 0 1,0 1-1,0-1 0,0 0 0,-1 0 0,1-1 1,0 1-1,0 0 0,0-1 0,0 1 0,-1-1 0,1 1 1,0-1-1,-1 0 0,1 0 0,0 1 0,-1-1 1,1 0-1,-1-1 0,1 1 0,-1 0 0,0 0 0,2-2-3,9-7 34,0-1-1,-1-1 0,0 0 1,-1-1-1,0 0 0,3-7-33,-11 18 2,13-19-337,-1-1 0,-1-1-1,0 0 1,-2-1 0,5-16 335,-13 29-637,0 0-1,0 0 1,-1 0 0,0-1-1,-1 1 1,-1-1-1,1 0 1,-2-8 637,-13-47-4397</inkml:trace>
  <inkml:trace contextRef="#ctx0" brushRef="#br0" timeOffset="-131980.532">15918 9638 8514,'-9'23'2560,"3"-11"585,1-2-2393,7 6-296,-4-7-200,8-6-480,5 6 3553,13-21-6498,6-16 3057</inkml:trace>
  <inkml:trace contextRef="#ctx0" brushRef="#br0" timeOffset="-131339.195">16390 9688 9378,'-5'9'696,"1"0"0,-1 0 0,-1-1 0,1 1 0,-1-1 0,-1-1 0,0 1 0,0-1 0,0 0 0,-5 2-696,3-1 159,1-1-1,0 1 0,0 0 0,1 0 1,0 1-1,1 0 0,0 1 0,0-1 0,0 2-158,-2 56 902,8-65-891,0 0 0,1-1 0,-1 1 0,1 0 0,-1 0 0,1-1 1,-1 1-1,1 0 0,0-1 0,0 1 0,0-1 0,0 1 0,0-1 0,0 0 0,0 1 0,1-1 1,-1 0-1,0 0 0,1 1 0,-1-1 0,1 0 0,-1-1 0,1 1 0,-1 0 0,1 0 1,0-1-1,0 1 0,-1-1 0,1 1 0,0-1 0,0 0 0,-1 0 0,1 0 0,0 0 1,0 0-1,-1 0 0,2 0-11,6-4 37,1 1 0,-1-2 0,1 0-1,-1 0 1,0 0 0,-1-1 0,1 0 0,-1-1 0,-1 0 0,1 0 0,-1-1 0,0 0 0,-1 0 0,0-1 0,0 1 0,2-8-37,1 2 35,-1 0 0,0 0 0,-1-1 0,-1 0 0,0 0 0,-1 0 0,-1-1 0,0 0 0,-1 0 0,-1 0 0,0 0 0,-1-1 0,-1 1 0,-1 0 0,-1-6-35,-5-3 112,0 21 15,2 12-121,0-1 1,1 1-1,0 0 1,1 0 0,0 0-1,0 1 1,0-1-1,1 1 1,-1 8-7,-2 6-5,-13 39 2,11-43 35,0 0 0,2 1-1,1 0 1,0 0-1,1 0 1,1 0 0,1 0-1,1 1 1,1 2-32,-1-21 6,0 0 0,0 1 1,0-1-1,0 0 0,1 0 1,-1 1-1,1-1 0,-1 0 1,1 0-1,0 0 0,0 0 1,0 0-1,0 0 0,0 0 1,0 0-1,0 0 0,1 0 1,-1-1-1,1 1 0,-1 0 1,1-1-1,0 0 0,0 1 1,-1-1-1,1 0 0,0 0 1,0 0-1,0 0 0,0 0 1,0 0-1,1 0 0,-1-1 1,0 1-1,0-1 0,0 0 1,1 0-1,-1 1 0,0-1 1,0-1-1,1 1 0,-1 0 1,0-1-1,0 1 0,0-1 1,1 1-1,-1-1 0,0 0 1,1-1-7,112-76 180,-69 41-131,22-17 41,-81 69-97,2 1 1,0 1 0,0 0 0,2 0-1,0 1 1,1 0 0,1 1 0,1 0 0,-1 7 6,6-25 4,1 0 1,-1 0 0,1-1 0,0 1-1,-1 0 1,1 0 0,0-1 0,0 1 0,0 0-1,-1 0 1,1 0 0,0 0 0,0-1-1,0 1 1,0 0 0,1 0 0,-1 0 0,0-1-1,0 1 1,0 0 0,1 0 0,-1 0 0,0-1-1,1 1 1,-1 0 0,0-1 0,1 1-1,-1 0 1,1-1 0,0 1 0,-1 0 0,1-1-1,-1 1 1,1-1 0,0 1 0,-1-1-1,1 1 1,0-1 0,0 0 0,-1 1 0,1-1-1,0 0 1,0 0 0,-1 1 0,1-1-1,0 0 1,0 0 0,0 0 0,0 0 0,-1 0-1,1 0 1,0 0 0,0 0 0,0-1 0,-1 1-1,1 0 1,0 0 0,0-1 0,0 1-1,-1 0 1,1-1 0,0 1 0,-1-1 0,1 1-1,0-1 1,-1 1 0,1-1 0,-1 1-1,1-1 1,0 0-5,114-109 423,-87 80-356,-18 18-59,0 0 1,1 1 0,0 0 0,1 1-1,0 0 1,1 1 0,0 0 0,0 1-1,5-1-8,-16 9-5,0 0 0,1 0 0,-1 0 0,0 0 0,0 1 0,0-1 0,0 1 0,0 0 0,1-1 0,-1 1 0,0 0 0,-1 0 0,1 1 0,0-1 0,0 0 0,0 0 0,-1 1 0,1-1 0,-1 1 0,1 0 0,-1-1 0,1 1 0,-1 0 0,0 0 0,0 0 0,0 0 0,0 0 0,0 0 0,-1 0 0,1 0 0,0 0 0,-1 0 0,0 1 0,1-1 0,-1 0 0,0 0 0,0 0 0,0 1 0,-1-1 0,1 0 0,-1 1 5,3 6-4,18 88 80,-18-96-71,-1 1 1,1-1-1,-1 0 0,1 0 0,-1-1 0,1 1 1,0 0-1,-1-1 0,1 1 0,0 0 1,0-1-1,0 0 0,-1 0 0,1 1 1,0-1-1,0 0 0,0 0 0,0-1 1,-1 1-1,1 0 0,0 0 0,0-1 0,-1 0 1,1 1-1,0-1 0,0 0 0,-1 1 1,1-1-1,-1 0 0,1 0 0,-1-1 1,1 1-1,-1 0 0,0 0 0,0-1 0,1 1 1,-1 0-1,0-1 0,0 0 0,1-1-5,91-93 232,-45 59-265,-47 38 0,0 0 0,0 0 0,0-1-1,0 1 1,0 0 0,-1 1 0,1-1 0,0 0-1,0 0 1,-1 0 0,1 0 0,-1 1 0,1-1-1,-1 0 1,0 0 0,1 1 0,-1-1 0,0 0-1,0 1 1,0-1 0,0 0 0,0 1 0,0-1-1,0 0 1,0 1 0,-1-1 0,1 0 0,0 1-1,-1-1 1,1 0 0,-1 0 0,0 0 0,1 1-1,-2 0 34,1 2-195,-19 76-5662,19-42 1682</inkml:trace>
  <inkml:trace contextRef="#ctx0" brushRef="#br0" timeOffset="-121266.993">2161 7150 8954,'-81'-23'7943,"108"32"-7853,0-1 1,1-2-1,-1-1 0,1-1 0,0-1 1,0-1-1,1-2 0,-1-1 1,0-1-1,0-1 0,0-2 1,-1 0-1,0-2 0,3-2-90,252-60 104,4 13-81,-18-4 29,-250 56-41,77-20 99,1 4 0,45-1-110,-98 20 366,-43 2-337,0 0-1,1 0 1,-1-1-1,0 1 1,0 0-1,0 0 0,0 0 1,1 0-1,-1 0 1,0-1-1,-1 1 1,1 0-1,0 0 0,0 0 1,0 0-1,0 0 1,-1 0-1,1-1 1,0 1-1,-1 0 0,1 0 1,-1-1-1,1 1 1,-1 0-1,1 0 1,-1-1-1,1 1 0,-1 0 1,0-1-1,1 1 1,-1-1-1,0 1 1,0-1-1,1 1 0,-1-1 1,0 0-1,0 1 1,0-1-1,1 0 1,-1 0-1,0 1-28,-15 9-444,0-1-1,-1-1 1,1 0 0,-2-1 0,1 0 0,-1-2-1,0 0 1,0-1 0,-13 1 444,-16-5-3593,7-9-37</inkml:trace>
  <inkml:trace contextRef="#ctx0" brushRef="#br0" timeOffset="-120832.358">3293 6688 7354,'-19'-32'9624,"57"39"-7457,45 7-2119,0-5-1,0-2 0,0-5 1,21-4-48,89 11 80,-190-9-79,1 0 1,0 0-1,0 1 1,-1-1-1,1 1 1,0 0-1,-1 0 1,1 0-1,0 0 1,-1 1-1,0 0 1,1-1-1,-1 1 1,0 1-1,0-1 1,0 0-1,0 1 1,0-1-1,-1 1 1,1 0-1,-1 0 1,0 0-1,1 0 1,-1 0-1,-1 0 1,1 1-1,0-1 1,-1 1-1,0-1 1,0 1-1,0 0 1,0-1-1,-1 1 0,1 3-1,-4 12 141,0 0 0,-2 0 0,0-1 0,-1 0 0,-1 0-1,0 0 1,-2 0 0,0-1 0,-1-1 0,-5 8-141,-28 34 399,-1-2 0,-3-2 0,-3-2 0,-1-2 1,-3-3-1,-9 4-399,19-14 36,-128 107-344,146-128-1135,19-15-2490,9-12-141</inkml:trace>
  <inkml:trace contextRef="#ctx0" brushRef="#br0" timeOffset="-110157.722">9233 12302 5521,'0'-3'383,"1"0"0,-1 0 0,1 0 0,-1 0 1,0 0-1,0 0 0,-1 0 0,1 0 0,-1 0 0,1 0 0,-1 0 0,0 0 0,0 0 0,0 0 0,0 1 0,-1-1 0,1 0 0,-1 1 1,0-1-1,0 1 0,0 0 0,0-1 0,0 1 0,0 0 0,0 0 0,-1 0 0,1 1 0,-1-1 0,-2-1-383,-3 2 115,0 1-1,0 0 1,0 0 0,0 1-1,0 0 1,1 1 0,-1-1-1,0 1 1,1 1 0,-1-1-1,1 2 1,0-1-1,0 1 1,0 0 0,0 0-1,1 0 1,-1 1 0,1 0-1,0 1 1,1-1 0,0 1-1,-1 0 1,-1 4-115,-11 11-3,1 1 0,1 1 0,1 0 0,1 1 0,2 0 0,0 1 0,1 0 0,1 1 0,2 1 0,1-1 0,1 1 0,1 0 0,1 0 0,1 1 0,2-1 0,1 1-1,1 0 1,1-1 0,5 21 3,-4-32-2,0-1-1,1 1 0,1-1 0,0 0 0,1 0 0,6 11 3,-10-23 1,-1 0 1,1 0-1,0 0 0,0 0 0,0-1 1,0 1-1,0 0 0,0-1 0,1 0 1,-1 0-1,1 0 0,0 0 0,-1 0 1,1 0-1,0-1 0,0 1 0,0-1 1,0 0-1,1 0 0,-1 0 1,0 0-1,0 0 0,1-1 0,-1 1 1,0-1-1,1 0 0,-1 0 0,0-1 1,1 1-1,-1-1 0,0 1 0,0-1 1,1 0-1,-1 0 0,1-1-1,19-10 33,-1-1 1,0-1-1,-1-1 0,0 0 0,-1-2 1,-1-1-1,-1 0 0,0-1 0,-1-1 0,-1-1 1,-2 0-1,0-1 0,1-2-33,0-1 41,0 0 0,-2-1 0,-1 0-1,0-1 1,-2-1 0,-2 0 0,0 0 0,-2 0-1,-1-1 1,1-23-41,-6 43 44,0 1 0,0-1-1,-1 1 1,0 0 0,-1-1 0,0 1-1,0 0 1,0 0 0,-4-6-44,5 11 17,0 1 1,-1-1 0,1 1-1,-1 0 1,0-1-1,0 1 1,0 0 0,0 0-1,0 0 1,0 0-1,0 1 1,0-1 0,-1 0-1,1 1 1,-1 0-1,1-1 1,-1 1 0,0 0-1,0 1 1,1-1 0,-1 0-1,0 1 1,0-1-1,0 1 1,1 0 0,-1 0-1,0 0 1,0 0-1,-1 1-17,1-1-110,0 0 0,0 1 0,0-1 0,0 1 0,0-1 0,0 1 0,0 0 0,0 0 0,0 0 0,0 1 0,0-1 0,1 1 0,-1 0 0,1-1 0,-1 1 1,1 0-1,0 0 0,-1 1 0,1-1 0,0 0 0,1 1 0,-1-1 0,0 1 0,1 0 0,-1 0 0,1-1 0,-1 3 110,7 15-3801,2-3-591</inkml:trace>
  <inkml:trace contextRef="#ctx0" brushRef="#br0" timeOffset="-109708.447">9649 12246 7514,'24'-15'5792,"7"-5"-2585,-27 17-3072,1-1-1,0 1 1,-1 0 0,1 0-1,0 0 1,0 1 0,1 0-1,-1 0 1,0 0 0,1 0 0,-1 1-1,1 0 1,0 0 0,-1 1-1,1-1 1,0 1 0,-1 1-1,1-1 1,0 1 0,-1 0-1,1 0 1,3 1-135,8 6 36,-1 1 0,-1 0-1,1 1 1,-2 0 0,1 1 0,-1 1-1,-1 0 1,0 1 0,6 8-36,5 4 150,-23-23-143,0 0-1,0 0 1,-1 0 0,1 0-1,-1-1 1,1 1-1,-1 0 1,0 0 0,0 0-1,0 0 1,0 0 0,0 0-1,0 0 1,0 0-1,-1 0 1,1 0 0,0 0-1,-1 0 1,0 0-1,0-1 1,1 1 0,-1 0-1,0 0 1,0-1-1,-1 1 1,1-1 0,0 1-1,0-1 1,-1 1-1,1-1 1,-1 0 0,0 1-7,-2 3 12,-254 295 1430,252-293-1385,6-2 165,5-1-196,17-28-5962,-9 1 1812</inkml:trace>
  <inkml:trace contextRef="#ctx0" brushRef="#br0" timeOffset="-109262.044">10248 12352 8362,'-4'1'478,"0"-1"35,1 1 0,-1-1 0,1 1 0,-1-1 0,1 1 0,-1 0 0,1 0 0,0 1 0,-1-1 1,1 1-1,0 0 0,0 0 0,0 0 0,0 0 0,1 0 0,-1 0 0,1 1 0,-1-1 0,-1 3-513,5-4 48,-1 0-1,0 0 1,1 0-1,-1 0 1,1 0-1,-1 0 1,1 0-1,0 0 1,-1 0-1,1 0 1,0 0 0,0 0-1,0-1 1,0 1-1,-1 0 1,1-1-1,0 1 1,0-1-1,0 1 1,0-1 0,1 1-1,-1-1 1,0 1-1,0-1 1,0 0-1,0 0 1,0 0-1,0 0 1,0 0 0,1 0-1,-1 0 1,0 0-1,0 0 1,0 0-1,0 0 1,0-1-1,0 1 1,0-1-1,0 1 1,0 0 0,1-1-48,-1 1 36,241-73-1108,-223 78-4176,-14 4 1068</inkml:trace>
  <inkml:trace contextRef="#ctx0" brushRef="#br0" timeOffset="-108886.822">10677 11965 8770,'-6'6'5891,"-1"15"-4129,5-14-1117,-111 237 2935,96-179-3162,17-64-416,0 0 1,0 0-1,1 0 1,-1 0-1,0 0 1,1 0-1,-1 0 1,0 0-1,1 0 1,0 0 0,-1 0-1,1 0 1,-1 0-1,1-1 1,0 1-1,0 0 1,-1 0-1,1-1 1,0 1-1,0 0 1,0-1-1,0 1 1,0-1-1,0 1 1,0-1-1,0 0 1,0 1-1,0-1 1,0 0-1,0 0 1,0 1-1,0-1 1,0 0-1,0 0 1,1 0-1,-1-1 1,0 1-1,0 0 1,0 0 0,0 0-1,0-1 1,1 1-3,46-18 17,-46 17-15,49-28 53,-43 23-51,1 0 1,-1 1-1,1 0 1,0 1-1,0 0 0,0 0 1,1 1-1,0 0 1,-1 0-1,1 1 0,0 1 1,0-1-1,2 2-4,-9 0-3,-1 0 0,1 0 0,0 1 0,0-1 0,0 1 0,0 0 0,0 0 0,-1 0 0,1 0 0,0 1 0,-1-1 0,1 1 0,-1-1 0,0 1 0,1 0 0,-1 0 0,0 0 0,0 0 0,0 0-1,0 1 1,-1-1 0,1 1 0,-1-1 0,1 1 0,-1-1 0,0 1 0,0 0 0,0 0 0,0-1 0,-1 1 0,1 0 0,-1 0 0,1 0 0,-1 0 0,0 0 0,0 1 3,-4 18 27,-1 0-1,0 0 1,-2-1 0,0 1 0,-2-1 0,0-1 0,-1 0-1,-1 0 1,-1-1 0,-4 4-27,10-14 51,0 0 1,0-1 0,0 0-1,-1-1 1,0 1-1,-1-1 1,0-1-1,0 1 1,0-1-1,-1-1 1,1 1-1,-1-2 1,-1 1 0,1-1-1,-1 0 1,1-1-1,-1 0 1,0-1-1,0 0 1,0-1-1,-1 0 1,1 0 0,-10-1-52,14 0-100,0 0 1,0 0-1,1-1 1,-1 1 0,0-1-1,1 0 1,-1-1 0,0 1-1,1-1 1,0 0 0,-1-1-1,1 1 1,0-1 0,0 0-1,1-1 1,-1 1-1,1-1 1,-1 1 0,1-1-1,0-1 1,0 1 0,1-1-1,0 1 1,-2-4 99,-4-29-3949,5-4-354</inkml:trace>
  <inkml:trace contextRef="#ctx0" brushRef="#br0" timeOffset="-108593.39">10677 11935 9954,'5'6'2393,"1"5"1039,3-2-2840,3 4-151,-1 0-33,13-4-112,2-6-152,15-6-8,3-8-416,15-4-3257,-8-6 992</inkml:trace>
  <inkml:trace contextRef="#ctx0" brushRef="#br0" timeOffset="-108316.956">11239 11847 8818,'-8'9'4876,"-4"1"-2419,-2 1-1691,-12 16-379,1 0 0,2 1 1,1 2-1,1 0 0,1 1 0,2 1 1,1 1-1,-9 24-387,21-46 18,1-1 0,-1 1 1,2 0-1,-1-1 0,1 2 0,1-1 0,0 0 1,1 0-1,0 1 0,0-1 0,2 1 0,-1-1 1,1 1-1,1-1 0,0 0 0,1 0 0,0 0 1,0 0-1,1 0 0,1 0-18,-3-8 4,0-1-1,0 1 0,1-1 1,-1 1-1,1-1 1,-1 0-1,1 0 1,0 0-1,0 0 1,0-1-1,0 1 1,0-1-1,0 0 1,0 0-1,0 0 1,0 0-1,1 0 1,-1-1-1,0 1 1,1-1-1,-1 0 1,0 0-1,1 0 1,-1-1-1,0 1 1,1-1-1,-1 0 1,1 0-4,86-40 118,-69 27-87,0-1 0,-1-2 0,-1 1 0,0-2 0,-1-1 0,-1 0 0,-1-1 0,-1-1 0,-1 0 0,-1-1 0,4-8-31,-12 21 33,0-1-1,-1 1 1,0-1-1,-1 0 1,0 1-1,0-2 1,-1 1-1,-1 0 1,1 0-1,-2-1 0,1 1 1,-1-1-1,-1 1 1,0 0-1,-1-4-32,1 12 15,1 0 1,-1-1-1,0 1 0,0-1 0,0 1 0,-1 0 1,1 0-1,0 0 0,-1 0 0,0 0 0,1 0 0,-1 0 1,0 0-1,0 0 0,0 1 0,0-1 0,0 1 1,0 0-1,-1-1 0,1 1 0,0 0 0,-1 0 0,1 1 1,0-1-1,-1 0 0,1 1 0,-1-1 0,0 1 1,1 0-1,-1 0 0,1 0 0,-1 0 0,1 0 0,-1 1 1,1-1-1,-1 1 0,1 0 0,-1 0 0,0 0-15,-15 4-127,1 2 0,0 0-1,0 0 1,0 2-1,1 0 1,-3 3 127,-38 19-4549,29-20 762</inkml:trace>
  <inkml:trace contextRef="#ctx0" brushRef="#br0" timeOffset="-107809.171">11990 12049 8770,'-15'12'7500,"25"4"-6558,-1-9-880,0 1 1,1-2 0,-1 1 0,1-1 0,1-1 0,-1 0-1,1 0 1,0-1 0,0-1 0,0 0 0,0 0-1,1-1 1,-1 0 0,1-1 0,0 0 0,-1-1-1,1-1 1,0 0 0,-1 0 0,9-3-63,36-7-37,0-3 0,-1-2 0,0-2 0,24-14 37,-60 23-773,-17 7-3008,-20 7 193</inkml:trace>
  <inkml:trace contextRef="#ctx0" brushRef="#br0" timeOffset="-107559.704">11946 12392 8778,'-23'15'2696,"11"-5"601,13-2-2497,13-3-144,12-8-231,15-7 55,10-3-88,24-5 64,0-7-120,18 4-32,-8 3-176,-2 6-16,-19 7-80,-6 7 8,-23 1-336,-9 7-1256,-19 7-2249,-7-2 24</inkml:trace>
  <inkml:trace contextRef="#ctx0" brushRef="#br0" timeOffset="-107173.179">12625 11818 10026,'15'-8'5555,"18"9"-3588,-15 2-1762,122-3 379,77 7-158,-217-7-426,4 0 3,-1 0 1,1 0 0,-1 0-1,1 1 1,-1-1-1,1 1 1,-1 0-1,0 0 1,1 0-1,-1 0 1,0 0-1,0 1 1,1 0 0,-1 0-1,-1-1 1,1 1-1,0 1 1,0-1-1,-1 0 1,1 1-1,-1 0 1,0-1 0,0 1-1,0 0 1,0 0-1,0 0 1,0 0-4,-3 3 22,0 0 1,0-1 0,0 1-1,0-1 1,-1 0 0,0 1-1,0-1 1,0 0 0,-1 0-1,0 0 1,0-1 0,0 1-1,0 0-22,-131 190 1178,-48 19 22,49-58-649,95-111-1805,33-41-2397,3-10 53</inkml:trace>
  <inkml:trace contextRef="#ctx0" brushRef="#br0" timeOffset="-104177.986">13399 11742 6617,'1'-13'1090,"0"0"0,1-1 0,0 1-1,1 0 1,0 0 0,2 0-1,-1 1 1,1 0 0,5-9-1090,-10 22 36,0-1 0,0 0 0,1 0 0,-1 1 0,0-1 0,0 0 0,0 1 0,1-1 1,-1 0-1,0 0 0,0 1 0,0-1 0,1 0 0,-1 0 0,0 0 0,1 0 0,-1 1 0,0-1 0,0 0 0,1 0 0,-1 0 0,0 0 1,1 0-1,-1 0 0,0 0 0,1 0 0,-1 0 0,0 0 0,1 0 0,-1 0 0,0 0 0,1 0 0,-1 0 0,0 0 0,1 0 1,-1 0-1,0 0 0,0 0 0,1 0 0,-1-1 0,0 1 0,1 0 0,-1 0 0,0 0 0,0-1 0,1 1 0,-1 0 0,0 0 1,0 0-1,0-1 0,1 1 0,-1 0 0,0-1 0,0 1 0,0 0 0,0 0 0,0-1 0,0 1 0,1 0 0,-1-1 0,0 1 0,0 0 1,0-1-1,0 1-36,2 29 364,-2-29-377,-29 304 77,-20 1 162,46-286-161,8-44 130,-20-554-5294,17 551 5984,12 36 166,113 258-758,-113-244-204,0-1-1,2 0 1,0 0 0,1-2 0,2 0-1,-1-1 1,2-1 0,0-1 0,4 1-89,-21-14 79,0-1 1,1 1-1,-1 0 0,1-1 1,-1 0-1,1 0 0,0 0 1,0 0-1,0-1 1,0 0-1,0 0 0,1 0 1,-1 0-1,0 0 1,0-1-1,1 0 0,-1 0 1,0 0-1,0 0 1,1-1-1,-1 0 0,0 1 1,0-2-1,0 1 0,0 0 1,0-1-1,0 0 1,0 0-1,0 0 0,0 0 1,-1-1-1,0 1 1,1-1-1,-1 0 0,0 0 1,0-1-80,5-9 173,-1 0 0,-1-1 0,0-1 1,-1 1-1,0-1 0,-1 1 1,-1-1-1,0-1 0,-2 1 0,1 0 1,-2 0-1,0-10-173,1 14 31,0-1 1,-1 1 0,0-1 0,-1 0-1,-1 1 1,1 0 0,-2-1-1,0 1 1,0 0 0,-1 0-1,0 0 1,-1 1 0,0-1-1,-1 1 1,0 0 0,0 1 0,-1 0-1,0 0 1,-1 0 0,0 1-1,-5-5-31,-20 8-1063,5 42-5382,15-7 1581</inkml:trace>
  <inkml:trace contextRef="#ctx0" brushRef="#br0" timeOffset="-103829.802">14156 11891 9930,'-7'6'2681,"-1"2"759,7 4-2863,4 4-145,3 3-168,7-1 24,10-4-32,9-5 80,7-11-72,16-10 24,0-5-112,5-4-16,-14 1-80,-8 4-480,-14 11-512,-10 1-2921,-17 2 320</inkml:trace>
  <inkml:trace contextRef="#ctx0" brushRef="#br0" timeOffset="-103566.274">14440 11691 9482,'13'-20'6638,"22"14"-4877,-29 7-1749,0-1 0,0 1 0,0 1 0,1-1 0,-1 1-1,-1 0 1,1 0 0,0 0 0,0 1 0,-1 0 0,0 0 0,0 1 0,1-1-1,-2 1 1,1 0 0,0 0 0,-1 1 0,0 0 0,0-1 0,0 1 0,-1 1-1,0-1 1,0 0 0,0 1 0,0 0 0,-1-1 0,0 1 0,0 0 0,-1 0-1,1 0 1,-1 0 0,0 4-12,-2 16 36,-1-1 0,-2 0-1,0 0 1,-1 0 0,-2-1-1,0 0 1,-2 0 0,-5 11-36,4-8 70,-1 0 1,-1-1 0,-2 0-1,0-1 1,-2 0 0,-13 16-71,29-42-56,0 0-1,0 1 1,0-1 0,-1 1 0,1-1 0,0 0 0,0 1 0,0-1-1,0 1 1,0-1 0,-1 1 0,1-1 0,0 1 0,-1-1 0,1 1-1,0-1 1,-1 1 0,1-1 0,0 1 0,-1 0 0,1-1 0,-1 1-1,1-1 1,-1 1 0,1 0 0,-1 0 0,1-1 0,-1 1 0,1 0-1,-1 0 1,1-1 0,-1 1 0,0 0 0,1 0 0,-1 0 0,1 0-1,-1 0 1,1 0 0,-1 0 0,0 0 0,1 0 0,-1 0-1,1 0 1,-1 1 0,1-1 0,-1 0 0,0 0 0,1 1 0,-1-1-1,1 0 1,-1 0 0,1 1 0,-1-1 0,1 1 0,0-1 0,-1 0-1,1 1 1,-1-1 0,1 1 0,0-1 0,-1 1 0,1-1 0,0 1-1,0-1 1,0 1 0,-1-1 0,1 1 0,0 0 0,0-1 0,0 1 56,-2-36-2942</inkml:trace>
  <inkml:trace contextRef="#ctx0" brushRef="#br0" timeOffset="-102520.299">15070 11427 9194,'-6'1'5558,"3"16"-4516,6 262-167,23-76-400,7-80-202,-24-111-25,-70-74-4894,19 29 1237</inkml:trace>
  <inkml:trace contextRef="#ctx0" brushRef="#br0" timeOffset="-101895.159">14692 11569 8530,'-1'-7'479,"0"0"1,1 0-1,0 0 0,0 0 1,1 0-1,0 1 0,0-1 1,1 0-1,-1 0 0,1 0 1,1 1-1,-1-1 0,1 1 1,1 0-1,-1 0 0,4-6-479,6-2 142,1 0 0,0 1 0,0 0 0,1 1-1,1 1 1,0 0 0,0 1 0,1 1-1,1 1 1,-1 0 0,1 1 0,1 1 0,1 0-142,11-4 24,0 0 0,0 2 0,1 2 0,0 1 0,1 1 1,-1 2-1,1 1 0,23 3-24,-51-3-7,-1 1 0,1 0 0,-1 0 0,1 1-1,0-1 1,-1 1 0,1 0 0,-1 1 0,0-1 0,1 1 0,-1-1 0,0 1 0,0 1 0,0-1-1,0 0 1,0 1 0,-1 0 0,1 0 0,-1 0 0,0 0 0,0 1 0,0-1 0,0 1 0,0 0-1,-1 0 1,0 0 0,0 0 0,2 4 7,-4 5 17,-1 1 0,-1 0 0,0-1 0,-1 0 0,0 1 0,-1-1 0,0-1 0,-1 1 0,0 0 0,-1-1 0,-1 0 0,0-1 0,0 1 0,-2-1 0,1-1 0,-4 3-17,-80 104 1023,73-77-20,25-39-998,1 2 0,0-1 0,-1 1 1,0 0-1,0 0 0,0 1 0,0 0 0,0 0 0,-1 0 0,1 1 0,-1-1 1,4 6-6,0-1 5,66 54-5,-73-63 1,0 1 1,1-1-1,-1 0 1,0 0-1,1 0 0,-1 0 1,0 0-1,0-1 1,1 1-1,-1-1 1,0 0-1,0 1 1,0-1-1,0 0 0,0 0 1,0 0-1,0 0 1,0-1-1,0 1 1,0-1-1,-1 1 1,1-1-1,0 1 1,-1-1-1,0 0 0,1 0 1,-1 0-1,0 0-1,1 0 4,166-217 202,-176 229-214,1 2-1,0-1 0,1 1 1,0 0-1,0 0 0,2 0 0,-1 1 1,2 0-1,0 0 0,0 0 1,1 0-1,1 0 0,0 0 0,1 1 1,0-1 8,0-11 3,1 0 1,0 0-1,-1 0 1,1 0-1,0 0 0,0 0 1,0 0-1,0 0 1,0 0-1,0-1 1,0 1-1,1 0 1,-1-1-1,1 1 0,-1-1 1,1 0-1,0 1 1,-1-1-1,1 0 1,0 0-1,0 0 1,0 0-1,0 0 1,0-1-1,0 1 0,0-1 1,0 1-1,0-1 1,0 0-1,0 1 1,0-1-1,0 0 1,0 0-1,1-1 1,-1 1-1,0 0 0,0-1 1,0 1-1,0-1 1,0 0-1,0 0 1,0 1-1,-1-1 1,1-1-1,0 1 0,0 0 1,-1 0-1,1-1 1,0 1-1,-1 0 1,1-2-4,25-16 63,-1 0 1,-1-3-1,0 0 1,-2-1-1,-1-1 1,0-1-1,-2-1 1,9-17-64,-38 76-116,7-26 111,-2 3 8,1 1 0,0 1-1,1-1 1,0 0-1,0 1 1,2-1-1,-1 1 1,1-1 0,1 5-3,0-15-111,0 0 0,0-1 0,0 1 1,1 0-1,-1 0 0,0-1 1,0 1-1,0 0 0,1-1 0,-1 0 1,0 1-1,1-1 0,-1 0 1,0 1-1,1-1 0,-1 0 0,0 0 1,1 0-1,-1 0 0,1 0 1,-1 0-1,0-1 0,1 1 0,-1 0 1,0-1-1,1 1 0,-1-1 1,0 0-1,0 1 0,0-1 0,1 0 1,-1 1-1,0-1 0,0 0 1,0 0-1,0 0 0,0 0 0,-1 0 1,1 0-1,0-1 0,0 1 1,-1 0-1,1-1 111,0 2-107,36-34-3411</inkml:trace>
  <inkml:trace contextRef="#ctx0" brushRef="#br0" timeOffset="-101181.91">16073 11519 4393,'6'-14'2550,"-3"10"-2024,0-1 0,0 0 0,-1 0-1,0 0 1,0 0 0,0 0 0,-1 0-1,0-1 1,0 1 0,0 0 0,-1-1 0,1 1-1,-1-1 1,0 1 0,-1-5-526,-1 9 113,0 0 0,1-1 1,-1 1-1,0 0 0,0 0 1,0 0-1,0 0 0,0 0 1,0 0-1,0 1 0,0-1 1,0 1-1,-1-1 0,1 1 1,0 0-1,0 0 0,0 0 1,-1 0-1,1 0 0,0 1 0,0-1 1,0 1-1,0-1 0,0 1 1,0 0-1,0 0 0,0 0 1,0 0-1,0 0 0,0 0 1,0 0-1,0 1 0,-1 0-113,-9 6 37,0-1 0,0 2 1,0-1-1,1 2 0,0-1 0,1 2 0,0-1 0,1 1 0,0 1 0,0 0 0,2 0 0,-1 0 0,2 1 0,-1 0 0,2 1 1,0-1-1,0 1 0,1 0 0,1 0 0,1 0 0,0 1 0,0-1 0,2 1 0,0-1 0,0 3-37,0-14 10,0-1-1,0 1 0,1-1 1,-1 1-1,0-1 1,1 0-1,-1 1 0,1-1 1,0 0-1,0 1 1,0-1-1,0 0 0,0 0 1,0 0-1,1 0 1,-1 0-1,1 0 0,-1 0 1,1 0-1,0-1 1,0 1-1,0 0 0,0-1 1,0 0-1,0 1 1,0-1-1,0 0 0,0 0 1,1 0-1,-1-1 1,0 1-1,1-1 0,-1 1 1,1-1-1,-1 1 1,1-1-1,-1 0 0,0 0 1,1-1-1,-1 1 0,1 0 1,-1-1-1,3 0-9,12-7 72,1-1 0,-1 0 0,-1-1 0,0-1 0,0-1 0,-1 0 0,0-1 0,-2 0 0,13-16-72,-3 6 23,-1-2-1,-2 0 1,0-1-1,-2-1 1,-1-1-1,-1-1 0,-1 0 1,-2-1-1,-1 0 1,-1-1-1,1-11-22,-5 14 8,-1 0 0,-2 0 0,-1 0 0,0-1 0,-3 1 0,0-1 0,-2-8-8,2 36-4,0 0 0,1 0 0,-1 0 1,0 0-1,0-1 0,1 1 0,-1 0 0,0 0 0,0 0 0,-1 0 0,1-1 0,0 1 0,0 0 0,0 0 1,-1 0-1,1 0 0,-1-1 0,1 1 0,-1 0 0,1 0 0,-1 0 0,1 0 0,-1 0 0,0 0 1,0 1-1,0-1 0,1 0 0,-1 0 0,0 0 0,0 1 0,0-1 0,0 0 0,0 1 0,0-1 1,-1 1-1,1-1 0,0 1 0,0 0 0,0-1 0,0 1 0,0 0 0,-1 0 0,1 0 0,0 0 1,0 0-1,0 0 0,-1 0 0,1 0 0,0 1 0,0-1 0,0 0 0,0 1 0,0-1 0,-1 1 4,-8 6-25,1 1-1,1 1 1,0-1-1,0 1 0,0 0 1,1 1-1,-5 10 26,-3 1-22,0-2 18,1 1 1,0 1-1,2 0 0,0 1 1,2 0-1,0 1 0,2 0 1,0 0-1,1 1 0,2 0 1,0 0-1,0 14 4,5-35 1,-1 0 1,1 0-1,0 0 0,-1 0 1,1 0-1,1 0 0,-1 0 1,0 0-1,1 0 0,-1 0 1,1 0-1,0 0 0,0 0 1,0-1-1,1 1 0,-1 0 1,0-1-1,1 1 0,0-1 1,0 1-1,-1-1 0,2 0 1,-1 0-1,0 0 0,0 0 1,1 0-1,-1 0 0,1-1 1,0 1-2,5-1 11,0-1 0,0 0 0,0-1 0,0 1 0,0-2 0,0 1 0,0-1 0,-1 0 0,1-1 0,0 0 0,-1 0 0,1-1-11,1 1 9,18-8 24,-19 7-38,0-1-1,1 2 1,0-1-1,-1 2 1,1-1 0,1 1-1,-1 0 1,0 1-1,0 0 1,0 0 0,1 1-1,-1 0 1,7 2 5,-14-2-11,0 1 0,0 0 1,0 0-1,0 0 0,0 0 1,0 1-1,0-1 0,-1 0 1,1 1-1,0 0 0,-1-1 1,1 1-1,-1 0 0,0-1 1,1 1-1,-1 0 0,0 0 1,0 0-1,0 0 0,-1 0 1,1 0-1,0 1 0,-1-1 1,1 0-1,-1 0 0,0 0 1,0 1-1,0-1 0,0 2 11,-12 66-153,-15-11 201,29-73-184,59-91-6096,-31 63 2095</inkml:trace>
  <inkml:trace contextRef="#ctx0" brushRef="#br0" timeOffset="-100574.17">16579 11409 5281,'11'15'7415,"-12"21"-5034,-1-23-1684,1-6-422,1-6-222,-1 1-1,0 0 1,1 0-1,-1 0 1,1 0-1,0-1 1,-1 1-1,1 0 0,0 0 1,0 0-1,0 0 1,1 0-1,-1 0 1,0-1-1,1 1 0,-1 0 1,1 0-1,0 0 1,-1-1-1,1 1 1,0 0-1,0-1 0,0 1 1,0-1-1,0 1 1,1-1-1,-1 1 1,0-1-1,1 0 0,-1 0 1,1 1-1,-1-1 1,1 0-53,7-3 44,-1 0 0,0 0 1,0-1-1,0 0 0,0 0 0,-1-1 1,1 0-1,-1 0 0,0-1 1,0 0-1,0 0 0,-1-1 0,4-3-44,13-10 86,104-83 141,-127 102-228,0 1 0,0-1-1,0 1 1,-1 0 0,1-1 0,0 1 0,0 0-1,0-1 1,0 1 0,0-1 0,0 1 0,0 0-1,0-1 1,1 1 0,-1 0 0,0-1 0,0 1-1,0-1 1,1 1 0,-1-1 0,0 1 0,1 0-1,-1-1 1,0 1 0,1-1 0,-1 0 0,1 1-1,-1-1 1,1 1 0,-1-1 0,1 1-1,-1-1 1,1 0 0,-1 0 0,1 1 0,-1-1-1,1 0 1,0 0 0,-1 1 0,1-1 0,-1 0-1,1 0 1,0 0 0,-1 0 0,1 0 0,0 0-1,-1 0 1,1 0 0,-1 0 0,1-1 0,0 1-1,-1 0 1,1 0 0,-1 0 0,1-1 0,0 1-1,-1 0 1,1-1 0,-1 1 0,1 0 0,-1-1 1,-3 28-12,2-20 36,-1 1-1,1 0 1,1-1-1,-1 1 1,1 0-1,1 0 1,-1-1 0,1 1-1,1 0 1,-1-1-1,1 1 1,1-1-1,0 1-23,-2-7 19,1 0-1,0 0 1,0 0-1,-1 0 0,1 0 1,0-1-1,0 1 1,0-1-1,0 1 0,0-1 1,0 0-1,0 0 1,0 0-1,0 0 0,0 0 1,0 0-1,0 0 1,0-1-1,0 1 0,0-1 1,0 1-1,0-1 1,-1 0-1,1 0 0,0 0 1,0 0-1,-1 0 1,1 0-1,-1 0 0,1-1 1,0 0-19,0 1 15,141-107 434,-142 108-450,1-1 0,-1 0 0,0 0 0,1 1 0,-1-1 0,1 1 0,-1-1 0,1 1 0,-1 0 0,0 0 0,1 0 0,-1-1 0,1 1 0,-1 1 0,1-1 0,-1 0 0,1 0 0,-1 0 0,1 1 0,-1-1 0,1 1 0,-1-1 0,0 1 0,1 0 0,-1-1 0,0 1 0,0 0 0,1 0 0,-1 0 0,0 0 0,0 0 0,0 0 0,0 0 0,0 0 0,0 0 0,-1 1 0,1-1 0,0 0 0,0 1 0,0 0 1,15 61-49,-15-55 48,5 33 24,-4-22-2,1 0 1,1-1-1,0 1 0,1-1 0,1 0 0,4 7-21,8 11 18,-12-28-17,0 1 1,-1 0-1,0 0 0,-1 1 0,0 0 0,0-1 0,-1 1 0,-1 0 1,1 1-1,-2-1 0,1 0 0,-2 1 0,1-1 0,-1 1 0,-1-1 0,0 0 1,-1 6-2,0-7 83,-1-1 1,0-1-1,-1 1 1,0 0 0,0-1-1,0 1 1,-1-1 0,0 0-1,0-1 1,-1 1 0,0-1-1,0 0 1,0-1-1,-1 0 1,0 0 0,0 0-1,-5 2-83,10-6 60,-1 0 0,1-1-1,0 1 1,0-1 0,0 0 0,0 1-1,0-1 1,-1 0 0,1 0-1,0-1 1,0 1 0,0 0-1,0-1 1,-1 1 0,1-1 0,0 0-1,0 0 1,0 0 0,0 0-1,1 0 1,-1 0 0,0 0 0,0-1-1,1 1 1,-1 0 0,0-1-1,1 0 1,0 1 0,-1-1 0,1 0-1,-1-1-59,-29-62 527,27 56-524,1-1-1,0-1 1,0 1 0,1 0-1,0-1 1,1 1 0,0-1-1,0 0 1,2 1 0,-1-1-1,1 1 1,1-1 0,0 1-1,0-1 1,1 1 0,0 0-1,1 0 1,0 0 0,1 0-1,0 1 1,0 0 0,1 0-1,0 0 1,0 1 0,1 0-1,1 0 1,-1 1 0,6-4-3,84-31-18,-82 37-207,0 0 1,-1 0 0,1-2-1,-1 0 1,0 0-1,7-7 225,-19 13-336,0-1-1,0 0 1,0 1-1,0-1 0,0 0 1,0 0-1,-1 0 0,1-1 1,-1 1-1,0 0 1,1 0-1,-1-1 0,0 1 1,0-1-1,-1 1 0,1-1 1,0 1-1,-1-1 0,0-1 337,-2-23-4565</inkml:trace>
  <inkml:trace contextRef="#ctx0" brushRef="#br0" timeOffset="-100313.855">15898 11075 12307,'-7'-6'3336,"2"0"921,5 1-3593,2 7-184,-4-7-119,8 2-1362,8 9-3256,5 3 809</inkml:trace>
  <inkml:trace contextRef="#ctx0" brushRef="#br0" timeOffset="-98537.107">10192 6083 7554,'-5'-1'244,"0"0"0,0 0 0,0 0 1,0 1-1,0 0 0,0 0 0,1 0 0,-1 0 1,0 1-1,0 0 0,0 0 0,0 0 1,1 1-1,-1 0 0,0-1 0,1 2 0,0-1 1,-1 0-1,1 1 0,0 0 0,0 0 1,0 0-1,0 1-244,-29 26 62,0 1 0,2 2 1,1 1-1,2 1 0,2 2 1,1 1-1,-8 16-62,6-9 65,1 1 1,2 0-1,2 2 0,3 1 1,1 1-1,1 7-65,9-27 40,1 2 0,2-1 0,1 1 0,2 0 0,1-1 1,1 1-1,2 0 0,1 0 0,1 0 0,2-1 0,1 0 0,2 0 0,1-1 0,1 0 0,15 26-40,-23-47 8,2-1 0,-1 0 0,1 0 0,0-1 0,1 1 0,-1-1 0,2 0 0,-1-1 0,1 1 0,0-1 0,0-1 0,0 1 0,1-1 0,0-1 0,0 1 0,0-1 0,1-1 0,-1 0 0,1 0 0,0 0 0,0-1 0,2 0-8,5-3 42,-1 0-1,1-1 1,-1 0-1,0-1 1,0-1-1,0 0 1,-1-2-1,1 1 0,-1-2 1,-1 0-1,1 0 1,-1-1-1,0-1 1,4-4-42,20-17 174,-2-2 0,0-2 0,-2-1 0,-2-1 0,-1-2 0,-2-1 0,-2-1 1,-2-1-1,8-20-174,7-15 485,-3-2 0,10-37-485,-34 81 226,-1-1 0,-2 0 0,-1-1 0,-2 1-1,-1-5-225,-3 25 132,-2-1-1,0 1 0,0 0 1,-2-1-1,0 1 0,0 0 1,-2 0-1,0 0 0,0 1 0,-2-1 1,1 1-1,-8-11-131,4 13 57,0 1 0,-1 0-1,-1 1 1,0 0 0,0 1 0,-1 0-1,0 0 1,-1 2 0,1-1-1,-2 2 1,1-1 0,-1 2 0,1 0-1,-2 1 1,1 0 0,0 1 0,-1 0-1,1 2 1,-1-1 0,0 2 0,0 0-1,-7 1-56,-252 14-1273,206-9-2267,16 0 29</inkml:trace>
  <inkml:trace contextRef="#ctx0" brushRef="#br0" timeOffset="-90047.685">7444 14111 3849,'10'-25'10214,"-10"73"-7789,-57 308-1664,56-333-720,0 1 0,1-1-1,2 0 1,0 1 0,5 14-41,13 2 336,-19-62 176,-45-80-2427,17 60 220</inkml:trace>
  <inkml:trace contextRef="#ctx0" brushRef="#br0" timeOffset="-89787.945">7150 14267 7586,'-30'-11'5982,"38"22"-4908,-1-7-1026,1-1 0,-1 0 0,1 0 0,0-1 0,0 0 0,1-1 0,-1 1 0,0-1 0,0-1 0,1 0 0,-1 0 0,0-1 0,1 0-48,49-7 247,0-3 0,-1-2 0,-1-2 0,0-3 0,-1-3 0,26-14-247,-28 15-302,-53 20 219,0 0-1,-1 0 1,1 1 0,0-1-1,0 0 1,0 0-1,0 1 1,0-1-1,0 0 1,0 1 0,0-1-1,0 0 1,0 0-1,0 1 1,1-1 0,-1 0-1,0 0 1,0 1-1,0-1 1,0 0 0,0 0-1,0 1 1,0-1-1,1 0 1,-1 0 0,0 0-1,0 1 1,0-1-1,1 0 1,-1 0-1,0 0 1,0 0 0,1 0-1,-1 1 1,0-1-1,0 0 1,1 0 0,-1 0-1,0 0 1,0 0-1,1 0 1,-1 0 0,0 0-1,0 0 1,1 0-1,-1 0 84,-15 14-2975</inkml:trace>
  <inkml:trace contextRef="#ctx0" brushRef="#br0" timeOffset="-95761.353">3498 14633 6761,'-24'2'2396,"18"-2"-2123,1 0 0,0 0-1,-1 1 1,1 0 0,0 0 0,0 0-1,0 1 1,0 0 0,0 0 0,0 0-1,0 0 1,0 1 0,1 0-1,0 0 1,-5 3-273,4 0 10,-1 0 0,1 0 0,0 1 0,1-1 0,-1 1 0,1 0 0,1 1 0,0-1 0,0 0 0,0 1 0,1 0 0,0 0 0,0 0 0,1 0 0,0 0 0,0 0 0,1 0 0,0 0 0,0 0 0,1 0 0,0 0 0,1 0 0,2 7-10,-3-13 3,0 0 1,0 0-1,0 1 1,1-1 0,-1 0-1,1 0 1,0 0 0,0-1-1,-1 1 1,1 0 0,0-1-1,0 1 1,1-1-1,-1 0 1,0 1 0,0-1-1,1 0 1,-1 0 0,1-1-1,-1 1 1,0 0 0,1-1-1,0 0 1,-1 1-1,1-1 1,-1 0 0,1 0-1,-1-1 1,1 1 0,-1 0-1,1-1 1,-1 0-4,82-27 154,-63 17-126,-13 6-19,0 1 1,0 0-1,0 0 1,0 1 0,0 0-1,1 1 1,-1 0-1,1 0 1,6 0-10,-12 1 6,0 1 0,0-1 1,0 1-1,0 0 1,0 0-1,0 0 0,0 1 1,0-1-1,0 1 0,0-1 1,0 1-1,0 0 1,-1 0-1,1 0 0,0 1 1,0-1-1,-1 1 0,1-1 1,-1 1-1,1 0 1,-1 0-1,0 0 0,0 0 1,0 1-1,0-1 0,0 0 1,0 1-1,-1 0 1,1-1-1,-1 1 0,0 0 1,1 2-7,0 10 66,-1-1 1,-1 1-1,-1-1 1,0 1 0,0-1-1,-2 0 1,-2 10-67,3-12 72,-7 20 264,0-1-1,-2 0 0,-2-1 0,0-1 0,-2 0 0,-6 8-335,-1 4 270,-36 48 357,52-85-575,1-1 0,0 0 0,-1 0 0,0 0 0,1-1 0,-1 0 0,0 0 0,0-1 0,0 1 0,-1-1 0,1-1 0,0 1 1,0-1-1,0 0 0,-1 0 0,1-1 0,0 0 0,0 0 0,0 0 0,0-1 0,0 0 0,0 0 0,0-1 0,1 1 0,-5-4-52,5 5 12,-49-36 148,54 36-159,-1 0-1,0 0 1,0 0 0,1 0-1,-1 0 1,1 0-1,-1-1 1,1 1-1,-1 0 1,1 0-1,0-1 1,0 1 0,0 0-1,-1 0 1,1-1-1,0 1 1,1 0-1,-1-1 1,0 1-1,0 0 1,0 0 0,1-1-1,-1 1 1,1 0-1,-1 0 1,1-1-1,-1 1 1,1 0-1,0 0 1,0 0 0,-1 0-1,1 0 1,0 0-1,0 0 0,37-34-43,-32 31 41,160-117-5,-107 82 22,-2-2 0,-2-4 0,-2-1 0,9-14-15,4-19 56,-85 88-17,-45 34 2,103-55-3348,-13-3-178,4-2-469</inkml:trace>
  <inkml:trace contextRef="#ctx0" brushRef="#br0" timeOffset="-95493.255">4071 14610 8418,'-37'7'4435,"-40"13"-1623,67-16-2641,3-1-70,0-1 0,0 1-1,0 1 1,0-1 0,0 1 0,1 0 0,0 0 0,0 1-1,0 0 1,0 0 0,-4 5-101,11-10 1,-1 0 1,1-1-1,0 1 1,-1 0-1,1 0 1,-1 0-1,1-1 0,-1 1 1,1 0-1,0 0 1,-1 0-1,1 0 1,-1 0-1,1 0 0,0 0 1,-1 0-1,1 0 1,-1 0-1,1 1 1,-1-1-1,1 0 0,0 0 1,-1 0-1,1 1 1,-1-1-1,1 0 1,-1 1-1,1-1 0,-1 0 1,0 1-1,1-1 1,-1 1-1,1-1 1,-1 0-1,0 1 0,1-1 1,-1 1-1,0 0 1,1-1-1,-1 1 1,0-1-1,0 1 0,0-1 1,0 1-1,1-1 1,-1 1-1,0 0 1,0-1-1,0 1 0,0-1 1,0 1-1,0 0 1,0-1-1,-1 1 1,1-1-1,0 1 0,0-1 1,0 1-1,-1 0 1,1-1-1,0 1 1,-1-1-1,1 1 0,0-1 1,-1 1-1,1-1 1,0 0-1,-1 1 1,1-1-1,-1 1-1,62-43 257,-58 36-998,-16 21-3392,8-2 1267</inkml:trace>
  <inkml:trace contextRef="#ctx0" brushRef="#br0" timeOffset="-95098.359">3904 14824 7114,'-4'11'6159,"21"-7"-4625,-9-6-1356,-1 1-1,0-2 1,1 1 0,-1-1-1,0 0 1,0 0-1,0-1 1,-1 0 0,1 0-1,2-3-177,3-1 162,9-7-4,0-2-1,-1 0 1,-1-2-1,0 0 1,-2-1-1,13-18-157,-24 31 27,0-1 0,0 0-1,-1-1 1,0 0-1,0 1 1,-1-2-1,0 1 1,0 0 0,-1-1-1,-1 1 1,1-1-1,-1-2-26,-2 11 14,0 0 0,0-1 0,0 1 0,0 0-1,0-1 1,0 1 0,0 0 0,0-1 0,0 1 0,-1 0 0,1 0-1,-1-1 1,1 1 0,-1 0 0,1 0 0,-1 0 0,1-1 0,-1 1-1,0 0 1,0 0 0,0 0 0,0 0 0,0 0 0,0 1 0,0-1-1,0 0 1,0 0 0,0 1 0,0-1 0,0 0 0,0 1 0,-1-1-1,1 1 1,0 0 0,0-1 0,-1 1 0,1 0 0,0 0 0,-2 0-14,-54 14 317,35 0-315,1 1 0,0 1 0,1 1 0,1 0 1,0 2-1,2 0 0,0 1 0,1 1 0,1 0 1,1 1-1,0 3-2,9-18-3,0 0 0,1 0 0,0 1 0,0 0 1,0 0-1,1 0 0,0 0 0,1 1 0,0-1 0,0 1 1,0-1-1,1 1 0,1 0 0,0 0 0,0-1 1,0 1-1,3 8 3,-2-15 0,0 1 1,0-1 0,0 1 0,1-1 0,0 0-1,-1 0 1,1 1 0,0-1 0,0 0 0,0-1-1,0 1 1,0 0 0,1-1 0,-1 1 0,0-1-1,1 1 1,-1-1 0,1 0 0,-1 0 0,1 0-1,0-1 1,-1 1 0,1-1 0,0 1-1,0-1 1,-1 0 0,3 0-1,74-11 39,-44 2-613,0-2 1,0-1 0,-2-2 0,1-1-1,-2-1 1,0-2 0,3-4 573,17-19-3406,-6-7-60</inkml:trace>
  <inkml:trace contextRef="#ctx0" brushRef="#br0" timeOffset="-93841.376">4432 14558 7610,'-2'-1'410,"-1"0"1,0 0 0,1 0 0,-1 0-1,0 1 1,1-1 0,-1 1 0,0-1-1,0 1 1,1 0 0,-1 0 0,0 0-1,0 1 1,0-1 0,1 1 0,-1-1-1,0 1 1,0 1-411,-62 45 1626,53-37-1556,1 1 0,1 1 0,-1-1 0,2 2 0,0-1 0,1 1 0,0 1 0,1-1 0,0 1 0,-3 11-70,9-22 1,1 0 1,-1 0-1,1 0 1,-1 0-1,1 0 1,0-1-1,1 1 0,-1 0 1,0 0-1,1 0 1,-1 0-1,1 0 1,0 0-1,0 0 1,0-1-1,1 1 0,-1 0 1,0-1-1,1 1 1,0-1-1,0 0 1,-1 1-1,1-1 0,1 0 1,-1 0-1,0 0 1,0-1-1,1 1 1,1 1-2,85 35 49,-64-30-17,-17-6-29,0 0-1,0 0 1,0 1 0,-1-1 0,1 2 0,-1-1 0,0 1-1,0 0 1,0 1 0,0 0 0,-1 0 0,0 0 0,0 1 0,0 0-1,-1 0 1,0 0 0,0 1 0,0 0 0,-1 0 0,0 0-1,0 0 1,-1 1 0,2 7-3,-4 0 40,-1 0-1,0 0 1,-1 0-1,-1 1 0,-1-1 1,0-1-1,0 1 1,-2 0-1,0-1 1,-1 0-1,0 0 1,-1 0-1,0-1 1,-1 0-1,-1-1 1,0 1-1,-1-2 1,0 1-1,-1-1 1,0-1-40,-46 31 1073,55-40-1042,0 0 0,0 0 0,0-1 0,0 1 0,0-1 0,0 0 0,0 1 0,0-1 0,0 0-1,0 0 1,0 0 0,0 0 0,0-1 0,0 1 0,0 0 0,0-1 0,1 0 0,-1 1 0,0-1-1,0 0 1,0 0 0,1 0 0,-1 0 0,0 0 0,1 0 0,-1-1 0,1 1 0,-1 0 0,1-1-1,0 1 1,-1-1 0,1 0 0,0 1 0,0-1-31,-3-9 17,1 0 0,1 0 0,0 0 0,0 0 1,1 0-1,0 0 0,1-1 0,0 1 0,1 0 0,0 0 0,1 0 0,0 0 1,1 0-1,0 0 0,0 0 0,1 1 0,1 0 0,2-3-17,11-29 4,3 1 0,2 1-1,1 1 1,2 1 0,26-29-4,-15 19 11,-2-1-1,-2-2 1,-2-3-11,-4-15 16,-26 68-16,-1 1 0,0 0 0,0 0-1,0-1 1,1 1 0,-1 0 0,0-1 0,0 1 0,0 0 0,1 0 0,-1-1 0,0 1 0,0-1 0,0 1 0,0 0 0,0-1-1,0 1 1,0 0 0,0-1 0,0 1 0,0 0 0,0-1 0,0 1 0,0 0 0,0-1 0,0 1 0,0 0 0,0-1-1,0 1 1,-1 0 0,1-1 0,0 1 0,0 0 0,0-1 0,-1 1 0,1 0 0,0 0 0,0-1 0,-1 1 0,1 0-1,0 0 1,0-1 0,-1 1 0,1 0 0,0 0 0,-1 0 0,1 0 0,0-1 0,-1 1 0,1 0 0,0 0 0,-1 0 0,1 0-1,0 0 1,-1 0 0,1 0 0,0 0 0,-1 0 0,1 0 0,-1 0 0,1 0 0,-20 14-39,-6 13-6,2 2 1,0 0 0,2 1 0,1 1-1,-15 31 45,34-58-4,-1 0 0,0 0 0,1 0 0,0 0 0,0 0 0,0 1 0,1-1 0,-1 1 0,1-1 0,0 1 0,0-1 0,1 1 0,-1 0 0,1-1 0,0 1 0,0 0-1,1-1 1,-1 1 0,1 0 0,0-1 0,0 1 0,1-1 0,-1 1 0,1-1 0,0 0 0,1 2 4,1-4-1,0 1 0,0-1 0,0 0 0,1-1 0,-1 1 0,0-1 1,1 0-1,-1 0 0,1 0 0,-1 0 0,1-1 0,-1 0 0,1 0 0,-1 0 0,1-1 0,-1 1 0,1-1 0,-1 0 0,1 0 0,-1-1 1,0 1-1,0-1 0,2-1 1,15-4-360,1-1-1,-1-1 1,0-1 0,-1-1 0,0-1 0,0-1 0,-2 0 0,0-2-1,0 0 1,-1-1 0,-1 0 0,0-2 360,2-5-1405,0 0 0,-2-1-1,0-1 1,-2 0 0,-1-1 0,0-1-1,-3 0 1,0-1 0,1-9 1405,1-26-235,-22 1 6464,10 60-6091,-1 1-1,1 0 1,-1 0-1,1 0 0,-1 0 1,0 0-1,0 0 1,0 1-1,0-1 0,1 0 1,-1 0-1,0 1 1,0-1-1,0 0 0,0 1 1,-1-1-1,1 1 1,0-1-1,0 1 0,0 0 1,0-1-1,-1 1 1,1 0-1,0 0 1,0 0-1,0 0 0,-1 0 1,1 0-1,0 0 1,0 0-1,0 0 0,-1 1 1,1-1-1,0 0 1,0 1-1,0-1 0,0 1 1,0-1-1,0 1 1,0 0-1,0 0 0,0-1 1,0 1-1,0 0-137,-43 38 1053,29-21-906,0 0-1,1 1 0,1 1 1,1 0-1,-6 13-146,14-25 16,0 0-1,1 1 1,0-1-1,0 1 1,1-1-1,0 1 1,1 0-1,0 0 1,0 0-1,1 0 1,0 0-1,1 0 1,-1-1-1,2 1 1,-1 0-1,2 1-15,-2-6 5,0-1 0,0 1 0,1-1 0,0 0 0,-1 1 0,1-1 0,0 0-1,1 0 1,-1 0 0,0-1 0,1 1 0,0 0 0,-1-1 0,1 0 0,0 1-1,0-1 1,1-1 0,-1 1 0,0 0 0,1-1 0,-1 1 0,1-1 0,-1 0-1,1 0 1,-1-1 0,3 1-5,99-8 168,-63 1-96,-36 5-60,-5 0-12,1 0-1,0 1 1,-1-1 0,1 0-1,-1 1 1,1-1-1,0 1 1,-1-1 0,1 1-1,0 0 1,-1 0 0,1 0-1,0 0 1,0 0-1,-1 0 1,1 0 0,0 1-1,-1-1 1,1 1-1,0-1 1,-1 1 0,1-1-1,-1 1 1,1 0-1,-1 0 1,1 0 0,-1 0-1,1 0 1,-1 0 0,0 0-1,0 0 1,1 1-1,-1-1 1,0 0 0,0 1-1,0-1 1,-1 1-1,1-1 1,0 1 0,0-1-1,-1 1 1,1 0-1,-1-1 1,0 1 0,1 0-1,-1-1 1,0 1-1,0 2 1,-2 3 32,0 0-1,0-1 0,-1 1 1,0 0-1,0-1 0,-1 1 0,1-1 1,-1 0-1,-1 0 0,1-1 1,-1 1-1,0-1 0,-1 0 0,1 0 1,-1-1-1,0 0 0,0 0 0,0 0 1,0-1-1,-2 1-31,9-5 7,-1 1 0,1-1 0,-1 0 0,0 1 0,1-1-1,-1 0 1,0 1 0,0-1 0,1 0 0,-1 0 0,0 1 0,0-1 0,0 0 0,0 0 0,0 0 0,0 1 0,0-1 0,0 0-1,0 0 1,0 1 0,0-1 0,-1 0 0,1 0 0,0 1 0,-1-1 0,1 0 0,0 0 0,-1 1 0,1-1 0,-1 1-1,1-1 1,-1 0 0,1 1 0,-1-1 0,1 1 0,-1-1 0,0 1 0,1-1 0,-1 1 0,0 0 0,1-1 0,-1 1 0,0 0-1,0-1 1,1 1 0,-1 0 0,0 0 0,0 0 0,0 0 0,1 0 0,-1 0 0,0 0 0,0 0 0,1 0 0,-1 0-1,0 0 1,0 0 0,0 1 0,1-1 0,-1 0 0,0 1 0,1-1 0,-1 0 0,0 1 0,1-1 0,-1 1 0,0-1-1,1 1 1,-1-1-7,9-12-32,1 1-1,-1 0 0,2 0 1,0 0-1,0 1 0,1 1 1,0 0-1,1 0 0,-1 1 1,2 1-1,-1 0 0,2 0 33,-4 2-2,-7 3-1,0 0 1,0 0 0,0 1 0,1-1 0,-1 1 0,1-1 0,0 1-1,-1 0 1,1 1 0,0-1 0,-1 0 0,1 1 0,0 0 0,0 0-1,-1 0 1,1 1 0,0-1 0,3 2 2,109 76 1,-109-76 23,0 0 0,0 0-1,0-1 1,1 0-1,-1 0 1,0-1 0,0 0-1,1 0 1,-1 0-1,0-1 1,0 0 0,1-1-1,3-1-23,28-3 101,-6 2-44,-27 2-54,1 1-1,0 0 0,0 0 0,-1 0 1,1 1-1,0 0 0,0 1 1,-1-1-1,1 1 0,0 1 1,-1-1-1,1 1 0,5 2-2,-6-2 6,-1-1-1,1 0 1,-1 0 0,1 0-1,-1-1 1,1 0 0,-1 0-1,1 0 1,-1-1 0,1 0-1,-1 0 1,1 0 0,-1-1-1,0 1 1,0-1 0,0-1-1,0 1 1,0-1-1,0 0 1,0 0 0,0-1-6,82-69 86,-82 73-164,-13 21-1,5-14 56,-49 143 405,49-118 526,10-15-3076,9-17 829</inkml:trace>
  <inkml:trace contextRef="#ctx0" brushRef="#br0" timeOffset="-90954.166">6265 14431 8826,'-7'2'4881,"0"34"-4088,2 1-666,-1 121 477,9-115-579,1 34 115,3 0-1,11 42-139,-14-108 202,-6-18-61,-69-65-4903,31 38 1424</inkml:trace>
  <inkml:trace contextRef="#ctx0" brushRef="#br0" timeOffset="-90636.865">5943 14487 8690,'0'-2'206,"-1"-1"0,0 1 0,1-1 1,-1 1-1,1-1 0,0 0 0,0 1 0,0-1 0,0 1 0,0-1 1,1 1-1,-1-1 0,1 1 0,0-1 0,0 1 0,0-1 1,0 1-1,0 0 0,0 0 0,0-1 0,1 1 0,-1 0 1,1 0-1,0 0 0,-1 0 0,1 1 0,0-1 0,0 0 1,0 1-1,0 0 0,1-1-206,77-37 273,-29 22-264,1 2 0,0 2 0,1 3 0,0 2 0,1 2 0,-1 2 0,1 3 0,35 4-9,-72-2 0,0 1-1,-1 0 1,1 1 0,-1 1-1,1 0 1,-1 1 0,0 1 0,-1 1-1,1 1 1,-14-8 12,0 1-1,0 0 1,0 0-1,0 1 1,0-1-1,-1 0 1,1 0-1,-1 1 0,1-1 1,-1 1-1,1 0 1,-1-1-1,0 1 1,0 0-1,1 0 1,-2-1-1,1 1 1,0 0-1,0 0 1,0 0-1,-1 0 1,1 0-1,-1 1 0,0-1 1,0 0-1,1 0 1,-1 0-1,-1 0 1,1 0-1,0 0 1,0 0-1,-1 0 1,1 1-1,-1-1 1,0 0-1,0 0 0,1-1 1,-1 1-1,-1 0 1,1 0-1,0 0 1,0-1-1,-1 1-11,-68 66 1209,66-65-1129,-43 30 572,0-2 1,-3-2-1,0-2 1,-1-3-1,-53 18-652,102-41-32,2-2 23,-1 1 0,1 0 0,-1 0 0,1-1 0,0 1 0,-1 0-1,1 0 1,-1 0 0,1 0 0,-1 0 0,1-1 0,-1 1 0,1 0 0,-1 0 0,1 0 0,-1 0 0,1 1 0,-1-1-1,1 0 1,-1 0 0,1 0 0,0 0 0,-1 0 0,1 1 0,-1-1 0,1 0 0,-1 0 0,1 1 0,0-1 0,-1 0 0,1 0-1,0 1 1,-1-1 0,1 1 0,0-1 0,-1 0 0,1 1 0,0-1 0,0 1 0,-1-1 0,1 0 0,0 1 0,0-1-1,0 1 1,0-1 0,0 1 0,0-1 0,0 1 0,0-1 0,0 1 0,0-1 0,0 1 0,0-1 0,0 1 0,0-1-1,0 1 1,0-1 0,0 0 0,1 1 0,-1-1 0,0 1 0,0-1 0,1 1 9,3-1-292,-1 0 0,1 0 0,0 0 0,0 0 0,0-1 0,-1 0 0,1 0 1,0 0-1,-1 0 0,1 0 0,-1-1 0,1 1 0,-1-1 0,1 0 0,0-1 292,5-2-802,46-24-3278</inkml:trace>
  <inkml:trace contextRef="#ctx0" brushRef="#br0" timeOffset="-88961.737">7083 14490 6081,'-48'3'8215,"47"-2"-8178,1-1 0,0 1 0,-1-1 0,1 0 0,0 1-1,0-1 1,0 1 0,-1-1 0,1 1 0,0-1-1,0 1 1,0-1 0,0 1 0,0-1 0,0 1 0,0-1-1,0 1 1,0-1 0,0 1 0,0-1 0,0 1 0,1-1-1,-1 1 1,0-1 0,0 1 0,0-1 0,1 1 0,-1-1-1,0 0 1,1 1 0,-1-1 0,0 1 0,1-1 0,-1 0-1,0 1 1,1-1 0,-1 0 0,1 0 0,-1 1-1,0-1 1,1 0 0,-1 0 0,1 0 0,-1 1 0,1-1-1,-1 0 1,1 0 0,-1 0 0,1 0 0,-1 0 0,1 0-1,-1 0 1,1 0 0,-1 0 0,1 0 0,-1 0 0,1 0-37,18 3 105,1-1 1,-1 0 0,1-2-1,0 0 1,-1-1 0,1-1-1,-1-1 1,0 0 0,0-2-1,5-1-105,-5 1 77,312-90 729,-330 94-807,0 0 1,0 0 0,1 1 0,-1-1 0,0 0-1,0 1 1,1-1 0,-1 1 0,0 0 0,1-1 0,-1 1-1,0 0 1,1 0 0,-1 0 0,0 0 0,1 0-1,-1 0 1,0 0 0,1 0 0,-1 0 0,0 1-1,1-1 1,-1 1 0,0-1 0,1 1 0,-1-1 0,0 1-1,0 0 1,0-1 0,0 1 0,0 0 0,0 0-1,0 0 1,0 0 0,0 0 0,0 0 0,0 0-1,0 0 1,-1 1 0,1-1 0,0 0 0,-1 0 0,1 1-1,-1-1 1,0 0 0,1 0 0,-1 1 0,0-1-1,0 1 1,0-1 0,-15 21-2207,1-18 196</inkml:trace>
  <inkml:trace contextRef="#ctx0" brushRef="#br0" timeOffset="-88390.48">7448 13865 6121,'-137'8'4690,"109"-3"-4477,0 1-1,0 1 1,1 2-1,0 0 1,0 2 0,-3 4-213,11-7 48,1 2 1,0 0-1,1 0 1,0 2-1,1 0 1,0 1-1,1 1 1,0 1-1,1 0 1,1 0-1,1 1 1,0 1-1,-9 15-48,5 5 36,1 0 0,2 1 0,2 0 0,1 1 0,2 0 0,2 0 0,1 1-1,2 0 1,2 0 0,2 0 0,5 39-36,-3-54 2,1 0-1,2-1 1,0 0-1,1 0 1,2 0-1,7 13-1,-13-30 9,1 0 0,0 0 0,0-1 0,1 1-1,0-1 1,0 0 0,0 0 0,1-1 0,0 0-1,0 0 1,0 0 0,1-1 0,0 1 0,0-2-1,0 1 1,0-1 0,0 0 0,1 0 0,-1-1 0,1 0-1,0 0 1,-1-1 0,1 0 0,0-1 0,2 1-9,30-3 188,0-2 0,0-1 1,-1-2-1,1-2 1,-2-2-1,7-3-188,-7 2 245,-2-2 0,1-1-1,-2-2 1,0-2 0,-1 0-1,-1-3 1,14-12-245,-4-2 283,-1-1 0,-2-3 0,-2-1 0,-1-2 1,-3-1-1,-1-2 0,-2-1 0,-3-1 0,0-5-283,-23 43 73,0 0-1,-1-1 0,0 0 1,0 0-1,-1 0 1,-1 0-1,0-1 0,0 1 1,-1 0-1,-1-1 1,0-9-73,0 17 23,-1-1 1,0 1-1,0 0 1,0 0-1,-1-1 1,1 1-1,-1 0 1,0 0-1,0 0 1,0 1-1,-1-1 1,0 0-1,1 1 1,-1 0-1,0-1 1,-1 1-1,1 0 1,0 1-1,-1-1 1,0 1-1,1-1 1,-1 1-1,0 0 1,0 1-1,0-1 1,-1 1 0,1-1-1,0 1 1,-1 0-24,-10-2 16,0 1 1,-1 0 0,1 1-1,0 1 1,-1 1 0,1 0-1,-10 2-16,-10 3-133,1 3 0,0 0-1,0 2 1,1 2 0,-20 11 133,-235 120-4984,119-64 1156</inkml:trace>
  <inkml:trace contextRef="#ctx0" brushRef="#br0" timeOffset="-74899.869">2495 4881 9218,'-3'-4'280,"0"0"-1,0-1 1,1 1 0,0-1-1,0 0 1,0 0 0,0 0 0,1 0-1,0 0 1,0 0 0,0 0-1,1 0 1,0-1 0,0 1 0,0 0-1,0 0 1,1 0 0,0-1-1,0 1 1,1 0 0,-1 0-1,1 0 1,0 1 0,0-1 0,1 0-1,-1 1 1,1-1 0,0 1-1,0 0 1,2-2-280,6-2 19,0 0 0,1 1 0,0 0 1,0 0-1,0 1 0,1 1 0,0 0 0,0 1 0,1 1 0,-1-1 0,1 2 0,-1 0 1,1 1-1,0 0 0,13 2-19,185-20 311,136-28 6,-283 39-223,0 3-1,0 3 1,1 2-1,-1 4 1,0 2-1,0 3 1,5 5-94,-70-14-167,0 0 0,0 0-1,0 0 1,-1 0 0,1 0 0,0 1 0,0-1 0,0 0 0,0 0 0,0 0-1,0 0 1,0 1 0,0-1 0,0 0 0,0 0 0,0 0 0,0 1 0,0-1-1,0 0 1,0 0 0,0 0 0,0 0 0,0 1 0,0-1 0,0 0 0,0 0-1,0 0 1,0 0 0,0 1 0,0-1 0,0 0 0,1 0 0,-1 0 0,0 0 0,0 1 167,-21 0-4472</inkml:trace>
  <inkml:trace contextRef="#ctx0" brushRef="#br0" timeOffset="-74428.906">3795 4186 7090,'-71'-20'8008,"69"20"-7953,1 0 0,0-1 0,0 1 1,0 0-1,0-1 0,0 1 0,0-1 0,0 1 0,0-1 0,0 1 1,0-1-1,0 0 0,1 0 0,-1 1 0,0-1 0,0 0 1,0 0-1,1 0 0,-1 0 0,1 0 0,-1 0 0,1 0 0,-1 0 1,1 0-1,-1 0 0,1 0 0,0 0 0,0 0 0,-1 0 1,1 0-1,0 0 0,0-1 0,0 1 0,0 0 0,0 0 0,1 0 1,-1 0-1,0 0 0,0 0 0,1 0 0,-1 0 0,1-1 1,-1 1-1,1 1 0,-1-1 0,1 0 0,0 0 0,-1 0 0,1 0 1,0 0-1,0 0 0,-1 1 0,1-1 0,0 0 0,0 1 1,1-1-56,11-1 64,-1 2 0,1 0 0,0 0 0,0 1 0,0 1 1,0 0-1,-1 0 0,5 3-64,33 8 3,-1 3-1,0 1 1,-2 3 0,21 12-3,-49-22 58,0 1 1,-1 1 0,-1 0-1,1 1 1,-2 1 0,12 13-59,-22-21 65,0 0 1,-1 1-1,0-1 0,-1 1 1,1 0-1,-1 1 1,-1-1-1,1 1 1,-1-1-1,-1 1 0,1 0 1,-1 0-1,-1 0 1,0 0-1,0 1 0,0-1 1,-1 0-1,0 9-65,-6 2 152,-1 1 0,0-1 0,-2 0-1,0-1 1,-1 0 0,-1 0 0,0-1-1,-1 0 1,-1-1 0,-1-1 0,0 0-1,-16 12-151,3 1 112,-152 139 253,164-155-366,1-1 0,-2 0 1,1-2-1,-1 0 0,-1 0 0,0-2 0,0 0 0,0-1 1,-1 0-1,0-2 0,-5 1 1,-28-10-1634,20-15-3040,10-1 392</inkml:trace>
  <inkml:trace contextRef="#ctx0" brushRef="#br0" timeOffset="-67537.47">8488 14420 3593,'-79'-4'10250,"75"4"-9681,2-5 2229,169-174-1659,-116 127-1085,-2-2-1,-3-2 0,35-57-53,-66 91-26,-16 66-72,-72 177 154,33-88 40,40-132-95,-1-1-1,1 1 1,-1-1-1,1 1 0,0-1 1,-1 1-1,1-1 1,0 1-1,-1-1 0,1 1 1,0-1-1,0 1 1,0 0-1,-1-1 0,1 1 1,0-1-1,0 1 1,0 0-1,0-1 0,0 1 1,0-1-1,0 1 1,0 0-1,0-1 0,1 1 1,-1-1-1,0 1 1,0 0-1,0-1 0,1 1 1,-1-1-1,0 1 1,1-1-1,-1 1 1,0-1-1,1 1 0,-1-1 1,1 1-1,-1-1 1,0 0-1,1 1 0,-1-1 1,1 0-1,0 1 1,-1-1-1,1 0 0,-1 0 1,1 1-1,-1-1 1,1 0-1,24-20-722,32-48-3680,-20 18 898</inkml:trace>
  <inkml:trace contextRef="#ctx0" brushRef="#br0" timeOffset="-67175.184">8996 13898 9634,'-37'65'5568,"2"41"-5167,27-76-71,5-19-296,-3 3 31,1 0 0,1 1 0,1 0 1,0 0-1,1 0 0,0 0 1,1 0-1,1 0 0,0 0 1,1 0-1,1 1 0,1 3-65,-2-16 10,0 0 0,0 0 0,0-1 0,1 1 0,-1-1 0,1 1 0,-1-1 0,1 0 0,0 1 0,0-1 0,0 0 0,0 0 0,0-1 0,1 1 0,-1 0 0,0-1 0,1 1 0,0-1 0,-1 0 0,1 1 0,0-2 0,-1 1 0,1 0 0,0 0 0,0-1 0,0 1 0,-1-1 0,1 0 0,0 0 0,0 0 0,0 0 0,0-1-10,5 0 22,1-1 1,-1 0 0,0 0-1,0-1 1,0 0-1,-1 0 1,1-1 0,-1 0-1,0 0 1,6-5-23,5-5 65,0-1 1,-1-1-1,-1 0 1,0-1-1,-1-1 1,-1-1-1,0 0 1,-2 0-1,0-2 1,6-15-66,-17 33 39,0 0 0,0 0 0,0 0 0,-1 0 0,1 0 0,-1 0 1,0 0-1,0 0 0,0 0 0,0 0 0,0 0 0,-1 0 1,1 0-1,-1 0 0,0 0 0,0 0 0,0 1 0,0-1 0,0 0 1,-1 0-1,1 1 0,-1-1 0,0 1 0,0-1 0,1 1 1,-2 0-1,1 0 0,0 0 0,0 0 0,-1 0 0,1 0 0,-1 1 1,0-1-1,1 1 0,-1 0 0,0 0 0,0 0 0,0 0 1,0 0-1,1 0 0,-1 1 0,0 0 0,-1-1 0,1 1 0,0 0 1,0 0-1,0 1 0,0-1 0,0 1 0,-2 0-39,-7 0 32,1 0 0,-1 0 0,0 1-1,1 1 1,-1 0 0,1 1 0,0 0-1,0 0 1,0 1 0,1 1 0,0 0-1,0 0 1,0 1 0,1 0 0,0 1-1,-3 2-31,11-8-3,-1-1 0,0 1-1,0 0 1,1 0 0,-1 0 0,1 0-1,0 1 1,0-1 0,-1 0-1,2 0 1,-1 1 0,0-1-1,0 1 1,1-1 0,-1 1 0,1-1-1,0 1 1,-1-1 0,1 1 3,2-2-88,-1 0-1,0 0 1,0 0 0,1 0 0,-1-1 0,1 1-1,-1 0 1,1-1 0,-1 1 0,1-1 0,-1 1 0,1-1-1,-1 0 1,1 0 0,-1 0 0,1 0 0,0 0 0,-1 0-1,1 0 1,-1 0 0,1 0 0,-1-1 0,1 1-1,-1-1 1,1 1 0,-1-1 0,1 0 0,-1 1 0,0-1-1,1 0 1,-1 0 0,0 0 0,0 0 0,1 0 88,26-17-3328,2-4 46</inkml:trace>
  <inkml:trace contextRef="#ctx0" brushRef="#br0" timeOffset="-66815.154">9438 13885 6009,'0'-1'208,"0"-1"-1,1 1 1,-1 0 0,0 0-1,0 0 1,0 0-1,0 0 1,0-1 0,0 1-1,0 0 1,0 0-1,0 0 1,0 0-1,-1 0 1,1-1 0,0 1-1,-1 0 1,1 0-1,-1 0 1,1 0-1,-1 0 1,0 0 0,1 0-1,-1 0 1,0 1-1,0-1 1,0 0 0,0 0-1,1 0 1,-1 1-1,0-1 1,0 1-1,0-1 1,0 1 0,-1-1-1,1 1 1,0-1-1,0 1 1,0 0 0,0 0-1,0-1 1,0 1-1,-1 0 1,1 0-1,0 0 1,0 0-208,-5 2 116,0 1 0,0-1 1,0 1-1,1-1 0,0 2 0,-1-1 0,1 1 1,0-1-1,0 1 0,1 1 0,-1-1 0,1 1 1,0-1-1,0 1 0,-2 4-116,-5 4 31,1 0 1,0 0-1,1 0 0,0 2 1,1-1-1,1 1 0,0 0 0,1 0 1,0 1-1,2-1 0,0 1 1,0 1-1,2-1 0,0 0 1,1 1-1,0-1 0,1 1 1,1-1-1,1 1 0,1-1 0,1 7-30,-2-19 9,0 1 1,0-1 0,1 1 0,-1-1-1,1 0 1,0 1 0,0-2 0,0 1-1,1 0 1,0-1 0,-1 1 0,1-1-1,0 0 1,0 0 0,1-1 0,-1 1-1,1-1 1,-1 0 0,1 0 0,0 0 0,0-1-1,0 0 1,0 0 0,-1 0 0,2 0-1,-1-1 1,0 0 0,0 0 0,0 0-1,0-1 1,0 0 0,0 0 0,0 0-1,-1 0 1,1-1 0,0 0 0,0 0 0,-1 0-1,0 0 1,1-1 0,-1 0 0,3-2-11,7-4 67,-1 0 1,-1-1-1,0-1 1,0 0 0,-1 0-1,0-1 1,-1 0 0,-1-1-1,0 0 1,0-1-1,-1 0 1,-1 0 0,-1-1-1,0 0 1,0 0 0,-2 0-1,0-1-67,-3 12 46,0-1 1,0 1-1,-1 0 0,1-1 0,-1 1 1,0 0-1,0-1 0,-1 1 0,1-1 1,-1 1-1,0 0 0,0 0 1,-1 0-1,1-1 0,-1 1 0,0 0 1,0 1-1,0-1 0,-1 0 0,1 1 1,-1-1-1,0 1 0,0 0 0,0 0 1,0 0-1,-1 0 0,1 0 0,-1 1 1,1 0-1,-1-1 0,0 1 0,0 1 1,0-1-1,0 1 0,0-1 0,-1 1 1,1 0-1,-4 0-46,2 1 6,0 0 0,1 0 0,-1 0 1,0 1-1,1 0 0,-1 0 0,1 1 0,-1-1 1,1 1-1,-1 0 0,1 1 0,0-1 0,0 1 1,0 0-1,1 0 0,-1 1 0,-4 3-6,9-6-44,0-1 0,-1 0 0,1 1 0,0-1 0,0 0 0,-1 1 0,1-1 0,0 1 0,0-1 0,0 1 0,-1-1 0,1 1 0,0-1 0,0 0 0,0 1 0,0-1 1,0 1-1,0-1 0,0 1 0,0-1 0,0 1 0,0-1 0,0 1 0,0-1 0,0 1 0,1-1 0,-1 1 0,0-1 0,0 0 0,0 1 0,1-1 0,-1 1 0,0-1 0,0 0 0,1 1 0,-1-1 0,0 0 0,1 1 0,-1-1 0,1 0 0,-1 1 0,0-1 0,1 0 0,-1 0 0,1 0 0,-1 1 0,1-1 0,-1 0 0,0 0 0,1 0 0,-1 0 0,1 0 0,-1 0 0,1 0 0,-1 0 44,29-3-3799,7-10-460</inkml:trace>
  <inkml:trace contextRef="#ctx0" brushRef="#br0" timeOffset="-66396.494">9944 13850 8778,'-8'5'6391,"-12"-7"-2999,60 7-2187,61 7-1217,-58-8 27,-1 2 0,1 2 0,36 12-15,-76-20 0,-1 1 1,1-1-1,0 1 1,-1 0-1,1 0 0,0 0 1,-1 0-1,1 0 1,-1 1-1,0-1 0,1 1 1,-1-1-1,0 1 1,0 0-1,0 0 0,0 0 1,-1 0-1,1 0 1,0 1-1,-1-1 0,1 0 1,-1 1-1,0-1 1,0 1-1,0 0 1,0-1-1,-1 1 0,1 0 1,0-1-1,-1 1 1,0 0-1,0 0 0,0-1 1,0 1-1,0 0 1,-1 0-1,-4 10 17,-1-1 1,0 0 0,-1 0-1,0-1 1,-1 0 0,-1 0-1,0-1 1,0 0-1,-1 0 1,0-1 0,-5 3-18,9-5 26,-32 27 493,-1-1 0,-2-2 0,-30 18-519,23-28 492,128-42-2137,16-5-2063,-40 13 637</inkml:trace>
  <inkml:trace contextRef="#ctx0" brushRef="#br0" timeOffset="-66022.645">10771 13712 9530,'2'-41'6553,"-3"40"-6510,1 1 0,0 0-1,-1 0 1,1 0-1,0-1 1,-1 1-1,1 0 1,-1 0 0,1 0-1,-1 0 1,1 0-1,0 0 1,-1 0-1,1 0 1,-1 0 0,1 0-1,-1 0 1,1 0-1,0 0 1,-1 0-1,1 0 1,-1 0 0,1 1-1,-1-1 1,1 0-1,0 0 1,-1 0-1,1 1 1,0-1 0,-1 0-1,1 0 1,0 1-1,-1-1 1,1 0-1,0 1 1,0-1 0,-1 1-1,1-1 1,0 0-1,0 1 1,0-1-1,-1 0 1,1 1 0,0-1-1,0 1 1,0-1-1,0 1 1,0-1-1,0 0 1,0 1 0,0-1-1,0 1 1,0-1-1,0 1 1,0-1-1,0 1 1,0-1 0,0 0-1,1 1 1,-1-1-1,0 1 1,0-1-43,-1 5 192,-97 207 1031,89-160-1092,9-50-129,0-1 0,0 0-1,0 1 1,0-1 0,0 0-1,0 1 1,1-1-1,-1 0 1,1 0 0,-1 1-1,1-1 1,-1 0-1,1 0 1,0 0 0,-1 0-1,1 1 1,0-1 0,0 0-1,0 0 1,0-1-1,0 1 1,0 0 0,0 0-1,0 0 1,0-1 0,0 1-1,0 0 1,1-1-1,-1 1 1,0-1 0,0 0-1,1 1 1,-1-1 0,0 0-1,1 0 1,-1 0-1,0 0 1,2 0-2,88-28 102,-69 18-81,-12 6-18,7-4 8,0 0-1,1 1 1,0 1-1,0 1 0,0 0 1,1 2-1,-1 0 1,1 1-1,1 1-10,-17 1-6,0 1 0,0 1-1,-1-1 1,1 0 0,-1 1 0,1-1 0,-1 1 0,1 0-1,-1 0 1,0 0 0,0 0 0,0 0 0,0 0-1,0 1 1,0-1 0,-1 1 0,1-1 0,-1 1-1,0 0 1,1-1 0,-1 1 0,-1 0 0,1 0-1,0 0 1,-1 0 0,1 0 0,-1 0 0,0 0 0,0 0-1,0-1 1,0 1 0,-1 0 0,1 0 0,-1 0-1,0 0 1,0 0 0,0 0 0,0-1 0,0 1-1,0 0 1,-1-1 0,0 2 6,-9 22 153,-2 0 0,0-1 0,-2-1 0,0 0 0,-2-1 0,0 0 0,-2-2 1,0 0-1,-21 16-153,37-32 14,-1-1 0,0 0 0,0 0 1,0 0-1,0 0 0,0-1 1,-1 1-1,0-1 0,0-1 0,1 1 1,-2-1-1,1 1 0,0-1 1,0-1-1,-1 1 0,1-1 0,-1 0 1,1 0-1,-1-1 0,0 1 1,1-1-1,-1 0 0,1-1 0,-1 0 1,0 1-1,1-2 0,0 1 1,-1-1-1,1 0 0,0 0 0,-2-1-14,-2-3-479,1-1-1,0 0 0,0-1 0,0 0 1,1 0-1,0 0 0,1-1 0,0 0 1,0 0-1,1-1 0,0 0 0,1 0 1,0 0-1,0 0 0,1-2 480,-18-63-4689</inkml:trace>
  <inkml:trace contextRef="#ctx0" brushRef="#br0" timeOffset="-65813.205">10701 13701 8554,'13'-17'3136,"-3"4"337,1 7-2313,15-5-375,4 2-457,14 0-48,0 0-176,20 1-24,-5 1-48,17-3 120,-3 0-360,18-5 864,-3 6-4249,6-2 1361</inkml:trace>
  <inkml:trace contextRef="#ctx0" brushRef="#br0" timeOffset="-65549.735">12114 13640 10586,'0'0'2953,"3"-1"760,8 1-3081,7 3-112,6 0-208,14-2 32,8-1-56,16-6 16,2-3-88,13-3-48,-6-5-88,-2 1-296,-24 2-328,-7 5-528,-26 7-248,-19 13-553,-24 10-1904,-22 17 649</inkml:trace>
  <inkml:trace contextRef="#ctx0" brushRef="#br0" timeOffset="-65251.529">12128 13923 6873,'-41'36'3361,"15"-10"80,6-2-1305,16-7-1071,5-1-137,8-6-448,17-4-80,4-9-216,19-10 24,4-9-88,17-7 96,-9 0-264,5 0-664,-6 6-3169,-9-1 640</inkml:trace>
  <inkml:trace contextRef="#ctx0" brushRef="#br0" timeOffset="-65075.2">12777 13455 10370,'19'-28'6819,"31"22"-5209,-38 6-1420,144 22 917,-149-22-1099,0 0 0,0 1 0,-1 0 0,1 0 0,0 1 0,-1 0 0,1 0 0,-1 0-1,1 1 1,-1 0 0,0 0 0,0 0 0,-1 1 0,1 0 0,-1 0 0,0 0 0,0 1 0,0 0-1,0 0 1,-1 0 0,0 1 0,0-1 0,0 1 0,-1 0 0,0 0 0,0 0 0,0 1-8,-1 4 20,0 1 0,-1-1 0,0 1 0,-1-1 0,-1 0 0,0 1 1,0-1-1,-1 1 0,0-1 0,-1 0 0,0 0 0,-1 0 0,-3 6-20,-73 132 575,77-145-558,-154 226 907,157-229-925,-10 11-662,5-21-3244,6-19 562</inkml:trace>
  <inkml:trace contextRef="#ctx0" brushRef="#br0" timeOffset="-63510.259">16658 3800 8946,'-73'-64'3401,"42"35"-2923,-1 2 1,-2 1-1,0 2 0,-22-11-478,1 10 53,-1 2 0,0 2 0,-2 4 0,0 1 0,-1 3 0,0 3 0,-1 2 0,0 3 0,0 3 0,0 2 0,-13 4-53,50-3 20,-612 39 1428,605-37-1340,0 1-1,0 2 0,0 0 0,0 2 0,1 2 1,1 0-1,0 2 0,-23 13-107,24-7 19,1 0 0,1 2 0,0 1-1,2 1 1,0 1 0,2 1 0,0 0 0,-15 26-19,14-13-14,1 0 0,1 1 1,3 1-1,1 0 0,1 2 0,3 0 1,-8 40 13,12-37-20,1 1 0,2-1 0,2 1 0,2 0 1,2 0-1,1 0 0,10 44 20,-4-50-9,2 0 1,2-1-1,1 0 0,3 0 1,0-2-1,2 0 0,2-1 1,23 31 8,-16-27-6,1-2 1,2-1 0,1-1-1,2-1 1,12 7 5,-13-15-2,1-1-1,1-1 1,1-2-1,1-2 1,1-1-1,11 3 3,9-3 8,1-1 0,0-4 0,1-1 0,1-4 0,0-2 0,56-1-8,-53-5 13,0-4 0,0-1-1,-1-4 1,1-3 0,-2-2-1,60-21-12,-62 14 14,-1-2 0,-1-3 0,-2-2 0,45-29-14,-8-7 35,-3-4 0,-3-3 0,-4-4 0,2-8-35,-45 40 59,-2-2 0,-2-1-1,-1-2 1,19-37-59,-36 55 96,-1 0 1,-1-1-1,-2 0 1,-1-1-1,-1-1 0,-2 0 1,-1 0-1,-2-1 1,-1 1-1,-1-1 0,-1-19-96,-3 28 154,-1 0 0,-1 1 1,-1-1-1,-1 1 0,-1-1 0,-1 1 0,-1 0 0,-1 1 0,-1 0 0,-1 0 0,-1 1 0,-1 0 0,-8-10-154,6 13 62,0 1 0,-1 0 0,-1 1 0,-1 0 0,0 2 0,-1 0 0,-1 1 0,0 1 0,0 0 0,-1 2 0,-1 0 0,0 2-1,0 0 1,0 1 0,-1 1 0,0 1 0,0 1 0,-1 1 0,1 1 0,-1 1 0,0 1 0,1 1 0,-9 2-62,-28 7-312,1 4 0,0 2 1,1 2-1,0 3 1,2 3-1,-3 4 312,-91 44-3928</inkml:trace>
  <inkml:trace contextRef="#ctx0" brushRef="#br0" timeOffset="-62118.302">13568 13235 8826,'-2'-3'499,"-8"-9"4758,5 26-4525,1 38-697,1 0 1,3 0-1,2 1 1,3-1-1,2 0 1,2-1-1,2 0 1,2 0-1,21 47-35,-20-49 17,6 8 130,-22-85 253,-39-323 89,56 372-575,104 163-183,-102-161 270,1-1 0,1-1-1,1 0 1,1-2 0,0 0-1,2-1 0,-19-14 33,1-1 0,0 1 0,0-1-1,1 0 1,-1 0 0,0 0-1,1-1 1,0 1 0,0-2-1,-1 1 1,1-1 0,0 1-1,0-2 1,1 1 0,-1-1-1,0 0 1,0 0 0,0 0-1,0-1 1,0 0 0,0 0-1,4-2-32,7-6 168,-2-1 0,1 0 0,-1-1 0,-1 0-1,0-1 1,-1-1 0,0 0 0,-1-1 0,0-1-1,-1 0 1,-1 0 0,0-1 0,-1 0 0,-1 0-1,-1-1 1,0-1 0,0-2-168,-1 4 90,0 0 0,-2-1 0,0 0 0,0 0 0,-2 0 0,0-1 1,-1 1-1,-1 0 0,0-1 0,-1 1 0,-1 0 0,-1-1 0,-1 1 0,0 1 0,-1-1 0,-1 0 1,0 1-1,-4-6-90,8 18 13,-1-1 0,1 1 0,-1 0 1,0 0-1,0 0 0,-1 1 0,1-1 0,-1 1 1,1 0-1,-1 0 0,0 0 0,0 0 1,-2 0-14,5 3-3,0-1 0,0 1 0,0 0 0,0 0 1,0 0-1,0 0 0,0 0 0,0 0 0,0 0 1,0 0-1,0 1 0,0-1 0,0 0 0,0 0 1,0 1-1,0-1 0,0 1 0,0-1 0,0 1 1,0-1-1,1 1 0,-1 0 0,0-1 0,0 1 0,1 0 1,-1-1-1,0 1 0,1 0 0,-1 0 0,1 0 1,-1 0-1,1 0 0,-1 0 0,1 0 0,0-1 1,-1 1-1,1 0 0,0 0 0,0 1 0,0-1 1,0 0-1,0 0 0,0 0 0,0 0 0,0 0 1,0 0-1,0 0 0,0 0 0,1 0 0,-1 0 1,0 0-1,1-1 0,-1 1 0,1 0 0,-1 0 0,1 0 1,0 0-1,-1 0 0,1-1 0,0 1 0,-1 0 1,1 0-1,0-1 0,0 1 0,0-1 0,-1 1 1,2 0 2,57 49-1752,-27-42-1552,-4-11-374</inkml:trace>
  <inkml:trace contextRef="#ctx0" brushRef="#br0" timeOffset="-60823.582">14567 13548 5369,'-52'-21'10640,"74"18"-9401,177-24-1109,15-1-476,-191 23-448,-24 5 702,1 0-1,0 0 1,-1 0-1,1 0 1,0 0-1,0 0 1,-1 0-1,1-1 1,0 1-1,0 0 1,-1 0-1,1 0 1,0 0-1,0 0 1,0-1-1,-1 1 1,1 0-1,0 0 1,0 0-1,0-1 1,-1 1-1,1 0 1,0 0-1,0-1 1,0 1-1,0 0 1,0 0-1,0-1 1,0 1-1,0 0 1,0-1-1,0 1 1,-1 0-1,1 0 1,0-1-1,1 1 1,-1 0 0,0-1-1,0 1 1,0 0-1,0 0 1,0-1-1,0 1 1,0 0-1,0 0 1,0-1-1,1 1 1,-1 0-1,0 0 1,0-1-1,0 1 1,0 0-1,1 0 1,-1 0-1,0 0 1,0-1-1,1 1 1,-1 0-1,0 0 1,0 0-1,1 0 1,-1 0-1,0-1 1,0 1-1,1 0 1,-1 0-1,0 0 1,1 0 92,-17-11-4004</inkml:trace>
  <inkml:trace contextRef="#ctx0" brushRef="#br0" timeOffset="-60531.769">14868 13341 7354,'-1'-6'6980,"21"2"-6284,125 0-559,-138 3-138,0 0 0,0 1 0,0 0 0,0 0 0,0 0 0,-1 1 0,1 0 0,0 0-1,0 1 1,-1 0 0,1 0 0,-1 1 0,1 0 0,-1 0 0,0 0 0,0 1 0,0 0 0,-1 0 0,0 0 0,1 1-1,-1-1 1,-1 1 0,1 1 0,-1-1 0,0 1 0,0-1 0,0 1 0,-1 0 0,0 1 0,0-1 0,-1 0 0,2 8 1,-3-3 16,0 0 1,-1 1 0,0-1 0,-1 0 0,-1 0 0,0 0 0,0 1 0,-1-1 0,0-1-1,-1 1 1,0-1 0,-1 1 0,0-1 0,-1 0 0,0-1 0,-2 4-17,-16 17 189,0 0 0,-2-1 0,0-2 0,-8 4-189,3-4 169,-37 44 213,67-71-431,1 1 0,0-1 1,-1 0-1,1 0 0,0 0 0,-1 0 0,1 1 0,0-1 0,-1 0 0,1 0 0,0 1 1,-1-1-1,1 0 0,0 1 0,0-1 0,0 0 0,-1 1 0,1-1 0,0 0 0,0 1 0,0-1 1,0 0-1,0 1 0,0-1 0,-1 0 0,1 1 0,0-1 0,0 1 0,0-1 0,0 0 1,0 1-1,0-1 0,1 0 0,-1 1 0,0-1 0,0 1 0,0-1 0,0 0 0,0 1 1,0-1-1,1 0 0,-1 1 0,0-1 0,0 0 0,1 1 0,-1-1 0,0 0 0,0 0 1,1 1-1,-1-1 0,0 0 0,1 0 0,-1 0 0,0 1 0,1-1 0,-1 0 0,0 0 0,1 0 1,-1 0-1,1 0 0,-1 0 0,0 0 0,1 0 0,-1 0 0,1 0 49,13-5-2442</inkml:trace>
  <inkml:trace contextRef="#ctx0" brushRef="#br0" timeOffset="-59140.456">15578 12989 7986,'-1'-5'771,"0"-10"3419,0 22-2447,-17 248-1174,15-201-406,2 1 0,2 0-1,3 0 1,6 26-163,-11-78 25,1-1 0,0 0 1,0 1-1,0-1 0,0 0 0,0 0 0,0 1 1,1-1-1,-1 0 0,1 0 0,0 1 0,-1-1 0,1 0 1,0 0-1,0 0 0,0 0 0,1 0 0,-1 0 1,0 0-1,1-1 0,-1 1 0,1 0 0,0-1 0,0 1 1,-1-1-1,1 0 0,0 1 0,0-1 0,0 0 1,0 0-1,1 0 0,-1-1 0,0 1 0,0 0 0,0-1 1,1 1-1,-1-1 0,0 0 0,1 0 0,-1 0 1,0 0-1,0 0 0,1-1-25,5-4 105,0 0 1,0-1-1,-1-1 0,0 1 1,-1-1-1,1 0 0,-1-1 1,-1 1-1,1-1 0,-1 0 0,-1 0 1,1-1-1,0-3-105,-4 11 15,28-62 114,-3-1 0,-3-1-1,-3-1 1,-2-1 0,-4-1-1,0-20-128,-9 49-6,-10 24-73,-6 33-18,2 10 65,1 1 0,2 0 1,1 0-1,1 0 0,1 1 1,2-1-1,1 1 0,2 15 32,1 3 3,2-1 1,3 1-1,1-1 0,2-1 0,3 0 0,2 1-3,11 26 100,-53-96 591,-2-14-566,1-3 1,3 0 0,1-1-1,2-1 1,1-3-126,3 11 29,-8-15-77,38 72-15,1-2 0,1 1 0,1-2 0,0 0 0,2-1 0,0 0 0,1-2 0,3 1 63,-11-9-3,0-1 0,1 0 1,0-1-1,0 0 0,1-1 0,0-1 0,0 0 0,0 0 0,1-1 1,-1-1-1,8 1 3,-14-3 8,1-1 1,-1 1 0,0-1 0,1-1-1,-1 1 1,0-1 0,1 0-1,-1-1 1,0 0 0,0 0-1,0-1 1,0 1 0,0-1 0,-1-1-1,1 0 1,-1 1 0,0-2-1,0 1 1,0-1 0,-1 0 0,1 0-1,0-3-8,0 0 21,0 0-1,-1 0 1,0-1 0,0 0-1,-1 0 1,-1 0-1,1-1 1,-1 1 0,-1-1-1,0 1 1,0-1-1,-1 0 1,0 0 0,-1 0-1,0 0 1,-1 0-1,0 0 1,0 0-1,-1 0 1,0 1 0,-1-1-1,0 1 1,0-1-1,-1 1 1,-2-2-21,6 10 1,0 0 1,0-1-1,-1 1 0,1 0 0,0 0 1,-1 0-1,1 0 0,-1 0 1,0-1-1,1 1 0,-1 0 0,0 0 1,0 0-1,0 0 0,1 1 1,-1-1-1,0 0 0,0 0 0,0 1 1,0-1-1,0 0 0,-1 1 1,1-1-1,0 1 0,0-1 0,0 1 1,-1 0-1,1-1 0,0 1 1,0 0-1,0 0 0,-1 0 0,1 0 1,0 0-1,0 0 0,-1 0 1,1 0-1,0 1 0,0-1 0,-1 0 1,1 1-1,0-1 0,0 1 1,0-1-1,0 1 0,0 0 0,0-1 1,0 1-1,0 0 0,0 0 1,0 0-1,0 0 0,0 0 0,0 1-1,-3 12-19,1 1-1,1-1 0,0 1 0,1 0 0,0 0 1,1 0-1,1 0 0,0 0 0,3 9 20,-4-22-2,1 12 1,1 1 0,1-1 0,0 0-1,1 1 1,1-1 0,0-1 0,1 2 1,-4-10 1,0-1 0,1 1 0,0-1 0,0 1 1,0-1-1,0 0 0,1-1 0,0 1 0,-1 0 1,1-1-1,1 0 0,-1 0 0,0 0 0,1 0 0,-1-1 1,1 0-1,0 0 0,0 0 0,0-1 0,0 1 0,0-1 1,1 0-2,-3-1 13,0 0 0,0 0 0,0 0 0,0 0-1,0-1 1,0 0 0,-1 1 0,1-1 0,0 0 0,0 0 0,0 0 0,-1-1 0,1 1 0,0-1 0,-1 0 0,1 1 0,-1-1 0,2-1-13,11-8 41,-14 10-55,0 0 0,0 1-1,0-1 1,-1 0-1,1 0 1,0 0-1,-1 0 1,1 1 0,-1-1-1,1 0 1,-1 0-1,1 0 1,-1 0-1,0 0 1,0 0 0,1 0-1,-1 0 1,0 0-1,0 0 1,0 0-1,0 0 1,0-1 0,0 1-1,0 0 1,0 0-1,-1 0 1,1 0-1,0 0 1,-1 0 0,1 0-1,0 0 1,-1 0-1,1 1 1,-1-1-1,0 0 1,1 0 0,-1 0-1,0 0 1,1 1-1,-1-1 1,0 0-1,0 1 1,0-1 0,0 0-1,0 1 1,1-1-1,-1 1 1,0 0-1,0-1 1,0 1 0,0 0-1,0-1 1,0 1-1,-1 0 1,1 0 14,-9 14-6396,3-2 2791</inkml:trace>
  <inkml:trace contextRef="#ctx0" brushRef="#br0" timeOffset="-58433.748">16285 13618 8978,'-29'22'6760,"31"-22"-6699,-1 1-1,0-1 1,1 0-1,-1 0 1,1 0-1,-1 0 1,1 0 0,-1 0-1,0 0 1,1 0-1,-1 0 1,1-1-1,-1 1 1,0-1 0,1 1-1,-1-1 1,0 0-1,1 1 1,-1-1-1,0 0 1,0 0 0,0 0-1,0 0 1,0 0-61,23-16 236,0-2 1,-2 0-1,0-2 1,-1 0-1,-2-1 1,0-1 0,-1-1-1,14-26-236,-5 6 44,-3 0-1,-1-2 1,-2-1 0,3-16-44,-17 44 15,-1-1 0,0 0 0,-2 0 0,0 0 0,-1 0 0,-1-1 1,-1 1-1,-1-1 0,-1 1 0,-1-1 0,0 1 0,-2-1-15,4 17 7,-1 1 0,0-1 0,0 1 0,0-1-1,0 1 1,-1-1 0,0 1 0,1 0 0,-1 0 0,0 0-1,0 0 1,-1 0 0,1 0 0,-1 0 0,1 1 0,-1-1-1,0 1 1,0 0 0,0 0 0,0 0 0,0 0 0,-1 0 0,0 1-7,3 1-3,-1 0 1,1 1 0,-1-1 0,0 1 0,1-1 0,-1 1 0,1 0 0,0 0 0,-1 0 0,1-1-1,-1 2 1,1-1 0,0 0 0,0 0 0,0 0 0,0 0 0,0 1 0,0-1 0,0 0 0,0 1 0,0-1-1,1 1 1,-1-1 0,0 1 0,1 0 0,-1-1 0,1 1 0,0-1 0,0 1 0,-1 1 2,1-2-1,-20 149-118,-2 82 97,33 59 8,2-208 75,-12-83-38,0 1 0,0 0-1,0-1 1,1 1 0,-1-1-1,0 1 1,0-1 0,1 1-1,-1-1 1,0 0 0,0 0 0,1 1-1,-1-1 1,0 0 0,1 0-1,-1-1 1,0 1 0,0 0 0,1 0-1,-1 0 1,0-1 0,0 1-1,1-1 1,-1 1 0,0-1-1,0 1 1,0-1 0,0 0 0,0 0-1,0 1 1,0-1 0,0 0-1,0 0 1,0 0 0,0 0 0,0 0-1,-1 0 1,1 0 0,0-1-1,-1 1 1,1-1-23,-1 2 2,4-5 44,0 1 0,0-1 0,-1 0 0,0 0 0,0 0 0,0-1 0,-1 1 0,0-1 0,0 1 0,0-1 0,1-5-46,-6 28-741,11 2-6577,-6-11 3940</inkml:trace>
  <inkml:trace contextRef="#ctx0" brushRef="#br0" timeOffset="-57591.966">16956 12857 8010,'2'-75'7267,"-10"74"-6553,-27 81-148,25-46-549,2-1-1,1 2 1,2-1 0,2 1 0,1-1 0,1 1-1,2 0 1,1 0 0,3 6-17,11 54 41,4-1-1,22 60-40,9 32 284,-41-130 421,-10-56-625,0 0 0,-1 0 0,1 0 0,0 0 0,0 0 0,0 0 0,0 0 0,0 1 0,-1-1 1,1 0-1,0 0 0,0 0 0,0 0 0,0 0 0,0 0 0,0 0 0,0 0 0,-1 1 0,1-1 0,0 0 0,0 0 0,0 0 0,0 0 0,0 0 0,0 0 0,0 1 0,0-1 0,0 0 0,0 0-80,-10-20 880,8 17-746,-22-51 87,-3 2 0,-2 1 1,-2 1-1,-2 1 0,-3 2 1,-3 0-222,36 43-2,-5-4-56,11 13-18,2 0 58,1 0 0,0 0 0,0-1 0,1 1-1,0-1 1,-1-1 0,1 1 0,0-1 0,1-1 0,-1 1 0,0-1 0,1 0 0,5 0 18,2-2-8,-1 0 1,1-1-1,-1-1 0,1 0 1,-1-1-1,0-1 0,0 0 1,0-1-1,-1-1 0,0 0 0,0 0 1,0-1-1,11-9 8,1-1 18,0-1 1,-1-1-1,-1-2 0,14-16-18,-29 30 11,-1 0-1,-1-1 0,1 0 0,-1 0 0,-1 0 0,0-1 1,0 0-1,0 0 0,-1 0 0,0 0 0,-1-1 0,0 0 1,-1 0-1,0 1 0,0-1 0,-1-1-10,-1 10-1,0 0 0,-1-1-1,1 1 1,0 0 0,0 0-1,-1 0 1,1 0 0,-1 0-1,1 0 1,-1 0 0,1 0 0,-1 0-1,0 0 1,1 0 0,-1 0-1,0 0 1,0 0 0,0 0 0,0 1-1,0-1 1,0 0 0,0 1-1,0-1 1,0 1 0,0-1 0,0 1-1,0-1 1,0 1 0,0 0-1,0 0 1,-1-1 0,1 1 0,0 0-1,0 0 1,0 0 0,0 0-1,-1 0 1,1 1 0,0-1 0,0 0-1,0 0 1,0 1 0,0-1-1,-1 1 1,1-1 0,0 1-1,0-1 1,0 1 0,0 0 0,1-1-1,-1 1 1,0 0 0,0 0-1,0 0 1,0 0 0,1 0 0,-1 0-1,0 0 1,1 0 0,-1 1 1,-12 10-9,2 1 0,-1 1 0,1 0 0,1 0 0,1 1 0,0 0 0,1 1 0,0 0 0,2 0 0,-1 1 0,2 0 0,-1 7 9,3-16-5,1-1 0,1 1 1,-1 0-1,1 0 1,0 0-1,1-1 0,0 1 1,0 0-1,1 0 0,0 0 1,0 0-1,1 0 0,0 0 1,0-1-1,1 1 1,0-1-1,0 0 0,1 0 1,2 4 4,-3-9-3,-1 0 1,1 0-1,0 0 1,0 0 0,-1 0-1,2 0 1,-1-1-1,0 1 1,0-1-1,0 0 1,0 0 0,1 0-1,-1-1 1,1 1-1,-1-1 1,2 0 2,-3 0 0,8 1 3,0-1 0,0-1 0,0 0 0,0 0-1,0-1 1,-1 0 0,1-1 0,0 0 0,-1-1 0,0 0 0,0 0 0,2-2-3,53-36-71,-63 41 2,1 0 0,-1-1 0,1 1 0,-1-1-1,0 0 1,0 1 0,1-1 0,-1 0 0,0 0 0,0 1-1,-1-1 1,1 0 0,0 0 0,-1 0 0,1 0 0,-1 0-1,0 0 1,1-1 0,-1 1 0,0 0 0,0 0 0,0 0-1,-1 0 1,1 0 0,-1 0 0,1 0 0,-1 0 0,1 0-1,-1 0 1,0 0 0,0 0 0,0 1 0,0-1 0,0 0-1,-2-1 70,-30-27-3734,-15 5-487</inkml:trace>
  <inkml:trace contextRef="#ctx0" brushRef="#br0" timeOffset="-57241.9">16032 12627 11154,'-11'-15'3145,"3"6"696,5 9-3225,11 6-280,1 6-48,17 4-3144,-2-8-985</inkml:trace>
  <inkml:trace contextRef="#ctx0" brushRef="#br0" timeOffset="137005.796">10589 6247 8154,'-25'-81'4084,"-26"-40"-3065,15 36-988,27 60-1,-1 0-1,-1 0 1,-2 1 0,0 1-1,-1 0 1,-1 1-1,-1 1 1,-1 0 0,-1 1-1,-1 1 1,-1 0-1,0 2 1,-1 0 0,-1 2-1,-8-5-29,0 8 74,1 2 0,-2 0-1,1 2 1,-1 1 0,0 2 0,-1 1-1,1 1 1,-1 2 0,1 1-1,-1 2 1,-15 2-74,-39 9 238,-1 3 1,2 4-1,1 3 1,-74 33-239,-65 29 1495,-137 77-1495,288-124 104,2 4 1,1 3-1,-57 50-104,100-75 14,2 1 0,0 2 0,1 0 0,2 2 0,0 0 0,2 2 0,0 0 0,2 1 0,1 0 0,-3 12-14,-30 77 1,6 1 1,5 3-1,5 1 0,-8 73-1,27-110-5,3 1-1,4 0 0,4 1 1,6 54 5,3-84-7,3 0 0,2 0 0,3-1 0,2 0 0,22 49 7,-19-61-6,2 0 0,1-2-1,3 0 1,1-2 0,2-1 0,30 32 6,-35-44-2,1-1 1,2-1-1,1-1 1,0-1-1,2-1 1,0-2-1,2-1 1,0-2-1,1-1 0,0-1 1,2-2-1,-1-1 1,2-1-1,23 3 2,4-5 1,0-2 0,1-3-1,-1-3 1,1-3-1,0-2 1,-1-3 0,0-3-1,0-2 1,24-10-1,-9-3 9,-2-2 1,0-4 0,-2-4-1,-2-2 1,5-7-10,15-14 28,-3-4 0,-2-4 0,52-54-28,-77 64 26,-2-4 1,-4-2 0,-1-2-1,-4-2 1,-3-3 0,-3-1-1,31-67-26,-46 77 47,-2-2 0,-3 0-1,-3-2 1,-2 0 0,-4-1 0,-2-1-47,-5 12 74,-2 0 0,-3 0 0,-2-1 0,-2 1 0,-3-1 0,-2 1 0,-3 0 0,-2 1 0,-2 0 0,-13-31-74,12 52 102,-2 1 1,-1 0-1,-1 1 1,-1 1-1,-2 1 1,-1 1-1,-1 1 1,-1 1 0,-11-8-103,1 3 181,-1 3 1,-1 0 0,-1 2 0,-1 2-1,-1 2 1,-1 1 0,-1 2 0,-1 2-1,0 1 1,-33-5-182,16 5 181,-1 3 0,0 2 0,0 3 0,-56 1-181,43 9 12,1 3 0,0 4 0,1 2 0,0 4-1,1 3 1,1 3 0,-64 30-12,-103 67-105,-37 53-1,6 19-3425</inkml:trace>
  <inkml:trace contextRef="#ctx0" brushRef="#br0" timeOffset="165773.869">18496 12241 9178,'-55'1'6523,"54"-1"-6487,1 0 1,-1-1 0,1 0-1,0 1 1,-1-1 0,1 1-1,0-1 1,0 1-1,-1-1 1,1 0 0,0 1-1,0-1 1,0 0 0,0 1-1,0-1 1,0 1 0,0-1-1,0 0 1,0 1 0,0-1-1,0 0 1,0 1-1,0-1 1,0 0 0,1 1-1,-1-1 1,0 1 0,0-1-1,1 1 1,-1-1 0,1 0-1,-1 1 1,0-1-1,1 1 1,-1 0 0,1-1-1,-1 1 1,1-1 0,-1 1-1,1 0 1,-1-1-37,2-1 67,34-47 87,2 1 0,2 2-1,2 2 1,14-9-154,-43 41 4,2 0 0,-1 1 0,2 1 0,-1 0 0,1 1 0,1 1 0,6-2-4,-16 7-3,0 0 1,0 1-1,1 0 1,0 1-1,-1 0 1,1 0-1,0 0 1,-1 1-1,1 0 1,0 0-1,-1 1 1,1 0-1,0 1 1,-1 0-1,1 0 1,-1 0-1,0 1 1,6 3 2,-2 1 0,-1 0 0,0 1-1,-1 0 1,1 0 0,-2 1 0,1 1 0,5 8 0,-8-10 12,0 0 0,0-1-1,0 0 1,1 0 0,0-1 0,0 0 0,1 0 0,0 0 0,0-1-1,0-1 1,1 1 0,5 1-12,-10-5 10,1 0 0,-1 0 0,1-1 0,0 0 0,-1 1 0,1-2 0,-1 1 0,1-1 0,-1 1 1,1-1-1,-1 0 0,0-1 0,1 1 0,-1-1 0,0 0 0,0 0 0,0 0 0,0-1 0,0 1 0,-1-1 0,2-1-10,64-74-17,-21-21-1651,-40 27-3703,-14 38 1625</inkml:trace>
  <inkml:trace contextRef="#ctx0" brushRef="#br0" timeOffset="166146.612">19307 11574 6841,'26'-14'2033,"11"7"583,1-1-1879,6 5 7,-7 3-88,1 14 40,-13-1-128,0 16-32,-12 5-152,-3 26 0,-7 4-95,-6 32-57,-13 1-16,-7 13-32,-9-14-32,-4 0-3569,-2-25 1216</inkml:trace>
  <inkml:trace contextRef="#ctx0" brushRef="#br0" timeOffset="166718.816">20259 11534 8426,'0'-2'272,"-3"-51"4978,3 52-5174,0-1 0,0 1 1,-1 0-1,1 0 0,0 0 0,-1-1 0,1 1 0,-1 0 0,1 0 0,-1 0 0,0 0 0,1 0 0,-1 0 0,0 0 1,0 0-1,0 0 0,0 0 0,0 1 0,0-1 0,0 0 0,0 0 0,0 1 0,0-1 0,0 1 0,0-1 0,-1 1 1,1-1-1,0 1 0,0 0 0,0 0 0,-1 0 0,1-1 0,0 1 0,0 0 0,-1 1 0,1-1 0,0 0 0,0 0 1,-1 0-1,0 1-76,-5 2 81,1 1 1,-1 0 0,1 0 0,0 1 0,0 0-1,1 0 1,-1 0 0,1 1 0,0 0 0,1-1-1,-1 2 1,1-1 0,0 0 0,1 1 0,-2 4-82,-9 18 8,1 0 1,2 1 0,1 0 0,2 0 0,0 1 0,3 0-1,0 1 1,1 13-9,3-39 4,0 0-1,0 0 1,1 0-1,0 0 1,0 0-1,0 0 1,1 0-1,0 0 1,0 0-1,1 0 1,-1-1 0,1 1-1,1 0 1,2 4-4,-5-9 1,1-1 1,0 1 0,-1 0-1,1-1 1,0 1 0,0-1-1,0 1 1,0-1 0,0 0-1,-1 1 1,1-1 0,0 0-1,0 0 1,0 1 0,0-1-1,0 0 1,0 0 0,0 0-1,0 0 1,0 0 0,0 0-1,0-1 1,0 1 0,0 0 0,0 0-1,0-1 1,-1 1 0,1 0-1,0-1 1,0 1 0,0-1-2,13-8 21,-1-1 1,0-1 0,-1 0-1,0 0 1,-1-1 0,0-1-1,-1 1 1,5-9-22,49-69 100,-5-2-1,-3-3 1,14-41-100,44-138 189,-109 260-143,0-1 0,-1 1 0,0-1 0,-1 0 0,-1 0 0,0-1 0,-1 1 0,-1-2-46,0 16 4,0 1 1,0 0-1,0-1 0,0 1 1,0-1-1,0 1 0,0 0 1,0-1-1,0 1 0,0 0 0,0-1 1,0 1-1,0 0 0,0-1 1,0 1-1,0 0 0,0-1 0,-1 1 1,1 0-1,0-1 0,0 1 1,0 0-1,-1 0 0,1-1 1,0 1-1,0 0 0,-1 0 0,1-1 1,0 1-1,-1 0 0,1 0 1,0 0-1,0 0 0,-1-1 0,1 1 1,-1 0-1,1 0 0,0 0 1,-1 0-1,1 0 0,0 0 1,-1 0-1,1 0 0,0 0 0,-1 0 1,1 0-1,0 0 0,-1 0 1,1 0-1,0 0 0,-1 1 0,1-1 1,0 0-1,-1 0 0,1 0 1,0 0-1,-1 1 0,1-1 1,0 0-5,-9 10 49,1-1 0,0 2 1,0-1-1,1 1 1,0 0-1,1 0 0,1 1 1,-2 6-50,5-15 6,-39 92 73,5 3 1,-14 63-80,37-122 0,3 0 0,1 1 0,2 0 0,1 0 0,3 1 0,1-1 0,3 25 0,22 22-49,-22-84 39,1-1 1,-1 1 0,1-1 0,0 1 0,0-1-1,0 0 1,0 0 0,0 0 0,0 0 0,0 0-1,1-1 1,-1 1 0,1-1 0,-1 1 0,1-1-1,0 0 1,-1 0 0,1 0 0,0-1-1,0 1 1,0 0 0,-1-1 0,1 0 0,0 0-1,0 0 1,0 0 0,0 0 0,0 0 0,0-1 9,6-2-137,1-1 1,-1 1-1,0-2 1,-1 1-1,1-1 1,-1-1 0,0 0-1,0 0 1,0 0-1,-1-1 1,0 0-1,0 0 1,2-5 136,107-145-5200,-70 73 1634</inkml:trace>
  <inkml:trace contextRef="#ctx0" brushRef="#br0" timeOffset="167036.532">20769 11422 4153,'-61'101'9156,"50"-77"-8565,0 1 0,2 0 0,1 0 0,2 1-1,-3 15-590,8-39 14,0-1-1,1 0 1,-1 1-1,0-1 1,1 1-1,-1-1 1,1 1-1,0 0 1,-1-1-1,1 1 1,0-1-1,0 1 1,0 0-1,0-1 1,0 1-1,0-1 1,1 1-1,-1-1 1,1 1-1,-1 0 1,1-1-1,-1 1 1,1-1-1,0 0 1,-1 1-1,1-1 1,0 0-1,0 1 1,0-1-1,0 0 1,1 0-1,-1 0 1,0 0-1,0 0 1,1 0-1,-1 0 1,0 0-1,1 0 1,-1-1-1,1 1 1,-1-1-1,1 1 1,1 0-14,9-4 42,0-1 1,-1 0 0,1-1-1,-1 0 1,0-1 0,0 0-1,-1 0 1,0-1 0,0-1-1,0 1 1,-1-2 0,0 1-1,-1-1 1,6-8-43,43-59 324,-57 52 130,0 24-437,-1 0 0,0 0 1,0 0-1,0 0 1,1 0-1,-1 0 1,0 0-1,0 0 1,0 1-1,0-1 1,1 0-1,-1 0 1,0 1-1,0-1 1,1 0-1,-1 1 0,0-1 1,1 1-1,-1-1 1,0 1-1,1 0 1,-1-1-1,1 1 1,-1-1-1,1 1 1,-1 0-1,1 0 1,-1-1-1,1 1 1,0 0-1,-1 0 0,1-1 1,0 1-1,0 0 1,0 0-1,0 0 1,-1-1-1,1 1 1,0 0-1,0 0 1,0 0-18,-4 16 11,0 1 0,1-1 1,1 1-1,0-1 0,1 1 1,1 0-1,1 0 0,0 0 1,2-1-1,0 2-11,-3-17 1,0-1-1,1 0 0,-1 0 1,0 0-1,0 0 1,1 0-1,-1 0 1,1 0-1,-1 0 0,1 0 1,-1 0-1,1 0 1,0 0-1,-1 0 1,1 0-1,0 0 1,0-1-1,0 1 0,0 0 1,0-1-1,0 1 1,0 0-1,0-1 1,0 1-1,0-1 0,0 0 1,0 1-1,0-1 1,0 0-1,0 1 1,0-1-1,0 0 1,0 0-1,1 0 0,-1 0 1,0 0-1,1-1 0,42-21 104,-25 6-696,0 0 1,-1-1-1,-1 0 1,-1-2-1,1-2 592,41-61-2415</inkml:trace>
  <inkml:trace contextRef="#ctx0" brushRef="#br0" timeOffset="167513.196">21465 11492 9330,'-20'18'7411,"28"-10"-6786,-5-9-602,0 0-1,0 1 1,0-1-1,0 0 0,0 0 1,0-1-1,0 1 1,0-1-1,0 1 1,-1-1-1,1 0 0,0 0 1,-1 0-1,0 0 1,1 0-1,-1-1 1,0 1-1,0-1 0,1-2-22,0 1 26,19-20 54,-2 0 1,-1-2-1,-1 0 0,-2-2 0,0 1 0,-2-2 0,-1 0 0,3-13-80,-14 39 27,-1-1 0,0 0 0,0 1 1,0-1-1,-1 0 0,1 0 1,-1 0-1,0 1 0,0-1 1,0 0-1,0 0 0,-1 0 0,0 1 1,0-1-1,0-3-27,0 7 14,0-1 0,0 0 0,0 1 1,-1-1-1,1 1 0,0 0 0,0-1 0,0 1 0,0 0 0,0-1 1,0 1-1,-1 0 0,1 0 0,0 0 0,0 0 0,0 0 0,0 1 1,-1-1-1,1 0 0,0 0 0,0 1 0,0-1 0,0 1 0,0-1 1,0 1-1,0-1 0,0 1 0,0 0 0,0-1 0,0 1 0,0 0 1,1 0-1,-1-1 0,0 1 0,0 0 0,1 0 0,-1 0 1,0 1-16,-8 8 50,1 0-1,0 1 0,1-1 0,0 2 1,1-1-1,0 1 0,-1 4-48,6-15 1,-17 38 10,1 0 0,1 1 0,3 1 0,1 1-1,2 0 1,2 0 0,2 1 0,1 5-11,4-43 2,0 0 1,1 1-1,0-1 0,0 0 0,1 0 1,-1 0-1,1 1 0,0-1 1,1 0-1,-1 0 0,1 0 1,0-1-1,0 1 0,0 0 1,1 0-3,-1-4-5,-1 0 1,1 0-1,0 0 1,0 0 0,-1-1-1,1 1 1,0 0 0,0-1-1,0 1 1,0-1-1,0 0 1,0 0 0,0 1-1,0-1 1,0 0 0,0-1-1,0 1 1,0 0-1,0-1 1,0 1 0,0-1-1,0 1 1,-1-1 0,1 0-1,0 0 1,0 0-1,-1 0 1,1 0 0,0 0-1,-1 0 1,1-1 0,0-1 4,22-16-787,-1-1 0,0-2 0,-2 0 1,-1-1-1,0-1 0,11-21 787,-14 22-1053,50-71-2865</inkml:trace>
  <inkml:trace contextRef="#ctx0" brushRef="#br0" timeOffset="167913.853">22008 10993 5657,'-54'83'6924,"3"3"-3596,-87 175-570,134-252-2654,-9 40 358,14-48-457,0-1 0,0 0 0,0 0-1,1 0 1,-1 1 0,0-1-1,0 0 1,0 0 0,0-1-1,0 1 1,0 0 0,0 0-1,0 0 1,0-1 0,0 1-1,0-1 1,0 1 0,0-1 0,0 1-1,0-1 1,0 1 0,0-1-1,0 0 1,0 0 0,-1 1-1,1-1 1,0 0 0,-1 0-1,1 0 1,0 0 0,0 0-5,3-3 13,20-16 29,-2-1-9,1 2 1,1 1-1,0 1 1,1 0-1,1 2 1,18-7-34,-42 21-3,0 0 0,0-1 1,0 1-1,0 0 0,0 0 1,0 1-1,0-1 0,1 0 0,-1 1 1,0-1-1,0 1 0,1 0 0,-1 0 1,0 0-1,0 0 0,1 0 1,-1 0-1,0 0 0,0 1 0,1-1 1,-1 1-1,0 0 0,0 0 0,0 0 1,0 0-1,0 0 0,0 0 1,0 0-1,0 0 0,0 1 0,-1-1 1,1 1-1,0 0 0,-1-1 0,1 1 1,-1 0-1,0 0 0,0 0 1,0 0-1,0 0 0,0 0 0,0 0 1,0 0-1,0 0 0,-1 1 3,1 9 19,-1-1 0,-1 1-1,0 0 1,0-1 0,-1 1-1,-1-1 1,0 0 0,0 0-1,-1 0 1,0 0 0,-1-1-1,-6 9-18,8-11 92,0-1 0,-1 1-1,-1-1 1,1 0 0,-1 0-1,0-1 1,0 0 0,-1 1-1,0-2 1,0 1 0,0-1-1,-1 0 1,0 0 0,0-1 0,0 0-1,0 0 1,-1 0 0,1-1-1,-1 0 1,0-1 0,0 0-1,0 0 1,0-1 0,-2 0-92,8-1-81,-1 0 0,1 0 1,0 0-1,-1 0 1,1-1-1,0 1 0,0-1 1,-1 0-1,1 0 1,0 0-1,0 0 0,0 0 1,0 0-1,0 0 1,0-1-1,0 1 0,1-1 1,-1 1-1,0-1 1,1 0-1,-1-1 81,-21-71-7835,20 25 1779</inkml:trace>
  <inkml:trace contextRef="#ctx0" brushRef="#br0" timeOffset="169501.044">19101 12681 4617,'-11'-45'7526,"7"42"-4039,-4 15-2436,-30 157 781,23-84-1616,3 1 0,0 60-216,10-95 135,1 0 0,3 0 0,2 0 0,6 21-135,10-18 203,-19-53-194,0 1 0,-1-1 0,1 0 0,0 0 1,0 1-1,0-1 0,0 0 0,0 0 0,0 0 1,0 0-1,1 0 0,-1 0 0,0-1 0,0 1 1,1 0-1,-1-1 0,1 1 0,-1 0 0,0-1 1,1 0-1,-1 1 0,1-1 0,-1 0 0,1 0 1,-1 0-1,1 0 0,-1 0 0,1 0 0,-1 0 1,1 0-1,-1-1 0,1 1 0,-1-1 0,1 1-9,4-4 42,1 0 0,0-1-1,-1 0 1,0 0 0,0 0 0,0-1-1,-1 0 1,0 0 0,0 0-1,0-1 1,1-3-42,24-42 175,-2-1-1,-3-1 0,-2-1 1,-2-1-1,-3-1 1,1-13-175,-7 23 67,-13 64-109,-1 13-1,-4 33-10,4-1 0,2 1 1,6 47 52,-5-100 0,0-1-1,1 0 1,0 0 0,0 0 0,1-1-1,0 1 1,1 0 0,0-1 0,0 0-1,1 0 1,1 2 0,-5-9 0,0 1 0,0-1 0,0 0 0,1 1 1,-1-1-1,1 0 0,-1 0 0,1 1 0,-1-1 0,1-1 0,-1 1 0,1 0 0,0 0 0,0 0 0,-1-1 0,1 1 0,0-1 0,0 0 0,0 1 0,0-1 0,0 0 1,-1 0-1,1 0 0,0 0 0,0-1 0,0 1 0,0 0 0,0-1 0,-1 1 0,1-1 0,0 0 0,0 1 0,-1-1 0,1 0 0,0 0 0,51-51 61,-28 14 8,-2-2 0,-1 0-1,-2-1 1,-2-1 0,-2-1 0,-2-1 0,-1 0 0,2-25-69,-6 4 104,-18 85-147,1 23 4,2 1-1,2-1 1,2 1 0,2 14 39,14 56-3,-14-112 3,0-1 0,0 1 0,0-1 0,0 1 0,0-1 0,1 1 0,-1-1 0,1 1 0,-1-1 0,1 1 0,-1-1 0,1 0 0,0 1 0,0-1 0,0 0 0,0 1 0,0-1 0,0 0 0,0 0 0,0 0 0,0 0 0,0 0 0,1 0 1,-1 0-1,0-1 0,1 1 0,-1 0 0,0-1 0,1 1 0,-1-1 0,1 1 0,-1-1 0,1 0 0,-1 1 0,1-1 0,-1 0 0,1 0 0,0 0 0,-1 0 0,1-1 0,-1 1 0,1 0 0,-1-1 0,1 1 0,-1-1 0,1 1 0,-1-1 0,0 0 0,1 1 0,-1-1 0,0 0 0,0 0 0,1 0 0,-1 0 0,0 0 0,0 0 0,0 0 0,0-1 0,0 1 0,0-2 0,19-16 31,-2-2 0,-1 0-1,0-1 1,-2-1 0,0 0-1,3-11-30,-3 7 42,-2-1 0,-2-1-1,0 0 1,2-14-42,-5 29-55,-5 32-46,-3-13 93,2 11-38,1 24-9,1-1-1,3 0 0,10 36 56,-16-71 0,0 0-1,0 0 1,0 0 0,1 0 0,-1-1 0,1 1 0,0 0 0,0 0 0,0-1 0,1 0 0,-1 1 0,1-1-1,0 0 1,0 0 0,0 0 0,0-1 0,1 1 0,-1-1 0,1 0 0,-1 0 0,1 0 0,0 0 0,0 0-1,0-1 1,0 0 0,0 0 0,0 0 0,0 0 0,1-1 0,4-2 4,1 0 0,-1-1 0,0-1 0,0 1-1,0-1 1,-1-1 0,1 0 0,-1 0 0,0 0 0,0-1 0,-1-1 0,0 1 0,6-8-4,77-104 189,-86 110-36,-13 15-34,-11 7 118,18-15-209,1 1-1,-1-1 0,0 0 0,1 0 0,-1 1 0,1-1 0,0 0 0,-1 0 0,1 0 0,0-1 0,0 1 1,-1 0-1,1 0 0,0-1 0,0 1 0,0 0 0,0-1 0,1 1 0,-1-1 0,0 0 0,1 1 0,-1-1 0,1 1 1,-1-1-1,1 0 0,0 1 0,0-1 0,0 0 0,0 0 0,0 1 0,0-1 0,0 0 0,0 1 0,1-1 1,-1 0-1,1 1 0,-1-1 0,1 1 0,0-1 0,-1 1 0,1-1 0,0 1 0,0-1 0,0 1 0,1-1-27,6-9-4,0 0 0,1 0 0,0 1 0,1 1 0,0-1-1,1 2 1,0-1 0,0 2 0,0-1 0,1 1-1,0 1 1,1 0 0,0 1 0,-1 0 0,2 1 0,-1 1-1,0 0 1,2 0 4,-7 1-18,-6 2-74,0 0 0,-1 0 0,1 0 0,0-1 0,-1 1 0,1 0 0,0-1 0,-1 1 0,1-1 0,-1 0 0,1 1 0,-1-1 0,1 0 0,-1 0 0,0 0 0,1 0 0,-1 0 0,0 0 0,0-1 0,0 1 0,0 0 0,0-1 0,0 1 0,0 0 0,0-1 0,0 1 0,-1-1-1,1 1 1,-1-1 0,1 0 0,-1 1 0,1-1 0,-1 0 0,0 1 0,0-1 0,0 0 0,0 1 0,0-1 92,-11-27-4173,-11-1-476</inkml:trace>
  <inkml:trace contextRef="#ctx0" brushRef="#br0" timeOffset="169781.294">19890 12592 9186,'-9'-3'4081,"4"1"-144,7 4-1881,6 1-1792,4 2 16,1-1-800,2-4-3409,-4-1 1097</inkml:trace>
  <inkml:trace contextRef="#ctx0" brushRef="#br0" timeOffset="170342.612">20773 12340 8994,'15'-53'6101,"-12"77"-3671,-1 361-1732,-5-130-100,14-131 53,4-90-111,-14-34-521,0 0 0,0 0 1,0 1-1,0-1 0,0 0 0,0 0 0,0 0 1,0 0-1,0 0 0,0 0 0,0-1 0,0 1 1,0 0-1,0 0 0,0-1 0,0 1 0,0-1 0,0 1 1,0-1-1,0 1 0,-1-1 0,1 1 0,0-1 1,0 0-1,0 0 0,-1 1 0,1-1 0,-1 0 1,1 0-1,0 0 0,-1 1 0,1-1 0,-1 0 0,0 0-19,75-115 918,116-237 98,-13 9-729,-167 320-271,-40 60-978,6 6-2230,-3 5 272</inkml:trace>
  <inkml:trace contextRef="#ctx0" brushRef="#br0" timeOffset="170652.851">21099 12765 8930,'-3'39'2432,"3"13"897,-1-2-2497,-1 6-184,1-7-135,7-2-121,4-14-248,12-10-168,5-20-272,9-24-3145,-1-10 832</inkml:trace>
  <inkml:trace contextRef="#ctx0" brushRef="#br0" timeOffset="171685.363">21395 12678 8402,'-28'126'7403,"28"-126"-7389,0 1 1,0-1 0,0 1 0,0-1 0,0 0-1,1 1 1,-1-1 0,0 1 0,0-1 0,0 1-1,0-1 1,1 0 0,-1 1 0,0-1-1,0 0 1,1 1 0,-1-1 0,0 0 0,1 1-1,-1-1 1,0 0 0,1 1 0,-1-1-1,0 0 1,1 0 0,-1 0 0,1 1 0,-1-1-1,0 0 1,1 0 0,-1 0 0,1 0 0,-1 0-1,1 0 1,-1 0 0,0 0 0,1 0-1,-1 0 1,1 0 0,-1 0 0,1 0 0,-1 0-1,0 0 1,1 0 0,-1-1 0,1 1-1,-1 0 1,0 0 0,1 0 0,-1-1 0,1 1-1,-1 0 1,0-1 0,1 1 0,-1 0-1,0-1 1,0 1 0,1 0 0,-1-1 0,0 1-15,24-21 218,-11 7-145,-1 0-1,-1-1 0,0-1 0,-1 0 0,-1 0 1,0-1-1,-1 0 0,-1 0 0,-1-1 0,-1 0 1,0 0-1,-1-1 0,-1 0-72,-2 15 18,0 1 15,-1-1 0,1 1 0,-1-1-1,0 1 1,1-1 0,-2 0 0,1 1 0,0-1 0,-1 1 0,0-1-1,1 1 1,-1-1 0,-1 1 0,1 0 0,-2-4-33,3 6 9,-1 1-1,1-1 1,-1 1-1,1-1 1,-1 1-1,1-1 1,-1 1 0,1-1-1,-1 1 1,1-1-1,-1 1 1,0 0-1,1-1 1,-1 1 0,1 0-1,-1-1 1,0 1-1,0 0 1,1 0-1,-1 0 1,0 0 0,1 0-1,-1 0 1,0 0-1,0 0 1,1 0-1,-1 0 1,0 0 0,1 0-1,-1 0 1,0 1-1,1-1 1,-1 0 0,0 0-1,1 1 1,-1-1-1,0 0 1,1 1-1,-1-1 1,1 1 0,-1-1-1,1 1 1,-1-1-1,1 1 1,-1-1-1,1 1 1,0 0 0,-1-1-1,1 1 1,0 0-1,-1-1-8,-12 20 7,1 1 1,1 0-1,1 1 0,1 0 0,1 0 0,1 1 0,0 0 0,2 0 1,-1 11-8,4-26-2,-2 11 1,0-1-1,0 1 1,2 0 0,0 0-1,2 0 1,0 0 0,1 0-1,1 0 1,2 13 1,-3-30 3,-1 1 0,1 0 0,0-1 0,-1 1-1,1 0 1,0-1 0,1 1 0,-1-1 0,0 0 0,1 1 0,-1-1 0,1 0-1,0 0 1,0 0 0,0 0 0,0 0 0,0 0 0,0-1 0,0 1-1,1-1 1,-1 1 0,1-1 0,-1 0 0,1 0 0,-1 0 0,1 0 0,0 0-1,-1-1 1,1 1 0,0-1 0,-1 0 0,1 0 0,0 0 0,0 0 0,-1 0-1,1-1 1,0 1 0,-1-1 0,1 0-3,11-5 15,-1-1 0,-1-1 0,1 0 0,-1-1 0,0-1 0,-1 1 0,0-2 0,-1 0 0,0 0 0,-1-1 0,0 0 0,1-3-15,21-30 56,-3-1 0,-2-2 0,-1 0 0,12-39-56,-15 41-4,-20 57-64,-11 294-143,9-301 216,-1-1 0,1-1 1,0 1 0,-1 0 0,1-1 0,0 1 0,0 0-1,0-1 1,1 1 0,-1 0 0,0-1 0,1 1 0,0 0-1,0-1 1,0 1 0,0-1 0,0 1 0,0-1 0,1 0-1,-1 0 1,1 1 0,-1-1 0,1 0 0,0 0 0,0 0-1,0-1 1,0 1 0,0 0 0,1-1 0,-1 1 0,0-1-1,1 0 1,-1 0 0,1 0 0,-1 0 0,1 0 0,-1-1-1,4 1-5,7-4 33,0-2 0,0 0 0,-1 0 0,1-1 0,-1-1 0,0 0 0,-1-1 0,0 0 0,0-1 0,-1 0 0,0 0 0,0-1-1,-1 0 1,-1-1 0,1 0 0,1-5-33,2 1 22,0 0 0,-1-1-1,0-1 1,-1 0 0,-1 0-1,-1-1 1,-1 0 0,0 0 0,-1-1-1,-1 0 1,0-7-22,-4 13 11,-5 21-7,-6 44-48,1-1 0,3 1 0,0 48 44,6-98 3,-1 1 1,1-1-1,-1 0 1,1 0-1,0 0 1,-1 0-1,1 0 1,0 1-1,1-1 0,-1 0 1,0 0-1,1 0 1,-1 0-1,1 0 1,0 1-1,-1-1 1,1 0-1,0-1 1,0 1-1,0 0 1,1 0-1,-1 0 1,0-1-1,1 1 1,-1 0-1,1-1 1,-1 1-1,1-1 1,0 0-1,0 0 1,0 0-1,0 1 1,0-2-1,0 1 1,0 0-1,0 0 1,0-1-1,0 1 1,1-1-4,2-1 19,0 0 0,-1 0 1,1-1-1,0 0 1,-1 0-1,1 0 1,-1-1-1,0 0 1,1 0-1,-1 0 0,-1 0 1,1 0-1,0-1 1,1-2-20,39-43 101,-1-2 0,-3-2 0,-2-2 0,-3-1 0,16-37-101,-30 48 59,-27 86-68,5-36 14,-1 1 0,1 0 0,1 0 0,-1 0-1,1 1 1,0-1 0,0 0 0,0 0 0,1 0 0,0 0 0,1 3-5,-1-9 8,1 0-1,-1 0 1,0 0-1,0 0 1,0 0 0,1 0-1,-1 0 1,0 0-1,0-1 1,0 1-1,0 0 1,0-1-1,0 1 1,0-1 0,0 0-1,0 1 1,0-1-1,0 0 1,0 0-1,0 1 1,0-1 0,0 0-1,0 0 1,-1 0-1,1 0 1,0 0-1,-1 0 1,1 0-1,-1 0 1,1 0 0,-1-1-8,1 1 5,73-124 423,-74 125-426,1-1 1,-1 1-1,0-1 0,1 1 0,-1-1 0,1 1 0,-1-1 1,0 1-1,0-1 0,1 0 0,-1 1 0,0-1 0,0 0 1,0 1-1,0-1 0,1 0 0,-1 1 0,0-1 0,0 0 1,0 1-1,-1-1 0,1 0 0,0 1 0,0-1 0,0 1 1,0-1-1,-1 0 0,1 1 0,0-1 0,-1 0 0,1 1 1,0-1-1,-1 1 0,1-1 0,0 1 0,-1-1 1,1 1-1,-1-1 0,1 1 0,-1 0 0,0-1 0,1 1 1,-1 0-1,1-1 0,-1 1 0,0 0 0,1 0 0,-1-1 1,1 1-1,-1 0 0,0 0 0,1 0 0,-1 0 0,0 0 1,1 0-1,-1 0 0,0 0 0,1 0 0,-1 0 0,0 0 1,1 1-1,-1-1 0,0 0 0,1 0 0,-1 1 0,1-1-2,-45 20 125,39-13-132,1 1 0,-1 0 0,2 0 0,-1 0 0,1 1 0,0 0 0,1-1 0,0 1 0,0 1-1,1-1 1,0 0 0,1 1 0,0-1 0,0 3 7,0-3-2,0-2-1,-2 3 14,1 1 0,0-1 0,1 1-1,1 0 1,0 0 0,0-1 0,1 1-1,0 0 1,0-1 0,2 1 0,-1 0 0,1-1-1,2 5-10,-3-13 5,-1 0 1,0 0-1,1 0 0,-1 0 0,1 0 0,0-1 0,-1 1 0,1 0 1,0-1-1,0 1 0,0-1 0,0 0 0,0 0 0,1 0 0,-1 0 1,0 0-1,0 0 0,1 0 0,-1-1 0,1 1 0,-1-1 0,0 0 0,1 1 1,-1-1-1,1 0 0,-1-1 0,1 1 0,-1 0 0,0-1 0,1 1 1,-1-1-1,0 0 0,1 0 0,-1 0 0,0 0 0,0 0 0,0 0 0,0-1 1,0 1-1,0-1-5,4-26-6000,-8 2 1786</inkml:trace>
  <inkml:trace contextRef="#ctx0" brushRef="#br0" timeOffset="172257.728">22195 12204 10962,'-12'-2'4049,"9"1"328,0-3-2953,6 4-647,-5 4-521,2-4-104,3-5-448,5 2-4113,-4 4 1336</inkml:trace>
  <inkml:trace contextRef="#ctx0" brushRef="#br0" timeOffset="172258.728">20676 13630 9674,'-39'9'6161,"43"-8"-4862,78-21-218,133-49 624,39-26-1705,-65 23 835,129-29-835,-189 71 67,1 5 1,118-6-68,-68 15 121,-1-9 1,159-42-122,-272 44 73,-62 21-181,1-2-234,-18 5-1222,-37 5-2122,-24 0-370</inkml:trace>
  <inkml:trace contextRef="#ctx0" brushRef="#br0" timeOffset="172931.1">17344 14604 4305,'-2'-3'1122,"2"3"-950,0-1 1,0 0-1,0 1 1,0-1-1,0 1 0,0-1 1,0 0-1,0 1 1,0-1-1,-1 1 1,1-1-1,0 0 0,0 1 1,-1-1-1,1 1 1,0-1-1,-1 1 1,1-1-1,-1 1 0,1-1 1,-1 1-1,1 0 1,-1-1-1,1 1 1,-1 0-1,1-1 1,-1 1-1,1 0 0,-1-1 1,0 1-1,1 0 1,-1 0-1,1 0 1,-1 0-1,0 0 0,1 0 1,-1 0-1,1 0 1,-1 0-1,0 0 1,1 0-1,-1 0 0,0 0 1,1 0-1,-1 0 1,1 1-1,-1-1 1,0 0-1,1 0 0,-1 1 1,1-1-1,-1 1 1,1-1-173,-2 64 3635,11 38-3613,5-1-1,3-1 1,6-1-1,3-1 1,5-1 0,9 12-22,-38-103 69,0-4-85,-1 0 0,0 0 0,1 0 0,-1 1 0,0-1 0,0 0 0,-1 0 0,1 1 0,0-1 0,-1 1 0,1-1 0,-1 0 0,0 1 0,0-1 0,0 1 0,0-1 0,0 1 0,0-1 0,-1 0 0,1 1 0,-1-1 0,0 1 0,0-1 0,0 0 0,0 0 0,0 0 0,0 1 0,0-1 0,-1 0 0,1 0 0,-1-1 0,1 1 0,-1 0 0,0 0 0,-1 0 16,-26 19-2695,-6 1 41</inkml:trace>
  <inkml:trace contextRef="#ctx0" brushRef="#br0" timeOffset="173418.948">17007 15582 8242,'0'7'2512,"5"-3"433,16-2-2081,9-10-656,23-15 168,5-12 72,26-12 96,-2 0-39,16-6-17,-17 12-232,-3 8-112,-18 9-104,-10 1-24,-28 12-336,-8-6-1657,-8 2-1551,-30-7-377</inkml:trace>
  <inkml:trace contextRef="#ctx0" brushRef="#br0" timeOffset="173419.948">17110 14819 9658,'-21'-13'2777,"11"0"815,8 4-2743,5-12-273,11-3-184,18-17-104,6-2-184,13-5 0,4 10-24,10 8 48,-12 16-256,0 18-808,-12 13 3784,0 18-6560,-18 6 2607</inkml:trace>
  <inkml:trace contextRef="#ctx0" brushRef="#br0" timeOffset="173867.923">17658 14903 5969,'7'190'8497,"-2"-130"-7350,-5-59-1137,0-1 0,1 0 1,-1 1-1,0-1 0,1 1 1,-1-1-1,1 0 0,-1 1 1,0-1-1,1 0 0,-1 0 1,1 1-1,-1-1 0,1 0 0,-1 0 1,1 0-1,0 1 0,-1-1 1,1 0-1,-1 0 0,1 0 1,-1 0-1,1 0 0,-1 0 1,1 0-1,0 0 0,-1 0 1,1-1-1,-1 1 0,1 0 1,-1 0-1,1 0 0,-1-1 1,1 1-1,-1 0 0,1 0 1,-1-1-1,1 1 0,-1 0 0,0-1 1,1 1-1,-1-1 0,0 1 1,1-1-1,-1 1 0,0-1 1,1 1-1,-1-1 0,0 1 1,0-1-1,0 1 0,1-1 1,-1 1-1,0-1 0,0 1 1,0-1-11,0 0 7,56-77 429,35-39-158,-90 115-278,0 1 1,0 0 0,0 0 0,0 0 0,0 0 0,0 0 0,0 0 0,1 0-1,-1 0 1,0 0 0,0 0 0,1 1 0,-1-1 0,1 0 0,-1 1 0,0 0-1,1-1 1,-1 1 0,1 0 0,-1-1 0,1 1 0,0 0 0,-1 0 0,1 0-1,-1 0 1,1 1 0,-1-1 0,1 0 0,-1 1 0,1-1 0,-1 1-1,0-1 1,1 1 0,-1 0 0,0-1 0,1 1 0,-1 0 0,0 0 0,0 0-1,0 0 1,0 0 0,0 0 0,0 1 0,0-1 0,0 0 0,0 0 0,0 1-1,-1-1 1,1 0 0,0 1 0,-1-1 0,1 2-1,32 142 183,-29-122-139,-4-14-18,1-1 1,0 0 0,1 0-1,0 0 1,0 0 0,1 0-1,0 0 1,0 0 0,0-1-1,4 5-26,-6-12 9,-1 0 0,1 1-1,0-1 1,0 0-1,0 1 1,0-1-1,0 0 1,0 0-1,0 0 1,0 0-1,0 0 1,0 0 0,0 0-1,-1 0 1,1 0-1,0 0 1,0-1-1,0 1 1,0 0-1,0-1 1,0 1 0,0 0-1,-1-1 1,1 1-1,0-1 1,0 0-1,-1 1 1,1-1-1,0 0 1,-1 1 0,1-1-1,0 0 1,-1 1-1,1-1 1,-1 0-1,1 0 1,-1 0-1,0 0 1,1 0 0,-1 0-1,0 0-8,9-13-63,-1-1 0,0 0 0,-1-1 0,-1 0 1,-1 0-1,4-15 63,-3 10-539,10-36-2467,-6 9-135</inkml:trace>
  <inkml:trace contextRef="#ctx0" brushRef="#br0" timeOffset="174126.14">18213 14760 8754,'-19'-6'7001,"-14"28"-5414,17-4-1419,1 2 0,2-1-1,-1 2 1,2 0 0,1 0 0,1 1-1,0 0 1,0 8-168,-16 68 427,26-97-422,-1-1 1,1 1 0,0 0 0,0 0-1,-1 0 1,1-1 0,0 1-1,0 0 1,0 0 0,0 0-1,0 0 1,0-1 0,0 1-1,0 0 1,1 0 0,-1 0 0,0 0-1,0-1 1,1 1 0,-1 0-1,0 0 1,1-1 0,-1 1-1,1 0 1,-1-1 0,1 1-1,-1 0 1,1-1 0,0 1 0,-1-1-1,1 1 1,0-1 0,-1 1-1,1-1 1,0 1 0,0-1-1,-1 0 1,1 1 0,0-1-1,0 0 1,0 0 0,-1 1 0,1-1-1,0 0 1,1 0-6,37-19 128,94-94 73,-102 82-171,2 2 0,0 2 0,2 1 0,25-13-30,-2 22-43,-57 17 39,1 0 0,-1 0 1,1 0-1,-1 0 1,0 0-1,1 0 1,-1 1-1,0-1 1,1 0-1,-1 1 1,0 0-1,0-1 0,1 1 1,-1 0-1,0-1 1,0 1-1,0 0 1,0 0-1,0 0 1,0 0-1,0 0 1,0 0-1,0 0 1,0 0-1,-1 0 0,1 1 1,0-1-1,-1 0 1,1 0-1,-1 1 1,1-1-1,-1 0 1,0 1-1,0-1 1,0 1-1,1-1 1,-1 0-1,0 1 0,-1-1 1,1 1 3,-2 14 18,-2-1 0,0 1 0,0-1 0,-1 0 0,-1-1 0,-1 1 0,0-1 0,-1-1 0,0 1 0,-1-1 0,-1-1 0,-1 2-18,-9 15 199,1-2 55,0-2 1,-2 0-1,0-2 0,-2 0 1,-1-1-255,18-16 48,1-1 0,-1 0 0,0-1 0,0 1 0,0-1 0,-1 0 1,0-1-1,1 1 0,-1-2 0,0 1 0,-1-1 0,1 0 0,0 0 0,-1-1 0,-6 1-48,13-2-31,-1 0 0,0 0 0,0 0-1,1 0 1,-1-1 0,0 1 0,1-1 0,-1 1-1,0-1 1,1 1 0,-1-1 0,1 0-1,-1 0 1,1 0 0,0 0 0,-1 0 0,1 0-1,0 0 1,-1 0 0,1-1 0,0 1 0,0 0-1,0-1 1,0 1 0,0-1 0,1 1-1,-1-1 1,0 1 0,0-2 31,-4-50-4864,7 10 773</inkml:trace>
  <inkml:trace contextRef="#ctx0" brushRef="#br0" timeOffset="174453.834">18458 14300 9082,'-7'16'2833,"-19"131"1554,19-99-4045,5-30-244,-6 18 172,2 0 0,2 1 0,1 0 0,1 0 0,3 0 0,1 0 0,1 0 0,3-1 0,7 31-270,-10-59 30,-1 1 1,2-1-1,-1-1 1,1 1-1,0 0 0,0-1 1,1 0-1,0 0 0,1-1 1,-1 1-1,1-1 0,0 0 1,3 1-31,-8-6 5,-1 0 1,1-1-1,0 1 1,0-1-1,-1 0 1,1 1-1,0-1 0,0 1 1,0-1-1,-1 0 1,1 0-1,0 1 1,0-1-1,0 0 1,0 0-1,0 0 0,-1 0 1,1 0-1,0 0 1,0 0-1,0 0 1,0-1-1,0 1 1,0 0-1,-1 0 0,1-1 1,0 1-1,0-1 1,-1 1-1,1-1 1,0 1-1,0-1 1,-1 1-1,1-1 0,0 1 1,-1-1-1,1 0 1,-1 1-1,1-1 1,-1 0-1,1 0 1,-1 1-1,0-1 1,1 0-1,-1 0 0,0 0 1,1 0-1,-1 1 1,0-2-6,7-45 240,-8 14-167,-1 0 1,-2 0-1,-2 0 1,0 1-1,-2 0 1,-8-17-74,6 20 0,10 29-4,0 0 1,0 0-1,-1 0 0,1 0 1,0 0-1,0 1 0,-1-1 1,1 0-1,0 0 0,0 0 1,-1 0-1,1 0 0,0 0 1,0 0-1,-1 0 0,1 0 1,0 0-1,-1 0 0,1 0 0,0 0 1,0 0-1,-1 0 0,1 0 1,0 0-1,0 0 0,-1-1 1,1 1-1,0 0 0,0 0 1,-1 0-1,1 0 0,0 0 1,0-1 3,2 19-35,0-1 0,2 0 0,0 0 0,1 0 0,1-1 0,0 0 0,1 0 0,3 4 35,-9-17 0,1 1 1,0 0-1,-1 0 1,2-1-1,-1 1 1,0-1 0,1 1-1,0-1 1,0 0-1,0 0 1,0-1-1,0 1 1,0 0-1,1-1 1,-1 0 0,1 0-1,0 0 1,-1 0-1,1-1 1,0 1-1,0-1 1,0 0-1,0 0 1,2 0-1,4-5 23,0 1 0,-1-2 0,1 1 0,-1-1 0,0-1 0,0 0 0,-1 0 0,0-1 1,0 0-1,0 0 0,-1-1 0,0 1 0,-1-2 0,1 1 0,-2-1 0,1 0 0,1-4-23,4-4 56,-1 0 1,-1-1-1,0 0 0,-1-1 1,-1 1-1,-1-2 0,-1 1 1,2-12-57,-6 18 19,-3 18-24,-5 23-27,1 7 18,2 0-1,1 1 0,2-1 1,1 0-1,2 1 0,6 33 15,11-11 67,-19-57-64,1 1 0,-1-1 1,1 0-1,-1 1 0,1-1 0,0 0 0,-1 0 0,1 0 1,0 0-1,0 0 0,0 0 0,0 0 0,0 0 0,0 0 1,0 0-1,0 0 0,0 0 0,0-1 0,1 1 0,-1 0 1,0-1-1,0 1 0,1-1 0,-1 0 0,0 1 0,1-1 1,-1 0-1,0 0 0,1 0 0,-1 0 0,1 0 0,-1 0 1,0 0-1,1 0 0,-1 0 0,0-1 0,1 1 1,-1-1-1,0 1 0,2-1-3,2-4 79,0 1 0,0-1 1,-1 0-1,1 0 0,-1 0 0,0 0 1,0-1-1,-1 0 0,1 0 0,-1 0 1,-1 0-1,3-6-79,0 1 152,12-34-2815,-9-16 721</inkml:trace>
  <inkml:trace contextRef="#ctx0" brushRef="#br0" timeOffset="175144.332">18961 14156 9034,'-20'-22'6655,"14"28"-4774,6 53-383,8 37-1323,4-2-1,7 11-174,-3-38 192,2-1-1,4 0 1,2-2-1,6 5-191,-15-44 447,-10-57 545,-52-135-276,41 149-693,-42-100 18,48 118-46,0 0 1,0 0-1,0 1 0,0-1 1,0 0-1,-1 0 0,1 1 1,0-1-1,0 0 0,0 0 1,0 0-1,-1 1 0,1-1 0,0 0 1,0 0-1,0 0 0,0 0 1,-1 1-1,1-1 0,0 0 1,0 0-1,-1 0 0,1 0 1,0 0-1,0 0 0,-1 0 0,1 1 1,0-1-1,-1 0 5,5 15-22,0 1 0,1-1 0,1 1 0,0-1 0,1-1 0,0 1 0,1-1 1,1-1-1,0 1 0,1-2 0,8 9 22,-14-18 0,-1 0 0,1-1 0,0 1 0,0-1 1,-1 0-1,1 0 0,1 0 0,-1 0 0,0-1 0,0 0 1,1 0-1,-1 0 0,0 0 0,1-1 0,-1 0 0,1 0 1,-1 0-1,1 0 0,-1-1 0,1 1 0,-1-1 0,0 0 1,0-1-1,1 1 0,-1-1 0,0 0 0,0 0 0,0 0 1,0 0-1,-1-1 0,1 1 0,-1-1 0,1 0 0,-1 0 1,0 0-1,0-1 0,0 1 0,-1-1 0,1 0 0,1-3 0,7-10 32,-1 0 0,-1-1 0,0 0-1,-1-1 1,-1 0 0,-1 0 0,0-1-1,-2 0 1,0 0 0,-1 0 0,-1-10-32,-2 7 8,-4 27-56,-4 40-44,5-11 67,2-1 0,0 0 0,3 0 0,0 0 0,2 0 0,4 14 25,-7-42 2,-1-1 0,1 1 0,0 0 0,0-1 0,0 1 0,1-1 0,-1 0 0,1 1 0,0-1 0,0 0 0,0 0 0,0 0 0,0 0 0,1 0 0,-1-1 0,1 1 0,0-1 0,0 1 0,0-1 0,0 0 0,0 0 0,0 0 0,0-1 0,1 1 0,-1-1 0,4 1-2,-2-2 10,1-1 0,-1 1-1,0-1 1,1 0 0,-1 0-1,0-1 1,0 0-1,0 0 1,0 0 0,0 0-1,-1-1 1,1 0-1,-1 0 1,1 0 0,-1 0-1,0-1 1,0 0 0,0 0-1,-1 0 1,0 0-1,1-1-9,57-97 193,-52 83-163,-2 0 0,0-1 0,0 1 1,-2-2-1,-1 1 0,0 0 0,-1-14-30,-3 27-38,-1 15-4,-1 18-28,2 7 54,0 0-1,3 0 0,0 0 0,2-1 0,2 1 0,2 3 17,-9-34 0,1 0 1,-1-1-1,0 1 0,1-1 0,-1 1 1,1-1-1,0 1 0,-1-1 0,1 1 1,0-1-1,0 0 0,0 1 0,0-1 0,0 0 1,0 0-1,1 0 0,-1 0 0,0 0 1,1 0-1,-1 0 0,0 0 0,1 0 1,-1-1-1,1 1 0,-1 0 0,1-1 1,-1 1-1,1-1 0,0 0 0,-1 0 0,1 0 1,0 1-1,-1-1 0,1-1 0,-1 1 1,1 0-1,0 0 0,-1-1 0,1 1 1,0-1-1,52-43-2230,-30 7-1679,-6-5-329</inkml:trace>
  <inkml:trace contextRef="#ctx0" brushRef="#br0" timeOffset="175492.212">18623 13888 10298,'-3'-11'3713,"-1"7"512,2 7-2969,-1 9-272,5 4-560,5 7-231,4 0 55,8-5-953,6-13-3503,-4-22 1079</inkml:trace>
  <inkml:trace contextRef="#ctx0" brushRef="#br0" timeOffset="201212.267">19685 13970 3361,'-19'-48'8418,"16"61"-7349,38 90-844,27 90-34,-61-187-172,21 79 367,3 0 1,4-2 0,11 17-387,-33-95 1819,-11-28-151,3 20-1669,-63-258 2167,49 224-2190,28 72-216,-9-26 225,0 0 1,1 0-1,0-1 0,0 0 1,0 0-1,1 0 0,1-1 1,-1 0-1,1 0 0,0 0 1,1-1-1,-1 0 0,1-1 1,0 0-1,1 0 0,-1 0 1,1-1-1,0-1 0,0 1 1,0-1-1,1-1 0,-1 0 1,1 0-1,5 0 15,-4-3 22,0 0 0,-1 0 0,1-1 0,0 0 0,-1-1 0,0 0 0,0-1 0,0 0 0,0-1 0,0 0 0,-1 0 1,0-1-1,0 0 0,-1 0 0,1-1 0,-1-1 0,-1 1 0,1-1 0,-2 0 0,1-1 0,-1 0 0,0 0 0,-1 0 0,0-1 0,0 1 0,3-11-22,-9-25 145,0 45-144,1-1 0,0 0 0,0 1-1,0-1 1,-1 0 0,1 1 0,0-1 0,-1 1-1,1-1 1,0 0 0,-1 1 0,1-1 0,-1 1-1,1-1 1,-1 1 0,1-1 0,-1 1 0,1-1-1,-1 1 1,1 0 0,-1-1 0,0 1 0,1 0-1,-1 0 1,0-1 0,1 1 0,-1 0 0,0 0-1,1 0 1,-1 0 0,0 0 0,0 0 0,1 0-1,-1 0 1,0 0 0,1 0 0,-1 0 0,0 0-1,1 0 1,-1 1 0,0-1 0,1 0 0,-1 0-1,0 1 1,1-1 0,-1 1 0,1-1 0,-1 0-1,1 1 1,-1-1 0,1 1 0,-1-1 0,1 1-1,-1 0 1,1-1 0,0 1 0,-1-1-1,1 1 1,0 0-1,-7 7 2,0 1 0,1 0-1,0 0 1,1 1 0,0-1-1,1 1 1,0 0 0,0 0-1,1 1 1,0-1 0,1 1 0,0 0-1,1-1 1,0 1 0,1 0-1,0 0 1,0 0 0,1 0-1,2 6-1,-2-12 6,-1 0 0,1 0-1,0 0 1,1 0 0,-1 0-1,1 0 1,0-1 0,0 1-1,0-1 1,1 1 0,-1-1-1,1 0 1,0 0 0,1 0-1,-1 0 1,1 0 0,-1-1-1,1 0 1,0 0 0,0 0 0,1 0-1,-1 0 1,1-1 0,-1 0-1,1 0 1,0 0 0,-1-1-1,1 1 1,0-1 0,0 0-1,0-1 1,0 1 0,0-1-1,1 0 1,-1 0 0,0-1-1,0 1 1,0-1 0,4-1-6,4-2 15,-1 0 0,0 0 0,0-1 0,0-1 0,-1 0 0,0 0 0,0-1 0,0-1 0,-1 0 0,5-5-15,-12 11-64,-1 0 0,0 0-1,0 0 1,-1 0 0,1-1-1,0 1 1,-1-1-1,1 1 1,-1-1 0,0 1-1,0-1 1,0 0 0,0 1-1,0-1 1,-1 0 0,1 0-1,-1-2 65,0 3-195,-1 0 1,1 0-1,-1 0 0,1 0 1,-1 0-1,0 0 0,0 0 0,0 0 1,0 0-1,0 0 0,-1 0 0,1 0 1,0 1-1,-1-1 0,0 1 0,1-1 1,-1 1-1,0-1 0,0 1 0,1 0 1,-1 0-1,0 0 0,0 0 0,-1 0 196,-58-23-3976</inkml:trace>
  <inkml:trace contextRef="#ctx0" brushRef="#br0" timeOffset="201460.753">20002 14068 9866,'-1'-13'3169,"1"-4"536,4 0-2801,5 2-320,-1 1-392,9 1-128,2 4-56,13 6-624,6 6-360,14 10-2721,7 1 192</inkml:trace>
  <inkml:trace contextRef="#ctx0" brushRef="#br0" timeOffset="201807.512">20630 14108 8730,'-2'9'4443,"-15"11"-2761,13-16-1383,-6 8 65,-10 10 271,1 0 0,2 0 0,0 2-1,1 0 1,-10 23-635,26-46 15,-1 0 0,0 0 0,0 0 0,1 0 0,-1 0 0,1 1 0,-1-1 0,1 0 0,0 0 0,-1 0 0,1 1 0,0-1 0,0 0 0,0 0 0,0 1 0,0-1 0,0 0 0,0 0 0,0 1 0,0-1 0,1 0 0,-1 0 0,0 0 0,1 1 0,-1-1 0,1 0 0,0 0 0,-1 0 0,1 0 0,0 0 0,-1 0 0,1 0 0,0 0 0,0 0 0,0 0 0,0-1 0,0 1 0,0 0 0,0-1 0,0 1 0,0 0 0,1-1 0,-1 1 0,0-1 0,0 0 0,0 1 0,1-1 0,-1 0 0,0 0 0,0 0 0,1 0 0,-1 0 0,0 0 0,1 0-15,16-3 32,0-1 0,0-1 1,-1 0-1,0-1 0,0-1 1,-1-1-1,0 0 0,0-1 1,-1-1-1,6-4-32,-4 4 35,111-73 213,-127 82-249,-1 0 0,1 1-1,-1-1 1,1 0 0,0 1-1,-1-1 1,1 1 0,0-1-1,0 1 1,-1 0 0,1-1 0,0 1-1,0 0 1,0-1 0,0 1-1,-1 0 1,1 0 0,0 0-1,0 0 1,0 0 0,0 0-1,0 0 1,-1 0 0,1 0-1,0 0 1,0 0 0,0 0-1,0 1 1,-1-1 0,1 0 0,0 1-1,0-1 1,0 1 0,-1-1-1,1 0 1,0 1 0,-1 0-1,1-1 1,0 1 0,-1-1-1,1 1 1,-1 0 0,1 0-1,-1-1 1,1 1 0,-1 0 1,3 41-188,-4-31 172,4 66-10,-2-76 29,1 0 1,-1 0 0,1 1 0,0-1-1,-1 0 1,1 0 0,0 0 0,0-1-1,-1 1 1,1 0 0,0-1-1,0 1 1,0-1 0,0 0 0,0 0-1,0 1 1,0-1 0,0 0 0,0-1-1,0 1 1,0 0 0,0-1 0,-1 1-1,1-1 1,0 1 0,0-1 0,0 0-1,0 0 1,-1 0 0,1 0 0,0 0-1,-1 0 1,1 0 0,-1 0 0,1-1-1,-1 0-3,204-124 207,-102 80-91,-102 46-123,1 0 0,0 0 0,-1 1 0,1-1 0,-1 1 1,1-1-1,-1 1 0,1-1 0,-1 1 0,0 0 0,1 0 0,-1 0 0,0 0 0,0 0 0,1 0 1,-1 0-1,0 0 0,0 0 0,0 1 0,0-1 0,0 0 0,-1 1 0,1-1 0,0 0 0,-1 1 1,1-1-1,-1 1 0,1-1 0,-1 1 0,1-1 0,-1 1 0,0 0 0,0-1 0,0 1 0,0-1 1,0 1-1,0 0 0,-1 0 7,4 15-54,-3-15 52,1 0 1,-1 1-1,1-1 0,-1 1 0,1-1 1,0 0-1,0 1 0,0-1 1,0 0-1,0 0 0,1 0 1,-1 0-1,1 0 0,-1 0 0,1 0 1,0-1-1,-1 1 0,1 0 1,0-1-1,0 1 0,0-1 1,0 0-1,1 0 0,-1 0 1,0 0-1,0 0 0,1 0 0,-1-1 1,0 1-1,1-1 0,-1 1 1,1-1-1,1 0 2,65-13-4697,-32-11 1230</inkml:trace>
  <inkml:trace contextRef="#ctx0" brushRef="#br0" timeOffset="202849.55">21843 13939 7962,'-5'-3'1105,"3"3"-914,1-1-1,-1 1 1,1-1 0,0 1-1,-1-1 1,1 0 0,-1 0 0,1 0-1,0 1 1,0-1 0,0 0-1,-1 0 1,1-1 0,0 1-1,0 0 1,0 0 0,1-1-1,-1 1 1,0 0 0,0-1-1,1 1 1,-1 0 0,1-1-1,-1 1 1,1-1 0,0 1-1,-1-1 1,1 0 0,0 1-1,0-1 1,0 1 0,0-1-1,0 1 1,1-1 0,-1 1 0,0-1-1,1 1 1,-1-1 0,1 1-1,-1-1 1,1 1-191,9-10 123,0 2 1,0-1-1,1 1 0,0 1 1,1 0-1,0 0 0,0 2 1,0-1-1,1 1 1,10-3-124,-13 4 11,1 1 1,-1-1-1,1 2 1,0-1-1,0 1 1,0 1-1,0 0 1,1 1-1,-1 0 1,0 1-1,3 0-11,-12 1-8,0 1 1,0 0-1,0-1 0,0 1 0,0 0 1,0 0-1,-1 0 0,1 0 0,-1 0 1,1 1-1,-1-1 0,0 0 0,0 1 1,0-1-1,0 0 0,0 1 0,0 0 1,-1-1-1,1 1 0,-1-1 0,0 1 1,0 0-1,0-1 0,0 1 0,0-1 0,-1 1 1,1 0-1,-1-1 0,1 1 0,-1-1 1,0 1-1,0-1 0,0 1 8,-69 272-65,68-268 90,2-7-20,-1 1-1,1-1 0,-1 1 0,1-1 0,-1 1 1,1 0-1,0-1 0,-1 1 0,1-1 1,-1 1-1,1 0 0,0-1 0,0 1 0,0 0 1,-1 0-1,1-1 0,0 1 0,0 0 0,0-1 1,0 1-1,0 0 0,0 0 0,0-1 1,0 1-1,0 0 0,1-1 0,-1 1 0,0 0 1,0 0-1,1-1 0,-1 1 0,0-1 0,1 1 1,-1 0-1,0-1 0,1 1 0,-1-1 1,1 1-1,-1-1 0,1 1 0,0-1 0,-1 1 1,1-1-1,-1 1 0,1-1 0,0 0 1,-1 0-1,1 1 0,0-1 0,-1 0 0,1 0 1,0 0-1,0 1 0,-1-1 0,2 0-4,8-3 23,0 0-1,0-1 1,0 0-1,-1 0 1,1-1-1,-1 0 1,0-1-1,-1 0 1,1-1-1,-1 1 1,0-1-1,-1-1 0,0 0 1,3-4-23,15-13 64,-2-2 0,-1-1 1,-1-1-1,-1-1 0,-1 0 0,-2-2 0,10-25-64,-33 70-17,1 1-1,0 0 1,1 1-1,0-1 0,1 1 1,1 0-1,1 0 1,0 0-1,0 0 0,2 0 1,0 0-1,1-1 1,0 1-1,1 0 0,2 6 18,-3-18 6,-1 0 1,1 0-1,0 0 0,0 0 0,0 0 0,0 0 0,1-1 1,-1 1-1,1-1 0,-1 0 0,1 1 0,0-1 0,0 0 1,0-1-1,0 1 0,0 0 0,0-1 0,1 0 0,-1 0 0,0 0 1,1 0-1,-1 0 0,1-1 0,-1 1 0,1-1 0,-1 0 1,4 0-7,5-1 27,-1-1 1,1 0 0,-1 0 0,0-1 0,0 0 0,0-1 0,9-5-28,0 0 45,0 0 1,-1-2 0,-1 0 0,0-2-1,0 0 1,-1 0 0,-1-2 0,-1 0-1,0-1 1,0 0 0,-2-1-1,0-1 1,-1 0 0,5-13-46,-14 28 29,-1-1 0,0-1 0,-1 1 0,1 0 0,-1 0 0,0-1 0,0 1 0,0 0 0,0-1 0,-1 1 0,0-1 0,0 1 0,0-1 0,-1 1 0,1-1 0,-2-3-29,-5 7 132,2 5-128,1 0 0,0 0 0,0 1 1,1 0-1,0 0 0,0 0 0,0 0 0,0 1 0,1-1 0,0 1 1,0-1-1,0 1 0,1 0 0,-1-1 0,1 1 0,1 0 1,-1 0-1,1 1-4,-1-2 14,1-1 1,-1 0-1,1 0 1,0 0-1,0 0 1,0 0-1,0 1 1,1-1-1,0 0 0,0 0 1,0 0-1,0 0 1,0 0-1,1-1 1,0 1-1,0 0 1,0-1-1,0 1 1,1-1-1,-1 1 1,1-1-1,0 0 1,0 0-1,0-1 1,0 1-1,0 0 1,1-1-1,-1 0 1,1 0-1,0 0 1,-1 0-1,1-1 1,0 1-1,0-1 0,2 1-14,51-2 990,6-16-3964</inkml:trace>
  <inkml:trace contextRef="#ctx0" brushRef="#br0" timeOffset="203834.379">13504 16332 8866,'-15'7'4134,"11"21"-2825,4-26-1322,2 46 34,2 1 0,2-1-1,3 0 1,1 1-21,2 1 116,1 0 0,3-1-1,2-1 1,2 0 0,7 7-116,-21-44 26,-2-4-13,-1-1 0,1 1 0,-1 0 0,0 0 0,-1 0 1,0 0-1,0 1 0,0-1 0,-1 1 0,0 3-13,-2-8-178,-1 0 0,1 0 0,-1 0 0,0 0 0,1 0 0,-2 0 0,1-1 0,0 1 0,0-1 0,-1 0 0,1 0 0,-1 0 0,0 0 0,0 0 0,1 0 0,-1-1 0,0 1 0,0-1 0,-1 0 0,1 0 0,0 0 0,0 0 0,-1 0 0,1-1 0,0 0 0,-1 0 0,1 0 0,-2 0 179,-53 6-3252</inkml:trace>
  <inkml:trace contextRef="#ctx0" brushRef="#br0" timeOffset="204390.852">13026 16745 8402,'1'-11'479,"1"1"1,0-1-1,1 1 1,0 0-1,0 0 1,1 0-1,0 1 1,1-1-1,0 1 1,1 0-480,87-88 1365,-35 48-1221,2 3-1,2 3 1,2 2 0,2 3 0,1 3 0,66-24-144,-119 54 25,1 0 1,0 1 0,0 0 0,0 2-1,0 0 1,0 0 0,0 1 0,1 1-1,-1 1 1,3 0-26,-15-1 3,0 0 0,1 1-1,-1-1 1,0 0 0,1 1 0,-1 0 0,0 0 0,0 0-1,0 0 1,0 1 0,0-1 0,0 1 0,0-1-1,0 1 1,0 0 0,-1 0 0,1 1 0,-1-1 0,1 0-1,-1 1 1,0 0 0,0-1 0,0 1 0,-1 0-1,1 0 1,0 0 0,-1 0 0,0 0 0,0 0 0,0 1-1,0-1 1,-1 0 0,1 0 0,-1 1 0,1 2-3,-2 10 67,0-1 0,-1 1 0,-1-1 0,0 0 1,-1 0-1,-1 0 0,0-1 0,-1 1 0,-5 6-67,6-7 72,-109 221 1224,112-232-1277,0 0-1,1 0 1,0 0-1,-1 1 1,1-1-1,0 0 1,1 1 0,-1-1-1,1 1 1,-1-1-1,1 0 1,0 1-1,0-1 1,1 1-1,-1-1 1,1 1-1,-1-1 1,1 0 0,0 1-1,0-1 1,1 0-1,-1 0 1,1 0-1,0 0 1,-1 0-1,1 0 1,1 0 0,-1 0-1,0-1 1,1 1-1,-1-1 1,1 0-1,2 2-18,5-1 20,-1 0 1,1-1-1,0 0 0,0-1 0,0 0 0,0-1 1,-1 0-1,1 0 0,0-1 0,0 0 1,0-1-1,0 0 0,1-1-20,-3 2 12,44-9 51,-1-3 0,0-2 0,0-2 0,-2-2 1,0-2-1,28-18-63,-66 33 14,0 0 1,0 0-1,0-1 0,-1-1 1,0 0-1,-1 0 1,0-1-1,0 0 1,-1-1-1,0 0 0,0 0-14,-7 7 4,0 1 0,0-1-1,0 0 1,0 1 0,-1-1-1,1 0 1,-1 0 0,0 1-1,0-1 1,0 0 0,0 0-1,0 0 1,0 1 0,-1-1-1,0 0 1,1 0-1,-1 1 1,0-1 0,0 1-1,0-1 1,-1 1 0,1-1-1,-1 1 1,1 0 0,-1-1-1,0 1 1,0 0 0,0 0-1,0 0-3,-69-47 42,62 44-37,1 1 0,-1 0-1,0 0 1,-1 1 0,1 0-1,-1 0 1,1 1-1,-1 1 1,0 0 0,1 0-1,-1 0 1,0 1 0,0 1-1,0 0 1,-8 2-5,13 0-3,1 1 0,0 0-1,1 0 1,-1 0 0,1 0 0,-1 1 0,1-1 0,1 1 0,-1 0 0,1 0-1,-1 0 1,1 0 0,1 0 0,-1 0 0,1 0 0,0 1 0,0-1 0,0 1-1,1-1 1,0 1 0,0-1 0,1 1 0,-1-1 0,1 0 0,0 1 0,0-1-1,1 0 1,0 1 0,0-1 0,0 0 0,0 0 0,4 4 3,-2-4 3,1 0 0,0 0 1,1 0-1,-1-1 0,1 0 1,0 0-1,0 0 0,1 0 1,-1-1-1,0 0 0,1-1 1,0 1-1,0-1 0,0-1 1,0 1-1,0-1 0,0 0 1,0-1-1,0 0 0,0 0 1,1 0-1,-1-1 0,0 0 1,3-1-4,6 0 21,1-1 1,-1 0-1,-1-1 1,1-1-1,-1 0 1,0-1-1,0-1 1,0 0-1,-1-1 1,0 0-1,0-1 1,-1-1-1,-1 0 1,0-1-1,0 0 1,8-11-22,25-35 128,-25 31-1602,1-1-3364,-9 15 857</inkml:trace>
  <inkml:trace contextRef="#ctx0" brushRef="#br0" timeOffset="205690.53">14730 16167 9850,'-44'12'6522,"-1"43"-5013,43-50-1406,-5 4-40,0 1-1,1 0 1,0 1 0,0-1-1,1 1 1,1 0 0,0 1-1,0-1 1,1 1 0,1-1-1,0 1 1,1 0 0,0 0-1,0 0 1,2 8-63,0-16 14,0-1 0,0 1 0,1-1 0,-1 0 0,1 0 0,0 0 1,0 0-1,0 0 0,0 0 0,1 0 0,-1 0 0,1-1 0,0 0 0,-1 1 0,1-1 0,0 0 0,0 0 0,1 0 0,-1-1 0,0 1 1,0-1-1,1 0 0,-1 0 0,1 0 0,-1 0 0,2-1-14,93 5 175,-73-8-128,0-2-1,-1 0 1,0-2-1,0 0 0,0-2 1,-1 0-1,0-2 0,5-4-46,-21 11 10,-6 3-14,0 0 1,0-1-1,0 1 1,1 0-1,-1 0 1,1 0-1,-1 0 1,0 1-1,1-1 1,-1 0-1,1 1 1,0-1-1,-1 1 1,1-1-1,0 1 0,-1-1 1,1 1-1,0 0 1,-1 0-1,1 0 1,0 0-1,-1 0 1,1 1-1,0-1 1,-1 0-1,1 1 1,-1-1-1,1 1 1,0 0-1,-1-1 1,1 1-1,-1 0 0,0 0 1,1 0-1,-1 0 1,1 0 3,-1 8-34,-1-1 0,1 0 1,-1 0-1,-1 0 0,1 1 0,-2-1 0,1 0 1,-1 0-1,0 0 0,0 0 0,-4 6 34,2-1-24,-82 268-12,80-262 60,0 0-1,-2 0 1,0-1 0,-1 1-1,-1-2 1,0 0 0,-1 0 0,-1-1-1,-1 0 1,0-1-24,12-14 9,0 1 0,1-1 0,-1 0-1,0 0 1,0 0 0,0 0 0,1 0-1,-1 0 1,0-1 0,0 1 0,-1 0 0,1 0-1,0-1 1,0 1 0,0-1 0,0 1-1,-1-1 1,1 1 0,0-1 0,0 0 0,-1 0-1,1 1 1,0-1 0,0 0 0,-1 0-1,1 0 1,0 0 0,-1-1 0,1 1 0,0 0-1,0 0 1,-1-1 0,1 1 0,0-1-1,0 1 1,0-1 0,0 0 0,-1 1 0,1-1-1,0 0 1,0 0 0,0 1 0,0-1-1,1 0 1,-1 0 0,0 0 0,0 0 0,0-1-9,0-5 16,-1 0 1,2 1 0,-1-1 0,1 0 0,0 0 0,0 1 0,1-1 0,0 0-1,0 0 1,0 1 0,1-1 0,0 1 0,0-1 0,1 1 0,0 0-1,0 0 1,2-2-17,10-20-7,1 0 1,1 1-1,2 0 0,1 2 0,12-12 7,10-14-7,165-225 50,-129 127 38,-76 144-81,0-1-1,0 1 1,0 0 0,0-1-1,-1 1 1,0-1 0,0 0 0,-1 1-1,0-1 1,1 0 0,-2 1-1,1-1 1,-2-5 0,1 10-4,0 0 0,0 0-1,0 0 1,0 0 0,0 0 0,0 0-1,0 0 1,0 0 0,0 1 0,-1-1-1,1 0 1,0 1 0,-1-1 0,1 1-1,0-1 1,-1 1 0,1 0 0,-1-1-1,1 1 1,0 0 0,-1 0 0,1 0-1,-1 0 1,1 1 0,-1-1 0,1 0-1,0 0 1,-1 1 0,1-1 0,-1 1-1,1-1 1,0 1 0,0 0 0,-1-1-1,1 1 1,0 0 0,0 0 0,-1 0 4,-84 72-210,71-57 197,1 1-1,0 0 1,1 1-1,1 1 0,0 0 1,2 0-1,0 1 1,1 1-1,1-1 1,1 2-1,1-1 1,1 1 13,4-15 1,0 1 1,0 0 0,1-1-1,0 1 1,1 0 0,-1-1 0,1 1-1,1 0 1,0-1 0,0 0 0,0 1-1,1-1 1,0 0-2,-2-3 2,1-1 1,0 0-1,-1 0 0,1-1 1,1 1-1,-1 0 0,0-1 0,0 1 1,1-1-1,0 1 0,-1-1 1,1 0-1,0 0 0,0-1 1,0 1-1,0-1 0,0 1 1,1-1-1,-1 0 0,0 0 0,1 0 1,-1-1-1,1 1 0,-1-1 1,0 0-1,1 0 0,-1 0 1,1 0-1,0 0-2,17-6 23,0 0 0,-1-1 0,0-1 0,0-1-1,-1-1 1,0-1 0,0 0 0,-2-1 0,1-1 0,-1-1 0,4-5-23,21-18 61,-1-1 1,-2-3-1,-2 0 0,-1-3-61,-14 14 23,-1-1 0,-1-1 1,-2 0-1,-1-2 0,-2 0 0,-1 0 0,9-35-23,-21 63-2,-1-1 1,1 0 0,-1 0-1,0 1 1,-1-1 0,1 0-1,-2 0 1,1 0 0,-1 0-1,0 0 1,0 0 0,0 0-1,-2-2 2,1 7-5,0 0 0,0-1-1,0 1 1,0 0 0,-1 0-1,1 1 1,-1-1 0,1 0-1,-1 1 1,0 0 0,0-1-1,1 1 1,-1 0 0,0 0-1,0 1 1,0-1 0,0 1-1,0-1 1,0 1 0,0 0-1,0 0 1,0 0 0,0 1-1,0-1 1,0 1 0,0-1-1,0 1 1,0 0 0,0 0-1,0 1 1,0-1 0,1 0-1,-1 1 1,1 0 0,-1 0-1,1-1 1,0 1 0,-1 1-1,1 0 6,-21 12-31,1 2-1,0 1 0,2 1 1,0 1-1,1 0 1,1 2-1,-2 4 32,9-13-6,1 1-1,0 0 1,1 0 0,1 1 0,0 0-1,1 1 1,1 0 0,0 0 0,1 0 0,1 0-1,0 1 1,1 0 0,1 0 0,1 0-1,1 0 1,0 0 0,1 0 0,0 0-1,2 0 1,0-1 0,1 1 0,1 1 6,-3-12 2,1 0 0,0 0 0,0 0 0,0 0 0,1-1 0,0 1 0,0-1 1,1 0-1,-1 0 0,1-1 0,0 0 0,1 1 0,-1-2 0,1 1 0,-1 0 0,1-1 1,0 0-1,0-1 0,0 1 0,1-1 0,-1 0 0,1-1 0,-1 0 0,1 0 0,-1 0 1,1-1-1,0 0 0,-1 0 0,5-1-2,9-2 20,0 0 0,-1-2 0,1 0 0,-1-2 0,0 0 0,-1-1 0,0-1 0,0 0 0,-1-1 0,0-2 0,0 1 0,-2-2 0,1 0 0,-2-1 0,0 0 0,0-1 0,-1-1 0,4-8-20,26-60 151,-45 196-454,2-109 305,1-1 0,0 0 0,0 0 0,0 0 0,0 1 0,0-1 0,0 0 0,1 0 0,-1 0 0,1-1 0,-1 1 0,1 0 0,0-1 0,0 1 0,0-1 0,-1 1 0,1-1 0,1 0 0,-1 0 0,0 0 0,0 0 0,0 0 0,1 0 0,-1 0 0,0-1 0,1 1 0,-1-1 0,0 0 0,2 0-2,74-11 86,-26-9-24,-1-1 0,-1-3 0,-1-2 0,43-32-62,-5 6-13,-87 51 7,1 1 0,-1-1 1,1 1-1,-1 0 0,1-1 0,0 1 1,-1 0-1,1 0 0,-1-1 0,1 1 1,0 0-1,-1 0 0,1 0 0,0 0 1,-1 0-1,1 0 0,0 0 1,-1 0-1,1 0 0,0 0 0,-1 0 1,1 0-1,0 0 0,-1 0 0,1 1 1,0-1-1,-1 0 0,1 1 0,-1-1 1,1 0-1,-1 1 0,1-1 0,0 1 1,-1-1-1,1 0 0,-1 1 1,0-1-1,1 1 0,-1 0 0,1-1 1,-1 1-1,0-1 0,0 1 0,1 0 1,-1-1-1,0 1 0,0-1 0,0 1 1,1 0-1,-1-1 0,0 1 1,0 0-1,0 0 0,0-1 0,0 1 1,-1 0-1,1-1 0,0 1 6,2 7-31,-1-1 32,1 1 0,-1-1 0,1 0 0,1 0 0,-1 1 0,1-2 0,0 1 0,1 0 0,0-1 0,0 1 1,0-1-1,1 0 0,0-1 0,0 1 0,0-1 0,1 0 0,0 0 0,0-1 0,0 0 0,0 0 0,3 2-1,220 58 191,-200-51-191,-1 1 1,-1 1-1,-1 1 1,0 2-1,-1 0 1,-1 2-1,0 1 1,-2 0-1,3 6 0,-20-22-8,-1 1 0,1 1-1,-1-1 1,0 1 0,0-1 0,-1 1 0,0 0-1,0 0 1,-1 1 0,0-1 0,0 0 0,0 6 8,-2-10-1,0 1 0,0-1 0,0 1 0,0-1 0,0 1 0,-1-1 0,0 0 0,0 1 0,0-1 0,0 0 0,0 0 0,0 1-1,-1-1 1,0 0 0,0 0 0,1-1 0,-2 1 0,1 0 0,0-1 0,0 1 0,-1-1 0,0 0 0,1 1 0,-1-1 0,0-1 0,0 1 0,0 0 0,-2 0 1,-3 1 34,0 0-1,-1 0 1,1-1-1,-1 0 0,0 0 1,1-1-1,-1-1 1,0 1-1,0-1 0,0-1 1,0 1-1,1-2 1,-1 1-1,0-1 0,1 0 1,-1-1-1,1 0 1,0-1-1,-4-1-33,-3-2 100,0-1 1,1-1-1,-1 0 0,2-1 1,-1-1-1,1 0 0,1-1 1,0 0-1,-9-13-100,14 18 13,1 0-1,0-1 1,0 0-1,1 0 1,0 0-1,0 0 1,1-1-1,0 0 1,1 0-1,0 0 1,0 0-1,1-1 1,0 1-1,1-1 1,0 1-1,0-1 1,1 1-1,0-1 1,1 0-1,0 1 1,1-1-1,0 1 1,0 0-1,1-1 1,0 1 0,0 0-1,1 1 1,1-1-1,-1 1 1,1-1-1,3-2-12,1 2-58,1 0-1,0 1 1,0 0 0,0 1-1,1 0 1,0 0 0,1 1-1,-1 1 1,1 0 0,12-3 58,75-14-5525,-54 16 1378</inkml:trace>
  <inkml:trace contextRef="#ctx0" brushRef="#br0" timeOffset="207660.431">17889 16098 8162,'-28'-28'7011,"-10"32"-4614,-29 45-1623,62-44-746,0 0 0,1 1 0,0-1 1,0 1-1,0 0 0,1 0 0,0 1 0,0-1 0,0 1 0,1 0 1,0-1-1,0 1 0,1 0 0,0 0 0,0 0 0,0 0 0,1 0 1,0 0-1,1 3-28,0-8 6,-1 1 0,1-1 0,-1 0 0,1 0 0,0 0 0,0 0 0,0 0 0,0 0 0,0 0 0,0 0 0,0-1 0,1 1 0,-1 0 0,1-1 0,-1 1 0,1-1 0,0 1 0,0-1 0,-1 0 0,1 0 0,0 0 0,0 0 0,0 0 0,0 0 0,0-1 0,1 1 0,-1 0 0,0-1 0,0 0 0,0 1 0,0-1 0,1 0-6,71-11 122,-38-2-138,-1-1-1,-1-2 0,0-2 0,-1-1 1,-1-1-1,-1-2 0,16-16 17,-3 10-205,-44 28 197,1 1 0,0-1 0,0 1 1,-1-1-1,1 1 0,0-1 0,0 1 1,-1 0-1,1-1 0,-1 1 0,1 0 1,-1-1-1,1 1 0,-1 0 0,1 0 1,-1 0-1,1-1 0,-1 1 0,0 0 1,0 0-1,1 0 0,-1 0 1,0 0-1,0 0 0,0-1 0,0 1 1,0 0-1,0 0 0,0 0 0,-1 0 1,1 0-1,0 0 0,0 0 0,-1 0 8,1 0-7,-1 124-406,12 101 413,2-41 45,-13-176-16,0-1 0,-1 0 1,0 1-1,-1-1 0,0 0 0,0 0 0,-1 0 1,1 0-1,-2 0 0,1-1 0,-1 1 0,-5 6-29,7-12 42,0 1-1,0-1 0,0 1 0,0-1 1,0 0-1,0 0 0,-1 0 1,1 0-1,-1 0 0,0 0 0,1-1 1,-1 1-1,0-1 0,0 0 0,0 0 1,0 0-1,0 0 0,0 0 1,0-1-1,0 1 0,-1-1 0,1 0 1,0 0-1,0 0 0,0-1 0,0 1 1,0-1-1,0 1 0,0-1 1,0 0-1,0 0 0,0-1 0,0 1 1,-1-1-42,-1-1 36,1 1 0,-1-1 0,1 0 0,0 0 1,0-1-1,0 1 0,0-1 0,0 0 0,1 0 1,0 0-1,0 0 0,0-1 0,0 1 0,1-1 1,0 0-1,-1 1 0,2-1 0,-1 0 1,1 0-1,0 0 0,0-1 0,0 1 0,0 0 1,1 0-1,0-1 0,0 1 0,1-2-36,4-10 9,0 0 0,1 1 0,0 0 0,2 0 0,0 1-1,1 0 1,0 0 0,1 1 0,1 0 0,1 0-9,-11 12 0,176-211 62,-150 181-46,-8 10-3,0-1 1,-1-1-1,-2 0 1,0-1 0,-2-1-1,9-21-13,-16-2 12,-7 48-14,0 0-1,0 0 1,0-1 0,0 1-1,-1 0 1,1 0 0,0 0-1,0 0 1,-1 0 0,1 0 0,-1 0-1,1 0 1,-1 0 0,1 0-1,-1 0 1,0 0 0,1 0-1,-1 0 1,0 0 0,0 0 0,0 1-1,1-1 1,-1 0 0,0 1-1,0-1 1,0 1 0,0-1-1,0 1 1,0-1 0,0 1 0,-1 0-1,1-1 1,0 1 0,0 0-1,0 0 1,0 0 0,0 0-1,0 0 1,-1 0 0,1 0-1,-1 0 4,-2 3-12,1-1 0,-1 1 1,1-1-1,-1 1 0,1 0 1,0 1-1,0-1 1,0 0-1,1 1 0,-1 0 1,1-1-1,0 1 1,0 0-1,0 0 0,0 0 1,1 1-1,0-1 0,0 0 1,0 0-1,0 1 1,1-1-1,-1 1 0,1-1 1,0 2 10,-1 6-16,-1 1-1,2-1 1,0 1 0,0 0-1,1-1 1,1 1 0,0-1 0,1 0-1,0 1 1,2 4 16,-4-16 1,0 1 0,0-1 0,0 1 0,0-1 0,0 0 0,0 0 0,1 1 0,-1-1 0,0 0 0,1 0-1,-1 0 1,1 0 0,-1-1 0,1 1 0,-1 0 0,1 0 0,0-1 0,-1 1 0,1-1 0,0 0 0,-1 1 0,1-1 0,0 0 0,0 0 0,-1 0 0,1 0 0,0-1 0,-1 1 0,1 0-1,0-1 1,-1 1 0,1-1 0,0 1 0,-1-1 0,1 0-1,59-33 90,-41 20-64,-1-1 0,0-1 0,-2 0 1,0-2-1,0 0 0,-2 0 0,0-2 1,-1 0-1,-1-1 0,-2 0 0,1 0 1,-2-2-1,-1 1 0,-1-1 0,-1 0 0,-1-1 1,-1 0-1,-1 0 0,-1 0 0,-1 0 1,-1-5-27,-1 16 4,-1-1 0,0 1 0,-1 0 0,0-1 1,-1 1-1,0 0 0,-5-10-4,8 21-4,0 1 0,-1 0-1,1-1 1,0 1 0,0 0 0,-1-1 0,1 1-1,0 0 1,-1 0 0,1-1 0,-1 1 0,0 0 0,1 0-1,-1 0 1,0 0 0,0 0 0,0 0 0,0 0-1,0 0 1,0 0 0,0 0 0,0 1 0,0-1-1,0 0 1,0 1 0,0-1 0,0 1 0,-1-1 0,1 1-1,0-1 1,-1 1 0,1 0 0,0 0 0,0 0-1,-1-1 1,1 1 0,0 1 0,-1-1 0,1 0-1,0 0 1,-1 0 0,1 1 0,0-1 0,0 0 0,-1 1-1,1 0 1,0-1 0,0 1 0,0-1 0,0 1-1,0 0 1,0 0 0,0 0 0,0 0 0,0 0 0,0 0-1,0 0 1,0 0 4,-7 13-24,1 0 1,1 0-1,0 0 0,1 1 0,1 0 0,0 0 1,1 0-1,0 0 0,2 0 0,-1 1 1,2-1-1,0 8 24,1-3-3,0 0-1,1-1 1,1 1 0,1-1 0,0 1 0,2-1-1,0-1 1,1 1 0,1-1 0,1 0 0,0-1-1,1 0 1,1-1 0,1 0 0,8 10 3,-17-23 8,0 1 0,0-1 1,0 0-1,0 0 0,1 0 0,-1 0 1,1-1-1,0 1 0,0-1 1,0 0-1,0 0 0,0-1 0,0 1 1,1-1-1,-1 0 0,0 0 0,1 0 1,-1 0-1,1-1 0,-1 0 1,1 0-1,-1 0 0,0 0 0,1-1 1,-1 0-1,1 0 0,-1 0 1,0 0-1,1-1 0,-1 1 0,0-1 1,0 0-1,0-1 0,0 1-8,78-109 334,-74 98-318,-1 0 1,0 0-1,0-1 1,-2 0-1,1 0 1,-2 0 0,0 0-1,-1-1 1,0 0-1,-1 1 1,0-14-17,0 10-6,0 7-87,-1 20-25,-4 21 41,-13-15 125,14 71-59,1-80 8,0 1 0,0-1 1,1 1-1,-1-1 0,2 1 0,-1 0 1,1-1-1,0 1 0,0-1 0,1 0 1,0 1-1,0-1 0,0 0 0,1 0 1,1 1 2,8-24 133,-11 13-114,34-209 298,-29 163-316,38 117-377,-42-64 377,0-1-1,0 0 1,0 0-1,0 0 1,0-1-1,0 1 1,0 0-1,0-1 1,1 1-1,-1-1 0,1 0 1,-1 0-1,1 0 1,0 0-1,-1 0 1,1-1-1,0 1 1,-1-1-1,1 0 1,0 1-1,0-1 1,-1 0-1,1-1 1,0 1-1,0-1 1,-1 1-1,1-1 0,0 0 1,-1 0-1,1 0 1,-1 0-1,1 0 1,0-1-1,71-60 56,-54 39-29,0-1 1,-2 0-1,0-2 0,-2 0 0,-1-1 0,-1 0 0,-1-1 1,-2-1-1,0 0 0,-3 0 0,6-29-27,-13 52-3,0 1 0,0-1-1,-1 1 1,0 0 0,0-1 0,0 1-1,-1-1 1,1 1 0,-1-1 0,-1 1 0,1 0-1,-2-3 4,2 7-3,1 0 0,-1 1 0,0-1 0,0 0 0,0 1-1,0-1 1,0 1 0,0-1 0,0 1 0,0-1 0,0 1 0,0 0-1,0-1 1,0 1 0,0 0 0,0 0 0,0 0 0,0 0 0,0 0-1,0 0 1,-1 0 0,1 0 0,0 0 0,0 0 0,0 1 0,0-1-1,0 1 1,0-1 0,0 0 0,0 1 0,0 0 0,0-1-1,1 1 1,-1-1 0,0 1 0,0 0 0,0 0 0,1-1 0,-1 2 3,-6 4-15,0 1 0,1 1 1,0-1-1,1 1 0,0 0 1,0 0-1,0 1 0,1 0 1,1-1-1,-1 1 0,2 0 1,-1 1-1,1-1 0,0 0 1,1 4 14,-4 11-5,2 0 1,1 0-1,1 0 1,1 0-1,1 0 1,1 0 0,1-1-1,2 1 1,0 0-1,1-1 1,1 0 0,2-1-1,0 0 1,1 0-1,1-1 1,1 0-1,1 0 1,1-2 0,11 14 4,-18-26 7,0 0 1,0 0 0,0 0 0,1 0 0,0-1 0,1-1-1,-1 0 1,1 0 0,0 0 0,0-1 0,0 0 0,1-1-1,0 0 1,-1-1 0,1 1 0,2-2-8,-10 0 8,-1-1 0,0 0 1,1 0-1,-1 0 0,0 0 1,0 0-1,1 0 0,-1-1 0,0 1 1,1 0-1,-1-1 0,0 1 0,0-1 1,0 1-1,0-1 0,1 0 1,-1 1-1,0-1 0,0 0 0,0 0 1,0 0-1,0 1 0,-1-1 0,1 0 1,0 0-1,0 0 0,-1-1 1,1 1-1,0 0 0,-1 0 0,1 0 1,-1 0-1,1-1 0,-1 1 0,0 0 1,0-1-1,0 1 0,1 0 1,-1 0-1,0-1 0,0 1 0,-1-1-8,-13-55 232,6 43-254,0 1 1,-1 0-1,0 1 1,0 0 0,-2 0-1,1 1 1,-2 0-1,1 1 1,-1 0 0,-1 1-1,0 0 1,0 1-1,-1 1 1,0 0-1,-3-1 22,-37-13-308,0 3 0,-1 2-1,-29-4 309,46 11-96,24 6 76,-35-16 166,61 4 103,76-5-115,429-66-691,-480 84-696,-27 8-2310,-30 2-188</inkml:trace>
  <inkml:trace contextRef="#ctx0" brushRef="#br0" timeOffset="207920.928">18277 15604 12515,'20'-23'3873,"-17"8"623,5 3-3255,-5 6-985,-2 1-616,-5 16-3945,-28 1-192</inkml:trace>
  <inkml:trace contextRef="#ctx0" brushRef="#br0" timeOffset="209365.556">20555 15281 6801,'-11'-80'8268,"8"76"-7325,2 11-605,3 17-275,6 36-175,3 0 1,3 0 0,2-2-1,13 30 112,-24-73 11,1 0-1,1 0 1,0 0 0,0-1-1,2 0 1,0-1-1,0 1 1,2-2-1,-1 1 1,11 7-11,-18-17 11,0-1 1,1 1-1,-1-1 1,1 0 0,-1-1-1,1 1 1,0 0-1,0-1 1,0 0-1,-1 0 1,1 0 0,0-1-1,0 1 1,1-1-1,-1 0 1,0 0-1,0 0 1,0-1 0,0 1-1,0-1 1,0 0-1,0 0 1,-1-1-1,1 1 1,0-1 0,0 1-1,-1-1 1,1-1-1,-1 1 1,0 0-1,0-1 1,0 1 0,0-1-1,0 0 1,0 0-1,-1 0 1,1-1-1,-1 1 1,0-1 0,1-1-12,7-15 64,-1 0 0,0-1 0,-2-1 0,0 1 0,-2-1 0,0 0 0,-1-1 0,-2 1 1,0-1-1,-1 1 0,-2-1 0,0 0 0,-1 1-64,2 16 11,-2-35 84,-1 0 1,-1 1 0,-3 0-1,-2-4-95,-1 25 20,7 49-62,2 9 6,1 0 0,2 1 0,2-1 0,1 0 0,3-1 0,0 0 0,3 0 0,3 5 36,-8-30 29,0 1 0,1-1 0,1-1 0,0 1-1,1-1 1,0-1 0,0 0 0,2 0 0,-1-1 0,1 0 0,1-1 0,0 0 0,0-1 0,0 0 0,1-1 0,0 0 0,13 4-29,-108-35-674,9 7-761</inkml:trace>
  <inkml:trace contextRef="#ctx0" brushRef="#br0" timeOffset="209623.986">20547 15540 9554,'2'3'2080,"17"6"865,13 0-2817,23 2-40,7-4-32,20-4 32,1-6 16,13-4-144,-14-1 664,-3 2-3640,-20-1 1303</inkml:trace>
  <inkml:trace contextRef="#ctx0" brushRef="#br0" timeOffset="210265.941">21310 15376 10018,'-81'47'5219,"-20"48"-3871,99-91-1292,-1-2-6,1 0 0,0 0 1,0 1-1,0-1 0,0 1 1,1-1-1,-1 1 0,1 0 1,-1-1-1,1 1 1,0 0-1,0 0 0,0 0 1,1 0-1,-1 0 0,1 2-50,1-4 21,0 1-1,0-1 1,1 0-1,-1 0 1,1 0-1,-1 0 0,1 0 1,-1 0-1,1 0 1,0 0-1,-1-1 1,1 1-1,0-1 0,0 1 1,-1-1-1,1 0 1,0 0-1,0 1 1,0-1-1,-1 0 1,1-1-1,0 1 0,0 0 1,0-1-1,-1 1 1,1 0-1,0-1 1,-1 0-1,1 1 0,0-1 1,-1 0-1,1 0 1,-1 0-1,1 0-20,21-11 73,-1-1 0,0 0 0,0-2 0,-2 0 0,0-2 0,-1 0 0,0-1 0,8-12-73,7-10 131,-33 40-134,0 1-1,0-1 0,0 1 1,-1-1-1,1 0 1,0 1-1,-1-1 1,1 1-1,0-1 1,-1 1-1,1 0 1,0-1-1,-1 1 1,1 0-1,-1-1 1,0 1-1,1 0 1,-1 0-1,1 0 0,-1-1 1,0 1-1,0 0 1,1 0-1,-1 0 1,0 0-1,0-1 1,0 1-1,0 0 1,0 0-1,0 0 1,0 0-1,0 0 1,0-1-1,-1 1 1,1 0-1,0 0 0,0 0 1,-1-1-1,1 1 1,-1 0-1,1 0 1,-1 0 3,1 5-20,1 16 4,1-1 1,1 1-1,1-1 0,1 0 1,0 0-1,2 0 0,0-1 1,5 7 15,-10-22 26,1 0 0,1 0 0,-1 0 0,1 0 1,0-1-1,0 1 0,0-1 0,0 0 0,1 0 1,-1-1-1,1 1 0,0-1 0,1 0 0,-1 0 1,0-1-1,1 1 0,-1-1 0,1-1 0,0 1 1,0-1-1,-1 0 0,1 0 0,0-1 0,0 1 1,0-1-1,0-1 0,0 1 0,0-1 1,0 0-1,0 0 0,-1-1 0,1 0 0,0 0 1,0 0-28,15-5 121,-1-1 0,0 0 0,0-2 0,-1 0 0,0-1 0,-1-1 0,0-1 0,-1 0-1,8-9-119,-15 13 37,-1 0-1,0-1 0,0 0 1,-1 0-1,-1-1 0,0 0 0,0 0 1,-1-1-1,0 0 0,-1 0 1,-1 0-1,0 0 0,-1-1 1,3-12-38,-4 3 19,-1 0-1,-2-1 0,0 1 0,0 0 0,-2 0 0,-1 0 0,-1 0 0,-1 1 0,-1-1 0,0 1 1,-10-17-18,-21-26 13,38 65-15,-1-1 1,1 0 0,0 1-1,0-1 1,0 0-1,0 1 1,0-1-1,-1 0 1,1 0 0,0 1-1,0-1 1,-1 0-1,1 0 1,0 1 0,0-1-1,-1 0 1,1 0-1,0 0 1,0 0-1,-1 1 1,1-1 0,0 0-1,-1 0 1,1 0-1,0 0 1,-1 0-1,1 0 1,0 0 0,-1 0-1,1 0 1,0 0-1,-1 0 1,1 0-1,0 0 1,-1 0 0,1 0-1,0 0 1,-1 0-1,1 0 1,0-1-1,-1 1 1,1 0 0,0 0-1,0 0 1,-1-1-1,1 1 1,0 0 0,0 0-1,-1 0 1,1-1-1,0 1 1,0 0-1,0-1 1,-1 1 0,1 0-1,0 0 1,0-1-1,0 1 1,0 0-1,0-1 1,0 1 0,0 0-1,-1-1 1,1 1-1,0 0 1,0-1 1,3 28-146,8 6 118,1-1 1,2 0 0,2 0-1,0-2 1,2 0 0,2-1-1,0 0 1,2-2 0,1-1-1,9 7 28,54 52 102,-87-86-93,1 1 0,0-1 0,0 1 1,0-1-1,0 1 0,1 0 0,-1-1 1,0 1-1,0-1 0,0 1 0,0 0 1,0-1-1,0 1 0,1-1 0,-1 1 1,0 0-1,0-1 0,1 1 0,-1 0 1,0-1-1,0 1 0,1 0 0,-1-1 0,0 1 1,1 0-1,-1 0 0,0-1 0,1 1 1,-1 0-1,1 0 0,-1 0 0,0 0 1,1 0-1,-1-1 0,1 1 0,-1 0 1,0 0-1,1 0 0,-1 0 0,1 0-9,-14-8-64,0 0-1,0 0 0,-1 2 1,0-1-1,0 2 1,0 0-1,-1 1 0,0 0 1,-12-1 64,-281-38-915,284 39 1337,46 0 150,4 1-522,57-11-196,-1-5 1,-1-3-1,-1-3 0,72-34 146,-87 28-2414,-12-6-1485</inkml:trace>
  <inkml:trace contextRef="#ctx0" brushRef="#br0" timeOffset="212581.988">11914 17423 11474,'10'21'5452,"-3"22"-5231,-2 0 0,-1 0 0,-3 35-221,0 1 235,36 265 844,-33-378-494,-9-92-347,-5 0 0,-6 1 0,-15-48-238,6 83-2,16 84-84,8 25 10,5 21 9,1 0 1,2-1-1,2 0 1,1 0-1,2-1 1,2-1-1,12 24 67,-19-48-3,0 0 0,1-1 0,0 1 0,1-2 0,0 1-1,1-1 1,0-1 0,1 0 0,0 0 0,0-1 0,6 3 3,-11-8 32,1 0 1,-1-1-1,1 0 0,0 0 1,0 0-1,0-1 0,0 0 1,1-1-1,-1 0 0,0 0 1,1 0-1,-1-1 0,1 0 1,-1 0-1,1-1 1,-1 0-1,0 0 0,1-1 1,-1 0-1,0 0 0,0-1 1,4-2-33,-3 0 107,0-1 0,-1-1 0,0 1 1,0-1-1,0 0 0,-1-1 0,0 1 1,-1-1-1,1-1 0,-1 1 0,-1-1 0,0 1 1,0-1-1,-1 0 0,0-1 0,-1 1 1,1-1-1,-2 1 0,0-1 0,0 1 1,0-1-1,-1-3-107,1-7 63,-1 1 0,-1-1-1,0 0 1,-1 0 0,-1 1 0,-1-1 0,-1 1 0,-1 0-1,0 0 1,-2 1 0,0 0 0,-1 0 0,0 1 0,-2 0 0,0 0-1,-9-8-62,19 22-8,0 1-1,0 0 0,0-1 1,-1 1-1,1 0 0,-1 0 1,0 0-1,0 0 0,0 1 1,0-1-1,0 0 0,0 1 0,0-1 1,0 1-1,0 0 0,-1 0 1,1 0-1,-1 0 0,1 0 1,0 0-1,-1 1 0,0-1 1,1 1-1,-1 0 0,1 0 1,-1 0-1,1 0 0,-1 0 0,0 0 1,1 1-1,-1-1 0,1 1 1,-1-1-1,1 1 0,-1 1 9,0 1-78,1 1 0,0 0 0,0 0 0,0 1 0,0-1 0,1 0 0,0 0 0,0 1 0,0-1 0,0 1 0,1-1 0,0 1 0,0-1 0,0 1 0,0 0 78,0-5-5,18 118-3629,33-14-3578,-19-64 2484</inkml:trace>
  <inkml:trace contextRef="#ctx0" brushRef="#br0" timeOffset="213291">12662 17564 8650,'0'-1'128,"0"0"1,0 1-1,0-1 0,0 0 0,-1 1 1,1-1-1,0 0 0,0 0 1,0 1-1,-1-1 0,1 0 1,0 1-1,-1-1 0,1 0 1,-1 1-1,1-1 0,0 1 1,-1-1-1,1 1 0,-1-1 1,0 1-1,1-1 0,-1 1 1,1-1-1,-1 1 0,0 0 1,1-1-1,-1 1 0,0 0 1,1 0-1,-1 0 0,0-1 1,0 1-1,1 0 0,-1 0 1,0 0-1,0 0 0,1 0 1,-1 0-1,0 0 0,1 0 1,-1 1-1,0-1 0,0 0 1,1 0-1,-1 1 0,0-1 1,1 0-1,-1 1 0,0-1 0,1 0 1,-1 1-1,1-1 0,-1 1 1,1-1-1,-1 1 0,1 0 1,-1 0-129,-12 12 223,0 0 0,0 2 1,2-1-1,0 2 0,1-1 1,0 2-1,1-1 0,1 1 1,1 0-1,0 1 0,0 2-223,2-5 136,-1 1-1,2-1 0,0 1 1,1 0-1,1-1 0,0 1 0,1 8-135,1-19 25,-1-1 0,2 0 0,-1 1 0,0-1-1,1 1 1,0-1 0,0 0 0,0 0 0,1 0-1,-1 1 1,1-1 0,0-1 0,0 1 0,1 0-1,-1 0 1,1-1 0,0 1 0,0-1 0,0 0-1,0 0 1,0 0 0,1 0 0,-1-1 0,1 1-1,0-1 1,-1 0 0,1 0 0,0-1 0,1 1-1,-1-1-24,8 1 33,0-1-1,0-1 0,0 0 1,0 0-1,0-1 1,0-1-1,0 0 0,0-1 1,0 0-1,-1-1 0,1 0 1,-1-1-1,0 0 1,0 0-1,-1-2 0,0 1 1,0-1-1,8-7-32,-9 8 22,0-1-1,-1 0 0,1 0 1,-1-1-1,-1 0 0,1 0 1,-2-1-1,1 1 1,-1-2-1,0 1 0,-1-1 1,0 0-1,-1 0 1,0 0-1,0 0 0,-1-1 1,-1 0-1,1 1 1,-2-1-1,0 0 0,0 0 1,-1 0-1,0 0 1,-1 0-1,-1-5-21,2 13-3,0 0-1,-1 1 1,1-1 0,-1 0-1,0 1 1,0-1 0,0 1 0,0-1-1,0 1 1,-1 0 0,1-1-1,-1 1 1,1 0 0,-1 0 0,0 0-1,0 0 1,0 0 0,0 0-1,0 1 1,0-1 0,-1 1-1,1 0 1,-1-1 0,1 1 0,0 0-1,-1 0 1,0 0 0,1 1-1,-1-1 1,0 1 0,1-1 0,-1 1-1,0 0 1,1 0 0,-1 0-1,0 1 1,1-1 0,-1 0 0,0 1-1,1 0 1,-1 0 0,1 0-1,-1 0 1,1 0 0,-1 0 0,1 0-1,-1 2 4,-3 1-14,1 1 0,0 0 0,1 0 0,-1 1 0,1 0 0,0-1 0,1 1 0,0 0 0,-1 1 0,2-1 0,-1 1 0,1-1 0,0 1 0,0 0 0,1 0 0,0 0 0,0 0 0,1 0 0,0 1 13,-1-3-1,1 0 0,0 0-1,0 0 1,1 0 0,-1 0-1,1 0 1,0 0 0,0 0-1,1 0 1,0-1-1,0 1 1,0 0 0,0-1-1,0 1 1,1-1 0,0 0-1,0 0 1,0 0-1,1 0 1,-1-1 0,1 1-1,0-1 1,0 0 0,0 0-1,0 0 1,1-1-1,-1 1 3,6-2 20,-1 0 0,0-1 0,1 0 0,-1 0 0,1-1 0,-1 0 0,0-1 0,0 0 0,0-1 1,0 1-1,0-2 0,0 1 0,-1-1 0,0 0 0,1-1 0,-1 0 0,-1-1 0,1 1 0,-1-1 0,0-1 0,-1 1 0,3-4-20,11-9 35,0-1 0,-1-1 0,-1-1 0,-2 0 0,0-1 1,-1-1-1,-1-1 0,-1 0 0,-2 0 0,0-2 0,-2 1 1,-1-1-1,-1 0 0,-1-1 0,-1 1 0,-1-17-35,-13-62 44,9 105-46,0 0-1,0 0 0,1 0 0,-1-1 0,0 1 0,-1 0 1,1 0-1,0 0 0,0 0 0,0 0 0,-1-1 0,1 1 1,0 0-1,-1 0 0,1 0 0,-1 0 0,0 0 0,1 0 1,-1 0-1,0 0 0,1 1 0,-1-1 0,0 0 1,0 0-1,0 0 0,0 1 0,0-1 0,0 1 0,0-1 1,0 0-1,0 1 0,0 0 0,0-1 0,0 1 0,0 0 1,0-1-1,0 1 0,0 0 0,-1 0 0,1 0 0,0 0 1,0 0-1,0 0 0,0 0 0,-1 1 0,1-1 1,0 0-1,0 1 0,0-1 0,0 0 0,0 1 0,0-1 1,0 1-1,0 0 0,0-1 0,0 1 0,0 0 0,1 0 1,-2 0 2,-4 9-25,1 0 1,0 0-1,1 1 1,0-1-1,0 1 1,1 0-1,1 0 1,-1 0-1,2 0 1,0 1-1,0 10 25,1 3 3,0 0 0,2 0 0,1-1 0,1 1 0,1 0 0,1-1 0,1 0 0,1 0 0,1-1 0,1 0 0,2-1 0,0 0 0,1-1 0,1 0 0,1-1 0,0-1 0,3 2-3,-14-17 18,-3-3-8,0 1-1,0-1 1,0 1 0,0-1 0,1 1 0,-1-1 0,0 1 0,1-1 0,-1 0 0,1 0 0,-1 0 0,1 0 0,0 0 0,-1 0 0,1 0 0,0-1 0,0 1 0,0-1 0,0 1 0,-1-1 0,1 0 0,0 1 0,1-1-10,-2-2 12,0 0 0,-1 0 0,0 0 0,0 1 0,1-1 0,-1 0 0,0 0 0,0 0 0,-1 0 0,1 0 0,0 0 0,0 1 0,-1-1 0,0 0 0,1 0 0,-1 0 0,0 1 0,0-1 0,0 0 0,0 1 0,0-1 0,0 1 0,0-1 0,0 1 0,-2-1-12,0-3 28,-9-9-28,-1 1-1,0 0 1,-1 1 0,0 1 0,-1 0-1,0 1 1,-1 1 0,0 0 0,-1 1 0,1 1-1,-2 0 1,1 1 0,-7 0 0,-23-12-19,-68-34-87,107 40 6,36 11-30,-16 2 114,281-14-289,-111 3-4898,-106 7 1459</inkml:trace>
  <inkml:trace contextRef="#ctx0" brushRef="#br0" timeOffset="213891.569">13810 17455 7962,'1'-2'189,"-1"0"0,0 1 1,0-1-1,0 0 0,0 1 0,-1-1 1,1 0-1,0 1 0,-1-1 1,1 0-1,-1 1 0,1-1 0,-1 1 1,0-1-1,0 1 0,0-1 1,0 1-1,0 0 0,0-1 1,0 1-1,0 0 0,0 0 0,-1 0 1,1 0-1,0 0 0,-1 0 1,1 0-1,-1 0 0,1 0 0,-1 1 1,1-1-1,-1 1 0,0-1 1,1 1-1,-1-1 0,0 1 0,1 0 1,-1 0-1,0 0 0,1 0 1,-1 0-1,0 0 0,1 1 0,-1-1 1,0 1-1,1-1 0,-1 1 1,-1 0-190,-7 10 84,0 1 0,0 0 0,1 0 0,1 1 0,0 0 0,1 1 0,0 0 0,1 0 0,1 0 0,0 1 0,1-1 0,0 6-84,0-5 33,1 0 0,0 0 0,1 0 1,1 0-1,0 0 0,1 0 0,1 0 0,1 6-33,-1-15 20,0-1-1,0 1 0,0-1 0,1 1 0,0-1 0,0 0 0,0 0 0,0 0 0,1 0 0,0 0 0,0-1 0,0 1 0,1-1 0,-1 1 0,1-1 0,0-1 0,1 1 0,-1 0 0,0-1 0,1 0 1,0 0-1,0 0 0,0-1 0,0 1-19,3-1 29,-1 0 0,0-1 1,1 1-1,-1-1 0,1-1 1,0 1-1,-1-1 0,1-1 1,-1 1-1,1-1 0,-1-1 1,1 1-1,-1-1 0,0-1 1,1 1-1,-1-1 0,-1 0 1,1-1-1,0 0 0,-1 0 1,0 0-1,2-2-29,7-6 78,-1 0 0,0-1 1,0-1-1,-2 0 0,1-1 0,-2-1 0,0 1 1,3-9-79,-6 10 118,-1 0 0,0-1 0,-1 1 0,-1-1 0,0-1 0,-1 1 0,-1-1 0,0 1 0,-2-1 0,1-9-118,-2 20 11,0 1 1,0-1-1,-1 1 0,0-1 1,1 1-1,-2-1 0,1 1 1,0-1-1,-1 1 0,0 0 1,0 0-1,0 0 0,-1 0 1,1 0-1,-1 0 0,0 1 1,0-1-1,0 1 0,0 0 1,-1 0-1,1 0 0,-1 0 1,0 1-1,0 0 0,0-1 1,0 1-1,0 1 0,0-1 1,-1 0-1,1 1 0,-1 0 1,1 0-1,-1 1 0,1-1 1,-1 1-1,1 0 0,-1 0 1,1 0-1,-1 1 0,0-1 1,1 1-1,0 0 0,-1 1 1,1-1-1,0 1 0,-1 0 1,1 0-1,-2 1-11,1 1-341,1 0 0,0 1 0,1-1-1,-1 1 1,1-1 0,-1 1 0,1 0 0,1 0 0,-1 0 0,1 1 0,0-1-1,0 1 1,1-1 0,-1 1 0,1 0 0,0-1 0,1 1 0,-1 0 0,1 0 341,1 37-4235</inkml:trace>
  <inkml:trace contextRef="#ctx0" brushRef="#br0" timeOffset="211797.111">10287 17804 7170,'-2'-2'219,"0"1"1,0-1 0,0 1-1,0 0 1,0 0 0,0 0-1,-1 0 1,1 0 0,0 1-1,-1-1 1,1 0 0,0 1 0,-1 0-1,1 0 1,-1 0 0,1 0-1,-1 0 1,1 0 0,0 1-1,-1-1 1,1 1 0,-1-1 0,1 1-1,0 0 1,0 0 0,-1 0-1,1 0 1,0 1 0,0-1-1,0 0 1,0 1 0,0-1-1,1 1 1,-2 1-220,-63 99 1659,57-83-1599,0 0-1,1 1 1,1 0-1,1 1 1,1 0 0,0 5-60,4-21 14,-1 43 99,2-47-107,0 0 0,0 0 0,0 0 0,1 0 0,-1 0-1,0-1 1,1 1 0,-1 0 0,1 0 0,-1 0 0,1 0 0,-1-1 0,1 1 0,0 0 0,-1 0 0,1-1 0,0 1 0,0 0 0,0-1 0,-1 1 0,1-1 0,0 1 0,0-1 0,0 0 0,0 1 0,0-1 0,0 0 0,0 0 0,0 1-1,0-1 1,0 0 0,0 0 0,0 0 0,0 0 0,0 0 0,0-1 0,0 1 0,0 0 0,0 0 0,-1 0 0,1-1 0,1 1-6,8-4 51,0 0-1,0 0 1,-1-1-1,1 0 1,-1 0-1,0-1 1,0-1-1,-1 1 1,1-2-51,12-8 57,-1-1 1,-1-1 0,-1 0-1,0-1 1,-1-2 0,-1 1-1,-1-2 1,-1 0 0,-1-1-1,-1 0 1,-1-1 0,-1 0-1,-1 0 1,-1-1 0,-2-1-1,0 1 1,-1-3-58,-4 22 5,-1 0 1,1 0-1,-1 0 0,0 0 1,0 1-1,-1-1 0,1 0 1,-1 0-1,-1 0 0,1 1 1,-1-1-1,-1-2-5,2 8-3,0-1 0,1 1 0,-1 0 0,0-1 0,0 1 0,1 0-1,-1 0 1,0 0 0,0-1 0,1 1 0,-1 0 0,0 0 0,0 0 0,0 0 0,1 0 0,-1 1 0,0-1 0,0 0 0,0 0-1,1 0 1,-1 1 0,0-1 0,0 0 0,1 1 0,-1-1 0,0 1 0,1-1 0,-1 1 0,0-1 0,1 1 0,-1-1 0,1 1-1,-1-1 1,1 1 0,-1 0 0,1-1 0,0 1 0,-1 0 0,1 0 0,0-1 0,-1 1 0,1 0 0,0 0 0,0-1 0,0 1-1,0 0 1,-1 0 0,1 0 0,1 0 3,-13 26-77,2 0 0,2 1-1,0 0 1,2 0 0,1 1-1,1-1 1,1 22 77,2-34 4,0 0 0,2 0 0,0 0 1,0 0-1,2 0 0,0 0 0,5 13-4,-7-24 12,1 0-1,0 0 1,0 0-1,1-1 1,-1 1 0,1 0-1,0-1 1,0 0-1,1 0 1,-1 0-1,1 0 1,0 0 0,0-1-1,0 0 1,0 0-1,1 0 1,-1 0 0,1-1-1,0 1 1,0-1-1,0-1 1,0 1-1,0 0 1,0-1 0,4 0-12,4-1 28,1 0 1,0-1 0,0-1 0,-1 0-1,1-1 1,-1 0 0,1-1 0,-1-1-1,-1 0 1,1 0 0,-1-2 0,0 1-1,0-2 1,-1 1 0,1-2 0,-2 1-1,1-2 1,-2 1 0,1-1 0,-1-1-1,-1 0 1,0 0 0,0 0 0,-1-1-1,2-5-28,-6 12 10,1-1 1,-1 0-1,-1 1 0,1-1 0,-1 0 0,0 0 0,0 0 0,-1-1 0,0 1 0,0 0 0,-1-1 0,1 1 0,-1 0 1,0-1-1,-1 1 0,0-3-10,1 9-2,0 0 1,0-1-1,-1 1 1,1-1 0,0 1-1,0-1 1,0 1-1,-1-1 1,1 1-1,0 0 1,0-1 0,-1 1-1,1-1 1,0 1-1,-1 0 1,1 0-1,0-1 1,-1 1-1,1 0 1,-1-1 0,1 1-1,0 0 1,-1 0-1,1 0 1,-1-1-1,1 1 1,-1 0 0,1 0-1,-1 0 1,1 0-1,-1 0 1,1 0-1,-1 0 1,1 0 0,-1 0-1,1 0 1,0 0-1,-1 0 1,1 0-1,-1 1 1,1-1 0,-1 0-1,1 0 1,-1 0-1,1 1 1,0-1-1,-1 0 1,1 1-1,-1-1 1,1 0 0,0 1-1,-1-1 1,1 0-1,0 1 1,0-1-1,-1 0 1,1 1 0,0-1 1,-17 27-116,12-15 98,0 1 0,1-1 0,1 1 0,0-1 0,1 1 0,0 0 0,1 0 0,0 0 0,1 0 0,0 0 0,1 0 1,1 0-1,0 0 0,1 0 0,2 6 18,-4-16 6,0-1 0,1 0 0,-1 0 0,0 1 0,1-1 1,-1 0-1,1 0 0,0 0 0,0-1 0,0 1 0,-1 0 1,2-1-1,-1 1 0,0-1 0,0 0 0,0 1 0,1-1 0,-1 0 1,1-1-1,-1 1 0,1 0 0,-1-1 0,1 1 0,-1-1 1,1 0-1,-1 0 0,1 0 0,-1 0 0,3 0-6,74-22 159,-56 11-119,1-1 0,-1 0 0,-1-2 0,0 0 0,-1-2-1,-1 0 1,0-1 0,-1-1 0,-1-1 0,-1-1 0,-1 0 0,12-19-40,-24 34 5,-1 0 1,1 0 0,-1 0-1,0-1 1,-1 1 0,1-1-1,-1 1 1,0-1 0,0 0-1,-1 0 1,0 0 0,0 0-1,0 0 1,-1 0 0,0 0-1,0-1 1,0 1 0,-1 0-1,0 0 1,-1-3-6,0 7-1,0 1 1,-1-1-1,1 1 0,-1 0 0,1 0 0,-1 0 0,1 0 1,-1 1-1,0-1 0,1 1 0,-1 0 0,0-1 1,1 1-1,-1 0 0,0 1 0,1-1 0,-1 0 1,0 1-1,1-1 0,-1 1 0,1 0 0,-1 0 0,1 0 1,-1 0-1,1 1 0,0-1 0,-1 0 0,1 1 1,0 0-1,0 0 0,0-1 0,0 1 0,0 0 0,1 0 1,-1 1-1,0 0 1,-9 6 0,0 1 1,1 1-1,1 0 1,-1 0-1,2 0 1,0 1-1,0 1 1,1 0-1,0 0 1,1 0-1,1 0 1,0 1-1,1 0 1,0 4-2,3-14 12,0-1 0,1 1-1,-1-1 1,1 1-1,0-1 1,0 0 0,1 1-1,-1-1 1,1 1-1,-1-1 1,1 1 0,0-1-1,1 0 1,-1 0-1,0 0 1,1 1-1,0-1 1,0-1 0,-1 1-1,2 0 1,-1 0-1,0-1 1,1 1 0,-1-1-1,1 0 1,0 0-1,-1 0 1,1 0 0,0 0-1,0 0 1,1-1-1,-1 0 1,1 1-11,5 1 18,1-1 0,0 0 1,0-1-1,-1 0 0,1-1 1,0 0-1,0 0 0,0-1 0,0 0 1,2-1-19,115-37-318,-122 38 137,-1-1 0,1 0 0,0 0 0,-1 0-1,0 0 1,1-1 0,-1 0 0,0 0 0,0 0-1,0 0 1,-1-1 0,1 1 0,-1-1 0,0 0 0,0 0-1,0 0 1,-1 0 0,1-1 0,-1 1 0,1-4 181,-2-43-3122</inkml:trace>
  <inkml:trace contextRef="#ctx0" brushRef="#br0" timeOffset="212070.715">10970 17482 15723,'-39'-33'4585,"-1"-1"-4561,45 24 2457,20 19-6562,15 1 3033</inkml:trace>
  <inkml:trace contextRef="#ctx0" brushRef="#br0" timeOffset="215123.031">14666 17593 6729,'-88'-13'10401,"87"12"-10366,1 1-1,0 0 1,0-1-1,0 1 1,0 0-1,0 0 1,0-1-1,0 1 1,0 0-1,-1-1 1,1 1-1,0 0 1,0-1-1,0 1 1,1 0-1,-1-1 0,0 1 1,0 0-1,0-1 1,0 1-1,0 0 1,0 0-1,0-1 1,0 1-1,1 0 1,-1-1-1,0 1 1,0 0-1,0 0 1,1-1-1,-1 1 1,0 0-1,0 0 1,1 0-1,-1-1 1,0 1-1,0 0 1,1 0-1,-1 0 1,0 0-1,1 0 0,-1 0 1,0-1-1,1 1 1,-1 0-1,0 0 1,1 0-1,-1 0 1,0 0-1,0 0 1,1 0-1,-1 0 1,0 0-1,1 1 1,-1-1-1,0 0 1,1 0-1,-1 0 1,0 0-1,1 0 1,-1 0-1,0 1-34,68-10 107,-1 2 1,1 4-1,0 3 1,49 6-108,-106-4 63,-1-1 1,0-1 0,1 0 0,-1 0 0,1-1 0,-1 0 0,0 0 0,1-2 0,-1 1 0,0-1 0,0-1 0,-1 1 0,1-2 0,-1 1-1,0-1 1,2-2-64,157-125 449,-153 120-1372,-19-11-5324,-3 7 2170</inkml:trace>
  <inkml:trace contextRef="#ctx0" brushRef="#br0" timeOffset="215391.467">15285 17185 7506,'7'14'3846,"8"14"-89,-13-24-3758,0-1 0,1 1 0,-1-1 0,1 0 0,-1 0 0,1 0 0,0-1-1,0 1 1,1-1 0,-1 1 0,0-1 0,1 0 0,0 0 0,-1-1 0,1 1 0,0-1 0,0 1 0,0-1 1,25 6 141,-20-6-115,-1 1 1,1 0-1,0 0 1,-1 1-1,1 0 1,-1 0-1,0 1 1,0 0-1,0 1 1,-1 0-1,1 0 1,2 3-27,-8-4 37,0 1 0,-1-1 0,0 1 1,0 0-1,0-1 0,0 1 0,0 0 0,-1 0 1,0 0-1,0-1 0,0 1 0,-1 0 0,0 0 1,0-1-1,0 1 0,0 0 0,-1-1 1,0 1-1,0-1 0,0 0 0,0 0 0,-1 1 1,0 0-38,-3 7 140,-103 222 2122,104-209-2846,10-20-2540</inkml:trace>
  <inkml:trace contextRef="#ctx0" brushRef="#br0" timeOffset="216391.889">16161 17176 10306,'-12'-63'6446,"12"62"-6404,0 0 1,-1 0 0,0 0 0,1 0 0,-1 0 0,0 0-1,1 0 1,-1 1 0,0-1 0,0 0 0,0 0 0,0 1-1,0-1 1,0 1 0,0-1 0,0 0 0,0 1 0,0 0-1,0-1 1,0 1 0,0 0 0,0 0 0,0-1 0,0 1-1,-1 0 1,1 0 0,0 0 0,0 0 0,0 1 0,0-1 0,0 0-1,0 0 1,0 1 0,-1-1 0,1 0 0,0 1 0,0-1-1,0 1 1,0 0 0,1-1 0,-1 1 0,0 0 0,0-1-1,0 1 1,0 1-43,-37 39 49,30-29-43,0 1 0,1 0 0,0 0 0,1 0 0,0 1 0,1 0 0,1 0 0,0 0 1,1 1-1,0-1 0,1 4-6,0-6 20,1 0 1,1 0-1,-1 0 1,2 0-1,0 0 1,0 0 0,1 0-1,1 0 1,0-1-1,0 1 1,1-1-1,3 6-20,-6-16 7,0 1-1,0-1 0,0 0 0,0 1 0,0-1 0,0 0 0,0 0 0,1 1 1,-1-1-1,1 0 0,-1 0 0,1-1 0,-1 1 0,1 0 0,-1 0 1,1-1-1,0 1 0,-1-1 0,1 1 0,0-1 0,-1 0 0,1 0 1,0 0-1,0 0 0,-1 0 0,1 0 0,0 0 0,-1-1 0,1 1 1,0 0-1,0-1 0,-1 1 0,1-1 0,0 0-6,54-37 201,-36 14-127,0 0 1,-2-2-1,-1 0 0,-1-1 1,-1 0-1,-1-1 1,-2-1-1,-1 0 0,1-7-74,41-167 64,-47 132-38,-6 71-28,1-1 0,-1 0 0,0 0 0,0 1 0,0-1 0,0 0 0,-1 0 0,1 1 0,0-1 0,0 0 0,0 1 0,0-1 0,-1 0 0,1 0 0,0 1 0,-1-1 0,1 1 0,-1-1 0,1 0 0,0 1 0,-1-1 0,1 1 0,-1-1 0,0 1 0,1-1 0,-1 1 0,1-1 0,-1 1 1,0 0-1,1-1 0,-1 1 0,0 0 0,1-1 0,-1 1 0,0 0 0,0 0 0,1 0 0,-1 0 0,0 0 0,0 0 0,1 0 0,-1 0 0,0 0 0,0 0 0,1 0 0,-1 0 0,0 0 0,0 1 0,1-1 0,-1 0 0,0 1 2,-27 17-123,22-12 132,0 0 1,0 0 0,1 0-1,0 0 1,0 1-1,1 0 1,-1 0 0,1 0-1,-2 6-9,-11-27 816,7-12-563,14 47-351,10 16 86,-34-39-4942,1 0 1392</inkml:trace>
  <inkml:trace contextRef="#ctx0" brushRef="#br0" timeOffset="217130.662">15188 17414 5777,'4'-5'522,"0"-1"0,-1 1 0,1-1 0,-1 1-1,0-1 1,-1 0 0,1 0 0,-1 0 0,-1-1-1,1 1 1,-1 0 0,0-1 0,0 1 0,-1-1 0,0 1-1,0-1 1,-1 1 0,1 0 0,-1-1 0,-1 1 0,0-4-522,-1 7 110,-1 1 1,1-1 0,0 1 0,-1 0 0,1 0 0,-1 0 0,0 1 0,0-1 0,1 1 0,-1 0-1,0 0 1,0 0 0,0 1 0,0 0 0,0-1 0,0 1 0,0 0 0,0 1 0,0-1-1,-1 1-110,1-1 50,-18 2-35,0 2 0,1 0 0,0 1 0,0 1 1,0 0-1,1 2 0,0 1 0,0 0 0,1 2 1,0 0-1,1 1 0,1 0 0,-1 2 0,2 0 0,0 1 1,1 1-1,0 0 0,2 1 0,0 0 0,0 1 0,-3 9-15,11-19 9,0-1-1,1 2 1,0-1-1,0 0 1,1 1-1,0 0 1,0 0-1,1 0 1,0 0-1,1 0 1,0 0-1,0 0 1,1 1-1,0-1 1,1 0-1,0 0 1,0 1-1,1-1 1,0 0-1,1 0 1,0-1 0,0 1-1,1 0 1,4 5-9,-5-11 4,0 0 1,0 0 0,1 0 0,-1-1 0,1 1 0,0-1 0,-1 0 0,1 0 0,0 0 0,0-1 0,1 1 0,-1-1 0,0 0 0,0 0 0,1-1 0,-1 1 0,1-1 0,-1 0 0,0 0 0,1 0 0,-1-1 0,2 0-5,9-2 23,-1 0 0,1-1 1,-1-1-1,0 0 0,0-1 0,-1-1 1,1 0-1,-1 0 0,10-10-23,14-10 60,-1-1 0,-2-2 0,0-2 0,-3-1-1,-1-2 1,-1 0 0,-2-2 0,15-28-60,-22 33 41,-1-2-1,-2 0 1,-1 0-1,-2-2 1,8-27-41,-9-23 184,-13 87-184,-1-1 0,1 1 1,0-1-1,0 0 1,0 1-1,0-1 0,0 0 1,-1 0-1,1 1 0,0-1 1,0 0-1,-1 1 1,1-1-1,0 0 0,0 0 1,-1 1-1,1-1 0,0 0 1,-1 0-1,1 0 0,0 1 1,-1-1-1,1 0 1,0 0-1,-1 0 0,1 0 1,0 0-1,-1 0 0,1 0 1,0 0-1,-1 0 0,1 0 1,-1 0-1,1 0 1,0 0-1,-1 0 0,1 0 1,0 0-1,-1 0 0,1 0 1,0-1-1,-1 1 0,1 0 1,0 0-1,-1 0 1,1-1-1,0 1 0,0 0 1,-1 0-1,1-1 0,0 1 0,-47 171-284,39-142 298,1 0-1,2 0 1,0 0-1,3 1 1,0-1-1,2 1 1,1-1-1,1 1 1,2 2-14,-3-27 16,0 0 0,1 0 0,-1 0 0,1 0 0,0 0 0,0 0 1,1-1-1,0 1 0,-1-1 0,2 0 0,-1 0 0,0 0 0,1 0 0,-1 0 1,1-1-1,0 1 0,1-1 0,-1 0 0,0-1 0,1 1 0,0-1 0,-1 0 1,1 0-1,0 0 0,0 0 0,0-1 0,0 0 0,0 0 0,1-1 0,-1 1 1,0-1-1,0 0 0,5-1-16,3-1-51,1 0 0,-1-1 0,1-1 0,-1 0 0,0-1 0,-1 0 0,1-1 0,10-7 51,44-41-4533,-45 21 835</inkml:trace>
  <inkml:trace contextRef="#ctx0" brushRef="#br0" timeOffset="217488.556">15680 17309 9506,'-98'71'6313,"81"-57"-5899,0 1 1,1 0-1,1 1 0,0 1 0,1 0 0,1 1 1,0 1-415,11-16 27,1 0 1,-1 0 0,0 1 0,1-1 0,0 0 0,0 1-1,0-1 1,0 1 0,1 0 0,-1-1 0,1 1-1,0-1 1,0 1 0,0 0 0,1-1 0,-1 1-1,1-1 1,0 1 0,0-1 0,0 1 0,0-1-1,1 1 1,-1-1 0,1 0 0,0 0 0,0 0-1,0 0 1,0 0 0,1 0 0,-1-1 0,1 1-1,0-1 1,-1 0 0,1 1 0,0-1 0,0-1-1,1 1 1,-1 0 0,0-1 0,1 1-28,5 1 45,1-1 1,0 0-1,0 0 1,0-1-1,0 0 1,0-1-1,0 0 1,0 0-1,0-1 1,0 0-1,0-1 0,0 0 1,-1-1-1,1 0 1,-1-1-1,0 0 1,1 0-1,-2-1 1,1 0-1,-1 0 1,1-1-1,-1 0 1,-1-1-1,1 1 0,-1-2 1,-1 1-1,1-1 1,-1 0-1,0 0 1,-1 0-1,0-1 1,-1 0-1,4-8-45,-2 2 74,0 0-1,0-1 0,-2 1 1,0-1-1,-1 0 0,0 0 1,-1-4-74,-2 18 7,0-1 0,0 0 0,0 0 0,0 0 1,0 1-1,-1-1 0,1 0 0,-1 0 1,1 1-1,-1-1 0,0 0 0,0 1 0,-1-1 1,1 1-1,0-1 0,-1 1 0,1 0 0,-1-1 1,0 1-1,0 0 0,0 0 0,0 0 0,0 0 1,0 1-1,-1-1 0,1 1 0,-1-1 0,1 1 1,-1 0-1,1 0 0,-1 0 0,0 0 0,1 0 1,-1 1-1,0-1 0,0 1 0,1 0 1,-1 0-1,0 0 0,0 0 0,0 0 0,1 0 1,-1 1-1,0-1 0,0 1 0,1 0 0,-1 0-7,-3 2-8,1 0 0,0 0-1,1 1 1,-1 0 0,1 0-1,-1 0 1,1 0 0,0 0-1,1 1 1,-1 0 0,1 0-1,0 0 1,0 0 0,0 0-1,1 1 1,0-1 0,0 1-1,0-1 1,1 1 0,0 0-1,0 0 1,0 0 0,1 5 8,-1-6-7,1 0 1,0 0-1,0 0 0,0 0 1,0 0-1,1 0 1,0 0-1,0 0 1,1 0-1,-1 0 0,1-1 1,0 1-1,0-1 1,0 1-1,1-1 0,0 0 1,0 0-1,0 0 1,0 0-1,0 0 0,1-1 1,0 1-1,0-1 1,0 0-1,0 0 1,0-1-1,0 1 0,4 0 7,2 0-482,0-2-1,0 0 1,1 0-1,-1 0 0,0-1 1,0-1-1,1 0 1,-1 0-1,0-1 1,0-1-1,0 1 0,0-2 1,-1 1-1,8-5 483,42-16-4625</inkml:trace>
  <inkml:trace contextRef="#ctx0" brushRef="#br0" timeOffset="217946.466">16205 17176 10034,'-81'40'5423,"-24"43"-3811,8 22-338,95-103-1232,-1 1 1,0 0 0,1-1 0,-1 1-1,1 0 1,0 0 0,0 1 0,0-1-1,1 0 1,-1 1 0,1-1 0,0 1-1,0-1 1,0 1 0,0 0 0,0-1-1,1 1 1,0 0 0,0 0 0,0-1 0,0 1-1,0 0 1,1-1 0,-1 1 0,1 0-1,0-1 1,1 1 0,-1-1 0,0 1-1,1-1 1,0 1 0,1 1-43,6 0 22,-1 0-1,1-1 1,0 0 0,1 0-1,-1-1 1,1 0-1,-1-1 1,1 0 0,0-1-1,0 0 1,0 0 0,-1-1-1,1 0 1,0-1 0,0 0-1,0 0 1,0-1 0,-1-1-1,1 1 1,-1-2 0,4-1-22,8-1 32,0 0 0,-1-2-1,0-1 1,0 0 0,-1-1 0,0-1 0,-1-1 0,0-1 0,-1-1 0,0 0 0,-1-1 0,-1 0 0,-1-2 0,0 1 0,-1-2 0,0 0 0,-2-1 0,0 0 0,-1 0-1,-1-1 1,0-3-32,-3 7 50,-1 0 0,0 0 0,-1-1 0,-1 0-1,0 0 1,-1 0 0,-1 0 0,-1 0 0,0 0-1,-2 0 1,1 0 0,-2 0 0,-1 0-1,0 1 1,-1-1 0,0 1 0,-1 0 0,-3-3-50,5 14 4,1 1 0,-1 0 0,0-1 0,-1 1 0,1 1 0,-1-1 0,1 1 1,-1 0-1,0 0 0,0 0 0,-1 0 0,1 1 0,0 0 0,-1 0 0,0 1 0,1 0 1,-1-1-1,0 2 0,0-1 0,1 1 0,-1 0 0,0 0 0,0 1 0,0-1 0,1 1 1,-1 0-1,0 1 0,0 0-4,-5 1-12,0 1 1,0 1 0,0-1 0,1 2-1,0-1 1,0 1 0,1 1-1,-1 0 1,1 0 0,1 1-1,0 0 1,0 0 0,-6 9 11,7-6-17,0-1 1,1 1 0,1 0-1,-1 0 1,2 1 0,0-1-1,0 1 1,1 0 0,1 0-1,0 0 1,0 0 0,1 1-1,1 6 17,0-12-2,0 0-1,1 0 0,0 0 1,0-1-1,1 1 1,-1 0-1,2-1 0,-1 1 1,1-1-1,0 0 1,0 0-1,0 0 0,1 0 1,0 0-1,0-1 1,1 0-1,0 0 0,0 0 1,0 0-1,0-1 1,1 0-1,-1 0 0,1 0 1,0-1-1,1 1 3,100 21 81,-67-19-44,74 12 32,-110-16-62,0-1 0,0 1 0,0 1 0,0-1 1,-1 1-1,1-1 0,0 1 0,-1 0 0,0 0 0,0 1 0,0-1 0,0 1 0,0-1 1,-1 1-1,0 0 0,1 0 0,-1 0 0,-1 0 0,1 0 0,-1 1 0,1-1 0,-1 0 1,-1 1-1,1-1 0,0 1 0,-1 1-7,20 53-800,-4-42-2530,7-6 324</inkml:trace>
  <inkml:trace contextRef="#ctx0" brushRef="#br0" timeOffset="218788.202">17475 17075 8002,'-1'-3'535,"0"-1"1,0 0 0,0 0-1,0 1 1,-1-1-1,1 1 1,-1-1 0,0 1-1,0-1 1,0 1-1,-1 0 1,1 0 0,-1 0-1,1 0 1,-2 0-536,2 2 173,-1-1 0,1 0-1,-1 1 1,0-1 0,1 1 0,-1 0 0,0 0 0,0 0 0,0 0-1,0 0 1,0 1 0,0-1 0,0 1 0,0 0 0,0 0 0,0 0-1,0 0 1,0 1 0,-1-1-173,-7 5 67,1 0 0,0 0 0,0 1-1,1 0 1,0 1 0,0 0 0,0 1 0,1-1-1,0 2 1,1-1 0,0 1 0,0 0 0,1 0-1,0 1 1,-2 5-67,6-12 8,-11 17 50,0 1 0,1 0 0,1 1 0,1 0 0,1 1 0,1 0 0,1 0 0,-2 13-58,8-32 11,0-1 1,0 0 0,1 0 0,-1 0-1,1 0 1,0 1 0,0-1-1,0 0 1,0 0 0,0 0-1,1 1 1,-1-1 0,1 0-1,0 0 1,0 0 0,0 0 0,0 0-1,1 0 1,-1 0 0,1 0-1,0-1 1,-1 1 0,1-1-1,1 1 1,-1-1 0,0 0-1,0 1 1,1-1 0,0 0 0,1 1-12,3-3 16,0 1 1,0-1 0,0 0 0,0-1-1,0 1 1,0-2 0,0 1 0,0-1-1,-1 0 1,1 0 0,-1-1 0,1 1-1,-1-1 1,0-1 0,0 1 0,0-1-1,4-4-16,-5 5 9,12-7 16,-1-1 1,0-1-1,0 0 1,-1 0-1,-1-2 0,0 0 1,-1 0-1,0-2 1,-1 1-1,-1-2 0,-1 1 1,0-1-1,-1-1 1,-1 0-1,-1 0 1,0-1-1,-1 1 0,3-20-25,-14-29-64,5 67 60,-1-1 0,1 1 0,-1-1 1,1 1-1,-1 0 0,1-1 0,-1 1 0,1 0 0,-1 0 0,1-1 0,-1 1 0,1 0 0,-1 0 0,1 0 0,-1 0 0,0-1 0,1 1 0,-1 0 0,1 0 0,-1 0 0,0 0 0,1 1 0,-1-1 0,1 0 1,-1 0-1,1 0 0,-1 0 0,1 0 0,-1 1 0,0-1 0,1 0 0,-1 1 0,1-1 0,0 0 0,-1 1 0,1-1 0,-1 0 0,1 1 0,-1-1 0,1 1 0,0-1 0,-1 1 0,1-1 0,0 1 0,0-1 0,-1 1 1,1-1-1,0 1 0,0 0 0,0-1 0,0 1 0,0-1 0,-1 1 0,1-1 0,0 1 0,1 0 4,-9 16-38,2 0 0,0 0 0,1 1 0,1 0 0,1-1 0,1 2 0,0-1 0,1 0 1,1 5 37,-1-18 6,0 0 0,1 0 0,0 0 0,-1-1 0,2 1 0,-1 0 0,1 0 1,-1 0-1,1-1 0,1 1 0,-1 0 0,1-1 0,-1 1 0,1-1 0,0 0 0,1 1 1,-1-1-1,1 0 0,0 0 0,0-1 0,0 1 0,1-1 0,-1 1 0,1-1 1,0 0-1,0 0 0,0-1 0,0 1 0,0-1 0,0 0 0,1 0 0,-1 0 1,1-1-1,0 0 0,-1 1 0,1-2 0,0 1 0,0 0 0,3-1-6,5-2 40,0 0 0,-1-2-1,1 1 1,-1-1 0,0-1 0,0 0-1,0-1 1,-1 0 0,0-1 0,10-8-40,-10 7 20,0-1 1,-1 0-1,0-1 1,-1 0 0,0-1-1,-1 0 1,0 0-1,0-1 1,-1 0 0,-1 0-1,0-1 1,-1 0-1,0 0 1,-1 0 0,-1 0-1,0-1 1,0 0-1,-1-7-20,-3-10-8,1 30 7,0 1-1,-1-1 0,1 1 0,0 0 0,0-1 0,0 1 0,0-1 0,0 1 0,-1-1 0,1 1 0,0-1 0,0 1 0,-1 0 1,1-1-1,0 1 0,0 0 0,-1-1 0,1 1 0,-1 0 0,1-1 0,0 1 0,-1 0 0,1 0 0,-1-1 0,1 1 1,0 0-1,-1 0 0,1 0 0,-1 0 0,1-1 0,-1 1 0,1 0 0,-1 0 0,1 0 0,-1 0 0,1 0 0,-1 0 1,1 0-1,0 0 0,-1 1 0,1-1 0,-1 0 0,1 0 0,-1 0 0,1 0 0,-1 1 0,1-1 0,0 0 0,-1 0 1,1 1-1,-1-1 0,1 0 0,0 1 0,-1-1 0,1 0 0,0 1 0,0-1 0,-1 1 0,1-1 0,0 0 0,0 1 1,0-1-1,-1 1 0,1 0 2,-6 8-27,1 0 0,0 1 1,1 0-1,0 0 0,0 1 1,1-1-1,1 1 0,-1 0 1,1 9 26,1 71-47,2-89 53,0 1 1,-1 0 0,1-1-1,0 1 1,0 0 0,0-1-1,1 1 1,-1-1-1,1 0 1,-1 1 0,1-1-1,0 0 1,0 0 0,0 0-1,0 0 1,0 0 0,0-1-1,1 1 1,-1-1-1,0 1 1,1-1 0,-1 0-1,1 0 1,0 0 0,-1 0-1,1 0 1,0-1-1,0 1 1,-1-1 0,1 0-1,1 0-6,7-1 45,0-2-1,-1 1 0,1-1 0,-1-1 0,0 0 0,0 0 0,0-1 1,0 0-1,-1-1 0,0 0 0,0-1 0,-1 0 0,1 0 0,-1 0 1,-1-1-1,0 0 0,0-1 0,0 0 0,-1 0 0,2-5-44,0 2 21,0-1 1,-1-1-1,0 0 0,-1 1 0,0-2 0,-1 1 1,-1-1-1,-1 0 0,1-2-21,-4 10-71,-2 12 2,-1 13-12,2-7 71,1-1 0,0 1 1,1-1-1,0 0 1,1 0-1,0 1 1,0-1-1,1 0 1,1-1-1,0 1 0,0 0 1,1-1-1,0 0 1,0 0-1,1-1 1,0 1-1,1-1 1,2 2 9,-4-5-179,-1 0 0,2-1 1,-1 1-1,0-1 0,1 0 1,0-1-1,0 1 0,0-1 1,0 0-1,1-1 0,-1 1 1,1-1-1,-1-1 0,1 1 1,0-1-1,0 0 0,-1-1 1,1 1-1,0-1 0,0-1 1,0 1-1,0-1 0,-1-1 1,1 1-1,0-1 1,-1 0-1,4-2 179,27-24-2261</inkml:trace>
  <inkml:trace contextRef="#ctx0" brushRef="#br0" timeOffset="219236.652">18532 16913 9762,'0'-2'399,"1"0"-163,0 1 1,-1-1-1,1 1 0,-1-1 1,0 1-1,1-1 1,-1 1-1,0-1 1,0 0-1,0 1 1,0-1-1,0 1 1,0-1-1,-1 1 1,1-1-1,0 1 1,-1-1-1,1 1 1,-1-1-1,0 1 1,1-1-1,-1 1 1,0 0-1,0-1 1,0 1-1,0 0 1,0 0-1,0 0 1,0 0-1,0 0 1,-1 0-1,1 0 1,0 0-1,-2 0-236,-1 2 79,0 0 0,-1 0 0,1 0-1,0 1 1,0-1 0,0 1 0,0 0-1,0 1 1,0-1 0,1 1 0,-1-1 0,1 1-1,-1 0 1,1 1-79,-11 9 70,0 0 0,1 2 0,0-1-1,1 2 1,1 0 0,0 0 0,1 1-1,1 0 1,1 0 0,0 1 0,1 1 0,1-1-1,1 1 1,0 0 0,-1 18-70,5-33 16,0 0 0,1 0-1,-1-1 1,1 1 0,0 0 0,0 0-1,0 0 1,0 0 0,1 0 0,0 0-1,0-1 1,0 1 0,0 0 0,0 0-1,1-1 1,-1 1 0,1-1 0,0 1-1,0-1 1,0 0 0,1 0 0,-1 0 0,1 0-1,0 0 1,0-1 0,0 1 0,0-1-1,0 0 1,0 0 0,1 0 0,-1 0-1,1 0 1,-1-1-16,12 1 27,0-1 0,0 0 0,0-1 0,0-1 0,0-1 0,-1 0 0,1 0 0,-1-2 0,1 0 0,-1 0 0,0-1 0,0-1 0,-1-1 0,0 0 0,0 0 0,9-8-27,-3 2 21,-1-2-1,0 0 0,-2-1 1,1 0-1,-2-1 1,0-1-1,-1-1 0,-1 0 1,-1-1-1,-1 0 1,0 0-1,-2-2 0,0 1 1,-2-1-1,0 0 1,-1 0-1,-1-1 0,-2 0 1,0 0-1,-1-15-20,-1 32 1,0-1-1,-1 1 1,1 0 0,-2-1-1,1 1 1,-1 0-1,0-1 1,0 1 0,0 0-1,-1 0 1,0 0-1,0 0 1,-1 0-1,0 1 1,0-1 0,0 1-1,-1-1 1,1 1-1,-1 0 1,0 1 0,-1-1-1,1 1 1,-1 0-1,0 0 1,0 0-1,0 0 1,-1 1 0,1 0-1,-1 0 1,0 1-1,0-1 1,0 1-1,-7 3-13,-1 0 0,1 1 0,0 0 1,0 1-1,0 0 0,0 1 0,0 1 0,1 0 0,0 0 1,0 2-1,0-1 0,1 1 0,0 1 0,1 0 0,-1 1 1,-8 9 12,8-10-4,1 1 1,0 0-1,0 1 1,1 0-1,0 1 1,1 0-1,0 0 1,1 0-1,0 1 1,0 1 3,7-11-2,-1 0 1,0 1-1,0-1 1,1 1-1,-1-1 0,1 1 1,0-1-1,0 1 1,0-1-1,0 1 0,0 0 1,1-1-1,-1 1 1,1-1-1,-1 1 1,1-1-1,0 0 0,0 1 1,0-1-1,0 0 1,1 0-1,-1 1 0,1-1 1,-1 0-1,1 0 1,0-1-1,-1 1 1,1 0-1,0 0 0,0-1 1,0 0-1,1 1 2,76 36-13,225 41 74,-239-48 10,-64-30-61,0 0 0,0 0 0,0 0-1,0 1 1,0-1 0,-1 0 0,1 0 0,0 0 0,0 1 0,-1-1 0,1 0 0,-1 1-1,1-1 1,-1 1 0,0-1 0,0 0 0,1 1 0,-1-1 0,0 1 0,0-1 0,0 1-1,-1-1 1,1 1 0,0-1 0,-1 0 0,1 1 0,0-1-10,-21 12-3208,-6-17 658</inkml:trace>
  <inkml:trace contextRef="#ctx0" brushRef="#br0" timeOffset="220411.947">19816 16778 5945,'9'-13'1232,"-5"7"-636,0 1-1,0 0 1,0-1-1,-1 0 1,0 0-1,0 0 1,0 0-1,-1-1 1,1 1-1,-2 0 1,1-1 0,-1 0-1,0 1 1,0-1-1,-1-5-595,-1 10 107,-1 0-1,0 0 1,0 0-1,0 0 1,0 1-1,0-1 1,0 1-1,0-1 0,0 1 1,-1 0-1,1 0 1,-1 0-1,1 0 1,-1 0-1,1 1 1,-1-1-1,1 1 1,-1 0-1,1-1 1,-1 1-1,0 0 1,1 0-1,-1 1 1,1-1-1,-1 1 1,1-1-1,-1 1 1,1 0-1,-1 0 1,1 0-1,-1 0 1,1 0-1,-1 1-106,-46 53 432,36-36-418,1 1-1,1 0 1,1 1-1,0 0 1,2 0-1,0 1 1,2 0-1,0 2-13,1 35 39,5-57-36,1 0 0,0 0 0,-1-1 0,1 1 0,0 0 0,0-1 0,0 1 0,0-1 0,0 1-1,1-1 1,-1 1 0,0-1 0,1 0 0,-1 0 0,1 1 0,-1-1 0,1 0 0,0-1 0,-1 1 0,1 0 0,0 0 0,-1-1 0,1 1 0,0-1 0,0 1 0,0-1 0,0 0 0,0 0-1,-1 0 1,1 0 0,0 0 0,0 0 0,0 0 0,0-1 0,0 1 0,0-1 0,-1 1 0,1-1-3,14-2 24,0-1 0,-1 0 0,1-1 0,-1-1 0,0-1 0,0 0 0,3-3-24,12-5 25,-2-2 0,1-1 1,-2 0-1,-1-3 0,0 0 0,-2-1 0,0-1 0,-1-2 1,-2 0-1,-1-1 0,0-1 0,-2-1 0,-2-1 1,0 0-1,-2-1 0,-1-1 0,5-22-25,-16 48 0,0 0-1,-1-1 1,0 0 0,0 1-1,0-1 1,-1 1 0,0-1-1,0 0 1,0 0 0,-1 1-1,0-1 1,-1-5 0,1 11-4,0-1-1,1 1 1,-1 0-1,0-1 1,0 1-1,0 0 1,0-1-1,1 1 1,-1 0-1,0 0 1,0 0-1,0 0 1,0 0-1,0 0 1,0 0-1,0 0 1,1 0 0,-1 0-1,0 0 1,0 1-1,0-1 1,0 0-1,0 1 1,1-1-1,-1 0 1,0 1-1,0-1 1,1 1-1,-1-1 1,0 1-1,1 0 1,-1-1-1,0 1 1,1 0-1,-1-1 1,1 1-1,-1 0 1,1 0-1,-1-1 1,1 1 0,0 0-1,-1 0 1,1 0-1,0 0 1,0 0-1,0 0 5,-1 0-3,-21 29-13,1 1 0,1 1 0,2 0 0,2 2 0,1 0 0,1 1 0,2 0 0,-1 10 16,11-39 18,0 0 0,0-1 0,0 1 0,1 0 1,0 0-1,0 0 0,1 0 0,0 1 0,0-1 0,0 0 1,1 0-1,0 0 0,0 0 0,0 0 0,1 0 1,0-1-1,0 1 0,1 0 0,-1-1 0,1 0 0,0 1 1,1-1-1,-1 0 0,1-1 0,0 1 0,0-1 0,1 1 1,-1-1-1,1 0 0,0-1 0,0 1 0,0-1 1,0 0-1,1-1 0,4 3-18,6-4 28,-1 0 0,1-1 0,-1-1 0,1-1-1,-1 0 1,0 0 0,0-2 0,0 0 0,0-1 0,-1 0 0,0-1 0,0-1 0,0 0 0,-1-1 0,0 0 0,0-1 0,11-11-28,-7 8 32,0-1 0,0-2 1,-1 1-1,-1-2 0,-1 0 0,0-1 1,-1 0-1,-1-1 0,5-10-32,-16 27 4,1-1 0,-1 0-1,0 1 1,0-1 0,1 0-1,-2 0 1,1 0 0,0 0-1,0 0 1,0 0 0,-1 0 0,1 0-1,-1 0 1,0 0 0,0 0-1,0 0 1,0 0 0,0 0-1,0-1 1,0 1 0,0 0-1,-1 0 1,1 0 0,-1 0-1,0 0 1,0 0 0,0 0-1,0 0 1,0 0 0,0 1-1,0-1 1,0 0 0,-1 1 0,1-1-1,-1 1 1,1-1 0,-1 1-1,1 0 1,-1-1 0,0 1-1,0 0 1,0 0 0,0 0-1,0 0 1,0 1 0,-1-1-4,-8 1-8,1 2 0,-1-1 0,1 1 1,0 1-1,-1 0 0,1 0 0,0 1 1,1 1-1,-1-1 0,1 1 0,0 1 1,0 0-1,0 0 0,1 1 0,0 0 1,-1 2 7,-2 0 6,-1 1 1,2 1 0,-1 0-1,2 0 1,-1 1 0,2 0-1,0 1 1,0 0 0,1 0-1,0 1 1,2 0 0,-3 6-7,7-18 4,0 0 0,0 1 1,0-1-1,0 0 0,0 1 1,1-1-1,-1 0 0,1 1 1,0-1-1,-1 1 0,1-1 0,0 1 1,1-1-1,-1 1 0,0-1 1,1 1-1,-1-1 0,1 0 1,0 1-1,0-1 0,0 0 1,0 0-1,0 1 0,0-1 1,0 0-1,1 0 0,-1 0 0,1-1 1,0 1-1,0 1-4,6-1 6,0 0 0,0 0 1,0-1-1,0 0 0,0-1 0,0 0 0,0 0 1,0-1-1,0 0 0,0 0 0,0 0 0,0-1 1,-1-1-1,2 0-6,32-11 41,-1-1 0,-1-3 0,0-1 1,-1-2-1,-2-2 0,2-2-41,53-32 88,-24 27-87,-66 30-5,0 0 0,1 0 1,-1 0-1,0 0 0,1 0 0,-1 0 1,0 1-1,0-1 0,0 0 0,1 1 1,-1-1-1,0 1 0,0-1 0,0 1 1,0-1-1,0 1 0,1 0 0,-1-1 1,-1 1-1,1 0 0,0 0 0,0 0 1,0 0-1,0 0 0,-1 0 0,1 0 1,0 0-1,-1 0 0,1 0 1,-1 1-1,1-1 0,-1 0 0,0 0 1,1 0-1,-1 1 0,0-1 0,0 0 1,0 1 3,2 52-154,-2-50 144,-4 94-10,4-97 24,0 1 0,0-1 0,0 0 0,1 0 0,-1-1 0,0 1 0,1 0-1,-1 0 1,1 0 0,-1 0 0,1 0 0,-1 0 0,1 0 0,0-1 0,-1 1-1,1 0 1,0-1 0,0 1 0,0 0 0,-1-1 0,1 1 0,0-1 0,0 1-1,0-1 1,0 1 0,0-1 0,0 0 0,0 0 0,0 1 0,0-1-1,0 0 1,0 0 0,0 0 0,0 0 0,0 0 0,0 0 0,0 0 0,0-1-1,0 1 1,0 0 0,0 0 0,1-1-4,48-21 119,-38 15-87,271-177 253,-244 165-330,-37 49-210,-5-19 224,3-8 37,0-1-1,-1 1 0,1-1 1,0 1-1,0-1 0,1 1 0,-1-1 1,0 1-1,1-1 0,0 0 0,-1 1 1,1-1-1,0 0 0,0 1 1,1-1-1,-1 0 0,0 0 0,1 0 1,-1 0-1,1 0 0,-1 0 0,1 0 1,0-1-1,0 1 0,0-1 0,0 1 1,0-1-1,0 0 0,1 0 1,-1 1-1,0-2 0,1 1 0,-1 0 1,0 0-1,1-1 0,-1 1 0,1-1 1,-1 0-1,1 0 0,-1 0 1,1 0-6,46 1-52,-38 5-1461,-14-1-2502</inkml:trace>
  <inkml:trace contextRef="#ctx0" brushRef="#br0" timeOffset="221524.987">21822 16174 8010,'43'-51'6884,"-30"43"-3771,-16 28-1967,-97 226-284,43-91-358,64-127 254,-3-23-390,5-4-231,-2-4-136,0-1 1,0 0-1,0 0 1,-1 0-1,1-1 1,-1 0-1,0 0 1,-1 0-1,1-1 0,-1 0 1,0 0-1,3-6-1,15-18-78,-1-2-1,-2-1 0,-1 0 1,3-11 78,-16 30-43,-2 1 1,1-1-1,-2 0 1,0-1 0,-1 1-1,0 0 1,-1-1-1,-1 1 1,0-1 0,-1-4 41,1 19 0,0-1-1,1 1 0,-1 0 0,0-1 0,0 1 0,0-1 0,0 1 1,0 0-1,0-1 0,0 1 0,0-1 0,0 1 0,0 0 0,0-1 1,0 1-1,0 0 0,0-1 0,0 1 0,-1-1 0,1 1 0,0 0 1,0-1-1,0 1 0,0 0 0,-1-1 0,1 1 0,0 0 0,0-1 0,-1 1 1,1 0-1,0 0 0,-1-1 0,1 1 0,0 0 0,-1 0 0,1 0 1,0-1-1,-1 1 0,1 0 0,-1 0 0,1 0 0,0 0 0,-1 0 1,1 0-1,-1 0 0,1 0 0,0 0 0,-1 0 0,1 0 0,0 0 0,-1 0 1,1 0-1,-1 0 0,1 0 0,0 0 0,-1 0 0,1 1 0,0-1 1,-1 0-1,1 0 0,0 0 0,-1 1 0,1-1 0,0 0 0,-1 1 1,1-1-1,0 0 2,-18 25-124,3 6 117,2 1-1,1 0 0,1 1 0,2 0 0,2 1 0,0 0 1,3 1-1,0 7 8,3-22 59,0 0 1,2 0 0,0 0 0,1 0-1,1 0 1,1 0 0,0-1 0,2 0-1,3 6-59,18 21 228,-52-59 324,10 0-433,10 11-107,0-2-1,0 1 0,0-1 1,0 0-1,1 0 0,-1 0 1,1 0-1,0-1 0,0 0 1,1 1-1,0-2 0,0 1 1,0 0-1,0-1 1,1 1-1,0-1 0,0 0 1,0 1-1,1-1 0,0 0 1,0 0-1,0 0 0,1-5-11,6-2-3,1 0-1,1 0 0,0 1 0,1 0 0,0 0 0,1 1 1,0 1-1,1-1 0,0 2 0,0-1 0,1 1 0,1 1 0,-1 0 1,1 1-1,1 1 0,-1 0 0,3-1 4,-1 0 3,1 0-1,-1 0 0,1 2 1,0 0-1,1 1 1,-1 0-1,1 1 1,0 1-1,-1 1 0,1 0 1,15 2-3,-29 0-5,0-1 0,1 1 1,-1-1-1,0 1 0,1 0 1,-1 0-1,0 1 0,0-1 1,0 1-1,0-1 0,0 1 1,0 0-1,-1 0 0,1 0 1,0 1-1,-1-1 0,0 0 1,0 1-1,1 0 0,-2-1 1,1 1-1,0 0 0,0 0 1,-1 0-1,0 0 0,1 1 1,-1-1-1,0 0 0,-1 0 1,1 1-1,-1-1 0,1 1 1,-1-1-1,0 0 0,0 1 1,-1-1-1,1 1 0,-1 0 5,-45 142 278,46-146-272,1 1-1,-1 0 1,0-1 0,0 1 0,0-1-1,0 1 1,1 0 0,-1-1 0,0 1-1,1-1 1,-1 1 0,0-1-1,1 1 1,-1 0 0,1-1 0,-1 0-1,1 1 1,-1-1 0,1 1 0,-1-1-1,1 0 1,-1 1 0,1-1 0,0 0-1,-1 1 1,1-1 0,-1 0 0,1 0-1,0 0 1,-1 0 0,1 0 0,0 1-1,-1-1 1,1 0 0,0 0 0,-1-1-1,1 1 1,0 0 0,-1 0 0,1 0-1,-1 0 1,1-1 0,0 1 0,-1 0-1,1 0 1,-1-1 0,1 1 0,0 0-1,-1-1 1,1 1 0,-1-1-1,0 1 1,1-1 0,-1 1 0,1-1-1,-1 1 1,0-1 0,1 1 0,-1-1-1,0 0 1,1 1 0,-1-1-6,128-110 325,-41 29-258,-87 82-69,0-1-1,1 1 1,-1-1 0,0 1 0,0-1-1,1 1 1,-1-1 0,0 1 0,1-1-1,-1 1 1,0 0 0,1-1 0,-1 1-1,1 0 1,-1-1 0,1 1-1,-1 0 1,1 0 0,-1-1 0,1 1-1,-1 0 1,1 0 0,-1 0 0,1 0-1,-1-1 1,1 1 0,-1 0 0,1 0-1,0 0 1,-1 0 0,1 0-1,-1 1 1,1-1 0,-1 0 0,1 0-1,-1 0 1,1 0 0,-1 1 0,1-1-1,-1 0 1,1 0 0,-1 1 0,1-1-1,-1 0 1,1 1 0,-1-1-1,0 1 1,1-1 0,-1 0 0,0 1-1,1-1 1,-1 1 0,0-1 0,0 1-1,1-1 1,-1 1 0,0-1 0,0 1-1,0-1 1,0 1 0,1-1 0,-1 1 1,-2 41-152,0-32 138,-8 100-17,18-88-533,6-38-3053,-3-15-925,0-11-1197</inkml:trace>
  <inkml:trace contextRef="#ctx0" brushRef="#br0" timeOffset="222306.886">22607 16250 10402,'-2'-1'697,"-11"-2"6594,11 16-6173,0 26-995,2-1 0,2 1 0,2-1 0,1 1 1,2-1-1,2-1 0,3 7-123,-10-39 13,-2-1 2,1-1-1,0 1 0,1-1 1,-1 1-1,0-1 0,1 0 1,0 1-1,0-1 0,0 0 1,0 0-1,0 0 0,1 0 1,-1-1-1,1 1 0,0-1 1,0 1-1,2 1-14,-2-5 33,-1 1 1,0 0-1,0-1 0,0 1 1,0-1-1,0 0 0,0 1 1,0-1-1,0 0 0,0 0 1,0-1-1,0 1 1,0 0-1,-1-1 0,1 1 1,0-1-1,-1 1 0,0-1 1,1 0-1,-1 1 0,0-1 1,0 0-1,0 0 0,0 0 1,0 0-1,0 0 0,0-2-33,7-13 50,-1 0 0,-1-1 0,0 1 0,-2-1 0,0 0 0,0-1 0,-2 1 0,0 0 0,-2-1 0,0 1-1,-1-1 1,0 1 0,-2-1 0,0 1 0,-1 0 0,-5-14-50,-19-13-46,27 44 42,1 0 0,-1 0 0,0 0-1,0 0 1,0 0 0,1 1 0,-1-1 0,0 0-1,0 1 1,0-1 0,0 0 0,0 1 0,0 0-1,-1-1 1,1 1 0,0-1 0,0 1 0,0 0-1,0 0 1,0 0 0,0 0 0,-1 0 0,1 0-1,0 0 1,0 0 0,0 0 0,0 0-1,-1 1 1,1-1 0,0 1 0,0-1 0,0 0-1,0 1 1,0 0 0,0-1 0,0 1 0,0 0-1,0-1 1,1 1 0,-1 0 0,0 0 0,0 0-1,0 0 5,-1 4-8,-1 0 0,1 1-1,0-1 1,0 1 0,1 0-1,0-1 1,0 1-1,0 0 1,0 0 0,1 0-1,0 0 1,0 0-1,1 0 1,0-1 0,0 1-1,0 0 1,1 0 0,-1-1-1,2 1 1,-1-1-1,0 1 1,1-1 0,0 0-1,0 0 1,1 0 0,-1-1-1,1 1 1,0-1-1,0 0 1,1 0 0,-1 0-1,3 1 9,-3-2 8,1-1 0,-1 0 0,0 0 0,0-1 0,1 1 0,-1-1-1,1 0 1,0 0 0,-1-1 0,1 1 0,0-1 0,-1 0 0,1 0 0,0-1 0,-1 1-1,1-1 1,-1 0 0,1 0 0,-1-1 0,1 1 0,-1-1 0,0 0 0,0 0-1,0 0 1,0-1 0,0 0 0,1 0-8,6-5 32,0-1 0,-1 0 0,0-1 0,-1 0 1,0 0-1,0-1 0,-1 0 0,4-8-32,-9 15 5,0 1 0,-1-1 0,1 1 0,-1-1 1,0 0-1,0 0 0,0 0 0,-1 0 0,1-1 0,-1 1 1,0 0-1,0 0 0,-1-1 0,1 1 0,-1-1 0,0 1 1,0-1-1,0 1 0,-1 0 0,0-1 0,0 1 0,0 0 1,0-1-1,-1 1-5,1 3-4,0 1 0,0 0 0,0 0 0,-1 0 0,1 0 0,0 0 0,0 0 0,0 0 0,-1 1 0,1-1 0,0 0 0,0 1 1,0-1-1,0 0 0,-1 1 0,1 0 0,0-1 0,0 1 0,0 0 0,0-1 0,0 1 0,1 0 0,-1 0 0,0 0 0,0 0 0,0 0 0,1 0 0,-1 0 4,0 0-4,-9 12-14,1 0 0,1 1 0,0 0 0,0 1 0,1 0 0,1 0 0,1 0 0,0 1 0,1 0-1,1-1 1,0 5 18,0-11 11,1 0 0,0 0 0,0 1 0,1-1 0,0 1 0,1-1 0,0 1 0,1-1 0,0 1 0,0-1 0,1 1 0,0-1 0,0 0 0,1 0 0,1 0 0,0 0 0,0-1 0,3 6-11,-3-11 11,0-1 0,-1 0 0,1 0 0,0 0 1,0 0-1,0 0 0,1-1 0,-1 0 0,0 0 0,0 0 1,1-1-1,-1 1 0,1-1 0,-1 0 0,0 0 0,1 0 1,-1-1-1,1 0 0,-1 0 0,0 0 0,0 0 1,0 0-1,1-1 0,-1 0 0,-1 0 0,1 0 0,0 0 1,0-1-1,-1 0 0,1 1 0,-1-1 0,2-2-11,5-2 15,0-1 0,0 1 0,0-2 0,-1 0 0,0 0 0,-1 0 0,0-1-1,0 0 1,-1-1 0,-1 0 0,0 0 0,0 0 0,-1-1 0,0 0 0,-1 0 0,-1 0 0,0 0 0,0-1-1,-1 1 1,-1-1 0,0 1 0,-1-1 0,0 0 0,-1 1 0,0-1 0,-1 0 0,-1 1 0,-3-12-15,6 25-4,0-1 1,-1 0 0,1 1 0,0-1 0,0 0 0,-1 0-1,1 0 1,0 1 0,0-1 0,-1 0 0,1 0 0,0 0-1,-1 0 1,1 0 0,0 0 0,-1 0 0,1 1 0,0-1-1,-1 0 1,1 0 0,0 0 0,-1 0 0,1 0-1,0-1 1,-1 1 0,1 0 0,0 0 0,-1 0 0,1 0-1,0 0 1,-1 0 0,1 0 0,0-1 0,-1 1 0,1 0-1,0 0 1,0 0 0,-1-1 0,1 1 0,0 0 0,0 0-1,0-1 1,-1 1 0,1 0 0,0-1 0,0 1 0,0 0-1,0 0 1,-1-1 0,1 1 0,0 0 0,0-1 3,-5 34-123,5-31 121,-2 7-3,1 1-1,0-1 1,1 1 0,0 0-1,0-1 1,1 1 0,0-1-1,1 0 1,0 1-1,0-1 1,1 0 0,0 0-1,1 0 1,0 0-1,0-1 1,1 0 0,0 0-1,0 0 1,1 0 0,0-1-1,1 0 1,-1 0-1,1 0 1,1-1 0,-1 0-1,1-1 1,8 5 5,56 3-269,-70-13 85,0 0 1,0 0 0,0 0 0,-1 0-1,1-1 1,0 1 0,0-1 0,-1 1-1,1-1 1,0 0 0,-1 0-1,1 0 1,0 0 0,-1 0 0,1 0-1,-1 0 1,0 0 0,1 0 0,-1-1-1,0 1 1,0 0 0,0-1 0,0 0-1,0 1 1,0-1 0,0 1 0,0-1-1,-1 0 1,1 1 0,-1-1 0,1 0-1,-1 0 1,0 0 0,0 1 0,0-1-1,1 0 1,-2 0 0,1 0 0,0 0 183,-7-32-4847</inkml:trace>
  <inkml:trace contextRef="#ctx0" brushRef="#br0" timeOffset="222624.867">23272 16057 9570,'70'-30'8496,"-62"28"-8144,1 0 0,0 0 0,0 1 0,0 0 0,0 0 0,1 1 0,-1 0 0,0 1 0,0 0 0,0 0 0,5 2-352,-12-2 7,0 0 0,1-1 0,-1 1 1,0 0-1,1 0 0,-1 1 0,0-1 0,0 0 0,0 1 0,0-1 0,0 1 1,-1 0-1,1-1 0,0 1 0,-1 0 0,1 0 0,-1 0 0,0 0 1,1 1-1,-1-1 0,0 0 0,-1 0 0,1 1 0,0-1 0,0 0 0,-1 1 1,0-1-1,1 1 0,-1-1 0,0 1 0,0-1 0,0 1 0,-1-1 1,1 1-8,-27 81-60,-80 120 697,99-169-418,8-34-214,0 0 0,0-1 1,1 1-1,-1 0 0,0 0 1,1-1-1,-1 1 0,1 0 1,-1-1-1,1 1 0,-1 0 1,1-1-1,-1 1 0,1-1 1,-1 1-1,1-1 0,0 1 1,0-1-1,-1 1 0,1-1 1,0 0-1,-1 1 0,1-1 1,0 0-1,0 0 1,0 0-1,-1 0 0,1 1 1,0-1-1,0 0 0,0 0 1,-1 0-1,1-1 0,0 1 1,0 0-1,0 0 0,-1 0 1,1-1-1,0 1 0,0 0 1,-1 0-1,1-1-5,30-8 92,-2-1-1,1-1 1,-2-2-1,1-1 1,10-8-92,-33 19 10,1-1-230,61-40 649,-48 13-2319,-25-5-4477,-4 23 1444</inkml:trace>
  <inkml:trace contextRef="#ctx0" brushRef="#br0" timeOffset="222899.134">23154 15913 9450,'-11'-9'3769,"2"0"568,10 7-2641,9 4-256,6 7-671,10 5-289,4-4-408,8 6-24,-4-4 32,-2-5-768,-10 5-897,-25-22-2816,-16-14-184</inkml:trace>
  <inkml:trace contextRef="#ctx0" brushRef="#br0" timeOffset="223189.669">22665 15589 11018,'-24'0'2145,"-14"-4"1128</inkml:trace>
  <inkml:trace contextRef="#ctx0" brushRef="#br0" timeOffset="224061.582">15007 18071 6993,'20'-22'6070,"8"-12"-1708,-6-23-2140,-22 56-2204,1 0 0,-1 0 1,0 0-1,0 0 0,0 0 0,0 0 1,0 0-1,0 0 0,0 0 0,0 0 0,0 0 1,0 0-1,-1 0 0,1 0 0,0 0 1,-1 0-1,1 0 0,-1 0 0,1 0 1,-1 0-1,1 1 0,-1-1 0,1 0 1,-1 0-1,0 0 0,0 1 0,1-1 1,-1 0-1,0 1 0,0-1 0,0 1 0,0-1 1,0 1-1,0-1 0,0 1 0,0 0 1,0-1-1,0 1 0,0 0 0,0 0 1,0 0-1,0 0 0,0 0 0,0 0 1,0 0-1,0 0 0,0 0 0,0 0 1,0 1-1,0-1 0,0 0 0,0 1 0,0-1 1,0 1-1,0-1 0,1 1 0,-1-1 1,0 1-19,-55 36 150,42-25-132,0 0 1,0 1-1,2 1 0,-1 0 0,2 0 0,0 1 1,1 1-1,0 0 0,2 0 0,-1 1 1,2 0-1,-5 16-18,11-31 3,1 0 0,-1 1 0,0-1 0,1 0 0,-1 1 0,1-1 0,0 1 0,0-1 1,0 1-1,0-1 0,0 1 0,1-1 0,-1 1 0,1-1 0,0 0 0,-1 1 0,1-1 0,0 0 0,0 0 0,0 1 0,1-1 0,-1 0 1,1 0-1,-1 0 0,1-1 0,-1 1 0,1 0 0,0 0 0,0-1 0,0 1 0,0-1 0,0 0 0,0 0 0,0 1 0,1-1 1,0 0-4,8 1-23,0 1 1,0-2 0,0 0 0,0 0 0,1-1 0,-1 0 0,0-1-1,0 0 1,2-1 22,15-1-90,114-2-347,-139 5 429,-1 0 1,0 1-1,1-1 1,-1 0-1,0 1 1,0-1 0,1 1-1,-1 0 1,0 0-1,0 0 1,0 0-1,0 0 1,0 0-1,0 1 1,0-1 0,0 0-1,-1 1 1,1 0-1,0-1 1,-1 1-1,1 0 1,-1 0-1,0 0 1,0 0-1,0 0 1,0 0 0,0 0-1,0 0 1,0 1-1,-1-1 1,1 0-1,-1 0 1,0 1-1,1-1 1,-1 0 0,0 1-1,0-1 8,-1 4-14,0 0 1,0 0-1,-1-1 0,0 1 0,0-1 1,0 1-1,0-1 0,-1 0 0,0 0 1,0 0-1,-1 0 0,1-1 0,-1 1 1,-3 2 13,-12 8 106,0-1 1,-1-1-1,0 0 0,-1-2 1,0-1-1,-1 0 1,-1-1-1,1-2 1,-1 0-1,0-1 1,-1-2-1,-7 1-106,-66-2 412,96-2-430,0-1-1,0 0 1,0 0-1,0 0 1,0 0-1,0 0 1,0 0-1,0 0 1,0 0-1,0 0 1,0 0-1,0-1 1,0 1-1,0 0 1,0-1-1,0 1 1,0-1-1,0 1 1,0-1-1,1 1 1,-1-1-1,0 0 1,0 0-1,0 1 1,1-1-1,-1 0 1,1 0-1,-1 0 1,0 1-1,1-1 1,-1 0-1,1 0 1,0 0-1,-1 0 1,1 0-1,0 0 1,-1 0-1,1 0 1,0 0-1,0 0 1,0 0-1,0 0 0,0 0 1,0 0-1,0 0 1,1 0-1,-1 0 1,0 0-1,0 0 1,1 0-1,-1 0 1,1 0-1,-1 0 1,1 0-1,-1 0 1,1 0-1,0 0 1,-1 1-1,1-1 1,0 0-1,0 0 1,-1 1-1,1-1 1,0 1-1,1-2 19,16-12-1186,1 1-1,0 0 0,1 1 1,0 1-1,1 1 0,9-3 1187,-29 13-117,71-31-3648</inkml:trace>
  <inkml:trace contextRef="#ctx0" brushRef="#br0" timeOffset="224411.479">15481 18133 9658,'-4'-2'493,"-1"1"0,1 0 0,0 0 0,-1 0 0,1 0 0,-1 1 0,1-1 0,-1 1 0,1 1 0,-1-1 0,1 0 0,-1 1 0,1 0 0,0 0 0,-1 0 0,1 1-493,-9 3 126,0 1 0,1 1-1,-1 0 1,2 0 0,-1 1 0,1 1 0,-5 5-126,4-4 74,1 0 0,1 2 0,0-1 0,0 1 0,2 1 0,-1-1 0,1 1 0,1 1 0,1 0 1,0 0-1,0 0 0,1 0 0,1 1 0,1 0 0,0 0 0,1 0 0,0 0 0,1 13-74,1-25 15,0 0 1,0 0-1,0-1 0,0 1 0,1 0 0,-1 0 0,1-1 1,-1 1-1,1 0 0,0-1 0,0 1 0,1 0 0,-1-1 1,0 0-1,1 1 0,-1-1 0,1 0 0,0 0 0,0 1 1,0-2-1,0 1 0,0 0 0,0 0 0,1-1 0,-1 1 1,0-1-1,1 1 0,-1-1 0,1 0 0,0 0 0,-1 0 1,1-1-1,0 1 0,0-1 0,0 1-15,10-2 40,0 0-1,-1-1 1,1-1 0,-1 1-1,1-2 1,-1 0 0,0-1-1,-1 0 1,1 0 0,-1-1-1,0-1 1,7-5-40,2-1 41,0 0 0,-1-2 1,0 0-1,-1-1 0,-1-1 0,-1 0 0,0-1 0,-1-1 0,-1 0 0,-1-2 1,-1 1-1,0-1 0,2-9-41,-6-17 76,-8 46-77,-1 1-1,1-1 1,-1 1-1,1 0 1,-1 0 0,0-1-1,1 1 1,-1 0-1,1 0 1,-1 0 0,0-1-1,1 1 1,-1 0-1,0 0 1,1 0 0,-1 0-1,1 0 1,-1 0-1,0 0 1,1 1 0,-1-1-1,0 0 1,1 0-1,-1 0 1,1 1 0,-1-1-1,0 0 1,1 0 0,-1 1-1,1-1 1,-1 1-1,1-1 1,-1 0 0,1 1-1,0-1 1,-1 1-1,1-1 1,-1 1 0,1-1-1,0 1 1,0 0-1,-1-1 1,1 1 0,0-1-1,0 1 2,-9 13-29,0-1 0,1 2-1,1-1 1,1 1 0,0 0-1,1 0 1,0 1 0,1-1-1,1 1 1,-1 12 29,6 71-19,-1-96 16,-1 0 0,1 0-1,0 1 1,1-1 0,-1 0-1,0-1 1,1 1 0,0 0 0,-1 0-1,1-1 1,0 1 0,0-1 0,1 1-1,-1-1 1,0 0 0,1 0 0,0 0-1,-1 0 1,1 0 0,0-1 0,0 1-1,0-1 1,0 0 0,0 0-1,0 0 1,0 0 0,0 0 0,1-1-1,1 1 4,0-1-332,0-1 0,0 1-1,0-1 1,1 0-1,-1-1 1,0 1-1,0-1 1,-1 0-1,1 0 1,0-1-1,-1 1 1,1-1 0,-1 0-1,2-1 333,26-25-3451</inkml:trace>
  <inkml:trace contextRef="#ctx0" brushRef="#br0" timeOffset="224859.564">15733 18168 11514,'-4'4'1351,"-19"20"3699,4 20-3689,18-35-1300,1 0 1,0 0-1,0-1 0,1 1 0,0 0 1,1-1-1,0 1 0,0-1 1,1 0-1,0 1 0,0-1 0,1 0 1,0-1-1,0 1 0,1-1 1,0 0-1,0 0 0,1 0 0,1 0-61,-4-5 16,-1-1 0,1 0 0,1 0 0,-1 0 0,0 0 0,0 0 0,0-1 0,0 0 0,1 1 0,-1-1 0,0 0 0,0 0 0,1-1 0,-1 1 0,0-1 0,0 0 0,0 1 0,0-2 0,0 1 0,0 0 0,0 0 0,0-1 0,0 0 0,0 1 0,-1-1 0,1 0 0,-1 0 0,1-1 0,-1 1 0,0 0 0,0-1 0,0 0-16,15-9 27,5-3 35,74-39 123,-95 53-185,-1 1-1,1-1 1,0 1 0,0 0 0,0-1-1,0 1 1,0 0 0,0 0 0,0 0-1,0-1 1,0 1 0,0 0 0,0 0 0,0 1-1,0-1 1,0 0 0,0 0 0,0 0-1,0 1 1,0-1 0,-1 0 0,1 1-1,0-1 1,0 1 0,0-1 0,0 1-1,-1 0 1,1-1 0,0 1 0,0 0-1,-1-1 1,1 1 0,-1 0 0,1 0 0,-1-1-1,1 1 1,-1 0 0,1 0 0,-1 0-1,0 0 1,1 0 0,-1 0 0,0 0-1,0 1 1,-1 47-98,-25 112 114,32-143 187,15-30 26,20-24-548,-2-2 1,-1-1-1,-2-2 1,-2-2-1,13-24 319,-36 63-2281,0 5-428,1-12-140,3-5-42</inkml:trace>
  <inkml:trace contextRef="#ctx0" brushRef="#br0" timeOffset="225187.44">16417 17940 6881,'-1'-40'7305,"-2"37"-3777,-1 18-3053,-13 52-224,6-27-25,1 1 0,2 0 0,2 0 0,2 1 0,1 0 0,3 13-226,16 13 550,-15-67-538,-1-1 0,0 1 1,0 0-1,0 0 0,0-1 0,1 1 1,-1 0-1,0-1 0,1 1 1,-1 0-1,1-1 0,-1 1 0,1-1 1,-1 1-1,1 0 0,-1-1 1,1 1-1,-1-1 0,1 0 0,0 1 1,-1-1-1,1 1 0,0-1 1,-1 0-1,1 0 0,0 1 1,-1-1-1,1 0 0,0 0 0,0 0 1,-1 0-1,1 0 0,0 0 1,0 0-1,-1 0 0,1 0 0,0 0 1,0 0-1,-1 0 0,1 0 1,0-1-1,-1 1 0,1 0 0,0-1 1,-1 1-1,1-1-12,25-28 644,-21 23-556,303-380 1690,-259 329-1767,-42 45-992,-21 21-3227,-9 12-613,-6 11-1111</inkml:trace>
  <inkml:trace contextRef="#ctx0" brushRef="#br0" timeOffset="225389.692">16534 18127 4009,'-2'7'3841,"16"7"-737,-2-2 81,9 6-1937,1-2-215,3 0 23,4 2-320,6 1-104,0-3-104,3-2-3897,-11-6-455,-10-14-913</inkml:trace>
  <inkml:trace contextRef="#ctx0" brushRef="#br0" timeOffset="225738.187">16789 18139 4393,'-5'-5'2801,"1"-1"-401,2 3-600,4 2-1439,2-1-353,-1 1-2361,3 4 649</inkml:trace>
  <inkml:trace contextRef="#ctx0" brushRef="#br0" timeOffset="226455.391">17000 17837 8674,'4'-26'1262,"0"7"290,0-1 0,-2 1 0,0-1 0,-2 0 0,0-16-1552,-1 37 37,1-1 0,0 0 0,-1 0 0,1 1 1,-1-1-1,1 0 0,0 0 0,-1 0 0,1 1 1,0-1-1,-1 0 0,1 0 0,-1 0 0,1 0 0,-1 0 1,1 0-1,0 0 0,-1 0 0,1 0 0,-1 0 1,1 0-1,-1 0 0,1-1 0,0 1 0,-1 0 0,1 0 1,0 0-1,-1 0 0,1-1 0,-1 1 0,1 0 0,0 0 1,-1-1-1,1 1 0,0 0 0,0-1 0,-1 1 1,1 0-1,0-1 0,0 1 0,-1-1-37,-4 88 33,2 24 146,6-1-1,4 0 0,12 51-178,-17-148 83,18 55 606,-18-68-637,-1-1 0,0 0 0,1 0 0,-1 0 0,0 0-1,0 1 1,0-2 0,0 1 0,0 0 0,0 0 0,0 0 0,0 0-1,0-1 1,-1 1 0,1 0 0,0 0 0,-1-1 0,1 1 0,-1-1-1,0 1 1,1-1 0,-1 1 0,0-1 0,0 1 0,0-2-52,1-9 39,0 1 1,-1-1 0,0 1-1,-1-1 1,-1 0 0,1 1 0,-2 0-1,0-1 1,0 1 0,-1 0-1,0 0 1,-1 1 0,0-1-1,-1 1 1,0 0 0,-1 1 0,0-1-1,0 1 1,-1 1 0,0-1-1,0 1 1,-1 1 0,0 0 0,-1 0-1,1 0 1,-4 0-40,12 6-2,1 0 0,-1 1 0,1-1 0,-1 1 0,1-1 0,-1 0 0,0 1 0,1-1 0,-1 1 0,0 0 0,1-1 0,-1 1 0,0-1 0,1 1 0,-1 0 0,0 0 0,0-1 0,0 1 0,1 0 0,-1 0 0,0 0 0,0 0 0,0 0 0,1 0 0,-1 0 0,0 0 0,0 0 0,0 0 0,1 0 0,-1 1 0,0-1 0,0 0 0,1 1 0,-1-1 0,0 0 0,1 1 0,-1-1 0,0 1 0,1-1 0,-1 1 0,0-1 0,1 1 0,-1-1 0,1 1 0,-1 0 0,1-1 0,0 1 0,-1 0 0,1 0 0,-1-1 2,4 5-19,-1 0 1,1-1-1,0 1 1,0-1-1,1 0 1,-1 0-1,1 0 0,0 0 1,0-1-1,0 1 1,0-1-1,1 0 1,-1-1-1,3 2 19,-4-2-10,6 3 6,1 0-1,0 0 1,0-1-1,0 0 1,1-1-1,0 0 1,-1-1-1,1 0 0,0-1 1,0 0-1,0-1 1,0 0-1,0 0 1,0-1-1,0-1 0,-1 0 1,1 0-1,0-1 1,-1-1-1,0 1 1,1-2-1,-2 1 0,1-1 1,0-1-1,-1 0 1,2-2 4,0 2 25,0 0 1,-1-1 0,1-1 0,-1 0-1,-1 0 1,1-1 0,-1 0-1,-1 0 1,0-1 0,0-1-1,-1 1 1,0-1 0,-1 0 0,-1-1-1,2-3-25,-7 15 0,0 0-1,0 0 0,-1 1 1,1-1-1,0 0 0,-1 0 1,1 0-1,0 1 0,0-1 1,-1 0-1,1 0 0,0 0 1,-1 0-1,1 0 0,-1 0 1,1 1-1,0-1 0,-1 0 1,1 0-1,0 0 0,-1 0 1,1 0-1,0-1 0,-1 1 1,1 0-1,0 0 1,-1 0-1,1 0 0,-1 0 1,1 0-1,0-1 0,0 1 1,-1 0-1,1 0 0,0 0 1,-1-1-1,1 1 0,0 0 1,0 0-1,-1-1 0,1 1 1,0 0-1,0-1 0,0 1 1,-1 0-1,1-1 0,0 1 1,0 0-1,0-1 0,0 1 1,0 0-1,0-1 1,0 1 0,-11 19-31,1 0 0,1 1 0,1 1 0,1-1 0,0 1 0,2 1 0,1-1 0,0 1 0,1 0 0,2 2 31,8 66 9,-7-88-5,0 0-1,1-1 1,-1 1-1,1-1 1,-1 1-1,1 0 1,0-1-1,0 1 1,0-1-1,0 0 1,0 1-1,0-1 1,0 0-1,0 1 1,0-1-1,0 0 1,1 0-1,-1 0 1,1 0-1,-1 0 1,0 0-1,1-1 1,0 1-1,-1 0 1,1-1-1,-1 1 1,1-1-1,0 0 1,-1 1-1,1-1 0,0 0 1,-1 0-1,2 0-3,51-24 188,-33 9-114,-1-1 0,-1-1-1,0-1 1,-2-1 0,0-1 0,-1 0-1,12-20-73,-24 34-60,0-1 1,0 0-1,-1 0 0,1 0 0,-2-1 0,1 1 0,-1-1 0,0 0 0,-1 1 1,1-5 59,-2 9-253,0 0 1,0 0-1,0 0 1,0 1 0,0-1-1,-1 0 1,1 0-1,-1 0 1,1 1 0,-1-1-1,0 0 1,0 1-1,-1-1 1,1 1 0,-1-1-1,1 1 1,-1-1 0,0 1-1,1 0 1,-1 0-1,0 0 1,0 0 0,-1 0-1,0 0 253,-31-20-4491</inkml:trace>
  <inkml:trace contextRef="#ctx0" brushRef="#br0" timeOffset="226722.508">17253 17590 8882,'-6'6'3273,"9"3"359,2 3-2087,7 5-929,3-1-200,9 3 8,5-4-184,10 0-488,-2-4-2257,-11-16-1303,-13-3-761</inkml:trace>
  <inkml:trace contextRef="#ctx0" brushRef="#br0" timeOffset="227201.442">17710 17878 8434,'23'-58'11230,"-33"62"-9767,-13 22-1328,1 0-1,1 1 1,2 1-1,1 1 1,1 1-1,-9 21-134,18 10 226,8-59-220,0-1 0,1 1 0,-1-1 0,1 1 0,-1-1 0,1 1 0,0-1 0,0 1 0,0-1 0,-1 0 0,1 0 0,0 1 0,1-1 1,-1 0-1,0 0 0,0 0 0,0 0 0,1 0 0,-1 0 0,0 0 0,1-1 0,-1 1 0,1 0 0,-1-1 0,1 1 0,-1-1 0,1 0 1,0 1-1,-1-1 0,1 0 0,-1 0 0,1 0 0,0 0 0,-1 0 0,1 0 0,0-1-6,88-32 143,-89 32-141,243-160 264,-167 111-246,-76 49-24,-1 0 1,0 1 0,1-1-1,-1 1 1,0-1-1,1 1 1,-1-1-1,1 1 1,-1 0-1,1-1 1,-1 1-1,1-1 1,0 1 0,-1 0-1,1-1 1,-1 1-1,1 0 1,0 0-1,-1 0 1,1-1-1,-1 1 1,1 0-1,0 0 1,-1 0 0,1 0-1,0 0 1,-1 0-1,1 0 1,0 0-1,-1 1 1,1-1-1,0 0 1,-1 0 0,1 0-1,-1 1 1,1-1-1,0 0 1,-1 1-1,1-1 1,-1 0-1,1 1 1,-1-1-1,1 1 1,-1-1 3,-6 28-181,5-24 182,-8 21-73,-20 88 50,29-112 26,-1 0-1,1 0 1,0 0-1,0 0 0,0 0 1,0 0-1,0 0 1,0 0-1,0 0 0,0 0 1,0 0-1,0 0 1,1 0-1,-1 0 0,0 0 1,1 0-1,-1 0 1,0 0-1,1 0 0,-1 0 1,1 0-1,0 0 1,-1 0-1,1-1 0,0 1 1,0 0-1,-1 0 1,1-1-1,0 1 0,0 0 1,0-1-1,0 1 1,0-1-1,0 0 0,0 1 1,0-1-1,0 0 1,0 1-1,1-1-3,40-11 114,196-130 110,-238 140-227,1 1-1,-1-1 0,1 0 1,0 1-1,-1-1 1,1 1-1,0-1 1,-1 1-1,1-1 0,0 1 1,0-1-1,0 1 1,-1 0-1,1-1 0,0 1 1,0 0-1,0 0 1,0 0-1,0 0 1,0-1-1,0 1 0,-1 1 1,1-1-1,0 0 1,0 0-1,0 0 0,0 0 1,0 1-1,0-1 1,-1 0-1,1 1 1,0-1-1,0 0 0,0 1 1,-1-1-1,1 1 1,0-1-1,0 1 0,-1 0 1,1-1-1,-1 1 1,1 0-1,-1 0 1,1-1-1,-1 1 0,1 0 1,-1 0-1,1 0 4,-8 85-200,8-85 205,0-1 0,0 1-1,0-1 1,0 1 0,0-1-1,0 1 1,0-1 0,0 1-1,1-1 1,-1 0 0,0 0-1,0 0 1,0 0 0,0 0-1,0 0 1,0 0 0,1 0-1,-1 0 1,0 0 0,0 0 0,0-1-1,0 1 1,0 0 0,0-1-1,0 1 1,0-1 0,0 1-1,0-1 1,0 0 0,0 1-1,0-1 1,0 0 0,-1 0-1,1 0 1,0 0 0,0 1-1,-1-1 1,1 0 0,-1 0 0,1 0-1,0-1-4,-1 2 3,54-49 70,-36 45-327,-19 26-694,-1-8 22,1 20-2838,2 1 29</inkml:trace>
  <inkml:trace contextRef="#ctx0" brushRef="#br0" timeOffset="233002.715">18904 17880 7162,'-1'-1'149,"0"1"1,0-1-1,0 1 1,0-1 0,-1 1-1,1 0 1,0 0 0,0 0-1,0 0 1,0 0-1,0 0 1,-1 0 0,1 0-1,0 0 1,0 0 0,0 0-1,0 1 1,0-1 0,0 0-1,0 1 1,0-1-1,0 1 1,0 0 0,0-1-1,0 1 1,0 0 0,0-1-1,0 1 1,0 0-1,1 0 1,-1 0 0,0 0-1,1 0 1,-1-1 0,0 1-1,1 1 1,-1-1 0,1 0-1,0 0 1,-1 0-1,1 0 1,0 0 0,0 0-1,0 0 1,-1 0 0,1 1-1,0-1 1,0 0 0,1 0-1,-1 0 1,0 0-1,0 0 1,1 0 0,-1 1-1,1-1-149,0 2 80,0-1-1,0 0 0,0 0 1,0 0-1,1 0 0,-1 0 1,1-1-1,0 1 0,-1 0 1,1-1-1,0 1 0,0-1 1,0 0-1,0 1 0,0-1 1,0 0-1,0 0 0,1-1 1,-1 1-1,0 0 0,0-1 1,1 1-1,-1-1 0,1 0 1,-1 1-1,0-1 0,1 0 1,-1-1-1,0 1 0,1 0 1,-1-1-1,0 1 0,1-1 1,-1 0-1,0 0 0,0 0 1,1 0-80,82-48 1444,-71 40-1377,-1-1-1,0-1 1,0 0 0,-1-1-1,-1 0 1,0-1 0,0 0-1,-1 0 1,-1-1 0,-1-1-1,0 1 1,0-2 0,-2 1-1,0-1 1,0 0 0,0-7-67,-5 19 15,0 0 0,-1 0 0,0 0 0,1-1 1,-1 1-1,-1 0 0,1 0 0,-1 0 0,0 0 1,1-1-1,-2 1 0,1 0 0,0 0 0,-1 1 0,0-1 1,0 0-1,0 0 0,0 1 0,-1 0 0,1-1 0,-1 1 1,0 0-1,0 0 0,0 0 0,-1 1 0,1-1 1,0 1-1,-1 0 0,-1-1-15,0 1 6,0 1 1,-1-1-1,1 1 1,-1 0-1,1 1 1,-1-1-1,1 1 1,-1 1-1,1-1 0,-1 1 1,1-1-1,0 1 1,-1 1-1,1-1 1,0 1-1,0 0 1,0 0-1,0 1 1,0 0-1,0-1 1,1 1-1,-1 1 0,1-1 1,0 1-1,0 0-6,-92 106-102,78-83 95,0-1 1,2 2 0,0 0 0,3 1 0,-10 27 6,20-51 7,1-1 0,0 1 0,1 0 0,-1-1 0,1 1 0,0 0 0,0 0 0,0 0 0,1 0 0,0 0 0,0 0-1,0 0 1,0 0 0,1 0 0,0 0 0,0 0 0,0-1 0,1 1 0,0 0 0,0-1 0,0 1 0,0-1 0,0 1 0,1-1 0,0 0 0,0 0 0,0 0 0,1-1 0,-1 1 0,1-1 0,0 0 0,0 0 0,0 0 0,0 0 0,0-1 0,3 2-7,6-2 13,0-1 0,0 0 0,1 0 1,-1-1-1,1-1 0,-1 0 0,0-1 1,0-1-1,0 0 0,0 0 0,0-1 1,-1-1-1,1 0 0,7-5-13,23-10 52,0-2 0,-2-2-1,-1-1 1,-1-2 0,-1-2 0,34-33-52,-36 24 8,-41 73-255,2-23 199,1-5 44,0 1 1,1 0-1,0 0 0,0 0 0,0 0 1,1-1-1,0 1 0,1 0 0,0 0 1,2 7 3,-2-14 11,1 1 1,0-1-1,0 0 1,0 0-1,0 0 1,1 0-1,-1 0 1,0 0-1,0-1 1,1 1-1,-1-1 1,0 1-1,0-1 1,1 0-1,-1 0 0,0 0 1,1 0-1,-1-1 1,0 1-1,1-1 1,-1 1-1,0-1 1,0 0-1,1 0 1,-1 0-1,2-1-11,16-6 54,0-1 0,-1-1-1,0-1 1,0 0 0,-1-2-1,-1 0 1,0-1 0,15-16-54,-27 25 2,-4 3-4,-1 1 0,1 0 1,0 0-1,0 0 1,-1 0-1,1 0 1,0 0-1,0 0 1,0 0-1,0 0 0,0 0 1,0 0-1,0 0 1,1 1-1,-1-1 1,0 0-1,0 1 0,0-1 1,1 1-1,-1 0 1,0-1-1,1 1 1,-1 0-1,0 0 1,1 0-1,-1-1 0,0 2 1,1-1-1,-1 0 1,1 0-1,-1 0 1,0 1-1,0-1 0,1 0 1,-1 1-1,0-1 1,1 2 1,29 105-147,-29-105 160,0 0 0,1 0 0,-1 0 1,1-1-1,0 1 0,-1-1 0,1 1 0,0-1 0,0 0 0,0 0 1,0 0-1,0-1 0,0 1 0,0-1 0,0 1 0,0-1 0,0 0 0,0 0 1,0-1-1,0 1 0,0-1 0,0 1 0,0-1 0,0 0 0,0 0 0,1-1-13,162-57 302,-166 59-318,-1 1-1,1-1 1,-1 1 0,1-1 0,-1 1-1,1-1 1,-1 1 0,1 0-1,-1-1 1,1 1 0,0 0 0,-1-1-1,1 1 1,0 0 0,0-1-1,0 1 1,0 0 0,-1-1 0,1 1-1,0 0 1,0 0 0,0-1 0,0 1-1,1 0 1,-1 0 0,0-1-1,0 1 1,0 0 0,0-1 0,1 1-1,-1 0 1,0-1 0,1 1 0,-1 0-1,1-1 1,-1 1 0,0-1-1,1 1 1,-1-1 0,1 1 0,0-1-1,-1 1 1,1-1 0,-1 1 0,1-1-1,0 0 1,-1 1 0,1-1-1,0 0 1,-1 0 0,1 1 0,0-1-1,0 0 1,-1 0 0,1 0-1,0 0 1,-1 0 0,1 0 0,0 0-1,0 0 1,-1 0 0,1 0 0,0 0-1,0-1 1,-1 1 0,1 0-1,0-1 1,-1 1 0,1 0 16,-15-2-5803,1-15 1394</inkml:trace>
  <inkml:trace contextRef="#ctx0" brushRef="#br0" timeOffset="233397.774">19667 17499 10034,'-23'-22'3681,"4"6"560,12 5-2849,4 4-216,-3 5-631,11 4-217,1 4-224,9 4-1257,6 2 505,26 8-3641,0-2 200</inkml:trace>
  <inkml:trace contextRef="#ctx0" brushRef="#br0" timeOffset="233777.323">20092 17602 6785,'-4'-8'2146,"-6"-19"4617,27 3-4241,-10 19-2367,0 0-1,1 1 1,-1 0 0,1 1 0,0 0 0,0 0-1,0 0 1,0 1 0,1 0 0,-1 1 0,0 0-1,1 0 1,-1 1 0,1 0 0,6 1-155,-13 0 4,0-1 0,0 1 0,0 0 0,0-1 1,0 1-1,0 0 0,0 0 0,0 1 0,0-1 0,0 0 1,-1 1-1,1-1 0,-1 1 0,1-1 0,-1 1 0,1 0 1,-1-1-1,0 1 0,0 0 0,0 0 0,0 0 0,0 0 1,0 0-1,0 0 0,-1 0 0,1 0 0,-1 0 0,0 1 1,1-1-1,-1 0 0,0 1-4,-8 71 43,-6-30 177,-1 0 0,-2 0 1,-2-2-1,-2 0 0,-3 1-220,9-1 360,15-41-351,1 0-1,-1 0 0,0 1 1,0-1-1,1 0 1,-1 0-1,1 0 0,-1 0 1,1 0-1,-1 0 1,1 0-1,0-1 1,-1 1-1,1 0 0,0 0 1,0 0-1,0-1 1,0 1-1,-1 0 0,1-1 1,0 1-1,0-1 1,0 1-1,0-1 1,1 1-1,-1-1 0,0 0 1,0 1-1,0-1 1,0 0-1,0 0 0,0 0 1,1 0-9,7 0 20,-1-1 1,1 0-1,0-1 0,-1 0 1,0 0-1,1 0 1,-1-1-1,0-1 1,0 1-1,-1-1 0,1-1 1,-1 1-1,0-1 1,0-1-1,0 1 1,2-4-21,21-19 64,-1-1 0,-1-1 0,18-27-64,-22 27 38,-1-2 0,-2 0 1,-2-1-1,5-12-38,-18 22-73,-20 48-118,7-11 171,1-1 1,1 1-1,0 1 1,1-1-1,1 0 1,0 1-1,1 0 0,0 0 1,2 0-1,-1 0 1,2 0-1,0 4 20,-1-18 0,1 1 0,-1-1-1,1 1 1,-1-1 0,1 1-1,-1-1 1,1 1 0,0-1-1,-1 0 1,1 0 0,0 1-1,0-1 1,0 0 0,0 0 0,0 0-1,1 0 1,-1 0 0,0 0-1,0 0 1,1 0 0,-1 0-1,0-1 1,1 1 0,-1-1-1,1 1 1,-1-1 0,1 1 0,-1-1-1,1 0 1,-1 0 0,1 0-1,-1 1 1,1-2 0,-1 1-1,1 0 1,-1 0 0,2-1 0,54-21 79,-33 8-41,-1-2 0,-1-1 0,0 0-1,-1-2 1,-1 0 0,-1-1 0,-1-1 0,-1-1 0,0-1-1,-2 0 1,7-15-38,-13 26-81,-16 34-83,1-3 103,-18 107-89,23-119 151,1 0 0,0 0 0,1 0 0,-1 0 0,1 0-1,0 0 1,1-1 0,0 1 0,0 0 0,0-1 0,1 1 0,0-1-1,0 0 1,1 0 0,0 0 0,0 0 0,1 1-1,-2-4-175,0-1-1,0 1 1,0-1 0,1 0 0,-1 0 0,1 0-1,-1-1 1,1 1 0,-1-1 0,1 0 0,0 0 0,0 0-1,-1-1 1,1 1 0,0-1 0,0 0 0,0 0-1,0 0 1,0 0 0,-1-1 0,1 0 0,0 1-1,0-1 1,-1-1 0,1 1 0,0 0 0,-1-1-1,1 0 1,-1 0 0,3-2 175,41-27-3758</inkml:trace>
  <inkml:trace contextRef="#ctx0" brushRef="#br0" timeOffset="234691.808">20958 17192 13011,'4'5'3959,"13"31"-3536,77 293 411,-58-189 1506,48 121-2340,-66-225 890,-8-48 195,-6-9-968,-1-1 0,-1 1-1,-1-1 1,-1 1 0,-1-1-1,-1 1 1,-1-1 0,-1 1-1,0 0 1,-2 0 0,0 0-1,-1 1 1,-2 0 0,-3-7-117,4 10-11,0 1 1,-1-1-1,0 2 1,-1-1-1,-1 1 1,0 1-1,-2 0 1,1 0-1,-5-2 11,16 15-6,0 0 0,0-1 0,0 1 0,0 0 0,0 0 0,-1 0 0,1 0 0,0 0 0,-1 0 0,1 0 0,-1 0 0,1 0 0,-1 1 0,1-1 0,-1 1 0,0-1 0,1 1 0,-1 0 0,0-1 0,1 1 0,-1 0 0,0 0 0,1 0 0,-1 0 0,0 0 1,1 1-1,-1-1 0,0 1 0,1-1 0,-1 1 0,1-1 0,-1 1 0,1 0 0,-1 0 0,1-1 0,-1 1 0,1 0 0,0 1 0,0-1 0,-1 0 0,1 0 0,0 0 0,0 1 6,-1 6-18,1-1 0,-1 1 1,2 0-1,-1 0 0,1 0 1,0 0-1,1 0 0,0 0 0,0-1 1,0 1-1,1 0 0,1 0 1,-1-1-1,1 0 0,0 1 1,1-1-1,0 0 0,0 0 0,0-1 1,1 1-1,0-1 0,1 0 18,0-1 1,0-1-1,0 0 0,0 0 1,1-1-1,0 0 0,-1 0 1,1 0-1,0-1 0,0 0 1,1-1-1,-1 1 0,0-1 1,1-1-1,-1 1 0,0-1 0,1-1 1,-1 1-1,1-1 0,-1 0 1,0-1-1,0 0 0,0 0 1,0-1-1,0 1 0,0-2 0,12-2 34,-1-2 0,-1 0-1,1 0 1,-2-2 0,1 0-1,-1-1 1,-1-1 0,0 0-1,0-1 1,-1-1 0,-1 0-1,9-13-33,-16 20 20,-1 0 0,-1 0 0,1-1 0,-1 1-1,-1-1 1,1 0 0,-1 0 0,-1 0 0,1-1-1,-1 1 1,-1-1 0,0 1 0,1-4-20,-3 12-3,1 1 0,-1-1 0,1 0 0,-1 1-1,1-1 1,-1 0 0,1 0 0,-1 1 0,1-1 0,-1 0 0,1 0 0,-1 0 0,1 0 0,-1 1 0,0-1 0,1 0 0,-1 0 0,1 0 0,-1 0 0,1-1-1,-1 1 1,0 0 0,1 0 0,-1 0 0,1 0 0,-1 0 0,1-1 0,-1 1 0,1 0 0,-1-1 0,1 1 0,-1 0 0,1-1 0,0 1 0,-1 0 0,1-1-1,-1 1 1,1-1 0,0 1 0,-1-1 0,1 1 0,0-1 0,0 1 0,-1-1 0,1 1 0,0-1 0,0 1 0,0-1 0,0 1 0,0-1 0,-1 0-1,1 1 1,0-1 0,0 1 0,1-1 0,-1 1 0,0-1 3,-10 20-52,2 1-1,1 0 1,0 0-1,1 1 1,1 0-1,1 0 1,1 0-1,1 4 53,0-16-3,1 1 0,0-1 0,1 0-1,0 1 1,1-1 0,-1 0 0,2 1 0,-1-1 0,1 0 0,1 0-1,0 0 1,0 0 0,1 0 0,1 1 3,-5-8 5,1-1 1,0 0-1,0 1 0,0-1 1,0 0-1,0 1 1,0-1-1,0 0 0,1 0 1,-1 0-1,0 0 0,1 0 1,-1 0-1,1 0 0,-1 0 1,1-1-1,-1 1 1,1-1-1,-1 1 0,1-1 1,0 1-1,-1-1 0,1 0 1,-1 0-1,1 0 1,0 0-1,-1 0 0,1 0 1,0 0-1,-1-1 0,1 1 1,0-1-1,-1 1 0,2-1-5,48-37 246,-36 24-199,0-1 1,-2 0-1,0-1 0,0 0 0,-2-2 0,0 1 1,-1-1-1,-1 0 0,0-1 0,-2 0 1,0-1-1,1-8-47,-12-38 15,3 65-20,1 0 0,-1 0 1,1 1-1,-1-1 1,1 0-1,-1 1 0,1-1 1,-1 1-1,0-1 1,1 0-1,-1 1 1,0-1-1,1 1 0,-1 0 1,0-1-1,0 1 1,0 0-1,1-1 0,-1 1 1,0 0-1,0 0 1,0 0-1,0 0 1,0-1-1,1 1 0,-1 0 1,0 1-1,0-1 1,0 0-1,0 0 0,1 0 1,-1 0-1,0 1 1,0-1-1,0 0 1,1 1-1,-1-1 0,0 1 1,0-1-1,1 1 1,-1-1-1,0 1 0,1-1 1,-1 1-1,1 0 1,-1-1-1,1 1 1,-1 0-1,1-1 0,-1 1 1,1 0-1,0 0 1,-1 0-1,1-1 0,0 1 1,0 0-1,-1 0 1,1 0-1,0 0 1,0-1-1,0 1 0,0 0 1,0 0-1,0 1 5,-4 7-17,1 1 1,0 0-1,0 0 0,1 0 1,0 0-1,0 0 0,2 1 1,-1-1-1,1 0 0,0 1 1,1-1-1,1 0 0,-1 1 1,2-1-1,-1 0 0,1 0 1,1-1-1,0 1 0,0 0 1,4 5 16,-4-11-44,0 1 1,1-1 0,-1 0 0,1-1-1,0 1 1,0-1 0,0 0-1,0 0 1,1 0 0,-1-1-1,1 0 1,-1 0 0,1 0-1,0-1 1,0 1 0,0-2-1,0 1 1,0 0 0,0-1-1,0-1 1,0 1 0,2-1 43,-1 0-588,1 0-1,-1 0 1,0-1 0,-1 0-1,1 0 1,0-1 0,0 0-1,-1 0 1,0 0 0,0-1 0,6-4 588,19-23-4750</inkml:trace>
  <inkml:trace contextRef="#ctx0" brushRef="#br0" timeOffset="236168.851">21673 17057 8890,'-4'-37'8315,"16"50"-6664,0 13-1507,-1 1 0,-2 0-1,0 1 1,-2 0 0,0 9-144,10 81 523,-15-89-321,2-1 0,0 1 1,2-1-1,1 1 0,2-2 0,0 1 0,2-1 0,7 12-202,-6-19 171,1-1 0,1 0-1,0 0 1,1-2 0,2 0 0,-1 0-1,4 0-170,-19-17 30,0 1-1,0-1 1,-1 0-1,1 0 0,0 0 1,0 0-1,0 0 1,-1 0-1,1 0 1,0 0-1,0 0 1,0-1-1,0 1 0,-1 0 1,1 0-1,0-1 1,0 1-1,-1 0 1,1-1-1,0 1 1,-1-1-1,1 1 0,0-1 1,-1 1-1,1-1 1,-1 1-1,1-1 1,-1 0-1,1 1 1,-1-1-1,1 0 1,-1 0-1,0 1 0,1-1 1,-1 0-1,0 0 1,0 1-1,1-1 1,-1 0-1,0 0 1,0 0-1,0 0 0,0 1 1,0-1-1,0 0 1,0 0-1,0 0 1,-1 1-1,1-1 1,0 0-1,0 0 0,-1 0 1,1 1-1,0-1 1,-1 0-1,1 1 1,-1-1-1,0 0-29,1-4 73,0-69 675,-1 48-716,0 0 1,2-1 0,1 1-1,1 1 1,2-1 0,3-10-33,-8 35 2,0 0-8,0 0 0,0 1-1,0-1 1,0 0-1,0 0 1,0 0-1,0 0 1,0 0-1,0 1 1,0-1-1,1 0 1,-1 0-1,0 0 1,1 1 0,-1-1-1,0 0 1,1 0-1,-1 1 1,1-1-1,-1 0 1,1 1-1,0-1 1,-1 1-1,1-1 1,0 0-1,-1 1 1,1 0-1,0-1 1,-1 1 0,1-1-1,0 1 1,0 0-1,0-1 1,-1 1-1,1 0 1,0 0-1,0 0 1,0 0-1,0 0 1,0 0-1,-1 0 1,1 0 0,0 0-1,0 0 1,0 0-1,0 1 1,-1-1-1,1 0 1,0 0-1,0 1 1,0-1-1,-1 1 7,75 19-184,-68-20 172,0 1 0,1 0 0,-1 0 0,0 0 0,0 1 0,0 0 0,0 0 0,0 1 0,-1 0 0,1 0 0,-1 1 0,1 0-1,-1 0 1,-1 0 0,1 0 0,0 1 0,-1 0 0,0 1 0,0-1 0,-1 1 0,1 0 0,-1 0 0,-1 0 0,1 0 0,-1 1 0,2 6 12,1 136-115,14-171 562,-11 5-412,0-1 0,-1-1 0,-2 1 1,1-1-1,-2 0 0,-1-1 0,0 1 0,-1-1 0,-1 0 0,-1 0 0,-1 0 0,-2-12-35,2 30-9,0 1 0,-1 0-1,1-1 1,-1 1 0,1-1-1,-1 1 1,1 0-1,-1 0 1,0-1 0,0 1-1,0 0 1,1 0 0,-1 0-1,0 0 1,0 0 0,-1 0-1,1 0 1,0 0-1,0 0 1,0 0 0,-1 1-1,1-1 1,0 0 0,-1 1-1,1-1 1,-1 1-1,1 0 1,0-1 0,-1 1-1,1 0 1,-1 0 0,1 0-1,-1 0 1,1 0-1,-1 0 1,1 0 0,-1 1-1,1-1 1,0 0 0,-1 1-1,1-1 1,0 1 0,-2 0 9,-1 1-16,0 0 0,-1-1 0,1 2 0,0-1 0,0 0 0,1 1 0,-1-1 0,1 1 0,-1 0 0,1 1 0,0-1 0,0 0 0,0 1 0,0 0 16,2-2-10,1-2 13,0 1 0,0 0 0,0-1 0,0 1 0,0 0 0,0-1 0,-1 1 0,1 0 0,0-1-1,0 1 1,-1-1 0,1 1 0,0 0 0,-1-1 0,1 1 0,0-1 0,-1 1 0,1-1 0,-1 1 0,1-1-1,-1 0 1,1 1 0,-1-1 0,1 1 0,-1-1 0,0 0 0,1 0 0,-1 1 0,0-1 0,1 0 0,-1 0-1,0 0 1,1 0 0,-1 1 0,0-1 0,1 0 0,-1 0 0,0 0 0,1-1 0,-1 1 0,1 0 0,-1 0-1,0 0 1,1 0 0,-1-1 0,0 1 0,1 0 0,-1-1 0,1 1 0,-1 0 0,0-1 0,1 1 0,-1 0-1,1-1 1,-1 0-3,1 0 6,-1 0-1,1-1 0,-1 1 0,1-1 0,0 1 0,0 0 1,0-1-1,0 1 0,0-1 0,0 1 0,0-1 1,0 1-1,0 0 0,1-1 0,-1 1 0,1-1 0,-1 1 1,1 0-1,-1-1 0,1 1 0,0 0 0,-1 0 0,1 0 1,0-1-1,1 1-5,4-14 1,33 41-260,-27-20 248,1-1-1,0 0 0,0-1 1,0 0-1,0-1 0,1 0 0,-1-2 1,1 1-1,0-2 0,0 0 1,-1 0-1,1-1 0,-1-1 0,1 0 1,6-3 11,9-3 35,-1 0 0,-1-2 0,0-2 0,0 0 0,-1-2 0,19-13-35,-38 23 14,1 0 1,-1-1-1,0 0 1,0 0-1,0-1 1,-1 0-1,0 0 1,0 0-1,-1-1 1,1 1-1,-1-2 1,-1 1-1,1 0 1,-1-1-1,-1 0 1,0 0-1,0 0 0,0 0 1,-1 0-1,0-1-14,-2 7-4,0 0-1,0-1 0,0 1 1,0 0-1,0-1 0,-1 1 0,1 0 1,-1 0-1,0 0 0,0-1 0,0 1 1,0 0-1,0 0 0,0 0 1,0 1-1,-1-1 0,1 0 0,0 0 1,-1 1-1,0-1 0,1 0 1,-1 1-1,0 0 0,0-1 0,0 1 1,0 0-1,0 0 0,0 0 1,0 0-1,0 1 0,-1-1 0,1 0 1,0 1-1,0 0 0,-1-1 0,1 1 1,0 0-1,0 0 0,-1 0 1,1 1-1,0-1 0,0 0 0,-1 1 1,1 0-1,0-1 0,0 1 1,0 0-1,0 0 0,0 0 0,-2 1 5,-9 6-23,0 0 0,0 0 0,0 1 0,1 1 0,0 0 0,1 0 0,1 1 0,-1 1 0,2 0 0,-1 0 0,2 1 0,0 0 0,0 0 0,1 1 0,1 0 0,0 1 0,1-1 0,0 1 23,1 51-86,5-64 87,-1 0-1,1-1 1,0 1 0,0 0-1,-1-1 1,1 1-1,0-1 1,1 1-1,-1-1 1,0 1-1,0-1 1,1 0-1,-1 1 1,0-1 0,1 0-1,-1 0 1,1 0-1,0 0 1,-1-1-1,1 1 1,0 0-1,-1-1 1,1 1-1,0-1 1,0 1 0,0-1-1,-1 0 1,1 0-1,0 0 1,0 0-1,0 0 1,0 0-1,-1 0 1,2-1-1,17-2 35,-1-1 1,1-1-1,-1-1 1,0 0-1,0-1 1,0-2-1,-1 0 1,-1 0-1,1-2 0,-2 0 1,1-1-1,7-8-35,-24 20-4,0 0-1,-1 1 0,1-1 1,0 1-1,0-1 1,0 0-1,0 1 0,0-1 1,0 1-1,0-1 0,0 0 1,0 1-1,0-1 1,0 1-1,0-1 0,0 0 1,0 1-1,0-1 0,0 1 1,0-1-1,1 0 1,-1 1-1,0-1 0,0 1 1,0-1-1,1 0 0,-1 1 1,0-1-1,0 0 1,1 1-1,-1-1 0,0 0 1,1 0-1,-1 1 0,0-1 1,1 0-1,-1 0 1,1 0-1,-1 0 0,0 1 1,1-1-1,-1 0 0,1 0 1,-1 0-1,0 0 1,1 0-1,-1 0 0,1 0 1,-1 0-1,0 0 0,1 0 1,-1 0-1,1 0 1,-1 0-1,0 0 0,1-1 1,-1 1-1,1 0 0,-1 0 1,0 0-1,1-1 1,-1 1-1,0 0 0,1 0 5,-1 9-24,0 9-86,0-15 110,-1 0-1,1 0 1,0 0-1,0 0 1,0 0-1,0 0 1,0 0-1,1 0 1,-1 0-1,1 0 0,0 0 1,0 0-1,0-1 1,0 1-1,0 0 1,1-1-1,-1 1 1,1-1-1,2 3 1,41-12 148,0-14-36,-1-2 0,0-2 0,-2-1 0,12-13-112,-50 36 15,-3 3-20,-1-1 0,0 0 0,0 1 0,1-1 0,-1 0 0,0 1 0,1-1 0,-1 0 0,0 1-1,1-1 1,-1 0 0,1 1 0,-1-1 0,1 1 0,-1-1 0,1 1 0,0-1 0,-1 1 0,1 0 0,-1-1 0,1 1 0,0 0 0,-1-1 0,1 1 0,0 0 0,0 0 0,-1 0 0,1 0 0,0 0 0,0-1 0,-1 1 0,1 1 0,0-1 0,0 0 0,-1 0 0,1 0 0,0 0 0,-1 0 0,1 1-1,0-1 1,-1 0 0,1 0 0,0 1 0,-1-1 0,1 1 0,0-1 0,-1 1 0,1-1 0,-1 1 0,1-1 0,-1 1 0,1-1 0,-1 1 0,1-1 0,-1 1 0,0 0 0,1-1 0,-1 1 0,0 0 0,0-1 0,1 1 0,-1 0 0,0 0 0,0-1 0,0 1 0,0 0 0,0 0 5,1 21-153,11 62 41,-12-81 115,1-1 0,0 0-1,0 1 1,0-1 0,0 0 0,0 1-1,1-1 1,-1 0 0,1 0 0,-1 0 0,1 0-1,0-1 1,-1 1 0,1 0 0,0-1-1,0 1 1,0-1 0,1 0 0,-1 1 0,0-1-1,0 0 1,1 0 0,-1-1 0,1 1-1,-1 0 1,0-1 0,1 0 0,-1 1-1,1-1 1,0 0-3,25-13-2060,-28 6-2186,-12 0-122</inkml:trace>
  <inkml:trace contextRef="#ctx0" brushRef="#br0" timeOffset="236695.603">21380 17104 11226,'-24'-5'9334,"25"22"-7811,1-14-1511,1 1 0,-1-1 0,1 0-1,0 0 1,0 0 0,0 0-1,1 0 1,-1-1 0,1 1 0,-1-1-1,1 0 1,0 0 0,0 0 0,-1-1-1,1 1 1,1-1 0,-1 0-1,0 0 1,0 0 0,0-1 0,1 1-1,-1-1 1,0 0 0,0-1-1,1 1 1,-1-1 0,2 0-12,10-1 26,1-2 0,-1 0 0,0 0 1,0-2-1,0 0 0,6-4-26,-9 5 25,-1-1-1,1-1 1,-1 0 0,0-1 0,-1 0 0,1-1-1,-2 0 1,1-1 0,-1 0 0,3-4-25,-14 14-1,1 0-1,0 0 1,-1 0 0,1 0 0,0 0-1,-1 0 1,1-1 0,0 1-1,0 0 1,-1 0 0,1 0 0,0 0-1,0 0 1,-1-1 0,1 1 0,0 0-1,0 0 1,0 0 0,-1-1-1,1 1 1,0 0 0,0 0 0,0-1-1,0 1 1,-1 0 0,1 0 0,0-1-1,0 1 1,0 0 0,0 0 0,0-1-1,0 1 1,0 0 0,0-1-1,0 1 1,0 0 0,0-1 0,0 1-1,0 0 1,0 0 0,0-1 0,0 1-1,0 0 1,0-1 0,0 1-1,1 0 1,-1 0 0,0-1 0,0 1-1,0 0 1,0 0 0,1-1 0,-1 1-1,0 0 1,0 0 0,0 0 0,1 0-1,-1-1 1,0 1 0,0 0-1,1 0 1,-1 0 0,0 0 0,1 0-1,-1 0 1,0-1 0,0 1 0,1 0-1,-1 0 2,-19 13-117,10-1 84,0 1 1,1 0-1,0 0 1,1 1 0,1 0-1,0 0 1,-3 12 32,8-24 5,0 0 0,0 0 0,0 0 0,0 0 0,0 0 0,0 0 0,1 0 0,-1 1 0,1-1 0,-1 0 0,1 0 0,0 0 0,0 1 0,0-1 0,0 0 0,0 0 0,1 1 0,-1-1 0,1 0 0,-1 0 0,1 0 0,0 0 0,0 0 0,0 0 0,0 0 0,0 0 0,0 0 0,0 0 0,1 0 0,-1-1 0,1 1 0,0 0 0,-1-1 0,1 0 0,0 1 0,0-1 0,1 1-5,0-2-214,0 0 0,0-1-1,0 1 1,-1-1 0,1 0 0,0 0 0,0 0-1,-1 0 1,1 0 0,-1-1 0,1 1-1,-1-1 1,1 0 0,-1 0 0,0 0 0,0 0-1,0 0 1,0 0 0,1-1 214,24-31-3093</inkml:trace>
  <inkml:trace contextRef="#ctx0" brushRef="#br0" timeOffset="237409.175">18770 18423 6905,'-39'18'5395,"54"-17"-3259,446-132-407,-174 70-788,31 8-941,404-27 235,783-88 656,-1066 98 200,-286 39 767,129-44-1858,-1-21 1712,-261 89-1551,-20 4-119,-53 7-1032,2-4-2681,-10-2 207</inkml:trace>
  <inkml:trace contextRef="#ctx0" brushRef="#br0" timeOffset="426477.51">363 14932 11907,'-41'-273'18,"26"194"182,3 0 0,-2-77-200,-17-370 96,14 378-78,1 20 129,6-1-1,6-32-146,10-602 148,0 141-119,-4 482-4,-6 0 0,-21-131-25,8 154 11,0-6-28,-30-104 17,28 143 5,4-2 0,2-21-5,-4-19 94,-18-209-83,27 185 10,32 14 58,54-146-51,18 14 51,-91 256-49,0 0 0,1 0 1,0 0-1,1 1 0,0-1 0,1 2 0,1-1 1,-1 1-1,1 1 0,1-1 0,0 1 1,0 1-1,1 0 0,0 1 0,4-2-30,14-10 4,1 2 0,1 0-1,0 3 1,1 0 0,25-5-4,118-43 124,-123 41-132,2 2 0,0 2 0,20-1 8,-9 5-7,2 4 1,-1 2-1,43 2 7,-24 1 24,-1-4 0,-1-3 0,1-5 0,45-15-24,-31 9 23,-60 16-40,0 2 1,1 1 0,-1 2 0,1 2 0,13 3 16,127-3 41,292-79 32,-280 54-78,2 8-1,-1 8 1,20 10 5,35 10-21,345 13 11,-444-18 21,0-7 0,5-7-11,122-12 6,378-4 9,-356 9-31,0 16 36,18 13-32,10 3 9,17-10 5,11-20-4,37-19 9,-3-16-7,-261 34 3,2 6-1,9 6-2,262 27-56,27 4 34,18-23 52,10-17-18,-1 7-13,23-19 17,15-13 5,20-16-39,-9-30 31,-1-19 10,-30 18-11,-16 13-6,-33 5 9,-17 2-8,-5 9 6,-9 11-17,-41 19 1,-283 20 3,442-4-6,-367 26 7,-140-18 30,0 0 0,-1 0 0,1 1 1,-1-1-1,1 1 0,-1-1 0,0 1 0,1 0 0,-1-1 1,0 1-1,0 0 0,0 0 0,0 0 0,-1 0 0,1 0 0,-1 0 1,1 0-1,-1 0 0,1 0 0,-1 0 0,0 0 0,0 0 1,0 0-1,0 1-31,1 10 119,30 84 124,23 69-166,7-2 1,28 43-78,-13-30-3,44 108-44,-10 24 26,-32 28 59,-6-8-31,3 50-4,-12-25 34,13 242 66,-51-361-38,5 98 96,-13-49-7,-13 57-154,-5-314 5,0 0 0,-2 0 0,-1 0 0,-1-1 1,-2 1-1,0-1 0,-2 0 0,0-1 0,-12 21-5,-95 180 158,-1-25-124,109-177-27,2 0-1,0 1 0,1-1 1,1 1-1,1 13-6,-15 76 22,-34 90-94,42-188 29,-1-1 0,0 0 0,-1-1 0,-1 0 0,0-1 0,-1 0 0,0-1 0,-1 0 0,0-1 0,-1-1 0,0-1 1,0 0-1,-1-1 0,-1-1 0,-7 2 43,11-2-14,-448 192 821,258-93-477,46-21-779,-3-7 1,-4-7 0,-113 30 448,31-19-142,122-49 167,-1-5 1,-1-5 0,-63 0-26,-126 16 101,-19 35 121,6 13-49,-12-8-192,-153 36-190,108-21-71,-20-10 35,-26-7-45,-36 39 183,-6 14 202,-6-17 61,1-12 38,-18 0-32,0 18-112,0-8-8,0-17 110,0 0 336,7-5-129,2-6-284,14-10-54,-6 13 3,11-8 40,7-33-16,-279 7 96,315-16 176,24-30-196,-2-30-218,5-20 90,2-7 116,17 1 417,264 31-170,2-5 0,1-5-1,1-5 1,0-5-359,63 19 46,0-3-1,1-2 1,2-2-1,0-1 1,2-3-1,2-2 1,-32-31-46,-127-150-74,170 180 46,-1 1 0,-2 2-1,-1 2 1,-2 1-1,0 1 1,-24-10 28,41 25-163,1-1 0,0-1 1,1 0-1,0-1 0,1-1 1,1-1-1,1-1 0,0 0 0,-8-14 163,-29-101-4646,33 51 1444</inkml:trace>
  <inkml:trace contextRef="#ctx0" brushRef="#br0" timeOffset="439661.117">1964 1809 3713,'-71'58'8364,"71"-58"-8358,0 1 0,0-1 1,0 0-1,-1 1 0,1-1 0,0 0 0,0 1 0,0-1 0,1 0 0,-1 0 0,0 1 1,0-1-1,0 0 0,0 1 0,0-1 0,0 0 0,0 1 0,0-1 0,1 0 0,-1 0 1,0 1-1,0-1 0,0 0 0,1 0 0,-1 0 0,0 1 0,0-1 0,1 0 0,-1 0 1,0 0-1,0 0 0,1 1 0,-1-1 0,0 0 0,0 0 0,1 0 0,-1 0 0,0 0 1,1 0-1,-1 0 0,0 0 0,1 0 0,-1 0 0,0 0 0,1 0 0,-1 0 0,0 0 1,0 0-1,1 0 0,-1 0 0,0 0 0,1 0 0,-1-1 0,0 1 0,0 0 0,1 0 1,-1 0-1,0 0 0,0-1 0,1 1 0,-1 0 0,0 0 0,0-1 0,0 1 0,1 0 1,-1 0-1,0-1-6,51-42 137,-40 31-104,46-62 95,-3-3-1,-3-2 0,12-32-127,91-162 160,108-149 393,-245 397-525,14-21 104,2 1 0,1 2 0,25-23-132,-27 44 264,4-7-3084,-33 25 706</inkml:trace>
  <inkml:trace contextRef="#ctx0" brushRef="#br0" timeOffset="440016.442">2766 571 5617,'-33'-17'8973,"38"38"-8348,20 12-636,1-1-1,2-2 1,28 25 11,-15-14-7,236 227 112,-145-144 17,-114-91-5,-16-32-1208,-2-9-213</inkml:trace>
  <inkml:trace contextRef="#ctx0" brushRef="#br0" timeOffset="440499.303">3186 1665 5433,'-6'-15'1002,"-1"0"-319,0 0 1,1-1-1,1 0 1,0 0 0,1-1-1,1 1 1,0-1-1,1 0 1,1-15-684,7 50 884,-1 24-613,-2-1 0,-2 1 0,-1-1 1,-3 3-272,2 0 126,-4 207 255,6-168-259,-3 0 0,-4 0 0,-11 49-122,-11 41 90,8 0 0,6 13-90,14-156-406,1-24-2920,-11-25 667</inkml:trace>
  <inkml:trace contextRef="#ctx0" brushRef="#br0" timeOffset="440858.496">3250 1701 9058,'22'-68'4701,"-21"66"-4686,1 0 1,-1 0-1,1 0 1,-1 0-1,1 0 1,0 0-1,0 1 1,0-1 0,0 0-1,0 1 1,0 0-1,0-1 1,1 1-1,-1 0 1,1 0-1,-1 0 1,0 1 0,1-1-1,-1 1 1,1-1-1,-1 1 1,1 0-1,0 0 1,-1 0-1,1 0 1,1 0-16,4 3 9,0 0 0,-1 1-1,1 0 1,-1 0 0,0 0 0,-1 1 0,1 0 0,-1 1-1,0-1 1,0 1 0,0 0 0,-1 1 0,0-1-1,3 6-8,-1-3 28,66 83 265,-32-35-187,3-3 0,1-1 0,3-2 0,2-3 0,3-2 0,1-2 0,19 9-106,-64-46 9,1-1 1,1 0 0,-1-1-1,1 0 1,0-1 0,0 0 0,0-1-1,0 0 1,1-1 0,-1 0-1,1-1 1,0 0 0,-1-1 0,7 0-10,-18 0-3,1 0-9,0 0-1,0 0 1,0 0-1,0 0 1,0 0-1,-1-1 0,1 1 1,0 0-1,0 0 1,0-1-1,0 1 1,-1 0-1,1-1 1,0 1-1,0-1 1,-1 1-1,1-1 1,0 1-1,-1-1 1,1 0-1,0 1 1,-1-1-1,1 0 1,-1 0-1,1 1 1,-1-1-1,0 0 1,1 0-1,-1 0 0,0 1 1,1-1-1,-1 0 1,0 0-1,0 0 1,0 0-1,0 0 1,0 1-1,0-1 1,0 0-1,0 0 1,0 0-1,0 0 1,0 0-1,-1 0 13,-13-41-2436,-14-9 127</inkml:trace>
  <inkml:trace contextRef="#ctx0" brushRef="#br0" timeOffset="442252.884">4441 571 6121,'-8'-12'1897,"7"10"-1709,0 0 0,0 0 0,0 0 0,0 0 0,-1 0 0,1 0 0,0 0 0,-1 0 0,1 1 1,-1-1-1,0 1 0,1-1 0,-1 1 0,0 0 0,0-1 0,0 1 0,0 0 0,0 0 0,0 0 0,0 1 0,0-1 1,-1 0-1,1 1 0,0 0 0,0-1 0,-1 1 0,1 0 0,0 0 0,0 0 0,-1 1-188,-12 6 193,1 2 0,1 0 0,-1 1-1,2 0 1,-1 1 0,2 0 0,-1 1-1,1 0 1,1 1 0,0 0 0,-3 8-193,-19 25 215,1 2 1,3 1 0,-15 37-216,36-72 11,1 1 1,0-1-1,1 1 1,1 0-1,0 1 1,1-1-1,1 0 1,0 1-1,1 0 1,1-1-1,1 12-11,-1-24 1,0 0 0,0 0-1,0 0 1,0 0 0,1 0-1,-1-1 1,1 1 0,0 0-1,0 0 1,0-1 0,0 1-1,0 0 1,1-1 0,-1 1-1,1-1 1,0 0 0,-1 1-1,1-1 1,0 0 0,0 0-1,0 0 1,1 0 0,-1-1-1,0 1 1,1-1 0,-1 1-1,1-1 1,0 0 0,-1 0-1,1 0 1,0 0 0,0 0-1,0-1 1,-1 1 0,1-1-1,0 0 1,0 0 0,0 0-1,8-2 8,0-2 1,0 1-1,-1-2 1,0 1-1,0-1 1,0-1-1,0 0 1,0-1-9,-4 3 6,221-142 152,-225 144-163,0 0 0,0 1 0,0-1 0,1 1 0,-1-1 0,1 1 1,-1 0-1,1 0 0,-1 0 0,1 1 0,0-1 0,0 0 0,-1 1 1,1 0-1,0 0 0,0 0 0,-1 0 0,1 0 0,0 0 0,0 1 0,-1-1 1,1 1-1,0 0 0,-1 0 0,1 0 0,-1 0 0,1 0 0,-1 0 1,0 1-1,1-1 0,-1 1 0,0 0 0,0-1 0,2 3 5,-1 5-9,-1 1 0,0 0 0,0 0 0,-1 0 0,0 0 0,-1 0 0,0 0 0,0-1-1,-1 1 1,0 0 0,-1 0 0,-2 7 9,2-6 3,-12 53 263,-2-1 0,-3 0 0,-3-1 0,-18 33-266,40-95 4,-3 7 61,1 0 0,-1-1 0,-1 0 0,1 0 0,-1 0 0,0 0 0,0 0-1,0-1 1,-1 0 0,-4 4-65,15-53-2251,23-19-2603,-6 29 1864</inkml:trace>
  <inkml:trace contextRef="#ctx0" brushRef="#br0" timeOffset="442714.919">4710 973 7394,'15'77'5013,"-13"-58"-4783,3 112 548,-6-98-631,1 1 0,1-1 0,2 1 0,2-1 0,0 0 0,3 0 0,0 0 0,2-1-1,2 0 1,1-1 0,12 20-147,48 54 298,-67-102 136,-9-15-37,0 1-275,-17-203 677,12-277-543,21 364-248,-2 103-76,-11 24 63,1-1 1,-1 1-1,1-1 0,0 1 1,-1 0-1,1-1 0,0 1 1,-1 0-1,1 0 0,0-1 1,-1 1-1,1 0 0,0 0 1,-1 0-1,1 0 0,0 0 1,-1 0-1,1 0 0,0 0 1,0 0-1,-1 0 0,1 0 0,0 0 1,-1 1-1,1-1 0,0 0 1,-1 0-1,1 1 0,0-1 1,-1 1-1,1-1 0,-1 0 1,1 1-1,-1-1 0,1 1 1,-1-1-1,1 1 0,-1-1 1,1 1-1,-1 0 0,0-1 1,1 1-1,-1-1 0,0 1 5,2 1-13,80 131-209,-74-123 237,0 1 1,-1 0 0,0 1-1,-1 0 1,-1 0 0,0 0 0,0 1-1,-1 0 1,-1 0 0,0 0-1,-1 0 1,0 0 0,-1 0 0,-1 1-1,0-1 1,-1 0 0,0 0-1,-1 1 1,0-1 0,-1 0 0,-1 0-1,0-1 1,-2 4-16,0-2 77,-2 1 0,1-1 0,-2-1 1,0 0-1,-1 0 0,0-1 0,-1 0 0,0 0 0,-1-1 1,0-1-1,0 0 0,-2-1 0,1 0 0,-7 2-77,18-10 1,0 0-1,0 0 1,0-1-1,0 1 1,0-1-1,0 0 1,0 0 0,0 1-1,0-1 1,0 0-1,0-1 1,0 1-1,0 0 1,0-1-1,0 1 1,0-1-1,0 1 1,0-1-1,0 0 1,0 0-1,0 0 1,0 0 0,1 0-1,-1-1 1,0 1-1,1 0 1,-1-1-1,1 1 1,-1-1-1,1 1 1,0-1-1,0 0 1,0 0-1,0 0 1,0 0-1,-20-73-786,17 11-2106,5-7 93</inkml:trace>
  <inkml:trace contextRef="#ctx0" brushRef="#br0" timeOffset="442976.816">5148 829 8298,'-13'51'4936,"16"29"-3791,0-49-1025,24 160 535,3-127-363,-29-64-290,0 0-1,-1 0 1,1 0 0,0 0 0,-1 0-1,1 0 1,-1 0 0,1 0 0,0 0-1,-1 0 1,1-1 0,-1 1 0,1 0-1,0 0 1,-1-1 0,1 1 0,-1 0-1,1-1 1,-1 1 0,1-1 0,-1 1-1,0-1 1,1 1 0,-1-1 0,1 1-1,-1-1 1,0 1 0,1-1 0,-1 1-1,0-1 1,0 1 0,1-1-1,-1 0 1,0 1 0,0-1 0,0 0-1,0 1 1,0-1 0,0 1 0,0-1-1,0 0 1,0 1 0,0-1 0,0 0-1,0 1 1,-1-1 0,1 1 0,0-1-1,0 0 1,-1 1-2,1-1-7,-9-166-6136,2 118 2585</inkml:trace>
  <inkml:trace contextRef="#ctx0" brushRef="#br0" timeOffset="443633.525">5174 929 2993,'0'2'228,"-1"2"-49,1-1 0,-1 1 1,1 0-1,0-1 0,0 1 1,0 0-1,1-1 1,-1 1-1,1 0 0,0-1 1,0 1-1,0-1 0,0 1 1,0-1-1,1 0 1,0 0-1,0 1 0,0-1 1,0 0-1,0 0 0,0-1 1,1 1-1,0 0 1,-1-1-1,1 0 0,0 1 1,0-1-1,0 0 0,0-1 1,1 1-1,-1 0 1,1-1-180,0-2 53,-1-1 1,1 1 0,-1-1 0,1 0 0,-1 0-1,0-1 1,0 1 0,0-1 0,0 1 0,0-1-1,0 0 1,-1 0 0,0 0 0,1 0 0,-1-1-1,0 1 1,0 0 0,-1-1 0,1 0 0,-1 1 0,0-1-1,0 0 1,0 0 0,0 0 0,-1 1 0,1-4-54,0 4 68,0 0 1,1 0-1,-1 0 1,-1 0-1,1 0 1,0 0-1,-1 0 1,1-1 0,-1 1-1,0 0 1,0 0-1,0-1 1,-1 1-1,1 0 1,-1 0 0,0 0-1,0 0 1,0-1-1,0 1 1,0 0-1,-1 1 1,1-1 0,-1 0-1,0 0 1,0 1-1,0-1 1,0 1-1,0-1 1,-1 1-1,1 0 1,-1 0 0,1 0-1,-1 0 1,-2-1-69,4 4 47,1 0 0,0-1 0,-1 1 1,1 0-1,0 0 0,0-1 0,0 1 0,0 0 1,0 0-1,-1-1 0,1 1 0,0 0 0,1 0 1,-1-1-1,0 1 0,0 0 0,0 0 0,0-1 1,1 1-1,-1 0 0,0 0 0,1-1 0,-1 1 1,0 0-1,1-1 0,-1 1 0,1-1 0,-1 1 1,1 0-1,-1-1 0,1 1 0,-1-1 0,1 0 1,0 1-1,-1-1 0,1 1 0,0-1 0,0 1-47,49-2 268,-46 2-269,0-1 1,0 1-1,1-1 1,-1 0-1,0 0 0,0 0 1,0 0-1,0-1 1,0 0-1,0 0 0,0 0 1,0 0-1,0-1 1,0 1-1,-1-1 0,1 0 1,1-1 0,2-5 20,0-1 1,-1 0-1,1 0 0,-2-1 1,1 1-1,-2-1 1,1-1-1,-1 1 0,-1-1 1,0 1-1,0-1 0,-1 0 1,0 0-1,-1-1-20,-1 8 6,3-4 10,-1-1 0,-1 1 0,1-1 0,-1 1 0,-1-1 0,0 0 0,0 1 0,-1-1 0,0 1 0,0-1 0,-1 0 0,0 1 0,-3-8-16,3 15 16,0 0 0,0 0 0,0 0 0,0 0 1,0 0-1,0 0 0,-1 0 0,1 0 0,0 1 1,0-1-1,-1 1 0,1 0 0,0 0 1,-1 0-1,1 0 0,0 0 0,-1 0 0,1 1 1,0-1-1,0 1 0,-1-1 0,1 1 0,0 0 1,0 0-1,0 0 0,0 0 0,0 0 0,0 1 1,0-1-1,0 0 0,1 1 0,-1 0 0,0-1 1,1 1-1,-1 0 0,1 0 0,0 0 1,-1 0-1,1 1-16,-7 10-4,2 1 1,-1 0-1,2 0 1,0 1-1,0 0 1,2 0-1,0 0 0,0 0 1,1 0-1,1 1 1,1-1-1,0 0 1,1 1-1,1-1 1,0 0-1,1 0 1,1 2 3,-2 1 1,0-1 0,1 1 1,1-1-1,1 0 0,0 0 1,2-1-1,0 1 0,0-1 1,1-1-1,5 6-1,-12-19 2,1 1 1,-1-1-1,1 0 0,0 0 0,0 0 1,0 0-1,0 0 0,0-1 1,1 1-1,-1 0 0,0-1 0,1 0 1,-1 0-1,1 1 0,0-2 1,-1 1-1,1 0 0,0 0 0,-1-1 1,1 1-1,0-1 0,0 0 0,0 0 1,-1 0-1,1 0 0,0-1 1,0 1-1,-1-1 0,1 1 0,0-1 1,1-1-3,6-4 13,0-1 0,-1 0 0,1-1 0,-1 0 1,-1 0-1,0-1 0,0 0 0,0 0 0,-1-1 0,-1 0 0,0 0 1,0-1-1,-1 0 0,0 0 0,-1-1-13,8-22 26,-1-1 0,-2 0 0,-2-1-1,-1 0 1,-2 0 0,-2 0 0,-1 0 0,-1-5-26,0 34 5,0 2 34,1-1 0,-1 0 0,0 1-1,0-1 1,-1 0 0,1 1 0,-1-1-1,-1 1 1,1-1 0,-1 1-1,0-1 1,0 1 0,0 0 0,-1 0-1,0 0 1,0 0 0,0 1 0,-2-3-39,-16 3-2089,-12 14 577</inkml:trace>
  <inkml:trace contextRef="#ctx0" brushRef="#br0" timeOffset="443892.804">5030 114 8122,'-26'6'2208,"13"6"553,5 4-2393,2 2-96,4-2-240,8 3-8,-3-4-8,5-6-264,13-3-2505,2-12 753</inkml:trace>
  <inkml:trace contextRef="#ctx0" brushRef="#br0" timeOffset="444237.371">5570 0 8466,'20'85'4060,"1"43"-3178,-14-82-699,32 273 792,-35-278-827,2 1 1,2-1-1,1 0 1,2 0-1,2-1 1,2-1-1,1-1 1,7 9-149,6-9 93,-28-37-88,0 0 0,-1-1 1,1 1-1,0 0 1,0-1-1,-1 1 0,1 0 1,0-1-1,0 1 0,0-1 1,0 0-1,0 1 1,0-1-1,0 1 0,0-1 1,0 0-1,0 0 1,0 0-1,0 0 0,0 0 1,0 0-1,0 0 0,0 0 1,0 0-1,0 0 1,0 0-1,0-1 0,0 1 1,0 0-1,0-1 1,0 1-1,0-1 0,-1 1 1,1-1-1,0 1 1,0-1-1,0 0 0,-1 1 1,1-1-1,0 0 0,0 0-5,13-52-684,-11 7-1896,0-14 35</inkml:trace>
  <inkml:trace contextRef="#ctx0" brushRef="#br0" timeOffset="444967.906">5860 31 5569,'2'68'5948,"5"32"-4259,1 3-1285,11 259 1204,-18-346-1535,2 42 353,2 0-1,2 0 1,10 28-426,-15-75 65,-1-7-41,-1 0 1,1 0 0,0 0-1,0 0 1,0 0-1,1 0 1,-1-1 0,1 1-1,0 0 1,0-1-1,1 1 1,-1-1 0,1 0-1,-1 1 1,1-1-1,2 1-24,-4-3 9,1-1-1,0 1 1,-1-1-1,1 1 1,-1-1-1,1 0 0,0 0 1,0 0-1,-1 0 1,1 0-1,0 0 1,-1 0-1,1 0 1,0-1-1,-1 1 0,1-1 1,-1 1-1,1-1 1,0 1-1,-1-1 1,0 0-1,1 0 1,-1 0-1,1 0 0,-1 0 1,0 0-1,0 0 1,1 0-1,-1-1 1,0 1-1,0 0 1,0-1-1,0 0-8,16-24 36,-1-1 0,-1-1 0,-1-1 0,-1 0 0,-2-1 0,-1 0 0,-1-1 0,2-22-36,16-78-85,-22 100-90,1 29-16,-1 69-173,-2-14 257,-1 9 142,3-1 1,2 0-1,3 0 1,13 42-36,3 14 447,-26-114-412,-1-1 0,0 1 0,0-1 0,0 1 1,0-1-1,0 0 0,0 1 0,0-1 0,-1 0 1,1 0-1,-1 0 0,0 0 0,0 0 0,1-1 1,-1 1-1,0 0 0,-1-1 0,1 1 0,0-1 0,0 0 1,-1 0-1,1 0 0,0 0 0,-1 0 0,1 0 1,-1-1-1,1 1 0,-1-1 0,1 0 0,-1 1 1,0-1-1,1 0 0,-1-1 0,1 1 0,-1 0 0,1-1 1,-1 1-1,-1-2-35,-3 2 39,-44-1 71,0-3 1,0-2-1,1-2 0,-5-4-110,17 2-122,-36 0-999,69 17-613,22 0 480,-8-7 876,0 0 0,-1-1 0,1 0 0,-1-1 1,1 0-1,-1 0 0,1-1 0,-1 0 0,0 0 0,0-1 1,0 0-1,-1 0 0,1-1 0,-1 0 0,6-6 378,-9 9-277,43-31-2327</inkml:trace>
  <inkml:trace contextRef="#ctx0" brushRef="#br0" timeOffset="445716.005">6298 621 4921,'21'-72'5755,"-18"62"-3946,-7 19-698,-9 42-780,2 0 1,2 1-1,3-1 0,1 2 0,3-1 0,3 18-331,-1-61 36,0 8 59,0 0 0,1-1 0,1 1 0,0-1 0,1 1 0,1-1-1,4 10-94,-8-24 6,0-1-1,0 0 0,0 1 1,0-1-1,1 0 0,-1 0 1,0 1-1,1-1 0,-1 0 1,1 0-1,-1 0 0,1 1 1,0-1-1,0 0 0,-1 0 0,1 0 1,0 0-1,0 0 0,0 0 1,0-1-1,0 1 0,0 0 1,0 0-1,0-1 0,1 1 1,-1-1-1,0 1 0,0-1 0,0 1 1,1-1-1,-1 0 0,0 1 1,1-1-1,-1 0 0,0 0 1,1 0-1,-1 0 0,0 0 1,0-1-1,1 1 0,-1 0 1,0 0-1,1-1 0,-1 1 0,0-1 1,0 1-1,0-1 0,0 0 1,1 1-1,-1-1 0,0 0 1,0 0-1,0 0 0,-1 0 1,1 0-1,0 0 0,0 0-5,9-9 28,-1-1 0,-1 1-1,0-1 1,0-1 0,-1 1 0,-1-1-1,0-1 1,-1 1 0,0-1-1,0 0 1,-1-3-28,2 0 22,62-211 219,-56 187-250,-12 40 7,0 0 0,0 1-1,1-1 1,-1 1 0,0-1 0,0 1 0,0-1-1,1 1 1,-1-1 0,0 0 0,0 1 0,1-1-1,-1 0 1,0 1 0,1-1 0,-1 0 0,1 1-1,-1-1 1,0 0 0,1 0 0,-1 1-1,1-1 1,-1 0 0,1 0 0,-1 0 0,0 0-1,1 1 1,-1-1 0,1 0 0,-1 0 0,1 0-1,-1 0 1,1 0 0,-1 0 0,1 0 0,-1 0-1,1-1 1,-1 1 0,1 0 0,-1 0 0,0 0-1,1 0 1,-1-1 0,1 1 0,-1 0 0,1 0-1,-1-1 1,0 1 0,1 0 0,-1-1 0,0 1-1,1-1 3,17 87-44,-13-54 131,2-1 0,1 0 0,1-1 0,2 0 0,10 20-87,-19-45 17,1 0-1,0 0 1,1 0-1,-1-1 1,1 1-1,0-1 1,0 0 0,0 0-1,0-1 1,1 1-1,-1-1 1,1 0-1,0 0 1,0 0-1,0-1 1,1 0 0,-1 0-1,0 0 1,1-1-1,-1 0 1,1 0-1,0 0 1,-1 0-1,1-1 1,0 0 0,0 0-1,-1-1 1,1 0-1,-1 0 1,1 0-1,-1 0 1,1-1-1,-1 0 1,1 0 0,-1-1-1,0 1 1,0-1-1,-1 0 1,1 0-1,0-1 1,2-2-17,8-10 43,0-1-1,-1 0 1,-1-1 0,0 0-1,-2-1 1,0 0 0,-1-1-1,7-21-42,37-103 171,-50 139-180,-5 12 6,-1 6 6,1 0 0,1 1 0,0-1 0,1 0 0,0 0 0,1 1 0,0-1 0,1 0 0,1-1 0,0 1 0,0-1 0,2 1 0,4 7-3,-8-17 1,0-1 1,1 1 0,-1-1-1,1 0 1,0 0 0,-1 0-1,1 0 1,0 0-1,0-1 1,0 1 0,0-1-1,1 0 1,-1 0 0,0 0-1,1 0 1,-1-1 0,0 1-1,1-1 1,-1 0 0,1 0-1,-1 0 1,0 0-1,1-1 1,-1 1 0,0-1-1,1 0 1,-1 0 0,0 0-1,0-1 1,0 1 0,0-1-1,0 1 1,0-1 0,0 0-1,0 0 1,-1 0-1,1-1 1,-1 1 0,1-1-1,-1 1 1,0-1 0,0 0-1,0 0-1,17-19 36,0 0 0,-2-2 0,0 0 0,-2-1 0,0-1 0,1-6-36,42-69 99,-32 72-141,-25 29 39,0 0 1,0 0-1,0-1 0,-1 1 0,1 0 1,0 0-1,0 0 0,0 0 1,0 0-1,0 0 0,0 0 1,-1 0-1,1 0 0,0 0 1,0 1-1,0-1 0,0 0 1,0 0-1,-1 1 0,1-1 1,0 1-1,0-1 0,-1 1 1,1-1-1,0 1 0,-1-1 1,1 1-1,0 0 0,-1-1 0,1 1 1,-1 0-1,1-1 0,-1 1 1,0 0-1,1 0 0,-1 0 1,0-1-1,1 1 0,-1 0 1,0 1 2,28 77-96,-26-68 102,1-1-1,0 1 1,0 0-1,2-1 1,-1 1-1,1-1 1,1-1-1,-1 1 1,2-1-1,-1 0 1,2 1-6,-6-8 2,0 0 0,0 0 0,0-1 0,1 1 1,-1-1-1,0 1 0,1-1 0,-1 0 0,1 0 0,-1 0 0,1 0 0,-1-1 0,1 1 1,0-1-1,-1 1 0,1-1 0,0 0 0,0 0 0,-1 0 0,1 0 0,0-1 0,-1 1 1,1-1-1,0 0 0,-1 1 0,1-1 0,-1 0 0,1-1 0,-1 1 0,0 0 0,1-1 1,-1 1-1,0-1 0,0 0 0,0 0 0,0 1 0,0-1 0,0-2-2,67-86 113,-67 86-107,112-191 210,-114 195-217,0-1-1,0 1 1,0-1 0,1 1 0,-1-1 0,0 0-1,0 1 1,0-1 0,1 1 0,-1 0 0,0-1-1,1 1 1,-1-1 0,0 1 0,1-1 0,-1 1-1,1 0 1,-1-1 0,1 1 0,-1 0 0,1-1-1,-1 1 1,1 0 0,-1 0 0,1 0 0,-1-1-1,1 1 1,-1 0 0,1 0 0,-1 0 0,1 0-1,0 0 1,-1 0 0,1 0 0,-1 0 0,1 0-1,-1 0 1,1 0 0,-1 0 0,1 1 0,-1-1-1,1 0 1,-1 0 0,1 1 0,-1-1 0,1 0-1,-1 0 1,1 1 0,-1-1 0,1 1 0,-1-1-1,0 0 1,1 1 0,-1 0 1,14 32-19,-11-23 31,-2-9-12,40 86 128,-39-84-122,0 0-1,1 0 1,-1 0-1,0-1 1,1 1-1,0 0 1,0-1-1,0 0 1,0 1-1,0-1 1,0-1-1,1 1 0,-1 0 1,0-1-1,1 1 1,-1-1-1,1 0 1,0-1-1,-1 1 1,1 0-1,0-1 1,0 0-1,-1 0 1,3 0-6,0-1-41,1-1 1,-1 0-1,1 0 1,-1 0-1,0-1 0,0 0 1,0 0-1,0 0 1,0-1-1,-1 0 1,0 0-1,0 0 1,0-1-1,0 0 0,0 0 41,29-55-3583,-35 28-328,-16 7-908</inkml:trace>
  <inkml:trace contextRef="#ctx0" brushRef="#br0" timeOffset="447110.152">4525 1864 8650,'6'6'3996,"14"2"-3272,-17-7-582,18 5-132,0-1-1,1-1 0,0-1 1,-1-1-1,1-1 1,7 0-10,-1 0 9,97 2-6,-1-4-1,0-6 1,0-6 0,-1-4 0,87-27-3,186-77 135,-167 42 301,508-152 468,-447 149-413,-10-1-298,-205 58-84,-39 10 5,0 2-1,1 1 0,1 2 1,0 2-1,0 2 1,0 1-1,1 1 0,-1 3 1,1 1-1,3 2-113,26 14-2343</inkml:trace>
  <inkml:trace contextRef="#ctx0" brushRef="#br0" timeOffset="883187.617">9588 5922 5097,'-6'-19'4691,"7"3"-4393,-30 10 1349,-53 7 854,11 0-2411,-155 69 833,163-54-915,-67 11 312,114-25-251,2-1-33,1 1 0,0 1 0,0 0 0,0 1 0,0 0-1,0 1 1,-3 2-36,-175 133 46,-13 6-46,151-103 29,3 3 0,1 2 1,3 1-1,-22 34-29,57-65 47,1 0 0,0 1 0,2 1 0,0-1 0,1 1 0,-4 18-47,-19 52 2,-88 142-90,112-218 92,1 0 0,1 1 0,0-1 0,1 1 0,0 0 0,1 0 0,1 0-1,0 0 1,1 0 0,1 0 0,0 0 0,1 0 0,1 0 0,0-1 0,1 1 0,4 7-4,13 33 27,3-2 1,2 0 0,2-2 0,33 45-28,-49-78 1,0 0 0,1-2 0,1 1 0,0-2 0,2 0 0,-1-1 0,2 0 0,0-1 0,0-1 0,2-1 0,-1 0 1,1-2-1,0 0 0,1-1 0,0-1 0,12 3-1,182 29 153,-34-17 74,91-14 42,-192-6-338,-1-3 0,1-4 0,-1-3 0,0-4 0,73-20 69,-110 20-161,0-1 0,-2-2 0,30-16 161,140-106-212,-6 17 238,-48 33-305,-130 73 196,0-1-1,-2 0 1,0-2 0,0-1 0,-2 0 0,0-2 0,-2 0 0,0-2 0,-1 0-1,-1-1 1,-1 0 0,-1-2 0,-1 1 0,-2-2 0,9-23 83,23-193 69,-36 179 183,-3 0 0,-2 0-1,-3-1 1,-3 1 0,-4-16-252,4 52 30,-1 0 1,-1 1-1,-2-1 1,0 1-1,-2 1 0,-1-1 1,0 2-1,-2-1 0,-1 2 1,-1 0-1,-1 0 0,-1 1 1,-13-12-31,-136-98 1936,45 53-3575,-33-2 1068</inkml:trace>
  <inkml:trace contextRef="#ctx0" brushRef="#br0" timeOffset="883428.89">8928 6006 7266,'-175'98'-617,"30"-10"1546</inkml:trace>
  <inkml:trace contextRef="#ctx0" brushRef="#br0" timeOffset="892383.599">1096 7521 9698,'-36'8'6197,"37"-7"-6173,-1-1 0,0 1-1,0-1 1,1 1-1,-1 0 1,1-1 0,-1 1-1,1-1 1,-1 1-1,1-1 1,-1 1 0,1-1-1,-1 0 1,1 1-1,-1-1 1,1 0 0,0 1-1,-1-1 1,1 0-1,-1 0 1,1 1 0,0-1-1,-1 0 1,1 0-1,0 0 1,0 0 0,-1 0-1,1 0 1,0 0-1,-1 0 1,1 0 0,0 0-1,-1-1 1,1 1-1,0 0 1,0 0-24,131-27 608,614-198 254,-380 127-856,-261 62 8,-1-5 0,74-43-14,201-110 18,-290 151-16,2 4 1,68-18-3,-107 41 4,2 3-1,0 2 1,0 3 0,1 2 0,5 2-4,-55 3 2,0 0 0,0 1 0,0-1 1,0 1-1,0 0 0,0 0 1,1 1-1,-1 0 0,0-1 1,0 2-1,0-1 0,0 1 1,-1-1-1,1 1 0,0 1 0,-1-1 1,1 1-1,-1-1 0,0 1 1,0 0-1,0 1 0,0-1 1,0 1-1,-1 0 0,0 0 1,1 0-1,-2 0 0,1 0 0,0 1 1,-1-1-1,0 1 0,0 0 1,0 0-1,-1 0 0,1 0 1,-1 0-1,0 3-2,-1-1 8,0-1 0,0 1 0,-1 0 0,0-1 0,0 1 0,0-1 0,-1 1 0,0-1 0,-1 0 0,1 0 0,-1 0 0,0 0 0,-1 0 0,1 0 0,-1-1 0,0 0 0,-1 0 0,1 0 0,-1 0 0,0-1 0,0 1 0,0-1 0,-1-1 0,-1 2-8,-16 6 33,0-1-1,-1 0 1,0-2-1,-1-1 1,1-1-1,-23 2-32,30-4 13,-492 98 275,64 9 211,-124 8 286,503-108-706,58-12-155,18-3-60,136-29-1000,137-23-266,-99 23 1057,-1-9 1,90-37 344,-119 21 26,60-36-26,147-88 131,-344 172 78,-54 20 1193,-62 26-969,-2-4 1,-78 13-434,-151 22 176,278-58-174,-129 33-688,179-42 487,-1 1-1,0-1 1,0 1 0,1 0 0,-1 0-1,0 0 1,1 0 0,-1 1 0,1-1-1,-1 1 1,1-1 0,0 1 0,0 0-1,0 0 1,0 0 0,0 0 0,0 0-1,0 1 1,1-1 0,-1 0 0,1 1-1,0-1 1,-1 1 0,1 0 0,0 1 199,4 23-3652</inkml:trace>
  <inkml:trace contextRef="#ctx0" brushRef="#br0" timeOffset="892880.42">3281 6566 19284,'87'44'-49,"202"18"-1668,-123-23 1107,-106-7 573,-59-31 51,1 0 1,0 1-1,-1-1 0,1 1 1,-1-1-1,1 1 0,-1 0 1,0 0-1,0 0 1,1-1-1,-1 1 0,-1 0 1,1 0-1,0 1 1,0-1-1,-1 0 0,1 0 1,-1 0-1,0 0 0,0 1 1,0-1-1,0 0 1,0 0-1,0 0 0,0 0 1,-1 1-1,1-1 1,-1 0-1,1 0 0,-2 1-14,-65 94 1278,-67 44 516,-5-5 0,-71 46-1794,195-169 41,-240 197 371,203-165-820,-2-3 1,-1-2-1,-2-3 0,-2-2 1,-1-3-1,-18 5 408,26-30-4006,19-36-272</inkml:trace>
  <inkml:trace contextRef="#ctx0" brushRef="#br0" timeOffset="895149.431">10207 6083 1704,'-9'-3'1005,"0"0"-1,0 1 1,0 0-1,0 1 0,-1 0 1,1 0-1,0 1 1,-1 0-1,-6 2-1004,-6 1 590,0 2 0,0 0 1,0 1-1,1 2 0,-13 5-590,28-11 62,0 0-1,0 1 1,1-1 0,-1 1 0,1 1 0,-1-1-1,1 1 1,0-1 0,0 1 0,0 1-1,1-1 1,0 1 0,0 0 0,0 0-1,0 0 1,-1 3-62,-75 168 149,60-125-62,6-18 30,1 0 0,2 1 0,1 0 0,2 0 0,1 1 0,1 0 0,3 0 0,0 0-1,3 11-116,10 30 166,3 0-1,4-2 0,23 64-165,-37-129 5,16 57 54,3-1 0,2-2 0,4 0 0,13 18-59,-37-71 8,2 0 0,-1 0 0,1-1 0,1 1 1,-1-1-1,2-1 0,-1 0 0,1 0 1,0 0-1,1-1 0,0 0 0,0 0 0,0-1 1,1-1-1,0 0 0,0 0 0,1 0 1,9 2-9,-8-6 14,0 0 0,0-1 1,0 0-1,0-1 0,0-1 1,-1 1-1,1-2 0,0 0 1,-1 0-1,0-1 0,0 0 1,0-1-1,0 0 0,-1-1 1,0 0-1,7-6-14,10-8 20,-2-1 0,0-2 0,-2 0 0,0-1 0,10-16-20,10-18 17,-2-1 0,-3-2 0,4-15-17,80-190 42,-89 188-23,-11 32-11,-2-2 1,-3-1 0,-1 0-1,-3-1 1,0-11-9,-8 34 43,-2-1 1,-1 0 0,-1 0-1,-1 0 1,-1 0-1,-2 0 1,-1 0 0,-1 1-1,-1-1 1,-1 1 0,-2 0-1,-1 1 1,-1 0-1,-1 1 1,-1 0 0,-1 1-1,-9-11-43,13 24 108,-1 0 0,0 0 0,-1 1 0,0 1 0,0 0 0,-1 1 0,0 0-1,0 1 1,-1 0 0,0 1 0,0 1 0,-1 0 0,0 1 0,1 1 0,-1 0 0,0 1 0,-1 0 0,1 1-1,-10 2-107,5-1 35,-1 1 0,0 1 0,1 2-1,-1 0 1,1 0 0,0 2 0,1 1-1,-1 0 1,1 2 0,1 0 0,-1 1-1,2 0 1,-1 2 0,-4 4-35,-2 5-146,0 2 0,2 0 0,0 2 0,1 0 0,2 1 0,1 1 0,-13 26 146,-23 61-1782,-8 26-1893</inkml:trace>
  <inkml:trace contextRef="#ctx0" brushRef="#br0" timeOffset="903618.523">15601 3575 8370,'-20'11'2786,"17"-9"-2699,0 0 0,0 1 0,0-1 0,0-1-1,0 1 1,-1 0 0,1-1 0,-1 0 0,1 0 0,-1 0 0,1 0-1,-1 0 1,1-1 0,-1 0 0,0 0 0,1 0 0,-1 0 0,1 0 0,-1-1-1,-1 1-86,2-4-2,1 0-1,-1 0 0,1 0 0,-1 0 0,1 0 0,0 0 1,1-1-1,-1 1 0,1-1 0,0 1 0,0-1 1,0 1-1,0-1 0,1 0 0,0 0 0,0 0 3,-1-4 24,0 4 44,1 1-1,-1 0 1,0-1 0,-1 1 0,1 0-1,-1 0 1,0 0 0,0 0-1,0 0 1,0 0 0,-1 1-1,0-1 1,1 1 0,-1-1-1,-1 1 1,1 0 0,0 0 0,-1 1-1,1-1 1,-1 1 0,0-1-1,0 1 1,0 1 0,0-1-1,0 0 1,0 1 0,-1 0-1,1 0 1,0 0 0,-1 0 0,1 1-1,0 0 1,-4 0-68,-70-11 509,-27 15-873,55 0 500,1 3 1,0 2-1,1 1 0,0 3 0,1 2 0,0 2 0,-27 15-136,69-29-15,-59 19-520,46-16 493,0 0 0,0 1 1,1 0-1,0 1 0,0 1 1,1 1-1,0 1 1,-6 5 41,-100 112 646,37-25-514,76-88-140,1 0 0,1 0 0,0 0 0,1 1-1,1 0 1,-2 7 8,-21 14-239,9-21 694,18-15-524,-21 28 470,15-2-4688,6-4 1474</inkml:trace>
  <inkml:trace contextRef="#ctx0" brushRef="#br0" timeOffset="905850.617">18318 2410 8258,'61'-68'4578,"-60"66"-4552,1-1 0,-1 1-1,0 0 1,0-1 0,0 0-1,0 1 1,0-1 0,0 0-1,-1 1 1,0-1 0,1 0-1,-1 0 1,0 1 0,0-1-1,0 0 1,-1 0 0,1 0-1,-1 1 1,1-1 0,-1 0-1,0 1 1,0-1 0,0 1-1,-1-1 1,1 1 0,-1-1 0,1 1-1,-1 0 1,0 0 0,1 0-1,-1 0-25,-6-3 180,0 1-1,0 0 0,0 0 0,0 1 1,0 1-1,0-1 0,-1 1 1,0 0-1,1 1 0,-1 0 0,0 1 1,1-1-1,-1 2 0,-4 0-179,5-1 75,-313 15 972,-742 50 40,710-47-722,28-23-297,-48-13-27,-58 15-29,-9 10-24,90-8 8,46-16 24,-127-9-13,38 34-255,228 12-183,-93 24 431,-75 42-81,69-3 120,-2 30-75,-24 58-174,-21 38 150,101-49 164,162-103 96,47-57-194,1 1-1,-1 0 0,0-1 1,1 1-1,-1 0 0,1-1 1,0 1-1,-1 0 0,1-1 1,-1 1-1,1 0 0,0 0 1,0-1-1,-1 1 0,1 0 1,0 0-1,0 0 0,0-1 1,0 1-1,0 0 0,0 0 1,0 0-1,0 0 0,0-1 1,0 1-1,1 0 0,-1 0 1,0-1-1,0 1 0,1 0 1,-1 0-1,1-1 0,-1 1 1,1 0-1,-1-1 0,1 1 1,-1 0-1,1-1 0,-1 1 1,1-1-1,0 1 0,-1-1 1,1 1-1,0-1 0,-1 0 1,1 1-1,0-1 0,0 0 1,-1 1-1,1-1 0,0 0-5,115 67 64,-61-36-66,1-1 1,2-3-1,1-3 0,0-2 0,34 6 2,365 93-28,-131-53-8,36 9 40,22 9 41,52-2 5,-284-65-77,2-6 0,33-7 27,348-24-237,-5-40 125,19-24 80,-21 8 8,-19 11-15,-304 26-166,85-31 205,240-91-162,-68-11 186,-366 135-29,1 4-1,1 5 0,73-9 6,265 16-37,-405 15-120,0 0 0,0-3 0,-1 0 0,1-2 0,-2-1 0,1-2 0,-2-1 0,0-1 0,24-16 157,-36 18-79,0 0-1,-1 0 0,0-2 0,-2 0 0,1 0 0,-2-2 0,0 1 0,-1-2 0,0 0 0,-1 0 1,5-15 79,-10 22 13,0-2 0,-1 1 1,0 0-1,-1-1 1,0 0-1,-1 0 1,0-1-1,-1 1 1,-1 0-1,0-1 1,-1 1-1,0-1 0,0 1 1,-2-1-1,1 1 1,-2 0-1,1 0 1,-2 0-1,0 0 1,0 0-1,-1 1 0,0-1 1,-1 1-1,-1 0-13,-6-4 55,0 0-1,-2 1 0,0 1 0,0 0 1,-1 1-1,-1 0 0,0 2 1,0 0-1,-1 1 0,-18-6-54,-22-8 53,0 4-1,-1 2 0,-39-5-52,58 13 14,-343-61-36,-51-7-48,189 48 11,-25 11 59,-110 21 145,216 8 150,0 6 0,-104 28-295,-159 43 189,188-28-666,-2-3-401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1:06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16132 156 9410,'16'-16'2629,"12"-19"-39,-27 34-2587,-1 0 1,0 0-1,0 1 0,0-1 1,0 0-1,0 0 0,0 0 1,0 0-1,0 0 0,0 0 0,0 0 1,0 1-1,-1-1 0,1 0 1,0 0-1,-1 0 0,1 0 1,0 1-1,-1-1 0,1 0 1,-1 0-1,0 1 0,1-1 1,-1 0-1,1 1 0,-1-1 1,0 1-1,1-1 0,-1 1 1,0-1-1,0 1 0,0-1 1,1 1-1,-1 0 0,0-1 1,0 1-1,0 0 0,0 0 1,0 0-1,1 0 0,-1 0 0,0 0-3,-16-6-104,0 1 0,0 1 0,0 0 0,0 2 0,-1 0 0,1 0 0,-1 2-1,0 0 1,1 2 0,-1-1 0,1 2 0,0 0 0,-5 3 104,-83 25-22,67-17 48,-1-2 0,-1-1 0,0-3 0,0-1 0,-1-2 1,-36 0-27,-341-16 365,215 10-289,-17-10-67,-24-3-18,-106 13 144,67 19 54,4-4-24,-11-4-130,-367-12-115,374 2 129,-11 3 18,-404-4-138,218-32-12,398 25 136,-199-27 32,-16 16-86,-12 12 37,-507-50 12,485 53 200,7 1-137,-1 19 13,8 37 440,246-36-310,1 4-1,1 2 1,-3 6-254,-40 21 137,1 5 0,-49 37-137,141-80-10,1 1-1,0 1 1,0 0 0,2 2 0,0 0 0,1 0 0,0 2 0,2-1 0,0 2 0,-2 5 10,8-12-11,1 0-1,0 0 1,0 1-1,2 0 1,-1 1-1,2-1 1,0 1 0,0-1-1,1 1 1,1 0-1,1 0 1,0 0 0,0 0-1,1-1 1,1 1-1,1 0 1,0 1 11,3 3-16,0 0 0,1-1 0,1 0 0,0 0 0,1-1 0,1 0 0,1-1 0,0 0 0,1-1 0,1 0 0,0-1 1,7 6 15,10 6-30,1-2 1,1-1 0,1-2 0,1-1-1,17 6 30,19 3-20,1-4 0,2-2 0,0-4-1,1-3 1,49 3 20,16 4-11,185 41 18,42-10 2,47-31 1,22-21-12,13 2-7,12-3 5,22-11-72,2-2-44,2 23 119,-11-1 6,15-18-9,-3-1 13,-4-2-5,-17-9 6,-9-21-30,-36-7-6,-34 16 40,-42 3-12,-203 21 4,-65 7-36,0-4-1,0-3 1,-1-4 0,0-2 0,47-18 30,-91 21-18,-1 0-1,1-2 1,-2-2 0,0-1 0,-1-1 18,-19 11 0,0 0-1,0-1 1,-1 0 0,0-1 0,-1 0 0,1 0 0,-2-1 0,0 0 0,0 0 0,0-1 0,-2 0 0,1 0 0,-1-1 0,-1 1 0,1-4 0,-1-2 28,-1-1 0,-1 1 0,0-1-1,-2 1 1,0-1 0,0 0 0,-2 1 0,0-1 0,-1 1 0,-1 0-1,-1 0 1,0 0 0,-1 0 0,-1 1 0,0 0 0,-1 0 0,-1 1-1,-1 0 1,0 1 0,-1 0 0,0 0 0,-1 1 0,0 0 0,-1 2-1,-1-1 1,0 1 0,-2 1-28,-21-11 95,-1 2 1,0 2-1,-2 2 0,0 1 1,0 2-1,-2 2 0,1 2 0,-1 2 1,-16 0-96,-356-26-2297,327 27-54,-37 0-559</inkml:trace>
  <inkml:trace contextRef="#ctx0" brushRef="#br0" timeOffset="1545.984">6184 1804 5001,'-129'-5'7586,"-265"-3"-6889,177 18-713,-290 29-369,232-13 134,-688 40-65,450-48 425,-27 23 303,15 12-284,9 17-396,417-51 236,1 4 0,1 4 0,-79 35 32,-249 142 76,91-25 130,299-158-167,2 3 0,1 1 0,1 1 0,1 1-1,1 2 1,2 1 0,1 2 0,1 0 0,2 1 0,-17 33-39,33-54 25,1 0 0,0 1 0,1 0 0,1 0 0,0 0 0,0 0 0,1 1 0,1-1 0,0 1 0,1 0 1,1 0-1,0-1 0,1 4-25,5 8 7,1-1 1,2 0 0,0 0-1,1 0 1,2-1 0,0-1-1,1 0 1,2-1 0,0 0 0,1-1-1,1-1 1,1-1 0,18 15-8,-7-5 4,1-2 1,1-1 0,2-1 0,0-2-1,1-1 1,2-2 0,7 2-5,30 9 24,1-4-1,1-3 1,1-3 0,25 1-24,80 10 170,128 3-170,270-13 107,51-24-83,47-7-12,17 0 21,50-5-3,2-21-22,-7-4-46,-433 16-55,72-25 93,-171 11-80,-2-9 0,-2-10 80,-59 9-73,-2-6-1,86-50 74,-118 52-41,83-55 41,-101 48 28,-3-3 0,-3-4 0,-3-4 0,13-18-28,83-92 388,-169 170-336,-6 7-18,0-1 1,0 1-1,-1-1 0,1 1 1,-1-1-1,0 0 1,0 0-1,0 0 1,-1-1-1,1 1 0,-1-1 1,0 0-1,0 1 1,-1-1-1,1-2-34,-3 4 32,0 0 0,0 0 1,0 0-1,0 0 0,-1 0 0,1 1 0,-1-1 1,0 0-1,0 1 0,0 0 0,0-1 0,0 1 0,0 0 1,0 0-1,-1 0 0,0 0 0,1 1 0,-1-1 0,0 1 1,-2-2-33,-4-3 67,-75-52-47,-2 4 0,-3 3-1,-2 5 1,-2 3 0,-1 4 0,-78-19-20,84 35-353,0 5 0,-1 3 0,-1 5 0,0 3 0,-40 4 353,33 10-2388,27 7 138</inkml:trace>
  <inkml:trace contextRef="#ctx0" brushRef="#br0" timeOffset="3054.283">15714 1818 3161,'-156'6'5602,"-456"29"-3339,-63 17-2152,524-31-47,-82 23-64,108-14 32,1 5 0,-16 13-32,46-13 34,2 3 1,2 5-1,-16 14-34,-234 165 48,272-175-36,29-23 17,1 3 0,1 1 1,1 1-1,2 2 0,1 2 1,-17 22-30,27-21 49,1 2 0,2 0 1,2 1-1,1 1 1,-11 39-50,21-59 53,0 2 1,2-1 0,0 0-1,2 1 1,0 0 0,1 0 0,0 0-1,2 0 1,1 0 0,0 0 0,2 0-1,0 0 1,1 0 0,1-1 0,0 1-1,2-1 1,5 9-54,5 3 15,1 0 0,2-1 0,2-1 0,0-1 0,2 0-1,7 3-14,0-4-10,1-1 0,1-2 0,1-1 0,1-2 0,1-2 0,1-1 0,1-1 0,0-2 0,22 4 10,93 22 32,2-6 0,1-7 1,1-7-1,148 0-32,303 0 189,77-6-74,44-21-64,48-14-23,-3-25-5,16-21-14,-30-2 142,-496 35 126,193-52-277,-277 38 155,-2-8-1,99-49-154,-94 28 114,-136 57-86,16-6 26,0-2 1,-2-3 0,-2-2-1,-1-3 1,0-3-55,-35 20 35,-1-1-1,-1-1 1,0-1 0,-1-1-1,-2-1 1,0 0 0,-2-1-1,0-1 1,-2-1 0,0 0 0,-2 0-1,-1-2 1,-1 1 0,2-14-35,-9 32 38,0 1 1,-1-1-1,0 1 1,0-1-1,-1 0 1,0 0-1,0 0 1,-1 0-1,-1 0 1,1 0 0,-1 0-1,-1 0 1,1 1-1,-2-1 1,1 0-1,-1 1 1,-1 0-1,1 0 1,-1 0-1,-1 0 1,-2-4-39,-114-107 663,-97-53-90,67 70-333,75 56-135,-1 4-1,-1 3 0,-3 4 1,-16-2-105,-102-24 124,-2 9 0,-3 9 0,-94-4-124,-73 8-36,-86 19-853,0 20 0,-3 21 889,-53 23-1516,-44 26-1566,19 2-68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1:28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4726 3 9594,'-67'-3'2096,"-19"5"857,16 3-2857,-4 4-104,13-2-104,-13 2-152,10-1-112,-23-2-1240,2-1-1297,-21 1-56</inkml:trace>
  <inkml:trace contextRef="#ctx0" brushRef="#br0" timeOffset="1065.868">3171 79 6521,'-347'-47'7138,"5"18"-5078,242 29-1690,0 5-1,-50 10-369,-85 33 91,64 2-60,-253 90-262,-21 32-651,370-142 856,-11 3 49,2 5 0,1 2 0,-18 17-23,46-23 18,2 3 0,1 3 0,2 1 1,2 3-1,-40 47-18,78-77 1,0 1 1,1-1-1,1 2 1,0-1 0,1 1-1,1 1 1,1-1-1,0 1 1,1 0 0,0 0-1,2 0 1,0 1-1,1-1 1,1 1-1,0-1 1,1 0 0,1 1-1,1-1 1,1 0-1,0 0 1,5 11-2,-1 6-20,1-1 1,2 0-1,1-1 1,1 0-1,2-1 0,2-1 1,0 0-1,2-1 1,1-1-1,2-1 0,0-1 1,2-1-1,25 22 20,-13-21-7,2-2 0,0-1 0,2-2 1,0-1-1,1-3 7,21 6-4,1-4 1,0-2 0,2-3-1,7-2 4,75 8-1,114-1 1,172-8 44,28-1-15,41-9-58,49-17-3,7-13 15,45-3 37,-4 13-2,-1 38 4,19 21-29,44-39 18,-9-47-6,-353 8-9,28-19 4,-70-1-57,49-26 57,169-58-82,-390 117 86,181-68 31,-233 80-38,0-2 1,-2-1-1,0-1 1,0-2-1,-2-1 1,-1-1-1,0-1 1,-1-2-1,-2-1 1,13-16 2,-32 31-7,0 0 1,-1-1 0,1 1 0,-2-2 0,0 1 0,0 0 0,-1-1 0,-1 1 0,0-1 0,0 0 0,-1 0-1,0 0 1,-1 1 0,-1-1 0,0 0 0,-1 0 0,0 0 0,0 1 0,-1-1 0,-1 1 0,0 0-1,-1 0 1,0 0 0,0 0 0,-1 1 0,0 0 0,-1 0 0,-3-2 6,-12-15-8,0 2-1,-2 0 1,-1 2 0,-1 1-1,-27-18 9,37 28-6,13 9 5,-38-28-9,-2 0-1,0 3 1,-13-4 10,-22-5 43,-1 4 1,-2 3 0,-69-15-44,-25 7 133,-132-11-133,305 49 0,-541-68 7,-49-2 15,-50-23 50,602 88-64,-236-31 159,-96 7-167,144 27-867,0 10 0,-104 21 867,43 13-2830,-33 13-246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1:37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2 380 7450,'-2'4'229,"2"-4"-173,1 0 1,-1 0 0,0 0 0,0 0-1,1 0 1,-1 0 0,0 0 0,0 0-1,1 0 1,-1 0 0,0 0 0,0 0-1,1 0 1,-1 0 0,0 0 0,0 0-1,1 0 1,-1 0 0,0 0 0,0 0-1,1 0 1,-1 1 0,0-1 0,0 0-1,0 0 1,1 0 0,-1 0 0,0 0-1,0 1 1,0-1 0,0 0 0,1 0-1,-1 0 1,0 1 0,0-1 0,0 0-1,0 0 1,0 1 0,0-1 0,0 0-1,0 0 1,0 1 0,1-1-1,-1 0 1,0 0 0,0 1 0,0-1-1,0 0 1,-1 0 0,1 1 0,0-1-1,0 0 1,0 0 0,0 1 0,0-1-1,0 0 1,0 0 0,0 0 0,0 1-1,-1-1 1,1 0 0,0 0 0,0 0-1,0 1 1,0-1 0,-1 0 0,1 0-1,0 0-56,2 0 282,10-8 14,84-8-267,-30 2 18,0-15 438,11 26 394,116 0-636,0-24-197,79 22 326,-86-25-317,-134 20-38,0 1 1,0 3-1,1 2 0,18 2-17,316 33 307,-194-30-285,0-9 0,158-27-22,133-10 283,16-7 146,-199 16-422,-231 29-9,31-5 28,-1 5-1,61 5-25,-126 4 20,93 4 50,1-6 0,17-6-70,281-33 206,-351 34 31,165-1 374,76-1-1642,-299 11-2091,-27-1 868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1:39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61 6345,'-18'3'5702,"31"2"-5374,185 46-256,-45-43-63,737-72 108,-170 40-21,-397 20-52,-19-4 79,1-1-68,9-4 23,8 8 233,12 29 128,13 9-214,11 0-175,-4-1-37,3-14-24,-7 0 15,8 9 7,1-21 5,19-1-15,0-2 9,6-5 2,1 10-23,-4-3 22,-24-2-15,-9 22 17,-12-6-5,8-19-8,-2-8 13,-10-10 1,-14 15 22,-16 16-20,-105-2-10,513 12 28,-426-26-30,-12 6 1,5-18-13,457-43 69,-207 12-55,-360 33 50,89-9 54,-215 21-2703,-31-7 584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4:16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10813 363 8402,'-28'3'2024,"-1"-8"609,6 5-2449,-6-4-248,3-1-104,-2-4-264,-3 6-1609,16 1-2448,1 2 1073</inkml:trace>
  <inkml:trace contextRef="#ctx0" brushRef="#br0" timeOffset="3079.618">10076 296 5577,'-212'25'6578,"-107"3"-5542,105-3-976,126-19-74,0-4 1,-50-7 13,-127-11-60,6 9 48,-19 11 39,19 7 108,-253-10-21,257-19-111,115 7 60,-1 5 1,-61 10-64,-1-9 197,-119-10 110,146 20-221,-16-6-83,-384-7 10,325 15 5,-1-22-20,-15-23 10,-23 6-9,2 16-7,-6 0 5,-312-49 16,536 56-12,-495-58 15,281 58-43,-8 36 60,2 22-6,16 6 46,19 20 133,12 32-182,174-71-26,3 4 1,1 2-1,2 4 1,2 2-1,3 2 1,1 3-1,3 3 1,1 4 1,34-37 14,0 1 0,2 0 0,1 2 0,1 0 1,1 1-1,2 0 0,0 1 0,2 0 0,1 1 0,1 0 1,2 0-1,1 1 0,1 0 0,2 0 0,0 0 0,3 9-14,-2-26 10,1 1 0,1 0-1,0 0 1,1-1 0,0 1-1,1-1 1,1 0-1,0 0 1,1 0 0,0 0-1,1-1 1,0 1-1,1-1 1,1-1 0,-1 0-1,2 0 1,0 0 0,0-1-1,8 6-9,27 9 12,1-2 1,2-1-1,0-3 0,1-2 1,0-2-1,2-2 0,-1-3 0,1-1 1,15-1-13,52 12 47,69 18 9,2-9 1,0-7 0,2-9-1,82-9-56,42-13 118,5 11-61,3 9-25,0 5-31,-1-4 5,15-2 3,7 2-14,12 10-5,-11 1 22,19-1-26,11-14 24,7-14-11,3-3 21,-2 17-1,-6 9-22,9-13-24,4-8 17,17-3 12,-21-5 18,-6 5-21,-19 2-7,11-3 9,-4-27 35,-6-11-41,-33 19-8,556 6 421,-533-1-367,-7 17-21,-4 19-37,-15-1 34,-9 3-29,206 18 61,556-19-45,-740-11-4,528 26-21,-547-19 16,17-13-6,-4-18 31,2-17-20,163-66 12,-352 69-1,140-53-11,-227 66 0,-19 9-1,0-2-1,0-2 1,-1-1-1,-1-2 0,-1-1 1,-1-2-1,18-16 2,-34 20 2,-1-1 0,-1 0 1,-1-2-1,-1 0 0,0 0 0,-2-2 0,0 1 0,3-13-2,-11 26-2,-1-1-1,0 1 0,-1-1 1,0 0-1,0 0 0,-1 0 1,0-1-1,-1 1 0,0 0 1,-1-1-1,0 1 0,-1 0 1,0-1-1,0 1 0,-1 0 1,-1 0-1,1 0 0,-2-2 3,-1 0 52,-1 0 0,0 1 0,0 0 0,-1 0 0,0 0 0,-1 1 1,0 0-1,-1 1 0,0-1 0,0 2 0,-1-1 0,-1 1-52,-220-129-350,151 96 215,-2 4 0,-1 3 0,-2 4 0,-1 3 1,-1 4-1,-47-4 135,-344-38-4,-265 5 4,222 28-16,-40-14 58,-46 17-11,-30 12-2,-21-11-25,-6 11 8,-8 7-16,25-12 7,1 22-11,34 35 35,26 5-2,38-1-6,26 23-23,32 15 81,46-32 47,62-34-73,44-14-257,137 10-3184,102-1 783</inkml:trace>
  <inkml:trace contextRef="#ctx0" brushRef="#br0" timeOffset="103658.416">11545 437 7058,'-52'18'5149,"42"-14"-5170,0 0 0,0-1 0,0 0 0,0 0 1,0-1-1,-1 0 0,1-1 0,-1 0 0,1-1 1,-8 0 20,-165-35-995,-259 30 1208,185-31-5185,-190 14 4594,330 10 2487,-202-31 277,78 18-1835,-1 11 0,-55 12-551,-53-7 8,77-11 178,79 1 88,85 6 8,-1 5 0,-53 5-282,70 7 55,-166 0-3,186-10-66,-105-8 274,-159-35-260,144 21 906,143 30-700,38-1-270,-1 0 0,1-1 0,-1-1 0,1 1 0,-1-2-1,1 0 1,0 0 0,-12-5 64,-44-16-237,140 39-2397,-43-7 715</inkml:trace>
  <inkml:trace contextRef="#ctx0" brushRef="#br0" timeOffset="104799.281">10757 442 7698,'-10'2'619,"-1"1"1,1 0 0,0 0 0,0 1-1,0 1 1,1 0 0,-1 0 0,1 0-1,0 2 1,-7 5-620,-6 10 41,0 0 1,2 1-1,0 1 1,2 0-1,-3 7-41,13-18 220,-65 107-59,58-97-92,2 0 0,0 1 0,1 1 0,2 0 0,0 0 0,2 1 0,1 0 0,1 0 0,1 1 0,1 0 0,1 2-69,3 8 47,2 1 0,1-1 0,2 0 0,2-1 0,1 1 0,2-1 0,1-1 0,2 0 1,1 0-1,2-2 0,1 0 0,2 0 0,1-2 0,1-1 0,2 0 0,1-2 0,26 25-47,-19-26 2,1-2 0,1-1 0,0-2 0,2-1-1,1-1 1,0-2 0,1-2 0,1-1 0,1-2 0,12 1-2,-12-6 12,0-2 0,0-1 0,1-2 0,0-2 0,0-2 0,0-1 0,-1-2 0,1-2 0,-1-1 0,-1-2 0,8-4-12,7-6 11,-2-3 1,0-1-1,-2-3 0,0-2 1,-2-2-1,-2-2 1,0-1-1,-3-3 0,0-2 1,-3-1-1,9-14-11,-9 9 21,-2-2 0,-1-2 0,-3-1 0,-1-3-21,-6 3 3,-1 0 0,-3-2 0,-2 0 0,6-27-3,-2-9 49,-4-1 0,-4-1 0,4-78-49,-18 149 54,0 0 0,-2 0 0,0 0-1,-1 0 1,0 0 0,-2 0 0,0 0 0,-1 0 0,0 1 0,-2 0 0,0 0-1,-1 0 1,-1 1 0,0 0 0,-8-10-54,-5 2 82,-1 1-1,-2 1 1,0 1-1,-1 1 1,-1 2 0,0 0-1,-2 2 1,0 1-1,0 1 1,-2 1 0,-5 0-82,-18-5 92,-1 2 1,0 3 0,-1 1 0,0 4-1,0 1 1,-1 4 0,-34 1-93,41 3 29,1 2-1,-1 2 1,1 3-1,0 1 1,1 2-1,0 3 1,1 1-1,-18 11-28,19-7-38,0 2 0,1 2-1,2 2 1,0 2 0,2 1 0,-5 7 38,-10 15 31,1 3 0,3 2 0,2 2 1,3 2-1,3 2 0,2 2 0,-14 33-31,-47 124-2277,5 34 864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4:28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760 1901 5825,'0'1'125,"0"-1"-1,-1 1 1,1-1-1,0 1 1,0 0 0,0-1-1,0 1 1,0-1-1,0 1 1,0 0-1,0-1 1,0 1-1,0-1 1,0 1 0,0 0-1,1-1 1,-1 1-1,0-1 1,0 1-1,1-1 1,-1 1-1,0-1 1,1 1 0,-1-1-1,0 1 1,1-1-1,-1 1 1,1-1-1,-1 1 1,0-1-1,1 0 1,-1 1 0,1-1-1,0 0 1,-1 0-1,1 1 1,-1-1-1,1 0 1,-1 0-1,1 0 1,0 1 0,-1-1-1,1 0 1,-1 0-1,1 0 1,0 0-1,-1 0 1,1 0-1,-1-1 1,1 1 0,0 0-1,-1 0 1,1 0-125,4 0-334,128 0 431,-58-5-59,102 29 61,-169-23-83,36 9 172,1-1 1,0-3-1,0-2 0,28-1-188,518-22 572,-243 46-564,-47-1 71,-32-25 165,11-8 95,-213 7-281,-1 3 1,1 3 0,7 4-59,177 44 52,71 10-27,-217-54 10,104-4-35,-74-12 94,120-22-94,-143 13 27,160-12 572,152 7-599,-299 18 271,88-15-271,515-78 117,-464 50-46,-32 6 221,26 22 60,-166 15-298,-1-5 0,0-3 1,77-20-55,116-70 34,-47-10 0,18-8-28,-6-17 10,-238 129-6,0-1 0,-1 0 0,1 0 1,-1-1-1,0-1 0,-1 1 0,0-1 0,-1-1 0,0 0 0,0 0 0,-1-1 0,0 0 0,-1 0 0,0 0 0,-1-1 0,0 0 0,-1 0 0,0 0 1,-1-1-1,0-4-10,-4 6 78,-1 1 0,-1-1 0,0 1 0,0 0 0,-1 0 0,0 0 0,-1 0 0,0 0 0,0 1 0,-1 0 0,0 0 0,-1 1 0,0 0-1,0 0 1,-1 0 0,0 1 0,-2-1-78,5 3 0,-27-28 51,-207-196-94,104 128-154,77 64 217,-2 3 1,-1 2-1,-1 3 1,-2 3-1,-51-13-20,-56-25 82,114 41-65,-1 3 1,0 2-1,-2 2 0,-44-4-17,-176-11-28,206 23-32,0-2-1,1-4 1,-7-5 60,-177-30-148,23 35 138,-113-5 131,49 22 27,-6-9-10,13-15 22,-3-5-93,-24 15-139,7 21 28,85-6 84,1-1-303,-55 15 263,162-4-157,-103 25 157,-29 33 48,100-24-54,-535 190 60,644-221-53,-62 26 13,-3-5 0,0-4 0,-61 9-14,100-32-1,0-2 0,-1-4 0,-67-3 1,-140-4 45,151 13-77,0 5 0,-6 7 32,-81 27-34,17-7-332,172-36 301,0 2 1,1 0-1,0 1 0,0 1 0,1 1 0,1 0 1,0 2-1,0 0 0,2 1 0,0 1 0,1 1 1,-2 2 64,13-8-7,1-1 0,1 1 0,0-1 1,0 1-1,1 0 0,0 0 0,1 0 1,0 0-1,1 1 0,0-1 1,1 0-1,0 0 0,1 0 0,0 0 1,0 0-1,1 0 0,1-1 0,0 1 1,4 6 6,-2-4-16,0-1 0,1-1 0,1 1 0,0-1 0,0 0 0,1-1 0,1 0 0,-1 0 0,1-1 0,1 0 1,0-1-1,0 0 0,6 2 16,163 74-136,-143-70 132,0-1 1,1-1-1,1-2 1,-1-2 0,1-2-1,1-1 1,-1-3-1,1 0 1,-1-3-1,17-3 4,283-63-321,-239 54-3397,-53 7 877</inkml:trace>
  <inkml:trace contextRef="#ctx0" brushRef="#br0" timeOffset="37741.036">514 1637 3929,'-34'-10'8678,"50"-4"-8118,25-19-401,-33 28-151,1-1 0,-1 2 0,1-1 0,0 1 0,0 1 0,1-1 0,-1 2 0,1-1 0,0 1 0,0 1 0,-1 0 1,1 0-1,0 1 0,0 0 0,5 1-8,28-3 107,466-54 825,-375 43-905,-59 4-22,1 3 0,64 4-5,82-2 17,399-16 349,-149 12 73,-233-2-215,12-17-112,116-1-58,-5 26 130,-293 6-140,1-3 0,-1-3-1,23-6-43,173-17 43,213 33-14,-213 26-29,-174-19 16,1-3 0,62-2-16,90-11 39,10-6-29,17-2-2,-9 17 162,-4-9 225,362-44 605,-320 38-20,-181 8-907,-8-3 30,-75 8 17,-43-9 35,-63 3-835,-56 35-4677,112-29 4527,-57 21-2756</inkml:trace>
  <inkml:trace contextRef="#ctx0" brushRef="#br0" timeOffset="205132.574">1247 279 8762,'-134'-21'5099,"31"7"-5002,83 9-94,-1 1 1,1 1-1,-1 1 1,0 0 0,0 2-1,0 0 1,0 2-1,1 0 1,-1 1 0,1 1-1,-1 1 1,1 1-1,-5 3-3,-208 120 299,188-102-242,20-12-49,0 2-1,1 1 0,0 0 0,2 2 1,0 0-1,1 2 0,-11 15-7,20-23 0,0 0 0,1 0 0,1 1 0,0 1 0,1 0 0,1 0 0,1 1-1,0 0 1,1 0 0,1 1 0,0-1 0,1 1 0,1 0 0,1 0 0,1 1 0,0-1 0,2 0 0,1 17 0,4-5-4,1 0 0,2-1 0,0 0 0,2 0 0,1-1 0,2-1 0,0 0 0,2-1 0,1-1 0,1 0 0,1-1 0,16 15 4,164 139-19,-158-140 9,2-3 1,2-2-1,1-1 1,1-3-1,42 19 10,54 9-2,2-8 0,2-5 0,1-7 0,121 13 2,-234-44 11,344 89 35,-117-26-60,51-7-36,-213-50 38,1-6 0,17-3 12,197-15 38,-10-3-21,3 23-12,13-1 7,18-8 2,-218-4-20,118-19 6,140-47 22,-20-2-28,-21 23 22,-22 14 6,-11 6-44,-228 17 16,-1-4-1,59-20 7,143-67 33,-17-13-27,-106 52 1,3 7 0,67-11-7,-185 60 3,0-2 0,0-2 0,-1-1 0,-1-2 0,-1-2 0,0-1-1,20-15-2,-27 9-1,0 0 0,-2-2-1,0-1 1,-2-1 0,-2-1-1,3-5 2,24-32 175,-51 67-174,1-1 15,-1 0 1,1 0 0,0 1 0,0-1-1,-1 0 1,1 0 0,0 0 0,-1 0-1,1 0 1,-1 0 0,1 0 0,-1 0-1,0 0 1,1 0 0,-1 0 0,0 0 0,0 0-1,0 0 1,0 0 0,0 0 0,0 0-1,0 0 1,0 0 0,0 0 0,0-1-1,0 1 1,-1 0 0,1 0 0,0 0-1,-1 0 1,1 0-17,-70-144-53,67 137 45,-1-1 0,0 1 0,0 0 1,-1 0-1,0 0 0,0 0 0,-1 1 0,0 0 0,0 0 0,-1 1 1,0-1-1,0 2 0,0-1 0,-1 1 0,0 0 0,0 0 1,-1 1 7,-43-16 62,-80-42 50,56 18-89,-2 4 0,-1 3-1,-64-20-22,109 44 24,-303-96 123,229 70-82,-1 5 1,-1 5-1,-8 3-65,27 12 108,-1 3 0,-1 4-1,1 4 1,-1 5 0,-12 4-108,-178 15 32,-1-13 0,-38-13-32,45-13-8,-113-12 41,-83 27 1011,215 26-706,-16 12-290,-3-20-59,3-4 72,-93 23-61,20 14 51,-672 106 195,657-91-548,-19 3-1392,93 6-2417,136-28 1389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26:01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1196 7890,'-59'35'4817,"60"-34"-4809,-1 0-1,0 0 1,0-1 0,1 1 0,-1 0-1,1-1 1,-1 1 0,0 0 0,1-1 0,-1 1-1,1 0 1,0-1 0,-1 1 0,1-1 0,-1 1-1,1-1 1,0 1 0,-1-1 0,1 1 0,0-1-1,0 0 1,-1 0 0,1 1 0,0-1-1,0 0 1,-1 0 0,1 0 0,0 0 0,0 0-1,0 0 1,-1 0 0,1 0 0,0 0 0,0 0-1,0 0 1,-1 0 0,1 0 0,0-1-8,68 0 39,0-4 0,62-12-39,-83 8-1,0-3 0,-1-1 0,0-3 0,40-19 1,-63 26-509,1 1-1,0 1 0,0 1 0,1 1 0,-1 2 1,1 0-1,2 2 510,38 3-2427</inkml:trace>
  <inkml:trace contextRef="#ctx0" brushRef="#br0" timeOffset="207367.187">258 139 8354,'-9'-1'910,"-52"-5"2906,1 12-3318,55-4-495,0 1 0,0 0 1,0 0-1,1 1 0,0-1 1,0 1-1,0 0 0,0 0 1,0 0-1,1 1 0,-1-1 1,1 1-1,1 0 0,-1 0 1,1 0-1,-1 0 0,1 1 1,1-1-1,-1 0 0,0 4-3,1-4 0,-13 36 16,3 1 1,1 0-1,2 1 0,2-1 0,2 1 0,2 1 0,1 0-16,4 64 185,5-1-1,8 24-184,0-33 198,3-1 0,28 78-198,-31-129 13,1-1 0,2-1 0,2-1 0,2 0 0,14 16-13,-27-43 4,1-1 0,0 0-1,2-1 1,-1 0 0,2-1-1,0-1 1,0 0 0,1 0-1,1-2 1,0 0 0,0-1-1,1 0 1,15 5-4,-22-11 5,0-1 0,0 0 1,0 0-1,1-1 0,-1-1 0,0 1 0,1-2 1,-1 1-1,0-1 0,1-1 0,-1 0 0,0 0 0,0-1 1,0-1-1,-1 1 0,1-2 0,-1 1 0,0-1 0,0-1 1,0 1-1,-1-1 0,0-1 0,5-5-5,6-6 15,0-1 0,-2-1 0,0 0 0,-2-2 0,0 0 0,-1 0 0,-1-1 0,7-19-15,-1-8 18,-1-1 1,-3 0-1,-2-1 0,-2-1 1,-1-12-19,-10 64 0,14-95 94,-4 0 0,-2-74-94,-10 114 82,-1 1 0,-4 0 0,-1 0 0,-13-41-82,13 62 80,-2 1-1,0 0 1,-3 1 0,0 0-1,-2 1 1,-2 1 0,0 0-1,-2 1 1,-1 1 0,-2 1-1,0 1 1,-26-23-80,38 41 9,0 1 0,0 0-1,-1 0 1,1 1 0,-2 1-1,1 0 1,0 1 0,-1 0 0,0 0-1,0 1 1,0 1 0,0 0 0,0 1-1,-1 0 1,1 1 0,0 0-1,-1 1 1,-3 1-9,-4 1-382,-1 2 0,2 0-1,-1 2 1,1 0 0,0 1-1,0 1 1,1 0 0,0 2-1,1 0 1,-13 11 382,-79 67-2794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6:31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14091 360 3657,'-90'7'4878,"-45"-15"-1666,-55 7-1778,148 6-1110,0 2 0,0 1 0,1 3 0,0 1 0,1 2 0,1 1 0,-26 15-324,43-20 77,1 1 0,1 1 0,0 0 0,1 2-1,0 0 1,1 1 0,-6 7-77,16-11 8,0 1-1,0 0 0,1 0 0,0 1 0,1 0 0,1 0 0,0 1 0,1 0 0,-1 3-7,-11 32 48,-4 0-59,3 1 0,1 1 0,-3 29 11,17-63 6,1 0 0,1 0 0,0 0-1,1 0 1,1 0 0,3 8-6,-3-12 9,6 41 18,2-1-1,3-1 1,4 7-27,0-8 18,-9-21 6,1 0-1,2-1 1,1 0-1,2-1 1,0 0-1,2-1 1,11 14-24,23 12 11,1-3 0,3-2 0,2-2 0,1-3 0,3-2 1,41 19-12,109 56 24,-128-77-44,2-4 1,1-4-1,2-3 1,0-4-1,33 2 20,302 39-28,-84-21 28,-241-41-9,0-4 1,24-5 8,-63 2-6,334-26 16,30-14-30,1-37 1,1-31-16,-306 72 14,92-46 21,-150 60 7,301-130 54,-66 51-32,-214 76-130,-2-3-1,-2-4 0,12-10 102,-81 41-22,-1-1 0,1 0 1,-1-1-1,0 0 0,-1 0 0,1 0 0,-2-1 0,1 0 0,-1 0 1,0 0-1,0-1 0,-1 0 0,-1 0 0,1 0 0,-1 0 1,-1 0-1,0-1 0,0 1 0,-1-1 0,0 1 0,0-2 22,0-6-14,-1-1 0,-1 1 0,0-1 0,-2 1 0,0 0 0,0 0 0,-7-17 14,4 13 1,-2-1 0,0 1 0,-1 1 0,-2-1 0,0 2 0,-1-1 0,0 2 0,-2-1 0,0 2 0,-12-12-1,15 18 16,-1-1-1,0 2 1,0 0-1,-1 0 0,0 1 1,-1 1-1,0 0 1,0 1-1,-9-3-15,-18-6 112,-1 3 1,0 1-1,-1 2 0,-41-4-112,-114-3 379,97 10-282,2-4 0,-1-4 0,-49-16-97,-124-67-51,228 78 46,-102-44-38,-99-27 43,79 48 14,-2 7 0,-1 7 0,-85 0-14,-36-16 22,43-15-11,74 14 104,-2 8 0,-1 7 0,-131-3-115,242 33 25,1 2-1,-1 4 0,1 2 1,-19 6-25,25 0-971,0 2 1,1 3 0,1 2 0,-16 10 970,-23 13-2725</inkml:trace>
  <inkml:trace contextRef="#ctx0" brushRef="#br0" timeOffset="43843.953">1242 163 5249,'-90'-6'3034,"-118"-2"-1591,207 8-1422,-36-1 333,1 1 0,-1 2-1,0 2 1,1 1-1,0 2 1,0 1 0,-13 7-354,26-7 73,1 1 1,0 0-1,1 2 1,0 1-1,0 0 1,1 2 0,1 0-1,1 1 1,0 1-1,1 1 1,0 0-1,-3 7-73,-18 25 37,2 2 0,2 1 0,2 2 0,-18 46-37,-81 181 27,119-250-16,1 0-1,2 1 0,1 0 1,2 0-1,1 1 0,1-1 1,2 1-1,1 0 0,2 0 1,1 0-1,1 0 1,2-1-1,3 7-10,-1-14 14,2 0 0,0 0 1,2-1-1,1 0 0,0-1 1,2 0-1,1-1 0,0-1 1,2-1-1,0 0 0,7 5-14,19 16 45,2-1-1,1-3 0,2-1 1,2-3-1,1-2 0,1-2 1,2-3-1,0-2 0,2-2 1,0-3-1,1-2 0,48 7-44,205 33 355,35 6-235,25-11-92,-15-26 1,-4-14 26,9-6 148,-5-2 89,0 5-159,28 18 58,3-11-27,8-36-119,-21-24-13,248-51 0,-340 41-32,-21-13 12,-2-11-13,-12-27 5,-123 47-85,-1-4-1,40-33 82,73-53-58,-218 138 97,-1 0 0,0-1 0,-1-1 0,0-1-1,-1 0 1,0-1 0,-1 0 0,-1-1 0,0 0 0,-1-1 0,-1-1 0,0 1 0,-2-2 0,1-1-39,2-3 5,-1-1 0,-2 0 0,0 0 0,-2-1 0,0 0 0,1-17-5,-6 31-31,0 1 0,-1-1 1,0 0-1,-1 0 1,0 0-1,0 0 0,-1 0 1,-1 1-1,1-1 0,-2 1 1,1 0-1,-1 0 1,-1 0-1,1 0 0,-1 0 1,-1 1-1,0 0 1,-1 0 30,-6-5-18,0 1 0,-1 0 0,0 1 0,-1 1 0,-1 1 0,1 0 0,-11-4 18,-45-27 39,-68-70-15,112 88-27,-120-78-7,30 41-18,-2 6 0,-2 5 0,-2 5 1,-2 6-1,-61-7 28,-95-13-272,-449-55-19,379 76 375,0 4-34,-61-7-130,-378 15 80,424 34-42,12 6 28,39 9 59,-186 43-45,-121 35-1,593-99-33,-35 4 1175,0 4 1,-56 16-1142,22 7-1337,6 0 1075</inkml:trace>
  <inkml:trace contextRef="#ctx0" brushRef="#br0" timeOffset="58297.943">2474 2103 2713,'-25'8'2786,"-40"15"699,55-19-3429,0 0 1,0 0 0,0 1 0,1 0 0,0 1 0,0 0-1,1 0 1,-1 1 0,1 0 0,1 0 0,-1 1 0,1 0 0,1 1-1,-1 0-56,-119 175-15,-34 59 122,109-152-92,3 3 0,5 2-1,5 2 1,-11 47-15,-43 264-28,1-53 52,-9 9-25,24-8 81,13 19-100,-35 193-79,14-95 86,3 7 22,0-41 134,0-56 572,64-273-397,5 1 1,3 42-319,8 36 378,13 73-378,28 232 314,15 11-206,-7-37 22,1-27 59,-28-320 113,6 0 0,16 35-302,101 278 823,22-9-238,22-34-289,19-35-201,48 10-144,49 15 108,66 34 1,-270-314-96,5-4 0,80 56 36,-124-108-46,3-3-1,65 34 47,-5-17-21,3-6 0,34 6 21,268 85 103,-7 8-63,-18 2-38,-291-122-70,2-5 0,103 12 68,95-23-168,-229-16 112,-1-4 0,0-3 0,0-4 0,50-14 56,-29-1-52,-2-4 0,-1-5 0,46-25 52,16-19 5,107-71-5,160-115 22,-321 191-17,-4-5 1,-4-4 0,5-12-6,-23 12-13,-4-3-1,-3-3 1,-5-3 0,7-19 13,-12 2-43,-4-3 0,-6-3 1,-4-1-1,4-28 43,189-550-108,-14-26 121,-1-45-31,-95 266 12,-95 332-1,-7-1 0,-8-1 0,-6-13 7,-12 21-58,-7 0 0,-7 0-1,-10-34 59,-75-374-37,72 461 37,-115-547 55,97 494 95,-6 2 1,-33-68-151,31 113 132,-5 3-1,-4 2 1,-25-32-132,-33-27 208,-81-89-208,-155-156 60,19 21 8,17 38 183,-6 32 85,90 110-188,-169-81 8,289 218-79,-3 5-1,-3 6 1,-13-1-77,-25 4 118,-4 6-1,-101-18-117,-333-72 35,575 140-38,-364-74-90,279 65-138,-2 5 0,1 5 0,-1 4 0,-61 10 231,117-4-585,1 2 1,1 1 0,-1 3-1,2 2 1,0 1-1,0 3 585,-87 43-2512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10:27:33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6631 278 7482,'-94'-71'5026,"-14"28"-3484,29 25-1360,0 4 0,-1 4 1,0 2-1,-45 4-182,-218 8 8,-274 11 158,104 26-84,-35-1-152,446-31 109,1-5 0,-1-5 0,-42-7-39,-135-23 82,110 10 26,-1 7-1,-100 7-107,-129 42 12,195-13-17,-22-8 5,120-13-9,21-2 3,1 3 0,-1 3 0,1 5 0,1 3 0,0 3 0,-25 11 6,-257 99 0,157-46-91,147-47 95,2 4 1,1 1-1,2 4 0,-17 18-4,52-37 5,1 1 0,1 0 0,2 2 0,0 0 0,2 1 0,0 0 1,2 2-1,2-1 0,-4 14-5,14-38 0,-7 14 0,4-9 0,0-1 0,0 0 0,1 1 0,0 0 0,0-1 1,1 1-1,0 0 0,1 1 0,0-1 0,0 0 0,1 0 0,0 0 1,1 1-1,0-1 0,0 0 0,1 0 0,1 3 0,10 15 1,1-1 0,2 0-1,1-1 1,0 0 0,2-2-1,1 0 1,0-1 0,2-1-1,0-1 1,2-1 0,3 1-1,63 60-8,-62-55 6,18 21 1,2-2 0,2-2 0,2-3 0,49 29 1,-67-49-10,2-2 0,0-1 0,1-2 0,0-2 0,1-1 0,0-2 0,1-1 0,0-3 1,0-1-1,0-1 0,1-3 0,19-2 10,212-31 83,-220 25-101,1-2 1,-1-3 0,-1-2-1,-1-1 1,46-23 17,167-89 49,-151 65-30,7-6 24,103-43-43,-153 84 2,1 2 0,1 4 0,1 3-2,270-76-10,-286 84 9,0 3 1,1 2 0,-1 2 0,1 3 0,0 2-1,19 4 1,-42-3 0,249-19 22,3-10-40,-201 24 26,0 5 0,0 2-1,0 5 1,61 14-8,-19-3-19,-74-15 22,-1-2 0,1-3 0,-1-1 0,0-3 1,0-2-1,0-2 0,31-11-3,-42 11-6,0 2 1,0 2 0,1 1-1,-1 2 1,6 3 5,136-6 0,-43-4 12,74 1-5,-100-1-58,0-6 0,86-23 51,-170 31-4,-1-2-1,0-1 0,0-1 1,-1-2-1,0-1 1,-1-1-1,-1 0 0,0-3 1,-1 0-1,-1-1 1,10-10 4,-16 7-2,0-1 1,-1-1-1,-2 0 1,0-1-1,-2 0 1,0-1-1,-2 0 1,-1-1-1,0 0 1,1-17 1,-6 30 6,0 0 1,-1 0-1,-1 0 0,0-1 0,-1 1 1,0 0-1,-1-1 0,0 1 1,-1-1-1,-1 1 0,0 0 0,-1 0 1,0 0-1,-1 0 0,-1 0 1,0 1-1,0 0 0,-4-4-6,0 1 5,-1 1 0,-1 0-1,0 0 1,-1 1 0,0 1-1,-1 0 1,0 1 0,-1 0-1,-1 1 1,-7-4-5,-14-5 86,-1 1 1,0 2-1,-1 1 0,-1 2 1,0 1-1,-1 3 0,0 1 1,-1 2-1,1 2 0,-1 1 0,-17 2-86,-55 7-1749,3 1 758</inkml:trace>
  <inkml:trace contextRef="#ctx0" brushRef="#br0" timeOffset="12555.866">1090 112 7090,'-28'10'1130,"-126"62"1771,25 33-2814,-68 118 79,95-76 448,-12 56 463,114-202-1070,-75 164 746,72-153-729,0-1 0,0 1 0,1-1 1,0 1-1,1 0 0,1 0 1,0 0-1,0-1 0,1 1 0,1 0 1,0 0-1,0-1 0,1 1 0,2 1-24,11 19 25,1-2 0,2 0 0,1-1 0,1-1 0,1 0-1,2-2 1,0-1 0,19 14-25,29 21 10,3-4 0,2-3-1,2-3 1,2-3 0,2-5 0,12 2-10,5 0 43,2-4 0,100 25-43,-74-33 76,2-5-1,102 5-75,-56-18 90,0-8 0,13-8-90,404-26 83,-10-20-131,-17-4 52,9 5-51,17-18-100,-44-9-39,-44-13 74,-395 61 115,-2-4 0,81-36-3,-123 42 4,-1-3 0,-1-2 0,-2-3-1,-1-3 1,52-40-4,-100 66-5,-2-2-1,1 0 1,-1 0 0,-1-1-1,0 0 1,-1 0 0,0-1-1,0 0 1,-2-1 0,0 1-1,0-1 1,-1-1 0,-1 1-1,-1 0 1,0-1 0,0 0-1,-2 0 1,0 0 0,0 0-1,-2-13 6,-1 3 26,-1 0 0,-1 0 0,0 0 0,-2 0 0,-2 1 0,0 0 0,-1 1 0,-1 0-1,-1 0 1,-1 1 0,-1 0 0,-1 1 0,-1 1 0,-1 0 0,-1 1 0,0 1 0,-2 0-1,0 2 1,0 0 0,-2 1 0,0 1 0,0 1 0,-1 1 0,-21-8-26,-3 3 111,0 2 1,-1 2-1,-1 2 0,0 2 1,-1 2-1,-10 2-111,-395-33 291,302 26-351,1-7 0,-52-18 60,70 6 39,1-6 0,3-6 0,-45-25-39,-13-20-2000,-9-9 649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0T09:30:02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0 305 9930,'5'-3'5577,"1"2"-5289,29-4-96,21-4-120,30-8 32,16-2-16,16-3-8,-17 3-23,3-1 15,-25 5-48,-10 1 32,-25 5 40,-8 3 3160,-24 12-6568,-23 3 3296</inkml:trace>
  <inkml:trace contextRef="#ctx0" brushRef="#br0" timeOffset="211.942">125 490 8834,'-20'-1'2368,"29"-2"633,17-5-2585,15-5-88,17 3-176,27-8 8,1 3-24,13-3 16,-11 1-64,7 3-8,-22 1-40,-3 4-72,-20 0 488,-2-4-3600,-22-3 1263</inkml:trace>
  <inkml:trace contextRef="#ctx0" brushRef="#br0" timeOffset="582.126">923 35 9586,'37'-27'6637,"35"20"-6660,-61 6 356,22 1-330,-1 1 1,1 2-1,-1 0 1,0 3-1,0 0 0,-1 2 1,1 2-4,-28-9-2,-1-1 0,0 1-1,1 0 1,-1 0 0,0 0 0,0 0 0,0 1 0,0 0 0,0-1-1,0 1 1,0 0 0,0 0 0,-1 0 0,1 1 0,-1-1 0,1 1-1,-1-1 1,0 1 0,0 0 0,0 0 0,-1 0 0,1 0 0,-1 0-1,1 0 1,-1 0 0,0 1 0,0-1 0,-1 0 0,1 1 0,-1-1-1,1 1 1,-1-1 0,0 4 2,-4 5-2,0 0 0,-1 1 0,0-2 1,-1 1-1,0 0 0,-1-1 0,0-1 0,-1 1 0,0-1 0,-7 6 2,11-10 3,-43 47 59,-1-1 0,-3-3 0,-41 29-62,58-42-617,35-26-2016,10-14 165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0785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User:Elya" TargetMode="External"/><Relationship Id="rId13" Type="http://schemas.openxmlformats.org/officeDocument/2006/relationships/customXml" Target="../ink/ink81.xml"/><Relationship Id="rId3" Type="http://schemas.openxmlformats.org/officeDocument/2006/relationships/hyperlink" Target="https://commons.wikimedia.org/wiki/File:Reinhard_Selten2.jpg" TargetMode="External"/><Relationship Id="rId7" Type="http://schemas.openxmlformats.org/officeDocument/2006/relationships/image" Target="../media/image87.jpeg"/><Relationship Id="rId12" Type="http://schemas.openxmlformats.org/officeDocument/2006/relationships/image" Target="../media/image88.png"/><Relationship Id="rId2" Type="http://schemas.openxmlformats.org/officeDocument/2006/relationships/hyperlink" Target="https://commons.wikimedia.org/wiki/User:Tohm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6.jpg"/><Relationship Id="rId11" Type="http://schemas.openxmlformats.org/officeDocument/2006/relationships/customXml" Target="../ink/ink80.xml"/><Relationship Id="rId5" Type="http://schemas.openxmlformats.org/officeDocument/2006/relationships/image" Target="../media/image85.jpeg"/><Relationship Id="rId10" Type="http://schemas.openxmlformats.org/officeDocument/2006/relationships/hyperlink" Target="https://creativecommons.org/licenses/by-sa/3.0/legalcode" TargetMode="External"/><Relationship Id="rId4" Type="http://schemas.openxmlformats.org/officeDocument/2006/relationships/hyperlink" Target="https://creativecommons.org/licenses/by-sa/4.0/legalcode" TargetMode="External"/><Relationship Id="rId9" Type="http://schemas.openxmlformats.org/officeDocument/2006/relationships/hyperlink" Target="https://commons.wikimedia.org/wiki/File:John_f_nash_20061102_3.jpg" TargetMode="External"/><Relationship Id="rId14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7.xml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5.png"/><Relationship Id="rId41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40" Type="http://schemas.openxmlformats.org/officeDocument/2006/relationships/customXml" Target="../ink/ink20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8" Type="http://schemas.openxmlformats.org/officeDocument/2006/relationships/customXml" Target="../ink/ink4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13" Type="http://schemas.openxmlformats.org/officeDocument/2006/relationships/image" Target="../media/image27.png"/><Relationship Id="rId18" Type="http://schemas.openxmlformats.org/officeDocument/2006/relationships/customXml" Target="../ink/ink29.xml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12" Type="http://schemas.openxmlformats.org/officeDocument/2006/relationships/customXml" Target="../ink/ink26.xml"/><Relationship Id="rId17" Type="http://schemas.openxmlformats.org/officeDocument/2006/relationships/image" Target="../media/image29.png"/><Relationship Id="rId2" Type="http://schemas.openxmlformats.org/officeDocument/2006/relationships/customXml" Target="../ink/ink21.xml"/><Relationship Id="rId16" Type="http://schemas.openxmlformats.org/officeDocument/2006/relationships/customXml" Target="../ink/ink2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.xml"/><Relationship Id="rId11" Type="http://schemas.openxmlformats.org/officeDocument/2006/relationships/image" Target="../media/image26.png"/><Relationship Id="rId5" Type="http://schemas.openxmlformats.org/officeDocument/2006/relationships/image" Target="../media/image23.png"/><Relationship Id="rId15" Type="http://schemas.openxmlformats.org/officeDocument/2006/relationships/image" Target="../media/image28.png"/><Relationship Id="rId10" Type="http://schemas.openxmlformats.org/officeDocument/2006/relationships/customXml" Target="../ink/ink25.xml"/><Relationship Id="rId19" Type="http://schemas.openxmlformats.org/officeDocument/2006/relationships/image" Target="../media/image30.png"/><Relationship Id="rId4" Type="http://schemas.openxmlformats.org/officeDocument/2006/relationships/customXml" Target="../ink/ink22.xml"/><Relationship Id="rId9" Type="http://schemas.openxmlformats.org/officeDocument/2006/relationships/image" Target="../media/image25.png"/><Relationship Id="rId14" Type="http://schemas.openxmlformats.org/officeDocument/2006/relationships/customXml" Target="../ink/ink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3.xml"/><Relationship Id="rId13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12" Type="http://schemas.openxmlformats.org/officeDocument/2006/relationships/customXml" Target="../ink/ink35.xml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.xml"/><Relationship Id="rId11" Type="http://schemas.openxmlformats.org/officeDocument/2006/relationships/image" Target="../media/image35.png"/><Relationship Id="rId5" Type="http://schemas.openxmlformats.org/officeDocument/2006/relationships/image" Target="../media/image32.png"/><Relationship Id="rId10" Type="http://schemas.openxmlformats.org/officeDocument/2006/relationships/customXml" Target="../ink/ink34.xml"/><Relationship Id="rId4" Type="http://schemas.openxmlformats.org/officeDocument/2006/relationships/customXml" Target="../ink/ink31.xml"/><Relationship Id="rId9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13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39.png"/><Relationship Id="rId12" Type="http://schemas.openxmlformats.org/officeDocument/2006/relationships/customXml" Target="../ink/ink41.xml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.xml"/><Relationship Id="rId11" Type="http://schemas.openxmlformats.org/officeDocument/2006/relationships/image" Target="../media/image41.png"/><Relationship Id="rId5" Type="http://schemas.openxmlformats.org/officeDocument/2006/relationships/image" Target="../media/image38.png"/><Relationship Id="rId10" Type="http://schemas.openxmlformats.org/officeDocument/2006/relationships/customXml" Target="../ink/ink40.xml"/><Relationship Id="rId4" Type="http://schemas.openxmlformats.org/officeDocument/2006/relationships/customXml" Target="../ink/ink37.xml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8" Type="http://schemas.openxmlformats.org/officeDocument/2006/relationships/customXml" Target="../ink/ink50.xml"/><Relationship Id="rId26" Type="http://schemas.openxmlformats.org/officeDocument/2006/relationships/customXml" Target="../ink/ink54.xml"/><Relationship Id="rId39" Type="http://schemas.openxmlformats.org/officeDocument/2006/relationships/image" Target="../media/image61.png"/><Relationship Id="rId21" Type="http://schemas.openxmlformats.org/officeDocument/2006/relationships/image" Target="../media/image52.png"/><Relationship Id="rId34" Type="http://schemas.openxmlformats.org/officeDocument/2006/relationships/customXml" Target="../ink/ink58.xml"/><Relationship Id="rId42" Type="http://schemas.openxmlformats.org/officeDocument/2006/relationships/customXml" Target="../ink/ink62.xml"/><Relationship Id="rId47" Type="http://schemas.openxmlformats.org/officeDocument/2006/relationships/image" Target="../media/image65.png"/><Relationship Id="rId50" Type="http://schemas.openxmlformats.org/officeDocument/2006/relationships/customXml" Target="../ink/ink66.xml"/><Relationship Id="rId55" Type="http://schemas.openxmlformats.org/officeDocument/2006/relationships/image" Target="../media/image69.png"/><Relationship Id="rId63" Type="http://schemas.openxmlformats.org/officeDocument/2006/relationships/image" Target="../media/image73.png"/><Relationship Id="rId7" Type="http://schemas.openxmlformats.org/officeDocument/2006/relationships/image" Target="../media/image45.png"/><Relationship Id="rId2" Type="http://schemas.openxmlformats.org/officeDocument/2006/relationships/customXml" Target="../ink/ink42.xml"/><Relationship Id="rId16" Type="http://schemas.openxmlformats.org/officeDocument/2006/relationships/customXml" Target="../ink/ink49.xml"/><Relationship Id="rId29" Type="http://schemas.openxmlformats.org/officeDocument/2006/relationships/image" Target="../media/image56.png"/><Relationship Id="rId11" Type="http://schemas.openxmlformats.org/officeDocument/2006/relationships/image" Target="../media/image47.png"/><Relationship Id="rId24" Type="http://schemas.openxmlformats.org/officeDocument/2006/relationships/customXml" Target="../ink/ink53.xml"/><Relationship Id="rId32" Type="http://schemas.openxmlformats.org/officeDocument/2006/relationships/customXml" Target="../ink/ink57.xml"/><Relationship Id="rId37" Type="http://schemas.openxmlformats.org/officeDocument/2006/relationships/image" Target="../media/image60.png"/><Relationship Id="rId40" Type="http://schemas.openxmlformats.org/officeDocument/2006/relationships/customXml" Target="../ink/ink61.xml"/><Relationship Id="rId45" Type="http://schemas.openxmlformats.org/officeDocument/2006/relationships/image" Target="../media/image64.png"/><Relationship Id="rId53" Type="http://schemas.openxmlformats.org/officeDocument/2006/relationships/image" Target="../media/image68.png"/><Relationship Id="rId58" Type="http://schemas.openxmlformats.org/officeDocument/2006/relationships/customXml" Target="../ink/ink70.xml"/><Relationship Id="rId5" Type="http://schemas.openxmlformats.org/officeDocument/2006/relationships/image" Target="../media/image44.png"/><Relationship Id="rId61" Type="http://schemas.openxmlformats.org/officeDocument/2006/relationships/image" Target="../media/image72.png"/><Relationship Id="rId19" Type="http://schemas.openxmlformats.org/officeDocument/2006/relationships/image" Target="../media/image51.png"/><Relationship Id="rId14" Type="http://schemas.openxmlformats.org/officeDocument/2006/relationships/customXml" Target="../ink/ink48.xml"/><Relationship Id="rId22" Type="http://schemas.openxmlformats.org/officeDocument/2006/relationships/customXml" Target="../ink/ink52.xml"/><Relationship Id="rId27" Type="http://schemas.openxmlformats.org/officeDocument/2006/relationships/image" Target="../media/image55.png"/><Relationship Id="rId30" Type="http://schemas.openxmlformats.org/officeDocument/2006/relationships/customXml" Target="../ink/ink56.xml"/><Relationship Id="rId35" Type="http://schemas.openxmlformats.org/officeDocument/2006/relationships/image" Target="../media/image59.png"/><Relationship Id="rId43" Type="http://schemas.openxmlformats.org/officeDocument/2006/relationships/image" Target="../media/image63.png"/><Relationship Id="rId48" Type="http://schemas.openxmlformats.org/officeDocument/2006/relationships/customXml" Target="../ink/ink65.xml"/><Relationship Id="rId56" Type="http://schemas.openxmlformats.org/officeDocument/2006/relationships/customXml" Target="../ink/ink69.xml"/><Relationship Id="rId8" Type="http://schemas.openxmlformats.org/officeDocument/2006/relationships/customXml" Target="../ink/ink45.xml"/><Relationship Id="rId51" Type="http://schemas.openxmlformats.org/officeDocument/2006/relationships/image" Target="../media/image67.png"/><Relationship Id="rId3" Type="http://schemas.openxmlformats.org/officeDocument/2006/relationships/image" Target="../media/image43.png"/><Relationship Id="rId12" Type="http://schemas.openxmlformats.org/officeDocument/2006/relationships/customXml" Target="../ink/ink47.xml"/><Relationship Id="rId17" Type="http://schemas.openxmlformats.org/officeDocument/2006/relationships/image" Target="../media/image50.png"/><Relationship Id="rId25" Type="http://schemas.openxmlformats.org/officeDocument/2006/relationships/image" Target="../media/image54.png"/><Relationship Id="rId33" Type="http://schemas.openxmlformats.org/officeDocument/2006/relationships/image" Target="../media/image58.png"/><Relationship Id="rId38" Type="http://schemas.openxmlformats.org/officeDocument/2006/relationships/customXml" Target="../ink/ink60.xml"/><Relationship Id="rId46" Type="http://schemas.openxmlformats.org/officeDocument/2006/relationships/customXml" Target="../ink/ink64.xml"/><Relationship Id="rId59" Type="http://schemas.openxmlformats.org/officeDocument/2006/relationships/image" Target="../media/image71.png"/><Relationship Id="rId20" Type="http://schemas.openxmlformats.org/officeDocument/2006/relationships/customXml" Target="../ink/ink51.xml"/><Relationship Id="rId41" Type="http://schemas.openxmlformats.org/officeDocument/2006/relationships/image" Target="../media/image62.png"/><Relationship Id="rId54" Type="http://schemas.openxmlformats.org/officeDocument/2006/relationships/customXml" Target="../ink/ink68.xml"/><Relationship Id="rId62" Type="http://schemas.openxmlformats.org/officeDocument/2006/relationships/customXml" Target="../ink/ink7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4.xml"/><Relationship Id="rId15" Type="http://schemas.openxmlformats.org/officeDocument/2006/relationships/image" Target="../media/image49.png"/><Relationship Id="rId23" Type="http://schemas.openxmlformats.org/officeDocument/2006/relationships/image" Target="../media/image53.png"/><Relationship Id="rId28" Type="http://schemas.openxmlformats.org/officeDocument/2006/relationships/customXml" Target="../ink/ink55.xml"/><Relationship Id="rId36" Type="http://schemas.openxmlformats.org/officeDocument/2006/relationships/customXml" Target="../ink/ink59.xml"/><Relationship Id="rId49" Type="http://schemas.openxmlformats.org/officeDocument/2006/relationships/image" Target="../media/image66.png"/><Relationship Id="rId57" Type="http://schemas.openxmlformats.org/officeDocument/2006/relationships/image" Target="../media/image70.png"/><Relationship Id="rId10" Type="http://schemas.openxmlformats.org/officeDocument/2006/relationships/customXml" Target="../ink/ink46.xml"/><Relationship Id="rId31" Type="http://schemas.openxmlformats.org/officeDocument/2006/relationships/image" Target="../media/image57.png"/><Relationship Id="rId44" Type="http://schemas.openxmlformats.org/officeDocument/2006/relationships/customXml" Target="../ink/ink63.xml"/><Relationship Id="rId52" Type="http://schemas.openxmlformats.org/officeDocument/2006/relationships/customXml" Target="../ink/ink67.xml"/><Relationship Id="rId60" Type="http://schemas.openxmlformats.org/officeDocument/2006/relationships/customXml" Target="../ink/ink71.xml"/><Relationship Id="rId4" Type="http://schemas.openxmlformats.org/officeDocument/2006/relationships/customXml" Target="../ink/ink43.xml"/><Relationship Id="rId9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customXml" Target="../ink/ink7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Gordon_tullock.jpg" TargetMode="External"/><Relationship Id="rId13" Type="http://schemas.openxmlformats.org/officeDocument/2006/relationships/image" Target="../media/image78.png"/><Relationship Id="rId3" Type="http://schemas.openxmlformats.org/officeDocument/2006/relationships/hyperlink" Target="http://atlasnetwork.org/" TargetMode="External"/><Relationship Id="rId7" Type="http://schemas.openxmlformats.org/officeDocument/2006/relationships/hyperlink" Target="https://en.wikipedia.org/wiki/User:Joshuapaquin" TargetMode="External"/><Relationship Id="rId12" Type="http://schemas.openxmlformats.org/officeDocument/2006/relationships/customXml" Target="../ink/ink75.xml"/><Relationship Id="rId17" Type="http://schemas.openxmlformats.org/officeDocument/2006/relationships/image" Target="../media/image80.png"/><Relationship Id="rId2" Type="http://schemas.openxmlformats.org/officeDocument/2006/relationships/hyperlink" Target="https://www.flickr.com/people/atlasnetwork/" TargetMode="External"/><Relationship Id="rId16" Type="http://schemas.openxmlformats.org/officeDocument/2006/relationships/customXml" Target="../ink/ink7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5.jpeg"/><Relationship Id="rId11" Type="http://schemas.openxmlformats.org/officeDocument/2006/relationships/image" Target="../media/image77.png"/><Relationship Id="rId5" Type="http://schemas.openxmlformats.org/officeDocument/2006/relationships/hyperlink" Target="https://creativecommons.org/licenses/by-sa/3.0/legalcode" TargetMode="External"/><Relationship Id="rId15" Type="http://schemas.openxmlformats.org/officeDocument/2006/relationships/image" Target="../media/image79.png"/><Relationship Id="rId10" Type="http://schemas.openxmlformats.org/officeDocument/2006/relationships/customXml" Target="../ink/ink74.xml"/><Relationship Id="rId4" Type="http://schemas.openxmlformats.org/officeDocument/2006/relationships/hyperlink" Target="https://commons.wikimedia.org/wiki/File:James_Buchanan_by_Atlas_network.jpg" TargetMode="External"/><Relationship Id="rId9" Type="http://schemas.openxmlformats.org/officeDocument/2006/relationships/image" Target="../media/image76.jpeg"/><Relationship Id="rId14" Type="http://schemas.openxmlformats.org/officeDocument/2006/relationships/customXml" Target="../ink/ink7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hyperlink" Target="https://commons.wikimedia.org/wiki/File:Gordon_tullock.jpg" TargetMode="External"/><Relationship Id="rId7" Type="http://schemas.openxmlformats.org/officeDocument/2006/relationships/customXml" Target="../ink/ink78.xml"/><Relationship Id="rId2" Type="http://schemas.openxmlformats.org/officeDocument/2006/relationships/hyperlink" Target="https://en.wikipedia.org/wiki/User:Joshuapaqui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2.jpeg"/><Relationship Id="rId5" Type="http://schemas.openxmlformats.org/officeDocument/2006/relationships/image" Target="../media/image81.gif"/><Relationship Id="rId10" Type="http://schemas.openxmlformats.org/officeDocument/2006/relationships/image" Target="../media/image84.png"/><Relationship Id="rId4" Type="http://schemas.openxmlformats.org/officeDocument/2006/relationships/hyperlink" Target="https://creativecommons.org/licenses/by-sa/3.0/legalcode" TargetMode="External"/><Relationship Id="rId9" Type="http://schemas.openxmlformats.org/officeDocument/2006/relationships/customXml" Target="../ink/ink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Staatliche Rahmenbedingungen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692118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Reinhard Selten	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 – 2016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7787377" y="3002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Harsanyi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1920 - 2000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3711789" y="92367"/>
            <a:ext cx="4768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Spieltheorie – Nobelpreis 1994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0A15CE7-AAC2-488C-94BA-543FFD736540}"/>
              </a:ext>
            </a:extLst>
          </p:cNvPr>
          <p:cNvSpPr txBox="1"/>
          <p:nvPr/>
        </p:nvSpPr>
        <p:spPr>
          <a:xfrm>
            <a:off x="1160379" y="5131370"/>
            <a:ext cx="2797036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800" u="sng" dirty="0" err="1">
                <a:hlinkClick r:id="rId2"/>
              </a:rPr>
              <a:t>Tohma</a:t>
            </a:r>
            <a:r>
              <a:rPr lang="de-DE" sz="800" dirty="0"/>
              <a:t>, </a:t>
            </a:r>
            <a:r>
              <a:rPr lang="de-DE" sz="800" u="sng" dirty="0">
                <a:hlinkClick r:id="rId3"/>
              </a:rPr>
              <a:t>Reinhard Selten2</a:t>
            </a:r>
            <a:r>
              <a:rPr lang="de-DE" sz="800" dirty="0"/>
              <a:t>, </a:t>
            </a:r>
            <a:r>
              <a:rPr lang="de-DE" sz="800" u="sng" dirty="0">
                <a:hlinkClick r:id="rId4"/>
              </a:rPr>
              <a:t>CC BY-SA 4.0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upload.wikimedia.org/wikipedia/commons/thumb/0/05/Reinhard_Selten2.jpg/220px-Reinhard_Selten2.jpg">
            <a:extLst>
              <a:ext uri="{FF2B5EF4-FFF2-40B4-BE49-F238E27FC236}">
                <a16:creationId xmlns:a16="http://schemas.microsoft.com/office/drawing/2014/main" id="{242249B0-598E-49E8-86EF-86EE58D1F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53" y="2181536"/>
            <a:ext cx="2095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5EE573F-CB9A-4F6C-A59F-9DFFD7A830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342" y="1114736"/>
            <a:ext cx="1869168" cy="28037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9BC6CA6C-F827-4179-8836-C67D43CFED74}"/>
              </a:ext>
            </a:extLst>
          </p:cNvPr>
          <p:cNvSpPr/>
          <p:nvPr/>
        </p:nvSpPr>
        <p:spPr>
          <a:xfrm>
            <a:off x="9445488" y="3946999"/>
            <a:ext cx="12650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solidFill>
                  <a:srgbClr val="8A8A8D"/>
                </a:solidFill>
                <a:latin typeface="Alfred Sans Regular"/>
              </a:rPr>
              <a:t>Nobel </a:t>
            </a:r>
            <a:r>
              <a:rPr lang="de-DE" sz="800" dirty="0" err="1">
                <a:solidFill>
                  <a:srgbClr val="8A8A8D"/>
                </a:solidFill>
                <a:latin typeface="Alfred Sans Regular"/>
              </a:rPr>
              <a:t>Foundation</a:t>
            </a:r>
            <a:r>
              <a:rPr lang="de-DE" sz="800" dirty="0">
                <a:solidFill>
                  <a:srgbClr val="8A8A8D"/>
                </a:solidFill>
                <a:latin typeface="Alfred Sans Regular"/>
              </a:rPr>
              <a:t> </a:t>
            </a:r>
            <a:r>
              <a:rPr lang="de-DE" sz="800" dirty="0" err="1">
                <a:solidFill>
                  <a:srgbClr val="8A8A8D"/>
                </a:solidFill>
                <a:latin typeface="Alfred Sans Regular"/>
              </a:rPr>
              <a:t>archive</a:t>
            </a:r>
            <a:endParaRPr lang="de-DE" sz="800" dirty="0"/>
          </a:p>
        </p:txBody>
      </p:sp>
      <p:pic>
        <p:nvPicPr>
          <p:cNvPr id="2056" name="Picture 8" descr="https://upload.wikimedia.org/wikipedia/commons/thumb/9/91/John_f_nash_20061102_3.jpg/238px-John_f_nash_20061102_3.jpg">
            <a:extLst>
              <a:ext uri="{FF2B5EF4-FFF2-40B4-BE49-F238E27FC236}">
                <a16:creationId xmlns:a16="http://schemas.microsoft.com/office/drawing/2014/main" id="{E7207E31-300E-4765-88EF-0997A6F21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2005013"/>
            <a:ext cx="226695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57ADF741-2D50-4A9F-87FB-00C4CEBB335F}"/>
              </a:ext>
            </a:extLst>
          </p:cNvPr>
          <p:cNvSpPr txBox="1"/>
          <p:nvPr/>
        </p:nvSpPr>
        <p:spPr>
          <a:xfrm>
            <a:off x="3949976" y="735749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Nash	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1928 – 2015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9F2DE49-B1A6-4D02-9B05-8F4B67788D4A}"/>
              </a:ext>
            </a:extLst>
          </p:cNvPr>
          <p:cNvSpPr/>
          <p:nvPr/>
        </p:nvSpPr>
        <p:spPr>
          <a:xfrm>
            <a:off x="4844141" y="5093312"/>
            <a:ext cx="29374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33333"/>
                </a:solidFill>
                <a:latin typeface="Helvetica Neue"/>
              </a:rPr>
              <a:t>Elke </a:t>
            </a:r>
            <a:r>
              <a:rPr lang="en-US" sz="800" dirty="0" err="1">
                <a:solidFill>
                  <a:srgbClr val="333333"/>
                </a:solidFill>
                <a:latin typeface="Helvetica Neue"/>
              </a:rPr>
              <a:t>Wetzig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 (</a:t>
            </a:r>
            <a:r>
              <a:rPr lang="en-US" sz="800" u="sng" dirty="0" err="1">
                <a:solidFill>
                  <a:srgbClr val="0000CC"/>
                </a:solidFill>
                <a:latin typeface="Helvetica Neue"/>
                <a:hlinkClick r:id="rId8"/>
              </a:rPr>
              <a:t>Elya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), 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9"/>
              </a:rPr>
              <a:t>John f </a:t>
            </a:r>
            <a:r>
              <a:rPr lang="en-US" sz="800" u="sng" dirty="0" err="1">
                <a:solidFill>
                  <a:srgbClr val="0000CC"/>
                </a:solidFill>
                <a:latin typeface="Helvetica Neue"/>
                <a:hlinkClick r:id="rId9"/>
              </a:rPr>
              <a:t>nash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9"/>
              </a:rPr>
              <a:t> 20061102 3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, 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10"/>
              </a:rPr>
              <a:t>CC BY-SA 3.0</a:t>
            </a:r>
            <a:endParaRPr lang="de-DE" sz="800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65A5ED5-CC79-454E-A97D-C68B29C9045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B7723A5E-B281-4FC2-9030-5AA9857A0575}"/>
                  </a:ext>
                </a:extLst>
              </p14:cNvPr>
              <p14:cNvContentPartPr/>
              <p14:nvPr/>
            </p14:nvContentPartPr>
            <p14:xfrm>
              <a:off x="398454" y="624569"/>
              <a:ext cx="6710760" cy="524736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B7723A5E-B281-4FC2-9030-5AA9857A057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89814" y="615928"/>
                <a:ext cx="6728400" cy="52650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BD0B5F03-2F0C-4CF5-842F-A96C1B61D613}"/>
                  </a:ext>
                </a:extLst>
              </p14:cNvPr>
              <p14:cNvContentPartPr/>
              <p14:nvPr/>
            </p14:nvContentPartPr>
            <p14:xfrm>
              <a:off x="8632014" y="79889"/>
              <a:ext cx="2667240" cy="75384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BD0B5F03-2F0C-4CF5-842F-A96C1B61D61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623374" y="71249"/>
                <a:ext cx="2684880" cy="77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679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565809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betrachte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und B,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tauschen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neoklassische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Annahmen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Präferenzen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Tausch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schlechter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falls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pareto-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effizient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war)</a:t>
            </a: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häufig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Anreiz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betrachte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folgende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Auszahlungsmatrix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Sie die Situation auf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solche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Situation?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052682"/>
              </p:ext>
            </p:extLst>
          </p:nvPr>
        </p:nvGraphicFramePr>
        <p:xfrm>
          <a:off x="191444" y="2515813"/>
          <a:ext cx="8128000" cy="2010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nicht betrügen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(14,14)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(24,10)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nicht 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(12,18)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(20,15)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ACE3A0AB-03DA-46CC-9792-4EAA5CA1A6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4F62CB00-5B1C-4EEA-B43A-CE59542987E8}"/>
                  </a:ext>
                </a:extLst>
              </p14:cNvPr>
              <p14:cNvContentPartPr/>
              <p14:nvPr/>
            </p14:nvContentPartPr>
            <p14:xfrm>
              <a:off x="7127934" y="1768154"/>
              <a:ext cx="158040" cy="23292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4F62CB00-5B1C-4EEA-B43A-CE59542987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18934" y="1759154"/>
                <a:ext cx="17568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60D52E35-DA00-4C64-B6E4-A016E8074012}"/>
                  </a:ext>
                </a:extLst>
              </p14:cNvPr>
              <p14:cNvContentPartPr/>
              <p14:nvPr/>
            </p14:nvContentPartPr>
            <p14:xfrm>
              <a:off x="7350774" y="1765274"/>
              <a:ext cx="443520" cy="16380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60D52E35-DA00-4C64-B6E4-A016E807401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41774" y="1756294"/>
                <a:ext cx="461160" cy="181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F8743A0C-38A1-40E1-9DD5-B7C9F4DD3C64}"/>
                  </a:ext>
                </a:extLst>
              </p14:cNvPr>
              <p14:cNvContentPartPr/>
              <p14:nvPr/>
            </p14:nvContentPartPr>
            <p14:xfrm>
              <a:off x="11625054" y="1344074"/>
              <a:ext cx="33840" cy="684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F8743A0C-38A1-40E1-9DD5-B7C9F4DD3C6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616054" y="1335074"/>
                <a:ext cx="5148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C37833F4-1FCE-4BBA-B4EB-98482C25F58A}"/>
                  </a:ext>
                </a:extLst>
              </p14:cNvPr>
              <p14:cNvContentPartPr/>
              <p14:nvPr/>
            </p14:nvContentPartPr>
            <p14:xfrm>
              <a:off x="9985254" y="1395194"/>
              <a:ext cx="2208600" cy="683280"/>
            </p14:xfrm>
          </p:contentPart>
        </mc:Choice>
        <mc:Fallback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C37833F4-1FCE-4BBA-B4EB-98482C25F58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976254" y="1386199"/>
                <a:ext cx="2226240" cy="700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68665AEB-255A-4987-A243-5B1E5E2E2DFD}"/>
                  </a:ext>
                </a:extLst>
              </p14:cNvPr>
              <p14:cNvContentPartPr/>
              <p14:nvPr/>
            </p14:nvContentPartPr>
            <p14:xfrm>
              <a:off x="7968534" y="1580954"/>
              <a:ext cx="1866600" cy="409680"/>
            </p14:xfrm>
          </p:contentPart>
        </mc:Choice>
        <mc:Fallback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68665AEB-255A-4987-A243-5B1E5E2E2DF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59894" y="1571954"/>
                <a:ext cx="1884240" cy="42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738374A3-56F5-4A98-9515-E32E7D0566A3}"/>
                  </a:ext>
                </a:extLst>
              </p14:cNvPr>
              <p14:cNvContentPartPr/>
              <p14:nvPr/>
            </p14:nvContentPartPr>
            <p14:xfrm>
              <a:off x="2815134" y="3873794"/>
              <a:ext cx="805320" cy="81720"/>
            </p14:xfrm>
          </p:contentPart>
        </mc:Choice>
        <mc:Fallback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738374A3-56F5-4A98-9515-E32E7D0566A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06134" y="3865154"/>
                <a:ext cx="822960" cy="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8" name="Freihand 57">
                <a:extLst>
                  <a:ext uri="{FF2B5EF4-FFF2-40B4-BE49-F238E27FC236}">
                    <a16:creationId xmlns:a16="http://schemas.microsoft.com/office/drawing/2014/main" id="{7EF4EA19-C09B-446A-AD3B-390F47AC049E}"/>
                  </a:ext>
                </a:extLst>
              </p14:cNvPr>
              <p14:cNvContentPartPr/>
              <p14:nvPr/>
            </p14:nvContentPartPr>
            <p14:xfrm>
              <a:off x="2481414" y="4412714"/>
              <a:ext cx="1393200" cy="35640"/>
            </p14:xfrm>
          </p:contentPart>
        </mc:Choice>
        <mc:Fallback>
          <p:pic>
            <p:nvPicPr>
              <p:cNvPr id="58" name="Freihand 57">
                <a:extLst>
                  <a:ext uri="{FF2B5EF4-FFF2-40B4-BE49-F238E27FC236}">
                    <a16:creationId xmlns:a16="http://schemas.microsoft.com/office/drawing/2014/main" id="{7EF4EA19-C09B-446A-AD3B-390F47AC049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72414" y="4403714"/>
                <a:ext cx="141084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1" name="Freihand 100">
                <a:extLst>
                  <a:ext uri="{FF2B5EF4-FFF2-40B4-BE49-F238E27FC236}">
                    <a16:creationId xmlns:a16="http://schemas.microsoft.com/office/drawing/2014/main" id="{14F0655C-C48F-43BD-B580-3DB6C2CAC69F}"/>
                  </a:ext>
                </a:extLst>
              </p14:cNvPr>
              <p14:cNvContentPartPr/>
              <p14:nvPr/>
            </p14:nvContentPartPr>
            <p14:xfrm>
              <a:off x="1018734" y="3758594"/>
              <a:ext cx="344880" cy="633240"/>
            </p14:xfrm>
          </p:contentPart>
        </mc:Choice>
        <mc:Fallback>
          <p:pic>
            <p:nvPicPr>
              <p:cNvPr id="101" name="Freihand 100">
                <a:extLst>
                  <a:ext uri="{FF2B5EF4-FFF2-40B4-BE49-F238E27FC236}">
                    <a16:creationId xmlns:a16="http://schemas.microsoft.com/office/drawing/2014/main" id="{14F0655C-C48F-43BD-B580-3DB6C2CAC69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09734" y="3749954"/>
                <a:ext cx="362520" cy="65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8" name="Freihand 137">
                <a:extLst>
                  <a:ext uri="{FF2B5EF4-FFF2-40B4-BE49-F238E27FC236}">
                    <a16:creationId xmlns:a16="http://schemas.microsoft.com/office/drawing/2014/main" id="{1C3E014A-0626-4738-929C-4060C257E2CE}"/>
                  </a:ext>
                </a:extLst>
              </p14:cNvPr>
              <p14:cNvContentPartPr/>
              <p14:nvPr/>
            </p14:nvContentPartPr>
            <p14:xfrm>
              <a:off x="4644294" y="5277794"/>
              <a:ext cx="493200" cy="192960"/>
            </p14:xfrm>
          </p:contentPart>
        </mc:Choice>
        <mc:Fallback>
          <p:pic>
            <p:nvPicPr>
              <p:cNvPr id="138" name="Freihand 137">
                <a:extLst>
                  <a:ext uri="{FF2B5EF4-FFF2-40B4-BE49-F238E27FC236}">
                    <a16:creationId xmlns:a16="http://schemas.microsoft.com/office/drawing/2014/main" id="{1C3E014A-0626-4738-929C-4060C257E2C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635294" y="5268794"/>
                <a:ext cx="51084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4" name="Freihand 173">
                <a:extLst>
                  <a:ext uri="{FF2B5EF4-FFF2-40B4-BE49-F238E27FC236}">
                    <a16:creationId xmlns:a16="http://schemas.microsoft.com/office/drawing/2014/main" id="{AC0F5F78-8280-47B8-A5BD-5F3D1184325A}"/>
                  </a:ext>
                </a:extLst>
              </p14:cNvPr>
              <p14:cNvContentPartPr/>
              <p14:nvPr/>
            </p14:nvContentPartPr>
            <p14:xfrm>
              <a:off x="4717374" y="5589554"/>
              <a:ext cx="462960" cy="295560"/>
            </p14:xfrm>
          </p:contentPart>
        </mc:Choice>
        <mc:Fallback>
          <p:pic>
            <p:nvPicPr>
              <p:cNvPr id="174" name="Freihand 173">
                <a:extLst>
                  <a:ext uri="{FF2B5EF4-FFF2-40B4-BE49-F238E27FC236}">
                    <a16:creationId xmlns:a16="http://schemas.microsoft.com/office/drawing/2014/main" id="{AC0F5F78-8280-47B8-A5BD-5F3D1184325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708734" y="5580554"/>
                <a:ext cx="48060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9" name="Freihand 208">
                <a:extLst>
                  <a:ext uri="{FF2B5EF4-FFF2-40B4-BE49-F238E27FC236}">
                    <a16:creationId xmlns:a16="http://schemas.microsoft.com/office/drawing/2014/main" id="{E8F05B2E-2F50-4559-860E-5C6FC3564AF5}"/>
                  </a:ext>
                </a:extLst>
              </p14:cNvPr>
              <p14:cNvContentPartPr/>
              <p14:nvPr/>
            </p14:nvContentPartPr>
            <p14:xfrm>
              <a:off x="1569534" y="4215434"/>
              <a:ext cx="476280" cy="345240"/>
            </p14:xfrm>
          </p:contentPart>
        </mc:Choice>
        <mc:Fallback>
          <p:pic>
            <p:nvPicPr>
              <p:cNvPr id="209" name="Freihand 208">
                <a:extLst>
                  <a:ext uri="{FF2B5EF4-FFF2-40B4-BE49-F238E27FC236}">
                    <a16:creationId xmlns:a16="http://schemas.microsoft.com/office/drawing/2014/main" id="{E8F05B2E-2F50-4559-860E-5C6FC3564AF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560894" y="4206794"/>
                <a:ext cx="493920" cy="36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28" name="Freihand 227">
                <a:extLst>
                  <a:ext uri="{FF2B5EF4-FFF2-40B4-BE49-F238E27FC236}">
                    <a16:creationId xmlns:a16="http://schemas.microsoft.com/office/drawing/2014/main" id="{5388CE55-32CD-46D9-8D30-08AD800EC2A9}"/>
                  </a:ext>
                </a:extLst>
              </p14:cNvPr>
              <p14:cNvContentPartPr/>
              <p14:nvPr/>
            </p14:nvContentPartPr>
            <p14:xfrm>
              <a:off x="4714854" y="5983754"/>
              <a:ext cx="401760" cy="222120"/>
            </p14:xfrm>
          </p:contentPart>
        </mc:Choice>
        <mc:Fallback>
          <p:pic>
            <p:nvPicPr>
              <p:cNvPr id="228" name="Freihand 227">
                <a:extLst>
                  <a:ext uri="{FF2B5EF4-FFF2-40B4-BE49-F238E27FC236}">
                    <a16:creationId xmlns:a16="http://schemas.microsoft.com/office/drawing/2014/main" id="{5388CE55-32CD-46D9-8D30-08AD800EC2A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05854" y="5975114"/>
                <a:ext cx="419400" cy="2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55" name="Freihand 254">
                <a:extLst>
                  <a:ext uri="{FF2B5EF4-FFF2-40B4-BE49-F238E27FC236}">
                    <a16:creationId xmlns:a16="http://schemas.microsoft.com/office/drawing/2014/main" id="{0D6EC827-485C-49C3-9725-F9E9CFED91BB}"/>
                  </a:ext>
                </a:extLst>
              </p14:cNvPr>
              <p14:cNvContentPartPr/>
              <p14:nvPr/>
            </p14:nvContentPartPr>
            <p14:xfrm>
              <a:off x="1516974" y="3701714"/>
              <a:ext cx="550800" cy="297000"/>
            </p14:xfrm>
          </p:contentPart>
        </mc:Choice>
        <mc:Fallback>
          <p:pic>
            <p:nvPicPr>
              <p:cNvPr id="255" name="Freihand 254">
                <a:extLst>
                  <a:ext uri="{FF2B5EF4-FFF2-40B4-BE49-F238E27FC236}">
                    <a16:creationId xmlns:a16="http://schemas.microsoft.com/office/drawing/2014/main" id="{0D6EC827-485C-49C3-9725-F9E9CFED91B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507974" y="3692725"/>
                <a:ext cx="568440" cy="3146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81" name="Freihand 280">
                <a:extLst>
                  <a:ext uri="{FF2B5EF4-FFF2-40B4-BE49-F238E27FC236}">
                    <a16:creationId xmlns:a16="http://schemas.microsoft.com/office/drawing/2014/main" id="{2319146A-507C-4EEB-BAFD-D65A4C1AFEEA}"/>
                  </a:ext>
                </a:extLst>
              </p14:cNvPr>
              <p14:cNvContentPartPr/>
              <p14:nvPr/>
            </p14:nvContentPartPr>
            <p14:xfrm>
              <a:off x="4668414" y="6333674"/>
              <a:ext cx="470880" cy="210600"/>
            </p14:xfrm>
          </p:contentPart>
        </mc:Choice>
        <mc:Fallback>
          <p:pic>
            <p:nvPicPr>
              <p:cNvPr id="281" name="Freihand 280">
                <a:extLst>
                  <a:ext uri="{FF2B5EF4-FFF2-40B4-BE49-F238E27FC236}">
                    <a16:creationId xmlns:a16="http://schemas.microsoft.com/office/drawing/2014/main" id="{2319146A-507C-4EEB-BAFD-D65A4C1AFEE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59421" y="6324674"/>
                <a:ext cx="488507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23" name="Freihand 322">
                <a:extLst>
                  <a:ext uri="{FF2B5EF4-FFF2-40B4-BE49-F238E27FC236}">
                    <a16:creationId xmlns:a16="http://schemas.microsoft.com/office/drawing/2014/main" id="{FB945359-4DD7-4B75-B2D8-0AC162F02A15}"/>
                  </a:ext>
                </a:extLst>
              </p14:cNvPr>
              <p14:cNvContentPartPr/>
              <p14:nvPr/>
            </p14:nvContentPartPr>
            <p14:xfrm>
              <a:off x="3025734" y="2009354"/>
              <a:ext cx="2303280" cy="115920"/>
            </p14:xfrm>
          </p:contentPart>
        </mc:Choice>
        <mc:Fallback>
          <p:pic>
            <p:nvPicPr>
              <p:cNvPr id="323" name="Freihand 322">
                <a:extLst>
                  <a:ext uri="{FF2B5EF4-FFF2-40B4-BE49-F238E27FC236}">
                    <a16:creationId xmlns:a16="http://schemas.microsoft.com/office/drawing/2014/main" id="{FB945359-4DD7-4B75-B2D8-0AC162F02A15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017094" y="2000354"/>
                <a:ext cx="232092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64" name="Freihand 363">
                <a:extLst>
                  <a:ext uri="{FF2B5EF4-FFF2-40B4-BE49-F238E27FC236}">
                    <a16:creationId xmlns:a16="http://schemas.microsoft.com/office/drawing/2014/main" id="{C127ECFC-CEA0-4EC3-A03E-E6D1F0E1B45F}"/>
                  </a:ext>
                </a:extLst>
              </p14:cNvPr>
              <p14:cNvContentPartPr/>
              <p14:nvPr/>
            </p14:nvContentPartPr>
            <p14:xfrm>
              <a:off x="5329014" y="5000594"/>
              <a:ext cx="3401640" cy="1796760"/>
            </p14:xfrm>
          </p:contentPart>
        </mc:Choice>
        <mc:Fallback>
          <p:pic>
            <p:nvPicPr>
              <p:cNvPr id="364" name="Freihand 363">
                <a:extLst>
                  <a:ext uri="{FF2B5EF4-FFF2-40B4-BE49-F238E27FC236}">
                    <a16:creationId xmlns:a16="http://schemas.microsoft.com/office/drawing/2014/main" id="{C127ECFC-CEA0-4EC3-A03E-E6D1F0E1B45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20014" y="4991594"/>
                <a:ext cx="3419280" cy="18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11" name="Freihand 410">
                <a:extLst>
                  <a:ext uri="{FF2B5EF4-FFF2-40B4-BE49-F238E27FC236}">
                    <a16:creationId xmlns:a16="http://schemas.microsoft.com/office/drawing/2014/main" id="{1238EBEE-5BBC-4676-A080-0B8EFACB7255}"/>
                  </a:ext>
                </a:extLst>
              </p14:cNvPr>
              <p14:cNvContentPartPr/>
              <p14:nvPr/>
            </p14:nvContentPartPr>
            <p14:xfrm>
              <a:off x="4638894" y="2405354"/>
              <a:ext cx="7262640" cy="2164680"/>
            </p14:xfrm>
          </p:contentPart>
        </mc:Choice>
        <mc:Fallback>
          <p:pic>
            <p:nvPicPr>
              <p:cNvPr id="411" name="Freihand 410">
                <a:extLst>
                  <a:ext uri="{FF2B5EF4-FFF2-40B4-BE49-F238E27FC236}">
                    <a16:creationId xmlns:a16="http://schemas.microsoft.com/office/drawing/2014/main" id="{1238EBEE-5BBC-4676-A080-0B8EFACB725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629894" y="2396355"/>
                <a:ext cx="7280279" cy="21823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13" name="Freihand 412">
                <a:extLst>
                  <a:ext uri="{FF2B5EF4-FFF2-40B4-BE49-F238E27FC236}">
                    <a16:creationId xmlns:a16="http://schemas.microsoft.com/office/drawing/2014/main" id="{944EB2B6-2C4D-47B1-8BFA-7881513B3064}"/>
                  </a:ext>
                </a:extLst>
              </p14:cNvPr>
              <p14:cNvContentPartPr/>
              <p14:nvPr/>
            </p14:nvContentPartPr>
            <p14:xfrm>
              <a:off x="70494" y="5232434"/>
              <a:ext cx="4258080" cy="1484280"/>
            </p14:xfrm>
          </p:contentPart>
        </mc:Choice>
        <mc:Fallback>
          <p:pic>
            <p:nvPicPr>
              <p:cNvPr id="413" name="Freihand 412">
                <a:extLst>
                  <a:ext uri="{FF2B5EF4-FFF2-40B4-BE49-F238E27FC236}">
                    <a16:creationId xmlns:a16="http://schemas.microsoft.com/office/drawing/2014/main" id="{944EB2B6-2C4D-47B1-8BFA-7881513B306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494" y="5223792"/>
                <a:ext cx="4275720" cy="1501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25" name="Freihand 424">
                <a:extLst>
                  <a:ext uri="{FF2B5EF4-FFF2-40B4-BE49-F238E27FC236}">
                    <a16:creationId xmlns:a16="http://schemas.microsoft.com/office/drawing/2014/main" id="{0AAEB302-F892-4028-BE13-5F9EFD2AE224}"/>
                  </a:ext>
                </a:extLst>
              </p14:cNvPr>
              <p14:cNvContentPartPr/>
              <p14:nvPr/>
            </p14:nvContentPartPr>
            <p14:xfrm>
              <a:off x="2082534" y="2604074"/>
              <a:ext cx="38160" cy="23400"/>
            </p14:xfrm>
          </p:contentPart>
        </mc:Choice>
        <mc:Fallback>
          <p:pic>
            <p:nvPicPr>
              <p:cNvPr id="425" name="Freihand 424">
                <a:extLst>
                  <a:ext uri="{FF2B5EF4-FFF2-40B4-BE49-F238E27FC236}">
                    <a16:creationId xmlns:a16="http://schemas.microsoft.com/office/drawing/2014/main" id="{0AAEB302-F892-4028-BE13-5F9EFD2AE22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073534" y="2595074"/>
                <a:ext cx="55800" cy="4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26" name="Freihand 425">
                <a:extLst>
                  <a:ext uri="{FF2B5EF4-FFF2-40B4-BE49-F238E27FC236}">
                    <a16:creationId xmlns:a16="http://schemas.microsoft.com/office/drawing/2014/main" id="{BE8CCF32-8023-4E01-BC37-FDD2E82B0941}"/>
                  </a:ext>
                </a:extLst>
              </p14:cNvPr>
              <p14:cNvContentPartPr/>
              <p14:nvPr/>
            </p14:nvContentPartPr>
            <p14:xfrm>
              <a:off x="469374" y="2732594"/>
              <a:ext cx="2718000" cy="590040"/>
            </p14:xfrm>
          </p:contentPart>
        </mc:Choice>
        <mc:Fallback>
          <p:pic>
            <p:nvPicPr>
              <p:cNvPr id="426" name="Freihand 425">
                <a:extLst>
                  <a:ext uri="{FF2B5EF4-FFF2-40B4-BE49-F238E27FC236}">
                    <a16:creationId xmlns:a16="http://schemas.microsoft.com/office/drawing/2014/main" id="{BE8CCF32-8023-4E01-BC37-FDD2E82B0941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60734" y="2723594"/>
                <a:ext cx="2735640" cy="60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606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403652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(14,14)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Kommunikation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gleichzeitig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(20&gt;14,15&gt;14)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Übergang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Staatswesen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Kollektive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Entscheidungsregeln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grundsätzlich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ergibt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Free-rider-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letztlich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6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6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Aktuelles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6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Protektionismus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Freihandel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86100" lvl="6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6BFDA85-915F-49C0-95C0-2796DB2D909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D3E19A7-D1E1-4B7B-9824-A9C2D395B123}"/>
                  </a:ext>
                </a:extLst>
              </p14:cNvPr>
              <p14:cNvContentPartPr/>
              <p14:nvPr/>
            </p14:nvContentPartPr>
            <p14:xfrm>
              <a:off x="420414" y="1155074"/>
              <a:ext cx="2059560" cy="1263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D3E19A7-D1E1-4B7B-9824-A9C2D395B1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1414" y="1146434"/>
                <a:ext cx="20772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EB31C465-F785-4233-A5F1-4CBCA44EC7DD}"/>
                  </a:ext>
                </a:extLst>
              </p14:cNvPr>
              <p14:cNvContentPartPr/>
              <p14:nvPr/>
            </p14:nvContentPartPr>
            <p14:xfrm>
              <a:off x="5441334" y="1183514"/>
              <a:ext cx="4644360" cy="59472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EB31C465-F785-4233-A5F1-4CBCA44EC7D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32333" y="1174519"/>
                <a:ext cx="4662001" cy="6123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D636C34B-59A4-4A89-8719-4A8031E12AA5}"/>
                  </a:ext>
                </a:extLst>
              </p14:cNvPr>
              <p14:cNvContentPartPr/>
              <p14:nvPr/>
            </p14:nvContentPartPr>
            <p14:xfrm>
              <a:off x="9391974" y="2704154"/>
              <a:ext cx="2443680" cy="5040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D636C34B-59A4-4A89-8719-4A8031E12AA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382974" y="2695154"/>
                <a:ext cx="2461320" cy="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21FA15A1-C20E-45B8-93D2-04873B39DDB4}"/>
                  </a:ext>
                </a:extLst>
              </p14:cNvPr>
              <p14:cNvContentPartPr/>
              <p14:nvPr/>
            </p14:nvContentPartPr>
            <p14:xfrm>
              <a:off x="4577694" y="2109794"/>
              <a:ext cx="2862360" cy="64440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21FA15A1-C20E-45B8-93D2-04873B39DDB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68694" y="2100799"/>
                <a:ext cx="2880000" cy="6620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C1595EE8-02DE-4754-8F74-8CCDBE4EDC47}"/>
                  </a:ext>
                </a:extLst>
              </p14:cNvPr>
              <p14:cNvContentPartPr/>
              <p14:nvPr/>
            </p14:nvContentPartPr>
            <p14:xfrm>
              <a:off x="307014" y="3005114"/>
              <a:ext cx="8216280" cy="22320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C1595EE8-02DE-4754-8F74-8CCDBE4EDC4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8014" y="2996114"/>
                <a:ext cx="823392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E474DA72-4CCA-4C87-8484-F28CFB176BC5}"/>
                  </a:ext>
                </a:extLst>
              </p14:cNvPr>
              <p14:cNvContentPartPr/>
              <p14:nvPr/>
            </p14:nvContentPartPr>
            <p14:xfrm>
              <a:off x="2607414" y="4468514"/>
              <a:ext cx="3886920" cy="5004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E474DA72-4CCA-4C87-8484-F28CFB176BC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98414" y="4459514"/>
                <a:ext cx="390456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18299CDF-B97B-407A-9D50-5BA4EE3E8BC2}"/>
                  </a:ext>
                </a:extLst>
              </p14:cNvPr>
              <p14:cNvContentPartPr/>
              <p14:nvPr/>
            </p14:nvContentPartPr>
            <p14:xfrm>
              <a:off x="6717534" y="3724754"/>
              <a:ext cx="4426200" cy="12132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18299CDF-B97B-407A-9D50-5BA4EE3E8BC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08894" y="3716114"/>
                <a:ext cx="444384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25C3CAB4-9769-409E-AFCF-47C0DC50B29E}"/>
                  </a:ext>
                </a:extLst>
              </p14:cNvPr>
              <p14:cNvContentPartPr/>
              <p14:nvPr/>
            </p14:nvContentPartPr>
            <p14:xfrm>
              <a:off x="3678054" y="5279234"/>
              <a:ext cx="3567600" cy="121320"/>
            </p14:xfrm>
          </p:contentPart>
        </mc:Choice>
        <mc:Fallback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25C3CAB4-9769-409E-AFCF-47C0DC50B29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669054" y="5270594"/>
                <a:ext cx="358524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8F691350-3E23-44D3-B3CE-53E4C68CD6FB}"/>
                  </a:ext>
                </a:extLst>
              </p14:cNvPr>
              <p14:cNvContentPartPr/>
              <p14:nvPr/>
            </p14:nvContentPartPr>
            <p14:xfrm>
              <a:off x="3511374" y="5490194"/>
              <a:ext cx="4106520" cy="91296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8F691350-3E23-44D3-B3CE-53E4C68CD6F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02734" y="5481554"/>
                <a:ext cx="4124160" cy="93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300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634179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 immer muss es ein eindeutiges Gleichgewicht geben, bzw. die Möglichkeit zu einem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-besseren Zustand.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betrachte folgende Situation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Sie die Situation auf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Situation?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35260"/>
              </p:ext>
            </p:extLst>
          </p:nvPr>
        </p:nvGraphicFramePr>
        <p:xfrm>
          <a:off x="221903" y="2286043"/>
          <a:ext cx="8128000" cy="2010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nicht ausweichen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(2,2)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(0,10)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nicht 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(10,0)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(-10,-10)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26B1E4F1-1C3E-406B-875E-71B3552308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6" name="Freihand 25">
                <a:extLst>
                  <a:ext uri="{FF2B5EF4-FFF2-40B4-BE49-F238E27FC236}">
                    <a16:creationId xmlns:a16="http://schemas.microsoft.com/office/drawing/2014/main" id="{4FD3D29B-D5F7-41E9-9325-550970669CE7}"/>
                  </a:ext>
                </a:extLst>
              </p14:cNvPr>
              <p14:cNvContentPartPr/>
              <p14:nvPr/>
            </p14:nvContentPartPr>
            <p14:xfrm>
              <a:off x="8612934" y="1192514"/>
              <a:ext cx="2349000" cy="623880"/>
            </p14:xfrm>
          </p:contentPart>
        </mc:Choice>
        <mc:Fallback>
          <p:pic>
            <p:nvPicPr>
              <p:cNvPr id="26" name="Freihand 25">
                <a:extLst>
                  <a:ext uri="{FF2B5EF4-FFF2-40B4-BE49-F238E27FC236}">
                    <a16:creationId xmlns:a16="http://schemas.microsoft.com/office/drawing/2014/main" id="{4FD3D29B-D5F7-41E9-9325-550970669C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04293" y="1183874"/>
                <a:ext cx="2366643" cy="64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460C4680-5212-4E41-AE74-63B943D8B499}"/>
                  </a:ext>
                </a:extLst>
              </p14:cNvPr>
              <p14:cNvContentPartPr/>
              <p14:nvPr/>
            </p14:nvContentPartPr>
            <p14:xfrm>
              <a:off x="93894" y="5174474"/>
              <a:ext cx="217440" cy="22824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460C4680-5212-4E41-AE74-63B943D8B4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909" y="5165834"/>
                <a:ext cx="235051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8" name="Freihand 127">
                <a:extLst>
                  <a:ext uri="{FF2B5EF4-FFF2-40B4-BE49-F238E27FC236}">
                    <a16:creationId xmlns:a16="http://schemas.microsoft.com/office/drawing/2014/main" id="{82C5E525-9DB1-408E-BF46-9EC160323A2A}"/>
                  </a:ext>
                </a:extLst>
              </p14:cNvPr>
              <p14:cNvContentPartPr/>
              <p14:nvPr/>
            </p14:nvContentPartPr>
            <p14:xfrm>
              <a:off x="66534" y="6000674"/>
              <a:ext cx="182880" cy="348120"/>
            </p14:xfrm>
          </p:contentPart>
        </mc:Choice>
        <mc:Fallback>
          <p:pic>
            <p:nvPicPr>
              <p:cNvPr id="128" name="Freihand 127">
                <a:extLst>
                  <a:ext uri="{FF2B5EF4-FFF2-40B4-BE49-F238E27FC236}">
                    <a16:creationId xmlns:a16="http://schemas.microsoft.com/office/drawing/2014/main" id="{82C5E525-9DB1-408E-BF46-9EC160323A2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552" y="5991674"/>
                <a:ext cx="200485" cy="3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0" name="Freihand 219">
                <a:extLst>
                  <a:ext uri="{FF2B5EF4-FFF2-40B4-BE49-F238E27FC236}">
                    <a16:creationId xmlns:a16="http://schemas.microsoft.com/office/drawing/2014/main" id="{4469A654-A1DC-453C-9EA6-81590B239196}"/>
                  </a:ext>
                </a:extLst>
              </p14:cNvPr>
              <p14:cNvContentPartPr/>
              <p14:nvPr/>
            </p14:nvContentPartPr>
            <p14:xfrm>
              <a:off x="11622534" y="1836194"/>
              <a:ext cx="5760" cy="45720"/>
            </p14:xfrm>
          </p:contentPart>
        </mc:Choice>
        <mc:Fallback>
          <p:pic>
            <p:nvPicPr>
              <p:cNvPr id="220" name="Freihand 219">
                <a:extLst>
                  <a:ext uri="{FF2B5EF4-FFF2-40B4-BE49-F238E27FC236}">
                    <a16:creationId xmlns:a16="http://schemas.microsoft.com/office/drawing/2014/main" id="{4469A654-A1DC-453C-9EA6-81590B23919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613894" y="1827194"/>
                <a:ext cx="23400" cy="6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8" name="Freihand 277">
                <a:extLst>
                  <a:ext uri="{FF2B5EF4-FFF2-40B4-BE49-F238E27FC236}">
                    <a16:creationId xmlns:a16="http://schemas.microsoft.com/office/drawing/2014/main" id="{209DE860-A894-47CB-9AD2-F2178E01DE4E}"/>
                  </a:ext>
                </a:extLst>
              </p14:cNvPr>
              <p14:cNvContentPartPr/>
              <p14:nvPr/>
            </p14:nvContentPartPr>
            <p14:xfrm>
              <a:off x="465774" y="1992434"/>
              <a:ext cx="11676240" cy="4553280"/>
            </p14:xfrm>
          </p:contentPart>
        </mc:Choice>
        <mc:Fallback>
          <p:pic>
            <p:nvPicPr>
              <p:cNvPr id="278" name="Freihand 277">
                <a:extLst>
                  <a:ext uri="{FF2B5EF4-FFF2-40B4-BE49-F238E27FC236}">
                    <a16:creationId xmlns:a16="http://schemas.microsoft.com/office/drawing/2014/main" id="{209DE860-A894-47CB-9AD2-F2178E01DE4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7134" y="1983433"/>
                <a:ext cx="11693880" cy="45709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9" name="Freihand 278">
                <a:extLst>
                  <a:ext uri="{FF2B5EF4-FFF2-40B4-BE49-F238E27FC236}">
                    <a16:creationId xmlns:a16="http://schemas.microsoft.com/office/drawing/2014/main" id="{2FCFBE18-D87B-4B7E-BFDE-8507D81AE4D3}"/>
                  </a:ext>
                </a:extLst>
              </p14:cNvPr>
              <p14:cNvContentPartPr/>
              <p14:nvPr/>
            </p14:nvContentPartPr>
            <p14:xfrm>
              <a:off x="8703654" y="3700634"/>
              <a:ext cx="2112480" cy="505080"/>
            </p14:xfrm>
          </p:contentPart>
        </mc:Choice>
        <mc:Fallback>
          <p:pic>
            <p:nvPicPr>
              <p:cNvPr id="279" name="Freihand 278">
                <a:extLst>
                  <a:ext uri="{FF2B5EF4-FFF2-40B4-BE49-F238E27FC236}">
                    <a16:creationId xmlns:a16="http://schemas.microsoft.com/office/drawing/2014/main" id="{2FCFBE18-D87B-4B7E-BFDE-8507D81AE4D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94654" y="3691994"/>
                <a:ext cx="2130120" cy="52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92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619431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Gegeben die Entscheidung des anderen ergeben sich (10,0) und (0,10) als Gleichgewichte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Instabile Situation! Es bedarf Regeln, um ein eindeutiges Ergebnis zu erhalten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z.B. Verkehrsregeln „Rechts-vor-Links“ oder „Rechtsverkehr“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In dieser Situation existiert ein „first-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-advantage“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Ø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Macht A direkt glaubhaft nicht auszuweichen,</a:t>
            </a:r>
          </a:p>
          <a:p>
            <a:pPr lvl="5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ist ausweichen die beste Antwort von B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</a:t>
            </a:r>
          </a:p>
          <a:p>
            <a:pPr algn="ctr"/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Handelskonflikt:	USA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China</a:t>
            </a:r>
          </a:p>
          <a:p>
            <a:pPr algn="ctr"/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EU-Austritt:		EU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8B5101A-6ED2-4CD0-8A5A-9E6D5E2D72C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BF2EEBE6-8A1C-4CB1-9E89-06CE57F52313}"/>
                  </a:ext>
                </a:extLst>
              </p14:cNvPr>
              <p14:cNvContentPartPr/>
              <p14:nvPr/>
            </p14:nvContentPartPr>
            <p14:xfrm>
              <a:off x="1296654" y="1711994"/>
              <a:ext cx="2259720" cy="1044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BF2EEBE6-8A1C-4CB1-9E89-06CE57F523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88014" y="1703354"/>
                <a:ext cx="227736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AC51C6CF-76F6-4BD7-8081-E44053F60B83}"/>
                  </a:ext>
                </a:extLst>
              </p14:cNvPr>
              <p14:cNvContentPartPr/>
              <p14:nvPr/>
            </p14:nvContentPartPr>
            <p14:xfrm>
              <a:off x="8115774" y="2473754"/>
              <a:ext cx="1941480" cy="7812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AC51C6CF-76F6-4BD7-8081-E44053F60B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07134" y="2464754"/>
                <a:ext cx="195912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7700B47D-BAE7-402F-B40E-C78C23A68901}"/>
                  </a:ext>
                </a:extLst>
              </p14:cNvPr>
              <p14:cNvContentPartPr/>
              <p14:nvPr/>
            </p14:nvContentPartPr>
            <p14:xfrm>
              <a:off x="5251614" y="2390954"/>
              <a:ext cx="2162520" cy="6156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7700B47D-BAE7-402F-B40E-C78C23A6890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42974" y="2382314"/>
                <a:ext cx="2180160" cy="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3909B448-6D45-4C43-93CA-75F89B368AE7}"/>
                  </a:ext>
                </a:extLst>
              </p14:cNvPr>
              <p14:cNvContentPartPr/>
              <p14:nvPr/>
            </p14:nvContentPartPr>
            <p14:xfrm>
              <a:off x="6447174" y="5672354"/>
              <a:ext cx="1932120" cy="7812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3909B448-6D45-4C43-93CA-75F89B368AE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38174" y="5663354"/>
                <a:ext cx="194976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325A82E3-17D4-4AE6-A2DE-C78E178BC37E}"/>
                  </a:ext>
                </a:extLst>
              </p14:cNvPr>
              <p14:cNvContentPartPr/>
              <p14:nvPr/>
            </p14:nvContentPartPr>
            <p14:xfrm>
              <a:off x="5600454" y="3191594"/>
              <a:ext cx="2909160" cy="6480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325A82E3-17D4-4AE6-A2DE-C78E178BC3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91454" y="3182954"/>
                <a:ext cx="2926800" cy="8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90ADC389-F120-497B-9113-605DFB50FC12}"/>
                  </a:ext>
                </a:extLst>
              </p14:cNvPr>
              <p14:cNvContentPartPr/>
              <p14:nvPr/>
            </p14:nvContentPartPr>
            <p14:xfrm>
              <a:off x="6796734" y="6377594"/>
              <a:ext cx="1517760" cy="11016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90ADC389-F120-497B-9113-605DFB50FC1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88094" y="6368954"/>
                <a:ext cx="1535400" cy="12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798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Ausgangskonflikt in der Ukraine</a:t>
            </a: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Separatisten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Ukrainische Regierung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A89A984-AF81-4348-A2FE-9CDF84886D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4" name="Freihand 73">
                <a:extLst>
                  <a:ext uri="{FF2B5EF4-FFF2-40B4-BE49-F238E27FC236}">
                    <a16:creationId xmlns:a16="http://schemas.microsoft.com/office/drawing/2014/main" id="{944FDF9A-A732-4460-8E27-E91675B04CD7}"/>
                  </a:ext>
                </a:extLst>
              </p14:cNvPr>
              <p14:cNvContentPartPr/>
              <p14:nvPr/>
            </p14:nvContentPartPr>
            <p14:xfrm>
              <a:off x="6104454" y="1150034"/>
              <a:ext cx="185040" cy="267840"/>
            </p14:xfrm>
          </p:contentPart>
        </mc:Choice>
        <mc:Fallback>
          <p:pic>
            <p:nvPicPr>
              <p:cNvPr id="74" name="Freihand 73">
                <a:extLst>
                  <a:ext uri="{FF2B5EF4-FFF2-40B4-BE49-F238E27FC236}">
                    <a16:creationId xmlns:a16="http://schemas.microsoft.com/office/drawing/2014/main" id="{944FDF9A-A732-4460-8E27-E91675B04C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5814" y="1141394"/>
                <a:ext cx="202680" cy="2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9" name="Freihand 78">
                <a:extLst>
                  <a:ext uri="{FF2B5EF4-FFF2-40B4-BE49-F238E27FC236}">
                    <a16:creationId xmlns:a16="http://schemas.microsoft.com/office/drawing/2014/main" id="{79398FD8-3A5D-4923-AE29-12461CED37B3}"/>
                  </a:ext>
                </a:extLst>
              </p14:cNvPr>
              <p14:cNvContentPartPr/>
              <p14:nvPr/>
            </p14:nvContentPartPr>
            <p14:xfrm>
              <a:off x="6486414" y="1124834"/>
              <a:ext cx="835200" cy="388080"/>
            </p14:xfrm>
          </p:contentPart>
        </mc:Choice>
        <mc:Fallback>
          <p:pic>
            <p:nvPicPr>
              <p:cNvPr id="79" name="Freihand 78">
                <a:extLst>
                  <a:ext uri="{FF2B5EF4-FFF2-40B4-BE49-F238E27FC236}">
                    <a16:creationId xmlns:a16="http://schemas.microsoft.com/office/drawing/2014/main" id="{79398FD8-3A5D-4923-AE29-12461CED37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77774" y="1116194"/>
                <a:ext cx="852840" cy="40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3" name="Freihand 82">
                <a:extLst>
                  <a:ext uri="{FF2B5EF4-FFF2-40B4-BE49-F238E27FC236}">
                    <a16:creationId xmlns:a16="http://schemas.microsoft.com/office/drawing/2014/main" id="{6A030CD3-A6DD-40BF-8C81-F6882DC71B9D}"/>
                  </a:ext>
                </a:extLst>
              </p14:cNvPr>
              <p14:cNvContentPartPr/>
              <p14:nvPr/>
            </p14:nvContentPartPr>
            <p14:xfrm>
              <a:off x="7521054" y="1054274"/>
              <a:ext cx="379440" cy="267120"/>
            </p14:xfrm>
          </p:contentPart>
        </mc:Choice>
        <mc:Fallback>
          <p:pic>
            <p:nvPicPr>
              <p:cNvPr id="83" name="Freihand 82">
                <a:extLst>
                  <a:ext uri="{FF2B5EF4-FFF2-40B4-BE49-F238E27FC236}">
                    <a16:creationId xmlns:a16="http://schemas.microsoft.com/office/drawing/2014/main" id="{6A030CD3-A6DD-40BF-8C81-F6882DC71B9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12414" y="1045274"/>
                <a:ext cx="39708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1" name="Freihand 90">
                <a:extLst>
                  <a:ext uri="{FF2B5EF4-FFF2-40B4-BE49-F238E27FC236}">
                    <a16:creationId xmlns:a16="http://schemas.microsoft.com/office/drawing/2014/main" id="{4AD6D7FF-482A-4BEA-A922-CA8D9CD164BB}"/>
                  </a:ext>
                </a:extLst>
              </p14:cNvPr>
              <p14:cNvContentPartPr/>
              <p14:nvPr/>
            </p14:nvContentPartPr>
            <p14:xfrm>
              <a:off x="9400614" y="979034"/>
              <a:ext cx="164880" cy="314280"/>
            </p14:xfrm>
          </p:contentPart>
        </mc:Choice>
        <mc:Fallback>
          <p:pic>
            <p:nvPicPr>
              <p:cNvPr id="91" name="Freihand 90">
                <a:extLst>
                  <a:ext uri="{FF2B5EF4-FFF2-40B4-BE49-F238E27FC236}">
                    <a16:creationId xmlns:a16="http://schemas.microsoft.com/office/drawing/2014/main" id="{4AD6D7FF-482A-4BEA-A922-CA8D9CD164B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391974" y="970034"/>
                <a:ext cx="18252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2" name="Freihand 91">
                <a:extLst>
                  <a:ext uri="{FF2B5EF4-FFF2-40B4-BE49-F238E27FC236}">
                    <a16:creationId xmlns:a16="http://schemas.microsoft.com/office/drawing/2014/main" id="{6F99F6F5-22E2-481E-9330-8B7535107559}"/>
                  </a:ext>
                </a:extLst>
              </p14:cNvPr>
              <p14:cNvContentPartPr/>
              <p14:nvPr/>
            </p14:nvContentPartPr>
            <p14:xfrm>
              <a:off x="8813454" y="1129154"/>
              <a:ext cx="401400" cy="196920"/>
            </p14:xfrm>
          </p:contentPart>
        </mc:Choice>
        <mc:Fallback>
          <p:pic>
            <p:nvPicPr>
              <p:cNvPr id="92" name="Freihand 91">
                <a:extLst>
                  <a:ext uri="{FF2B5EF4-FFF2-40B4-BE49-F238E27FC236}">
                    <a16:creationId xmlns:a16="http://schemas.microsoft.com/office/drawing/2014/main" id="{6F99F6F5-22E2-481E-9330-8B753510755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804814" y="1120514"/>
                <a:ext cx="41904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0" name="Freihand 99">
                <a:extLst>
                  <a:ext uri="{FF2B5EF4-FFF2-40B4-BE49-F238E27FC236}">
                    <a16:creationId xmlns:a16="http://schemas.microsoft.com/office/drawing/2014/main" id="{229FDFD5-FD55-4959-9A0E-209FC5150B01}"/>
                  </a:ext>
                </a:extLst>
              </p14:cNvPr>
              <p14:cNvContentPartPr/>
              <p14:nvPr/>
            </p14:nvContentPartPr>
            <p14:xfrm>
              <a:off x="7006254" y="1731794"/>
              <a:ext cx="121320" cy="97560"/>
            </p14:xfrm>
          </p:contentPart>
        </mc:Choice>
        <mc:Fallback>
          <p:pic>
            <p:nvPicPr>
              <p:cNvPr id="100" name="Freihand 99">
                <a:extLst>
                  <a:ext uri="{FF2B5EF4-FFF2-40B4-BE49-F238E27FC236}">
                    <a16:creationId xmlns:a16="http://schemas.microsoft.com/office/drawing/2014/main" id="{229FDFD5-FD55-4959-9A0E-209FC5150B0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97254" y="1722794"/>
                <a:ext cx="13896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1" name="Freihand 100">
                <a:extLst>
                  <a:ext uri="{FF2B5EF4-FFF2-40B4-BE49-F238E27FC236}">
                    <a16:creationId xmlns:a16="http://schemas.microsoft.com/office/drawing/2014/main" id="{6CA8578C-2666-4E11-B51F-3C1862E22BB0}"/>
                  </a:ext>
                </a:extLst>
              </p14:cNvPr>
              <p14:cNvContentPartPr/>
              <p14:nvPr/>
            </p14:nvContentPartPr>
            <p14:xfrm>
              <a:off x="7661094" y="1591754"/>
              <a:ext cx="97920" cy="145440"/>
            </p14:xfrm>
          </p:contentPart>
        </mc:Choice>
        <mc:Fallback>
          <p:pic>
            <p:nvPicPr>
              <p:cNvPr id="101" name="Freihand 100">
                <a:extLst>
                  <a:ext uri="{FF2B5EF4-FFF2-40B4-BE49-F238E27FC236}">
                    <a16:creationId xmlns:a16="http://schemas.microsoft.com/office/drawing/2014/main" id="{6CA8578C-2666-4E11-B51F-3C1862E22BB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52454" y="1583114"/>
                <a:ext cx="11556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7" name="Freihand 106">
                <a:extLst>
                  <a:ext uri="{FF2B5EF4-FFF2-40B4-BE49-F238E27FC236}">
                    <a16:creationId xmlns:a16="http://schemas.microsoft.com/office/drawing/2014/main" id="{B02D4630-1AAC-47CD-8B5E-55C209D9533C}"/>
                  </a:ext>
                </a:extLst>
              </p14:cNvPr>
              <p14:cNvContentPartPr/>
              <p14:nvPr/>
            </p14:nvContentPartPr>
            <p14:xfrm>
              <a:off x="8898774" y="1501394"/>
              <a:ext cx="338760" cy="299520"/>
            </p14:xfrm>
          </p:contentPart>
        </mc:Choice>
        <mc:Fallback>
          <p:pic>
            <p:nvPicPr>
              <p:cNvPr id="107" name="Freihand 106">
                <a:extLst>
                  <a:ext uri="{FF2B5EF4-FFF2-40B4-BE49-F238E27FC236}">
                    <a16:creationId xmlns:a16="http://schemas.microsoft.com/office/drawing/2014/main" id="{B02D4630-1AAC-47CD-8B5E-55C209D9533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889774" y="1492394"/>
                <a:ext cx="35640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8" name="Freihand 107">
                <a:extLst>
                  <a:ext uri="{FF2B5EF4-FFF2-40B4-BE49-F238E27FC236}">
                    <a16:creationId xmlns:a16="http://schemas.microsoft.com/office/drawing/2014/main" id="{58EAFD57-ADC6-4B73-8E28-F483FE495E31}"/>
                  </a:ext>
                </a:extLst>
              </p14:cNvPr>
              <p14:cNvContentPartPr/>
              <p14:nvPr/>
            </p14:nvContentPartPr>
            <p14:xfrm>
              <a:off x="8026854" y="991994"/>
              <a:ext cx="416880" cy="763560"/>
            </p14:xfrm>
          </p:contentPart>
        </mc:Choice>
        <mc:Fallback>
          <p:pic>
            <p:nvPicPr>
              <p:cNvPr id="108" name="Freihand 107">
                <a:extLst>
                  <a:ext uri="{FF2B5EF4-FFF2-40B4-BE49-F238E27FC236}">
                    <a16:creationId xmlns:a16="http://schemas.microsoft.com/office/drawing/2014/main" id="{58EAFD57-ADC6-4B73-8E28-F483FE495E3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018214" y="982994"/>
                <a:ext cx="434520" cy="78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0" name="Freihand 119">
                <a:extLst>
                  <a:ext uri="{FF2B5EF4-FFF2-40B4-BE49-F238E27FC236}">
                    <a16:creationId xmlns:a16="http://schemas.microsoft.com/office/drawing/2014/main" id="{D8AA5A52-9B39-40D3-8A88-3432A095E1B0}"/>
                  </a:ext>
                </a:extLst>
              </p14:cNvPr>
              <p14:cNvContentPartPr/>
              <p14:nvPr/>
            </p14:nvContentPartPr>
            <p14:xfrm>
              <a:off x="9464694" y="1498154"/>
              <a:ext cx="130680" cy="299880"/>
            </p14:xfrm>
          </p:contentPart>
        </mc:Choice>
        <mc:Fallback>
          <p:pic>
            <p:nvPicPr>
              <p:cNvPr id="120" name="Freihand 119">
                <a:extLst>
                  <a:ext uri="{FF2B5EF4-FFF2-40B4-BE49-F238E27FC236}">
                    <a16:creationId xmlns:a16="http://schemas.microsoft.com/office/drawing/2014/main" id="{D8AA5A52-9B39-40D3-8A88-3432A095E1B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56054" y="1489154"/>
                <a:ext cx="148320" cy="31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24" name="Freihand 123">
                <a:extLst>
                  <a:ext uri="{FF2B5EF4-FFF2-40B4-BE49-F238E27FC236}">
                    <a16:creationId xmlns:a16="http://schemas.microsoft.com/office/drawing/2014/main" id="{0131E698-EEC6-42E6-A5B2-F6A83F9F8A76}"/>
                  </a:ext>
                </a:extLst>
              </p14:cNvPr>
              <p14:cNvContentPartPr/>
              <p14:nvPr/>
            </p14:nvContentPartPr>
            <p14:xfrm>
              <a:off x="6009414" y="2268194"/>
              <a:ext cx="270720" cy="241560"/>
            </p14:xfrm>
          </p:contentPart>
        </mc:Choice>
        <mc:Fallback>
          <p:pic>
            <p:nvPicPr>
              <p:cNvPr id="124" name="Freihand 123">
                <a:extLst>
                  <a:ext uri="{FF2B5EF4-FFF2-40B4-BE49-F238E27FC236}">
                    <a16:creationId xmlns:a16="http://schemas.microsoft.com/office/drawing/2014/main" id="{0131E698-EEC6-42E6-A5B2-F6A83F9F8A7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00414" y="2259554"/>
                <a:ext cx="288360" cy="2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28" name="Freihand 127">
                <a:extLst>
                  <a:ext uri="{FF2B5EF4-FFF2-40B4-BE49-F238E27FC236}">
                    <a16:creationId xmlns:a16="http://schemas.microsoft.com/office/drawing/2014/main" id="{7FEFBCD7-B621-4A9B-9355-23ED96728F02}"/>
                  </a:ext>
                </a:extLst>
              </p14:cNvPr>
              <p14:cNvContentPartPr/>
              <p14:nvPr/>
            </p14:nvContentPartPr>
            <p14:xfrm>
              <a:off x="6553734" y="2163074"/>
              <a:ext cx="751680" cy="381960"/>
            </p14:xfrm>
          </p:contentPart>
        </mc:Choice>
        <mc:Fallback>
          <p:pic>
            <p:nvPicPr>
              <p:cNvPr id="128" name="Freihand 127">
                <a:extLst>
                  <a:ext uri="{FF2B5EF4-FFF2-40B4-BE49-F238E27FC236}">
                    <a16:creationId xmlns:a16="http://schemas.microsoft.com/office/drawing/2014/main" id="{7FEFBCD7-B621-4A9B-9355-23ED96728F0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545090" y="2154426"/>
                <a:ext cx="769328" cy="399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31" name="Freihand 130">
                <a:extLst>
                  <a:ext uri="{FF2B5EF4-FFF2-40B4-BE49-F238E27FC236}">
                    <a16:creationId xmlns:a16="http://schemas.microsoft.com/office/drawing/2014/main" id="{48509766-299E-41AC-A2EE-B31503C07C17}"/>
                  </a:ext>
                </a:extLst>
              </p14:cNvPr>
              <p14:cNvContentPartPr/>
              <p14:nvPr/>
            </p14:nvContentPartPr>
            <p14:xfrm>
              <a:off x="7560294" y="2091794"/>
              <a:ext cx="220680" cy="231120"/>
            </p14:xfrm>
          </p:contentPart>
        </mc:Choice>
        <mc:Fallback>
          <p:pic>
            <p:nvPicPr>
              <p:cNvPr id="131" name="Freihand 130">
                <a:extLst>
                  <a:ext uri="{FF2B5EF4-FFF2-40B4-BE49-F238E27FC236}">
                    <a16:creationId xmlns:a16="http://schemas.microsoft.com/office/drawing/2014/main" id="{48509766-299E-41AC-A2EE-B31503C07C1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51654" y="2083154"/>
                <a:ext cx="238320" cy="2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38" name="Freihand 137">
                <a:extLst>
                  <a:ext uri="{FF2B5EF4-FFF2-40B4-BE49-F238E27FC236}">
                    <a16:creationId xmlns:a16="http://schemas.microsoft.com/office/drawing/2014/main" id="{B64E40DB-7862-474C-A96E-B4FCD85076E2}"/>
                  </a:ext>
                </a:extLst>
              </p14:cNvPr>
              <p14:cNvContentPartPr/>
              <p14:nvPr/>
            </p14:nvContentPartPr>
            <p14:xfrm>
              <a:off x="7885734" y="1998194"/>
              <a:ext cx="426240" cy="394920"/>
            </p14:xfrm>
          </p:contentPart>
        </mc:Choice>
        <mc:Fallback>
          <p:pic>
            <p:nvPicPr>
              <p:cNvPr id="138" name="Freihand 137">
                <a:extLst>
                  <a:ext uri="{FF2B5EF4-FFF2-40B4-BE49-F238E27FC236}">
                    <a16:creationId xmlns:a16="http://schemas.microsoft.com/office/drawing/2014/main" id="{B64E40DB-7862-474C-A96E-B4FCD85076E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877094" y="1989546"/>
                <a:ext cx="443880" cy="4125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41" name="Freihand 140">
                <a:extLst>
                  <a:ext uri="{FF2B5EF4-FFF2-40B4-BE49-F238E27FC236}">
                    <a16:creationId xmlns:a16="http://schemas.microsoft.com/office/drawing/2014/main" id="{57EEF1F5-C314-4A5D-ABC3-C30229AA231D}"/>
                  </a:ext>
                </a:extLst>
              </p14:cNvPr>
              <p14:cNvContentPartPr/>
              <p14:nvPr/>
            </p14:nvContentPartPr>
            <p14:xfrm>
              <a:off x="8803734" y="2050034"/>
              <a:ext cx="439560" cy="244800"/>
            </p14:xfrm>
          </p:contentPart>
        </mc:Choice>
        <mc:Fallback>
          <p:pic>
            <p:nvPicPr>
              <p:cNvPr id="141" name="Freihand 140">
                <a:extLst>
                  <a:ext uri="{FF2B5EF4-FFF2-40B4-BE49-F238E27FC236}">
                    <a16:creationId xmlns:a16="http://schemas.microsoft.com/office/drawing/2014/main" id="{57EEF1F5-C314-4A5D-ABC3-C30229AA231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794727" y="2041034"/>
                <a:ext cx="457214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51" name="Freihand 150">
                <a:extLst>
                  <a:ext uri="{FF2B5EF4-FFF2-40B4-BE49-F238E27FC236}">
                    <a16:creationId xmlns:a16="http://schemas.microsoft.com/office/drawing/2014/main" id="{E3DB4E91-0931-40AE-8B91-DA3B3BE46FB7}"/>
                  </a:ext>
                </a:extLst>
              </p14:cNvPr>
              <p14:cNvContentPartPr/>
              <p14:nvPr/>
            </p14:nvContentPartPr>
            <p14:xfrm>
              <a:off x="9466134" y="1946354"/>
              <a:ext cx="199800" cy="331560"/>
            </p14:xfrm>
          </p:contentPart>
        </mc:Choice>
        <mc:Fallback>
          <p:pic>
            <p:nvPicPr>
              <p:cNvPr id="151" name="Freihand 150">
                <a:extLst>
                  <a:ext uri="{FF2B5EF4-FFF2-40B4-BE49-F238E27FC236}">
                    <a16:creationId xmlns:a16="http://schemas.microsoft.com/office/drawing/2014/main" id="{E3DB4E91-0931-40AE-8B91-DA3B3BE46FB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457134" y="1937714"/>
                <a:ext cx="217440" cy="3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55" name="Freihand 154">
                <a:extLst>
                  <a:ext uri="{FF2B5EF4-FFF2-40B4-BE49-F238E27FC236}">
                    <a16:creationId xmlns:a16="http://schemas.microsoft.com/office/drawing/2014/main" id="{4B0F5F9C-AA62-456A-81B6-43E21A9FBF41}"/>
                  </a:ext>
                </a:extLst>
              </p14:cNvPr>
              <p14:cNvContentPartPr/>
              <p14:nvPr/>
            </p14:nvContentPartPr>
            <p14:xfrm>
              <a:off x="6793854" y="2849594"/>
              <a:ext cx="137880" cy="158400"/>
            </p14:xfrm>
          </p:contentPart>
        </mc:Choice>
        <mc:Fallback>
          <p:pic>
            <p:nvPicPr>
              <p:cNvPr id="155" name="Freihand 154">
                <a:extLst>
                  <a:ext uri="{FF2B5EF4-FFF2-40B4-BE49-F238E27FC236}">
                    <a16:creationId xmlns:a16="http://schemas.microsoft.com/office/drawing/2014/main" id="{4B0F5F9C-AA62-456A-81B6-43E21A9FBF4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784854" y="2840594"/>
                <a:ext cx="15552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58" name="Freihand 157">
                <a:extLst>
                  <a:ext uri="{FF2B5EF4-FFF2-40B4-BE49-F238E27FC236}">
                    <a16:creationId xmlns:a16="http://schemas.microsoft.com/office/drawing/2014/main" id="{4DC61544-1F51-48F0-A779-1946537FA843}"/>
                  </a:ext>
                </a:extLst>
              </p14:cNvPr>
              <p14:cNvContentPartPr/>
              <p14:nvPr/>
            </p14:nvContentPartPr>
            <p14:xfrm>
              <a:off x="7532574" y="2608754"/>
              <a:ext cx="343440" cy="254520"/>
            </p14:xfrm>
          </p:contentPart>
        </mc:Choice>
        <mc:Fallback>
          <p:pic>
            <p:nvPicPr>
              <p:cNvPr id="158" name="Freihand 157">
                <a:extLst>
                  <a:ext uri="{FF2B5EF4-FFF2-40B4-BE49-F238E27FC236}">
                    <a16:creationId xmlns:a16="http://schemas.microsoft.com/office/drawing/2014/main" id="{4DC61544-1F51-48F0-A779-1946537FA843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523934" y="2600114"/>
                <a:ext cx="36108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64" name="Freihand 163">
                <a:extLst>
                  <a:ext uri="{FF2B5EF4-FFF2-40B4-BE49-F238E27FC236}">
                    <a16:creationId xmlns:a16="http://schemas.microsoft.com/office/drawing/2014/main" id="{CBF40F72-2E3C-45C6-90F0-21135A2A542B}"/>
                  </a:ext>
                </a:extLst>
              </p14:cNvPr>
              <p14:cNvContentPartPr/>
              <p14:nvPr/>
            </p14:nvContentPartPr>
            <p14:xfrm>
              <a:off x="8827134" y="2538554"/>
              <a:ext cx="364320" cy="213480"/>
            </p14:xfrm>
          </p:contentPart>
        </mc:Choice>
        <mc:Fallback>
          <p:pic>
            <p:nvPicPr>
              <p:cNvPr id="164" name="Freihand 163">
                <a:extLst>
                  <a:ext uri="{FF2B5EF4-FFF2-40B4-BE49-F238E27FC236}">
                    <a16:creationId xmlns:a16="http://schemas.microsoft.com/office/drawing/2014/main" id="{CBF40F72-2E3C-45C6-90F0-21135A2A542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818494" y="2529914"/>
                <a:ext cx="38196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65" name="Freihand 164">
                <a:extLst>
                  <a:ext uri="{FF2B5EF4-FFF2-40B4-BE49-F238E27FC236}">
                    <a16:creationId xmlns:a16="http://schemas.microsoft.com/office/drawing/2014/main" id="{4D4F20E5-FA01-48F8-9372-DBECACA53E25}"/>
                  </a:ext>
                </a:extLst>
              </p14:cNvPr>
              <p14:cNvContentPartPr/>
              <p14:nvPr/>
            </p14:nvContentPartPr>
            <p14:xfrm>
              <a:off x="8026854" y="2550434"/>
              <a:ext cx="216720" cy="251280"/>
            </p14:xfrm>
          </p:contentPart>
        </mc:Choice>
        <mc:Fallback>
          <p:pic>
            <p:nvPicPr>
              <p:cNvPr id="165" name="Freihand 164">
                <a:extLst>
                  <a:ext uri="{FF2B5EF4-FFF2-40B4-BE49-F238E27FC236}">
                    <a16:creationId xmlns:a16="http://schemas.microsoft.com/office/drawing/2014/main" id="{4D4F20E5-FA01-48F8-9372-DBECACA53E2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018214" y="2541794"/>
                <a:ext cx="23436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68" name="Freihand 167">
                <a:extLst>
                  <a:ext uri="{FF2B5EF4-FFF2-40B4-BE49-F238E27FC236}">
                    <a16:creationId xmlns:a16="http://schemas.microsoft.com/office/drawing/2014/main" id="{69C96F5A-B260-4C32-99A6-79074DE09952}"/>
                  </a:ext>
                </a:extLst>
              </p14:cNvPr>
              <p14:cNvContentPartPr/>
              <p14:nvPr/>
            </p14:nvContentPartPr>
            <p14:xfrm>
              <a:off x="9403494" y="2515874"/>
              <a:ext cx="259920" cy="222840"/>
            </p14:xfrm>
          </p:contentPart>
        </mc:Choice>
        <mc:Fallback>
          <p:pic>
            <p:nvPicPr>
              <p:cNvPr id="168" name="Freihand 167">
                <a:extLst>
                  <a:ext uri="{FF2B5EF4-FFF2-40B4-BE49-F238E27FC236}">
                    <a16:creationId xmlns:a16="http://schemas.microsoft.com/office/drawing/2014/main" id="{69C96F5A-B260-4C32-99A6-79074DE0995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394494" y="2507234"/>
                <a:ext cx="277560" cy="2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72" name="Freihand 171">
                <a:extLst>
                  <a:ext uri="{FF2B5EF4-FFF2-40B4-BE49-F238E27FC236}">
                    <a16:creationId xmlns:a16="http://schemas.microsoft.com/office/drawing/2014/main" id="{CCDAE0A3-3BAE-4E1F-A161-6FED520D4A35}"/>
                  </a:ext>
                </a:extLst>
              </p14:cNvPr>
              <p14:cNvContentPartPr/>
              <p14:nvPr/>
            </p14:nvContentPartPr>
            <p14:xfrm>
              <a:off x="9856734" y="960314"/>
              <a:ext cx="738720" cy="1838880"/>
            </p14:xfrm>
          </p:contentPart>
        </mc:Choice>
        <mc:Fallback>
          <p:pic>
            <p:nvPicPr>
              <p:cNvPr id="172" name="Freihand 171">
                <a:extLst>
                  <a:ext uri="{FF2B5EF4-FFF2-40B4-BE49-F238E27FC236}">
                    <a16:creationId xmlns:a16="http://schemas.microsoft.com/office/drawing/2014/main" id="{CCDAE0A3-3BAE-4E1F-A161-6FED520D4A35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848094" y="951672"/>
                <a:ext cx="756360" cy="1856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88" name="Freihand 187">
                <a:extLst>
                  <a:ext uri="{FF2B5EF4-FFF2-40B4-BE49-F238E27FC236}">
                    <a16:creationId xmlns:a16="http://schemas.microsoft.com/office/drawing/2014/main" id="{09A5E519-15C4-409D-A5DF-2A6EEA85DBA5}"/>
                  </a:ext>
                </a:extLst>
              </p14:cNvPr>
              <p14:cNvContentPartPr/>
              <p14:nvPr/>
            </p14:nvContentPartPr>
            <p14:xfrm>
              <a:off x="6052254" y="4010234"/>
              <a:ext cx="651240" cy="134640"/>
            </p14:xfrm>
          </p:contentPart>
        </mc:Choice>
        <mc:Fallback>
          <p:pic>
            <p:nvPicPr>
              <p:cNvPr id="188" name="Freihand 187">
                <a:extLst>
                  <a:ext uri="{FF2B5EF4-FFF2-40B4-BE49-F238E27FC236}">
                    <a16:creationId xmlns:a16="http://schemas.microsoft.com/office/drawing/2014/main" id="{09A5E519-15C4-409D-A5DF-2A6EEA85DBA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043614" y="4001594"/>
                <a:ext cx="668880" cy="1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89" name="Freihand 188">
                <a:extLst>
                  <a:ext uri="{FF2B5EF4-FFF2-40B4-BE49-F238E27FC236}">
                    <a16:creationId xmlns:a16="http://schemas.microsoft.com/office/drawing/2014/main" id="{C22FFA21-2F2C-4DAC-8A60-DF09388598FB}"/>
                  </a:ext>
                </a:extLst>
              </p14:cNvPr>
              <p14:cNvContentPartPr/>
              <p14:nvPr/>
            </p14:nvContentPartPr>
            <p14:xfrm>
              <a:off x="6479574" y="3871274"/>
              <a:ext cx="72000" cy="32760"/>
            </p14:xfrm>
          </p:contentPart>
        </mc:Choice>
        <mc:Fallback>
          <p:pic>
            <p:nvPicPr>
              <p:cNvPr id="189" name="Freihand 188">
                <a:extLst>
                  <a:ext uri="{FF2B5EF4-FFF2-40B4-BE49-F238E27FC236}">
                    <a16:creationId xmlns:a16="http://schemas.microsoft.com/office/drawing/2014/main" id="{C22FFA21-2F2C-4DAC-8A60-DF09388598F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470574" y="3862274"/>
                <a:ext cx="8964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90" name="Freihand 189">
                <a:extLst>
                  <a:ext uri="{FF2B5EF4-FFF2-40B4-BE49-F238E27FC236}">
                    <a16:creationId xmlns:a16="http://schemas.microsoft.com/office/drawing/2014/main" id="{CB1B3B53-D02A-47F2-A1BF-E5AF2332222F}"/>
                  </a:ext>
                </a:extLst>
              </p14:cNvPr>
              <p14:cNvContentPartPr/>
              <p14:nvPr/>
            </p14:nvContentPartPr>
            <p14:xfrm>
              <a:off x="189294" y="763754"/>
              <a:ext cx="5495400" cy="3639960"/>
            </p14:xfrm>
          </p:contentPart>
        </mc:Choice>
        <mc:Fallback>
          <p:pic>
            <p:nvPicPr>
              <p:cNvPr id="190" name="Freihand 189">
                <a:extLst>
                  <a:ext uri="{FF2B5EF4-FFF2-40B4-BE49-F238E27FC236}">
                    <a16:creationId xmlns:a16="http://schemas.microsoft.com/office/drawing/2014/main" id="{CB1B3B53-D02A-47F2-A1BF-E5AF2332222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80294" y="754755"/>
                <a:ext cx="5513040" cy="36575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07" name="Freihand 206">
                <a:extLst>
                  <a:ext uri="{FF2B5EF4-FFF2-40B4-BE49-F238E27FC236}">
                    <a16:creationId xmlns:a16="http://schemas.microsoft.com/office/drawing/2014/main" id="{B61E61BC-089D-4FE1-A1B8-71DC70141E61}"/>
                  </a:ext>
                </a:extLst>
              </p14:cNvPr>
              <p14:cNvContentPartPr/>
              <p14:nvPr/>
            </p14:nvContentPartPr>
            <p14:xfrm>
              <a:off x="6196614" y="4496594"/>
              <a:ext cx="658080" cy="156600"/>
            </p14:xfrm>
          </p:contentPart>
        </mc:Choice>
        <mc:Fallback>
          <p:pic>
            <p:nvPicPr>
              <p:cNvPr id="207" name="Freihand 206">
                <a:extLst>
                  <a:ext uri="{FF2B5EF4-FFF2-40B4-BE49-F238E27FC236}">
                    <a16:creationId xmlns:a16="http://schemas.microsoft.com/office/drawing/2014/main" id="{B61E61BC-089D-4FE1-A1B8-71DC70141E61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187974" y="4487594"/>
                <a:ext cx="67572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08" name="Freihand 207">
                <a:extLst>
                  <a:ext uri="{FF2B5EF4-FFF2-40B4-BE49-F238E27FC236}">
                    <a16:creationId xmlns:a16="http://schemas.microsoft.com/office/drawing/2014/main" id="{86AC51D2-655E-4A47-B784-AF51E041A3BE}"/>
                  </a:ext>
                </a:extLst>
              </p14:cNvPr>
              <p14:cNvContentPartPr/>
              <p14:nvPr/>
            </p14:nvContentPartPr>
            <p14:xfrm>
              <a:off x="5553654" y="4531154"/>
              <a:ext cx="483840" cy="225000"/>
            </p14:xfrm>
          </p:contentPart>
        </mc:Choice>
        <mc:Fallback>
          <p:pic>
            <p:nvPicPr>
              <p:cNvPr id="208" name="Freihand 207">
                <a:extLst>
                  <a:ext uri="{FF2B5EF4-FFF2-40B4-BE49-F238E27FC236}">
                    <a16:creationId xmlns:a16="http://schemas.microsoft.com/office/drawing/2014/main" id="{86AC51D2-655E-4A47-B784-AF51E041A3BE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544654" y="4522154"/>
                <a:ext cx="501480" cy="2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18" name="Freihand 217">
                <a:extLst>
                  <a:ext uri="{FF2B5EF4-FFF2-40B4-BE49-F238E27FC236}">
                    <a16:creationId xmlns:a16="http://schemas.microsoft.com/office/drawing/2014/main" id="{E7B91E1F-C6F8-474D-81CD-406CAC25359A}"/>
                  </a:ext>
                </a:extLst>
              </p14:cNvPr>
              <p14:cNvContentPartPr/>
              <p14:nvPr/>
            </p14:nvContentPartPr>
            <p14:xfrm>
              <a:off x="5533494" y="5197874"/>
              <a:ext cx="721080" cy="204480"/>
            </p14:xfrm>
          </p:contentPart>
        </mc:Choice>
        <mc:Fallback>
          <p:pic>
            <p:nvPicPr>
              <p:cNvPr id="218" name="Freihand 217">
                <a:extLst>
                  <a:ext uri="{FF2B5EF4-FFF2-40B4-BE49-F238E27FC236}">
                    <a16:creationId xmlns:a16="http://schemas.microsoft.com/office/drawing/2014/main" id="{E7B91E1F-C6F8-474D-81CD-406CAC25359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524854" y="5188874"/>
                <a:ext cx="73872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19" name="Freihand 218">
                <a:extLst>
                  <a:ext uri="{FF2B5EF4-FFF2-40B4-BE49-F238E27FC236}">
                    <a16:creationId xmlns:a16="http://schemas.microsoft.com/office/drawing/2014/main" id="{8945ABAB-FD06-44A3-BE57-99D8246B1575}"/>
                  </a:ext>
                </a:extLst>
              </p14:cNvPr>
              <p14:cNvContentPartPr/>
              <p14:nvPr/>
            </p14:nvContentPartPr>
            <p14:xfrm>
              <a:off x="6118494" y="5073314"/>
              <a:ext cx="38520" cy="12960"/>
            </p14:xfrm>
          </p:contentPart>
        </mc:Choice>
        <mc:Fallback>
          <p:pic>
            <p:nvPicPr>
              <p:cNvPr id="219" name="Freihand 218">
                <a:extLst>
                  <a:ext uri="{FF2B5EF4-FFF2-40B4-BE49-F238E27FC236}">
                    <a16:creationId xmlns:a16="http://schemas.microsoft.com/office/drawing/2014/main" id="{8945ABAB-FD06-44A3-BE57-99D8246B1575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109494" y="5064674"/>
                <a:ext cx="5616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221" name="Freihand 220">
                <a:extLst>
                  <a:ext uri="{FF2B5EF4-FFF2-40B4-BE49-F238E27FC236}">
                    <a16:creationId xmlns:a16="http://schemas.microsoft.com/office/drawing/2014/main" id="{81960541-6029-4909-BCD6-59902B06AB3E}"/>
                  </a:ext>
                </a:extLst>
              </p14:cNvPr>
              <p14:cNvContentPartPr/>
              <p14:nvPr/>
            </p14:nvContentPartPr>
            <p14:xfrm>
              <a:off x="1929534" y="4519994"/>
              <a:ext cx="3429000" cy="1000440"/>
            </p14:xfrm>
          </p:contentPart>
        </mc:Choice>
        <mc:Fallback>
          <p:pic>
            <p:nvPicPr>
              <p:cNvPr id="221" name="Freihand 220">
                <a:extLst>
                  <a:ext uri="{FF2B5EF4-FFF2-40B4-BE49-F238E27FC236}">
                    <a16:creationId xmlns:a16="http://schemas.microsoft.com/office/drawing/2014/main" id="{81960541-6029-4909-BCD6-59902B06AB3E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920534" y="4511354"/>
                <a:ext cx="3446640" cy="101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239" name="Freihand 238">
                <a:extLst>
                  <a:ext uri="{FF2B5EF4-FFF2-40B4-BE49-F238E27FC236}">
                    <a16:creationId xmlns:a16="http://schemas.microsoft.com/office/drawing/2014/main" id="{E05ADFBE-6988-4B25-9C15-6375BD4D5300}"/>
                  </a:ext>
                </a:extLst>
              </p14:cNvPr>
              <p14:cNvContentPartPr/>
              <p14:nvPr/>
            </p14:nvContentPartPr>
            <p14:xfrm>
              <a:off x="2772294" y="5607194"/>
              <a:ext cx="3813840" cy="626400"/>
            </p14:xfrm>
          </p:contentPart>
        </mc:Choice>
        <mc:Fallback>
          <p:pic>
            <p:nvPicPr>
              <p:cNvPr id="239" name="Freihand 238">
                <a:extLst>
                  <a:ext uri="{FF2B5EF4-FFF2-40B4-BE49-F238E27FC236}">
                    <a16:creationId xmlns:a16="http://schemas.microsoft.com/office/drawing/2014/main" id="{E05ADFBE-6988-4B25-9C15-6375BD4D5300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763654" y="5598194"/>
                <a:ext cx="3831480" cy="64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493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Folgekonflikt</a:t>
            </a: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Nato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39BE355-2617-4853-986D-B112429EA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30" name="Freihand 429">
                <a:extLst>
                  <a:ext uri="{FF2B5EF4-FFF2-40B4-BE49-F238E27FC236}">
                    <a16:creationId xmlns:a16="http://schemas.microsoft.com/office/drawing/2014/main" id="{C7BA0285-2F5D-4897-9A8A-FC2935618CB3}"/>
                  </a:ext>
                </a:extLst>
              </p14:cNvPr>
              <p14:cNvContentPartPr/>
              <p14:nvPr/>
            </p14:nvContentPartPr>
            <p14:xfrm>
              <a:off x="116214" y="134114"/>
              <a:ext cx="11430000" cy="6675120"/>
            </p14:xfrm>
          </p:contentPart>
        </mc:Choice>
        <mc:Fallback>
          <p:pic>
            <p:nvPicPr>
              <p:cNvPr id="430" name="Freihand 429">
                <a:extLst>
                  <a:ext uri="{FF2B5EF4-FFF2-40B4-BE49-F238E27FC236}">
                    <a16:creationId xmlns:a16="http://schemas.microsoft.com/office/drawing/2014/main" id="{C7BA0285-2F5D-4897-9A8A-FC2935618C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214" y="125114"/>
                <a:ext cx="11447640" cy="669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797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" y="751748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Buchanan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 – 2013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Nobelpreis (1986)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6242943"/>
            <a:ext cx="12172951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Buchanan and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Tullock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(1962) The Calculus of Consent –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Logical Foundations of Constitutional Democracy, Ann Arbor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4810541" y="751748"/>
            <a:ext cx="4791489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Tullock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1922 - 2014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3897366" y="98752"/>
            <a:ext cx="3308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Public Choice Theory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A938BDC-8C48-45FF-A4F7-EF38393512DE}"/>
              </a:ext>
            </a:extLst>
          </p:cNvPr>
          <p:cNvSpPr txBox="1"/>
          <p:nvPr/>
        </p:nvSpPr>
        <p:spPr>
          <a:xfrm>
            <a:off x="1425428" y="6058329"/>
            <a:ext cx="3470413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2"/>
              </a:rPr>
              <a:t>Atlas Network</a:t>
            </a:r>
            <a:r>
              <a:rPr lang="en-US" sz="800" dirty="0"/>
              <a:t> </a:t>
            </a:r>
            <a:r>
              <a:rPr lang="en-US" sz="800" u="sng" dirty="0">
                <a:hlinkClick r:id="rId3"/>
              </a:rPr>
              <a:t>Official website</a:t>
            </a:r>
            <a:r>
              <a:rPr lang="en-US" sz="800" dirty="0"/>
              <a:t>, </a:t>
            </a:r>
            <a:r>
              <a:rPr lang="en-US" sz="800" u="sng" dirty="0">
                <a:hlinkClick r:id="rId4"/>
              </a:rPr>
              <a:t>James Buchanan by Atlas network</a:t>
            </a:r>
            <a:r>
              <a:rPr lang="en-US" sz="800" dirty="0"/>
              <a:t>, </a:t>
            </a:r>
            <a:r>
              <a:rPr lang="en-US" sz="800" u="sng" dirty="0">
                <a:hlinkClick r:id="rId5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upload.wikimedia.org/wikipedia/commons/thumb/1/11/James_Buchanan_by_Atlas_network.jpg/225px-James_Buchanan_by_Atlas_network.jpg">
            <a:extLst>
              <a:ext uri="{FF2B5EF4-FFF2-40B4-BE49-F238E27FC236}">
                <a16:creationId xmlns:a16="http://schemas.microsoft.com/office/drawing/2014/main" id="{58668B94-888E-48A9-A961-CBE9C4FB4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73" y="3058644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72FCE64-4017-4ADF-99CE-1A8DE7E0D542}"/>
              </a:ext>
            </a:extLst>
          </p:cNvPr>
          <p:cNvSpPr txBox="1"/>
          <p:nvPr/>
        </p:nvSpPr>
        <p:spPr>
          <a:xfrm>
            <a:off x="5994951" y="5855539"/>
            <a:ext cx="2098193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7"/>
              </a:rPr>
              <a:t>Joshua Paquin</a:t>
            </a:r>
            <a:r>
              <a:rPr lang="en-US" sz="800" dirty="0"/>
              <a:t>, </a:t>
            </a:r>
            <a:r>
              <a:rPr lang="en-US" sz="800" u="sng" dirty="0">
                <a:hlinkClick r:id="rId8"/>
              </a:rPr>
              <a:t>Gordon </a:t>
            </a:r>
            <a:r>
              <a:rPr lang="en-US" sz="800" u="sng" dirty="0" err="1">
                <a:hlinkClick r:id="rId8"/>
              </a:rPr>
              <a:t>tullock</a:t>
            </a:r>
            <a:r>
              <a:rPr lang="en-US" sz="800" dirty="0"/>
              <a:t>, </a:t>
            </a:r>
            <a:r>
              <a:rPr lang="en-US" sz="800" u="sng" dirty="0">
                <a:hlinkClick r:id="rId5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s://upload.wikimedia.org/wikipedia/commons/thumb/c/c0/Gordon_tullock.jpg/213px-Gordon_tullock.jpg">
            <a:extLst>
              <a:ext uri="{FF2B5EF4-FFF2-40B4-BE49-F238E27FC236}">
                <a16:creationId xmlns:a16="http://schemas.microsoft.com/office/drawing/2014/main" id="{0A380ED4-CFB1-491D-8E3F-75A7BE58E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319" y="2868263"/>
            <a:ext cx="20288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DCA47E37-4F8C-41CD-B38E-59C0F2013C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7265F5B4-4528-4802-8529-E8ECB0C4D77E}"/>
                  </a:ext>
                </a:extLst>
              </p14:cNvPr>
              <p14:cNvContentPartPr/>
              <p14:nvPr/>
            </p14:nvContentPartPr>
            <p14:xfrm>
              <a:off x="1353174" y="54542"/>
              <a:ext cx="7599240" cy="14320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7265F5B4-4528-4802-8529-E8ECB0C4D7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44534" y="45542"/>
                <a:ext cx="7616881" cy="144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70A503DB-E0AB-4ECD-AF70-76331895C2A7}"/>
                  </a:ext>
                </a:extLst>
              </p14:cNvPr>
              <p14:cNvContentPartPr/>
              <p14:nvPr/>
            </p14:nvContentPartPr>
            <p14:xfrm>
              <a:off x="1509774" y="2430902"/>
              <a:ext cx="3556080" cy="72288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70A503DB-E0AB-4ECD-AF70-76331895C2A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01134" y="2421902"/>
                <a:ext cx="3573720" cy="74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80F0597F-3534-497F-A3CE-8B75A2FFBC4F}"/>
                  </a:ext>
                </a:extLst>
              </p14:cNvPr>
              <p14:cNvContentPartPr/>
              <p14:nvPr/>
            </p14:nvContentPartPr>
            <p14:xfrm>
              <a:off x="2546934" y="6438782"/>
              <a:ext cx="2090880" cy="142200"/>
            </p14:xfrm>
          </p:contentPart>
        </mc:Choice>
        <mc:Fallback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80F0597F-3534-497F-A3CE-8B75A2FFBC4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37934" y="6430142"/>
                <a:ext cx="210852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BB6CD1C8-8A47-4B74-A3EA-C8A7615151BE}"/>
                  </a:ext>
                </a:extLst>
              </p14:cNvPr>
              <p14:cNvContentPartPr/>
              <p14:nvPr/>
            </p14:nvContentPartPr>
            <p14:xfrm>
              <a:off x="2650614" y="6750182"/>
              <a:ext cx="5191560" cy="9936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BB6CD1C8-8A47-4B74-A3EA-C8A7615151B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1974" y="6741542"/>
                <a:ext cx="5209200" cy="11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994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von Neumann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1903 – 1957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580322" y="6209058"/>
            <a:ext cx="6546575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Games and Economic Behavior (1944) Princeton University Press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4410488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Oskar Morgenstern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1902 - 1977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3993772" y="5313705"/>
            <a:ext cx="219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Game Theory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0A15CE7-AAC2-488C-94BA-543FFD736540}"/>
              </a:ext>
            </a:extLst>
          </p:cNvPr>
          <p:cNvSpPr txBox="1"/>
          <p:nvPr/>
        </p:nvSpPr>
        <p:spPr>
          <a:xfrm>
            <a:off x="6183795" y="4761546"/>
            <a:ext cx="2797036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2"/>
              </a:rPr>
              <a:t>Joshua Paquin</a:t>
            </a:r>
            <a:r>
              <a:rPr lang="en-US" sz="800" dirty="0"/>
              <a:t>, </a:t>
            </a:r>
            <a:r>
              <a:rPr lang="en-US" sz="800" u="sng" dirty="0">
                <a:hlinkClick r:id="rId3"/>
              </a:rPr>
              <a:t>Gordon </a:t>
            </a:r>
            <a:r>
              <a:rPr lang="en-US" sz="800" u="sng" dirty="0" err="1">
                <a:hlinkClick r:id="rId3"/>
              </a:rPr>
              <a:t>tullock</a:t>
            </a:r>
            <a:r>
              <a:rPr lang="en-US" sz="800" dirty="0"/>
              <a:t>, </a:t>
            </a:r>
            <a:r>
              <a:rPr lang="en-US" sz="800" u="sng" dirty="0">
                <a:hlinkClick r:id="rId4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upload.wikimedia.org/wikipedia/commons/thumb/5/5e/JohnvonNeumann-LosAlamos.gif/230px-JohnvonNeumann-LosAlamos.gif">
            <a:extLst>
              <a:ext uri="{FF2B5EF4-FFF2-40B4-BE49-F238E27FC236}">
                <a16:creationId xmlns:a16="http://schemas.microsoft.com/office/drawing/2014/main" id="{3303FE43-85E2-4D1B-B717-7CCAA2D84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757468"/>
            <a:ext cx="2190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oskar-morgenstern-medaille.univie.ac.at/fileadmin/_processed_/csm_oskar-morgenstern-1_0df25a275c.jpg">
            <a:extLst>
              <a:ext uri="{FF2B5EF4-FFF2-40B4-BE49-F238E27FC236}">
                <a16:creationId xmlns:a16="http://schemas.microsoft.com/office/drawing/2014/main" id="{8780E94F-5781-4ECC-A8A7-1C1EA21F9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371" y="2005103"/>
            <a:ext cx="2609865" cy="2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E91972D0-D602-4220-9AE7-BCACFC6758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101BAE56-5CE6-4C0B-A484-D663821940BC}"/>
                  </a:ext>
                </a:extLst>
              </p14:cNvPr>
              <p14:cNvContentPartPr/>
              <p14:nvPr/>
            </p14:nvContentPartPr>
            <p14:xfrm>
              <a:off x="1339854" y="6020114"/>
              <a:ext cx="6790680" cy="70632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101BAE56-5CE6-4C0B-A484-D663821940B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0854" y="6011114"/>
                <a:ext cx="680832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66552466-E1A3-4F8F-8ABA-1B0B9C9AE196}"/>
                  </a:ext>
                </a:extLst>
              </p14:cNvPr>
              <p14:cNvContentPartPr/>
              <p14:nvPr/>
            </p14:nvContentPartPr>
            <p14:xfrm>
              <a:off x="1484574" y="13514"/>
              <a:ext cx="3246480" cy="78084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66552466-E1A3-4F8F-8ABA-1B0B9C9AE19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75934" y="4514"/>
                <a:ext cx="3264120" cy="79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117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Breitbild</PresentationFormat>
  <Paragraphs>127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Alfred Sans Regular</vt:lpstr>
      <vt:lpstr>Arial</vt:lpstr>
      <vt:lpstr>Calibri</vt:lpstr>
      <vt:lpstr>Calibri Light</vt:lpstr>
      <vt:lpstr>Helvetica Neue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461</cp:revision>
  <cp:lastPrinted>2022-03-02T23:29:14Z</cp:lastPrinted>
  <dcterms:created xsi:type="dcterms:W3CDTF">2019-02-11T10:45:01Z</dcterms:created>
  <dcterms:modified xsi:type="dcterms:W3CDTF">2022-03-10T10:34:55Z</dcterms:modified>
</cp:coreProperties>
</file>