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372" r:id="rId2"/>
    <p:sldId id="256" r:id="rId3"/>
    <p:sldId id="485" r:id="rId4"/>
    <p:sldId id="257" r:id="rId5"/>
    <p:sldId id="517" r:id="rId6"/>
    <p:sldId id="518" r:id="rId7"/>
    <p:sldId id="519" r:id="rId8"/>
    <p:sldId id="663" r:id="rId9"/>
    <p:sldId id="642" r:id="rId10"/>
    <p:sldId id="761" r:id="rId11"/>
    <p:sldId id="646" r:id="rId12"/>
    <p:sldId id="647" r:id="rId13"/>
    <p:sldId id="1375" r:id="rId14"/>
    <p:sldId id="1376" r:id="rId15"/>
    <p:sldId id="1377" r:id="rId16"/>
    <p:sldId id="1378" r:id="rId17"/>
    <p:sldId id="1379" r:id="rId18"/>
    <p:sldId id="1380" r:id="rId19"/>
    <p:sldId id="1381" r:id="rId20"/>
    <p:sldId id="1383" r:id="rId21"/>
    <p:sldId id="1382" r:id="rId22"/>
    <p:sldId id="1386" r:id="rId23"/>
    <p:sldId id="1384" r:id="rId24"/>
    <p:sldId id="1385" r:id="rId25"/>
    <p:sldId id="1374" r:id="rId2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8" autoAdjust="0"/>
    <p:restoredTop sz="94660"/>
  </p:normalViewPr>
  <p:slideViewPr>
    <p:cSldViewPr snapToGrid="0">
      <p:cViewPr varScale="1">
        <p:scale>
          <a:sx n="97" d="100"/>
          <a:sy n="97" d="100"/>
        </p:scale>
        <p:origin x="27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28:50.110"/>
    </inkml:context>
    <inkml:brush xml:id="br0">
      <inkml:brushProperty name="width" value="0.05" units="cm"/>
      <inkml:brushProperty name="height" value="0.05" units="cm"/>
    </inkml:brush>
  </inkml:definitions>
  <inkml:trace contextRef="#ctx0" brushRef="#br0">9636 1973 9378,'26'4'4742,"113"11"-3860,96 15-817,301 49-61,12 18-21,10-3 28,35-43-6,51-11 0,31 27 6,61 13 8,-394-58-34,79-15 15,381-46-23,-8-51 38,-18-28-15,-66-23-4,-49 12 17,-70 30-3,-384 60-44,121-42 34,-257 61-3,-2-2 0,0-4 0,-1-3 0,-2-3 0,-2-2 0,42-31 3,-89 53 5,0 0 0,0-1 0,-2-1 0,0 0 0,0-1 0,-2-1 1,1 0-1,-2-1 0,-1 0 0,0-1 0,-1 0 0,-1-1 0,0 0 1,-2-1-1,0 1 0,-1-1 0,-1-1 0,-1 1 0,-1-1 0,-1 1 1,0-2-6,-2 10 83,-1 1 0,-1 0 0,1 0 0,-2 0 1,1 0-1,-1 0 0,-1 1 0,0-1 1,-1 1-1,0 0 0,0 0 0,-1 1 0,-1-1 1,1 1-1,-1 1 0,-1-1 0,0 1 0,0 0 1,0 1-1,-4-2-83,-30-17 369,-1 2 0,-1 1-1,-1 3 1,-1 2 0,-21-4-369,11 1-49,-391-124-1191,287 103 230,-150-19 1010,-279-1-364,-93 21 375,-102-9 66,-40-26 84,-14-4 24,12 7-147,-17-24-39,31 14-19,57 44 72,533 36 35,-209 25-87,281-2-22,1 7 0,-112 35 22,125-21-818,1 6 1,-28 18 817,34-4-2778,19-2-115</inkml:trace>
  <inkml:trace contextRef="#ctx0" brushRef="#br0" timeOffset="1096.588">5282 2252 10738,'-1171'175'1583,"950"-129"-1326,169-22-237,52-24-21,-177 153 64,79-52 256,5 4 0,-19 32-319,91-107 133,1 1 0,2 0 0,1 2 0,1 0 1,-3 15-134,13-33 72,1 1 1,1 0-1,0 0 1,1 0 0,1 1-1,0-1 1,2 1-1,-1-1 1,2 1-1,1-1 1,0 0 0,0 1-1,4 6-72,4 3 43,2 0 0,1-1-1,1-1 1,1 0 0,2-1-1,0 0 1,1-2 0,1 0-1,5 3-42,43 42 7,3-4 0,3-2-1,3-4 1,2-4 0,17 7-7,3-4-4,3-3 1,2-5 0,55 15 3,-23-16-6,2-6-1,132 21 7,-134-41 10,1-6-1,0-5 1,81-8-10,71-16 15,159-32-15,286-78 26,-687 116-20,734-133 3,-50 29 13,-487 68-36,171-55 14,-272 55 8,-2-6 0,109-56-8,-66 16 11,32-29-11,-178 97 0,-1-1-1,-2-1 1,21-21 0,-48 41 1,0-2 0,0 1 0,-1-1 0,0 0 0,0 0 0,0-1 0,-1 1 0,0-1 0,-1-1 0,0 1 0,0-1 0,-1 1 0,0-1 0,0 0 0,-1 0 0,0 0 0,-1-1 0,0 1 0,0 0 0,-1 0 0,0-3-1,-3-8 35,0 0 0,-1 0-1,-1 1 1,-1 0 0,-1 0 0,0 0 0,-2 1 0,0 0 0,-1 0-1,0 1 1,-12-13-35,-1 1 95,0 1 0,-2 1 0,-1 1 0,-1 2-1,-1 1 1,-5-2-95,-24-12 221,-1 3 1,-48-21-222,68 36 52,-101-48 265,-4 5 1,-96-26-318,13 20 795,-228-37-795,171 61 862,-219-4-862,161 36 518,-203 24-518,193 15-312,-207 47 312,-311 91-5236,625-113 1831</inkml:trace>
  <inkml:trace contextRef="#ctx0" brushRef="#br0" timeOffset="4587.772">9703 4848 8306,'-196'-6'6685,"-30"-3"-5905,-24-13-1085,33 2-827,-162 8 1132,25 28-26,-33-2 696,-14-6 21,-16-6-423,-2-13-23,-18-13-7,-37-22-193,-240-51-141,272 20 54,8 15 77,9 35 8,11 13 29,13 15 129,11 20-10,33 12-144,22-9-41,21 3-12,36 10-18,14 19 49,35 16 4,197-61-23,0 1-1,1 1 1,1 2 0,1 1-1,-5 4-5,12-5 10,0 0 0,1 2 0,1 0-1,1 1 1,0 2 0,-6 9-10,-5 12 4,3 1 0,1 2 0,3 1 0,1 1 0,-3 16-4,15-46 6,2 2 1,0-1-1,1 1 0,1 0 1,0 1-1,2-1 0,0 1 1,1 0-1,1 0 0,1 0 1,0 1-1,2-1 0,0 0 1,1 0-1,1 0 0,4 13-6,4-10 3,1-1-1,1-1 1,0 0 0,2 0-1,0-2 1,2 0-1,0-1 1,1 0 0,0-1-1,1-1 1,1-1-1,0-1 1,1-1-1,1-1 1,10 4-3,22 8-10,1-2 1,0-3-1,2-2 1,42 5 9,-93-20 1,277 56 37,29-1-38,27-22-22,48-20 23,30-13 12,40-14-34,30-17 12,31-15 6,8-10 6,29 23 18,3 26-17,12-1-11,-11 1 15,4-4 12,-7 16-18,-9 30 2,-28 23 1,-3 6 10,-7-15-11,4-17 6,-16-15-8,-5-8-13,-6-14-45,5-10 45,-10 7 34,-5-2-26,-18-24-18,-14-11 34,-47 9 3,-27 27-13,-35 33 13,-242-14-18,1-3 0,0-5 0,0-4 1,-1-5-1,48-9 2,51-20-34,31-16 34,-180 38 2,1-2 0,-2-1 1,0-3-1,-1-1 0,0-3 0,-2 0 0,-1-3 0,-1-1 0,27-28-2,-37 27 20,-1-1 0,-2-1 0,0-2 1,-3 0-1,0-2 0,-3 0 0,0-1 0,-2-1 0,-2 0 0,-2-1 0,1-8-20,-3 11 16,-2-1 0,-1 1 0,-2-1 0,-1-1 0,-2 1 0,-2 0 0,-3-33-16,3 61 14,-1 0-1,0 0 0,0 1 1,0-1-1,-1 0 0,0 0 1,0 1-1,-1-1 0,0 1 1,0 0-1,0 0 0,-1 0 1,0 0-1,-1-1-13,-8-6-5,0 0-1,-1 1 1,-1 0-1,0 1 0,0 1 1,-1 0-1,0 2 1,-1-1-1,0 2 1,0 0-1,-1 2 1,0-1-1,0 2 1,-12-1 5,-219-26-202,139 19 132,-1 5 0,1 4 0,-4 6 70,-226 3-238,-43 4 49,-43 11 76,-26 22 182,-20 8 46,5-15-87,-17-24-54,-3-27 29,-4-15 1,-17 13-88,-38 36-37,13 1 366,0-24 256,26 11-294,23 42-638,210-12-3542,167-25 990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8:54.786"/>
    </inkml:context>
    <inkml:brush xml:id="br0">
      <inkml:brushProperty name="width" value="0.05" units="cm"/>
      <inkml:brushProperty name="height" value="0.05" units="cm"/>
    </inkml:brush>
  </inkml:definitions>
  <inkml:trace contextRef="#ctx0" brushRef="#br0">102 0 10106,'-6'2'531,"1"0"0,-1-1 1,1 0-1,-1 0 0,1 0 0,-1-1 0,1 0 0,-1 0 0,0 0 0,1 0 1,-1-1-1,0 0-531,-7-1 260,-3 2-137,18 3-181,145 27-10,213 25 72,-247-41 1,0-6-1,0-4 1,0-5 0,11-6-5,11 1 20,162-16 112,-128 9 354,112 8-486,104 12 346,-270 9 250,-217-28 768,-306 38-898,-129-15-548,222-9-106,7-2 112,-47-18 211,89 25-90,271-14-275,124-13-48,-101 18 269,403-7 3,-83-7-15,52-12 12,-294 22 10,1 5 0,46 8-1,295 22-1448,-440-28 894,1 0 0,0-1 0,-1 0 0,1 0 0,-1-1 0,1-1 0,-1 1 0,0-1 0,4-2 554,13-12-3577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9:37.643"/>
    </inkml:context>
    <inkml:brush xml:id="br0">
      <inkml:brushProperty name="width" value="0.05" units="cm"/>
      <inkml:brushProperty name="height" value="0.05" units="cm"/>
    </inkml:brush>
  </inkml:definitions>
  <inkml:trace contextRef="#ctx0" brushRef="#br0">1 185 17012,'124'0'-1,"1"-5"0,29-9 1,-22 2 15,121 4-15,21 24 37,-14-17 64,1-11 0,188-35-101,-148 20 17,-3 15 4,-6-7-3,-7-6 384,-84 11 423,68 9-825,-104 12 448,0 6 0,45 15-448,-11-5 103,0-9 1,60-8-104,490 11 40,-452-18-30,11 1-6,-5-3-6,-76-6 30,13-10-28,-151 8 78,2 5 0,-1 4 1,1 3-1,7 6-78,38 28 605,-163-23 533,-8-14-2282,18-1-2182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1:56.493"/>
    </inkml:context>
    <inkml:brush xml:id="br0">
      <inkml:brushProperty name="width" value="0.05" units="cm"/>
      <inkml:brushProperty name="height" value="0.05" units="cm"/>
    </inkml:brush>
  </inkml:definitions>
  <inkml:trace contextRef="#ctx0" brushRef="#br0">598 265 3273,'6'-42'7508,"-6"41"-7407,1-1 1,0 1-1,-1-1 1,1 1 0,0 0-1,0-1 1,0 1-1,0 0 1,1 0-1,-1 0 1,0 0-1,0 0 1,1 0-1,-1 0 1,0 0 0,1 0-1,-1 1 1,1-1-1,-1 1 1,1-1-1,0 1 1,-1-1-1,1 1 1,-1 0-1,1 0 1,0 0 0,-1 0-1,1 0 1,-1 0-1,1 0 1,0 0-1,-1 1 1,1-1-1,-1 1 1,1-1-1,0 1-101,84 44 1667,-68-39-1594,1-2 0,-1 0 0,1-1 0,-1-1 0,1 0 0,0-1-1,2-2-72,37 4 43,128 45 445,-135-36-337,1-3 0,0-3 0,1-1 1,-1-3-1,31-3-151,266-33 37,-248 26-30,0 4-1,0 5 0,0 4 1,0 4-1,74 18-6,-168-25 0,49 8 4,0-3-1,1-2 1,0-2-1,-1-3 1,10-3-4,158-28-24,-120 17 31,1 5 1,0 5 0,0 4-1,0 4 1,94 18-8,30-6-4,-107-21 10,-1-5 0,57-15-6,-135 19 7,158-28-19,-101 15 16,1 4 1,1 4 0,-1 5 0,10 5-5,367 37 25,-268-39-25,-78-2 3,1 6 0,-1 6 0,35 10-3,327 80 27,-319-80 65,-67-27 1056,-120 27-1521,-10-4-1130,-11-1-1966</inkml:trace>
  <inkml:trace contextRef="#ctx0" brushRef="#br0" timeOffset="6766.198">7241 1239 8642,'2'6'3872,"4"3"609,3-7-5063,52-17 350,-12-7 113,105-8 252,-118 30 55,188 11 517,29 22-597,-142-26-90,-1 4 0,37 12-18,20-3 164,64-15-4,-38-17-132,-3 8-7,-8 36-1,-127-26-21,1-3 0,-1-3 0,1-1 0,51-9 1,100-4 7,-3 15 10,10-4 19,8 5-1,-1 16-11,-143-19-9,-1-3-1,72-14-14,-75 8 1,0 3 0,0 3 0,30 4-1,135 14 18,-10-27-6,-106 4 12,119 7-24,-84 3 87,240 27 629,-183-29-590,32 12-93,-67-10-14,233 7 9,-238-5-26,-120-7-2,-1 3-1,1 3 0,-1 2 1,6 2 0,82 4 2,208-7 44,-128-15-60,-66 5 37,223-2-10,-31 33 93,-150-25-62,-63-6-22,-103 4 2,0 0-1,0 2 1,0 1-1,0 2 1,0 1-1,0 2 0,6 2-23,71 7 136,3-12-85,-5-10-42,45 0 290,-101 0 47,19 26-232,-14-32-82,5 6 42,-34 4 142,-18 3 18,-23 1-994,-8 4-476</inkml:trace>
  <inkml:trace contextRef="#ctx0" brushRef="#br0" timeOffset="19251.479">10636 456 6913,'-49'-10'6108,"48"10"-6107,1 0 0,-1 0-1,1 0 1,-1 0 0,0-1-1,1 1 1,-1 0 0,1 0-1,-1 1 1,1-1-1,-1 0 1,1 0 0,-1 0-1,1 0 1,-1 0 0,1 1-1,-1-1 1,1 0 0,-1 0-1,1 1 1,0-1-1,-1 0 1,1 1 0,-1-1-1,1 0 1,0 1 0,-1-1-1,1 1 1,0-1-1,-1 0 1,1 1 0,0-1-1,0 1 1,0-1 0,-1 1-1,1-1 1,0 1 0,0-1-1,0 1 1,0-1-1,0 1 1,0-1 0,0 1-1,0 0 1,0-1 0,0 1-1,0-1 1,0 1 0,0-1-1,0 1 1,1-1-1,-1 1 0,0 4-1,-3 46 177,3-1 0,2 1-1,2-1 1,2 0-1,2 0 1,2-1 0,3 0-1,2-1 1,6 10-176,0-13 156,2-2 0,2 0 0,17 20-156,-21-32 53,3-1 0,0-2-1,2 0 1,1-1 0,9 5-53,-1-6-7,1-1 1,1-2-1,1-2 0,22 9 7,163 67 86,99 11-2,-73-41-68,-191-53 3,0-3 0,0-3 0,43 1-19,51-11 65,0-7 1,135-25-66,-251 29 5,288-42 0,10-1-10,-16 8-6,8 13 111,372-50-100,-172 9 8,-269 43 0,-22 1-38,-83-9-10,91-34 52,-163 41 29,64-15-21,-114 30-28,-1-2-1,0-1 0,0-2 1,-2 0-1,6-6 9,60-63 43,-69 59-24,75-82 127,-88 98-104,0-1-1,-1-1 1,0 1-1,-1-2 1,0 1-1,-1-1 1,0 0-1,-1-1 1,2-8-42,-5 14 1,-1 0 1,0 0-1,0-1 1,-1 1-1,0 0 1,-1-1-1,1 0 1,-2 1-1,1-1 1,-1 0-1,-1 1 0,0-1 1,0 1-1,0-1 1,-1 1-1,0-1 1,-1 1-1,0 0 1,0 0-1,-1 0 1,0 0-1,0 1 1,-1-1-1,0 1 1,0 1-1,-1-1 1,0 1-1,0-1 0,-3-1 0,-24-16-53,-1 0 0,-1 3 1,-1 0-1,0 3 1,-37-14 51,36 16 33,-87-35 155,-2 5 0,-2 6-1,-133-24-187,42 18 58,-2 10-1,-38 5-57,-86 11 9,-19 3 9,-24 12 19,-19 1-54,-22-7 45,227 11-19,-53 12-9,111 2 7,0 7 1,-59 19-8,92-11-128,1 5 0,1 4 1,-61 33 127,-171 93-3673,160-99 907</inkml:trace>
  <inkml:trace contextRef="#ctx0" brushRef="#br0" timeOffset="28577.859">270 2786 8474,'-5'1'1378,"-10"2"1502,17-2-1985,31-23-723,30-22-49,-52 36-90,10 3 586,104 69 2313,-98-60-2861,0-1 0,1-1 0,-1-2 0,20-2-71,16 1 20,297 25-20,67-37 24,-169-4-37,12 7 32,294 31-7,-241-49-4,5-6-15,-243 32 11,0 3 0,57 11-4,170 27 202,2 15 186,4-13-191,-222-37-178,1-3-1,34-8-18,81-6 16,-5 25 8,86 37 20,-105-18 144,-73-9-8,0-5 0,1-6 1,66-3-181,161-34 41,-14-10-22,-29 15 174,212 16-193,-506 5 7,316-14 154,-3-34-120,-181 24-26,125-5-15,16 25 115,-30 4-9,-75-12-45,168-35-61,-230 29-14,-71 13 29,1 2-1,-1 1 1,1 3 0,0 1-1,-1 2 1,1 1 0,12 6-15,104 16 257,-45-13 22,-48 6-8,0-16-30,-5 10 44,-45-6-225,-23 5-384,-13-8 958,-14 12-3895</inkml:trace>
  <inkml:trace contextRef="#ctx0" brushRef="#br0" timeOffset="49126.448">21356 2877 8002,'-32'16'4191,"2"-4"-1617,10-15-2104,28 5-488,135 8-36,69-13 110,286 33 46,19-44-84,-185 9-13,-245 9-4,-1 4 1,54 13-2,182 26 46,18-7 42,6-15-49,1-19-23,15 3 341,-3 14 448,16 7-332,21-2-409,43-39-51,2-19 5,-20 8-2,-52 21-14,-1 22 220,14-18-10,1-22-178,-37-6-14,-49 5 179,-74 9 440,52-2 653,-257 16-1360,-40-2-1055,-92 3-4100,5-3 1511</inkml:trace>
  <inkml:trace contextRef="#ctx0" brushRef="#br0" timeOffset="50694.734">395 3704 8194,'0'1'147,"-1"-1"-1,1 0 1,0 1 0,0-1 0,0 0 0,0 1 0,-1-1-1,1 0 1,0 1 0,0-1 0,-1 0 0,1 0-1,0 1 1,0-1 0,-1 0 0,1 0 0,0 1 0,-1-1-1,1 0 1,0 0 0,-1 0 0,1 0 0,0 1 0,-1-1-1,1 0 1,0 0 0,-1 0 0,1 0 0,-1 0 0,1 0-1,0 0 1,-1 0 0,1 0 0,0 0 0,-1 0 0,1 0-1,-1-1 1,1 1 0,0 0 0,-1 0 0,1 0-1,0 0 1,-1-1 0,1 1 0,0 0 0,0 0 0,-1-1-1,1 1 1,0 0 0,0 0 0,-1-1 0,1 1-147,14-5 545,39-2-495,98-35-41,65-12 16,-178 49-25,0 2 0,1 1 0,-1 2 0,36 5 0,287 51 316,-236-48 110,103-6-426,189-15 164,24-1-127,27 6-4,11 9 46,7 14-42,-27 12-33,-293-24-5,111-14 1,146-43 11,-15 6 59,-40 24 184,-26 37 47,-59 14-131,250 14 144,-314-34-175,-204-8-32,-38-1-2090,-16 0-1302,-19-3-316</inkml:trace>
  <inkml:trace contextRef="#ctx0" brushRef="#br0" timeOffset="279600.231">15915 5021 8514,'-20'4'5853,"25"-4"-4732,-4 1-1235,74 8 809,-20 4-567,0-2 0,0-2 0,1-3 0,15-2-128,624 43 447,-589-37-430,142 2 19,497 10-1,-598-20-33,1-8 1,-1-5 0,122-28-3,13-1 0,-199 31 8,0 3 0,28 4-8,155 5 0,6-4 16,5-7 13,-237 7-26,166-3 22,24 10-25,319 38 1,-276-23-11,356 0 312,-350-5-135,219-17-131,-422 0-29,204 1-5,-35 2 36,45 14-38,-40 2 20,88-2 365,453 41 138,-173-23-503,-327-35-17,-162-2 26,0 4 0,0 7 0,-1 5 0,3 6-29,415 98 150,-265-83 181,53-10-331,-289-21 56,304-4-12,-37-49 33,-198 35-58,-1-5-1,-1-5 0,86-31-18,266-89 22,-282 75-37,-95 60 67,-46-5-218,-36 0-2257,-12-4-740,-8 1 10</inkml:trace>
  <inkml:trace contextRef="#ctx0" brushRef="#br0" timeOffset="463924.04">28925 1347 4057,'-198'-39'4274,"-154"-52"-4274,344 89 63,-40-13 410,-1 3 1,0 2-1,-1 2 1,0 3-1,-43 0-473,41 6 266,1 3 1,0 1-1,0 3 1,0 2-1,1 3 1,-11 5-267,-200 79 384,-157 56-233,339-122-91,2 3 1,-36 24-61,38-12 120,1 3 0,2 4 0,-58 56-120,76-56 93,3 3 0,-32 45-93,56-66 10,2 0 1,1 2 0,3 1-1,0 1 1,3 1 0,1 0-1,2 1 1,-9 39-11,8-11 11,3 1 1,4 1-1,2 0 1,3 0-1,6 65-11,2-88 6,2 0 0,3-1 0,1 0 0,3 0 0,4 7-6,-2-15 3,2-1 0,1 0 1,2-2-1,2 0 0,1-1 1,1-2-1,2 0 0,30 28-3,-8-15 9,1-2-1,3-2 1,1-2-1,2-3 1,2-2-1,12 3-8,8 0 8,1-3 1,1-3 0,2-4-1,1-3 1,14-1-9,16-2-1,0-3 0,2-6 0,-1-5 0,47-5 1,-25-8 7,0-6 0,-1-6 1,-1-5-1,35-15-7,28-12 32,101-42-32,-142 33 20,-2-6 0,25-21-20,51-46 71,196-150-71,-250 142 30,-12-41 30,-125 134-24,24-26 181,-3-2 0,-3-3 0,-4-2 1,16-37-218,-10-10 584,-54 119-505,0 1 0,-1-1 0,0 0 0,0 0 0,-1 0 0,1 0 0,-1-1 0,-1 1 0,0-1 0,0 1 0,0-1 0,-1 1 1,0-1-1,0 1 0,-1-1 0,0 1 0,0-1 0,-1 1 0,0 0 0,0-1 0,-1 1 0,0 0 0,0 1 0,-1-1 0,0 0 0,0 1 0,0 0 0,-3-3-79,-11-12 126,-1 2-1,-1 0 0,-1 2 1,0 0-1,-1 1 0,-1 1 1,0 1-1,-1 1 0,0 1 1,-1 1-1,-3 1-125,-60-21 112,0 5 0,-53-8-112,16 5 4,-286-55-372,210 56-617,3 3-247</inkml:trace>
  <inkml:trace contextRef="#ctx0" brushRef="#br0" timeOffset="465280.762">1895 2248 7730,'-288'-33'5266,"220"31"-5105,1 4-1,-1 2 1,-36 9-161,50-3 16,0 3 0,1 2 0,1 2 0,-40 19-16,38-11-36,2 1 0,2 3 0,0 2 0,2 3 0,-16 15 36,-5 14-60,2 3 0,3 2 1,-15 27 59,62-75-2,-71 86 48,-41 69-46,107-141 44,1 2 1,2 1-1,2 1 0,1 0 1,1 1-1,3 1 1,-6 29-45,9-21 46,3 0 0,1 0 0,2 1 0,3-1 1,1 1-1,5 16-46,5-4 20,2 0-1,3-1 1,3-1 0,2-1-1,2-1 1,4 0 0,1-2-1,3-1 1,2-2 0,3-1-1,2-2 1,42 43-20,-40-51 3,1-1 1,2-2-1,2-2 0,41 24-3,-39-31 4,0-1 0,2-3 0,1-2 0,1-2 0,0-3 0,2-1 0,0-3 0,38 4-4,19-2 10,0-5-1,1-5 0,-1-5 1,56-8-10,-66-2-7,-1-5 0,-1-3 1,-1-5-1,0-4 0,37-18 7,-3-8 1,-3-5 0,-2-6 0,94-65-1,-124 65 13,-3-5 1,-3-3-1,-3-4 0,76-87-13,-87 79 36,-4-3-1,-4-3 1,1-9-36,5-22 210,-4-2 1,-6-3-1,19-61-210,-61 125 167,-2-1 0,-2 0 0,-4-2 0,0-15-167,-9 46 58,-1 0 1,-1 0-1,-3 0 1,0 0-1,-2 0 1,-2 0-1,0 0 0,-3 1 1,0 0-1,-3 0 1,-6-15-59,1 13 29,-2 0 0,-1 1-1,-2 1 1,-1 0 0,-1 2 0,-2 1 0,-1 1 0,-1 0 0,-29-22-29,23 26 27,0 1 0,-2 1 0,0 3 0,-1 0 0,-1 2 1,-36-11-28,10 7 17,-1 3 1,-1 2 0,0 3 0,-1 3 0,0 3 0,-1 3 0,-64 4-18,13 4-13,1 4 1,0 6 0,-20 8 12,23 3-85,1 6 0,1 4 0,-101 48 85,53-9-699,3 6 0,-130 90 699,-36 60-2778,14 9 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6:37.628"/>
    </inkml:context>
    <inkml:brush xml:id="br0">
      <inkml:brushProperty name="width" value="0.05" units="cm"/>
      <inkml:brushProperty name="height" value="0.05" units="cm"/>
    </inkml:brush>
  </inkml:definitions>
  <inkml:trace contextRef="#ctx0" brushRef="#br0">1 474 9210,'25'-6'5156,"-14"1"-5031,191-75 419,-150 60-203,2 4 0,0 1-1,0 3 1,44-4-341,-26 4 475,28-5-57,1 5 0,0 5 0,59 4-418,551 28 694,113-56-618,-704 31 18,0 5-1,0 5 0,80 19-93,113 27 312,-19-29-135,-33-26-73,-92-19 53,83-3 843,-148 16-289,-100 2-418,-101 15-6779,22-13 2323</inkml:trace>
  <inkml:trace contextRef="#ctx0" brushRef="#br0" timeOffset="36257.017">1794 1393 5881,'0'5'3925,"1"-3"-727,11-3-3162,32 16 1035,61-3 212,58 45-911,4-56-4,-28-3-228,125 9 540,115-43-493,-315 31-93,0 2 0,0 3-1,47 7-93,238 12 375,-63-39-334,-151 17-17,37 13 2,111-21 69,-183 5-80,410-11-21,-78 12 42,-75-22-23,107-9-5,-124 12 7,12-21 4,-35 39-23,205-20 277,-247 26-246,-43 11-13,-81 0 9,97 0-20,121-17-3,-217 5 146,65 11-146,-168-7 31,318 4-7,-226 2-17,-76-7 0,1 3 0,-1 3 0,0 2 0,36 13-7,123 42 12,254 21 0,-308-64-4,177 25 5,-160-32 60,242 19 546,-179-38-408,-192 3-211,125-10 8,-55-16 4,-1-5 0,2-6-12,0-2 1,59 20 878,-188 20-839,-1 0 0,1 1 0,0-1 0,0 0-1,-1 0 1,1 0 0,0 0 0,0 0 0,0 1 0,0-1 0,-1 0 0,1 0 0,0 0-1,0 1 1,0-1 0,0 0 0,0 0 0,-1 1 0,1-1 0,0 0 0,0 0-1,0 1 1,0-1 0,0 0 0,0 0 0,0 1 0,0-1 0,0 0 0,0 0 0,0 1-1,0-1 1,0 0 0,0 0 0,0 1 0,1-1 0,-1 0 0,0 0 0,0 1-1,0-1 1,0 0 0,0 0 0,1 1-40,-43 1-5124,1 0 901</inkml:trace>
  <inkml:trace contextRef="#ctx0" brushRef="#br0" timeOffset="82972.174">1503 2333 9010,'-3'11'1691,"2"-11"-1603,1 0 1,-1 0-1,1 1 0,0-1 0,-1 1 0,1-1 0,0 0 0,0 1 1,-1-1-1,1 1 0,0-1 0,0 0 0,-1 1 0,1-1 0,0 1 0,0-1 1,0 1-1,0-1 0,0 1 0,0-1 0,0 1 0,0-1 0,0 1 1,0-1-1,0 1 0,0-1 0,0 1 0,0-1 0,0 1 0,1-1 0,-1 1 1,0-1-1,0 1 0,0-1 0,1 0 0,-1 1 0,0-1 0,1 1 1,-1-1-1,0 0 0,1 1 0,-1-1 0,0 0 0,1 0 0,-1 1 0,1-1 1,-1 0-1,1 0 0,-1 1 0,1-1 0,-1 0 0,0 0 0,1 0 1,-1 0-1,1 0-88,36-4 16,-1-1 1,0-3-1,0 0 1,-1-3-1,22-9-16,-51 17 2,0 1-1,1 0 0,-1 0 0,0 1 1,0 0-1,1 0 0,-1 0 0,1 1 1,-1 0-1,1 0 0,-1 1 1,0 0-1,1 0 0,-1 0 0,0 1 1,1 0-1,-1 0 0,0 0 0,-1 1 1,4 1-2,4 4 13,0 0 0,1-2 0,0 0 1,0 0-1,1-1 0,0-1 0,0 0 1,0-2-1,0 1 0,0-2 0,0 0 1,1-1-1,-1 0 0,13-2-13,124-40 52,-121 31-33,0 2 1,0 0-1,0 2 0,1 2 1,0 1-1,1 1 0,-1 2 1,18 2-20,240 25 379,-2-42-334,-129 14 0,93-16-45,-81 9 10,-14 21 21,-93-3-5,118 6 91,268-34-37,134-34 287,176 21 246,-491 21-601,-14 15-9,-56 20 33,125 35-36,-170-30-3,12-4 15,68-3-12,-66-8-14,74 5 23,-5-10-4,-35-1-2,165-16-3,-285 2 1,411-42 9,-255 20-4,98 7 4,-92 5-14,282-41 29,-118 16 14,-343 36 516,-1 3 1,59 6-556,-97-4 1149,-40 6-3824,-12-10-960,-10-3-417</inkml:trace>
  <inkml:trace contextRef="#ctx0" brushRef="#br0" timeOffset="138986.377">3152 3188 9802,'47'0'4938,"-19"2"-4680,165 1-207,609 29-51,-463 0 1,-211-30 23,128-13-24,-125-5 18,0-6 0,30-14-18,306-74 51,-351 88-45,0 5 0,104-2-6,206 22 21,-45 26 91,-232-16-7,-44-1-3,1-6 0,0-4 0,22-5-102,-55-5 36,-2-4 0,58-16-36,-16 7 106,-114 21-90,1 1 0,-1-1 0,1 1 0,-1 0-1,1-1 1,0 1 0,-1-1 0,1 1 0,0-1-1,0 1 1,-1 0 0,1-1 0,0 1 0,0 0-1,0-1 1,0 1 0,0 0 0,0-1 0,0 1-1,0 0 1,0-1 0,0 1 0,0 0 0,0-1-1,0 1 1,1 0 0,-1-1 0,0 1 0,0-1-1,1 1 1,-1 0 0,0-1 0,1 1 0,-1-1-1,1 1 1,-1-1 0,1 1 0,-1-1 0,1 1-1,-1-1 1,1 0 0,-1 1 0,1-1 0,0 0-1,-1 1 1,1-1 0,-1 0 0,1 0 0,0 0-1,-1 1 1,1-1 0,0 0 0,-1 0 0,1 0-1,0 0 1,-1 0 0,1 0 0,0 0 0,-1-1-1,1 1 1,0 0 0,-1 0 0,1 0-1,0-1 1,-1 1-16,-11 6 77,0-1 1,-1-1-1,0 1 0,0-2 0,0 0 0,-1 0 1,1-1-1,-1-1 0,-10 0-77,-116 8 72,-84-8-72,44-4 74,0 8 0,-11 9-74,-225 31 194,-20 7-140,-20-5-343,238-34-509,-24-10 798,-178-15-484,240 8 816,-154 16-332,81 11 187,285-29-262,-1 1 0,2 1 0,-1 2 0,24 1 75,-9 0-16,753 24-15,-76 1 21,-152-51 11,-326 2-21,89-26 20,238-67-85,-565 116 81,76-16-151,1 4 0,0 3 0,1 4-1,30 4 156,-93 2 1,0 2 0,0 1 0,0 1 0,0 1-1,0 1 1,-1 1 0,1 1 0,-1 1-1,-1 1 1,0 1 0,0 1 0,18 12-1,23 33-498</inkml:trace>
  <inkml:trace contextRef="#ctx0" brushRef="#br0" timeOffset="187831.975">9898 1 5921,'-439'56'5301,"43"-1"-3964,299-37-1214,1 4 0,1 4 0,-11 9-123,36-8 21,2 3-1,1 3 1,1 4 0,-45 33-21,9 4 27,4 3 0,-79 82-27,118-101 21,2 3-1,2 2 0,4 2 1,-18 32-21,43-56 26,2 1 1,1 2 0,3 0 0,1 1-1,-8 34-26,15-38 6,3 1-1,2 0 1,1 1-1,2-1 1,2 1 0,2 11-6,5 29 21,3-1 0,4 1 1,11 34-22,-10-67 28,1 0 0,3-1 0,2 0 0,2-1 0,1-2 0,18 25-28,-9-28 30,2 0 1,1-2 0,2-2 0,2-1 0,2-2 0,29 20-31,0-5 17,2-3-1,2-4 1,2-2 0,49 17-17,4-5 12,3-6 0,134 31-12,-83-39-3,3-7 0,24-6 3,406 28 28,-9-23-6,10-1 66,-368-21 14,130-16-102,-243-2 13,0-6 0,28-11-13,-47 0 0,-1-5 0,-1-4 0,-2-6 0,39-22 0,-31 2-27,-2-5 1,-4-5 0,45-40 26,17-23 13,42-49-13,-186 154 54,-1-2-1,-2-1 0,-1-1 1,-1-1-1,-2-1 0,-1-1 1,5-13-54,-16 24 70,0 0-1,-1-1 1,-2-1 0,-1 0 0,0 0 0,-2-1 0,-2 0 0,0 0-1,-1 0 1,-2-1 0,-1 1 0,-1-1 0,-3-21-70,-6-1 39,-2 1 0,-2 1 1,-2 0-1,-2 1 0,-20-38-39,14 40-15,-1 0 1,-3 2 0,-1 1-1,-3 1 1,0 2-1,-3 1 1,-18-15 14,-33-24-96,-3 5 0,-3 3 1,-3 4-1,-5 3 96,8 9 53,-3 4 0,-1 4 0,-2 5 0,-2 3 0,-20 0-53,-591-129 1007,-42 18-237,-41 52-729,490 78-1948,-209 16 1907,221 20-2869,9 10-86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9:54.944"/>
    </inkml:context>
    <inkml:brush xml:id="br0">
      <inkml:brushProperty name="width" value="0.05" units="cm"/>
      <inkml:brushProperty name="height" value="0.05" units="cm"/>
    </inkml:brush>
  </inkml:definitions>
  <inkml:trace contextRef="#ctx0" brushRef="#br0">1 358 7162,'10'-4'5495,"13"-4"-4278,36-13-1703,-27 10 706,0 2 1,0 1-1,1 2 0,10 0-220,-19 2 98,195-18 534,-83-6-598,-94 17 74,0 3 0,1 1 1,-1 2-1,1 1 0,30 3-108,194 22 619,0-50-569,-95 6-31,27 29 9,26 23 40,-64-11-16,-26-2-16,0-5 0,88-7-36,25-18 0,-44 2 31,190 12-31,-94 22 11,13-10-14,19-22 6,-4-7 2,-3 18 4,-5 13-2,13 0-14,-7-9 7,3-13 56,-23 0 243,14 17 354,7 13-48,11 8-239,0-12-248,14-28-94,-34-15 0,-181 15-11,0 6 0,0 5 1,133 20-14,23 27 18,9-10-4,0-8-12,6-24-14,13-27 10,-15 1 2,-2 6 0,18-25-8,18-39-8,-6-5 44,-31 38 14,-39 12-28,571-52-8,-767 83-8,-1 2-1,1 3 0,-1 4 1,0 2-1,29 9 3,97 27 19,-77-18 1,1-4 0,2-6-20,114 19-379,-232-36 250,4-2-4175,-14-3 919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0:10.184"/>
    </inkml:context>
    <inkml:brush xml:id="br0">
      <inkml:brushProperty name="width" value="0.05" units="cm"/>
      <inkml:brushProperty name="height" value="0.05" units="cm"/>
    </inkml:brush>
  </inkml:definitions>
  <inkml:trace contextRef="#ctx0" brushRef="#br0">0 59 10706,'23'-9'5642,"-7"0"-4949,20 0-734,1 1 0,0 2 1,1 2-1,-1 1 0,1 1 0,0 3 1,-1 1-1,1 1 0,-1 3 0,5 2 41,-17-5-20,296 39-188,44-15 196,36-17 7,55-11 35,31 3 46,30 11 99,20 18 157,15-8-157,-2-47-134,-10-29-16,-51 2-19,-42 8 36,-342 37 149,0 5 0,1 4-1,-1 4 1,78 18-191,-139-17 209,8 2 75,0-3 0,0-1 1,13-3-285,-118-12-531,-44-23-4505,38 6 1258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0:43.286"/>
    </inkml:context>
    <inkml:brush xml:id="br0">
      <inkml:brushProperty name="width" value="0.05" units="cm"/>
      <inkml:brushProperty name="height" value="0.05" units="cm"/>
    </inkml:brush>
  </inkml:definitions>
  <inkml:trace contextRef="#ctx0" brushRef="#br0">601 2282 9698,'-2'-13'6395,"17"17"-6229,6 5-106,21-1 104,2-1-1,-1-1 1,1-3-1,20-2-163,455-36 461,-90 29-439,31 25 356,-205-16-216,-79 1-105,0 9-1,14 9-56,85 16 135,35-9-40,14-9-21,30 10-6,13 0-33,21-28-50,17-32 2,24-30 41,-15 23 7,-12 28-26,-38 15-1,-282-4-10,120 4 28,135-17-26,-24-18 19,-124 14 1442,-178 13-449,-11 3 83,-5 3-888,4-2-269,0-1 0,0 0 0,0 0 0,0 0 0,0 0-1,0 0 1,-1 0 0,1 0 0,0-1 0,-1 1 0,1 0 0,-1-1 0,1 1-1,-1-1 1,1 1 0,-1-1 0,1 0 0,-1 1 0,1-1 0,-1 0 0,1 0-1,-1 0 1,1 0 0,-1-1 0,1 1 0,-1 0 0,1-1 0,-1 1 0,1-1-1,-1 1 1,1-1 62,-50-13-3884,-8-5-185</inkml:trace>
  <inkml:trace contextRef="#ctx0" brushRef="#br0" timeOffset="35202.701">8 4233 10986,'0'0'111,"0"0"0,0 1 0,0-1 0,0 0 0,0 0 0,0 1 0,0-1 0,1 0 0,-1 1 0,0-1 0,0 0 0,0 0 0,0 1-1,0-1 1,0 0 0,0 1 0,0-1 0,-1 0 0,1 0 0,0 1 0,0-1 0,0 0 0,0 0 0,0 1 0,0-1 0,0 0 0,-1 0 0,1 1 0,0-1 0,0 0-1,0 0 1,-1 1 0,1-1 0,0 0 0,0 0 0,-1 0 0,1 0 0,0 1 0,0-1 0,-1 0 0,1 0 0,0 0 0,0 0 0,-1 0 0,1 0 0,0 0-1,-1 0 1,1 0 0,0 0 0,0 0 0,-1 0 0,1 0-111,29 3 701,266-18-852,-205 6 66,1 4-1,82 7 86,-98 8 6,0 4 0,-1 2 0,-1 4 0,3 5-6,132 34 14,89-10 35,23-27-36,8 5 23,13 3 220,24-3 138,18-6-183,51-32-165,9-18-34,-2 21-14,3 5-9,19 11 31,7 5-17,8 5 25,-9 16 17,18 10 92,-4-11-45,4-8-58,-7-16-17,1-17 23,-46 11-9,-142 10-7,-78 1-19,1-11 0,-1-8-1,44-15-4,58-30 220,-131-2 934,-185 52-1113,-1-1 0,1 1 0,-1 0 0,1-1 0,0 1 0,-1 0 0,1-1 0,0 1 0,-1 0 0,1 0 0,0-1 1,-1 1-1,1 0 0,0 0 0,-1 0 0,1 0 0,0 0 0,0 0 0,-1 0 0,1 0 0,0 0 0,-1 1 0,1-1 0,0 0 0,-1 0 0,1 0 0,0 1 0,-1-1 0,1 0 0,-1 1 0,1-1 1,0 1-1,-1-1 0,1 1 0,-1-1 0,1 1 0,-1-1 0,1 1 0,-1-1 0,0 1 0,1 0 0,-1-1 0,0 1 0,1 0 0,-1-1 0,0 1 0,0 0 0,0-1 0,0 1 0,1 0-41,-7-2-859,-13-3-4603,-10-11 1242</inkml:trace>
  <inkml:trace contextRef="#ctx0" brushRef="#br0" timeOffset="96522.85">5647 208 7354,'-116'-34'2501,"-1"5"0,-53-3-2501,-262-24 664,-14 4-524,373 48-128,1 4 0,-1 2-1,0 4 1,1 4 0,-31 8-12,-1 7 24,2 3 0,1 6 0,2 3 0,-11 11-24,8 2 22,2 5-1,3 4 1,3 5 0,-40 36-22,-50 51 258,-139 151-258,219-192 223,6 4-1,4 4 0,-12 30-222,36-46 197,5 3-1,-9 25-196,23-23 40,4 2 0,5 2 0,4 2-1,0 24-39,16-26 1,5 1 0,-2 103-1,14-120 1,4-1 1,4 1-1,4-1 1,4 0-1,5-1 1,4 6-2,2-12 10,4-1 0,3 0 1,37 70-11,-22-71 6,4-3 1,4-2 0,3-3-1,3-1 1,46 43-7,13-3 19,5-4-1,113 77-18,307 225 58,-398-309-75,3-6 1,5-7-1,7-5 17,-48-31-20,2-6-1,116 35 21,-111-52-12,2-4 0,0-6 1,2-6-1,0-4 0,3-6 12,-12-8-15,0-5-1,-1-5 1,40-12 15,-37 2 8,-1-6 0,-2-4 0,0-5 1,-3-5-1,34-21-8,34-24 55,-4-6 1,121-90-56,-182 103 7,-3-4 1,-4-4 0,-4-5-1,-1-9-7,0-11 10,-6-4 0,-5-3 0,35-67-10,-54 68 6,-5-2 1,-6-3 0,42-125-7,-41 81 16,26-122-16,-36 55 14,-10-3 1,-8-28-15,-18 102 11,-7 0 0,-8 0 0,-13-86-11,5 157 29,-4-1-1,-4 2 1,-24-73-29,22 104 71,-3 0 1,-2 2 0,-3 0 0,-3 2-1,-16-22-71,15 31 116,-3 0 0,-1 2 0,-3 2-1,-1 1 1,-40-31-116,22 28 117,-3 3 0,-1 2 0,-2 3 0,-2 3 0,-1 2 0,-1 4 0,-68-20-117,35 23 84,-1 4 1,0 4-1,-98-3-84,-70 11 3,-84 22-755,-202 38 752,-97 51-3938,324-40 1065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1:53.478"/>
    </inkml:context>
    <inkml:brush xml:id="br0">
      <inkml:brushProperty name="width" value="0.05" units="cm"/>
      <inkml:brushProperty name="height" value="0.05" units="cm"/>
    </inkml:brush>
  </inkml:definitions>
  <inkml:trace contextRef="#ctx0" brushRef="#br0">1669 136 10866,'4'7'6055,"11"4"-5363,12 1-686,1-2-1,0 0 0,0-2 1,1-1-1,-1-1 1,2-1-1,-1-2 1,0-1-1,1-2 1,-1 0-1,15-3-5,69-7 0,-1-5-1,9-6 1,74-11 14,133 3 0,47 8-13,40-9 6,36-6-10,24 17 3,15 18 5,3 22 3,23 18-5,-5-18 10,14-9-3,-6 15-2,9 22-7,-4 1 12,16-21-10,-4-13 10,6-3-26,-8 4 13,-6-2 7,-26 6 9,-178 10-22,156 12 8,-253-35 0,21-11-2,225-8-9,-27 10 16,-7 16 19,-16-3 66,-261-17-39,104-21-53,146-24 18,-29 12-23,-43 27 73,-26 29 168,-148-1-56,-25-2-113,1-5 1,20-7-68,150-28 34,5-9-4,-30 19-21,-8 11 4,-26 5-2,151 11-11,-186 1 41,-7 12 143,-35-11 118,173-8-302,-198-13 21,-34 0-21,0 5 0,27 7 0,-41 2 3,0-4-1,32-7-2,292-4 6,-349 6-2,0-3 0,55-12-4,28-2 6,-80 8 6,0-3 0,33-13-12,10-2 3,-103 26-3,0-2 0,-1-1-1,1 0 1,-1-2 0,18-9 0,96-57 44,-61 62 401,-60 13-328,-34-4-4553,1-5 886</inkml:trace>
  <inkml:trace contextRef="#ctx0" brushRef="#br0" timeOffset="31329.483">19684 1453 8786,'-115'-12'4230,"-69"-10"-3428,121 18-860,-1 3 1,0 2 0,1 3 0,0 3 0,0 3 0,-32 10 57,-47 5-215,-17-5 162,-1-6 1,-156-7 52,-186-22 349,90 12-153,-31 3 39,-14 3-7,-36-15-32,-16-5-155,-30 5-87,0 3 19,-6-9 118,13-18 78,-20 5 51,-13 25-169,-18 13-40,8-10 9,-11-7-10,21-8-20,-17 10 11,7 16 18,14-19 26,23-22-145,3-9 8,23-17 184,14-24 125,-2 22-122,1 24-102,23-11 13,23-18 160,25 15 105,-12 43 24,19 31 258,14 14-134,15 5-463,4-6-60,11 3 127,136 4 170,179-23-28,1 2 1,0 3-1,2 3 0,-19 13-165,15-1 5,1 3-1,2 2 0,3 2 0,1 4 0,3 1 1,2 3-1,-4 9-4,40-47-50,1 0 0,1 1 1,1 0-1,0 1 1,2 0-1,0 1 0,1 0 1,1 1-1,0 0 0,2 0 1,1 1-1,0-1 0,2 1 1,0 0-1,2 0 1,0 1-1,2-1 0,1 10 50,1-13-3,1-1 0,1 0-1,1 0 1,1 0 0,0-1-1,1 0 1,1 0 0,0-1-1,2 0 1,-1 0 0,2-1-1,7 7 4,16 13 0,0 0 0,3-3 0,1-1 0,12 7 0,41 25-33,98 50 33,-116-76-34,2-4 0,1-2 1,53 11 33,22-1-317,138 17 317,-76-29-942,75-5 942,264-5-645,45-7 607,54-8 50,41-22 0,41 4 8,6 20-11,40 9 6,-9 4-27,-10 4 25,-15 8-18,23 1 26,-2-5-12,-8 4-2,-38-11 2,-10-18-18,-28-19 21,5-27 45,-18-12 10,-16 7-7,-25-8-46,2-13 4,-28-19-34,-20 16 26,-31 17-6,-23-4 108,-46 17 154,341-30-115,-489 23-144,-16-17-2,-294 61-9,-11 4-3,0 0 0,0-1 1,-1-1-1,1 0 1,-1 0-1,0-2 0,0 1 1,0-2-1,-1 0 0,0 0 1,0-1-1,-1-1 0,0 1 1,0-2-1,-1 0 0,0 0 1,-1-1-1,0 0 0,0-3 7,-5 7-6,0-1-1,-1-1 0,0 1 1,0 0-1,-1-1 0,-1 1 1,1-1-1,-1 0 0,0 0 1,-1 1-1,0-1 0,-1 0 1,0 0-1,0 1 0,-1-1 1,0 0-1,0 1 0,-1 0 1,0-1-1,0 1 0,-1 0 1,0 1-1,-1-1 0,-1-1 7,-21-21 38,-2 1 0,-1 1-1,-1 2 1,-1 1 0,-1 2-1,-1 1 1,-2 1 0,0 2-1,-18-6-37,28 12 67,-19-10 148,-1 3 1,-1 1-1,0 3 1,-2 1 0,0 3-1,-14 0-215,-215-21 354,-39 11-240,-45 6-168,-73 4-848,81 1-2941,162 4 1002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3:35.380"/>
    </inkml:context>
    <inkml:brush xml:id="br0">
      <inkml:brushProperty name="width" value="0.05" units="cm"/>
      <inkml:brushProperty name="height" value="0.05" units="cm"/>
    </inkml:brush>
  </inkml:definitions>
  <inkml:trace contextRef="#ctx0" brushRef="#br0">19101 466 7634,'-15'-20'8263,"-5"-32"-10013,18 47 2202,1 4-458,0 0-1,0 0 1,0 0-1,-1 0 1,1 0-1,0 0 1,-1 0-1,1 1 1,0-1 0,-1 0-1,1 1 1,-1-1-1,1 1 1,-1 0-1,1-1 1,-1 1-1,1 0 1,-1 0-1,1 0 1,-1 0-1,0 0 1,1 1 0,-1-1-1,1 0 1,-1 1-1,1-1 1,-1 1-1,1-1 1,-2 2 6,-1-1 10,-33 6 85,-13 4 65,-1-2 1,1-2 0,-1-2-1,-46-2-160,87-4 2,-37-2 63,1 2 1,0 1 0,-1 3 0,1 2 0,-25 6-66,-179 44 367,-20-8-367,26-11 53,-27-2 410,-1-16-42,51-23-407,2-9-1,-65-19-13,-305-44 7,220 37 31,1 12 10,-10-7-21,2 0-32,-5-9-14,-1-11-53,-5-2 47,7 9 51,-24 9-6,-24-1-29,-2 10 17,-1 4-1,-14 12-3,2 9-3,3 1-2,20 6-2,-27 13 24,0 9-11,12 1-1,14-8-10,7 1-3,-10-16-18,-17 13 26,1 0 7,-17-21-6,6-10-1,14 6 8,31 17-6,-3 15-6,12 0-11,13-13 22,26-6-14,-327-2 7,616 1-11,-1 2 1,-57 12 6,47 1-33,1 3 1,1 4-1,1 3 1,2 4-1,0 3 1,-14 12 32,54-28 15,12-7-10,0 0 0,0 1 0,1 1 0,1 1 0,1 1 0,0 1 0,0 0 0,2 2 0,0 0 0,-11 16-5,22-21-15,1-1-1,1 1 1,0 0-1,0 0 1,1 1-1,1-1 1,0 1-1,1 0 1,1-1-1,0 1 1,1 0-1,0 0 1,1 0 0,1 0-1,0 0 1,1-1-1,0 1 1,1-1-1,1 0 1,0 0-1,0 0 1,2 0-1,2 4 16,22 26-19,1-2-1,2-1 1,1-2-1,2-1 1,2-2-1,2-1 1,27 16 19,-60-44 3,39 31 7,3-1 1,1-3-1,1-3 1,1-1-1,2-3 1,1-3-1,54 16-10,262 49-67,21-13 5,11-2 68,3 11-11,-201-46-3,29-7 8,-34-17 15,66-10-15,-259-4-2,496-10 12,24 4-4,43 12 26,13-6-40,14-13 2,1-8 18,25-2-3,4-5-64,27-9 41,-11-1 6,12 10 22,-11 38-6,31-9 6,16-24-37,-17 16 23,-23-1 7,5-11-13,-5-23-22,-1-18-17,-24-15-26,-26 7 37,-59 16 36,-38 6 1,-50-2 2,-44 0 3,-310 32-14,-1-3-1,-1-5 0,-1-5 1,-1-3-1,9-9 7,-85 33-7,1-1 0,-1-1 1,-1-1-1,0-1 0,0 0 0,-1-1 0,-1-1 0,4-5 7,-19 18 15,0-1 1,-1 1-1,1 0 0,0-1 0,-1 1 0,1-1 0,-1 0 0,0 0 0,1 1 0,-1-1 0,0 0 0,0 0 0,0 0 1,-1 0-1,1 0 0,0 0 0,-1 0 0,1-1 0,-1 1 0,0 0 0,1 0 0,-1 0 0,0 0 0,-1-1 0,1 1 1,0 0-1,0 0 0,-1 0 0,0 0 0,1 0 0,-1 0 0,0 0 0,0 0 0,0 0 0,0 0 0,0 0 0,-1 0 0,1 0 1,-1 0-16,-90-53 238,-217-136-387,214 147 233,-99-30-84,122 51 61,0 2 1,-2 5-1,-40-4-61,-266-14 155,3 16-317,-2-20-3933,253 15 1278</inkml:trace>
  <inkml:trace contextRef="#ctx0" brushRef="#br0" timeOffset="1724.391">25711 1857 4673,'-102'-7'2993,"6"8"-609,-14 1-503,11 5-2033,-19-4-233,13-1 33,-21-7-296,12 5-24,-22-3-480,11 5 0,-23-1-889,14-1 49</inkml:trace>
  <inkml:trace contextRef="#ctx0" brushRef="#br0" timeOffset="3972.475">22706 1790 4481,'-190'1'2969,"-421"-71"2050,413 60-4725,-14-16-169,-108 14-33,218 11-85,-548-18-33,-22-11-532,-37 26-245,-44 26 703,5-3 788,-5-1-279,16-9-485,-18-15-145,2 2 266,-6 55 117,7 20 23,8-33 38,36-23-34,-4 12-145,18 21-9,-4-11-99,5-11 20,12-17 38,236-16 28,-219 0 8,-3 9-32,25-3 38,2 7 14,28 14 60,25 2-7,27-15-55,3 1-62,23 22 65,40 33 66,54 12-31,46-35-92,343-38 13,0 2-1,1 2 1,-1 2-1,1 2 1,1 3-1,0 1 1,1 3-1,0 2 1,-26 15-7,46-18 26,1 0-1,0 2 1,1 0 0,1 2 0,1 1-1,0 1 1,2 1 0,1 1-1,1 1 1,0 1 0,2 1 0,2 0-1,0 1 1,-1 7-26,13-24 0,2 0 0,-1 0 1,1 0-1,1 1 0,0-1 0,1 0 1,0 1-1,0-1 0,1 0 0,1 0 1,0 1-1,1-1 0,0 0 0,0-1 0,1 1 1,1 0-1,0-1 0,0 0 0,1 0 1,5 7-1,7 7-29,0-1 0,2-1 1,0-1-1,2-1 0,0 0 1,1-2-1,10 6 29,60 35-152,2-5 1,3-3-1,65 22 152,-70-32-15,1-4 0,2-4 0,2-4 0,0-5 0,1-3 0,95 5 15,-49-20-6,0-6 0,71-12 6,48-21 23,6-12-23,-224 37 6,591-113 10,21 28-8,33 7-16,8-6 55,31-5 10,17-26-1,18 0-40,-31 48 21,-5 56 79,6 10 58,16-28-89,-15-17-57,4 3-51,-24 34 14,-15 57 64,-41 17-21,16 2 2,-3-20 18,2-2-18,10 7-19,-1-9-18,-35 21 10,-14 13-1,-4-10 7,-21 1-22,-29 14 8,6-35-3,-5-33 14,-196 3-7,182-15-14,-23-12 17,-11 8-15,-16-10 14,2-20-18,-32-15 16,-159 31-6,10 15 1,-17 4 20,-274 2-35,-1-3 0,1-1-1,-1-2 1,0-3 0,-1-1-1,-1-3 1,0-1 0,-1-2 0,10-9 15,-13 4-26,-1-2 1,-2-1 0,0-2-1,-2-2 1,5-9 25,-36 37 23,-1-1-1,0 1 1,0-1-1,0 0 1,-1-1-1,1 1 1,-1 0-1,0-1 1,-1 0-1,1 0 1,-1 0-1,0 0 1,0 0-1,0 0 1,-1-1-1,0 1 1,0 0 0,0-1-1,-1 1 1,1-1-1,-1 1 1,-1-1-1,1 1 1,-1-1-1,0 1 1,0-1-1,0 1 1,-3-4-23,-3-2 44,0 0 0,-1 1 0,-1 0-1,1 1 1,-2-1 0,1 2 0,-1-1 0,-1 1 0,0 1 0,0 0 0,0 1 0,0 0 0,-1 0 0,0 1 0,-1 1-44,-42-23 56,-27-16 18,-2 4 0,-2 4 0,-1 4 0,-23-3-74,-214-68 84,-67-47 236,244 96-184,28 4-36,28 11-83,-2 3-1,-45-8-16,-25 7-344,134 29 101,0 2 0,-1 1 0,1 2 0,-17 1 243,-132 30-2750,1 10-88</inkml:trace>
  <inkml:trace contextRef="#ctx0" brushRef="#br0" timeOffset="10878.739">24732 4226 7026,'-2'-2'228,"-1"-3"-28,0 0 0,0 1-1,-1-1 1,1 1 0,-1 0-1,-1 0 1,1 0-1,0 1 1,-1 0 0,0-1-1,1 2 1,-1-1 0,-1 0-1,1 1 1,0 0 0,0 0-1,-1 1 1,1 0 0,-6-1-200,-154 18 180,156-15-143,-14 4 64,1-2 0,-1 0-1,0-2 1,0 0-1,0-2 1,0 0 0,0-2-1,0-1 1,0 0 0,1-2-1,0 0 1,0-2-1,-10-4-100,-173-148 228,91 103-197,-86 26-20,-21-8 10,-44-7-34,-124-14 54,299 48 118,-1 5-1,-73 3-158,21 12 491,-116 21-491,-133 26 520,24-26-73,25-12-140,17-16 16,120 1-71,9 5-79,-75 4-81,118 4-45,100-7-31,-1-2 0,1-3 0,-1-2 0,1-2 0,-5-3-16,27 1 5,-17-3 0,1 2 1,-1 3-1,-46 4-5,-55 30 353,126-29-993</inkml:trace>
  <inkml:trace contextRef="#ctx0" brushRef="#br0" timeOffset="12567.575">19299 5347 9034,'-7'-1'969,"-8"-1"2341,26-3-2296,418-110-905,-306 85-87,2 6 0,117-7-22,-7 27 7,31 8 17,12-8-16,7-16 0,387-11 9,-646 31-17,26 0-7,1-3-1,-1-1 1,0-3-1,-1-2 1,10-5 7,97-49-7,-108 40 95,-84 19 606,-17 6-544,0 2 0,0 2 0,0 2 0,-41 13-150,41-9 41,-320 67 15,102-47-13,178-22-38,-102 11 17,-42-7-22,-90-8 26,-173 8-20,214-2 3,187-5-17,1 4-1,0 4 1,-39 14 8,74-10 2,61-18-3,0 0-1,0-1 0,0 1 1,0-1-1,0 1 1,0-1-1,1 1 0,-1-1 1,0 1-1,0-1 0,0 1 1,1-1-1,-1 0 0,0 1 1,1-1-1,-1 1 0,0-1 1,1 0-1,-1 1 0,1-1 1,-1 0-1,1 1 0,-1-1 1,1 0-1,-1 0 0,1 1 1,-1-1-1,1 0 1,-1 0-1,1 0 0,-1 0 1,1 0-1,-1 0 0,1 0 1,-1 0-1,1 0 0,-1 0 1,1 0-1,-1 0 0,1 0 1,-1 0-1,1 0 0,-1 0 1,1-1-1,-1 1 0,1 0 2,153 1-134,142-49 75,-186 27 52,221-24 2,30 26 9,21 23-3,-198-8 6,56-14-7,-26-11-28,25-14 28,227-64-20,-32 13 25,-322 73 6,1 6 1,1 4-1,88 4-11,-173 8-142,0 2 0,0 1 0,0 2 0,0 1 0,-1 1 1,0 1-1,0 1 0,1 3 142,-33-11-2839,-19-5 794</inkml:trace>
  <inkml:trace contextRef="#ctx0" brushRef="#br0" timeOffset="13880.546">18918 7152 7778,'21'-15'5433,"18"6"-5515,-26 7 409,59-6-303,0 3 0,1 3 0,9 4-24,-14-1 3,274 0 60,27-13-26,23-3-9,-2-13-8,-17 14 77,-32 23 115,-4-10-98,-201-6-71,0-7 0,-1-6 0,15-8-43,3 0 280,-153 28-246,0 0 1,-1 1-1,1-1 0,0 0 1,0 0-1,0 1 0,0-1 0,0 0 1,0 0-1,0 0 0,0 1 1,0-1-1,0 0 0,0 0 0,0 1 1,0-1-1,0 0 0,0 0 1,0 1-1,0-1 0,0 0 0,0 0 1,1 0-1,-1 1 0,0-1 1,0 0-1,0 0 0,0 0 0,0 1 1,0-1-1,1 0 0,-1 0-34,-27 8-1086,9-27-1509,-1-11-74</inkml:trace>
  <inkml:trace contextRef="#ctx0" brushRef="#br0" timeOffset="35040.021">1402 9574 10498,'16'-12'5483,"18"2"-5501,-22 7 333,66-12-321,1 3-1,0 3 1,1 4-1,0 4 1,63 7 6,3-3-13,146 8 5,45-26 21,56-42-10,-231 40 10,121 4-13,177 32 1,21 19-2,19-10-6,-231-31 22,0-13-15,269-29-13,12 14 19,-292 35-12,18 13 6,274 23 0,3-20 13,12 3-2,-24 9-29,3-11 20,6-22 6,12-18-10,-19-15 1,-25 13 17,-32 25-24,-12 7-3,-23 1 22,2-17-8,-11-26-5,-13 19 12,-24 16-5,8 3-9,12-11-8,9-23 21,-21-10 6,-23 16-12,-45 19-3,-13-1 25,-214 0-13,-1-1 27,1 5 0,8 6-39,-22 5 106,133 7 212,-104-22 616,-187 41-1866,-14 21-2303</inkml:trace>
  <inkml:trace contextRef="#ctx0" brushRef="#br0" timeOffset="39376.068">1345 9625 7842,'-17'-22'2096,"7"6"513,5-6-2097,8 3-544,3-17-72,3-2-128,3-3-136,-1 2-176,1 2-1297,-6 19-655,-1 4-273</inkml:trace>
  <inkml:trace contextRef="#ctx0" brushRef="#br0" timeOffset="41075.167">1340 9402 6689,'-31'15'6252,"-47"9"-3703,-69-13-1433,43-10-1096,17-18 123,74 12-94,6 4-33,-1-1 1,1 0-1,0 0 0,0 0 0,0-1 1,0 0-1,0 0 0,0-1 0,1 0 1,0 0-1,0-1 0,0 1 0,0-1 1,1 0-1,0-1 0,0 0 0,0 1 0,1-1 1,0-1-1,0 1 0,0-1 0,1 0 1,-1-2-17,4 2-10,1-1 0,0 0 0,1 0 0,-1 1 0,1-1 0,1 1 1,-1-1-1,1 1 0,1 0 0,3-5 10,4-13 0,6-17-6,-6 12 9,1 0 1,2 1-1,1 1 0,1 0 1,2 0-4,216-323 16,-79 150-38,-133 178 20,0 0-1,2 1 0,0 1 1,25-17 2,118-48 9,-66 52-8,1 3 0,2 6 0,1 4 0,24 1-1,207-23 0,54 23-21,48 12 19,32 28-4,48 5 12,33-10-12,68-25 12,22-11-18,13-12 24,-1-10-33,9 11 41,-18 14-40,16 0 35,-18 8-25,-1 10 20,-36-1-24,-19 1 20,-49 23-8,-36 35 10,-10 4-8,40-40 2,-14-47-12,-22 2 6,-56 39 3,-21 19 24,-11-4-41,-4-14 17,-15-8-4,-12-10 29,-38 6-26,-23 12 5,-55-4-4,161-16 1,-312-5 1,-2-5 0,4-5-1,-2 2 34,99-1-34,-204 17 56,-3-1-41,-1 1-1,0 0 0,1 0 0,-1-1 0,0 1 0,1 0 1,-1 0-1,0-1 0,1 1 0,-1 0 0,0 0 1,1 0-1,-1 0 0,1 0 0,-1-1 0,0 1 1,1 0-1,-1 0 0,1 0 0,-1 0 0,1 0 0,-1 0 1,0 0-1,1 1 0,-1-1 0,1 0 0,-1 0 1,0 0-1,1 0 0,-1 0 0,0 1 0,1-1 0,-1 0 1,0 0-1,1 1 0,-1-1 0,0 0 0,1 0 1,-1 1-1,0-1 0,0 0 0,1 1 0,-1-1 1,0 0-1,0 1 0,0-1 0,1 1 0,-1-1 0,0 0 1,0 1-1,0-1 0,0 1 0,0-1 0,0 0 1,0 1-1,0-1 0,0 1 0,0-1 0,0 0 1,0 1-1,0-1 0,0 1-14,-45 84 262,3 1-1,5 2 1,3 2-1,5 1 1,-1 19-262,19-71-6,-20 74 60,-4-2 1,-45 94-55,26-104-614,1-45-4081,16-38 1111</inkml:trace>
  <inkml:trace contextRef="#ctx0" brushRef="#br0" timeOffset="38792.801">1280 12634 9690,'0'0'105,"0"0"1,0 0-1,1 0 1,-1 0-1,0 0 0,1 0 1,-1 0-1,0 0 1,0 0-1,1 0 0,-1 0 1,0 0-1,0 0 1,1 0-1,-1 0 0,0 0 1,1 0-1,-1 0 0,0 0 1,0 0-1,1 1 1,-1-1-1,0 0 0,0 0 1,0 0-1,1 0 1,-1 1-1,0-1 0,0 0 1,0 0-1,1 1 1,-1-1-1,0 0 0,0 0 1,0 1-1,0-1 1,0 0-1,0 0 0,0 1 1,0-1-1,0 0 0,0 1 1,1-1-1,-1 0 1,0 0-1,-1 1 0,1-1 1,0 0-1,0 0 1,0 1-1,0-1 0,0 0 1,0 1-106,12 0-351,39 5 348,0-2 0,0-2 0,0-2 0,36-6 3,-55 4 0,20 3 2,0 1 0,0 3 1,0 2-1,50 14-2,67 9 3,-11-19 1,1-7 1,-1-7 0,63-12-5,-65 5 12,253-12 12,42 21-8,28 12-18,45-11 6,10 7 4,3 19 1,11 8 62,28-6 46,-12 11-77,3 5-21,-3-18-7,10 0-8,-14 11-4,-2 11 5,-15-1 87,10-9 88,-22-14-124,-8-13 11,-14-9 73,6-13-31,-14-12-78,-3-14 1,-3-9-12,-31 13 0,-32 11 145,-7-9 195,-11 1-177,-8-2-78,-15-12-35,-8 9-48,-22 34-8,-11 11 3,-2-17-13,1-30-13,-19-3 18,188-25 15,-214 43 5,-124 14-15,-179 9-12,0-1 1,1 0-1,-1 0 1,0 0-1,1 0 1,-1 0-1,1 0 1,-1 0-1,0 0 1,1 0-1,-1-1 1,0 1-1,1 0 1,-1-1-1,0 0 1,0 1-1,1-1 1,-1 1-1,0-1 1,0 0-1,0 0 1,0 0-1,0 0 0,0 0 1,0 0-1,0 0 1,0 0-1,-1 0 1,1 0-1,0 0 1,-1-1-1,1 1 1,0 0-1,-1-1 1,0 1-1,1 0 1,-1-1-1,0 1 1,0 0-1,0-1 1,0 1-1,0 0 1,0-1-1,0 1 1,0-1-1,0 1 1,-1 0-1,1-1 1,0 1-1,-1 0 1,1 0-1,-1-1 1,0 1-1,0 0-2,-107-268 96,95 219-90,-3 1 0,-1 1 0,-3 1 0,-2 0 0,-1 1 0,-3 2 0,-4-4-6,17 34 7,0-1 1,-1 2-1,0 0 1,-1 0-1,0 1 1,-1 1 0,0 1-1,-1 0 1,0 1-1,-8-2-7,-186-60 107,182 62-92,-123-36-159,-2 7 1,-1 6-1,-73-1 144,-165 14-220,-56 17 156,-57-4 214,-38-33 34,-40-2-112,-43 34-130,-63 9-15,-18-3 114,-39 6 7,10-5-30,-16-13 4,-15 4-28,-9 4 6,35-14 12,-13-18-50,14 2-71,1 14 70,26 0 94,17 3 9,28 11 24,25-22-13,44-24-119,11 9-24,53 19 136,32 31 224,53 39-107,57 3-153,72-19-39,239-20 13,1 3-1,0 4 0,0 4-5,50-11 1,-25 5-1,1 2 0,1 2 0,0 4 0,2 1 1,1 3-1,0 2 0,34-16-6,0 1 1,1 0-1,1 1 1,0 1-1,0 1 1,2 0-1,-1 2 6,-23 33 1,2 0-1,3 2 1,3 2 0,-24 55-1,13-4 3,4 2 0,-8 55-3,35-129-9,2 2 0,1-1 0,2 1 0,1 0 0,2 0-1,2 0 1,1 1 0,1-1 0,3 3 9,40 169-4815,-36-137 1496</inkml:trace>
  <inkml:trace contextRef="#ctx0" brushRef="#br0" timeOffset="51374.825">1096 10009 8690,'-38'-54'5032,"55"82"-4992,-2 18-21,-2 0 1,-2 1 0,-3 0 0,-1 0-1,0 40-19,-5 430 243,1-490-199,0-1-1,2 0 1,1 0-1,1 0 1,1-1-1,6 12-43,-11-30 6,1 0 0,0 0-1,0 0 1,1-1 0,0 1-1,0-1 1,1 0 0,-1-1-1,1 1 1,1-1 0,-1 0-1,1-1 1,0 1 0,0-1-1,0-1 1,0 1 0,1-1-1,-1-1 1,1 1 0,0-1-1,5 0-5,19 4 11,0-3-1,1 0 1,-1-2-1,23-3-10,-50 2 1,59-5 2,0-2 0,-1-3-1,0-3 1,-1-2 0,-1-3 0,22-12-3,-13 6 6,1 2-1,1 3 1,1 4-1,0 2 1,1 4-1,0 4 1,14 2-6,607 28 40,-287-44-32,32-22-6,9 6 12,16 25 2,0 14-27,18 21 3,-11 7 13,-5 16 3,0-8-4,22-33-1,1-6-11,2 39 1,-9 12 13,15-13 4,3-24-11,6-1 16,-15 28-17,4 15-8,-12 1 12,11-10-4,-14-23 4,0 0 2,-33 2-5,-30-7 10,-21-13-14,10-19 4,-7-14 13,-23-11 1,-15 6-10,-203 14-4,74-8-1,82 9 2,22 16 16,5-9-4,26-28-3,-1-1-3,-6 20 11,-20 9-4,518 37-15,-561-34 18,439-27-3,-660 32-14,0-4-1,68-13 2,-121 14 5,-1-1 1,0-2-1,0 0 0,-1-2 1,0 0-1,0-1 1,-1-2-1,0 0 0,-1-1 1,-1-1-1,11-9-5,-7-1 16,0-1 0,-2-1 0,-1 0-1,0-2 1,-3 0 0,0-2 0,-2 1 0,-1-2-1,-1 0 1,-2-1 0,-1 0 0,-1 0 0,-2-1-1,-2 0 1,-1 0 0,-1-1 0,-2 1 0,-1-1-1,-2 1 1,-1-6-16,2 28 73,0-1 0,0 0 0,-1 1 0,-1-1-1,0 1 1,0 0 0,-1 0 0,-1 0 0,0 0 0,0 1-1,-1-1 1,0 2 0,-1-1 0,0 1 0,0 0-1,-1 0 1,-1 0 0,1 2 0,-1-1 0,0 1 0,-1 0-1,0 1 1,-10-5-73,-17-4 58,-1 3 0,-1 1 1,0 2-1,0 1 0,-1 2 0,0 2 0,-35 2-58,7-1 13,-205 2 85,32 24-61,-222-10 56,129 12-34,-21-16-31,-17-14 4,-15-3-24,-35 0 29,-16 10 38,-16 9 21,6-12-77,-15-5-1,-4-8-22,-13 4 18,-9-9 6,150 6-20,-179 11 0,2 7-4,-19 0 0,-3-20-4,-13-22 17,-1 6-12,-35 16 11,14 0-16,-13 1 18,-11 11-10,-16 3 16,6-8-24,-8 0 2,23-1 2,20-18 32,27-16 21,33-14 103,44 16 120,27 20-124,24 13-100,15 4-16,15 11-27,-5 14 7,2 13-7,-17 41 1,13 34-9,15 11 15,25-14-11,29 15-337,146-45-1497,91-40-1416</inkml:trace>
  <inkml:trace contextRef="#ctx0" brushRef="#br0" timeOffset="54286.516">18837 11199 8402,'34'-28'4004,"27"2"-3325,-50 22-557,52-14-4,2 3 1,-1 3-1,1 3 1,1 2-1,0 4 1,22 2-119,-14 1 9,-1 4 1,1 2 0,23 8-10,227 50 29,-241-48-24,1-4 0,78 1-5,-83-13 3,-1-3 1,1-3 0,-1-4-1,66-17-3,-9-5 8,-10 1 115,1 6 0,33 2-123,-14 14 324,-141 8 26,-19-2 61,-69-3-36,-1 3 0,-41 7-375,7-1 42,-979-19 1287,662 21-469,264-7-585,0-7 1,-97-22-276,133 13 45,135 18-49,1-1 0,-1 1 0,0 0 0,1-1 0,-1 1-1,0 0 1,0 0 0,1-1 0,-1 1 0,0 0 0,0 0 0,1 0 0,-1 0 0,0 0 0,0 0-1,1 0 1,-1 0 0,0 1 0,0-1 0,1 0 0,-1 0 0,0 0 0,0 1 0,1-1 0,-1 1 0,0-1-1,1 0 1,-1 1 0,1-1 0,-1 1 0,0-1 0,1 1 0,-1 0 0,1-1 0,-1 1 0,1 0-1,0-1 1,-1 1 0,1 0 0,0-1 0,-1 1 4,252 73-315,-162-59 319,1-5 0,1-3-1,-1-4 1,13-5-4,101-7 27,48-15-27,248-40 14,-46 5-32,-327 46 17,0 6 0,97 7 1,-211 1 2,24 1 5,1 1 0,-1 2 0,0 2 0,25 7-7,-62-13 0,0-1 1,-1 0-1,1 0 1,-1 1 0,1-1-1,-1 0 1,1 1 0,0-1-1,-1 0 1,1 1-1,0-1 1,-1 0 0,1 1-1,0-1 1,0 1 0,-1-1-1,1 0 1,0 1-1,0-1 1,0 1 0,0-1-1,-1 1 1,1-1 0,0 1-1,0-1 1,0 1-1,0-1 1,0 1 0,0-1-1,0 1 1,0-1 0,1 1-1,-1-1 1,0 1-1,0-1 1,0 1 0,0-1-1,1 0 1,-1 1 0,0-1-1,0 1 1,1-1-1,-1 0 1,0 1 0,1-1-1,-1 1 1,1-1 0,-1 0-1,0 0 1,1 1-1,-1-1 1,1 0 0,-1 0-1,1 1 1,-1-1 0,0 0-1,1 0 1,-1 0-1,1 0 1,-1 0 0,1 0-1,-1 0 1,1 0 0,-1 0-1,1 0 1,-1 0-1,1 0 1,-1 0 0,1 0-1,-43 16 34,-62 5 2,-1-4-1,0-5 1,-16-4-36,-525 24-132,390-17-212,56 1-1620,-193 42 1964,61 24-3110,-5 22-141</inkml:trace>
  <inkml:trace contextRef="#ctx0" brushRef="#br0" timeOffset="63321.443">1081 13205 9242,'-7'-3'955,"7"3"-830,-1-1 0,0 0 0,0 1 0,0-1 1,1 0-1,-1 1 0,0-1 0,0 1 0,0 0 0,0-1 0,0 1 1,0 0-1,0-1 0,0 1 0,0 0 0,0 0 0,0 0 0,0 0 1,0 0-1,0 0 0,0 0 0,0 0 0,0 1 0,0-1 0,0 0 1,0 0-1,0 1 0,0-1 0,0 1 0,0-1 0,0 1 0,1-1 1,-1 1-1,0 0 0,0-1 0,0 1 0,0 0-125,40 158 78,-18-58-179,6 103 101,-19-76 42,-8 89-42,-6 101 121,31-30-74,-10-206-29,3 0 0,12 25-18,-25-89 0,0 0 1,1-1-1,1 1 1,1-1-1,0-1 1,1 1-1,1-1 1,0-1-1,2 0 1,-1-1-1,2 0 0,0 0 1,0-1-1,1-1 1,1-1-1,0 0 1,1-1-1,0 0 1,0-1-1,8 2 0,20 1 6,0-2 1,0-2-1,0-2 0,1-2 0,0-2 1,0-2-1,0-1 0,0-3 0,32-7-6,278-35 24,54 12-9,53 6-6,85-29-17,62-26 11,52-12 1,14 28 8,24 41-8,17 3-3,17-7 5,-14 15-18,-7 22 36,-455 5-7,144 29-17,242 47 8,-403-67-1,149-10-7,247-18-8,-44 4 8,-36 16 4,-24 6-3,14-27-2,0-36-19,-8 2 20,-45 40 6,-20 12 8,-15-10-10,22-20-8,-20-6-7,-281 26 23,75 14-12,146 31 8,-3 1-13,-3-21 19,-11-8-7,-40 21-19,-133-16 16,146-5-4,-29-16 9,3 4-10,-15 1 12,148 23-26,55 0 20,-244-17 10,-249-9-16,0 2 0,1 1-1,-2 1 1,1 1 0,-1 1 0,0 1 0,0 2 1,11 3 9,-26-10-4,0-1-1,0-1 1,1 1-1,-1-2 1,1 1-1,-1-1 1,1-1-1,0 1 0,0-2 1,0 1-1,0-2 1,0 1-1,-1-1 1,1-1-1,0 1 1,0-2-1,-1 1 1,0-2-1,1 1 1,-1-1-1,0 0 0,-1-1 1,1 0-5,4-4 7,0 2 0,0-1 0,1 2 0,0 0 0,0 0 0,0 1 0,13-2-7,38-14 7,-9-4-17,-1-3 0,-1-2 1,25-20 9,-59 36 9,1 1 0,1 1 0,0 1 0,1 0 0,0 2 0,1 1 1,11-2-10,108-12 16,-138 23-11,0-1 1,0 0 0,0 0 0,0 0 0,0-1-1,0 1 1,0-1 0,0-1 0,-1 1 0,1 0-1,0-1 1,-1 0 0,1 0 0,-1-1 0,0 1-1,1-1 1,-1 0 0,-1 0 0,1 0-1,0-1 1,-1 1 0,1-1 0,-1 0 0,0 0-1,0 0 1,-1 0 0,1 0 0,-1-1 0,0 1-1,0-1 1,-1 0 0,1 0 0,-1 1 0,0-1-1,0-2-5,-31-201 1009,30 164-999,-2 1 1,-2 0 0,-2 0 0,-2 1 0,-1-1-1,-2 1 1,-2 1 0,-2 1 0,-2 0 0,-6-9-11,-9 2 98,-2 2-1,-2 1 1,-30-28-98,-55-68 541,15-15-242,94 136-293,1 1 1,-2 0-1,0 0 0,-2 1 0,0 1 1,0 0-1,-1 2 0,-1-1 0,-9-4-6,-12 0 29,-2 2 0,0 1 0,-1 2 0,0 2-1,-1 2 1,0 2 0,-1 1 0,-27 0-29,-46-2-153,-102 7 153,47 1-76,-186-15-57,-98 13 89,-70 26 50,-59 1 62,-9 5-9,-26-29-37,0-33 4,-29-28 11,-25 9 4,-48 44 13,-6 19-30,-3-21-10,-4-25-4,-48 5-1,-18 19 24,-40 20 65,-17 14-29,-25 5-49,-10 9-16,-42-2-13,9-20-5,-18 1 18,12 23-17,5 25 36,10 23 1,30 25 60,92-23 232,62-38-151,363-46-1141,122-25-2734,49-10 414</inkml:trace>
  <inkml:trace contextRef="#ctx0" brushRef="#br0" timeOffset="68175.446">1691 15567 4953,'-32'-8'1560,"-11"10"-1560,1 7-616</inkml:trace>
  <inkml:trace contextRef="#ctx0" brushRef="#br0" timeOffset="71428.751">1064 15339 8426,'-1'0'167,"0"-1"0,0 1 0,-1-1 1,1 1-1,0 0 0,0 0 0,0-1 1,-1 1-1,1 0 0,0 0 0,0 0 1,-1 1-1,1-1 0,0 0 0,0 0 0,-1 1 1,1-1-1,0 0 0,0 1 0,0-1 1,0 1-1,0 0 0,-1-1 0,1 1 1,0 0-1,0 0 0,1-1 0,-1 1 0,-1 1-167,-25 56 419,26-38-414,1 0 1,1 1 0,1-1 0,0 0 0,2 0 0,0 0 0,2 0-1,2 7-5,7 26 4,-1 28 44,-4 0 0,-2 1 0,-5-1 1,-3 1-1,-7 46-48,2-3 159,9 103-159,-2-201 39,0 14 1,2 1 0,2-1 0,1 0 0,3-1 0,9 28-40,-18-64 3,0 0 0,0 0 0,1 0 1,0 0-1,-1 0 0,1 0 0,0-1 0,1 1 0,-1-1 0,1 1 1,-1-1-1,1 0 0,0 0 0,0 0 0,0 0 0,1-1 0,-1 1 1,1-1-1,-1 0 0,1 0 0,0 0 0,0 0 0,0-1 0,0 0 1,0 0-1,0 0 0,0 0 0,0 0 0,1-1 0,-1 0 0,1 0-3,31-5 35,121-10 25,105 55-53,68-26-3,-217-12-3,172 8-2,33 0-6,51-26 4,24-11 7,20 25 0,4 33-16,31 4 11,-256-32 2,96-15-1,217-31 3,-5-5-7,-16 34 16,-10 20-7,24-8 6,27-4-20,44-15 13,-13 2 9,-9 28-17,-9 10 9,17-16 2,-12 11-23,3 33 25,-14 3-5,11-44 3,-15-10-3,-21 10-3,-26 5 10,0 8-7,-8-10-8,-4-32 0,-29-8 4,-25 15 17,-26 1-13,8-8 0,-7-13-1,-12-1 1,-262 31 1,104 8-5,101 22 19,-14-8-14,538 21 25,-465 5-4,-160-14-27,-76-14 9,142-5-8,-6 7 6,-144-4-4,-37-11 7,0-4-1,0-4 1,38-10-9,194-11 17,-136 33-8,-104 0 0,0-5 0,23-4-9,43-27 22,74-15 4,-212 40 12,-1 0 1,1-1-1,-2-1 1,1-1-1,-1 0 1,0-2-1,-1 1 1,-1-2-1,1 0 1,-2-1-1,0-1 1,0 0-1,-2-1 1,1 0 0,-2-1-1,0 0 1,-1-1-1,-1 0 1,1-4-39,-2 8 30,-2 0 0,0 0 0,0 0 0,-1-1 0,-1 0 1,0 1-1,-1-2 0,-1 1 0,0 0 0,-1-3-30,1 0 77,1 0 1,0 0-1,2 1 0,-1 0 1,2 0-1,6-13-77,8-25 13,-5 11 6,-3-1 0,-1-1 0,4-40-19,-14 79 49,-1 0 0,0-1 1,-1 1-1,0 0 0,0 0 1,0 0-1,-1-1 0,1 1 1,-1 1-1,-1-1 0,1 0 1,-1 0-1,0 1 0,-1 0 1,1-1-1,-1 1 0,0 0 1,0 1-1,0-1 0,-1 1 1,0 0-1,0 0 0,0 0 1,0 1-1,-1-1-49,-6-5 59,-22-19 2,0 2 0,-2 1 1,-34-17-62,-46-18 49,-110-28 66,-313-39-47,180 48-68,-81 12-36,241 49 28,-100 7 8,-271 9 37,-36-13 17,-37-18-74,-46 14-32,-57 41-3,-27 20 95,-44-3 28,-3-19-48,-40 26-29,3 48-19,2 3 48,8-45 22,-3-26-22,20 4-24,-19 27 0,39 19 16,13-6 10,23-28-28,23-38-12,30-9 36,-4-1-14,53-4 4,45-12 39,57-28-47,38-17 35,33 10-6,32 45 103,58 17 213,84-11-7,169-7-1372,84 6-2265,6 0 123</inkml:trace>
  <inkml:trace contextRef="#ctx0" brushRef="#br0" timeOffset="73132.804">23561 8005 11266,'-43'1'6215,"54"13"-5017,55-5-1242,-21-8 53,0-3 0,0-2 0,0-2 0,0-1 0,-1-3 0,29-10-9,57-11 67,419-84-72,-524 108-281,31-7-809,-19 13-2691,-18 6 204</inkml:trace>
  <inkml:trace contextRef="#ctx0" brushRef="#br0" timeOffset="73494.048">24677 7474 13075,'1'-4'457,"0"0"0,0 0 0,0-1 1,0 2-1,0-1 0,1 0 0,0 0 1,0 0-1,0 1 0,0-1 0,1 1 0,-1-1 1,1 1-1,0 0 0,0 0 0,1-1-457,93-51-690,-85 49 1057,11-4-377,1 0 1,0 2-1,0 1 1,0 0-1,1 2 1,0 1-1,0 1 1,0 1-1,0 1 1,1 2-1,-1 0 1,0 1-1,0 2 1,0 1-1,21 6 10,-35-6-6,0 0 0,0 0 0,-1 1 0,0 0 0,0 1-1,-1 0 1,0 1 0,0-1 0,-1 2 0,0-1 0,0 1 0,-1 1-1,0-1 1,0 1 0,-1 0 0,-1 1 0,0 0 0,0-1 0,-1 2-1,0-1 1,-1 0 0,-1 1 0,1-1 0,-2 1 0,0 0 0,0 0-1,-1-1 1,-1 6 6,1 6 8,-1 0 0,-1 0 1,-2 0-1,0 0 0,-1-1 0,-1 0 0,-1 0 0,-1-1 0,-1 1 1,-8 12-9,-15 24 60,-2-1 1,-3-2 0,-2-1-1,-36 37-60,-214 190 615,248-228-1171,46-51-1028,19-20-2052,8-27-365</inkml:trace>
  <inkml:trace contextRef="#ctx0" brushRef="#br0" timeOffset="74249.919">26246 7791 11250,'31'-94'4850,"-24"79"-4393,120-228 254,391-725-666,-441 838-153,-70 127 3,-28 92-102,7-37 256,2 0 1,3 1-1,1 0 0,3 0 1,3 1-1,2 0 0,2-1 1,2 1-1,3-1 0,2 0 1,2-1-1,7 16-49,-12-54-11,0 0 0,1 0-1,1 0 1,0-1 0,1 0 0,0-1-1,3 4 12,-10-14-77,0 0-1,0 0 1,0 0-1,1 1 0,-1-2 1,0 1-1,1 0 1,-1 0-1,1-1 0,0 0 1,0 1-1,-1-1 1,1 0-1,0 0 1,0-1-1,0 1 0,0 0 1,0-1-1,0 0 1,0 0-1,2 0 78,-3 0-201,1-1-1,-1 0 1,0 0 0,0 0-1,1 0 1,-1 0 0,0 0-1,0-1 1,0 1 0,0-1-1,0 1 1,-1-1 0,1 0 0,0 0-1,-1 1 1,1-1 0,-1 0-1,0-1 1,1 1 201,26-56-3566</inkml:trace>
  <inkml:trace contextRef="#ctx0" brushRef="#br0" timeOffset="74578.365">27550 6289 10698,'-98'137'6168,"85"-115"-6099,1 1 0,0 1 0,2 0 0,1 1-1,1 0 1,1 0 0,1 0 0,1 1 0,1 0 0,2 0-1,0 0 1,2 0 0,2 13-69,-2-33 8,0-1 0,1 0-1,0 1 1,0-1 0,1 0 0,-1 0 0,1 0-1,0 0 1,0 0 0,1-1 0,0 1 0,-1 0-1,2-1 1,-1 0 0,0 0 0,1 0-1,0 0 1,0-1 0,0 1 0,0-1 0,0 0-1,1 0 1,-1 0 0,1-1 0,0 0 0,0 0-1,0 0 1,0 0 0,0-1 0,0 0-1,1 0 1,-1 0 0,0-1 0,1 1 0,-1-1-1,0-1 1,3 0-8,2-2 13,0-1 0,-1 0 0,1-1 0,-1 0 0,0-1 0,-1 0 0,1 0 0,-1-1 0,-1 0 0,1 0 0,4-6-13,6-9 104,0 0 0,-2-2 0,-1 0-1,0 0 1,-2-1 0,-1-1 0,-1 0 0,-1-1 0,0-4-104,-3 9 155,-1-1 0,-1 0 1,-1 1-1,-1-2 1,-1 1-1,-1 0 0,-2-22-155,0 34 61,0-1 0,-1 1 0,0-1 0,-1 1 0,0 0 0,-1 0 0,0 0 0,-1 0 0,0 0 0,0 1 0,-1 0 0,-1 0 0,0 1 0,0 0 0,-1 0 0,-6-5-61,6 8 11,0 1 0,-1 0 0,1 0 0,-1 1 1,0 0-1,-1 1 0,1 0 0,-1 0 0,1 1 0,-1 0 0,0 1 1,0 0-1,0 0 0,0 1 0,1 1 0,-1 0 0,0 0 0,0 0 1,0 2-1,1-1 0,-1 1 0,1 0 0,0 1 0,0 0 0,0 1 1,0 0-1,1 0 0,0 1 0,0 0 0,0 0 0,1 1 0,0 0 0,0 0 1,1 1-12,4-7-51,1 0 0,-1 1 0,1 0 0,0-1 0,-1 1 0,1 0 0,0-1 0,0 1 0,0 0 1,1 0-1,-1 0 0,0 0 0,1 0 0,-1 0 0,1 0 0,-1 0 0,1 0 0,0 0 0,0 1 1,0-1-1,0 0 0,1 0 0,-1 0 0,0 0 0,1 0 0,-1 0 0,1 0 0,0 0 0,0 0 0,0 0 1,0 0-1,0-1 0,0 1 0,0 0 0,1-1 0,-1 1 0,0-1 0,1 1 0,0-1 0,-1 1 1,2 0 49,29 13-3706,5-8-312</inkml:trace>
  <inkml:trace contextRef="#ctx0" brushRef="#br0" timeOffset="75013.773">28260 6031 6825,'0'-3'383,"0"0"0,0 1 0,0-1 0,0 0 0,0 0 0,-1 1 0,1-1 0,-1 0 0,0 0 0,0 1 0,0-1 0,0 1 0,0-1 0,0 1 0,-1-1 0,1 1 0,-1 0 0,0 0 0,0-1 0,0 1-1,0 1 1,0-1 0,0 0 0,-2-1-383,-1 1 166,1 0 1,0 0-1,0 1 0,-1-1 0,1 1 0,-1 0 0,1 1 0,-1-1 1,1 1-1,-1 0 0,0 0 0,1 0 0,-1 1 0,1-1 0,-1 1 1,1 0-1,-1 1 0,1-1 0,0 1 0,0 0 0,0 0 0,0 0 1,-1 1-167,-10 9 54,0 1 0,1 1 0,1 0 0,0 1 0,2 0 0,-1 1 1,2 1-1,0 0 0,1 0 0,0 0 0,2 1 0,0 0 0,1 1 1,1 0-1,1 0 0,0 0 0,2 0 0,0 1 0,1-1 0,1 3-54,-1-8 4,1 1 0,1-1 0,0 0 0,1 0 0,1 0 0,0 0 0,1 0 0,0 0 0,1-1 0,1 0 0,0 0 0,1 0 0,0-1 0,1 0 0,0 0 0,1-1 0,0 0 0,1-1 0,0 0-1,1 0 1,0-1 0,0-1 0,1 0 0,0 0 0,1-1 0,-1-1 0,6 2-4,-13-6 3,-1-1-1,1 0 1,0 0-1,-1 0 0,1-1 1,0 0-1,0 0 1,0 0-1,-1 0 1,1-1-1,0 0 1,-1 0-1,1 0 1,0-1-1,-1 1 0,1-1 1,-1 0-1,0 0 1,0-1-1,0 1 1,0-1-1,0 0 1,0 0-1,-1 0 1,1-1-1,-1 1 0,0-1 1,0 0-1,0 1 1,0-2-1,0 0-2,3-6 18,-1 0-1,0 0 1,0 0 0,-2-1-1,1 1 1,-1-1-1,-1 0 1,0 0-1,0 0 1,-2 0 0,1-10-18,-2 2 14,-2-1 1,1 1 0,-2 0 0,-1 0-1,-1 0 1,0 0 0,-1 1 0,-1 0 0,-1 1-1,-1 0 1,0 0 0,-12-14-15,18 27-47,1 0 0,-1 1 1,-1-1-1,1 1 0,-1 0 0,1 0 0,-1 0 1,0 1-1,-1-1 0,1 1 0,-1 0 0,-3-1 47,8 4-56,0-1 0,0 1-1,1 0 1,-1-1-1,0 1 1,0 0-1,1 0 1,-1 0-1,0 0 1,0-1-1,0 1 1,1 0-1,-1 0 1,0 0-1,0 1 1,0-1-1,1 0 1,-1 0-1,0 0 1,0 1-1,0-1 1,1 0 0,-1 1-1,0-1 1,1 0-1,-1 1 1,0-1-1,1 1 1,-1-1-1,0 1 1,1 0-1,-1-1 1,1 1-1,-1-1 1,1 1-1,-1 0 1,1 0-1,0-1 1,-1 1-1,1 0 1,0 0-1,0-1 1,-1 1-1,1 0 1,0 0 0,0 0-1,0-1 1,0 2 56,17 34-7474,3-26 2435</inkml:trace>
  <inkml:trace contextRef="#ctx0" brushRef="#br0" timeOffset="75792.322">28766 5838 9658,'-7'18'639,"-14"31"1591,1 1 1,3 1 0,-3 24-2231,3 85 1180,27-187-577,4-10-389,1 69-171,-11-18-31,16 46 20,8 172 2,-20-209 80,-5-37 61,-5-56 351,-41-517 230,28 494-688,9 82-15,7 11-49,-1 0-1,0 0 1,0 0 0,0 0 0,1 0-1,-1 0 1,0 0 0,0 0-1,0 0 1,0 0 0,1 0 0,-1 0-1,0 0 1,0 0 0,0 0 0,1 0-1,-1 0 1,0 0 0,0 0 0,0 0-1,0 0 1,1-1 0,-1 1-1,0 0 1,0 0 0,0 0 0,0 0-1,1 0 1,-1 0 0,0-1 0,0 1-1,0 0 1,0 0 0,0 0-4,7 3-1,-1 0-1,1-1 1,0 0 0,0 0-1,0 0 1,0-1 0,0 0 0,0 0-1,1-1 1,-1 0 0,0 0-1,0-1 1,0 0 0,0 0-1,1-1 1,-1 1 0,-1-2 0,1 1-1,0-1 1,-1 0 0,1 0-1,-1-1 1,0 0 0,0 0 0,0 0-1,-1-1 1,1 0 0,-1 0-1,0 0 2,-3 3 8,-1-1-1,1 1 0,-1-1 1,0 1-1,0-1 0,0 1 0,0-1 1,0 0-1,0 1 0,-1-1 0,1 0 1,-1 1-1,0-1 0,0 0 0,0 0 1,0 0-1,0 1 0,-1-1 1,1 0-1,-1-1-7,1 4 1,0 1 0,0-1 0,-1 0 0,1 1 0,0-1 0,0 0 0,0 0 0,0 1 0,0-1 0,0 0 0,0 0 0,0 1 0,-1-1 0,1 0 0,0 0 0,0 1 0,0-1 0,-1 0 0,1 0 0,0 0 0,0 1 1,-1-1-1,1 0 0,0 0 0,0 0 0,-1 0 0,1 0 0,0 0 0,0 1 0,-1-1 0,1 0 0,0 0 0,-1 0 0,1 0 0,0 0 0,0 0 0,-1 0 0,1 0 0,0 0 0,-1 0 0,1-1 0,0 1 0,0 0 0,-1 0 0,1 0 0,0 0 0,0 0 0,-1 0 0,1 0 0,0-1 0,0 1 0,-1 0 0,1 0 1,0 0-1,0-1 0,0 1 0,-1 0 0,1 0 0,0-1 0,0 1 0,0 0 0,0 0 0,0-1 0,0 1 0,0 0 0,-1-1-1,-3 19 30,0-1 0,1 1 0,1 0 1,0 0-1,2 0 0,0 0 0,1-1 0,3 18-30,-3-17 28,2 0 1,0-1-1,1 1 0,0-1 0,2 0 0,0 0 0,1-1 1,1 0-1,2 5-28,-6-14 0,1-1 1,-1 1-1,1-1 1,0 0-1,1 0 1,-1 0-1,1-1 1,0 0-1,1 0 1,-1 0-1,1-1 1,0 0-1,0 0 1,0-1-1,1 0 1,-1 0-1,1-1 1,0 0-1,0 0 1,-1-1-1,9 1 0,-10-2 3,-1 0 0,1-1 1,0 0-1,-1 0 0,1 0 0,-1-1 0,0 0 0,1 0 0,-1 0 0,0 0 0,0-1 0,0 0 0,-1 0 0,1 0 0,-1-1 1,1 0-1,-1 0 0,0 0 0,-1 0 0,1 0 0,-1-1 0,0 0 0,1 0-3,9-11 51,-17 39-41,0-1-2,1 1 0,1-1 0,0 0 0,2 1 0,1-1 0,0 1 0,2-1-1,1 0 1,0 0 0,2 0 0,0 0 0,9 19-8,-13-37-2,0 0 0,0-1 0,1 1 0,-1 0 0,1-1 0,0 1 0,-1-1 0,2 0 1,-1 0-1,0 0 0,1 0 0,-1 0 0,1-1 0,0 0 0,0 1 0,0-1 0,0-1 0,0 1 0,0-1 0,0 1 0,1-1 0,3 0 2,-6-2 4,-1 1-1,1-1 0,-1 0 1,1 0-1,-1 0 1,1 0-1,-1 0 0,1 0 1,-1 0-1,0 0 0,0-1 1,0 1-1,0 0 1,0-1-1,0 1 0,0-1 1,0 1-1,0-1 0,-1 0 1,1 1-1,0-1 1,-1 0-1,0 1 0,1-1 1,-1 0-1,0 1 0,0-1 1,0 0-1,0 0 1,0 1-1,0-1 0,-1-1-3,1 2 2,2-64 176,-3 0 1,-8-52-179,0-7 255,9 123-252,0 0 1,0 0-1,0 0 0,0 1 1,0-1-1,0 0 0,1 0 1,-1 1-1,0-1 0,1 0 1,-1 0-1,1 1 1,-1-1-1,1 0 0,-1 1 1,1-1-1,-1 0 0,1 1 1,-1-1-1,1 1 1,0-1-1,-1 1 0,1-1 1,0 1-1,0 0 0,-1-1 1,1 1-1,0 0 0,0 0 1,-1-1-1,1 1 1,0 0-1,0 0 0,0 0 1,0 0-1,-1 0 0,1 0 1,0 0-1,0 0 0,0 0 1,-1 1-1,1-1 1,0 0-1,0 0 0,0 1-3,11-1-151,87-21-2955,-65 12-247,0 3-58</inkml:trace>
  <inkml:trace contextRef="#ctx0" brushRef="#br0" timeOffset="76225.14">29781 5799 6401,'-13'-8'2869,"-26"-11"2372,36 18-5086,0 1 0,0-1-1,0 0 1,0 1-1,0 0 1,0 0 0,0 0-1,-1 0 1,1 0 0,0 0-1,0 1 1,0 0-1,0-1 1,0 1 0,0 0-1,1 1 1,-1-1 0,0 0-1,0 1 1,1 0-1,-1 0-154,-11 9 177,2 1-1,-1 0 1,1 1-1,1 0 1,1 1-1,-1 0 0,2 1 1,0 0-1,1 0 1,1 1-1,0 0 1,1 1-1,1-1 0,0 1 1,1 0-1,1 0 1,0 7-177,2-18 10,0 0 0,0 1 1,1-1-1,-1 0 0,1 1 1,1-1-1,-1 0 0,1 1 0,0-1 1,1 0-1,-1 0 0,1 0 1,0 0-1,1 0 0,0 0 1,0-1-1,0 1 0,0-1 1,1 0-1,0 0 0,0 0 0,0 0 1,1-1-1,-1 0 0,1 1 1,0-2-1,0 1 0,1-1 1,-1 0-1,1 0 0,0 0 0,-1-1 1,1 1-1,0-2 0,1 1 1,-1-1-1,0 0 0,0 0 1,1 0-1,3-1-10,3-4 9,0 0 1,-1-1-1,0-1 0,0 0 1,0-1-1,-1 0 1,0 0-1,0-1 0,-1-1 1,0 0-1,0 0 1,-1-1-1,0 0 0,-1-1 1,0 0-1,-1 0 1,0-1-1,0 1 0,-2-2 1,1 1-10,11-25 31,-1-1 1,-2 0-1,-2-1 1,-1-1-1,3-23-31,-10 32 38,0 0-1,-2 0 1,-1 0 0,-2 0-1,-2-9-37,-2 12 175,-3 29 29,-19 109 365,25-92-507,-1-4-52,0 0 1,1 0-1,1-1 1,0 1-1,1 0 1,1 0-1,0 0 1,1 0-1,0 0 0,1 0 1,1-1-1,0 0 1,1 1-1,0-2 1,1 1-1,0 0 1,1-1-1,1 0 1,5 6-11,49 33-735,-14-28-3554,-20-17 636</inkml:trace>
  <inkml:trace contextRef="#ctx0" brushRef="#br0" timeOffset="76489.137">30375 6148 11442,'19'33'4385,"-26"-10"72,19-5-2392,8-6-2081,4-15-592,8-19-817,6-15-3032</inkml:trace>
  <inkml:trace contextRef="#ctx0" brushRef="#br0" timeOffset="77195.239">27287 7808 12083,'7'-14'1508,"-5"12"-1398,-1 0 1,1 0-1,-1 0 1,1 1-1,-1-1 0,0 0 1,0-1-1,0 1 0,0 0 1,0 0-1,0 0 1,-1-1-1,1 1 0,-1 0 1,0-1-1,1 1 1,-1 0-1,0-1 0,0 1 1,0 0-1,-1-1 1,1 1-1,-1 0 0,1-1 1,-1 1-1,0 0 1,0-2-111,-85 18 413,36 6-213,1 2-1,1 2 1,2 2 0,-14 11-200,31-19 135,0 1 1,2 1-1,0 1 0,1 2 1,1 1-1,-15 19-135,-34 68 545,73-110-543,0 0-1,0 1 0,1-1 0,-1 0 0,0 0 0,1 1 0,-1-1 0,0 0 1,1 1-1,0-1 0,-1 0 0,1 1 0,0-1 0,0 1 0,0-1 0,0 0 1,0 1-1,0-1 0,0 1 0,0-1 0,1 1 0,-1-1 0,0 0 0,1 1 1,-1-1-1,1 0 0,0 1 0,-1-1 0,1 0 0,0 0 0,0 0 0,0 1 1,0-1-1,0 0 0,0 0 0,0 0 0,0-1 0,0 1 0,0 0 0,1 0 1,-1-1-1,0 1 0,0 0 0,1-1 0,-1 1 0,1-1 0,-1 0-1,71 2-94,230-52-39,-295 48 128,0 1 1,0 0 0,0 1 0,0 0 0,0 0-1,-1 0 1,1 1 0,0 0 0,0 0-1,0 0 1,0 1 0,-1 0 0,1 1-1,-1-1 1,1 1 0,-1 1 0,0-1-1,0 1 1,-1 0 0,1 0 0,-1 1-1,0 0 1,0 0 0,0 0 0,-1 0 0,1 1-1,-1-1 1,0 3 4,-2 0 34,0 0 0,0 0 0,-1 0 0,-1 1 0,1-1 0,-1 0 0,-1 1 0,1-1 0,-1 0 0,-1 1 0,0-1 0,0 0 0,0 0 0,-1 0 0,0-1 0,-1 1 0,0-1 0,0 1 0,0-1 0,-4 4-34,-8 10 328,0 0 1,-2-1-1,0 0 0,-1-2 1,-17 13-329,1-2 418,-2-2-1,-1-2 1,0-1 0,-20 7-418,-23-2 250,79-28-267,0-1 1,0 1-1,-1-1 1,1 1-1,0-1 1,-1 0-1,1 0 1,0 0-1,-1 0 1,1 0-1,0-1 1,-1 1-1,1-1 1,0 1-1,0-1 1,0 0-1,-1 0 1,1 0 0,0 0-1,0 0 1,0-1-1,0 1 1,1 0-1,-1-1 1,0 0-1,1 1 1,-1-1-1,1 0 1,-1 0-1,1 0 1,0 0-1,-1 0 1,1 0-1,0 0 17,0-2-147,1 0 0,-1 0 1,0 0-1,1 0 0,0 0 0,0 0 0,0 0 0,1 0 0,-1 0 0,1 1 0,0-1 1,0 0-1,0 0 0,0 0 0,1 1 0,0-1 0,-1 1 0,1-1 0,1 1 1,-1 0-1,0-1 0,1 1 0,0 1 0,-1-1 0,1 0 0,2-1 147,5-4-886,0 0 0,1 0 0,0 1 0,0 1-1,0 0 1,1 0 0,7-1 886,36-10-3610</inkml:trace>
  <inkml:trace contextRef="#ctx0" brushRef="#br0" timeOffset="77512.55">27386 8328 7874,'11'-32'5519,"-11"32"-5424,0-1 0,0 0 1,0 1-1,0-1 0,0 0 1,-1 1-1,1-1 1,0 0-1,0 1 0,-1-1 1,1 1-1,0-1 0,-1 1 1,1-1-1,-1 0 1,1 1-1,-1 0 0,1-1 1,-1 1-1,1-1 0,-1 1 1,1 0-1,-1-1 1,1 1-1,-1 0 0,0-1 1,1 1-1,-1 0 0,0 0 1,1 0-1,-1 0 1,0 0-1,1-1 0,-1 1 1,0 0-1,1 1 0,-1-1 1,0 0-1,1 0 1,-1 0-1,0 0 0,1 0 1,-1 1-1,1-1 0,-1 0 1,0 0-1,1 1 1,-1-1-96,-2 2 104,0-1 1,0 1 0,0-1-1,0 1 1,0 0 0,0 0 0,1 0-1,-1 1 1,1-1 0,-1 1 0,1-1-1,0 1 1,0 0 0,0 0-1,0 0 1,1 0 0,-1 0-105,-5 11 120,0-1 0,1 1 0,0 0 0,1 1 0,1-1 0,1 1 0,0 0 0,0 0 0,2 0 0,0 0 0,0 0 0,2 4-120,-1-15 10,0-1-1,0 1 0,0 0 1,1-1-1,-1 1 0,1-1 1,0 1-1,0-1 0,1 0 1,-1 1-1,1-1 0,-1 0 1,1 0-1,0 0 0,0 0 1,0 0-1,1-1 0,-1 1 1,1-1-1,0 1 0,-1-1 1,1 0-1,0 0 0,0 0 1,0 0-1,1-1 0,-1 1 1,0-1-1,1 0-9,1 0 3,0-1 1,1 0-1,-1 0 0,1 0 1,-1-1-1,0 0 1,0 0-1,1 0 0,-1 0 1,0-1-1,0 0 0,0 0 1,0-1-1,-1 1 0,1-1 1,-1 0-1,1 0 1,3-4-4,67-76 99,-54 52-66,-2-2 0,-2-1 0,-1 0 0,-1-1 0,-2-1 0,-2 0 0,-1 0 0,-1-1 0,1-28-33,5 95-49,-13-25 48,0 0 0,0-1 0,0 1 0,0-1 0,1 0 0,0 0 0,-1 0 0,2 0 0,-1 0 0,0 0 1,1-1-1,0 0 0,0 0 0,0 0 0,0 0 0,0 0 0,0-1 0,1 0 0,-1 0 0,1 0 0,0 0 0,-1-1 0,1 0 0,0 0 0,0 0 0,0-1 0,0 1 0,2-1 1,183-41-8,-185 40 8,-1 0 0,0 1 0,1-1 0,-1 1-1,1 0 1,-1 0 0,1 1 0,-1-1 0,0 1 0,1 0-1,-1 0 1,0 1 0,0-1 0,0 1 0,0 0 0,0 0-1,0 0 1,0 0 0,-1 1 0,1 0 0,-1-1 0,1 1-1,-1 1 1,0-1 0,0 0 0,-1 1 0,1-1 0,-1 1-1,0 0 1,0 0 0,2 3 0,1 5-24,-4-9 2,0 0 0,0 0 0,0 0 0,0 0 0,0 0 0,1-1 0,-1 1 0,1 0 0,0-1 0,0 1 0,0-1 0,0 1 0,0-1 0,1 0 0,-1 0 0,1 0 0,-1 0 0,1 0 0,0-1 0,0 1 0,-1-1 0,1 0 0,0 0 0,0 0 0,0 0 1,1 0-1,0 0 22,3-5-407,0 0 1,0-1-1,0 0 1,-1 0-1,1 0 1,-1-1-1,-1 0 1,1 0-1,-1 0 1,0-1-1,0 0 1,-1 0 0,0 0-1,0 0 1,-1-1-1,0 1 1,1-4 406,-3 10-143,28-66-4167</inkml:trace>
  <inkml:trace contextRef="#ctx0" brushRef="#br0" timeOffset="78183.123">28531 7709 9170,'-48'35'6156,"-7"36"-4092,45-55-1704,-1-2-131,2-3-64,1 1 0,-1-1 0,2 1 0,0 1 1,0-1-1,1 1 0,1 1 0,0-1 0,0 1 0,2-1 0,0 1 0,-1 9-165,4-21 4,1 0-1,-1 0 1,1-1-1,0 1 1,-1 0-1,1-1 1,0 1-1,0-1 0,0 1 1,0-1-1,1 1 1,-1-1-1,0 0 1,1 1-1,-1-1 1,0 0-1,1 0 1,-1 0-1,1 0 0,0 0 1,-1-1-1,1 1 1,0 0-1,0-1 1,-1 1-1,1-1 1,0 0-1,0 1 1,0-1-1,-1 0 1,1 0-1,0 0 0,0 0 1,0-1-1,-1 1 1,1 0-1,0-1 1,0 0-1,-1 1 1,1-1-1,0 0 1,-1 0-1,1 1 1,0-1-1,-1-1 0,0 1 1,1 0-4,15-10 13,-1 0-1,0-1 1,-1-1 0,0-1-1,-1 0 1,-1-1 0,0 0-1,-1-1 1,0 0 0,-2-1-1,0 0 1,5-14-13,1 4 24,-1-1 0,-2-1 1,-1 0-1,-2-1 0,0 0 0,-2 0 0,3-24-24,-9 23 56,-3 31-50,1 0-1,0 1 1,0-1-1,-1 0 1,1 0-1,0 0 1,0 0-1,-1 1 1,1-1-1,0 0 1,0 0-1,-1 0 1,1 0-1,0 0 1,-1 0-1,1 0 1,0 0-1,-1 0 1,1 0-1,0 0 1,0 0-1,-1 0 1,1 0-1,0 0 1,-1 0-1,1 0 1,0 0-1,0 0 0,-1-1 1,1 1-1,0 0 1,-1 0-1,1 0 1,0 0-1,0-1 1,0 1-1,-1 0 1,1 0-1,0-1 1,0 1-1,0 0 1,-1 0-1,1-1 1,0 1-6,-16 39 245,2 0 0,1 2 0,3-1 0,-4 25-245,10-52 43,1 0 0,0 1 0,1 0 0,0-1 0,1 1 0,1 0 0,0 0 1,1-1-1,0 1 0,1 0 0,1-1 0,0 1 0,1-1 0,0 0 0,1 0 0,1 0 0,2 4-43,-6-13 2,1-1-1,-1 0 1,0 1 0,1-1-1,-1 0 1,1-1 0,0 1-1,0 0 1,0-1-1,1 0 1,-1 0 0,0 0-1,1 0 1,-1 0 0,1 0-1,0-1 1,0 0-1,-1 0 1,1 0 0,0 0-1,0-1 1,0 1 0,0-1-1,0 0 1,0 0-1,0-1 1,0 1 0,0-1-1,0 0 1,-1 0 0,1 0-1,0 0 1,0-1-1,-1 1 1,1-1 0,-1 0-1,1 0 1,-1-1 0,0 1-1,0-1 1,1 0-2,2-6 13,-1 1 1,0-1 0,-1 0-1,1 0 1,-2 0-1,1-1 1,-1 1-1,-1-1 1,0 0 0,0 1-1,-1-1 1,0 0-1,-1 0 1,0 0-1,0 0 1,-1 0 0,-2-6-14,3 17 0,-1-1 0,1 1 0,0-1 0,-1 1 0,1 0 1,-1-1-1,1 1 0,-1-1 0,0 0 0,1 1 0,-1-1 1,1 1-1,-1-1 0,0 0 0,1 0 0,-1 1 0,0-1 1,0 0-1,1 0 0,-1 0 0,0 0 0,1 0 1,-1 0-1,0 0 0,0 0 0,1 0 0,-1 0 0,0 0 1,1 0-1,-1 0 0,0-1 0,1 1 0,-1 0 0,0 0 1,1-1-1,-1 1 0,0-1 0,1 1 0,-1 0 0,1-1 1,-1 1-1,1-1 0,-1 0 0,1 1 0,-1-1 1,1 1-1,0-1 0,-1 0 0,1 1 0,0-1 0,-1 1 1,1-1-1,0 0 0,0 0 0,-1 4-4,0 0 0,1 0 0,0 0 0,0 1 0,0-1 0,0 0 0,0 0 0,1 0 0,-1 0 0,1 0 0,0 0 0,0 0 0,0 0 0,0 0 0,0 0 0,1 0 0,-1-1 0,1 1 0,0-1 0,0 1 0,0-1 0,0 1 0,0-1 0,1 0 0,-1 0 0,1 0 0,-1-1 0,1 1 0,2 1 4,2 0-8,0 1 0,1-1 0,-1-1 0,1 0 0,-1 0-1,1 0 1,0-1 0,0 0 0,-1 0 0,1-1-1,3 0 9,9-3-7,0 0 0,-1-1 0,1-1 0,-1-1 0,0 0 0,0-2 0,-1 0 0,1-1 0,-2-1 0,0-1 0,0 0 0,-1-1 0,0-1 0,9-10 7,-24 22 25,-1 0 1,0 0 0,0 1-1,1-1 1,-1 0 0,0 0-1,0 0 1,0 0 0,0 0-1,0 1 1,0-1 0,0 0-1,0 0 1,0 0 0,0 0-1,0 0 1,0 1-1,-1-1 1,1 0 0,0 0-1,-1 0 1,1 1 0,-1-1-1,1 0 1,-1 0 0,1 1-1,-1-1 1,1 0 0,-1 1-1,1-1 1,-1 1 0,0-1-1,0 1 1,1-1 0,-1 1-1,0-1 1,0 1-1,1 0 1,-1-1 0,0 1-1,0 0 1,0 0 0,0 0-1,1-1 1,-1 1 0,0 0-1,0 0 1,0 0 0,0 0-1,0 1 1,0-1 0,0 0-26,-16-7 460,14 4-457,-1 0 0,1 0 0,-1 0 0,1 0 0,0-1 0,0 1 0,0-1 0,1 1 1,-1-1-1,1 0 0,0 0 0,0 0 0,1-1 0,-1 1 0,1 0 0,0-1 0,0 1 1,0-1-1,0 1 0,1-1 0,0 1 0,0-1 0,0 1 0,0-1 0,1 1 0,0-1 1,0 1-1,0-1 0,1 1 0,-1 0 0,1 0 0,0 0 0,0 0 0,0 0 0,1 0 1,-1 0-1,1 1 0,0-1 0,1 0-3,45-11-1436,-26 12 639,146-33-5105,-109 12 2748</inkml:trace>
  <inkml:trace contextRef="#ctx0" brushRef="#br0" timeOffset="78894.54">29508 7554 8794,'-2'0'201,"1"-1"-1,-1 0 1,0 1 0,0-1-1,1 0 1,-1 0 0,0 0 0,1 0-1,-1-1 1,1 1 0,-1 0-1,1-1 1,0 1 0,-1-1 0,1 1-1,0-1 1,0 0 0,0 1-1,0-1 1,1 0 0,-1 0-1,0 1 1,1-1 0,-1 0 0,1 0-1,0 0 1,-1 0 0,1 0-1,0 0 1,0 0 0,0 0 0,1 0-1,-1 0 1,0 0 0,1 1-1,-1-1 1,1 0 0,0 0 0,0 0-1,-1 1 1,1-1 0,0 0-1,0 1 1,1-1 0,-1 0 0,0 1-201,2 0 71,0 0 0,0 1 0,0 0 0,0-1 0,0 1 0,0 0 0,0 0 0,0 1 0,-1-1 0,1 1 0,0-1 0,0 1 0,0 0 0,0 0 0,-1 0 0,1 0 0,0 1 0,-1-1 0,1 1 0,-1-1 0,0 1 0,1 0 0,-1 0 0,0 0 0,0 0 0,0 1 0,-1-1 0,1 0 0,0 1 0,-1 0 0,0-1 1,1 1-1,-1 0 0,0-1 0,0 1 0,-1 0 0,1 0 0,-1 0 0,1 0 0,-1 0 0,0 0 0,0 1-71,11 129 224,-10-131-223,0 0 0,0 1 0,1-1 0,-1 0 1,0 0-1,1 0 0,-1 1 0,1-1 0,0-1 0,-1 1 0,1 0 0,0 0 1,0-1-1,0 1 0,1-1 0,-1 0 0,0 1 0,0-1 0,1 0 0,-1 0 1,1-1-1,-1 1 0,1 0 0,-1-1 0,1 0 0,-1 1 0,1-1 0,0 0 1,-1 0-1,1-1 0,-1 1 0,1 0 0,0-1-1,6 0 0,0-1 0,0 0 0,-1-1 0,1 1-1,0-2 1,-1 1 0,0-1 0,0-1 0,1 0 0,3-5 4,0-2-1,-1 0 1,0 0 0,-1-1-1,0 0 1,-1-1 0,0 0 0,-1 0-1,-1-1 1,0 0 0,-2-1 0,1 1-1,-2-1 1,0 0 0,-1 0-1,0 0 1,-1-1 0,-1 1 0,-1-17-4,0 26 8,1 1 0,-1-1 0,0 0 0,0 1 0,-1-1 0,0 0 0,-1 1 0,1-1 0,-1 1 0,0-1 0,-1 1 0,1 0 0,-1 0 0,0 0 0,-3-3-8,6 8 1,-1 1 1,1 0 0,0-1 0,-1 1-1,1-1 1,0 1 0,-1 0 0,1-1 0,-1 1-1,1 0 1,-1 0 0,1-1 0,-1 1-1,1 0 1,-1 0 0,1 0 0,-1-1-1,1 1 1,-1 0 0,1 0 0,-1 0 0,1 0-1,-1 0 1,1 0 0,-1 0 0,0 0-1,1 0 1,-1 1 0,1-1 0,-1 0 0,1 0-1,-1 0 1,1 1 0,-1-1 0,1 0-1,0 0 1,-1 1 0,1-1 0,-1 0-1,1 1 1,-1-1 0,1 1 0,0-1 0,-1 0-1,1 1 1,0-1 0,0 1 0,-1-1-1,1 1 1,0-1 0,0 1 0,0-1-1,0 1 1,-1-1 0,1 1 0,0-1 0,0 1-1,0 0-1,-6 34 76,6-31-75,0-1 0,1 0-1,-1 1 1,1-1 0,0 0-1,0 0 1,0 1 0,1-1-1,-1 0 1,1 0 0,-1 0 0,1 0-1,0-1 1,0 1 0,0 0-1,1-1 1,-1 1 0,1-1-1,-1 0 1,1 0 0,0 0-1,0 0 1,0-1 0,0 1-1,0-1 1,0 1 0,0-1-1,0 0 1,1 0 0,-1-1 0,0 1-1,1-1 1,-1 1 0,0-1-1,3 0 0,6-1 6,0 0-1,-1 0 0,1-1 0,-1-1 1,1 0-1,-1-1 0,0 0 0,0 0 1,-1-1-1,1-1 0,-1 0 1,0 0-1,-1-1 0,1 0 0,4-5-5,2-3 15,-1 0-1,0-1 0,-1 0 1,-1-1-1,-1-1 0,0 0 0,-1-1 1,-1-1-15,11-33 50,-21 53-48,0 0 0,0 0 0,0 0 1,0 0-1,0 0 0,-1 0 0,1 0 0,0-1 0,0 1 0,0 0 0,0 0 0,0 0 0,-1 0 0,1 0 0,0 0 0,0 0 0,0 0 0,0 0 0,0 0 0,0 0 0,0-1 0,-1 1 0,1 0 0,0 0-2,-10 21 14,3-8 14,2 0-1,0 1 1,0-1 0,2 1 0,-1 1-1,2-1 1,0 0 0,1 1 0,0-1-1,1 1 1,0-1 0,2 0-1,-1 1 1,4 11-28,-2-22 3,-1 1 0,0-1-1,1 1 1,0-1 0,0 0 0,0 0-1,0 0 1,1-1 0,-1 1 0,1-1-1,0 0 1,0 0 0,0 0 0,1 0-1,-1-1 1,1 0 0,-1 0 0,1 0-1,0 0 1,0-1 0,0 0 0,0 0-1,0 0 1,0 0 0,0-1 0,1 0-3,3 0-1,0 0 1,0-1-1,0 0 1,0 0-1,0-1 0,0 0 1,0 0-1,-1-1 1,1-1-1,-1 1 1,0-1-1,0-1 1,0 1-1,-1-1 1,3-4 16,-1 0 0,0-1 0,0 0-1,-1 0 1,0-1 0,-1 0 0,-1 0 0,1-1-1,-2 1 1,0-2 0,2-5-16,-4 11 25,10 24 154,-11-13-179,0-1 0,0 0 0,1 0 0,-1-1 1,1 1-1,-1 0 0,1-1 0,0 1 0,0-1 1,0 0-1,0 0 0,0 0 0,1 0 0,-1-1 1,1 1-1,-1-1 0,1 0 0,-1 0 1,1 0-1,0-1 0,-1 1 0,1-1 0,0 0 1,0 0-1,0 0 0,6-1-3,-1 0 0,1 0 0,0-1 0,-1 0 0,1-1 0,-1 0 0,0 0 0,0-1 0,2-2 3,10-5-259,-2-1 0,0-2 0,0 1 0,-1-2 0,-1-1 0,0 0 0,-1-1 259,56-82-6438,-48 51 1881</inkml:trace>
  <inkml:trace contextRef="#ctx0" brushRef="#br0" timeOffset="79777.761">31004 6982 8154,'-2'8'1982,"-9"27"3526,12 17-2680,0-51-2824,-1-1-1,1 1 1,0-1-1,-1 1 1,1-1-1,0 1 1,-1-1-1,1 0 1,0 1 0,0-1-1,-1 0 1,1 1-1,0-1 1,0 0-1,0 0 1,-1 0-1,1 0 1,0 0 0,0 0-1,0 0 1,0 0-1,-1 0 1,1 0-1,0 0 1,0 0-1,0 0 1,-1-1 0,1 1-1,0 0 1,0-1-1,-1 1 1,1-1-1,0 1 1,-1-1-1,1 1 1,0-1 0,-1 1-1,1-1 1,-1 0-1,1 1 1,-1-1-1,1 0 1,-1 1-1,1-1 1,-1 0 0,0 0-1,1 1 1,-1-1-1,0 0 1,0 0-1,0 0 1,0 1-1,1-1 1,-1 0-4,0 1 0,-1-1 8,1 0 0,0 1 0,0-1 0,0 1 0,0-1 0,0 0-1,0 1 1,0-1 0,0 0 0,0 1 0,0-1 0,0 1 0,0-1 0,0 0 0,1 1 0,-1-1 0,0 1 0,0-1 0,1 0 0,-1 1 0,1-1-1,-1 1 1,0-1 0,1 1 0,-1-1 0,1 1 0,-1 0 0,1-1 0,-1 1 0,1-1 0,-1 1 0,1 0 0,-1 0 0,1-1 0,0 1 0,-1 0-1,1 0 1,-1 0 0,1-1 0,0 1 0,-1 0 0,1 0 0,0 0 0,-1 0 0,1 0 0,-1 0 0,1 1 0,0-1 0,-1 0 0,1 0 0,-1 0 0,1 0-1,0 1 1,-1-1 0,1 0 0,-1 1 0,1-1 0,-1 0 0,1 1-8,6 1 41,0-1 1,-1 1-1,1-2 0,0 1 1,0-1-1,1 1 0,-1-2 1,0 1-1,0-1 1,0 0-1,-1-1 0,1 0 1,0 0-1,0 0 0,0-1-41,18-8 25,-1 0-1,0-2 0,0 0 0,-1-2 1,-1-1-1,-1 0 0,0-2 1,-2 0-1,8-9-24,-14 15 15,-1-1 0,0-1 0,-1 0 0,-1 0-1,0-1 1,0-1 0,-2 1 0,0-1 0,-1-1 0,-1 1 0,4-15-15,-9 30 8,-1 0 0,0 0 1,1 1-1,-1-1 0,1 0 0,-1 0 1,0 0-1,0 0 0,0 1 0,1-1 0,-1 0 1,0 0-1,0 0 0,0 0 0,0 0 1,0 0-1,-1 1 0,1-1 0,0 0 0,0 0 1,0 0-1,-1 0 0,1 0 0,-1 1 1,1-1-1,0 0 0,-1 0 0,1 1 0,-1-1 1,0 0-1,1 1 0,-1-1 0,0 0 1,1 1-1,-1-1 0,0 1 0,1-1 0,-1 1 1,0 0-1,0-1 0,0 1 0,0 0 1,1-1-1,-1 1 0,0 0 0,0 0 1,0 0-1,0 0 0,0 0 0,0 0 0,1 0 1,-1 0-1,0 0 0,0 0 0,0 0 1,0 1-1,0-1 0,1 0 0,-1 1 0,-1-1-8,-3 6 47,-1-1-1,1 1 0,0 0 0,0 0 0,1 0 0,0 0 0,0 1 1,0 0-1,1 0 0,0 0 0,1 0 0,-1 1 0,1-1 1,1 1-1,-1-1 0,1 1 0,1-1 0,-1 1 0,1 0 0,1-1 1,-1 1-1,1 0 0,1-1 0,-1 1 0,1-1 0,1 0 0,-1 1 1,1-1-1,1 0 0,-1 0 0,1-1 0,0 1 0,1 0-46,156 142 30,-152-134-31,0 0 0,-1 1 1,-1 0-1,0 0 0,-1 0 1,-1 1-1,0 0 0,-1 0 1,-1 1-1,-1-1 0,-1 0 1,0 9 0,-2-15 36,0 1 0,-1-1 0,0 0 0,-1 0 0,-1 0 0,1-1 0,-2 1 0,1-1 0,-1 0 0,-1 0 0,0 0 0,0-1 0,-1 0 0,0 0 0,-1 0 0,0-1 0,0-1 0,-1 1 0,0-1 0,0-1 0,-9 6-36,-13-1 312,31-12-310,-1 1 0,1 0 0,-1-1 0,1 1 0,-1 0 0,1-1 0,-1 1 0,1-1 0,0 1 0,-1-1 0,1 1 0,-1-1 0,1 1 0,0-1 0,0 1 0,-1-1 0,1 0 0,0 1 0,0-1 0,0 1 0,-1-1 0,1 0 0,0 1 0,0-1 0,0 0 0,0 1 0,0-1 0,0 1 0,0-1 0,1 0 0,-1 1 0,0-1 0,0 0 0,0 1 0,1-1 0,-1 1 0,0-1 0,1 1 0,-1-1 0,0 1 0,1-1 0,-1 1 0,1-1 0,-1 0-2,132-296-44,-29-17 3,-32 32-11,-62 234 57,-9 48-5,0 0 0,1-1 1,-1 1-1,0 0 0,1 0 0,-1-1 0,0 1 0,0 0 1,1 0-1,-1-1 0,0 1 0,0 0 0,1-1 1,-1 1-1,0-1 0,0 1 0,0 0 0,0-1 1,1 1-1,-1 0 0,0-1 0,0 1 0,0-1 1,0 1-1,0 0 0,0-1 0,0 1 0,0-1 1,0 1-1,0 0 0,0-1 0,0 1 0,-1-1 0,1 1 1,0 0-1,0-1 0,0 1 0,0 0 0,-1-1 1,1 1-1,0 0 0,0-1 0,-1 1 0,1 0 1,0 0-1,-1-1 0,1 1 0,0 0 0,-1 0 1,1-1-1,0 1 0,-1 0 0,1 0 0,0 0 0,-1 0 1,1 0-1,-1-1 0,1 1 0,0 0 0,-1 0 1,1 0-1,-1 0 0,1 0 0,0 0 0,-1 0 1,0 1-1,-14 22 7,3 2 19,1 0 1,2 1 0,0 0-1,2 0 1,1 1-1,1 0 1,1 1-1,1-1 1,2 6-27,0-26-1,1 1-1,1-1 1,0 1 0,0 0 0,0-1 0,1 1 0,0-1 0,0 0-1,1 0 1,0 0 0,0 0 0,1 0 0,0 0 0,0-1 0,1 0 0,-1 0-1,1 0 1,1 0 0,-1-1 0,6 4 1,-8-7 0,0 0 1,0 0-1,0-1 1,0 1-1,1-1 0,-1 0 1,1 0-1,-1 0 1,1-1-1,-1 1 1,1-1-1,-1 1 0,1-1 1,-1 0-1,1-1 1,0 1-1,-1-1 0,1 1 1,-1-1-1,1 0 1,-1 0-1,0-1 0,1 1 1,-1-1-1,0 1 1,0-1-1,0 0 0,0 0 1,0-1-1,-1 1 1,1-1-1,-1 1 0,2-2 0,7-8 18,-1-1 0,0 0-1,-1 0 1,-1-1-1,0 0 1,5-14-18,33-71 98,-44 97-99,-1 1-1,1 0 1,0-1-1,0 1 0,0 0 1,0 0-1,1 0 1,-1 1-1,0-1 1,0 0-1,0 1 0,1-1 1,-1 1-1,0 0 1,1 0-1,-1 0 0,0 0 1,1 0-1,-1 0 1,0 1-1,1-1 0,-1 1 1,0-1-1,0 1 1,0 0-1,0 0 1,0 0-1,0 0 0,0 1 1,0-1-1,0 0 1,1 2 1,11 3-10,29 11-20,-8-3 17,1-1 1,0-1-1,0-2 0,3-1 13,-38-9-23,1 1 0,-1 0 0,1-1 0,-1 1 0,1-1-1,-1 0 1,1 1 0,-1-1 0,1 0 0,-1 0 0,1 0 0,-1 0 0,1 0 0,-1 0 0,1-1 0,-1 1 0,1 0-1,-1-1 1,0 1 0,1-1 0,-1 0 0,1 1 0,-1-1 0,0 0 0,0 0 0,1 0 0,-1 0 0,0 0-1,0 0 1,0 0 0,0 0 0,0 0 0,0 0 0,0-1 0,-1 1 0,1 0 0,0-1 0,-1 1 0,1-1 0,-1 1-1,1 0 1,-1-1 0,0 1 0,1-1 0,-1 0 23,-1-3-327,1 1 0,-1 0 0,0-1 1,0 1-1,0 0 0,0 0 0,-1-1 0,0 1 0,0 0 0,0 0 0,0 1 1,-1-1-1,1 0 0,-1 1 0,0 0 0,0-1 0,0 1 0,-3-2 327,-47-44-4271</inkml:trace>
  <inkml:trace contextRef="#ctx0" brushRef="#br0" timeOffset="80042.309">31152 6201 11763,'-35'4'3048,"16"-7"857,18-1-3241,12-4-600,11-5-8,12-10-56,19-9 264,-2-3-736,-2 11-3425,-14 7 1145</inkml:trace>
  <inkml:trace contextRef="#ctx0" brushRef="#br0" timeOffset="81053.628">27471 9416 6049,'44'-340'8957,"-37"273"-6715,-7 65-2172,-1 1 0,0-1 0,-1 1 0,1 0 1,0-1-1,0 1 0,-1 0 0,1 0 0,0 0 1,-1 0-1,1 0 0,-1 0 0,0 0 0,1 1 0,-1-1 1,1 0-1,-1 1 0,0-1 0,0 1 0,1 0 0,-1 0 1,0 0-1,0 0 0,1 0 0,-1 0 0,0 0 1,0 0-1,0 0 0,1 1 0,-1-1 0,0 1 0,1 0 1,-1-1-1,1 1 0,-1 0 0,0 0 0,1 0 1,0 0-1,-1 0 0,1 0-70,-8 5 35,1 0-1,0 0 1,0 0-1,1 1 1,-1 1 0,2-1-1,-1 1 1,1 0-1,0 1 1,1-1 0,0 1-1,0 0 1,1 0-1,0 1 1,1-1 0,0 1-1,0 0 1,1 0-1,0 5-34,-6 21 120,1 1 0,3 0 1,1 1-1,1-1 0,2 0 0,4 24-120,31 168 189,-21-161-167,3 0 0,3-1-1,21 45-21,-10-53 164,-47-94 362,-35-180-214,36 137-366,-4 1 0,-3 0 0,-5-3 54,21 71-50,9 23-16,4 8 33,0 1-1,2-1 1,1 0-1,1-1 1,1 0-1,0-1 1,7 7 33,-15-20-5,1-1 0,0 0 1,0 0-1,0 0 0,1-1 1,0 1-1,0-1 0,0-1 1,0 1-1,1-1 0,0 0 1,0-1-1,0 1 0,0-1 1,1-1-1,-1 1 0,1-1 1,-1-1-1,1 0 0,0 0 1,0 0-1,0-1 0,0 0 1,-1 0-1,1-1 0,0 0 1,0 0-1,-1-1 0,1 0 1,-1-1-1,1 1 0,3-3 5,-2-1 12,-1 0-1,1-1 0,-1 0 1,-1 0-1,0-1 1,0 1-1,0-2 0,-1 1 1,0-1-1,0 0 0,-1 0 1,0 0-1,-1-1 0,0 0 1,-1 0-1,0 0 1,0 0-1,-1 0 0,0-1 1,-1 1-1,0-1 0,-1 1 1,0-1-1,-1 1 0,0-1 1,0 1-1,-4-11-11,-4 3 93,-1 34 15,14 91 95,-3-101-197,0 1 1,0-1-1,0 0 0,1 1 0,0-1 1,0 0-1,0 0 0,1 0 0,0 0 1,0-1-1,1 1 0,-1-1 0,1 0 1,0 0-1,1 0 0,-1 0 0,1-1 1,0 0-1,0 0 0,0 0 0,1 0 1,3 1-7,-6-4-1,0-1 1,0 1-1,0-1 1,0 0-1,0 0 1,0 0-1,0 0 1,0 0-1,0-1 1,0 1-1,0-1 1,0 0-1,0 0 1,0 0-1,0 0 1,0-1-1,-1 1 1,1-1 0,0 0-1,-1 1 1,1-1-1,-1 0 1,0 0-1,2-3 1,45-60 14,-46 61-12,71-120 96,-57 102-90,-15 21-8,-1 1-1,0 0 1,1-1-1,-1 1 0,0 0 1,1 0-1,-1 0 1,1 0-1,-1 0 1,0 0-1,1 1 0,-1-1 1,0 0-1,1 1 1,-1-1-1,0 1 0,1-1 1,-1 1-1,0 0 1,0-1-1,0 1 1,0 0-1,1 0 0,-1 0 1,0 0-1,-1 0 1,1 0-1,0 0 1,0 0-1,0 0 0,-1 0 1,1 1-1,0-1 1,-1 0-1,1 0 1,-1 1-1,1-1 0,-1 0 1,0 1-1,0-1 1,0 1-1,0-1 1,1 0-1,-2 1 0,1 0 1,2 2 0,7 20 7,-2-7 15,0 0 0,0-1 0,2 0 0,0 0-1,0-1 1,5 5-22,-12-18 3,1 1-1,-1 0 0,1-1 0,0 1 1,0-1-1,0 0 0,0 0 1,0 0-1,0 0 0,0-1 0,1 1 1,-1-1-1,1 0 0,-1 0 1,1 0-1,-1-1 0,1 1 0,0-1 1,-1 1-1,1-1 0,0-1 1,-1 1-1,1 0 0,0-1 0,-1 0 1,1 0-1,-1 0 0,1 0 1,0-1-3,7-3 5,0 0 1,0-1 0,-1 0 0,0-1 0,-1 0 0,1 0 0,-1-1 0,4-5-6,-6 7 3,-1 0 0,1 0 0,-1-1 0,-1 0 0,1 0 0,-1-1 1,0 1-1,-1-1 0,0 0 0,0 0 0,-1 0 0,0-1 0,0 1 1,1-9-4,-4 13-119,0 1 1,-1 0 0,1 0 0,-1 0 0,0-1 0,0 1-1,0 0 1,-1 0 0,1 0 0,-1 0 0,1 1 0,-1-1-1,0 0 1,0 1 0,0-1 0,-1 1 0,1-1 0,-1 1 118,-49-36-5412,50 37 5153,-39-22-4557</inkml:trace>
  <inkml:trace contextRef="#ctx0" brushRef="#br0" timeOffset="81265.134">28000 9088 11130,'-12'-6'3377,"7"2"544,9 2-3097,5 1-496,7-1-184,9-2-968,0 5 176,10 10-3273,-4 1 240</inkml:trace>
  <inkml:trace contextRef="#ctx0" brushRef="#br0" timeOffset="81966.32">28735 9222 7906,'-1'-1'102,"0"0"1,1 0-1,-1 1 1,0-1-1,1 0 1,-1 1-1,0-1 1,0 1-1,1-1 1,-1 1-1,0-1 1,0 1-1,0-1 1,0 1-1,0 0 1,0-1-1,0 1 1,0 0-1,0 0 1,0 0-1,0 0 1,0 0-1,0 0 1,0 0-1,0 0 1,1 0-1,-1 0 1,0 1-1,0-1 1,0 0-1,0 1 1,0-1-1,0 1 1,0-1-1,0 1 1,1-1-1,-1 1 1,0-1-1,0 1 1,1 0-1,-1-1 1,0 1-1,1 0 1,-1 0-1,1 0 1,-1-1-1,1 1 1,-1 0-1,1 0 1,0 0-103,-8 11 347,0 1 0,2-1 1,0 1-1,0 0 0,1 1 0,1-1 1,0 1-1,0 0 0,2 0 1,0 2-348,1-5 291,1-1 1,0 1 0,0 0-1,1-1 1,1 1 0,0-1 0,0 1-1,1-1 1,0 0 0,1 0 0,0 0-1,5 7-291,-8-14 2,1 1 0,0-1 0,0 0 0,0 0-1,1 0 1,-1 0 0,1-1 0,-1 1 0,1 0-1,0-1 1,0 0 0,0 0 0,0 0 0,1 0 0,-1 0-1,1-1 1,-1 1 0,1-1 0,-1 0 0,1 0 0,-1 0-1,1-1 1,0 1 0,0-1 0,-1 0 0,1 0-1,0 0 1,0-1 0,-1 1 0,2-1-2,3-1 5,-1-1 1,0 0-1,0 0 1,0 0 0,-1-1-1,1 0 1,-1 0-1,0-1 1,0 0-1,0 0 1,0 0-1,-1-1 1,0 0-1,0 0 1,-1 0-6,16-24 38,-1-1 0,-2 0 0,-1-1 0,-1-1 0,-2 0 0,-2-1 0,0-1 0,-3 0 0,-1 0 0,-1 0 0,0-35-38,-16-15 98,10 84-91,0 0 1,0 1 0,0-1 0,0 0-1,0 0 1,0 1 0,0-1-1,0 0 1,0 0 0,-1 1 0,1-1-1,0 0 1,0 1 0,-1-1-1,1 0 1,0 1 0,-1-1 0,1 0-1,-1 1 1,1-1 0,-1 1-1,1-1 1,-1 1 0,0-1 0,1 1-1,-1-1 1,1 1 0,-1 0-1,0-1 1,1 1 0,-1 0 0,0-1-1,0 1 1,1 0 0,-1 0-1,0 0 1,0 0 0,1 0 0,-1 0-1,0 0 1,0 0 0,1 0-1,-1 0 1,0 0 0,0 0 0,1 0-1,-1 1 1,0-1-8,-20 34 634,19-24-580,1 1 0,0 0 0,0 0 0,1 0 1,0 0-1,1 0 0,0 0 0,1 0 0,0 0 0,1 0 0,0-1 0,1 1 1,0-1-1,1 0 0,0 0 0,0-1 0,1 1 0,0-1 0,1 0 0,0-1 1,0 0-1,1 0 0,0 0 0,3 1-54,-10-7 0,0 0-1,1 0 1,-1-1 0,1 1 0,0 0-1,0-1 1,-1 1 0,1-1 0,0 0-1,0 0 1,0 0 0,1 0 0,-1 0-1,0 0 1,0 0 0,0-1 0,1 1-1,-1-1 1,0 1 0,1-1 0,-1 0-1,0 0 1,1 0 0,-1 0 0,0 0-1,1-1 1,-1 1 0,0-1 0,0 0-1,1 1 1,-1-1 0,0 0 0,0 0-1,0-1 1,0 1 0,0 0 0,0-1-1,0 1 1,-1-1 0,1 1-1,0-1 1,0-1 0,3-9 4,-1 1 0,0-1 0,-1 0 0,0 0-1,-1 0 1,-1 0 0,1-1 0,-2-2-4,-4-15-84,-3 53-73,6-4 155,0 0 0,1 0 0,0 0 1,2 0-1,0 0 0,1 0 0,1 0 1,1-1-1,1 1 0,0 0 2,-5-17 1,0 1 0,-1-1-1,1 0 1,0 1 0,0-1-1,0 0 1,0 0-1,0 0 1,0 1-1,0-1 1,1-1 0,-1 1-1,1 0 1,-1 0-1,1 0 1,0-1-1,0 1 1,0-1 0,0 1-1,0-1 1,0 0-1,0 0 1,0 0-1,1 0 1,-1 0 0,0 0-1,2-1 0,3-1 2,1-1 0,-1 1 0,1-2 1,-1 1-1,1-1 0,-1 0 0,0-1 0,0 0 0,-1 0 0,1 0 0,-1-1 0,0 0 0,0 0 1,-1 0-1,1-1 0,-1 0 0,0 0 0,-1 0 0,1-1 0,-1 0 0,2-6-2,10-10 28,-2-1 0,0-1 0,-2-1 0,-1 1 0,0-2 0,-3 0 0,0 0 0,2-14-28,-10 32 278,-1 28 20,2-11-288,1-1-1,0 0 0,0 0 1,1 0-1,0 0 1,0 0-1,1-1 0,-1 1 1,2-1-1,-1 0 0,1 0 1,0 0-1,0-1 1,0 0-1,1 0 0,0 0 1,0 0-1,0-1 0,0 0 1,1-1-1,0 1 1,-1-1-1,1 0 0,0-1 1,1 0-1,-1 0 0,0-1 1,1 1-1,-1-2 1,1 1-1,-1-1 0,1 0 1,-1 0-1,2-1-9,-1 0-114,-1 0 1,0 0-1,0 0 0,0-1 1,0 0-1,0 0 0,0-1 1,-1 0-1,1 0 0,-1-1 1,5-2 113,-9 4-89,0 1 1,0-1 0,0 0 0,0 0 0,0 0 0,-1 0-1,1 0 1,-1 0 0,0-1 0,1 1 0,-1 0 0,0-1 0,0 1-1,0-1 1,-1 1 0,1-1 0,0 1 0,-1-1 0,0 1 0,0-1-1,0 0 1,0 1 0,0-1 0,0 1 0,-1-1 0,1 0-1,-1 1 1,0-1 0,1 1 0,-1-1 0,0 1 0,-1 0 0,0-2 88,-20-33-4380,-9-8-788</inkml:trace>
  <inkml:trace contextRef="#ctx0" brushRef="#br0" timeOffset="82237.652">29375 8439 13387,'-21'-11'4129,"2"13"624,9 1-3433,10-2-1320,6 4-880,1 2-720,6 7-3154,-1 0 73</inkml:trace>
  <inkml:trace contextRef="#ctx0" brushRef="#br0" timeOffset="82577.644">30021 8412 7330,'-17'-5'4825,"-2"25"-769,-1 24-767,8 13-2593,3 31-224,4 8-96,5 6-79,8-55 63,1 1-240,14 40-88,-2-33 0,2-16-136,-2-11-232,-17-31-673,-10-11-423,-9-16 3601,-5-10-6458,-10-40 3224</inkml:trace>
  <inkml:trace contextRef="#ctx0" brushRef="#br0" timeOffset="82997.618">29828 8490 8138,'24'-56'5515,"36"-11"-3453,-44 55-1839,1 0 0,0 0 0,1 2 0,1 0 0,-1 1 0,1 1 1,1 1-1,-1 1 0,1 0 0,1 2 0,-1 0 0,0 1 0,18 0-223,-35 2 20,0 1 1,0-1 0,0 1-1,0-1 1,0 1 0,0 0-1,0 0 1,0 0 0,1 1-1,-1-1 1,0 1 0,0-1-1,0 1 1,-1 0-1,1 0 1,0 0 0,0 1-1,0-1 1,-1 1 0,1 0-1,-1-1 1,1 1 0,-1 0-1,0 0 1,0 1 0,0-1-1,0 0 1,0 1 0,0-1-1,0 1 1,-1 0 0,0-1-1,1 1 1,-1 0 0,0 0-1,0 0 1,-1 0 0,1 0-1,0 0 1,-1 0 0,0 0-1,0 0 1,0 0-1,0 0 1,-1 2-21,-5 15 229,-2-1 1,0 0-1,-2 0 0,0-1 0,-1 0 1,0-1-1,-2 0 0,-2 2-229,6-6 132,-118 149 1099,108-138-1080,19-24-152,0 0 1,1 0-1,-1-1 1,0 1-1,0 0 1,1 0-1,-1 0 1,0 0-1,0-1 1,0 1 0,1 0-1,-1 0 1,0 0-1,1 0 1,-1 0-1,0 0 1,0 0-1,1 0 1,-1 0-1,0 0 1,0 0 0,1 0-1,-1 0 1,0 0-1,1 0 1,-1 0-1,0 0 1,0 0-1,1 0 1,-1 1-1,0-1 1,0 0-1,0 0 1,1 0 0,-1 0-1,0 1 1,0-1-1,0 0 1,1 0-1,-1 0 1,0 1-1,0-1 1,0 0-1,0 0 1,1 1 0,-1-1-1,0 0 1,0 0-1,0 1 1,0-1-1,0 0 1,0 0-1,0 1 1,0-1-1,0 0 1,0 0 0,0 1-1,0-1 1,0 0-1,0 1 1,1-2-4,11-3-28,2-3 17,1 0 0,0 1 0,0 1 0,0 1 0,1 0 1,0 1-1,0 0 0,0 1 0,0 1 0,0 1 0,0 0 0,0 1 0,0 1 0,0 0 0,0 1 0,-1 1 0,7 2 15,-16-4-2,-1 1-1,1-1 0,-1 1 1,0 0-1,0 0 1,0 1-1,0 0 1,0-1-1,-1 1 0,0 1 1,0-1-1,0 1 1,0 0-1,-1 0 0,1 0 1,-1 0-1,-1 0 1,1 1-1,-1-1 1,0 1-1,0 0 0,0 0 1,-1-1-1,0 1 1,0 0-1,-1 0 0,1 0 1,-1 1-1,-1-1 1,1 0-1,-1 2 3,-3 1 32,0 1-1,-1-1 1,1 0 0,-2-1-1,1 1 1,-1-1 0,-1 0-1,0 0 1,0-1 0,0 0-1,-1 0 1,0 0 0,0-1-1,-1 0-31,3-1 37,-264 179 989,234-157-1520,53-24-2712,-13-3 2801,1-1-1,-1 0 0,0 0 1,1 0-1,-1 0 0,0-1 1,0 1-1,0-1 0,0 0 1,-1 0-1,1-1 0,0 1 1,-1-1-1,1 0 0,-1 0 1,1-1 405,27-24-2944</inkml:trace>
  <inkml:trace contextRef="#ctx0" brushRef="#br0" timeOffset="83314.325">30303 8798 5761,'0'-73'6275,"0"73"-6174,0 1 0,0-1-1,0 1 1,-1-1 0,1 1 0,0-1 0,0 0-1,0 1 1,0-1 0,-1 1 0,1-1 0,0 0 0,-1 1-1,1-1 1,0 1 0,0-1 0,-1 0 0,1 0-1,-1 1 1,1-1 0,0 0 0,-1 1 0,1-1-1,-1 0 1,1 0 0,0 0 0,-1 0 0,1 1 0,-1-1-1,1 0 1,-1 0 0,1 0 0,-1 0 0,1 0-1,-1 0 1,1 0 0,-1 0 0,1 0 0,0-1 0,-1 1-1,1 0 1,-1 0 0,1 0 0,-1 0 0,1-1-1,0 1 1,-1 0 0,1 0 0,-1-1 0,1 1 0,0 0-1,-1-1-100,0 12 209,0 0 0,1 0 0,0 0 0,0 0 0,1 0 0,1 0 0,0 0-1,0-1 1,1 1 0,1-1 0,0 1 0,0-1 0,1 0 0,0-1 0,0 1-1,4 3-208,-6-11 13,0 1-1,0-1 0,0 0 1,0 1-1,0-1 0,1 0 0,-1-1 1,1 1-1,0-1 0,-1 0 1,1 1-1,0-2 0,0 1 0,-1 0 1,1-1-1,0 0 0,0 1 0,0-2 1,0 1-1,0 0 0,0-1 1,-1 0-1,1 0 0,0 0 0,0 0 1,-1 0-1,1-1 0,-1 0 1,1 1-1,-1-1 0,0-1 0,0 1 1,0 0-1,0-1 0,0 0 1,0 0-1,-1 1 0,1-2-12,101-143 166,-38 46-70,-45 87-91,-10 42-22,-5-1 4,-5-16 16,1 0-1,0 0 1,1-1 0,0 1-1,1-1 1,0 0-1,0 0 1,1 0-1,3 4-2,-6-13-42,0 1-1,-1-1 0,1 0 1,0 0-1,0 0 1,0 1-1,0-2 1,0 1-1,0 0 0,0 0 1,0-1-1,0 1 1,0-1-1,0 0 1,1 1-1,-1-1 0,0 0 1,0 0-1,0-1 1,0 1-1,1 0 0,-1-1 1,0 1-1,0-1 1,0 0-1,0 1 1,0-1-1,0 0 0,0 0 1,0-1-1,-1 1 1,1 0-1,0-1 0,-1 1 1,1-1-1,-1 1 1,1-1-1,-1 1 1,0-1-1,1 0 0,-1 0 1,0 0 42,16-19-1088,0 0 1,-1-2-1,-1 0 0,9-20 1088,8-12-2821,17-22-764</inkml:trace>
  <inkml:trace contextRef="#ctx0" brushRef="#br0" timeOffset="83824.144">31085 8317 4897,'-7'4'4767,"0"10"-3305,5-10-639,-40 84 3587,-18 53-1898,52-123-2213,2-6-86,0 0-1,1 1 1,1 0 0,0-1 0,1 2 0,0-1 0,1 0 0,0 1 0,1 11-213,1-24 3,0 1 0,1-1 0,-1 0 0,1 1 0,-1-1 0,1 0-1,-1 1 1,1-1 0,0 0 0,-1 1 0,1-1 0,0 0 0,0 0 0,0 0 0,0 0 0,0 0 0,0 0 0,1 0 0,-1 0 0,0 0 0,0-1 0,1 1 0,-1 0-1,0-1 1,1 1 0,-1-1 0,0 0 0,1 1 0,-1-1 0,1 0 0,-1 0 0,1 0 0,-1 0 0,1 0 0,-1 0 0,0 0 0,1 0 0,-1-1 0,1 1 0,-1-1 0,0 1-1,1-1 1,-1 1 0,0-1 0,1 0 0,-1 1 0,0-1 0,0 0 0,0 0 0,0 0 0,0 0 0,0 0 0,1-1-3,8-7 0,1-1 1,-2-1-1,1 0 1,-1 0 0,-1-1-1,0 0 1,-1 0-1,0-1 1,-1 0-1,2-4 0,6-19 44,0-1 0,-3 0 0,-1-1 0,0-7-44,-7 31 11,37-247 38,-40 320-10,-5-7 112,1-29-20,1 0-1,1 0 0,2 1 0,0-1 0,1 1 1,1-1-1,1 0 0,1 0 0,2 0 1,2 6-131,-5-23 3,-1 0 0,2-1 0,-1 1 1,1-1-1,0 0 0,0 0 0,0 0 1,0 0-1,1-1 0,0 0 0,0 0 1,0 0-1,1 0 0,-1-1 0,1 0 0,0 0 1,-1-1-1,1 0 0,1 0 0,-1 0 1,0 0-1,0-1 0,1 0 0,-1-1 1,1 1-1,-1-1 0,0 0 0,1-1 1,-1 0-1,1 0 0,-1 0 0,0-1 1,0 0-1,0 0 0,0 0 0,0-1 1,4-2-4,0-3 4,0-1 1,-1 0-1,0 0 0,0-1 1,-1 0-1,0-1 1,-1 0-1,-1 0 1,1-1-1,-2 1 1,1-1-1,-2 0 1,0-1-1,0 1 1,-1-1-1,-1 0 1,0 0-1,0 0 0,-2 0 1,1-4-5,-1 13 3,1-1 0,-1 1-1,1-1 1,-1 1 0,0-1 0,-1 1 0,1 0-1,-1-1 1,0 1 0,0-1 0,0 1 0,-1 0 0,0 0-1,0 0 1,0 0 0,0 0 0,0 0 0,-1 0-1,1 1 1,-1-1 0,0 1 0,0 0 0,-1-1 0,1 2-1,-1-1 1,1 0 0,-5-1-3,3 4-1,1 1 0,-1 0 1,1 1-1,0-1 0,-1 1 0,1 0 1,0 0-1,0 0 0,0 0 0,0 1 1,1 0-1,-1 0 0,0 0 0,1 0 1,0 0-1,0 1 0,0-1 0,0 1 1,1 0-1,-1 0 0,1 0 0,0 0 1,0 0-1,0 3 1,-4 2 5,0 0 8,1-1 0,-1 1 0,1 0 1,1 0-1,0 1 0,0-1 0,1 1 0,0 0 1,1 0-1,0 0 0,0 0 0,1 6-13,1-16-27,0 1 0,0 0 0,0 0 0,0 0 0,0-1 0,0 1-1,0 0 1,0 0 0,1-1 0,-1 1 0,0 0 0,1 0 0,-1-1 0,0 1-1,1 0 1,-1-1 0,1 1 0,-1 0 0,1-1 0,-1 1 0,1-1 0,0 1-1,-1-1 1,1 1 0,0-1 0,-1 0 0,1 1 0,0-1 0,0 0 0,-1 1-1,1-1 1,0 0 0,0 0 0,-1 0 0,1 0 0,0 0 0,0 0 0,0 0-1,-1 0 1,1 0 0,0 0 0,0 0 0,-1 0 0,1 0 0,0-1 0,0 1-1,-1 0 1,1-1 0,0 1 0,0 0 0,0-1 27,32-26-6209,-15 2 1597</inkml:trace>
  <inkml:trace contextRef="#ctx0" brushRef="#br0" timeOffset="84124.566">31646 8134 8930,'-63'88'8864,"0"-1"-5632,63-87-3216,-1 1 0,1-1 0,-1 0 0,1 1 0,0-1 0,-1 1 0,1 0 0,0-1 0,-1 1 0,1-1 0,0 1 0,0-1 0,0 1 0,-1 0 0,1-1 0,0 1 0,0 0 0,0-1 0,0 1 0,0-1 0,0 1 0,0 0 0,0-1 0,0 1 0,1 0 0,-1-1 0,0 1 0,0-1 0,0 1 0,1 0 0,-1-1 0,0 1 0,1-1 0,-1 1 0,0-1 0,1 1 0,-1-1 0,1 1 0,-1-1 0,1 0 0,-1 1 0,1-1 0,-1 1 0,1-1 0,-1 0 0,1 0 0,0 1 0,-1-1 0,1 0 0,0 0-16,36 1-33,-31-2 23,13-1-223,0-2-1,0-1 1,-1 0-1,0-1 0,0-1 1,0-1-1,12-7 234,-30 14-9,1 1 0,0-1 0,0 1 0,0-1 0,-1 1 0,1-1 0,0 1 0,0-1 0,0 1 0,0 0 0,0-1 0,0 1 0,0 0 0,0 0 0,0 0 0,0 0 0,0 0 0,0 0 0,0 0 0,0 0 0,0 0 0,0 0 0,0 1 0,0-1 0,0 0 0,0 1 0,-1-1 0,1 1 0,0-1 0,0 1 0,0-1 0,0 1 0,-1-1 0,1 1 0,0 0 0,-1-1 0,1 1 0,0 0 0,-1 0 0,1 0 0,-1 0 0,1-1 0,-1 1 0,1 0 0,-1 0 0,0 0 0,0 0 0,1 0 0,-1 0 0,0 0 0,0 0 0,0 0 0,0 0 0,0 0 0,0 0 0,0 1 9,-3 10 237,0 1-1,-1-1 1,-1 0-1,0 0 1,0 0-1,-1-1 1,-4 6-237,-3 5 383,-5 13 134,-2-1-1,-1-1 1,-2-1-1,-13 13-516,14-25 79,22-20-89,0 1 1,-1-1 0,1 0-1,0 0 1,0 1 0,0-1-1,-1 0 1,1 0 0,0 0-1,0 1 1,-1-1 0,1 0-1,0 0 1,0 0 0,-1 0-1,1 0 1,0 0 0,0 1-1,-1-1 1,1 0-1,0 0 1,-1 0 0,1 0-1,0 0 1,0 0 0,-1 0-1,1 0 1,0 0 0,-1-1-1,1 1 1,0 0 0,0 0-1,-1 0 1,1 0 0,0 0-1,-1 0 1,1 0 0,0-1-1,0 1 1,0 0 0,-1 0-1,1 0 1,0-1-1,0 1 1,0 0 0,-1 0-1,1-1 1,0 1 0,0 0-1,0 0 1,0-1 0,0 1-1,0 0 1,-1 0 0,1-1-1,0 1 1,0 0 0,0-1-1,0 1 1,0 0 0,0 0-1,0-1 1,0 1 0,0 0-1,0-1 1,1 1-1,-1 0 1,0 0 0,0-1 9,5-25-945,-4 23 798,22-100-6335,-11 35 2011</inkml:trace>
  <inkml:trace contextRef="#ctx0" brushRef="#br0" timeOffset="85360.471">31881 8088 8994,'-3'41'3414,"-4"121"2617,7-161-6011,0 1 0,0 0 1,0 0-1,0-1 1,0 1-1,0 0 0,0 0 1,0-1-1,1 1 1,-1 0-1,1 0 1,-1-1-1,1 1 0,0-1 1,0 1-1,0-1 1,0 1-1,0-1 0,0 1 1,0-1-1,0 0 1,0 1-1,1-1 0,-1 0 1,0 0-1,1 0 1,-1 0-1,1 0 0,-1-1 1,1 1-1,0 0 1,-1-1-1,1 1 1,0-1-1,-1 1 0,1-1 1,0 0-1,0 0 1,-1 0-1,1 0 0,0 0 1,0 0-1,0 0 1,-1 0-1,1-1 0,1 0-20,6-3 15,0-1 0,-1 0 0,1-1 0,-1 0 0,0 0 0,-1 0 0,0-1-1,0 0 1,0-1 0,-1 0 0,0 0 0,0 0 0,-1-1 0,0 1 0,-1-1-1,0 0 1,0-1 0,-1 1 0,0-1 0,0-2-15,9-49 132,-12 61-118,0 0 0,0 0 0,-1 0 0,1 0 1,0 0-1,0 0 0,-1 0 0,1 0 0,0 0 0,0 0 0,0 0 0,0 0 1,-1 0-1,1 0 0,0 0 0,0-1 0,0 1 0,0 0 0,-1 0 0,1 0 1,0 0-1,0 0 0,0-1 0,0 1 0,0 0 0,0 0 0,-1 0 0,1-1 1,0 1-1,0 0 0,0 0 0,0 0 0,0-1 0,0 1 0,0 0 0,0 0 1,0 0-15,-8 21 414,1 2-164,0 0-1,2 1 1,0 0-1,2 0 0,1 0 1,1 1-1,0 0-249,2-22 6,-1-1 0,0 0 0,1 1 0,0-1 0,-1 1 0,1-1 0,0 0 0,0 0 0,1 1 0,-1-1 0,0 0 0,1 0 0,-1 0-1,1 0 1,-1-1 0,1 1 0,0 0 0,0-1 0,0 1 0,0-1 0,0 0 0,0 1 0,0-1 0,1 0 0,-1 0 0,0-1 0,1 1 0,-1 0 0,1-1 0,-1 1 0,0-1 0,1 0 0,-1 0 0,1 0-1,-1 0 1,1 0 0,-1-1 0,1 1 0,-1-1 0,0 1 0,1-1 0,-1 0 0,0 0 0,1 0 0,-1 0 0,0 0 0,0-1 0,0 1 0,0-1 0,0 1 0,0-1 0,-1 0 0,1 0 0,-1 0 0,1 0 0,0-1-6,3-5 14,-2-1 1,1 1 0,-1-1 0,0 0 0,-1 0 0,0 0 0,-1 0-1,0 0 1,0 0 0,-1 0 0,0 0 0,0 0 0,-1-1-1,0 1 1,-1 0 0,0 0 0,-1 1 0,1-1 0,-2 0 0,1 1-1,-1-1 1,-2-2-15,0 4 1,10 22 1,-3-11-1,1-1 0,-1 1 0,1-1 0,0 1 0,0-1 0,0 0 0,0 0 0,0 0 0,1 0-1,-1 0 1,1-1 0,0 1 0,0-1 0,0 0 0,0 0 0,0 0 0,1 0 0,-1 0 0,0 0 0,1-1 0,0 0 0,-1 0 0,1 0 0,-1 0 0,1-1 0,0 1 0,0-1 0,0 0 0,-1 0 0,1 0-1,0 0 1,0-1 0,-1 0 0,1 0 0,0 0 0,-1 0 0,1 0 0,-1-1 0,0 1 0,1-1 0,-1 0 0,1 0-1,3-4 7,0 0-1,0 0 1,0 0 0,-1-1 0,0 0-1,0 0 1,-1-1 0,1 1 0,-2-1-1,1 0 1,-1-1 0,0 1 0,-1-1-1,0 0 1,-1 0 0,1 0 0,-1-4-7,-5-39 97,-4 68-50,7 12-41,0-14 6,0 0 1,1 0-1,0-1 1,1 1-1,1-1 1,0 1-1,5 12-12,-8-27-1,0 1 1,0 0-1,0-1 1,0 1-1,0 0 0,0-1 1,0 1-1,1 0 1,-1-1-1,0 1 0,0 0 1,0 0-1,0-1 1,1 1-1,-1 0 0,0-1 1,0 1-1,1 0 1,-1 0-1,0 0 0,0-1 1,1 1-1,-1 0 1,0 0-1,1 0 0,-1-1 1,0 1-1,1 0 1,-1 0-1,0 0 0,1 0 1,-1 0-1,0 0 1,1 0-1,-1 0 0,0 0 1,1 0-1,-1 0 1,0 0-1,1 0 0,-1 0 1,0 0-1,1 0 1,-1 1-1,0-1 0,1 0 1,-1 0-1,0 0 1,0 0-1,1 1 0,-1-1 1,0 0-1,1 0 1,-1 1-1,0-1 0,0 0 1,0 0-1,1 1 1,-1-1-1,0 0 0,0 1 1,0-1-1,0 0 1,0 1-1,1-1 0,-1 0 1,0 1-1,0-1 1,0 0-1,0 1 1,12-36 0,-8 23 21,25-35 12,-28 47-34,0 0 1,1 0-1,-1 0 0,0 0 1,0 0-1,1 1 0,-1-1 0,0 0 1,0 1-1,1-1 0,-1 1 1,0 0-1,0-1 0,0 1 1,0 0-1,0 0 0,0-1 0,0 1 1,0 0-1,0 0 0,-1 0 1,1 0-1,0 0 0,0 0 1,-1 1-1,1-1 0,-1 0 0,1 0 1,-1 0-1,0 1 0,1-1 1,-1 0-1,0 0 0,0 1 1,4 6-4,-2-5 4,0 0-1,-1 0 1,1 0 0,0 0-1,0 0 1,1 0 0,-1-1-1,1 1 1,-1-1 0,1 1-1,0-1 1,0 0 0,0 0-1,0 0 1,0-1 0,0 1-1,0-1 1,1 1 0,-1-1-1,1 0 1,-1-1 0,1 1-1,-1 0 1,1-1 0,-1 0-1,1 0 1,-1 0 0,1 0-1,0-1 1,-1 1 0,1-1-1,-1 0 1,0 0 0,1 0-1,-1-1 1,1 0 0,5-5-1,0-1 0,-1-1 0,0 1 1,0-1-1,-1-1 0,-1 1 0,1-1 0,-2 0 0,1-1 1,-1 1-1,2-10 1,3-6 14,-2-1 0,-1 0 1,-1 0-1,-2 0 0,0-1 0,-2 0 1,-1 1-1,-1-1 0,-2 0 1,0 0-1,-2 1 0,-1-1 0,-1 1 1,-9-23-15,4 25 8,10 25-9,0-1 1,1 1 0,-1 0 0,0-1-1,0 1 1,0 0 0,0 0 0,0 0-1,0-1 1,0 1 0,0 0-1,0 0 1,0 1 0,0-1 0,0 0-1,0 0 1,0 0 0,0 1-1,0-1 1,0 0 0,0 1 0,0-1-1,1 1 1,-1-1 0,0 1-1,0-1 1,0 1 0,1 0 0,-1-1-1,0 1 1,1 0 0,-1 0 0,1-1-1,-1 1 1,0 0 0,1 0-1,0 0 1,-1 0 0,1 0 0,0 0-1,-1-1 1,1 1 0,0 0-1,0 0 1,0 0 0,0 0 0,0 1 0,-2 0 1,-8 14 21,0 1 0,1 0 0,1 0 0,0 1 0,1 0 0,2 1 0,-1-1 0,2 1 0,1 0 0,0 0 0,1 0 0,1 0 0,1 1 0,1 7-22,0-24-5,-1 0 0,1 0 1,-1 0-1,1 0 0,0 0 0,0-1 1,0 1-1,1 0 0,-1-1 1,1 1-1,-1-1 0,1 0 0,0 1 1,0-1-1,0 0 0,0 0 0,0 0 1,1 0-1,-1-1 0,1 1 1,-1-1-1,1 1 0,-1-1 0,1 0 1,0 0-1,-1 0 0,1 0 0,0 0 1,0-1-1,0 0 0,0 1 0,0-1 1,1 0 4,34-10-69,-34 9 69,0-1 1,0 1 0,0 0-1,0-1 1,0 2 0,0-1 0,0 0-1,0 1 1,0 0 0,0 0 0,0 0-1,0 0 1,0 1 0,0 0 0,0-1-1,0 2 1,0-1 0,1 1-1,2 3 1,1 1 1,-1 0-1,-1 1 0,1 0 1,-1 0-1,0 0 1,-1 1-1,0 0 1,0 0-1,-1 0 0,1 1-1,9 16 5,-6-12-2,0 0 0,1-1 0,0 0 0,1-1 0,0 0 0,1 0 0,0-1 0,10 7-3,-20-16 0,1 0-1,0 0 1,-1 0 0,1 0 0,0 0 0,-1 0 0,1-1-1,0 1 1,0 0 0,0-1 0,0 1 0,0-1 0,0 0-1,0 0 1,0 0 0,0 0 0,0 0 0,0 0 0,0 0-1,-1-1 1,1 1 0,0-1 0,0 1 0,0-1 0,0 0-1,-1 0 1,1 0 0,0 0 0,0 0 0,-1 0-1,1 0 1,-1 0 0,1-1 0,-1 1 0,0-1 0,1 1-1,-1-1 1,0 1 0,2-4 7,-1 1-1,0-1 1,0 1 0,0-1-1,0 0 1,-1 0-1,1 1 1,-1-1-1,-1 0 1,1 0-1,-1 0 1,1 0 0,-2 0-1,1-2-6,-4-26 33,-2-1-1,-2 1 1,-1 0 0,-1 0-1,-2 1 1,-1 1 0,-1 0 0,-5-5-33,-10-6 57,29 42-57,0-1 0,-1 1 0,1 0 0,0-1 1,0 1-1,0-1 0,0 1 0,0 0 0,0-1 0,0 1 1,0-1-1,0 1 0,0-1 0,0 1 0,0 0 0,0-1 0,0 1 1,1-1-1,-1 1 0,0 0 0,0-1 0,0 1 0,1-1 1,-1 1-1,0 0 0,0-1 0,1 1 0,-1 0 0,0-1 0,1 1 1,-1 0-1,0 0 0,1-1 0,-1 1 0,0 0 0,1 0 0,-1 0 1,1 0-1,-1-1 0,0 1 0,1 0 0,-1 0 0,1 0 1,-1 0-1,0 0 0,1 0 0,-1 0 0,1 0 0,-1 0 0,1 0 1,-1 0-1,0 0 0,1 1 0,-1-1 0,1 0 0,-1 0 1,0 0-1,1 0 0,-1 1 0,1-1 0,-1 0 0,0 0 0,1 1 1,-1-1-1,0 0 0,0 1 0,1-1 0,4 1-13,142-16 255,-82 5-1618,0 6-4210,-41 6 1080</inkml:trace>
  <inkml:trace contextRef="#ctx0" brushRef="#br0" timeOffset="85952.122">28956 10167 9370,'-11'-5'2424,"1"-2"1922,29-3-2784,117-43-221,14-19-1017,50-29-115,36-17-86,23-15-98,193-113 230,-149 100 513,143-38-768,325-95 343,-135 23-283,-120 60 344,-495 188-362,-1 0 42,-1 0 0,1 0-1,-2-2 1,1-1-1,-1 0 1,9-8-84,-25 17-14,1-1 0,-1 1-1,-1-1 1,1 1 0,0-1-1,-1 0 1,1 1 0,-1-1 0,0 0-1,0 0 1,0 0 0,0 0 0,-1 0-1,1 0 1,-1 0 0,1-1 0,-1 1-1,0 0 1,-1 0 0,1 0 0,0 0-1,-1 0 1,0 0 0,0 0-1,0 0 1,0-1 14,-42-70-4322,-10 25 752</inkml:trace>
  <inkml:trace contextRef="#ctx0" brushRef="#br0" timeOffset="88905.664">30633 6037 9794,'-22'-31'5063,"28"-9"-4206,6 15-841,1 0-1,0 1 1,2 1 0,15-19-16,-9 13 29,65-96 266,-7-4 0,-5-3-1,-5-3 1,13-51-295,-21 27 122,-7-3 0,-7-2 1,3-49-123,-38 152 11,-3 0 1,-2 0 0,-3-1-1,-3-5-11,-1 46 90,-2 0-1,0 0 0,-2 1 1,0-1-1,-1 1 1,-1 0-1,0 0 0,-2 1 1,-7-13-90,-6-7 295,2-1 0,1 0 0,2-1 0,-9-39-295,-65-283 312,74 304-302,-2 0 0,-3 1 1,-16-28-11,10 28 108,-2 2 0,-2 1 1,-11-11-109,9 20 248,-3 1-1,-2 1 1,-19-16-248,39 43 80,-193-171 683,185 168-675,-1 1 0,0 1 0,-2 2 0,-25-11-88,-91-21 201,100 36-130,1-3-1,1-1 1,-19-11-71,-163-103 112,193 113-109,0 1 1,-1 2-1,0 2 0,-1 1 0,0 1 0,-1 2 1,0 1-1,0 2 0,0 2 0,-7 0-3,1 4-8,1 1-1,0 2 0,0 2 1,1 2-1,0 1 1,0 2-1,-15 7 9,-291 91 21,116-63 7,157-35-22,-159 22 77,-36-8-83,253-25-863,27-5-2118,7-1 427,19-13-1813</inkml:trace>
  <inkml:trace contextRef="#ctx0" brushRef="#br0" timeOffset="89237.303">28381 1420 12291,'86'-32'2922,"-84"31"-2896,-1 1 1,0 0 0,1 0-1,-1-1 1,0 1 0,1 0-1,-1 0 1,0 1 0,1-1 0,-1 0-1,0 0 1,1 1 0,-1-1-1,0 1 1,1-1 0,-1 1-1,0-1 1,0 1 0,0 0 0,0 0-1,1-1 1,-1 1 0,0 0-1,0 0 1,-1 0 0,1 0-1,0 0 1,0 1 0,0-1 0,-1 0-1,1 0 1,-1 0 0,1 1-1,-1-1 1,1 0 0,-1 1-1,0-1 1,1 0 0,-1 1 0,0-1-1,0 0 1,0 1 0,0-1-1,0 0 1,0 1 0,-1-1-1,1 0 1,0 1 0,-1-1 0,1 0-1,-1 1 1,0-1-27,-5 4 32,-1-1 1,0 1 0,0-2-1,0 1 1,0-1-1,0 0 1,-1 0-1,0-1 1,1 0-1,-1-1 1,-4 1-33,-22 6 154,-4 3 126,0 1 1,1 2-1,0 1 1,-8 7-281,-14 18 368,1 3 0,3 2 0,1 2 0,3 3 0,-22 29-368,17-20 162,-42 44 66,-4-4 1,-6-3-229,-91 68 61,188-156-59,0 1-1,1 1 1,0-1-1,1 2 1,0-1-1,1 1 0,0 1 1,1-1-1,-6 14-1,11-24-1,1 1-1,0-1 0,0 1 0,0 0 0,1 0 0,-1 0 0,0 0 0,1-1 0,-1 1 0,1 0 0,0 0 0,-1 0 0,1 0 0,0 0 1,0 0-1,0 0 0,1 0 0,-1 0 0,0 0 0,1 0 0,-1 0 0,1 0 0,0-1 0,-1 1 0,1 0 0,0 0 0,0-1 1,0 1-1,0 0 0,1-1 0,-1 1 0,0-1 0,1 1 0,-1-1 0,1 0 0,0 1 2,13 4-9,0 1 0,1-2 0,-1 0 0,1-1 1,0 0-1,1-1 0,-1-1 0,0-1 0,1 0 0,1-1 9,4 1 1,179 13-7,0 8 0,46 19 6,-85-9-1303,1 3-1998</inkml:trace>
  <inkml:trace contextRef="#ctx0" brushRef="#br0" timeOffset="104448.543">30396 5280 6585,'14'-25'2944,"31"-71"1842,-43 66-3175,1 104-771,-18 101-502,-7-1 0,-29 99-338,8-18 482,39-220-423,1-1 0,2 0 0,1 1 1,2-1-1,2 10-59,-2-35 57,0 1 0,1-1 1,0 1-1,1-1 0,0 0 0,0 0 0,1 0 1,0-1-1,1 0 0,-1 0 0,6 5-57,-4-8-1,0-1-1,1-1 1,-1 1 0,1-1-1,0 0 1,0-1-1,0 0 1,0 0-1,0-1 1,0 0-1,0 0 1,1-1-1,-1 0 1,0 0-1,0-1 1,0 0 0,1-1-1,-1 0 1,0 0-1,0-1 1,1 0 1,189-66 93,336-160 11,-246 111-61,-277 113-38,-58 36 835,-75 76-1363,99-83-1752,3-14-1476</inkml:trace>
  <inkml:trace contextRef="#ctx0" brushRef="#br0" timeOffset="105495.515">30344 5335 7530,'23'-45'4390,"12"-17"-1976,-32 88-1370,0 146-407,7-52-613,-6 0-1,-10 112-23,4-203 17,-7 110 233,-7 0-1,-16 51-249,-17-17 1298,49-172-1293,1-1 1,0 1 0,-1 0-1,1 0 1,0 0-1,-1 0 1,1-1 0,0 1-1,0 0 1,0 0-1,0-1 1,0 1 0,-1-1-1,1 1 1,0-1-1,0 1 1,0-1 0,1 0-1,-1 0 1,0 1-1,0-1 1,0 0 0,0 0-1,0 0 1,0 0-1,0 0 1,0 0 0,0 0-1,0-1 1,0 1-1,0 0 1,0 0 0,1-1-1,-1 1 1,0-1-6,187-71 112,84-9-64,-121 40-41,-105 25-5,-1-1 1,0-2 0,-2-3 0,-1-1 0,0-2-1,-2-1 1,-1-3 0,-1-1 0,25-26-3,-17 11 71,-65 51 163,-178 120 213,156-107-2303,10-19-3055,7-5 1048</inkml:trace>
  <inkml:trace contextRef="#ctx0" brushRef="#br0" timeOffset="106318.1">30475 5295 8306,'-3'3'5062,"3"18"-4907,4 47 396,-2 0 0,-8 58-551,5-117 26,-10 118 858,-24 97-884,-33 75 398,40-194-320,13-55 22,2 1 0,2 1 0,-3 50-100,13-99 8,0-1-1,0 1 0,0-1 1,1 1-1,-1 0 0,1 0 1,0-1-1,0 1 0,0 0 0,0 0 1,0-1-1,1 1 0,-1 0 1,1 0-1,0-1 0,-1 1 1,1-1-1,1 1 0,-1-1 0,0 1 1,0-1-1,1 0 0,0 1 1,-1-1-1,1 0 0,0 0 1,0 0-1,0 0 0,0-1 0,0 1 1,1 0-1,-1-1 0,0 0 1,1 1-1,-1-1 0,2 0-7,4-2 11,1-1 0,-1-1 0,0 1 0,0-1 0,0-1 0,-1 1-1,1-1 1,-1-1 0,0 1 0,0-1 0,5-5-11,9-4 22,50-35 2,3 3 0,2 3 0,2 3 0,9 1-24,-82 37 0,64-24 8,-2-2-1,-1-4 0,49-31-7,38-36-1099,-131 82-4164,-19 16 1752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5:51.529"/>
    </inkml:context>
    <inkml:brush xml:id="br0">
      <inkml:brushProperty name="width" value="0.05" units="cm"/>
      <inkml:brushProperty name="height" value="0.05" units="cm"/>
    </inkml:brush>
  </inkml:definitions>
  <inkml:trace contextRef="#ctx0" brushRef="#br0">0 1 10922,'19'7'5763,"17"4"-5395,-2-8-382,0-1 1,1-2-1,-1-1 0,10-2 14,82-2 15,-36 12-2,1 3 0,12 8-13,19 1 67,-64-10 11,576 62 140,-304-53-171,20 3-31,9 9-9,29-7-10,16-12 87,30-8-31,10 10-30,14 11-8,6-1-23,31-30-15,11-19 22,14-5 3,10 6 26,7 19 99,-5-1 167,23-16-146,1-26-131,-38-23-4,-90 22-11,-416 49 9,56-7 99,1 2 0,0 4 0,0 2 1,0 4-1,-1 3 0,1 2 1,-1 4-1,16 7-110,-78-19 41,0 1 0,-1 0 0,0 0 0,1 0 0,-1 1 0,0-1 0,0 1-1,0 1 1,-1-1 0,1 1 0,-1 0 0,0 0 0,0 0 0,0 0 0,0 1 0,0 0-41,-8 3-775,-62 4-6165,5-19 2122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29:22.904"/>
    </inkml:context>
    <inkml:brush xml:id="br0">
      <inkml:brushProperty name="width" value="0.05" units="cm"/>
      <inkml:brushProperty name="height" value="0.05" units="cm"/>
    </inkml:brush>
  </inkml:definitions>
  <inkml:trace contextRef="#ctx0" brushRef="#br0">662 149 6897,'-13'18'4991,"20"-26"-3575,5-3-1297,-7 7-77,0-1-1,0 1 1,1 0-1,0 0 1,-1 0-1,1 1 0,0 0 1,1 0-1,-1 0 1,6-1-42,8 2 173,0 0 0,1 2 1,-1 0-1,1 1 1,-1 1-1,6 2-173,5-1 199,500 41 1242,-257-29-1293,29-30-124,20-2 19,-206 15-36,99 12-7,160 28 8,-297-33-8,116 1-2,518-6 2,-265-17 11,-52 40-3,11-3 0,20-10-1,-7-4-14,-2-20 4,-24-7 7,-4-5 75,-23 7 57,-20 23-13,-25 9-94,-11-22-10,-40-29-27,292-51 102,-499 73 8,73-8 1185,-209 38-3732,52-13-986,2 1-454</inkml:trace>
  <inkml:trace contextRef="#ctx0" brushRef="#br0" timeOffset="7111.737">563 1970 6929,'-4'32'5908,"3"-31"-5849,1 1-1,0-1 1,0 1 0,0-1 0,0 0-1,1 1 1,-1-1 0,0 1 0,1-1-1,-1 0 1,1 1 0,-1-1 0,1 0-1,-1 1 1,1-1 0,0 0-1,0 0 1,0 0 0,-1 1 0,1-1-1,0 0 1,1 0 0,-1 0 0,0-1-1,0 1 1,0 0 0,0 0 0,1-1-1,-1 1 1,0 0 0,1-1-1,0 1-58,5 0 71,0-1 0,0 0-1,0 0 1,0 0-1,0-1 1,0 0-1,0 0 1,0-1-1,-1 0 1,5-1-71,-6 1 43,1 0 0,-1 0 0,1 1 1,0 0-1,0 0 0,-1 0 0,1 0 0,0 1 1,0 0-1,0 1 0,0-1 0,-1 1 0,1 0 0,0 1 1,0-1-1,-1 1-43,11 6 114,14 7 69,1-1 1,0-2-1,1 0 0,0-2 1,14 1-184,121 13 312,166 1-312,-104-11 5,0 3-24,-3-25 39,76-2 12,48-4-32,241-47 11,-471 57 10,-1 6-1,2 5-20,101 2 18,48-13-36,-5 3 29,16-3-14,-2-13 5,171 24-12,-189-3 29,5 11-22,20 10-4,-105-7 8,68-6-1,567-9 1,-547 3 6,305-30-15,-288 13 9,-7 15-2,-75-9-27,185-30 28,-151 11-22,43-5 24,-11-1 10,107-42-79,-202 35 74,-44 17 13,0 5 1,0 6 0,1 6-1,85 10-20,579-4 6,-522 6-2,176 42 6,-15 36-23,38-44 18,-247-22-13,4-18 2,8-14-24,-74-5 30,339-22 2,-235 36 11,13-4-29,-131-9-15,67-19 31,101-12 23,-36 30-24,-18 19 6,469 70 8,-504-69-1,-109-6-24,-12 0-19,-1 5 0,9 5 31,-111-7 0,30 5-40,0 0-1,1-3 1,0-1-1,0-1 1,0-2 0,0-2-1,-1-1 1,1-2-1,-1-1 1,0-2 0,31-13 40,-46 14-33,1-1 1,-2 0-1,1-2 1,-1-1-1,-1 0 1,0-1-1,0-1 1,-2-1-1,0 0 1,0-1-1,10-16 33,-19 18-129,0-1-1,-1-1 0,-1 1 1,0-1-1,-1 0 0,-1 0 1,0-1-1,-2 1 0,1-16 130,-2 8-129,0 1 0,-1 0 1,-2-1-1,0 1 0,-2 0 0,-5-17 129,-74-133-168,71 146 83,1 1-16,-1 1 0,0 0 0,-2 1 0,-1 0 0,-1 2 0,-17-19 101,23 34 70,1 0 0,-1 1 0,-1 0 0,1 1 0,-1 0 0,0 1 0,0 0 0,-1 0 0,1 2 0,-1 0-1,1 0 1,-1 1 0,0 0 0,0 2 0,1-1 0,-1 1 0,0 1 0,1 0 0,-1 1 0,1 1 0,0-1 0,-4 4-70,4-2-14,-1-1-1,1 0 1,-1 0-1,1-1 1,-1-1 0,0 0-1,0-1 1,0 0-1,0-1 1,0-1 0,0 0-1,0 0 1,0-1 0,-6-3 14,-23-11-161,24 8 131,0 1-1,0 1 1,0 0 0,-1 2-1,0 0 1,-13 0 30,-325 9 329,182-20-182,-11-2-147,-70-7 15,-107 8-15,-286 8 42,334 18-59,-11-1 30,-932-8-23,904 3 4,-8-1 2,3 6 38,-7-4-64,-1-6-42,-13-19-4,-5-1 86,-13 5-12,19 1 4,2-25-61,10 1-9,3 0 32,9 6 56,6 2 11,16-10 49,-2 4-56,0 17 0,-6 11 50,-5 28 284,-11 19-48,-4-4-190,2-10-121,-15 3 9,-25 2-9,-2-8 11,-7-6-51,-2-16 22,-1-28-1,16-15-33,3 1-140,20 14 127,13-9 24,-56-26 42,313 48-39,0 4 0,0 5 0,-1 4 0,-50 7 39,-323 28-19,402-25 70,1 3-1,0 3 1,1 3-1,1 4 1,1 2-1,1 4 1,1 2-1,1 4 1,-37 24-51,-2 4 117,48-30 8,1 3 0,1 3 0,3 2 0,-23 22-125,61-46 11,1 1 0,1 0 0,0 1 0,1 1 0,1 0 0,1 0 0,0 1 1,1 1-1,1-1 0,1 1 0,0 1 0,2-1 0,0 1 0,1 0 0,1 1 0,1-1 0,1 0 0,0 7-11,4 13 2,1 0 0,2 0 0,2-1 0,2 0 0,1 0 0,2-1 0,1 0 0,2-1 0,2-1 1,1-1-1,15 19-2,-20-32-4,3 9 10,2 0 1,1-2-1,2 0 1,0-2-1,2 0 1,1-2-1,1 0 1,23 16-7,-39-36 13,0-1 1,0 1-1,1-1 1,0-1-1,-1 0 1,1-1-1,0 0 1,0 0 0,0-1-1,0-1 1,1 0-1,10-1-13,39 2 47,-52 0-50,-4 0 18,0 0-1,-1-1 1,1 1-1,0-1 0,-1 0 1,1-1-1,0 1 0,-1-1 1,1 0-1,-1 0 1,1 0-1,-1-1 0,1 1 1,0-1-15,31-36-8,-24 19-864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7:06.362"/>
    </inkml:context>
    <inkml:brush xml:id="br0">
      <inkml:brushProperty name="width" value="0.05" units="cm"/>
      <inkml:brushProperty name="height" value="0.05" units="cm"/>
    </inkml:brush>
  </inkml:definitions>
  <inkml:trace contextRef="#ctx0" brushRef="#br0">205 127 11434,'22'0'6187,"30"-6"-6681,-24 3 853,269-19-345,-182 23 305,-1 6 1,1 4 0,5 6-320,84 23 492,-88-14-422,2-6-1,0-4 1,61-3-70,126-20 37,32 12-9,-14 26-15,34 1-2,-196-36 12,129-20-23,-200 15 12,-5 3 31,0 5 1,0 3-1,0 3 0,0 5 0,46 12-43,252 32 264,-190-40-192,64-9-72,-98-7 301,-1-6 0,110-22-301,-60-5 30,305-23 474,-57 56 111,-456 2-635,0 0 0,-1 0 0,1 0 0,0 1 0,0-1 0,0 0 0,0 0 0,0 0 0,0 1 0,-1-1 0,1 0 0,0 0 0,0 1 0,0-1 0,0 0 0,0 0 0,0 1 0,0-1 0,0 0 0,0 0 0,0 1 0,0-1 0,0 0 0,0 0 0,1 0 0,-1 1 0,0-1 0,0 0 0,0 0 0,0 1 0,0-1 20,-3 2-88,-75 27-5169,9-10 1390</inkml:trace>
  <inkml:trace contextRef="#ctx0" brushRef="#br0" timeOffset="3228.298">28 934 14235,'-27'0'2975,"42"15"-1805,8-5-1209,0 0 1,1-1-1,0-2 1,1 0-1,0-2 1,0-1 0,0 0-1,0-2 1,0-1-1,1-1 1,0-1 38,9 1-93,137 5-355,446 23 220,-314-3 302,61-18 32,52-21-93,32-9 7,2 5-8,20 4 0,11 1-16,24-14 8,1-10-5,8 10 13,-286 21 0,46 12-12,228 33 73,-13 5-8,0-17-46,-22-23-11,-17-10-3,-41 7 13,-19 1-2,-26 9 36,-38-4 105,235-3 353,-445 6 203,-78-10-400,-24 11 125,-19-20-279,-4-140-745,1 94 540,-1 0 1,-3 1-1,-3 0 0,-13-33 46,-53-165-424,75 244 435,0 0 0,-1 0 0,1 0 0,-2 1 0,1 0 0,-1 0 0,0 1 0,0-1 0,-1 2 0,0-1 0,0 1 0,0 0 0,-1 1 0,1 0 0,-1 0 0,0 1 0,0 0 0,-1 0 0,1 1 0,-1 1 0,1 0 0,-1 0 0,1 0 0,-1 1 0,1 1 0,-1 0 0,1 0 0,-1 1 0,-8 2-11,-187 45 12,133-42-164,-1-2-1,0-4 1,0-4-1,1-2 1,-11-5 152,-200-8 81,20 26 103,153-11-250,0-5-1,0-4 1,2-5 0,0-5 0,-96-33 66,23 17 37,-2 9 0,-1 8 0,-84 5-37,131 7 26,137 9-26,-279-18 634,-89 14-634,-158 18 804,499-16-1748,2-10-3303,9-2 769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7:33.504"/>
    </inkml:context>
    <inkml:brush xml:id="br0">
      <inkml:brushProperty name="width" value="0.05" units="cm"/>
      <inkml:brushProperty name="height" value="0.05" units="cm"/>
    </inkml:brush>
  </inkml:definitions>
  <inkml:trace contextRef="#ctx0" brushRef="#br0">1061 347 4905,'-25'-2'2153,"-103"0"3529,114 5-5597,0 1 0,0 0-1,1 1 1,-1 1 0,1 0 0,1 1 0,-3 2-85,-91 35-1311,-15-18 2449,88-19-736,0 2-1,0 1 1,1 1-1,-14 8-401,-45 47 350,66-41-375,2 2 1,0 0 0,2 1 0,-2 5 24,22-31-2,-24 38 7,2 1 0,2 1 0,1 1 0,3 1 0,1 0 0,2 1 0,3 1 0,-3 23-5,-10 125-7,23-181 18,0 0-1,0 0 1,1-1 0,1 1-1,1 0 1,-1 0-1,2-1 1,0 0 0,0 1-1,1-1 1,1 0-1,0 0 1,1-1-1,0 0 1,0 0 0,1 0-1,7 8-10,5 1 8,1 0 0,1-2 0,1 0-1,0-1 1,2-2 0,-1 0 0,2-1-1,0-1 1,0-2 0,1 0 0,1-2 0,19 4-8,11 3 13,205 47 7,-36-33 33,210 0-53,-70-14 30,-85-1-2,117-15-28,-60-18 13,9-2 70,10 3 17,16 20-26,17 9-60,-19 20 4,-15 12-11,-20-11-3,3-13-8,-4-4 16,19 2 5,-2-13-18,-10-13-23,494-48 39,-802 54-17,34 0 2,0-3-1,1-3 1,-2-3 0,12-6 0,-62 12 8,-1 0 0,0-2 0,0 1 0,0-2 0,-1 0 0,0-1 0,0-1 0,-1 0 0,-1-1-1,0 0 1,0-1 0,-1-1 0,-1 0 0,0 0 0,0-1 0,-2 0 0,0-1 0,0 0 0,-1-1 0,-1 0 0,-1 0 0,0 0 0,2-14-8,5-43 70,-4-1 0,-3-1 0,-3 1 0,-4-20-70,1 52 33,-3 1 0,-1 0 1,-2 0-1,-2 0 1,-1 1-1,-2 0 0,-2 1 1,-2 0-1,-1 1 0,-2 1 1,-2 0-1,-3-1-33,5 8 5,-1 2-1,-2 1 1,0 0-1,-2 2 1,-1 0 0,-1 2-1,-1 1 1,-1 0-1,0 2 1,-2 2 0,-20-11-5,-49-15 80,-2 3 1,-2 5 0,-35-5-81,-106-8-96,12 21-295,-97 6 391,238 17-35,-280-20-15,-21-8 61,-30 2 5,-2 6-7,-20-7-5,-12 6 12,-7 20 3,14 27 53,5 28-1,14 2 9,290-41-75,0-5 0,-11-8-5,-268-33-21,349 31 56,-1 4 0,1 2 1,0 3-1,-1 4 0,-37 9-35,56-3-35,0 2 0,1 2 0,1 2 0,1 2 0,0 3 1,-11 9 34,-133 85-805</inkml:trace>
  <inkml:trace contextRef="#ctx0" brushRef="#br0" timeOffset="9912.206">10857 329 8026,'-71'-2'3785,"-77"5"-713,-44 36-1786,161-30-1210,3-1-3,0 2 0,0 0 0,1 2 0,-22 13-73,-155 105 124,-78 73-124,263-189 16,1 1 0,0 0 0,1 2 1,1 0-1,0 0 0,2 2 0,0 0 0,1 1 1,1 0-1,1 1 0,0 0 0,2 0 0,1 1 1,-2 7-17,4-10-2,1 1 0,0 0 1,1 1-1,2-1 1,0 1-1,1-1 1,1 1-1,1 0 0,0-1 1,2 1-1,3 11 2,-2-23 0,-1-1 0,2 1 1,-1-1-1,1-1 0,0 1 0,1-1 0,0 1 0,0-2 0,0 1 0,1-1 0,0 0 0,0 0 0,1-1 0,-1 1 0,6 1 0,131 56 58,-120-54-49,514 196 69,-124-62 42,-261-100-28,3-7 0,0-7 0,51-1-92,-48-15 26,1-8-1,-1-6 1,159-23-26,21-1 135,12 19-58,15 1-80,20-17 10,15-28-12,27-22 121,-235 45 8,34 8-124,165 7 59,-19 12-37,14-14-19,0-8 5,-18 6 25,-35 19-17,-9 0-6,-17 3-29,-6 11 30,260-3-2,-292-12-6,-144 0-4,151 3 3,73-17-2,-78-21-4,167-19 0,-330 41-12,0-4 0,-2-5 0,88-30 16,28-29 8,3-12-8,-205 84 6,-1-1 0,-1-1 0,1 0-1,-2-1 1,1-2 0,-1 1 0,-1-2 0,0 0 0,-1-2 0,-1 1 0,0-2 0,-1 0 0,0-1 0,8-14-6,-21 23 5,1 0 0,-2-1 1,1 1-1,-1 0 0,0 0 1,-1-1-1,0 1 1,0 0-1,-1 0 0,0 0 1,0 0-1,-1 0 1,0 1-1,-1-1 0,1 1 1,-1-1-1,-1 1 1,0 1-1,1-1 0,-2 1 1,-3-5-6,6 8 0,-11-18-13,0 1-1,-2 1 1,0 1 0,-2 0 0,0 1 0,0 1-1,-2 1 1,0 1 0,0 0 0,-6-1 13,-35-12 24,-1 3 1,-1 2-1,-1 3 1,-1 3 0,0 3-1,-1 3 1,-6 2-25,-37-9 52,-149-32-33,73 13-139,-82-1 120,-893-30 54,774 38-115,-10 4 97,-13 3 48,-5 4-111,-12-10-19,-3-5 22,-21 17 68,0 6-19,1-7 4,19 6 1,4 7 28,1 19-22,-9 18-30,11 2-4,-19 10 28,-2 5 67,-13-5 315,-3 21 163,278-30-417,36-6-97,-87 4-61,133-28-1343,0-5 1,-84-10 1342,58-4-3459,-5-12-161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5:58.610"/>
    </inkml:context>
    <inkml:brush xml:id="br0">
      <inkml:brushProperty name="width" value="0.05" units="cm"/>
      <inkml:brushProperty name="height" value="0.05" units="cm"/>
    </inkml:brush>
  </inkml:definitions>
  <inkml:trace contextRef="#ctx0" brushRef="#br0">4608 2 12091,'7'-2'4037,"-16"18"-3756,-3 7-360,18 55 59,-10 131 896,10-9 277,-5-185-1108,-1-6-36,0-1-1,0 1 0,1 0 0,0 0 0,1-1 0,0 1 0,1-1 0,-1 1 0,4 6-8,-5-14-20,-1-1-1,0 1 0,1 0 1,-1 0-1,1 0 1,-1-1-1,1 1 0,0 0 1,-1-1-1,1 1 1,0 0-1,-1-1 0,1 1 1,0-1-1,0 1 1,-1-1-1,1 0 0,0 1 1,0-1-1,0 0 1,0 1-1,0-1 0,-1 0 1,1 0-1,0 0 1,0 0-1,0 0 0,0 0 1,0 0-1,0 0 1,0 0-1,0 0 0,-1 0 1,1-1-1,0 1 1,0 0-1,0-1 0,0 1 21,19-35-2927,-1-20 159</inkml:trace>
  <inkml:trace contextRef="#ctx0" brushRef="#br0" timeOffset="1230.088">6358 793 11787,'7'9'2640,"-20"23"1017,-1 10-3433,3 28-248,10 7-24,2 30 8,7-4 24,6 21-8,1-21-216,5 7-608,-8-19-2785,-11 3 488</inkml:trace>
  <inkml:trace contextRef="#ctx0" brushRef="#br0" timeOffset="12045.956">4464 1509 7602,'7'7'6568,"-8"6"-6152,20 67-375,-16-35 40,-2-1 0,-2 0-1,-2 1 1,-1-1 0,-6 19-81,8-49 19,-49 300 204,53-244-3281,2-66 749</inkml:trace>
  <inkml:trace contextRef="#ctx0" brushRef="#br0" timeOffset="12945.936">4176 2571 9362,'-5'9'5329,"1"2"-5065,-4 27-104,8 13-144,2 25-8,2 12 0,2-1 24,1-9 24,0 12-376,1-7-2720,-1-4 815</inkml:trace>
  <inkml:trace contextRef="#ctx0" brushRef="#br0" timeOffset="26952.441">172 4364 8162,'3'27'5633,"24"-10"-4910,94 12-629,30 2 50,-1 7-1,98 41-143,-141-47 404,0-5 0,2-4-1,1-6 1,43 0-404,540 49 388,-541-50-386,1-8 0,1-6 0,-1-7 0,7-7-2,143-20 23,-95 12 10,1 10 1,37 10-34,31 4 9,15-18 7,-11-9-23,4 4 14,295-23 2,-245 38 8,229-8-14,27-21 4,-35 30 96,-117-3-43,379 2-20,-583-8-32,0 0 25,22 8 169,90 15-202,-108-1 149,21 0 13,539-2-47,-549-16-101,-16 4 0,16 2 1,10-3-24,-19-2 13,236 2 0,22 12 60,-379-9 1056,-115-1 573,1 5-1150,-8-20-1027,22-121 113,-15 107 335,-1 0 0,-2-1-1,-2 1 1,-1-13 36,-2 2-111,1 0 0,2-1 0,3 1 0,5-31 111,-1 33-37,-1-1 0,-2-1-1,-2 1 1,-2 0 0,-2 0 0,-1-1 0,-9-37 37,11 74 18,0 1-1,-1 0 1,0 0 0,0 0-1,0 0 1,0 0 0,-1 0-1,0 1 1,0-1 0,0 1-1,0 0 1,-1 0 0,0 0-1,0 0 1,0 1 0,0-1-1,0 1 1,-1 0 0,1 0-1,-1 1 1,0-1 0,0 1-1,0 0 1,0 1 0,0-1-1,0 1 1,-1 0 0,-3 0-18,-205-18 162,145 11-362,-69-9 9,-1 7 1,-39 5 190,-604 48-363,511-32 48,-12-1 289,-864 40 6,808-38 44,19-11-10,-339-42-46,317 23 59,-25 18 2,6 15-23,1-8-24,-2 0-27,-16 13 48,-7 8 17,-12 13 1,8 0-14,4-12-22,-8-2-2,-17 9 43,23 14 4,-2-21-30,14-22-44,0 3 57,33 11 30,161-13-30,0-7 0,-127-19-13,206 8-50,1-5-1,-93-27 51,178 38-1,-62-19-10,-1 3 0,-2 4-1,-73-4 12,-213-31 35,288 39 52,1-4 1,-69-23-88,41 1 218,104 38-211,1 1 0,-1 0-1,1 0 1,0 0-1,-1 0 1,1 0 0,0 0-1,0 0 1,0 0-1,0 0 1,0 0 0,0 1-1,0-1 1,0 0-1,0 1 1,0-1 0,1 1-1,-1-1 1,1 1-1,-1-1 1,1 1 0,-1-1-1,1 1 1,0-1-1,0 1 1,0 0 0,0-1-1,0 1 1,0-1-1,0 1 1,0 0-1,1-1 1,-1 1 0,1-1-1,-1 1 1,1-1-1,0 1 1,0 0-7,0 12 15,-4 33-32,-1 0 0,-3-1 0,-7 27 17,6-35-2,-21 110 24,1 120 49,12-165-611,-5-128-4252,-2-14 1103</inkml:trace>
  <inkml:trace contextRef="#ctx0" brushRef="#br0" timeOffset="30056.958">6522 2923 6769,'1'-1'3777,"-1"2"-2985,5 3-614,28 39 0,-26-22-105,-2 0-1,0 0 0,-2 1 0,0-1 0,-1 1 0,-2 21-72,1-21 45,7 621 448,-12-472-470,-1-85 176,3 0 1,5 0 0,3 0-1,3 0 1,5-1 0,3 1-200,-13-74 20,10 41 20,2 0-1,2-2 0,3 0 0,10 16-39,-28-61 0,0 0 1,0 0-1,1 0 1,0-1-1,1 1 1,-1-1-1,1 0 1,0 0-1,0-1 1,0 0-1,1 1 1,-1-2-1,1 1 1,0-1-1,0 1 1,1-2-1,1 1 0,13 0 14,0-1 0,0-2-1,1 0 1,-1-1 0,0-1 0,0-1 0,0-1 0,0-1-1,0-1 1,-1-1 0,8-3-14,167-64 68,19 10-31,376-27-31,-145 25 3,96 12-9,-450 49-2,0 4 1,1 3-1,13 6 2,272 52 17,-256-41-14,1-5-1,49-4-2,292-8 15,-32 3-19,-7 19 16,-253-15-19,74-9 7,190-37 4,-42-11 23,-56 16 1,-43 3-4,195-46 366,-432 63-361,11 0 49,-2-3 0,0-3 0,6-6-78,-51 16 45,0-1 0,-1-1 0,0-1 0,-1 0 0,0-2 0,-1 0 0,0-1 0,-1-1 0,0-1 0,-2 0 0,8-9-45,-6-1 16,-1 0 0,-1 0 0,-1-2-1,-1 0 1,-2 0 0,-1-1-1,-1 0 1,-1-1 0,-2 0 0,-1 0-1,-1-1 1,-1 1 0,-2-1 0,-2 1-1,0-1 1,-2 1 0,-1-1 0,-2 1-1,-1 0 1,-10-28-16,6 29 23,0 0 0,-2 1 0,-1 0 0,-1 1 0,-1 1 0,-2 0 0,-1 1 0,0 1 0,-2 1-1,-2-1-22,-17-13 66,0 2-1,-3 2 0,0 2 0,-2 1 0,-1 3 0,-36-15-65,-16 1 148,-2 4-1,-2 5 0,0 4 1,-77-9-148,-456-33 74,483 57-175,0 6-1,0 7 0,-133 17 102,-130 30 156,9-11-71,-14-16-47,-16-23-49,-34-2-5,258 15 1,-47 15 15,-191 23 14,43-17-5,-7-13 42,-8-24 173,-8 2 198,250 8 63,-67 16-485,87 0 617,4 6-3342</inkml:trace>
  <inkml:trace contextRef="#ctx0" brushRef="#br0" timeOffset="41773.834">0 5571 9146,'70'2'6261,"34"7"-6077,-15-1-133,361 8 22,-53-25 182,12 1 432,49-4 12,63-17-441,15-20-218,-4 17 14,-64 24 22,-66 12-19,-91 10 125,51 24 147,-342-36-604,44 9-1328,-28 8-2700,-19 0 1174</inkml:trace>
  <inkml:trace contextRef="#ctx0" brushRef="#br0" timeOffset="42407.954">5344 5988 12403,'47'-27'6017,"34"6"-5601,-63 17-231,153-24-195,1 7-1,58 4 11,-212 16-1,430-45-1546,-371 38-2022,-73 10 166,-19 0-236</inkml:trace>
  <inkml:trace contextRef="#ctx0" brushRef="#br0" timeOffset="43030.268">5566 6461 6361,'4'6'439,"1"0"-1,-1-1 0,1 1 1,1-1-1,-1 0 0,1-1 1,0 1-1,0-1 1,0 0-1,0-1 0,1 0 1,-1 0-1,3 1-438,-9-4 73,0-1 0,0 1 0,0 0-1,0 0 1,1-1 0,-1 1 0,0 0 0,0 0 0,0-1 0,0 1 0,0 0 0,0 0-1,0 0 1,1-1 0,-1 1 0,0 0 0,0 0 0,0 0 0,1 0 0,-1-1 0,0 1-1,0 0 1,0 0 0,1 0 0,-1 0 0,0 0 0,0 0 0,1 0 0,-1 0 0,0 0-1,0-1 1,1 1 0,-1 0 0,0 0 0,0 0 0,1 0 0,-1 1 0,0-1-1,0 0 1,1 0 0,-1 0 0,0 0-73,-22-14 2016,19 13-1947,-377-185 4041,70 38-3240,289 137-846,-1-2-1,2 0 1,0-1 0,0-1 0,2-1-1,0-1 1,0 0 0,2-2-1,-11-14-23,27 31-6,-1-1 0,1 1-1,-1-1 1,1 1-1,0-1 1,0 0-1,0 1 1,0-1 0,1 1-1,-1-1 1,1 1-1,-1-1 1,1 1-1,0-1 1,0 1 0,0 0-1,0-1 1,1 1-1,-1 0 1,0 0-1,1 0 1,0 0-1,-1 0 1,1 0 0,0 0-1,0 1 1,0-1-1,0 1 1,0-1-1,1 1 1,-1 0 0,0 0-1,1 0 1,1-1 6,40-23-29,2 2 0,1 2 0,0 2 0,1 2 0,29-5 29,-40 11-9,298-95-72,-193 63-2361,117-55 2442,-131 34-3822,-4-8-218</inkml:trace>
  <inkml:trace contextRef="#ctx0" brushRef="#br0" timeOffset="45929.757">10225 6396 10898,'-79'-4'4947,"0"0"-3514,-159-20-4945,134 10 3649,-2 5 0,1 5 1,0 4-1,-99 13-137,-186 22 357,233-29-386,-96-10 29,-196-2-51,-134 27 51,201-2 194,-7 3-73,-7 8 131,-2-13-100,-11-22-104,7-3 24,-2 9 127,22-5 113,0-7 33,18 7 40,27-6-31,34-21-319,20-20-160,-26-16 122,170 39 63,-2 6 0,-3 6-60,-46 18 135,174-2-120,-8-2-11,1 1 0,-1 1 0,0 1 0,1 1 0,-1 2 0,1 0 0,0 1 0,0 1 1,1 1-1,-14 7-4,31-11-7,1 0 0,-1 0 0,0 1 0,1 0 0,0 0 0,0 0 0,0 0 0,0 1 0,1-1 0,-1 1 0,1 0 0,1 0 0,-1 0 0,1 0 0,-1 1 0,1-1 0,1 1 0,-1-1 1,1 1-1,0 0 0,1 0 0,-1 1 7,0 10-19,1 0 0,1 0 0,1 0 1,0 0-1,1-1 0,5 15 19,8 15-11,2-2 0,2 0 0,3-2 0,0 0 0,3-1 0,2-2-1,28 33 12,-44-58-4,20 23 7,2-1 0,2-2 0,1-1 1,1-3-1,2-1 0,1-1 1,1-3-1,1-1 0,2-2 0,0-2 1,41 11-4,157 79 34,-204-92-31,2-2 1,0-1-1,1-3 0,0-1 0,0-2 0,1-2 0,1-1 1,29-2-4,20 2 0,0-4 0,1-5 0,23-6 0,469-81-22,-270 54 17,12-7 5,28-17-3,16 7 3,82 20 1,197 21-1,-375 10 1,108 0-1,20-8-10,-6-1 12,0 11-8,-4-7 4,9-1 15,-26 20-24,-18 14 17,-16-11-1,-12-14-2,-195-10 4,0-7 0,-2-6 0,15-8-7,-125 25-14,0-1 1,0-1-1,-1-1 0,0-1 1,-1 0-1,0-2 0,0-1 1,17-13 13,-34 20 8,0 0 0,-1-1 0,1 0 0,-1 0 0,0 0 0,-1 0 0,0-1 0,0 1 0,0-1 0,-1 0 0,1 0 0,-2 0 0,1 0 0,-1 0 0,0 0 0,0-1 0,-1 1 0,0 0 0,-1 0 0,1-1 0,-1 1 0,-1 0 0,1 0 0,-1 0 0,-3-7-8,2-3-31,-1 0 0,0 1 0,-1-1 0,-1 1 0,0 0 0,-2 1 0,1-1 0,-2 2 0,0-1 0,-1 1 0,0 0 0,-1 1 0,-1 0 0,0 1 0,0 0 0,-10-5 31,0 4 1,0 1 1,-1 1 0,-1 1 0,0 2 0,0 0 0,-1 1-1,1 2 1,-2 0 0,1 2 0,0 0 0,-1 2 0,1 1-1,-1 1 1,1 1 0,0 1 0,-23 7-2,38-9 26,-123 17 495,-117-1-521,51-22-535,69-11-3477,63 3 933</inkml:trace>
  <inkml:trace contextRef="#ctx0" brushRef="#br0" timeOffset="47950.639">7996 7368 8962,'-65'-28'5179,"56"20"-5103,0 1-1,0-1 1,0 0 0,1-1 0,0 0-1,1 0 1,-7-10-76,8 8-177,-1 1-1,0 1 1,-1-1-1,0 1 1,-1 1-1,0-1 1,0 1-1,-1 1 1,0 0-1,0 0 1,0 1 0,-1 0-1,0 1 1,-9-3 177,-32-5-183,-1 2 0,-1 3 1,1 2-1,-1 2 0,-29 3 183,45-1 237,-426 11 2980,115 1-2297,282-10-860,-831 20-373,479 17 357,-15-4-16,-15-12-108,-31 22 15,0-5 101,2-15-12,174 8 18,80 7 168,-309 53 47,413-71-234,34-8 27,1 4-1,1 4 1,-79 28-50,152-44 0,0 0 0,0 1 0,1 0-1,-1 1 1,1 0 0,1 0 0,-1 1 0,1 0 0,0 1 0,0 0-1,1 0 1,0 1 0,1 0 0,0 0 0,0 1 0,1 0-1,-4 9 1,10-10-9,0 0-1,0-1 1,1 1-1,0-1 0,1 1 1,-1-1-1,2 0 0,-1 1 1,1-1-1,1 0 0,-1-1 1,1 1-1,1 0 0,-1-1 1,1 0-1,1 0 0,-1-1 1,1 0-1,0 1 1,1-2-1,5 5 10,-11-9 0,21 20 0,2 0 0,0-2 0,1-1 0,0-1 0,24 10 0,-37-20 0,59 32 0,2-4 1,1-3-1,2-3 1,1-4-1,60 12 0,96 10 3,77 1-3,134-6 11,-226-36 9,49-11-20,-14-13 13,12-13-13,279-48 11,-18 13 2,-16 14-10,-23 1-1,-10-21 28,-40-24-9,-52-5-33,-79 12 13,-265 76-1,43-13 13,-2-4 0,31-17-13,-99 41 7,0 1 1,0-2-1,0 0 1,-1-1-1,0 0 1,-1-1-1,1-1 1,-2 1 0,0-2-1,0 0 1,0 0-1,-2-1 1,1 0-1,-2-1 1,1 0-1,-2 0 1,0-1-1,0 0 1,-2 0-1,1-2-7,-4 4 37,0 0-1,-1 0 1,-1 0-1,0 0 0,-1 0 1,0 0-1,0 1 1,-2-1-1,1 0 0,-1 1 1,-1-1-1,0 1 1,-1 0-1,0 0 0,-1 1 1,0-1-1,-4-4-36,-5-2 58,0 1-1,-1 0 1,0 1-1,-1 1 1,-1 1-1,0 0 1,-1 1-1,0 2 0,-1-1 1,-1 2-1,1 1 1,-10-2-58,-43-12 185,0 4 0,-72-9-185,-218-12-144,-75 22-904,418 17 953,-206 0-1333,-3 11 1428,52 7-2327,13 2 533</inkml:trace>
  <inkml:trace contextRef="#ctx0" brushRef="#br0" timeOffset="50730.978">10806 8491 10050,'-101'6'6464,"55"-9"-7051,0-3 0,0-1 1,1-2-1,-5-4 587,-19 1 83,0 2 0,-1 4 1,0 2-1,0 4 0,-66 8-83,-123-2 831,-485-33-1164,450-3 273,-19-5 188,-8 9 142,6 5-2,-8 10 70,-9 5-122,-2-1-108,-12 0 84,-19 9-69,-10 11-94,7-18-8,-11-13 23,-10 17 96,6-8 216,196-10-121,-372-66 25,368 49-192,-517-64 41,617 93-105,-1 5-1,-18 4-3,-131 19 179,132-8-79,63-11-83,0 1 0,1 3 0,-1 2 0,1 2 0,1 2 0,0 2 0,0 1 0,1 3 0,2 1 0,0 2 0,-1 3-17,28-14 5,1 1 0,0 0 0,0 1 0,2 0 0,-1 1 1,1 0-1,1 1 0,0 0 0,2 1 0,-1-1 1,1 2-1,1-1 0,1 1 0,1 1 0,0-1 0,0 1 1,1 3-6,1 13-22,2-1 1,0 1 0,3-1 0,0 1 0,2-1 0,2 0-1,0 0 1,9 21 21,-5-11-11,2 0-1,2 0 1,2-1-1,2-1 1,1-1-1,2-1 1,1 0-1,8 6 12,-8-16-5,2-2-1,1 0 0,0-2 1,2-1-1,18 12 6,-27-27 11,1 0-1,-1-1 1,1-1-1,1-1 0,-1-1 1,1-1-1,-1 0 1,1-1-1,0-1 1,0-2-1,0 1 0,-1-2 1,1-1-1,0 0 1,-1-2-1,10-3-10,-27 8 1,91-21 51,-1-4 0,38-18-52,-39 13 12,155-21-2,-8 21-4,0 10 0,147 10-6,478 43 10,-485-6-15,7 1 4,10 2-11,6-1 4,6-9 20,0-10-2,16-25-7,-8-10-14,-4-9 3,-7-6 11,-14 1 12,-32 3-9,-12 14-4,-12 9-6,-28 0 6,-36 7-4,-270 6 2,111-2-5,0-4 0,108-20 5,-204 23-11,0 0-1,-1-1 1,1-1-1,-1 0 1,0-1-1,0 0 1,0-1-1,-1-1 1,0 0-1,-1-1 1,0 0-1,0-1 1,0-1 11,-10 8 3,0-1-1,0 0 1,0 1 0,0-1 0,-1 0 0,0 0-1,0 0 1,0 0 0,0 0 0,0 0-1,-1 0 1,0-1 0,0 1 0,0 0-1,0 0 1,-1 0 0,0 0 0,0 0 0,0 0-1,0 0 1,0 0 0,-1 0 0,0 0-1,0 0 1,-1-2-3,-2-6-24,-3-3 14,-1-1 1,0 1-1,-1 1 0,-1 0 0,0 0 0,-1 1 1,-1 1-1,0 0 0,0 0 0,-1 2 0,-1 0 0,0 0 1,0 1-1,-1 1 0,-9-4 10,-34-22 253,51 29-208,-17-12 194,-1 2 1,0 1-1,-1 1 0,0 2 0,-13-4-239,-79 16-980,83-2-1088</inkml:trace>
  <inkml:trace contextRef="#ctx0" brushRef="#br0" timeOffset="117345.802">12040 7161 8218,'-26'11'2342,"-50"25"1233,70-33-3527,1 0-1,-1 1 0,1-1 0,0 1 0,1 1 0,-1-1 1,1 1-1,-1 0 0,1 0 0,1 0 0,-1 0 0,1 1 1,0-1-1,0 1 0,1 0 0,-1 0 0,1 0 1,-1 5-48,-1 27 29,1 0 1,2 1 0,1-1-1,3 1 1,0-1 0,3 2-30,-4-28 8,48 654 171,-44-621-120,3-1 1,1 1-1,2-2 1,2 0 0,2 0-1,2-1 1,1-2-1,11 16-59,123 239 103,-143-276-94,0 1 0,1-1 0,1-1 0,1 0 0,1-1 0,0-1 0,1 0 0,1 0 0,0-2 0,1 0 0,0-1 0,1-1 0,1 0 0,11 4-9,7 0 21,1-3 0,1 0 0,0-3 0,1-1 0,0-2 0,0-1 0,0-3 0,1-1 0,-1-2 0,19-3-21,-4 2 10,364-16 14,12 6 6,-195-4 95,62-18-125,-197 22 21,1 4-1,0 4 0,0 5 1,40 8-21,210 26 10,-83-44-7,215-8 22,18 51-11,-294-28-5,-55-2-25,84 14 16,-6 4-1,-108-29 20,108-21-19,-8 0-5,303-22-7,-292 5 8,-9-13 46,304-111 79,-429 139-25,2 4 1,1 5-1,18 2-96,99-19 158,-178 26-112,1 3 0,0 1 0,0 2 0,0 2 0,11 2-46,-30 3 111,1 0-1,-1 2 1,1 1-1,-1 1 1,-1 1-1,1 0 1,8 6-111,-3-1 37,-1-1 1,2-1-1,0-2 0,0-1 1,0-1-1,0-2 0,6 0-37,83 4 10,243 27 22,-247-22-9,90-3-23,-106-6-2,399-11 4,-410 4-1,290 11 16,-96-10 2,-196 4-11,-63 0-10,0-1 0,1-1 1,-1-1-1,1-2 0,-1 0 0,0-1 1,20-6 1,107-65 42,-74 24-52,89-33 54,-158 81-39,1-1 1,-1 0 0,0 0 0,0-1-1,0 0 1,0 0 0,-1-1 0,0 0-1,0 0 1,1-3-6,-4 6 7,-1-1 1,0 0-1,0 0 1,0 0-1,-1-1 0,1 1 1,-1 0-1,0-1 0,0 1 1,-1 0-1,1-1 1,-1 1-1,0-4-7,14-52 157,13 25-146,-22 9-8,-1 0 0,-1 0 1,-1-1-1,-2 1 0,-2-18-3,1 36 8,-1 1 0,0-1 0,-1 1-1,1 0 1,-1 0 0,-1 0 0,0 0 0,0 1 0,0-1 0,0 1-1,-1 0 1,-5-5-8,-1-2 18,-46-71 35,50 69-61,1-1 0,0 1-1,1-1 1,1 0 0,1 0-1,0 0 1,1-1 0,1 1-1,0-13 9,-2-7-22,-25-128-51,25 154 73,-1 0 0,0 0 0,-1 1 0,0-1 0,0 1 0,-1 0 0,0 0 0,-1 1 1,1 0-1,-2 0 0,1 1 0,-1-1 0,-1 2 0,-5-5 0,-15-4-6,-1 1 0,0 2 1,-1 1-1,0 1 0,-1 2 0,0 1 0,0 1 1,-1 2-1,1 1 0,-1 2 0,0 1 0,-4 2 6,-38-4 34,-178-26-81,-23-24-201,-66 9 179,-35 25 154,-29 9-126,-8-3-34,-34-5 110,-20-14-80,-33-3-65,-23-1 81,-39-2 137,-1-6 33,-14 9-66,10 3-52,-19-15-29,4-4 6,2 25 104,18 32 146,5 19 66,49 18-17,66-6-15,58-2-930,115-3-4384,119-16 1374</inkml:trace>
  <inkml:trace contextRef="#ctx0" brushRef="#br0" timeOffset="126719.483">15578 7000 8714,'-3'-95'4390,"4"94"-4391,-1 0 0,0 1 0,0-1-1,1 0 1,-1 1 0,0-1 0,0 0 0,0 0-1,0 1 1,0-1 0,0 0 0,0 0 0,0 1 0,-1-1-1,1 0 1,0 1 0,0-1 0,-1 0 0,1 1-1,0-1 1,-1 0 0,1 1 0,0-1 0,-1 1-1,1-1 1,-1 0 0,1 1 0,-1-1 0,1 1 0,-1 0-1,0-1 1,1 1 0,-1-1 0,1 1 0,-1 0-1,0-1 1,1 1 0,-1 0 0,0 0 0,0 0-1,1 0 1,-1-1 0,0 1 0,1 0 0,-1 0 0,0 0-1,0 0 1,1 1 0,-1-1 0,0 0 0,0 0-1,1 0 1,-1 0 0,0 1 0,1-1 0,-1 0-1,0 1 1,1-1 0,-1 1 0,1-1 0,-1 0 0,1 1-1,-1-1 1,0 1 1,-3 10 5,-1 1 1,2-1-1,0 1 0,0 0 1,1 0-1,0 0 0,1 0 1,0 0-1,2 10-5,-5 32 53,-24 260 416,28 456 117,8-256-379,4-258 170,-10-233-353,1 0-1,1 0 0,1 0 0,1-1 1,1 0-1,1 0 0,7 12-23,-12-28 4,0-1-1,1 1 1,0-1-1,0 0 1,0 0-1,0 0 1,1-1 0,0 0-1,0 0 1,0 0-1,1 0 1,-1-1-1,1 0 1,0 0-1,0 0 1,0-1 0,0 0-1,5 1-3,120 13 67,-125-16-64,107 0 57,93-14-60,-96 5 9,406-47-78,-158 14 87,11 19 28,20 20 22,52 9-36,18-7-27,6-8-13,-20 4 17,-8 14 2,-29 19 1,-10 14-11,-22-2 3,-206-27-14,0-8-1,146-15 11,-214-3 36,-1-4-1,0-4 1,-2-5 0,82-34-36,-170 56 15,0 0 1,0 1 0,1 0-1,-1 0 1,1 1 0,0 1-1,0 0 1,0 1 0,-1 0 0,1 1-1,0 0 1,0 1 0,9 2-16,83 13 354,-87-18-334,-1-1-1,1 0 1,-1-1-1,0 0 0,0-2 1,0 1-1,-1-2 1,1 0-1,-1-1 1,-1-1-1,1 0 0,-2-1 1,3-2-20,44-23 47,-32 19-42,0-1 0,-1-1 0,-1-1 0,22-20-5,-25 19 12,-1-1-1,-1-1 1,0-1-1,-2-1 0,0-1 1,-2 0-1,0-1 1,-2-1-1,-1-1 0,-1 0 1,2-9-12,-3-15 144,-2-1 1,-3-1-1,1-47-144,8-59 382,3 28-345,-7 0 0,-4-102-37,-9 193 13,-2 0-1,-2 1 1,-2 0-1,-2 0 0,-1 1 1,-1 0-1,-13-25-12,21 55 22,0 1 0,-1-1 0,0 1 0,0 0 0,-1 0 0,0 1 0,0-1-1,0 1 1,-1 0 0,0 1 0,0-1 0,-1 1 0,1 0 0,-1 1 0,0-1 0,0 1 0,-1 1 0,-4-2-22,-46-32 632,13 17-603,32 15-27,0 1 0,0 1 0,-1 1 0,1-1 0,-1 2 0,1 0 0,-1 1 0,1 0 0,-1 1 0,1 0-1,-13 4-1,5-3 15,-464 25 451,409-22-403,-263 19 154,-167-16-217,6-31 73,249 15 20,-35 13-93,-301 29 58,-3 4 31,-7-12 22,-14 4-67,-35 11 3,393-31 199,-74-14-246,-192-32 243,37-5-80,81 0-245,364 35-292,2-1 0,-1-2-1,1-1 1,-10-6 374,-27-29-1759,1-47-1854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58:53.187"/>
    </inkml:context>
    <inkml:brush xml:id="br0">
      <inkml:brushProperty name="width" value="0.05" units="cm"/>
      <inkml:brushProperty name="height" value="0.05" units="cm"/>
    </inkml:brush>
  </inkml:definitions>
  <inkml:trace contextRef="#ctx0" brushRef="#br0">17986 4006 10146,'-63'-55'6919,"58"48"-6967,0 1 1,1 0 0,0-1-1,1 0 1,-1 0-1,1 0 1,0 0-1,1-1 1,0 1-1,0-1 1,1 0-1,-1 1 1,2-1-1,-1 0 1,1 0-1,0 1 1,1-1-1,0-2 48,-1-3-64,-2-89-92,-5 0 0,-16-79 156,2 31 493,-8-127 569,33 231-454,1 34-662,-1 0 0,0-1 0,-1 1 1,0-1-1,-1 1 0,0-1 0,-1 0 0,0 0 0,-1 0 0,-1 1 0,0-1 0,-1 0 0,0 0 0,-1 1 0,0-1 1,-1 1 53,-4-34-73,-3-20 92,-3 1 0,-2 0-1,-14-33-18,28 92 77,0-1-1,0 1 1,0-1-1,-1 1 0,0-1 1,0 1-1,0 0 1,-1 1-1,0-1 0,0 0 1,-1 1-1,1 0 1,-1 0-1,0 1 0,0-1 1,-1 1-1,0 0 0,1 0 1,-1 1-1,0 0 1,-6-2-77,-114-40 836,104 34-860,0 2 0,-1 0 0,0 2 0,0 0 0,-22-2 24,-79-8-48,120 17 50,-7 0 8,0 0 0,0 0 0,0-1-1,0 0 1,0-1 0,0-1 0,0 0 0,1 0 0,-1-1 0,1 0 0,0-1 0,0 0 0,1 0 0,-1-1 0,-5-5-10,1-7-66,0-1 1,2 0-1,0-1 1,2-1 0,0 0-1,-2-7 66,-22-44 55,10 29 683,112-120-806,4-17-14,-6-63 78,-84 234 7,0 1 0,1-1 0,0 1 0,0 0 0,1-1 0,0 1 0,0 1 0,1-1 0,0 1 0,1 0 0,-1 0 0,1 0 0,1 1 0,-1 0 0,1 0 0,0 0 0,6-3-3,206-61-5,-185 56-2,0-1-1,-1-1 1,-1-2 0,0-1 0,-2-1 0,0-2 0,12-12 7,-27 20-1,-9 8 5,0-1-1,1 1 1,-1 0-1,1 1 1,0 0 0,0 0-1,1 0 1,-1 1-1,1 0 1,0 0 0,1 1-1,-1 0 1,0 1-1,1 0 1,-1 0 0,1 1-1,0 0 1,0 0-1,-1 1 1,2 0-4,301 63 267,-243-56-314,-1-2 0,1-4 1,0-3-1,-1-2 0,0-3 1,8-5 46,-42 7 15,0 2 0,0 1 0,0 2 0,0 1 1,2 2-16,-13-1-4,0-1 0,0-1 1,0-1-1,0-1 1,0-1-1,0-1 0,0-1 1,-1-1-1,0 0 1,0-2-1,-1-1 1,0 0-1,6-5 4,8-6-23,-2-2 0,0-2 0,-2 0 0,0-2 0,-2-2 0,-1 0 0,-1-2 0,-2-1 0,-1 0 1,2-8 22,-21 33 15,0 0 1,0 0 0,-1-1 0,0 1 0,0-1 0,0 0-1,-1 0 1,0 0 0,-1 0 0,0 0 0,0-1 0,0 1 0,-1 0-1,0 0 1,0-1 0,-1 1 0,0-3-16,-3-9-15,0 0 1,-1 1-1,0-1 0,-2 1 1,-7-16 14,-22-37-22,76 44-578,-31 22 544,0 0 0,-1-1 0,0-1 0,0 1 0,-1-1 0,0-1 0,0 1 0,0-1 1,-1-2 55,34-33-6,-35 40 8,1 0 1,0 0-1,0 1 1,0 0-1,1 0 1,-1 0-1,0 1 1,1 0-1,-1 0 1,1 1-1,-1-1 1,1 1-1,0 1 1,-1 0-1,1 0 1,-1 0-1,0 0 1,1 1-1,-1 0 1,0 0-1,0 1 1,0 0-1,0 0 1,-1 0-1,2 2-2,41 12 8,115 7 4,-161-23-10,1 0-1,-1 0 0,0 0 1,0 0-1,0 1 0,0-1 0,0 1 1,-1-1-1,1 1 0,0 0 1,-1-1-1,1 1 0,-1 0 1,0 0-1,1 0 0,-1 0 0,0 0 1,0 1-1,0-1 0,-1 0 1,1 0-1,-1 1 0,1-1 1,-1 0-1,0 1 0,1-1 0,-1 0 1,0 1-1,-1-1 0,1 1 1,0-1-1,-1 1-1,2 10 54,50 237 246,-24-3-216,-25-137-59,9 62 84,-9-164-103,-1 0 0,2-1 0,-1 1 1,1 0-1,0-1 0,1 1 0,-1-1 0,2 0 1,-1 0-1,1 0 0,0-1 0,0 0 1,1 0-1,-1 0 0,1-1 0,1 1 0,-1-2 1,1 1-1,0-1 0,0 0 0,0 0 0,1 0 1,-1-1-1,1-1 0,0 1 0,-1-1 0,1 0 1,0-1-1,6 0-6,190 43 121,-176-43-117,0-1 0,0-1 0,0-2 0,0 0 0,0-2-1,-1-1 1,1-2 0,-2 0 0,1-2 0,-1-1 0,4-3-4,-15 10 7,0 0 0,0 1-1,1 1 1,-1 1 0,0 0 0,0 1 0,1 0 0,-1 2 0,0-1 0,0 2-1,13 3-6,-1-1 4,-19-3-3,0-1 1,1 0-1,-1 0 1,0-1-1,0 1 1,1-2-1,-1 1 1,0-1-1,0-1 1,0 0-1,0 0 1,0 0 0,4-2-2,-8 2-1,6-4 13,1 1 1,-1 0-1,1 1 1,0 0 0,0 0-1,0 2 1,0-1-1,0 1 1,1 1-1,-1 0 1,7 0-13,-3 2 1,1 1 0,-1 0 0,0 1 1,0 0-1,0 1 0,0 1 0,-1 0 0,4 3-1,-13-6 6,0 0-7,-1 0-1,0 0 0,1 0 1,-1 1-1,0-1 0,0 1 1,0 0-1,-1 0 0,1 1 1,-1-1-1,0 1 1,0 0-1,0-1 0,0 1 1,2 4 1,85 178 69,-74-160-85,-1 1-1,-2 0 1,0 1-1,-2 1 1,-2 0 0,0 0-1,0 10 17,30 128 98,-26-120-114,-2 0 0,-2 1 0,-2 0 0,-2 1 1,-2-1-1,-2 7 16,-2-39-5,2-7-2,-1-1 0,0 0-1,0 1 1,-1-1 0,0 0-1,0 1 1,-1-1 0,-1 0-1,1 0 1,-1 0 0,0 0-1,-1-1 1,0 1 0,0-1-1,-4 4 8,-51 28-113,42-30 72,0-1 0,0-1 1,0-1-1,-1 0 0,0-1 1,0-1-1,-8 0 41,-48 14-1,-26 9 24,89-24-22,0 1-1,0-1 1,0 2 0,0-1-1,0 2 1,1-1-1,0 2 1,0-1-1,-4 5 0,-145 121-49,151-125 31,0 0 0,0 0 0,-1 0 0,0-2 0,0 1 1,0-1-1,-1 0 0,0-1 0,-8 3 18,-21 5-70,1 3 0,0 1 0,1 1 0,-18 13 70,-95 49 21,18-9-5,60-43-8,7-14-11,1 2 0,1 4 0,-47 20 3,93-31 1,0 1-1,1 1 1,0 0 0,1 1 0,0 0 0,0 2 0,1 0 0,1 0-1,0 1 1,1 1 0,1 0 0,0 0 0,1 1 0,-7 16-1,6-5 3,1 0 1,1 1 0,2 0-1,1 0 1,1 0 0,1 1-1,2 0 1,0 27-4,5-31 11,0 1 1,1-1-1,2 0 0,0 0 0,2-1 0,9 22-11,14 46 26,34 121-7,-18 5-5,2 8 27,-12-152-39,61 48 108,-93-119-119,0 0 0,0 1 0,1-2 0,-1 1 0,1-1 0,-1 1 1,1-1-1,0-1 0,0 1 0,0-1 0,0 0 0,0-1 0,0 0 0,0 1 0,5-2 9,5 1 19,-12-1-11,0 1 0,0 0 0,0 0 0,0 0 0,0 0 0,0 0 0,0 1 0,0 0 0,0 0 0,0 0 0,0 0 0,0 0 0,-1 1 0,1 0 0,0 0 0,-1 0 0,0 0 0,1 0 0,-1 1 0,3 2-8,-1 5 2,0 1 0,0-1 1,-1 1-1,-1 0 0,0 0 0,0 1 0,1 9-2,1 6 8,21 83 64,-26-109-72,0 1 1,1-1 0,-1 0-1,0 0 1,0 1-1,0-1 1,0 0 0,0 0-1,-1 1 1,1-1-1,0 0 1,-1 0 0,1 0-1,0 1 1,-1-1-1,0 0 1,1 0 0,-1 0-1,1 0 1,-1 0-1,0 0 1,0 0 0,0 0-1,0 0 1,0 0-1,0-1 1,0 1 0,0 0-1,0 0 1,0-1-1,0 1 1,0-1 0,0 1-1,0-1 1,-1 0-1,1 1 1,0-1 0,0 0-1,-2 0 0,-14 8 19,-110 57 140,35-34-148,-169 27-160,41 36 189,200-84-34,1 1 0,-2-1 0,1-1 0,-1-1-1,0-1 1,0-1 0,-1 0 0,0-2-1,0-1 1,-14 1-6,7-5-4,1 0 0,-1-3 1,1 0-1,0-1 0,0-2 0,1-1 0,0-1 0,0-1 1,-15-9 3,-270-170-93,266 161 143,-2 2 0,0 2-1,-2 2 1,0 2-1,-1 3 1,-9 0-50,39 12 49,7 3-75,0-1 0,0-1-1,1 0 1,0 0 0,-1-1-1,2-1 1,-1 0 0,1-1-1,0 0 1,0-1 0,-2-3 26,-181-163-1606,163 148 1606,4 3 387,-1 0-1,-2 2 0,0 1 1,-24-11-387,4 0 351,50 28-367,-1 1 1,0-2-1,0 1 1,1 0-1,0 0 1,0 0 0,0-1-1,0 1 1,0 0-1,1-1 1,-1 1-1,1-1 1,0 1-1,0-1 1,0 1 0,1-1-1,-1 1 1,1 0-1,0-3 16,0-3-45,8-51-127,2 0 0,3 1 1,3 1-1,2 0 0,9-15 172,39-77-123,-49 98 187,-19 39-744,-10 5-2438</inkml:trace>
  <inkml:trace contextRef="#ctx0" brushRef="#br0" timeOffset="2384.75">20864 1626 8162,'59'-23'5174,"-59"23"-5143,1-1 0,-1 1 1,0-1-1,1 0 0,-1 1 0,0-1 0,1 1 0,-1-1 0,0 0 0,0 1 1,0-1-1,0 0 0,0 1 0,1-1 0,-1 0 0,0 1 0,0-1 1,-1 0-1,1 1 0,0-1 0,0 0 0,0 1 0,0-1 0,-1 1 0,1-1 1,0 0-1,0 1 0,-1-1 0,1 1 0,-1-1 0,1 1 0,0-1 1,-1 1-1,1-1 0,-1 1 0,1-1 0,-1 1 0,1 0 0,-1-1 0,0 1 1,1 0-1,-1-1 0,1 1 0,-1 0 0,0 0 0,1 0 0,-1-1 0,0 1 1,1 0-1,-1 0 0,0 0 0,1 0 0,-1 0 0,0 0 0,1 0 1,-1 0-1,1 1 0,-1-1 0,0 0 0,1 0 0,-1 1 0,0-1 0,1 0 1,-1 0-1,1 1 0,-1-1 0,1 1 0,-1-1 0,1 1 0,-1-1-31,-5 75-97,6-73 96,-2 5 16,0-1-1,1 1 1,0-1-1,0 1 1,0 0-1,1-1 1,0 1 0,0 0-1,1-1 1,0 1-1,0-1 1,1 1 0,0-1-1,0 1 1,0-1-1,1 0 1,0 0 0,0 0-1,0 0 1,3 2-15,-3-7 11,0 0 0,0-1 1,0 0-1,0 1 0,0-1 1,0 0-1,1-1 0,-1 1 1,0-1-1,0 1 0,0-1 0,0 0 1,0 0-1,0 0 0,-1 0 1,1-1-1,0 1 0,0-1 1,-1 1-1,1-1 0,-1 0 1,0 0-1,1-1 0,-1 1 1,0 0-1,0-1 0,0 1 0,-1-1 1,1 1-1,-1-1 0,2-2-11,9-9 92,-1 0 0,0-1-1,-1 0 1,-1 0-1,0-1 1,-1-1-1,-1 1 1,-1-1 0,1-3-92,-7 18 75,0 0 0,0 0 1,0 1-1,0-1 0,0 0 1,0 0-1,-1 0 0,1 1 1,0-1-1,-1 0 0,0 1 1,1-1-1,-1 0 0,0 1 1,0-1-1,0 1 0,0-1 1,0 1-1,0-1 0,-1 1 1,1 0-1,0 0 0,-1-1 1,1 1-1,-1 0-75,-8-9 182,7 8-269,1 1-1,0-1 0,-1 1 1,1-1-1,-1 1 1,1 0-1,-1 0 0,0 1 1,1-1-1,-1 0 0,0 1 1,0 0-1,1 0 1,-1-1-1,0 2 0,0-1 1,0 0-1,1 0 0,-1 1 1,0 0-1,1-1 0,-1 1 1,0 0-1,1 0 1,-1 1-1,1-1 0,0 0 1,-1 1-1,1 0 0,0-1 1,-1 2 87,-8 13-3170,3 7-67</inkml:trace>
  <inkml:trace contextRef="#ctx0" brushRef="#br0" timeOffset="4573.153">19988 3120 7786,'-53'-53'7437,"1"-47"-7527,33 60 463,17 36-333,-1 1 1,1-1-1,-1 1 1,0 0-1,0 0 1,0 0-1,-1 0 1,1 1-1,-1-1 1,0 1-1,1 0 0,-1 0 1,0 0-1,0 0 1,0 1-1,0 0 1,-1 0-1,1 0 1,0 0-1,-1 1 1,1-1-1,0 1 0,-1 0 1,1 0-1,0 1 1,-1 0-1,-2 0-40,-7-1 27,-79 7 158,-112-7-103,173 4-93,1 0 0,0 3 1,1 0-1,-20 8 11,38-9-4,0 1 0,1 0 0,0 1 0,0 0 0,1 0 0,0 1 0,0 1 1,1-1-1,0 2 0,-2 4 4,-43 42 4,46-50 1,0 0 0,0 1-1,0 0 1,1 0-1,0 1 1,1 0 0,0 0-1,1 1 1,-1-1-1,2 1 1,-1 0 0,2 1-1,-1-1 1,1 1 0,0 1-5,0 10-7,0-1 0,1 1 1,1 0-1,1 0 0,1 0 1,0 0-1,5 18 7,16 172 0,-21-196 1,1 0-1,1 0 1,1 0 0,0 0 0,1-1-1,1 0 1,0 0 0,1 0 0,2 1-1,-2 7-8,-1 0 0,-1 1 0,-1-1 0,-1 1 1,-1 0-1,-1 0 0,-1 0 0,-1-1 0,-1 1 0,-1 0 1,-4 14 7,5-23-5,-7 51-74,-2 0-1,-19 61 80,-11-24 8,17-69 52,18-26-35,-1 0 0,2 0 0,-1 0 0,1 1 0,0 0 0,1 0 0,0 0 0,0 1 1,-1 8-26,4-4 7,-1 0 0,0 0 0,-1 0 0,-1 0 0,0-1 1,-1 0-1,0 0 0,-1 0 0,0 0 0,-1-1 0,-6 7-7,-80 93 78,93-112-97,0-1 1,1 1-1,-1 0 1,0-1-1,0 1 1,0-1-1,0 1 1,0 0-1,0-1 1,1 1-1,-1-1 1,0 1 0,0 0-1,0-1 1,0 1-1,0-1 1,-1 1-1,1-1 1,0 1-1,0 0 1,0-1-1,0 1 1,0 0-1,-1-1 1,1 1-1,0-1 1,0 1 0,0 0-1,-1-1 1,1 1-1,0 0 1,-1 0-1,1-1 1,0 1-1,-1 0 1,1 0-1,0-1 1,-1 1-1,1 0 1,0 0-1,-1 0 1,1 0 0,-1 0-1,1-1 1,0 1-1,-1 0 1,1 0-1,-1 0 1,1 0-1,0 0 1,-1 0-1,1 0 1,-1 0-1,1 1 1,0-1-1,-1 0 1,1 0-1,-1 0 1,1 0 0,0 0-1,-1 1 1,1-1-1,0 0 1,-1 0-1,1 1 1,0-1-1,-1 0 1,1 0-1,0 1 19,-1-3-182,-2-32-2680,-1-17-133</inkml:trace>
  <inkml:trace contextRef="#ctx0" brushRef="#br0" timeOffset="5257.912">17890 3509 8778,'17'-37'5053,"30"-5"-4338,7 2-855,1 3 0,2 2 1,2 3-1,42-16 140,-83 40 0,1 1 0,-1 1 1,1 1-1,1 0 0,-1 1 0,0 2 1,1 0-1,0 0 0,-1 2 0,1 1 1,0 0-1,-1 2 0,1 0 0,-1 1 1,0 1-1,11 4 0,195 98 799,-85-80-580,-19-19-114,-111-8-122,0-1 1,0 0 0,0-1-1,0 0 1,0 0-1,0-1 1,-1 0-1,1-1 1,1-1 16,-6 2-216,-1 1 0,0 0 0,-1-1 0,1 0 0,0 0 0,-1 0 0,1 0 0,-1-1 0,0 1 0,0-1 0,-1 0 0,1 0 0,-1 0 0,1 0 1,0-5 215,17-38-2493</inkml:trace>
  <inkml:trace contextRef="#ctx0" brushRef="#br0" timeOffset="6617.992">17776 3000 8210,'-4'4'5337,"14"-9"-4909,2-2-402,-1 1 0,1 1 0,1 0 0,-1 1 0,1 0 0,-1 0-1,14-1-25,-5 1 15,-15 1-15,-1 1 0,1 0 0,0 0 0,0 1-1,0 0 1,0 0 0,0 0 0,0 1 0,0 0 0,0 0 0,0 0 0,0 1-1,0 0 1,0 0 0,0 0 0,0 1 0,-1 0 0,1 0 0,0 1 0,-1-1-1,0 1 1,1 1 0,-1-1 0,0 1 0,-1-1 0,1 1 0,-1 1 0,0-1-1,0 0 1,0 1 0,0 0 0,2 5 0,-2 5 61,-1 0 0,-1 1-1,0-1 1,-1 0 0,-1 1 0,0-1-1,-1 0 1,-1 1 0,0-1-1,-4 13-60,-2 24 245,5-31-217,0 42-2043,7-64 153</inkml:trace>
  <inkml:trace contextRef="#ctx0" brushRef="#br0" timeOffset="7441.494">17904 2718 10434,'-65'17'3233,"181"-107"-3006,90-101-193,-82 92-99,-116 92 52,-5 4 1,0 0 1,0 0-1,0 0 0,0 0 0,0 1 0,1 0 1,0-1-1,-1 1 0,1 1 0,0-1 1,0 0-1,0 1 0,0 0 0,0 0 1,0 0-1,0 0 0,0 1 0,1 0 0,-1 0 1,0 0-1,0 0 12,5 16-161,-38 265 1832,30-270-1643,-1 0-1,1 0 1,1 0 0,0-1 0,1 1 0,0 0 0,1-1 0,0 0 0,0 0 0,1 0 0,0 0 0,1-1 0,0 0 0,0 0 0,1 0 0,1-1 0,-1 0 0,1-1 0,0 0 0,1 0-1,0 0 1,0-1 0,3 1-28,-3 0 6,1 1 0,-1-1 0,-1 2 0,0-1 0,0 1 0,-1 0 0,0 1 0,0 0 0,-1 0 0,0 0 0,-1 1 0,0 0 0,-1 0 0,0 0 0,2 11-6,31 157 118,-34-171-273,-3 9-4344,-3-6 1880</inkml:trace>
  <inkml:trace contextRef="#ctx0" brushRef="#br0" timeOffset="8850.015">17532 2125 8834,'-23'-5'4318,"76"-17"-3570,106-14-757,-130 37 5,1 1 0,0 1 1,-1 1-1,1 2 0,9 4 4,50 9-5,-67-16 8,-1-1 0,0 0-1,1-2 1,-1 0 0,1-2 0,-1 0 0,0-1-1,1-1 1,-2-1 0,1-1 0,-1-1 0,0-1 0,0 0-1,-1-2 1,0 0 0,0-1 0,-1-1 0,10-10-3,64-64 65,-87 82-54,0 0 1,-1 1-1,1 0 0,0 0 0,0 0 1,1 1-1,-1-1 0,0 1 0,1 1 1,0-1-1,-1 1 0,1 0 0,0 0 1,0 0-1,-1 1 0,1 0 0,0 0 1,2 1-12,3-1 27,1 0 1,-1 0 0,1-2-1,-1 1 1,1-1 0,-1-1-1,0 0 1,0-1-1,0 0 1,0 0 0,3-3-28,158-104-294,-170 110 305,0-1 0,0 1 1,0 0-1,0 0 0,0 0 0,0 0 0,0 0 0,0 1 0,0-1 0,0 0 0,0 1 0,0 0 0,1-1 0,-1 1 0,0 0 0,0 0 0,0 0 0,1 1 0,-1-1 0,0 0 0,0 1 0,0 0 1,0-1-1,0 1 0,0 0 0,0 0 0,0 0 0,0 0 0,0 1 0,0-1 0,0 0 0,-1 1 0,1-1 0,-1 1 0,2 1-11,101 142 422,-53-94-372,-48-21-39,-11 121 1016,12-110-868,1 0 1,2 0 0,1-1 0,5 7-160,39 178-1159,-59-218 895,-1-6 586,2 6-253,2 1-1,-1 0 0,1 0 0,0 0 0,1 0 0,0 1 1,0-1-1,1 1 0,0 0 0,1 0 0,0 0 0,0-1 1,1 1-1,0 0 0,0 0 0,1 0 0,0 2-68,19 92-24,-38-74 44,32 11-3922,-4-25 1100</inkml:trace>
  <inkml:trace contextRef="#ctx0" brushRef="#br0" timeOffset="9950.563">18509 2733 8842,'-13'8'4798,"24"0"-3926,-5-7-854,0 0 0,1-1 0,-1 0-1,0 0 1,0 0 0,1-1 0,-1 0-1,0 0 1,0-1 0,0 1 0,3-3-18,-8 4 2,113-57 131,-90 41-104,0-1 0,-2-2-1,0 0 1,-1-2 0,-1 0 0,-1-1 0,0-2-29,29-32 64,145-150 424,-78 132 411,-120 81 395,1-2-1421,-6 9 1437,14-3-3509,0-9 404</inkml:trace>
  <inkml:trace contextRef="#ctx0" brushRef="#br0" timeOffset="10955.95">19164 2212 8594,'45'-27'4476,"0"3"-3343,44-26-1278,94-79 115,-149 100 23,-18 13-5,1 2 1,1 0-1,0 1 1,0 1 0,2 1-1,8-5 12,-25 17 24,-1-1 0,0 1 1,1 0-1,-1 0 0,0 0 0,0 0 0,0 0 0,0 0 0,0 0 0,0 1 0,0-1 0,0 1 1,0 0-1,0-1 0,-1 1 0,1 0 0,-1 0 0,1 0 0,-1 0 0,0 0 0,0 0 0,1 2-24,-1-3 12,2 5-12,0 1 0,-1-1 0,1 0 0,-1 1 0,-1-1 0,1 1 0,-1-1 0,0 1 0,0 0 0,-1 0 0,0-1 0,0 1 0,-1 0 0,0 0 0,0-1 0,-2 6 0,-34 104 41,-86 111 438,31-53 226,69-125-550,22-48-172,0 0 1,-1 0-1,1 1 1,0-1-1,0 0 0,-1 0 1,1 0-1,0-1 1,-1 1-1,1 0 0,-1 0 1,1-1-1,-1 1 1,0-1-1,1 1 0,-1-1 1,1 0-1,-1 0 0,0 0 1,1 0-1,-1 0 1,0 0-1,1 0 0,-1 0 1,0-1-1,1 1 1,-1 0-1,1-1 0,-1 0 1,1 1-1,-1-1 1,1 0-1,-1 0 0,1 0 1,-1 0-1,1 0 0,0 0 1,0 0-1,0 0 1,-1 0-1,1-1 0,0 1 1,1 0-1,-1-1 1,0 1-1,0-1 0,1 1 1,-1-1-1,0 1 1,1-1-1,0 0 0,-1 1 1,1-1-1,0 1 1,0-1 16,-21-53-710,13 32 438,-1 1 1,0 0 0,-2 1 0,0 0 0,-5-4 271,14 22 3,1 1 1,-1-1-1,0 1 0,0 0 1,0-1-1,0 1 0,0 0 1,-1 0-1,1 1 1,-1-1-1,1 0 0,-1 1 1,1 0-1,-1-1 0,0 1 1,0 0-1,0 0 1,0 1-1,0-1 0,0 1 1,0-1-1,0 1 0,0 0 1,0 0-1,0 0 1,0 1-1,0-1 0,1 1 1,-1-1-1,0 1 0,0 0 1,-1 0-4,1 5-2418,11-5 515</inkml:trace>
  <inkml:trace contextRef="#ctx0" brushRef="#br0" timeOffset="11212.27">20088 2025 11050,'5'29'3521,"-13"-16"448,2-13-2921,8-3-1616,5 0-2913,-2-19-504,-8-22-1232</inkml:trace>
  <inkml:trace contextRef="#ctx0" brushRef="#br0" timeOffset="11434.186">20431 2157 11843,'2'11'3480,"1"-8"369,1-3-3353,9-5-1528,3-9-3081,7-28 536</inkml:trace>
  <inkml:trace contextRef="#ctx0" brushRef="#br0" timeOffset="11746.578">20820 2084 10274,'30'-9'3065,"-10"-26"216,-5-6-3001,-1-10-977,-5 2-2895,-5-4 567</inkml:trace>
  <inkml:trace contextRef="#ctx0" brushRef="#br0" timeOffset="11747.578">20829 2026 6265,'0'11'2913,"-2"-11"-320,-4-32-3642,-6-12-831</inkml:trace>
  <inkml:trace contextRef="#ctx0" brushRef="#br0" timeOffset="12065.849">18998 2134 10290,'80'-27'2809,"8"-16"624,0-16-3249,35-30-3529,0-11 728</inkml:trace>
  <inkml:trace contextRef="#ctx0" brushRef="#br0" timeOffset="20351.935">7263 3014 10922,'-95'-38'2979,"-189"-69"538,-31-3-3411,314 110-107,-28-13-186,1-1 0,1-2-1,1 0 1,0-2-1,1-1 1,0-1-1,2-1 188,-92-73-1095,-23-20-2472,-120-74 3567,251 183-23,1 1 0,-1-1 0,0 1 0,0 0 0,-1 1 0,1 0 0,-1 0 0,0 1 0,0 0-1,1 0 1,-1 1 0,0-1 0,-1 2 0,1-1 0,0 1 0,-7 1 23,11 1 59,-1 0-1,1 1 1,0-1-1,1 1 1,-1-1 0,0 1-1,1 0 1,-1 0-1,1 1 1,0-1-1,0 1 1,0-1 0,1 1-1,-1 0 1,1 0-1,-1 3-58,-92 142 2327,-28 13-1809,-7 13-486,89-112-16,-118 166 67,133-201-52,0-1 0,-2-1 0,-1-2 1,-1-1-1,-18 11-31,36-26 14,-87 63 251,4 3-1,2 5 1,2 5-265,66-60 47,1 1 0,1 1 1,1 0-1,1 2 0,2 1 0,0 0 1,2 1-1,2 1 0,-4 12-47,4-3 9,3 0 0,1 1 0,2 0 0,2 1-1,1 0 1,3 0 0,1 0 0,2 1-9,3-2 4,2-2 1,1 1-1,2-1 1,2 0 0,5 9-5,-1-12-1,1 0 1,2-1 0,1-1-1,2-1 1,1 0 0,1-2-1,2 0 1,1-2 0,2 0 0,22 22-6,2-3 1,1-2-1,3-3 0,2-2 1,49 27 5,-37-31-9,1-3-1,2-3 1,34 8 9,-2-6-2,2-5 0,0-4 0,1-4 0,24-3 2,175 9 36,56-13-36,375-13 36,53 9-15,7 9-27,25-24-13,18-49-2,18-49-11,-71-52 25,-771 153 7,698-138 13,-131 34 3,-100-1-14,-115 21 12,-179 52-4,-4 9-2,-113 5 26,-72 21-31,1 0-1,-1-1 0,1 1 1,-1 0-1,0-1 0,1 1 1,-1 0-1,1-1 1,-1 1-1,0-1 0,1 1 1,-1-1-1,0 1 0,0-1 1,1 1-1,-1-1 1,0 1-1,0-1 0,0 0 1,0 1-1,1-1 0,-1 1 1,0-1-1,0 1 1,0-1-1,0 0 0,-1 1 1,1-1-1,0 1 0,0-1 1,0 1-1,0-1 1,0 1-1,-1-1 0,1 1 1,0-1-1,-1 1 0,1-1 1,0 1-1,-1-1 1,1 1-1,0-1 0,-1 1 1,1 0-1,-1-1 0,1 1 1,-1 0-1,1-1 1,-1 1-1,1 0 0,-1 0 1,1-1-1,-1 1 0,1 0 1,-1 0-1,1 0 1,-1 0-1,0 0-2,-8-10 33,-45-45 34,-162-144 46,-25-2 178,-315-156 145,203 138-440,212 147-112,-3 6 0,-9 4 116,14 15-42,-1 7 1,-17 2 41,80 19-7,-526-109 3,-32-4 42,-43 20 134,-21 13 30,-35 29-127,-15 31-63,-10 44-23,445 13 19,-73 22-8,206-12-9,1 7 0,-42 20 9,162-38-610,1 3 0,1 3 0,0 2 0,2 2 0,-43 30 610,-12 14-3276</inkml:trace>
  <inkml:trace contextRef="#ctx0" brushRef="#br0" timeOffset="21716.819">7515 5062 10122,'-389'-51'5692,"5"8"-5564,12-14-540,205 39-470,-75 4 882,70 15-205,-105 17 205,-199 42 239,348-35 58,1 5 1,-66 28-298,108-29 123,2 4 0,1 4 0,2 3 1,2 4-1,-36 27-123,82-49 14,1 2 1,1 1-1,2 1 0,0 1 1,-3 7-15,18-18-2,1 0 1,0 1-1,1 1 0,1 0 1,1 0-1,0 1 1,2 0-1,0 0 1,1 1-1,1 0 0,-3 20 2,4-12-14,0 1 0,2-1 0,1 1 0,1-1 0,2 1 0,0-1 0,2 1 0,2-1 0,0 0 0,2-1 0,3 8 14,3 0-14,2-1 0,1 0 0,1-2 0,2 0 0,1-1 0,2-1 0,13 14 14,0-6-15,0-1-1,3-2 1,1-1-1,1-2 1,2-2-1,25 11 16,45 21-25,2-4 1,103 33 24,-46-32-2,2-6 1,34-2 1,77 5-5,64-5 5,331 3-4,58-40-10,23-27 37,23-22 4,-13-39-6,-19-50 7,-27-10-1,-74 40-14,-127 42 23,-522 52-36,126-12 12,0-6 0,93-26-12,-96-3 16,-120 44-10,1 0 1,0-1-1,-1 0 1,0 0 0,0 0-1,0-1 1,0 1-1,-1-1 1,0 0-1,0-1 1,0 1-1,0-1 1,-1 0-1,0 0 1,0 0-1,-1 0 1,0 0 0,0 0-1,0-2-6,0-3 17,-1 0 1,-1-1-1,0 1 1,0-1-1,-1 1 0,-1 0 1,0 0-1,0-1 0,-1 1 1,-1 1-1,1-1 0,-2 0 1,-4-8-18,-7-10 38,-1 1 0,-1 1 1,-1 0-1,-11-9-38,-15-14 42,-3 3 1,-2 1-1,-1 3 0,-3 2 1,-30-17-43,-52-27 176,-3 7 0,-96-38-176,61 41 165,-4 7 1,-144-33-166,66 43 62,-156-7 13,-75 11-75,-506-8 16,-123 53-112,729 20-223,-444 27-3742,382-27 1038</inkml:trace>
  <inkml:trace contextRef="#ctx0" brushRef="#br0" timeOffset="36406.519">5063 6895 6153,'-160'66'7434,"60"-5"-5900,74-42-1528,1 1 0,1 2 0,2 1 1,0 0-1,1 2 0,1 0 0,1 1 1,2 1-1,1 1 0,1 0 0,1 1 1,1 1-1,-2 11-6,-1 22-5,3 0 1,3 1-1,3 0 1,2 0-1,3 1 5,0 2 0,3-1 0,3 0 0,3 1 0,3-2 0,13 45 0,-14-82 0,2-1 0,1 0 0,1 0 0,1-2 0,13 18 0,-19-31 0,31 46 3,2-3-1,2-1 0,3-2 1,13 9-3,-7-11-6,1-2 1,3-3 0,2-2-1,2-3 1,5 0 5,-7-9-6,2-2 0,1-3 0,1-2 0,1-4 0,1-2 0,11 0 6,84 11-16,1-6 0,49-4 16,339 11 47,28 20-15,35 25-34,-329-51-60,103-11 62,-44-24-10,19-17 10,364-51 16,-21-4 30,4 10-44,-11 0-19,-366 27-55,47-24 72,304-113 9,-80 4 46,-118 50 9,-99 56-33,-342 66-34,-1-2 0,0-1 1,0-2-1,-1-2 0,17-9 3,-46 17-2,1 0 0,-1 0-1,-1-1 1,1-1 0,-1 0-1,0 0 1,-1-1 0,0-1-1,0 1 1,-1-1 0,0 0-1,3-8 3,-9 12 19,0-1-1,-1 1 0,0-1 0,0 0 1,-1 0-1,1 0 0,-2 1 1,1-1-1,-1 0 0,0 0 1,0 1-1,0-1 0,-1 0 1,0 1-1,-1 0 0,0-1 1,1 1-1,-2 0 0,1 0 0,-1 1 1,0-1-1,0 1 0,-1 0 1,1 0-1,-1 0 0,-4-3-18,-37-36 138,-1 2-1,-3 2 0,-1 2 0,-1 2 0,-2 3 1,-2 2-1,0 3 0,-13-2-137,51 21 20,-143-66 239,-61-14-259,83 41 80,-1 7 1,-63-8-81,-48 1 160,-72 3-160,-336-24 28,-31-6-35,-28-37-294,-46 0 54,405 84 189,-135 15 58,-412 57-52,-45 46-67,19-11-511,833-72 480,-769 71-3012,543-27 217,-17 13-216</inkml:trace>
  <inkml:trace contextRef="#ctx0" brushRef="#br0" timeOffset="38827.982">5253 9062 8074,'-31'-12'2420,"16"6"-1770,-1 1 0,1 0 0,0 1 1,-1 0-1,0 1 0,-10 0-650,-32 4 77,0 3-1,0 2 1,0 3-1,1 2 1,-39 13-77,74-18 1,5-2-2,0 0-1,1 1 1,-1 1-1,1 1 1,1 0-1,-1 1 1,1 1-1,-11 8 2,-8 12-16,3 2-1,0 1 1,2 1-1,1 1 1,2 1-1,2 2 1,1 1 0,2 0-1,-13 33 17,6-15 10,3 1-1,2 1 1,-9 39-10,25-70 3,1-1-1,1 1 1,1 0-1,2 0 1,0 0-1,2 0 1,1 0 0,2 1-1,3 16-2,6-1-7,2 0 0,2-1 0,1-1 0,3-1 1,1 0-1,1-2 0,3-1 0,1 0 0,1-2 0,2-1 0,4 1 7,16 10-7,2-3 0,2-2 0,1-2 0,2-2 0,2-3 0,1-3 0,1-2 0,46 14 7,6 3-5,2-5 1,7-3 4,271 50 18,31-29 6,42-12-16,34-26-25,46-35 30,13-13 25,-3 5-8,0-3-28,25-6-20,-1-5 10,14 1 12,3 8 6,0-3 6,-31 0-8,-9 17 0,-29-8-14,-19-5-18,-35 29 38,-33-8-9,-50-24-48,-292 24 46,-2-6-1,1-3 0,-2-4 0,0-5 0,64-26-2,-144 44-1,1-1 0,-1 0-1,0-2 1,-1 1 0,0-2 0,-1 0 0,1-1-1,3-5 2,-12 11 10,0 0 0,0-1 0,-1 0 0,1 0 0,-2 0 0,1 0 0,-1-1 0,0 1 0,0-1 0,0 0 0,-1 0 0,0 0 0,-1 0 0,1 0 0,-2 0 0,1 0 0,-1-1 0,0 1 0,0 0-1,-1-4-8,-5-13 54,-1 0 0,-2 1 0,0 0 0,-1 0 1,-2 1-1,0 0 0,-1 1 0,-1 0 0,-1 1 1,-3-2-56,-20-24 55,-3 2 1,-1 1-1,-2 3 1,-2 1-1,-35-22-55,31 26 55,-2 2-1,-1 2 1,-1 2 0,-51-17-55,-308-92 156,-81-32-32,-96-27 14,372 139-106,-2 9-1,-33 6-31,-145-10 16,-25 16-16,133 23-4,-684 31-103,-86 64 77,263-5 58,333-46-486</inkml:trace>
  <inkml:trace contextRef="#ctx0" brushRef="#br0" timeOffset="50398.251">4684 3984 9298,'-160'-34'5907,"13"-16"-6345,105 35 312,0 2-1,0 1 0,-1 3 1,0 1-1,-1 3 1,1 1-1,-1 2 1,0 2-1,0 2 1,0 2-1,-5 3 127,-34-1 113,-4 0-51,0 5 0,0 3 0,1 4 0,1 4 0,1 3 0,-11 9-62,-437 176 79,230-82 240,169-70-202,-145 73-17,195-79-97,1 4 1,-55 51-4,-154 164 18,27 5-34,148-141 34,-24 45-18,46-46 13,-50 98-13,72-97 44,-52 137-44,68-125 41,-35 150-41,55-144 34,-15 150-34,-8 188 9,3 28 0,41-270-18,12 22 9,9-116 24,7-1 0,9 20-24,68 283 32,32-1 8,29 13-24,-79-275-23,26 33 7,-49-124 10,4-2 0,50 68-10,-60-110 22,3-1-1,3-2 1,1-3-1,14 8-21,-2-5 17,2-3 1,3-2-1,49 26-17,-55-42 7,2-2 0,2-3 0,0-2 0,30 5-7,9-3-1,2-4-1,62 5 2,211 4 32,333-23 252,-512-23 50,-161 15-887,-33 20-2587,-15-1 502</inkml:trace>
  <inkml:trace contextRef="#ctx0" brushRef="#br0" timeOffset="50921.945">2930 11910 10586,'11'-22'6420,"1"-2"-3598,57-2-2527,-1 13-432,2 2-1,-1 4 1,1 3 0,0 3-1,0 2 1,0 4-1,0 3 1,-1 3 137,122 32-521,-178-39 522,-1 1 0,1 0 0,-1 1 0,0 1 1,0-1-1,0 2 0,-1 0 0,0 0 0,-1 1 0,0 0 0,0 1 0,-1 0 0,4 7-1,-8-11 45,-1 1 0,0 0-1,-1 0 1,0 1 0,0-1 0,0 1-1,-1 0 1,0 0 0,0-1 0,-1 1-1,0 0 1,-1 1 0,0-1 0,0 0-1,0 0 1,-1 0 0,0 0-1,-1 0 1,0-1 0,0 1 0,-1 0-1,0-1 1,0 1 0,-4 4-45,-128 208 483,77-138-365,-3-3 0,-30 28-118,47-57-76,-3-3 0,-1-2 0,-2-1 1,-3-3-1,-20 11 76,3-21-2486,45-30-1068,-5-15-167</inkml:trace>
  <inkml:trace contextRef="#ctx0" brushRef="#br0" timeOffset="51723.838">3904 3718 10170,'-43'-50'5679,"42"48"-5638,1 0 1,-1 0-1,1 0 0,-1-1 1,1 1-1,0 0 0,0 0 1,0-1-1,0 1 0,1 0 1,-1 0-1,0-1 0,1 1 1,0 0-1,-1 0 0,1 0 1,0 0-1,0 0 0,1-1-41,4-5-4,1 1 0,0 1-1,1-1 1,-1 1 0,1 0-1,0 1 1,1 0 0,-1 0-1,1 1 1,0 0 0,0 0-1,0 1 1,3 0 4,-9 2-2,24-8-5,1 1 1,0 2 0,0 1 0,0 1 0,1 1-1,-1 1 1,1 2 0,26 3 6,232 44-44,-176-25 39,66 11 4,1-8-1,155 1 2,-210-19-2,-110 6 3,-31 3 116,17-16-113,-189 106 880,64-32-546,-484 305 57,126-72-390,366-229-12,-27 17-35,4 5 0,-61 62 42,31-3-1175,12-10-2004</inkml:trace>
  <inkml:trace contextRef="#ctx0" brushRef="#br0" timeOffset="55025.486">4943 11491 8842,'-83'31'4013,"73"-26"-3915,0 0 0,0 1 0,0 0 0,1 0 0,0 1 1,0 0-1,1 1 0,-1 0 0,2 0 0,-3 4-98,-3 6 14,2 1-1,0 1 0,1 0 1,1 0-1,1 1 1,1 0-1,1 1 0,1 0 1,1-1-1,0 2 1,2 1-14,-3 45 1,3-1 0,6 65-1,1-63 3,2 1 0,4-1 1,3 0-1,14 42-3,-4-42 4,3-1 0,3-1 0,3-2 0,37 56-4,-26-56 2,3-2 1,3-2-1,2-2 0,31 25-2,11 0 4,4-4-1,66 41-3,-70-57 1,3-4 1,2-4-1,10-1-1,-10-13-13,1-4-1,1-4 1,92 17 13,-82-29 3,2-5 0,0-5 0,100-2-3,385-27-13,-293-4 21,0-14-8,-53-9 111,102-37-111,267-105 448,6-35-149,-502 172-289,-1-6 0,-4-4 0,36-28-10,-57 21 134,-3-5 0,85-79-134,-151 123 172,-1-2 0,-1 0 0,-2-2 0,0-1 0,-3-1 0,0-1 0,13-28-172,-24 36 151,-1-1-1,-1-1 0,-2 0 0,0 0 1,-2-1-1,-1 1 0,-1-2 0,-1 1 0,-2 0 1,-1 0-1,-1-1 0,-1 1 0,-1 0 0,-2 0 1,-1 0-1,-1 1 0,-2 0 0,0 0 0,-5-7-150,-14-28 65,-2 1 0,-3 2-1,-3 1 1,-13-14-65,15 25 10,-2 2 0,-2 1 0,-1 2-1,-2 2 1,-3 2 0,-30-21-10,-13 1-308,-1 4 0,-3 4 1,-3 4-1,-13-1 308,-81-15-631,-40 9-2587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0:09.120"/>
    </inkml:context>
    <inkml:brush xml:id="br0">
      <inkml:brushProperty name="width" value="0.05" units="cm"/>
      <inkml:brushProperty name="height" value="0.05" units="cm"/>
    </inkml:brush>
  </inkml:definitions>
  <inkml:trace contextRef="#ctx0" brushRef="#br0">9781 364 7794,'-20'-17'1223,"-89"-69"2293,87 69-3422,-1 2 1,0 1-1,-1 1 0,-1 1 0,0 1 1,-13-4-95,-26-1-21,-1 3 0,0 3 0,-1 2 0,0 4 0,0 2 0,0 3 0,-62 10 21,-169 27-776,-36 10 1009,202-26 685,-87 27-918,101-16 749,-106 45-749,162-53 113,1 4 0,1 1-1,2 4 1,-2 3-113,35-20 8,1 1 0,1 0 0,1 2 0,0 0 1,2 1-1,0 1 0,1 1 0,2 1 0,0 0 0,-3 10-8,11-18-5,2 1-1,0-1 0,1 1 0,1 0 1,0 0-1,2 0 0,0 0 0,0 1 0,2-1 1,0 1-1,1-1 0,2 7 6,3 15-16,2 0 0,1-1 0,2 0 0,15 31 16,-16-46-3,0 0 0,2-1-1,1 0 1,1-1 0,0 0-1,2-2 1,0 1 0,1-2-1,1 0 1,0-2 0,2 0 0,0 0-1,1-2 1,0-1 0,17 8 3,276 114-16,-1-36 21,-246-80-1,360 76-5,-273-69-13,152 5 14,199-20 16,-244-20 8,6-13-24,280-40 20,-9 17-17,7 0 4,1-33 11,-7-4-11,-28-15-4,-384 68 9,0-6 1,80-36-13,-131 37 1,-2-2 1,-2-5-1,36-26-1,-86 52 0,232-156 68,-251 170-47,-1 0 0,0 0 0,1-1 1,-1 1-1,0 0 0,0-1 0,0 1 0,0-1 0,0 0 0,0 0 0,0 1 0,-1-1 0,1-1 1,-1 1-1,1 0 0,-1 0 0,0 0 0,0-1 0,0 1 0,0 0 0,0-1 0,-1 1 0,1-1 0,-1 1 1,1-1-1,-1 0 0,0 1 0,0-1 0,0 1 0,0-1 0,-1 1 0,1-1 0,-1 1 0,1-1 1,-1 1-1,0-1 0,0 1 0,0-1 0,0 1-21,-16-18 146,0 2 0,-1 0 0,-1 0-1,0 2 1,-1 0 0,-12-5-146,16 9 22,-129-86 71,-4 7-1,-61-24-92,106 63-8,-3 5 0,-1 4 0,-43-7 8,-58-4 33,-196-24-33,-326-23 44,288 60-85,-2 19 41,117 21 273,-426 44-1175,325 4-230</inkml:trace>
  <inkml:trace contextRef="#ctx0" brushRef="#br0" timeOffset="3431.052">6528 1400 6393,'-96'34'6371,"-3"10"-6186,-4 64 118,99-104-292,-18 15 126,1 0 0,1 1 0,1 0-1,0 2 1,2 1 0,0 0 0,2 1 0,1 0-1,1 1 1,-3 10-137,7-8 20,1 1-1,2 0 0,0 0 1,2 0-1,2 1 1,0-1-1,2 10-19,2-12 10,2 0 0,0 0 0,2-1-1,1 0 1,1 0 0,1 0 0,1-1 0,11 17-10,-7-10 18,-7-15-5,1 0 0,0 0 0,1 0-1,1-1 1,0-1 0,1 0 0,10 10-13,-2-7 18,1-1-1,1-2 1,0 0 0,1 0-1,0-2 1,1-1 0,0-1-1,5 0-17,88 18 15,-76-22-15,1-1 1,0-2 0,0-2-1,0-2 1,0-2-1,-1-1 1,1-2-1,-1-2 1,0-1-1,0-2 1,-2-2 0,36-17-1,113-70 75,-84 40-38,65-33-44,-124 72 5,-1-2-1,-1-2 1,-2-1 0,0-2 0,-2-2 0,2-5 2,-15 13 22,28-37 178,-64 14 636,-52-46-375,45 67-401,-1 1 1,-1 1-1,-1 0 1,-1 2-1,0 1 1,-2 0-1,0 2 1,-1 1-1,-1 0 1,-21-8-61,2 5 216,-1 2 0,-1 2 0,0 1 0,-26-2-216,35 10-165,0 1 1,0 2-1,0 2 0,0 1 0,0 2 0,0 2 0,1 1 1,-1 2-1,1 2 0,1 1 0,-1 1 0,2 3 0,0 1 1,0 1-1,-17 13 165,-92 70-3201,16 15-145</inkml:trace>
  <inkml:trace contextRef="#ctx0" brushRef="#br0" timeOffset="5720.921">15739 1458 8410,'-14'-1'873,"-7"0"-95,-1 0 1,1 2-1,0 0 0,-1 1 0,1 1 0,-1 2-778,-6 3 92,1 1 0,0 2-1,0 0 1,-23 15-92,4 23 38,31-27-20,-33 66 1,34-54-15,4-11-1,1 2 0,1-1 0,1 1 1,2 0-1,0 0 0,1 1 0,2-1 1,1 1-1,0-1 0,2 1 0,1 0 0,2-1 1,0 1-1,1-1 0,2 0 0,0-1 1,2 0-1,0 0 0,5 5-3,3 3 5,71 110 7,-79-130-13,1 0 0,0-1 0,1 0 0,0 0 0,0-1 0,1-1 0,1 0 0,0-1 0,0 0 0,0-1 0,1 0 0,14 4 1,-6-5 6,0-1-1,1-1 0,-1-1 0,1-1 0,-1-1 0,1-1 1,0-1-1,-1-1 0,19-4-5,203-58 77,-150 36-58,444-108 84,-476 119-136,0-2 1,-2-3-1,41-21 33,-83 35 7,-1 0-1,0-2 0,0 0 0,-1 0 0,0-2 0,-1 0 0,-1 0 0,0-2 0,0 0 0,-1 0 0,-1-1 0,-1-1 0,0 0 0,-1 0 0,3-8-6,1-8 7,-1-2 0,-2 1 0,-1-2 0,-1 1-1,-3-1 1,0-1 0,-2-8-7,-3-117 92,-2 152-48,-1-1 1,0 1-1,0 0 0,-1 1 0,0-1 1,0 0-1,-1 1 0,-1-1 0,1 1 0,-1 1 1,-1-1-1,1 1 0,-1-1 0,-1 2 1,1-1-1,-1 1 0,-7-5-44,-4-3 145,-1 2 1,-1 1-1,0 0 1,0 1-1,-1 1 1,-19-5-146,0 2 93,-1 1 1,0 2 0,0 2 0,-1 2 0,0 1 0,0 2-1,0 3 1,-9 1-94,-106 15 38,-71 20-38,182-29-71,-112 21-2835,-79 2 2906,68-23-3242,-1-10-449</inkml:trace>
  <inkml:trace contextRef="#ctx0" brushRef="#br0" timeOffset="7714.502">6789 2242 5649,'-173'19'4559,"111"-9"-4222,1 3-1,0 3 1,1 3-1,1 2 1,-26 15-337,67-28 78,1 0 1,0 1-1,0 1 1,1 1 0,0 0-1,1 1 1,1 1-1,0 0 1,0 1 0,1 1-1,1 0 1,1 0 0,0 2-1,1-1 1,0 1-1,2 0 1,0 1 0,1 0-1,-2 9-78,3-1 6,2 0 1,0 0-1,2 1 0,1-1 0,1 0 1,1 1-1,2-1 0,0 0 1,2 0-1,1 0 0,4 11-6,7 13-5,1-2 0,3-1-1,1 0 1,3-2 0,13 18 5,-11-23-4,2-1 0,1-1 0,2-2 0,1-1 0,23 17 4,-19-20 7,2-1 0,1-2 0,1-3 0,1 0 0,36 14-7,-23-16 6,1-3 0,1-2 1,1-3-1,24 3-6,12-2-20,1-4 0,33-3 20,-90-7 3,1-2 1,-1-1-1,1-2 0,-1-2 1,0-1-1,26-8-3,-44 7 9,0 0 0,-1-1 1,1-1-1,-1-1 0,-1-1 0,0 0 1,0-2-1,-1 0 0,0-1 0,-1 0 0,-1-1 1,0-1-1,6-9-9,2-8 27,-1-1-1,-2 0 1,-2-2 0,0 0-1,-3-1 1,-1-1 0,-1 0-1,-1-6-26,-4 12 92,-1-1-1,-1 0 1,-2 0-1,-1 0 1,-1-1-1,-2 1 1,-2-1 0,0 1-1,-2 0 1,-2-1-1,-8-23-91,-2 12 158,-2 2 0,-1 0 0,-3 1 0,-1 1 0,-8-7-158,7 13 74,-2 1-1,0 1 1,-3 2 0,0 0 0,-30-22-74,36 33 6,-1 1 1,0 1-1,-1 1 1,-1 1-1,-11-3-6,-191-61-3834,163 58 1084</inkml:trace>
  <inkml:trace contextRef="#ctx0" brushRef="#br0" timeOffset="12789.505">21341 1422 7890,'-9'2'1348,"8"-2"-1235,0 0 1,0 0 0,0 0-1,0 0 1,0 1 0,0-1-1,0 0 1,0 1-1,0-1 1,0 0 0,0 1-1,0-1 1,0 1 0,0 0-1,0-1 1,1 1-1,-1 0 1,0-1 0,0 1-1,1 0 1,-1 0-1,0 0 1,1-1 0,-1 1-1,1 0 1,-1 0 0,1 0-1,0 0 1,-1 0-1,1 0 1,0 0-114,3 142 53,-2-102-39,6 97 42,-7 1 0,-6-1 0,-17 86-56,11-151 203,-12 56 230,6 1 1,5 1-1,5 124-433,8-235 23,2 1 0,1 0 0,0-1 0,2 1 0,0-1 0,2 0 0,0-1 0,4 8-23,-9-24 10,0 0 0,0 1 0,0-1 0,-1 1 1,1-1-1,-1 1 0,0-1 0,0 1 0,0 0 0,0 0 0,-1-1 1,0 1-1,1 0 0,-1 0 0,-1 0 0,1-1 0,-1 1 0,1 0 1,-1 0-1,0-1 0,0 1 0,-1 0 0,0 2-10,-59 87 1024,56-88-1004,0 0 0,-1 0 0,1-1-1,-1 0 1,0 0 0,-1 0 0,1 0-1,-1-1 1,1-1 0,-1 1 0,0-1-1,0 0 1,0 0 0,-1-1-1,-4 1-19,-99-3 72,-10-1-22,-21 26-11,115-18-41,-1-1 1,0-1 0,0-1 0,0-2 0,-21-1 1,-232-37 23,58 37 0,-313 18 373,288-5-392,-20 14-32,-3 6 134,0-11 0,-197-13-106,152-24 36,-16-10-6,-22 8 134,-15 6 67,-16-8-103,-11 21-21,-12 17-61,24-7 46,10-39 70,347 26-151,-87-5 55,-113 10-66,-151 29 31,6 6 5,130-17-15,-4 5-6,-120 26-15,-1-46-12,104-2 16,-3 17-1,-137-26 18,6-2-10,128-3 2,-140-19-8,131 1-25,-147-26-4,-8 16-2,-8 0-28,-11 9 30,-3 33 14,-313 25 4,-422 9-60,751-16 51,1 1-33,8 7-15,-18 19 54,7-13 23,18-20-32,-1-9-49,-12 1 40,21-11 39,-3-21 14,307 16-15,0-4 0,-53-16-11,39 1 43,-101-36-43,-65-52 33,245 93-21,-7-3 27,1-1 1,-46-33-40,82 48-19,0-2 0,2 0 0,-1 0 1,2-2-1,0 1 0,0-2 0,1 0 1,1 0-1,1-1 0,0 0 0,-1-5 19,-13-38-162,3-1-1,2-1 0,-1-18 163,9 31-42,1-1 0,3 1 0,2-1 0,1-8 42,11-227 26,36 12-37,7 20 24,-48 236-7,0 1 0,2 0-1,0 0 1,0 1 0,1-1-1,1 1 1,0 0 0,1 0 0,1 1-1,0 0 1,1 0 0,0 1-1,1 0 1,0 1 0,1 0-1,0 1 1,1 0 0,0 0-1,5-2-5,15-2 5,1 1 0,1 2 0,0 0-1,1 3 1,0 1 0,0 1 0,0 3 0,23-1-5,-36 2-4,404-22-77,-39 14-29,42 14-23,24 21 84,51 18 65,53-8 8,74-37-24,31-25-2,5-1-7,-12 15 5,6 22 16,-11 11-1,26 0-14,1-43-10,-1-5 25,-44 19-23,-28 3 26,-1 3-17,26-3-12,-12-1 6,0-1 14,-8-16-27,26-1 26,-11 24 11,20-6-8,14-15-8,6-8 0,-32-7 3,-30 25 16,-419 19-15,107 18-4,-224-18 1,268 33 0,-20-1 5,102-1-562,-96-29-2181,69-20 5942,-383 11-3310,3 1-239,0-1 1,0 0 0,-1-1-1,1 0 1,0 0 0,0-1 0,-1 0-1,1 0 1,-1-1 0,0 0 0,0-1-1,0 1 1,6-5 343,16-25-2674</inkml:trace>
  <inkml:trace contextRef="#ctx0" brushRef="#br0" timeOffset="20196.338">348 4189 8434,'-53'-36'4874,"51"36"-4821,1-1 0,-1 0-1,1 1 1,-1-1-1,0 1 1,1 0 0,-1-1-1,0 1 1,1 0-1,-1 0 1,0 0 0,0 0-1,1 1 1,-1-1-1,0 0 1,1 1 0,-1-1-1,1 1 1,-1-1-1,1 1 1,-1 0 0,1 0-1,-1 0 1,1 0-1,-1 0 1,1 0 0,0 0-1,0 0 1,0 0-1,-1 1 1,1-1 0,0 0-1,1 1 1,-1-1-1,0 1 1,0-1 0,1 1-1,-1 0-52,-4 12 30,2 1 0,-1 0-1,2 0 1,0 0-1,1 0 1,0 0 0,1 0-1,2 7-29,-2-17 3,32 413 65,-32-415-68,2 34 5,2 0-1,1-1 1,2 1-1,1-1 1,2-1-1,2 1 0,1-2 1,2 0-1,9 16-4,-7-30 1,0-1 0,2 0 0,0-2 0,0 0 0,2-1 0,0-1 0,1-1-1,12 5 0,12 10 1,-26-17-2,0 0 1,0-2-1,1 0 0,0-1 0,1-2 0,0 0 0,0-1 0,0-1 0,1-1 0,-1-1 1,1-1-1,0-2 0,0 0 0,0-1 0,14-3 1,86-18 24,-1-5 0,20-13-24,30-6 12,-120 34-10,0 3-1,0 1 1,0 3 0,1 2 0,-1 3-1,1 2 1,22 5-2,206 33-4,-151-18 1,1-5 1,97-3 2,65-27 4,-17-21 8,-19-1-16,-6 34 10,-202 4-4,26 3-3,1-4 0,43-5 1,360-40 15,-323 30-13,128-2-3,-227 15 4,0-4 1,0-1-1,35-10-3,31 5 13,-42 5-9,-1 5 75,-58 5-61,1-2 0,-1-1 1,1-1-1,-1-1 1,1 0-1,-1-2 0,1-1 1,-1 0-1,13-5-18,-7 0 2,1 0 0,0 3 0,1 0 0,-1 2-1,26 0-1,204-8 11,-18-10-19,-44 24 10,-87 3-1,173 9 9,-123 3-3,28 1 1,8-29 0,-105 1-8,9-2 7,29 1 170,95 3 97,-24 11-257,-160 2-14,0-2 0,0-2 0,0-2 0,0-1 0,0-2 0,0-2 0,-1-1 0,29-10-3,113-24 7,-170 38-7,1-1 1,0 2 0,-1 0-1,1 0 1,0 1 0,0 1-1,0-1 1,-1 2 0,1 0-1,0 0 1,-1 1 0,1 1-1,130 15 1,-100-16 10,50-4-26,155-6 19,-156 7-6,-1-4 0,55-12 2,-89 9-1,35-7-6,2 4 0,85 3 7,1175 49 4,-1013-25-5,22 24-6,38 4 19,55-15-18,32-30 3,25-8-9,-4 19 15,14 2-6,3-16 6,6-7 1,-10 5 8,-7-8-23,-22 1 8,-13 4 6,-30-3 14,-26-2-49,-47-21 50,129-11-20,-392 32 16,-1-4 0,84-26-14,-196 43 14,-1 0 0,1 0 0,-1 0 0,1-1 0,-1 1 0,1 0 0,-1 0 0,1 0 0,0-1 0,-1 1 0,1 0 0,-1-1 0,1 1 0,0 0 0,-1-1-1,1 1 1,0 0 0,-1-1 0,1 1 0,0-1 0,0 1 0,0-1 0,-1 1 0,1 0 0,0-1 0,0 1 0,0-1 0,0 1 0,0-1 0,0 1 0,0-1 0,0 1 0,0-1 0,0 1 0,0-1 0,0 1 0,0-1-1,0 1 1,0-1 0,0 1 0,1-1 0,-1 1 0,0-1 0,0 1 0,1 0 0,-1-1 0,0 1 0,0-1 0,1 1 0,-1 0 0,0-1 0,1 1 0,-1 0 0,1-1 0,-1 1 0,1 0-14,-68-1-4106,1 6 926</inkml:trace>
  <inkml:trace contextRef="#ctx0" brushRef="#br0" timeOffset="22023.969">2783 4961 5649,'-36'34'3574,"29"-29"-3273,0 0 1,1 0 0,0 0-1,0 1 1,0 0-1,1 0 1,0 1 0,0 0-1,1 0 1,0 0-1,0 0 1,0 0 0,1 1-1,0 0 1,0 0-1,1 3-301,-10 94 72,14 367-38,12-319-37,-12-151 0,0 1 0,0 0 1,0-1-1,0 1 0,1-1 0,-1 1 0,1-1 0,0 0 1,-1 0-1,1 0 0,0-1 0,0 1 0,0-1 0,0 1 1,0-1-1,1 0 0,-1 0 0,0-1 0,0 1 1,1-1-1,-1 1 0,0-1 0,1 0 0,-1 0 0,0 0 1,1-1-1,-1 1 0,0-1 0,1 0 0,-1 0 0,0 0 1,0 0-1,0-1 0,1 0 3,311-119 201,-287 112-187,0 1-1,0 1 0,1 2 1,0 1-1,17 0-13,275 17 71,-223-15-60,0-4 0,40-11-11,241-38 11,28 18-7,4 36 3,31 32 5,34 19-8,40-12 0,23-32-18,23-10 13,27 5 9,55-14-1,14-7-21,18-1 21,-7 30 2,-1 8-13,-15-10-9,-22 2 26,-31 13-9,-21-23-22,-59-2 20,-58 20 5,-57 19-4,-16-8 1,-12-18-18,12-10 32,-309-3-35,0-3 1,0-4-1,63-17 17,-39-1-37,-1-5 0,71-34 37,189-91 104,-303 134-11,2 2 1,1 3 0,1 3-1,0 3 1,28-2-94,-2 11 128,1 3 1,18 5-129,24 1 48,-123-4-40,0 0-1,1-1 0,-1 0 1,1-1-1,-1 0 0,1 0 1,-1-1-1,0-1 0,0 1 1,0-2-1,0 0 0,0 0 1,-1 0-1,1-1 0,-1-1 1,4-3-8,-11 7 17,0 0 0,-1 0 0,1 0 0,-1 0 0,0 0 0,0 0 1,0 0-1,0 0 0,0 0 0,0-1 0,-1 1 0,1 0 0,-1-1 0,1 1 1,-1-1-1,0 1 0,0 0 0,0-1 0,0 1 0,-1-1 0,1 1 1,0 0-1,-1-1 0,0 1 0,0 0 0,0 0 0,0-1 0,0 1 0,0 0-17,-46-61 625,38 53-531,-34-31 135,-2 2 1,-1 2 0,-2 2 0,-2 3 0,0 1 0,-3 3 0,-46-19-230,34 14-138,62 32 117,-23-13-463,0 1 1,-1 2-1,0 0 0,-1 2 0,-25-5 484,-39 2-3022,-4 6 11</inkml:trace>
  <inkml:trace contextRef="#ctx0" brushRef="#br0" timeOffset="23840.194">2817 5794 1880,'0'-12'496,"1"0"0,0-1 0,1 1 0,0 0 0,1 0 0,0 0-1,1 0 1,0 1 0,1-1 0,0 1 0,1 0 0,0 1 0,1-1-1,0 1 1,1 0 0,8-8-496,-15 17 38,0 0 0,0 0 0,0 0 0,1 0 0,-1 0 0,0 0-1,0 0 1,1 0 0,-1 1 0,0-1 0,1 0 0,-1 1 0,1-1 0,-1 1 0,0 0 0,1-1-1,-1 1 1,1 0 0,-1 0 0,1 0 0,0 0 0,-1 0 0,1 0 0,-1 0 0,1 1 0,-1-1 0,0 0-1,1 1 1,-1-1 0,1 1 0,-1 0 0,0-1 0,1 1 0,-1 0 0,0 0 0,0 0 0,0 0-1,1 0 1,-1 0 0,0 0 0,0 0 0,-1 1 0,1-1 0,0 0 0,0 1-38,7 18 162,0 0 0,-1 1 0,-1 0 1,-1 0-1,-1 0 0,-1 1 0,-1-1 0,-1 16-162,1-22 59,6 102 263,-3-18-173,6 0 0,3 0 1,6 5-150,6 1 78,5-2 1,13 22-79,-40-112 17,1-1-1,0 1 1,0-1 0,1 0-1,1-1 1,0 1 0,0-1-1,1-1 1,1 1 0,0-1-1,0-1 1,1 0 0,0 0-1,1-1 1,0 0 0,0-1-1,0 0 1,8 2-17,1-6 18,1-2 0,-1 0 0,1-1 0,-1-1 0,0-1 0,1-1 0,-1-1 0,0-1 0,-1 0-1,1-1 1,-1-2 0,1 0-18,-15 6 4,286-100 88,-237 86-85,2 1 0,0 4 0,0 2 0,31-1-7,0 7 6,1 4 0,85 12-6,220 48 5,48 2 7,15-28 0,30-30-12,10-13-9,14 23 3,7 2 18,36-37-13,3-20 10,10-5-13,-15 10 8,-4 9 0,-4-16-9,11-32-6,-31-4 25,-30 32-5,-28 26-26,-22 0 13,-39 1 24,5 1-26,-22-3 4,-260 23 12,83 14-10,-187-14 0,316 35 12,6-12-2,-26-8-17,-95-6 8,58 17-1,12 7 8,0-30-5,-32-8 1,-253 3-4,80 4 2,0-5 1,-1-3-1,1-4 0,-1-4 0,-1-4 0,18-8-2,-39 0 66,-65 23-45,0 1 0,0-1 0,-1 0 0,1 0 1,0 0-1,0 0 0,-1 0 0,1 0 0,-1 0 0,1 0 1,-1 0-1,0 0 0,1 0 0,-1 0 0,0 0 0,0-1 1,1 1-1,-1 0 0,0 0 0,0 0 0,0 0 0,-1-1 1,1 1-1,0 0 0,0 0 0,-1 0 0,1 0 1,0 0-1,-1 0 0,1 0 0,-1 0 0,1 0 0,-1 0 1,0 0-1,0 0 0,1 0 0,-1 0-21,-3-8 96,-48-155 436,43 127-524,-18-68-1,-3 1 0,-21-39-7,21 71 54,3 0 0,3-2-1,3-1 1,2-8-54,14 53 25,3 10-15,-2 0 0,0 1-1,-1 0 1,-1 0 0,-1 0 0,-3-5-10,9 22 52,0 0 0,0-1-1,-1 1 1,1 0 0,-1 0-1,1-1 1,-1 1 0,0 1 0,0-1-1,0 0 1,0 0 0,0 1-1,0-1 1,-1 1 0,1 0-1,-1-1 1,1 1 0,0 0 0,-1 1-1,0-1 1,1 0 0,-1 1-1,1-1 1,-1 1 0,0 0 0,1 0-1,-1 0 1,0 0 0,0 0-1,1 1 1,-1-1 0,1 1-1,-1 0 1,1 0 0,-3 0-52,-50 19-2181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0:54.118"/>
    </inkml:context>
    <inkml:brush xml:id="br0">
      <inkml:brushProperty name="width" value="0.05" units="cm"/>
      <inkml:brushProperty name="height" value="0.05" units="cm"/>
    </inkml:brush>
  </inkml:definitions>
  <inkml:trace contextRef="#ctx0" brushRef="#br0">1 162 7962,'-1'-1'449,"3"-11"5061,10 8-5046,-10 4-681,70-19 224,71-26 38,-113 38 47,0 1-1,0 1 0,1 2 0,-1 1 1,1 1-1,0 2 0,-1 1 0,27 5-91,52 1 165,87-2 147,22-11-52,118-17-93,-71 21-40,22 13-63,5-29-56,-2-10-2,-3 7 12,-3 23-12,22 11-4,14-8 4,-3 2 1,-13 7 8,-4 4 82,286 50 157,-346-49-46,209 48-208,-335-44 135,33 7 251,151 12-386,-93-11 892,-198-31-770,0 0 0,-1-1 0,1 0 0,0 0 0,0 0 0,0-1 0,-1 0 0,1 0 0,0-1 0,-1 0 0,5-1-122,-5 7 1257,-16 2-1902,17 18-4807,4-6 1483</inkml:trace>
  <inkml:trace contextRef="#ctx0" brushRef="#br0" timeOffset="2111.171">7714 144 9146,'29'-10'5815,"-5"8"-5517,182-1-296,144-17 16,-225 12 22,1 5 0,96 12-40,-100-3 86,533 38 78,-408-22-155,-4 4-8,208 10 393,241 9 390,-363-25-751,3 3-15,21-17-28,-3-5 10,553-1 100,-569-11 24,-11-6-88,-1-2-13,-3 6-7,-31-3-9,-19 5-13,139 7 30,-163 3-16,257 12 8,-170 8 29,-200-7 230,0-6 0,95-9-275,-2-18 47,8 11-45,138 14 6,-158 0 8,11 5-10,10-10-6,0-4 13,14 0-12,380 8-25,-450 1 39,265 8-12,-316-7 0,0-5 1,0-6 0,0-6-1,19-8-3,-120 15 139,1 0-1,-1-2 0,0-1 0,-1-1 0,0-1 0,19-12-138,-37 19 356,2-3-267,-28 15-4602,18-9 4430,-35 15-3491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1:17.289"/>
    </inkml:context>
    <inkml:brush xml:id="br0">
      <inkml:brushProperty name="width" value="0.05" units="cm"/>
      <inkml:brushProperty name="height" value="0.05" units="cm"/>
    </inkml:brush>
  </inkml:definitions>
  <inkml:trace contextRef="#ctx0" brushRef="#br0">0 1049 16388,'11'-1'14,"0"-1"0,-1 0 0,1 0 0,-1-1 0,0 0 0,0-1 0,0-1 0,0 1 0,0-1 0,8-7-14,32-14 698,-41 24-581,1-1-1,0 1 0,-1 0 0,1 1 0,0 0 1,0 1-1,0 0 0,-1 1 0,1-1 1,4 3-117,35 0 50,297-18-4,-41 28 13,233-4-50,-364-2-10,13 12 4,56-2 14,-37-12-24,-101 6 10,147 3 46,-151-18 33,-3-1 62,0 4 1,34 7-145,71 10 45,2-17-33,84-6-5,-109-8 0,-154 10-7,41-5 5,0 1 0,46 3-5,-83 5 6,-15 0 25,0 1-1,1 0 1,-1 1 0,0 1-1,1 1 1,-1 0-1,5 2-30,19 12 245,-45-11 400,-35-22-4727,5 8 108</inkml:trace>
  <inkml:trace contextRef="#ctx0" brushRef="#br0" timeOffset="4444.065">4925 1016 9346,'3'-2'268,"-1"1"-1,0 0 1,1 0 0,-1 0-1,1 1 1,0-1 0,-1 1-1,1-1 1,-1 1 0,1 0-1,0 0 1,-1 0 0,1 0-1,0 0 1,-1 1 0,1-1-1,-1 1 1,1 0 0,-1 0-1,1-1 1,-1 2 0,0-1-1,1 0 1,-1 1-268,181 84 135,115 1-103,-166-53-23,185 48 0,21-25 27,27-24 74,-52-28 426,6-13-536,-54 1 252,117 0-33,-35 12 37,-29 4 129,-34-7 42,-62-14-234,0-18 350,-160 21 613,-55 12 463,-13 2-3711,-3 2-1732</inkml:trace>
  <inkml:trace contextRef="#ctx0" brushRef="#br0" timeOffset="8214.877">10456 988 10346,'1'4'7510,"20"7"-7437,197 22-109,-157-27 31,29-1 6,0-4 0,19-4-1,-62 1 4,21 3 9,0 4 0,59 11-13,-72-9 20,224 28 125,66-3 10,31-13-107,26-26-48,6-3 19,7-1-9,-13 1 10,-7 2-17,-30-1-6,-32-2 42,-50 5 253,111-11 136,-349 16-409,-1-2 0,1-2 0,27-7-19,-8 11 465,-64 1-453,0 0-1,0 0 1,-1 0 0,1 0 0,0 0 0,-1 0 0,1 0 0,0 0 0,-1 0 0,1 0 0,0 0 0,0 0 0,-1 0 0,1 0 0,0 0 0,-1 0 0,1 0 0,0 0 0,0 0 0,-1 0 0,1 1 0,0-1 0,-1 0 0,1 0 0,0 0 0,0 1 0,-1-1 0,1 0 0,0 0 0,0 0 0,0 1 0,0-1 0,-1 0 0,1 0 0,0 1 0,0-1 0,0 0 0,0 1 0,0-1 0,0 0 0,0 0 0,-1 1 0,1-1 0,0 0 0,0 1 0,0-1-1,0 0 1,0 1 0,0-1 0,1 0 0,-1 1 0,0-1 0,0 0-12,-84-4 12,-37-10-198,62 6 151,-1 3 1,0 3 0,0 2 0,1 2 0,-36 8 34,-328-3-424,-242 4-150,275 0 578,-13 3 82,20-4 86,20-12-28,21-6-119,9 17-29,24 8 51,53-3 54,55-31-50,-26-22-98,-2 25-166,140-8 86,80 21 120,0 0 0,-1 0 0,1-1 0,0 0 0,0-1 0,0 0 0,1 0 0,-1-1 0,1 0 0,0 0 0,0-1 0,0 0 0,0-1 0,1 1 0,0-2 0,0 1 0,1-1 0,-1 0 0,1 0 0,1 0 0,-4-8 7,1-6-36,2 0 0,0 0 0,2-1 0,0 1 0,1-1 0,1-12 36,-5-28-74,3 33 42,0 6 21,0 1 0,1-1 0,1 0 0,2 0 0,0-1-1,1 1 1,2 0 0,0 0 0,1 1 0,4-11 11,10-7-18,1 0 0,2 1 1,1 2-1,2 0 0,2 1 0,4-2 18,-23 29-7,1 0 1,-1 1-1,1 0 0,1 0 0,0 1 0,0 0 1,0 0-1,1 1 0,0 0 0,0 1 0,0 0 1,1 1-1,-1 0 0,1 1 0,0 0 0,0 0 1,1 2-1,-1-1 0,0 1 0,1 1 7,247 17-90,-107-14 42,157 10-195,-48 24 149,-79-9 93,2-9 0,0-7-1,95-11 2,85-18 16,9 25-10,-366-8-6,267 11-6,1-11 1,9-13 5,55-23 27,-23 4-31,46 17-10,-171 11 42,72-15-28,-81-20-6,-181 38 10,1 0 1,0 1 0,0-1-1,0 0 1,0 0 0,0 1-1,0 0 1,0-1 0,0 1-1,0 0 1,0 0-1,0 0 1,0 0 0,0 0-1,0 0 1,0 1 0,0-1-1,0 1 1,0-1-1,0 1 1,0 0 0,-1-1-1,1 1 1,0 0 0,0 1-1,-1-1 1,1 0-1,0 0 1,-1 1 0,0-1-1,1 1 1,-1-1 0,0 1-1,1-1 1,-1 1 0,0 0-5,-18 95 644,13 112-170,6-152-494,-3 1 0,-2 0 0,-8 38 20,2-46 22,-1-1 0,-3 0-1,-2 0 1,-2-2-1,-18 36-21,-5-4 123,38-52-3468,5-20-403</inkml:trace>
  <inkml:trace contextRef="#ctx0" brushRef="#br0" timeOffset="21513.727">16196 856 8970,'48'-24'4791,"8"25"-3848,43 18-799,-49-8-108,-1-3 0,1-1 1,40-1-37,140-19 61,16-2-38,-216 14-11,47-2 187,1 4-1,-1 3 1,10 5-199,13 9 286,-1 6 1,8 6-287,220 55 125,-185-62-102,94 1-23,162-3 1,28 2 13,9 27-10,22 19 15,23-8 95,-309-52-60,0-8 0,9-9-54,33-12-2,25-14 2,-148 20 2,453-66 12,-175 48-9,-219 23-5,368-4 17,2-1 1,4-6-5,-19-5-2,-20 6-9,-317 22 12,97 17-14,144 19 22,-17-1-19,-299-28 8,109 11 91,30-9-102,-218-11 20,52-2 405,-1 4 0,1 2 0,28 8-425,-55-7 300,-67 3-4342,-11 7 1037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1:47.126"/>
    </inkml:context>
    <inkml:brush xml:id="br0">
      <inkml:brushProperty name="width" value="0.05" units="cm"/>
      <inkml:brushProperty name="height" value="0.05" units="cm"/>
    </inkml:brush>
  </inkml:definitions>
  <inkml:trace contextRef="#ctx0" brushRef="#br0">576 256 8938,'-164'53'5580,"158"-51"-5570,-1 0 0,1 1 0,0 0 0,0 0 1,0 0-1,0 1 0,1 0 0,-1 0 0,1 0 1,0 0-1,0 1 0,1 0 0,-1 0 0,1 1 0,0-1 1,1 1-1,-1 0 0,1 0 0,0 0 0,0 0 0,1 0 1,0 2-11,-6 16-2,2 1 0,1 0 0,2 0 0,0 0 0,1 8 2,0-12 5,0-1 0,2 1 0,0 0 0,2 0 0,0-1 0,1 1 0,1-1 0,1 0 0,1 0 0,1 0 0,0-1 0,2 0 0,0 0 0,1-1 0,3 3-5,3-2 20,0 0 1,2-1-1,0 0 0,1-2 0,1 0 0,0-1 1,1-1-1,1-1 0,0-1 0,1-1 0,0-1 1,0-1-1,1-1 0,8 1-20,161 39 91,177 19-91,-47-41 33,-202-26-20,112-14-13,128-22 44,-272 35 0,0 4 0,83 13-44,201 36 239,-4-7 17,-10-21-129,-29-27-46,-52-15 371,-61 2 212,33 10-664,187 22 364,-413-17-354,0-1 0,0 0 0,0-2 0,0-1-1,-1-1 1,0 0 0,0-2 0,-1-1-1,9-5-9,60-45 394,-83 53-269,-3 2-113,1 0 0,0 0 0,-1-1 1,0 1-1,0-1 0,0 0 0,-1-1 1,1 1-1,-1-1 0,-1 0 0,1 0 1,-1 0-1,0 0 0,0-1 0,-1 1 1,0-1-1,0 1 0,0-1 0,-1-3-12,-1-36-29,-3 1-1,-2-1 0,-1 1 1,-8-20 29,14 56 10,-2 0 1,1-1 0,-2 1 0,1 0-1,-1 0 1,0 0 0,-1 0-1,0 1 1,0-1 0,-1 1 0,0 0-1,-1 0 1,0 1 0,0 0 0,0 0-1,-1 0 1,0 1 0,0 0 0,-1 0-1,-1 0-10,-22-7 6,-1 2 1,0 2-1,0 0 0,-1 2 0,-9 1-6,-53-13-44,-281-84 31,83 39 111,-33-34 9,-44-17-174,241 87-33,-2 5-1,-54 1 101,-19 11-93,-76 11 93,230 1-4,-559 9 64,315-2-6,-98 23-54,72 14-620,-166 51 620,-51 46-1511,293-71-1592</inkml:trace>
  <inkml:trace contextRef="#ctx0" brushRef="#br0" timeOffset="28805.954">6259 144 3073,'-35'-10'2251,"0"2"1,-1 1-1,0 2 1,-5 1-2252,-240 3 1757,252 2-1459,7-2-148,0 1 1,-1 1 0,1 1-1,0 1 1,0 1 0,0 0 0,0 2-1,1 1 1,0 1 0,0 0-1,1 2 1,0 0 0,1 1-1,0 1 1,0 1 0,2 1 0,-1 0-1,1 3-150,3 0 68,1 0-1,0 1 1,2 1-1,0 0 1,1 0-1,1 1 1,1 0-1,0 3-67,5-10 2,2 0-1,-1-1 0,2 1 1,0 0-1,0 0 0,1 0 1,1 0-1,0 0 0,0-1 1,2 1-1,0-1 0,0 0 1,1 0-1,0 0 0,1 0 1,0-1-1,1 0 0,0 0 1,1-1-1,6 6-1,8 7 9,1-2-1,1 0 1,1-1-1,0-1 1,2-2-1,0 0 1,1-2-1,1-1 1,0-1-1,14 3-8,23 7 22,1-3 0,1-2 0,1-4 0,68 6-22,136 17 16,11-1 36,19-7-36,6 5 3,26-9-22,21-11-38,28-7 45,5-9 35,6-4-21,-11 20 18,-5 21-33,4-21-52,13-21-3,-8 6 102,-2 26-22,-1-9-1,26-37-52,2-38 14,-258 40 42,89 4-31,119 20 32,6-4-18,5-14-6,9-17-24,-22-13 31,-15-10-19,-236 38 25,99 0-21,111 12 6,-18 0 14,-11-24-27,-49 12 4,-49 6 22,42-13-19,-208 19 9,0-2-1,0-1 0,-1-1 1,0-1-1,0-1 1,16-9-9,-39 17 11,-1 0 1,1 0-1,0 0 0,-1 0 1,1-1-1,-1 1 0,1-1 1,-1 1-1,0-1 0,1 0 1,-1 0-1,0 0 0,0 0 1,0 0-1,-1-1 1,1 1-1,-1 0 0,1-1 1,-1 0-1,0 1 0,0-1 1,0 0-1,0 1 0,0-1 1,0 0-1,-1 0 1,0 0-1,1 1 0,-1-2-11,-5-6 18,1 1 0,-1 0 0,-1 0 1,0 0-1,0 1 0,-1 0 0,0 0 0,0 1 0,-1 0 0,1 0 0,-2 0 0,1 1 0,-1 0 0,0 1 0,0 0 0,0 1 0,-5-2-18,-18-12 9,-36-15-37,-2 3 1,-1 4-1,-1 2 0,-1 4 0,-1 2 0,0 5 0,-1 2 0,-35 1 28,6-3 39,-333-27 24,161 32-31,-21-2 8,-3-16-45,-2-1 11,4-4 28,8 2 59,23 11 12,106 19-80,-57 10-25,-59 3 7,-435 19 8,610-21-23,1 5 1,0 3-1,2 6 0,-41 17 8,74-22-11,47-16 19,0 0 0,0 1 0,0 1 0,1 1 0,0 1 0,1 0 0,0 2 1,1 0-1,-2 2-8,15-11 2,1 1-1,-1 0 1,1 0 0,0 0 0,0 0 0,0 0 0,0 1 0,0-1 0,1 0-1,0 1 1,-1-1 0,1 1 0,1 0 0,-1-1 0,0 1 0,1 0-1,0 0 1,0-1 0,0 1 0,0 0 0,1 0 0,-1-1 0,1 1 0,0 0-1,0-1 1,0 1 0,2 2-2,1 4-7,1 1-1,1-1 0,-1 0 1,2-1-1,-1 1 0,1-1 1,0-1-1,6 5 8,28 24-24,1-3 1,2-1-1,20 9 24,-14-13 2,0-2 0,2-3 0,1-2 0,1-2 0,0-3 0,1-2 0,1-2 0,0-3 0,54 3-2,782 39 36,-740-48-24,217 2-3,25 1-4,13-7-10,11-8-4,-14 1 13,-13 9 0,-15 0 4,3-20-32,-35-20-8,-256 26-25,-1-3 1,-1-4-1,74-27 57,-151 43-27,1 0-1,0 0 1,-1-1-1,0-1 1,0 0-1,0 0 1,-1 0 0,0-1-1,0-1 1,0 1-1,0-1 1,-1 0-1,-1-1 1,1 0-1,1-3 28,-7 7 6,0-1 1,0 1-1,-1-1 0,1 1 1,-1-1-1,0 0 0,-1 1 0,1-1 1,-1 1-1,0-1 0,0 1 0,0-1 1,0 1-1,-1 0 0,0-1 0,0 1 1,0 0-1,0 0 0,-1 0 0,0 1 1,1-1-1,-1 1 0,-1-1 0,-2-2-6,6 6 1,-20-23-24,0 1 1,-1 2-1,-1 0 1,-1 1-1,-1 1 1,0 1-1,-2 1 1,-18-8 22,-221-88-621,258 110 608,-359-115-499,-140-16 346,220 70 186,-69 4-20,-34 13-210,-34 14 210,129 24-303,-380 34-3579,281 7 1071</inkml:trace>
  <inkml:trace contextRef="#ctx0" brushRef="#br0" timeOffset="44716.041">13474 2362 8794,'-12'1'3184,"-7"-2"-978,21-16-3750,22-33-5916,-23 24 6815,-18 9 4285,9 15-3097,0 1 1,0 0-1,1 1 1,-1-1-1,0 2 0,0-1 1,0 1-1,1 0 0,-7 2-543,-70 1 1525,-31-55-985,101 43-477,0 0-1,0 1 1,0 0 0,-1 1-1,0 1 1,0 0 0,0 1-1,-14-2-62,-106 13 801,111-4-754,-1 0 0,0-2 0,0 0 0,0-2 1,-1-1-48,-218-10 125,-47 29 711,254-16-869,1-1 0,-1-3 0,0-1 1,1-1-1,0-2 0,-5-3 33,-224-41 28,-171-7-28,255 37-23,-504-74 332,323 41-319,187 24 28,-2 7 0,-137 2-18,13 33 16,9 5 21,-11 6 2,164-9-46,-135 15-20,-60 22 27,17 17 18,-422 67-14,435-98-22,1-19-24,14-10 35,179-6-34,1-4 0,0-6 0,0-4 0,-58-16 41,-61-23-168,-26 17 136,22 12 196,-219 8-164,333 16 81,-1 6-1,-101 20-80,172-20 60,1 3-1,0 2 1,1 2-1,0 2 1,1 1-1,1 3 1,-8 7-60,-138 89 60,183-112-46,1 1 0,-1 1 0,1-1 0,0 1 0,1 0 0,0 0 0,0 1 0,0-1 0,1 1 0,0 0 0,1 1 0,-1-1 0,2 1 0,-1-1 0,1 1 0,1 0 0,-1-1 0,1 1 0,1 0 1,0 0-1,0 0 0,1 0 0,0 1-14,3 13 29,1-1 1,0-1 0,2 1-1,0-1 1,2 0-1,0-1 1,1 0 0,10 14-30,4 3 8,2-1 1,1-1 0,2-1-1,1-1 1,2-2 0,1-1-1,1-2 1,2-1 0,1-2-1,6 2-8,58 28 17,3-5 0,1-5-1,2-5 1,2-4-17,-47-14-9,234 69-23,24-25 12,-195-51 37,96-2-17,167-14 11,13 5-6,17 10 2,3-5-13,27-6-3,22-15-27,16-6-127,-11 22 58,11 14 113,1-8 3,8 0 2,-9 5-4,-8 1 5,-12 13-21,2-24 7,-26-28-68,-36-21-69,-331 33 25,0-3 0,-2-4 1,37-15 111,-63 15-167,0-3 0,-1-2 0,-2-2 0,0-2 1,-2-2-1,-1-1 0,-1-2 0,29-32 167,329-304 1108,-375 349-1048,0-2 1,-2 0-1,0-1 0,-2-1 0,-1-1 0,0 0 1,-2-1-1,-1-1 0,-1-1 0,-1 0 1,-1-1-1,-2 0 0,6-24-60,-15 25 6,-2-1 0,0 1 0,-2 0 0,-1 0 1,-1 1-1,-2-1 0,0 1 0,-2 0 0,0 1 0,-2 0 0,-1 1 0,-1 0 1,-1 1-1,-1 0 0,0 1 0,-2 1 0,-1 0-6,-18-22 72,-2 3 1,-1 1-1,-3 1 0,0 3 0,-27-16-72,25 18 139,0 2 0,-2 2 0,-41-18-139,30 21-77,-2 3 1,-1 2 0,0 2 0,-2 4-1,0 2 1,-19 0 76,-107 4-1535,-34 15-1950,1 10-385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4:38.196"/>
    </inkml:context>
    <inkml:brush xml:id="br0">
      <inkml:brushProperty name="width" value="0.05" units="cm"/>
      <inkml:brushProperty name="height" value="0.05" units="cm"/>
    </inkml:brush>
  </inkml:definitions>
  <inkml:trace contextRef="#ctx0" brushRef="#br0">1015 74 8034,'-84'41'4961,"5"10"-3587,53-32-1383,-1-2-1,-1 0 0,-1-2 0,0-1 0,-16 4 10,-215 69 1407,231-76-1290,0 2 0,1 1 0,1 1 0,0 2 0,1 0-1,1 2 1,1 1 0,0 0 0,2 2 0,0 1 0,2 0 0,0 2-1,-8 14-116,20-25 5,1-1-1,0 1 1,0 1-1,1-1 1,1 1-1,1 0 1,0 0-1,1 1 1,1-1-1,0 1 1,1-1-1,0 1 1,1 0-1,1-1 1,1 1-1,2 7-4,7 14 7,2-1-1,2 0 1,1 0-1,2-2 0,18 26-6,-1-3-9,2-1 0,2-3 0,2-1 0,36 33 9,-38-44-10,-10-11-2,0 0 1,2-2 0,1-2-1,12 7 12,-10-12-4,0-2-1,2 0 0,0-3 1,22 7 4,342 109 64,-121-51-92,-223-70 20,-1-2 0,2-3 0,36-1 8,-39-2 0,290 4 28,-218-8-23,102-13-5,131-22 29,11 32 3,27 8 0,11-10-32,-215 0-5,36-12 5,169-32 7,-14 25 18,2 23 139,-2 16 244,-345-12-372,291-4 148,-218-9-171,0-5 0,35-12-13,178-59 18,-216 55 3,2 4-1,0 4 0,2 6 1,66-1-21,104 20 28,-191-6-20,-1-4 1,-1-5 0,69-19-9,-102 21 6,89-11 13,-89 16-25,0-3 1,-1-2-1,17-8 6,-20 3-9,-32 13-27,1-2 0,-1-1 0,0 0 1,0-1-1,-1-2 0,-1 0 0,1-1 0,-1-1 1,-1 0-1,0-2 0,-1 0 0,-1-1 0,9-10 36,-14 6-53,0 0-1,-2 0 0,0-1 0,-2 0 1,0-1-1,-1 1 0,-1-1 0,-1-1 0,-1 1 1,-1 0-1,0-1 0,-2 0 0,0 1 0,-2-1 1,0 1-1,-2 0 0,0-1 0,-2 0 54,1 6 57,-1 1 1,0 0-1,-1 0 0,-1 0 0,0 1 0,-1 0 0,0 1 0,-1 0 0,-1 0 1,0 1-1,-1 1 0,0 0 0,0 0 0,-2 1 0,1 1 0,-1 0 0,0 1 1,-4-1-58,-61-30 118,-2 4 0,-1 3 0,-2 4 0,-69-13-118,43 10-80,-159-42-59,-8 34 206,-17 17-19,99 3-367,-145-36 319,-53-31-548,117 27 381,98 32 520,-43 5-353,-138 18 741,0 31-616,-38-3-709,-55-15 150,-37 17 557,-57 21 377,-46 16-10,393-49-657,0-8 0,-85-14 167,34-16-612,16-12-3970,-120-38 4582,21-11-3217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6:32.575"/>
    </inkml:context>
    <inkml:brush xml:id="br0">
      <inkml:brushProperty name="width" value="0.05" units="cm"/>
      <inkml:brushProperty name="height" value="0.05" units="cm"/>
    </inkml:brush>
  </inkml:definitions>
  <inkml:trace contextRef="#ctx0" brushRef="#br0">59 102 8882,'-2'0'1206,"-44"0"5332,35-1-6223,32 0-350,0 0 33,0 1-1,0 1 1,-1 0-1,1 2 1,0 1 0,12 4 2,164 52 281,-98-43-101,0-4 0,61-2-180,0 1 185,583 55 373,-391-45-494,31-6-53,13-1-1,7 14 9,14 13 6,37 5 103,5-20-10,7-6-96,4 6-4,5 2-12,7-9-27,-5-12 13,-27-13-9,-23-29-21,-47-21 61,130-31 74,-316 59 770,-190 26-836,0-1 1070,-21-1-1373,-42-12-4731,15 2 1180</inkml:trace>
  <inkml:trace contextRef="#ctx0" brushRef="#br0" timeOffset="91408.343">131 0 8930,'-7'1'4681,"14"5"-3860,152 26-753,248 3-60,-157-3 60,365 19 153,-80-9-119,-109 9-75,40-8-24,12-33-22,17 9 62,-10 18-15,14-6 5,-10 1 187,15 20-11,4-17-191,10-38-9,-5-18 91,-10 22 580,-276 16 274,2 9-954,180 30 688,-79-10-197,-53-7-117,-90-10-200,-129-12-1575,-62-5-1766,-26 1-106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34:18.996"/>
    </inkml:context>
    <inkml:brush xml:id="br0">
      <inkml:brushProperty name="width" value="0.05" units="cm"/>
      <inkml:brushProperty name="height" value="0.05" units="cm"/>
    </inkml:brush>
  </inkml:definitions>
  <inkml:trace contextRef="#ctx0" brushRef="#br0">1 5 9290,'6'-4'6686,"10"7"-4836,4 2-1948,387 47 2,292 27 318,-248-62-29,46-25-164,44-8-6,23 12 3,29 25 50,28 31 266,44 2-101,56-36-213,50-37-23,1 5-9,2 19 10,-39 11 6,-31 22 62,-59-6 18,-33-32-58,-93-19-10,41 13 278,-430 9 296,-171-33-653,7 2-2692,-13-5 533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8:02.585"/>
    </inkml:context>
    <inkml:brush xml:id="br0">
      <inkml:brushProperty name="width" value="0.05" units="cm"/>
      <inkml:brushProperty name="height" value="0.05" units="cm"/>
    </inkml:brush>
  </inkml:definitions>
  <inkml:trace contextRef="#ctx0" brushRef="#br0">2455 122 8194,'6'2'6979,"27"6"-6797,176 16-111,-144-11 28,1-2-1,0-4 1,0-2-1,59-4-98,49 4 66,130 23-35,-205-21 80,1-4 1,-1-5-1,80-12-111,-122 9 59,315-10-11,-223-3-38,75-21-10,57-9-1,-65 29 790,30 8-789,-220 11 45,530-32 104,255 45-135,-538-13-25,10 20 20,11 3 2,28-14-14,607-38-10,-588 23 14,2 5 9,-4 9-5,11 8-2,1-5-6,-2-2 6,-15-1-1,178 25 2,100 3-1,-504-39-17,-1-4 0,0-4 1,62-17 13,-60 12 20,2 5 1,40 4-21,75-21 61,-190 18 1098,-35 10-864,-24-6-3336,-19-5 1001</inkml:trace>
  <inkml:trace contextRef="#ctx0" brushRef="#br0" timeOffset="12598.635">2205 2134 10394,'5'9'5301,"28"-3"-4761,186-18-557,113 17 26,-262 1 7,0 2-1,53 15-15,-42-7 29,233 32 149,38-27-79,39-22-90,40 0 7,1-3 3,-10-4-22,-42-8 14,-33-6-6,-29-25-17,-219 26 4,-31 5 13,1 2 0,0 4-1,1 2 1,0 4 0,5 2-5,-56 3 3,-1 2-1,0 0 1,1 1 0,-1 0-1,0 1 1,-1 2 0,0 0-1,10 5-2,64 36-3156,-54-40 740</inkml:trace>
  <inkml:trace contextRef="#ctx0" brushRef="#br0" timeOffset="34002.412">13480 2632 11755,'116'-3'5487,"22"1"-5745,0-7-1,6-7 259,223-43-296,14 16 340,44 0 143,43-9 485,58 3-239,25 20-389,20 9-72,0-9-8,13-2 17,2 26 31,21 24-2,2 22-2,16 10-6,-10-20-3,-8-28 26,-60-10-25,-29 20-14,-43-9 23,-353-11-91,-1-5 0,72-19 82,-120 15-218,0-3 1,-1-3-1,-2-3 0,32-17 218,74-48-362,-4-8 0,106-82 362,-252 164 26,-1 0 0,-1-2 0,0-1 0,-1 0 0,-1-2 1,-1-1-1,-1 0 0,-1-2 0,14-23-26,-13 4-64,-3-1-1,-1 0 1,-2-2 0,-2 1 0,-3-2 0,-1 1 0,-2-1 0,-3 0-1,-1-9 65,-1 37-15,-1 0 0,-1-1 0,0 1 0,-2 0 0,0 0 0,-1 0 0,-1 0 0,0 0 0,-2 1 0,0 0-1,-1 1 1,-1-1 0,-9-11 15,-2 0 10,-3 2 0,0 1 0,-1 1-1,-2 1 1,0 1 0,-2 1 0,0 2 0,-1 1-1,-1 1 1,-1 1 0,-1 2 0,-26-9-10,-257-78 42,-64-12-179,-71 4 28,-50 16 119,238 64 33,-64 8-43,-304 17 49,-30 1-41,1-2 8,-10 38 16,1 31 64,17-8-89,47-31-18,23-9 6,42-3-32,42 13-35,56 3 72,19-4 2,27-4-11,3 15-60,288-22 30,0 5 0,-54 18 39,90-15 150,1 2 0,2 4 0,-51 28-150,55-18 208,1 2 0,2 3 0,-10 12-208,60-47 16,-45 33-13,3 2-1,1 2 1,2 2 0,2 2-1,2 3 1,3 1 0,-19 32-3,21-18 9,4 2 0,2 1 0,3 2 0,-9 38-9,28-61 166,1 1 1,3 0 0,2 1-1,2-1 1,2 1 0,5 27-167,0-14 114,4 0 0,2-1 1,2 0-1,8 13-114,5 10 46,4-1-1,24 47-45,-50-122-119,0 1-1,0 0 1,1-1 0,1 0 0,-1 0 0,1-1-1,1 1 1,0-1 0,0-1 0,0 1 0,1-1-1,0 0 1,7 3 119,39 1-3195</inkml:trace>
  <inkml:trace contextRef="#ctx0" brushRef="#br0" timeOffset="41919.126">12119 3844 9810,'-79'-20'5420,"74"20"-5340,0 1 0,0-1 0,0 1 0,0 0 0,0 0-1,0 1 1,1-1 0,-1 1 0,0 0 0,1 0 0,0 1 0,-1-1 0,1 1 0,0 0 0,0 0 0,0 1-80,-10 12 14,1 1 0,1 1 0,1-1 1,0 2-1,1 0 0,1 0 0,1 1 0,1 0 1,0 0-1,2 1 0,0-1 0,1 1 0,2 0 1,-1 12-15,-4 48 39,4 1 1,4 0-1,8 59-39,42 281 71,-47-382-61,2 0 1,2 0-1,2-1 1,1 0-1,2-1 1,1 0-1,2-1 1,19 30-11,-27-55 12,2 0-1,-1-1 1,1-1 0,1 1 0,0-2-1,1 1 1,-1-2 0,2 1-1,-1-2 1,1 0 0,0 0 0,1-1-1,-1-1 1,1 0 0,1-1-1,-1 0 1,0-1 0,6 0-12,2-1 12,0 0 0,0-1-1,1-2 1,-1 0 0,0-1 0,0-2 0,0 0 0,0-1 0,0-1-1,-1-1 1,19-10-12,-12 3 7,-1-1-1,0-2 0,-1 0 0,-1-2 1,-1-1-1,-1-1 0,-1 0 1,0-2-1,-2-1 0,3-6-6,2-7 5,-1-2 0,-3 0 0,-1-2 0,-2 0 0,-1-1 0,-3-1 0,-1 0 0,-1-7-5,5-22 244,-2-1-1,-4-1 1,-3 0 0,-3 0-1,-3 0 1,-4-1 0,-4-12-244,5 74 109,-1 0 1,0 0-1,-1 0 1,0 0-1,-1 0 1,-1 1 0,0-1-1,0 1 1,-1 0-1,-1 1 1,0 0-1,0 0 1,-1 0-1,-6-6-109,-11-5 26,0 1-1,-2 1 1,0 1-1,-1 1 1,-1 2-1,0 0 1,-1 2-1,-1 2 1,0 1-1,-8-1-25,-1 1-445,0 2-1,-1 2 0,0 1 1,-1 2-1,-10 2 446,-117 6-4344,42 6 647</inkml:trace>
  <inkml:trace contextRef="#ctx0" brushRef="#br0" timeOffset="42854.498">1427 417 8882,'-15'-9'897,"-1"0"-1,1 2 1,-1 0 0,-1 1 0,1 0-1,-8-1-896,-168-21 1250,173 27-1145,2-2-114,0 1 0,-1 1 0,1 1 0,-1 0 1,1 1-1,-1 1 0,1 1 0,0 1 0,0 0 0,0 1 1,1 0-1,0 2 0,-5 2 9,3 2-29,1 1 1,0 1-1,0 1 0,2 0 1,0 1-1,0 1 0,1 0 1,-4 7 28,-19 31-30,1 0 0,3 3 0,-21 49 30,7 0 66,4 1-1,5 2 0,5 2 1,-7 51-66,14-36 184,5 0 0,0 65-184,13-59 158,7 0 0,5 0 0,18 105-158,-14-177 29,3 0-1,3 0 0,2-1 0,3-1 0,2-1 1,3-1-1,20 34-28,-22-50 17,1-2-1,3 0 1,1-2 0,1-1 0,31 29-17,-23-31 4,1-3 0,1-1 0,1-2 0,1-2 0,2-1 0,0-2 0,2-2 0,25 7-4,-33-16 0,0-2-1,1-2 1,0-1-1,0-2 1,0-1 0,0-2-1,8-2 1,-1-2 6,1-1 1,-1-3-1,0-1 0,-1-2 0,0-2 1,8-6-7,-4-1 9,0-1 1,-2-3-1,0-2 1,-2-2-1,0-2 1,-2-2-10,10-9 18,-2-1-1,-1-3 1,-3-2 0,-2-2-1,-2-2 1,-2-1 0,-2-2-1,20-42-17,4-11 78,-5-2-1,-4-2 0,-2-13-77,5-34 191,-8-1 1,-6-3-1,14-130-191,-43 190 130,-5 0 0,-5-1 1,-7-61-131,3 115 57,-2-1 1,-2 1-1,-3 1 1,-1 0-1,-3 0 1,-1 1 0,-3 0-1,-1 1 1,-3 2-1,-1 0 1,-10-12-58,6 14 112,-2 2 0,-1 1-1,-2 1 1,-1 1 0,-2 2 0,-29-22-112,20 25 95,-2 1 0,0 3 0,-2 2 0,-2 1 0,0 3 1,0 2-1,-2 2 0,-1 3 0,-43-7-95,35 13 28,0 3-1,0 2 1,0 4-1,0 1 1,0 4-1,-15 4-27,-14 7-21,0 3 0,2 4 0,0 4 0,-19 12 21,35-13-318,0 4-1,3 3 1,0 3-1,3 2 0,1 4 1,2 2-1,2 3 1,2 2-1,0 6 319,1 4-1788,3 3-1,-14 25 1789,-74 130-3898</inkml:trace>
  <inkml:trace contextRef="#ctx0" brushRef="#br0" timeOffset="45961.055">5575 2803 6601,'-75'21'2058,"-1"-5"0,0-2 0,-7-3-2058,4-4 572,0 4 0,1 3 0,0 4 0,-38 15-572,67-16 11,1 2 0,0 2 0,2 2 0,-39 26-11,32-11 0,2 2-1,2 2 1,1 3-1,3 1 0,1 3 1,3 1-1,-10 20 1,4-1 0,4 3 0,2 2 0,4 1 0,4 2 0,2 1 0,-6 35 0,2 12-5,5 1 0,5 2-1,6 0 1,2 63 5,12-97-2,4 0 0,5-1 0,3 1 0,5-1 0,4-1 0,13 37 2,-4-42-7,3-2 0,5-2 0,3 0 0,3-3 0,47 70 7,-47-91-5,2-1 0,4-3 0,1-1 0,3-2-1,2-3 1,2-2 0,5 0 5,51 33 2,3-5 1,4-6-1,90 40-2,8-11-7,4-9-1,61 10 8,-46-25-26,113 15 26,70-9 8,160 0-8,492 1 16,39-33-18,-38 22 17,18 35-72,7-13 21,43-49 90,-64-59 50,-736 5-98,538-14 7,-146 5-44,-532 5-4,-1-9 0,42-17 35,-36-3 8,175-64-8,-290 79 14,-2-3 0,-1-3 1,-2-5-1,56-36-14,-83 39 10,-3-2-1,0-3 1,-3-1 0,-2-3 0,-2-1 0,11-18-10,-18 16 17,-1-2 0,-3-1 1,-2-2-1,-3-1 0,-2-2 1,4-14-18,-9 5 57,-2 0 0,-3-1 0,-2-1 0,4-70-57,-13 38 405,-5 0 0,-9-89-405,-28-219 1102,-4-22-599,20 250-328,-19-62-175,33 206 15,-2 1 0,-2 0 0,-1 1 0,-1 0 0,-2 1 0,-1 0 0,-2 2 0,-1-1 1,-13-14-16,11 18-20,-2 1 1,-1 1 0,-2 1-1,0 1 1,-1 1 0,-3 1 19,-50-33-214,-2 4 1,-3 3-1,-48-17 214,-30-4-137,-130-34 137,273 96 12,-522-166 296,-72 18 24,160 72-190,115 44-122,-85 11-20,-388 22-16,-42 8 21,-14-22 35,-37-12-27,-30-15 1,-51 1-22,-10 35 2,-39 61-18,688-9-102,68 5-1487,-198 61 1613,41 16-3131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9:34.729"/>
    </inkml:context>
    <inkml:brush xml:id="br0">
      <inkml:brushProperty name="width" value="0.05" units="cm"/>
      <inkml:brushProperty name="height" value="0.05" units="cm"/>
    </inkml:brush>
  </inkml:definitions>
  <inkml:trace contextRef="#ctx0" brushRef="#br0">4995 10 9066,'-87'-1'3471,"-87"3"-1886,100 0-1740,-55 7-537,41-11 596,-76-18 973,-147 53 641,308-33-1504,-7 0 0,-1 0 0,0 1 1,0 0-1,0 1 0,1 0 1,-1 1-1,1 0 0,0 1 1,-8 4-15,12-5-6,-1 0 0,0 0 1,0 0-1,0 0 1,0-1-1,0-1 0,-1 1 1,1-1-1,0 0 1,-1-1-1,1 1 0,-1-1 1,1-1-1,-1 0 1,-5-1 5,-109-2 46,6 4-7,-13 9-6,-46 4 38,-33 1-55,7 2-31,-115 27 15,194-25 10,46-7-1,1-3 29,0 4 0,1 3 0,0 4 1,1 2-1,-14 10-38,20 4 14,2 3 0,1 2 0,3 3 0,1 3 1,2 3-1,-30 34-14,-31 22-81,59-54 31,2 2 0,3 3 0,1 2 0,-25 40 50,-103 162-19,17-4 39,8 26-24,43-34 15,34-8-13,36-64 4,8 2-1,-5 102-1,8 59-7,29-287 7,-16 248 6,13 167-6,15-121 13,-10 28 6,-8 6-14,-9 1 16,6-4 47,15 18 14,25-7 35,27 22-29,-1 22-69,-36 21-23,-27-30 34,-15 1 205,22-26 308,41 0-323,34-18-187,18 6-25,17-9-16,-78-284 12,3-2 0,5-1 0,4-2-1,3-2 1,53 75-4,-44-86 13,4-3-1,32 29-12,-35-44 0,4-3-1,57 43 1,-80-71-5,1-2 0,1-1 0,1-2 0,1-1 0,15 4 5,-22-14-10,0-1 0,1-1 0,0-2 1,0-2-1,0 0 0,1-3 1,-1 0-1,1-2 0,-1-2 0,13-3 10,49-11-11,-1-5 0,88-32 11,-101 28 13,-2-4 0,0-3 1,3-7-14,51-35 17,87-68-17,165-127 32,-245 163-168,110-110 136,-150 117-330,-3-4 0,68-99 330,-50 45-574,-8-5 0,14-40 574,85-207-430,70-216 332,-32-8 144,-166 381 10,18-125-56,37-317 3,-27-56 16,-18-30-19,-17 24 172,-26 26 276,-36 40-196,-39 17-235,11 500 7,-7 2 0,-28-87-24,17 118 367,-6 2 0,-43-92-367,-56-68 813,106 229-632,-2 0 0,-4 3 0,-3 2 0,-52-59-181,17 38 136,-3 5-1,-93-71-135,153 134 12,-138-112 13,-48-22-25,104 90-1325,-2 4 0,-45-14 1325,68 32-1909,-70-36-1299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9:49.913"/>
    </inkml:context>
    <inkml:brush xml:id="br0">
      <inkml:brushProperty name="width" value="0.05" units="cm"/>
      <inkml:brushProperty name="height" value="0.05" units="cm"/>
    </inkml:brush>
  </inkml:definitions>
  <inkml:trace contextRef="#ctx0" brushRef="#br0">977 272 8962,'-21'-20'2080,"8"7"-1612,0 0 0,-1 1 1,0 1-1,-1 0 0,0 1 0,0 0 0,-4 0-468,10 7 37,4-1-40,-1 0-1,0 1 1,-1 0-1,1 1 1,0-1-1,-1 1 1,1 1-1,-1-1 1,0 1-1,1 0 1,-1 0-1,0 1 1,0 0-1,0 0 1,1 1-1,-1 0 1,0 0-1,1 1 1,-1-1 0,1 1-1,-5 2 4,-34 22-214,-124 58 257,-85 5 1346,241-85-1355,1 0 0,0 1 1,0 1-1,0-1 0,1 2 1,0 0-1,0 0 0,1 1 1,0 0-1,0 1 1,1 0-1,0 0 0,0 1 1,1 1-1,1-1 0,-1 1 1,2 0-1,0 1 0,0 0 1,1 0-1,-2 7-34,2 9-2,2 1-1,2-1 1,0 1 0,2-1-1,1 1 1,1-1 0,1 0-1,2 0 1,2 2 2,-4-13 2,2 0 1,0 0 0,1-1-1,0 0 1,1 0-1,1 0 1,1-1 0,0-1-1,1 0 1,1 0 0,0-1-1,0 0 1,1-1-1,1-1 1,0 0 0,1-1-1,0 0 1,0-2-1,1 1 1,0-2 0,1 0-1,-1-1 1,1-1 0,1 0-1,1-1-2,33 3 40,-1-2-1,0-3 1,41-3-40,-20-2 20,0-3-1,0-4 1,-1-3 0,0-2 0,-1-4-1,-1-3 1,-1-3 0,-1-3-1,-1-3 1,21-15-20,-79 41 2,23-10 28,0-2 0,-1-2 0,-1 0 0,-1-2 0,-1-1 0,-1-1 0,0-1 0,-2-1 0,-1-2 0,6-11-30,-22 30 8,-1 0-1,0-1 1,-1 1 0,0-2 0,0 1 0,-1 0 0,0-1 0,-1 0 0,0 0 0,-1 0 0,0 0 0,0 0 0,-1 0 0,-1-1-1,1 1 1,-2 0 0,0-7-8,-50-85 377,35 77-238,3 4 68,-1 1-1,-1 0 0,-1 0 1,-1 2-1,0 0 0,-1 1 1,-6-3-207,-14-5 320,-1 2 0,-1 1 0,-1 3 1,-1 1-1,0 2 0,-2 2 1,-22-4-321,17 4 54,0 3 0,-2 1 0,1 3 0,-1 2 0,-25 1-54,28 4-498,-1 2 0,1 2 0,0 2 0,0 2 0,-35 12 498,-14 18-3790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9:51.832"/>
    </inkml:context>
    <inkml:brush xml:id="br0">
      <inkml:brushProperty name="width" value="0.05" units="cm"/>
      <inkml:brushProperty name="height" value="0.05" units="cm"/>
    </inkml:brush>
  </inkml:definitions>
  <inkml:trace contextRef="#ctx0" brushRef="#br0">1300 796 7226,'-42'-38'5742,"38"35"-5698,0 0 0,0 1 0,-1-1 0,0 1 0,1 0 0,-1 0 0,0 0 0,0 1 0,0 0 0,0 0 0,0 0 0,0 1 0,-1-1 0,1 1 0,0 0-44,-120 27 146,58-9 3,-320 52 704,338-53-808,2 2-1,0 2 0,1 2 0,2 3 0,-7 6-44,-10 4 6,56-33-5,-24 12 4,1 1 1,1 2 0,1 1-1,1 1 1,0 1 0,1 1-1,-7 11-5,25-22 1,0 1 0,1-1 0,1 1 0,0 1 0,1-1 0,0 1-1,1-1 1,1 1 0,-1 0 0,2-1 0,0 1 0,1 0 0,0 0 0,0-1 0,2 1-1,-1 0 1,2-1 0,0 0 0,0 0 0,1 0 0,1 0 0,-1-1 0,2 0 0,0 0-1,11 17 4,2 0 1,1-1-1,1-1 1,1-1 0,1-1-1,1-2 1,1 0 0,1-1-1,1-2 1,0-1-1,2-1 1,0-2 0,1-1-1,0-1 1,31 8-5,-25-11 13,1-1 0,0-2 0,0-1 1,1-2-1,0-2 0,-1-2 0,1-1 0,0-2 0,-1-2 1,1-1-1,-2-2 0,1-1 0,-1-3 0,0 0 0,-1-3 1,30-16-14,-11 1 98,0-3 0,-2-2 0,23-20-98,-41 25 33,-1-1-1,-1-1 0,-2-2 0,-1-1 1,17-27-33,-28 36 8,-1-1 0,-1-1 1,-1 0-1,-2-1 0,0 0 1,-3-1-1,0-1 1,-2 1-1,-1-2 0,-1 1 1,-2-1-1,-1 0 0,-2-1 1,-1 1-1,-2-3-8,1 20 35,0 0-1,-2 1 1,1-1 0,-2 1-1,0-1 1,-1 1 0,0 0-1,-1 0 1,-1 1 0,0-1-1,0 1 1,-2 1 0,0-1 0,0 1-1,-1 0 1,0 1 0,-1 0-1,0 1 1,-1 0 0,0 0-1,-12-6-34,5 8 41,-1 2 0,0 0 0,-1 1 0,1 1 0,-1 1 0,0 1 0,0 1-1,0 0 1,0 1 0,1 2 0,-1 0 0,0 1 0,0 0 0,1 2 0,-12 4-41,-4 1-234,1 2 0,0 1 1,1 2-1,1 1 1,0 1-1,-19 16 234,-19 16-2882,11-9-76</inkml:trace>
  <inkml:trace contextRef="#ctx0" brushRef="#br0" timeOffset="928.283">3361 345 9722,'-148'-14'4778,"126"13"-4743,-1 1 1,1 1 0,0 1-1,0 1 1,0 1 0,0 1-1,0 1 1,1 0 0,-2 3-36,-93 45 38,2 6 1,2 5 0,4 4-1,-37 34-38,127-89 69,1 1-1,0 0 1,1 1-1,0 0 1,1 2-1,1 0 1,1 0 0,1 1-1,-3 6-68,10-14 5,0 0 0,0 0-1,1 0 1,0 1 0,1 0-1,1-1 1,-1 1 0,2 0-1,0 0 1,0 0 0,1 0-1,1 1 1,0-1 0,1 0 0,0-1-1,1 1 1,0 0 0,1 0-5,4 9-2,1 0 0,2-1 1,0-1-1,1 1 1,0-2-1,2 0 0,0 0 1,2-1-1,-1-1 1,2-1-1,0 0 0,1-1 1,0-1-1,20 10 2,-8-6-23,1-1-1,1-2 0,1-1 1,0-1-1,0-2 1,1-1-1,0-2 1,0-2-1,18 1 24,-2-4-51,-1-3 0,1-1 0,0-3-1,-1-2 1,0-2 0,41-13 51,16-13 104,-2-4-1,33-20-103,278-141 1136,-398 192-1052,-1 0 0,0-2 0,-1 1 0,0-2 0,0 0-1,-1-1 1,-1 0 0,0-1 0,5-7-84,-2-5 31,-1 0 0,-1-1 0,-1-1-1,-1 0 1,-2 0 0,-1-1 0,-1-1 0,-1 0 0,-2 0 0,-1 0-1,-1 0 1,-1 0 0,-2-1 0,-1 1 0,-3-16-31,2 19-28,-2 0-1,0 1 1,-2 0 0,-1 0 0,0 0-1,-2 1 1,-1 0 0,-1 1 0,-1 0 0,-1 1-1,-1 0 1,-10-12 28,9 16-57,0 0 0,0 0 0,-2 2 0,0 0 0,-1 1 0,-1 1 0,0 0 0,-1 1-1,0 2 1,-1 0 0,0 1 0,-1 1 0,0 1 0,-19-4 57,18 8-121,-1 1-1,0 1 1,0 1 0,0 1-1,-1 2 1,1 0 0,1 1-1,-1 1 1,0 2 0,1 0-1,0 2 1,0 0 121,-165 81-2729,-33 51 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09:56.719"/>
    </inkml:context>
    <inkml:brush xml:id="br0">
      <inkml:brushProperty name="width" value="0.05" units="cm"/>
      <inkml:brushProperty name="height" value="0.05" units="cm"/>
    </inkml:brush>
  </inkml:definitions>
  <inkml:trace contextRef="#ctx0" brushRef="#br0">2499 3409 9162,'-36'0'1999,"-116"-2"1010,17-27-5235,125 28 2191,-1 0 1,0 2 0,1-1-1,-1 1 1,0 1 0,1 0-1,-1 0 1,1 1-1,0 1 1,0-1 0,0 2-1,0-1 1,0 1-1,1 1 1,0 0 0,0 0-1,1 1 1,0 0-1,-1 1 35,-54 50 342,2 2 0,3 2-1,3 3 1,3 3 0,2 1-1,-21 45-341,-47 99 548,112-203-521,0 0-1,1 0 1,0 1-1,1 0 1,0 0-1,1 0 1,0 0-1,1 1 1,0-1-1,1 1 1,0-1-1,0 1 1,2 0-1,-1 0-26,9 12 47,1 0 0,1 0-1,1-1 1,1 0 0,1-1 0,1-1 0,1 0-1,14 14-46,-21-24 10,154 175 97,-118-144-117,1-2 1,2-2 0,1-2-1,2-3 1,43 22 9,-67-43-15,0 0-1,1-2 1,0-1 0,0-1-1,1-1 1,0-2 0,0-1-1,0-1 1,1-1 0,22-3 15,-22-1-2,0-1 0,0-2 0,-1-1 0,0-1 0,0-2 0,-1 0 0,0-2 0,0-1 0,12-9 2,-12 2 25,-2 0 0,0-2 0,-2-1 0,0-1 0,-1-1 0,-1-1 0,-2 0 0,0-2-1,-2-1 1,-1 0 0,-2-1 0,11-26-25,-3 4 76,-1-2 0,-3 0-1,-3-2 1,-2 1 0,7-57-76,-5-5 265,-5-1 1,-5-39-266,-5 106 95,-2 0 1,-3 0 0,-2 1 0,-2-1-1,-6-15-95,9 45 76,-1-1-1,-1 1 1,-1-1-1,-1 2 0,0 0 1,-2 0-1,0 0 0,-1 1 1,-1 1-1,-6-7-75,0 8 56,0-1 0,-1 2 0,-1 1 0,-1 0 1,1 2-1,-2 1 0,0 0 0,0 2 0,-1 0 0,0 2 0,-1 0 0,0 2 0,-2 0-56,-18 0-334,-2 1-1,1 3 1,0 1-1,0 2 0,0 3 1,0 1-1,0 3 0,1 1 1,1 3-1,0 1 0,0 2 1,2 2-1,-26 16 335,-162 93-3046</inkml:trace>
  <inkml:trace contextRef="#ctx0" brushRef="#br0" timeOffset="55767.016">1856 1820 7666,'-10'-32'1641,"-2"-4"-562,2 1-1,2-1 0,1-1 0,1-9-1078,19 66 750,16 82-308,84 244-11,-40-181-257,39 58-174,-62-112 69,-47-106-61,-2 0 0,1 1 0,0-1 0,-1 0-1,0 1 1,0-1 0,-1 1 0,0-1 0,0 1 0,0-1 0,0 1 0,-1 0-8,1-5-19,-1 0 0,1 0 0,0 0 0,0 0 0,-1 0 0,1 0 0,-1 0 0,1 0 0,-1 0 0,1 0 0,-1 0 1,0-1-1,1 1 0,-1 0 0,0 0 0,0-1 0,1 1 0,-1 0 0,0-1 0,0 1 0,0-1 0,0 1 0,0-1 0,0 1 1,0-1-1,0 0 0,0 0 0,0 1 0,0-1 0,0 0 0,0 0 0,0 0 0,0 0 0,0 0 0,0 0 0,0 0 0,0-1 0,0 1 1,-1 0 18,-43-16-2982,44 16 2912,-38-20-2679</inkml:trace>
  <inkml:trace contextRef="#ctx0" brushRef="#br0" timeOffset="56034.404">1918 2539 6113,'-8'7'4973,"12"10"-3059,-2-11-1847,7 25 60,2-1 1,0 0-1,3 0 1,0-1-1,2-1 1,0-1-1,2 0 1,9 9-128,-24-32 22,1 0 1,-1 0-1,1 0 0,0 0 0,0 0 1,1-1-1,-1 0 0,1 1 0,0-2 1,-1 1-1,1-1 0,0 1 0,1-1 1,-1-1-1,0 1 0,1-1 1,-1 0-1,0 0 0,1-1 0,-1 1 1,1-1-1,-1 0 0,1-1 0,-1 1 1,1-1-1,-1 0 0,1-1 0,-1 1 1,0-1-1,0 0 0,0 0 1,0-1-1,2 0-22,0-5 44,0 1 1,-1-1 0,1 0-1,-2 0 1,1-1-1,-1 0 1,0 0-1,-1 0 1,0-1 0,-1 1-1,0-1 1,0 0-1,-1 0 1,0 0-1,-1 0 1,0 0 0,-1 0-1,0 0 1,0-5-45,-12-150-714,2 89-1250,4-15-1202,0 9-690</inkml:trace>
  <inkml:trace contextRef="#ctx0" brushRef="#br0" timeOffset="56614.383">355 898 7850,'-46'-1'4631,"45"1"-4594,0 0 0,0 0 0,0 0 0,0 0 0,0 1 0,0-1 0,0 0 0,0 1 0,0-1-1,0 1 1,0-1 0,1 1 0,-1-1 0,0 1 0,0 0 0,0-1 0,1 1 0,-1 0 0,0 0 0,0-1-1,1 1 1,-1 0 0,1 0 0,-1 0 0,1 0 0,-1 0 0,1 0 0,0 0 0,-1 0 0,1 0 0,0 0-1,0 0 1,0 0 0,0 0 0,0 0 0,0 0 0,0 0 0,0 1-37,6 45 68,-4-40 2,15 67 48,5-1 0,2 0 1,3-3-1,29 53-118,-52-112 8,0 0-1,1-1 1,1 1-1,-1-1 1,1 0 0,1-1-1,0 1 1,0-1-1,1-1 1,0 1 0,1-1-1,0-1 1,0 0-1,0 0 1,1 0-1,7 2-7,-16-8 3,1 0-1,-1 0 1,1 0-1,-1-1 1,1 1-1,-1 0 0,1-1 1,-1 1-1,1-1 1,0 0-1,-1 0 1,1 1-1,0-1 0,-1 0 1,1 0-1,0 0 1,-1-1-1,1 1 1,-1 0-1,1-1 0,0 1 1,-1-1-1,1 1 1,-1-1-1,1 0 1,-1 0-1,1 0 0,-1 1 1,0-1-1,1-1 1,-1 1-1,0 0 1,0 0-1,0 0 0,0-1 1,0 1-1,0 0 1,0-1-1,0 1 1,-1-1-1,1 1 0,0-1 1,-1 1-1,1-1 1,-1 0-1,0 1 1,0-1-1,1 0 1,-1 1-1,0-1 0,0 0 1,0 1-1,-1-1 1,1 0-1,0 1 1,-1-1-4,-74-115-3417,36 63 974</inkml:trace>
  <inkml:trace contextRef="#ctx0" brushRef="#br0" timeOffset="56811.354">126 1080 4737,'-16'-4'1086,"-93"-12"6366,134-4-6849,19-25-415,-1-1 0,-3-3 1,-2-2-1,8-16-188,100-166-48,-146 232 34,1-1-119,0 0-1,-1 1 1,1-1 0,0 0-1,0 1 1,0-1 0,0 1-1,0-1 1,0 1 0,1 0-1,-1-1 1,0 1 0,1 0-1,-1 0 1,1 0 0,-1 0-1,1 0 1,-1 0 0,1 0-1,0 1 1,-1-1 0,1 0-1,0 1 134,5 11-2372</inkml:trace>
  <inkml:trace contextRef="#ctx0" brushRef="#br0" timeOffset="57839.837">472 885 8266,'24'122'4918,"-16"-94"-4836,1 0-1,1 0 0,1-1 0,2 0 0,1-1 0,1-1 0,1 0 1,17 19-82,-26-35 24,0-1 0,1 0 0,0 0 0,1-1 1,0 0-1,0 0 0,0-1 0,1 0 1,0-1-1,0 0 0,0-1 0,1 0 0,5 2-24,-12-6 41,0 0 0,0-1-1,-1 1 1,1-1-1,0 1 1,0-1 0,-1 0-1,1-1 1,0 1 0,-1-1-1,1 1 1,-1-1-1,0 0 1,0 0 0,1 0-1,-1-1 1,-1 1 0,1-1-1,0 0 1,-1 0-1,1 0 1,-1 0 0,0 0-1,0 0 1,0-1 0,0 1-1,-1-1 1,1 1-1,-1-1 1,0 1 0,0-1-1,0 0 1,-1 0 0,1 0-1,-1 1 1,0-1-1,0 0 1,0 0 0,-1-2-41,-2-18 117,0 1 1,-2 0-1,-1 1 1,0-1 0,-2 1-1,0 0 1,-2 1-1,0 0 1,-2 0-1,0 1 1,-1 1-1,-1 0 1,-16-16-118,-7-7 181,30 39-83,11 6-48,5-3-61,-1 0 0,1-1 0,0 0 0,-1 0 0,1 0 0,-1-2 0,1 1 0,-1-1 0,0 0-1,0 0 1,0-1 0,-1 0 0,1-1 0,-1 1 0,0-2 0,0 1 0,-1-1 0,0 0 0,0 0 0,0 0-1,0-1 1,3-6 11,4-5-418,1 0 0,-2-1 0,-1-1-1,0 0 1,5-17 418,-12 29-188,0-3-104,-5 17 169,-8 138 322,20-29 159,-11-114-355,0 0 0,0 0 1,0-1-1,0 1 1,0 0-1,1 0 1,-1-1-1,0 1 1,1 0-1,-1 0 1,0-1-1,1 1 0,-1 0 1,1-1-1,-1 1 1,1-1-1,-1 1 1,1 0-1,-1-1 1,1 1-1,0-1 1,-1 0-1,1 1 0,0-1 1,-1 1-1,1-1 1,0 0-1,-1 0 1,1 1-1,0-1 1,0 0-1,-1 0 1,1 0-1,0 0 0,0 0 1,0 0-1,-1 0 1,1 0-1,0 0 1,0 0-1,-1 0 1,1-1-1,0 1 0,0 0 1,-1-1-1,1 1 1,0 0-1,-1-1 1,1 1-1,0-1 1,0 0-4,25-30 93,-16 10-53,-2-1 0,0 0 0,-2-1-1,0 1 1,-1-1 0,-2 0 0,0 0 0,-2-1 0,0-6-40,28 87 132,0-12-102,-28-44-29,0 0 1,0 0 0,0 0-1,0 0 1,0 0-1,0 0 1,0-1 0,0 1-1,0 0 1,1-1 0,-1 1-1,0-1 1,1 1 0,-1-1-1,0 1 1,1-1 0,-1 0-1,0 0 1,1 0-1,-1 0 1,1 0 0,-1 0-1,0 0 1,1 0 0,-1 0-1,1-1 1,-1 1 0,0-1-1,1 1 1,-1-1 0,0 1-1,0-1 1,1 0 0,-1 1-1,0-1 1,0 0-1,0-1-1,9-8 29,-1-2-1,-1 0 1,0 0-1,0 0 1,-2-1-1,1 0 1,-2 0-1,0-1 1,0 1-1,1-11-28,-3 14 17,8-25 48,-1-1 0,-2 0 0,-2-1-1,-1 1 1,-2-1 0,-1-16-65,-10 14 276,5 44-124,1 4-131,0 0-1,1 1 1,1-1-1,0 1 0,0-1 1,0 1-1,1-1 1,1 1-1,0-1 0,0 0 1,1 0-1,0 0 1,3 6-21,-6-14-1,1 0 1,0 0 0,-1 0-1,1 1 1,0-1 0,0 0 0,0 0-1,0 0 1,0 0 0,0 0-1,0 0 1,0-1 0,0 1-1,1 0 1,-1 0 0,0-1-1,0 1 1,1-1 0,-1 1-1,0-1 1,1 0 0,-1 1-1,0-1 1,1 0 0,-1 0 0,1 0-1,-1 0 1,0 0 0,1 0-1,-1-1 1,1 1 0,-1 0-1,0-1 1,1 1 0,-1-1-1,0 1 1,1-1 0,-1 1-1,0-1 1,0 0 0,0 0 0,0 0-1,0 0 1,0 0 0,44-47-268,-25 13-319,-2-2-1,-1 1 1,-2-2 0,-2 0-1,-1-1 1,3-19 587,-4-12-475,-23 77 868,6 3-239,1 0-1,0 1 1,0-1-1,1 1 0,1 0 1,0 0-1,0 0 1,1 1-154,0-1 117,0-2-2,-2 2 3,2-1-1,0 1 1,0 0 0,1-1 0,0 1-1,1 0 1,0 0 0,1 6-118,2-12 6,-1 0 1,1-1-1,1 1 0,-1-1 1,0 0-1,1 1 0,0-2 0,0 1 1,0 0-1,1-1 0,-1 0 1,1 0-1,-1 0 0,1 0 1,0-1-1,0 0 0,1 0 0,0 0-6,-3-1-23,0-1-1,-1 1 0,1-1 0,0 0 1,0 0-1,-1 0 0,1 0 0,0 0 0,0-1 1,0 1-1,-1-1 0,1 0 0,0 1 0,-1-1 1,1-1-1,-1 1 0,1 0 0,-1-1 0,0 1 1,1-1-1,-1 0 0,0 1 0,0-1 1,0 0-1,0 0 0,0-2 24,45-65-2314,-39 54 1211,18-33-1275</inkml:trace>
  <inkml:trace contextRef="#ctx0" brushRef="#br0" timeOffset="58239.883">1704 36 7954,'-31'23'6458,"18"-15"-4971,5 8-1016,-1 13-384,2-1 0,0 1-1,2 1 1,2-1 0,0 10-87,2-37 7,0 0 0,1 0 0,-1 1 0,1-1 0,0 0 1,0 0-1,0 1 0,0-1 0,0 0 0,0 0 1,0 0-1,1 1 0,-1-1 0,1 0 0,0 0 0,-1 0 1,1 0-1,0 0 0,0 0 0,0 0 0,1 0 0,-1 0 1,0 0-1,1-1 0,-1 1 0,1 0 0,0-1 1,-1 0-1,1 1 0,0-1 0,0 0 0,0 0 0,0 0 1,0 0-1,0 0 0,0 0 0,0-1 0,0 1 0,1-1 1,-1 1-1,0-1 0,0 0 0,1 0 0,-1 0 0,0 0 1,0 0-1,0 0 0,1-1 0,-1 1 0,2-2-7,7-3 44,0 0 1,0-1-1,-1-1 0,0 0 0,0 0 0,0-1 0,-1 0 0,0-1 0,-1 0 0,0 0 1,0-1-1,-1 0 0,0 0 0,-1-1 0,0 0 0,-1 0 0,0 0 0,-1-1 1,0 1-1,-1-1 0,0 0 0,0 0 0,-2 0 0,1-1 0,-2-9-44,1 19 41,-1 1 0,0-1 0,-1 0 0,1 0 0,0 1 0,-1-1-1,1 0 1,-1 1 0,0-1 0,0 0 0,0 1 0,0-1 0,-1 1 0,1 0-1,-1-1 1,1 1 0,-1 0 0,0 0 0,0 0 0,0 0 0,0 0 0,0 0 0,0 1-1,0-1 1,-1 1 0,1-1 0,-1 1 0,1 0 0,-1 0 0,1 0-41,-6-1 72,0 1 0,1-1 0,-1 1 0,0 1 1,0 0-1,1 0 0,-1 0 0,0 1 0,0 0 1,1 0-73,2 0-2,1 0 0,0 0 0,0 0 0,0 0 1,0 1-1,0-1 0,0 1 0,1 0 0,-1 0 1,0 0-1,1 1 0,0-1 0,-1 1 0,-1 2 2,5-4-103,-1 0 0,1 1 0,-1-1 0,1 0 0,0 1-1,-1-1 1,1 1 0,0-1 0,0 1 0,0-1 0,0 1 0,0-1-1,0 1 1,0-1 0,1 1 0,-1-1 0,1 1 0,-1-1-1,1 0 1,-1 1 0,1-1 0,0 0 0,-1 1 0,1-1 0,0 0-1,0 0 1,0 0 0,0 0 0,0 0 0,0 0 0,1 1 103,2 2-1129,11 16-2074</inkml:trace>
  <inkml:trace contextRef="#ctx0" brushRef="#br0" timeOffset="59018.026">287 1447 6081,'-48'37'7685,"48"-37"-7652,1 0 0,-1 0 0,0 0 0,0-1 1,1 1-1,-1 0 0,0 0 0,0 0 1,1 0-1,-1-1 0,0 1 0,0 0 0,0 0 1,0 0-1,1-1 0,-1 1 0,0 0 1,0 0-1,0-1 0,0 1 0,0 0 0,0 0 1,0-1-1,0 1 0,0 0 0,1-1 0,-1 1 1,0 0-1,0 0 0,-1-1 0,1 1 1,0 0-1,0-1 0,0 1 0,0 0 0,0 0 1,0-1-1,0 1 0,0 0 0,0 0 0,-1-1 1,1 1-1,0 0 0,0 0 0,0 0 1,0-1-1,-1 1 0,1 0 0,0 0 0,0 0 1,-1 0-1,1-1 0,0 1 0,0 0-33,91-202 606,31-18-488,-86 167-128,-36 54 7,1-1 1,-1 0-1,0 1 0,0-1 1,0 0-1,1 0 1,-1 1-1,0-1 0,0 0 1,1 0-1,-1 1 1,0-1-1,1 0 1,-1 0-1,0 0 0,1 0 1,-1 1-1,0-1 1,1 0-1,-1 0 0,0 0 1,1 0-1,-1 0 1,0 0-1,1 0 0,-1 0 1,0 0-1,1 0 1,-1 0-1,1 0 0,-1 0 1,0 0-1,1 0 1,-1-1-1,0 1 1,1 0-1,-1 0 0,0 0 1,1 0-1,-1-1 1,0 1-1,0 0 0,1 0 1,-1-1-1,0 1 1,0 0-1,1 0 0,-1-1 1,0 1-1,0 0 1,0-1-1,0 1 1,1 0 2,-6 32-66,-9 16 81,-3-1-1,-2-1 1,-2 0 0,-2-1-15,-5 15 17,20-44-8,0 0-1,-1 0 0,-1-1 1,0 0-1,-1-1 0,-1 0 1,0-1-9,-45 46 32,45-35-68,44-39-35,38-88-348,55-137-1038,-52 77-2896,-56 115 1766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1:33.114"/>
    </inkml:context>
    <inkml:brush xml:id="br0">
      <inkml:brushProperty name="width" value="0.05" units="cm"/>
      <inkml:brushProperty name="height" value="0.05" units="cm"/>
    </inkml:brush>
  </inkml:definitions>
  <inkml:trace contextRef="#ctx0" brushRef="#br0">875 177 8266,'-4'-3'192,"0"0"1,0 0-1,0 0 1,0 0-1,0 0 0,-1 1 1,1 0-1,-1 0 1,1 0-1,-1 1 1,0 0-1,0-1 0,0 2 1,0-1-1,0 0 1,0 1-1,0 0 1,0 0-1,0 1 0,0-1 1,1 1-1,-1 0 1,0 1-1,0-1 1,0 1-1,1 0 1,-2 0-193,-4 6 23,0 0 0,1 1 1,0 0-1,1 0 1,0 1-1,1 0 0,-1 0 1,2 1-1,0 0 1,0 0-1,1 0 0,0 1 1,1 0-1,0 0 1,1 0-1,-1 9-23,-5 9 55,-7 29-22,4 1 1,2 1-1,3 0 1,3 0-1,2 6-33,-2-3 13,-10 228 42,-3-79-1,-2-42-12,-70 538 196,-11-89 70,-26 37-5,-1 31-197,59-132-70,60-409-6,11 145-30,41 179 19,-25-332-12,6 0-1,13 25-6,-30-131-1,1 0 0,1 0 0,2-1 0,1 0 0,2-1 0,1-1-1,1 0 1,1-1 0,2-1 0,1-1 0,1-1 0,5 3 1,76 75 15,-74-65-7,-1 2 0,-1 0 0,-3 2 1,-1 1-1,-1 5-8,116 290 15,-121-294-14,3 0 0,1-2 0,3 0 0,24 34-1,-41-68-7,0-1 1,0 0 0,0 0 0,1 0 0,0-1 0,1 0 0,0-1-1,0 0 1,0 0 0,0-1 0,1 0 0,0-1 0,0 0 0,0-1-1,1 0 1,-1 0 0,1-1 0,8 1 6,1-2-3,-1-1-1,1 0 1,-1-1 0,0-1 0,1-1-1,-1-1 1,0 0 0,0-2 0,-1 0-1,0-1 1,0 0 0,0-2 0,-1 0-1,0-1 1,-1-1 0,2-2 3,28-19 7,-31 23-4,0-2 0,0 1 0,-1-2 0,0 0 0,-1-1 1,0 0-1,-1-1 0,9-14-3,10-31-5,-4-1-1,-2-2 1,-3 0-1,-2-2 1,1-18 5,-8 34-2,136-480-14,-62 212 17,32-65-17,45-32 19,9 30 10,-7-1-5,-10-17-5,-7-40 13,-12-38-3,-7-9 12,-96 331 111,11-128-136,-30 114 546,-5-74-546,-13 137 104,-4 1 1,-6 1-1,-4 0 1,-4 0 0,-8-8-105,-20-56 381,-41-90-381,83 239 53,-1-1 0,-1 1 0,-1 0 0,-1 1 1,-1 0-1,0 1 0,-2 0 0,0 1 0,-1 1 0,-1 0 0,0 1 0,-16-12-53,-192-145 797,184 143-638,-2 2 0,-1 1 0,-1 3 0,-1 1 1,-7 0-160,-10 1 130,-2 2 0,0 3 0,-49-6-130,48 15-162,-1 4 0,1 1 0,-1 4 0,0 3 0,1 2 0,0 4 0,-19 6 162,-4 7-1182,1 5 1,1 3 0,-19 12 1181,-96 42-3553</inkml:trace>
  <inkml:trace contextRef="#ctx0" brushRef="#br0" timeOffset="9080.413">2145 5820 14907,'0'-1'22,"1"1"-1,-1 0 0,0 0 1,1-1-1,-1 1 1,1-1-1,-1 1 1,0 0-1,1-1 0,-1 1 1,0-1-1,0 1 1,1-1-1,-1 1 1,0-1-1,0 1 0,0-1 1,1 1-1,-1-1 1,0 1-1,0-1 0,0 1 1,0-1-1,0 1 1,0-1-1,0 0 1,0 1-1,0-1 0,0 1 1,-1-1-1,1 1 1,0-1-1,0 1 1,0-1-1,-1 1 0,1-1 1,0 1-1,-1-1 1,1 1-1,0 0 1,-1-1-1,1 1 0,0-1 1,-1 1-1,1 0 1,-1-1-1,1 1 0,-1 0 1,1 0-1,-1-1 1,1 1-1,-1 0 1,1 0-1,-1 0 0,1 0 1,-1 0-1,1 0 1,-1-1-1,0 1-21,-35-4 897,-139 2 187,-11-22-1003,-10-16 15,176 36-42,0 1-1,0 0 0,-1 2 1,1 0-1,0 1 0,-1 1 1,-3 2-54,-25 1 36,1 2 1,-1 2-1,1 3 0,1 1 1,0 3-1,0 1 1,2 3-1,0 2 1,-31 19-37,70-36-4,-1 1 1,1-1-1,-1 1 0,1 0 1,1 1-1,-1-1 0,1 1 1,0 0-1,0 1 1,1-1-1,0 1 0,0 0 1,0 0-1,1 0 1,0 1-1,1-1 0,-2 4 4,-1 27-17,2 0 0,1 1-1,2-1 1,1 0 0,2 1-1,8 34 18,-9-60-2,0-1 0,0 1 0,1-1 0,0 0 0,2 0 0,-1 0 0,1-1 0,1 1 0,0-1 0,0-1 0,1 1 0,1-1 0,0 0 0,0-1 0,1 1 0,0-2 0,0 1 0,1-2 0,0 1 0,1-1 0,-1 0 0,1-1 0,1-1 0,0 1 2,80 18-8,-28-2 4,57 10-10,-98-30 11,1-2 0,0-1 1,0 0-1,-1-2 0,1-1 1,-1-1-1,0 0 0,12-6 3,135-60 7,87-24 56,-41 30-9,-2 26-14,-209 39-34,0 0 0,1 0 0,-1-1 0,0 1-1,1-1 1,-1-1 0,0 1 0,0-1 0,0 0-1,0 0 1,0 0 0,0-1 0,-1 0-1,1 0 1,-1 0 0,0 0 0,0-1 0,0 0-1,0 1 1,-1-1 0,1-1 0,-1 1 0,0 0-1,0-1 1,-1 0 0,1 1 0,-1-1 0,0 0-1,-1 0 1,1-1 0,-1 1 0,1-3-6,-4-2 93,0-1 0,0 1 0,-1 0 0,0 1 0,-1-1 0,0 0 1,0 1-1,-1 0 0,0 0 0,-1 0 0,0 1 0,0 0 0,-1 0 0,0 0 1,-1 1-1,1 0 0,-2 0-93,-11-8 105,0 1 0,-1 1 0,-1 1 0,0 1 0,0 1 0,-1 0 1,-1 2-1,1 1 0,-1 1 0,0 1 0,-10 0-105,-8-1-77,0 2 0,-1 2 1,1 1-1,0 3 0,-35 5 77,25 1-962,0 3 1,0 1-1,1 3 1,-4 4 961,4-1-3801</inkml:trace>
  <inkml:trace contextRef="#ctx0" brushRef="#br0" timeOffset="10098.474">2227 4832 1608,'-3'-9'501,"0"0"-1,-1 0 1,0 0-1,0 0 1,-1 1-1,0-1 1,0 1-1,-1 1 1,0-1-1,-1 1 1,1 0-1,-1 0 1,-1 1-1,1 0 1,-1 0-1,0 1 1,-1 0-1,1 0 1,-1 1-1,0 0 1,0 1-501,-31-10 510,-1 3 1,0 1 0,0 2 0,-1 2-1,-28 1-510,-2 6 66,1 3-1,-1 3 0,1 3 0,-36 12-65,43-10 33,46-9-30,-132 26 99,-120 42-102,253-67 6,-1 1-1,1 1 0,0 1 1,1 1-1,0 0 0,0 1 1,1 0-1,0 2 0,1-1 1,0 2-1,-3 4-5,-115 158 181,113-143-163,2 0 0,1 1 0,2 1 0,1 1 0,1 0 0,-2 20-18,10-44 3,0 1-1,2-1 1,-1 1 0,1 0-1,1 0 1,0 0-1,1 0 1,0 0 0,1-1-1,0 1 1,1 0-1,0 0 1,1 0-1,0-1 1,1 1 0,1 1-3,7 9 3,1-1 0,1 0 0,1-1 0,0 0 0,1-2 1,2 0-1,0 0 0,0-2 0,2 0 0,0-1 0,0-1 0,9 3-3,12 5 7,0-2 1,1-2-1,1-2 0,1-1 0,0-3 0,11 1-7,-9-5 0,0-3 0,0-1 1,0-2-1,0-3 1,0-1-1,0-3 1,0-1-1,-1-2 0,0-3 1,0-1-1,-1-2 1,-1-2-1,12-8 0,110-50 95,118-75-95,139-120 102,-280 162 124,-141 106-173,1 1 1,-1-1 0,1 0-1,-1 1 1,1-1 0,-1 0-1,1 0 1,-1 0 0,0 0-1,0 0 1,1-1-1,-1 1 1,0 0 0,0-1-1,0 1 1,0 0 0,0-1-1,-1 1 1,1-1 0,0 0-1,-1 1 1,1-1 0,-1 1-1,0-1 1,1 0 0,-1 1-1,0-1 1,0 0-1,0 0 1,0 1 0,0-1-1,0 0 1,-1 1 0,1-1-1,-1 0 1,1 1 0,-1-1-1,1 1 1,-1-1 0,0 1-1,0-1 1,0 1-1,0-1 1,0 1 0,0 0-1,0-1 1,0 1 0,0 0-1,-2-1-53,-19-12 235,-1 1 0,-1 1 0,0 1 1,-1 1-1,0 2 0,0 0 0,-1 1 0,-21-2-235,-52-9-645,-1 4 1,0 4-1,-35 4 645,58 7-2266,1 4 0,-1 2 1,-69 18 2265,-50 20-4810</inkml:trace>
  <inkml:trace contextRef="#ctx0" brushRef="#br0" timeOffset="13647.032">2565 1113 6377,'-21'-13'6838,"-13"2"-4782,24 7-2161,-69-18 577,56 17-260,1 1 0,-1 1-1,1 1 1,-1 1 0,0 1 0,-4 1-212,-29-1 365,-35 14 42,-30-6-219,36-7 51,-185-20 506,206 18-634,0 2 0,-52 10-111,-40 1 36,-43 4 22,62 11-65,-78 28 7,93-23-13,95-25 15,-22 5 0,-1 2 0,2 2 0,0 2 0,-16 10-2,56-23-3,0 0 0,0 0 0,1 1 0,0 0-1,0 0 1,1 0 0,-1 1 0,1 0 0,1 0 0,-1 1 0,2 0 0,-1 0 0,1 0 0,0 0 0,0 1 0,1-1 0,0 1 0,1 0 0,0 0 0,0 0 0,1 1 3,-1 7-9,2 1 1,0-1 0,0 0 0,2 0-1,0 1 1,1-1 0,1 0 0,0-1-1,2 1 1,3 9 8,5 9-1,-1 2-8,1-1 1,2 0-1,1-1 0,2-1 0,2-1 1,1-1-1,1 0 0,11 10 9,-15-23-5,1 0-1,0-1 1,2-2-1,0 0 1,0-1-1,2-1 1,-1-1-1,2-1 1,0-2-1,0 0 0,1-2 1,0 0-1,26 3 6,7-5 10,-1-3-1,1-3 0,-1-2 0,1-3 0,-1-2 0,0-2 1,-1-4-1,0-1 0,54-23-9,183-50 48,131 0-45,-292 64-16,0-6 0,49-21 13,-139 34 2,-1-1-1,-1-3 0,0-1 0,-2-2 0,0-1 0,-2-3 1,0 0-1,30-33-1,-27 20 13,-2-3 0,-2-1 0,-1-2 0,-3-1 0,-2-1 0,0-6-13,-27 48 11,-1 5 3,-1-1 0,1 1-1,-1-1 1,1 0 0,-1 0 0,0 1 0,0-1 0,0 0 0,0 0 0,0 0 0,-1 0 0,1-1-1,0 1 1,-1 0 0,0 0 0,1 0 0,-1 0 0,0-1 0,0 1 0,0 0 0,0 0-1,-1 0 1,1 0 0,-1-1 0,1 1 0,-1 0 0,0 0 0,1 0 0,-1 0 0,0 0 0,-1 0-1,1 1 1,0-1 0,-1-1-14,-4 0 50,-1 0-1,1 0 1,-1 1-1,1 0 1,-1 0 0,0 0-1,0 1 1,0 0-1,0 0 1,0 1-1,-5 0-49,-5-1 75,-42-1 67,0 3-1,0 2 0,-15 5-141,-108 25-268,42 11-2282,2 5-1,-72 40 2551,-89 42-3773</inkml:trace>
  <inkml:trace contextRef="#ctx0" brushRef="#br0" timeOffset="21602.182">2528 2564 9210,'-54'-89'1494,"-4"3"1,-25-23-1495,66 90 98,-1 1 0,-1 1 0,0 0 0,-1 2 0,-1 0 0,-1 2 0,0 0 0,0 1 0,-1 1 0,-1 1 0,0 2 0,0 0 0,-1 1 0,-6 0-98,-43-5 179,0 3-1,0 3 1,-1 3 0,-12 4-179,-245 12 292,292-12-275,0 2 0,-1 1 0,1 2 0,1 2 1,-1 2-1,1 1 0,1 2 0,-24 12-17,32-6 6,0 1 1,1 1-1,2 1 0,0 2 1,1 1-1,2 1 0,-20 26-6,10-7 3,3 1-1,1 1 1,3 2 0,1 1-1,0 7-2,15-31 0,0 0 0,2 0 0,1 1 0,0 1 0,3-1 0,0 1 0,2 0 0,0 0 0,3 1 0,0-1 0,4 24 0,8-6-8,2 0 0,1-1-1,3-1 1,2-1-1,2 0 1,1-2-1,3-1 1,1 0-1,3 0 9,-7-7-3,1-1-1,1-1 1,1-1-1,2-2 1,1 0-1,2-2 1,0-2-1,5 2 4,3-4-3,1-2 0,1-2 0,1-1 0,0-3 0,1-1-1,0-2 1,1-2 0,17 0 3,31 0 8,-1-5 0,49-4-8,-63-2 13,-1-3 0,1-3 0,-1-4-1,-1-3 1,47-17-13,-61 13 8,0-4 1,-2-2-1,-1-3 0,38-24-8,-25 6 9,-1-3-1,-3-3 0,-2-3 0,-3-3 1,-2-2-1,-2-5-8,-13 10 23,-2-3 0,-3-2 0,-2-1 0,8-24-23,-29 52 44,-2-2 1,-2 0 0,-1-1-1,-1 0 1,-2 0-1,-2-1 1,2-30-45,-7 48 47,-1 1-1,-1 0 1,0 0 0,-2-1-1,0 1 1,-1 0 0,-1 0-1,0 0 1,-1 1 0,-1 0-1,-1 0 1,-1 0 0,0 0-1,-1 1 1,-1 1 0,0 0-1,-1 0 1,0 1 0,-2 0-1,1 1 1,-12-9-47,1 4 58,0 0 0,-1 1 0,0 2 0,-2 0 1,1 2-1,-2 1 0,0 1 0,0 1 0,-27-6-58,-12 5 57,1 3 1,-1 3-1,0 3 0,0 3 1,0 3-1,0 2 0,1 3 1,-44 14-58,-131 35 1225,-34 7-3587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3:03.989"/>
    </inkml:context>
    <inkml:brush xml:id="br0">
      <inkml:brushProperty name="width" value="0.05" units="cm"/>
      <inkml:brushProperty name="height" value="0.05" units="cm"/>
    </inkml:brush>
  </inkml:definitions>
  <inkml:trace contextRef="#ctx0" brushRef="#br0">4298 8 9122,'-67'-6'6593,"46"5"-5939,-31 12-1926,-2-9 1131,43-3 317,-1 1 1,1 0 0,0 1-1,-1 0 1,1 1 0,0 1-1,0-1 1,0 2 0,1-1-1,-5 3-176,-75 53 647,-103 89-702,102-88 40,-4-4 0,-1-4 0,-5-3 15,95-47 5,-102 45 58,76-36-61,0 3 1,1 0 0,1 2 0,0 2-1,-10 8-2,-212 153-17,196-142 23,2 1 1,1 4-1,2 1 0,-11 16-6,-105 123-24,95-94-21,-3-3 0,-13 5 45,-236 217-34,236-211 115,5 4-1,-32 53-80,7-9-26,-217 238-97,197-221 170,-68 88 5,10 10-52,77-74-5,-32 45 10,101-172 47,2 1 1,2 1-1,4 3 0,2 0 0,3 2 0,-11 43-52,31-89 11,1 0-1,2 0 0,0 1 0,1-1 0,0 1 1,2 0-1,0 0 0,2 0 0,0 0 0,1 0 0,1-1 1,1 1-1,0-1 0,2 0 0,0 0 0,1 0 0,1-1 1,1 0-1,6 10-10,15 11 59,2-2 0,1-1 1,2-1-1,1-2 0,1-1 0,2-2 1,26 14-60,4 3 150,2-3 1,1-3 0,12 1-151,-14-8 20,105 40 52,-130-61-29,2-1 0,0-2 1,0-3-1,33 2-43,104-16 149,-34-5-38,-1-7 0,-1-6-1,17-11-110,-83 17-5,-1-3 0,23-12 5,7-12-65,-1-4 0,-4-6 0,-2-3 1,-2-6-1,-2-4 65,164-123 12,10 1 0,3-30-70,-175 127-434,65-81 492,-80 69-852,67-109 852,-71 81-293,26-63 293,39-127 24,-35-3 41,-23-16-32,-27-17-53,-17 10 10,-30 30 52,-24-68 73,7 361-81,-2 1 0,-1-1-1,-1 1 1,-1 0 0,-2 0-1,0 1 1,-2 0 0,0 0-1,-2 1 1,-1 1 0,-1 0-1,0 0 1,-2 2 0,-1 0 0,0 1-1,-2 0 1,0 2 0,-1 0-1,-21-14-33,1 8-29,-1 3 0,-2 1 0,0 1 0,0 3-1,-2 2 1,0 1 0,-1 3 0,-39-4 29,47 11 209,0 2 1,-1 1-1,1 2 0,0 1 1,0 2-1,-18 6-209,-133 46-2054,-53 53 1043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3:28.886"/>
    </inkml:context>
    <inkml:brush xml:id="br0">
      <inkml:brushProperty name="width" value="0.05" units="cm"/>
      <inkml:brushProperty name="height" value="0.05" units="cm"/>
    </inkml:brush>
  </inkml:definitions>
  <inkml:trace contextRef="#ctx0" brushRef="#br0">5863 1882 8946,'-48'-61'5303,"41"51"-5368,-1 1 0,0 0 0,0 1 0,-1 0 0,0 0 0,-1 1 0,1 0 0,-1 1 0,-1 0 0,1 1 0,-1 0 0,0 0 0,0 1 0,-7-1 65,-134-22 36,31-5 834,52 13-223,-2 2 0,1 3 0,-40 0-647,-379-5 1411,284 4-1598,38 0-139,-68 5 326,114 16 36,1 5 1,-77 19-37,66-10 3,-151 21 11,2-5 13,16-26 33,-276 0-104,280-15 40,-10 20 55,-295 13 21,473-22-75,47-6 1,1 3 0,0 1 1,0 3-1,0 1 0,1 2 0,0 2 0,-33 15 2,21 2 36,1 2 0,1 3 0,3 2 0,0 2 0,-18 20-36,56-48 3,1 0 1,-1 0-1,1 1 1,1 1-1,0 0 1,1 0-1,0 1 0,1 0 1,1 0-1,0 1 1,0 0-1,2 1 1,-1-1-1,2 1 1,-1 2-4,0 38 8,3 1-1,2-1 1,3 22-8,0-24 18,-4-27-4,1 0-1,1 0 0,2 0 1,1 0-1,0-1 1,2 1-1,1-1 0,1 0 1,2-1-1,0 0 1,1 0-1,1-1 0,2-1 1,0 0-1,1-1 1,1 0-1,11 9-13,12 0 21,1-3-1,1-1 1,1-3 0,1-1 0,35 12-21,-15-5 9,44 23-3,-39-18-5,1-2 0,1-4 1,44 11-2,-44-23-4,0-3 0,67 3 4,157-11 7,3-20-6,-17-2 12,15 4-3,5-15-10,29-18 9,-15-8 28,-139 33-20,0 8-1,126 7-16,-299 6 1,280-7 9,5-25-19,10-13 20,-5 11-5,-11 20 4,-8 7-6,-2-7-8,16-4 54,-21-10 102,207-3 102,-264 29-174,-170 2-77,-1-1 0,1-2 1,-1-2-1,0-2 1,0-1-1,-1-2 0,0-2 1,-1-1-1,0-1 1,-1-3-1,8-5-3,-39 20-1,-1 1-1,0 0 1,0-1 0,0 1 0,0-1-1,-1 0 1,1 0 0,0 0 0,-1-1-1,1 1 1,-1-1 0,0 1 0,0-1-1,0 0 1,0 1 0,0-1 0,-1 0-1,1 0 1,-1-1 0,0 1 0,0 0-1,0 0 1,0-1 0,-1 1 0,1 0-1,-1-1 1,0 1 0,0 0 0,0-1-1,0 1 1,0-1 0,-2-1 1,-9-23 38,-2 1 0,-1 0 0,-1 1 0,-16-20-38,2 12 66,-1 2-1,-1 1 1,-2 1 0,0 2-1,-3 1 1,0 2-1,-29-14-65,-90-69-88,-27-49 21,138 121 80,-2 2-1,-1 2 1,-1 3-1,-2 1 1,-17-5-13,-20-5 103,0 3 0,-20-1-103,12 10 188,-2 4-1,-38-1-187,-241-18 291,-97 8-2131,270 20-1603,-51-6-127</inkml:trace>
  <inkml:trace contextRef="#ctx0" brushRef="#br0" timeOffset="53530.308">9160 1611 9698,'-35'-11'2732,"-36"-10"-213,-100-12-2319,114 33-321,1 3 0,-1 3 0,1 2 0,1 3 0,0 2 1,0 2-1,1 3 121,34-12 41,-203 63 976,143-45-684,2 3 0,1 4 0,1 3 0,-10 10-333,68-32 83,2 1 1,-1 0-1,2 1 1,0 1-1,1 0 0,0 1 1,1 1-1,1 0 1,1 1-1,0 0 0,-3 9-83,-1 3 8,1 1-1,2 1 0,1-1 0,1 2 0,1-1 0,3 1 0,0 1 0,2-1 0,2 1 0,1 0 0,1-1 0,2 1 1,1 0-1,2-1 0,1 0 0,5 12-7,-3-21 11,1 0 0,1-1 1,1 0-1,1-1 0,1 0 0,1-1 1,1-1-1,1 0 0,5 4-11,19 16 49,2-3 0,2-1 1,1-2-1,2-2 0,1-2 0,32 13-49,10 5 47,3-5 0,1-4 0,4-3-47,3-3 9,2-4 0,1-5 0,71 6-9,-73-20-21,0-3 1,1-6-1,-1-3 0,54-11 21,64-18-140,167-48 140,189-63-1,-64 30 52,-106 42 42,-348 58-88,0-2 0,-2-2 0,0-3 0,49-25-5,-84 34-29,-1-1 0,0-1-1,0 0 1,-2-2 0,1-1 0,-2 0 0,0-1-1,-1 0 1,0-2 0,-2 0 0,0 0 0,-1-2-1,0 1 1,-2-2 0,-1 0 0,0 0 0,-2 0-1,6-22 30,-11 29 44,-1-1 0,0 0-1,-1 1 1,-1-1-1,0 0 1,-1 0-1,0 0 1,-1 1-1,-1-1 1,-1 1-1,0-1 1,0 1-1,-2 0 1,0 1-1,0 0 1,-1-1 0,-1 1-44,-6-9 160,-1 2 1,0 0-1,-1 1 1,-1 0 0,-1 1-1,0 1 1,-2 1 0,0 1-1,-14-8-160,-19-7 237,-1 2 0,-2 2 0,0 3 0,-57-15-237,-45-7 346,-124-19-346,58 29 47,-84 2-47,307 33 0,-566-40-16,80 29-286,440 12 788,-174-2-2910,110-5 543</inkml:trace>
  <inkml:trace contextRef="#ctx0" brushRef="#br0" timeOffset="54472.61">12516 2389 9234,'-1'5'6497,"3"-1"-3717,20-3-2124,16-4-634,1-1 1,-1-3-1,0-1 0,-1-1 1,0-2-1,-1-2 0,0-2 1,-1-1-1,1-2-22,254-142 72,-53 29-24,18 24-3,-60 30-2,-86 30-2394,-99 40-1060,-21-1-361</inkml:trace>
  <inkml:trace contextRef="#ctx0" brushRef="#br0" timeOffset="54829.867">13865 1228 11875,'0'0'153,"1"-1"0,-1 1 0,0-1 0,0 1 0,1-1 0,-1 1 0,0-1 0,0 1 0,0-1 1,0 1-1,0-1 0,0 1 0,1-1 0,-2 0 0,1 1 0,0-1 0,0 1 0,0-1 1,0 1-1,0-1 0,0 1 0,0-1 0,-1 1 0,1-1 0,0 1 0,0-1 0,-1 1 0,1-1 1,0 1-1,-1-1 0,1 1 0,-1-1 0,1 1 0,0 0 0,-1-1 0,1 1 0,-1 0 0,1 0 1,-1-1-1,1 1 0,-1 0 0,1 0 0,-1-1 0,0 1 0,1 0 0,-1 0 0,1 0 1,-1 0-1,1 0 0,-1 0 0,1 0 0,-1 0 0,0 0 0,1 0 0,-1 0 0,0 1-153,41 24 228,-23-17-256,-1-2 0,2 0 0,-1-1 0,1 0 0,0-2 0,0 0-1,0-1 1,0-1 0,0 0 0,17-3 28,237-35-436,-269 36 434,1 0 0,-1 1 0,1 0 0,-1 0 0,1 0 0,0 0 0,-1 0 0,1 1 0,-1 0 0,1-1 0,-1 1 0,0 1 0,1-1 0,-1 0 0,0 1 0,0 0 0,1-1 0,-2 1 0,1 1 0,0-1 0,0 0 0,-1 1 0,1-1 0,-1 1 0,1 0 0,-1 0 0,0 0 0,0 0 2,-1 4 16,0 0 0,-1 0 0,0 0 0,0 0 0,0-1 0,-1 1 0,0 0 0,0 0 0,-1 0 0,0-1 0,0 1 0,-2 2-16,3-6 8,-74 167 401,-93 111 32,116-199-378,-189 303 230,186-287-1762,-35 91 1469,69-138-3578,14-26-57</inkml:trace>
  <inkml:trace contextRef="#ctx0" brushRef="#br0" timeOffset="55887.671">15093 917 6161,'7'-18'2417,"-5"8"135,5 0-1287,4 12-753,1 13 32,3 11-80,5 22 56,-8 13 184,2 1-520,11 90-40,-8-71-40,1 0-72,19 74 16,-8-21 0,-8-90-120,-4-38-216,-13-62-2848,-2-20 751</inkml:trace>
  <inkml:trace contextRef="#ctx0" brushRef="#br0" timeOffset="56145.539">15234 970 7250,'-8'0'3184,"10"5"-95,1-6-1745,7 1-880,2-2-376,16-9 32,10-10-16,21 3 48,6-52 8,22-30-16,-2-3-72,9-2 16,-20-4-168,-6 47-360,-27 28 3737,-7 16-6554,-34 14 3065</inkml:trace>
  <inkml:trace contextRef="#ctx0" brushRef="#br0" timeOffset="56372.06">15328 1242 9122,'21'-24'5097,"0"1"-4769,57-47-184,17-3-56,22-43 0,6-3-40,-31 18-8,-26 20-24,-9 8-328,-22 58-2657,-13 67-23,-19 22-1209</inkml:trace>
  <inkml:trace contextRef="#ctx0" brushRef="#br0" timeOffset="56708.285">15401 1866 8666,'-6'19'2096,"19"-11"689,25-16-2409,15-13-336,32-20 88,9-13 16,12-30 16,-7 7-8,4-25-96,-25 10-280,-4-13-2697,-19 20 721</inkml:trace>
  <inkml:trace contextRef="#ctx0" brushRef="#br0" timeOffset="56898.848">16516 304 10282,'-7'6'455,"1"1"1,0-1-1,0 1 0,1 0 0,0 0 1,0 1-1,1 0 0,0-1 0,0 1 1,1 1-1,-2 6-455,-44 132 473,7 1-1,-4 50-472,31-109 106,14-86-100,1-1 1,0 1-1,-1 0 0,1-1 1,0 1-1,1 0 0,-1-1 1,0 1-1,1-1 0,-1 1 1,1-1-1,0 1 0,0-1 1,0 1-1,0-1 0,0 1 1,1-1-1,-1 0 0,1 0 1,-1 0-1,1 0 0,0 0 1,0 0-1,0 0 0,0-1 1,0 1-1,0 0 1,1-1-1,-1 0 0,0 0 1,1 0-1,-1 0 0,1 0 1,0 0-7,4 1 8,1-1 0,-1 0 0,1-1 0,-1 1 0,0-2 0,1 1 1,-1-1-1,1 0 0,-1 0 0,0-1 0,4-1-8,0-2 8,1 0-1,-1-1 1,0 0-1,-1 0 1,0-2 0,0 1-1,0-1 1,-1 0-1,0-1 1,0 0-1,-1-1 1,-1 0-1,0 0 1,0 0 0,0-2-8,47-79 95,-4-3 1,-5-2-1,29-89-95,53-181 303,-100 279 4,-24 87-64,-3 17-107,-28 121 596,14-81-430,4 2 0,1 0 1,1 30-303,8-59 26,1 1 1,1-1-1,1 0 1,2 0-1,1 0 1,1-1 0,2 0-1,0 0 1,2-1-1,2 0 1,0-1-1,2 0 1,1-1 0,19 23-27,-28-41-68,1 0 0,0 0 0,0-1 0,1 0 0,0-1 1,0 0-1,0 0 0,1-1 0,0 0 0,0-1 0,1 0 0,-1-1 1,1 0-1,-1-1 0,1 0 0,1 0 68,72 8-2332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4:30.105"/>
    </inkml:context>
    <inkml:brush xml:id="br0">
      <inkml:brushProperty name="width" value="0.05" units="cm"/>
      <inkml:brushProperty name="height" value="0.05" units="cm"/>
    </inkml:brush>
  </inkml:definitions>
  <inkml:trace contextRef="#ctx0" brushRef="#br0">3021 269 8610,'-84'-40'3671,"-40"-27"-2329,-43-23-1374,138 76 36,-1 2 1,-1 1-1,0 1 1,0 2-1,-1 1 1,-24-2-5,-161 17 46,25 10-4,-119 28 318,-153 48-360,325-58 597,-83 36-597,150-45 298,1 3 0,1 4 0,2 2 0,-32 25-298,60-33 191,0 2-1,1 1 0,3 2 0,0 2 1,2 1-1,-6 10-190,17-14 70,1 1-1,1 1 1,2 1 0,2 0 0,1 1-1,2 1 1,-7 28-70,3 1 0,4 0 0,2 0 0,3 1 0,1 55 0,7-26-13,5-1-1,4 1 1,9 32 13,65 276-14,-68-344 11,30 122-31,58 148 34,-55-201-18,6-3-1,5-2 19,23 28-9,7-4 0,6-4 0,25 21 9,-51-84 0,4-2 0,3-3 0,49 36 0,-54-54-2,3-4-1,2-2 0,3-4 1,1-4-1,2-3 0,39 12 3,4-5 1,1-5-1,3-6 1,84 12-1,-70-26 26,0-5 1,125-3-27,-85-13 20,173-22-20,-280 11-1,0-3 0,-1-3 1,-1-3-1,0-3 0,52-25 1,-70 23 6,-2-2 0,-1-3 0,-1-1 0,44-36-6,-36 16 10,-1-2 1,-4-3-1,-1-2 0,-3-3 0,-3-1 0,39-66-10,-28 27-1,-4-3 0,-5-2 0,-4-2 0,-5-2 0,1-19 1,10-52 12,-7-2 0,13-143-12,-46 233 13,-4 0 1,-3 0-1,-5-1 0,-4 1 1,-10-45-14,3 59 23,-4 0 1,-3 1-1,-26-63-23,11 54 26,-3 1 0,-5 3 0,-2 1 0,-5 2 0,-41-50-26,22 46 22,-4 4 1,-3 3 0,-42-30-23,-86-55 30,86 82-25,-3 6 0,-4 4 0,-2 6 0,-2 6-1,-52-12-4,88 39-74,-2 3-1,-23 1 75,1 6-415,-1 4-1,0 6 1,-1 5-1,-111 11 416,-163 39-3036,-15 29-137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5:48.352"/>
    </inkml:context>
    <inkml:brush xml:id="br0">
      <inkml:brushProperty name="width" value="0.05" units="cm"/>
      <inkml:brushProperty name="height" value="0.05" units="cm"/>
    </inkml:brush>
  </inkml:definitions>
  <inkml:trace contextRef="#ctx0" brushRef="#br0">843 191 7450,'-5'-5'2376,"0"-15"-849,10 6-2003,-3 8 1034,-10 16 1074,-36 28 474,3-26-2021,36-9-57,0-1 0,0 0 0,-1 0 0,1 0 1,-1-1-1,1 1 0,-1-1 0,1-1 0,-1 1 0,0-1 0,1 0 1,-1 0-1,0-1 0,1 0 0,-1 0 0,1 0 0,-1 0 0,1-1 0,-1 0 1,1 0-1,-2-2-28,-88-41 593,76 45-426,-42-21-147,-12 6 456,-75 18 545,118 0-883,3-1-89,1 1 1,0 1-1,-1 2 0,2 0 1,-17 7-50,40-12-3,1 0 1,-1 0-1,0 0 0,1 0 1,-1 0-1,1 1 1,-1-1-1,1 0 1,0 1-1,-1-1 1,1 1-1,0 0 0,0-1 1,0 1-1,0 0 1,0 0-1,1-1 1,-1 1-1,1 0 1,-1 0-1,1 0 0,-1 0 1,1 0-1,0 0 1,0 0-1,0 0 1,0 0-1,1 0 1,-1 1 2,15 58-38,-15-60 38,7 16-5,1 0 0,1-1 0,0 0 0,1 0 0,0-1 0,2-1 0,-1 0 0,2 0 0,0-1 0,1-1 0,6 5 5,67 40 16,-46-33 40,-33-28-19,-45-44 8,22 30-31,-36-44 73,30 24-43,64 55-29,-34-12-12,61 38 16,212 186-8,-277-224-11,0-1 1,0 0-1,1 0 0,0 0 1,0-1-1,0 0 1,0 0-1,0-1 1,0 1-1,1-2 1,-1 1-1,1 0 0,4-1 0,7 2 3,30 3-26,0-2 0,0-2 0,37-3 23,57 2-14,-78 1 86,0-2 1,0-2-1,8-5-72,47-5 415,339-103 160,-423 106-577,-1-2-1,0-1 1,-1-1 0,0-2-1,12-9 3,48-21-52,-82 41 28,-1 0 1,1-1-1,-1-1 0,-1 0 1,1 0-1,-1-1 0,0 0 1,-1 0-1,1-1 0,-2 0 1,2-2 23,20-20 43,-41 15-54,6 9-54,1 0-1,-1 0 1,-1 0 0,1 1 0,-1 0 0,0 0-1,0 0 1,0 1 0,-5-2 65,-39-17-144,-1 2 1,-1 2-1,0 2 0,-6 2 144,23 8 150,0 1 0,1 2 0,-1 2 0,-1 1 0,1 2 0,0 1 0,-15 4-150,17-4-16,0-2 0,0-2 1,0 0-1,1-3 0,-1-1 16,26 5-9,-67-14-79,1-3 0,-45-19 88,45 14 248,-2 2 0,-34-3-248,-82 2 797,-43 35-535,22-8-3448,106 5-498,-16-4-370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35:34.727"/>
    </inkml:context>
    <inkml:brush xml:id="br0">
      <inkml:brushProperty name="width" value="0.05" units="cm"/>
      <inkml:brushProperty name="height" value="0.05" units="cm"/>
    </inkml:brush>
  </inkml:definitions>
  <inkml:trace contextRef="#ctx0" brushRef="#br0">43 240 9250,'-37'37'5793,"37"-36"-5787,-1 0 0,1 0 0,-1 0 0,1-1 0,-1 1 0,1 0 0,-1 0 0,1 0 0,0 0 0,0 0-1,-1 0 1,1 0 0,0 0 0,0 0 0,0 0 0,0 0 0,0 0 0,0 0 0,0 0 0,0 0 0,1 0 0,-1 0 0,0 0 0,1 0 0,-1 0 0,0 0 0,1 0 0,-1-1 0,1 1 0,-1 0 0,1 0 0,0 0 0,-1-1 0,1 1 0,0 0 0,0-1 0,-1 1 0,1 0 0,0-1 0,0 1 0,0-1-1,0 0 1,0 1 0,0-1 0,0 0 0,0 1 0,0-1 0,0 0 0,0 0-6,89 4 65,-48-6 70,207 2 268,-22-20-386,196-40-9,-238 32 14,1 9-1,82 5-21,-88 5 5,53-1-10,33 11 5,-8 3 3,15-7-5,1 3-11,-171-1 19,46 1-4,1-6-1,31-11-1,24-17 3,106-14-14,-3 4 14,-138 36 9,0 8-1,98 14-11,66 1 8,-5-11-14,220 10 12,-520-13-10,454 19 0,-203 9 12,5-22-19,84-48-8,-18-5 34,-335 43 104,1 0-1,0 0 0,-1 2 1,1 0-1,0 1 1,-1 1-1,1 0 1,0 1-1,-1 1 1,1 1-1,-1 0 1,0 1-1,0 1 0,-1 0 1,0 1-1,0 1 1,1 1-119,4 8 1065,-23-13 44,0 1-3843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14:53.706"/>
    </inkml:context>
    <inkml:brush xml:id="br0">
      <inkml:brushProperty name="width" value="0.05" units="cm"/>
      <inkml:brushProperty name="height" value="0.05" units="cm"/>
    </inkml:brush>
  </inkml:definitions>
  <inkml:trace contextRef="#ctx0" brushRef="#br0">1045 4598 6369,'-72'24'5474,"63"-19"-5345,0-1 1,1 2-1,0-1 0,-1 1 1,2 1-1,-1-1 1,1 1-1,0 0 1,0 1-1,-4 7-129,-236 410 371,106-206 409,130-192-769,2 1 0,0 0 0,2 0-1,2 1 1,0 0 0,2 0-1,1 0 1,1 9-11,-2 15 5,-10 117-12,-25 105 7,-22 167 645,47-317-593,6-84 14,2 0 0,2 0 0,1 1 1,3-1-1,1 1 0,2-1 1,2 0-1,1 0 0,3 0 1,1-1-1,2-1 0,2 0 0,1-1 1,6 9-67,36 41 19,3-2 0,3-3 0,74 71-19,-116-133 9,1-1 0,2-2 0,-1 0 0,2-2 0,0 0 0,1-2 0,1-1 0,0-1-1,1-2 1,0-1 0,0-1 0,1-1 0,8 0-9,342 59 72,-51-20-53,-300-43-27,0-1 1,0-2 0,0-1-1,0-2 1,0 0-1,0-2 1,-1-1 0,0-1-1,11-6 8,94-57 32,-84 30-13,-1-3-1,-3-1 1,-1-3 0,-3-2-1,-1-1 1,-2-3-19,56-117-55,-59 101 39,91-233 63,-52 188 5,-32 58-47,-31 37-17,-2-1 0,0 0-1,-1-1 1,-1 0-1,0 0 1,-2 0 0,-1-1-1,-1 0 1,0 0-1,-2 0 1,0 0 0,-2 0-1,-1-8 13,-1-163 40,2 121-37,2 0-1,4 0 1,2 1 0,5-3-3,57-125 56,-61 181-53,0-1-2,0-1 1,0 0-1,-2 0 1,-1 0-1,0-1 0,-2 1 1,0-1-1,-1 0 1,-1-2-2,-8-47 23,-4-1 0,-2 2 0,-20-60-23,24 93 10,-62-237 50,66 246-59,-1 1 1,-2-1 0,-1 2-1,0-1 1,-2 2 0,-1-1 0,-2 0-2,0 8 8,-1 1 0,-1 0 0,0 1 0,-1 1 0,-1 0 0,0 2 0,-16-9-8,17 10 0,-4-5 80,-2 2 1,1 1 0,-2 0-1,0 2 1,0 0 0,-1 2-1,0 1 1,-21-5-81,-203-9 680,123 17-635,24 0-21,0 4 1,-92 12-25,110 0-49,1 3 0,0 4 0,1 3 0,1 5 0,2 2 0,-5 6 49,62-22-620,1 1 0,0 0 0,0 2 0,2 0-1,0 1 1,0 1 0,-1 3 620,-68 66-3314</inkml:trace>
  <inkml:trace contextRef="#ctx0" brushRef="#br0" timeOffset="24137">1041 5751 4537,'-2'-10'256,"0"-1"1,0 1-1,1 0 1,1-1-1,0 0 1,0 1-1,1-1 1,0 1-1,1 0 1,1-1-1,-1 1 1,2-3-257,59-158 4118,-61 160-2618,-37 4 694,27 8-2039,-1 0-1,0 1 0,0 0 0,1 1 0,0-1 1,-1 2-1,1-1 0,0 1 0,0 0 1,1 1-1,-1 0 0,1 0 0,0 0 0,-3 5-154,-36 28 41,-1-1 0,-2-3 0,-12 5-41,2-3 388,44-31-316,1-1-1,0 2 1,0 0-1,0 0 0,1 2 1,0-1-1,1 2 1,-1 0-1,2 0 1,-1 1-1,1 0 1,1 1-1,0 1 0,-3 4-71,9-9-8,1 0 0,0 1-1,1-1 1,0 1 0,0 0-1,0-1 1,1 1-1,0 0 1,1 0 0,0 0-1,0 0 1,1 0-1,0 0 1,0-1 0,0 1-1,1 0 1,1-1 0,-1 1-1,1-1 1,0 0-1,4 5 9,88 81-41,46 34 4,-122-116 40,0-1 0,0 0 1,1-2-1,0 0 1,1-2-1,-1 0 0,1-1 1,0-1-1,1-1 1,11 0-5,-9 0 10,202 35 9,-124-35-40,0-3 1,-1-6-1,0-4 0,14-6 22,47-4-27,85-13 41,-161 25-18,-1-3 0,-1-4 0,0-4 1,-1-4-1,18-10 4,169-68 28,-20 8 67,-248 92-95,0 0 0,0-1 0,0 1 0,0 0 0,0-1 0,0 1 0,0-1-1,-1 1 1,1-1 0,-1 0 0,1 0 0,-1 0 0,0 0 0,0 0 0,0 0 0,0 0 0,0 0 0,0 0 0,0-1 0,-1 1 0,1 0 0,-1 0 0,0-1 0,0 1 0,0 0 0,0-1 0,0 1 0,0 0 0,0-1 0,-1 1 0,1 0 0,-1-1 0,0 1 0,1 0 0,-1 0 0,0 0 0,0 0 0,-1 0 0,1 0 0,0 0 0,-1 0 0,1 0 0,-1 1 0,0-1-1,1 0 1,-1 1 0,0 0 0,-1-1 0,-22-20 95,0 2 0,-1 0 0,-2 2 0,0 1 0,0 2 0,-2 0 0,1 2 0,-2 1 0,0 2-1,0 1 1,-1 1 0,-31-3-95,-29-4-231,-1 4 0,-1 4 0,-41 5 231,-316 13 96,-229-1 159,578-13-375,0 3 1,0 6 0,0 4 0,1 4-1,-62 18 120,67-4-1121,2 3-1,-90 44 1122,-25 34-3395</inkml:trace>
  <inkml:trace contextRef="#ctx0" brushRef="#br0" timeOffset="146482.339">3490 4595 7946,'-28'1'2420,"22"-2"-2146,-1 1 0,0 0-1,1 0 1,-1 1-1,0 0 1,1 0 0,-1 0-1,1 1 1,-1 0 0,1 0-1,0 1 1,0-1 0,0 1-1,0 1 1,0-1-1,-2 4-273,-16 20 81,1 1 0,1 1-1,2 1 1,1 1 0,2 0-1,0 2 1,3 0-1,0 0 1,-4 25-81,-45 132 59,46-124 130,3 1 1,3 1-1,3-1 1,3 2 0,3-1-1,4 35-189,3-36 60,2 0-1,3-1 0,3 0 1,3-1-1,2 0 0,19 40-59,3 4 22,5-2 1,4-3-1,5-1 0,5-3 0,27 32-22,-61-99 12,2-1 1,1-2-1,2 0 0,1-2 0,22 15-12,-29-26 5,0-1 0,2-1 0,0-1 0,0-1 0,1-1 0,1-2 0,28 7-5,-15-7 9,0-3 0,0-2 0,1-1 0,0-2 0,14-3-9,-20-1 7,0-2-1,-1-1 1,1-2-1,-1-1 1,-1-2-1,1-2 1,-1-1-7,10-7 10,-1-2 0,-1-2 0,-1-1 0,-1-2 0,22-21-10,-4 3 17,-3-3-1,-1-2 1,34-45-17,-49 45 5,-2-1-1,-2-2 1,-3-1 0,-2-2 0,-2-3-5,7-25 9,-5-1 0,-3-2 1,-1-11-10,-10 34 84,-2-1 0,-4 0 0,-2-1 0,-4 0 0,-2 0 0,-5-40-84,-1 80 115,-1 0 1,-1 0-1,-1 1 1,-1 0-1,-2 0 1,0 1-1,-2 0 1,-1 1-1,0 1 1,-2 0-1,0 0 1,-10-8-116,-13-12 154,-1 1 0,-2 2 0,-2 3 0,-1 0 0,-13-4-154,13 9 58,-1 1 0,-1 3 0,-2 2 0,0 1 0,-2 3 0,-19-4-58,1 7-68,-1 2-1,0 4 0,-1 3 1,0 3-1,0 3 0,-1 3 69,21 3-169,1 1 0,-1 3-1,1 2 1,1 2-1,0 2 1,0 3 0,-18 9 169,23-7 91,0 2 0,1 2 0,2 1 0,-7 7-91,-8 11-873,1 2 0,3 3 0,-12 15 873,-149 177-1873</inkml:trace>
  <inkml:trace contextRef="#ctx0" brushRef="#br0" timeOffset="151314.636">1531 6809 8658,'-54'13'5281,"57"-33"-5121,-2 14-156,0 3-11,-1-1 0,1 1-1,-1 0 1,1 0 0,-1 0 0,0 0-1,0-1 1,-1 1 0,1 0-1,0 0 1,-1 0 0,0 0 0,0 0-1,0 0 1,0 0 0,0 0-1,-1 0 1,1 0 0,-1 0 0,-1-1 7,-1 0 64,0-1 0,0 1 0,0 0 0,-1 0 0,0 0 0,0 0 1,0 1-1,0 0 0,0 0 0,-1 0 0,1 1 0,-1 0 0,0 0 1,0 0-1,0 1 0,1 0 0,-1 0 0,-1 0 0,1 1 0,0 0 0,0 0 1,-4 1-65,-20 4 287,0-1 1,-1-2 0,1-1 0,0-1 0,-1-2 0,-13-3-288,23 1 45,-1 1-1,1 1 1,-1 1 0,0 1 0,1 1 0,-1 0 0,0 2 0,1 1 0,-18 5-45,-174 64 56,198-65-60,-1 0 0,1 1 0,1 1 0,-1 0 0,2 1 0,0 1 0,0 0 0,1 0 0,0 2 0,1-1 0,1 1 0,0 1 0,1 0 0,0 0 0,-1 6 4,7-12-1,0 0 0,0 0 0,1 0-1,1 0 1,-1 0 0,1 0 0,1 1 0,0-1 0,0 0 0,1 0 0,0 1 0,0-1 0,1 0 0,1 0 0,-1 0 0,2-1 0,-1 1 0,1 0-1,0-1 1,1 0 0,0 0 0,3 4 1,12 14-7,2 0 1,1-1-1,0-2 0,2 0 0,17 12 7,-6-8-4,1-2 1,1-1-1,1-2 0,1-1 0,1-3 0,1-1 0,36 10 4,31 2-2,0-4-1,60 3 3,204 16 19,7-9 0,-16-18-18,-280-20-5,0-4-1,0-3 1,21-8 4,-55 7-5,-1-2 0,0-2 0,-1-3 1,-1-1-1,29-18 5,-43 19 1,0-2 1,0-2 0,-2-1-1,-1-1 1,-1-1-1,-1-2 1,-1-1-1,-2-1 1,7-12-2,-17 20 15,-1 0 1,-1 0-1,-1-1 1,-1-1-1,-1 0 0,-1 0 1,-1-1-1,-1 0 0,-1-1 1,-1 0-1,-1 1 0,-1-1 1,-2-1-1,-1-17-15,0 32 33,0 0 0,-1 1 0,-1-1 0,0 1 1,0-1-1,-1 1 0,0 0 0,-1 0 0,0 0 0,-1 0 0,0 1 0,0 0 0,-1 0 0,0 0 0,-1 1 1,-5-6-34,-2 3 67,0 0 1,0 1 0,-1 0 0,0 2 0,-1 0 0,0 0-1,-1 1 1,1 1 0,-1 1 0,-18-3-68,-176-21 275,-385 11-160,419 19-519,0 7 0,-111 22 404,82 8-1914,2 8 0,2 9 0,-77 37 1914,-59 40-3419</inkml:trace>
  <inkml:trace contextRef="#ctx0" brushRef="#br0" timeOffset="158320.905">6251 6501 9090,'-11'-1'716,"-84"-7"3091,77 5-3686,0 0 0,1-1-1,-1-1 1,1 0 0,0-1 0,-14-8-121,2-1-47,18 7 32,-1 2 0,0-1 0,0 2 0,0 0 0,-1 0 0,0 1 1,0 0-1,0 1 0,-1 1 0,1 0 0,0 1 0,-5 1 15,-5 5 89,0 1-1,1 1 0,0 2 1,1 0-1,0 1 0,0 1 1,1 1-1,0 1 1,1 0-1,1 2 0,0 0 1,-3 5-89,-5 1 62,0 2 1,2 0 0,1 2-1,1 0 1,0 2 0,3 0-1,0 1 1,-6 15-63,3 4-11,1 1-1,3 1 1,3 0 0,-6 31 11,16-61 5,2 1 0,0-1 0,1 1-1,1-1 1,0 1 0,2 0 0,1 9-5,1 8 0,1 0-1,2-1 1,1 0-1,2 0 0,2-1 1,1 0-1,1-1 1,3 0-1,6 10 1,-12-32-2,0-1 0,1 0 0,0 0 0,1-2 1,0 1-1,1-1 0,0-1 0,0 0 0,1-1 0,-1-1 0,2 0 0,6 2 2,31 6 0,0-2 0,1-2 0,0-2 0,1-3 0,-1-2 0,1-3 0,0-2-1,8-3 1,49 1 16,135 5 27,25 11-15,17-2-51,8-19-33,-157-8 59,0-6-1,119-37-2,-209 45 9,0-1 0,0-3 0,-2-2 0,-1-2 0,0-2 0,-2-2 0,-1-2 0,-1-1 0,-2-3 0,1-2-9,-27 23 18,0-1 1,-1-1 0,0 0 0,-1 0 0,-1-2-1,0 1 1,-1-1 0,-1-1 0,0 1 0,-2-2-1,4-9-18,-6 14 109,0-1 0,-1 1 1,-1-1-1,-1 1 0,1-1 0,-2 0 0,0 0 0,-1 0 0,0 0 0,-1 0 0,-1 1 0,0-1 0,-1 0 0,0 1 0,-1-1 0,-1 1 0,0-1-109,-3 1 76,-1 0 1,0 1-1,-1 0 0,0 1 1,-1 0-1,0 1 0,-1 0 1,0 1-1,0 0 0,-1 1 1,0 0-1,-3 0-76,-169-66 339,-63 9-43,-103 22 264,145 31-141,-31 8-419,202 5 2,-274 17-221,230-7-368,0 5 1,1 3-1,1 3 1,-24 12 586,-146 75-3556,-24 37-330</inkml:trace>
  <inkml:trace contextRef="#ctx0" brushRef="#br0" timeOffset="161117.162">7697 6390 9906,'-3'-14'4773,"14"1"-3639,-9 10-1196,91-106 220,-5-4 0,-5-3 0,-6-4 1,50-105-159,60-158 239,-144 289-210,-32 70-22,75-162 71,47-65-78,-120 226-3,2 1 1,0 1-1,2 0 0,0 1 1,2 1-1,0 1 0,1 1 1,1 0-1,1 1 0,1 2 1,6-4 2,36 2-54,-64 19 33,0 0 0,0-1 0,0 1 0,0 0 0,0 0 0,0 0 0,0 0 0,0 0 0,0 0 0,0 0 0,-1 0 0,1 0 0,0 0 0,-1 0 0,1 0 0,-1 0 0,1 1 0,-1-1 0,0 0 0,1 0 0,-1 1 0,0-1 0,0 0 0,0 1 0,0-1 0,0 0 0,0 1 0,0-1 0,0 0 0,-1 0 0,1 1 0,0-1 0,-1 0 0,1 0 0,-1 0 0,0 1 0,1-1 0,-1 0 0,0 0 0,1 0 0,-1 0-1,0 0 1,0 0 0,0 0 0,0-1 0,0 1 0,0 0 0,0 0 0,0-1 0,-1 1 21,-37 53-2607,-17 12 37</inkml:trace>
  <inkml:trace contextRef="#ctx0" brushRef="#br0" timeOffset="161443.318">7907 5225 10562,'-18'5'1369,"15"-5"-1057,-1 1-1,1 0 1,-1 0-1,1 0 0,0 0 1,-1 1-1,1-1 1,0 1-1,0 0 0,0 0 1,0 0-1,0 0 0,1 0 1,-1 1-1,0 0-311,-32 82-33,-18 75-162,-14 90 195,51-182-1,3 0-1,2 1 1,4 1 0,3 18 1,3-70-6,1 0 0,1 0 0,0 0 0,1-1 0,2 1 0,-1 0 0,2-1 0,3 7 6,-7-20-3,0-1 0,0 0 0,1 0 0,-1 0 0,1 0 0,0 0 1,0 0-1,0 0 0,0 0 0,1-1 0,-1 1 0,1-1 0,-1 0 0,1 0 0,0 0 0,0 0 1,0 0-1,0 0 0,0-1 0,0 0 0,0 1 0,1-1 0,-1 0 0,0-1 0,1 1 0,-1 0 1,1-1-1,-1 0 0,2 0 3,16-4-3,-1-1-1,0-1 1,0-1 0,0-1 0,-1 0 0,0-2-1,-1 0 1,0-1 0,-1-1 0,0 0 0,2-4 3,-5 7 5,161-123 131,119-121-136,-94 71-82,-144 134-832</inkml:trace>
  <inkml:trace contextRef="#ctx0" brushRef="#br0" timeOffset="163290.593">11750 3724 5425,'-29'66'9388,"37"-77"-6711,30-71-2367,-3-3-1,-4 0 0,-4-2 0,-3-1 0,-5-1 1,-3-1-1,1-58-309,-12 66 859,-5 82-805,-1 0 0,1 0 1,0 0-1,0 0 1,0 0-1,0 0 0,0 0 1,-1 0-1,1 0 1,0 0-1,0 0 0,0 0 1,0 0-1,0 0-54,-4 23 144,2 17-117,1 1 0,2 0 0,2-1 0,1 0 0,3 1 0,3 8-27,-9-43-70,0 0 1,0 0 0,1 0 0,0 0 0,0-1-1,0 1 1,1-1 0,0 1 0,0-1 0,0 0-1,0 0 1,1-1 0,0 1 0,0-1 0,0 1-1,1-1 1,0 0 0,-1-1 0,1 1 0,0-1-1,1 0 1,-1-1 0,1 1 0,-1-1 0,1 0-1,0 0 1,0 0 69,-3-3-142,1 1 1,-1-1-1,0 0 0,0 0 0,0 0 1,0 0-1,0-1 0,-1 1 1,1-1-1,0 0 0,0 0 0,-1 0 1,0 0-1,1 0 0,-1 0 0,0-1 1,0 1-1,0-1 0,0 1 0,0-1 1,-1 0-1,1 0 0,-1 1 0,0-1 1,0-1 141,24-77-4503,-19 26 1615</inkml:trace>
  <inkml:trace contextRef="#ctx0" brushRef="#br0" timeOffset="164236.985">12209 2755 6217,'1'-1'148,"-1"1"0,0-1 0,0 1 0,0 0 0,0-1 0,0 1 0,0-1 0,0 1 0,-1 0 0,1-1 0,0 1 0,0 0 0,0-1 0,0 1 0,0 0 0,-1-1 0,1 1 0,0 0 0,0-1 0,0 1 0,-1 0 0,1-1 0,0 1 0,-1 0 0,1 0 0,0-1 0,-1 1 0,1 0 0,0 0 0,-1 0 0,1-1 0,0 1 0,-1 0 0,1 0 0,0 0 0,-1 0 0,1 0 0,-1 0 0,1 0 0,0 0 0,-1 0 0,1 0 0,-1 0 0,1 0 0,0 0 0,-1 0 0,1 0 0,0 0 0,-1 1 0,1-1 0,-1 0 0,1 0 0,0 0-1,0 1 1,-1-1 0,1 0 0,0 0 0,-1 1 0,1-1 0,0 0 0,0 0 0,-1 1 0,1-1 0,0 0 0,0 1 0,0-1 0,-1 1-148,-2-36 3786,47-54-2438,49-32-1343,10 10 57,-86 91 146,-40 27-24,19-7-183,0 0 1,0 0 0,0 1 0,1-1 0,-1 1-1,0 0 1,0 0 0,1 0 0,-1 1-1,1-1 1,-1 1 0,1 0 0,0 0 0,0 0-1,-3 2-1,-8 8-3,1 1-1,0 1 0,1 0 1,1 0-1,0 1 0,1 1 1,0-1-1,2 2 0,-1-1 1,2 1-1,0 0 1,2 1-1,0 0 0,0 0 1,2 0-1,0 0 0,1 1 1,1-1-1,1 19 4,-1-16-3,0 1 1,1-1 0,2 0-1,0 1 1,1-1-1,1 0 1,2 3 2,-5-20-4,0-1 1,0 1-1,0-1 1,1 0 0,0 0-1,0 1 1,0-1-1,0 0 1,0 0 0,0-1-1,1 1 1,-1 0-1,1-1 1,0 0 0,0 1-1,0-1 1,0 0-1,0-1 1,0 1 0,1 0-1,-1-1 1,0 0-1,1 0 1,-1 0 0,1 0-1,0-1 1,-1 1-1,1-1 1,-1 0 0,1 0-1,0 0 1,-1 0-1,1-1 1,0 1 0,-1-1-1,1 0 1,-1 0-1,1-1 1,-1 1 0,2-1 3,4-4-7,0 0 0,0-1 1,-1 0-1,0-1 1,0 1-1,-1-1 0,0-1 1,0 1-1,-1-1 1,0-1-1,2-4 7,-6 11-1,15-25 3,-2 0 0,-1-2-1,-2 1 1,0-2 0,-3 0-1,0 0 1,-2 0 0,2-23-2,-5 37 8,-1-1 1,-1 0-1,-1 1 1,0-1-1,-1 0 1,-1 0-1,-1 0 1,0 1-1,-2-1 1,-4-15-9,8 32 0,0 0 1,0 0-1,0 0 0,0 0 0,0 0 1,0 0-1,-1 0 0,1 0 0,0 0 1,-1 0-1,1 0 0,-1 0 1,1 0-1,-1 0 0,1 0 0,-1 0 1,0 0-1,1 0 0,-1 0 1,0 1-1,0-1 0,0 0 0,1 1 1,-1-1-1,0 0 0,0 1 1,0-1-1,0 1 0,0-1 0,0 1 1,0 0-1,0 0 0,0-1 1,0 1-1,-1 0 0,1 0 0,0 0 1,0 0-1,0 0 0,0 0 0,0 0 1,0 0-1,0 1 0,0-1 1,0 0-1,0 1 0,0-1 0,0 1 1,0-1-1,0 1 0,0-1 1,0 1-1,0 0 0,0-1 0,0 1 1,1 0-1,-2 0 0,-21 90-43,17-28 40,3 0-1,3 0 1,5 24 3,-3-64 0,1 0 0,1 0 0,0-1 0,2 0 1,1 0-1,1 0 0,-6-17-2,-1 0 1,1-1-1,1 1 1,-1-1-1,0 1 0,1-1 1,0 0-1,0 0 1,1 0-1,-1 0 0,1 0 1,-1-1-1,1 0 1,0 0-1,1 0 0,-1 0 1,0-1-1,1 1 1,-1-1-1,1 0 0,0 0 1,0-1-1,0 0 1,0 1-1,1-1 2,9-1-6,-1 0 1,1 0-1,0-1 1,-1-1-1,0-1 1,1 0-1,11-4 6,-8 3 2,-16 2-1,1 1 0,0 0 0,0 0 0,0 1 0,-1-1 0,1 1-1,0-1 1,0 1 0,0 0 0,0 0 0,0 0 0,0 0 0,0 1 0,0-1 0,-1 1 0,1-1 0,0 1 0,0 0 0,-1 0 0,1 1 0,0-1 0,-1 0 0,1 1 0,-1 0 0,0-1 0,1 1 0,-1 1-1,0 2 2,-1 1 0,1 0 0,-1 0 0,-1 1 0,1-1 0,-1 0 0,0 0 0,0 0 0,-1 0 0,0 0 0,-1 4-2,1-3 6,-4 20 28,-1-1 0,-2 0-1,-1-1 1,-1 0 0,-1-1 0,-1 0-1,-7 10-33,10-16 54,-1 0-1,-1 0 0,0-2 0,-2 1 0,0-1 1,0-1-1,-2-1 0,0 0 0,0 0 0,-11 5-53,20-15 5,-1-1 0,1-1 0,-1 0 0,0 0 0,0 0 0,0 0 0,0-1-1,0-1 1,-1 1 0,1-1 0,0 0 0,0-1 0,0 1 0,0-1 0,0-1 0,0 1-1,0-1 1,0-1 0,-4-1-5,-1-1-175,-1-1 1,1 0-1,0-1 0,1 0 0,0-1 0,0-1 1,1 1-1,-1-1 0,-6-9 175,16 16-233,-1 1 0,0-1 0,1 0 0,-1 0-1,1 0 1,0 0 0,0 0 0,-1 0 0,1 0 0,1 0 0,-1 0 0,0-1-1,0 1 1,1 0 0,-1-1 0,1 1 0,0 0 0,0-1 0,0 1 0,0 0-1,0-1 1,0 1 0,1 0 0,-1-1 0,1 1 0,0 0 0,-1 0 0,1-1-1,0 1 1,0 0 0,1 0 233,14-24-3970</inkml:trace>
  <inkml:trace contextRef="#ctx0" brushRef="#br0" timeOffset="164616.533">12615 2674 6097,'8'-32'2484,"33"-85"4898,-26 93-7002,2 0-1,1 1 0,0 1 0,2 1 0,1-1-379,1-1 133,-9 10-67,-1-1 0,-1 0-1,0-1 1,-1-1 0,0 1 0,-2-2 0,0 1 0,0-1 0,-2 0 0,3-9-66,0-5 601,1 45 123,-1 17-576,2 0 0,1-1-1,1-1 1,8 10-148,41 103 139,43 284-609,-104-421 349,0-2-34,-1 0 0,0-1 0,1 1 0,0-1 1,0 1-1,-1-1 0,1 1 0,1-1 0,-1 1 0,0-1 1,1 0-1,-1 0 0,1 1 0,-1-1 0,1 0 0,0 0 0,2 1 155,-1-11-376,-3-17-2342,-2-4 797</inkml:trace>
  <inkml:trace contextRef="#ctx0" brushRef="#br0" timeOffset="164887.597">12974 2563 6433,'-18'5'3505,"7"24"-376,11 3-1193,13-17-1456,8-5-344,14-8-88,9-16-24,13-31-184,1-10-192,4-13-2792,-4-3 719</inkml:trace>
  <inkml:trace contextRef="#ctx0" brushRef="#br0" timeOffset="165183.195">13454 2076 9650,'-50'192'6604,"43"-157"-6349,2 1 0,1 0 0,2 0 0,2 0 1,1 0-1,2 0 0,2 3-255,-2-23 44,0-1-1,1 0 1,1 0 0,1 0 0,0 0 0,7 11-44,-12-24 7,0 0 0,0 0 0,0 0 0,1 0 0,-1 0 0,1-1 0,-1 1 0,1 0 0,-1-1 0,1 1 0,0-1 0,0 1 0,0-1 0,0 0 0,0 0 0,0 0 0,0 0 0,0 0 0,0-1 0,1 1 0,-1 0 0,0-1 0,0 0 0,1 0 0,-1 1 0,0-1 0,1-1 1,-1 1-1,0 0 0,0 0 0,1-1 0,-1 0 0,0 1 0,0-1 0,0 0 0,2-1-7,61-51 307,-49 33-216,-2-1 0,0 0 1,-1 0-1,-1-2 0,-1 1 1,-1-1-1,-1-1 1,-1 0-1,-1 0 0,1-15-91,-6 28 88,-1 0 0,-1 0 1,0 0-1,0 0 0,-1 0 0,0 0 0,-1 0 0,-1 0 0,1 1 0,-2-1 1,1 1-1,-2-1 0,1 1 0,-1 0 0,-1 1 0,0-1 0,0 1 0,-1 1 1,0-1-1,0 1 0,-1 0 0,0 0 0,-1 1 0,1 1 0,-4-2-88,9 5 18,0 0-1,0 1 0,0-1 1,-1 1-1,1 0 1,-1 0-1,0 0 0,1 1 1,-1-1-1,0 1 0,0 0 1,0 0-1,0 0 1,0 1-1,0 0 0,0-1 1,0 1-1,0 0 0,0 1 1,0-1-1,0 1 1,0 0-1,0 0 0,0 0 1,1 0-1,-1 1 0,0 0 1,1-1-1,-1 1 0,1 1 1,-1-1-1,1 0 1,0 1-1,0 0 0,0-1 1,0 1-1,1 0 0,-1 1 1,-1 2-18,3-4-111,0 0 0,0 0 0,0 0 0,1 0 0,-1 0 0,0 0 0,1 1 0,0-1 0,-1 0-1,1 0 1,0 1 0,0-1 0,0 0 0,1 1 0,-1-1 0,0 0 0,1 0 0,0 0 0,-1 0 0,1 1 0,0-1 0,0 0 0,0 0 0,0 0 0,1-1 0,-1 1 0,1 0 111,25-6-4032,4-12-465</inkml:trace>
  <inkml:trace contextRef="#ctx0" brushRef="#br0" timeOffset="162093.223">9774 3278 10858,'-10'-5'1303,"10"4"-1165,-1 0 0,0 1 0,1-1 0,-1 0 0,0 1 0,1-1 0,-1 1 0,0-1 0,1 1-1,-1 0 1,0-1 0,0 1 0,0 0 0,1-1 0,-1 1 0,0 0 0,0 0 0,0 0 0,0 0 0,1 0 0,-1 0 0,0 0 0,0 0 0,0 0 0,0 0 0,0 0 0,1 0 0,-1 1 0,0-1 0,0 0 0,0 1 0,1-1 0,-1 0 0,0 1 0,0-1-1,1 1 1,-1-1 0,0 1 0,1 0 0,-1-1 0,1 1 0,-1 0 0,0 0-138,-52 184 211,43-139-171,2-19-11,2 0 0,1 1 0,1 0 0,1 0 0,1 0 0,2 1 0,0-1 0,3 0 0,2 12-29,-5-37 2,0 0-1,1-1 1,-1 1-1,1 0 0,0-1 1,0 1-1,0-1 1,0 1-1,1-1 1,-1 0-1,0 1 1,1-1-1,0 0 0,0 0 1,-1 0-1,1 0 1,0 0-1,0-1 1,1 1-1,-1 0 0,0-1 1,1 0-1,-1 0 1,1 1-1,-1-1 1,1-1-1,-1 1 0,1 0 1,0-1-1,-1 1 1,1-1-1,0 0 1,-1 0-1,1 0 0,0 0 1,0 0-1,-1 0 1,1-1-1,0 0 1,0 1-2,13-6 13,-1 0 0,1-1 1,-1 0-1,-1-1 0,1-1 1,-1 0-1,11-11-13,-14 13 8,64-52 53,-74 58-61,-1 0 0,1 0-1,-1 0 1,1 0-1,0 0 1,0 1 0,-1-1-1,1 0 1,0 0 0,0 1-1,0-1 1,0 0-1,0 1 1,0-1 0,0 1-1,0-1 1,0 1-1,0 0 1,0-1 0,1 1-1,-1 0 1,0 0 0,0 0-1,0 0 1,0 0-1,0 0 1,1 0 0,-1 0-1,0 0 1,0 1-1,0-1 1,0 0 0,0 1-1,0-1 1,0 1 0,0-1-1,0 1 1,0 0-1,0-1 1,0 1 0,0 0-1,0-1 1,-1 1-1,1 0 1,0 0 0,0 0-1,-1 0 1,1 0 0,-1 0-1,1 0 1,-1 0-1,1 0 1,-1 0 0,0 0-1,1 0 1,-1 0-1,0 1 1,0-1 0,0 1 0,1 15 1,-1 0 1,-1 0 0,-1 1-1,-1-1 1,0-1-1,-1 1 1,-4 10-2,4-9 3,-21 68 388,-3-1 0,-4-2 0,-38 72-391,13-72 649,55-81-663,1-1-1,-1 1 1,0-1 0,0 0 0,0 0-1,0 0 1,0 0 0,0 0-1,0 0 1,0-1 0,0 1-1,0-1 1,0 1 0,0-1 0,-1 0-1,1 0 1,0 0 0,0 0-1,0 0 1,0 0 0,-1-1-1,1 1 1,0-1 0,0 1 0,0-1-1,0 0 1,0 0 0,0 0-1,-1-1 15,-11-19-1909,17 4-2514,13 2 485</inkml:trace>
  <inkml:trace contextRef="#ctx0" brushRef="#br0" timeOffset="162375.087">10263 3662 7498,'21'-27'2736,"-6"13"273,-3 11-1865,1 14-544,-3 10-128,-5 11 80,-4 9-87,1 6-1,-2-5-192,4-1-88,7-9-120,-5-11-24,2-12-64,-5-13-432,-2-10-289,1-33-2767,4-11 407</inkml:trace>
  <inkml:trace contextRef="#ctx0" brushRef="#br0" timeOffset="162780.115">10354 3310 8642,'-7'10'5644,"5"15"-3112,2-24-2401,14 90 1177,-14-89-1337,1 1 0,0 0-1,0-1 1,0 1 0,0-1 0,0 1 0,1-1 0,-1 0-1,1 0 1,0 1 0,-1-1 0,1 0 0,0 0 0,0-1-1,0 1 1,0 0 0,1-1 0,-1 1 0,0-1 0,1 0 0,-1 0-1,1 0 1,0 0 0,-1 0 0,1 0 0,-1-1 0,1 1-1,0-1 1,0 0 0,-1 0 0,1 0 0,2 0 29,7-3-272,0-1 1,-1 0 0,0 0 0,0-1 0,0 0-1,-1-1 1,0-1 0,0 1 0,0-2-1,-1 1 1,0-1 0,0-1 0,-1 1-1,1-3 272,13-10-570,50-52-848,-49 52 1438,-23 21 14,-1 0 0,1 0 0,0 1 0,0-1 0,-1 0-1,1 0 1,0 1 0,0-1 0,0 0 0,0 1-1,-1-1 1,1 0 0,0 0 0,0 1 0,0-1 0,0 0-1,0 1 1,0-1 0,0 0 0,0 1 0,0-1-1,0 0 1,0 1 0,0-1 0,0 0 0,0 1 0,0-1-1,0 0 1,0 1 0,0-1 0,1 0 0,-1 1 0,0-1-1,0 0 1,0 0 0,1 1 0,-1-1 0,0 0-1,0 0 1,0 1 0,1-1 0,-1 0 0,0 0 0,1 0-1,-1 0 1,0 1 0,0-1 0,1 0 0,-1 0-1,0 0 1,1 0 0,-1 0 0,0 0 0,1 0 0,-1 0-34,0 1 25,-29 56 2566,20-42-2122,1 1 0,0 0 1,2 0-1,-1 1 0,2 0 1,0 0-1,1 1-469,4-17 9,-1 1 0,1 0 0,0 0 0,0 0 0,0 0 0,0-1 0,0 1 0,0 0 0,0 0 0,1 0-1,-1 0 1,1-1 0,-1 1 0,1 0 0,0 0 0,-1-1 0,1 1 0,0-1 0,0 1 0,0 0 0,1-1 0,-1 0 0,0 1 0,0-1 0,1 0-1,-1 0 1,1 1 0,-1-1 0,1 0 0,-1-1 0,1 1 0,0 0 0,0 0 0,-1-1 0,1 1 0,0-1 0,0 1 0,0-1 0,-1 0 0,1 0 0,0 0-1,0 0 1,0 0 0,0 0 0,0 0 0,-1-1 0,3 0-9,146-44 56,-145 44-53,-2 0-1,0-1 1,0 1-1,0 0 1,1 0-1,-1 1 0,0-1 1,1 1-1,-1-1 1,1 1-1,-1 0 1,0 0-1,1 1 0,-1-1 1,0 1-1,1 0 1,-1 0-1,0 0 0,0 0 1,0 0-1,1 1 1,-1-1-1,-1 1 1,1 0-1,0 0 0,0 0 1,-1 0-1,3 2-2,0 9 15,0 0-1,0 0 1,-1 0-1,-1 1 1,0-1-1,-1 1 1,-1 0-1,0 0 0,0-1 1,-2 1-1,1 0 1,-2 0-1,0 1-14,1 1 135,0-1-1,-1 1 0,0 0 1,-1-1-1,-1 0 0,-1 1 1,0-2-1,-1 1 1,0 0-1,-1-1 0,-1-1 1,0 1-1,-1-1 0,0 0 1,-1-1-1,-6 6-134,15-17-13,0 0 1,0 0-1,0-1 0,1 1 1,-1 0-1,0 0 0,0 0 1,0-1-1,0 1 0,-1 0 1,1-1-1,0 1 0,0-1 1,0 1-1,0-1 0,-1 0 1,1 1-1,0-1 0,0 0 1,-1 0-1,1 0 0,0 0 1,0 0-1,-1 0 0,1 0 1,0-1-1,0 1 0,-1 0 1,1-1-1,0 1 0,0-1 1,0 1-1,0-1 0,0 1 1,-1-1-1,1 0 0,0 0 1,0 1-1,1-1 0,-1 0 1,0 0-1,0 0 0,0 0 1,1 0-1,-1 0 0,0 0 1,1 0-1,-1-1 0,1 1 1,-1 0-1,1 0 0,0-1 13,-8-31-1853,3-12-2114</inkml:trace>
  <inkml:trace contextRef="#ctx0" brushRef="#br0" timeOffset="166021.048">14637 2057 10506,'-11'-33'5471,"0"43"-5023,2 15-175,2 0 1,0 1-1,2-1 0,1 1 1,1 0-1,0 15-273,-2 57 146,4 0-1,5 0 0,8 38-145,7-50 138,-19-85-132,0-1-1,0 1 1,0-1 0,0 1 0,0-1 0,0 1 0,0-1 0,1 0 0,-1 1 0,0-1 0,0 1-1,0-1 1,0 0 0,1 1 0,-1-1 0,0 1 0,0-1 0,1 0 0,-1 1 0,0-1-1,1 0 1,-1 0 0,0 1 0,1-1 0,-1 0 0,0 0 0,1 1 0,-1-1 0,1 0 0,-1 0-1,0 0 1,1 0 0,-1 0 0,1 1 0,-1-1 0,1 0 0,-1 0 0,0 0 0,1 0 0,-1 0-1,1 0 1,-1-1 0,1 1 0,-1 0 0,0 0 0,1 0 0,-1 0 0,1 0 0,-1-1-1,0 1 1,1 0 0,-1 0 0,0 0 0,1-1 0,-1 1 0,0 0 0,1-1 0,-1 1-6,11-26 320,-1-27-52,-2-1 0,-2 0 0,-3 1-1,-2-40-267,-4-15 111,-4 0 0,-13-49-111,17 147-5,5 36-18,1 4 13,3 0 0,0 0 0,2-1 0,1 0 0,12 26 10,-19-51-1,0 1 0,0-1 0,1 0 0,0 0-1,0 0 1,0 0 0,0 0 0,0-1 0,1 1-1,-1-1 1,1 0 0,0 0 0,0-1 0,0 1-1,1-1 1,-1 0 0,1 0 0,-1 0-1,1 0 1,-1-1 0,1 0 0,0 0 0,0 0-1,0-1 1,-1 1 0,1-1 0,0 0 0,0-1-1,0 1 1,0-1 0,1 0 1,2-1 3,0 0 0,-1 0 0,0 0 0,1-1 0,-1 0 0,0 0 0,0-1 0,-1 0 0,1 0 0,-1-1 0,0 1 0,0-1 1,0-1-1,-1 1 0,0-1 0,0 0 0,0 0 0,3-7-3,0-3 26,0 0-1,-2 0 1,0 0 0,0-1 0,-2 0 0,0 0-1,-1-1 1,-1 1 0,0-1 0,-2 1 0,0-16-26,-6 20 127,-1 33-41,-3 31-35,3 0 0,2 0-1,2 0 1,3 17-51,0-44 6,1 0 1,1 0-1,1-1 0,1 1 1,1-1-1,1 1 0,2-2 1,7 19-7,-14-37 0,1 1 0,-1-1 1,1 1-1,0-1 1,1 0-1,-1 1 0,1-1 1,0 0-1,0-1 1,0 1-1,0 0 1,0-1-1,1 0 0,0 0 1,0 0-1,0 0 1,0 0-1,0-1 0,0 0 1,1 0-1,-1 0 1,1 0-1,-1-1 1,1 0-1,0 0 0,-1 0 1,1 0-1,0-1 1,0 0-1,0 0 0,-1 0 1,5-1-1,0-4 3,0-1-1,-1 0 1,0 0 0,0-1-1,-1 1 1,1-2 0,-1 1-1,-1-1 1,0 0 0,0-1-1,4-7-2,0 1 13,-2-1 0,0 1 1,-1-1-1,0-1 0,-2 1 0,0-1 0,0 0 0,-2-1 0,0 1 1,-1 0-1,-1-1 0,0 1 0,-2-5-13,-13-22 208,14 43-201,-1 1-1,1 0 1,-1 0 0,1 0 0,-1 0-1,0 0 1,1 0 0,-1 0 0,1 0-1,-1 0 1,0 0 0,1 1 0,-1-1-1,1 0 1,-1 0 0,1 1 0,-1-1-1,1 0 1,-1 0 0,1 1 0,-1-1-1,1 0 1,-1 1 0,1-1 0,0 1-1,-1-1 1,1 1 0,0-1-1,-1 1 1,1-1 0,0 1 0,-1-1-1,1 1 1,0-1 0,0 1 0,0-1-1,0 1 1,0 0 0,-1-1 0,1 1-1,0-1 1,0 1 0,0 0 0,1-1-1,-1 1 1,0-1 0,0 1 0,0-1-1,0 1 1,0 0 0,1-1 0,-1 1-1,0-1 1,1 1-7,-3 11 8,2-1 1,0 1-1,0 0 0,1 0 1,1 0-1,-1 0 1,2-1-1,0 1 0,0-1 1,1 0-1,1 0 0,0 0 1,0 0-1,1-1 0,1 1-8,-5-8-52,1 0-1,-1-1 0,1 1 1,0-1-1,-1 0 0,1 0 0,0 0 1,0 0-1,0 0 0,1 0 0,-1-1 1,0 0-1,1 0 0,-1 0 1,1 0-1,-1 0 0,1 0 0,-1-1 1,1 0-1,0 0 0,-1 0 0,1 0 1,-1 0-1,1-1 0,0 0 1,-1 0-1,1 0 0,2-1 53,56-33-5950,-31 4 1663</inkml:trace>
  <inkml:trace contextRef="#ctx0" brushRef="#br0" timeOffset="166462.015">15481 1829 9106,'-8'-1'7187,"7"15"-6956,-39 189 2579,26-150-2524,2 1-1,3 0 1,2 0-1,2 0 1,3 1-1,4 51-285,0-88 12,0-1 0,2 1 1,0-1-1,1 0 0,0 0 0,1-1 0,1 1 0,1-1 1,8 12-13,-15-25 0,1-1 0,-1 1 1,1-1-1,0 0 0,-1 1 1,1-1-1,0 0 1,0 0-1,1 0 0,-1 0 1,0-1-1,1 1 0,-1-1 1,1 1-1,-1-1 1,1 0-1,0 0 0,-1 0 1,1 0-1,0-1 1,0 1-1,0-1 0,-1 1 1,1-1-1,0 0 0,0 0 1,0-1-1,0 1 1,0 0-1,-1-1 0,1 0 1,0 1-1,0-1 0,-1 0 1,1-1-1,0 1 1,-1 0-1,1-1 0,-1 1 1,0-1-1,0 0 1,1 0-1,13-13 18,-1-1 0,-1 0 0,0 0 0,-1-2 0,-1 0 0,-1 0 0,0-1 0,-1 0 0,-2-1 0,0 0 0,0 0 0,3-20-18,14-56 93,-25 97-92,0-1 1,0 0 0,1 0-1,-1 0 1,0 0-1,0 0 1,0 0-1,1 0 1,-1 0-1,0 0 1,0 0-1,0 0 1,1 0-1,-1 0 1,0 0 0,0 0-1,0 0 1,0 0-1,1 0 1,-1 0-1,0 0 1,0 0-1,0 0 1,1 0-1,-1 0 1,0 0-1,0-1 1,0 1 0,0 0-1,0 0 1,1 0-1,-1 0 1,0 0-1,0-1 1,0 1-1,0 0 1,0 0-1,0 0 1,0 0-1,1-1 1,-1 1 0,0 0-1,0 0 1,0 0-1,0 0 1,0-1-1,0 1 1,0 0-1,0 0 1,0 0-1,0-1 1,0 1-2,6 20 19,-5-15-11,1 2-3,0 1 0,0-1 0,1 1 0,0-1 0,0 0 0,1 0 0,-1 0 0,2 0 0,-1-1 0,1 0 0,0 0 0,0 0 0,0 0 0,1-1 0,0 0 0,0 0 0,0-1 0,1 1 0,0-1 0,0-1 0,0 1 0,0-1 0,0 0 0,1-1 0,1 1-5,-2-3-85,1 0 0,-1-1 0,0 1 0,0-1-1,1-1 1,-1 1 0,0-1 0,0-1 0,0 1 0,-1-1 0,1 0 0,0-1 0,-1 1-1,0-1 1,0-1 0,0 1 0,-1-1 0,1 0 0,-1 0 0,0-1 0,-1 1 0,1-1-1,-1 0 1,0 0 0,-1-1 0,1 1 0,-1-1 0,0 0 0,-1 0 0,0 0 0,0 0-1,-1 0 1,1-4 85,5-38-3750,-6-11-235</inkml:trace>
  <inkml:trace contextRef="#ctx0" brushRef="#br0" timeOffset="167476.69">15986 1691 8426,'3'3'4489,"0"8"-3505,-2-5-569,5 21 367,-1 0 1,-1 1 0,-1-1 0,-1 26-783,0-6 540,2 27 147,-4-23-432,2 0-1,3-1 0,2 1 0,2-1 1,2-1-1,2 0 0,15 33-254,6-33 279,-36-78-62,-77-278 13,79 305-231,-5-19-26,16 23-13,98 64-785,-98-61 480,-1-1 1,1 0-1,0-1 0,0 0 1,0-1-1,0 0 0,0-1 0,1 0 1,-1-1-1,0 0 0,1-1 1,-1 0-1,0 0 0,0-2 1,1 1-1,2-2 345,-2-1-391,-1 0 1,0 0-1,0-1 1,0-1-1,-1 0 1,0 0-1,0-1 1,-1 0-1,0 0 1,-1-1 0,1-1-1,-2 1 1,1-1-1,-1-1 1,1-2 390,-1-14 825,-7 26-761,0 1-1,-1 0 1,1-1-1,0 1 0,0-1 1,0 1-1,0 0 1,-1-1-1,1 1 0,0 0 1,0-1-1,-1 1 1,1 0-1,0-1 0,0 1 1,-1 0-1,1 0 1,0-1-1,-1 1 0,1 0 1,0 0-1,-1 0 0,1-1 1,-1 1-1,1 0 1,0 0-1,-1 0 0,1 0 1,-1 0-1,1 0 1,0 0-1,-1 0 0,1 0 1,-1 0-1,1 0 1,0 0-1,-1 0 0,1 0 1,-1 0-1,1 0 1,0 1-1,-1-1 0,1 0 1,0 0-1,-1 0 1,1 1-1,0-1 0,-1 0 1,1 0-1,0 1 1,-1-1-1,1 0 0,0 1 1,0-1-1,-1 0 1,1 1-1,0-1 0,0 0 1,0 1-1,-1-1 1,1 1-64,-10 9 484,1 1 0,0 0 0,1 0 0,0 1 1,0 0-1,1 0 0,1 1 0,0 0 1,1 0-1,0 1 0,1-1 0,1 1-484,-9 77 868,12-88-861,1-1-1,0 1 1,1-1-1,-1 0 1,0 0-1,1 0 1,-1 1-1,1-1 1,-1-1-1,1 1 1,0 0-1,0 0 1,0-1-1,0 1 1,0-1-1,0 1 1,1-1-1,-1 0 0,0 0 1,1 0-1,-1 0 1,1 0-1,-1-1 1,1 1-1,-1-1 1,1 0-1,-1 1 1,1-1-1,-1 0 1,1 0-1,0-1 1,-1 1-1,1-1 1,-1 1-1,1-1 1,-1 0-1,0 0 1,1 0-1,-1 0 1,0 0-1,1 0 1,-1-1-1,1 0-6,9-4 6,-1-1 0,1-1 0,-1 0 1,-1 0-1,1-1 0,-2 0 0,1-1 0,-1 0 0,0 0 0,-1-1 1,-1 0-1,1-1 0,-2 1 0,0-2 0,1 0-6,26-75 41,-16 72-55,-10 43-12,-9 210 410,2-235-377,0 0-1,0 0 0,0-1 1,0 1-1,0 0 1,0-1-1,1 1 0,-1 0 1,0-1-1,1 1 0,0 0 1,-1-1-1,1 1 0,0-1 1,0 1-1,-1-1 0,1 0 1,1 1-1,-1-1 0,0 0 1,0 0-1,0 1 0,1-1 1,-1 0-1,0 0 0,1 0 1,-1-1-1,1 1 0,-1 0 1,1 0-1,-1-1 0,1 1 1,0-1-1,-1 0 0,1 1 1,0-1-1,-1 0 0,1 0 1,0 0-1,0 0 0,-1 0 1,1 0-1,0-1 0,-1 1 1,1 0-1,0-1 0,-1 0 1,1 1-1,-1-1 0,1 0 1,-1 0-1,1 0 0,-1 0 1,0 0-1,1 0 0,-1 0-6,3-5 14,-2 1 0,1 0 0,-1-1-1,1 1 1,-2-1 0,1 1 0,0-1-1,-1 0 1,0 0 0,-1 0 0,1 0 0,-1 0-1,0 0 1,-1 0 0,1 0 0,-1 0 0,-1 1-1,1-1 1,-1 0 0,0 0 0,-1-2-14,-62-208 500,65 217-493,0-1 1,0 0 0,1 0-1,-1 0 1,0 0 0,0 0-1,0 0 1,0 0-1,1 0 1,-1 0 0,0 0-1,0 1 1,0-1 0,0 0-1,1 0 1,-1 0-1,0 0 1,0 0 0,0 0-1,0 0 1,1 0 0,-1 0-1,0 0 1,0-1 0,0 1-1,0 0 1,1 0-1,-1 0 1,0 0 0,0 0-1,0 0 1,0 0 0,0 0-1,1 0 1,-1-1-1,0 1 1,0 0 0,0 0-1,0 0 1,0 0-8,8 6 44,1 1-60,0-1 0,0-1 0,0 0 0,1 0 0,0 0-1,0-2 1,0 1 0,0-1 0,0-1 0,1 0 0,-1 0 0,1-1 0,0 0 0,0-1-1,2 0 17,62-15-2944,-29-4 552</inkml:trace>
  <inkml:trace contextRef="#ctx0" brushRef="#br0" timeOffset="167700.355">17309 2251 9842,'-15'-5'0</inkml:trace>
  <inkml:trace contextRef="#ctx0" brushRef="#br0" timeOffset="169821.92">17301 1870 5657,'30'-98'8401,"-30"98"-8365,0 0 0,-1 1 0,1-1 1,0 1-1,0-1 0,-1 0 0,1 1 1,0-1-1,-1 0 0,1 1 0,0-1 1,-1 0-1,1 0 0,-1 1 1,1-1-1,0 0 0,-1 0 0,1 0 1,-1 0-1,1 0 0,0 1 0,-1-1 1,1 0-1,-1 0 0,1 0 0,-1 0 1,1 0-1,-1 0 0,1 0 0,-1 0 1,1-1-1,0 1 0,-1 0 0,1 0 1,-1 0-1,1 0 0,0-1 0,-1 1 1,1 0-1,-1 0 0,1-1 0,0 1 1,-1 0-1,1 0 0,0-1 0,-1 1 1,1-1-1,0 1 0,0 0 0,-1-1 1,1 1-1,0-1 0,0 1 0,0 0 1,0-1-1,-1 1 0,1-1 1,0 1-1,0-1 0,0 1 0,0 0 1,0-1-1,0 1 0,0-1 0,0 1 1,0-1-1,1 1 0,-1-1 0,0 1 1,0-1-37,-67 92 838,41-48-811,1 1 0,3 1 0,1 1 0,2 1 0,3 1 0,0 7-27,12-44 6,1 0 0,1 0 0,0 0-1,0 0 1,1 0 0,1 0 0,0 0 0,0 0 0,2 8-6,-1-17 0,0 0-1,1 0 1,-1 0-1,0-1 1,1 1-1,0 0 1,-1-1-1,1 1 1,0-1-1,0 0 0,0 1 1,0-1-1,0 0 1,0 0-1,0 0 1,0-1-1,0 1 1,1 0-1,-1-1 1,0 0-1,0 1 1,1-1-1,-1 0 1,0 0-1,1 0 1,-1 0-1,0-1 1,0 1-1,1-1 1,-1 1-1,0-1 1,0 0-1,0 0 1,0 0-1,0 0 1,0 0-1,2-1 1,2 0 7,3-2 14,-1-1 0,1 0-1,-1-1 1,0 0 0,0 0-1,-1 0 1,0-1 0,0 0-1,0-1 1,-1 0 0,0 0 0,-1 0-1,0 0 1,0-1 0,-1 0-1,0 0 1,2-5-21,115-262 248,-109 248-235,76-211 97,-84 216-92,-11 33 13,-11 41 24,3 2 0,1-1-1,3 2 1,2 0 0,3 0-1,0 50-54,5-92 7,1-1 0,0 1-1,0-1 1,2 1-1,-1-1 1,1 1-1,1-1 1,0 0 0,1 0-1,0 0 1,0-1-1,1 1 1,1-1 0,0 0-1,0 0 1,4 3-7,-8-11 2,0 0 1,0 0-1,1-1 1,-1 0-1,0 1 1,1-1-1,-1 0 1,1 0-1,-1 0 1,1 0-1,-1-1 1,1 1-1,-1-1 1,1 1-1,0-1 1,-1 0-1,1 0 1,0 0-1,-1-1 1,1 1-1,0 0 1,-1-1-1,1 0 1,-1 0-1,1 0 0,-1 0 1,1 0-1,-1 0 1,0 0-1,1-1 1,-1 1-1,0-1 1,0 0-1,0 0 1,0 0-1,-1 0 1,1 0-1,0 0-2,7-12 45,0-1 0,-1 0 0,-1-1 0,0 0 0,-1 0 0,-1-1 0,0 1 0,0-5-45,5-15 72,-11 36-69,1-1 0,0 1 0,0-1 0,0 1 0,0-1 0,0 1 0,0-1 0,0 1 0,0-1 0,0 1 0,0-1 0,0 1 0,0-1 0,0 1-1,0 0 1,0-1 0,0 1 0,0-1 0,1 1 0,-1-1 0,0 1 0,0-1 0,1 1 0,-1 0 0,0-1 0,1 1 0,-1 0 0,0-1 0,1 1-1,-1 0 1,0-1 0,1 1 0,-1 0 0,1 0 0,-1-1 0,0 1 0,1 0 0,-1 0 0,1 0 0,-1 0 0,1 0 0,-1 0 0,1 0 0,-1-1-1,1 1 1,-1 0 0,1 1 0,-1-1 0,1 0 0,-1 0 0,1 0 0,-1 0-3,11 23 158,-10-21-151,4 12 63,-4-7-55,0-1 0,0 1 0,1-1 1,0 1-1,1-1 0,-1 1 0,1-1 0,0 0 0,1 0 1,-1-1-1,1 1 0,1-1 0,-1 0 0,1 0 0,0 0 0,0 0 1,0-1-1,0 0 0,1 0 0,0 0 0,0-1 0,0 0 1,0 0-1,0 0 0,1-1 0,1 0-15,48-3 40,-48-5-27,0 0 0,0 0-1,0-1 1,-1 0 0,0 0 0,0-1 0,0 0-1,-1 0 1,-1 0 0,4-6-13,23-25 60,-34 15-2314,13-20-4373,2 11 2122</inkml:trace>
  <inkml:trace contextRef="#ctx0" brushRef="#br0" timeOffset="170108.469">17922 1454 10538,'-6'2'2985,"3"-7"744,0 5-2825,3-1-544,0-1-64,0 4-144,3-1-592,-3 1-544,3-7-2809,8-1 224</inkml:trace>
  <inkml:trace contextRef="#ctx0" brushRef="#br0" timeOffset="170339.171">18090 1424 11282,'10'143'5793,"-7"0"-4147,-2-35-1612,14 99-34,1-116 33,-17-90-29,1 0 1,0 0-1,0 0 1,-1 0-1,1 0 0,0 0 1,0 0-1,0 0 1,0 0-1,0 0 1,1 0-1,-1 0 0,0 0 1,0 0-1,1 0 1,-1 0-1,0 0 0,1 0 1,-1 0-1,1 0 1,0 0-1,-1 0 0,1 0 1,-1-1-1,1 1 1,0 0-1,0 0 0,0-1 1,-1 1-1,1-1 1,0 1-1,0 0 0,0-1 1,0 0-1,0 1 1,0-1-1,0 0 1,0 1-1,0-1 0,0 0 1,0 0-1,0 0 1,0 0-1,0 0 0,0 0 1,0 0-1,0 0 1,0 0-1,0-1 0,0 1 1,0 0-1,0-1 1,0 1-1,0 0 0,0-1 1,0 1-1,0-1 1,0 0-1,0 1-4,50-95 532,61-171 126,-10 54-566,-94 191-838,-7 30-1161,-1-5 1808,-12 79-8412,7-45 4749</inkml:trace>
  <inkml:trace contextRef="#ctx0" brushRef="#br0" timeOffset="170586.403">18455 1911 8458,'9'49'3128,"4"10"449,4 1-2369,0 1-287,-2-14-449,8-6-184,-4-17-224,6-10-264,3-11-384,6-6-3041,-5-38 624</inkml:trace>
  <inkml:trace contextRef="#ctx0" brushRef="#br0" timeOffset="171740.197">18514 1447 7506,'5'66'6086,"5"46"-3480,22 126-1460,27 73-199,-22-211-661,-29-89 4,-6-21 256,-17-226 124,11 61-626,6 166-72,3 30 4,-4-16 19,12 47 0,1-1 0,3 0 1,2-1-1,14 24 5,-31-68 2,1-1 0,-1 1 0,1 0 0,1-1 0,-1 1 0,1-1 0,0 0 0,0 0 0,0 0 0,1-1 0,-1 0 0,1 0 0,0 0 0,0 0 0,1-1 0,-1 1 0,1-2-1,0 1 1,0 0 0,0-1 0,0 0 0,0-1 0,0 1 0,1-1 0,4 0-2,-5-4 7,0 1 0,0-1 1,0 0-1,0-1 0,-1 0 0,0 0 0,1 0 0,-1 0 0,-1-1 0,1 0 0,-1 0 0,0 0 1,0 0-1,0-1 0,-1 1 0,1-1 0,-1 0 0,-1 0 0,1 0 0,-1-1 0,0 1 0,-1-1 0,0 1 1,0-1-1,0-2-7,4-13 54,-1 0-1,-1-1 1,-1 1 0,-1-1 0,-1 0 0,-1 1 0,-1-1 0,-1 1 0,-1-1-1,-1 0-53,1 16 350,6 29-153,0 1-179,1 0-1,1 0 0,1 0 1,1-1-1,1 1 0,1-1 1,0-1-1,2 0 0,1 0 1,7 9-18,-17-27-1,1-1 0,0 0 0,0 0 0,0 1 1,0-1-1,1-1 0,-1 1 0,0 0 0,1 0 1,-1-1-1,1 1 0,0-1 0,-1 0 1,1 0-1,0 0 0,0 0 0,0-1 0,0 1 1,0-1-1,-1 1 0,1-1 0,0 0 0,0 0 1,0-1-1,0 1 0,0 0 0,0-1 0,0 0 1,0 0-1,0 0 0,-1 0 0,1 0 0,0 0 1,-1-1-1,1 1 0,-1-1 0,1 0 0,-1 0 1,0 0-1,0 0 0,0 0 0,1-2 1,33-49 27,-36 53-27,0-1 0,0 1 0,0 0 0,0-1 0,0 1-1,0 0 1,0-1 0,1 1 0,-1 0 0,0-1 0,0 1 0,0 0 0,1-1 0,-1 1 0,0 0 0,0 0 0,1-1-1,-1 1 1,0 0 0,1 0 0,-1 0 0,0-1 0,1 1 0,-1 0 0,0 0 0,1 0 0,-1 0 0,0 0 0,1 0-1,-1 0 1,0 0 0,1 0 0,-1 0 0,1 0 0,-1 0 0,0 0 0,1 0 0,-1 0 0,0 0 0,1 0 0,-1 0-1,0 0 1,1 0 0,-1 1 0,0-1 0,1 0 0,-1 0 0,0 0 0,1 1 0,-1-1 0,0 0 0,0 0 0,1 1 0,-1-1-1,0 0 1,0 1 0,0-1 0,1 0 0,-1 1 0,0-1 0,0 1 0,13 26-15,-10-21 14,34 77 9,-36-81-8,-1-1 0,1 1 0,0 0 0,-1-1 0,1 1 0,0-1 0,0 0 0,0 1 0,0-1 0,0 0 0,0 1 0,0-1 0,1 0 0,-1 0 0,0 0 0,1 0 0,-1 0 0,1 0 0,-1-1 0,1 1 0,-1 0 0,1-1 0,-1 1 0,1-1 0,0 1 0,-1-1 0,1 0 0,0 0 1,-1 0-1,1 0 0,0 0 0,0 0 0,-1 0 0,1-1 0,0 1 0,-1 0 0,1-1 0,-1 0 0,1 1 0,-1-1 0,1 0 0,-1 0 0,1 0 0,0 0 0,82-70 53,-81 68-49,-3 3-3,0 0-1,0-1 0,0 1 1,0-1-1,0 1 0,0 0 1,0-1-1,0 1 0,0-1 1,0 1-1,1 0 0,-1-1 1,0 1-1,0 0 0,0-1 1,1 1-1,-1 0 0,0-1 0,1 1 1,-1 0-1,0 0 0,1-1 1,-1 1-1,0 0 0,1 0 1,-1 0-1,0-1 0,1 1 1,-1 0-1,0 0 0,1 0 1,-1 0-1,1 0 0,-1 0 1,1 0-1,-1 0 0,0 0 1,1 0-1,-1 0 0,1 0 1,-1 0-1,0 0 0,1 0 1,-1 0-1,1 0 0,-1 1 1,0-1-1,1 0 0,-1 0 0,0 0 1,1 1-1,-1-1 0,0 0 1,1 0-1,-1 1 0,0-1 1,0 0-1,1 1 0,-1-1 1,0 0-1,0 1 0,1-1 0,10 87 68,-10-86-66,0-1 1,0 1-1,0-1 0,0 1 0,0-1 0,1 0 0,-1 0 1,0 1-1,0-1 0,0 0 0,0 0 0,0 0 1,1 0-1,-1 0 0,0-1 0,0 1 0,0 0 0,0 0 1,0-1-1,0 1 0,0-1 0,0 1 0,0-1 0,0 1 1,0-1-1,0 0 0,0 1 0,0-1 0,0 0 0,0 0 1,-1 0-1,1 1 0,0-1 0,0 0 0,-1 0 0,1 0 1,-1 0-1,1 0 0,-1 0 0,0-1 0,1 1 1,-1 0-1,0 0-2,7-15 32,0 0 1,-2 0 0,0 0 0,-1-1-1,-1 1 1,0-1 0,-1 0 0,-1 0 0,0 0-1,-2 0 1,0 0 0,0 0 0,-2 0-1,-1-3-32,2 6 73,-1 0 0,-1 0-1,0 1 1,0-1-1,-2 1 1,1 0-1,-2 1 1,0-1-1,0 1 1,-6-6-73,2 10 253,16 11-93,8 2-238,0 0 0,1-2 1,-1 1-1,1-2 0,0 0 0,0 0 0,0-1 0,0-1 0,0 0 0,0-1 0,0-1 0,-1 0 0,8-2 78,106-34-5151,-41-2 980</inkml:trace>
  <inkml:trace contextRef="#ctx0" brushRef="#br0" timeOffset="225747.916">16400 3038 8018,'20'-58'4814,"-21"53"-3278,-5 15-1125,-88 257 743,79-220-1096,3 2 1,1-1 0,3 1-1,2 1 1,2-1 0,2 1-1,5 48-58,-3-91 32,0 0-1,0 0 0,1-1 1,0 1-1,0 0 0,0 0 1,1 0-1,0-1 0,1 1 1,-1-1-1,1 1 0,0-1 1,1 0-1,0 0 0,0-1 1,0 1-1,0-1 0,1 0 0,0 0 1,0 0-1,0 0 0,1-1 1,-1 0-1,1 0 0,0-1 1,0 0-1,4 2-31,6-3 48,0 0 0,0 0 0,0-2 1,0 0-1,0-1 0,0 0 0,0-1 0,14-4-48,-25 5 7,30-8 38,-1 0 1,0-3-1,0-1 0,20-11-45,82-30 79,-74 40-64,0 3 0,0 2 0,4 3-15,29-4 18,21-19-606,-43 0-4199,-46 20 1676</inkml:trace>
  <inkml:trace contextRef="#ctx0" brushRef="#br0" timeOffset="226053.451">17301 3446 8418,'0'0'156,"-1"0"0,0-1 0,1 1 0,-1-1 0,0 0 0,1 1 0,-1-1 0,0 1 0,1-1 0,-1 0 0,1 0 0,-1 1 0,1-1 1,0 0-1,-1 0 0,1 1 0,0-1 0,-1 0 0,1 0 0,0 0 0,0 0 0,0 0 0,0 1 0,0-1 0,0 0 0,0 0 0,0 0 0,0 0 0,0 0 0,0 1 0,1-1 1,-1 0-1,0 0 0,1 0 0,-1 1 0,0-1 0,1 0 0,-1 0 0,1 1 0,-1-1 0,1 0 0,0 1 0,-1-1 0,1 0 0,0 1 0,-1-1 0,1 1-156,35-27 313,-28 24-311,1 1 1,-1 1 0,0-1-1,1 1 1,-1 0 0,1 1-1,-1 0 1,1 1 0,0-1-1,-1 2 1,0-1 0,1 1-1,-1 0 1,0 1 0,0 0-1,0 0 1,0 1 0,-1 0-1,1 0 1,-1 1 0,0 0-1,0 0 1,-1 1 0,0 0-1,0 0 1,0 0 0,-1 1-1,2 1-2,-2 1 29,1 1 0,-1-1 0,-1 1 0,0 0 0,-1 0 0,0 1 0,0-1 0,-1 1 0,0-1 0,-1 1 0,0 0 0,-1-1 0,0 1 0,-1 0 0,0-1 0,0 1 0,-1 0-29,-71 357 1709,76-280-5423,6-44 906</inkml:trace>
  <inkml:trace contextRef="#ctx0" brushRef="#br0" timeOffset="226852.323">18702 3014 8002,'-1'-1'221,"1"-1"1,-1 1 0,0 0 0,0-1-1,0 1 1,0 0 0,0 0 0,0 0-1,0 0 1,0 0 0,0 0 0,0 0-1,-1 0 1,1 0 0,0 0-1,-1 1 1,1-1 0,0 1 0,-1-1-1,1 1 1,-1-1 0,1 1 0,-1 0-1,1 0 1,-1-1 0,1 1 0,-1 0-1,1 1 1,-1-1 0,0 0-222,-12 3 143,0 0 1,0 1-1,0 0 1,0 1-1,1 1 1,0 0-1,0 1 0,1 0 1,-1 1-1,2 1 1,-1-1-1,1 2 1,0 0-1,-5 7-143,2-5 48,1 0 1,1 1-1,0 0 0,1 0 0,0 2 0,1-1 1,0 1-1,2 1 0,0 0 0,0 0 0,2 0 0,0 1 1,0 0-1,2 0 0,-2 11-48,6-24-1,0-1-1,0 1 1,0-1 0,0 1 0,1-1-1,-1 0 1,1 1 0,0-1-1,0 0 1,0 1 0,1-1 0,-1 0-1,1 0 1,-1 0 0,1 0-1,0 0 1,0-1 0,0 1 0,1-1-1,-1 1 1,1-1 0,-1 0-1,1 1 1,0-1 0,0-1 0,0 1-1,1 0 2,8 0-32,0 0-1,0-2 1,0 1-1,0-1 1,1-1 0,-1 0-1,0-1 1,11-3 32,-7 2-26,6-1-5,-1 2-1,0 0 1,1 1-1,-1 1 1,1 1 0,7 2 31,-21-2-13,0 0 1,-1 1 0,1 1-1,0-1 1,-1 1 0,1 0 0,-1 1-1,0 0 1,0 0 0,0 0-1,-1 1 1,1 0 0,-1 0 0,0 1-1,-1 0 1,1 0 0,-1 0 0,0 1 12,-1 2-12,0 1 0,-1 0 0,0 1 0,0-1 0,-1 0 0,0 1 0,-1-1 0,0 1 0,-1 0 0,0-1 0,-1 1 0,0 0 0,-1-1 0,0 0 0,0 1 0,-1-1 0,-1 0 0,1 0 0,-2 0 12,-2 11 196,-1-1 0,-2 0 0,0 0 1,0-1-1,-2-1 0,0 0 1,-2 0-1,0-1 0,0-1 1,-2 0-1,0-2 0,0 1 1,-2-2-1,-4 3-196,18-14 15,0 1 0,0-1 0,0 0 0,0 0-1,0 0 1,0-1 0,-1 1 0,1-1 0,-1 0 0,1 0 0,-1-1-1,1 1 1,-1-1 0,0 0 0,1-1 0,-1 1 0,1-1 0,-1 1-1,1-1 1,-1-1 0,1 1 0,0-1 0,-1 0 0,1 1 0,0-2-1,0 1 1,0 0 0,1-1 0,-1 0 0,-1-1-15,1 0-297,0 0 1,0-1 0,0 1-1,1-1 1,-1 1-1,1-1 1,0 0-1,1-1 1,-1 1-1,1 0 1,0-1 0,1 1-1,-1-1 1,1 0-1,0-2 297,0-13-3355,4 4 233</inkml:trace>
  <inkml:trace contextRef="#ctx0" brushRef="#br0" timeOffset="227818.993">18999 2959 9602,'-4'-3'4569,"-6"5"-3122,8 5-1386,0-1 0,0 1 1,1-1-1,0 1 0,1 0 0,-1 0 1,1-1-1,0 1 0,1 0 0,0 0 1,0-1-1,2 7-61,23 105 580,6-1 0,22 47-580,-17-50 89,2 33 481,-37-84 1086,-13-80-590,-82-162 17,-16 22-1010,98 139-133,13 21-156,2 4 208,0-1 1,1 0-1,-1 0 1,1 0-1,1 0 0,-1-1 1,1 0-1,0 0 1,0 0-1,1-1 0,-1 0 1,1 0-1,0-1 1,0 0-1,0 0 0,0 0 1,0-1-1,1 0 1,-1-1-1,1 0 0,0 0 1,-1 0-1,1-1 1,0 0-1,-1-1 0,1 1 1,0-2-1,-1 1 1,1-1-1,6-2 8,-6 0 6,-1-1 1,1 1-1,-1-1 0,0-1 1,-1 1-1,1-1 0,-1-1 1,0 1-1,0-1 0,-1 0 1,0 0-1,0 0 0,-1-1 1,0 0-1,0 0 0,-1 0 1,0 0-1,-1 0 1,1-1-1,-1 1 0,-1-1 1,0 0-1,0 1 0,-1-1 1,0-5-7,1 4-21,-1 10 0,0 21-85,29 171-152,-28-182 259,1 0 0,0 1 0,0-1-1,1 0 1,1 0 0,-1 0 0,2-1 0,-1 1-1,1-1 1,1 0 0,0 0 0,0-1 0,1 0-1,0 0 1,3 2-1,-8-9 3,1 0 0,0 0 0,1-1-1,-1 1 1,0-1 0,0 0 0,0 0 0,0 0-1,0 0 1,0 0 0,0-1 0,0 0 0,0 1-1,0-1 1,0 0 0,0-1 0,0 1 0,-1 0-1,1-1 1,0 1 0,-1-1 0,1 0 0,-1 0-1,0 0 1,0 0 0,1-1 0,-1 1 0,-1 0-1,1-1 1,0 1 0,0-2-3,8-8 17,-1 0 0,0-1 0,-1 0 0,-1 0 1,0-1-1,-1 0 0,0 0 0,-1 0 0,-1-1 0,0 0 0,-1 0 0,0 0 1,-1 0-1,-1-1 0,-1 1 0,0 0 0,-1 0 0,0-1 0,-4-14-17,14 69-227,-5-17 203,1-1 1,1 1-1,1-1 1,0-1 0,2 1-1,7 10 24,-15-28 3,1 0 0,0 0 1,-1-1-1,1 1 0,0-1 0,0 1 0,1-1 0,-1 0 0,0 0 0,1 0 0,0 0 1,-1 0-1,1 0 0,0-1 0,0 0 0,0 1 0,0-1 0,0 0 0,0 0 0,0-1 1,0 1-1,0-1 0,0 1 0,1-1 0,-1 0 0,0 0 0,0 0 0,0-1 0,1 1 1,-1-1-1,0 0 0,0 0 0,0 0 0,0 0 0,0 0 0,0-1-3,3 0 11,0-1 0,0 0-1,0-1 1,0 1 0,-1-1-1,0 0 1,1 0 0,-1-1-1,-1 1 1,1-1 0,-1 0-1,0 0 1,0-1 0,0 1-1,-1-1 1,0 0 0,0 0-1,0 0 1,0-3-11,2-8 19,-1 0 0,-1 0 0,0 0 0,-1-1 1,-1 1-1,-1-15-19,13 127-402,-12-90 224,-1-1 0,2 1 0,-1-1 1,0 1-1,1-1 0,0 1 0,0-1 0,0 0 0,0 0 0,1 0 0,0 0 0,3 3 178,19 11-3805</inkml:trace>
  <inkml:trace contextRef="#ctx0" brushRef="#br0" timeOffset="228572.61">19981 3220 6521,'1'-49'5802,"-1"47"-5673,0 0 1,0 0-1,0 0 0,-1-1 1,1 1-1,-1 0 0,1 0 1,-1 0-1,0 0 0,0 0 1,0 0-1,0 0 1,0 0-1,0 0 0,0 0 1,-1 1-1,1-1 0,-1 0 1,1 1-1,-1-1 0,0 1 1,1 0-1,-1 0 0,0-1 1,0 1-1,0 0 0,0 0 1,0 1-1,0-1 0,0 0 1,0 1-1,-1-1-129,-2 2 43,1 0-1,0 1 1,0-1 0,0 1-1,0 0 1,0 0 0,0 0-1,0 0 1,1 1-1,-1 0 1,1-1 0,0 1-1,0 1 1,0-1-1,0 0 1,0 1 0,1-1-1,-1 1 1,1 0 0,0 0-1,0 0 1,1 0-1,-1 0 1,0 2-43,-6 19 48,1 0-1,1 0 1,1 0-1,2 1 0,-1 19-47,2-34 43,1 0-1,1 0 0,-1 1 0,2-1 0,0 0 1,0 0-1,1 0 0,0 0 0,1 0 0,0-1 1,3 7-43,-5-16 9,0 1 0,1-1 1,-1 0-1,1 1 0,-1-1 1,1 0-1,-1 0 1,1 0-1,-1 0 0,1-1 1,0 1-1,0 0 1,-1-1-1,1 1 0,0-1 1,0 0-1,0 1 1,0-1-1,0 0 0,-1 0 1,1 0-1,0 0 0,0-1 1,0 1-1,0 0 1,0-1-10,3-1 16,-1 1 1,1-1 0,-1-1-1,1 1 1,-1 0-1,0-1 1,0 0 0,0 0-1,-1 0 1,1-1 0,-1 1-1,0-1 1,0 0-1,0 0 1,0 0 0,0 0-1,0-3-16,3-1 28,15-26 85,-2-1 0,-1-1-1,-1 0 1,-3-1 0,0-1-1,-3 0 1,-1-1 0,2-21-113,-8 34 59,0 0 0,-2-1 0,-1 0 0,-1 0 0,-1 1 0,-1-1 0,-6-23-59,-9-53 35,14 93-126,5 35 16,-1-24 72,38 303-89,-31-276 148,1 0 0,1 0 1,2-1-1,0-1 1,2 0-1,1-1 0,1 0 1,1-2-1,1 0 1,7 6-57,45 71-1335,-69-97 982,1 0 1,0 1-1,-1-1 0,0 0 1,0 1-1,0 0 0,0-1 1,0 1-1,-1-1 1,0 1-1,1 0 0,-1-1 1,-1 1-1,1 0 1,-1 1 352,-6 26-3896</inkml:trace>
  <inkml:trace contextRef="#ctx0" brushRef="#br0" timeOffset="230170.349">20469 3050 8858,'-6'-10'4538,"12"19"-3336,3 8-1254,71 110 61,-55-75 124,-3 2-1,-2 1 1,-2 1-1,-2 0 1,2 30-133,-10-46 257,-5-47-897,2-12-1824,1-11 95</inkml:trace>
  <inkml:trace contextRef="#ctx0" brushRef="#br0" timeOffset="232883.132">20891 3324 6129,'3'10'2668,"8"22"1302,-11-31-3924,1 0 1,-1 1 0,1-1-1,-1 0 1,1 0 0,0 0-1,0 0 1,0 0 0,-1 0-1,1 0 1,0-1 0,0 1-1,0 0 1,0 0 0,0-1-1,1 1 1,-1 0 0,0-1-1,0 1 1,0-1 0,0 0 0,1 1-1,-1-1 1,0 0 0,0 0-1,1 0 1,-1 0 0,0 0-1,1 0 1,-1 0 0,0 0-1,0 0 1,1-1 0,-1 1-1,0-1 1,0 1 0,0-1-47,46-40 1184,-42 34-1061,17-22 135,-2-1 0,-1-1 0,-1-1 0,-1 0 0,-2-1 1,-2-1-1,8-28-258,-19 57 20,-1 0 0,1 0 0,-1 0 0,0-1 1,0 1-1,-1 0 0,1-1 0,-1 1 0,0-1 0,-1 1 1,1 0-1,-1-1 0,0 1 0,0 0 0,-1 0 0,0 0 1,-1-3-21,3 7 5,-1 0 0,0 1 0,1-1 0,-1 0 1,0 1-1,0-1 0,1 0 0,-1 1 1,0-1-1,0 1 0,0-1 0,0 1 0,0 0 1,0-1-1,0 1 0,0 0 0,0 0 1,0-1-1,0 1 0,0 0 0,0 0 1,0 0-1,0 0 0,0 0 0,0 1 0,0-1 1,0 0-1,0 0 0,0 1 0,0-1 1,0 1-1,0-1 0,0 0 0,0 1 1,0 0-1,1-1 0,-1 1 0,0 0 0,0-1 1,1 1-1,-1 0 0,0 0-5,-32 35 67,25-25-57,0 1 0,1 0 0,0 0 0,0 0 0,1 1 1,1 0-1,1 0 0,-1 1 0,2-1 0,0 1 0,1 0 0,0-1 0,1 1 0,0 0 0,2 1-10,-1-12 1,0 0 1,1 0-1,-1 0 1,1 0-1,0 0 1,0 0-1,0 0 1,0 0-1,1 0 1,-1 0-1,1-1 1,-1 1-1,1 0 1,0-1-1,0 0 0,1 1 1,-1-1-1,0 0 1,1 0-1,-1 0 1,1 0-1,-1-1 1,1 1-1,0-1 1,0 0-1,0 0 1,0 0-1,0 0 1,0 0-1,0 0 1,0-1-1,3 1-1,103-12 59,-94 8-45,8-3 6,-17 4-18,-1 0 0,1 0 0,0 0 0,0 1 0,0 0 0,0 0 0,0 0 0,0 1 0,0 0 0,0 0 0,0 0 0,0 1 0,-1 0 0,1 0 0,0 1 0,0-1 0,0 1 0,-1 1 0,1-1 0,-1 1 0,0 0 0,5 3-2,-4 3-7,0 1 0,0 0 0,-1 1 0,-1-1 0,0 1 0,0 0 0,-1 0 1,0 0-1,-1 0 0,0 0 0,-1 1 0,0-1 0,-1 2 7,9 54 45,-8-66-33,-1 0 1,0-1 0,0 1 0,1 0-1,-1-1 1,0 1 0,1-1 0,-1 1 0,0-1-1,1 1 1,-1-1 0,1 1 0,-1-1-1,1 1 1,-1-1 0,1 1 0,0-1-1,-1 0 1,1 1 0,-1-1 0,1 0 0,0 1-1,-1-1 1,1 0 0,0 0 0,-1 0-1,1 0 1,0 0 0,-1 0 0,1 0-1,0 0 1,-1 0 0,1 0 0,0 0-1,-1 0 1,1 0 0,0 0 0,-1-1 0,1 1-1,0 0 1,-1-1 0,1 1 0,-1 0-1,1-1 1,0 1 0,-1-1 0,1 1-1,-1 0 1,1-1 0,-1 0 0,0 1 0,1-1-1,-1 1 1,0-1 0,1 1 0,-1-1-1,0 0 1,1 1 0,-1-1 0,0 0-1,0 1 1,0-1 0,0 0 0,0 1 0,0-1-1,0 0 1,0 1 0,0-2-13,6-18 144,-1 0 0,-1-1 0,-1 0 0,0 0 0,-2 0 0,0 0 0,-2 0 0,0 0 0,-2 0 0,0 1 0,-1-1 0,-1 0 0,-1 1 0,-5-12-144,9 27 8,-1-4-7,0 0 1,0 0-1,-1 0 1,0 0-1,-1 1 1,0 0-1,0 0 1,-1 0 0,0 0-2,15 15-179,1-1 1,0 0-1,0 0 1,0-1 0,1-1-1,0 1 1,0-2-1,0 1 1,0-2 0,1 1-1,-1-2 1,1 0-1,9 0 179,29-2-3015,9-1 632</inkml:trace>
  <inkml:trace contextRef="#ctx0" brushRef="#br0" timeOffset="233265.472">21786 2987 9754,'-8'5'601,"0"0"-1,0 1 1,0 0 0,1 1-1,0-1 1,0 2 0,1-1-1,-5 7-600,2-1 166,1 1-1,0 0 0,1 0 1,1 1-1,0 0 0,1 0 1,0 0-1,2 1 1,0-1-1,0 1 0,1 0 1,1 0-1,1 3-165,0-16 22,-1 0 1,1 0-1,0 0 1,0 0-1,0 1 1,0-1-1,0 0 1,1 0-1,0 0 1,-1 0 0,1 0-1,0 0 1,0-1-1,1 1 1,-1 0-1,1 0 1,-1-1-1,1 1 1,0-1-1,0 1 1,0-1-1,0 0 1,0 0-1,1 0 1,-1 0-1,1 0 1,-1 0-1,1-1 1,0 1-1,-1-1 1,1 0-1,0 0 1,1 1-23,1-3 10,0 1-1,0-1 1,-1 0 0,1 0 0,0-1 0,-1 1 0,1-1 0,-1 0 0,0 0 0,0-1-1,0 1 1,0-1 0,0 0 0,0 0 0,0 0 0,-1 0 0,2-3-10,23-23 62,-1-1 1,-1-2 0,-2-1-1,20-34-62,-34 48-5,-1 0 0,0-1 0,-1 0 0,-1 0 0,-1-1 0,-1 0 0,-1 0 0,-1-1 0,-1 1 0,0-1 0,-2 1 0,0-5 5,-17-306-769,20 609 717,5-107 1022,-7-161-865,1 0 1,0 0 0,0-1 0,1 1 0,0-1-1,0 0 1,1 0 0,0 0 0,0 0-1,1 0 1,0-1 0,0 0 0,1 0 0,0-1-1,6 6-104,171 138-875,-161-138-722,-8-9-1901</inkml:trace>
  <inkml:trace contextRef="#ctx0" brushRef="#br0" timeOffset="233795.097">22298 3041 12203,'74'-15'7203,"-57"14"-7518,-8 1 331,0-1 0,-1 0 0,1 0-1,0 0 1,-1-1 0,1-1 0,-1 0 0,0 0 0,0 0 0,0-1 0,0 0 0,0-1 0,-1 1 0,0-1 0,0-1 0,0 0 0,-1 0 0,0 0-1,2-2-15,-5 0 11,-1 0 0,1 0-1,-1-1 1,-1 1-1,0 0 1,0 0-1,0-1 1,-1 1-1,-1-1 1,1 1-1,-1 0 1,-1-1 0,0 1-1,0 0 1,0 0-1,-1 0 1,0 0-1,0 1 1,-1-1-1,0 1 1,-1-1-11,4 7-1,1-1 0,-1 1 0,0 0 0,0-1 0,0 1 0,0 0 0,0-1 0,0 1 0,0 0 0,0 0 0,-1 0 0,1 0 0,0 0 0,-1 0 0,1 1 0,-1-1 0,1 0 0,-1 1 0,1-1 0,-1 1 0,1-1 0,-1 1 0,1 0 0,-1 0 0,0-1 0,1 1 0,-1 0 0,1 1 0,-1-1 0,0 0 0,1 0 0,-1 1 0,1-1 0,-1 1 0,1-1 0,-1 1 0,1 0 0,-1-1 0,1 1 0,0 0 0,-1 0 0,1 0 0,0 0 0,0 0 0,0 0-1,0 1 1,-1 0 2,-42 68-61,35-42 99,1 0 0,0 0-1,3 1 1,-2 15-39,4-26 51,3-17-45,0 1 1,-1 0 0,1-1-1,0 1 1,0 0 0,0 0-1,0-1 1,0 1 0,0 0-1,1-1 1,-1 1 0,0 0-1,1-1 1,-1 1 0,1 0 0,0-1-1,0 1 1,-1-1 0,1 1-1,0-1 1,0 1 0,0-1-1,1 0 1,-1 0 0,0 1-1,0-1 1,1 0 0,-1 0-1,1 0 1,-1 0 0,1-1 0,-1 1-1,1 0 1,0 0 0,-1-1-1,1 1 1,0-1 0,-1 0-1,1 0 1,0 1 0,-1-1-1,1 0 1,0 0 0,0 0-1,-1-1 1,2 1-7,81-18 133,70-50 57,-152 67-194,0 0-1,0 0 1,0-1-1,1 1 1,-1 1-1,0-1 1,0 0-1,1 0 1,-1 1-1,1 0 1,-1-1-1,0 1 1,1 0-1,-1 0 1,1 0-1,-1 0 1,1 1-1,-1-1 1,0 1-1,1 0 0,-1-1 1,0 1-1,1 0 1,-1 0-1,0 0 1,0 1-1,0-1 1,0 0-1,0 1 1,0-1-1,0 2 5,21 41-93,-22-40 96,0 0-1,1 0 1,-1 0-1,1 0 1,-1-1 0,1 1-1,0 0 1,1-1-1,-1 0 1,1 1-1,-1-1 1,1 0-1,0 0 1,0-1-1,0 1 1,1-1-1,-1 1 1,0-1 0,1 0-1,0 0 1,-1-1-1,1 1 1,3 0-3,1-1 10,0 0 0,-1-1 0,1 0 0,-1-1 0,1 0 0,0 0 0,-1-1 0,1 1 0,-1-2 0,0 1 0,0-1 0,0 0 0,0 0 0,0-1 0,-1 0 0,1 0 0,-1-1 0,4-3-10,3-3 11,-1 0-1,0-2 1,-1 1-1,0-1 1,-1-1 0,0 0-1,7-14-10,12-24-90,-29 52 86,0-1-1,1 1 1,-1 0 0,0-1 0,0 1 0,1 0 0,-1 0 0,0-1 0,1 1-1,-1 0 1,0 0 0,1-1 0,-1 1 0,0 0 0,1 0 0,-1 0 0,0 0 0,1 0-1,-1 0 1,0 0 0,1-1 0,-1 1 0,1 0 0,-1 0 0,0 0 0,1 0-1,-1 1 1,0-1 0,1 0 0,-1 0 0,1 0 0,-1 0 0,0 0 0,1 0 0,-1 1-1,0-1 1,1 0 0,-1 0 0,0 0 0,0 1 0,1-1 0,-1 0 0,0 0-1,0 1 1,1-1 0,-1 0 0,0 1 0,0-1 0,0 0 0,1 1 0,-1-1-1,0 0 1,0 1 0,0-1 0,0 1 0,0-1 0,0 0 0,0 1 0,0-1 0,0 0-1,0 1 1,0-1 0,0 1 0,0-1 0,0 0 4,7 36-150,-6-29 133,2 8-130,-3-7 56,1 0 1,0 0-1,1-1 1,0 1-1,0-1 1,1 0-1,-1 1 0,1-1 1,1 0-1,0-1 1,0 1-1,3 3 91,6 1-3030</inkml:trace>
  <inkml:trace contextRef="#ctx0" brushRef="#br0" timeOffset="237677.837">23342 2894 6273,'-1'0'101,"1"0"-1,0-1 1,-1 1-1,1 0 1,0 0-1,0-1 1,0 1 0,-1 0-1,1-1 1,0 1-1,0-1 1,0 1-1,0 0 1,-1-1-1,1 1 1,0 0-1,0-1 1,0 1-1,0-1 1,0 1-1,0 0 1,0-1-1,0 1 1,0-1-1,0 1 1,0 0-1,0-1 1,1 1-1,-1 0 1,0-1 0,0 1-1,0 0 1,0-1-1,1 1 1,-1 0-1,0-1 1,0 1-1,1 0 1,-1-1-1,0 1 1,1 0-1,-1 0 1,0-1-1,0 1 1,1 0-1,-1 0 1,1 0-1,-1-1 1,0 1-1,1 0 1,-1 0-1,0 0 1,1 0-1,-1 0 1,1 0 0,-1 0-1,0 0 1,1 0-1,-1 0 1,1 0-1,-1 0 1,0 0-1,1 0 1,-1 0-101,56 119 1741,-28-57-1245,-15-29-380,2-1 0,2 0-1,0-1 1,18 22-116,-1-27 376,-24-48 799,-10 11-1049,-1 1 0,1-1 0,-2 0 0,0 1 0,0-1 0,-1 1 0,0 0 0,-1-1 0,0 1 0,0 1 0,-1-1 0,0 1 0,-1 0 0,0 0 0,-1 0 0,0 1 0,0 0 0,-1 1 0,1-1 0,-2 1 0,-5-3-126,-4 2-51,30 17-65,-4-4 109,1 0-1,-1-1 0,1 0 1,1-1-1,-1 0 0,0-1 1,1 1-1,-1-2 0,1 1 1,0-2-1,0 1 0,-1-1 1,1 0-1,0-1 0,0-1 1,-1 1-1,1-1 0,-1-1 1,0 0-1,4-1 8,-2-3 9,0-1 0,0 0 0,0 0 0,-1-1 0,0-1 0,-1 0 0,0 0 0,-1 0 0,0-1 0,0 0 0,-1-1 0,-1 0 0,0 0 0,0-1 0,2-8-9,-2 2 13,0 1 1,-1-1-1,-1 0 1,-1 0-1,0-1 1,-2 1-1,0-1 1,-1 1-1,-1 0 1,-1-1-1,-1 1 1,0 0-1,-2 0 1,0 0-1,-1 0 1,-6-11-14,11 27-1,-15-30-16,15 33 17,1-1-1,-1 1 0,0 0 1,1-1-1,-1 1 1,1 0-1,-1 0 0,0-1 1,1 1-1,-1 0 0,1 0 1,-1 0-1,0 0 1,1 0-1,-1 0 0,0 0 1,1 0-1,-1 0 0,0 0 1,1 0-1,-1 0 1,0 0-1,1 0 0,-1 1 1,0-1-1,1 0 0,-1 0 1,1 1-1,-1-1 1,1 1-1,-1-1 0,1 0 1,-1 1-1,1-1 0,-1 1 1,1-1-1,-1 1 1,1-1-1,0 1 0,-1-1 1,1 1-1,0 0 0,0-1 1,-1 1-1,1 0 1,0-1-1,0 1 0,0-1 1,0 1-1,0 0 0,0-1 1,0 1-1,0 0 1,-11 27-26,2 0-1,2 0 0,0 1 0,-1 24 27,-5 159-77,12-206 77,1 0 0,-1 0 1,1-1-1,-1 1 0,2 0 0,-1 0 0,1 0 0,0-1 0,0 1 0,0 0 1,1-1-1,0 1 0,0-1 0,0 0 0,1 1 0,0-1 0,0 0 0,0 0 1,0-1-1,1 1 0,0-1 0,0 0 0,0 0 0,1 0 0,-1 0 0,1-1 1,0 0-1,0 0 0,0 0 0,0 0 0,4 0 0,5 0 7,1-1-1,0 0 1,0-1-1,0-1 1,0-1-1,0 0 1,-1-1 0,1 0-1,0-1 1,-1-1-1,1 0 1,0-1-7,-2 1 14,-1-1 1,0 1 0,0-2-1,-1 0 1,0 0-1,0-1 1,0 0-1,-1-1 1,0 0 0,0-1-1,-1 0 1,0 0-1,0-3-14,51-78 87,-57 86-90,-3 3 1,0 0 0,0 0 0,0 0 0,1 0 0,-1 0 0,0 0 0,1 0 0,-1 1 0,0-1 0,1 0 0,-1 0-1,1 0 1,-1 1 0,1-1 0,0 0 0,-1 1 0,1-1 0,0 0 0,-1 1 0,1-1 0,0 1 0,0-1 0,-1 1 0,1 0 0,0-1 0,0 1 0,0 0 0,0-1 0,0 1 0,0 0 0,0 0 0,-1 0 0,1 0 0,0 0 0,0 0 0,0 0-1,0 0 1,0 0 0,0 0 0,0 0 0,0 1 0,0-1 0,-1 0 0,1 1 0,0-1 2,23 69-171,16 95 59,-39-161 114,0 0 0,1 0 0,-1-1 0,1 1 0,0 0-1,0 0 1,-1-1 0,2 1 0,-1-1 0,0 0-1,0 1 1,1-1 0,-1 0 0,1-1 0,0 1 0,0 0-1,0-1 1,-1 1 0,1-1 0,1 0 0,-1 0-1,0 0 1,0 0 0,0-1 0,0 1 0,1-1-1,-1 0 1,0 0 0,0 0 0,0 0 0,1-1 0,-1 1-1,0-1 1,0 0 0,0 0 0,1 0-2,5-2 11,0 0 1,-1-1 0,1 0-1,-1 0 1,0-1 0,0 0 0,0 0-1,-1-1 1,1 0 0,-1 0-1,-1 0 1,1-1 0,-1 0-1,-1-1 1,1 0 0,2-5-12,-3-5 36,0-1 0,-1-1 0,-1 1 0,-1 0 0,-1-1 0,0 0 0,-2 1 0,0-1 0,-1 1 1,-2-5-37,3 16 11,-4-43 101,-2 1 1,-3 0 0,-1 1-1,-9-21-112,0 22 100,19 47-95,1 0 0,-1-1-1,0 1 1,0 0 0,0 0 0,0 0-1,-1 0 1,1 0 0,0 0-1,0 0 1,-1 0 0,1 0-1,0 0 1,-1 1 0,1-1-1,-1 0 1,1 1 0,-1 0 0,1-1-1,-1 1 1,1 0 0,-1 0-1,1 0 1,-1 0 0,0 0-1,1 0 1,-1 0-5,14 8-11,6-5-124,0-1 0,0-1-1,0-1 1,0 0-1,0-1 1,3-2 135,33-4-3434,-20 0 451</inkml:trace>
  <inkml:trace contextRef="#ctx0" brushRef="#br0" timeOffset="238338.169">24832 2392 9250,'-49'32'4844,"39"-13"-4659,2 0 0,0 1 1,1 1-1,2-1 1,0 1-1,1 0 0,1 0 1,0 0-1,2 0 0,1 12-185,-1-3 135,2 0 0,1 0 0,2 0 0,0 0 0,6 14-135,-9-37 10,1-1 0,0 1 0,0 0-1,1-1 1,0 0 0,0 0 0,1 0-1,-1 0 1,1 0 0,1-1 0,-1 1-1,1-1 1,0 0 0,0-1 0,0 1-1,1-1 1,-1 0 0,1 0 0,0-1-1,0 0 1,0 0 0,1 0 0,-1-1 0,1 0-1,0 0 1,-1 0 0,1-1 0,4 0-10,-7-1 14,0 1 1,0-1 0,0-1-1,0 1 1,0 0 0,0-1-1,-1 0 1,1 0-1,0 0 1,0-1 0,-1 1-1,1-1 1,-1 0 0,1 0-1,-1 0 1,0 0 0,0-1-1,0 1 1,0-1 0,0 0-1,0 0 1,-1 0 0,1 0-1,-1 0 1,0 0 0,0-1-1,0 1 1,-1-1 0,1 0-1,-1 1 1,0-1 0,1-3-15,3-13 132,-1 0 1,-1 0 0,-1-1-1,-1 1 1,-1-15-133,1 26 35,-2-52 424,-2-1 1,-3 1-1,-11-46-459,14 94 49,2 8-25,1-1 0,-2 0 0,1 1 0,0-1 0,-1 1 0,0-1 0,-1 1 0,1 0 0,-1 0 0,0 0 0,0 0 0,-1 0 0,-2-2-24,1 1 5,5 4-8,-1 1-1,0 0 1,1 0 0,-1-1-1,0 1 1,0 0 0,0 0-1,0 0 1,0 0 0,0 0-1,-1 0 1,1 0 0,0 0-1,0 0 1,-1 1 0,1-1-1,-1 0 1,1 1 0,0-1-1,-1 1 1,1 0 0,-1-1-1,1 1 1,-1 0 3,1 2-8,1 0 1,0 0-1,0 0 1,0-1-1,0 1 0,0 0 1,1 0-1,-1 0 1,1 0-1,-1 0 1,1 0-1,-1-1 0,1 1 1,0 0-1,0 0 1,0-1-1,0 1 1,0 0-1,0-1 0,1 0 1,-1 1-1,0-1 1,1 0-1,-1 1 1,1-1-1,-1 0 0,1 0 1,1 0 7,4 3 1,0-1-1,1-1 1,0 0 0,-1 0 0,1 0 0,0-1-1,0 0 1,0 0 0,0-1 0,0 0 0,0-1-1,0 1 1,0-2 0,0 1 0,-1-1 0,1 0-1,0-1 1,-1 0 0,1 0 0,6-4-1,5 0 19,-1-1 1,1 0 0,-1-1-1,-1-2 1,0 1-1,0-2 1,-1 0 0,-1-1-1,0-1 1,-1 0-1,0-1 1,-1-1 0,5-8-20,-8 6 18,-1 0 0,-1 0 0,-1-1 0,0 0 0,-2-1 0,0 1 0,-1-1 0,-1 0 1,-1 0-1,-1 0 0,0 0 0,-2-2-18,1-7 4,-2 0 1,0 0-1,-2 0 0,-2 0 1,0 1-1,-2 0 0,-1 0 1,-9-17-5,18 44-4,0 0 0,0 1 1,-1-1-1,1 0 1,0 0-1,-1 0 1,1 1-1,0-1 0,-1 0 1,1 1-1,-1-1 1,0 0-1,1 1 0,-1-1 1,1 1-1,-1-1 1,0 1-1,1-1 1,-1 1-1,0-1 0,0 1 1,1-1-1,-1 1 1,0 0-1,0 0 0,0-1 1,0 1-1,1 0 1,-1 0-1,0 0 1,0 0-1,0 0 0,0 0 1,0 0-1,1 0 1,-1 1-1,0-1 0,0 0 1,0 0-1,1 1 1,-1-1-1,0 0 1,0 1-1,1-1 0,-1 1 1,0-1-1,0 1 1,1-1-1,-1 1 0,0 0 4,-27 38-90,25-32 94,-8 12 41,2 1-1,0 0 0,1 0 1,1 1-1,1 0 1,1 0-1,1 0 0,1 1 1,0-1-1,2 1 1,0 0-1,2 0 0,1 0 1,1 9-45,47 200 66,-41-185-65,-1 0 0,-3 0 0,0 31-1,0-3-5,30 174 51,-36-246-44,1-1 0,0 1 0,0-1 1,0 1-1,0-1 0,0 1 0,0-1 0,0 1 0,1-1 0,-1 1 0,0-1 0,1 1 0,0-1 0,-1 0 0,1 1 0,0-1 0,-1 0 0,1 1 0,0-1 0,0 0 0,0 0 0,0 0 0,0 0 0,0 0 0,1 0 0,-1 0 0,0 0 0,0 0 1,1-1-1,-1 1 0,1 0 0,-1-1 0,0 1 0,1-1 0,-1 0 0,1 1 0,-1-1 0,1 0 0,-1 0 0,1 0 0,-1 0 0,1 0 0,-1 0 0,1-1 0,-1 1 0,1 0 0,-1-1 0,1 1 0,-1-1 0,0 1 0,1-1 0,-1 0 0,0 0 0,1 1 1,-1-1-1,0 0 0,0 0 0,0 0 0,0 0 0,0-1 0,0 1 0,0 0 0,0 0 0,0-1 0,-1 1 0,1 0 0,0-1 0,0 0-2,3-5-10,1-1-1,-1 1 1,0-1 0,-1 0-1,0 0 1,0 0-1,-1-1 1,0 1 0,0-1-1,0-1 11,3-16-100,21-136-2358,-25 94-1248</inkml:trace>
  <inkml:trace contextRef="#ctx0" brushRef="#br0" timeOffset="239210.611">25615 1485 11747,'-7'50'5674,"1"-11"-5128,-3 54-202,4 2 1,4-1 0,12 93-345,-8-159 51,2 1-1,1-1 0,1-1 0,1 1 1,1-1-1,2 0 0,1-1 0,1-1 0,5 7-50,67 78 174,-85-110-165,0 0 0,0 0 0,0 0 0,0-1-1,0 1 1,0 0 0,0 0 0,0 0 0,0 0 0,1-1 0,-1 1 0,0 0 0,0 0 0,0 0 0,0 0 0,0 0-1,1-1 1,-1 1 0,0 0 0,0 0 0,0 0 0,0 0 0,1 0 0,-1 0 0,0 0 0,0 0 0,0 0 0,1 0-1,-1 0 1,0 0 0,0 0-9,-14-26 151,13 25-139,-113-187 348,51 73-376,57 115-80,8 14 45,1-4 41,1 1-1,0-1 1,1 0 0,0 0-1,0 0 1,1 0 0,0-1-1,1 0 1,0-1 0,0 1-1,1-1 1,0-1-1,1 0 1,0 0 0,0 0-1,0-1 1,1 0 0,-1-1-1,1 0 1,1-1 0,-1 0-1,1-1 1,-1 0 0,1 0-1,0-1 1,0 0 0,0-1-1,0-1 1,3 0 10,-4 2 8,0-1 0,1-1 0,-1 1 0,0-2 0,1 1 1,-1-2-1,0 1 0,0-1 0,0-1 0,0 0 0,0 0 0,-1-1 0,1 0 0,-1-1 0,0 0 1,0-1-1,-1 1 0,0-2 0,0 1 0,0-1 0,0 0 0,-1-1 0,-1 0 0,1 0 0,-1 0 1,-1-1-1,3-3-8,-5 2 17,1 0 0,-2 0-1,1 1 1,-1-1 0,-1-1 0,0 1 0,0 0 0,-1 0 0,0 0 0,-1 0 0,0-1 0,-1 1 0,0 0 0,-1 0 0,0 1 0,0-1 0,-4-8-17,6 19-1,1-1 0,0 1 1,0 0-1,0-1 0,-1 1 0,1-1 1,0 1-1,-1-1 0,1 1 0,0-1 1,-1 1-1,1-1 0,-1 1 1,1-1-1,0 1 0,-1-1 0,1 0 1,-1 1-1,1-1 0,-1 0 1,0 1-1,1-1 0,-1 0 0,1 0 1,-1 0-1,0 0 0,1 1 0,-1-1 1,1 0-1,-1 0 0,0 0 1,1 0-1,-1 0 0,0 0 0,1 0 1,-1-1-1,1 1 0,-1 0 1,0 0-1,1 0 0,-1-1 0,1 1 1,-1 0-1,1-1 0,-1 1 0,1 0 1,-1-1-1,1 1 0,-1 0 1,1-1-1,-1 1 0,1-1 0,0 1 1,-1-1-1,1 1 0,0-1 1,-1 0-1,1 1 0,0-1 0,0 1 1,0-1-1,0 0 0,-1 1 0,1-1 1,0 1-1,0-1 0,0 0 1,0 1-1,0-1 1,-10 55-63,9-48 69,-4 162 409,5-165-397,0 0-1,0 0 1,0 0 0,1 0-1,-1 0 1,1 0 0,0-1 0,-1 1-1,1 0 1,1 0 0,-1 0-1,0-1 1,1 1 0,-1 0 0,1-1-1,0 0 1,0 1 0,0-1 0,0 0-1,0 0 1,0 0 0,1 0-1,-1 0 1,1-1 0,-1 1 0,1-1-1,0 1 1,-1-1 0,1 0-1,0 0 1,0 0-18,3-1 10,-1 1 0,0-1 1,1 0-1,-1 0 0,1-1 0,-1 1 0,1-1 0,-1 0 0,0-1 0,0 1 1,1-1-1,-1 0 0,0-1 0,-1 1 0,1-1 0,0 0 0,-1 0 0,1 0 0,-1-1 1,0 0-1,0 0 0,-1 0 0,1 0 0,-1 0 0,1-1-10,5-9 28,0 0 0,-1-1-1,0 0 1,-2-1 0,1 1-1,-2-1 1,3-12-28,1-11 34,-2 0 1,-2 0-1,-2 0 1,-1 0-1,-3-30-34,0 48-41,1 27-60,3 41-25,-1-12 169,1 0 1,2-1-1,2 1 0,1-1 1,1 0-1,2-1 0,2 0 1,14 28-44,-23-56 2,1 0 1,-1 1 0,1-1 0,0-1-1,0 1 1,0-1 0,1 0 0,-1 0-1,1 0 1,0-1 0,0 0 0,0 0-1,1 0 1,-1-1 0,1 0-1,-1 0 1,1-1 0,0 0 0,0 0-1,1 0-2,-5 0-202,0-1 0,0 1 0,-1-1 0,1 1 0,0-1 0,0 0 0,-1 0 0,1 0 0,0-1 0,0 1 0,0 0 0,-1-1 0,1 0 0,0 0 0,-1 0 0,1 0 0,-1 0 0,1 0 0,-1-1 0,1 1 0,-1-1 0,0 0 0,0 0 0,0 0 0,0 0 0,0 0 0,1-1 202,12-39-3966</inkml:trace>
  <inkml:trace contextRef="#ctx0" brushRef="#br0" timeOffset="240238.22">25998 2290 7362,'16'10'8437,"-15"-9"-8365,1 0 1,0 0-1,-1 0 0,1 0 0,0 0 1,0-1-1,0 1 0,-1-1 0,1 1 1,0-1-1,0 0 0,0 0 0,0 1 1,0-1-1,0-1 0,0 1 0,-1 0 1,1 0-1,0-1 0,0 1 0,0-1 1,0 1-1,-1-1 0,2-1-72,78-101 1876,-2 1-1509,102-93-35,-103 99-242,-48 71-33,-9-1 38,-20 23-79,-1-1 0,1 1 1,-1-1-1,0 1 0,0-1 0,0 0 1,0 1-1,0-1 0,-1 1 1,1-1-1,-1 1 0,0-1 0,0 1 1,-1 0-1,1-1 0,-1 1 1,0 0-1,1 0 0,-1 0 0,0 0 1,-1 0-1,1 1 0,-1-1 1,1 1-1,-1-1 0,0 1 0,0 0 1,-2-2-17,-1 4 19,0 0 1,1 1-1,-1-1 1,0 1-1,0 0 1,0 1-1,1-1 1,-1 1-1,1 0 0,-1 0 1,1 1-1,0 0 1,0 0-1,0 0 1,0 0-1,0 1 1,1 0-1,-1 0 1,1 0-1,0 1 1,1-1-1,-1 1-19,2-3 1,-20 22 55,0 2-1,2 1 1,0 0-1,2 1 1,2 1-1,0 1 1,2 1-1,1 0 1,2 0 0,0 1-1,3 0 1,0 1-1,3 0 1,0 7-56,2-32 6,1 1 1,1 0 0,0 0-1,0 0 1,0 0-1,1-1 1,1 1 0,0 0-1,0 0 1,0 0 0,1 0-1,1-1 1,-1 1-1,1-1 1,1 0 0,0 0-1,0 0 1,0 0-1,1-1 1,0 1 0,0-1-1,1 0 1,0-1 0,1 1-1,-1-1 1,1-1-1,3 3-6,-3-5-6,1 1 0,-1-1-1,1-1 1,0 0-1,0 0 1,0 0-1,0-1 1,0 0 0,0-1-1,0 1 1,0-2-1,1 1 1,-1-1-1,0 0 1,0-1 0,0 0-1,-1 0 1,1-1-1,0 0 1,-1 0-1,0-1 1,2 0 6,13-9 2,0-1 0,0-1-1,-1-1 1,-1-1 0,0 0 0,4-8-2,69-78-104,8-33-3425</inkml:trace>
  <inkml:trace contextRef="#ctx0" brushRef="#br0" timeOffset="271128.193">9849 8030 7498,'-9'0'2441,"9"-1"-2337,0 1-1,1 0 0,-1 0 1,0-1-1,0 1 0,0 0 1,1-1-1,-1 1 0,0-1 1,0 1-1,0 0 0,0-1 1,0 1-1,0 0 0,1-1 1,-1 1-1,0-1 0,0 1 1,0 0-1,0-1 1,-1 1-1,1-1 0,0 1 1,0 0-1,0-1 0,0 1 1,0 0-1,0-1 0,-1 1 1,1-1-1,0 1 0,0 0 1,0-1-1,-1 1 0,1 0 1,0 0-1,-1-1 0,1 1 1,0 0-1,-1 0 1,1-1-1,0 1 0,-1 0 1,1 0-1,0 0 0,-1 0 1,1-1-1,0 1 0,-1 0 1,1 0-1,-1 0 0,1 0 1,0 0-1,-1 0 0,1 0 1,-1 0-1,1 0 0,0 0 1,-1 0-1,1 0 1,0 1-1,-1-1 0,1 0 1,-1 0-1,1 0-103,8-7 175,1 0 0,0 1 0,0 0 0,1 0 0,0 1 0,0 0 0,0 1 0,0 0 0,1 0 0,-1 1 0,1 1 0,0 0 0,1 0-175,-1-1 55,437-99 73,-153 12-123,-12 11 6,-20 29 7,-180 37-199,-1-4-1,0-4 0,32-14 182,-110 31-1757,-14 3-1019,9 1 2620,-27-3-3517</inkml:trace>
  <inkml:trace contextRef="#ctx0" brushRef="#br0" timeOffset="271557.49">10316 7596 10162,'-2'0'213,"1"0"1,0 0-1,-1 0 0,1 0 0,-1 0 0,1-1 0,-1 1 1,1 0-1,0-1 0,-1 1 0,1-1 0,0 0 1,-1 1-1,1-1 0,0 0 0,0 0 0,0 0 0,0 0 1,0 0-1,0 0 0,0 0 0,0 0 0,0 0 1,0 0-1,0-1 0,1 1 0,-1 0 0,0 0 0,1-1 1,-1 0-214,6-21 104,-3 3 300,-5 26-56,-17 27-23,0 0 1,-2-1-1,-2-1 0,-1-1-325,-94 102 236,83-96-171,1 1 0,2 2 0,2 2 0,1 0 0,2 2 0,-10 25-65,35-65 2,1 0-1,0 0 1,1 1-1,-1-1 1,1 0-1,-1 1 0,1 0 1,0-1-1,0 1 1,1-1-1,-1 1 1,1 0-1,0 0 0,0-1 1,0 1-1,0 0 1,0 0-1,1-1 1,0 1-1,0 0 0,0-1 1,0 1-1,1-1 1,-1 1-1,1-1 1,0 0-1,0 0 1,1 2-3,14 9-6,0 0 0,1-2-1,1 0 1,0 0 0,9 2 7,-23-12-1,9 6-3,0 0 0,0-2 0,1 0-1,0 0 1,0-1 0,0-1 0,0-1 0,1 0-1,0-1 1,-1-1 0,1 0 0,0-1 0,0-1-1,14-2 5,-4-3-183,1-2 0,-1-1 0,-1-1 0,0-1 0,0-1 0,8-7 183,206-125-4825,-112 65 1137</inkml:trace>
  <inkml:trace contextRef="#ctx0" brushRef="#br0" timeOffset="272017.834">12179 6789 9314,'24'10'5834,"-2"36"-4607,-18-35-905,133 403 1781,-117-361-2023,2-1 0,2-1 0,12 16-80,-36-67-13,0 0-1,0 0 0,-1 0 1,1 0-1,0 0 1,0 0-1,0 0 1,0 0-1,0 1 1,0-1-1,-1 0 1,1 0-1,0 0 1,0 0-1,0 0 0,0 0 1,0 0-1,0 1 1,0-1-1,0 0 1,0 0-1,0 0 1,-1 0-1,1 0 1,0 0-1,0 1 1,0-1-1,0 0 0,0 0 1,0 0-1,0 0 14,-13-12-770,-40-61-4248,17 15 1260</inkml:trace>
  <inkml:trace contextRef="#ctx0" brushRef="#br0" timeOffset="272287.607">11867 6944 10178,'-2'4'2833,"5"-4"632,15-1-2681,13-1-600,20-21 48,11-7 16,14-22 40,3-4-16,5-10-32,-16 19-112,-3 0-48,-16 24-24,-14 6-32,-16 14-120,-13 24-656,-12 22 2912,-16 27-5968,-6 4 2303</inkml:trace>
  <inkml:trace contextRef="#ctx0" brushRef="#br0" timeOffset="272465.129">12200 7244 9626,'-3'8'1944,"-1"2"1009,5-2-2753,7 1 112,6-4 200,11-1 112,12-8 33,13-13-113,3-10-120,14-11-184,-8-5-104,-1-7-96,-14 9 72,-8 2-600,-18 14-296,-16 7-2897,-18 14 328</inkml:trace>
  <inkml:trace contextRef="#ctx0" brushRef="#br0" timeOffset="273350.275">12873 6853 9178,'1'-6'1048,"1"11"4164,7 54-4606,1 0 1,4-1 0,2-1-1,2 0 1,4 1-607,12-3 204,-33-54-187,0 0 1,0-1 0,0 1 0,1 0-1,-1-1 1,0 1 0,0-1 0,0 0-1,1 1 1,-1-1 0,0 0-1,0 0 1,1 0 0,-1 1 0,0-1-1,0-1 1,1 1 0,-1 0 0,0 0-1,0 0 1,1-1 0,-1 1-1,0-1 1,0 1 0,0-1 0,0 1-1,1-1 1,-1 1 0,0-1 0,0 0-1,0 0 1,0 0 0,-1 0 0,1 0-1,0 1 1,0-1 0,0-1-1,-1 1 1,1 0 0,-1 0 0,1 0-1,-1 0 1,1 0 0,-1-1 0,1 1-1,-1 0 1,0 0 0,0-1 0,0 1-1,0 0 1,0 0 0,0-1-1,0 1 1,0 0-18,0-18 153,0 1-1,-2 0 1,0-1 0,-1 1-1,-1 0 1,0 0-1,-1 1 1,-1-1 0,-5-7-153,5 6 60,-71-179 275,74 187-396,11 24-18,-5-5 14,0-1 0,1 0 1,0-1-1,0 1 1,0 0-1,1-1 1,0 0-1,1 0 1,-1-1-1,1 0 1,0 0-1,0 0 0,1 0 1,-1-1-1,1 0 1,0 0-1,0-1 1,0 0-1,1 0 1,-1-1-1,1 0 1,-1 0-1,1-1 0,0 0 1,7 0 64,-1-6-385,0 0 1,0-1 0,-1-1-1,0 0 1,0-1 0,-1 0-1,0-1 1,0 0 0,-1-1-1,0-1 1,-1 1-1,0-2 1,-1 1 0,7-11 384,116-147-960,-122 156 1904,-14 23 470,-8 21-241,2 12-481,2 1 0,2 0-1,1 0 1,3 38-692,1-70 101,1 1 1,1-1-1,0 0 0,1 1 0,0-1 0,1 0 0,3 8-101,-6-18 5,0-1 0,1 0 0,-1 1 0,1-1 0,-1 0 0,1 0 1,0 1-1,-1-1 0,1 0 0,0 0 0,0 0 0,0 0 0,0 0 0,0 0 0,0 0 0,0 0 0,0 0 0,1-1 0,-1 1 0,0 0 0,0-1 0,1 1 0,-1-1 0,0 1 0,1-1 0,-1 0 0,0 1 0,1-1 0,-1 0 0,0 0 0,1 0 0,-1 0 0,1 0 0,-1 0 0,0-1 0,1 1 0,-1 0 0,0-1 0,1 1 0,-1-1 0,0 1 0,1-1 0,-1 0 0,0 1 0,0-1 0,0 0 0,0 0 0,1 0-5,49-55 97,-21 4 6,-3-2 1,-2 0-1,18-57-103,-38 99 11,-4 10-7,-2 1-4,1-1 0,0 1 0,0 0-1,0 0 1,1 0 0,-1-1 0,0 1-1,0 0 1,1 0 0,-1 0 0,1 0-1,-1-1 1,1 1 0,-1 0 0,1 0 0,0 0-1,-1 0 1,1 0 0,0 1 0,0-1-1,0 0 1,0 0 0,0 0 0,0 1-1,0-1 1,0 0 0,0 1 0,0-1-1,0 1 1,0-1 0,0 1 0,0 0-1,1-1 1,-1 1 0,0 0 0,0 0-1,0 0 1,1 0 0,0 0 0,57 120 137,-57-116-127,0 0 0,-1 0 0,1 0-1,1-1 1,-1 1 0,0-1 0,1 0 0,0 1 0,0-1-1,0 0 1,0-1 0,0 1 0,1 0 0,-1-1-1,1 0 1,0 0 0,-1 0 0,1 0 0,0-1-1,0 1 1,0-1 0,0 0 0,0 0 0,1-1 0,1 1-10,2-2 6,-1-1 0,0 0 0,0 0 0,1-1 0,-1 0 0,-1 0 0,1-1 0,0 1 0,-1-1 0,0-1 0,0 1 0,1-2-6,15-12 23,-1-2 1,-1-1 0,-1-1 0,0 0 0,-2-1 0,0-1 0,-2-1 0,-1 0 0,-1-1-1,-1 0 1,0-3-24,-10 24 9,-2 4-9,0 0-1,-1 0 1,1 1-1,0-1 1,0 0 0,0 0-1,0 1 1,1-1-1,-1 0 1,0 0 0,0 0-1,0 1 1,1-1-1,-1 0 1,0 1-1,1-1 1,-1 0 0,0 0-1,1 1 1,-1-1-1,1 1 1,-1-1-1,1 0 1,-1 1 0,1-1-1,0 1 1,-1-1-1,1 1 1,0 0-1,-1-1 1,1 1 0,0 0-1,-1-1 1,1 1-1,0 0 1,0 0-1,0 0 1,-1-1 0,1 1-1,0 0 1,0 0-1,-1 0 1,1 0-1,0 1 1,0-1 0,0 0-1,-1 0 1,1 0-1,0 1 1,0-1-1,-1 0 1,1 1 0,0-1-1,-1 0 1,1 1 0,32 53 10,19 23 176,-50-74-198,1-1-1,-1 0 0,0-1 0,1 1 1,0 0-1,-1-1 0,1 1 0,0-1 1,0 0-1,0 0 0,-1 0 0,1-1 1,0 1-1,0 0 0,1-1 0,-1 0 1,0 0-1,0 0 0,0 0 1,0 0-1,0-1 0,0 1 0,0-1 1,0 0-1,0 0 0,-1 0 0,1 0 1,0-1 12,3-2-364,1 0 0,-2 0 0,1-1 1,0 0-1,-1-1 0,0 1 0,0-1 1,-1 0-1,1 0 0,-1 0 0,2-5 364,9-12-1290,33-34-4065,-22 33 2519</inkml:trace>
  <inkml:trace contextRef="#ctx0" brushRef="#br0" timeOffset="273616.563">14555 6394 7338,'10'-13'1070,"-2"-1"1,1-1-1,-2 0 1,0 0-1,-1 0 1,0-1-1,-1-1-1070,-7-26 2346,1 43-2293,1-1-1,-1 1 1,1-1 0,-1 1 0,1-1-1,-1 1 1,0-1 0,1 1-1,-1 0 1,0-1 0,1 1 0,-1 0-1,0 0 1,0-1 0,1 1-1,-1 0 1,0 0 0,1 0 0,-1 0-1,0 0 1,0 0 0,1 0-1,-1 0 1,0 0 0,0 0-1,1 1 1,-1-1 0,0 0 0,0 0-1,1 1 1,-1-1 0,0 0-1,1 1 1,-1-1 0,1 1 0,-1-1-1,0 1 1,1-1 0,-1 1-1,1 0-52,-53 62 1245,36-34-1132,2 1 0,0 0 1,2 0-1,2 2 1,0-1-1,2 2 0,0 9-113,8 36 216,1-77-228,1 0 0,-1 1 0,1-1 0,0 0-1,-1 0 1,1 1 0,0-1 0,0 0 0,0 0 0,0 0 0,0 0-1,0 0 1,1 0 0,-1 0 0,0-1 0,0 1 0,1 0-1,-1-1 1,0 1 0,1-1 0,-1 1 0,1-1 0,-1 1-1,0-1 1,1 0 0,-1 0 0,1 0 0,-1 0 0,1 0 0,-1 0-1,1 0 1,-1-1 0,0 1 0,1 0 0,-1-1 0,1 1-1,-1-1 1,1 0 12,50-28-1507,27-62-4289,-38 36 1624</inkml:trace>
  <inkml:trace contextRef="#ctx0" brushRef="#br0" timeOffset="273887.519">14875 6206 10946,'-13'54'7691,"31"30"-7237,-17-81-441,0 1 0,0 0 0,0 0 0,0-1-1,0 1 1,1-1 0,-1 1 0,1-1 0,0 0 0,0 0 0,1 1 0,-1-1 0,0-1 0,1 1 0,0 0 0,0-1 0,0 1 0,0-1 0,0 0 0,0 0 0,1 0-1,-1 0 1,1-1 0,-1 1 0,1-1 0,-1 0 0,1 0 0,0 0 0,0-1 0,-1 1 0,1-1 0,0 0 0,0 0 0,3-1-13,1-3 123,0-1 0,0-1 0,0 0 0,-1 0 0,0 0 0,0-1 0,0 0 0,-1 0 0,0-1 0,0 1 0,-1-2 0,0 1 0,-1 0 0,0-1 0,0 0 0,1-5-123,4-3 97,0 0 0,-2 0 0,0 0 0,-1-1 0,-1 0 0,-1 0 0,0-1 0,-2 1-1,0-1 1,-1 0 0,0 1 0,-2-1 0,0 0 0,-1 1 0,-3-8-97,3 23 15,0-1 0,-1 0 1,0 1-1,0 0 0,0 0 1,0 0-1,0 0 0,-1 0 1,1 0-1,-1 1 0,0 0 0,1 0 1,-1 0-1,0 0 0,0 0 1,-1 1-1,1 0 0,0 0 0,0 0 1,-1 0-1,1 1 0,-1-1 1,1 1-1,0 0 0,-1 1 1,1-1-1,0 1 0,-1 0 0,1 0 1,0 0-1,0 1 0,0-1 1,0 1-1,0 0 0,0 0 0,0 0 1,0 1-1,1-1 0,-1 1 1,1 0-1,0 0 0,0 0 0,0 1 1,0-1-1,1 1-15,-10 11-7,1 1 1,0 0-1,2 1 0,0 0 1,1 0-1,0 1 0,2 0 1,0 0-1,1 1 0,1 0 1,0 0-1,2 0 0,0 0 1,1 0-1,1 0 0,1 1 1,0-1-1,2 0 0,0 0 1,1 0-1,1-1 0,2 3 7,-4-11-167,1 0 0,0-1 0,0 1 1,1-1-1,0 0 0,1 0 0,0 0 0,1-1 0,-1 0 0,2 0 0,-1 0 0,1-1 0,0 0 0,0-1 0,1 0 0,0 0 167,59 14-4235</inkml:trace>
  <inkml:trace contextRef="#ctx0" brushRef="#br0" timeOffset="274919.776">15191 6059 7578,'-42'-11'5163,"-21"19"-2207,56-5-2821,-1 0 1,1 1-1,-1 0 1,1 0-1,0 0 1,0 1-1,1 1 1,0-1-1,0 1 1,0 0-1,0 0 1,1 1-1,0-1 1,0 1-1,1 0 1,0 1-1,0-1 1,1 1-1,0-1 1,0 1-1,1 0 1,0 0-1,0 1-135,-1 7 49,1 0-1,1 1 0,0-1 1,2 1-1,-1-1 0,2 0 1,0 1-1,1-1 0,1 0 0,0 0 1,1-1-1,1 1 0,1-1 1,0 0-1,0-1 0,2 1 1,0-2-1,3 4-48,-6-10 40,0-2 0,1 1 0,0-1 0,0 0 0,0 0 0,0 0 0,1-1 0,0-1 1,0 1-1,0-1 0,0-1 0,1 1 0,-1-1 0,0-1 0,1 0 0,0 0 0,-1 0 0,1-1 0,0-1 0,-1 1 0,1-1 0,-1-1 1,1 0-1,-1 0 0,0 0 0,1-1 0,-1 0 0,-1-1 0,1 0 0,0 0 0,-1-1 0,0 0 0,0 0 0,0 0 0,-1-1 1,0 0-1,0-1 0,0 1 0,-1-1 0,0 0 0,0 0 0,3-7-40,-1-3 162,-1 0 0,0-1 0,-2 1 1,0-1-1,-1 0 0,0-1 0,-2 1 0,0 0 1,-1 0-1,0-1 0,-2 1 0,0 0 0,-2 0 0,0 0 1,0 0-1,-2 1 0,0 0 0,-8-15-162,11 25 7,0 0-1,-1 1 0,0-1 1,0 1-1,0 0 1,-1 1-1,0-1 0,0 1 1,0 0-1,-1 0 1,0 0-1,0 1 0,0 0 1,0 0-1,-1 0 1,0 1-1,1 0 0,-1 0 1,0 1-1,0 0 1,-1 0-1,1 1 0,0 0 1,-1 0-1,-3 0-6,11 2-133,-1-1 1,1 1-1,-1-1 0,1 1 0,0-1 0,-1 1 0,1 0 1,0-1-1,-1 1 0,1-1 0,0 1 0,0 0 1,-1-1-1,1 1 0,0 0 0,0-1 0,0 1 0,0 0 1,0-1-1,0 1 0,0 0 0,0-1 0,0 1 1,0 0-1,1-1 0,-1 1 0,0 0 0,0-1 0,1 1 1,-1 0-1,0-1 0,1 1 0,-1-1 0,0 1 1,1-1-1,-1 1 0,1-1 0,-1 1 0,1-1 0,-1 1 1,1-1-1,-1 0 0,1 1 0,0-1 0,-1 0 0,1 1 133,2 3-1214,10 16-3664</inkml:trace>
  <inkml:trace contextRef="#ctx0" brushRef="#br0" timeOffset="275822.533">9545 7273 9802,'0'3'4811,"15"-1"-3601,1-6-1025,1 0 1,0-2-1,-1 0 0,0 0 0,-1-2 0,1 0 0,-2-1 0,1 0 0,-1-1 0,9-9-185,65-50 316,-4-4-1,32-39-315,198-223 148,32-58 34,-241 299-117,-60 70-38,-47 28-73,-119 83-4824,51-36 1517</inkml:trace>
  <inkml:trace contextRef="#ctx0" brushRef="#br0" timeOffset="276288.055">9792 6724 7746,'-104'82'6886,"106"-84"-6781,0 0 0,0 1 0,1-1-1,-1 1 1,0 0 0,1 0 0,0 0-1,-1 0 1,1 0 0,0 0 0,-1 1-1,1-1 1,0 1 0,-1 0 0,1 0-1,0 0 1,0 0 0,0 0-1,-1 1 1,1-1 0,0 1 0,-1 0-1,1 0 1,0 0 0,-1 0 0,1 0-1,-1 0 1,2 2-105,-2 0 55,1 1-1,-1-1 1,0 1-1,0 0 1,0 0-1,-1 0 1,1 0-1,-1 0 1,0 0-1,0 0 1,0 0-1,-1 0 1,0 1-1,0-1 1,0 0-1,0 1 1,-1 3-55,-6 41 325,-2 0-1,-2 0 1,-2-1 0,-11 25-325,-118 288 940,114-277-776,29-84-163,-1 0-1,0 0 1,1 0-1,-1 0 1,0 0-1,1 0 1,-1 0-1,0 0 1,1 0-1,-1 0 1,0 0 0,1 0-1,-1 0 1,1 0-1,-1 0 1,0 0-1,1 0 1,-1 1-1,0-1 1,0 0-1,1 0 1,-1 0-1,0 0 1,1 1 0,-1-1-1,0 0 1,0 0-1,1 1 1,-1-1-1,0 0 1,0 1-1,0-1 1,1 0-1,-1 1 1,0-1-1,0 0 1,0 1-1,0-1 1,0 0 0,0 1-1,0-1 1,0 0-1,0 1 1,0-1-1,0 0 1,0 1-1,0-1 1,0 0-1,0 1 1,0-1-1,0 1 1,0-1-1,0 0 1,0 1 0,-1-1-1,1 0 1,0 0-1,0 1 1,0-1-1,-1 0 1,1 1-1,0-1 1,0 0-1,-1 0 1,1 1-1,0-1 1,0 0 0,-1 0-1,1 0 0,23-21-8,22-35-8,2 2 0,3 3-1,2 1 1,3 3-1,1 2 1,39-22 16,87-36-5199,-83 51 1455</inkml:trace>
  <inkml:trace contextRef="#ctx0" brushRef="#br0" timeOffset="279333.927">11442 5152 8738,'-6'-3'258,"1"0"-1,-1 1 1,0 0-1,0 0 1,1 0 0,-1 1-1,0 0 1,-1 0 0,1 1-1,0-1 1,0 1 0,0 1-1,0-1 1,0 1 0,0 0-1,0 0 1,0 1-1,0 0 1,0 0 0,1 0-1,-3 2-257,-18 13 71,2 2 0,0 0 0,0 2 1,2 0-1,1 2 0,1 0 0,0 1 0,2 1 0,1 1 0,1 1 0,1 1-71,4-12 82,2 1 1,-1 0 0,2 0-1,0 1 1,2 0-1,0 0 1,0 1-1,2 0 1,0 0 0,2 0-1,0 0 1,0 11-83,3-26 6,-1-1 1,1 0 0,-1 1-1,1-1 1,0 0 0,0 0-1,1 0 1,-1 1-1,1-1 1,-1 0 0,1-1-1,0 1 1,0 0 0,0-1-1,1 1 1,-1-1 0,1 1-1,-1-1 1,1 0-1,0 0 1,0 0 0,0-1-1,0 1 1,0-1 0,0 1-1,0-1 1,0 0 0,0 0-1,1 0 1,-1-1-1,0 1 1,1-1 0,-1 0-1,1 0 1,-1 0 0,0 0-1,1-1 1,-1 1 0,0-1-1,1 0 1,-1 0-1,0 0-6,89-26 75,41-8 7,-126 35-81,-1-1 0,1 1 0,0 0 0,-1 1 0,1-1 0,0 1 0,-1 1 0,1-1 0,-1 1 0,0 0 0,1 0 0,-1 1 0,0 0 0,0 0 0,-1 1 0,1-1 0,-1 1 0,4 3-1,-4-1 7,0-1 1,0 1-1,-1-1 0,1 1 0,-1 1 0,-1-1 1,1 0-1,-1 1 0,0 0 0,-1 0 0,0 0 0,0 0 1,0 0-1,-1 0 0,0 1 0,0-1 0,-1 0 1,0 1-1,0-1 0,-2 7-7,0 3 182,-1-1-1,-1 0 1,0-1-1,-1 1 1,-1-1-1,0 0 1,-1 0-1,-9 13-180,-91 99 1868,4-35-1005,103-92-866,-1 0-1,1-1 1,-1 1-1,0 0 0,1 0 1,-1-1-1,1 1 1,-1 0-1,1-1 1,-1 1-1,1 0 0,-1-1 1,1 1-1,0-1 1,-1 1-1,1-1 0,0 1 1,-1-1-1,1 1 1,0-1-1,-1 1 0,1-1 1,0 1-1,0-1 1,0 0-1,0 1 1,0-1-1,-1 1 0,1-1 1,0 0-1,0 1 1,0-1-1,0 1 0,1-1 1,-1 0-1,0 1 1,0-1-1,0 1 0,0-1 1,1 1-1,-1-1 1,0 1-1,0-1 0,1 0 1,-1 1-1,1 0 1,-1-1-1,0 1 1,1-1-1,-1 1 0,1-1 1,-1 1 2,6-15-406,0 1 1,0 0 0,1 0-1,1 0 1,1 1 0,0 0 0,0 1-1,7-6 406,58-48-5179,-39 42 2513</inkml:trace>
  <inkml:trace contextRef="#ctx0" brushRef="#br0" timeOffset="279695.283">11704 5598 4337,'18'-52'6256,"-21"51"-3897,-21 55-516,-12 117-906,31-137-814,1-7 33,0 0 0,2 1 0,1-1 0,2 0-1,0 0 1,3 10-156,-4-35 10,0 0 0,0 0-1,0-1 1,1 1 0,-1 0 0,1 0-1,-1-1 1,1 1 0,-1 0 0,1-1-1,0 1 1,0-1 0,0 1-1,0-1 1,0 1 0,0-1 0,0 1-1,0-1 1,1 0 0,-1 0 0,0 0-1,1 0 1,-1 0 0,1 0-1,-1 0 1,1 0 0,0 0 0,-1-1-1,1 1 1,0-1 0,0 1 0,-1-1-1,1 0 1,0 0 0,0 1-1,-1-1 1,1 0 0,0-1 0,0 1-1,0 0 1,-1 0 0,1-1 0,0 1-1,-1-1 1,1 0 0,0 1-1,-1-1 1,1 0 0,-1 0 0,1 0-1,0-1-9,7-5 22,-1 0 0,0-1-1,0 0 1,-1 0-1,0-1 1,0 0 0,-1 0-1,0-1 1,-1 1-1,1-4-21,24-47 62,-3-2 0,-3 0-1,-2-2 1,-4 0-1,-2-1 1,-2-9-62,-10 22 219,-5 64-117,-2 23-53,2 0-1,1 0 0,2 0 1,2 0-1,0 0 0,3-1 1,1 0-1,1 0-48,28 31 52,-35-63-51,-1 0-1,1 0 0,0 0 1,-1 0-1,1-1 0,0 1 1,0-1-1,0 0 0,1 1 1,-1-1-1,0 0 0,0 0 1,1 0-1,-1-1 0,0 1 0,1 0 1,-1-1-1,1 0 0,-1 1 1,1-1-1,-1 0 0,1 0 1,-1-1-1,1 1 0,-1 0 1,1-1-1,-1 1 0,3-2 0,2-3-339,1-1-1,-1 0 0,0-1 0,0 1 0,-1-1 1,1 0-1,-2-1 0,1 1 0,-1-1 0,0-1 1,-1 1-1,0 0 0,0-1 0,2-7 340,16-45-3394</inkml:trace>
  <inkml:trace contextRef="#ctx0" brushRef="#br0" timeOffset="280032.708">12200 4791 8162,'1'-58'5328,"1"52"-3241,0 27-1419,-4 97 80,0-33-430,3-1 1,3 0 0,15 71-319,-16-137 47,1 6 2,0-1 1,1 0 0,2-1-1,0 1 1,1-1 0,2 0 0,0-1-1,5 7-49,-13-25 9,0 0 0,0 0 0,1 0 0,0-1 0,-1 1 0,1 0 0,0-1 0,0 0 0,0 0 0,1 0 1,-1 0-1,0 0 0,1-1 0,-1 1 0,1-1 0,0 0 0,-1 0 0,1 0 0,0-1 0,0 1 0,0-1 0,-1 0 0,1 0 0,0 0 0,0 0 0,0-1 0,-1 0 0,1 0 0,0 0 0,1-1-9,90-36-27,-40-1-4314,-34 19 1055</inkml:trace>
  <inkml:trace contextRef="#ctx0" brushRef="#br0" timeOffset="281360.466">12816 4950 8386,'1'-4'569,"0"0"0,-1 0 0,0 0 0,0 0 0,0 1 0,-1-1 0,1 0 1,-1 0-1,0 0 0,0 0 0,0 1 0,0-1 0,-1 0 0,1 1 0,-3-4-569,-21 17 1649,14 3-1567,0 1 0,1 0 0,1 1-1,0 0 1,1 0 0,1 1 0,0 0 0,1 0 0,1 1 0,1 0 0,-1 6-82,0-7 6,1 0 1,0-1-1,2 1 0,0 1 1,0-1-1,2 0 0,0 0 0,1 0 1,0 1-1,1-1 0,1 0 1,1 0-1,0-1 0,6 15-6,-9-28 5,1 1-1,-1-1 0,0 1 1,1-1-1,0 1 0,-1-1 1,1 0-1,0 0 0,0 0 1,0 0-1,1 0 0,-1 0 1,0-1-1,1 1 0,-1-1 1,1 1-1,-1-1 0,1 0 1,0 0-1,-1 0 0,1-1 1,0 1-1,0-1 1,-1 1-1,1-1 0,0 0 1,0 0-1,0 0 0,0 0 1,0-1-1,-1 1 0,1-1 1,0 0-1,0 1 0,-1-1 1,1-1-1,0 1 0,-1 0 1,1-1-1,-1 1 0,0-1 1,1 0-1,-1 1 0,0-1 1,0 0-1,0-1 1,0 1-1,-1 0 0,1 0 1,1-3-5,8-17 79,-1-1 0,0 0 0,-2-1 1,-1 0-1,0 0 0,-2 0 1,-1-1-1,-1 0 0,-1 0 0,-1 0 1,-1-4-80,0 9 205,-5 30 139,5 15-331,0 0 0,2-1 0,1 1 0,1 0 1,1-1-1,1 0 0,1 0 0,1-1 0,1 0 0,4 4-13,-12-24 1,0 0 0,0 0 0,0-1 0,1 1 0,-1-1-1,1 1 1,0-1 0,0 0 0,0 0 0,0 0 0,0 0 0,0 0 0,0 0 0,1 0 0,-1-1 0,1 1 0,-1-1 0,1 1 0,0-1 0,0 0-1,-1 0 1,1-1 0,0 1 0,0 0 0,0-1 0,0 0 0,0 0 0,0 0 0,0 0 0,0 0 0,-1 0 0,1-1 0,0 0 0,0 1 0,0-1 0,0 0-1,-1 0 1,1 0 0,0-1 0,1 0-1,2-3-8,-1-1-1,1 0 0,-1 0 1,0 0-1,0 0 0,-1-1 1,1 1-1,-2-1 0,1 0 1,-1-1-1,0 1 0,0-1 1,0-4 7,8-64-5632,-13 51 1630</inkml:trace>
  <inkml:trace contextRef="#ctx0" brushRef="#br0" timeOffset="282807.102">13146 4909 7570,'4'-57'4053,"0"46"-3912,1 0 1,0 1-1,1 0 0,0 0 0,0 0 0,1 1 0,0 0 1,1 0-1,0 1 0,0-1 0,2 1-141,4-2 230,1 1-1,0 1 1,0 0-1,1 1 1,0 0-1,0 2 1,1 0-1,0 1 1,1 0-230,-13 3 53,1 1 0,0 0 1,-1 0-1,1 0 0,-1 1 0,1 0 0,-1 0 0,0 0 1,1 1-1,-1 0 0,0 0 0,0 0 0,0 0 1,0 1-1,0 0 0,-1 0 0,1 0 0,-1 1 1,0 0-1,0-1 0,0 1 0,0 1 0,-1-1 1,0 0-1,1 1 0,-2 0 0,1 0 0,-1 0 1,1 0-1,-1 0 0,-1 0 0,1 1 0,-1-1 0,0 0 1,0 2-54,5 25 176,-2 1 1,-2-1-1,-1 1 1,-1 0-1,-2 0 0,-1-1 1,-2 0-1,-2 5-176,1 4 122,-18 134 269,24-175-388,1 0 1,-1-1-1,0 1 0,1 0 0,-1 0 0,0-1 1,1 1-1,-1 0 0,0 0 0,1 0 1,-1-1-1,1 1 0,-1 0 0,0 0 1,1 0-1,-1 0 0,1 0 0,-1 0 1,0 0-1,1 0 0,-1 0 0,1 0 1,-1 0-1,1 0 0,-1 0 0,0 0 0,1 1 1,-1-1-1,0 0 0,1 0 0,-1 0 1,1 0-1,-1 1 0,0-1 0,1 0 1,-1 0-1,0 1 0,0-1 0,1 0 1,-1 1-1,0-1 0,0 0 0,1 1 1,-1-1-1,0 0 0,0 1 0,0-1 1,0 1-1,1-1 0,-1 0 0,0 1 0,0-1 1,0 1-1,0-1 0,0 1 0,0-1-3,145-160 155,-30 55 44,-30 28-5298,-79 72 1621</inkml:trace>
  <inkml:trace contextRef="#ctx0" brushRef="#br0" timeOffset="283085.798">13472 5065 9066,'4'0'2000,"12"-13"833,2-2-2641,15-10-152,-2-5-8,11-14-80,-6 9-136,11-6-2657,-9 12 777</inkml:trace>
  <inkml:trace contextRef="#ctx0" brushRef="#br0" timeOffset="283483.9">14077 4642 4601,'-6'-9'6060,"-13"9"-2599,14 0-3025,-5 1-373,0 0-1,0 0 1,0 1 0,0 1 0,1-1 0,-1 2 0,1-1 0,-1 1-1,1 1 1,0 0 0,1 0 0,-1 0 0,1 1 0,0 1 0,0-1-1,1 1 1,0 0 0,0 1 0,1 0 0,0 0 0,0 0 0,1 1-1,0 0 1,0 0 0,1 0 0,0 1 0,1-1 0,0 1-1,1 0 1,0 0 0,-1 6-63,3-14 5,-1 0 0,0 0-1,1 0 1,-1 0 0,1 1-1,0-1 1,0 0 0,0 0-1,0 0 1,0 1 0,0-1-1,1 0 1,-1 0 0,1 0-1,-1 1 1,1-1 0,0 0-1,0 0 1,0 0 0,0 0-1,0 0 1,0-1 0,1 1-1,-1 0 1,1-1 0,-1 1-1,1 0 1,-1-1 0,1 0-1,0 1 1,0-1 0,0 0-1,0 0 1,0 0 0,0 0-1,0 0 1,0-1 0,2 1-5,7-3 11,0 0 0,0-1 0,0 0 0,0-1 0,-1 0 1,0-1-1,1 0 0,-2-1 0,1 0 0,-1-1 1,1 0-12,4-2 14,15-11 2,1 2 1,0 0-1,2 3 1,0 0-1,0 2 1,5 0-17,-34 11 13,0 1 1,1 0 0,-1 0 0,0 0-1,0 0 1,1 0 0,-1 0 0,0 1 0,1 0-1,-1-1 1,0 1 0,1 1 0,-1-1-1,1 0 1,-1 1 0,0 0 0,0 0-1,1 0 1,-1 0 0,0 0 0,0 0-1,0 1 1,0 0 0,0 0 0,0-1 0,-1 2-1,1-1 1,-1 0 0,1 0 0,-1 1-1,0-1 1,0 1 0,0 0 0,0 0-14,9 68 1353,-7-65-617,2-28-325,-4 13-308,3-7-6,-2 0-1,0-1 1,0 1 0,-2-1-1,0 0 1,-1 1 0,-1-1-1,0 0 1,-1 1 0,-1-1 0,-1 1-1,0 0 1,-1 0 0,-1 0-1,0 0 1,-1 1 0,-1 0-1,-7-10-96,57 26 44,-25 0-37,0-1 0,0 0 0,0-2 0,0 0 0,0 0 1,0-2-1,-1 0 0,1-1 0,-1-1 0,-1 0 0,8-5-7,83-47 704,2-9-3937</inkml:trace>
  <inkml:trace contextRef="#ctx0" brushRef="#br0" timeOffset="284907.792">11025 7073 7530,'-59'49'4765,"63"-44"-4527,54-29 11,-39 13-208,461-281 231,37-16-192,27 29-52,-364 203-13,48-6-15,-83 31 14,429-175 21,-352 120 46,84-62-81,276-185 471,-459 285-156,-121 67-254,-1 0 0,0 1 1,0-1-1,1 1 1,-1-1-1,0 0 0,0 0 1,0 0-1,0 0 1,0 0-1,0 0 0,0 0 1,-1 0-1,1 0 0,0 0 1,0 0-1,-1-1 1,1 1-1,-1 0 0,1 0 1,-1-1-1,0 1 1,1 0-1,-1-1 0,0 1 1,0-1-1,0 1 0,0 0 1,0-1-1,0 1 1,0 0-1,-1-1 0,1 1 1,0 0-1,-1-1-61,-47-196 2446,-49-95-2241,21 13-162,67 248-2,-1 1 1,-2 0-1,0 1 0,-3 0 1,0 1-1,-1 1 0,-2 0 1,-3 0-42,3 1 39,-1 2 1,-2 0 0,0 0-1,-2 2 1,0 1 0,-2 1 0,0 1-1,-1 1 1,-1 2 0,-1 0-1,0 2 1,-20-7-40,-13 6-32,-1 3 0,0 3 0,0 2 0,-1 4 0,0 1 0,0 4 0,0 3 0,1 2 0,0 3 0,-24 7 32,-9 5-37,0 4 0,-79 32 37,-187 85-24,260-98 2,3 3 0,2 5 0,0 6 22,96-58 0,-462 307-98,-24 53 16,-4 72 103,333-289 22,-57 73-43,173-170-11,2 2 1,2 1 0,2 2-1,3 2 1,-13 30 10,32-54-13,1 0 0,2 1 0,1 1 0,1-1 0,2 1 0,0 1 0,3-1 0,0 1 0,3 0 0,1 13 13,0-10-23,2 1 0,2 0-1,1-1 1,1 0-1,2 0 1,2-1 0,1-1-1,2 1 1,8 13 23,-12-29-16,1 0 1,1-1 0,0-1 0,2 0 0,-1 0-1,2-2 1,0 1 0,1-2 0,0 0 0,1-1-1,0-1 1,1 0 0,0-1 0,1-1-1,0-1 1,0-1 0,1-1 15,12 3 49,0-2 0,1-2 0,-1-1 0,1-1 0,0-2 0,0-1 0,0-2 0,15-3-49,132-26-2769</inkml:trace>
  <inkml:trace contextRef="#ctx0" brushRef="#br0" timeOffset="285423.692">15631 4730 11698,'11'1'6017,"22"11"-5233,-30-11-615,30 11-156,1-3 1,0 0-1,1-2 0,0-2 1,-1-1-1,2-2 0,29-2-13,249-29 24,-183 12 7,250-11 28,-377 28-94,118-1-48,-44 10-2757,-73-8-432,-9-1-203</inkml:trace>
  <inkml:trace contextRef="#ctx0" brushRef="#br0" timeOffset="285814.589">16130 4248 6809,'-67'-107'11866,"58"123"-11982,-27 54-20,-23 10 258,-2-1 0,-4-4 0,-3-3 0,-3-2 0,-15 6-122,-233 181 906,103-106-227,213-150-679,1 0 0,-1 0 0,1 0 1,-1 1-1,1-1 0,-1 1 1,1-1-1,0 1 0,0 0 0,0 0 1,0 0-1,0 0 0,0 0 0,1 1 1,-1-1-1,1 0 0,-1 1 0,1-1 1,0 1-1,0 0 0,0-1 0,0 1 1,0 0-1,1-1 0,-1 1 0,1 0 1,0 0-1,0 0 0,0-1 0,0 1 1,0 0-1,1 0 0,-1 0 0,1-1 1,0 1-1,0 0 0,0 0 0,9 7-12,0 1-1,1-2 1,1 1-1,0-2 1,0 1 0,0-2-1,1 1 1,0-2-1,1 0 1,-1 0 0,7 0 11,-17-5 1,63 23-11,1-3 0,1-3 1,0-3-1,1-3 0,43 0 11,-38-5-391,1-4 0,-1-3 0,1-3 0,-1-3 0,67-15 391,67-31-3454,-9-15-163</inkml:trace>
  <inkml:trace contextRef="#ctx0" brushRef="#br0" timeOffset="290286.607">17734 4920 5217,'24'-95'8187,"-23"92"-8031,-1 0-1,0 0 1,0 1-1,0-1 0,0 0 1,0 0-1,-1 0 1,0 1-1,1-1 1,-1 0-1,0 1 1,0-1-1,0 0 0,0 1 1,-1-1-1,1 1 1,-1 0-1,0-1 1,1 1-1,-1 0 1,0 0-1,0 0 1,0 0-1,-1 1 0,1-1 1,0 0-1,-1 1 1,1 0-1,-1-1 1,1 1-1,-1 0 1,-2 0-156,0 0 87,-1 0 0,1 0 0,-1 1 1,1 0-1,0 1 0,-1-1 1,1 1-1,-1 0 0,1 0 0,0 0 1,0 1-1,0 0 0,0 0 1,0 0-1,0 1 0,0-1 0,1 1 1,-1 0-1,1 1 0,0-1 1,-4 5-88,0 0 9,0 0-1,0 1 1,1 1 0,0-1 0,1 1 0,0 0 0,0 1 0,1-1 0,-3 10-9,5-12-5,0 0 0,0 0 0,1 0-1,0 0 1,0 1 0,1-1 0,0 1-1,1-1 1,0 1 0,0-1 0,0 0-1,1 1 1,1-1 0,-1 1 0,2-1-1,1 7 6,-3-13-1,0-1 0,0 1 0,0-1 0,0 1 0,0-1 0,0 0 0,0 1 0,1-1-1,-1 0 1,0 0 0,1 0 0,-1 0 0,1 0 0,-1 0 0,1 0 0,-1-1 0,1 1 0,0 0 0,-1-1-1,1 1 1,0-1 0,0 0 0,-1 0 0,1 0 0,0 1 0,0-1 0,-1-1 0,1 1 0,0 0-1,0 0 1,-1-1 0,1 1 0,0-1 0,-1 1 0,1-1 0,-1 0 0,1 0 0,0 0 0,-1 0-1,0 0 1,1 0 0,-1 0 0,1-1 1,54-55 45,-41 36-15,-1 0 0,-1-1-1,-1-1 1,-1 0 0,-2 0 0,0-1 0,-1 0 0,-1-1 0,1-8-30,-6 13 27,-5 51-66,2 0 1,1 0 0,1 0-1,2 0 1,1 0 0,1-1-1,2 1 1,5 13 38,-11-42 0,-1 0 0,1 0 0,0 0-1,-1 0 1,1 0 0,0 0 0,0 0 0,0-1 0,1 1 0,-1 0-1,0 0 1,1-1 0,-1 1 0,1-1 0,0 0 0,-1 1 0,1-1-1,0 0 1,0 0 0,0 0 0,0 0 0,0 0 0,0 0 0,0-1-1,0 1 1,0-1 0,0 1 0,0-1 0,0 0 0,0 0 0,1 0-1,-1 0 1,0 0 0,0 0 0,0-1 0,0 1 0,0-1-1,0 1 1,0-1 0,0 0 0,0 0 0,0 0 0,0 0 0,0 0-1,0 0 1,0-1 0,13-13 18,-2-1 0,0 0 0,-1 0 0,-1-2 0,0 1 0,-1-1-1,-1-1 1,-1 0 0,0 0 0,4-19-18,-9 28 12,31-116 272,-36 119 9,-4 19-160,3 4-125,0-1 0,1 1 0,1 0 0,1 0 1,0 0-1,1-1 0,0 1 0,2 0 1,-1 0-1,2-1 0,5 15-8,-8-28 0,0 0-1,-1 0 0,1-1 1,0 1-1,0 0 0,0 0 1,0-1-1,0 1 0,0-1 1,1 1-1,-1-1 0,1 0 1,-1 1-1,1-1 0,-1 0 1,1 0-1,-1 0 0,1 0 1,0 0-1,0 0 0,0-1 1,-1 1-1,1-1 0,0 1 1,0-1-1,0 1 0,0-1 1,0 0-1,0 0 0,0 0 1,0 0-1,0-1 0,0 1 1,0 0-1,-1-1 0,1 1 1,0-1-1,0 0 0,0 1 1,-1-1-1,1 0 0,1-1 1,63-56 2,95-160 178,-133 184-120,-27 68-231,-3-20 171,0-1 0,1 0 0,1 1-1,0-1 1,1 0 0,0 1 0,1-1 0,0 0 0,1 0 0,1 0 0,0 0 0,4 7 0,-8-19 0,1 1 1,0-1-1,0 1 0,0-1 1,0 1-1,0-1 1,0 1-1,0-1 1,0 0-1,0 1 1,1-1-1,-1 0 1,0 0-1,1 0 1,-1 0-1,1 0 1,0 0-1,-1-1 1,1 1-1,-1-1 1,1 1-1,0-1 1,0 1-1,-1-1 1,1 0-1,0 0 1,0 0-1,-1 0 1,1 0-1,0 0 1,0 0-1,-1 0 1,1-1-1,0 1 0,-1-1 1,1 1-1,0-1 1,-1 0-1,1 0 1,-1 0-1,1 0 1,-1 0-1,1 0 1,0-1-1,6-5-76,1-1 1,-2 0-1,1-1 1,-1 0-1,0 0 1,-1 0 0,0-1-1,1-1 76,23-52-7148,-23 48 3116</inkml:trace>
  <inkml:trace contextRef="#ctx0" brushRef="#br0" timeOffset="290701.521">18711 4125 9418,'-1'-23'5077,"-2"41"-2730,-30 382 298,34-361-2527,2 0 0,1-1-1,2 1 1,2-1 0,1-1 0,2 1 0,2-1 0,5 9-118,-9-29 37,-9-17-26,0-1-1,0 1 1,0 0-1,0 0 1,0 0-1,0 0 1,1 0-1,-1 0 1,0 0-1,0 0 1,0 0-1,0 0 1,0 0-1,0 0 1,1 0-1,-1 0 1,0 0-1,0 0 1,0 0-1,0 0 1,0 0-1,0 0 1,1 0-1,-1 0-10,-6-12 61,-1-1 0,0 1 0,-1 1 1,0-1-1,-1 2 0,0-1 0,0 1 0,-1 0 0,-1 1 0,1 0 0,-11-5-61,-40-30 51,22 25-47,48 12-221,109-1-78,-90 2 93,0-1 0,0-1 0,0-1 0,-1-1 0,0-2 0,4-3 202,4-11-3456,-13 2-7</inkml:trace>
  <inkml:trace contextRef="#ctx0" brushRef="#br0" timeOffset="291866.458">19174 4642 5009,'1'-1'367,"0"0"-1,0 0 1,0 0-1,-1-1 1,1 1-1,0 0 1,-1 0-1,1-1 1,0 1-1,-1-1 1,0 1-1,1 0 1,-1-1-1,0 1 1,1-1-1,-1 1 1,0-1-1,0 1 1,0-1 0,-1 1-1,1 0 1,0-1-1,0 1 1,-1-1-1,1 1 1,-1-1-1,1 1 1,-1 0-1,0 0 1,1-1-1,-1 1 1,0 0-1,0 0 1,0 0-1,0 0 1,-1-1-367,-28 12 2635,21-7-2628,1 1 0,0 0 0,0 0-1,0 1 1,0 0 0,1 0 0,0 1 0,0 0 0,0 0-1,1 1 1,0 0 0,0 0 0,1 0 0,0 1 0,0-1-1,0 1 1,1 0 0,1 1 0,-1-1 0,1 1 0,1 0-1,0-1 1,0 1 0,0 0 0,1 4-7,1-12-1,0 0 0,0 0 0,0 0 0,0-1 0,0 1 0,0 0 0,0 0 0,1 0 0,-1 0 0,0 0 0,1 0 0,-1 0 0,0 0 0,1 0 0,-1 0 0,1-1 0,-1 1 0,1 0 0,0 0 0,-1-1 0,1 1 0,0 0 0,0-1 0,-1 1 0,1-1 0,0 1 1,0-1-1,0 1 0,0-1 0,0 1 0,-1-1 0,1 0 0,0 0 0,0 1 0,0-1 0,0 0 0,0 0 0,0 0 0,0 0 0,0 0 0,0 0 0,0 0 0,0-1 0,0 1 0,0 0 0,0-1 0,0 1 1,45-24 26,38-43 36,-63 49-42,0 0-1,1 1 1,1 2 0,1 0 0,4-1-20,-24 14-6,1-1 0,-1 1 0,1 0 0,-1 0 1,1 1-1,0 0 0,0-1 0,-1 1 0,1 1 0,0-1 0,0 1 0,0 0 0,0 0 0,0 0 0,0 1 0,0 0 0,0 0 0,-1 0 0,1 0 1,0 1-1,-1 0 0,1 0 0,-1 0 0,1 0 0,-1 1 0,0 0 0,0 0 0,0 0 0,-1 0 0,1 1 0,-1-1 0,1 1 0,-1 0 1,0 0-1,-1 0 0,1 0 0,-1 0 0,1 3 6,-1 5 110,0 0 1,-1 1 0,-1-1 0,0 0-1,0 0 1,-1 1 0,-1-1-1,-1 4-110,6-31 57,-1 1-1,-1-1 0,0 1 0,-1-1 1,-1 1-1,0 0 0,-1-1 0,0 1 0,-1 0 1,-1 0-1,0 0 0,-1 0 0,0 1 1,-2-1-1,1 1 0,-1 1 0,-1 0 1,-8-10-57,3 12 3,16 18-92,3-2 62,0 0 0,0-1 0,1 1 0,-1-1 0,1-1 0,1 1 0,-1-1 0,0 0 0,1-1 0,0 0 0,0 0-1,0-1 1,0 0 0,0 0 0,1-1 0,-1 0 0,0 0 0,1-1 0,-1 0 0,1 0 0,-1-1 0,0 0 0,1-1 0,-1 0 27,53-12-1763,-4-10-2216</inkml:trace>
  <inkml:trace contextRef="#ctx0" brushRef="#br0" timeOffset="292752.715">19762 4131 6857,'1'-3'275,"12"-33"3163,-10 17 2386,3 85-4584,-7 403-102,0-443-1031,2 0-1,0 0 1,1 0 0,2 0-1,0-1 1,2 0 0,4 10-107,-10-34 6,0 0 0,1 1 0,-1-1 1,1 0-1,-1 0 0,1 0 0,-1 0 1,1 0-1,-1 0 0,1 0 0,0 0 0,0 0 1,-1 0-1,1 0 0,0 0 0,0 0 0,0-1 1,0 1-1,0 0 0,0-1 0,0 1 0,0-1 1,1 1-1,-1-1 0,0 1 0,0-1 0,0 0 1,0 0-1,1 1 0,-1-1 0,0 0 1,0 0-1,0 0 0,1 0 0,-1-1 0,0 1 1,0 0-1,0 0 0,1-1 0,-1 1 0,0-1 1,0 1-1,0-1 0,0 1 0,0-1 0,0 0 1,0 1-1,0-1 0,0 0 0,0 0 0,0 0 1,-1 0-1,1 0 0,0 0 0,0 0 1,-1 0-1,1 0 0,-1 0 0,1 0 0,-1 0 1,0 0-1,1-1 0,-1 1 0,0-1-6,98-168 580,-84 141-534,-1-1 0,-2-1-1,-1 0 1,-1 0-1,-2-1 1,2-17-46,7-116 78,-16 165-79,0 0 1,-1-1-1,1 1 0,0 0 0,0 0 0,-1 0 0,1 0 0,0 0 0,0 0 0,-1 0 0,1-1 0,0 1 0,-1 0 0,1 0 0,0 0 0,0 0 0,-1 0 0,1 0 0,0 0 0,0 0 0,-1 1 0,1-1 0,0 0 0,-1 0 0,1 0 0,0 0 0,0 0 0,-1 0 0,1 0 0,0 1 0,0-1 0,0 0 0,-1 0 0,1 0 0,0 1 0,0-1 0,0 0 0,0 0 1,-1 1-1,1-1 0,0 0 0,0 0 0,0 1 0,0-1 0,0 0 0,0 0 0,0 1 0,0-1 0,0 0 0,0 0 0,0 1 0,0-1 0,0 0 0,0 1 0,0-1 0,0 0 0,0 0 0,0 1 0,0-1 0,0 0 0,0 0 0,0 1 0,0-1 0,0 0 0,1 0 0,-1 1 0,0-1 0,0 0 0,0 0 0,1 0 1,-7 30-105,2-1 0,1 1 0,2-1 0,1 1-1,2 11 106,3 40-5451,-5-78 5088,1 17-3587</inkml:trace>
  <inkml:trace contextRef="#ctx0" brushRef="#br0" timeOffset="293022.839">19958 4695 9146,'0'0'147,"-1"0"0,1 1 0,-1-1 0,1 0 0,-1 0 0,1 0 0,-1 1 1,1-1-1,0 0 0,-1 1 0,1-1 0,-1 0 0,1 1 0,0-1 0,-1 0 0,1 1 0,0-1 0,-1 1 0,1-1 0,0 1 0,0-1 1,0 1-1,-1-1 0,1 1 0,0-1 0,0 1 0,0-1 0,0 1 0,0-1 0,0 1 0,0-1 0,0 1 0,0-1 0,0 1 0,0-1 1,0 1-1,0-1 0,1 1 0,-1-1 0,0 1 0,0-1 0,0 1 0,1-1 0,-1 0 0,0 1 0,1-1 0,-1 1 0,0-1 1,1 0-1,-1 1 0,1-1 0,-1 0 0,0 1 0,1-1 0,-1 0 0,1 0 0,-1 1-147,20-14 1268,10 10-1093,-40 0-178,-22-1-3098,18 1-3010,10 3 1187</inkml:trace>
  <inkml:trace contextRef="#ctx0" brushRef="#br0" timeOffset="293646.179">19558 4109 7362,'7'-80'7611,"-5"79"-4800,1 38-2084,23 258-394,-24-251-243,2 0 1,2 0-1,2 0 1,2-1-1,2 0 0,1-1 1,3 0-1,1-1 1,15 24-91,-31-63 15,-1-1 1,0 0-1,1 0 1,-1 1-1,1-1 1,-1 0-1,1 0 1,-1 0-1,1 0 1,0 0-1,0 0 1,0 0-1,-1 0 1,1 0-1,0 0 1,0 0-1,0-1 1,0 1-1,0 0 1,1-1-1,-1 1 1,0-1-1,0 1 1,0-1 0,0 1-1,1-1 1,-1 0-1,0 0 1,0 1-1,1-1 1,-1 0-1,0 0 1,1 0-1,-1-1 1,0 1-1,0 0 1,1 0-1,-1-1 1,0 1-1,0 0 1,0-1-1,0 1 1,1-1-1,-1 0-15,8-8 183,-1-1-1,0 0 1,-1-1-1,0 1 0,0-1 1,-1-1-1,-1 1 1,4-11-183,1 0 139,73-163 183,-64 130-293,-2 0 0,-2-1-1,-4-1 1,-1 0 0,-3 0 0,-1-36-29,-6 86-81,1 16 27,-1 19-1766,-11 21-4192,3-7 1811</inkml:trace>
  <inkml:trace contextRef="#ctx0" brushRef="#br0" timeOffset="294072.868">19875 4697 8418,'-5'5'7367,"14"-8"-5736,172-138 641,-173 135-2264,0 1 0,0 0 1,1 1-1,-1 0 0,1 0 0,0 0 0,0 1 0,0 1 0,1 0 0,-1 0 0,0 0 1,9 1-9,-15 1-2,-1 1 1,1-1 0,-1 1-1,1 0 1,-1 0 0,0 0-1,0 0 1,1 0 0,-1 1-1,0-1 1,0 1 0,0-1-1,0 1 1,-1 0 0,1 0-1,0 0 1,-1 0 0,1 0-1,-1 0 1,0 0 0,0 0-1,0 0 1,0 1 0,0-1-1,0 1 1,0-1 0,-1 0-1,1 1 1,-1 0 1,-1 75 211,-15 6 723,32-108-117,-13 10-777,-1 0 0,0 0 0,-1 0 0,0-1 0,-1 1 0,-1 0 0,0 0 1,-1 0-1,-1 0 0,0 0 0,-1 0 0,0 1 0,-4-9-40,3 15-59,8 19-83,-3-11 140,43 92-285,-41-88 156,1-1 0,0 0 0,0-1 0,0 1 0,1-1 0,-1 1 0,1-1 0,0 0 0,0 0 0,0 0 0,0-1 0,0 0 0,0 1 0,1-2 0,-1 1 0,1 0 0,0-1 0,-1 0 0,1 0 0,5 0 131,1-1-679,0-1-1,1 0 1,-1-1-1,0 0 1,0-1 0,0 0-1,0-1 1,-1 0-1,1-1 1,-1 0-1,1-2 680,34-22-3100</inkml:trace>
  <inkml:trace contextRef="#ctx0" brushRef="#br0" timeOffset="294801.756">20661 4493 6929,'-51'45'6927,"38"-33"-6435,1 2 1,0-1-1,1 2 0,0 0 0,1 0 0,1 1 0,-3 6-492,2 14 722,10-36-712,0 1 0,0 0 0,0-1 0,0 1 0,0 0 0,0-1 0,0 1 0,0-1 0,0 1 0,1 0 0,-1-1 0,0 1 0,0-1 0,1 1 0,-1-1 0,0 1 0,1-1 0,-1 1 0,1-1 0,-1 1 0,0-1 0,1 1 0,-1-1 0,1 1 0,-1-1 0,1 0 0,0 1 0,-1-1 0,1 0 0,-1 0 0,1 1 0,-1-1 0,1 0 0,0 0 0,-1 0 0,1 0 0,0 0 0,-1 0 0,1 0 0,-1 0 0,1 0 0,0 0 0,-1 0 0,1 0 0,0 0 0,-1-1 0,1 1 0,-1 0 0,1 0 0,-1-1 0,1 1 0,-1 0 0,1-1 0,-1 1 0,1-1-10,8-3 23,-1-1 0,1 0-1,-1-1 1,-1 1-1,1-2 1,-1 1 0,0-1-1,0 0 1,-1-1-1,1 0-22,-3 3 16,10-13 19,-2 1 0,0-2 1,-1 0-1,-1 0 0,-1-1 0,0 0 1,5-20-36,-13 37 3,25-87-17,-38 318-362,11-226 383,1 1 0,0-1 0,0 1 0,0-1 0,0 1 0,0-1 0,0 1 0,1-1 0,-1 1 0,1-1 0,0 0 0,0 1 0,0-1 0,0 0 0,0 1 0,0-1 0,0 0 1,1 0-1,-1 0 0,1 0 0,-1 0 0,1-1 0,0 1 0,0 0 0,0-1 0,0 0 0,0 1 0,0-1 0,0 0 0,1 0 0,-1 0 0,0 0 0,1 0 0,-1-1 0,0 1 0,1-1 0,-1 1 1,1-1-1,-1 0 0,1 0 0,-1 0 0,1 0 0,-1 0 0,1-1 0,-1 1 0,0-1 0,1 0 0,-1 0 0,1 0-7,11-7 29,1-1 0,-2-1 0,1 0 0,-1 0-1,-1-2 1,0 1 0,-1-2 0,0 1 0,-1-2 0,0 1 0,-1-1-1,0-1 1,-2 0 0,1 0 0,-2 0 0,0-1 0,3-13-29,6-17 69,-1-1 1,-3 0-1,-2-1 1,-2 0-1,-2 0 1,-2-1-1,-2 1 1,-4-37-70,-2 55 72,5 31-73,0-1 1,0 0 0,-1 0-1,1 0 1,0 1 0,0-1-1,0 0 1,0 0 0,-1 0-1,1 0 1,0 0 0,0 0-1,-1 1 1,1-1 0,0 0-1,0 0 1,0 0 0,-1 0-1,1 0 1,0 0 0,0 0-1,-1 0 1,1 0-1,0 0 1,0 0 0,-1 0-1,1 0 1,0 0 0,0 0-1,-1 0 1,1 0 0,0-1-1,0 1 1,0 0 0,-1 0-1,1 0 1,0 0 0,0 0-1,0 0 1,-1-1 0,1 1-1,0 0 1,0 0 0,0 0-1,0-1 1,-1 1 0,1 0-1,0 0 1,0 0 0,0-1-1,0 1 1,0 0-1,0 0 1,0-1 0,0 1-1,0 0 1,0 0 0,0-1-1,0 1 1,0 0 0,0 0 0,-10 61-112,10 46 482,5 1 0,18 99-370,0-99 234,-21-104-229,-1 1 1,1-1 0,0 0-1,0 0 1,0 0-1,0 0 1,1-1 0,0 1-1,-1-1 1,1 1-1,1-1 1,-1 0 0,0 0-1,1 0 1,0-1-1,-1 1 1,1-1 0,0 0-1,0 0 1,0 0 0,1 0-1,-1-1-5,-3 0 6,0-1 0,-1 1-1,1-1 1,0 1 0,0-1 0,-1 0-1,1 1 1,0-1 0,0 0 0,0 0 0,-1 0-1,1 1 1,0-1 0,0 0 0,0 0-1,0 0 1,0 0 0,-1 0 0,1 0-1,0-1 1,0 1 0,0 0 0,0 0-1,-1-1 1,1 1 0,0 0 0,0-1-1,-1 1 1,1-1 0,0 1 0,0-1-1,-1 1 1,1-1 0,-1 0 0,1 1 0,0-1-1,-1 0 1,1 1 0,-1-1 0,0 0-1,1 1 1,-1-1 0,0 0 0,1 0-1,-1 0 1,0 0 0,0 1 0,1-1-1,-1 0 1,0 0 0,0 0 0,0 0-1,0 0 1,0 1 0,-1-1 0,1 0-1,0 0 1,0 0 0,0 0 0,-1 1 0,1-1-1,0 0 1,-1 0 0,1 1 0,-1-1-1,1 0-5,-64-45 323,13 33-351,50 13 24,0 1 0,1 0 0,-1 0 1,0-1-1,0 1 0,1 0 0,-1 0 0,0 0 0,1 0 0,-1 0 1,1 0-1,0 0 0,-1 0 0,1 0 0,0 0 0,-1 0 0,1 1 1,0-1-1,0 0 0,0 0 0,0 0 0,0 0 0,0 0 0,0 0 1,1 0-1,-1 0 0,0 1 0,1-1 0,-1 0 0,0 0 0,1 0 1,0 0-1,-1 0 0,1-1 0,-1 1 0,1 0 0,0 0 4,2 2-1,0-1 0,1 0-1,-1 0 1,0 0-1,1 0 1,0 0 0,-1-1-1,1 0 1,0 0 0,0 0-1,0 0 1,0 0-1,0-1 1,-1 0 0,1 0-1,0 0 1,0 0 0,0 0-1,0-1 1,0 0-1,0 0 1,0 0 0,-1 0-1,1 0 1,3-3 1,4 2-3,1-3 8,0 0-1,-1 0 1,1-1 0,-1-1 0,0 0-1,-1 0 1,0-1 0,0-1-1,-1 0 1,0 0 0,0 0 0,-1-1-1,0 0 1,4-8-5,-11 17 1,17-26 25,0 0 0,-2-1 0,-1-1 1,-1-1-1,5-16-26,11-24 51,-28 66-49,-2 5-3,0-1 0,1 0 1,-1 1-1,0-1 0,0 0 0,1 1 1,-1-1-1,1 0 0,-1 0 0,0 0 1,1 1-1,-1-1 0,0 0 1,1 0-1,-1 0 0,1 0 0,-1 0 1,0 0-1,1 1 0,-1-1 0,1 0 1,-1 0-1,1 0 0,-1-1 0,0 1 1,1 0-1,-1 0 0,1 0 1,-1 0-1,0 0 0,1 0 0,-1-1 1,1 1-1,-1 0 0,0 0 0,1 0 1,-1-1-1,0 1 0,1 0 0,-1-1 1,0 1-1,0 0 0,1-1 0,-1 1 1,0 0-1,0-1 0,1 1 1,-1 0-1,0-1 0,0 1 0,0-1 1,0 1-1,0 0 0,0-1 0,0 1 1,1-1-1,-1 1 0,0-1 0,-1 1 1,1 0-1,0-1 0,0 0 1,12 109-128,15 129 170,-26-234-38,0 5 13,0 1 1,1-1-1,1 1 1,-1-1 0,1 0-1,1 0 1,-1 0-1,1-1 1,1 1 0,2 2-18,-4-6-4,0 1 0,1-1 0,0 0 0,0-1 0,0 1 0,0-1 0,1 0 1,-1 0-1,1 0 0,0 0 0,0-1 0,0 0 0,0 0 0,0-1 0,0 1 1,1-1-1,-1 0 0,1 0 0,-1-1 0,0 1 0,1-1 0,-1-1 0,6 0 4,-10 1 6,0-1 0,1 1 0,-1-1 0,0 1 0,0-1 0,0 0 0,0 1 0,1-1 0,-1 0 0,0 0 0,-1 0 0,1 0 0,0 0 0,0 0 0,0 0 0,0 0 0,-1 0 0,1-1 0,-1 1 0,1 0 0,-1 0 0,1 0 0,-1-1 0,0 1 0,1 0 0,-1-1 0,0 1 0,0 0 0,0-1 0,0 1 0,0 0 0,0-2-6,-8-35-2671,-12-38 451</inkml:trace>
  <inkml:trace contextRef="#ctx0" brushRef="#br0" timeOffset="295291.657">21550 4006 7970,'-5'8'9064,"5"-8"-9024,0 0 0,1 0 0,-1 0 0,0 0 0,0 0 0,1 0 0,-1 0 0,0 0 0,1 0 0,-1 0 0,0 0 0,0 0 0,1 0 0,-1 0 0,0 0 1,1 0-1,-1 1 0,0-1 0,0 0 0,1 0 0,-1 0 0,0 1 0,0-1 0,0 0 0,1 0 0,-1 0 0,0 1 0,0-1 0,0 0 0,0 1 0,0-1 0,1 0 1,-1 0-1,0 1 0,0-1 0,0 0 0,0 1 0,0-1 0,0 0 0,0 0 0,0 1 0,0-1 0,0 0 0,0 1 0,0-1 0,0 0 0,0 0 0,0 1 1,0-1-1,-1 0 0,1 1 0,0-1 0,0 0 0,0 0 0,0 1 0,-1-1 0,1 0 0,0 0 0,0 0 0,0 1 0,-1-1 0,1 0 0,0 0 0,0 0 1,-1 1-41,119 25-250,24-20-1558,-37-18 620,-100 11 1160,-5 1 60,0 0 1,0 0 0,-1 1-1,1-1 1,0 0 0,0 1-1,0-1 1,0 0 0,0 1-1,-1-1 1,1 0 0,0 1-1,0-1 1,0 0 0,0 1-1,0-1 1,0 0 0,0 1-1,0-1 1,0 0 0,1 1-1,-1-1 1,0 0 0,0 1-1,0-1 1,0 0 0,0 0-1,0 1 1,1-1 0,-1 0-1,0 1 1,0-1 0,1 0-1,-1 0 1,0 1 0,0-1-1,1 0 1,-1 0 0,0 0-1,0 1 1,1-1 0,-1 0-1,0 0 1,1 0 0,-1 0-1,0 0 1,1 0 0,-1 0-1,0 0 1,1 0-33,-110 178 3256,53-21-2387,54-131-865,23-89-472,-4 45 27,-10 8 286,-6 8 118,0 0 0,1 0 1,-1 0-1,0 1 0,1-1 1,-1 0-1,1 0 1,0 1-1,0-1 0,-1 1 1,1-1-1,0 1 1,0 0-1,1 0 0,-1 0 1,0 0-1,0 0 1,0 0-1,1 1 0,-1-1 1,0 1-1,1-1 1,-1 1-1,1 0 37,68 11-697,-56 0 661,-2 0 0,1 1 0,-2 0 0,1 1 0,-2 1 1,7 10 35,-8-13-8,36 61 2,-44-69 49,-1 0 1,1 0-1,-1 0 0,0 0 0,0 0 0,0 1 0,-1-1 0,1 0 0,-1 0 0,0 1 0,0-1 0,0 0 0,0 1 0,0-1 0,-1 0 0,0 0 0,1 0 0,-1 1 0,0-1 0,-1 0 0,1 0 0,-1 0 0,1 0 0,-1-1 0,0 1 0,0 0 0,0 0-43,-65 58 1376,12-30-845,54-30-580,0 0 1,1-1-1,-1 1 0,0 0 0,0-1 0,0 1 1,0-1-1,0 1 0,0-1 0,0 0 1,0 1-1,0-1 0,0 0 0,-1 0 1,1 0-1,0 0 0,0 0 0,0 0 1,0 0-1,0 0 0,0 0 0,0 0 0,0 0 1,0-1-1,-1 1 0,1 0 0,0-1 1,0 1-1,0-1 0,1 0 0,-1 1 1,0-1-1,0 1 0,0-1 0,0 0 0,0 0 1,1 0-1,-1 1 0,0-1 0,1 0 1,-1 0-1,1 0 0,-1 0 0,1 0 1,-1 0-1,1 0 0,0 0 0,-1 0 0,1 0 1,0-1-1,0 1 0,0 0 0,0 0 1,0 0-1,0 0 0,0 0 0,0 0 1,1-1 48,32-52-5896,-4 30 1928</inkml:trace>
  <inkml:trace contextRef="#ctx0" brushRef="#br0" timeOffset="295743.16">22263 4393 8002,'16'-28'2875,"-8"26"99,-8 10-2685,-1 0 0,0 0 0,0 0 1,-1 0-1,0 0 0,-1-1 0,0 1 0,0 0 1,0-1-1,-1 0 0,0 0 0,-2 1-289,-54 67 1122,55-70-1055,0 0 0,0 0 1,1 1-1,-1 0 0,1 0 0,0 0 1,1 0-1,-1 0 0,1 1 1,1 0-1,-1-1 0,1 1 1,0 0-1,1 0 0,-2 7-67,3-13 9,0 1 0,0-1-1,1 1 1,-1-1 0,0 1-1,0 0 1,1-1 0,-1 1-1,1-1 1,-1 1 0,1-1-1,0 0 1,0 1 0,-1-1-1,1 0 1,0 1 0,0-1-1,0 0 1,0 0 0,1 0-1,-1 0 1,0 0 0,0 0 0,1 0-1,-1 0 1,1 0 0,-1-1-1,0 1 1,1-1 0,-1 1-1,1-1 1,0 1 0,-1-1-1,1 0 1,-1 0 0,2 0-9,55-7 82,33-43 70,-78 39-137,-1 0 0,0 0 1,0-1-1,-2-1 0,1 0 1,-2 0-1,1-1 0,-2 0 0,0-1 1,-1 0-1,1-3-15,55-172 56,-54 155-52,-2-1 1,-1 0-1,-1 0 0,-3 0 0,0-10-4,-2 38-28,1 0 1,-1 0-1,-1 0 0,1 0 0,-1 0 0,-1 0 0,0 0 0,0 0 0,0 0 0,-1 1 1,0-1-1,0 1 0,-1-1 0,0 1 0,-1 1 0,1-1 0,-1 0 0,0 1 0,-1 0 1,0 0-1,0 1 0,0 0 0,-5-4 28,9 9-8,0-1 1,0 0-1,1 1 0,-1-1 0,0 1 1,0-1-1,0 1 0,0 0 1,0 0-1,0 0 0,0 0 1,1 0-1,-1 0 0,0 1 1,0-1-1,0 0 0,0 1 1,0 0-1,1-1 0,-1 1 1,0 0-1,1 0 0,-1 0 1,0 0-1,1 0 0,-1 0 1,1 1-1,0-1 0,-1 1 1,1-1-1,0 0 0,0 1 1,0 0-1,0-1 0,0 1 1,0 0-1,0-1 0,1 2 8,-24 70 412,23-55-376,1 0-1,1 0 1,0 0 0,1 0 0,1 0-1,1 0 1,0-1 0,1 0-1,1 0 1,1 0 0,6 11-36,-3-2 8,46 104 7,-52-123-13,15 28 13,1-1 0,2-1-1,1-1 1,4 2-15,7 24 265,-11-15-5644,-18-39 1735</inkml:trace>
  <inkml:trace contextRef="#ctx0" brushRef="#br0" timeOffset="296247.639">22886 4516 8858,'31'-9'6386,"-6"-28"-5429,-22 28-670,38-84 642,-5-3 1,8-44-930,-28 88 210,-3 2 44,-12 48-240,-1 0 0,0 0 0,1 0 0,-1 0 1,0 1-1,0-1 0,0 0 0,0 0 0,-1 0 1,1 0-1,-1 0 0,1 1 0,-1-1 0,1 0 0,-1 0 1,0 1-1,0-1 0,0 0 0,0 1 0,0-1 1,0 1-1,0-1 0,-1 1 0,1 0 0,-1-1 0,1 1 1,-1 0-1,1 0 0,-1 0 0,1 0 0,-1 0 1,0 0-1,0 1 0,1-1 0,-1 1 0,0-1 0,0 1 1,0-1-1,0 1 0,0 0 0,1 0 0,-1 0 1,0 0-1,0 0 0,0 1 0,0-1 0,0 1 0,1-1 1,-1 1-1,0-1 0,0 1 0,0 0-14,-3 1 12,0 0-1,1-1 1,-1 2 0,1-1-1,-1 1 1,1-1-1,0 1 1,0 0 0,0 0-1,1 1 1,-1-1 0,1 1-1,0 0 1,0 0-1,0 0 1,0 0 0,-1 3-12,-10 19 80,0 0 1,2 0 0,1 1 0,-7 25-81,16-44 19,-31 90 490,4 1 0,-10 77-509,38-174 6,0 1 0,0-1 0,0 0 0,1 1 0,-1-1 0,1 1 0,-1-1 0,1 1 0,0-1 0,0 1 0,0-1 0,0 1 0,1-1 0,-1 1 0,1-1 0,-1 1 1,1-1-1,0 0 0,0 1 0,0-1 0,0 0 0,0 0 0,1 0 0,-1 1 0,1-1 0,-1-1 0,1 1 0,0 0 0,0 0 0,-1-1 0,1 1 0,0-1 0,1 1 0,-1-1 0,0 0 0,2 1-6,2-1-71,0 0-1,0-1 1,0 0-1,0 0 1,0 0-1,0-1 0,0 0 1,0 0-1,0 0 1,0-1-1,0 0 1,0 0-1,-1 0 1,1-1-1,-1 0 72,81-61-4815,-23-11 309,-4-15-1190</inkml:trace>
  <inkml:trace contextRef="#ctx0" brushRef="#br0" timeOffset="296586.493">23451 3959 6969,'0'2'272,"1"0"0,-1-1-1,0 1 1,1-1-1,-1 1 1,0 0-1,0 0 1,0-1-1,0 1 1,-1 0-1,1-1 1,0 1-1,-1-1 1,1 1-1,-1 0 1,0-1 0,1 1-1,-1-1 1,0 1-1,0-1 1,0 0-1,0 1 1,0-1-1,0 0 1,0 0-1,-1 1-271,-3 4 725,-86 115 3546,40-34-3082,4 3-1,-1 13-1188,41-89 77,3-6-37,0-1 0,1 1 0,0-1 0,0 1 0,1 0 0,0 0 0,0 1 0,1-1 0,0 5-40,1-12 1,0-1-1,0 1 0,1 0 0,-1-1 0,0 1 1,1-1-1,-1 1 0,0-1 0,1 1 0,-1-1 1,1 1-1,-1-1 0,0 1 0,1-1 0,0 0 1,-1 1-1,1-1 0,-1 0 0,1 1 0,-1-1 1,1 0-1,0 0 0,-1 0 0,1 1 1,-1-1-1,1 0 0,0 0 0,-1 0 0,1 0 1,0 0-1,-1 0 0,1 0 0,-1 0 0,1 0 1,0-1-1,-1 1 0,1 0 0,0 0 0,-1-1 1,1 1-1,-1 0 0,1-1 0,0 1 0,1-1-6,3 0-4,0-1 1,-1 0-1,1 0 0,-1-1 0,0 1 1,1-1-1,-1 0 0,0 0 0,-1-1 1,1 1-1,0-1 0,2-3 10,0 0-18,126-113-344,-131 118 356,1 0 1,0 0 0,0 0 0,0 0-1,0 1 1,0-1 0,0 1 0,1-1-1,-1 1 1,0 0 0,1 0 0,-1 0 0,1 0-1,-1 0 1,1 1 0,-1-1 0,1 1-1,0-1 1,-1 1 0,1 0 0,0 0-1,-1 0 1,1 1 0,0-1 0,-1 1 0,1-1-1,-1 1 1,1 0 0,-1 0 0,1 0-1,-1 0 1,0 0 0,1 1 0,-1-1-1,0 1 1,0-1 0,0 1 0,0 0 0,0 1 5,7 3-13,0 1 0,-1 0 0,0 0 0,-1 1 0,0 0 0,0 1 0,0 0 1,-1 0-1,-1 0 0,1 0 0,-1 1 0,-1 0 0,0 0 0,-1 1 1,0-1-1,0 0 0,-1 2 13,-17 33-9,9-36 42,2-1-9,-1-1 1,1 0 0,-1 0-1,-1 0 1,1 0 0,-1-1 0,0 0-1,-1 0 1,1-1 0,-1 1-1,0-1 1,-1-1 0,1 0-1,-1 0 1,0 0 0,0-1-1,0 0 1,0 0 0,0-1-1,-1 0 1,1-1 0,-1 0-25,-49-14-5359,35 0 1392</inkml:trace>
  <inkml:trace contextRef="#ctx0" brushRef="#br0" timeOffset="297173.792">24161 4100 8170,'2'-8'146,"9"-32"1185,1 0 1,2 1-1,2 0 1,4-5-1332,-14 33 505,17-40 952,-22 50-1423,-1 0-1,0 0 1,0 0-1,1 0 0,-1 0 1,0 1-1,0-1 1,0 0-1,0 0 0,0 0 1,0 0-1,0 0 1,0 0-1,-1 0 0,1 1 1,0-1-1,0 0 1,-1 0-1,1 0 0,-1 0 1,1 1-1,-1-1 1,1 0-1,-1 0 0,1 1 1,-1-1-1,1 0 1,-1 1-1,0-1 0,0 1 1,1-1-1,-1 1 1,0-1-1,0 1 0,1-1 1,-1 1-1,0 0 1,0 0-1,0-1 1,0 1-1,0 0 0,1 0 1,-1 0-1,0 0 1,0 0-1,0 0 0,-1 0-33,-13 1 115,-1 1 1,1 1-1,-1 0 0,1 1 0,0 0 0,1 1 0,-1 1 0,1 1 1,0 0-1,1 0 0,-1 2 0,1 0 0,1 0 0,0 1 0,0 0 0,1 1 1,1 1-1,-5 4-115,10-10 6,1-1 1,-1 1 0,1 0-1,0 0 1,0 0 0,0 1-1,1-1 1,0 1 0,1 0-1,-1 0 1,1 0 0,0 0-1,1 0 1,0 0 0,0 1-1,1-1 1,0 0 0,0 1-1,1 3-6,-1-9 1,1 1-1,0-1 1,-1 0-1,1 0 1,0 0-1,0 0 1,1-1-1,-1 1 1,0 0-1,0 0 1,1-1-1,-1 1 1,1-1-1,0 1 1,-1-1-1,1 0 1,0 1-1,0-1 1,0 0-1,0 0 0,0 0 1,0-1-1,0 1 1,0 0-1,0-1 1,0 1-1,1-1 1,-1 0-1,0 0 1,0 0-1,0 0 1,1 0-1,-1 0 1,0-1-1,0 1 1,0-1-1,0 1 1,0-1-1,0 0 1,0 0-1,0 0 0,1 0 0,66-11 31,-60 10-33,1 1-1,0 0 0,-1 0 1,1 1-1,-1 0 1,1 1-1,-1 0 1,1 0-1,-1 1 1,1 1-1,-1-1 0,0 2 1,7 2 2,-7-1-7,1 0-1,-1 0 1,0 1 0,-1 0-1,1 0 1,-1 1 0,0 1-1,-1-1 1,0 1 0,0 0 0,0 1-1,-1-1 1,-1 1 0,1 1-1,-2-1 8,4 12 9,-2 1-1,-1-1 1,0 1-1,-2 0 1,-1 0-1,0 1 1,-2-1-1,0 0 1,-2 0-1,0 1 1,-4 10-9,4-21 128,-1-1-1,0 0 1,-1 1 0,0-2-1,-1 1 1,0 0 0,-1-1 0,-3 5-128,6-11 83,1 0-1,-1 0 1,-1 0 0,1 0 0,0 0 0,-1-1 0,0 0 0,0 0 0,0 0 0,0 0 0,0-1 0,0 1 0,-1-1 0,1 0 0,-1-1-1,0 1 1,0-1 0,1 0 0,-1 0 0,0 0 0,-3 0-83,5-2 2,-1 1-1,1-1 1,0 0 0,-1 0-1,1 0 1,0 0 0,-1-1-1,1 0 1,0 1 0,0-1-1,0 0 1,0 0 0,1-1-1,-1 1 1,0 0 0,0-2-2,-1 0-35,-1 1-159,1-1 0,0 1 0,0-1-1,0 0 1,0-1 0,1 1 0,0-1 0,-1 1 0,2-1 0,-1 0-1,0 0 1,1 0 0,0 0 0,1-1 0,-1 1 0,1-1 0,0 1-1,0-1 1,0 0 194,4-43-3937,9 28-205</inkml:trace>
  <inkml:trace contextRef="#ctx0" brushRef="#br0" timeOffset="297638.961">24680 4329 7714,'46'-167'6080,"-45"160"-5799,0 0 0,0-1 0,0 1 1,-1-1-1,0 1 0,-1-1 1,1 1-1,-1-1 0,-1 1 0,0 0 1,0-2-282,1 7 46,0 1 1,1-1 0,-1 1 0,0 0-1,0-1 1,0 1 0,0 0-1,-1 0 1,1 0 0,0 0 0,0 0-1,-1 0 1,1 0 0,-1 0 0,1 0-1,-1 1 1,1-1 0,-1 0 0,1 1-1,-1 0 1,1-1 0,-1 1 0,0 0-1,1 0 1,-1 0 0,0 0-1,1 0 1,-1 0 0,0 0 0,1 0-1,-1 1 1,1-1 0,-1 1 0,1-1-1,-1 1 1,1 0 0,-1-1 0,1 1-1,-1 0 1,1 0 0,0 0-1,-1 0 1,1 0 0,0 0 0,-1 2-47,-2 3 13,0 0 0,0 0 0,1 1 0,-1-1 0,2 1 0,-1 0 0,1 0 0,0 0 1,0 0-1,1 1 0,0-1 0,0 0 0,1 1 0,0-1 0,0 0 0,0 1 0,1-1 0,0 0 0,1 1 1,0-1-1,0 0 0,0 0 0,1 0 0,0-1 0,1 1 0,-1-1 0,4 5-13,-5-10 0,0 0 0,1 1-1,-1-1 1,0-1 0,1 1-1,-1 0 1,0 0 0,1-1-1,-1 0 1,1 1 0,-1-1-1,1 0 1,-1 0 0,1 0 0,-1-1-1,1 1 1,-1 0 0,1-1-1,-1 0 1,0 1 0,1-1-1,-1 0 1,0 0 0,0-1 0,1 1-1,-1 0 1,1-2 0,-3 3 0,16-11 11,0 0 0,-2-1 0,1-1 1,-2 0-1,1-1 0,-2 0 0,0-1 0,-1 0 0,0-1 0,-1 0 0,-1-1 0,1-5-11,-8 19-2,-2 2 1,0 1-1,0-1 0,0 0 0,0 1 0,0-1 0,1 0 0,-1 0 0,0 1 0,0-1 0,1 0 0,-1 1 1,1-1-1,-1 0 0,0 1 0,1-1 0,-1 1 0,1-1 0,-1 1 0,1-1 0,0 1 0,-1-1 1,1 1-1,-1-1 0,1 1 0,0 0 0,-1-1 0,1 1 0,0 0 0,0 0 0,-1 0 0,1-1 1,0 1-1,0 0 0,-1 0 0,1 0 0,0 0 0,0 0 0,-1 0 0,1 0 0,0 1 0,-1-1 2,28 93-168,29 233-126,-55-311 286,25 229 290,-41-27 1212,-16-58-462,30-158-1012,0 1-1,0-1 0,0 1 0,0-1 0,0 1 1,0-1-1,-1 1 0,1 0 0,-1-1 0,1 1 1,-1-1-1,1 0 0,-1 1 0,0-1 1,1 1-1,-1-1 0,0 0 0,0 0 0,0 1 1,0-1-1,0 0 0,-1 0 0,1 0 0,0 0 1,0 0-1,-1 0 0,1-1 0,-1 1 1,1 0-1,0-1 0,-1 1 0,1-1 0,-1 1 1,0-1-1,1 0 0,-1 0 0,1 0 0,-1 0 1,1 0-1,-1 0 0,0 0 0,1 0 1,-1 0-1,1-1 0,-1 1 0,1-1 0,-1 1 1,1-1-1,-1 0-19,-7-10 45,1 0 1,0-1-1,1 0 0,0-1 1,1 0-1,0 0 0,1 0 1,1 0-1,-3-13-45,2 10 4,-5-14-148,2 0 0,2 0 0,0 0 0,2-1 0,1 0 0,2 0 0,1 1 0,1-1 0,4-19 144,-3 42-199,-1 0 1,2 1-1,-1-1 1,1 1-1,0 0 1,1 0 0,-1 0-1,2 0 1,-1 1-1,1 0 1,-1-1-1,2 2 1,0-2 198,19-23-1441,63-85-5533,-34 43 2753</inkml:trace>
  <inkml:trace contextRef="#ctx0" brushRef="#br0" timeOffset="298003.6">25323 3930 10698,'-59'-11'8343,"-31"36"-7086,74-19-828,2-1-325,8-4-79,1 1 0,0-1 1,-1 1-1,1 1 0,0-1 0,0 1 1,1-1-1,-1 1 0,0 1 0,1-1 1,0 1-1,-4 3-25,8-6 0,0 0 0,0 0-1,0 0 1,1 0 0,-1 0 0,0 0 0,1 0 0,-1 0 0,0-1 0,1 1-1,-1 0 1,1 0 0,-1 0 0,1 0 0,0-1 0,-1 1 0,1 0 0,0-1 0,-1 1-1,1-1 1,0 1 0,0 0 0,0-1 0,0 0 0,-1 1 0,1-1 0,0 1-1,0-1 1,0 0 0,0 0 0,0 0 0,0 1 0,0-1 0,0 0 0,0 0-1,0 0 1,0-1 0,0 1 0,0 0 0,0 0 0,0 0 0,-1-1 0,2 1 0,246-23-2064,-113 32 1480,-132-9 582,0 1 1,0-1-1,0 0 0,1 1 0,-1-1 0,0 1 0,0 0 0,0 0 1,0 0-1,0 1 0,0-1 0,-1 1 0,1-1 0,0 1 0,-1 0 1,1 0-1,-1 0 0,0 0 0,1 1 0,-1-1 0,0 1 0,0-1 1,-1 1-1,1 0 0,0 0 0,-1-1 0,0 1 0,0 0 0,0 0 1,0 0-1,0 1 0,-1-1 0,1 0 2,-12 98 644,4-62-251,-2-1 1,-2 1-1,-2-2 1,-1 0-1,-2-1 1,-1 0-1,-7 7-393,21-38 39,2-3-14,0 1-1,0 0 0,-1 0 0,1-1 1,-1 1-1,1-1 0,-1 0 0,0 1 1,0-1-1,0 0 0,-1 0 0,1 0 1,0 0-1,-1-1 0,1 1 0,-1-1 0,0 1 1,1-1-1,-1 0 0,0 0 0,0 0 1,0 0-1,0-1 0,0 1 0,-1-1-24,0-1-83,0-1 0,1 0 0,-1 0-1,1 0 1,-1-1 0,1 1-1,-1-1 1,1 0 0,0 0-1,1 0 1,-1 0 0,0 0-1,1 0 1,-1-1 0,1 0 0,0 1-1,1-1 1,-1 0 0,0 0-1,1 0 1,0 0 0,0 0-1,0 0 1,1 0 0,-1 0-1,1 0 1,0-1 0,0 1 0,1-3 83,-1 6-34,-9-77-3910,4-9-436</inkml:trace>
  <inkml:trace contextRef="#ctx0" brushRef="#br0" timeOffset="298758.378">25710 3354 10346,'-29'84'6391,"-5"46"-4567,25-86-1422,3 1 0,1 0 0,2 0 0,3 11-402,0-41 60,1-1-1,1 1 1,0-1-1,1 1 1,0-1-1,1 0 1,1 0-1,0-1 1,1 1-1,1-1 1,0 0-1,0-1 1,1 0-1,1 0 1,1 0-60,-9-10 3,0 0 1,1 0-1,-1 0 1,1 0-1,0 0 0,0-1 1,0 1-1,0 0 1,0-1-1,0 0 1,0 1-1,0-1 1,0 0-1,1 0 0,-1 0 1,0-1-1,1 1 1,-1 0-1,1-1 1,-1 0-1,1 1 0,-1-1 1,1 0-1,-1 0 1,0-1-1,1 1 1,-1 0-1,1-1 1,-1 0-1,1 1 0,-1-1 1,0 0-1,0 0 1,1 0-1,-1-1 1,0 1-1,0 0 1,0-1-4,3-5-57,-1-1 0,0 0 0,0 0 0,0 0 0,-1-1 0,-1 1 0,1-1 0,-1 1 1,-1-1-1,0 0 0,0 0 0,0 0 0,-1 0 0,-1 0 0,1 1 0,-2-1 1,1 0-1,-1 0 0,0 1 0,-1-1 0,0 1 0,0 0 0,-2-2 57,25 53-751,-15-35 770,0-1-1,1 1 1,0-1-1,0 0 1,0-1 0,1 1-1,0-1 1,1-1-1,-1 1 1,1-1-1,0 0 1,0-1-1,1 0 1,-1 0-1,1-1 1,0 0-1,4 0-18,0 0 35,1 0-1,0 0 1,1-2 0,-1 0-1,0 0 1,0-2-1,0 1 1,1-2 0,-1 0-1,0-1 1,0 0-1,-1-1 1,1 0 0,-1-1-1,0-1 1,0 0-1,-1-1 1,1 0 0,0-2-35,-10 7 17,-1 0 0,1 0 0,-1 0 0,1 0 0,-1-1 0,0 1 1,0 0-1,0-1 0,0 0 0,-1 1 0,1-1 0,-1 0 0,1 0 0,-1 0 1,0 0-1,0 0 0,-1 0 0,1-1 0,-1 1 0,1 0 0,-1 0 0,0 0 1,0-1-1,0 1 0,-1 0 0,1 0 0,-1 0 0,1 0 0,-1 0 0,0-1 1,-1 1-1,1 1 0,0-1 0,-1 0 0,1 0 0,-1 0 0,0 1 0,0-1-17,1 3 4,1-1-1,-1 1 0,0 0 0,1-1 0,-1 1 1,1 0-1,-1-1 0,0 1 0,1 0 1,-1 0-1,0 0 0,0-1 0,1 1 0,-1 0 1,0 0-1,1 0 0,-1 0 0,0 1 0,1-1 1,-1 0-1,0 0 0,0 0 0,1 0 1,-1 1-1,1-1 0,-1 0 0,0 1 0,1-1 1,-1 0-1,1 1 0,-1-1 0,0 1 0,1-1 1,-1 1-1,1-1 0,0 1 0,-1-1 1,1 1-1,-1-1 0,1 1 0,0 0 0,-1-1 1,1 1-1,0 0 0,0-1 0,0 1 0,0 0 1,-1-1-4,-9 36 39,9-32-36,0 0 0,0 0-1,1 0 1,0 0 0,0 0 0,0 0 0,0 0 0,1-1 0,-1 1 0,1 0 0,0 0-1,0 0 1,0 0 0,1-1 0,0 1 0,-1-1 0,1 1 0,0-1 0,1 1 0,-1-1 0,1 0-1,-1 0 1,1 0 0,0-1 0,0 1 0,0-1 0,0 1 0,0-1 0,1 0 0,1 1-4,7 0 4,-1-1 0,0 1 0,1-2 0,0 0 0,-1 0-1,1-1 1,0 0 0,-1-1 0,1 0 0,0-1-1,4-2-2,-14 4 0,40-9 41,1-3 0,-2-1 0,0-2 0,18-9-41,22-9 44,-80 33-45,0-1-1,0 1 1,0-1-1,0 1 1,0 0-1,0-1 1,0 1-1,0 0 1,0 0-1,0 0 1,0 0-1,0 0 0,0 0 1,0 0-1,0 0 1,0 0-1,0 0 1,0 0-1,0 1 1,0-1-1,0 0 1,0 1-1,-1-1 1,1 1-1,0-1 1,0 1-1,0-1 1,0 1-1,-1-1 1,1 1-1,0 0 1,-1 0-1,1-1 1,0 1-1,-1 0 1,1 0-1,-1 0 0,1 0 1,-1 0-1,0 0 1,1-1-1,-1 1 1,0 0-1,1 0 1,-1 0-1,0 0 1,0 1 1,1 1 2,8 32-51,-9-32 50,0 1-1,1-1 0,-1 1 0,1-1 1,0 0-1,0 1 0,0-1 0,0 0 1,0 0-1,1 1 0,0-1 0,-1 0 1,1-1-1,0 1 0,1 0 1,-1 0-1,0-1 0,1 1 0,-1-1 1,1 0-1,0 0 0,2 1 0,8-1 6,0 0-1,1-1 0,-1-1 1,0 0-1,1 0 1,-1-2-1,0 0 1,0 0-1,0-1 0,0-1 1,-1 0-1,1-1 1,-1 0-1,0-1 0,0 0 1,0-1-6,17-8 17,-1-2 1,-1 0 0,0-2-1,-1-1 1,-2-1-1,6-6-17,-30 28-2,0-1 0,0 0-1,0 0 1,0 0 0,0 0 0,0 1-1,0-1 1,0 0 0,0 0-1,1 0 1,-1 0 0,0 1-1,0-1 1,0 0 0,0 0 0,1 0-1,-1 0 1,0 0 0,0 0-1,0 0 1,0 1 0,1-1 0,-1 0-1,0 0 1,0 0 0,0 0-1,1 0 1,-1 0 0,0 0 0,0 0-1,0 0 1,1 0 0,-1 0-1,0 0 1,0 0 0,0 0 0,1 0-1,-1 0 1,0-1 0,0 1-1,0 0 1,1 0 0,-1 0 0,0 0-1,0 0 1,0 0 0,0 0-1,0-1 1,1 1 0,-1 0 0,0 0-1,0 0 1,0 0 0,0-1 2,-8 26-77,4-12 63,3-8 10,-2-1 5,2 0 0,-1 0 0,0 1 0,1-1 1,0 0-1,0 1 0,0-1 0,1 0 0,-1 1 1,1-1-1,0 1 0,0-1 0,1 1 0,-1-1 0,1 1 1,0-1-1,0 0 0,0 1 0,1-1 0,0 0 1,0 0-1,0 0 0,0 0 0,0 0 0,1-1 0,0 1 1,-1-1-1,3 2-1,2-2-97,0 0 0,0-1 0,1 1 0,-1-2 0,0 1 0,1-1 0,0 0 1,-1 0-1,1-1 0,0 0 0,-1 0 0,8-2 97,33-4-3587</inkml:trace>
  <inkml:trace contextRef="#ctx0" brushRef="#br0" timeOffset="299522.428">19110 6200 9138,'-2'-4'652,"1"3"-553,1 1 1,-1-1-1,0 1 1,1-1 0,-1 0-1,1 1 1,-1-1 0,1 0-1,-1 1 1,1-1 0,0 0-1,-1 0 1,1 1 0,0-1-1,0 0 1,0 0-1,-1 0 1,1 0 0,0 1-1,0-1 1,0 0 0,0 0-1,0 0 1,0 0 0,1 1-1,-1-1 1,0 0 0,0 0-1,1 0 1,-1 1-1,0-1 1,1 0 0,-1 0-1,1 1 1,-1-1 0,1 0-1,-1 1 1,1-1 0,-1 0-1,1 1 1,0-1 0,-1 1-1,1-1 1,0 1-1,-1 0 1,1-1 0,0 1-1,0-1 1,0 1 0,-1 0-1,1 0 1,0 0 0,0-1-1,0 1 1,0 0-100,117-10 239,347 15-327,-235-11 69,116-26 12,215-52 7,500-127 6,35 24 6,-375 76 378,-157-27 771,368-51-431,-483 85-518,-80 15-90,-138 48-125,-81-10-378,-57 2-831,-49 21-1945</inkml:trace>
  <inkml:trace contextRef="#ctx0" brushRef="#br0" timeOffset="305342.096">26334 1633 8194,'-40'-10'4937,"2"-1"-4409,-50-13-528,8 3-16,-7 4-128,10 5 64,3 9-88,5 3 112,-16 3-56,5 1 120,-29 8-160,3 8 48,-31 3-2537,7-2 745</inkml:trace>
  <inkml:trace contextRef="#ctx0" brushRef="#br0" timeOffset="306888.488">22621 1799 8226,'-673'16'5389,"-39"23"-5537,-14-17-2006,0-22 659,12-16 3270,4-12-517,42-9-597,4 1-146,12 14-40,-19 18-347,4 19-127,10 7 26,24 4 146,-2 25-62,385-22-88,-159 42-23,-283 115-21,680-183 20,-663 198 217,507-147 102,3 8 0,-128 67-318,99-25 368,-152 110-368,-128 121-5,312-205-90,-95 103 95,94-69-128,-40 61 128,150-160-20,4 3 0,2 1 0,3 3 0,-16 38 20,36-63-5,2 0 0,2 1-1,-10 37 6,18-37 4,1 0-1,3 1 1,2 0 0,1 0-1,4 1 1,1 0-4,5 16 14,3 0 1,2 0 0,4-1-1,14 39-14,24 58-58,31 56 58,-50-141-58,2-2 1,4-2 0,3-1-1,6 2 58,19 17-73,3-3 0,77 71 73,-82-94 15,3-4 1,3-2 0,2-3-1,5-2-15,29 10 33,2-4-1,2-6 1,35 9-33,46 12 76,191 46-76,271 31 8,40-28-102,-340-78-96,58-13 190,-114-24-263,233-25 263,376-79-235,-1-24 215,25 4 19,15-5 44,35-5-29,11-26 2,18-54-40,-72-32 42,-63 26 62,-74 35 150,-37-18-88,-56-18-96,-50 9 48,-466 142-21,-3-8 0,24-21-73,334-185-173,-456 228 122,135-78-101,-170 82 147,-2-2 1,-2-2-1,-2-3 0,-3-2 0,-2-1 0,33-52 5,23-36 103,-22 9 81,102-117 900,-160 213-688,-1-1 0,-2 0 0,-2-2 0,11-39-396,-14 33 103,-2 0-1,-2-1 1,-2 0-1,-3-1 1,-1 1-1,-3-28-102,-7-23-597,-5 0 1,-5 2-1,-3 0 0,-4 1 1,-24-54 596,46 142-25,-21-65-243,-3 1 1,-3 1 0,-2 2 0,-9-7 267,4 22-35,-3 1 0,-2 2 0,-2 2 0,-44-38 35,0 3 135,-3 5 0,-3 3-1,-5 4-134,-67-34 282,-4 8-1,-4 6 0,-129-43-281,-40 10 202,55 37-8,-253-41-194,166 63-98,-276-8 98,131 48-1147,-210 29 1147,11 30-2685,4 12 22</inkml:trace>
  <inkml:trace contextRef="#ctx0" brushRef="#br0" timeOffset="315323.764">11052 8270 8002,'-159'-10'4765,"-77"38"-2994,160-16-1673,1-3 1,-45-2-99,36-8 29,50-2 113,0 2 1,0 2 0,-1 1-1,1 1 1,0 2-1,1 2 1,-18 6-143,24-3 129,1 2-1,0 0 1,1 2-1,1 1 1,0 0-1,1 2 1,1 1 0,0 1-1,1 1 1,0 2-129,15-16-2,1 0 0,-1 1 0,1 0-1,1 0 1,-1 1 0,1-1 0,0 1 0,1 0 0,0 0 0,0 0 0,1 0 0,0 1 0,0-1 0,1 1 0,0-1 0,0 1 0,1 6 2,3 7-11,1-1 1,1 0-1,0-1 1,2 1-1,0-1 0,1-1 1,1 1-1,1-1 1,1-1-1,1 0 0,0 0 1,1-1-1,1-1 1,0 0-1,1-1 1,1-1-1,15 11 11,-1-6 3,0-1 1,1-2 0,0-1-1,2-2 1,-1-1-1,2-1 1,-1-2-1,7-1-3,80 27 20,-2 0-19,1-6 1,2-4-1,1-6 0,42-2-1,120-12-14,-198-8 12,-1-4 0,-1-3 1,0-4-1,16-7 2,-2-3 87,1 5-1,1 4 1,55 1-87,-96 13 29,0-3 0,0-2 0,0-3 1,-1-2-1,-1-3 0,0-3 0,51-22-29,-62 17 0,-2-3 0,-1-2 0,-1-2 0,-1-1 0,30-31 0,-63 54 17,0 0 1,0-1-1,-1 0 1,0 0-1,-1-1 0,0 1 1,0-2-1,-1 1 1,0 0-1,0-1 0,-1 0 1,0 0-1,-1-1 0,-1 1 1,1 0-1,-1-1 1,-1 0-1,0 1 0,-1-1 1,0 0-1,0 0 1,-1 1-1,-1-1 0,0 0 1,0 1-1,-1 0 0,-2-6-17,-7-6 169,0 1 0,-1 0-1,-1 1 1,-1 1-1,-1 0 1,-1 1-1,0 1 1,-1 0 0,-1 2-1,-18-13-168,10 9 157,0 1 0,-2 1 0,0 2 0,0 1 0,-2 1 0,-28-8-157,-12 1 68,0 3 1,-2 3-1,-72-4-68,-21 15-676,1 6 0,0 8 0,-49 14 676,185-22-271,-229 24-3249,-58 0-122</inkml:trace>
  <inkml:trace contextRef="#ctx0" brushRef="#br0" timeOffset="324117.007">12942 8685 8330,'-5'-1'243,"1"-2"32,-1 1 0,0 0 0,0 0 0,0 1 0,1 0-1,-1-1 1,0 2 0,-1-1 0,1 1 0,0-1 0,0 1 0,0 1 0,0-1 0,0 1 0,0 0 0,0 0 0,0 0 0,-3 2-275,2 1 35,1 0 1,0 0-1,0 1 1,1 0 0,-1 0-1,1 0 1,0 0 0,0 1-1,1-1 1,0 1 0,-3 6-36,-20 49 28,2 0 0,4 2 0,2 1 1,2 0-1,-1 29-28,-6 70 30,7 1 0,7 1 0,7-1 0,16 110-30,6 71 33,-17-288-39,3 1 0,2-1 0,3 0 0,2-1 0,3 0 0,5 8 6,2-14 36,2-1-1,1-2 1,17 20-36,-15-24 18,2-1-1,1-1 1,2-2-1,2-2 1,1-1-1,2-2 1,16 10-18,-35-33 3,0 0 1,1-2-1,0 0 1,0-1-1,1-1 1,0-2-1,1 0 1,-1-1-1,1 0 1,0-2-1,7-1-3,1 0 11,0-1-1,0-2 0,0-1 0,0-2 0,-1 0 0,1-2 0,-1-2 0,-1 0 0,0-2 0,0-1 0,-1-1 0,11-8-10,44-30 31,-1-5 0,-4-2 0,10-13-31,-47 38 9,169-133 30,-150 120-1,-2-3 1,-3-2 0,44-52-39,-52 41 74,-2-2 0,-4-2 0,-2-1 1,-4-2-1,-2-1 0,-4-2 0,-3 0 0,9-45-74,-25 84 27,-1 0-1,-1 0 0,-2-1 0,-1 0 1,-2 0-1,-1 0 0,-2 0 0,-1 0 1,-2 0-1,-4-18-26,0 14 95,-1 0 1,-2 1-1,-1 0 1,-2 1-1,-2 0 0,-1 1 1,-2 1-1,-1 1 1,-2 0-1,-1 2 1,-3-2-96,-28-22 308,-2 3 1,-2 2 0,-3 3 0,-48-28-309,52 37 76,-2 3 1,-1 3 0,-2 2 0,-1 2 0,-1 4 0,-10 0-77,-4 3-27,-1 3 0,-1 3-1,-1 4 1,0 4 0,-77 3 27,89 7-280,1 3-1,-1 3 1,1 3 0,1 3-1,-23 9 281,-148 66-1447,-29 50-1748,10 11-243</inkml:trace>
  <inkml:trace contextRef="#ctx0" brushRef="#br0" timeOffset="338968.662">15103 10506 5145,'-3'-1'468,"2"-1"-314,0 1 0,0 0 0,0-1 0,-1 1 0,1 0 0,-1 0 0,1 0 0,-1 0 0,1 0 0,-1 0 0,1 1 1,-1-1-1,0 0 0,1 1 0,-1 0 0,0-1 0,1 1 0,-1 0 0,0 0 0,0 0 0,1 0 0,-1 0 0,0 0 0,0 0 0,1 0 0,-1 1 0,0-1 0,1 1 0,-1-1 0,0 1 0,1 0 0,-1 0 0,1 0 0,-1 0 0,1 0 0,-1 0 0,1 0 0,0 0 0,0 0 1,-2 2-155,-2 12 44,-1 0 0,2 1 1,0 0-1,1 0 1,0 0-1,1 15-44,-3 12 30,-19 191 106,8 54-136,-5 75 24,-14 2 26,15-133 164,11 1-1,9 0 0,15 46-213,14 7 143,25 446-23,-45-567-9,6 121 176,49 484-154,-29-480-98,-15-65 151,-8 15-186,-1 7 358,-10-219-315,2-1 0,1 0 0,1-1 0,1 1 1,1-1-1,1 0 0,2-1 0,3 8-43,1 0 21,-1 0 0,-2 1-1,-1 1 1,-2 0 0,-1 0 0,-2 2-21,34 138 22,-32-159-25,0 0 0,1 0 0,1-1 1,1 0-1,0 0 0,1-1 0,0-1 0,8 7 3,-7-7 1,3 4 4,2 0-1,0-1 0,0-1 0,2-1 0,-1 0 0,2-2 1,0 0-1,1-1 0,0-1 0,0-1 0,1-1 0,0 0 0,0-2 1,1-1-1,0-1 0,0 0 0,0-2 0,0-1 0,0-1 0,1-1 1,-1 0-1,0-2 0,0-1 0,0-1 0,-1-1 0,0-1 1,6-3-5,8-9 16,-1-3 0,-1 0 0,-1-3 0,-1 0 0,-1-2 0,-2-1 0,5-8-16,-3 3 14,2 2 0,1 1-1,1 2 1,2 1 0,29-15-14,-41 29 1,0 0 0,-1-2 0,0-1 1,-2 0-1,1-2 0,-2 0 0,-1-2 0,3-4-1,18-27 6,-3-2 0,-1-2 0,-4-1 0,-2-2 0,14-35-6,-23 41 14,-3-1 0,-1 0 1,-3-1-1,-3-1 1,2-26-15,19-424 78,-33 500-78,-7-654 35,-2 394-32,-47-929 57,5 213-14,38 501-22,13 259 52,-11 1 0,-10-8-76,15 186 156,-1 0 0,-3 0 0,-2 0-1,-1 1 1,-6-8-156,-5-8 230,4 7-93,-2 2 0,-2 0 1,-26-39-138,-39-4 54,57 64-43,-195-159 97,31 27-20,178 145-49,-1 2 1,0 0-1,-1 2 1,0 0-1,0 1 1,-1 0-1,-1 2 0,1 1 1,-7-1-40,-3 2 31,1 2 0,-1 1 0,0 1-1,0 2 1,0 1 0,1 1 0,-1 2 0,1 1 0,0 1 0,1 1 0,-8 5-31,-27 12-59,1 4 0,1 2 0,2 3 0,1 2 0,-35 30 59,28-16-1173,18-18-1964</inkml:trace>
  <inkml:trace contextRef="#ctx0" brushRef="#br0" timeOffset="346341.146">15114 12072 6961,'-2'-1'117,"0"0"-1,0 1 0,0-1 0,0 1 0,0-1 0,0 1 0,0 0 0,0 0 0,0 0 0,0 0 1,0 0-1,0 0 0,-1 1 0,1-1 0,1 1 0,-1-1 0,0 1 0,0 0 0,0-1 0,0 1 1,0 0-1,1 1 0,-1-1 0,0 0 0,1 0 0,-1 1 0,1-1 0,-1 1 0,1-1 0,0 1 1,-1-1-1,1 1 0,0 0 0,0 0 0,0 0 0,0 1-116,-14 41 125,2 1 0,2 1 0,2-1 0,2 2 0,-1 34-125,8-79 7,-4 85 280,3 1-1,5-1 1,14 81-287,4 109 331,-11 339 495,9-267-752,-24-1 180,-26 11 123,-5 46-184,2 485 500,33-811-611,-1-11-32,3 1-1,3-1 0,10 53-49,-13-112 2,-1 1 0,2-1 0,-1 0-1,1 0 1,0 0 0,1-1 0,0 1-1,0-1 1,1 0 0,0 0 0,1 0-1,-1-1 1,1 1 0,1-1 0,0-1-1,5 5-1,14 4-2,2-2 1,0 0-1,0-2 0,1-1 0,0-1 0,1-1 0,30 3 2,20-2 24,2-4 0,-1-3 1,0-4-1,0-4 0,0-2 0,62-17-24,33 0 18,106-6 3,-247 30-19,0-2-1,0-2 1,0-1 0,-1-1-1,0-2 1,0-2 0,-1-1-1,0-1 1,-1-2-1,-1-1 1,0-1 0,-2-2-1,27-22-1,68-80 94,-123 119-91,0 0 1,1 0 0,-1 0 0,1 1-1,0-1 1,0 0 0,-1 1 0,1 0-1,0-1 1,0 1 0,0 0 0,1 0-1,-1 0 1,0 0 0,0 1 0,1-1-1,-1 0 1,0 1 0,0 0 0,1-1-1,-1 1 1,1 0 0,-1 0 0,0 0-1,1 1 1,-1-1 0,0 1-1,1-1 1,-1 1 0,0 0 0,0 0-1,0 0 1,0 0 0,1 0 0,-1 0-1,1 2-3,-3-3 4,1 1-1,-1-1 0,1 1 0,0-1 0,-1 0 0,1 1 0,-1-1 1,1 0-1,0 1 0,-1-1 0,1 0 0,0 0 0,-1 1 0,1-1 1,0 0-1,-1 0 0,1 0 0,0 0 0,-1 0 0,1 0 0,0 0 1,-1 0-1,1 0 0,0 0 0,0-1 0,-1 1 0,1 0 0,0 0 1,-1-1-1,1 1 0,-1 0 0,1-1 0,0 1 0,-1 0 0,1-1 0,-1 1 1,1-1-1,-1 1 0,1-1 0,-1 1 0,0-1 0,1 0 0,-1 1 1,1-1-1,-1 1 0,0-1 0,0 0 0,1 1-3,17-36 16,-18 35-15,8-22 10,-1 1-1,-1-1 0,-1 0 1,-2-1-1,1-6-10,-1 5 6,21-334 50,-21 261-47,2-345 43,-14-10 6,-2-17-20,7-10-27,9-7 2,-2 4 3,-1 453-5,-1 1 0,-2-1-1,0 1 1,-2-1 0,-2 1-1,0 0 1,-2 0 0,-1 1-1,-1 0 1,-2 0 0,-1 1-1,-1 0 1,-1 1 0,-1 1-1,-6-7-10,-142-126 75,115 114-83,26 22 101,0 1-1,-1 1 1,-1 2-1,-1 0 1,-1 1-1,0 2 1,-1 0-1,-27-9-92,-3 10 196,0 4-1,0 2 0,-1 2 1,1 3-1,-1 2 1,0 3-1,0 3 1,1 2-1,-1 2-195,51-8 23,-504 42 1264,260-29-1066,233-12-214,-25 1 11,1 1 0,-1 3 0,1 1 0,1 3 0,-9 4-18,-3 14-24,53-28-24,0 0-1,0 0 0,0 0 0,0 0 1,0 1-1,0-1 0,0 0 0,1 0 0,-1 0 1,0 0-1,1 0 0,-1 1 0,1-1 0,-1 0 1,1 0-1,0 0 0,-1 0 0,1-1 0,0 1 1,0 0-1,-1 0 0,1 0 0,0-1 1,0 1-1,0 0 0,0-1 0,0 1 0,0 0 1,0-1-1,0 0 0,0 1 0,1-1 0,-1 0 1,0 1-1,0-1 0,0 0 0,0 0 1,1 0-1,-1 0 0,0 0 0,0 0 0,0 0 1,0-1-1,1 1 0,-1 0 0,0-1 0,0 1 1,1-1 48,34-7-3614,-2-15-225</inkml:trace>
  <inkml:trace contextRef="#ctx0" brushRef="#br0" timeOffset="347656.535">17503 11932 11042,'0'-6'426,"-1"-1"0,1 1 0,1-1 0,-1 1 0,1-1 0,0 1 0,0-1 0,1 1 0,0 0 0,0-1 0,3-4-426,71-95 930,-61 90-962,327-400 8,-12-22 26,39-132 67,-113 155-32,-230 381-69,-62 61-505,-85 96-2903,23-22 901</inkml:trace>
  <inkml:trace contextRef="#ctx0" brushRef="#br0" timeOffset="347994.565">17741 10793 9794,'-8'2'449,"5"-2"-207,-1 0-1,0 1 1,1 0 0,-1 0 0,0 0-1,1 0 1,-1 1 0,1-1 0,-1 1-1,1 0 1,0 0 0,0 0-1,0 0 1,0 0 0,0 1 0,0 0-1,1-1 1,-1 1 0,1 0 0,0 0-1,-1 2-241,-27 74 122,-60 195-120,-49 99 0,136-366-3,-13 30-2,2 0 0,1 0-1,2 1 1,2 1 0,1 0 0,2 0-1,2 0 1,1 37 3,3-68-4,0 0 1,1 0-1,0-1 1,0 1-1,1 0 0,0 0 1,0-1-1,1 0 1,0 1-1,1-1 0,-1 0 1,1 0-1,0-1 0,1 1 1,0-1-1,0 0 1,0 0-1,1-1 0,0 1 1,0-1-1,0 0 1,1-1-1,-1 0 0,1 0 1,0 0-1,0-1 1,7 2 3,4-5 8,1 0 0,0-2 0,0 0 1,-1-1-1,0-1 0,1 0 0,-2-2 1,1 0-1,0-1 0,-1-1 1,-1 0-1,1-2 0,-1 1 0,-1-2 1,14-12-9,77-56 58,-3-5 1,1-10-59,209-189-491,-215 207-1961,-12 12 123</inkml:trace>
  <inkml:trace contextRef="#ctx0" brushRef="#br0" timeOffset="350278.492">19485 8484 6401,'0'0'90,"0"1"0,0-1 0,0 1 0,0-1 0,0 1 0,0-1 1,0 1-1,0-1 0,0 1 0,-1-1 0,1 0 0,0 1 0,0-1 0,0 1 0,-1-1 0,1 1 0,0-1 0,0 0 0,-1 1 0,1-1 0,0 1 0,-1-1 0,1 0 0,-1 0 0,1 1 0,0-1 0,-1 0 0,1 1 0,-1-1 0,1 0 0,-1 0 0,1 0 0,-1 0 0,1 0 0,0 1 0,-1-1 0,1 0 0,-1 0 0,1 0 0,-1 0 0,1 0 0,-1 0 0,1 0 0,-1-1 0,1 1 0,-1 0 0,1 0 0,-1 0 0,1 0 0,-1-1 0,1 1 0,0 0 0,-1 0 0,1-1 0,-1 1 0,1 0 0,0-1 0,-1 1 0,1 0 1,0-1-1,-1 1 0,1-1 0,0 1 0,0-1-90,-6 171 728,13-46-608,6-2 0,4 0 0,6-1 1,6 0-1,4-3 0,19 35-120,-16-69 630,-36-83-612,0 0-1,0-1 1,0 1 0,0-1 0,0 1 0,1-1 0,-1 1-1,0-1 1,0 1 0,1-1 0,-1 1 0,0-1-1,1 1 1,-1-1 0,0 1 0,1-1 0,-1 0 0,1 1-1,-1-1 1,1 0 0,-1 1 0,1-1 0,-1 0 0,1 0-1,-1 1 1,1-1 0,-1 0 0,1 0 0,-1 0 0,1 0-1,-1 0 1,1 1 0,0-1 0,-1 0 0,1-1 0,-1 1-1,1 0 1,-1 0 0,1 0 0,0 0 0,-1 0 0,1 0-1,-1-1 1,1 1 0,-1 0 0,1 0 0,-1-1 0,1 1-1,-1 0 1,0-1 0,1 1 0,-1-1 0,1 1 0,-1 0-1,0-1 1,1 1 0,-1-1 0,0 1 0,1-1-1,-1 1 1,0-1 0,0 0 0,0 1 0,1-1 0,-1 1-18,31-106 1683,96-451 729,-6 57-2048,-59 294-290,-30 119-96,-32 87-32,0 0 0,0 0-1,0 1 1,0-1 0,0 0-1,1 0 1,-1 0 0,0 1-1,0-1 1,0 0 0,1 0-1,-1 0 1,0 0 0,0 0-1,0 0 1,1 1 0,-1-1-1,0 0 1,0 0 0,1 0-1,-1 0 1,0 0 0,0 0-1,1 0 1,-1 0 0,0 0-1,0 0 1,0 0 0,1 0-1,-1 0 1,0 0-1,0 0 1,1-1 0,-1 1-1,0 0 56,-4 27-3444,-5 6-315</inkml:trace>
  <inkml:trace contextRef="#ctx0" brushRef="#br0" timeOffset="350547.352">19826 8895 8098,'21'59'1832,"7"-3"769,14 6-2321,10-7-72,13 0 40,-3-17-168,14-8 72,-6-13-120,6-13 1200,-14-1-3952,-3-17 1703</inkml:trace>
  <inkml:trace contextRef="#ctx0" brushRef="#br0" timeOffset="353721.334">20756 8506 4537,'-64'-18'7596,"61"18"-7508,0-1 0,1 1 0,-1 0 1,1-1-1,-1 1 0,1 0 0,-1 1 0,0-1 0,1 0 0,-1 1 0,1 0 0,-1-1 0,1 1 0,0 0 0,-1 0 0,1 0 1,0 1-1,-1-1 0,1 0 0,0 1 0,0 0 0,0-1 0,1 1 0,-1 0 0,0 0 0,0 0 0,1 0 0,-1 1-88,-34 66 339,23-33-298,1 0 1,2 1-1,2 0 0,1 0 1,0 21-42,4-29 18,-1 6 42,1 0 0,2 0 0,2-1 0,0 1 0,8 34-60,-9-69 6,0 1 0,0 0 0,0 0 0,0 0 0,0 0 0,0 0 0,0 0 0,0-1 0,1 1 0,-1 0 0,0 0 0,1 0 0,-1-1 0,0 1-1,1 0 1,-1 0 0,1-1 0,0 1 0,-1 0 0,1-1 0,-1 1 0,1-1 0,0 1 0,-1-1 0,1 1 0,0-1 0,0 1 0,-1-1 0,1 0 0,0 1 0,0-1 0,0 0-1,0 0 1,-1 1 0,1-1 0,0 0 0,0 0 0,0 0 0,0 0 0,0 0-6,27-25 260,37-107 278,-42 78-364,11-28 4,4 1 1,4 2-1,3 1 0,46-57-178,-21 71 44,-69 64-43,1-1 1,-1 1-1,1-1 0,-1 1 0,0 0 0,1-1 0,-1 1 0,1 0 0,-1 0 0,1 0 0,-1 0 0,1 0 0,-1 1 1,1-1-1,-1 0 0,1 1 0,-1-1 0,0 1 0,1-1 0,-1 1 0,0 0 0,1 0 0,-1-1 0,0 1 0,0 0 1,0 0-1,0 0 0,1 0 0,-2 1 0,1-1 0,0 0 0,0 0 0,0 0 0,0 1 0,-1-1 0,1 1 0,-1-1 1,1 1-2,19 56 40,-20-57-39,35 254 339,-35-254-340,0 0 0,0-1 0,-1 1 0,1 0 0,0-1 0,0 1 0,0 0 0,0-1 0,0 1 0,0 0 0,0-1 0,0 1 0,0 0 0,0-1 0,1 1 0,-1 0 0,0-1-1,0 1 1,1 0 0,-1-1 0,0 1 0,1-1 0,-1 1 0,0-1 0,1 1 0,-1-1 0,1 1 0,-1-1 0,1 1 0,-1-1 0,1 1 0,-1-1 0,1 0 0,-1 1 0,1-1 0,0 0 0,-1 0 0,1 1 0,0-1 0,-1 0 0,1 0 0,0 0 0,-1 0 0,1 0-1,0 0 1,-1 0 0,1 0 0,0 0 0,-1 0 0,1 0 0,0 0 0,-1 0 0,1-1 0,0 1 0,-1 0 0,1-1 0,-1 1 0,1 0 0,29-37 12,-23 27 5,131-195 155,-89 154-156,-46 51-18,-1 0 0,1 0 1,-1 0-1,1 1 0,-1-1 0,1 1 0,-1-1 1,0 1-1,1 0 0,-1 0 0,0 0 1,0 0-1,0 1 0,0-1 0,0 1 1,0-1-1,0 1 0,0 0 0,0-1 1,-1 1-1,1 0 0,-1 0 0,1 0 0,-1 0 1,0 1-1,0-1 0,0 0 0,0 0 1,0 1-1,0-1 0,-1 1 0,1-1 1,-1 0-1,0 1 0,0-1 0,0 1 2,2 2 12,38 104 227,-40-107-234,1-1 0,-1 1 0,1-1 1,-1 0-1,1 1 0,0-1 1,0 0-1,0 1 0,0-1 0,0 0 1,0 0-1,0 0 0,0 0 1,0 0-1,0 0 0,0 0 0,1 0 1,-1-1-1,0 1 0,1 0 0,-1-1 1,1 1-1,-1-1 0,1 0 1,-1 1-1,1-1 0,-1 0 0,1 0 1,-1 0-1,1 0 0,-1 0 1,1 0-1,-1 0 0,1 0 0,-1-1 1,0 1-1,1-1 0,-1 1 1,1-1-1,-1 1 0,0-1 0,1 0 1,-1 0-1,1 0-5,55-48 86,-57 48-86,39-47 68,-3-1 0,-1-2 0,-3-2 0,-3-1 0,14-35-68,-23 54 0,-20 34-1,0 1 0,0-1 0,0 1 0,0 0 1,0-1-1,0 1 0,0-1 0,1 1 0,-1-1 0,0 1 0,0 0 0,0-1 0,0 1 0,1 0 0,-1-1 0,0 1 0,1 0 0,-1-1 0,0 1 0,0 0 0,1-1 0,-1 1 0,1 0 0,-1 0 0,0-1 0,1 1 0,-1 0 0,0 0 0,1 0 0,-1 0 0,1 0 0,-1-1 0,1 1 0,-1 0 0,0 0 0,1 0 0,-1 0 0,1 0 0,-1 0 0,1 0 0,-1 1 0,0-1 0,1 0 0,-1 0 1,1 0-1,-1 0 0,0 0 0,1 1 0,-1-1 0,1 0 0,-1 0 0,0 1 0,1-1 0,-1 0 0,0 1 0,0-1 0,1 0 0,-1 1 0,0-1 0,0 0 0,1 1 0,-1-1 0,0 0 0,0 1 1,6 30-55,-7 65 19,8 59 144,-8-153-103,1-1 0,1 1-1,-1 0 1,0 0 0,0 0 0,1-1-1,-1 1 1,1 0 0,-1-1 0,1 1-1,0 0 1,0-1 0,-1 1 0,1-1-1,0 1 1,0-1 0,1 0 0,-1 1 0,0-1-1,0 0 1,1 0 0,-1 0 0,1 1-1,-1-2 1,1 1 0,-1 0 0,1 0-1,0 0 1,-1-1 0,1 1 0,0-1-1,-1 1 1,1-1 0,0 0 0,0 0 0,-1 0-1,1 0 1,0 0 0,0 0 0,0 0-1,-1 0 1,1-1 0,0 1 0,-1-1-1,1 1 1,0-1 0,-1 0 0,1 0-1,0 0-4,7-5-247,0-1 0,0 0 0,-1-1 0,0 0 0,-1 0-1,1 0 1,-2-1 0,1 0 0,1-4 247,29-52-1922</inkml:trace>
  <inkml:trace contextRef="#ctx0" brushRef="#br0" timeOffset="354802.072">22199 7895 7914,'6'-11'4996,"-1"31"-3059,-4-17-2294,14 73 552,-13-52-133,2 0-1,1 0 0,1-1 1,0 0-1,2 0 1,1 0-1,1-1 0,0 0 1,2-1-1,7 9-61,-19-30 6,0 1 12,1 1 0,-1-1-1,1 0 1,-1 0 0,1 1-1,0-1 1,0 0 0,-1 0 0,1 0-1,0 0 1,0 0 0,0 0-1,0 0 1,0 0 0,0 0 0,0 0-1,1-1 1,-1 1 0,0 0 0,0-1-1,1 1 1,-1-1 0,0 1-1,1-1 1,-1 0 0,0 0 0,1 1-1,-1-1 1,0 0 0,1 0-1,-1 0 1,1 0 0,-1-1 0,0 1-1,1 0 1,-1-1 0,1 1-18,25-62 1788,91-172-1532,-66 169-224,-52 64-34,1 0-1,0 1 0,-1-1 1,1 1-1,0-1 0,-1 1 1,1-1-1,0 1 1,-1-1-1,1 1 0,0 0 1,0-1-1,-1 1 0,1 0 1,0-1-1,0 1 1,0 0-1,0 0 0,-1 0 1,1 0-1,0 0 0,0 0 1,0 0-1,0 0 1,0 0-1,-1 0 0,1 1 1,0-1-1,0 0 1,0 1-1,-1-1 0,1 0 1,0 1-1,0-1 0,-1 1 1,1-1-1,0 1 1,-1-1-1,1 1 0,-1 0 1,1-1-1,-1 1 0,1 0 1,-1-1-1,1 1 1,-1 0-1,1 0 0,-1-1 1,0 1-1,0 0 0,1 0 1,-1 0-1,0-1 3,9 56-97,-8-48 90,8 236 73,-3-205-34,-6-38-31,0-1 0,0 1 0,0 0 0,0-1 0,1 1 0,-1 0 1,0-1-1,0 1 0,1 0 0,-1-1 0,0 1 0,1 0 0,-1-1 0,1 1 0,-1-1 0,1 1 0,-1-1 1,1 1-1,-1-1 0,1 0 0,0 1 0,-1-1 0,1 1 0,0-1 0,-1 0 0,1 0 0,0 1 1,-1-1-1,1 0 0,0 0 0,-1 0 0,1 0 0,0 0 0,0 0 0,-1 0 0,1 0 0,0 0 1,-1 0-1,1 0 0,0-1 0,0 1 0,-1 0 0,1 0 0,0-1 0,-1 1 0,1 0 0,-1-1 1,1 1-1,0-1 0,-1 1 0,1-1 0,-1 1 0,1-1 0,-1 1 0,1-1 0,-1 1 0,0-1 0,1 0 1,-1 1-1,0-1 0,1 0 0,-1 0-1,68-98 108,151-308 367,-208 386-387,-10 21-86,0 0 1,0 0 0,-1 0 0,1 0-1,0 1 1,0-1 0,-1 0 0,1 1-1,0-1 1,-1 0 0,1 1-1,0-1 1,-1 1 0,1-1 0,0 1-1,-1-1 1,1 1 0,-1-1 0,1 1-1,-1-1 1,0 1 0,1 0-1,-1-1 1,1 1 0,-1 0 0,0 0-1,0-1 1,1 1 0,-1 0 0,0-1-1,0 1 1,0 0 0,0 0 0,0 0-1,0-1 1,0 1 0,0 0-1,0 0 1,0-1 0,0 1 0,-1 0-1,1 0 1,0-1 0,-1 1-3,2 2 4,31 110 168,5-76-528,12-24-3467,-15-19 693</inkml:trace>
  <inkml:trace contextRef="#ctx0" brushRef="#br0" timeOffset="355315.41">23556 7364 7722,'-19'-68'8188,"14"69"-7082,-7 51 119,7-21-1163,2 1-1,0 0 0,2 0 1,2 0-1,0 0 0,3 0 1,0 0-1,4 6-61,-8-35 1,0 0 0,1 0 0,-1 0 0,1 0 0,0-1 0,0 1 0,0 0-1,1 0 1,-1-1 0,1 1 0,-1-1 0,1 1 0,0-1 0,0 0 0,0 0 0,0 0 0,0 0 0,1 0 0,-1 0 0,0 0 0,1-1-1,0 1 1,-1-1 0,1 0 0,0 0 0,-1 0 0,1 0 0,0 0 0,0-1 0,0 1 0,0-1 0,0 1 0,2-1-1,4-5 12,0 0 0,-1-1 0,1 0 0,-1 0 0,0-1 0,-1 0 0,0 0 0,0-1 0,0 0 0,-1 0 0,-1 0 0,1-1 0,-1 0 0,0 0 0,0-3-12,10-16 65,-1 0 0,-1 0-1,-2-2 1,-1 1 0,-1-1 0,0-10-65,-7 30 26,0-1 0,-1 1-1,0-1 1,0 1 0,-1-1 0,-1 1-1,0-1 1,0 1 0,-1 0 0,-1-3-26,3 13 2,0 0 1,0 0-1,-1-1 1,1 1-1,0 0 1,0-1-1,0 1 1,-1 0-1,1 0 1,0 0-1,0-1 1,-1 1-1,1 0 1,0 0-1,-1 0 1,1-1 0,0 1-1,-1 0 1,1 0-1,0 0 1,0 0-1,-1 0 1,1 0-1,0 0 1,-1 0-1,1 0 1,0 0-1,-1 0 1,1 0-1,0 0 1,-1 0-1,1 0 1,0 0 0,-1 0-1,1 0 1,0 0-1,-1 1 1,1-1-1,0 0 1,-1 0-1,1 0 1,0 1-1,0-1 1,-1 0-1,1 0 1,0 1-1,0-1 1,0 0-1,-1 0 1,1 1 0,0-1-1,0 0 1,0 1-1,0-1 1,0 0-1,-1 0 1,1 1-1,0-1 1,0 0-1,0 1 1,0-1-1,0 0 1,0 1-1,0-1 1,0 0-1,0 1 1,0-1 0,1 1-3,-5 10 5,0 0 1,2 0-1,-1 1 1,1-1-1,1 1 1,0 0-1,1 0 1,0 3-6,0 1 10,0-16-10,8 142 118,-7-136-107,0 0-1,0 0 1,1 0-1,0 0 1,0 0-1,0 0 0,1 0 1,0-1-1,0 1 1,1-1-1,-1 0 1,1 0-1,0 0 1,0-1-1,1 1 0,-1-1 1,1 0-1,0 0 1,0-1-1,1 1 1,1 0-11,0-3 0,1 1 0,-1-1 0,1 0 0,-1 0 0,1-1 0,-1 0 0,1-1 0,0 1 0,-1-2 0,1 1 0,-1-1 0,0 0 0,1 0 0,-1-1 0,0 0 0,-1 0 0,1-1 0,0 0 0,-1 0 0,0 0 0,2-3 0,4 0-683,-1-1 0,-1-1 0,1 0 0,-1 0 1,-1-1-1,1 0 0,6-11 683,2-19-3451</inkml:trace>
  <inkml:trace contextRef="#ctx0" brushRef="#br0" timeOffset="357179.204">24220 7136 6889,'16'-41'5107,"0"68"-3268,9 216-1338,-4-163-319,-20-78-178,1-1-1,0 1 1,0-1 0,-1 0 0,1 0 0,0 0 0,0 0-1,0 0 1,0 0 0,0-1 0,0 1 0,0-1-1,1 1 1,-1-1 0,0 0 0,0 0 0,0 0 0,0 0-1,1 0 1,-1 0 0,0-1 0,0 1 0,0-1 0,0 1-1,0-1 1,0 0 0,0 0 0,0 0 0,0 0-1,0 0 1,0 0 0,-1-1 0,1 1 0,-1-1 0,1 1-1,-1-1 1,1 1 0,-1-1 0,0 0 0,1 0 0,-1 0-1,0 1 1,0-1 0,-1 0 0,1-1-4,18-23 54,-1-1 0,-1 0-1,-2-2 1,-1 0 0,-1-1 0,-1 0 0,-2 0 0,-1-1 0,-2-1 0,3-25-54,-1-34 817,-11 77-372,-1 22 133,0 23-449,2-1 0,1 1 0,2 0 0,0-1 0,4 10-129,20 65 146,-24-101-138,-1-1 1,1 1-1,0-1 1,0 0 0,0 0-1,1 0 1,-1 0-1,1 0 1,-1 0-1,1-1 1,0 1 0,0-1-1,0 0 1,0 0-1,1 0 1,-1 0-1,1-1 1,-1 1-1,1-1 1,-1 0 0,1 0-1,0 0 1,-1 0-1,1-1 1,0 1-1,0-1 1,0 0-1,-1 0 1,1-1 0,0 1-1,0-1 1,0 0-1,-1 0 1,1 0-1,-1 0 1,4-2-9,5-2 44,0 0 0,0-1 0,0-1 1,-1 0-1,0 0 0,0-1 0,-1-1 0,0 0 0,7-8-44,-6 4 90,-1-1-1,-1 1 1,0-2-1,-1 1 1,-1-1-1,0 0 1,-1-1-1,0 1 0,-1-1 1,-1 0-1,-1-1 1,0-6-90,5-21 517,-1 76-226,-5-4-317,13 76 116,-14-101-92,0 0-1,0 0 1,1 0-1,-1 0 1,1-1-1,0 1 1,-1-1 0,1 1-1,0-1 1,0 0-1,1 1 1,-1-1-1,0 0 1,1 0-1,0-1 1,-1 1-1,1-1 1,0 1 0,0-1-1,-1 0 1,1 0-1,0 0 1,0 0-1,0 0 1,1-1-1,-1 0 1,0 1-1,0-1 1,0 0-1,0-1 1,1 1 2,1-1-220,-1 0-1,0 0 1,0 0 0,0-1-1,0 1 1,-1-1 0,1 0-1,0 0 1,-1-1-1,1 1 1,-1-1 0,0 0-1,0 0 1,0 0 0,0 0-1,-1 0 1,1 0 0,-1-1-1,1 1 1,-1-1 0,-1 0-1,1 0 1,0 0 0,-1 0-1,0 0 1,1-2 220,14-48-3864</inkml:trace>
  <inkml:trace contextRef="#ctx0" brushRef="#br0" timeOffset="357657.51">24903 6446 8642,'-14'78'5899,"24"-28"-5195,-7-46-703,0 0 0,1 0 0,0 0 0,0 0 0,0-1 0,0 0 0,0 0 0,1 0 0,0 0 0,-1-1 0,1 0 0,0 1 0,0-2 0,0 1 0,0-1 0,1 0 0,-1 0 0,0 0 0,1-1 0,-1 1 0,0-1 0,1-1 0,-1 1 0,3-1-1,-2 1 2,17 1-254,1-2-1,0 0 0,0-2 1,-1-1-1,1 0 1,-1-2-1,16-6 253,-39 12 9,0 1 1,0-1-1,0 0 1,-1 0-1,1 1 1,0-1-1,0 0 1,0 0-1,0 0 1,0 1-1,0-1 0,0 0 1,0 0-1,0 1 1,0-1-1,0 0 1,1 0-1,-1 1 1,0-1-1,0 0 1,0 0-1,0 0 1,0 1-1,0-1 1,0 0-1,1 0 1,-1 0-1,0 1 0,0-1 1,0 0-1,0 0 1,1 0-1,-1 0 1,0 0-1,0 1 1,1-1-1,-1 0 1,0 0-1,0 0 1,0 0-1,1 0 1,-1 0-1,0 0 0,0 0 1,1 0-1,-1 0 1,0 0-1,0 0 1,1 0-1,-1 0 1,0 0-1,0 0 1,1 0-1,-1 0 1,0 0-1,0 0 1,0 0-1,1-1 0,-1 1 1,0 0-1,0 0-9,-17 24 657,9-13-409,-99 162 2918,107-173-3163,1 0 1,0-1 0,-1 1-1,1-1 1,0 1 0,0 0-1,-1 0 1,1 0 0,0-1-1,0 1 1,-1 0 0,1 0-1,0 0 1,0 0 0,-1 0-1,1 0 1,0 0 0,0 1-1,0-1 1,-1 0 0,1 0-1,0 0 1,-1 1 0,1-1-1,0 0 1,-1 1 0,1-1-1,0 1 1,-1-1 0,1 1-1,-1-1 1,1 1 0,0-1-1,-1 1 1,0 0 0,1-1-1,-1 1 1,1 0 0,-1-1-1,0 1 1,1 0 0,-1-1-1,0 1 1,0 0 0,0 0-1,1-1 1,-1 1 0,0 0-1,0 0 1,0 0 0,0-1-1,0 1 1,-1 0 0,1 0-1,0-1 1,0 1 0,0 0 0,-1 0-1,1-1 1,0 1 0,-1 0-1,1-1 1,0 1 0,-1 0-1,1-1-3,21-3-71,0 0-1,0 1 0,1 1 1,-1 1-1,13 2 72,-27-1-18,1 0 0,-1 0 1,0 1-1,0 0 0,0 0 0,0 1 0,0 0 0,-1 0 0,1 0 0,-1 1 0,0 0 0,0 0 1,0 1-1,-1 0 0,1 0 0,-1 0 0,0 0 0,1 3 18,-4-4 14,1 0 1,-1 0-1,0 1 0,-1-1 0,1 0 0,-1 1 0,1-1 1,-1 1-1,-1-1 0,1 1 0,-1 0 0,0-1 1,0 1-1,0 0 0,0 0 0,-1-1 0,0 1 1,0-1-1,0 1 0,0-1 0,-1 1 0,-1 2-14,-54 89 1312,56-94-1289,-74 93 1285,63-81-1201,9-18-655,11-31-1589,-8 32 1953,13-45-3504,1-13-532</inkml:trace>
  <inkml:trace contextRef="#ctx0" brushRef="#br0" timeOffset="358106.232">25567 6476 8146,'1'136'6495,"-4"-46"-5487,3-87-989,0 0 1,0 0 0,0 0 0,1 0-1,-1 0 1,0 0 0,1-1-1,0 1 1,0 0 0,0 0 0,0-1-1,0 1 1,1 0 0,-1-1 0,1 1-1,-1-1 1,1 0 0,0 0-1,0 1 1,0-1 0,0-1 0,0 1-1,1 0 1,-1 0 0,0-1 0,1 1-1,0-1 1,-1 0 0,1 0-1,0 0 1,-1 0 0,1 0 0,0 0-1,0-1 1,0 0 0,0 1 0,0-1-1,-1 0 1,1 0 0,0-1-1,0 1 1,0-1 0,2 0-20,10-2 27,-1-1 1,-1-1-1,1 0 1,-1 0-1,0-2 1,0 1-1,0-2 1,-1 0-1,0 0 1,-1-1 0,0-1-1,0 1 1,-1-2-1,-1 0 1,1 0-1,-2 0 1,1-1-1,-2-1 1,5-8-28,4-19 216,-19 61-67,1-16-113,0 1 1,1-1-1,-1 1 0,1-1 0,0 1 1,1 0-1,-1-1 0,1 1 0,1 0 0,-1 0 1,1-1-1,0 1 0,0 0 0,0-1 1,1 1-1,0-1 0,0 0 0,0 1 1,1-1-1,0 0 0,0 0 0,0-1 1,2 3-37,-1-5 16,1-1 0,-1 1 1,0-1-1,1 0 1,-1-1-1,1 1 1,-1-1-1,1 0 1,-1 0-1,0 0 1,1-1-1,-1 1 1,1-1-1,-1 0 1,0 0-1,1-1 1,-1 1-1,0-1 0,0 0 1,0 0-1,0-1 1,0 1-1,1-2-16,14-9 43,-2 1-1,0-2 0,0 0 1,-2-1-1,1-1 1,-2-1-1,0 0 0,-1 0 1,-1-1-1,-1-1 1,0 0-1,-2-1 0,0 0 1,1-5-43,-10 26-2,0-1 0,0 0 1,0 0-1,0 0 1,0 0-1,0 1 0,0-1 1,0 0-1,0 0 0,0 0 1,0 0-1,1 0 0,-1 1 1,0-1-1,0 0 0,0 0 1,0 0-1,0 0 0,0 0 1,1 0-1,-1 0 1,0 0-1,0 1 0,0-1 1,0 0-1,0 0 0,1 0 1,-1 0-1,0 0 0,0 0 1,0 0-1,0 0 0,1 0 1,-1 0-1,0 0 0,0 0 1,0 0-1,0 0 1,1 0-1,-1 0 0,0 0 1,0-1-1,0 1 0,0 0 1,0 0-1,1 0 0,-1 0 1,0 0 1,2 21-51,-2-20 46,1 29-36,-2-20 40,1 0-1,1 0 1,-1 1-1,1-1 1,1-1-1,0 1 1,1 0-1,-1 0 1,2-1-1,-1 1 1,2-1-1,0 1 2,-4-8 0,1-1-1,-1 0 1,1 1-1,-1-1 0,1 0 1,-1 0-1,1 0 1,0 0-1,0 0 0,-1-1 1,1 1-1,0 0 1,0-1-1,0 1 0,0-1 1,0 0-1,0 0 1,0 0-1,0 0 0,0 0 1,0 0-1,1 0 1,1-1 1,3 1-11,1-1-1,0 0 0,0-1 0,-1 0 0,1 0 0,-1-1 0,0 0 1,1 0-1,-1 0 0,-1-1 0,1 0 0,0-1 0,-1 0 1,0 0-1,0 0 0,4-5 11,42-65-4806,-37 39 1242</inkml:trace>
  <inkml:trace contextRef="#ctx0" brushRef="#br0" timeOffset="358523.965">26654 6083 10690,'-26'10'5592,"17"18"-3994,17 33-1185,-5-56-391,1-1 0,-1 0 0,1 1 1,-1-1-1,1 0 0,1-1 0,-1 1 0,0-1 0,1 0 0,0 0 0,-1 0 0,1-1 0,0 1 0,0-1 0,1 0 1,-1-1-1,0 0 0,1 1 0,-1-2 0,1 1 0,-1 0 0,1-1 0,-1 0 0,1-1 0,-1 1 0,1-1 0,0 0-22,-1-2 17,0-1-1,-1 0 0,1 0 1,0 0-1,-1 0 0,0-1 1,0 0-1,-1 1 0,1-1 0,-1-1 1,0 1-1,0 0 0,-1-1 1,1 0-1,-1 1 0,-1-1 1,1 0-1,-1 0 0,0 0 0,0 0 1,-1 0-1,0-6-16,-2-62 201,2 74-202,0 1-1,0-1 1,0 0-1,0 1 1,0-1-1,0 0 1,0 1-1,0-1 1,0 0-1,0 1 0,0-1 1,0 0-1,0 1 1,0-1-1,-1 0 1,1 1-1,0-1 1,0 0-1,0 0 1,-1 1-1,1-1 0,0 0 1,0 0-1,0 1 1,-1-1-1,1 0 1,0 0-1,-1 1 1,1-1-1,0 0 0,-1 0 1,1 0-1,0 0 1,0 0-1,-1 0 1,1 0-1,0 1 1,-1-1-1,1 0 1,-1 0-1,1 0 0,0 0 1,-1 0-1,1 0 1,0-1-1,-1 1 1,1 0-1,0 0 1,-1 0-1,1 0 1,0 0-1,0 0 0,-1-1 1,1 1-1,0 0 1,-1 0-1,1 0 1,0-1-1,0 1 1,-1 0-1,1 0 0,0-1 1,0 1-1,0 0 1,-1-1-1,1 1 1,0 0-1,0-1 2,-9 66-208,7-56 214,1 0 1,1 1-1,-1-1 1,2 0-1,-1 0 0,1 1 1,1-1-1,0 0 0,0 0 1,1 0-1,0 0 0,0-1 1,1 1-1,0-1 0,0 0 1,1 0-1,1 0 0,-1-1 1,1 0-1,0 0 1,0 0-1,1-1 0,0 0 1,0 0-1,1 0 0,0-1 1,0 0-1,0-1 0,0 0 1,1 0-1,-1-1 0,1 0 1,0 0-1,7 0-6,-8-2-15,1-1 0,-1 0 0,1-1 1,-1 0-1,0 0 0,1-1 0,-1 0 0,0 0 0,0-1 0,0 0 0,0 0 1,0-1-1,-1 0 0,5-3 15,-6 2-553,1 0 0,-1 0 1,0-1-1,0 1 0,-1-1 1,1-1-1,-1 1 0,-1-1 1,4-5 552,6-20-3688</inkml:trace>
  <inkml:trace contextRef="#ctx0" brushRef="#br0" timeOffset="358928.493">27312 5812 4465,'-5'-11'7383,"-17"6"-3328,9 7-3849,0 0 0,1 1 0,-1 1 0,1-1 0,0 2 0,0 0 0,0 1 0,1 0 0,0 0 0,0 1 0,0 1 0,1-1 0,0 2 0,1 0 0,0 0 0,-2 3-206,-34 51 185,45-61-184,0 1 0,0-1 1,0 0-1,1 0 0,-1 1 0,0-1 0,1 0 0,0 0 0,-1 0 1,1 0-1,0 0 0,0 0 0,0 0 0,1 0 0,-1 0 0,0 0 0,1 0 1,-1-1-1,1 1 0,0 0 0,-1-1 0,1 0 0,0 1 0,0-1 1,0 0-1,0 0 0,0 0 0,0 0 0,0 0 0,0 0 0,0-1 1,1 1-1,-1-1 0,0 0 0,0 1 0,1-1 0,-1 0 0,0 0 1,0-1-1,1 1 0,1-1-1,147-9 12,-51-2 8,-98 12-20,9-2-6,1 1-1,-1 0 0,1 1 1,-1 1-1,1 0 1,-1 0-1,0 1 0,1 1 1,-1 0-1,0 0 1,0 1-1,9 5 7,-19-7 13,0-1-1,0 1 0,0 0 1,-1-1-1,1 1 1,0 0-1,-1-1 1,0 1-1,1 0 0,-1 0 1,0 0-1,0 0 1,0-1-1,0 1 1,0 0-1,0 0 1,-1 0-1,1-1 0,0 1 1,-1 0-1,0 0 1,1-1-1,-1 1 1,0 0-1,0-1 0,0 1 1,0-1-1,0 1 1,0-1-1,0 0 1,-1 1-1,1-1 0,0 0 1,-1 0-13,-22 30 517,-2-1-1,0-2 1,-2 0-1,-1-2 1,-12 6-517,35-26 55,-1-1-1,0 0 1,0-1-1,-1 0 1,0 0-1,1 0 1,-1-1-1,0 0 1,-6 1-55,0-6-324,13-1-4468,5 1 1054</inkml:trace>
  <inkml:trace contextRef="#ctx0" brushRef="#br0" timeOffset="359680.564">21735 9602 8042,'-7'1'424,"4"1"-161,1-1 0,-1 0-1,0 0 1,0 0-1,0-1 1,0 1 0,0-1-1,0 0 1,0 1-1,0-1 1,0-1 0,0 1-1,0 0 1,0-1-1,0 1 1,1-1-1,-1 0 1,0 0 0,0 0-1,0 0 1,1-1-1,-1 1 1,1-1 0,-1 0-1,0 0-262,3 0 40,-1 0-1,1 0 0,0 1 1,0-1-1,0 0 1,0 0-1,0 0 0,0 0 1,0 0-1,1 1 1,-1-1-1,0 0 0,1 0 1,0 1-1,0-1 1,-1 0-1,1 1 0,0-1 1,0 1-1,0-1 0,0 1 1,1-1-1,-1 1 1,0 0-1,1-1 0,0 1-39,100-85 158,-15 34-189,4 3 0,1 4-1,13 0 32,222-94-17,-12 1-6,47-26 27,432-250 23,-444 215-22,-42-17 65,-45 25-16,235-132-23,31 44 17,10 16-32,-529 258-15,182-88 28,82-23-29,-195 91 2,0 4 1,1 3 0,34-1-3,-111 18 1,84-13 63,0-3 0,24-12-64,145-77 179,122-75 257,-105 32 21,-240 128-404,-26 13-1058,-22 15-1357,-15 11-215</inkml:trace>
  <inkml:trace contextRef="#ctx0" brushRef="#br0" timeOffset="362796.725">15928 11967 3969,'64'-106'8683,"-64"105"-8601,-1 0 0,0 0 0,1 0 0,-1 0 0,0 0 0,0 1 0,0-1 0,0 0 0,0 0 0,0 1 0,0-1 0,0 0 0,0 1 0,0-1 0,0 1 0,0-1 0,0 1 1,0 0-1,0 0 0,-1-1 0,1 1 0,0 0 0,0 0 0,0 0 0,0 0 0,-1 0 0,1 0 0,0 1 0,0-1 0,0 0 0,0 1 0,0-1 0,-1 1 0,1-1 0,0 1 0,0-1 0,0 1 0,0 0-82,-2 0 101,-154 38 1933,-265 0-609,368-29-1345,0 3-1,2 2 0,0 3 0,0 2 1,-30 17-80,79-35 0,-10 3-4,1 0 0,0 1 0,0 1 0,0 0 0,1 1 0,0 0 0,1 0 0,0 1 0,-3 4 4,10-9-13,1-1 1,0 1 0,0 0 0,0 1 0,1-1 0,-1 0 0,1 0 0,0 1 0,0-1 0,1 1 0,-1-1 0,1 1 0,0-1 0,0 1 0,0-1 0,1 1 0,-1-1 0,1 0 0,1 1 0,-1-1 0,1 1 12,43 88-136,-36-80 129,0-1 0,1 0 0,1 0 0,0-1 0,0 0 0,1-1-1,0-1 1,1 0 0,0 0 0,1-1 0,0-1 0,0 0-1,0-1 1,1-1 0,0 0 0,0-1 0,0-1 0,0 0-1,6 0 8,46 0 20,0-2 0,1-4-1,-2-2 1,1-3 0,-1-4-1,0-2 1,-1-3 0,34-14-20,-29 11 25,165-55 44,-228 72-67,0 0 0,-1 0 0,1-1-1,-1 0 1,0 0 0,0-1 0,0 1 0,-1-1-1,1-1 1,-1 1 0,-1-1 0,1 0-1,-1 0 1,0 0 0,0 0 0,0-1-1,-1 0 1,0 0 0,1-4-2,2-9 39,-1 1 1,0-1-1,-1 0 0,-2-1 1,0 1-1,-1 0 0,-1-1 1,-1-5-40,1 20 41,-1 1 0,0 0 0,0 0 0,0 0-1,-1 0 1,1 1 0,-1-1 0,-1 0 0,1 1 0,0-1 0,-1 1 0,0 0 0,0 0 0,0 0 0,-1 0 0,0 0 0,1 1 0,-1 0 0,0-1 0,0 2 0,-1-1 0,1 0 0,-1 1 0,-3-2-41,-10-3 116,-1 1 0,0 0 0,0 2 0,0 0 0,-19-1-116,-62-4 118,0 5 0,-39 5-118,-125-5 156,73-10-151,132 24-1126,30 12-4662,22-11 1443</inkml:trace>
  <inkml:trace contextRef="#ctx0" brushRef="#br0" timeOffset="363660.613">16300 12588 6969,'-9'-101'5685,"8"94"-5519,-1 1 1,1 0-1,-1 0 1,0 0-1,-1 0 1,0 0 0,0 1-1,0-1 1,0 1-1,-1 0 1,0 0-1,0 0 1,0 0 0,-1 1-1,0-1 1,1 1-1,-2 0 1,1 1-1,0-1 1,-1 1 0,1 0-1,-5-1-166,-23-5 430,-1 1 0,0 1 0,-1 2 0,1 2 0,-1 1 0,1 2 0,-16 2-430,3-2 165,-462 11 349,474-9-521,0 3 0,1 1 0,0 1 0,0 2 0,1 1 0,0 2 0,-26 13 7,42-16-10,0 0 0,1 1 1,0 0-1,1 1 0,0 1 0,1 1 0,0 0 0,1 1 1,0 0-1,1 1 0,1 0 0,0 1 0,1 0 0,-6 16 10,10-18-5,0-1 0,2 2 0,-1-1 0,2 0 0,0 1 0,1 0 0,0 0 0,2 0 0,-1 0 0,2-1-1,0 1 1,1 0 0,0 0 0,1 0 0,1-1 0,0 0 0,1 0 0,0 0 0,1 0 0,1-1 0,0 0 0,1 0 0,0-1 0,1 0 0,2 2 5,-1-2-3,1 0 1,0 0 0,1-1 0,0-1 0,0 0 0,1-1 0,0 0 0,1-1 0,0 0 0,0-1 0,1-1 0,0 0 0,1-1 2,12 2-9,1-2 0,0-1 0,0-1 1,1-1-1,-1-2 0,0-1 0,1-1 0,11-3 9,112-24 37,-1-6 1,38-19-38,-32 9 33,200-65 18,-337 102-55,-1 0 0,0-1 1,0-1-1,-1-1 0,0-1 1,-1-1-1,-1 0 0,0-2 1,10-9 3,-15 10 4,0-1 1,-1 0-1,0 0 1,-1-1 0,-1-1-1,-1 1 1,0-2-1,-1 1 1,-1-1 0,-1 0-1,0 0 1,-1 0 0,0-10-5,-3 18 31,0 1 1,0-1 0,-1 0 0,0 0 0,-1 0 0,0 1 0,-1-1 0,0 0 0,-1 1 0,1 0 0,-2-1 0,1 1 0,-2 0 0,1 1 0,-1-1 0,0 1 0,-1 0 0,1 0 0,-2 0 0,1 1 0,-1 0 0,0 1 0,-1-1-1,0 1 1,0 0 0,-6-3-32,-5 1 67,-1 1 0,1 1-1,-1 0 1,0 2-1,0 0 1,-1 1-1,1 1 1,-1 1 0,1 1-1,-1 1 1,1 1-1,-16 3-66,-35 5 52,-1 4 1,2 2-1,-40 17-52,77-23 17,-305 75-342,193-61-3067,65-16 375</inkml:trace>
  <inkml:trace contextRef="#ctx0" brushRef="#br0" timeOffset="366548.28">12958 12926 8850,'-33'-14'4319,"43"4"-3766,21-12-426,0 1 1,1 2-1,2 1 1,-1 2-1,23-7-127,-18 8 117,2 1 0,0 2 0,0 1 0,1 3 1,35-3-118,-19 10 37,0 2 1,0 3-1,0 2 1,21 7-38,150 11 127,-217-23-141,-1-2 1,0 1-1,1-2 1,-1 1-1,0-1 1,0-1-1,0 0 1,0 0-1,0-1 1,-1 0-1,4-3 14,-7 3-286,-1 1-1,1-1 0,-1 0 1,0-1-1,0 1 0,-1-1 1,1 0-1,-1-1 0,0 1 1,0-1-1,0-2 287,15-40-2486</inkml:trace>
  <inkml:trace contextRef="#ctx0" brushRef="#br0" timeOffset="366870.643">13904 12316 9370,'67'-45'4486,"-51"39"-4446,0 0 0,0 1 0,0 0 0,0 2 0,1 0 0,0 0 0,-1 2 0,1 0 0,0 1 0,6 1-40,-9 1 3,0 1-1,-1 0 0,0 1 0,0 1 1,0 0-1,0 0 0,-1 2 1,0-1-1,0 1 0,-1 1 0,1 0 1,-2 1-1,1 0 0,-1 1 0,-1 0 1,0 0-1,0 1 0,-1 0 0,0 1 1,-1 0-1,-1 0 0,0 0 1,0 1-1,-1 0 0,-1 0 0,0 0 1,-1 0-1,0 1 0,-1 0 0,0 9-2,-1 6 29,-2 1 0,-1-1 0,-1 0 0,-2 0 0,0 0 0,-2-1 0,-1 0 0,-2 0 0,0-1 0,-5 6-29,-101 192 227,103-200-373,-1-1 1,-2-1 0,0 0 0,-1-1 0,-1-1 0,-8 5 145,-31 10-2568</inkml:trace>
  <inkml:trace contextRef="#ctx0" brushRef="#br0" timeOffset="367929.083">8533 12896 10098,'-1'1'167,"0"-1"-1,0 1 1,0 0 0,0 0-1,0 0 1,0 0-1,0 0 1,0 0 0,1 0-1,-1 0 1,0 0-1,1 0 1,-1 1 0,1-1-1,-1 0 1,1 0 0,-1 1-1,1-1 1,0 0-1,0 1 1,0-1 0,-1 0-1,1 1 1,1-1-1,-1 0 1,0 1 0,0-1-1,0 0 1,1 2-167,27 229 672,-19-156-673,2 22 44,4 0-1,4-1 1,5 0-1,8 13-42,-24-88 9,1-1-1,0 0 0,2 0 0,0-1 0,2-1 0,0 0 0,1 0 1,1-2-1,10 10-8,-15-22-734,-26-27-441,-18-16-1507,-10-7 54</inkml:trace>
  <inkml:trace contextRef="#ctx0" brushRef="#br0" timeOffset="368214.204">8240 13400 7234,'-12'-14'496,"4"5"-8,0 0 1,0 0 0,1-1-1,0 0 1,0 0-1,1-1 1,1 0-1,0 0 1,-1-3-489,3 1 135,0-1 1,1 1 0,1-1 0,0 0-1,1 0 1,1 1 0,0-1 0,1 0 0,0 1-1,1-1 1,0 1 0,1 0 0,1 0 0,0 0-1,5-8-135,12-23 143,3 1 0,1 1-1,22-26-142,-23 33 89,2 2-1,2 0 1,1 2-1,1 1 0,1 2 1,26-17-89,-47 37 19,1 0 0,0 1 0,0 1 0,1 0 0,0 0 0,0 1 0,0 1-1,1 0 1,1 1-19,-10 2 4,1 0-1,0 0 0,0 1 1,0 0-1,-1 0 0,1 0 1,0 1-1,0 0 0,-1 0 1,1 1-1,0-1 0,-1 1 0,0 0 1,1 1-1,-1-1 0,0 1 1,0 0-1,0 1 0,-1-1 1,1 1-1,-1 0 0,0 0 1,1 1-4,4 7 18,-2 1 0,0-1 0,0 2 0,-1-1 0,-1 1 0,0-1 1,-1 2-1,0-1 0,-1 0 0,-1 1 0,0-1 0,-1 1 0,0-1 1,-2 1-1,0 1-18,-2 30 299,-3 0 0,-1-1 0,-2 1 0,-15 38-299,14-46 224,-53 225 1086,61-256-1295,1 0 1,0 0-1,0 0 1,1 0-1,0-1 0,0 1 1,0 0-1,1 0 1,0 0-1,1 0 1,0 0-1,-1 0 1,2-1-1,-1 1 1,1-1-1,0 0 1,1 0-1,-1 0 1,1 0-1,0 0 1,1-1-1,0 0 1,0 1-16,11 6-154,0-1 0,1-1 1,1 0-1,-1-1 0,1-1 0,1 0 1,-1-2-1,4 1 154,93 16-7001,-67-20 1810</inkml:trace>
  <inkml:trace contextRef="#ctx0" brushRef="#br0" timeOffset="368522.852">9225 13400 10082,'5'14'5447,"-4"-13"-5437,-1-1 0,1 1 0,-1-1-1,1 1 1,0-1 0,-1 1 0,1-1 0,0 1 0,0-1 0,-1 1 0,1-1 0,0 0 0,0 1 0,0-1 0,-1 0-1,1 0 1,0 0 0,0 0 0,0 0 0,0 0 0,-1 0 0,1 0 0,0 0 0,0 0 0,0 0 0,0 0-1,-1-1 1,1 1 0,0 0 0,0-1 0,0 1 0,-1 0 0,1-1 0,0 1 0,-1-1 0,1 1 0,0-1 0,-1 1-1,1-1-9,10-8 18,-1-1 0,0-1-1,0 1 1,-1-2 0,0 1-1,-1-1 1,-1 0 0,0-1-1,0 0 1,-1 0-1,-1 0 1,0-1 0,-1-1-18,7-13 61,-2-2 0,0 1 0,-2-1 0,-2 0 0,1-18-61,-5 43 43,-1 0 1,0 0-1,0 0 0,0 1 0,-1-1 1,0 0-1,0 0 0,0 1 0,0-1 1,-1 0-1,0 1 0,0 0 0,0-1 1,-1 1-44,2 3 23,0 0 1,0 0-1,0 1 0,0-1 1,-1 1-1,1-1 1,0 1-1,0 0 1,-1-1-1,1 1 1,0 0-1,0 0 1,-1 0-1,1 0 0,0 0 1,-1 0-1,1 0 1,0 0-1,-1 1 1,1-1-1,0 0 1,0 1-1,0-1 1,-1 1-1,1 0 1,0-1-1,0 1 0,0 0 1,0 0-1,0-1 1,0 1-1,0 0 1,0 0-1,0 0 1,1 0-1,-1 0-23,0 0 21,-12 13 55,1 1-1,1 0 1,1 0-1,0 1 0,1 0 1,1 1-1,0 0 1,1 0-1,1 0 1,1 1-1,0 0 1,0 14-76,-1-13 13,1 2 1,1-1-1,1 0 1,1 1 0,1-1-1,1 1 1,0-1-1,2 1 1,0-1-1,1 1 1,4 10-14,-6-30-1,-1 1 0,1 0-1,-1 0 1,1 0 0,0-1 0,-1 1-1,1 0 1,0-1 0,0 1 0,0 0 0,1-1-1,-1 1 1,0-1 0,0 0 0,1 1-1,-1-1 1,1 0 0,-1 0 0,1 0 0,0 0-1,-1 0 1,1 0 0,0-1 0,0 1-1,0-1 1,-1 1 0,1-1 0,0 1 0,0-1-1,0 0 1,0 0 0,0 0 0,0 0-1,-1 0 1,1-1 0,0 1 0,1 0 1,58-41-819,35-81-3898,-48 44 1124</inkml:trace>
  <inkml:trace contextRef="#ctx0" brushRef="#br0" timeOffset="369575.307">9671 13034 6577,'-12'47'6218,"-4"8"-5364,4 1 0,1 0 0,3 1 0,2 5-854,5-46 61,-1-1-1,2 1 0,0 0 0,1 0 0,1-1 0,0 1 0,1-1 1,0 1-1,2-1 0,0 0 0,5 11-60,-9-24 7,1-1 0,-1 1 1,1 0-1,0 0 0,-1-1 0,1 1 0,0-1 1,0 1-1,0-1 0,0 0 0,0 0 0,0 0 0,1 0 1,-1 0-1,0 0 0,0-1 0,1 1 0,-1-1 1,0 1-1,1-1 0,-1 0 0,0 0 0,1 0 1,-1 0-1,1-1 0,-1 1 0,0-1 0,1 1 1,-1-1-1,0 0 0,0 0 0,0 0 0,1 0 1,-1 0-1,0 0 0,0-1 0,-1 1 0,1-1 1,0 1-1,0-1 0,-1 0 0,1 0 0,-1 1 1,1-1-1,-1 0 0,0 0 0,0-1 0,1 0-7,14-21 43,-1-2-1,-1 1 1,-1-2-1,-1 0 0,1-8-42,15-39 80,-3-2 0,-3-1 0,10-73-80,-28 120 29,-2 0-1,0 0 0,-2 0 1,-1 0-1,-5-26-28,4 44 32,0 1 1,-1 0-1,0 1 1,-1-1 0,0 1-1,0-1 1,-1 1-1,-1 0 1,0 1-1,-2-3-32,8 11 10,-1-1 0,0 0-1,0 1 1,-1-1 0,1 0 0,0 1-1,0-1 1,-1 1 0,1 0 0,-1-1-1,1 1 1,-1 0 0,0 0 0,1 0-1,-1 0 1,0 0 0,0 1 0,0-1-1,1 0 1,-1 1 0,0-1 0,0 1-1,0 0 1,0 0 0,0-1 0,0 1-1,0 1 1,0-1 0,0 0 0,0 0-1,0 1 1,0-1 0,0 1 0,0 0-1,1-1 1,-1 1 0,0 0 0,0 0-1,1 0 1,-1 0 0,1 0 0,-1 1-1,1-1 1,-1 1 0,1-1 0,0 0-1,-1 1 1,1 0 0,0-1 0,0 1-1,0 0 1,0 1-10,-9 17 30,1 0 1,0 1-1,2-1 0,0 2 0,2-1 1,0 1-1,0 14-30,2-23 31,1-1 0,1 1 0,0 0 0,0 0 0,2 0 0,-1-1 0,2 1 0,0 0 0,0 0 0,1-1 0,0 0 0,1 1 0,2 1-31,-5-11 7,1 0 0,0 0 0,0 0 0,-1 0 0,2 0 0,-1 0 0,0-1 0,1 1 0,-1-1 0,1 1 0,-1-1 0,1 0 0,0 0 0,0 0 0,0-1-1,0 1 1,1-1 0,-1 0 0,0 1 0,1-1 0,-1-1 0,1 1 0,-1 0 0,0-1 0,1 0 0,0 0 0,-1 0 0,3 0-7,97-32 136,-86 25-107,-14 6-29,0 0-1,0-1 1,0 1 0,-1 0 0,1 0 0,0 0 0,1 1-1,-1-1 1,0 1 0,0 0 0,0 0 0,0 0-1,0 0 1,0 0 0,0 1 0,0-1 0,0 1 0,0 0-1,0 0 1,0 0 0,0 0 0,0 1 0,-1-1-1,1 1 1,0-1 0,-1 1 0,1 0 0,-1 0 0,1 1 0,3 5-8,0 0 1,0 0 0,-1 0 0,-1 1 0,1-1 0,-1 1 0,-1 0 0,0 1 0,0-1 0,0 1 0,0 8 7,2 4 2,38 125 12,-43-147-13,0 1 0,1 0 0,-1 0 0,0 0 0,1 0 0,-1-1 0,1 1 0,-1 0 0,1 0 0,0-1 0,-1 1 0,1 0 0,-1-1 0,1 1 0,0-1 0,0 1 0,-1-1 0,1 1 0,0-1 0,0 1 0,0-1 0,-1 0 0,1 1 0,0-1 0,0 0 0,0 0 0,0 0 0,0 0 0,0 0 0,0 0 0,0 0 0,-1 0 0,1 0 0,0 0 0,0 0 0,0 0 0,0-1 0,0 1 0,0 0 0,-1-1 0,1 1 0,0-1 0,0 1 0,-1-1 0,1 1 0,0-1-1,28-38 0,-8-16-503,-2-1 1,-2-1 0,-3 0-1,-3-1 1,-2 0 0,-2 0 0,-4-1-1,-1-6 503,-6-300-3119,3 341 2984,-13-64-143,8 85 410,4 78 898,24 272 1336,-19-315-2239,1-1-1,1 0 1,2 0 0,1-1-1,1 1 1,2-2-1,1 1 1,1-2 0,1 0-1,2 0 1,1-1-1,17 21-126,10-12 116,-45-36-111,1 0 1,-1 0-1,1-1 0,0 1 0,-1 0 0,1 0 0,0-1 1,0 1-1,-1 0 0,1-1 0,0 1 0,0 0 0,-1-1 0,1 1 1,0 0-1,0-1 0,0 1 0,0-1 0,0 1 0,0 0 0,-1-1 1,1 1-1,0-1 0,0 1 0,0 0 0,0-1 0,0 1 0,0-1 1,1 1-1,-1 0 0,0-1 0,0 1 0,0-1 0,0 1 0,0 0 1,1-1-1,-1 1 0,0 0 0,0-1 0,1 1 0,-1 0 0,0-1 1,0 1-1,1 0 0,-1 0 0,0-1 0,1 1 0,-1 0 0,0 0 1,1-1-1,-1 1 0,0 0 0,1 0 0,-1 0 0,1 0 0,-1 0 1,0 0-1,1 0 0,-1 0 0,1 0 0,-1 0 0,1 0 0,-1 0-5,-72-101 290,-39-72-103,110 171-181,-1 0 1,1 0-1,-1-1 1,1 1-1,-1 0 1,1 0 0,0-1-1,0 1 1,0-1-1,1 1 1,-1-1-1,0 1 1,1-1 0,0 1-1,-1-1 1,1 0-1,0 1 1,0-1 0,1 1-1,-1-1 1,1 0-1,-1 1 1,1-1-1,0 1 1,0-1 0,0 1-1,0 0 1,0-1-1,0 1 1,1 0-1,-1 0 1,1 0 0,-1 0-1,1 0 1,0 0-1,0 0 1,0 1 0,0-1-1,0 1 1,0-1-1,1 1 1,-1 0-1,0 0 1,1 0 0,1-1-7,108-39-75,-79 24-631,-1-2 0,-1 0 1,-1-3-1,-1 0 0,26-25 706,-55 47 5,0 0-1,0 1 1,0-1-1,0 1 1,1-1 0,-1 0-1,0 1 1,0-1-1,1 0 1,-1 1-1,0-1 1,0 0 0,1 1-1,-1-1 1,0 0-1,1 0 1,-1 1-1,0-1 1,1 0-1,-1 0 1,1 0 0,-1 0-1,0 1 1,1-1-1,-1 0 1,1 0-1,-1 0 1,1 0 0,-1 0-1,0 0 1,1 0-1,-1 0 1,1 0-1,-1 0 1,0 0 0,1 0-1,-1-1 1,1 1-1,-1 0 1,1 0-5,-69 252 1947,61-194-1395,7-57-545,1-1 0,0 1 0,-1-1 0,1 1 0,-1 0 1,1-1-1,0 1 0,-1-1 0,1 0 0,0 1 0,-1-1 0,1 1 0,0-1 0,0 0 0,-1 0 0,1 1 0,0-1 1,0 0-1,0 0 0,-1 0 0,1 0 0,0 0 0,0 0 0,0 0 0,0 0 0,-1 0 0,1 0 0,0-1 0,0 1 1,-1 0-1,1-1 0,0 1 0,0 0 0,-1-1 0,1 1 0,0-1 0,0 0-7,1 1 9,40-18 82,-25 10-82,-1 1 1,1 1-1,0 0 0,1 1 0,0 1 1,-1 1-1,15-1-9,-30 4-1,84 6-92,-83-5 88,0-1-1,0 1 1,-1 0-1,1 0 1,0 0-1,-1 0 1,1 0 0,-1 1-1,1-1 1,-1 1-1,0-1 1,1 1 0,-1 0-1,0 0 1,0 0-1,0 0 1,-1 1 0,1-1-1,0 0 1,-1 1-1,0-1 1,1 1-1,-1 0 1,0-1 0,0 1-1,-1 0 1,1-1-1,0 2 6,-10 64 178,7-56-77,0-1 0,-2 1 0,1 0 0,-2-1 1,1 0-1,-1 0 0,-1 0 0,0-1 0,-1 0 0,0 0 0,0 0 1,-1-1-1,0 0 0,-1 0 0,0-1 0,0-1 0,-1 1 0,0-1 1,0-1-1,0 0 0,-1 0 0,0-1 0,0-1 0,-1 0 1,1 0-1,-10 1-101,14-5-657,0 0 1,-1 0-1,1 0 1,0-1 0,0-1-1,0 1 1,0-1-1,0 0 1,1-1 0,-4 0 656,-23-16-4624</inkml:trace>
  <inkml:trace contextRef="#ctx0" brushRef="#br0" timeOffset="370118.353">11285 12512 10930,'-45'-24'5849,"-5"36"-4651,36-3-1176,1 1-1,1 1 1,-1 0 0,2 1-1,-1 0 1,2 1 0,0 0-1,0 0 1,1 1 0,1 0-1,0 1 1,1 0 0,1 0-1,0 1 1,1-1 0,1 1-1,0 1 1,1-1 0,1 0-1,1 1 1,0 3-22,0-17-1,1 0 1,-1 0-1,1 1 0,0-1 0,0 0 1,0 0-1,0 0 0,0 1 1,1-1-1,-1 0 0,1 0 0,0 0 1,0 0-1,0 0 0,1 0 1,-1 0-1,1-1 0,-1 1 0,1 0 1,0-1-1,0 1 0,0-1 1,0 1-1,1-1 0,-1 0 1,0 0-1,1 0 0,0-1 0,-1 1 1,1 0-1,0-1 0,3 1 1,1-2-8,0-1-1,0 0 1,-1-1-1,1 0 0,0 0 1,-1 0-1,1-1 1,-1 0-1,0 0 0,0-1 1,0 0-1,5-4 9,15-8-11,-9 7 3,0 0 1,0 1-1,1 1 1,-1 0-1,2 2 1,-1 0-1,1 1 1,-1 0-1,1 2 1,18-1 7,-35 3-5,1 0 1,-1-1-1,1 1 1,0 1-1,0-1 1,-1 0-1,1 1 1,-1-1-1,1 1 0,0 0 1,-1-1-1,1 1 1,-1 1-1,0-1 1,1 0-1,-1 1 1,0-1-1,0 1 1,0-1-1,0 1 0,0 0 1,0 0-1,0 0 1,0 0-1,-1 0 1,1 1-1,-1-1 1,0 0-1,0 1 1,0-1-1,0 1 1,0 0 4,0 13-8,-1 1 1,-1-1-1,-1 0 1,0 1 0,-1-1-1,0 0 1,-2 0-1,0-1 1,0 1 0,-2-1-1,-1 2 8,6-12 0,-75 166 132,77-170-136,0 0-1,0 0 0,0 0 1,0 0-1,-1 0 0,1 0 1,0 0-1,0-1 0,-1 1 1,1 0-1,-1 0 0,1 0 1,-1-1-1,1 1 0,-1 0 1,1 0-1,-1-1 0,0 1 1,1-1-1,-1 1 0,0 0 1,0-1-1,1 1 0,-1-1 1,0 0-1,0 1 0,0-1 1,0 0-1,0 1 0,1-1 1,-1 0-1,0 0 0,0 0 1,0 0-1,0 0 0,0 0 1,0 0-1,0 0 0,0 0 0,0 0 1,1-1-1,-1 1 0,0 0 1,0-1 4,1-76-1167,3 52 556,7-69-2476,2-34-142</inkml:trace>
  <inkml:trace contextRef="#ctx0" brushRef="#br0" timeOffset="370743.671">11472 12064 8754,'-6'48'5373,"-1"-5"-4674,2 26 0,4-1 0,2 1 1,9 53-700,-4-75 195,2 0-1,2-1 1,2 0 0,2-1 0,2-1 0,1 0 0,10 12-195,-23-48 14,0 0 0,0-1 0,1 0 0,0 0 0,1 0 0,-1 0 0,1-1-1,1 0 1,-1 0 0,1-1 0,4 3-14,-11-8 5,0 1-1,1-1 0,-1 1 1,1-1-1,-1 1 0,0-1 0,1 0 1,-1 1-1,1-1 0,-1 0 1,1 0-1,-1 1 0,1-1 1,-1 0-1,1 0 0,-1 0 0,1 0 1,-1 1-1,1-1 0,-1 0 1,1 0-1,-1 0 0,1 0 1,0 0-1,-1 0 0,1 0 1,-1-1-1,1 1 0,-1 0 0,1 0 1,-1 0-1,1 0 0,-1-1 1,1 1-1,-1 0 0,1-1 1,-1 1-1,0 0 0,1-1 1,-1 1-1,1 0 0,-1-1 0,0 1 1,1-1-1,-1 1 0,0-1 1,1 1-1,-1-1 0,0 1 1,0-1-1,0 1 0,0-1 1,1 1-1,-1-1 0,0 1 0,0-1 1,0 1-1,0-1 0,0 0-4,-8-39 376,-117-230 227,112 231-653,43 57-225,-24-15 230,0-1 0,0 0 0,1-1 0,-1 1 0,0-1-1,1 0 1,0-1 0,-1 1 0,1-1 0,-1-1 0,1 1-1,-1-1 1,1 0 0,-1-1 0,0 0 0,1 0-1,-1 0 1,0 0 0,0-1 0,0 0 0,-1-1 0,1 1 45,10-7-230,-1 0 0,0-1 0,0-1 1,-1 0-1,-1-1 0,0-1 1,1-2 229,41-77-474,-52 87 669,-6 21-12,0 1-54,-6 30 269,3 0 1,1 0-1,3 0 1,3 47-399,-1-92 7,0 2 21,0 1-1,0-1 0,0 1 0,1 0 1,0-1-1,-1 1 0,1-1 0,1 1 1,-1-1-1,0 0 0,1 1 1,0-1-1,-1 0 0,1 0 0,1 0 1,1 2-28,-3-5 10,1 0 0,-1 0 0,1 0 1,-1 0-1,1 0 0,0 0 0,-1 0 0,1 0 1,-1-1-1,1 1 0,-1 0 0,1-1 0,-1 0 1,1 1-1,-1-1 0,1 0 0,-1 0 0,0 0 1,0 0-1,1 0 0,-1 0 0,0 0 0,0 0 1,0 0-1,0 0 0,0-1 0,0 1 1,0 0-1,0-2-10,10-16 63,-1 0 0,0-1 1,-2 0-1,0-1 1,-2 0-1,0 0 0,-1-4-63,-4 24 5,6-25 55,-2 1 0,0-1 0,-2 0 0,0 0 0,-2-24-60,-2 92 0,1-24 0,1-1-1,1 1 1,0 0-1,2-1 1,0 1 0,1-1-1,0 0 1,2 0 0,0-1-1,1 0 1,1 2 0,-8-17 1,0 1 0,0-1 0,0 1-1,0-1 1,0 1 0,1-1 0,-1 0 0,0 0 0,1 1 0,-1-1 0,1 0 0,-1-1-1,1 1 1,-1 0 0,1 0 0,0-1 0,0 1 0,-1 0 0,1-1 0,0 0 0,0 1-1,-1-1 1,1 0 0,0 0 0,0 0 0,0 0 0,-1 0 0,1-1 0,0 1 0,0-1-1,-1 1 1,1-1 0,0 1 0,-1-1 0,1 0 0,0 0 0,0-1-1,47-49-403,53-138-4056,-69 116 1456</inkml:trace>
  <inkml:trace contextRef="#ctx0" brushRef="#br0" timeOffset="371383.307">12345 12274 9434,'-36'105'5452,"13"1"-3353,23-105-2082,-1 2 20,1-1 0,-1 1 0,1-1 0,-1 1 0,1-1 0,0 1 0,0 0 0,0-1 0,0 1 0,0-1 0,1 1 0,-1-1 0,1 1 0,0-1 0,0 1 0,0-1 0,0 1 0,0-1 0,0 0 0,0 0-37,15-5 162,-3-11-125,-2 0 1,1-1-1,-2 0 0,0-1 1,-1 0-1,0-1 0,1-5-37,12-26 75,-3-1 0,-1-1-1,2-15-74,-13 51-50,-5 35-1,-3 9 54,0-7 90,1 1 0,1-1 0,1 1 0,1-1 0,1 0 0,5 17-93,-9-38 10,0-1 0,1 1 0,-1-1 0,0 1 0,1-1 0,-1 0 0,1 1 0,0-1 0,0 0 0,-1 1 0,1-1 0,0 0 0,0 0 0,0 0 0,0 0 0,0 0 0,0 0 0,1 0 0,-1 0-1,0 0 1,0 0 0,1-1 0,-1 1 0,0-1 0,1 1 0,-1-1 0,1 1 0,-1-1 0,1 0 0,-1 1 0,1-1 0,-1 0 0,1 0 0,-1 0 0,1 0 0,-1-1 0,1 1 0,-1 0 0,1-1 0,-1 1 0,0-1-1,1 1 1,-1-1 0,1 0-10,49-45 335,-28 15-255,-3 0 0,0-2 0,-2 0 0,-2-1 0,0 0 0,-3-2 0,-1 0 0,-2 0 0,-1-1 0,3-27-80,-8 41 16,-1 1 0,-1-1 0,-1 0 0,-1 1 0,-1-1 0,-1 0 0,-1 0 0,-1 1 0,-1 0 0,-7-19-16,12 40-1,0 1 0,0-1 0,0 1 0,0-1 0,0 1 1,0-1-1,0 1 0,0-1 0,0 1 0,0-1 0,0 1 1,0-1-1,-1 1 0,1-1 0,0 1 0,0-1 0,-1 1 0,1 0 1,0-1-1,0 1 0,-1-1 0,1 1 0,-1 0 0,1-1 0,0 1 1,-1 0-1,1-1 0,-1 1 0,1 0 0,-1 0 0,1-1 0,0 1 1,-1 0-1,1 0 0,-1 0 0,1 0 0,-1 0 0,1 0 1,-1-1-1,0 1 0,1 0 0,-1 0 0,1 1 0,-1-1 0,1 0 1,-1 0-1,1 0 0,-1 0 0,1 0 0,-1 1 0,1-1 0,0 0 1,-1 0-1,1 1 0,-1-1 0,1 0 0,-1 0 0,1 1 1,-2 10-16,0 1 0,1-1 0,1 1-1,0-1 1,0 1 0,1-1-1,3 10 17,-2 4-15,3 21 44,1 1-1,3-1 1,1-1 0,9 19-29,-14-49 9,1 0 0,0 0 0,2-1 1,-1 0-1,2 0 0,0-1 0,0 0 1,2-1-1,-1 0 0,1 0 0,1-1 1,0-1-1,6 4-9,40 28 104,-58-41-102,1-1 0,-1 0 0,0 0 0,0 1 0,0-1 0,0 0 0,0 0 0,0 1 0,0-1 0,0 0 0,0 1 0,0-1 0,0 0 0,0 0 0,0 1 0,0-1 0,0 0 0,0 1 0,0-1 0,0 0 0,0 0 0,0 1 0,0-1 0,0 0 0,0 1 0,-1-1 0,1 0 0,0 0 0,0 1 0,0-1 0,0 0 0,-1 0 0,1 0 0,0 1 0,0-1 0,-1 0 0,1 0 0,0 0 0,0 0 0,-1 0 0,1 1 0,0-1 0,0 0 0,-1 0 0,1 0 0,0 0 0,-1 0 0,1 0 0,0 0 0,0 0 0,-1 0 0,1 0 0,0 0 0,-1 0 0,1 0 0,0 0 0,0 0 0,-1-1 0,1 1 0,0 0 0,-1 0 0,1 0 1,0 0-4,-12-3 28,0-1-1,1 0 0,-1 0 0,1-1 0,0-1 0,0 1 0,1-2 0,0 0 0,-1-1-26,-176-138 102,184 143-99,2 3-2,-1-1-1,1 0 0,0 1 0,0-1 0,-1 1 0,1-1 0,0 0 0,0 0 0,0 0 0,0 0 0,0 0 1,0 0-1,0 0 0,0 0 0,0 0 0,0 0 0,1-1 0,-1 1 0,0 0 0,1-1 0,-1 1 1,1 0-1,0-1 0,-1 1 0,1 0 0,0-1 0,0 1 0,0-1 0,0 1 0,0-1 0,0 1 1,0 0-1,0-1 0,1 1 0,-1 0 0,0-1 0,1 1 0,-1-1 0,1 1 0,0 0 0,-1 0 1,1-1-1,14-4-32,-1 0 1,1 1 0,0 0 0,0 2 0,0 0-1,1 0 1,3 1 31,6-2-279,52-12-1895,32-15-5533,-63 15 2938</inkml:trace>
  <inkml:trace contextRef="#ctx0" brushRef="#br0" timeOffset="371604.078">13097 12116 8570,'-11'14'2264,"4"-8"801,2-6-2385,5-11-168,2-1-72,1-6-88,3-4-160,2-2-160,-2 3-408,3-2-2864,-2 5 719</inkml:trace>
  <inkml:trace contextRef="#ctx0" brushRef="#br0" timeOffset="371969.215">13399 11785 9066,'1'0'154,"-1"0"-1,1-1 1,-1 1 0,1 0 0,-1-1-1,0 1 1,1 0 0,-1-1 0,1 1-1,-1-1 1,0 1 0,1-1-1,-1 1 1,0-1 0,1 1 0,-1-1-1,0 1 1,0-1 0,0 1 0,1-1-1,-1 1 1,0-1 0,0 1-1,0-1 1,0 0 0,0 1 0,0-1-1,0 1 1,0-1 0,0 1 0,0-1-1,-1 0 1,1 1 0,0-1-1,0 1 1,0-1 0,-1 1 0,1-1-1,0 1 1,-1-1 0,1 1 0,0-1-1,-1 1 1,1 0 0,-1-1 0,1 1-1,0-1 1,-1 1 0,1 0-1,-1 0 1,1-1 0,-1 1 0,1 0-1,-1 0 1,0-1 0,1 1 0,-1 0-1,1 0 1,-1 0 0,1 0-1,-1 0 1,0 0 0,1 0 0,-1 0-1,1 0 1,-1 0-154,-11 3 196,0 0-1,1 1 1,-1 0-1,1 1 1,0 0-1,0 0 1,0 2 0,1-1-1,0 1 1,0 1-1,-3 3-195,1-3 11,1 0 0,1 1 0,-1 1 0,1-1 0,1 2-1,0-1 1,1 1 0,0 0 0,0 1 0,1 0 0,1 0 0,0 1-1,0 0 1,-1 9-11,6-21-1,1 0-1,0 0 0,-1 0 1,1 0-1,0 0 0,0 0 0,0 0 1,0 0-1,0 0 0,0 0 1,0 0-1,0 0 0,0 0 1,0 0-1,1 0 0,-1 0 1,0 0-1,1 0 0,-1 0 1,1 0-1,-1 0 0,1 0 0,0 0 1,-1 0-1,1-1 0,0 1 1,-1 0-1,1 0 0,0-1 1,0 1-1,0-1 0,0 1 1,0 0-1,-1-1 0,1 0 1,0 1-1,0-1 0,0 0 0,0 1 1,0-1-1,1 0 0,-1 0 1,0 0-1,0 0 0,0 0 1,0 0-1,0 0 0,0 0 1,0 0-1,0 0 0,0-1 2,56-17-172,-22 0 32,-25 12 89,0 0-1,1 1 1,0 0 0,0 0-1,0 1 1,0 1-1,1 0 1,0 0 0,-1 1-1,1 1 1,0 0-1,6 0 52,-16 2-8,1-1 0,0 1 0,0-1 0,0 1 0,0 0-1,-1 0 1,1 1 0,0-1 0,-1 0 0,1 1 0,-1-1 0,0 1-1,1 0 1,-1 0 0,0 0 0,0 0 0,0 0 0,0 1-1,-1-1 1,1 0 0,-1 1 0,1 0 0,-1-1 0,0 1 0,0 0-1,0-1 1,0 1 0,0 0 0,-1 0 0,1 0 0,-1 0 0,0 0-1,0-1 1,0 4 8,-20 101 464,14-91-230,-1-1 0,-1 0 1,0 0-1,0-1 0,-2 0 0,0-1 0,-4 4-234,12-14 2,0 0 1,-1 0-1,0 0 1,1-1-1,-1 1 0,0-1 1,-1 0-1,1 0 0,0 0 1,-1 0-1,1 0 0,-1-1 1,1 0-1,-1 0 0,0 0 1,1 0-1,-1 0 1,0-1-1,0 1 0,1-1 1,-1 0-1,0 0 0,0-1 1,0 1-1,0-1 0,1 0 1,-1 0-1,0 0 1,1 0-1,-1-1 0,1 1 1,-1-1-1,1 0 0,0 0 1,0 0-1,0 0 0,0-1 1,0 0-1,-2-1-2,-21-33-2652,5-31-5701,20 28 2077</inkml:trace>
  <inkml:trace contextRef="#ctx0" brushRef="#br0" timeOffset="372277.797">13569 11932 8730,'38'-19'2896,"6"-3"489,0-3-2521,1-10-159,-8 4-401,4-2-328,-9 6-473,-10 10-2903,-14 11 663</inkml:trace>
  <inkml:trace contextRef="#ctx0" brushRef="#br0" timeOffset="373033.382">8856 14600 6433,'-66'-74'9852,"79"108"-8681,-7-18-1148,7 21 81,1 0-1,2 0 0,1-1 0,2-2 0,2 1 1,2 0-104,-21-32 7,-1-1 0,0 1 0,1-1 0,-1 0 0,1 1 0,0-1 1,0 0-1,0 0 0,0 0 0,0 0 0,0-1 0,1 1 0,-1-1 0,0 1 1,1-1-1,-1 0 0,1 0 0,0 0 0,-1 0 0,1 0 0,0 0 1,-1-1-1,1 0 0,0 1 0,0-1 0,0 0 0,-1 0 0,1-1 1,0 1-1,0 0 0,0-1 0,-1 0 0,1 0 0,1 0-7,7-9 30,0 0 0,-1-1-1,0 0 1,0 0-1,-2-1 1,1-1 0,-2 1-1,1-1 1,1-7-30,0 5 29,79-157 142,-70 145-178,-6 26-59,14 65-77,-5 24 107,33 93 223,-54-180-182,0 1 1,1-1-1,-1 1 1,0-1 0,0 1-1,1-1 1,-1 1-1,1-1 1,-1 0-1,1 1 1,0-1 0,-1 0-1,1 1 1,0-1-1,0 0 1,0 0-1,0 0 1,0 0 0,0 0-1,0 0 1,1 0-1,-1 0 1,0 0-1,0-1 1,1 1 0,-1 0-1,1-1 1,-1 1-1,0-1 1,1 1-1,-1-1 1,1 0 0,-1 0-1,1 1 1,-1-1-1,1 0 1,-1-1-1,1 1 1,-1 0 0,1 0-1,-1-1 1,1 1-1,-1 0 1,0-1-1,1 1 1,-1-1 0,0 0-1,1 0 1,-1 1-1,0-1 1,0 0-1,1 0 1,-1 0 0,0 0-1,0 0 1,0-1-6,9-13 58,0 0 0,-1-1 0,0-1 0,-1 0 0,-1 0 0,-1 0 0,0-1 0,0-8-58,-5 23 7,32-167 213,-28 145-208,-5 25-13,0 0 0,1 0 0,-1-1 1,0 1-1,1 0 0,-1 0 0,1 0 0,-1 0 1,0 0-1,1 0 0,-1 0 0,1 0 1,-1 0-1,0 0 0,1 0 0,-1 1 1,1-1-1,-1 0 0,0 0 0,1 0 1,-1 0-1,0 1 0,1-1 0,-1 0 1,0 0-1,1 1 0,-1-1 0,0 0 1,1 1-1,-1-1 0,0 0 0,0 1 1,1-1-1,-1 0 0,0 1 0,0-1 1,0 0-1,0 1 0,0-1 0,1 1 0,-1-1 1,0 0-1,0 1 0,0-1 0,0 1 1,0-1-1,0 0 0,0 1 0,0-1 1,0 1-1,-1-1 0,1 0 0,0 1 1,0-1-1,0 1 1,0 0-5,30 76-122,-18-41 112,2 0-1,2-1 1,1-1 0,9 12 15,-25-44 4,0 1-1,1-1 1,-1 0 0,1 1-1,0-1 1,-1 0 0,1 0 0,0 0-1,0 0 1,0 0 0,0-1-1,1 1 1,-1-1 0,0 1 0,1-1-1,-1 0 1,1 0 0,0 0-1,-1 0 1,1-1 0,-1 1 0,1 0-1,0-1 1,0 0 0,-1 0-1,1 0 1,0 0 0,1 0-4,0-2-34,1 0 1,-1 0-1,0 0 1,-1-1-1,1 1 1,0-1-1,-1 0 1,1 0-1,-1 0 0,0 0 1,0-1-1,0 1 1,0-1-1,-1 0 1,0 1-1,1-1 1,-1-1-1,-1 1 1,1 0-1,-1 0 1,1-3 33,11-59-4347,-11 21 597</inkml:trace>
  <inkml:trace contextRef="#ctx0" brushRef="#br0" timeOffset="373362.742">9856 14521 5177,'31'-49'7122,"27"-42"-4214,-57 90-2894,8-11 141,1 0 0,-2 0 0,0-1 0,0 0 0,-1 0 0,-1-1 0,0 0 0,-1 0 0,0-1 0,-2 1 0,1-2-155,-4 14 30,1 1-1,-1-1 1,0 0-1,0 1 1,0-1-1,0 0 1,0 1-1,0-1 1,0 0-1,0 1 1,-1-1-1,1 0 1,-1 1-1,1-1 1,-1 1-1,0-1 1,1 1 0,-1-1-1,0 1 1,0-1-1,0 1 1,0 0-1,0-1 1,-1 1-1,1 0 1,0 0-1,0 0 1,-1 0-1,1 0 1,-1 0-1,1 1 1,-1-1-1,1 0 1,-1 1-1,0-1 1,1 1-1,-1-1 1,1 1-1,-1 0 1,0 0-1,0 0 1,1 0-1,-1 0 1,0 0-1,1 0 1,-1 0-1,0 1 1,1-1-1,-1 1 1,1-1-1,-1 1 1,0 0-1,1-1 1,-1 2-30,-7 2 31,1 1 0,0 0 0,0 0 0,0 1 0,1 0 0,0 0 0,0 1 0,0 0 0,1 1 0,0-1 0,1 1 0,-1 0 0,2 0 0,-1 1 0,1-1 0,0 1 0,1 0 0,-2 6-31,-1 6 8,1-1 1,1 1-1,1 1 0,0-1 0,2 1 1,0-1-1,3 19-8,24 77 41,-24-112-38,-1-1-1,1 0 1,0 0 0,1 0 0,-1 0 0,1 0 0,0 0 0,0-1-1,0 1 1,0-1 0,1 0 0,-1 0 0,1 0 0,0-1 0,-1 1 0,1-1-1,1 0 1,-1 0 0,0 0 0,0 0 0,1-1 0,-1 0 0,1 0-1,1 0-2,3 0-107,0-1 0,-1-1 0,1 1 0,-1-1 0,1-1 0,-1 0 0,1 0 0,-1-1 0,0 0 0,0 0-1,3-2 108,82-54-5694,-43 22 1379</inkml:trace>
  <inkml:trace contextRef="#ctx0" brushRef="#br0" timeOffset="373881.31">10588 14052 9778,'-45'25'7156,"34"-14"-6970,0 0 0,1 1 1,0 0-1,1 1 0,1 0 1,-6 11-187,1-2 73,1 1 1,2 1 0,0 0-1,1 0 1,2 0 0,0 1-1,2 1 1,1-1-1,0 1 1,2 7-74,2-23 37,0-1 0,1 1-1,0-1 1,1 0 0,0 1 0,0-1 0,1 0-1,0 0 1,1-1 0,1 2-37,-5-7 3,2-1 1,-1 0-1,0 0 0,0 1 0,1-1 1,0 0-1,-1 0 0,1 0 1,0 0-1,0 0 0,0-1 0,0 1 1,0-1-1,0 1 0,0-1 0,1 0 1,-1 0-1,0 0 0,1 0 0,-1 0 1,1 0-1,-1-1 0,1 1 1,0-1-1,-1 0 0,1 1 0,-1-1 1,1 0-1,0-1 0,-1 1 0,1 0 1,-1-1-1,1 0 0,-1 1 1,1-1-1,-1 0 0,1 0 0,-1-1 1,0 1-1,1 0 0,-1-1 0,0 1-3,13-12 19,-1 0-1,0-1 0,-1-1 0,-1 0 0,0 0 0,-1-1 0,-1-1 0,0 0 0,-1 0 0,4-13-18,-8 19 14,24-48 34,-3-2 0,-2 0 0,-3-2 0,-1-6-48,-13 48 16,-1 0-1,-1 0 1,-1-1 0,0 1-1,-2-1 1,0 0 0,-2 0-1,0 0 1,-1 0-1,-2 0 1,0 1 0,-1-1-1,-1 1 1,-5-11-16,9 29 6,0 0 0,0 0 0,0-1 0,0 1 0,-1 0 0,0 0 0,0 0 0,0 1 0,0-1 0,0 0 0,0 1 0,-1-1 0,1 1 0,-1 0 0,1 0 0,-1 0 0,0 0 0,0 0 0,0 1 0,0-1 0,0 1 0,0 0 0,-1 0 0,1 0 0,0 0 0,-1 1 0,1-1 1,0 1-1,-1 0 0,1 0 0,-1 0 0,1 0 0,-3 1-6,1 2-2,0 0 1,0 1 0,0 0-1,1-1 1,-1 2 0,1-1-1,0 0 1,1 1 0,-1 0-1,1 0 1,0 0 0,0 0-1,-2 5 2,-8 17-17,1 0 1,1 0-1,1 1 0,2 1 0,-3 18 17,8-35 11,0 1-1,1-1 0,0 1 1,1-1-1,0 1 1,1 0-1,0-1 0,1 1 1,1 0-1,1 2-10,-2-11 3,1-1 0,0 0 0,0 0-1,0 0 1,0-1 0,0 1 0,1 0-1,-1-1 1,1 1 0,0-1 0,-1 0 0,1 0-1,0 0 1,0 0 0,1-1 0,-1 1-1,0-1 1,0 0 0,1 0 0,-1 0-1,1 0 1,-1 0 0,1-1 0,-1 0 0,1 0-1,-1 0 1,1 0 0,-1 0-3,27 4-7,-19-1 1,-1 0 0,0 1 0,0 0 0,0 0 0,-1 1 0,0 1-1,1-1 1,-2 1 0,1 1 0,-1 0 0,0 0 0,0 0 0,-1 1 0,0 0 0,-1 1 0,1-1 0,-2 1 0,3 4 6,41 95-4735,-28-75 1299</inkml:trace>
  <inkml:trace contextRef="#ctx0" brushRef="#br0" timeOffset="375837.089">15717 11809 3257,'-111'-50'7846,"-19"-8"-4218,117 53-3548,0 1 0,-1 0 0,1 0 0,-1 1 0,0 1 0,0 0 0,0 1 0,0 1 0,0 0 0,0 1 0,0 0 0,0 1 0,0 1 0,0 0 0,1 1 0,0 0 0,-1 1 0,2 1 0,-1 0 0,0 1 1,1 0-1,1 1 0,-2 1-80,-14 13 56,2 2 0,0 0 1,1 2-1,2 0 0,0 2 1,2 1-1,2 0 0,0 1 1,2 1-1,1 1 0,2 0 1,-4 15-57,11-31 21,1 0 0,0 1-1,2 0 1,0 0 0,0 0 0,2 0 0,0 0 0,1 0 0,1 0 0,0 0 0,1 0 0,1 0 0,1 0-1,0 0 1,2-1 0,-1 0 0,2 0 0,0 0 0,1-1 0,1 0 0,0-1 0,4 5-21,0-4 3,-1-2-1,2 1 1,-1-2 0,2 0 0,0 0-1,0-2 1,1 0 0,0-1 0,1 0-1,0-1 1,0-1 0,1-1 0,0 0-1,0-1 1,18 2-3,3-2 4,0-1 1,0-2-1,0-2 1,1-1-1,-1-2 0,-1-2 1,6-2-5,8-3 7,0-2 0,-1-2 0,0-3 1,-2-2-1,33-17-7,-42 16 22,0-2 0,-2-2 0,-1-1-1,0-2 1,-2-1 0,17-20-22,-34 30 93,-1 0 1,0-2-1,-2 0 0,0-1 0,-1 0 0,-1-1 1,-1 0-1,-1-2 0,-2 1 0,0-1 0,-1 0 0,2-13-93,-8 26 92,0 1-1,-1-1 0,0 0 1,-1 0-1,0 1 0,0-1 1,-1 0-1,-1 0 0,0 1 1,0-1-1,-1 1-91,1 5 37,0 1-1,0 0 1,0-1-1,0 1 1,0 0-1,-1 1 1,0-1-1,0 0 1,0 1-1,0-1 1,-1 1-1,1 0 1,-1 0-1,0 1 1,0-1-1,0 1 1,0-1-1,0 1 1,0 0-1,-1 1 1,1-1-1,-1 1 1,1 0-1,-1 0 1,1 1-1,-3-1-36,-16 1 74,-1 0 0,0 2-1,1 1 1,-1 1 0,1 1-1,0 1 1,0 1 0,-2 2-74,-305 131 281,265-111-250,1 2-1,2 4 1,-36 26-31,-13 5-1542,92-60-2101,-1-12-63</inkml:trace>
  <inkml:trace contextRef="#ctx0" brushRef="#br0" timeOffset="377464.007">11222 14090 7882,'-47'-18'6126,"-25"36"-3971,63-13-2070,-1 2 0,2-1 0,-1 1 0,1 0 0,0 1 0,1 0 0,-1 0 0,2 1-1,-1 0 1,1 0 0,1 0 0,-1 1 0,2 0 0,-1 0 0,1 0 0,1 1 0,0-1 0,0 1-1,1 0 1,1-1 0,0 1 0,0 0 0,1 0 0,0 0 0,1 0 0,0 0 0,1 0-1,0 0 1,4 9-85,-6-18 4,0 0-1,1 0 1,-1 0-1,1 1 1,-1-1-1,1 0 1,0 0-1,0 0 1,0-1-1,0 1 1,0 0-1,0 0 1,1 0-1,-1-1 1,1 1-1,-1-1 1,1 1-1,0-1 1,-1 0-1,1 1 1,0-1-1,0 0 1,0 0-1,0 0 1,0-1-1,0 1 1,0 0-1,0-1 1,0 1-1,0-1 1,0 0-1,0 0 1,1 1-1,-1-1 1,0-1-1,0 1 1,0 0-1,0-1 1,0 1-1,0-1 1,1 1-1,-1-1 1,1-1-4,5-4 19,-1 0 0,1-1 1,-1 0-1,-1 0 0,1-1 0,-1 0 1,-1 0-1,1 0 0,2-9-19,-5 13 12,25-47 126,-3-1 0,-2-1 0,3-16-138,-4 12 81,-22 58-80,0-1-1,0 0 0,1 0 1,-1 0-1,0 1 0,0-1 1,0 0-1,0 0 0,1 0 1,-1 0-1,0 0 0,0 1 1,1-1-1,-1 0 0,0 0 1,0 0-1,1 0 1,-1 0-1,0 0 0,0 0 1,1 0-1,-1 0 0,0 0 1,0 0-1,1 0 0,-1 0 1,0 0-1,0 0 0,1 0 1,-1 0-1,0 0 1,0 0-1,1-1 0,-1 1 1,0 0-1,0 0 0,0 0 1,1 0-1,-1 0 0,0-1 1,0 1-1,0 0 0,0 0 1,1 0-1,-1-1 1,0 1-1,0 0 0,0 0 1,0 0-1,0-1 0,0 1 1,0 0-1,0 0 0,1-1 1,-1 1-1,0 0 0,0 0 1,0-1-1,0 1 0,0 0 1,0-1-1,5 27 9,-4-22 0,6 46 48,-5-27 8,1 1-1,1-1 0,1 0 0,1 0 0,1-1 0,1 0 0,5 9-64,-13-29 6,1 0 0,0-1 0,0 1 1,0 0-1,0 0 0,1-1 0,-1 1 1,0 0-1,1-1 0,-1 0 0,1 1 1,-1-1-1,1 0 0,0 0 0,0 1 1,-1-1-1,1-1 0,0 1 0,0 0 1,0 0-1,0-1 0,0 1 0,0-1 1,0 0-1,0 1 0,0-1 0,0 0 1,0 0-1,0 0 0,1-1 0,-1 1 1,0 0-1,0-1 0,0 1 0,0-1 1,-1 0-1,1 0 0,0 0 0,0 0 1,0 0-1,0 0 0,-1 0 0,1 0 1,-1-1-1,1 1 0,-1-1 0,1 1 1,-1-1-7,15-17 55,-2 0 1,0-1 0,-1-1-1,-1 0 1,-1 0 0,-1-1-1,-1-1 1,-1 0 0,-1 0-1,-1 0 1,0-8-56,-6 31-1,1 1 0,-1-1 0,0 0 0,0 0 1,0 0-1,1 0 0,-1 1 0,0-1 0,0 0 0,0 0 1,1 0-1,-1 0 0,0 0 0,0 0 0,1 0 0,-1 0 1,0 0-1,0 0 0,1 1 0,-1-1 0,0 0 0,0 0 1,1-1-1,-1 1 0,0 0 0,0 0 0,1 0 0,-1 0 1,0 0-1,0 0 0,1 0 0,-1 0 0,0 0 0,0 0 1,0-1-1,1 1 0,-1 0 0,0 0 0,0 0 0,0 0 1,1-1-1,-1 1 0,0 0 0,0 0 0,0 0 0,0-1 1,0 1-1,0 0 0,1 0 0,-1-1 0,0 1 1,7 26-39,47 184 70,-52-204-27,0 1 0,1 0 0,0-1 0,0 0 0,1 1-1,-1-1 1,1-1 0,1 1 0,-1 0 0,1-1 0,4 3-4,-7-7 4,1 0 0,0 0 1,0 0-1,-1-1 0,1 0 0,0 1 1,0-1-1,0 0 0,-1 0 0,1 0 1,0-1-1,0 1 0,0-1 0,-1 0 0,1 1 1,0-1-1,-1 0 0,1-1 0,-1 1 1,1 0-1,-1-1 0,0 1 0,1-1 1,-1 0-1,0 0 0,0 0 0,0 0 1,0 0-1,-1 0 0,1-1 0,0 1 1,-1 0-1,0-1 0,1 1 0,-1-1 1,0 0-1,0 1 0,0-3-4,12-19 37,-1 0 0,-2-1-1,0-1 1,-1 0 0,-2 0 0,0-1-1,-2 1 1,-1-1 0,-1-1-1,-2 1 1,0 0 0,-2 0 0,-1-7-37,33 142-128,-24-90 121,-4-7 13,1 1-1,0-1 1,1 0-1,0-1 1,0 1-1,2-1 1,6 10-6,-11-19 3,1 1 0,-1 0 0,1-1 0,0 1 0,-1-1 0,1 0 0,0 0 0,0 0 0,0 0 0,0-1 0,0 1 1,0-1-1,-1 0 0,1 0 0,0 0 0,0 0 0,0 0 0,0 0 0,0-1 0,0 0 0,0 1 0,0-1 0,0 0 0,-1-1 1,1 1-1,0 0 0,-1-1 0,1 1 0,-1-1 0,1 0 0,-1 0 0,0 0 0,0 0 0,0 0 0,0-1 0,0 1 1,0 0-1,-1-1 0,1 0 0,-1 1 0,0-1 0,1-1-3,10-15 29,0-1 0,-2 0 0,0-1 0,-1 0-1,-2 0 1,0-1 0,-1 0 0,-1 0 0,1-10-29,-4 26-111,-1 0 0,0 0 0,1 0 1,-2 0-1,1-1 0,-1 1 0,0 0 0,0 0 0,-1 0 1,0-1-1,0 1 0,0 0 0,-1 0 0,0 0 0,0 0 0,0 1 1,-1-1-1,0 0 0,0 1 0,0 0 0,-1 0 0,0 0 1,0 0-1,0 0 0,0 1 0,-3-2 111,-18-5-1501,21 10 1286,0 0 0,0-1 1,0 1-1,1-1 0,-1 0 1,0 0-1,1-1 1,-1 1-1,1-1 0,0 0 1,-1 1-1,1-2 0,1 1 1,-1 0-1,0 0 0,1-1 1,-1-1 214,-7-17-105,8 16 217,0 0 1,-1 0-1,1 1 1,-1-1-1,-1 1 0,1 0 1,-1-1-1,0 2 1,0-1-1,0 0 0,0 1 1,-4-3-113,-8 3-1468,0 7 785</inkml:trace>
  <inkml:trace contextRef="#ctx0" brushRef="#br0" timeOffset="377927.93">11850 13726 6513,'5'19'7739,"18"-27"-6029,3-21-2269,-18 18-317,0 1 1,1 1-1,1-1 1,-1 1-1,1 1 1,1 0-1,0 0 0,0 1 1,11-5 875,6 8-260,-26 4 438,0 0 0,0 0-1,0 1 1,0-1 0,0 1 0,0 0 0,0-1 0,-1 1 0,1 0 0,0 0 0,0 0 0,-1 1 0,1-1 0,0 0 0,-1 1 0,0-1-1,1 1 1,-1-1 0,0 1 0,1-1 0,-1 1 0,0 0 0,0 0 0,-1 0 0,1 0 0,0-1 0,0 1 0,-1 0 0,1 1-178,1 14 597,-1 1 1,0-1-1,-2 1 1,1-1-1,-2 0 1,-1 1-1,0-1 1,-1 0-1,-3 8-597,5-16 195,-36 152 2298,41-152-2283,6-21-179,-6 8-24,1-4-2,1-1-1,0 1 1,1 1-1,0-1 1,0 1-1,0 0 0,1 0 1,0 0-1,1 1 1,0 0-1,-1 1 1,2 0-1,-1 0 0,1 1 1,-1 0-1,1 0 1,0 1-1,1 0 1,-1 0-1,0 1 0,1 1 1,-1 0-1,1 0 1,0 0-1,2 2-4,-7-1-4,1 1-1,-1 0 0,0 0 1,0 0-1,0 0 0,0 1 1,-1 0-1,1 0 1,0 1-1,-1-1 0,1 1 1,-1 0-1,0 0 1,0 0-1,0 1 0,-1 0 1,1-1-1,-1 1 1,1 0-1,-1 1 0,-1-1 1,3 4 4,-3 5 5,0 0 1,-1 0-1,0 0 1,-1 0 0,-1 0-1,0 0 1,-1-1-1,0 1 1,-1 0-1,0-1 1,-1 1 0,-1-1-1,0 0 1,0-1-1,-1 1 1,-1-1-1,-1 2-5,-33 47 99,20-52-189,12-37-689,11 3-335,0 1 0,2 0 1,1 0-1,1 0 1,1 1-1,4-9 1114,20-38-3810</inkml:trace>
  <inkml:trace contextRef="#ctx0" brushRef="#br0" timeOffset="378626.21">12466 13692 8018,'25'10'5850,"-3"31"-3454,-17-30-1986,42 79 1985,-46-89-2366,1 1-1,-1-1 1,1 0-1,-1 1 1,1-1 0,0 0-1,0 0 1,0 0-1,-1 0 1,1-1-1,0 1 1,0 0-1,0-1 1,0 1-1,0-1 1,0 0-1,0 0 1,0 0-1,1 0 1,-1 0-1,0 0 1,0 0-1,0-1 1,0 1-1,0-1 1,0 1-1,0-1 1,-1 0 0,1 0-1,0 0 1,0 0-1,1-1-28,52-45 196,-35 23-142,-1-2 0,-1 0 0,-1-1 0,-2-1 1,0 0-1,1-8-54,-15 34 4,22-38 23,-18 46-46,10 94-25,-13-81 91,0 0 1,1 0-1,0 1 1,2-2-1,0 1 1,2 0-1,2 3-47,-9-20 10,0 0 0,1 0 1,-1 0-1,1-1 0,0 1 0,0 0 0,-1-1 0,1 1 1,0 0-1,0-1 0,1 1 0,-1-1 0,0 0 0,0 1 0,1-1 1,-1 0-1,1 0 0,-1 0 0,1 0 0,-1 0 0,1 0 1,0 0-1,-1 0 0,1-1 0,0 1 0,0-1 0,0 1 0,-1-1 1,1 0-1,0 0 0,0 0 0,0 0 0,0 0 0,-1 0 1,1 0-1,0 0 0,0-1 0,0 1 0,0-1 0,-1 1 0,1-1 1,0 0-1,-1 0 0,2 0-10,3-4 24,-1 0 0,1-1 1,-1 1-1,0-1 0,-1 0 1,1 0-1,-1-1 0,0 1 0,-1-1 1,0 0-25,2-1 18,12-27 64,-1-1-1,-1 0 0,-3-1 1,-1-1-1,3-20-81,-9 48-124,-4 34-44,-1-15 161,13 67-69,-12-75 54,-1 0-1,1 0 0,0 0 1,0-1-1,0 1 0,0 0 1,1-1-1,-1 1 0,0-1 1,0 1-1,0-1 0,0 0 1,0 1-1,1-1 0,-1 0 1,0 0-1,0 0 0,1 0 1,-1 0-1,0 0 0,0 0 1,0 0-1,1-1 0,-1 1 0,0 0 1,0-1-1,0 1 0,0-1 1,0 1-1,1-1 0,-1 1 1,0-1-1,0 0 0,0 0 1,-1 1-1,1-1 0,0 0 1,0 0-1,0 0 0,-1 0 1,1 0-1,0 0 0,-1 0 1,1 0-1,-1-1 0,1 1 1,-1 0 22,23-29-592,-1 0 1,-2-2 0,-2 0-1,0-1 1,-2 0 0,-2-2-1,3-11 592,20-73 110,-50 132 852,-90 210 1848,89-172-2322,15-50-482,0-1 0,0 1 0,0 0 0,0 0 0,0-1-1,0 1 1,1 0 0,-1-1 0,0 1 0,0-1-1,0 1 1,0-1 0,1 0 0,-1 0 0,0 0 0,0 1-1,1-1 1,-1 0 0,0 0 0,0-1 0,1 1-1,-1 0 1,0 0 0,0-1 0,1 1 0,-1 0 0,0-1-1,0 1 1,0-1 0,0 0 0,0 1 0,0-1-1,1 0-5,85-51 130,-82 50-116,66-23 76,-69 25-94,0 0 1,1 0-1,-1 0 0,1 0 1,-1 0-1,1 0 1,-1 1-1,1-1 1,-1 1-1,0-1 1,1 1-1,-1 0 1,0 0-1,0 0 1,1 1-1,-1-1 1,0 0-1,0 1 0,0-1 1,-1 1-1,1 0 1,0-1-1,-1 1 1,1 0-1,-1 0 1,1 0-1,-1 0 1,0 1-1,0-1 4,2 7 24,-1 1 0,0-1 0,-1 0 0,0 1 0,0-1 0,-1 1 0,0-1-1,-1 1 1,0-1 0,0 0 0,-1 1 0,0-1 0,-1 0 0,-1 2-24,0 3 24,0 1 0,-1-1 1,0 0-1,-1 0 0,-1 0 0,0-1 1,-1 0-1,0-1 0,-1 0 0,-1 0 1,0 0-1,0-2 0,-1 1 0,0-1 1,-1-1-1,0 0 0,-1 0 0,0-2 1,0 1-1,0-2 0,-1 0 0,-5 1-24,-95 17-2740,61-20-248</inkml:trace>
  <inkml:trace contextRef="#ctx0" brushRef="#br0" timeOffset="379115.777">9642 16237 8898,'-79'47'2209,"2"3"0,2 4 0,2 4-2209,50-35 100,24-19-86,74-48-30,344-209 102,107-19-13,205-120 699,-465 234-208,626-387 1411,13-22-521,-627 396-1105,172-81 116,-438 246-454,69-39 58,1 3 0,3 4 0,1 4-1,66-16-68,-27 26-1101,-118 21-2423,-16-5 65</inkml:trace>
  <inkml:trace contextRef="#ctx0" brushRef="#br0" timeOffset="383423.601">17637 16070 4169,'-40'-69'6204,"37"69"-6019,0-1 0,1 0 0,-1 1 1,0 0-1,0-1 0,0 1 0,0 1 0,0-1 0,0 0 0,0 1 1,0-1-1,1 1 0,-1 0 0,0 0 0,0 0 0,1 0 1,-1 0-1,1 1 0,-1-1 0,1 1 0,-1 0 0,1 0 1,0-1-1,0 2 0,-1 0-185,-8 8 101,1 1 0,1 0 0,0 1 0,1 0 0,0 0 0,1 1 0,0 0 0,1 0 0,1 1 0,-2 7-101,1-3 45,-20 52 87,4 2 0,3 1 1,3 0-1,1 24-132,-20 288 132,29-165 187,7-185-228,-2 3-23,1 0 1,3 1-1,1-1 1,1-1-1,3 1 1,1-1-1,1 0 0,3-1 1,2 4-69,-2-17 7,0 0-1,1-1 1,2-1 0,0 0 0,1-1-1,1-1 1,1-1 0,1 0 0,1-2 0,0 0-1,1-1 1,1-1 0,9 3-7,142 61 33,-151-68-32,1-2-1,-1-1 1,1 0 0,1-2-1,-1-1 1,1-1-1,0-1 1,0-1 0,0-1-1,0-2 1,3 0-1,656-93 127,-509 71-102,69-24-33,-223 42 10,0-1-1,0-2 1,-1 0 0,0 0-1,0-2 1,-1-1 0,0 0-1,-1-1 1,-1-1 0,0-1-1,0-1 1,-1 0 0,-1-1-1,-1 0 1,0-1 0,2-5-2,0-16 23,-1 0 0,-2-1 0,-2-1 0,-2 0 0,-1 0 0,-2-1 0,-2 0 0,-1-26-23,6-98 82,-8 0 0,-10-36-82,6 167 70,-1 0 0,-2 0 0,-2 0 1,-1 1-1,-1 0 0,-2 1 1,-1 0-1,-1 1 0,-2 0 0,-1 1 1,-2 1-1,-1 1 0,-1 1 0,-1 0 1,-1 2-1,-1 1 0,-2 0 1,0 2-1,-1 1 0,-2 2 0,0 0 1,0 2-1,-18-7-70,-10 0 18,-2 2 1,0 2-1,-1 4 0,-61-10-18,32 15 14,-1 3 0,-31 5-14,120 3 0,-70-3-123,1 4 0,-1 3 0,1 3-1,0 3 1,-64 18 123,98-18-210,1 1 0,1 1 0,0 2 0,1 1 0,1 1 0,0 3 0,1 0 0,-18 16 210,19-8-739,0 2 0,2 1 0,2 1 0,0 2 0,2 0 0,2 1 0,1 2 0,-11 25 739,-65 150-3826</inkml:trace>
  <inkml:trace contextRef="#ctx0" brushRef="#br0" timeOffset="387786.993">21846 498 5657,'-3'-3'44,"1"0"0,-1 0-1,0 0 1,0 0 0,0 0-1,-1 0 1,1 1 0,0-1 0,-1 1-1,0 0 1,1 0 0,-1 0-1,0 1 1,0 0 0,0-1 0,0 1-1,0 0 1,-1 1-44,-8 1 55,0 1 0,0 1 1,0 0-1,1 1 0,-1 0 0,1 1 0,0 1 0,0 0-55,-139 67-647,3 8 0,-93 68 647,194-118 1372,0 1 0,2 3 0,-39 39-1372,69-60 159,2 1 1,-1 1-1,2-1 1,0 2-1,1 0 1,0 0-1,2 1 1,0 0-1,1 1 0,1 0 1,0 0-1,2 1 1,0 1-160,3-9 11,0-1 0,1 0 0,1 1 0,0-1 0,0 0 0,1 1 0,1-1 0,0 0 0,0 0 0,1 0 0,1 0 0,0 0 1,0-1-1,1 1 0,0-1 0,1 0 0,0-1 0,1 1 0,0-1 0,0-1 0,7 7-11,63 23 72,-20-18-18,0-2-1,2-2 1,39 4-54,-26-9 35,0-4 0,0-2 0,0-4 0,1-3 0,-1-3-1,0-3 1,42-12-35,-76 10 59,-1-3 0,-1 0 0,0-3 0,0-1 0,-2-1 0,32-23-59,-66 41 0,73-47 210,-3-3 1,-2-3 0,-2-2 0,39-46-211,-59 53 146,-2-2 1,-2-1-1,-3-3 1,1-6-147,-21 31 131,-2-2 0,-1 0 0,-1-1 0,-2-1 0,-1 0 0,-2-1 1,-1 0-1,2-22-131,-9 41 96,-1-1 0,0 0 0,-1 1 0,0-1 0,-2 1 1,0-1-1,0 1 0,-2 0 0,0 0 0,0 0 0,-2 0 1,0 1-1,0 0 0,-1 0 0,-1 0 0,-1 1 0,1 1 1,-6-6-97,-6-5 112,-1 2 1,-1 0-1,-1 1 1,-1 2 0,-1 0-1,0 1 1,-1 2-1,-1 0 1,0 2-1,-1 1 1,0 2 0,-2 0-113,-18-3 51,-2 2 1,1 3 0,-2 1 0,1 3 0,0 2-1,-10 3-51,-20 2 14,0 4 0,1 3 0,0 3 0,-37 14-14,37-4-27,2 4 0,0 3 0,2 3 0,-52 32 27,63-28-131,2 3 0,2 3 0,2 2-1,1 3 1,-39 44 131,-82 99-3090</inkml:trace>
  <inkml:trace contextRef="#ctx0" brushRef="#br0" timeOffset="400761.264">20303 10344 9642,'-1'-15'714,"1"6"-108,-1 0 0,1 1 0,-1-1 0,-1 1 0,0-1 0,0 1 0,0 0 0,-1 0 0,-1 0 0,1 0 0,-4-5-606,6 12 34,0 1 0,0-1 0,0 1 0,0 0 0,0 0 0,1-1 0,-1 1 0,0 0-1,0 0 1,0 0 0,0 0 0,0 0 0,0 0 0,0 0 0,0 0 0,0 1 0,0-1 0,0 0 0,0 0-1,1 1 1,-1-1 0,0 1 0,0-1 0,0 1 0,0-1 0,1 1 0,-1-1 0,0 1 0,1 0 0,-1-1-1,0 1 1,1 0 0,-1 0 0,1-1 0,-1 1 0,1 0 0,-1 0 0,1 0 0,0 0 0,-1 0 0,1 0-1,0-1 1,0 1 0,0 0 0,0 0 0,-1 0 0,1 0 0,0 0 0,1 0 0,-1 0 0,0 0 0,0 0-1,0 0 1,1 0-34,-3 3 15,-78 271 289,72-244-291,-4 9 46,1 0-1,2 1 1,2 0-1,2 0 1,1 28-60,4-67 5,-1 0-1,1 0 0,0 0 0,0 0 1,0-1-1,0 1 0,1 0 0,-1 0 0,0 0 1,1 0-1,-1-1 0,1 1 0,0 0 1,-1-1-1,1 1 0,0 0 0,0-1 0,0 1 1,0-1-1,1 1 0,-1-1 0,0 0 0,1 1 1,-1-1-1,0 0 0,1 0 0,0 0 1,-1 0-1,1 0 0,-1 0 0,1-1 0,0 1 1,0 0-1,0-1 0,-1 0 0,1 1 1,0-1-1,0 0 0,0 0 0,0 0 0,-1 0 1,1 0-1,0 0 0,0-1 0,0 1 0,0 0 1,-1-1-1,1 0 0,0 1 0,-1-1 1,2 0-4,10-7 31,1 0 1,-2-1 0,1 0 0,-1-1 0,-1-1-1,1 0 1,7-10-32,32-38 224,-2-3-1,-4-2 1,22-40-224,146-253 842,-108 224-1084,-105 133 239,0 0-101,0 0 1,0 0-1,-1 0 0,1 0 0,0 0 0,0-1 1,0 1-1,0 0 0,-1 0 0,1 0 0,0 0 1,0 0-1,0 0 0,0-1 0,0 1 1,0 0-1,-1 0 0,1 0 0,0 0 0,0-1 1,0 1-1,0 0 0,0 0 0,0 0 0,0 0 1,0-1-1,0 1 0,0 0 0,0 0 1,0 0-1,0-1 0,0 1 0,0 0 0,0 0 1,0 0-1,0 0 0,0-1 0,0 1 0,0 0 1,0 0-1,0 0 0,0-1 0,1 1 0,-1 0 1,0 0-1,0 0 0,0 0 104,-16 2-3739</inkml:trace>
  <inkml:trace contextRef="#ctx0" brushRef="#br0" timeOffset="401079.204">20548 10526 8602,'-3'38'2448,"11"-14"537,7-1-2241,3-10-240,8-5-304,3-5 288,9 0-176,-2 0-135,7 14-290,-8-3-351,-5-1-2848,-13 4 631</inkml:trace>
  <inkml:trace contextRef="#ctx0" brushRef="#br0" timeOffset="401482.184">21010 10462 9154,'0'0'37,"0"-2"378,1 1-1,-1-1 0,1 0 0,-1 0 1,0 0-1,1 1 0,-1-1 0,0 0 1,0 0-1,0 0 0,-1 1 0,1-1 1,0 0-1,-1 0 0,1 1 0,-1-1 1,1 0-1,-1 0 0,0 1 0,0-1 0,0 0-414,0 9 1067,-28 185 122,26-170-1189,-2 8 19,1 1 1,2 0 0,1 0 0,1-1 0,2 1-1,4 21-19,-6-50 0,1 2 3,-1 0 1,1-1-1,0 1 0,0 0 1,0-1-1,0 1 0,1-1 1,-1 0-1,1 0 0,0 1 0,0-1 1,0 0-1,1 0 0,-1-1 1,2 3-4,-3-5 3,-1 0 1,1 0-1,0-1 0,-1 1 1,1 0-1,-1 0 1,1 0-1,0 0 0,-1-1 1,1 1-1,-1 0 1,1-1-1,-1 1 1,1 0-1,-1-1 0,1 1 1,-1-1-1,1 1 1,-1-1-1,0 1 0,1-1 1,-1 1-1,0-1 1,1 1-1,-1-1 1,0 1-1,0-1 0,0 0 1,1 1-1,-1-1 1,0 1-1,0-1 1,0 0-1,0 1 0,0-1 1,0 0-1,0 1 1,0-1-1,0 1-3,5-142 296,-8-57-189,64 245-383,-55-44 242,0 0 1,0 0-1,0-1 0,0 1 1,0-1-1,0-1 1,0 1-1,1-1 1,-1 0-1,0-1 0,1 1 1,-1-1-1,0 0 1,0-1-1,0 0 1,0 0-1,0 0 0,-1 0 1,1-1-1,0 0 1,-1 0-1,0-1 1,0 0 33,66-44-2012,-42 22-1374,-3 0 208</inkml:trace>
  <inkml:trace contextRef="#ctx0" brushRef="#br0" timeOffset="401853.684">21375 10508 8418,'-58'89'8635,"50"-72"-8500,1 0 0,0 0 0,1 1 0,1 0 0,0 0 0,2 0 0,0 1-1,1-1 1,1 1 0,1 0 0,0-1 0,2 7-135,-2-22 4,0 1 0,0 0 1,0 0-1,0-1 0,1 1 0,-1 0 1,1-1-1,0 1 0,0 0 0,1-1 1,-1 1-1,1-1 0,-1 0 0,1 0 0,0 1 1,0-1-1,1 0 0,-1-1 0,1 1 1,-1 0-1,1-1 0,0 1 0,0-1 1,0 0-1,0 0 0,0 0 0,1 0 0,-1-1 1,1 1-1,-1-1 0,1 0 0,-1 0 1,1 0-1,0 0 0,2-1-4,-2-1 12,0 0-1,0 0 1,0 0-1,-1-1 1,1 0-1,0 0 1,-1 0-1,1 0 1,-1 0 0,0-1-1,1 1 1,-1-1-1,0 0 1,-1 0-1,1 0 1,0-1-1,-1 1 1,0 0-1,0-1 1,0 0 0,0 1-1,-1-1 1,2-4-12,16-96 466,-19 84-343,-1-1-1,-1 1 1,-1 0-1,-1 0 1,0 0-1,-2 0 1,0 1 0,-1 0-1,-3-6-122,-14 0 156,23 25-154,1 0 0,-1 0 0,0 0 0,1 0 0,-1 0-1,0 1 1,1-1 0,-1 0 0,0 0 0,1 0 0,-1 1 0,1-1 0,-1 0 0,0 1 0,1-1 0,-1 1 0,1-1 0,-1 0 0,1 1-1,-1-1 1,1 1 0,-1-1 0,1 1 0,0 0 0,-1-1 0,1 1 0,0-1 0,0 1 0,-1 0 0,1-1 0,0 1 0,0 0 0,0-1-1,0 1 1,-1 0 0,1-1 0,0 1 0,0 0 0,1-1 0,-1 1 0,0 0 0,0-1 0,0 1-2,0 0 1,-1 1-1,1-1 1,-1 1 0,1-1 0,0 0-1,0 1 1,-1-1 0,1 1 0,0-1 0,0 0-1,0 1 1,1-1 0,-1 1 0,0-1-1,1 0 1,-1 1 0,0-1 0,1 0 0,0 1-1,-1-1 1,1 0 0,0 0 0,-1 0-1,1 1 1,0-1 0,0 0 0,0 0 0,0 0-1,0 0 1,0-1 0,1 1 0,-1 0-1,0 0 1,0-1 0,1 1 0,-1 0 0,0-1-1,1 1 1,-1-1 0,0 0 0,1 0-1,-1 1 1,0-1 0,1 0 0,-1 0 0,1 0-1,-1 0 1,1-1-1,57-21-2518,-54 18-965,-4 6-229</inkml:trace>
  <inkml:trace contextRef="#ctx0" brushRef="#br0" timeOffset="402987.794">21603 10661 8498,'-27'-49'7264,"19"52"-6512,4 6-661,1 0 0,0 1 0,0-1 0,1 1 0,0-1 0,1 1 0,0 0 0,0 5-91,0-1 28,0 2-25,-2-3 12,2 0 0,0 0 0,0 0 0,1 0 0,1 1 0,0-1 0,0 0 0,2 0 0,0 0 0,0-1 0,5 12-15,-7-21 6,1-1 0,-1 0 0,0 0-1,1 0 1,0 0 0,-1 0 0,1 0-1,0-1 1,0 1 0,0 0 0,0-1-1,0 0 1,1 1 0,-1-1 0,0 0 0,0 0-1,1 0 1,-1-1 0,1 1 0,-1 0-1,1-1 1,-1 0 0,1 0 0,-1 1-1,1-1 1,-1-1 0,1 1 0,-1 0-1,1-1 1,-1 1 0,1-1 0,-1 0-1,1 0 1,-1 0 0,0 0 0,1 0-1,-1 0 1,0 0 0,0-1 0,0 0 0,0 1-1,0-1 1,0 0 0,0-1-6,7-9 31,-1 0 0,0 0-1,-1-1 1,-1 0 0,0-1 0,-1 0 0,0 0 0,-1 0 0,-1 0 0,0 0-1,-1-1 1,0 1 0,-1-12-31,5-100 66,-9 123-171,1 20 56,9 117 281,-7-135-227,1 0 0,-1 0 0,1 1-1,-1-1 1,1 0 0,-1 0 0,1 0-1,0 0 1,0 0 0,-1 1 0,1-1 0,0 0-1,0 0 1,0 1 0,0-1 0,0 1 0,0-1-1,0 1 1,0-1 0,0 1 0,0 0-1,0-1 1,0 1 0,0 0 0,0 0 0,0 0-1,0 0 1,0 0 0,0 0 0,0 0-1,1 0 1,-1 0 0,0 0 0,0 1 0,0-1-1,0 0 1,0 1 0,0-1 0,0 1-1,0-1 1,0 1 0,-1 0 0,1-1 0,0 1-1,0 0 1,0 0 0,-1-1 0,1 1 0,0 0-1,-1 0 1,1 0 0,0 0 0,-1 0-1,1 0 1,-1 0 0,0 0 0,1 0 0,-1 0-1,0 0 1,0 0 0,0 0 0,1 0-1,-1 0 1,0 0 0,-1 1 0,1-1 0,0 0-1,0 0 1,0 0 0,-1 1-5,17-28-197,-1-1-1,-1-1 1,-1 0-1,-2-1 1,-1 0 0,-1-1-1,-1 0 1,-2 0 0,-1-1-1,-2 0 1,0 1-1,-3-10 198,4-11-605,-3 1 0,-2 0-1,-6-34 606,0 63-371,2 58 574,-5 67 567,-5 151 2082,16-243-2748,0 1 0,0-1 0,1 1 0,1-1-1,0 0 1,1 0 0,0 0 0,0-1 0,2 1 0,-1-1 0,1 0-1,1-1 1,0 1 0,1-1 0,-1-1 0,6 6-104,-12-15 3,-1 0 1,1 0 0,-1 0-1,1 0 1,-1 0-1,1 0 1,-1 0-1,1 0 1,-1 0-1,0-1 1,1 1 0,-1 0-1,1 0 1,-1 0-1,1 0 1,-1-1-1,0 1 1,1 0 0,-1 0-1,0-1 1,1 1-1,-1 0 1,0-1-1,1 1 1,-1 0 0,0-1-1,0 1 1,1-1-1,-1 1 1,0 0-1,0-1 1,0 1-1,1-1 1,-1 1 0,0-1-1,0 1 1,0-1-1,0 1 1,0 0-1,0-1 1,0 1 0,0-1-1,0 1 1,0-1-1,0 1 1,0-1-1,-1 1 1,1 0-1,0-1 1,0 1 0,0-1-1,-1 1 1,1 0-1,0-1 1,0 1-4,-2-17 71,-1 0-1,0 0 1,-1 1 0,-1-1-1,0 1 1,-1 0 0,-1 1-1,-1-1 1,0 1 0,-1 1-1,-1-2-70,15 19 5,0 1-1,0-1 0,0-1 1,0 1-1,1-1 0,-1 0 1,1 0-1,0-1 0,-1 1 1,1-1-1,0 0 0,0-1 1,0 0-1,0 0 0,0 0 1,-1 0-1,1-1 0,0 0 0,0 0 1,0-1-1,-1 0 0,1 0 1,-1 0-1,1 0 0,-1-1 1,0 0-1,0 0 0,0 0 1,2-3-5,93-85 134,-99 89-126,-1 1-9,0 1 0,0-1 0,0 0 0,0 1 0,0-1 0,0 0 0,1 1 0,-1-1 0,0 0 0,0 1 0,1-1 0,-1 1 0,0-1 0,0 1 0,1-1 0,-1 0 0,1 1 0,-1 0 0,1-1 0,-1 1 0,1-1 0,-1 1 0,1-1 0,-1 1 0,1 0 0,-1-1 0,1 1 0,0 0-1,-1 0 1,1-1 0,-1 1 0,1 0 0,0 0 0,-1 0 0,1 0 0,0 0 0,-1 0 0,1 0 0,0 0 0,-1 0 0,1 0 0,0 0 0,-1 0 0,1 1 0,0-1 0,-1 0 0,1 0 0,-1 1 0,1-1 0,-1 0 0,1 1 0,-1-1 0,1 1 0,-1-1 0,1 0 0,-1 1 0,1-1 0,-1 1 0,1-1 0,-1 1 0,0 0 0,1-1 0,-1 1 0,0-1 0,0 1-1,1 0 1,-1-1 0,0 1 0,0 0 0,0 0 1,14 95-71,-12-71 84,1-1 1,2 1-1,0-1 1,1 0-1,2 0 1,4 10-14,-12-32 3,0 0 1,1 0-1,-1-1 0,0 1 1,1 0-1,-1-1 1,1 1-1,-1-1 1,1 1-1,0-1 0,0 1 1,0-1-1,0 1 1,0-1-1,0 0 1,0 1-1,0-1 0,0 0 1,0 0-1,1 0 1,-1 0-1,1 0 1,-1 0-1,1 0 0,-1 0 1,1-1-1,-1 1 1,1-1-1,-1 1 1,1-1-1,0 0 1,-1 1-1,1-1 0,0 0 1,0 0-1,-1 0 1,1 0-1,0 0 1,-1-1-1,1 1 0,0 0 1,-1-1-1,1 0 1,-1 1-1,1-1 1,-1 0-1,1 1 0,-1-1 1,2-1-4,6-9 34,-1 1 0,0-1 0,0-1 0,-1 0 0,-1 0 0,0 0 0,0-1 0,-2 1 0,1-1 0,-2-1 0,0 1 0,0 0 1,-1-2-35,-1 11 10,0 0-7,0 0 0,0 0 1,-1 0-1,1 0 0,-1 0 0,0 0 0,0 0 0,0 0 0,-1 0 1,1 0-1,-1 0 0,0 1 0,0-1 0,-1-1-3,1 5-3,1 0-1,-1 0 0,0 0 1,1 0-1,-1 0 1,0 0-1,0 0 0,1 0 1,-1 0-1,0 1 1,1-1-1,-1 0 0,0 0 1,1 1-1,-1-1 1,1 1-1,-1-1 0,0 1 1,1-1-1,-1 1 0,1-1 1,-1 1-1,1-1 1,0 1-1,-1-1 0,1 1 1,-1 0-1,1-1 1,0 1-1,0 0 0,-1-1 1,1 1-1,0 0 1,0-1-1,0 1 0,0 0 1,0 0-1,0-1 1,0 1 3,-2 2-13,-18 51-1491,17-57-945,-3-3 1035</inkml:trace>
  <inkml:trace contextRef="#ctx0" brushRef="#br0" timeOffset="403788.141">22413 10486 7402,'-5'2'775,"1"1"1,-1-1 0,1 0-1,0 1 1,0 0 0,0 0-1,0 0 1,0 1 0,1-1 0,-1 1-1,1 0 1,0 0 0,0 0-1,-1 3-775,7 25 1538,-2-31-1525,1 0 0,-1 0 0,1 0 0,0 0 0,-1 0 1,1-1-1,0 1 0,0-1 0,0 1 0,-1-1 0,1 0 0,0 0 0,0 0 0,0 0 0,0 0 1,-1 0-1,1 0 0,0 0 0,0-1 0,0 1 0,-1-1 0,1 0 0,0 1 0,0-1 0,-1 0 1,1 0-1,-1 0 0,1 0 0,-1 0 0,1 0 0,-1-1 0,0 1 0,1 0 0,-1-1-13,10-7 22,0 0-1,-1-1 1,0-1 0,0 1-1,-1-2 1,-1 1-1,0-1 1,-1-1-1,0 1 1,0-1 0,-2 0-1,1-1 1,-2 1-1,0-1 1,0 0 0,-2 0-1,2-9-21,-5 23-1,1 0 0,0 0 0,0 0 0,0 0 0,-1 1 0,1-1 0,0 0 0,0 0 0,0 0 0,-1 0 0,1 0 0,0 0 0,0 0 0,0 0 0,-1 0 0,1 0 0,0 0 0,0 0 0,0 0 0,-1 0 0,1 0 0,0 0-1,0-1 1,0 1 0,-1 0 0,1 0 1,-27 171-156,25-162 153,1 0 0,0 1-1,0-1 1,1 0 0,0 1 0,1-1-1,0 0 1,1 0 0,0 1-1,0-1 1,1 0 0,0-1 0,0 1-1,1 0 1,1-1 0,-1 0-1,1 0 4,-3-7 1,1 0 1,-1 0-1,0 0 0,1 0 0,-1-1 0,0 1 0,1-1 0,-1 1 0,1-1 0,-1 0 0,1 0 1,-1 0-1,1 0 0,-1-1 0,1 1 0,-1-1 0,1 1 0,-1-1 0,0 0 0,1 0 0,-1 0 1,0 0-1,0 0 0,0 0 0,0-1 0,0 1 0,0-1 0,0 0 0,0 1 0,0-1 0,-1 0 0,1 0-1,3-2 12,15-14 21,-1 0 0,-1-2 0,0 0 0,-2-1 0,0-1 0,11-21-33,-9 16 17,-17 25-20,-1 2 2,0-1-1,0 1 0,0-1 0,0 1 1,0-1-1,0 1 0,0-1 0,1 1 1,-1-1-1,0 1 0,0-1 0,0 1 1,1-1-1,-1 1 0,0 0 0,1-1 1,-1 1-1,0-1 0,1 1 0,-1 0 1,0-1-1,1 1 0,-1 0 0,1-1 1,-1 1-1,1 0 0,-1 0 0,0-1 1,1 1-1,-1 0 0,1 0 0,-1 0 1,1 0-1,0 0 0,-1 0 0,1 0 1,-1 0-1,1 0 0,-1 0 0,1 0 0,-1 0 1,1 0-1,-1 0 0,1 0 0,-1 0 1,1 0-1,-1 1 0,1-1 0,-1 0 1,0 0-1,1 1 0,-1-1 0,1 0 1,-1 1-1,0-1 0,1 0 0,-1 1 1,1-1 1,5 15-45,-5-12 44,0 0 0,0 1-1,1-1 1,-1 0 0,0 0 0,1 0 0,0 0 0,0 0 0,0-1 0,0 1-1,0-1 1,1 1 0,-1-1 0,1 0 0,-1 0 0,1 0 0,0 0 0,0 0 0,0 0-1,0-1 1,0 0 0,0 1 0,1-1 1,2-1 7,0 0 0,0 0-1,0-1 1,0 0 0,0 0-1,0 0 1,0-1 0,0 0 0,0 0-1,-1 0 1,1-1 0,-1 0 0,0 0-1,1 0 1,-1 0 0,-1-1 0,1 0-1,0 0 1,-1-1 0,0 0-7,73-103 125,-27 13-88,-38 95-95,-11 22-2,-1-16 61,-2 73-89,0-53 94,1 0 0,2 0 0,0-1 0,5 26-6,9-11 45,-15-39-48,1 0 1,-1-1-1,0 1 1,1 0-1,-1 0 1,1-1 0,-1 1-1,1 0 1,-1-1-1,1 1 1,0 0-1,-1-1 1,1 1-1,-1-1 1,1 1 0,0-1-1,0 1 1,-1-1-1,1 0 1,0 1-1,0-1 1,0 0 0,-1 0-1,1 1 1,0-1-1,0 0 1,0 0-1,0 0 1,0 0-1,-1 0 1,1 0 0,0 0-1,0-1 1,0 1-1,0 0 1,-1 0-1,1-1 1,0 1 0,0 0-1,-1-1 1,1 1-1,0-1 1,0 1-1,-1-1 3,9-35-1965,-11-5-1575,-5-7-265</inkml:trace>
  <inkml:trace contextRef="#ctx0" brushRef="#br0" timeOffset="403991.695">22418 9863 12107,'-28'-8'3808,"18"5"625,7-3-3208,4 5-881,5 2-520,9-1-977,-1 2-3280</inkml:trace>
  <inkml:trace contextRef="#ctx0" brushRef="#br0" timeOffset="415659.251">25117 655 6809,'-5'-11'404,"-5"-14"269,-1 1 1,-1 0-1,-1 1 0,-1 0 1,-1 1-1,-11-11-673,-6 3 634,-1 1-1,-1 2 0,-2 1 1,-1 2-1,-30-14-633,20 13 467,0 2-1,-2 2 1,-1 3-1,-17-4-466,4 8 60,0 1 0,-1 4 0,-1 3-1,1 2 1,-1 3 0,1 3 0,-1 3 0,1 2 0,0 3-1,1 4 1,0 1 0,1 4 0,1 2 0,-48 25-60,62-24-4,1 2 1,1 1-1,2 3 1,0 2-1,-37 34 4,-6 14-7,4 5 0,-49 65 7,-129 184 0,228-287-17,3 0 0,2 2 0,1 1 0,3 1 1,-7 24 16,22-49-10,1 0 0,0 0 1,2 1-1,1 0 0,1 0 1,1 0-1,2 0 0,0 1 1,2-1-1,0 0 0,2 0 1,5 20 9,-3-24-14,1 1 1,1-2-1,1 1 1,0-1-1,2 0 1,0-1-1,2 0 1,0-1 0,0 0-1,2-1 1,0-1-1,1-1 1,1 0-1,0 0 1,1-2-1,0 0 1,1-2-1,1 0 1,0-1 0,0 0-1,1-2 1,0-1-1,11 3 14,14 0-5,0-2 0,0-3 0,0-1-1,1-2 1,0-2 0,-1-2 0,1-3 0,-1-1 0,1-2 5,57-15 9,-1-4 0,-1-4 0,-2-5 0,10-9-9,388-168 54,-430 183-47,-2-2-1,-1-3 0,-2-3 1,-1-3-1,39-34-6,-59 40 2,-1-2-1,-2-2 0,-2-1 1,-1-2-1,-1-2-1,-14 15 15,-1-1 1,-2-1-1,-1-1 1,-1 0-1,-2-1 1,-1 0 0,-2-1-1,-1-1 1,-2 1-1,-1-2 1,-1-9-16,-5 30 51,-1 1 0,0-1 0,-1 1 0,-1-1 0,0 1 1,-1 0-1,-1-1 0,0 1 0,-1 1 0,0-1 0,-1 1 1,-1 0-1,0 0 0,-1 1 0,0 0 0,-1 0 0,0 1 1,-1 0-1,0 0 0,0 1 0,-1 1 0,-10-7-51,-8 1 116,-1 1 0,-1 2 1,0 1-1,-1 1 0,0 2 0,0 1 0,-1 1 0,0 2 0,0 1 0,0 2 1,-1 1-1,1 2 0,-1 1-116,-46 5 88,1 2 0,0 4 0,1 4 0,-9 6-88,-3 5-1349,2 4 0,1 4 1,-33 22 1348,-56 38-3966</inkml:trace>
  <inkml:trace contextRef="#ctx0" brushRef="#br0" timeOffset="426251.688">24241 1145 6625,'-41'15'6814,"42"-15"-6736,-1 1 0,0 0 1,0-1-1,0 1 0,0 0 1,1-1-1,-1 1 0,0 0 0,1-1 1,-1 1-1,0-1 0,1 1 1,-1-1-1,1 1 0,-1-1 0,1 1 1,-1-1-1,1 1 0,-1-1 0,1 0 1,0 1-1,-1-1 0,1 0 1,-1 1-1,1-1 0,0 0 0,-1 0 1,1 0-1,0 1 0,-1-1 1,1 0-1,0 0 0,0 0 0,-1 0 1,1 0-1,0-1 0,-1 1 1,1 0-1,0 0 0,-1 0 0,1 0 1,0-1-1,-1 1 0,1 0 1,-1-1-1,1 1 0,-1 0 0,1-1 1,0 1-1,-1-1 0,1 1 0,-1-1 1,1 0-79,33-53 1351,46-80-191,49-115-1160,-7-13 287,-102 216 62,-47 138-304,4 0-1,5 2 1,3 0 0,3 18-45,10-100-184,1-1 1,1 1-1,0 0 0,1-1 1,0 1-1,1-1 1,0 1-1,0-1 0,2 3 184,16 8-3674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27.689"/>
    </inkml:context>
    <inkml:brush xml:id="br0">
      <inkml:brushProperty name="width" value="0.05" units="cm"/>
      <inkml:brushProperty name="height" value="0.05" units="cm"/>
    </inkml:brush>
  </inkml:definitions>
  <inkml:trace contextRef="#ctx0" brushRef="#br0">701 226 4809,'-19'2'831,"1"0"0,-1 2 0,1 0 0,0 1 0,0 1 0,-12 5-831,-17 12 984,1 2 0,1 1 1,-5 7-985,35-23 211,-11 6-43,0 1 0,1 1 1,1 2-1,1 0 0,1 2 0,1 0 1,0 1-1,2 2 0,1 0 1,1 0-1,-14 28-168,14-12 23,2 0 0,2 1 0,2 1 1,2 0-1,1 0 0,2 1 0,3 0 0,0 15-23,4-20 32,2-1 0,1 1 0,1-1 0,3 0-1,1 0 1,1-1 0,3 0 0,3 5-32,13 22 28,2-1 1,3-2-1,2-2 0,22 24-28,-16-25 8,3-3-1,3-1 1,26 20-8,-58-56-3,2-2-1,0 0 1,1-1-1,0-1 1,1 0 0,0-2-1,1 0 1,1-2 0,0 0-1,0-1 1,1-2 0,0 0-1,1-1 1,-1-2-1,1 0 1,0-1 0,0-2-1,0 0 1,8-2 3,-10-3 4,0-1 0,0-1 0,0-1 0,-1 0 0,0-2 0,-1 0 0,0-2 0,0 0 1,-1-1-1,-1-1 0,0 0 0,-1-2 0,0 0 0,-1-1 0,-1 0 0,0-1 0,-2-1 0,0-1 0,-1 0 0,0 0 0,-1-2-4,14-31 34,-2 0 0,-3-2-1,-1 0 1,9-53-34,-10 16 91,-4 1-1,2-90-90,-13 109 209,-2 1 0,-4-1 0,-5-18-209,-3 14 424,-2 0-1,-22-66-423,19 88 90,-3 1-1,-2 1 1,-2 0-1,-2 2 1,-12-15-90,20 39-2,0 0 0,-1 1-1,-2 1 1,0 1 0,-2 1 0,0 1 0,-1 0 0,-1 2 0,-1 1 0,-16-9 2,30 20-104,0 0-1,-1 1 1,0 0 0,1 0 0,-1 2 0,-1-1 0,1 2-1,-1-1 1,1 2 0,-1-1 0,1 2 0,-1 0 0,0 0-1,1 1 1,-1 1 0,1 0 0,-1 1 0,1 0 0,-4 2 104,-57 39-2976,7 19-11</inkml:trace>
  <inkml:trace contextRef="#ctx0" brushRef="#br0" timeOffset="2502.14">2149 593 6273,'-39'-62'5384,"36"59"-5251,0 0 0,-1 0-1,1 0 1,0 0 0,-1 0-1,0 1 1,1 0-1,-1 0 1,0 0 0,0 0-1,0 1 1,-1-1 0,1 1-1,0 0 1,-2 0-133,2 1 20,1 0 1,-1 1-1,1-1 1,0 1-1,-1 0 1,1-1-1,0 2 1,-1-1-1,1 0 1,0 1-1,0-1 0,0 1 1,0 0-1,1 0 1,-1 0-1,0 0 1,1 1-1,-1-1 1,1 1-1,0-1 1,0 1-1,0 0 1,0 0-1,0 0-20,-36 76 161,23-29-77,3 1 0,3 0 0,1 1-1,3 0 1,2-1 0,2 2 0,3-1 0,4 22-84,-5-50 50,2 1 1,0-1-1,2 0 1,0 0-1,2-1 1,7 17-51,-11-33 15,0 1-1,1-1 1,0 0-1,0 0 1,1-1 0,0 1-1,0-1 1,0 0-1,1-1 1,0 1-1,0-1 1,0 0 0,1 0-1,0-1 1,0 0-1,0 0 1,0-1 0,1 0-1,-1 0 1,1 0-1,6 0-14,0-1 17,0 0-1,0-1 1,0-1-1,0 0 1,-1-1-1,1-1 1,0 0-1,0 0 1,-1-2-1,1 0 1,-1 0-1,0-1 1,-1-1-1,1 0 1,-1-1-1,0 0 1,0-1-1,-1 0 1,0 0-1,-1-2 1,0 1-1,0-1 1,-1-1-1,5-7-16,-7 3 44,-2 0-1,1-1 0,-2 0 0,0 0 0,-1 0 0,-1 0 0,0 0 0,-1-1 0,-1 1 0,0-1 0,-2 1 1,1 0-1,-2-1 0,0 1 0,-1 0 0,-2-2-43,-13-49 71,-3 1-1,-2 1 1,-4 2 0,-2 0-1,-12-14-70,39 71 22,-71-101 91,73 106-121,0-1 0,0 1 0,0 0 0,0-1 0,0 1 0,0 0 0,-1 0 0,1 0 0,0 0 0,-1 0 0,1 0 0,0 0 0,-1 0 0,0 0-1,1 1 1,-1-1 0,1 1 0,-1-1 0,0 1 0,1-1 0,-1 1 0,0 0 0,1 0 0,-1 0 0,0 0 0,0 0 0,1 0 0,-1 1 0,0-1 0,1 0 0,-1 1 0,0 0 0,1-1 0,-1 1 0,1 0 0,-1 0 0,1-1 0,-1 1 0,1 0 0,0 1 0,-1 0 8,-22 30-797</inkml:trace>
  <inkml:trace contextRef="#ctx0" brushRef="#br0" timeOffset="13389.577">487 934 4577,'-42'-16'6738,"-5"10"-4560,33 5-2120,9 0-17,0 1 1,0 0 0,-1 0-1,1 1 1,0 0-1,0-1 1,0 2 0,0-1-1,0 0 1,1 1-1,-1 0 1,0 0-1,1 1 1,-1-1 0,1 1-1,0 0 1,0 0-1,0 0 1,0 1 0,0-1-1,1 1 1,0 0-1,-1 0 1,2 0-1,-1 1 1,0-1 0,1 1-1,-2 2-41,-2 9 37,0 0 1,1 0-1,0 1 0,1 0 0,1 0 0,1 0 0,0 0 1,1 1-38,1 20 24,0 1 1,3-1 0,1 0-1,2-1 1,1 1 0,11 28-25,-13-51 7,1 0 1,0 0 0,1-1 0,1 1 0,0-1 0,1-1 0,0 0 0,1 0 0,1-1-1,0 0 1,10 8-8,-15-15 2,1 0 0,0 0 0,0 0 0,1-1 0,-1 0 0,1 0-1,0-1 1,0 0 0,0-1 0,1 0 0,-1 0 0,0-1 0,1 0 0,-1 0-1,1-1 1,0 0 0,-1 0 0,1-1 0,-1 0 0,0-1 0,1 1 0,2-3-2,-4 1 46,0-1 1,-1 0 0,1-1-1,-1 1 1,1-1 0,-1-1 0,-1 1-1,1-1 1,-1 0 0,0 0-1,0 0 1,-1-1 0,0 0 0,0 0-1,-1 0 1,1 0 0,-1-1 0,-1 1-1,0-1 1,0 0 0,0 1-1,-1-1 1,0 0 0,-1 0 0,0 0-1,0 0 1,0 0 0,-1 0-1,-1 0 1,1 0 0,-1 1 0,-1-4-47,1-1 78,1 1 1,-2-1 0,0 0 0,0 1 0,-1-1-1,0 1 1,-1 0 0,0 1 0,-1-1-1,0 1 1,-1 0 0,0 0 0,0 1 0,-1 0-1,0 0 1,-1 1 0,0 0 0,0 1-1,-1 0 1,0 0 0,0 1 0,0 0 0,-1 1-1,0 0 1,0 1 0,0 0 0,-3 0-79,0 3 33,0 1 1,0 0 0,0 1-1,1 0 1,-1 1 0,0 1-1,1 0 1,0 1 0,0 1-1,0 0 1,0 0-1,1 1 1,-3 2-34,-52 39-599,44-23-3189,22-22 598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43.311"/>
    </inkml:context>
    <inkml:brush xml:id="br0">
      <inkml:brushProperty name="width" value="0.05" units="cm"/>
      <inkml:brushProperty name="height" value="0.05" units="cm"/>
    </inkml:brush>
  </inkml:definitions>
  <inkml:trace contextRef="#ctx0" brushRef="#br0">642 195 8890,'-11'-8'540,"0"0"1,0 1-1,0 0 1,-1 1-1,1 0 0,-2 1 1,1 0-1,0 1 1,-2 1-541,1 0 25,0 0 1,0 1-1,0 1 0,0 1 1,-1-1-1,1 2 1,0 0-1,0 1 0,0 0 1,0 1-1,0 0 0,1 1 1,-1 0-1,1 1 1,0 1-1,0 0 0,1 0 1,0 1-1,0 1 1,0 0-1,1 0 0,-1 2-25,-12 19 61,2 1 0,0 0 0,3 2 0,0 0 0,2 1 0,1 0-1,2 2 1,2-1 0,1 2 0,1-1 0,0 12-61,-10 42 30,4 1-1,4 1 1,3-1 0,5 39-30,3-103 0,1-1 0,1 0 0,1 0 0,1 0 0,2 0 0,0-1 0,1 0 0,2 0 0,1 0 0,0-1 0,2-1 0,0 0 0,2-1 0,0 0 0,1-1 0,9 8 0,-12-18-3,0 1 1,1-2 0,0 0-1,1-1 1,0 0 0,0-1 0,1 0-1,0-1 1,0-1 0,7 1 2,-1-1-2,1-2 1,-1 0-1,1-2 0,0 0 0,-1-1 1,1-2-1,0 0 0,-1-1 1,0-1-1,1-1 0,-2-1 1,1-1-1,-1 0 0,0-2 1,0 0-1,-1-2 0,0 0 1,-1-1-1,0-1 2,21-17 9,-1-1 1,-1-2-1,-2-2 0,15-21-9,-12 10 10,-2-1-1,-3-2 1,-1-1-1,-3-1 1,-2-2-1,-2-1 1,3-16-10,-2 2 69,-2-2-1,-3-1 1,-4-1-1,1-21-68,-12 55 65,-2-1-1,-2 0 1,-1 0-1,-1 0 0,-3 0 1,-1 0-1,-2 0 0,-10-33-64,13 60 20,-1 0 0,-1 0 0,0 0 0,-1 1 0,0 0 0,0 0-1,-1 0 1,-3-2-20,7 9-5,0 1-1,0 0 1,0 0-1,0 0 1,0 0-1,-1 1 0,1-1 1,-1 1-1,0 0 1,1 0-1,-1 0 1,0 1-1,0-1 1,0 1-1,0 0 0,-1 0 1,1 1-1,0-1 1,0 1-1,0 0 1,-1 0-1,1 0 1,0 0-1,0 1 0,-1 0 6,-9 5-218,1 0-1,-1 2 0,2-1 1,-1 1-1,1 1 0,0 1 0,1-1 1,0 2-1,0-1 0,1 2 1,1-1-1,0 1 0,1 1 0,0-1 1,0 1-1,2 1 0,0 0 1,-5 13 218,-41 100-2645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44.414"/>
    </inkml:context>
    <inkml:brush xml:id="br0">
      <inkml:brushProperty name="width" value="0.05" units="cm"/>
      <inkml:brushProperty name="height" value="0.05" units="cm"/>
    </inkml:brush>
  </inkml:definitions>
  <inkml:trace contextRef="#ctx0" brushRef="#br0">785 134 10714,'-31'6'587,"0"2"-1,0 1 1,1 1-1,0 1 1,1 2 0,0 1-1,1 1 1,0 2-1,2 0 1,0 2-1,-24 22-586,5 1 85,2 3 0,1 1-1,3 3 1,-21 33-85,36-48 15,1 0-1,2 2 1,2 1 0,1 0-1,2 2 1,2 0 0,1 0-1,2 1 1,2 0 0,1 1-1,-1 39-14,8-43-5,1 0 0,3 0-1,1 1 1,1-1 0,2-1-1,2 0 1,2 0 0,0 0-1,3-1 1,5 7 5,0-3-50,1 0 0,2-2-1,2-1 1,1-1 0,2-1 0,1-1-1,2-2 1,1 0 0,1-2 0,2-2-1,0-1 1,2-2 0,1-1 0,1-2-1,0-1 1,2-3 0,0-1 0,1-1-1,0-3 1,1-1 0,1-2 0,-1-2-1,1-2 1,1-2 0,19-2 50,-24-4-6,0-2 0,0-2 0,-1-2 1,0-1-1,0-2 0,29-13 6,-41 14 7,-1-1 0,-1-1 0,0-1-1,-1 0 1,0-2 0,-2-1 0,0-1 0,-1-1-1,0 0 1,14-20-7,-15 11 12,0-1 0,-2 0 1,-2-1-1,0-1 0,-2 0 0,-2-1 0,-1 0 0,-1-1 0,-1 0 1,2-31-13,-1-24 32,-4 0 1,-3 0 0,-5-19-33,0 29 24,-2 0-1,-5 1 1,-2 0 0,-4 1-1,-4 0 1,-2 2 0,-8-10-24,19 52 14,-2 0 0,-1 2 1,-2-1-1,-1 2 0,-1 0 1,-1 1-1,-2 1 0,-1 1 1,0 1-1,-2 1 1,-1 1-1,-1 1 0,-27-17-14,42 33 11,0 0 0,-1 1 0,1 1 0,-1 0 0,0 0 0,0 1 0,0 1 0,0 0 0,-1 1 0,1 0 0,-1 1 0,1 0 0,-1 1 0,1 0-1,0 1 1,0 1 0,0 0 0,0 0 0,0 1 0,0 1 0,1 0 0,0 0-11,-22 13-21,2 1 1,0 2-1,1 0 0,2 2 0,0 2 0,-18 20 21,-90 107-871,-9 42-1981,13 5-37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46.604"/>
    </inkml:context>
    <inkml:brush xml:id="br0">
      <inkml:brushProperty name="width" value="0.05" units="cm"/>
      <inkml:brushProperty name="height" value="0.05" units="cm"/>
    </inkml:brush>
  </inkml:definitions>
  <inkml:trace contextRef="#ctx0" brushRef="#br0">0 1732 12547,'14'178'48,"-8"-36"-23,-5-77-20,4-1-1,2 0 1,3 0-1,3-1 1,3 0 0,2-1-1,3-1 1,3-1-1,28 51-4,-45-99-5,0-1-1,1 0 1,0 0-1,1-1 0,1 0 1,-1 0-1,1-1 1,1 0-1,0-1 1,0-1-1,0 1 0,1-2 1,0 0-1,1 0 1,-1-1-1,6 1 6,3-1 22,-1-1 0,1 0 0,0-2 0,0-1 0,0 0 0,0-2 0,0 0 0,0-2 1,0 0-1,0-1 0,-1-1 0,1-1 0,-1-1 0,-1 0 0,13-8-22,16-10 97,-1-2 1,-2-2-1,0-2 0,-2-2 1,24-25-98,48-50 186,-5-5 0,35-52-186,-67 67 169,-4-4 0,55-102-169,-61 82 400,-5-3-1,25-79-399,-60 129 153,-4-2 0,-2 0 0,-5-1 0,-2-1-1,-1-33-152,-4-29 566,-6 1 1,-12-108-567,8 244 13,-1-18 127,0 1-1,-1 0 0,-1 0 0,-1 0 0,-1 0 0,-1 0 0,-1 1 0,0 0 0,-6-9-139,6 19 99,0 0 1,0 1-1,-1 1 0,0-1 0,-1 1 0,0 1 0,0-1 1,0 1-1,-1 1 0,0 0 0,-9-4-99,-2 1 52,-1 1-1,0 1 1,0 0 0,-1 2-1,1 1 1,-1 0 0,-17 1-52,0 1-52,1 2 1,-1 2-1,1 2 1,-1 1 0,1 2-1,-8 4 52,-75 18-1419,-112 42 1419,49 7-1799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49.119"/>
    </inkml:context>
    <inkml:brush xml:id="br0">
      <inkml:brushProperty name="width" value="0.05" units="cm"/>
      <inkml:brushProperty name="height" value="0.05" units="cm"/>
    </inkml:brush>
  </inkml:definitions>
  <inkml:trace contextRef="#ctx0" brushRef="#br0">1013 727 1168,'52'-105'0</inkml:trace>
  <inkml:trace contextRef="#ctx0" brushRef="#br0" timeOffset="522.091">1071 354 4185,'-25'-98'6332,"23"92"-6178,-1 1 1,0 0-1,0-1 0,0 2 1,-1-1-1,0 0 0,0 1 0,0-1 1,0 1-1,-1 0 0,1 1 0,-1-1 1,0 1-1,-1 0 0,1 0 0,-1 0-154,-6 0 25,-1 1-1,1 0 0,-1 0 0,0 1 0,0 1 0,0 0 0,0 1 0,0 1 1,1 0-1,-1 0 0,1 1 0,-1 1 0,1 0 0,0 1 0,0 0 1,1 1-1,-1 0 0,1 0 0,1 2 0,-1-1 0,-5 6-24,-29 24 2,1 1 0,2 2 0,2 2-1,1 2 1,3 1 0,-25 42-2,17-24 29,4 2 1,2 2-1,4 1 0,-8 25-29,-2 21 33,5 2 0,-8 50-33,25-72-8,4 1 1,-5 96 7,19-144-1,3 1 0,2 0-1,2 0 1,2-1 0,2 0 0,12 41 1,-13-65-2,1-2 0,0 1 1,2-1-1,1 0 0,1-1 0,0 0 1,2-1-1,0 0 0,1-1 0,1 0 1,0-2-1,1 1 0,1-2 0,1 0 1,10 5 1,-15-11-2,0 0-1,1-2 1,0 1 0,1-2 0,0 0 0,0-1 0,0 0 0,0-1 0,1-1 0,0-1 0,4 1 2,-5-3-3,0 1-1,0-2 1,0 0 0,-1 0-1,1-2 1,0 0 0,-1 0-1,1-2 1,-1 0 0,0 0-1,-1-1 1,1-1 0,-1 0-1,1-2 4,32-23 14,-2-2-1,-2-2 1,-1-1-1,-2-3 1,-1-1 0,3-9-14,17-25 22,-4-2 0,-4-2 0,-2-3 0,29-73-22,-23 28 103,-6-3 0,-6-1 0,-1-20-103,-16 47 322,-5-2 0,-5-1 0,0-58-322,-11 105 267,-4-1 1,-1 0-1,-4 0 1,-2 1-1,-8-24-267,11 65 69,-1 1 1,-1 0-1,-1 0 0,0 0 0,-1 1 0,-1 0 1,-1 1-1,0 0 0,-8-8-69,12 17 8,0 0 0,-1 1-1,0 0 1,0 0 0,-1 0 0,0 1 0,0 0-1,0 1 1,0 0 0,-1 0 0,0 1 0,0 0 0,0 0-1,0 1 1,0 0 0,0 1 0,-1 0 0,1 0-1,0 1 1,-1 0 0,1 1 0,0 0 0,0 1 0,-1 0-1,0 0-7,-19 6-77,0 1 0,1 2 0,0 1-1,1 0 1,0 2 0,1 2 0,-8 6 77,-141 117-1186,-24 66-1748,6 39-148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51.039"/>
    </inkml:context>
    <inkml:brush xml:id="br0">
      <inkml:brushProperty name="width" value="0.05" units="cm"/>
      <inkml:brushProperty name="height" value="0.05" units="cm"/>
    </inkml:brush>
  </inkml:definitions>
  <inkml:trace contextRef="#ctx0" brushRef="#br0">729 45 8450,'0'0'0,"0"-2"125,0 0 0,-1 0 1,1 1-1,0-1 0,-1 0 1,1 0-1,-1 0 0,1 0 0,-1 1 1,0-1-1,0 0 0,0 0 1,0 1-1,0-1 0,0 1 0,0-1 1,0 1-1,-1-1 0,1 1 1,0 0-1,-1 0 0,0 0 0,1 0 1,-1 0-1,1 0 0,-1 0 1,0 0-1,0 1 0,0-1 0,1 0 1,-1 1-1,0 0 0,0-1 1,0 1-1,0 0 0,-1 0-125,-81 49 189,-125 47 468,180-78-624,0 1-1,1 1 1,1 1 0,1 2 0,1 1 0,1 0 0,1 2 0,1 1 0,1 1 0,2 0-1,1 1 1,1 2 0,1-1 0,2 2 0,-9 31-33,17-50 15,1 2-1,1-1 1,0 0-1,1 1 1,0 0-1,2-1 1,-1 1-1,2 0 1,0 0-1,1 0 1,0 0-1,1 0 1,1 0-1,0-1 1,1 1-1,1-1 1,0 0-1,7 12-14,-2-11 6,2-1-1,0-1 0,0 0 0,1 0 0,1-1 1,0-1-1,0-1 0,1 0 0,9 5-5,-16-11-1,-1 0 0,1 0 0,0 0 0,0-1 0,0 0 0,0-1 0,0 0 0,1 0 0,-1 0 0,1-1 0,0-1 0,-1 1 0,1-2 0,-1 1 0,1-1 0,0 0 0,-1-1 0,0 0 0,2 0 1,11-9 16,0-1 0,-1-1 0,-1-1 0,0 0 0,-1-1-1,-1-1 1,0-1 0,-1 0 0,-1-1 0,0-1 0,-2-1-1,0 0 1,-1 0 0,-1-1 0,-1-1 0,2-8-16,9-19 43,-2 0 0,-2-2 0,-2 0 0,6-47-43,-15 71 93,-1 0 1,-1 0 0,-2 0-1,0 0 1,-2-1-1,-1 1 1,-5-24-94,5 46 16,0 0 0,0-1 0,-1 1 0,0 0 0,0 0 0,0 0 1,-1 0-1,1 1 0,-1-1 0,-1 1 0,1-1 0,0 1 0,-1 0 0,0 0 0,0 1 1,0-1-1,0 1 0,-1 0 0,1 0 0,-1 0 0,0 1 0,0-1 0,0 1 1,0 1-1,0-1 0,-1 1 0,1-1 0,0 1 0,-1 1 0,1-1 0,0 1 0,-1 0 1,1 0-1,-1 1 0,-1 0-16,-4 2-186,-1 1 1,1 0 0,0 0-1,0 1 1,0 1-1,1 0 1,0 0-1,0 1 1,0 0-1,1 1 1,0 0 0,1 1-1,0 0 1,0 0-1,0 0 1,2 1-1,-1 0 1,1 1 0,1-1-1,-1 1 1,2 0-1,-2 6 186,-11 48-2415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52.566"/>
    </inkml:context>
    <inkml:brush xml:id="br0">
      <inkml:brushProperty name="width" value="0.05" units="cm"/>
      <inkml:brushProperty name="height" value="0.05" units="cm"/>
    </inkml:brush>
  </inkml:definitions>
  <inkml:trace contextRef="#ctx0" brushRef="#br0">427 126 5649,'-16'-99'3665,"16"97"-3581,0 1-62,0 1 1,0-1-1,0 0 1,0 0-1,0 0 1,-1 0-1,1 0 1,0 0 0,0 0-1,-1 0 1,1 0-1,0 0 1,-1 0-1,1 0 1,-1 1-1,0-1 1,1 0-1,-1 0 1,1 0-1,-1 1 1,0-1-1,0 1 1,1-1-1,-1 0 1,0 1 0,0-1-1,0 1 1,0-1-1,0 1 1,1 0-1,-1-1 1,0 1-1,0 0 1,0 0-1,0 0 1,0 0-1,0 0 1,0 0-1,0 0 1,0 0-1,0 0 1,0 0 0,0 0-1,0 1 1,0-1-23,-6 5 23,1 0 0,0 1 0,1 0 0,-1 0 0,1 0 0,0 1 0,1-1 0,0 1 0,0 0 0,0 1 0,1-1 0,0 1-23,-76 180 770,8 3 0,-16 90-770,80-259 65,-60 245 933,64-247-872,1 1 1,0 0 0,2 0-1,0 0 1,3 14-127,-3-31 4,1 12 1,0 0 0,1 0 1,1-1-1,0 1 0,1-1 0,1 0 0,0 0 0,1 0 0,1-1 0,0 0 0,1 0 0,0 0 0,2-1 0,-1-1 0,3 2-5,-9-10 4,1-1 0,-1 0-1,1 0 1,0 0-1,0 0 1,1 0-1,-1-1 1,0 0 0,1 0-1,-1 0 1,1-1-1,0 1 1,-1-1 0,1 0-1,0-1 1,0 1-1,0-1 1,0 0 0,0 0-1,0 0 1,-1-1-1,1 1 1,0-1 0,0-1-1,0 1 1,-1-1-1,1 1 1,-1-1 0,1-1-1,-1 1 1,0-1-1,0 1 1,0-1 0,0 0-1,0-1 1,1-1-4,19-16 94,-2 0 0,0-1 0,-1-2 1,-2 0-1,0-1 0,-2-1 0,-1 0 1,0-1-1,0-6-94,13-28 252,-2-1 0,-3-1 0,1-13-252,19-137 587,-37 170-586,-1-1 1,-2 1-1,-3-1 1,-1 0-1,-2 0 1,-2 0-1,-2 0 1,-10-36-2,16 76-24,-1 1 0,1 0 0,-1 0 0,1 0 0,-1 0 1,0 0-1,0 0 0,0 0 0,-1 0 0,1 0 0,-1 0 0,1 0 0,-1 1 0,0-1 1,0 1-1,0-1 0,-1 1 0,1 0 0,0 0 0,-1 0 0,0 0 0,1 0 0,-1 0 1,0 1-1,0-1 0,0 1 0,0 0 0,0 0 0,0 0 0,0 0 0,0 1 0,0-1 1,-1 1-1,1 0 0,0 0 0,0 0 0,0 0 0,-1 1 0,1-1 0,0 1 0,0 0 1,0 0-1,0 0 0,0 0 0,-2 1 24,-144 82-4705,77-43 1422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2:56.017"/>
    </inkml:context>
    <inkml:brush xml:id="br0">
      <inkml:brushProperty name="width" value="0.05" units="cm"/>
      <inkml:brushProperty name="height" value="0.05" units="cm"/>
    </inkml:brush>
  </inkml:definitions>
  <inkml:trace contextRef="#ctx0" brushRef="#br0">794 2 8610,'-7'0'451,"0"-1"-1,1 1 1,-1 0 0,0 0-1,1 1 1,-1 0 0,1 0 0,-1 0-1,1 1 1,-1 0 0,-4 2-451,-57 44 982,49-29-958,1 0 0,1 1 0,0 1 0,2 1 0,1 0 0,1 1 0,0 1 1,2 0-1,-7 20-24,-7 35-51,3 1 1,-5 41 50,14-57 14,-61 355-6,10 145 55,31-247 15,-30 169-29,7-85 46,-44 415 391,95-767-464,2 0-1,2 1 0,2-1 1,3 1-1,9 44-21,-12-84 0,1-1 1,0 1-1,0 0 1,1-1-1,1 0 0,0 0 1,0 0-1,1 0 1,0 0-1,0-1 0,1 0 1,0 0-1,0 0 1,1-1-1,0 0 0,0-1 1,1 1-1,0-1 1,0-1-1,1 1 0,0-2-1,1 0 1,-1-1-1,1 0 1,0-1-1,0 0 1,0 0-1,1-1 0,-1 0 1,0-1-1,0 0 1,1-1-1,-1 0 1,0-1-1,8-2 1,9-3 0,-1-1 0,1-1 0,-2-1 0,19-11 0,-11 3 8,0-2 0,-2-1 0,-1-2 1,0-1-1,-2-1 0,-1-1 0,-1-1 0,10-16-8,39-52 27,-5-3 0,11-28-27,-44 68 14,23-36 10,-4-4 0,-5-1 0,8-32-24,-5-6 22,-7-3 0,27-142-22,45-350-86,-37 48 108,-41 186 32,-39 346 37,-2 0 0,-3 0-1,-2 0 1,-2 0 0,-2 1 0,-14-43-91,14 65 67,-1 1 0,-1 0 0,-2 0-1,-1 1 1,-1 1 0,-1 1 0,-1 0-1,-1 1 1,-1 1 0,-2 0 0,0 2 0,-13-10-67,3 7 44,-1 2 0,-1 1 1,-1 1-1,-11-2-44,22 10 22,-1 2 1,-1 1-1,0 0 0,0 2 0,-1 1 1,0 2-1,-18-2-22,29 5-6,0 1 0,0 1 0,-1 0 0,1 1 0,0 0 0,0 1 0,0 1 0,1 1 0,-1 0 1,1 1-1,0 0 0,1 1 0,-1 0 0,1 2 0,-11 8 6,3-1-177,0 1 0,1 1-1,1 1 1,1 0 0,-15 21 177,-119 192-2855,-17 61 18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3:10.601"/>
    </inkml:context>
    <inkml:brush xml:id="br0">
      <inkml:brushProperty name="width" value="0.05" units="cm"/>
      <inkml:brushProperty name="height" value="0.05" units="cm"/>
    </inkml:brush>
  </inkml:definitions>
  <inkml:trace contextRef="#ctx0" brushRef="#br0">3254 236 8674,'-156'-31'5959,"0"16"-4557,-97-16-1666,13-35-573,153 39 251,-1 3 0,-72-8 586,107 27-69,0 2 1,0 2-1,-1 2 1,1 3-1,0 2 1,-40 11 68,-116 26 575,2 10-1,-113 47-574,101-10 551,168-63-478,0 2-1,2 3 1,1 1 0,2 3-1,1 1 1,2 3-1,2 1 1,2 2 0,1 2-1,3 1 1,1 2-1,3 1 1,2 1 0,2 2-1,3 1 1,-3 12-73,10-25-6,2 2 1,1 0-1,3 1 1,1 0-1,2 0 0,-1 33 6,6-46-7,2 1-1,1-1 1,1 1-1,2-1 1,1 0-1,2 1 1,0-2-1,2 1 0,1-1 1,2 0-1,1-1 1,13 23 7,7-3-14,2-2 1,2-1-1,1-2 0,3-2 1,31 25 13,-21-22-5,1-4 1,2-1-1,1-3 1,2-2 0,1-2-1,15 3 5,24 5-7,1-4 0,1-5 0,2-3 0,37 2 7,-15-8 4,2-5-1,0-5 1,110-5-4,-99-13 6,-1-5-1,0-7 1,103-27-6,-104 10 14,-3-6 0,-1-5-1,71-39-13,-7-8 30,125-85-30,-199 106 4,-3-5 0,26-28-4,-119 88 30,0 0 0,-1-1 1,-1-2-1,0 0 0,-2-1 0,0-1 1,-2-1-1,0-1 0,-2 0 0,-1-1 1,0 0-1,-2-1 0,7-23-30,-15 29 67,-2-1 0,0 0 0,-1 1 0,0-1 0,-2 0 0,-1 0-1,0 1 1,-2-1 0,0 1 0,-2 0 0,0 0 0,-1 0 0,-2-3-67,-11-17 130,-2 0 0,-1 2 0,-1 1 0,-3 0 1,-13-12-131,4 8 48,-1 2 1,-1 1 0,-3 2-1,-1 2 1,-1 2 0,-2 2-1,-1 1 1,-1 3 0,-1 2-1,-18-5-48,-11-3-147,-2 3-1,-1 3 0,0 4 0,-2 3 0,-40-2 148,2 8-1130,-1 5 0,0 5 0,0 5-1,-73 13 1131,-227 43-3291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35:38.243"/>
    </inkml:context>
    <inkml:brush xml:id="br0">
      <inkml:brushProperty name="width" value="0.05" units="cm"/>
      <inkml:brushProperty name="height" value="0.05" units="cm"/>
    </inkml:brush>
  </inkml:definitions>
  <inkml:trace contextRef="#ctx0" brushRef="#br0">0 428 9026,'39'14'6069,"62"-6"-5415,-40-15-625,0-3 1,-1-2 0,0-2-1,-1-4 1,-1-1 0,-1-4-1,12-8-29,25-7 24,1 4-1,17 0-23,-74 24 10,0 2 0,0 2 0,0 1 0,1 3 0,0 0 0,25 4-10,261 43 389,58 9 77,-224-45-296,138-12-170,-61-14 29,33-16-29,262-37 13,-357 52 2,1 8 0,6 8-15,367 32 378,-307-7 93,99-9-471,-106-22 56,168-31-56,187-48-6,-130 27 18,-416 56 185,0 2 1,0 2-1,1 1 1,-1 2-1,0 3 1,0 1-1,25 8-197,-38-7 501,1-1-1,-1-1 0,2-2 0,28 0-500,-108-6 1970,26 12-3885,-5 14-2358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3:30.878"/>
    </inkml:context>
    <inkml:brush xml:id="br0">
      <inkml:brushProperty name="width" value="0.05" units="cm"/>
      <inkml:brushProperty name="height" value="0.05" units="cm"/>
    </inkml:brush>
  </inkml:definitions>
  <inkml:trace contextRef="#ctx0" brushRef="#br0">841 1001 5577,'-40'-116'7202,"-18"-103"-7202,29 92 290,-7-85-290,27 274-121,-53 254 136,-45 184 105,-10 84-23,40-163 15,-22 232 168,16 62-85,54-466-167,-37 638 19,38 75-29,34-631-12,4-63 38,13-1 1,20 60-45,-23-212 73,5 0 0,6-2 0,4-1 0,34 72-73,-51-143 24,3 0-1,0-1 1,3-2-1,1 0 1,2-2 0,2 0-1,0-2 1,3-2-1,1-1 1,27 20-24,-27-26 12,1-1 1,0-2-1,2-2 0,1-1 0,0-2 0,30 10-12,-11-10 15,0-3-1,0-1 1,2-3-1,-1-3 1,1-2-1,56-3-14,-74-4 8,1-1 0,-2-2 0,1-1 0,-1-2 0,0-2 0,0-2 0,-1-1 0,-1-2 0,0-2 0,26-16-8,4-11 3,-2-2-1,-1-4 1,-3-2 0,-3-3-1,49-57-2,-33 23-10,-4-4-1,38-69 11,-18 14-2,-6-4 1,-7-3-1,2-23 2,184-540 30,-41 8 4,-32-44 35,-143 489 18,11-269-87,-42 200 40,-17-151-40,-10 282 12,-9 0 0,-32-129-12,11 138 13,-8 3 1,-43-102-14,47 171 30,-4 2 0,-6 2 0,-68-106-30,53 114 111,-5 3 1,-4 3-1,-41-36-111,63 83 106,-3 2 1,-3 3 0,-23-14-107,46 39 43,-2 1 1,0 2 0,-1 1 0,-2 3-1,-43-14-43,53 23-2,-1 2 0,0 1-1,0 2 1,-1 2 0,0 1-1,0 2 1,0 1 0,-4 2 2,-2 3-291,0 1 1,0 2 0,1 2-1,1 2 1,0 2 0,0 1 0,1 2-1,1 2 1,1 2 0,1 1-1,1 2 1,1 1 0,-24 23 290,-171 138-2669</inkml:trace>
  <inkml:trace contextRef="#ctx0" brushRef="#br0" timeOffset="2036.989">4253 6782 2577,'-17'-10'468,"0"0"0,-1 1 0,0 1 0,-1 1 0,0 1 0,0 0 0,0 2 0,-1 0 0,1 1 1,-1 1-1,-2 0-468,-12 3 138,-1 2 1,1 1-1,0 2 1,1 1-1,-1 1 0,-29 13-138,2 0 39,2 3-1,0 2 0,-51 33-38,-103 82-33,165-102 22,3 2 1,1 2-1,2 2 0,2 2 1,2 1-1,3 2 0,-1 5 11,-15 35-6,4 1 1,4 3-1,4 1 0,-14 59 6,26-66 71,3 1-1,5 2 0,3 0 0,5 0 0,2 30-70,9-65 53,3 1-1,2-1 0,2 0 0,3-1 1,6 12-53,-6-29 15,1-1 1,2 0-1,2-1 1,1-1-1,2 0 1,1-1-1,2-1 1,1-1-1,2-1 1,1-1-1,13 12-15,-10-17 18,0-1 0,1 0 0,2-3-1,0 0 1,1-2 0,1-1-1,1-2 1,0-1 0,1-2 0,31 7-18,-15-9 31,1-1 0,0-3 1,0-3-1,30-1-31,-20-4 41,0-3-1,0-2 0,54-13-40,-75 9 12,-1-1-1,0-1 1,-1-3-1,0-1 0,-2-1 1,0-3-1,-1-1 1,-1-1-1,-1-2 0,-1-2 1,12-12-12,8-10 19,-2-1 0,-2-3 0,-3-2 1,-2-2-1,1-6-19,87-141 295,-8-5-1,6-36-294,-59 97 502,-6-3-1,-7-3 1,13-66-502,-49 139 383,-3 0 0,-4-2 0,3-71-383,-14 114 155,-1 0 0,-3-1 1,-1 1-1,-2 0 0,-1 0 0,-3 0 0,-1 0 0,-1 1 0,-15-35-155,20 63 31,-2 0 0,0 0 0,0 1 0,0 0 0,-1 0 0,-1 0 0,1 1-1,-2 0 1,1 1 0,-1-1 0,0 2 0,0-1 0,-1 1 0,1 1-1,-1 0 1,-1 0 0,1 1 0,-1 0 0,0 1 0,0 0 0,0 1-1,0 0 1,0 1 0,0 0 0,0 1 0,-1 0 0,1 0 0,-1 2-31,-34 6 35,1 2 0,0 2-1,1 2 1,0 2 0,2 2 0,0 2 0,0 1 0,2 3 0,1 1 0,-32 27-35,-44 36-158,5 4 0,-44 51 158,17-3-3439,-50 75 3439,69-72-2673</inkml:trace>
  <inkml:trace contextRef="#ctx0" brushRef="#br0" timeOffset="3604.827">7324 8266 6489,'-194'-65'5434,"128"45"-5229,-2 3 1,0 2 0,0 4 0,-1 3 0,-55 1-206,83 8 25,-1 3 1,1 1-1,-1 2 0,2 1 1,-1 3-1,1 1 0,-32 15-25,-16 14 27,2 3 0,2 4-1,-33 28-26,-255 171 49,75-62-9,279-174-40,0 1 1,1 1 0,1 1 0,0 0 0,1 1 0,0 1-1,2 0 1,0 1 0,0 0 0,2 1 0,-8 15-1,9-11-1,2 0-1,0 1 1,1 0 0,1 0-1,1 1 1,2 0 0,0 0-1,1 0 1,2 0 0,0 0-1,2 0 1,1 6 1,2-1-4,1-1 0,1 1-1,1-1 1,2-1 0,1 0 0,1 0 0,1-1 0,1-1 0,2 0 0,0-1-1,9 9 5,6 4-2,1-1-1,2-2 0,1-1 0,2-2 0,1-2 0,1-1 0,41 22 3,-42-31 2,0-1-1,0-1 1,2-3-1,0-1 1,0-2-1,1-1 1,1-3-1,-1-1 1,1-2-1,10-2-1,-9-1 1,-1-2-1,0-2 1,0-2 0,0-2-1,-1-1 1,33-12-1,-16 0 0,-1-2 0,-1-2 0,-2-3 0,41-27 0,21-22 6,-5-4 0,-2-5 0,0-9-6,-40 29 23,-3-4 0,-3-2 1,-3-2-1,37-63-23,-39 45 94,-4-2 1,-5-2-1,-3-2 0,2-21-94,-25 54 112,-2-2-1,-4-1 1,-2 0 0,-3-1-1,-3-1 1,-2-23-112,-4 63 83,-2 0 1,-1-1-1,-2 1 1,-1 0 0,-1 0-1,-1 0 1,-1 0-1,-2 1 1,-1 0-1,-1 0 1,-2 1 0,-5-9-84,11 26 31,-1 2 1,0-1-1,0 1 1,0 0-1,-1 1 1,0-1 0,-1 2-1,0-1 1,0 1-1,0 1 1,0-1-1,-1 1 1,0 1 0,0 0-1,-1 1 1,1 0-1,-1 0 1,1 1-1,-1 0 1,0 1-1,0 0 1,1 1 0,-1 0-1,-4 1-31,-19 3 36,0 1-1,0 1 1,0 2 0,1 2-1,1 1 1,-1 1 0,-1 3-36,-174 91 58,44-2-171,5 7-1,5 7 1,-41 48 113,-137 166-3637,200-198 826</inkml:trace>
  <inkml:trace contextRef="#ctx0" brushRef="#br0" timeOffset="4882.456">8982 8275 7658,'-25'-13'522,"-1"2"0,-1 0-1,1 2 1,-2 1 0,1 2 0,-1 0 0,0 2 0,-25-1-522,30 4 39,0 2 0,0 0-1,0 1 1,0 2 0,0 0-1,0 1 1,1 2 0,0 0-1,0 1 1,-12 8-39,-26 12 15,1 3-1,1 3 1,3 2 0,-19 18-15,7 0 12,3 3 0,2 3 1,3 2-1,-18 29-12,10 3 25,4 3-1,-43 91-24,57-92 17,4 1-1,4 3 0,5 1 1,-17 81-17,40-123-2,2 0 0,2 1 1,3 0-1,3 1 0,3-1 1,2 1-1,2-1 0,4 0 2,-2-22-3,1 1 0,2-2 0,2 1-1,1-1 1,2-1 0,2-1 0,5 9 3,-1-11-5,0 0 0,2-2 0,2 0 1,0-2-1,2 0 0,2-2 1,0-1-1,1-1 0,2-2 0,0-1 1,3 0 4,-9-8 0,0-1 1,1-1-1,1-2 1,0 0 0,0-2-1,1 0 1,-1-2-1,2-2 1,-1 0-1,0-2 1,1-1 0,-1-1-1,1-1 1,-1-2-1,1-1 1,14-4-1,29-12 17,-1-3 0,-2-4 0,0-2 0,-2-3 0,-1-3 0,-2-3 0,59-46-17,-29 12 13,-2-5-1,-4-3 1,39-50-13,-41 36 9,-5-3-1,-4-3 0,-4-4 0,-5-3 1,53-115-9,-56 83 83,-5-3 1,-7-2-1,-7-2 1,-5-2-1,-4-18-83,-24 94 106,-4 0 0,-2-1 0,-4 0 0,-2 0 0,-4 0 0,-4-11-106,4 61 50,-2 0 0,0 1-1,-1-1 1,-1 1 0,0 0 0,-2 1-1,-4-5-49,9 17 18,-1 0 0,0 0-1,-1 1 1,0 0-1,0 0 1,-1 0 0,0 1-1,-1-1 1,1 2-1,-1-1 1,0 1 0,-1 1-1,0-1 1,0 1-1,0 1 1,0 0 0,-1 0-1,1 1 1,-1 0-1,0 0 1,0 1 0,0 1-1,0 0 1,-1 0-1,1 1 1,0 0 0,0 1-1,0 0 1,0 0-1,-1 1-17,-17 5-22,0 1 0,0 1 0,1 1-1,1 2 1,0 0 0,0 2-1,-4 4 23,-30 22-388,1 3 0,2 2 0,-32 35 388,-240 251-2602</inkml:trace>
  <inkml:trace contextRef="#ctx0" brushRef="#br0" timeOffset="6948.511">11730 8929 6449,'-37'-19'845,"0"2"0,-2 2 0,0 1-1,0 2 1,-41-6-845,40 13 51,0 2 1,0 2-1,-1 1 0,1 3 1,0 1-1,0 1 0,1 3 1,0 1-1,0 2 0,-34 14-51,39-7 11,0 1 0,1 1 0,1 2 0,2 1 0,0 2 0,-12 13-11,23-21 5,-324 306 67,323-303-69,-76 77 16,4 5 0,-4 13-19,42-39 8,2 2-1,5 3 0,-36 80-7,49-85 2,4 3 1,3 0 0,3 2-1,4 2-2,12-48 2,3 0 0,1 1 0,1-1 0,2 1 0,2 0 0,1-1 0,1 1 0,3-1 0,1 4-2,-3-20 2,1-1 0,1 0-1,0 0 1,2 0 0,0-1 0,1 0 0,0 0 0,1-1 0,1-1-1,5 5-1,-2-4 4,1-2 0,1 0 0,0 0-1,1-2 1,0 0 0,1 0-1,0-2 1,1-1 0,0 0 0,0-1-1,1-1 1,0-1 0,0-1-1,19 3-3,-5-5 8,1 0 0,0-3-1,0-1 1,0-1-1,-1-2 1,21-6-8,19-6 15,-1-4 1,0-3-1,-2-4 1,0-2-1,14-12-15,138-75 223,12-21-223,188-125 437,-36 21 139,-300 182-477,-3-4 0,-2-4-1,-1-5-98,-4-6 62,-2-3-1,-4-3 1,-4-3-1,22-44-61,-34 25 357,-55 103-333,1 0 0,-1 0 1,0 0-1,0 0 0,0-1 0,-1 1 0,1 0 0,-1 0 0,0 0 0,0 0 0,0 0 1,0 0-1,0 0 0,0 1 0,-1-1 0,0 0 0,1 1 0,-1-1 0,0 1 0,0-1 0,-1 1 1,1 0-1,0 0 0,-1 0 0,1 0 0,-1 0 0,0 1 0,1-1 0,-1 1 0,0 0 1,0-1-1,0 1 0,0 1 0,0-1 0,0 0 0,0 1 0,0 0 0,0-1 0,-1 1 0,-1 1-24,-81-18 84,0 3 1,0 5-1,-1 3 0,-67 6-84,153 0 0,-361 9-3,169 8-46,-106 27 49,163-16-74,2 7 1,0 5-1,-98 46 74,47-5-390,3 8-1,4 8 0,-63 52 391,-210 174-2455,14 33 4</inkml:trace>
  <inkml:trace contextRef="#ctx0" brushRef="#br0" timeOffset="54530.734">13578 9859 7450,'-138'-34'4926,"130"32"-4899,1-1 0,-1 1 1,1 0-1,-1 1 0,0 0 0,0 0 0,0 1 1,1 0-1,-1 0 0,0 1 0,0 0 1,1 1-1,-1-1 0,0 1 0,1 1 0,0-1 1,-1 1-1,1 1 0,0-1 0,0 2-27,-18 11-5,1 0 0,1 2 1,0 1-1,-13 15 5,20-19 51,-47 45 18,2 3-1,2 2 0,4 4 1,3 1-1,2 3 1,5 1-1,2 3 1,4 1-1,-12 39-68,-55 211 86,84-237-61,4 0 0,-4 61-25,11-45 26,5 1-1,5-1 0,6 21-25,-1-72 18,3 0-1,2-1 0,3 0 0,2-1 0,2-1 0,3 0 0,3 0-17,-15-33 5,2-2 0,0 0 0,1 0 0,1 0 0,1-1 0,0-1 0,1 0 0,1-1 0,0 0 1,1-1-1,1-1 0,0 0 0,1-1 0,0-1 0,1-1 0,0 0 0,19 7-5,-2-8 6,1 0 0,-1-3 0,2 0 0,-1-3 0,0-1 0,15-2-6,6-3-2,0-2 0,0-3 1,-1-3-1,50-16 2,-45 9 9,-1-4 0,-1-1-1,-1-4 1,-1-1 0,26-20-9,-18 4 6,-1-2 1,-2-3-1,-3-3 1,-2-3-1,6-11-6,43-55 37,-6-5-1,20-41-36,-63 82 6,-5-3 0,-3-2 0,-4-2 0,4-21-6,0-8 68,26-102-68,-38 77 272,-7-2 0,-1-44-272,-24 136 287,-2-1 0,-3 0 0,-7-49-287,5 78 188,0 0 0,-2 1 0,-1 0 0,-1 0 0,-1 0 1,-1 1-1,-2 0 0,-1 0 0,-1 1 0,0 0 0,-16-20-188,16 30 118,1 0-1,-2 1 0,0 1 0,-1 0 0,0 1 0,-1 1 0,0 0 0,-1 0 0,0 2 1,0 0-1,-16-5-117,-20-6 111,-1 2-1,-1 3 1,0 2 0,-1 3 0,0 2 0,0 2 0,-42 2-111,22 5-77,0 3-1,-1 4 1,2 3-1,-31 10 78,63-11-177,1 2 0,1 2 0,0 1 0,-16 11 177,-13 11-788,2 3-1,-42 34 789,-137 117-3501</inkml:trace>
  <inkml:trace contextRef="#ctx0" brushRef="#br0" timeOffset="56728.526">15236 11649 8490,'-4'0'208,"-1"0"0,0 0-1,0 0 1,0 0 0,1 1 0,-1 0 0,0 0 0,1 0 0,-1 1-1,1 0 1,-1 0 0,1 0 0,0 0 0,-1 0 0,1 1-1,0 0 1,1 0 0,-1 0 0,1 0 0,-1 1 0,-1 1-208,-36 40-112,2 2 0,2 1 0,-29 52 112,40-61-16,-146 233 80,140-218 107,3 2 1,3 2-1,-9 28-171,-36 130 174,-11 81-174,-30 249 47,14 26-45,32-26 45,24-6 76,41-513-108,-11 194 342,11 63-357,4-184 188,5-1 0,4 0 1,5 0-1,8 16-188,-1-36 137,5-1 0,2-1 0,4-2-137,6 3 63,3-1-1,3-3 1,4-1 0,25 24-63,17 13 89,83 75-89,-158-165-4,2 0-1,0-1 1,1-2-1,1 0 1,0-1 0,1-1-1,1-1 1,1-1-1,0-1 1,0-1 0,1-2-1,0 0 1,1-2-1,0-1 1,0-1 0,0-1-1,4-1 5,18-8 30,-1-1 0,0-3 0,0-2-1,-1-2 1,0-2 0,-2-2 0,0-2-1,-1-2 1,9-8-30,-40 23 11,308-161 276,41-41-226,-290 164-55,-3-3-1,-2-3 1,-2-2 0,-1-5-6,-4-4 5,-2-3 0,-3-2 0,-3-2 0,10-23-5,-23 25 4,-2-1-1,-4-2 1,-3-2 0,-3 0 0,-3-2-1,-1-10-3,49-205 28,14-151-28,19-338 151,-35 49 211,-59 576-64,-6 0 0,-13-117-298,3 204 76,-4-1 0,-2 1 0,-17-56-76,11 70 33,-1 0 0,-2 2 0,-3 0 0,-2 1 0,-1 2 1,-3 1-1,-22-26-33,22 38 50,-1 1 1,-2 1 0,-1 2-1,-2 1 1,0 2 0,-10-4-51,0 4 44,0 1-1,-2 3 1,0 1 0,-2 3-1,0 2 1,0 2 0,-2 2 0,1 3-1,-34-2-43,-64-3 27,-1 6 0,0 7-1,-108 14-26,81 6-202,-158 37 202,251-37-358,2 4 0,1 3 0,1 4 0,1 3 0,1 4 358,18-6-1559,2 3 0,-41 32 1559,-109 103-3245</inkml:trace>
  <inkml:trace contextRef="#ctx0" brushRef="#br0" timeOffset="57786.952">18100 16017 9386,'-45'-8'1714,"1"2"1,-1 2-1,-39 1-1714,60 4 217,0 0-1,1 2 1,-1 1-1,1 1 0,0 1 1,0 1-1,1 1 1,-7 4-217,11-5 39,1 2 0,0 0-1,1 1 1,0 0 0,1 2 0,0 0 0,0 0 0,1 1-1,1 1 1,0 1 0,1 0 0,1 0 0,0 1 0,1 0 0,-1 5-39,-6 17-1,2 0 1,2 1 0,-8 38 0,19-70-1,-41 234 12,24-87-10,7 1 1,5 57-2,10-81 8,5 0 0,12 47-8,-16-149 1,0-1 0,2 0 0,1 0 0,1 0 0,1-1 0,2 0 1,1-1-1,0 0 0,2-1 0,1-1 0,2 0 0,0-1 0,1 0 1,5 2-2,-5-8-1,2 0 1,0-1 0,1-1-1,0-1 1,1-1 0,1-1-1,0-1 1,0-1 0,1-1-1,0-1 1,1-1 0,4-1 0,8 0-6,0-2 1,0-2-1,0-1 1,0-2-1,1-2 1,-1-1-1,-1-2 1,1-1-1,20-8 6,-9 0 9,-2-3-1,0-1 1,-1-3-1,-1-1 1,-1-2-1,-1-2 1,-1-2-1,20-20-8,17-19 19,-3-3-1,-4-4 0,-2-3 1,13-25-19,22-45 593,-6-4 1,38-87-594,-109 190 316,57-126 1141,-82 172-1425,-1-1 0,1 0 0,-1 0 0,1 0-1,-1 0 1,-1 0 0,1 0 0,-1-1 0,1 1-1,-1 0 1,0 0 0,0 0 0,-1 0 0,0-1 0,1 1-1,-1 0 1,0 0 0,-1 0 0,1 0 0,-1 1 0,0-1-1,0 0 1,0 1 0,0-1 0,-1 1 0,1-1-1,-1 1 1,0 0 0,-2-2-32,-92-48 308,91 50-296,-394-126 44,316 102-166,-36-11-860,-90-16 970,184 47-109,0 2 0,-1 1 1,1 1-1,-1 1 0,1 2 0,-1 0 0,1 2 1,-1 1-1,1 1 0,0 1 0,0 1 1,0 1-1,1 2 0,-1 1 109,10-1-108,1 0 0,0 2 0,1 0 0,0 0 0,0 2 0,1-1 0,1 2 0,0 0 0,1 0 0,1 1-1,0 0 1,1 1 0,0 0 0,1 0 0,-4 16 108,-4 13-836,3 0 0,2 1-1,2 1 1,2 0-1,0 20 837,-3 110-3187</inkml:trace>
  <inkml:trace contextRef="#ctx0" brushRef="#br0" timeOffset="58747.501">20822 17503 10186,'-66'1'1818,"0"4"0,1 3-1,-55 13-1817,68-10-90,1 1 0,0 3-1,1 2 1,1 3 0,1 1-1,1 3 1,1 1 0,1 3-1,1 1 1,2 3 0,-6 7 90,9-1 274,2 2-1,2 2 1,2 1 0,-23 38-274,45-64 107,1 0 0,1 1 1,0 0-1,1 1 0,1 0 0,1 0 1,1 0-1,0 1 0,2 0 0,0 0 1,1 0-1,1 0 0,1 0 1,1 0-1,1 0 0,0 2-107,8 15 0,0-1 0,3 0-1,1-1 1,1-1 0,2 0 0,1-1 0,12 15 0,-9-19-13,0-1 1,2 0-1,1-2 1,1-1-1,1 0 1,1-2 0,1-1-1,1-2 1,3 1 12,11 3-12,2-1 0,0-2 1,2-2-1,0-3 1,1-1-1,0-3 0,5-1 12,28 3-8,1-4-1,-1-4 0,1-3 1,51-6 8,33-9 28,0-7 0,25-12-28,-8-8 230,176-60-230,-234 56 76,-2-6 0,-2-5 0,40-28-76,-78 33 47,-3-4-1,-1-3 0,-4-4 1,52-52-47,-65 54 32,-2-2-1,-3-3 1,-2-2 0,-4-3 0,11-22-32,-55 82 39,-1-1 0,0 0 0,-1 1 1,1-2-1,-2 1 0,1-1 1,-1 1-1,-1-1 0,0 0 1,0-1-1,-1 1 0,-1 0 1,1-1-1,-2 1 0,1-1 1,-1 1-1,-1-1 0,0 1 0,-1-1 1,0 1-1,0 0 0,-1 0 1,0-1-40,-8-2 134,1 0 0,-2 1 0,0 0 1,0 1-1,-1 0 0,-1 1 0,1 0 1,-2 1-1,1 1 0,-1 0 0,0 1 1,-8-1-135,-42-18 324,-1 2 1,-63-11-325,-43-6 78,-100-11-805,-191-8 727,173 44-476,145 15 50,1 7 0,-1 5 0,-73 19 426,124-13-167,0 5 0,2 4 0,1 3 0,1 5 0,1 3 0,-16 15 167,21-6-235,4 4 0,1 3 0,3 4 0,2 3 0,3 4 0,-60 69 235,36-24-1435,5 5 0,4 5 1435,-148 255-2868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4:35.730"/>
    </inkml:context>
    <inkml:brush xml:id="br0">
      <inkml:brushProperty name="width" value="0.05" units="cm"/>
      <inkml:brushProperty name="height" value="0.05" units="cm"/>
    </inkml:brush>
  </inkml:definitions>
  <inkml:trace contextRef="#ctx0" brushRef="#br0">192 1501 10274,'-6'27'5268,"25"212"-4236,-16-198-1009,3 0 0,1 0 0,2 0 0,2-1 0,1 0-1,2-1 1,7 9-23,47 79-36,-67-125-94,8 18-621,-18-17-2830,-9-10 451</inkml:trace>
  <inkml:trace contextRef="#ctx0" brushRef="#br0" timeOffset="211.649">11 2047 9170,'-10'-5'2793,"10"1"447,6 1-2560,13-6-95,4-6-233,10-28-8,7 1 96,5-28-120,-1-3-64,5-4-152,-7 24-8,2 2-360,-6 23-344,0 14-3081,-13 17 624</inkml:trace>
  <inkml:trace contextRef="#ctx0" brushRef="#br0" timeOffset="737.588">642 950 11002,'-22'182'4756,"28"-1"-3981,-4-165-775,0-1 1,1 1-1,0-1 1,2 0-1,-1 0 1,2-1-1,4 9 0,-7-17 1,0-1-1,0 0 0,1 0 0,0 0 0,0 0 0,0 0 1,0-1-1,1 0 0,-1 0 0,1 0 0,0-1 0,0 1 0,1-1 1,-1 0-1,1-1 0,-1 1 0,1-1 0,0 0 0,0-1 1,5 2-1,-5-3 20,1 1 1,-1-1 0,0-1 0,0 1 0,0-1-1,0 0 1,0 0 0,0-1 0,0 0 0,0 0-1,0 0 1,-1 0 0,1-1 0,-1 0 0,0-1-1,0 1 1,0-1 0,0 0 0,0 0 0,-1 0-1,0-1 1,0 1 0,0-1 0,0 0 0,-1-1-1,0 1 1,0 0 0,0-1 0,-1 0 0,2-4-21,6-23 185,-1-1 0,-2 0-1,-1-1 1,-2 1 0,-1-1 0,-2 0 0,-1 0 0,-2 0 0,-5-28-185,-33-169 551,55 269-418,-2 6-80,-5-13-23,0 0-1,2-1 1,1 0-1,1-1 1,2 0-1,1-1 1,1 0-1,1-2 1,1 0-1,1 0 1,12 9-30,-28-30-30,0-1 0,0 0 0,1 0 0,-1 0 1,1 0-1,0 0 0,0-1 0,0 0 0,0 1 1,0-2-1,0 1 0,1 0 0,-1-1 0,1 0 1,-1 0-1,1 0 0,-1 0 0,1-1 0,-1 0 1,1 0-1,0 0 0,-1-1 0,1 1 0,-1-1 1,1 0-1,-1 0 0,1-1 0,-1 1 0,1-1 30,-3-2-188,1 0 0,-1 0 0,0-1 0,0 1 0,0 0 0,0-1 0,-1 1 0,0-1 0,0 0 0,0 0 0,0 1 0,-1-1 0,0 0 0,0-2 188,1 3-379,0-48-2344</inkml:trace>
  <inkml:trace contextRef="#ctx0" brushRef="#br0" timeOffset="1063.037">1340 510 7250,'-40'76'9793,"-38"101"-7509,67-129-2202,12-47-82,-1-1-1,0 1 1,1-1-1,-1 1 0,1-1 1,-1 1-1,1-1 0,-1 1 1,1-1-1,0 1 0,-1-1 1,1 0-1,-1 1 1,1-1-1,0 0 0,-1 0 1,1 1-1,0-1 0,-1 0 1,1 0-1,0 0 0,0 0 1,-1 0-1,1 0 0,0 0 1,-1 0-1,1 0 1,0 0-1,-1 0 0,1-1 1,0 1-1,-1 0 0,1 0 1,0-1-1,-1 1 0,1 0 1,0-1 0,1 1-6,141-78-1645,-131 71 1510,1 1 0,0 0 0,0 1 0,1 0 0,-1 1-1,1 0 1,0 2 0,0-1 0,0 2 0,0 0 0,13 0 141,-25 1 11,0 0 0,0 0 0,0 0 0,0 1 0,0-1 0,0 0 0,0 1 0,0 0 0,0-1 0,0 1 0,-1 0 0,1 0 0,0 0 0,0 0 0,-1 0 1,1 0-1,-1 0 0,1 1 0,-1-1 0,0 0 0,1 1 0,-1-1 0,0 1 0,0 0 0,0-1 0,0 1 0,0 0 0,0 0 0,-1 0 0,1-1 0,0 1 0,-1 0 0,0 0 0,1 0 0,-1 0 0,0 0 0,0 0 1,0 0-1,0 2-11,-4 13 204,-1 0 1,0 0-1,-1 0 1,-1-1 0,0 0-1,-1 0 1,-11 14-205,4-3 247,-114 206 1269,129-234-1536,0 1 1,0-1-1,0 1 1,0 0-1,-1-1 0,1 1 1,0 0-1,0-1 1,0 1-1,0 0 0,0-1 1,-1 1-1,1 0 1,0-1-1,0 1 0,0 0 1,-1-1-1,1 1 1,0 0-1,0 0 0,-1-1 1,1 1-1,0 0 1,-1 0-1,1 0 0,0-1 1,-1 1-1,1 0 1,0 0-1,-1 0 0,1 0 1,-1 0-1,1 0 1,0 0-1,-1 0 0,1 0 1,0 0-1,-1 0 1,1 0-1,-1 0 0,1 0 1,0 0-1,-1 0 1,1 0-1,0 0 0,-1 1 1,1-1-1,0 0 1,-1 0-1,1 0 20,0-1-56,9-106-5107,3 24 1161</inkml:trace>
  <inkml:trace contextRef="#ctx0" brushRef="#br0" timeOffset="1437.018">1820 123 9082,'12'37'4086,"-14"25"-2374,1-49-1545,-50 415 3026,59-342-2936,-8-85-256,0 0-1,0 0 1,0 0-1,0 0 1,0 0-1,1-1 1,-1 1-1,0 0 1,1 0-1,-1 0 1,1 0-1,-1 0 1,1-1-1,-1 1 1,1 0-1,0-1 1,-1 1-1,1 0 1,0-1-1,-1 1 1,1 0-1,0-1 1,0 0-1,0 1 1,0-1-1,-1 1 1,1-1-1,0 0 1,0 1-1,0-1 1,0 0-1,0 0 1,0 0-1,0 0 1,0 0-1,0 0 1,0 0-1,0 0 1,-1 0-1,1 0 1,0-1-1,0 1 1,0 0-1,0-1 1,0 1-1,0-1 1,-1 1-1,1-1 0,0 1 1,0-1-1,0 1 1,-1-1-1,1 0 1,0 0-1,5-9-85,0-1 1,-1 0-1,0 0 1,-1 0-1,0-1 1,-1 1-1,0-1 1,-1-2 84,24-128-1318,-7-1 1,-2-47 1317,-4 37-266,-9 122 352,2 38 56,6 153 526,-11-113-480,19 255 1499,-19-289-1615,0 0 0,0 0 0,1-1 0,1 1-1,0 0 1,1-1 0,1 0 0,-1 0-1,2 0 1,0-1 0,0 1 0,1-1-1,0-1 1,1 0 0,0 0 0,1 0-72,27 6-350,-35-16 261,0 0 0,0 0-1,-1 0 1,1 0 0,0 0-1,0-1 1,0 1-1,0 0 1,-1 0 0,1-1-1,0 1 1,0 0-1,-1-1 1,1 1 0,0-1-1,0 1 1,-1-1 0,1 1-1,-1-1 1,1 1-1,0-1 1,-1 0 0,1 1-1,-1-1 1,1 0 0,-1 0-1,0 1 1,1-1-1,-1 0 1,0 0 0,0 1-1,1-1 1,-1 0-1,0 0 1,0 0 0,0 0-1,0 1 1,0-1 0,0 0-1,0 0 1,0 0-1,0 0 1,-1 1 0,1-1-1,0 0 1,0 0-1,-1 0 1,1 0 89,-10-44-3757,-6-11-600</inkml:trace>
  <inkml:trace contextRef="#ctx0" brushRef="#br0" timeOffset="1693.967">1871 472 8210,'-7'24'2552,"8"2"553,2-6-2209,15-6-320,4-17-136,17-19-128,1-14-56,10-17-55,-9-3-289,-3 1-3217,-17 13 1000</inkml:trace>
  <inkml:trace contextRef="#ctx0" brushRef="#br0" timeOffset="1958.26">823 2775 8674,'4'5'3649,"6"12"-145,3 10-1759,7 6-1577,6 16-192,-2-5 88,3 3 0,-2-2-8,0 2-312,-2-7-248,-3-1-385,-6-8 9,-16-1-2712,-10-13 799</inkml:trace>
  <inkml:trace contextRef="#ctx0" brushRef="#br0" timeOffset="2283.774">742 3003 8914,'-3'-2'2953,"14"-10"423,4-9-2256,10-12-359,5-7-249,5-14-80,-2-4-40,2-4-384,-6 12-640,-6-17-3121,-13 8 672</inkml:trace>
  <inkml:trace contextRef="#ctx0" brushRef="#br0" timeOffset="2557.93">1052 2094 9042,'5'3'362,"0"1"1,-1 0-1,1-1 1,-1 2-1,0-1 1,0 0-1,0 1 0,-1 0 1,0 0-1,1 0 1,-2 0-1,1 0 1,-1 1-1,1-1 1,-2 1-1,1-1 0,-1 1 1,1 0-363,4 12 101,26 89 845,-25-78-729,1 0 0,1-1 1,1 0-1,2-1 0,0 0 0,2 0 0,1-2 1,17 22-218,-30-43 12,1 0 0,0-1 0,0 1 0,0-1 0,0 0 1,1 1-1,-1-2 0,1 1 0,0 0 0,0-1 0,0 1 1,0-1-1,0 0 0,1-1 0,-1 1 0,0-1 0,1 0 1,-1 0-1,1 0 0,0 0 0,-1-1 0,1 0 0,-1 0 0,1 0 1,0-1-13,-3 1 10,0-1 1,0 0 0,0 0-1,0 0 1,0-1 0,0 1-1,-1 0 1,1-1 0,0 1-1,-1-1 1,1 1 0,-1-1-1,0 0 1,1 1-1,-1-1 1,0 0 0,0 0-1,0 0 1,0 0 0,-1 0-1,1 0 1,0 0 0,-1-1-1,0 1 1,1 0 0,-1-2-11,1 0 16,20-161 469,-21 61-66,-3 0-1,-17-95-418,19 192 13,-32-218 324,23 153-297,10 39-40,7 34-49,11 59-6,4 99-1103,-8-51-4405,-6-54 1746</inkml:trace>
  <inkml:trace contextRef="#ctx0" brushRef="#br0" timeOffset="2818.915">1569 2320 7666,'26'20'3032,"1"-2"329,-1-6-1993,6-7-448,-6-1-367,4-13-249,-5-11-128,-3-21-536,-5-7-240,-2-25-905,-9 6-1960,-9-12 65</inkml:trace>
  <inkml:trace contextRef="#ctx0" brushRef="#br0" timeOffset="3270.489">1789 1906 3753,'0'12'950,"2"107"6344,11-3-3356,12-66-2475,-24-50-1442,0 1-1,1-1 1,-1 0 0,1 0-1,-1 0 1,0 0-1,1 0 1,-1 0-1,1 0 1,-1 0-1,0 0 1,1-1-1,-1 1 1,0-1 0,1 1-1,-1-1 1,0 1-1,1-1 1,-1 0-1,0 0 1,0 1-1,0-1 1,0 0-1,0 0 1,0 0-1,0 0 1,0 0 0,0-1-1,0 1 1,-1 0-1,1 0 1,0-1-21,1 0 28,15-24 40,-1 0 0,-1-1 0,-2 0 0,0-2 0,-2 1 0,-1-1 0,4-22-68,-6 27 24,50-162 101,-58 185-124,0 0 0,0 1-1,0-1 1,0 0 0,1 0-1,-1 0 1,0 0 0,1 0-1,-1 0 1,1 0 0,-1 1-1,1-1 1,-1 0 0,1 0-1,-1 0 1,1 1 0,0-1-1,-1 0 1,1 1 0,0-1-1,0 1 1,-1-1 0,1 1-1,0-1 1,0 1 0,0 0-1,0-1 1,0 1 0,0 0-1,0-1 1,-1 1 0,1 0-1,0 0 1,0 0 0,0 0-1,0 0 1,0 0 0,0 0-1,0 1 1,0-1 0,0 0-1,0 0 1,0 1 0,0-1-1,-1 0 1,1 1 0,0-1-1,0 1 1,0-1 0,-1 1-1,1 0 1,0-1 0,0 1 0,-1 0-1,1-1 1,-1 1 0,1 0-1,-1 0 1,1 0 0,0 0-1,28 56 222,30 106 769,-59-160-969,1 0 1,0-1-1,0 1 1,0 0-1,0 0 1,1 0-1,-1-1 1,1 1-1,0 0 0,-1-1 1,1 0-1,0 1 1,1-1-1,-1 0 1,0 0-1,0 0 1,1 0-1,0-1 1,-1 1-1,1-1 1,0 1-1,0-1 0,-1 0 1,1 0-1,0 0 1,0 0-1,0-1 1,0 1-1,0-1 1,0 0-1,3 0-22,2-4 11,0 0 0,-1 0 0,1 0 0,-1-1 0,0 0 0,-1-1 0,1 0 0,-1 0 1,0 0-1,-1 0 0,1-1 0,-1 0 0,-1 0 0,1-1 0,-1 1 0,0-1 0,-1 0 0,0 0 0,0 0 0,-1-1 0,1-7-11,50-215-2659,-53 230 2586,0 0 0,0 0 0,0 0 0,0 0 0,0 0 0,0 0 0,0 0 0,0 0 0,1 0 0,-1 0 0,0 0 0,1 0 0,-1 0 0,1 0 0,-1 0 0,1 0 0,-1 0 0,1 1 0,0-1 0,-1 0 0,1 0 0,0 1 0,0-1 0,-1 0 0,1 1 0,0-1 0,0 1 0,0-1 0,0 1 0,0-1 0,0 1 0,0 0 0,0-1 0,0 1 0,0 0 0,0 0 0,0 0 0,0 0 0,0 0 0,0 0 0,0 0 0,1 0 73,6 7-336,-8-6 310,1 0 0,0-1 0,0 1 0,0 0 0,0 0 0,0 0 0,0-1 0,0 1 0,0 0 0,0-1 0,0 1 0,0-1 0,0 1 0,0-1 0,1 0 0,-1 1 0,0-1 0,0 0 0,0 0 0,1 0 0,-1 0 0,0 0 0,0 0 0,1 0 0,-1 0 0,0-1 0,0 1 0,0 0 0,1-1 0,-1 1 0,0-1 0,0 1 0,1-2 26,2-1-30,0 0-1,0 0 0,0-1 0,0 1 0,-1-1 0,0 0 1,0 0-1,0-1 0,0 1 0,0-1 0,-1 1 1,0-1-1,1-1 31,5-10-50,-1 3 76,0 0 0,-1 0 0,-1-1 0,0 1 1,-1-1-1,0-1 0,-1 1 0,-1 0 1,0-1-1,-1 1 0,0-1 0,-1 0-26,0 14 36,1 1 0,-1-1 0,0 1 0,0-1 0,1 1 0,-1-1 0,0 0 0,0 1 0,1-1 0,-1 0 0,0 1 0,0-1 0,0 1 0,0-1 0,0 0 0,0 1 0,0-1 0,0 0 0,0 1 0,-1-1 0,1 0 0,0 1 0,0-1 0,0 1 0,-1-1 0,1 1 0,0-1 0,-1 0 0,1 1 0,0-1 0,-1 1 0,1-1 0,-1 1 0,1 0 0,-1-1 0,1 1 0,-1-1 0,1 1 0,-1 0 0,1-1 0,-1 1 0,0 0 0,1 0 0,-1 0 0,1-1 0,-1 1 0,0 0 0,1 0 0,-1 0 0,0 0 0,1 0 0,-1 0 0,0 0 0,1 0 0,-1 0 0,1 0 0,-1 1 0,0-1 0,1 0 0,-1 0 0,1 1 0,-1-1 0,0 0 0,1 1 0,-1-1 0,1 0-1,-1 1-35,-7 16 420,0 1-1,1 1 0,1-1 0,0 1 0,2 0 0,0 0 0,1 0 0,0 6-419,5 37 708,-2-62-702,0 1-1,0 0 0,0-1 1,1 1-1,-1 0 0,0-1 0,0 1 1,0 0-1,0-1 0,1 1 1,-1 0-1,0-1 0,0 1 1,1-1-1,-1 1 0,1-1 0,-1 1 1,0-1-1,1 1 0,-1-1 1,1 1-1,-1-1 0,1 1 1,-1-1-1,1 0 0,0 1 1,-1-1-1,1 0 0,-1 1 0,1-1 1,0 0-1,-1 0 0,1 0 1,0 0-1,-1 0 0,1 0 1,0 0-1,-1 0 0,1 0 0,0 0 1,-1 0-1,1 0 0,0 0 1,-1 0-1,1 0 0,-1-1 1,1 1-1,0 0 0,-1-1 0,1 1 1,-1 0-1,1-1 0,-1 1 1,1-1-1,-1 1 0,1 0 1,0-1-6,27-29 21,-18 16 7,0-1-1,-2 0 0,1 0 0,-2-1 1,0 0-1,-1 0 0,-1-1 1,-1 0-1,1-7-27,6-74 50,-11 98-51,0 0 0,0-1 0,1 1 0,-1 0 0,0-1 0,0 1-1,1 0 1,-1 0 0,0-1 0,1 1 0,-1 0 0,0 0-1,1 0 1,-1-1 0,1 1 0,-1 0 0,0 0 0,1 0 0,-1 0-1,1 0 1,-1 0 0,0 0 0,1 0 0,-1 0 0,1 0-1,-1 0 1,1 0 0,-1 0 0,0 0 0,1 0 0,-1 0-1,1 1 1,-1-1 0,0 0 0,1 0 0,-1 0 0,0 1 0,1-1-1,-1 0 1,0 0 0,1 1 0,-1-1 0,0 0 0,0 1-1,1-1 1,-1 0 0,0 1 0,0-1 0,0 0 0,1 1 0,-1-1-1,0 1 1,0-1 0,0 0 0,0 1 0,0-1 0,0 1-1,0-1 1,0 0 0,0 1 0,0-1 0,0 1 0,0-1-1,0 1 1,0-1 0,0 1 1,0 0-4,27 55-69,24 35 108,-50-90-36,1 1 1,-1-1-1,0 0 1,1 0-1,-1 0 1,0 0-1,1 0 1,-1 0 0,1 0-1,0 0 1,-1-1-1,1 1 1,-1 0-1,1-1 1,0 0-1,0 1 1,-1-1-1,1 0 1,0 0-1,0 0 1,-1 0-1,1 0 1,0 0-1,0-1 1,-1 1-1,1 0 1,0-1-1,-1 1 1,1-1 0,0 0-1,-1 0 1,1 1-1,-1-1 1,1 0-1,0-1 1,38-51-2008,-24 3-1627,-8-8-353</inkml:trace>
  <inkml:trace contextRef="#ctx0" brushRef="#br0" timeOffset="3722.423">3027 979 8546,'13'-4'4843,"-17"-6"-3772,-20-9-1084,22 18 50,1 0 1,-1 0-1,1 0 0,-1 0 0,0 0 0,1 0 1,-1 1-1,0-1 0,1 1 0,-1-1 1,0 1-1,0 0 0,0 0 0,1 0 0,-1 0 1,0 0-1,0 0 0,1 0 0,-1 0 0,0 1 1,0-1-1,1 1 0,-1-1 0,0 1 1,1 0-1,-1 0 0,0-1 0,1 1 0,-1 0 1,1 0-1,0 1 0,-1-1 0,1 0 1,0 0-1,0 1 0,-1-1 0,1 1 0,0-1 1,1 1-1,-1-1 0,0 1 0,0 0 1,1-1-1,-1 1-37,-2 9 152,0 1 0,0-1 1,1 1-1,1-1 0,0 1 0,1 0 1,0-1-1,0 1 0,1 0 0,1-1 1,0 1-1,3 6-152,-5-16 25,0 0 0,0 0-1,0 0 1,0 0 0,1 0 0,-1 0 0,0 0 0,1 0 0,0 0 0,0 0-1,-1 0 1,1-1 0,0 1 0,0 0 0,1 0 0,-1-1 0,0 1 0,0-1-1,1 1 1,-1-1 0,1 0 0,-1 1 0,1-1 0,0 0 0,0 0 0,-1 0-1,1 0 1,0-1 0,0 1 0,0 0 0,0-1 0,0 1 0,0-1-1,0 0 1,0 0 0,0 1 0,0-1 0,0-1 0,0 1 0,1 0-25,5-7 26,-1 1 1,0-1 0,0 0-1,0-1 1,-1 0-1,0 0 1,-1 0 0,0-1-1,0 0 1,-1 0 0,0 0-1,0 0 1,-1-1-1,1-8-26,-2 14 8,11-42 32,-1 0-1,-3-1 1,-1 0 0,-3 0-1,-2 0 1,-2-1 0,-2 1 0,-2 0-1,-2-1 1,-10-42-40,-5 18 4,16 76 18,7 203 1007,-2-185-868,0 0 1,1 0-1,1 0 1,2-1-1,0 1 0,1-1 1,1 0-1,8 17-161,-12-34-89,0 0 1,0 0-1,0-1 1,1 1-1,-1-1 1,1 0-1,0 0 0,0 0 1,0 0-1,0-1 1,0 0-1,1 0 1,-1 0-1,1 0 0,0-1 1,-1 1-1,1-1 1,0 0-1,0-1 1,-1 1-1,1-1 0,0 0 1,0 0-1,0-1 1,3 0 88,25 3-2750,-9 0-1041,2 0-66</inkml:trace>
  <inkml:trace contextRef="#ctx0" brushRef="#br0" timeOffset="4035.693">3430 478 9818,'-1'-1'349,"1"0"-154,0 0 0,0 0 0,0 0 0,0 0 0,0 0 0,0 0 0,0 0 0,0 0 0,0 0 0,-1 1 0,1-1 0,0 0-1,-1 0 1,1 0 0,-1 0 0,1 1 0,-1-1 0,1 0 0,-1 0 0,1 1 0,-1-1 0,0 0 0,1 1 0,-1-1 0,0 1 0,1-1-1,-1 1 1,0-1 0,0 1 0,0-1 0,0 1 0,1 0 0,-1 0 0,0-1 0,0 1 0,0 0 0,0 0 0,0 0 0,0 0 0,0 0-1,0 0 1,0 0 0,0 0-195,-3 7 201,1 0-1,0 1 0,1-1 0,-1 0 1,1 1-1,1 0 0,0-1 1,0 1-1,0 0 0,1 0-200,-1 5 194,-1-5-130,0 0 1,1 0 0,1 0 0,-1 0-1,1 0 1,1 0 0,-1 0 0,1 0-1,1 0 1,0 0 0,0-1-1,0 1 1,1 0 0,0-1 0,0 0-1,1 0 1,0 1-65,-2-7 6,-1 1 1,0-1-1,1 1 0,-1-1 1,1 1-1,0-1 0,-1 0 0,1 1 1,0-1-1,0 0 0,0 0 1,0-1-1,0 1 0,0 0 1,0-1-1,0 1 0,0-1 0,0 1 1,0-1-1,0 0 0,0 0 1,0 0-1,1 0 0,-1-1 1,0 1-1,0 0 0,0-1 1,0 0-1,0 1 0,0-1 0,0 0 1,0 0-1,0 0 0,1-1-6,1-1 12,0-1 0,1 0-1,-1 1 1,0-2 0,-1 1 0,1 0-1,-1-1 1,0 0 0,0 1-1,0-1 1,-1 0 0,2-5-12,16-79 144,6 154-234,-24-58 82,1 0-1,0 0 0,0 0 0,1 0 0,-1-1 1,2 1-1,-1-1 0,1 0 0,-1-1 1,2 1-1,-1-1 0,0 0 0,1 0 0,0 0 1,0-1-1,1 0 0,-1 0 0,1-1 0,0 0 1,0 0-1,0 0 0,6 1 9,-5-5-360,-1 1 1,1-1-1,-1 0 0,0-1 0,0 1 1,1-1-1,-1-1 0,0 0 1,-1 0-1,1 0 0,0-1 0,-1 1 1,0-2-1,0 1 0,0-1 0,0 0 1,-1 0-1,0 0 0,2-4 360,33-43-4577</inkml:trace>
  <inkml:trace contextRef="#ctx0" brushRef="#br0" timeOffset="4517.493">811 4256 10610,'3'-4'2585,"52"-69"904,165-197-2201,-114 139-547,370-458 1102,-266 330-1620,548-638-82,-1 84-85,-530 597-57,294-277-2027,-390 368-1692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5:17.152"/>
    </inkml:context>
    <inkml:brush xml:id="br0">
      <inkml:brushProperty name="width" value="0.05" units="cm"/>
      <inkml:brushProperty name="height" value="0.05" units="cm"/>
    </inkml:brush>
  </inkml:definitions>
  <inkml:trace contextRef="#ctx0" brushRef="#br0">2 1372 9738,'-1'-3'327,"1"2"-191,0 1-1,0-1 0,0 0 1,0 1-1,-1-1 0,1 0 1,0 1-1,0-1 0,0 0 1,0 1-1,0-1 0,1 0 1,-1 1-1,0-1 0,0 0 1,0 1-1,1-1 1,-1 0-1,0 1 0,1-1 1,-1 1-1,0-1 0,1 0 1,-1 1-1,1-1 0,-1 1 1,1-1-1,-1 1 0,1 0 1,-1-1-1,1 1 0,-1-1 1,1 1-1,0 0 1,-1 0-1,1-1 0,0 1 1,-1 0-1,1 0 0,0 0-135,192-38 96,99-20-126,393-81 15,-481 104 11,139-3 4,261 9-36,115-9 49,91-61 77,70-29 118,-305 59-142,-20 10-50,213-50-25,-82 2 44,-134 41-23,-418 57 164,0 7 0,20 6-176,165 37 468,-256-29-51,0-3 0,1-3 0,0-2-1,0-3 1,21-4-417,-31-8-1780,-11-6 954</inkml:trace>
  <inkml:trace contextRef="#ctx0" brushRef="#br0" timeOffset="479.265">8722 190 12443,'-54'46'6218,"54"-45"-6201,0-1-1,-1 0 0,1 0 1,-1 0-1,1 1 0,0-1 1,-1 0-1,1 0 0,0 1 1,-1-1-1,1 0 0,0 0 1,-1 1-1,1-1 0,0 0 1,0 1-1,-1-1 1,1 1-1,0-1 0,0 0 1,0 1-1,0-1 0,-1 1 1,1-1-1,0 0 0,0 1 1,0-1-1,0 1 0,0-1 1,0 1-1,0-1 0,0 1 1,0-1-1,0 0 0,0 1 1,1-1-1,-1 1 0,0-1 1,0 0-1,0 1 0,0-1 1,1 1-1,-1-1 1,0 0-1,0 1 0,1-1 1,-1 0-1,0 1 0,1-1 1,-1 0-1,0 0 0,1 1 1,-1-1-1,1 0 0,-1 0 1,0 0-1,1 1 0,-1-1 1,1 0-1,-1 0-16,32 4-75,19-9 63,0-1 0,-1-3 0,0-2 0,0-3 0,38-15 12,229-96-358,-307 121 335,12-6-43,0 0-1,1 2 1,0 1 0,0 0-1,1 2 1,0 1-1,7 0 67,-26 3 3,0 1-1,0 0 1,0 0 0,0 0-1,-1 1 1,1-1-1,0 1 1,0 1-1,0-1 1,-1 0-1,1 1 1,-1 0-1,1 0 1,-1 1 0,0-1-1,0 1 1,0 0-1,0 0 1,0 0-1,-1 1 1,1-1-1,-1 1 1,2 2-3,1 6 89,0 0 0,-1 1 0,0 0-1,-1 0 1,0 0 0,-1 0 0,-1 1 0,0 0 0,-1-1 0,0 1-1,-1 0 1,0-1 0,-1 1 0,-1 0 0,-1-1 0,0 4-89,-11 45 252,-3-2 1,-3 0 0,-2-1 0,-2-2-1,-3 0 1,-15 20-253,-186 338 255,80-168-1809,39-93-2674,24-48 204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5:20.113"/>
    </inkml:context>
    <inkml:brush xml:id="br0">
      <inkml:brushProperty name="width" value="0.05" units="cm"/>
      <inkml:brushProperty name="height" value="0.05" units="cm"/>
    </inkml:brush>
  </inkml:definitions>
  <inkml:trace contextRef="#ctx0" brushRef="#br0">68 1522 10018,'-4'1'296,"1"0"-1,-1-1 0,1 0 1,-1 0-1,0 0 1,1 0-1,-1-1 0,1 1 1,-1-1-1,1 0 0,-1 0 1,1 0-1,0 0 1,-1-1-1,1 0 0,0 1 1,0-1-1,-3-2-295,6 1 18,0 1-1,0-1 0,1 1 1,-1-1-1,1 1 0,-1-1 1,1 1-1,0-1 0,0 1 1,0 0-1,0 0 0,0-1 1,0 1-1,1 0 0,-1 0 1,1 0-1,-1 0 0,1 0 1,0 1-1,0-1 0,0 1 1,0-1-1,0 1 0,1-1-17,151-108 474,-91 64-442,-2-3 0,-2-3 0,39-45-32,-61 57 28,-2-1 1,-2-2 0,-1-2 0,17-34-29,-22 28-275,-2-1 1,-3 0 0,-2-2 0,-2-1 0,-3 0 0,-2-1 0,-3 0 0,-1-11 274,-9 30-2554,-9 3 219</inkml:trace>
  <inkml:trace contextRef="#ctx0" brushRef="#br0" timeOffset="279.826">745 208 9474,'21'-40'2265,"-4"-11"783,1 12-2752,4 3-208,0 13-120,0 8 32,-5 12-40,1 15 112,-4 14-24,-5 25 120,-7 16-40,-13 36 64,-6 12-112,-5 40 16,-6 3-40,-5 44-3208,-8-14 1071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5:19.084"/>
    </inkml:context>
    <inkml:brush xml:id="br0">
      <inkml:brushProperty name="width" value="0.05" units="cm"/>
      <inkml:brushProperty name="height" value="0.05" units="cm"/>
    </inkml:brush>
  </inkml:definitions>
  <inkml:trace contextRef="#ctx0" brushRef="#br0">9 925 9514,'0'0'107,"0"-1"-1,1 1 1,-1 0-1,0 0 1,0-1 0,0 1-1,0 0 1,0 0-1,0-1 1,0 1-1,0 0 1,0-1 0,0 1-1,0 0 1,0 0-1,0-1 1,0 1 0,0 0-1,0-1 1,0 1-1,0 0 1,-1 0-1,1-1 1,0 1 0,0 0-1,0 0 1,0-1-1,-1 1 1,1 0 0,0 0-1,0 0 1,0-1-1,-1 1 1,1 0-1,0 0 1,0 0 0,-1 0-1,1-1 1,0 1-1,0 0 1,-1 0 0,1 0-1,0 0 1,0 0-1,-1 0 1,1 0-1,0 0 1,-1 0 0,1 0-1,0 0 1,0 0-1,-1 0 1,1 0-1,0 0 1,-1 0 0,1 0-1,0 0 1,0 1-1,-1-1-106,25-9 596,-22 8-577,16-7 167,0-1 0,-1-1 0,0 0 0,-1-1 0,0-1 0,0 0 0,-1-1 0,1-3-186,19-19 236,-2-1 0,-1-2-1,21-33-235,-23 31 67,0 1-31,-1-1 0,-2-1 0,-2-1 0,-2-1 0,-1-1 1,-3-1-1,-2-1 0,-1 0 0,-2-5-36,-8 20 85,-28 25-1332,-9 0-900,5 1 479</inkml:trace>
  <inkml:trace contextRef="#ctx0" brushRef="#br0" timeOffset="288.868">228 276 8954,'0'15'5188,"19"-25"-1941,46-37-3424,-3-2 0,-1-4 0,10-15 177,-59 56-35,-9 7 29,1 0-1,0 1 0,1-1 0,-1 1 1,1 0-1,0 0 0,0 1 0,0 0 1,0-1-1,0 2 0,1-1 0,-1 1 1,5-2 6,-8 4 1,-1 0 1,1 1 0,-1-1-1,0 0 1,1 1 0,-1-1-1,1 1 1,-1-1 0,0 1-1,1-1 1,-1 1 0,0 0 0,0 0-1,0 0 1,1 0 0,-1 0-1,0 0 1,0 0 0,0 0-1,-1 0 1,1 0 0,0 0-1,0 1 1,-1-1 0,1 0 0,0 1-1,-1-1 1,0 1 0,1-1-1,-1 1-1,20 108 440,-15 1 2,-6 0 0,-10 74-442,4-90-472,0-1-2371,-6-17 195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0:25:57.311"/>
    </inkml:context>
    <inkml:brush xml:id="br0">
      <inkml:brushProperty name="width" value="0.05" units="cm"/>
      <inkml:brushProperty name="height" value="0.05" units="cm"/>
    </inkml:brush>
  </inkml:definitions>
  <inkml:trace contextRef="#ctx0" brushRef="#br0">9695 4724 8322,'-34'12'6837,"41"-22"-6817,-1 0 0,-1 0 0,0-1 0,0 1-1,-1-1 1,0 0 0,-1-1 0,0-1-20,-1 6-15,0 0 0,-1 0 0,0 0 0,-1 0 0,1 0 1,-1 0-1,0 0 0,-1 0 0,0 0 0,0 0 0,-1 0 0,0-1 15,-25 6 1405,21 2-1108,6 0-256,-1 0 0,0 0 0,0-1 0,0 1 0,0 0-1,0 0 1,0 0 0,0 0 0,0 0 0,1 0 0,-1 0-1,0 0 1,0 0 0,0 0 0,0 1 0,0-1 0,0 0-1,0 1 1,1-1 0,-1 0 0,0 1 0,0-1 0,0 1-1,1 0 1,-1-1 0,0 1 0,1-1 0,-1 1 0,0 0-1,1 0 1,-1-1 0,1 1 0,-1 0 0,1 0 0,0 0-1,-1-1 1,1 1 0,0 0 0,-1 0 0,1 0 0,0 0-1,0 0 1,0 0 0,0 0 0,0 0 0,0 0 0,0-1-1,0 1 1,0 0 0,0 0 0,1 0-41,0 3 4,0 0-1,0 0 1,1 0 0,0-1 0,-1 1-1,1-1 1,1 1 0,-1-1-1,0 0 1,1 0 0,0 0 0,-1 0-1,1 0 1,0-1 0,1 1-1,-1-1 1,0 0 0,1 0-4,9-5-98,-8 14 681,21-7-664,39-2 93,-51 3-2,-8-3-10,-1 0 0,1 0 1,-1 0-1,1-1 0,0 0 1,0 0-1,0 0 0,0-1 1,-1 0-1,1 0 0,0-1 1,0 0-1,0 0 0,0 0 0,12 3 337,-13 0-319,1-1-1,-1-1 1,0 1 0,1-1 0,-1 1 0,1-2 0,-1 1 0,0-1 0,1 1 0,-1-1 0,0-1 0,1 1 0,-1-1 0,0 0 0,0 0 0,0-1 0,2-1-18,65-34 45,-42 30-34,-22 8-12,-1-1 0,1 0 0,-1 0 0,1-1 0,-1 0-1,0 0 1,0-1 0,0 0 0,0 0 0,0-1 0,-1 0 0,1 0 0,-1 0 0,0-1 0,0 0 0,-1 0 0,0 0 0,1-1-1,-2 0 1,1 0 0,2-5 1,54-87-14,-54 83 14,0 1-1,1 0 1,0 0-1,1 1 0,1 0 1,0 1-1,1 0 1,2-2 0,-7 9 3,23-18-27,-1-2 1,-1-1-1,-1-1 0,18-25 24,207-287 77,-244 329-78,2 1 0,-1 0 1,1 0-1,1 1 0,-1 0 1,1 1-1,1 0 0,-1 0 0,10-3 1,-7 5 2,0-1 0,-1 0 0,0-1-1,0-1 1,0 0 0,-1 0 0,0-1 0,-1 0-1,0-1 1,0 0 0,-1-1 0,5-8-2,4-8 0,-2-1 1,0-1 0,-2 0-1,-1-1 1,-2-1 0,1-4-1,-11 32 1,0 0 0,0 0 1,0 0-1,0 1 1,0-1-1,-1 0 0,1 0 1,-1 0-1,0 0 0,0-1 1,0 1-1,0 0 1,0 0-1,-1 0 0,1 0 1,-1 0-1,0 1 0,0-1 1,0 0-1,0 0 1,0 0-1,-1 1 0,0-1 1,1 1-1,-1-1 0,0 1 1,0-1-1,0 1 1,0 0-1,-1 0 0,-1-1-1,-79-2 239,-31-1 169,-48-13-140,-5 4-157,-122-15 684,135 5-385,137 23-407,0-1-1,0 0 0,1-1 1,-1-1-1,1 0 0,1-2 1,-1 0-1,1 0 0,0-1 1,0-1-1,1-1 0,-2-1-2,6 0-171,0 0 0,0 0 0,0 0 0,2-1 0,-1-1 0,2 0-1,0 0 1,0 0 0,1-1 0,1 0 0,0 0 0,0-6 171,9-20-2570,7 28-1035</inkml:trace>
  <inkml:trace contextRef="#ctx0" brushRef="#br0" timeOffset="-10955.48">18062 13565 8714,'-100'6'7289,"4"28"-5296,62-10-1958,1 1 1,1 2-1,1 1 0,2 1 1,1 2-1,-8 12-35,28-34 85,1 0 1,0 1 0,0 0-1,1 0 1,0 0-1,1 1 1,0 0-1,0 2-85,4-9 14,0-1 0,0 1 1,0-1-1,1 1 0,-1-1 0,1 1 0,0 0 0,0-1 0,0 1 0,1-1 0,-1 1 0,1 0 0,0-1 0,0 0 0,0 1 0,0-1 0,1 1 1,-1-1-1,1 0 0,0 0 0,0 0 0,0 0 0,0 0 0,1-1 0,-1 1 0,1 0 0,2 1-14,4 1-58,1 0 0,-1 0-1,0-1 1,1-1 0,0 0-1,0 0 1,0 0 0,0-2-1,0 1 1,0-1 0,1-1 0,-1 0-1,0 0 1,1-1 0,-1 0-1,0-1 1,0 0 0,5-2 58,62-4-718,-66 7 640,0 1 0,0 0 0,0 1-1,-1 1 1,1-1 0,0 2 0,-1-1 0,1 1 0,-1 1-1,0 0 1,0 0 0,-1 1 0,10 6 78,-6 0 72,-1 1 0,0 0 0,0 1 0,-1 0 0,-1 1 0,0 0 0,-1 0 0,-1 1 0,0 1 0,-1-1 0,0 1 0,-1 0 0,-1 1-1,-1-1 1,-1 1 0,0 0 0,-1 0 0,0 0 0,-2 0 0,0 0 0,-1 0 0,0 0 0,-2 0 0,0 0 0,-1 0 0,0-1 0,-1 1 0,-1-1 0,-1 0 0,-1-1 0,0 1-72,-14 19 724,-1-1-1,-2 0 1,-27 27-724,45-52 69,0-1 0,-1 0-1,0 0 1,-1-1 0,0 0 0,0 0-1,0-1 1,-1 0 0,1-1 0,-1 0-1,-8 2-68,16-6-48,-1-1 0,1 1 0,-1-1 0,1 1 0,-1-1-1,1 0 1,0 0 0,-1 0 0,1-1 0,-1 1 0,1 0 0,-1-1 0,1 0-1,0 1 1,-1-1 0,1 0 0,0 0 0,0-1 0,0 1 0,-1 0-1,1-1 1,1 1 0,-1-1 0,0 1 0,0-1 0,1 0 0,-1 0 0,0 0-1,1 0 1,0 0 0,0 0 0,-1 0 0,1-1 0,1 1 0,-2-2 48,-19-86-3122,23 11-2098,8 60 2337</inkml:trace>
  <inkml:trace contextRef="#ctx0" brushRef="#br0" timeOffset="-10447.716">18633 14173 11899,'-59'85'6884,"-1"53"-5739,48-104-1138,1 0 0,1 0 0,2 1 0,2 0 0,1 1-1,2 0 1,1 4-7,1-39 3,0 1 0,1 0 0,-1 0 0,1 0 0,0 0 0,-1 0-1,1 0 1,0 0 0,0 0 0,0-1 0,0 1 0,1 0 0,-1 0 0,1 0 0,-1 0-1,1 0 1,-1 0 0,1-1 0,0 1 0,0 0 0,0-1 0,0 1 0,0 0 0,0-1-1,1 1 1,-1-1 0,0 0 0,1 1 0,-1-1 0,1 0 0,-1 0 0,1 0 0,0 0-1,-1 0 1,1 0 0,0-1 0,0 1 0,0 0 0,0-1 0,-1 0 0,1 1 0,2-1-3,4-4 8,-1 0 1,0 0 0,0-1 0,0 1-1,0-2 1,-1 1 0,0-1-1,0 0 1,-1 0 0,1-1 0,1-3-9,17-24 20,-2-2-1,-2 0 1,-1-1 0,-2-1 0,-1-1 0,-2 0 0,-2-1 0,-1-1 0,-3 1 0,-1-1 0,-2-1-1,-1 0 1,-3-6-20,0-1 55,-3 0 0,-1 1 0,-3-1 0,-4-9-55,7 42 55,-1 0 0,0 0-1,-2 0 1,0 0 0,0 1-1,-2 0 1,1 0 0,-11-13-55,16 26 18,0-1 0,0 0-1,0 0 1,0 1 0,0-1 0,-1 1 0,1 0 0,-1 0-1,0 0 1,0 0 0,1 0 0,-1 1 0,-1-1 0,1 1 0,0 0-1,0 0 1,0 0 0,-1 0 0,1 0 0,0 1 0,-1-1-1,1 1 1,0 0 0,-1 0 0,1 0 0,0 1 0,-1-1 0,1 1-1,0 0 1,-1 0 0,1 0 0,0 0 0,0 0 0,0 1-1,0 0 1,0-1 0,0 1 0,1 0 0,-1 0 0,0 1-1,1-1 1,-1 1-18,-20 20 30,1 1 0,2 1 0,0 1 0,2 0 0,1 2 0,1 0 0,1 0 0,2 2 0,0 0 0,2 2-30,8-26 1,1-1-1,0 1 0,0 0 0,1-1 0,0 1 1,0 0-1,0 0 0,1 0 0,0 0 0,0 0 1,0 0-1,1 0 0,0 4 0,0-8-3,0-1 0,0 1 0,0-1 0,0 1 0,0-1 0,1 1 0,-1-1 0,0 0 0,1 0 0,-1 0 0,1 0 0,-1 0 0,1 0 0,-1 0 0,1 0 0,0 0 0,0-1 0,-1 1-1,1-1 1,0 1 0,0-1 0,0 0 0,-1 1 0,1-1 0,0 0 0,0 0 0,0-1 0,0 1 0,-1 0 0,1-1 0,0 1 0,0-1 0,0 0 3,137-45-135,-125 39 128,-1 0 0,1 1 1,0 0-1,0 1 0,0 1 0,1 0 0,0 1 0,0 1 0,-1 0 0,1 1 0,0 1 0,0 0 0,0 1 0,0 1 0,6 1 7,-11 2-6,-1 0-1,0 0 0,0 1 0,0 0 0,-1 1 0,0-1 1,0 2-1,0-1 0,-1 1 0,0 1 0,-1-1 0,0 1 1,0 0-1,-1 0 0,0 1 0,-1-1 0,0 1 0,0 0 1,-1 1-1,-1-1 0,1 0 0,-2 1 0,1-1 0,-1 1 1,-1 9 6,-1 279-406,17-253-4903,-9-56 1270</inkml:trace>
  <inkml:trace contextRef="#ctx0" brushRef="#br0" timeOffset="-9740.29">19354 13942 9594,'-8'2'753,"1"0"0,-1 1 1,1 0-1,0 0 0,0 1 0,0-1 0,1 1 0,-1 1 1,1-1-1,0 1 0,-3 3-753,-43 71 1844,46-62-1880,1 0 0,0 0-1,1 1 1,1 0 0,1-1-1,0 1 1,2 0 0,0 0-1,1 14 37,1-15 72,-1 1-1,2-1 1,0 1 0,1-1-1,1 0 1,1 0-1,0-1 1,1 0 0,1 0-1,3 5-71,-9-19 7,-1 0-1,1 1 0,0-1 0,0 0 0,0 1 1,0-1-1,0 0 0,0-1 0,0 1 0,1 0 1,-1-1-1,1 1 0,-1-1 0,1 0 0,0 1 1,-1-1-1,1-1 0,0 1 0,0 0 1,0-1-1,0 1 0,-1-1 0,1 0 0,0 0 1,0 0-1,0 0 0,0-1 0,0 1 0,0-1 1,-1 0-1,1 0 0,0 0 0,0 0 1,-1 0-1,1 0 0,-1-1 0,1 1 0,-1-1 1,0 0-1,1 0 0,-1 0 0,0 0 0,0 0 1,1-2-7,12-14 21,-2-1 1,0 0-1,-1-1 0,-2 0 1,0-1-1,0 0 1,-2 0-1,-1-1 1,-1 0-1,0 0 0,-2-1 1,-1 0-1,0 0 1,-2-8-22,0-39 98,-4 71-40,0 21 0,1 1 0,1 0 0,1 0-1,2 0 1,0 0 0,1-1 0,2 4-58,-5-17 13,1 1 0,0-1 0,1 0 0,0 0 1,1 1-1,0-1 0,0-1 0,1 1 0,0 0 0,1-1 0,0 0 0,0 0 0,0 0 0,1-1 0,0 0 0,1 0 0,0 0 0,0-1 1,0 0-1,8 4-13,-11-9 4,1 0 1,-1-1-1,0 0 1,1 0-1,-1 0 1,0 0-1,0-1 1,1 0-1,-1 0 1,0 0-1,0 0 1,0-1-1,0 1 1,0-1-1,0 0 1,-1 0-1,1 0 1,0-1-1,-1 0 1,0 1-1,0-1 1,0 0-1,0 0 1,0-1-1,0 1 1,-1-1-1,0 1 1,1-1-1,-1 0 1,-1 0-1,1 0 1,-1 0-1,1 0 1,-1-2-5,4-11 20,-1-1-1,-1 0 1,-1 0 0,0 0 0,-1 0-1,-1 0 1,-1 0 0,-1-1 0,0 1-1,-3-9-19,-11-28 118,16 56-113,0-1-1,0 0 1,0 1 0,0-1 0,0 0 0,0 0 0,0 1 0,0-1 0,0 0-1,0 1 1,0-1 0,0 0 0,0 1 0,0-1 0,0 0 0,0 1 0,0-1 0,0 0-1,0 0 1,0 1 0,-1-1 0,1 0 0,0 1 0,0-1 0,0 0 0,0 0-1,-1 1 1,1-1 0,0 0 0,0 0 0,-1 0 0,1 1 0,0-1 0,0 0-1,-1 0 1,1 0 0,0 0 0,0 0 0,-1 1 0,1-1 0,0 0 0,-1 0-1,1 0 1,0 0 0,-1 0 0,1 0 0,0 0 0,-1 0 0,1 0 0,0 0 0,0 0-1,-1 0 1,1-1 0,0 1 0,-1 0 0,1 0 0,0 0 0,-1 0 0,1 0-1,0-1 1,0 1 0,-1 0 0,1 0 0,0 0-5,-2 28 132,15 40-22,-12-67-109,0 0 0,0 0-1,0 0 1,1 0-1,-1 0 1,0 0-1,1-1 1,-1 1-1,1 0 1,-1-1-1,1 1 1,-1-1-1,1 1 1,0-1-1,-1 0 1,1 0 0,-1 1-1,1-1 1,0 0-1,-1-1 1,1 1-1,-1 0 1,1 0-1,0-1 1,-1 1-1,1-1 1,-1 1-1,1-1 1,-1 0-1,1 1 1,-1-1 0,0 0-1,1 0 1,-1 0-1,0 0 1,0 0-1,0 0 1,1-1-1,-1 1 1,0 0-1,-1-1 1,1 1-1,0 0 1,0-1-1,-1 1 1,1-1 0,0 1-1,-1-1 1,0 0-1,1 0 0,1-6 5,0 1 0,-1-1 1,0 0-1,0 0 0,-1 0 0,0 0 0,-1 0 0,1 0 0,-1 0 1,-1 0-1,0 0 0,0 0 0,0 1 0,-2-3-5,-4 0-410,8 27-784,2-11 511,0 0 0,1 0 1,-1-1-1,1 1 0,1 0 1,-1-1-1,1 0 0,0 0 1,0 0-1,0 0 0,4 2 683,19 13-4146</inkml:trace>
  <inkml:trace contextRef="#ctx0" brushRef="#br0" timeOffset="-9117.594">20001 14076 6377,'29'-29'8716,"-53"21"-5525,13 12-3114,0 1-1,0 0 1,1 1 0,0 0-1,0 1 1,0 0-1,1 1 1,0 0 0,0 0-1,1 1 1,0 0 0,1 0-1,0 1 1,0 0 0,1 0-1,0 0 1,1 1 0,0 0-1,1 0 1,0 0 0,-2 12-77,4 19 238,2-41-236,1 0 0,-1 0-1,1-1 1,-1 1 0,1 0 0,-1-1 0,1 1-1,-1 0 1,1-1 0,0 1 0,-1-1-1,1 1 1,0-1 0,-1 1 0,1-1 0,0 1-1,0-1 1,-1 0 0,1 1 0,0-1 0,0 0-1,0 0 1,0 0 0,0 0 0,-1 1-1,1-1 1,0 0 0,0-1 0,0 1 0,0 0-1,0 0 1,-1 0 0,1 0 0,0-1 0,0 1-1,0 0 1,-1-1 0,1 1 0,0-1-1,0 1 1,-1-1 0,1 1-2,7-4 10,-1-1 0,0 0 1,0 0-1,0 0 0,-1-1 0,0 0 0,0 0 1,0 0-1,3-5-10,32-32 103,-40 43-86,0 0 0,0 0 0,1 0 0,-1 0 0,0 0 0,0 0 0,0 0 1,0 0-1,0 0 0,1 1 0,-1-1 0,0 0 0,0 1 0,0-1 0,0 1 0,0-1 1,0 1-1,0 0 0,0-1 0,-1 1 0,1 0 0,0 0 0,0 0 0,0 0 0,-1-1 1,1 1-1,0 0 0,-1 0 0,1 0 0,-1 0 0,1 1 0,-1-1 0,0 0 0,1 0 1,-1 0-1,0 0 0,0 0 0,0 0 0,0 0 0,0 1 0,0-1 0,0 0 0,0 0 1,0 0-1,0 0 0,-1 0 0,1 0 0,-1 1 0,1-1 0,-1 0-17,3 8 114,-1 2 44,16 57 363,-16-66-516,-1-1-1,1 1 0,-1 0 0,1-1 1,0 1-1,0-1 0,0 1 0,0-1 1,0 0-1,0 1 0,0-1 0,0 0 1,0 0-1,1 0 0,-1 0 0,1 0 1,-1 0-1,0 0 0,1 0 0,0 0 1,-1-1-1,1 1 0,-1-1 1,1 1-1,0-1 0,-1 1 0,1-1 1,0 0-1,-1 0 0,1 0 0,0 0 1,0 0-1,-1 0 0,1-1 0,1 1-4,3-3 3,0-1-1,0 1 1,-1-1-1,1 0 1,-1 0-1,0 0 0,0-1 1,-1 0-1,1 0 1,-1 0-1,0 0 1,3-7-3,-6 12 0,12-19 12,-1 0 0,0-1 0,-2 0 1,0-1-1,-1 0 0,-1-1 0,-1 0 0,-1 0 0,-1 0 1,-1-1-1,-1 0 0,-1 0 0,-1 1 0,-2-23-12,1 41 5,0-1 0,-1 0 0,0 1 0,1-1 0,-1 1-1,-1-1 1,1 1 0,-1-1 0,1 1 0,-1 0 0,-1 0-1,1 0 1,-1 0 0,1 0 0,-1 0 0,-3-2-5,-1 7 96,18 13-57,-5-11-50,0 1 0,0 0 0,1-1 0,-1-1 0,1 1 0,0-1 0,0 0 1,0 0-1,0-1 0,0 0 0,0 0 0,0-1 0,0 0 0,1 0 0,-1 0 1,0-1-1,0 0 0,0-1 0,0 0 0,3-1 11,28-9-43,-37 13 42,0-1 0,1 1 0,-1-1 0,0 1 0,0 0 0,1 0 0,-1-1-1,0 1 1,0 0 0,0 0 0,0 0 0,0 0 0,0 0 0,0 1 0,0-1-1,-1 0 1,1 0 0,0 0 0,-1 1 0,1-1 0,-1 0 0,1 1 0,-1-1-1,0 0 1,1 1 0,-1-1 0,0 1 0,0-1 0,0 1 0,0-1 0,0 0 0,-1 1-1,1-1 1,0 1 0,0-1 0,-1 0 0,1 1 0,-1 0 1,1-2 0,-46 297 62,34-183 21,12-113-84,0-1 0,0 1-1,0 0 1,0-1 0,0 1-1,0 0 1,0-1 0,1 1 0,-1-1-1,0 1 1,0 0 0,1-1-1,-1 1 1,0-1 0,0 1 0,1-1-1,-1 1 1,1-1 0,-1 1-1,0-1 1,1 1 0,-1-1 0,1 1-1,-1-1 1,1 0 0,0 1-1,-1-1 1,1 0 0,-1 1 0,1-1-1,-1 0 1,1 0 0,0 0-1,-1 1 1,1-1 0,0 0 0,-1 0-1,1 0 1,0 0 0,-1 0-1,1 0 1,0-1 0,-1 1 0,1 0-1,-1 0 1,1 0 0,0 0-1,-1-1 1,1 1 0,-1 0 0,1-1-1,-1 1 1,1 0 0,0-1 1,37-23-17,-33 20 14,180-145-509,-183 148 419,0-1 1,0 1-1,0-1 1,-1 0 0,1 0-1,-1 1 1,1-1-1,-1 0 1,1 0-1,-1-1 1,0 1-1,0 0 1,0 0 0,-1-1-1,1 1 1,0 0-1,-1-1 1,1 1-1,-1 0 1,0-1 0,0 1-1,0-1 1,0 1-1,0 0 1,-1-3 92,-22-15-3444,-6 10 701</inkml:trace>
  <inkml:trace contextRef="#ctx0" brushRef="#br0" timeOffset="-8855.706">20267 14129 5329,'8'6'3993,"-2"-6"-840,6-8-433,9-7-2336,2-15-272,1-5 0,12-9-104,-2 6 64,2 5-408,-5 11 2097,3 6-4954,-11 7 2001</inkml:trace>
  <inkml:trace contextRef="#ctx0" brushRef="#br0" timeOffset="-8594.763">20818 13913 11795,'46'-4'7315,"11"-36"-5341,-49 30-2172,0 0 0,0-1 0,-1 0 1,0 0-1,-1-1 0,-1 0 0,5-11 198,-5 5-21,0 1 0,-1-1 1,0-1-1,-2 1 0,0 0 0,-1-1 1,-1-6 20,1 21 31,-1 0 1,0 0 0,0 1-1,0-1 1,0 0 0,0 1 0,-1-1-1,1 0 1,-1 1 0,0-1-1,0 0 1,-1 1 0,1 0 0,-1-1-1,0 1 1,1 0 0,-1 0 0,-1 0-1,1 0 1,0 0 0,-1 0-1,0 0 1,1 1 0,-1 0 0,0-1-1,0 1 1,-1 0 0,1 0 0,0 1-1,-1-1 1,1 1 0,-1 0-1,1-1-31,-4 4 17,1-1 0,0 1 0,-1-1 0,1 2 0,0-1 0,0 1 0,0 0 0,0 0-1,1 1 1,-1-1 0,1 1 0,0 0 0,0 1 0,0-1 0,1 1 0,0 0 0,-1 0-1,2 1 1,-1-1 0,1 1 0,-1 1-17,-18 28 80,2 0 0,1 1 0,2 0-1,1 2 1,2 0 0,2 0 0,-4 27-80,12-55 7,1 0-1,1 0 1,-1 0 0,2 1 0,0-1-1,0 1 1,1-1 0,0 0-1,0 1 1,1-1 0,1 1 0,0-1-1,0 0 1,1 0 0,1 0 0,-1 0-1,2-1 1,-1 1 0,1-1-1,0 0 1,1 0 0,6 6-7,-8-12-82,1 0 0,-1 0 0,1 0 1,0-1-1,0 1 0,1-1 0,-1-1 0,0 1 0,0-1 1,1 0-1,-1 0 0,1 0 0,-1-1 0,1 0 0,-1 0 0,1 0 1,-1-1-1,1 0 0,-1 0 0,1 0 0,0-1 82,67-30-4674,-28 1 639</inkml:trace>
  <inkml:trace contextRef="#ctx0" brushRef="#br0" timeOffset="-8316.517">21256 13862 11426,'0'4'3969,"3"-4"368,15-10-2928,7-8-1025,16-22-280,6-2-192,7-21-1121,-8 9 3458,-8-1-6586,-28 23 2232</inkml:trace>
  <inkml:trace contextRef="#ctx0" brushRef="#br0" timeOffset="-5459.375">18076 15716 11026,'5'2'4375,"1"32"-2728,-4-25-1637,33 130 37,-32-130-46,1-1 0,-1 1 0,2-1 0,-1 0 0,1 0-1,1-1 1,-1 1 0,1-1 0,0-1 0,1 1 0,0-1 0,3 2-1,-7-5 21,0-1 0,0 0 1,0 0-1,0-1 0,0 1 0,1 0 1,-1-1-1,1 0 0,-1 0 0,1 0 1,-1 0-1,1-1 0,0 0 0,-1 1 1,1-1-1,-1 0 0,1-1 0,0 1 1,-1-1-1,1 1 0,0-1 0,-1 0 1,1 0-1,-1-1 0,0 1 0,1-1 0,-1 0 1,0 0-1,0 0 0,0 0 0,1-2-21,2-1 143,-1 0 0,-1 0 0,1-1 0,-1 1 0,0-1 0,0 0 0,-1-1-1,1 1 1,-2 0 0,1-1 0,1-7-143,13-26 824,62-162-610,-77 198-216,12-27-26,-14 31 27,0 0 0,0 1 0,0-1 0,0 0 0,0 1 0,-1-1 0,1 0 0,0 1 0,0-1 0,0 0 0,0 0 0,0 1 0,0-1 0,0 0-1,0 1 1,1-1 0,-1 0 0,0 1 0,0-1 0,0 0 0,0 0 0,0 1 0,0-1 0,1 0 0,-1 1 0,0-1 0,0 0 0,0 0 0,1 0 0,-1 1 0,0-1 0,0 0 0,1 0 0,-1 0 0,0 1 0,0-1 0,1 0 0,-1 0 0,0 0 0,0 0 0,1 0 0,-1 0 0,0 0 0,1 0 0,-1 0 0,0 0 0,1 0 0,-1 0 0,0 0 0,1 0 0,-1 0 0,0 0 0,0 0 0,1 0 0,-1 0 0,0 0 0,1 0-1,-1-1 1,0 1 0,0 0 0,1 0 0,-1 0 0,0 0 0,1-1 1,1 13-3,0 0 0,2 0-1,-1-1 1,2 1-1,-1-1 1,1 0 0,1-1-1,0 1 1,1-1 0,0 0-1,0 0 1,1-1-1,0 0 1,1-1 0,0 0-1,0 0 1,5 2 3,-8-7 12,0 0-1,0-1 1,0 0-1,0 0 1,0 0-1,0-1 1,0 0 0,1 0-1,-1-1 1,1 1-1,-1-1 1,0-1-1,1 1 1,-1-1 0,0-1-1,1 1 1,-1-1-1,0 0 1,0 0-1,0 0 1,-1-1 0,1 0-1,0-1 1,-1 1-1,0-1 1,0 0-1,0 0 1,0 0 0,-1-1-1,0 0 1,0 0-1,0 0 1,0 0-1,0-2-11,-4 7 0,1 0 0,-1 0 1,0 1-1,0-1 0,0 0 0,0 0 0,0 0 0,0 0 0,1 1 0,-1-1 0,0 0 0,0 0 0,0 0 0,1 0 0,-1 0 0,0 0 0,0 0 0,0 0 0,1 1 0,-1-1 0,0 0 0,0 0 0,0 0 0,1 0 0,-1 0 0,0 0 0,0 0 0,0 0 0,1 0 0,-1 0 0,0 0 0,0-1 0,0 1 0,1 0 1,-1 0-1,0 0 0,0 0 0,0 0 0,1 0 0,-1 0 0,0 0 0,0-1 0,0 1 0,0 0 0,1 0 0,-1 0 0,0 0 0,0-1 0,0 1 0,0 0 0,2 5-10,4 10 16,2-2-1,0 1 1,0-1-1,1 0 1,1 0-1,0-1 1,0 0-1,2-1 0,-1-1 1,1 1-1,1-2 1,7 5-6,115 57-1655,-124-57-3809,-19-10 1391</inkml:trace>
  <inkml:trace contextRef="#ctx0" brushRef="#br0" timeOffset="-5076.114">19047 15892 8730,'33'-102'6025,"-26"88"-5842,0 0-1,1 1 0,0 0 1,1 0-1,1 1 1,0 0-1,0 1 1,1 0-1,0 1 1,1 0-1,1 1 0,-1 0 1,1 1-1,1 0 1,-1 1-1,1 0 1,1 2-1,-1-1 1,1 2-1,3-1-182,88-43 28,-102 46-12,0-1 0,0 0-1,-1 0 1,1 0 0,-1-1-1,0 1 1,0-1 0,0 0-1,0 0 1,-1 0 0,0 0-1,0 0 1,0-1 0,0 1 0,0-1-1,-1 1 1,0-1 0,0 0-1,0 1 1,-1-1 0,1 0-1,-1-3-15,0 3 36,-1 1-1,1-1 0,-1 0 1,0 0-1,-1 1 0,1-1 0,-1 1 1,1-1-1,-1 1 0,-1 0 1,1 0-1,0 0 0,-1 0 1,0 0-1,0 0 0,0 1 1,-1-1-1,1 1 0,-1 0 0,0 0 1,0 0-1,0 1 0,0-1 1,0 1-1,0 0 0,-1 0 1,1 1-1,-1-1 0,1 1 1,-1 0-1,0 0 0,1 0 0,-1 1 1,0 0-1,0 0 0,1 0 1,-1 0-1,0 1 0,0 0 1,-4 1-36,-1 1-4,-1 1 1,1 1 0,0 0 0,0 0-1,1 1 1,-1 0 0,1 1 0,1 0-1,-1 0 1,1 1 0,0 0 0,1 1-1,0-1 1,0 1 0,1 1 0,0-1-1,1 1 1,0 0 0,1 1 0,0-1-1,0 1 1,1-1 0,0 1 0,1 0-1,0 0 1,1 0 0,1 1-1,-1-1 1,2 0 0,-1 0 0,2 0-1,-1 0 1,1 0 0,1 1 3,0-4 4,1-1 0,-1 0 1,1 1-1,0-1 0,1-1 1,0 1-1,0-1 0,0 0 0,0 0 1,1 0-1,0-1 0,1 0 0,-1 0 1,1-1-1,0 1 0,0-1 0,0-1 1,1 0-1,-1 0 0,1 0 0,0-1 1,-1 0-1,1 0 0,0-1 0,0 0 1,5 0-5,19 1-452,0-2-1,0-1 1,0-1 0,0-2 0,0-1 0,0-1 0,-1-2 0,7-3 452,9-11-3410,1-10 17</inkml:trace>
  <inkml:trace contextRef="#ctx0" brushRef="#br0" timeOffset="-4400.264">19718 15601 9626,'-2'-16'7954,"20"-6"-6757,-16 20-847,0 0-313,25-22 95,-2 0 0,0-1-1,-2-2 1,-1 0 0,-1-1-1,-1-2 1,-2 0 0,1-5-132,-17 33 8,0-1 0,-1 0 0,1 0 1,-1 0-1,0 0 0,0 0 0,0 0 1,0 0-1,0-1 0,-1 1 0,0 0 0,1 0 1,-1-1-1,0 1 0,-1 0 0,1 0 1,0-1-1,-1 1 0,0 0 0,0 0 0,0 0 1,0 0-1,0 0 0,-1 0 0,1 0 1,-1 0-1,0 1 0,0-1 0,0 0 1,0 1-1,0 0 0,0-1 0,-1 1 0,1 0 1,-3-1-9,-1 2 4,-1-1-1,0 1 1,0 1 0,1-1 0,-1 1 0,0 0-1,0 1 1,0 0 0,0 0 0,1 0 0,-1 1-1,0 0 1,1 0 0,-1 1 0,1-1 0,0 1-1,0 1 1,0-1 0,0 1 0,1 0 0,0 1-1,0-1 1,0 1 0,0 0 0,0 0 0,1 1-1,0-1 1,0 1 0,1 0 0,0 0 0,0 0-1,0 1 1,0-1 0,0 5-4,-4 5-2,3-9 4,0 1 0,0-1 0,1 1 0,0 0 0,0 1 0,1-1 0,0 0 0,0 1 0,1-1 0,0 1 0,1-1 0,0 1 1,0-1-1,1 1 0,0-1 0,1 4-2,-1-10 1,1 0 1,-1 0 0,1 0 0,0-1-1,0 1 1,0-1 0,0 1-1,0-1 1,0 0 0,0 0-1,0 1 1,0-2 0,0 1-1,1 0 1,-1 0 0,0-1 0,1 1-1,-1-1 1,1 0 0,-1 0-1,0 0 1,1 0-2,-1 0 1,27 1 18,0-2-1,-1-2 0,1 0 0,0-2 0,-1-1 0,0-1 0,1-2-18,-3 2 15,11-3-8,-8 1 1,1 2 0,-1 1 1,1 1-1,0 2 0,12 0-8,-38 3 6,0 0 0,0 0 0,0 1 0,0-1 0,0 1 0,0 0 1,-1 0-1,1 0 0,0 1 0,-1-1 0,1 1 0,-1 0 0,1 0 0,-1 0 0,0 1 0,0-1 1,0 1-1,0 0 0,0 0-6,11-30 572,1-96-40,-12 41-367,-3 0 0,-4 1 0,-4-6-165,6 28 259,3 58-258,1 0 0,-1 0 0,0 0 1,0 0-1,0 0 0,0 0 0,1 0 1,-1 0-1,0 0 0,1 0 0,-1 1 1,1-1-1,-1 1 0,1-1 0,-1 1 1,1-1-1,-1 1 0,1 0 0,0 0 1,-1 0-1,1 0 0,-1 0 0,1 0 1,0 0-1,-1 1 0,1-1 1,-1 0-1,1 1 0,-1-1 0,1 1 1,0 0-2,6 0-18,97 17-1586,-44-12-2357</inkml:trace>
  <inkml:trace contextRef="#ctx0" brushRef="#br0" timeOffset="357779.117">15522 14529 8786,'-70'1'7400,"54"1"-7153,-1-2 0,1 0-1,0-1 1,-1 0 0,1-2-1,-9-1-246,-47-20-267,48 15 334,0 1 0,-1 1 0,1 1 0,-1 1 0,-5 1-67,-276 3 2106,135 5-1806,-87 16-261,41 14-51,11 16 116,179-42-87,1 1-1,1 1 1,0 1-1,0 1 1,1 2-1,1 0 1,0 1-1,1 2 1,1 0-1,0 1 1,2 1-1,0 1 1,-15 20-17,-20 39-13,3 2 1,4 2 0,3 3-1,1 10 13,30-69-3,1 1-1,1 0 0,2 1 1,1 0-1,1 1 0,2 0 1,0 0-1,1 18 4,8 10-16,2-1 0,2 0 0,3 0 0,12 34 16,-17-63-1,1-1-1,0 0 1,3-1 0,0 0-1,1 0 1,2-1 0,0-1-1,2 0 1,0-1 0,2 0-1,1-1 1,0-1 0,2-1-1,0-1 1,1-1 0,1 0-1,12 6 2,7-4 1,1-3 1,0-1-1,1-2 0,1-2 0,0-1 0,20 0-1,2-1 2,0-2-1,0-3 1,1-4-1,0-2 1,-1-3-1,0-3 1,0-2-1,0-4 1,-2-3-1,0-2 1,0-3-1,-2-3 1,-1-2-1,-1-4 1,-2-1-1,0-4-1,39-25-7,-3-4 1,69-62 6,-57 33 11,-4-5 0,2-12-11,54-91 54,-137 175-30,-2 0 1,0-1-1,-2-2 0,-1 1 1,-2-2-1,0 0 1,-2-1-1,-2 0 0,0-1 1,3-24-25,-12 38 45,0 1 0,-1-1 0,-1 1 1,0 0-1,-2-1 0,0 1 0,-1 0 1,0 0-1,-1 0 0,-1 1 0,-1 0 1,0 0-1,-1 0 0,-1 1 0,-1 1 1,0-1-1,0 1 0,-2 1 0,1 0 0,-2 1 1,0 0-1,0 1 0,-1 0 0,0 1 1,-14-7-46,3 3-46,0 2 1,-1 0-1,0 2 1,-1 1-1,0 1 1,-1 1-1,0 2 1,0 0-1,0 2 1,-4 1 45,-20 2-332,-1 2 1,1 2-1,-24 6 332,12 2-624,0 2 0,1 3 0,-27 13 624,-49 25-3855,-79 47 3855,-157 99-4178</inkml:trace>
  <inkml:trace contextRef="#ctx0" brushRef="#br0" timeOffset="-15590.467">22491 984 7554,'-16'-8'6129,"28"3"-4801,219-66-60,-207 66-1241,1 1 0,0 1 0,0 1 0,0 1 0,1 1-27,97 10 33,-68-4 34,1-2 1,0-3-1,0-2 1,1-3-68,30-11 41,-60 9-22,1 1 0,-1 2 1,1 1-1,-1 0 0,1 2 0,2 2-19,-2 1 48,1-1 0,0-2-1,-1 0 1,1-2 0,-1-2 0,1 0 0,-1-2 0,2-1-48,4-4 34,1 1 1,0 3 0,0 0-1,0 2 1,1 2 0,0 1-1,-1 2 1,1 1 0,0 2-1,30 7-34,-23 1 22,1-1-1,0-2 1,1-3-1,0-1 1,0-2-1,0-2 1,0-2-1,14-4-21,68-11 29,1 6-1,0 6 1,121 11-29,54 37-4,8-19 13,29 30 6,-165-39-8,-90-10-15,-1 4 1,0 4-1,15 6 8,-3 7 1,-19-4-2,0-4 0,1-3 0,72 5 1,392-36-6,192 49 102,-180 15-186,-90-22 69,-135-15-2,-22 26 54,126 37 38,-389-67 216,1-3 0,-1-1-1,1-2 1,0-2-1,0-2 1,27-6-285,-34 5 262,-38 4-276,0 0 0,0-1 0,-1 1 0,1 0-1,0 0 1,0 0 0,0 0 0,0 0 0,-1 0 0,1 0-1,0-1 1,0 1 0,0 0 0,0 0 0,-1 0 0,1 0 0,0-1-1,0 1 1,0 0 0,0 0 0,0 0 0,0-1 0,0 1-1,0 0 1,0 0 0,0 0 0,0-1 0,0 1 0,0 0-1,0 0 1,0-1 0,0 1 0,0 0 0,0 0 0,0 0 0,0-1-1,0 1 1,0 0 0,0 0 0,0 0 0,0-1 0,0 1-1,0 0 1,1 0 0,-1 0 0,0 0 0,0-1 14,-25-11-3348</inkml:trace>
  <inkml:trace contextRef="#ctx0" brushRef="#br0" timeOffset="-12020.7">16849 12005 7082,'-81'-6'4681,"79"5"-4654,0 0 0,0 1 1,1-1-1,-1 0 0,0 0 1,1 0-1,-1-1 1,1 1-1,-1 0 0,1 0 1,0-1-1,-1 1 0,1-1 1,0 1-1,0-1 1,0 0-1,0 1 0,0-1 1,1 0-1,-1 0 1,0 0-1,1 1 0,-1-1 1,1 0-1,0 0 0,-1 0 1,1 0-1,0 0 1,0 0-1,1 0 0,-1 0 1,0-1-28,4-8 180,0-1 0,0 1 1,1 0-1,1 0 0,-1 0 1,2 1-1,0 0 1,0 0-1,1 0 0,8-7-180,-9 8 102,29-30 95,1 1-1,2 2 1,2 2-1,1 1 1,1 3-1,2 1 0,1 2-196,17-9 13,1 4 0,2 2 0,1 2 0,1 4 0,1 3 0,15-1-13,133 7 13,44 10 191,122 34 884,-176-4-445,-159-15-517,0 2-1,-1 2 1,30 15-126,64 19 78,-89-37-64,0-2 0,0-3 0,1-1 0,20-3-14,85 7 20,-83 0 25,-15-1 21,0-2 0,1-3 0,52-5-66,128-39 57,188-112-4,-381 144-12,1 2 0,0 2-1,0 3 1,0 1 0,34 5-41,37-1 70,94-1 2,-107-3-63,103 14-9,-187-9 66,-1 2 0,1 1 0,-1 1 0,-1 0 0,1 2 0,-1 0-1,-1 2 1,0 0 0,-1 1 0,4 4-66,49 30 304,54 25-103,128 85-149,-175-99 56,-24-33 123,-5-37-2275,-25-4 57</inkml:trace>
  <inkml:trace contextRef="#ctx0" brushRef="#br0" timeOffset="1166.343">14504 3938 11530,'38'-78'2609,"-29"110"1024,-18 17-3297,14 33-184,5 15 0,27 12-96,2-7 56,20 30-112,-4-14 48,12 9-72,-11-13 80,8-9-72,-17-31 80,0 2-280,-11-9-168,-8 3-648,-19-2-2689,-22-10 456</inkml:trace>
  <inkml:trace contextRef="#ctx0" brushRef="#br0" timeOffset="1983.856">14187 4258 13411,'-3'-15'763,"1"1"0,0-1 1,1 1-1,1-1 0,0 1 1,1-1-1,0 0 0,1 1 1,2-5-764,6-17 170,1 0 1,2 0 0,1 1-1,2 1 1,2-1-171,15-27-17,3 1 0,3 2 0,2 1 0,3 2 0,46-45 16,-36 49-16,2 2 0,3 2-1,1 3 1,60-33 17,-84 58-11,1 1-1,1 2 1,1 2 0,10-2 11,-44 14-6,0 1 0,-1 0 0,1 0 0,0 0-1,0 1 1,0 0 0,0 0 0,0 0 0,1 0 0,-1 1 0,0 0 0,0 0 0,0 0 0,1 1 0,-1 0 0,0 0 0,0 0-1,0 0 1,0 1 0,0 0 0,-1 0 0,1 0 0,0 1 0,-1-1 0,0 1 0,1 0 0,-1 1 0,0-1 0,-1 1 0,1-1-1,-1 1 1,1 0 0,-1 1 0,0-1 0,-1 0 0,3 5 6,0 11-9,-1 0 0,-1 1 0,-1-1 0,0 1 0,-2 0 0,0-1 0,-2 1 0,0-1 0,-1 1 0,-1-1 0,-4 11 9,-11 41 165,-3-2 0,-3 0 0,-13 19-165,23-52 94,-15 33 59,15-42-84,1 0 1,2 0-1,1 2 1,1-1-1,2 1 1,1 1-1,1 0 1,2-1-1,1 2 1,1-1-1,2 19-69,6-29-2,1 1-1,1-2 1,0 1-1,2-1 1,0-1-1,1 1 1,1-2-1,1 0 1,1 0-1,7 6 3,3 7-12,136 157 14,-140-165-5,1-1 0,0-1 0,2-1 0,1-1 0,0-1 0,1-1 0,1-1-1,1-1 1,0-2 0,1-1 0,0-1 0,1-1 3,-20-8-4,0 0 1,0-1-1,0-1 0,0 0 0,0 0 1,0 0-1,-1-1 0,1-1 0,0 1 1,0-2-1,-1 1 0,1-1 1,-1 0-1,0-1 0,0 0 0,0 0 1,0-1-1,2-2 4,6-4-2,-2-2-1,1 1 1,-2-2-1,0 0 1,0 0-1,-2-2 1,10-14 2,7-16 20,-3-1 0,-2 0 1,-1-2-1,-3-1 0,-2-1 0,1-13-20,-6 21 18,-2 0-1,-2 0 1,-2-1-1,-1 1 1,-3-1-1,-2 0 1,-1-1-1,-4-14-17,4 53 5,1 1 4,-1 0-1,1 1 1,-1-1 0,-1 0-1,1 1 1,0-1 0,-1 1-1,0 0 1,0-1 0,0 1-1,-1 0 1,1 0 0,-3-3-9,4 7 4,1-1-1,-1 0 1,1 1 0,-1-1-1,0 1 1,1-1 0,-1 1 0,0-1-1,1 1 1,-1-1 0,0 1 0,1 0-1,-1-1 1,0 1 0,0 0 0,0-1-1,1 1 1,-1 0 0,0 0 0,0 0-1,0 0 1,0 0 0,1 0 0,-1 0-1,0 0 1,0 0 0,0 0-1,1 1 1,-1-1 0,0 0 0,0 1-1,0-1 1,1 0 0,-1 1 0,0-1-1,1 1 1,-1-1 0,0 1 0,1-1-1,-1 1 1,0-1 0,1 1 0,-1 0-1,1-1 1,-1 1 0,1 0 0,0 0-1,-1-1 1,1 1-4,-10 41 62,13-31-65,0 0 1,1-1-1,1 0 0,-1 0 0,2 0 1,-1 0-1,1-1 0,1 0 0,0 0 1,0-1-1,0 1 0,1-2 0,1 1 0,3 2 3,72 47-46,-80-54 42,1-1 0,-1 1 0,1-1 0,0 0 0,-1 0 0,1 0 0,0 0 0,0-1 1,0 0-1,0 0 0,1-1 0,-1 1 0,0-1 0,0 0 0,0 0 0,0-1 0,0 0 0,0 1 0,0-2 0,0 1 1,0-1-1,0 1 0,0-1 0,0-1 0,-1 1 0,1-1 0,-1 0 0,0 0 0,0 0 0,0 0 0,0-1 0,2-2 4,3-13 10,0-1 0,-1-1 0,-1 0 0,-1 0 0,-1 0 0,-1 0 0,-1-1 0,-1 0 0,0-17-10,9-60 18,2 29-11,-13 70-7,1 0 0,-1 0 0,0 0 0,1 0 0,-1 0 0,0 1-1,0-1 1,1 0 0,-1 0 0,0 0 0,1 0 0,-1 0 0,0 0 0,1 0 0,-1 0-1,0 0 1,1 0 0,-1 0 0,0 0 0,1 0 0,-1-1 0,0 1 0,0 0 0,1 0 0,-1 0-1,0 0 1,1 0 0,-1-1 0,0 1 0,0 0 0,1 0 0,-1 0 0,0-1 0,0 1-1,0 0 1,1 0 0,-1-1 0,0 1 0,0 0 0,0-1 0,0 1 0,0 0 0,0 0 0,1-1-1,-1 1 1,0 0 0,0-1 0,0 1 0,0 0 0,0-1 0,0 1 0,0 0 0,0-1-1,0 1 1,-1 0 0,1-1 0,0 1 0,0 0 0,0 0 0,0-1 0,0 1 0,0 0-1,-1-1 1,1 1 0,8 29 2,-7-26 2,2 22 2,2 0 0,1-1 0,2 1 0,0-1 0,1-1 0,1 0 0,1 0 0,1-1 0,1 0 0,2-1 0,-1-1 0,2 0 0,7 5-6,-18-20-94,0 0 0,1-1-1,-1 1 1,1-1-1,0-1 1,0 1 0,0-1-1,1 0 1,-1 0-1,1-1 1,0 0-1,-1 0 1,1-1 0,0 0-1,0 0 1,0 0-1,0-1 1,0 0-1,0-1 1,0 1 0,0-1-1,0-1 1,0 1-1,0-1 1,-1 0 0,1-1-1,-1 1 1,1-1-1,-1-1 1,2-1 94,46-48-3936</inkml:trace>
  <inkml:trace contextRef="#ctx0" brushRef="#br0" timeOffset="2512.273">17113 3624 9002,'9'1'569,"-8"0"-450,0-1-1,0 1 1,0-1-1,0 0 1,0 1-1,0-1 1,1 0 0,-1 0-1,0 0 1,0 1-1,0-1 1,1 0-1,-1-1 1,0 1-1,0 0 1,0 0-1,0 0 1,1-1-1,-1 1 1,0-1-1,0 1 1,0-1 0,0 1-1,0-1 1,0 0-1,0 1 1,0-1-1,0 0 1,0 0-1,-1 0 1,1 1-1,0-1 1,0 0-1,-1 0 1,1 0 0,-1 0-1,1-1 1,-1 1-1,1 0 1,-1 0-1,1 0 1,-1 0-119,76-184 2046,-71 128-828,-5 56-1191,0 0 0,-1 0 0,1 0 0,-1 0 0,1 0 0,-1 1 0,0-1 0,1 0 0,-1 0 0,0 0 0,0 0 0,1 1 0,-1-1 0,0 0 0,0 1 0,0-1 0,0 1 0,0-1 0,0 1 1,0-1-1,0 1 0,0 0 0,0 0 0,0-1 0,0 1 0,0 0 0,-1 0 0,1 0 0,0 0 0,0 0 0,0 0 0,0 1 0,0-1 0,0 0 0,0 0 0,0 1 0,0-1 0,0 1 0,0-1 0,0 1 0,0-1 0,0 1 0,0 0-27,-13 6 128,0 1 0,0 1 0,1 0 0,0 0 0,1 2 0,0-1 0,-3 5-128,-11 13 168,1 2 1,1 0-1,2 2 0,1 0 0,2 2 1,1 0-1,-4 13-168,7-7 141,15-40-140,0 0 0,-1 1 1,1-1-1,0 0 0,-1 0 0,1 1 0,0-1 0,0 0 0,-1 1 0,1-1 0,0 0 1,0 1-1,0-1 0,-1 1 0,1-1 0,0 0 0,0 1 0,0-1 0,0 1 1,0-1-1,0 0 0,0 1 0,0-1 0,0 1 0,0-1 0,0 0 0,0 1 0,0-1 1,0 1-1,0-1 0,0 0 0,1 1 0,-1-1 0,0 1 0,0-1 0,0 0 1,1 1-1,-1-1 0,0 0 0,0 1 0,1-1 0,-1 0 0,0 0 0,1 1 0,-1-1 1,0 0-1,1 0 0,-1 1 0,0-1 0,1 0 0,-1 0 0,1 0 0,-1 0 1,0 0-1,1 0 0,-1 1 0,1-1 0,-1 0 0,0 0 0,1 0 0,-1 0 0,1-1 1,-1 1-1,0 0 0,1 0 0,-1 0 0,1 0 0,-1 0 0,0 0 0,1-1-1,26-16-10,148-123-210,-162 131 216,1 0 1,1 1-1,-1 0 0,1 2 1,0-1-1,1 2 0,-1 0 1,1 1-1,0 1 0,1 0 1,-1 1-1,0 1 0,1 0 1,-1 1-1,0 1 0,14 3 4,-27-4-3,1 0 0,-1 1-1,0-1 1,1 1 0,-1 0-1,0 0 1,0 0 0,0 0-1,0 1 1,0-1 0,0 1-1,0 0 1,0 0 0,-1 0-1,1 0 1,0 0 0,-1 0-1,0 1 1,0-1 0,0 1-1,0 0 1,0 0 0,0 0-1,-1 0 1,1 0 0,-1 0-1,0 0 1,0 0 0,0 0-1,0 1 1,-1-1 0,1 0-1,-1 1 1,0 0 3,-7 16 64,-1-1-1,-1 0 1,-1-1 0,-1 0-1,0-1 1,-1 0 0,-1-1-1,0 0 1,-2-1 0,-3 3-64,16-15 17,-23 25 136,0-1 0,-2 0 0,-1-2 0,-1-2 1,-1 0-1,-1-2 0,-1-1 0,0-2 1,-32 13-154,56-28-132,0-1 1,0 0 0,0 0 0,0-1 0,0 1 0,0-2 0,-1 1-1,1-1 1,-7-1 131,13 0-87,0 0 0,0 0 0,0 0-1,0 0 1,0 0 0,1 0 0,-1 0-1,0-1 1,1 1 0,-1-1-1,1 1 1,-1-1 0,1 0 0,0 1-1,0-1 1,0 0 0,0 0 0,0 0-1,0 0 1,0 0 0,1 0 0,-1 0-1,1 0 1,-1 0 0,1 0 0,0 0-1,0 0 1,0 0 0,0 0 0,0 0-1,0-1 1,0 1 0,1 0 0,-1 0-1,1 0 1,0 0 0,-1 0 0,1 0-1,0 0 1,0 1 0,1-1 0,-1-1 87,18-45-2268</inkml:trace>
  <inkml:trace contextRef="#ctx0" brushRef="#br0" timeOffset="2884.081">17842 2888 10522,'-118'135'8178,"20"15"-5103,52-78-2529,5 3-105,41-74-455,-1 0 0,1 0-1,0 0 1,0 0 0,-1 0 0,1 0-1,0 0 1,0 0 0,0 0 0,0 0-1,0 0 1,1 0 0,-1 0-1,0 0 1,0 0 0,0 0 0,1 0-1,-1 0 1,1 0 0,-1-1 0,1 1-1,-1 0 1,1 0 0,-1 0 0,1 0-1,0-1 1,-1 1 0,1 0 0,0-1-1,0 1 1,-1-1 0,1 1-1,0-1 1,0 1 0,0-1 0,0 1-1,0-1 1,0 0 0,0 1 0,0-1-1,0 0 1,0 0 0,0 0 0,0 0-1,0 0 15,46-1-1133,-34-2 876,-10 2 224,-1 1 0,0-1 0,1 0 0,-1 1-1,0 0 1,1 0 0,-1-1 0,0 1 0,1 1 0,-1-1 0,1 0 0,-1 1-1,0-1 1,1 1 0,-1-1 0,0 1 0,0 0 0,0 0 0,1 0-1,-1 1 1,0-1 0,0 0 0,-1 1 0,3 1 33,8 7-5,-1 2 0,0-1 1,-1 1-1,0 1 0,-1-1 0,0 2 1,-1-1-1,1 5 5,-6-11 10,1 0 0,-2 0 0,1 0 0,-1 0 1,0 0-1,0 1 0,-1-1 0,0 1 0,-1-1 0,1 1 0,-1-1 1,-1 1-1,0-1 0,0 1 0,0-1 0,-1 1 0,0-1 0,0 0 1,-1 2-11,-7 6 134,0 0 0,0-1 1,-2-1-1,1 1 1,-2-2-1,0 1 0,0-2 1,-1 0-1,0-1 1,-1 0-1,0-1 1,-1 0-1,0-2 0,-5 2-134,-52 9 52,71-18-102,0-1 0,0 0-1,0 0 1,0 0 0,0 0-1,0-1 1,1 1 0,-1-1-1,0 1 1,0-1 0,1 1-1,-1-1 1,1 0 0,0 0-1,-1 0 1,1 0 0,0 0-1,0 0 1,0 0 0,1 0-1,-1 0 1,0 0 0,1 0-1,-1-1 1,1 1 0,0 0-1,0 0 1,0-1 0,0 1-1,0 0 1,0 0 0,1-1-1,-1 1 1,1 0 0,-1 0-1,1 0 1,0-1 0,0 1-1,1-1 51,39-154-2240,-6 34 591</inkml:trace>
  <inkml:trace contextRef="#ctx0" brushRef="#br0" timeOffset="3287.027">18208 2049 10658,'-1'3'4728,"-7"18"-1973,2-1-2405,1 0-1,0 0 1,2 1-1,1-1 1,0 1-1,2 0 1,0-1 0,1 1-1,1 0 1,4 12-350,-4-18 121,11 68 127,4 0 0,16 45-248,4 17 59,-23-82-46,-4 1 0,-2 1 0,-2 0 0,-5 63-13,-8-18 166,-5-1 1,-19 75-167,26-161 58,2-10 7,0 0 1,0 0-1,2 1 0,0-1 0,0 1 1,1-1-1,1 1 0,0-1-65,0-12 3,-1 0-1,1-1 1,-1 1-1,1-1 0,-1 1 1,1 0-1,-1-1 1,1 1-1,0-1 0,-1 1 1,1-1-1,0 0 1,0 1-1,-1-1 1,1 0-1,0 0 0,0 1 1,0-1-1,-1 0 1,1 0-1,0 0 0,0 0 1,0 0-1,0 0 1,-1 0-1,1 0 1,0 0-1,0 0 0,0-1 1,-1 1-1,1 0 1,0 0-1,0-1 0,-1 1 1,1 0-1,0-1 1,-1 1-1,1-1 1,0 1-1,-1-1 0,1 0 1,-1 1-1,1-1 1,0 1-1,-1-1 0,0 0 1,1 0-1,-1 1 1,1-1-1,-1 0 1,0 0-1,0 1 0,1-2-2,11-13-7,-1 0 0,0-1 0,-1 0 0,0-1 0,-1 0 0,0-5 7,31-77-114,-5-2 0,-4-1 0,-5-2 1,7-68 113,-7 41-398,-16 85 130,-1 36-327,0 27 57,26 107-1241,32 66-1088,-31-96 1054</inkml:trace>
  <inkml:trace contextRef="#ctx0" brushRef="#br0" timeOffset="3962.965">19155 2709 11402,'51'-66'6557,"-51"66"-6511,0-1 0,0 0 0,0 0 1,-1 1-1,1-1 0,0 0 1,-1 1-1,1-1 0,-1 0 0,1 1 1,0-1-1,-1 0 0,0 1 1,1-1-1,-1 1 0,1-1 0,-1 1 1,0-1-1,1 1 0,-1 0 1,0-1-1,1 1 0,-1 0 0,0 0 1,1-1-1,-1 1 0,0 0 1,0 0-1,1 0 0,-1 0 0,0 0 1,0 0-1,0 0 0,1 0 1,-1 0-1,0 0 0,0 0 0,1 0 1,-1 1-1,0-1 0,0 0 1,1 1-1,-1-1 0,0 0 0,1 1 1,-1-1-1,1 1 0,-1-1 1,0 1-1,1-1 0,-1 1 0,1 0-46,-9 0 198,4 0-179,0-1 0,1 1 0,-1-1 0,0 1 0,1 1 0,-1-1 0,1 1 0,-1-1 1,1 1-1,0 1 0,0-1 0,0 0 0,0 1 0,0 0 0,0 0 0,1 0 0,0 1 0,-1-1 0,1 1 0,0-1 0,0 2-19,-12 22-5,2 0 1,0 0-1,2 2 0,1-1 0,2 1 1,-3 19 4,8-39 1,-27 116 36,6 1 0,3 18-37,23-96 133,-1-47-129,0 0 0,-1 0-1,1-1 1,0 1 0,0 0-1,0 0 1,0-1 0,0 1 0,0 0-1,0-1 1,0 1 0,0-1-1,0 1 1,1-1 0,-1 0 0,0 1-1,0-1 1,0 0 0,0 0-1,1 0 1,-1 0 0,0 0 0,0 0-1,0 0 1,1 0 0,-1-1-1,0 1 1,0 0 0,0-1 0,0 1-1,1-1 1,-1 1 0,0-1-1,0 1 1,0-1 0,0 0-1,0 0 1,-1 1 0,1-1 0,0 0-1,0 0 1,0 0 0,-1 0-1,1 0 1,0 0 0,-1 0-4,8-8 9,-1 0 0,0-1 0,0 0 0,-1 0 0,-1-1 0,0 1 0,0-1 0,-1 0 0,1-5-9,18-67 32,-3-1 1,-5 0-1,3-59-32,7-40 291,-19 247 548,1-14-735,1 0-1,3-1 1,1 0-1,3-1 1,16 35-104,-31-82-1,46 84-13,-44-83 13,-1 1 0,1-1 0,0 1 0,0-1 0,0 0 0,1 0 0,-1 0 0,0 0 0,1 0 0,-1-1 0,1 1 0,0-1 0,-1 1 0,1-1 0,0 0 0,0 0 0,0 0 0,0-1 0,0 1 0,0-1 0,0 1 0,0-1 0,0 0 0,0 0 0,0-1 0,0 1 0,0 0 0,0-1 0,1 0 1,3-3-3,-1-1 1,1 1-1,-1-1 1,0 0-1,0-1 1,-1 1 0,1-1-1,-1 0 1,-1-1-1,1 1 1,-1-1-1,0 0 1,0 0 0,-1 0-1,0-1 1,0 0 2,1-1-4,14-34 1,-1 0-1,-3-1 1,-1-1 0,-2 0-1,-3-1 1,3-42 3,-13 19 539,56 146 349,-54-77-888,4 6-8,0 0 0,0 0 1,0-1-1,1 1 0,0-1 0,0 0 0,0-1 0,1 1 0,-1-1 1,1 0-1,0 0 0,1-1 0,-1 0 0,0 0 0,1 0 0,0-1 1,3 1 7,-3-3-33,-1 0 0,0 0 1,0 0-1,0-1 0,0 0 1,0-1-1,-1 1 1,1-1-1,0 0 0,-1-1 1,1 1-1,-1-1 1,1 0-1,-1 0 0,0-1 1,-1 1-1,1-1 0,2-3 33,70-93-561,-59 66 562,-2-1 1,-2 0-1,-1-2 0,-1 1 0,-2-2 0,-2 1 1,-1-1-1,-3 0 0,1-23-1,-5 49 186,0 9 453,3 29-85,3 9-534,2 0 0,1 0-1,1-1 1,2-1 0,2 1 0,1-2 0,1 0 0,14 19-20,-26-46-103,-1-1 1,1 1-1,0 0 1,0-1 0,1 0-1,-1 0 1,1-1-1,0 1 1,0-1-1,0 0 1,1 0 0,-1 0-1,1-1 1,-1 0-1,6 1 103,-7-3-212,-1 0 0,0 0 0,0 0 0,0-1 0,1 0 0,-1 1 0,0-1 0,0 0 0,0-1 0,0 1 0,0 0 0,-1-1 0,1 0 0,0 0 0,-1 1 0,1-2 0,-1 1 0,1 0 0,-1 0 0,0-1 0,0 1 0,0-1 0,0 0 0,-1 1 0,1-1 0,-1 0 0,0 0 0,1 0 0,-1 0 0,-1 0 0,1-1 212,27-65-4671</inkml:trace>
  <inkml:trace contextRef="#ctx0" brushRef="#br0" timeOffset="4372.275">20511 2015 6425,'1'0'227,"0"-1"-1,0 1 1,0 0 0,-1-1-1,1 1 1,0 0-1,0 0 1,0 0-1,0-1 1,0 1-1,0 0 1,0 0-1,0 0 1,-1 0-1,1 1 1,0-1 0,0 0-1,0 0 1,0 1-1,0-1 1,0 0-1,-1 1 1,1-1-1,0 0 1,0 1-1,0 0 1,-1-1 0,1 1-1,0-1 1,-1 1-1,1 0 1,0-1-1,-1 1 1,1 0-1,-1 0 1,1-1-1,-1 1 1,0 0-1,1 0 1,-1 0 0,0 0-1,1 0 1,-1-1-1,0 1 1,0 0-1,0 1-226,-48 57 944,29-34-598,1 1-1,1 1 0,1 0 0,2 1 0,1 0 1,-8 25-346,-9 32 1265,4 0-1,-1 26-1264,22-74 134,5-36-134,1 0 0,-1 0 0,0 0 0,1 0 1,-1-1-1,1 1 0,-1 0 0,1 0 0,-1-1 0,1 1 1,-1 0-1,1-1 0,0 1 0,-1 0 0,1-1 0,0 1 1,0-1-1,-1 1 0,1-1 0,0 1 0,0-1 0,0 0 0,0 1 1,0-1-1,0 0 0,-1 0 0,1 0 0,0 0 0,0 0 1,0 0-1,0 0 0,0 0 0,0 0 0,0 0 0,0 0 1,0 0-1,0-1 0,1 1-1,2-1 4,-1 0-1,0 0 1,1 0-1,-1 0 1,0-1-1,1 1 1,-1-1-1,0 0 1,0 0 0,0 0-1,-1 0 1,1-1-1,0 1 1,-1-1-1,0 1 1,1-1-1,-1 0 1,1-2-3,0 1 7,20-30 40,-2-1-1,-1-1 0,-2-1 1,-2-1-1,-1 0 0,-2-1 1,2-15-47,-9 34 9,14-49 32,-2 0 1,-4-1-1,4-59-41,-9-148 223,-20 213 295,5 81-224,2 29-223,2 1 1,1 0 0,3-1-1,2 1 1,2-1-1,11 43-71,-10-58-56,1-1 0,2 0-1,0-1 1,2 0 0,2-1 0,4 6 56,-13-24-345,1-1 0,0 0 0,1 0 0,0 0 0,0-1 1,1 0-1,0-1 0,0 0 0,1 0 0,0 0 0,0-1 1,1-1-1,-1 0 0,1 0 0,0-1 0,1 0 0,-1 0 1,1-1-1,9 1 345,87-4-4541</inkml:trace>
  <inkml:trace contextRef="#ctx0" brushRef="#br0" timeOffset="10976.379">23792 1103 5897,'-25'76'3183,"11"44"-2684,12-98-436,-15 458 422,16-348-270,-2 362 273,8-127-368,10 225 15,9-20 126,14 48 548,16 77-405,-2-65-304,-4-9-79,2-17 16,22 119 25,-43-364 11,13 227 235,-32-112 246,-9-359-437,3 143 91,15 59-208,54 459 915,-47-628-543,-20-122-453,0 0 1,1-1-1,2 0 1,1-1-1,1 1 1,1-2-1,1 0 1,8 9 80,3-13-2477,-2-23 58</inkml:trace>
  <inkml:trace contextRef="#ctx0" brushRef="#br0" timeOffset="12550.106">24309 2302 1648,'-15'54'8590,"15"-54"-8545,1 1-1,-1-1 1,0 0 0,1 1-1,-1-1 1,1 0-1,-1 1 1,1-1-1,-1 0 1,0 1 0,1-1-1,-1 0 1,1 0-1,-1 0 1,1 0-1,-1 0 1,1 1 0,0-1-1,-1 0 1,1 0-1,-1 0 1,1 0 0,-1 0-1,1 0 1,-1-1-1,1 1 1,-1 0-1,1 0 1,-1 0 0,1 0-1,-1-1 1,1 1-1,-1 0 1,1 0 0,-1-1-1,0 1 1,1 0-1,-1-1 1,1 1-1,-1-1 1,0 1 0,0 0-1,1-1 1,-1 1-1,0-1 1,1 1-1,-1-1 1,0 1 0,0-1-45,94-132 855,10-45-623,-8-5 1,0-22-233,-57 130 132,-47 120 57,-38 156-98,28-72-71,17-122-19,-8 57 15,3 1 1,3-1-1,2 1 1,4 1-17,3-16 205,-12-14-981,10-15-2698,-4-14 583</inkml:trace>
  <inkml:trace contextRef="#ctx0" brushRef="#br0" timeOffset="13110.031">24989 1645 7210,'18'-37'5233,"-17"36"-5186,1 0 0,-1 1 0,0-1 1,0 0-1,1 0 0,-1 1 1,0-1-1,1 1 0,-1-1 1,0 1-1,1 0 0,-1-1 0,1 1 1,-1 0-1,1 0 0,-1 0 1,1 0-1,-1 0 0,1 0 1,-1 1-1,0-1 0,1 0 0,-1 1 1,1-1-1,-1 1 0,0 0 1,1-1-1,-1 1-47,3 1 10,0 0 1,0 1-1,0-1 1,0 1-1,0 0 1,-1 0-1,1 0 1,-1 1-1,0-1 1,0 1-1,0 0 1,-1-1-1,1 1 1,-1 1-1,0-1 1,0 0-1,0 0 0,-1 1 1,1-1-1,-1 1 1,0-1-1,0 1 1,-1 0-1,0-1 1,1 2-11,-1 9 30,0 0 0,-1 1 0,-1-1 0,0 0 0,-1 0 0,0-1 0,-3 6-30,-4 8 292,0 0 0,-2-1 0,-1 0 0,-1-1 0,-1-1 0,-16 19-292,31-44 12,1 0 0,-1 0 0,0 1 0,1-1 0,-1 0 0,0 0 0,1 0 0,-1 0 0,0 0 0,0 1 0,1-1 0,-1 0 0,0 0 0,0 0 0,1 1 0,-1-1 0,0 0 0,0 0 0,0 1 0,1-1 0,-1 0 0,0 0 0,0 1 0,0-1 0,0 0 0,0 1 0,0-1 0,1 0 0,-1 1-12,15-8 15,-1 0-4,2-2-9,0 1 1,0 1-1,0 1 1,1 0-1,0 1 0,0 1 1,0 0-1,0 2 1,1 0-1,-1 0 1,3 2-3,-17 0-4,1 1 0,-1-1 0,0 1 0,0 0 1,0 0-1,0 0 0,0 0 0,0 1 1,0-1-1,0 1 0,-1 0 0,1 0 1,0 0-1,-1 0 0,0 0 0,1 0 1,-1 1-1,0-1 0,0 1 0,0 0 1,-1-1-1,1 1 0,0 0 0,-1 0 1,0 0-1,0 0 0,0 0 0,0 0 1,0 1-1,-1-1 0,0 0 0,1 0 1,-1 0-1,0 1 0,0-1 0,-1 0 1,1 0-1,-1 2 4,-5 6 52,0-1 0,-1 0 0,0 0 0,0 0 0,-1-1 1,0 0-1,-1-1 0,0 0 0,0 0 0,-1-1 0,-2 2-52,-233 168 1681,234-171-1497,24-18-95,62-51-1239,-24 23-2466,-10 11 280</inkml:trace>
  <inkml:trace contextRef="#ctx0" brushRef="#br0" timeOffset="14232.751">25134 1710 2985,'20'-58'8413,"-20"57"-8310,1 0 1,-1 0-1,0-1 1,0 1 0,0 0-1,0 0 1,-1 0 0,1-1-1,0 1 1,0 0-1,-1 0 1,1 0 0,-1 0-1,1 0 1,-1-1 0,1 1-1,-1 0 1,0 0 0,0 0-1,1 0 1,-1 1-1,0-1 1,0 0 0,0 0-1,0 0 1,0 1 0,0-1-1,0 0 1,0 1 0,0-1-1,0 1 1,0 0-1,-1-1 1,1 1 0,0 0-1,0-1 1,0 1 0,-1 0-1,1 0 1,0 0-1,0 0 1,0 0 0,-1 0-1,1 1 1,0-1 0,0 0-1,0 1 1,0-1 0,-1 1-104,-12 3 19,-1 1 0,1 0 1,-1 2-1,2-1 1,-1 2-1,1 0 1,0 0-1,0 1 0,1 1 1,1 0-1,0 1 1,0 0-1,1 0 1,-3 6-20,6-9-13,0 0 0,0 1 0,1 0 0,0 1 0,1-1 0,0 1 0,0 0 0,1 0 0,1 1 0,-1-1 1,2 1-1,0 0 0,0 0 0,0-1 0,2 1 0,-1 0 0,2 0 0,-1 0 0,1 0 0,1 0 0,0 0 1,1 1 12,-3-10 1,1 1 0,0-1 1,0 1-1,0-1 0,1 1 1,-1-1-1,0 0 0,1 0 1,-1 0-1,1 0 1,0 0-1,0 0 0,0 0 1,0 0-1,0-1 0,0 1 1,0-1-1,1 1 1,-1-1-1,0 0 0,1 0 1,-1 0-1,1 0 0,-1-1 1,1 1-1,0-1 1,-1 1-1,1-1 0,0 0 1,-1 0-1,1 0 0,0 0 1,-1-1-1,1 1 1,-1-1-1,2 0-1,4-2 11,0-1-1,0 0 1,0 0 0,-1-1-1,0 0 1,0 0 0,0 0-1,-1-1 1,1 0 0,-1-1-1,-1 1 1,1-1 0,2-5-11,4-4 32,-1 0 1,-1-1 0,-1 0 0,0 0-1,-1-1 1,-1 0 0,0 0 0,-2-1-1,4-18-32,-7 21 38,-11 30-53,4 9-17,0 1 1,2 0-1,1 1 1,1-1-1,1 3 32,-1 10-7,0-20 6,0-13 4,1 0 0,-1 0 0,0 0 0,1 0 1,0 0-1,0 0 0,0 0 0,1 0 0,-1 0 0,1 0 0,0 0 0,0 0 0,1 0 0,-1-1 0,1 1 0,-1 0 0,1-1 0,0 1 0,1-1 1,-1 0-1,1 2-3,41 23 41,-33-23-52,-1 1 0,1 1 1,-1 0-1,-1 0 0,0 0 0,0 2 0,0-1 1,-1 1-1,0 0 0,-1 0 0,0 1 1,3 6 10,-8-12 18,-1 0 1,0 0 0,0 0 0,0 0 0,0 0 0,0 1-1,-1-1 1,0 0 0,0 0 0,0 1 0,0-1 0,-1 0 0,0 0-1,0 0 1,0 1 0,0-1 0,-1 0 0,1 0 0,-1 0-1,0-1 1,0 1 0,-1 0 0,1-1 0,-1 0 0,1 1 0,-1-1-1,-2 1-18,-94 74 1693,97-77-1661,-131 68 1361,125-66-1336,-1 0 0,0-1 0,1 0 0,-1 0 0,0-1 1,0 0-1,0 0 0,0-1 0,0-1 0,0 1 0,0-1 0,0-1 0,0 0 0,0 0 0,-2-1-57,-39-33 304,45 27-297,23 12-93,-5-1 74,-1-2-190,-1 0 1,0-1-1,0 0 0,1-1 0,-1 0 1,0-1-1,-1 0 0,1-1 0,7-3 202,52-30-5071,-28 11 1013</inkml:trace>
  <inkml:trace contextRef="#ctx0" brushRef="#br0" timeOffset="14903.926">25454 1771 8986,'-6'-45'5749,"7"41"-5613,0 0 0,0-1 0,1 1 0,-1 0 0,1 0 0,0 0 0,0 1 0,1-1 0,-1 1 0,1-1-1,0 1 1,0 0 0,0 0 0,2-2-136,3-2 36,0 0-1,0 1 0,0 0 1,1 0-1,0 1 0,0 0 1,0 1-1,1 0 0,0 0 1,0 1-1,1 0-35,-7 2-2,0 0-1,1 1 1,-1-1-1,0 1 1,0 0-1,0 0 1,0 0-1,0 1 0,1 0 1,-1-1-1,0 1 1,0 1-1,0-1 1,-1 1-1,1-1 1,0 1-1,-1 0 1,1 0-1,-1 1 1,1-1-1,-1 1 1,0 0-1,0 0 1,0 0-1,0 0 1,-1 0-1,1 1 1,-1-1-1,0 1 3,2 5 2,-1 0 1,-1 0-1,0 0 0,0 1 0,0-1 0,-1 0 0,-1 1 0,0-1 1,0 1-1,-1-1 0,0 0 0,0 1 0,-1-1 0,-1 0 0,1 0 0,-1 0 1,-1 0-1,0-1 0,0 1 0,-5 7-2,1-1 102,1 0 1,-2 0-1,0-1 0,0 0 1,-1 0-1,-1-1 0,0-1 1,-1 0-1,-1 0 0,0-1 1,-5 3-103,18-14 23,0-1 1,0 0 0,0 1 0,1-1 0,-1 0 0,0 1 0,0-1 0,0 0 0,0 0 0,-1 1 0,1-1 0,0 0 0,0 1 0,0-1 0,0 0 0,-1 1 0,1-1 0,0 0 0,-1 1 0,1-1 0,0 1 0,-1-1 0,1 1-1,-1-1 1,1 1 0,-1-1 0,1 1 0,-1-1 0,1 1 0,-1 0 0,0-1 0,1 1 0,-1 0 0,0-1 0,1 1 0,-1 0 0,0 0 0,1 0 0,-1-1 0,0 1 0,1 0 0,-1 0 0,0 0 0,1 0 0,-1 0 0,0 0-1,1 1 1,-1-1 0,0 0 0,0 0 0,1 0 0,-1 1 0,1-1 0,-1 0 0,0 1-24,6-7 6,0 0 0,0 1 1,0 0-1,1 0 0,-1 1 0,1-1 0,0 1 0,1 0 0,-1 1 0,1 0 1,-1 0-1,1 0 0,0 1 0,0-1 0,0 2 0,0-1 0,1 1 0,-1 0 0,0 1 1,1 0-1,-1 0 0,0 0-6,9 5-21,-1-1-1,0 2 1,0 0-1,0 1 1,-1 0 0,0 1-1,-1 1 1,0 0 0,0 1-1,-1 0 1,1 1 21,-12-9 2,1 0-1,0 0 0,-1 0 1,1 0-1,-1 1 0,1-1 1,-1 0-1,0 0 1,0 1-1,0-1 0,0 1 1,-1-1-1,1 1 1,-1-1-1,1 1 0,-1 0 1,0-1-1,0 1 1,0-1-1,0 1 0,-1-1 1,1 1-1,-1 0 1,1-1-1,-1 1 0,0-1 1,0 0-1,0 1 1,0-1-1,-1 0 0,1 0 1,-1 1-1,1-1 0,-1 0 1,0 0-1,1-1 1,-1 1-1,0 0 0,0-1 1,0 1-1,-1-1 1,1 1-1,0-1 0,-1 0 1,-1 1-2,-96 67 876,-93 47-876,112-82 541,81-34-542,-1-1 0,1 1-1,0-1 1,-1 0-1,1 1 1,-1-1 0,1 0-1,0 1 1,0-1 0,-1 0-1,1 1 1,0-1-1,0 0 1,0 1 0,0-1-1,0 0 1,0 0-1,0 1 1,0-1 0,0 0-1,0 0 1,0 1-1,0-1 1,1 0 0,-1 1-1,0-1 1,0 0-1,1 1 1,-1-1 0,0 0-1,1 1 1,-1-1-1,1 1 1,-1-1 0,1 1-1,-1-1 1,1 1-1,-1-1 1,1 1 0,0-1-1,-1 1 1,1 0-1,0-1 2,-1 1-10,5-4-208,1 1-1,-1-1 1,1 1 0,0 0 0,0 1 0,0-1 0,0 1 0,0 0-1,0 1 1,1 0 0,-1 0 0,1 0 0,-1 0 0,3 1 218,29 1-1853</inkml:trace>
  <inkml:trace contextRef="#ctx0" brushRef="#br0" timeOffset="15518.151">26171 1641 8722,'-34'-31'5520,"33"30"-5446,-1 0-1,0 1 1,1-1 0,-1 1-1,0 0 1,1-1 0,-1 1-1,0 0 1,1 0 0,-1 0-1,0 0 1,0 0-1,1 0 1,-1 1 0,0-1-1,1 1 1,-1-1 0,1 1-1,-1-1 1,0 1 0,1 0-1,-1 0 1,1 0-1,0 0 1,-1 0 0,1 0-74,-10 9 46,1 1 1,1 0 0,-1 1-1,2-1 1,0 2 0,0-1 0,1 1-1,-4 11-46,0-4 11,7-11-13,-5 5-1,1 1 0,0 0 1,1 1-1,1-1 0,0 1 0,2 0 1,-1 1-1,2-1 0,0 1 1,0 15 2,3-30 0,0 1 0,1 0 0,-1-1 0,0 1 0,1 0 0,0-1 0,0 1 1,0-1-1,0 1 0,0-1 0,0 0 0,0 1 0,1-1 0,-1 0 1,1 0-1,0 0 0,0 0 0,-1 0 0,1 0 0,0-1 0,1 1 0,-1-1 1,0 1-1,0-1 0,1 0 0,-1 0 0,1 0 0,-1 0 0,1 0 1,0 0-1,108 6 45,-37-6-26,24 20-13,-95-20-9,0 1 1,0-1 0,0 0-1,0 1 1,0 0 0,-1-1-1,1 1 1,-1 0 0,1 1-1,-1-1 1,0 0 0,0 1-1,0-1 1,0 1 0,0-1-1,-1 1 1,1 0 0,-1 0-1,0 0 1,0 0 0,0 0-1,0 0 1,0 0 0,0 0-1,-1 0 1,0 0 0,0 1-1,1-1 1,-2 0 0,1 1 2,-6 16 99,0-1 0,-1-1 1,-1 1-1,-1-1 1,-1-1-1,0 0 1,-2 0-1,1-1 1,-2 0-1,0-1 1,-14 12-100,21-21 66,-3 5 66,0 1 33,-1-1 0,0 0 0,0 0 0,-1-1 0,-1 0 0,1-1 1,-2 0-1,1-1 0,-1 0 0,-1-1 0,-7 2-165,18-9 24,0 0 0,0 0 0,0 0 0,0-1-1,0 0 1,0 0 0,0 0 0,0 0 0,0 0-1,0 0 1,0-1 0,1 1 0,-1-1 0,1 0 0,-1 0-1,1 0 1,-1 0 0,1 0 0,0-1 0,0 1 0,0-1-1,0 1 1,1-1 0,-1 0 0,1 1 0,0-1 0,-1 0-1,1 0 1,0 0 0,1 0 0,-1 0 0,1 0 0,-1 0-1,1-1 1,0 1 0,0 0 0,0 0 0,1-2-24,-2-7 5,1 0 1,1 0-1,0 0 1,1 0 0,0 0-1,1 0 1,0 1-1,1-1 1,0 1-1,1 0 1,0 0 0,0 1-1,1-1 1,7-7-6,13-16-18,1 2 0,2 0 0,21-16 18,-4 3-4,10-11 14,-3-2 1,-2-2-1,-4-3 0,-1-2 1,-1-7-11,-39 62 30,0 0 1,-1 0-1,-1-1 1,0 0-1,0 0 1,-1 0-1,0 0 1,-1-3-31,-2 10 25,0 0 1,-1 1 0,1-1-1,-1 0 1,0 0 0,0 0-1,-1 1 1,1-1 0,-1 1-1,1-1 1,-1 1 0,0 0-1,-1-1 1,1 1 0,-1 0-1,1 0 1,-1 1 0,0-1-1,0 1 1,0-1 0,0 1-1,0 0 1,-1 0 0,1 0-1,-1 0 1,1 1-1,-1 0 1,0-1 0,1 1-1,-1 0 1,0 1 0,0-1-1,0 1 1,1 0 0,-1 0-1,0 0 1,0 0 0,-2 1-26,-17 1 10,0 0 1,0 2 0,0 0-1,1 2 1,0 0 0,0 2-1,0 0 1,1 1 0,0 2-1,1 0 1,-17 12-11,12-4-1528,23-7-2350</inkml:trace>
  <inkml:trace contextRef="#ctx0" brushRef="#br0" timeOffset="171257.773">27035 1563 8154,'-31'22'4695,"-5"24"-4467,27-33 33,-156 250 416,-50 92-308,212-350-245,7-11-78,10-15-5,167-242 143,-91 125-188,56-59 4,-72 115-12,-56 65-9,-17 18 19,-1-1 1,1 0-1,-1 1 0,0-1 1,1 0-1,-1 1 1,0-1-1,1 1 0,-1-1 1,0 0-1,1 1 1,-1-1-1,0 1 0,0-1 1,0 1-1,1-1 1,-1 1-1,0-1 0,0 1 1,0-1-1,0 1 1,0-1-1,0 1 0,0-1 1,0 1-1,0-1 1,0 1-1,0-1 0,0 1 1,0-1-1,-1 1 1,1-1-1,0 1 0,0-1 1,0 1-1,-1-1 1,1 1-1,0-1 1,-1 0-1,1 1 0,0-1 1,-1 1-1,1-1 1,-1 0-1,1 1 0,0-1 1,-1 0-1,1 0 1,-1 1 1,1-1-1,-9 20-16,-51 120 11,7 2 0,5 3 0,6 7 6,37-133 16,0 0-1,2 0 1,1 0-1,0 1 1,1-1-1,1 0 1,1 1-1,1-1 1,0 0-1,3 8-15,-1-16 285,-12-28 102,-101-181-279,109 197-113,0 1 0,0-1 0,0 0 0,1 1 0,-1-1 0,0 0 0,0 1 0,0-1 0,0 0 0,1 1 0,-1-1-1,0 1 1,1-1 0,-1 0 0,0 1 0,1-1 0,-1 1 0,1-1 0,-1 1 0,1-1 0,-1 1 0,1 0 0,-1-1 0,1 1-1,-1-1 1,1 1 0,0 0 0,-1 0 0,1-1 0,0 1 0,-1 0 0,1 0 0,0 0 0,-1 0 0,1 0 0,0 0 0,-1 0 0,1 0-1,0 0 1,-1 0 0,1 0 0,0 0 0,-1 0 0,1 0 0,-1 1 0,1-1 0,0 0 0,-1 0 0,1 1 5,10-1-36,9-5 29,0 0 0,0-1 0,0-1 0,-1-1 0,0 0 0,8-6 7,92-53-460,-70 36-3907,-41 25 1271</inkml:trace>
  <inkml:trace contextRef="#ctx0" brushRef="#br0" timeOffset="171575.954">27073 2106 4105,'58'-40'4375,"75"-44"170,-131 82-4516,0 1-1,-1-1 0,1 1 0,0 0 0,0 0 0,0 0 0,0 0 0,0 0 0,0 0 0,0 0 0,0 1 0,0-1 0,0 1 0,1 0 0,-1-1 1,0 1-1,0 0 0,0 0 0,1 0 0,-1 1 0,0-1 0,0 0 0,0 1 0,0 0 0,1-1 0,-1 1 0,0 0 0,0 0 0,-1 0 1,1 0-1,0 1 0,0-1 0,0 0 0,-1 1 0,1-1 0,-1 1 0,1 0 0,-1-1 0,1 1 0,-1 0 0,0 0 0,1 1-28,-2 110 234,-18-9-61,18-104-172,-1 0 1,1 1-1,0-1 0,0 0 1,-1 0-1,1 1 0,0-1 0,0 0 1,0 0-1,0 1 0,0-1 0,-1 0 1,1 1-1,0-1 0,0 0 1,0 0-1,0 1 0,0-1 0,0 0 1,0 1-1,0-1 0,0 0 1,0 1-1,0-1 0,0 0 0,0 1 1,0-1-1,1 0 0,-1 0 1,0 1-1,0-1 0,0 0 0,0 1 1,0-1-1,1 0 0,-1 0 1,0 0-1,0 1 0,0-1 0,1 0 1,-1 0-1,0 0 0,0 1 0,1-1 1,-1 0-1,0 0 0,1 0 1,-1 0-1,0 0 0,0 0 0,1 1 1,-1-1-1,0 0 0,1 0 1,-1 0-1,0 0 0,1 0 0,-1 0 1,0 0-1,0 0 0,1 0 1,-1-1-1,0 1 0,1 0 0,-1 0 1,0 0-1,1 0 0,-1 0-1,18-19 81,-15 16-77,175-230 266,-157 214-286,-21 19 15,1 0 0,0 0 0,-1 1 0,1-1 0,0 0 0,-1 0 0,1 0 0,-1 1 0,1-1 0,-1 0 1,1 1-1,0-1 0,-1 1 0,1-1 0,-1 1 0,1-1 0,-1 1 0,0-1 0,1 1 0,-1-1 0,0 1 1,1-1-1,-1 1 0,0 0 0,1-1 0,-1 1 0,0-1 0,0 1 0,0 0 0,0-1 0,0 1 1,0 0-1,0-1 0,0 1 0,0 0 0,0-1 0,0 1 0,0 0 0,0-1 0,0 1 0,-1 0 0,1-1 1,0 1-1,0-1 0,-1 1 0,1 0 0,0-1 0,-1 1 0,1-1 0,-1 1 1,-47 203-188,48-201 65,-1 0-1,0 0 1,1 0-1,0 0 1,-1 0-1,1 0 1,0 0-1,1 0 0,-1 1 1,0-1-1,1 0 1,0 0-1,0 0 1,0 0-1,0-1 1,0 1-1,1 0 1,-1 0-1,1-1 1,-1 1-1,2 0 124,20 6-2159</inkml:trace>
  <inkml:trace contextRef="#ctx0" brushRef="#br0" timeOffset="171993.795">27814 1870 8834,'-18'14'804,"-94"88"3548,112-102-4347,1 0 0,-1 0 1,0 0-1,1 1 0,-1-1 1,0 0-1,0 0 0,1 0 1,-1 1-1,0-1 1,0 0-1,1 0 0,-1 1 1,0-1-1,0 0 0,0 0 1,1 1-1,-1-1 0,0 0 1,0 1-1,0-1 0,0 0 1,0 0-1,0 1 0,0-1 1,0 0-1,0 1 1,0-1-1,0 0 0,0 1 1,0-1-1,0 0 0,0 1 1,0-1-1,0 0 0,0 1 1,0-1-1,0 0 0,0 1 1,0-1-1,-1 0 0,1 1 1,0-1-1,0 0 1,0 0-1,-1 1 0,1-1 1,0 0-1,0 0 0,-1 0-5,14-1 47,15-1 45,43 18-92,-44-12-1,1 0 0,0-1-1,0-2 1,20-2 1,-48 2 1,-1-1-1,1 0 1,-1 1-1,1-1 1,-1 1 0,1-1-1,-1 1 1,1-1-1,-1 1 1,1-1 0,0 1-1,-1 0 1,1-1-1,0 1 1,0 0-1,0-1 1,-1 1 0,1 0-1,0-1 1,0 1-1,0 0 1,0-1 0,0 1-1,0 0 1,0-1-1,0 1 1,0 0 0,1-1-1,-1 1 1,0 0-1,0-1 1,0 1 0,1-1-1,-1 1 1,0 0-1,1-1 1,-1 1-1,1-1 1,-1 1 0,1-1-1,-1 1 1,1-1-1,-1 0 1,1 1 0,-1-1-1,1 1 1,-1-1-1,1 0 1,0 1 0,-1-1-1,1 0 1,0 0-1,-1 0 1,1 0-1,0 1 1,-1-1 0,1 0-1,0 0 1,-1 0-1,1 0 1,0 0 0,-1-1-1,1 1 1,0 0-1,-1 0 1,1 0 0,-1-1-1,1 1 0,-24 27 392,-1-2-1,-1-1 0,-2-1 1,0-1-1,-1-1 1,-1-1-1,-1-2 0,-4 1-391,-28 11 473,63-30-484,-1 0 1,1-1 0,-1 1 0,1 0 0,-1-1 0,1 1 0,-1 0 0,0-1 0,1 1 0,-1-1 0,0 1 0,1-1 0,-1 1 0,0 0 0,0-1 0,1 1 0,-1-1 0,0 0 0,0 1 0,0-1 0,0 1 0,1-1 0,-1 1 0,0-1 0,0 1-1,0-1 1,0 1 0,0-1 0,-1 1 0,1-1 0,0 0 0,0 1 0,0-1 0,0 1 0,-1-1 0,1 1 0,0-1 0,0 1 0,-1 0 0,1-1 0,0 1 0,-1-1 0,1 1 0,0-1 0,-1 1 0,1 0 0,-1-1 0,1 1 0,-1 0-1,1 0 1,-1-1 0,1 1 0,-1 0 0,1 0 0,-1 0 0,1-1 0,-1 1 0,1 0 0,-1 0 0,1 0 0,-1 0 0,1 0 0,-1 0 0,1 0 0,-1 0 0,0 0 0,1 1 0,-1-1 10,21-23-2782,8-2 23</inkml:trace>
  <inkml:trace contextRef="#ctx0" brushRef="#br0" timeOffset="172520.445">28173 1927 9514,'-26'1'2663,"-43"13"-302,61-8-2332,0 0 1,0 1-1,0 0 1,1 0-1,0 1 1,1 0 0,-1 0-1,1 1 1,1-1-1,0 1 1,0 0-1,1 1 1,0-1-1,0 1 1,1 0-1,1 0 1,0 0-1,0 0 1,0 0 0,1 5-30,1-14 7,0 1 1,0-1 0,0 1 0,0-1 0,0 1-1,0-1 1,0 1 0,0-1 0,1 1-1,-1-1 1,1 1 0,-1-1 0,1 1 0,-1-1-1,1 0 1,0 1 0,0-1 0,0 0 0,-1 0-1,1 0 1,0 1 0,1-1 0,-1 0 0,0 0-1,0 0 1,0-1 0,1 1 0,-1 0-1,0 0 1,1-1 0,-1 1 0,0-1 0,1 1-1,-1-1 1,1 1 0,-1-1 0,1 0 0,-1 0-1,1 0 1,-1 0 0,1 0 0,-1 0 0,1 0-1,-1-1 1,1 1 0,-1 0 0,1-1 0,-1 1-1,1-1 1,-1 1 0,0-1 0,1 0-1,-1 0 1,0 0 0,0 0 0,0 0 0,1 0-8,17-10 40,-1-1 0,0-1 1,-1 0-1,0-2 1,-1 1-1,-1-2 0,0 0 1,-1-1-1,-1 0 0,-1-1 1,3-7-41,3-2 27,-3-1 0,0-1 0,-2 0 0,-1-1 0,-1-1 0,-1 1 1,-2-2-1,-2 1 0,1-8-27,-8-7 89,1 45-86,0 0 1,0 0 0,0 0 0,0 0-1,0 1 1,-1-1 0,1 0 0,0 0-1,0 1 1,-1-1 0,1 0 0,-1 0-1,1 1 1,0-1 0,-1 0 0,1 1-1,-1-1 1,0 1 0,1-1 0,-1 1-1,1-1 1,-1 1 0,0-1 0,0 1 0,1-1-1,-1 1 1,0 0 0,0-1 0,1 1-1,-1 0 1,0 0 0,0 0 0,0 0-1,1-1 1,-1 1 0,0 0 0,0 0-1,0 1 1,1-1 0,-1 0 0,0 0-1,0 0 1,0 0 0,1 1 0,-1-1-1,0 0 1,0 1-4,-9 5 19,1 0 1,-1 1-1,1 1 0,1 0 1,-1 0-1,1 0 0,1 1 0,-1 0 1,2 0-1,-4 6-19,4-7 3,-10 13 10,0 0 0,1 1 0,2 1-1,0 1 1,1 0 0,2 0 0,-7 22-13,16-45 0,1 0 1,-1 1-1,0-1 1,1 0 0,-1 1-1,1-1 1,0 1-1,-1-1 1,1 1 0,0-1-1,0 1 1,0-1-1,0 1 1,0-1 0,0 1-1,0-1 1,1 1-1,-1-1 1,0 1 0,1-1-1,-1 1 1,1-1 0,0 1-1,0-1 1,-1 0-1,1 0 1,0 1 0,0-1-1,0 0 1,0 0-1,0 0 1,0 0 0,1 0-1,-1 0 1,0 0-1,0 0 1,1-1 0,-1 1-1,0 0 1,1-1-1,-1 1 1,1-1 0,-1 1-1,1-1 0,72-22 49,2 1-14,-74 21-36,0 0-1,0 0 0,0 0 1,0 1-1,0-1 1,-1 1-1,1-1 0,0 1 1,0 0-1,0 0 0,-1 0 1,1 0-1,-1 0 1,1 0-1,-1 0 0,1 0 1,-1 1-1,1-1 0,-1 1 1,0-1-1,0 1 1,0-1-1,0 1 0,0 0 1,0-1-1,0 1 0,-1 0 1,1 0-1,-1 0 1,1-1-1,-1 1 0,1 0 1,-1 0-1,0 1 2,-8 66 34,-19 19 170,27-88-189,1-1 1,-1 1-1,0-1 1,0 1-1,1 0 1,-1-1-1,0 1 1,1-1-1,-1 1 1,1-1-1,-1 1 1,1 0-1,-1-1 1,1 1-1,-1 0 0,1 0 1,-1-1-1,1 1 1,-1 0-1,1 0 1,-1 0-1,1-1 1,-1 1-1,1 0 1,-1 0-1,1 0 1,0 0-1,-1 0 1,1 0-1,-1 0 0,1 0 1,-1 1-1,1-1 1,0 0-1,-1 0 1,1 0-1,-1 1 1,1-1-1,-1 0 1,1 0-1,-1 1 1,1-1-1,-1 0 1,0 1-1,1-1 0,-1 1 1,1-1-1,-1 1 1,0-1-1,1 1 1,-1-1-1,0 1 1,0-1-1,1 1 1,-1-1-1,0 1 1,0-1-1,0 1 1,0-1-1,0 1 0,0 0 1,0 0-16,19-37-2119,-3-16 617</inkml:trace>
  <inkml:trace contextRef="#ctx0" brushRef="#br0" timeOffset="172977.551">28507 1618 10930,'-53'70'5199,"49"-60"-5155,0 1 1,0 0-1,2 0 0,-1 0 0,1 1 0,1-1 0,0 1 0,0-1 0,1 0 0,1 8-44,5 21-6,2-1 0,2 0 0,1 0 0,2-1 0,2 2 6,-6-15 9,9 9 21,-17-34-26,0 1 1,-1-1 0,1 1 0,0-1 0,0 0 0,-1 1-1,1-1 1,0 0 0,0 0 0,0 1 0,-1-1 0,1 0 0,0 0-1,0 0 1,0 0 0,0 0 0,-1 0 0,1 0 0,0 0 0,0 0-1,0 0 1,0-1 0,-1 1 0,1 0 0,0-1 0,0 1-1,0 0 1,-1-1 0,1 1 0,0-1 0,-1 1 0,1-1 0,0 1-1,-1-1 1,1 0 0,-1 1 0,1-1 0,-1 0 0,1 0-5,67-101 288,-58 83-259,31-57 56,-46 99 31,1-9-55,0-4-14,1 1-1,0-1 1,0 1-1,2 0 1,-1 0 0,1 0-1,1 0 1,0 3-47,0-13 3,0 0 1,1 1-1,-1-1 1,0 0 0,1 0-1,-1 0 1,1 1-1,-1-1 1,1 0-1,0 0 1,0 0 0,-1 0-1,1 0 1,0 0-1,0 0 1,0 0-1,0 0 1,0 0-1,0-1 1,0 1 0,0 0-1,0-1 1,1 1-1,-1-1 1,0 1-1,0-1 1,0 1-1,1-1 1,-1 0 0,0 0-1,1 0 1,-1 0-1,0 0 1,0 0-1,1 0 1,-1 0 0,0 0-1,1 0 1,-1-1-1,0 1 1,0 0-1,2-1-3,53-25 119,-34 8-82,0-1 1,-1 0-1,-1-1 1,-1-2-1,0 0 1,-2-1-1,-1 0 1,-1-1-1,1-5-37,-3 7-1,-15 43-28,-45 134 75,47-154-47,-1 0-1,0 1 1,1-1-1,-1 1 1,1-1-1,0 1 1,-1 0-1,1-1 1,0 1-1,0-1 1,0 1-1,0-1 1,0 1-1,0 0 1,1-1-1,-1 1 1,0-1-1,1 1 1,-1-1-1,1 1 1,0-1 0,-1 1-1,1-1 1,0 0-1,0 1 1,0-1-1,0 0 1,0 0-1,0 0 1,0 0-1,0 0 1,1 0-1,-1 0 1,0 0-1,1 0 1,-1 0-1,1-1 1,-1 1-1,0-1 1,1 1-1,0-1 1,-1 1-1,1-1 1,-1 0-1,1 0 1,-1 0-1,1 0 1,0 0-1,-1 0 1,1 0-1,-1 0 1,1-1 1,3 1-288,0-1-1,-1 0 1,1 1 0,-1-2-1,1 1 1,-1-1-1,0 1 1,0-1 0,1 0-1,-1-1 1,-1 1 0,1-1-1,0 0 1,0 0 288,30-28-3049</inkml:trace>
  <inkml:trace contextRef="#ctx0" brushRef="#br0" timeOffset="173499.596">29132 1920 6977,'-23'52'3639,"-24"63"1044,42-100-4500,1 0 1,0 1 0,1-1 0,0 1 0,2 0 0,-1 0-1,2 0 1,0 0 0,1-1 0,3 13-184,0-7 18,0-1-1,-1 1 1,-1-1-1,-1 1 1,-1 0-1,-1 0 1,0-1-1,-2 1 1,-1 0 0,0-1-1,-1 0 1,-7 15-18,0-22 228,11-35 140,15-27-175,2 0-1,2 2 1,2-1 0,14-20-193,-9 16 14,167-378 70,-135 304-80,-175 304 10,117-177-16,0 0 1,0 0 0,0 0-1,0 0 1,1 0-1,-1 0 1,0 1 0,0-1-1,1 0 1,-1 0-1,1 1 1,-1-1 0,1 0-1,0 1 1,-1-1 0,1 1-1,0-1 1,0 1-1,0-1 1,0 0 0,0 1-1,0-1 1,0 1-1,1-1 1,-1 0 0,1 1-1,-1-1 1,1 0-1,-1 1 1,1-1 0,0 0-1,-1 0 1,1 1 0,0-1-1,0 0 1,0 0-1,0 0 1,0 0 0,0 0-1,0 0 1,0 0-1,0-1 1,1 1 0,-1 0-1,0-1 1,1 1 0,-1-1-1,0 1 1,1-1-1,-1 0 1,1 1 1,138 28-707,-105-13 514</inkml:trace>
  <inkml:trace contextRef="#ctx0" brushRef="#br0" timeOffset="174203.054">29999 1539 8314,'-18'-4'4610,"-11"30"-5197,27-24 869,-47 52-365,47-50 88,0-1-1,0 1 1,1 0-1,-1 0 1,1-1-1,0 1 1,0 0-1,0 0 1,0 0-1,1 1 1,0-1-1,0 0 1,0 0-1,0 0 1,1 0-5,-2 19 19,1-24-19,1 1 1,-1 0-1,0-1 0,0 1 1,1 0-1,-1 0 1,0 0-1,0-1 1,1 1-1,-1 0 1,0 0-1,1 0 0,-1 0 1,0 0-1,1 0 1,-1-1-1,0 1 1,1 0-1,-1 0 1,0 0-1,1 0 0,-1 0 1,0 0-1,1 0 1,-1 0-1,0 0 1,1 1-1,-1-1 1,0 0-1,1 0 0,-1 0 1,0 0-1,0 0 1,1 1-1,-1-1 1,0 0-1,1 0 1,-1 0-1,0 1 0,0-1 1,0 0-1,1 1 0,22-66-36,-7 49-3182,-6 16 873</inkml:trace>
  <inkml:trace contextRef="#ctx0" brushRef="#br0" timeOffset="175906.883">30002 1742 5817,'0'-60'6596,"-1"58"-6472,0 0 0,0 0 0,0 0 0,0 0 0,0 0 0,-1 1 0,1-1 0,-1 0 0,1 1 0,-1-1 0,0 1-1,1 0 1,-1 0 0,0-1 0,0 1 0,0 0 0,0 0 0,0 1 0,0-1 0,0 0 0,0 1 0,0-1 0,0 1-1,-1 0 1,1 0 0,-2 0-124,-5 1 88,-1 1 0,1 0 0,-1 1 0,1 0 0,0 1-1,0 0 1,0 0 0,1 1 0,0 0 0,0 0 0,0 1-1,0 0 1,1 0 0,0 1 0,-5 5-88,-5 5 21,1 1-1,1 0 1,0 1 0,1 1 0,1 0-1,1 1 1,1 0 0,1 1 0,-3 12-21,10-25 5,0 1 1,1 0 0,0-1 0,0 1-1,1 0 1,1 0 0,-1 0-1,2 0 1,-1 0 0,1 0 0,1 0-1,2 8-5,-3-13-1,0-1 1,0-1-1,1 1 0,-1 0 0,1 0 0,0 0 1,0-1-1,0 1 0,1-1 0,-1 0 1,1 0-1,0 0 0,0 0 0,0 0 0,0 0 1,0-1-1,0 1 0,1-1 0,-1 0 0,1 0 1,0 0-1,0-1 0,0 1 0,0-1 0,-1 0 1,2 0-1,-1 0 0,0-1 0,0 0 0,0 1 1,1-1 0,9-4 19,0 0 1,0-1 0,-1 0 0,1-1-1,-1 0 1,-1-1 0,1-1 0,-1 0-1,-1 0 1,1-2 0,-1 1 0,-1-1-1,0-1 1,0 0 0,-1 0 0,4-7-20,2 0 91,-1 0 1,0 0 0,-2-1 0,0-1-1,-1 0 1,-1-1 0,-1 0 0,0 0-1,-1-5-91,-7 23 33,-1 0 0,1 0 0,-1 0 0,0 0-1,0-1 1,-1 1 0,1 0 0,0 0 0,-1 0-1,0 0 1,0 1 0,0-1 0,0 0 0,0 0 0,0 0-1,-1 1 1,1-1 0,-1 0 0,0 1 0,0 0 0,0-1-1,0 1 1,0 0 0,0 0 0,-1 0 0,1 0-1,-1 1 1,1-1 0,-1 1 0,0-1 0,0 1 0,1 0-1,-1 0 1,0 0 0,0 0 0,0 1 0,0-1 0,0 1-1,0 0 1,0 0 0,0 0 0,-1 0 0,1 0-1,0 1 1,0 0 0,0-1 0,1 1 0,-1 0 0,-1 1-33,-5 1 9,1 0 1,1 0-1,-1 1 1,0 0-1,1 0 1,0 1-1,0 0 1,0 0-1,1 1 1,-1 0-1,2 0 1,-1 1-1,0-1 1,1 1-1,-3 6-9,7-11-182,0 1 1,1-1-1,-1 1 0,0 0 0,1 0 0,-1-1 0,1 1 1,0 0-1,0 0 0,0-1 0,0 1 0,1 0 0,-1 0 1,1-1-1,0 1 0,0 0 0,0-1 0,0 1 0,0-1 0,0 1 1,0-1-1,1 1 0,0-1 0,-1 0 0,1 0 0,0 0 1,0 0-1,0 0 0,0 0 0,0 0 0,1-1 0,-1 1 0,1-1 1,-1 0 181,28 12-3780</inkml:trace>
  <inkml:trace contextRef="#ctx0" brushRef="#br0" timeOffset="176264.51">30257 1810 8898,'-43'35'5491,"2"-3"-3651,-88 95 546,129-127-2385,-1 0 0,1 1 0,0-1 0,0 0 0,-1 1 1,1-1-1,0 1 0,0-1 0,0 0 0,-1 1 0,1-1 1,0 1-1,0-1 0,0 1 0,0-1 0,0 1 0,0-1 1,0 0-1,0 1 0,0-1 0,0 1 0,0-1 0,0 1 1,1-1-1,-1 1 0,0-1 0,0 0 0,0 1 0,0-1 1,1 1-1,-1-1 0,0 0 0,1 1 0,-1-1 0,0 0 1,0 1-1,1-1 0,-1 0 0,1 0 0,-1 1 0,0-1 1,1 0-1,-1 0 0,1 1 0,-1-1 0,0 0 0,1 0 1,-1 0-1,1 0 0,-1 0 0,1 0 0,-1 0 0,1 0 1,-1 0-1,0 0 0,1 0 0,-1 0 0,1 0 0,-1 0 1,1 0-1,-1 0 0,0-1 0,1 1 0,-1 0-1,34-2-57,87-15 118,-118 16-62,-1 0 0,1 0 0,0 0 0,-1 0 0,1 1-1,0-1 1,0 1 0,-1 0 0,1 0 0,0 0 0,0 0-1,0 0 1,-1 0 0,1 1 0,0-1 0,-1 1 0,1 0 0,0 0-1,-1 0 1,1 0 0,-1 1 0,1-1 0,-1 0 0,0 1-1,1 0 1,-1 0 0,0-1 0,0 1 0,0 0 0,-1 1-1,1-1 1,0 0 0,-1 0 0,1 1 0,-1-1 0,0 1 0,0-1-1,0 1 1,0 0 0,0-1 0,-1 1 0,1 0 0,-1 0-1,0-1 1,0 2 1,-5 11 1,0 0 0,-2 0-1,0 0 1,0-1 0,-2 0 0,1-1-1,-2 0 1,0 0 0,0-1-1,-1 0 1,-1-1 0,0 0 0,0-1-1,-5 2 0,6-2 24,-3 4 46,-2 0 0,0 0 1,-1-2-1,0 0 0,0-1 1,-2-1-1,1 0 0,-18 5-70,35-15-6,0 1 0,0-1 0,0 0-1,0 0 1,0 0 0,0 1-1,0-1 1,0 0 0,0 0-1,0-1 1,0 1 0,0 0 0,0 0-1,0 0 1,0-1 0,0 1-1,1 0 1,-1-1 0,0 1 0,0-1-1,0 1 1,0-1 0,1 0-1,-1 1 1,0-1 0,0 0-1,1 1 1,-1-1 0,1 0 0,-1 0-1,0 1 1,1-1 0,0 0-1,-1 0 1,1 0 0,-1 0-1,1 0 1,0 0 0,0 0 0,0 0-1,-1 0 1,1 0 0,0 0-1,0 0 1,0 0 0,0 0 0,1 0-1,-1 1 1,0-1 0,0 0-1,1 0 1,-1 0 0,0 0-1,1 0 1,-1 0 0,1 0 0,-1 0-1,1 1 1,-1-1 0,1 0-1,0 0 7,7-17-516,1 0 0,1 1 0,0 0 0,2 1 0,0 0 0,9-9 516,19-25-2274</inkml:trace>
  <inkml:trace contextRef="#ctx0" brushRef="#br0" timeOffset="177760.931">30328 1694 4801,'0'-1'239,"0"0"-1,0 1 1,0-1 0,1 0-1,-1 0 1,0 1 0,-1-1 0,1 0-1,0 0 1,0 1 0,0-1-1,0 0 1,0 1 0,-1-1-1,1 0 1,0 1 0,-1-1 0,1 0-1,0 1 1,-1-1 0,1 1-1,-1-1 1,1 0 0,-1 1-1,1-1 1,-1 1 0,1 0-1,-1-1 1,0 1 0,1-1 0,-1 1-1,0 0 1,1-1 0,-1 1-1,0 0 1,1 0 0,-1 0-1,0 0 1,0-1 0,1 1 0,-1 0-239,-26 21 2374,22-9-2321,-1 1 0,1 1 0,1-1 0,1 1 0,0-1 0,0 1 0,1 2-53,-7 31 4,-50 184 151,56-220-119,1-7-4,0 0 0,0 0 0,1 1 0,0-1 0,0 0 0,0 1 0,0-1 0,1 1 0,0-1 0,0 1 0,0 0 0,0-1 0,1 1 0,0-1 0,0 0 0,0 1 0,1 1-32,-1-5 9,1 0 1,-1 0-1,1 0 0,-1 0 1,1 0-1,-1-1 0,1 1 1,-1-1-1,1 1 1,0-1-1,-1 1 0,1-1 1,0 0-1,-1 0 0,1 0 1,0 0-1,-1 0 1,1 0-1,0-1 0,-1 1 1,1 0-1,0-1 0,-1 1 1,1-1-1,-1 0 0,1 0 1,-1 1-1,1-2-9,1 1 10,92-42 165,41-12-14,-134 54-161,-1 0 0,1 1 0,0-1-1,-1 0 1,1 1 0,0 0 0,-1-1 0,1 1 0,0 0 0,-1 0 0,1 0-1,0 0 1,0 0 0,-1 0 0,1 1 0,0-1 0,0 0 0,-1 1-1,1-1 1,-1 1 0,1 0 0,0 0 0,-1 0 0,1-1 0,-1 1 0,0 1-1,1-1 1,-1 0 0,0 0 0,0 0 0,0 1 0,1-1 0,-1 0-1,-1 1 1,1-1 0,0 1 0,0 0 0,0-1 0,-1 1 0,1 0 0,-12 75 6,4-52 12,-11 36 175,53-157 100,-24 55-211,0 0-1,-3-1 0,-2 0 1,-1-2-82,-5 16 47,0 28-46,0 0 1,0 0-1,0 0 0,-1 0 1,1 0-1,0 0 0,0 1 1,0-1-1,-1 0 0,1 0 1,0 0-1,0 0 0,0 0 1,-1 0-1,1 0 0,0 0 1,0 0-1,-1 0 0,1 0 1,0 0-1,0 0 0,-1 0 1,1 0-1,0 0 0,0 0 1,0 0-1,-1 0 0,1 0 0,0-1 1,0 1-1,0 0 0,-1 0 1,1 0-1,0 0 0,0 0 1,0-1-1,0 1 0,-1 0 1,1 0-1,0 0 0,0 0 1,0-1-1,0 1 0,0 0 1,0 0-1,0 0 0,0-1 1,0 1-1,-1 0 0,1 0-1,-3 8 10,0 0-1,0 1 1,1 0-1,0 0 1,0-1-1,1 1 1,1 0-1,-1 0 1,1 0-1,1 0 1,-1 0 0,2 0-1,-1 0 1,2 4-10,-2-11-1,0 0 1,1 0 0,-1-1 0,0 1-1,0-1 1,1 1 0,-1-1 0,1 1-1,0-1 1,-1 0 0,1 0 0,0 0-1,0 0 1,-1 0 0,1 0 0,0 0-1,0-1 1,0 1 0,0-1 0,0 1-1,0-1 1,0 0 0,0 0 0,1 0 0,-1 0-1,0 0 1,0 0 0,0 0 0,0-1-1,0 1 1,0-1 0,0 0 0,0 1-1,-1-1 1,1 0 0,0 0 0,0 0-1,0 0 1,-1-1 0,1 1 0,-1 0-1,1-1 1,-1 1 0,1-2 0,14-9 19,0 0 0,-1-1 0,-1-1 1,0-1-1,-1 0 0,-1 0 0,0-2 0,-1 1 1,-1-1-1,0-1 0,-1 0 0,-1 0 0,-1-2-19,-1-23 35,-27 56-36,-71 139 105,79-125 95,18-38 174,36-89-80,-70 199-300,25-83 39,7-17 37,25-40-68,-9 55-164,-15-16 157,0 0 0,0 0-1,0-1 1,0 1 0,0-1-1,-1 0 1,0 1 0,1-2 0,-1 1-1,0 0 1,0-1 0,-1 1-1,2-3 7,4-4-7,4-5-6,64-60-4,-75 75 16,-1-1 0,1 1 0,0-1 0,0 1 0,-1 0 0,1-1 0,0 1 0,0 0 0,0 0 0,0 0-1,-1-1 1,1 1 0,0 0 0,0 0 0,0 0 0,0 0 0,0 0 0,0 1 0,-1-1 0,1 0-1,0 0 1,0 1 0,0-1 0,-1 0 0,1 1 0,0-1 0,0 1 0,-1-1 0,1 1 0,0-1 0,-1 1-1,1-1 1,0 1 0,-1 0 0,1-1 0,-1 1 0,1 0 0,-1 0 0,1-1 0,-1 1 0,0 0 0,1 0-1,-1 0 1,0-1 0,0 1 0,0 0 0,1 0 1,3 44-69,-7-17 53,-2-1 0,-1 1 0,-1-1-1,-2 0 1,-8 16 16,-62 149 96,76-178-45,12-30 10,1-10-16,-1 0 0,-1-1 0,-2-1-1,0 1 1,-2-1 0,-1 0 0,-1 1 0,-1-4-45,-1 31 0,-1 0 0,1 0 0,0 0 1,-1 0-1,1 0 0,0 0 0,-1 0 0,1 0 1,-1 0-1,1 0 0,0 0 0,-1 0 0,1 0 1,0 0-1,-1 0 0,1 0 0,0 0 0,-1 0 0,1 0 1,0 0-1,-1 0 0,1-1 0,0 1 0,-1 0 1,1 0-1,0 0 0,0-1 0,-1 1 0,1 0 1,0 0-1,0-1 0,-1 1 0,1 0 0,0-1 0,0 1 1,0 0-1,-1-1 0,1 1 0,0 0 0,0-1 1,0 1-1,0 0 0,0-1 0,0 1 0,0 0 1,0-1-1,0 1 0,0 0 0,0-1 0,0 1 1,0-1-1,0 1 0,0 0 0,0-1 0,0 1 0,1 0 1,-1-1-1,0 1 0,0 0 0,0-1 0,-14 28-16,13-26 16,0 2-1,0-1 1,-1 1-1,1 0 1,0-1-1,0 1 1,0 0-1,1-1 1,-1 1-1,1 0 1,-1 0-1,1 0 1,0 0-1,0-1 1,0 1 0,1 0-1,-1 0 1,1 0-1,-1-1 1,1 1-1,1 2 1,-1-5 0,1 0 0,0 0 1,-1 0-1,1 0 0,-1 0 0,1 0 0,-1-1 0,1 1 0,-1-1 0,1 1 0,-1-1 0,1 0 1,-1 1-1,1-1 0,-1 0 0,0 0 0,1 0 0,-1 0 0,0 0 0,0 0 0,0 0 1,0 0-1,0-1 0,0 1 0,0 0 0,0-1 0,-1 1 0,1-1 0,0 0 0,1 0 1,90-147 155,-84 137-160,-5 16-38,-4 24-30,1-25 74,-2 13-21,1-9 19,0-1 1,0 0-1,1 1 1,-1-1-1,2 1 0,-1-1 1,1 1-1,0-1 1,0 0-1,0 0 1,2 3-1,-1-7 0,0-2 0,0 1 1,0 0-1,0 0 0,0-1 1,0 1-1,0-1 1,0 1-1,0-1 0,0 0 1,0 0-1,0 0 1,1 0-1,-1 0 0,0-1 1,0 1-1,0 0 1,0-1-1,0 0 0,0 1 1,0-1-1,0 0 1,0 0-1,-1 0 0,1 0 1,0-1-1,0 1 1,-1 0-1,1-1 0,-1 1 1,1-1-1,-1 1 0,0-1 1,1 0-1,5-8 15,1 0 0,-1 0 0,-1 0 0,0-1 0,0 0 0,-1 0 0,-1-1 0,0 1 0,0-1 0,-1 0 0,-1 0 0,1-11-15,-6 9-21,-7 28-15,-58 143-8,70-131 24,24-39-3,110-148 139,-120 144-121,-16 17 3,0 0 1,1 0-1,-1 0 1,0-1-1,1 1 1,-1 0-1,1 0 1,-1 0-1,0 0 1,1 0-1,-1 0 1,0 0-1,1 0 1,-1 0-1,0 0 1,1 0-1,-1 0 1,0 0-1,1 0 1,-1 1-1,0-1 1,1 0-1,-1 0 1,0 0 0,1 0-1,-1 1 1,0-1-1,0 0 1,1 0-1,-1 1 1,0-1-1,0 0 1,1 0-1,-1 1 1,0-1-1,0 0 1,0 1-1,1-1 1,-1 0-1,0 1 1,0-1-1,0 0 1,0 1-1,0-1 1,0 0-1,0 1 1,0-1-1,0 0 1,0 1-1,0-1 1,0 1-1,0-1 1,0 0 0,0 1-1,0-1 1,0 0-1,0 1 1,-1-1-1,1 0 1,0 1-1,0-1 2,-1 27-34,1-27 33,-26 137 17,26-105-28,1-32-22,-1 1 1,1-1-1,-1 0 0,1 0 0,0 0 0,-1 0 0,1 0 0,-1 0 1,1 0-1,0 0 0,-1 0 0,1-1 0,-1 1 0,1 0 0,-1 0 1,1 0-1,0-1 0,-1 1 0,1 0 0,-1-1 0,1 1 0,-1 0 1,0-1-1,1 1 0,-1-1 0,1 1 0,-1-1 0,0 1 0,1-1 1,-1 1-1,0-1 0,0 1 0,1-1 0,-1 1 0,0-1 1,0 1-1,0-1 0,1 0 0,-1 1 34,25-62-5701,-9 11 1325</inkml:trace>
  <inkml:trace contextRef="#ctx0" brushRef="#br0" timeOffset="178233.646">31266 1783 8266,'-6'11'731,"1"0"1,0 0 0,1 0 0,1 1-1,0 0 1,0 0 0,1-1-1,1 1 1,-1 7-732,-4 121 500,6-138-487,1 0 0,-1 0 0,0 0-1,0 0 1,1 0 0,-1 0 0,1-1 0,0 1-1,-1 0 1,1 0 0,0-1 0,0 1-1,0-1 1,0 1 0,1-1 0,-1 1 0,0-1-1,1 1 1,-1-1 0,0 0 0,1 0-1,0 0 1,-1 0 0,1 0 0,0 0 0,-1 0-1,1-1 1,0 1 0,0-1 0,0 1 0,-1-1-1,1 1 1,0-1 0,0 0 0,0 0-1,0 0 1,0 0 0,0 0 0,1-1-13,70-30 409,-56 18-333,-2 0-1,0-2 1,0 1-1,-2-1 1,0-1-1,0-1 1,-2 0-1,0 0 1,-1-1-1,1-4-75,1 1 52,-2 0 0,-1 0 0,0-1 0,-2 0-1,0-1 1,-2 1 0,0-1 0,-2 0 0,0-1-1,-1 1 1,-2 0 0,-1-1 0,0-1-52,-25-49 181,24 72-174,1 0 1,0 0-1,-1 1 0,1-1 1,-1 1-1,1-1 0,-1 1 0,0-1 1,0 1-1,1 0 0,-1 0 1,0 0-1,0 0 0,0 0 1,0 0-1,-1 1 0,1-1 0,0 1 1,0-1-1,0 1 0,0 0 1,-1 0-1,1 0 0,0 0 1,0 0-1,0 1 0,-1-1 0,1 0 1,0 1-1,0 0 0,0 0 1,0-1-1,0 1 0,-1 1-7,-4 2 15,0 0-1,0 1 0,0 0 0,0 1 1,1-1-1,0 1 0,0 0 1,0 1-1,1-1 0,0 1 1,0 0-1,1 1 0,0-1 1,0 1-1,1 0 0,0-1 1,0 2-1,1-1 0,0 2-14,2-7 4,0-1-1,0 0 1,0 0-1,0 1 1,1-1 0,0 0-1,-1 0 1,1 0-1,0 1 1,0-1-1,0 0 1,0 0-1,0 0 1,0-1 0,1 1-1,-1 0 1,1 0-1,-1-1 1,1 1-1,0-1 1,0 1-1,-1-1 1,1 0 0,0 0-1,0 0 1,0 0-1,1 0 1,-1 0-1,0 0 1,0-1-1,0 1 1,3 0-4,33 21 42,-34-15-44,-1 0 0,1 0-1,-2 1 1,1-1 0,-1 1-1,0 0 1,0-1-1,-1 1 1,0 0 0,-1 0-1,1 0 1,-2 0 0,1 0-1,-1 0 1,0 0 0,-1 0-1,-1 3 3,-46 162 103,45-151-738,7-20-2268,5-22 196</inkml:trace>
  <inkml:trace contextRef="#ctx0" brushRef="#br0" timeOffset="179182.148">29222 2738 9298,'17'10'5131,"-7"-9"-5280,134-1 373,-91-4-149,438-36 447,34-23-422,-40-24 134,-313 48-56,19-15 338,-117 39 41,-72 15-533,-1 0 0,0 0 0,1-1 0,-1 1-1,0 1 1,1-1 0,-1 0 0,0 0 0,1 0 0,-1 1-1,0-1 1,0 1 0,1-1 0,-1 1 0,0-1 0,0 1 0,0 0-1,0 0 1,0-1 0,0 1 0,0 0 0,0 0 0,0 0-1,0 0 1,0 0 0,-1 0 0,1 0 0,0 1 0,-1-1-1,1 0 1,-1 0 0,1 0 0,-1 1 0,0-1 0,1 0 0,-1 1-1,0-1 1,0 0 0,0 1 0,0-1 0,0 0 0,0 0-1,0 1 1,0-1 0,-1 0 0,1 1 0,-1-1 0,1 0-1,-1 0 1,1 1 0,-1-1 0,1 0 0,-1 0 0,0 0-1,0 0 1,0 0 0,0 1-24,1-1-6,0 0 0,0 0-1,-1 0 1,1 1 0,0-1 0,-1 0-1,1 0 1,0 0 0,-1 0-1,0 0 1,1 0 0,-1 0 0,0 0-1,1 0 1,-1 0 0,0 0 0,0 0-1,0 0 1,0 0 0,0-1-1,0 1 1,0 0 0,0-1 0,0 1-1,0-1 1,0 1 0,0-1 6,-6-17-3073</inkml:trace>
  <inkml:trace contextRef="#ctx0" brushRef="#br0" timeOffset="184807.03">24092 3790 3721,'-3'4'465,"1"-1"1,0 0-1,0 1 1,0-1-1,0 1 1,0-1-1,1 1 1,-1 0-1,1 0 1,0 0-1,0 0 1,1 0 0,-1 0-1,1 0 1,0 0-1,0 2-465,8 0 1425,5-21-979,-5 6-235,145-211 788,19-13-698,-140 205-282,-31 28-20,0 1 0,0 0 0,0 0 1,1 0-1,-1 0 0,0 0 0,0 0 0,-1 1 0,1-1 1,0 0-1,0 0 0,0 1 0,-1-1 0,1 1 1,-1-1-1,1 0 0,-1 1 0,0-1 0,1 1 0,-1-1 1,0 1-1,0-1 0,0 1 0,0-1 0,0 1 1,0-1-1,-1 1 0,1-1 0,0 1 0,-1-1 0,0 1 1,-20 123 139,15-102-120,1-1-1,1 1 1,1 0-1,1 0 1,1 0-1,1 0 0,2 8-18,-3 91-345,-3-48-3050,6-34 845</inkml:trace>
  <inkml:trace contextRef="#ctx0" brushRef="#br0" timeOffset="185516.547">24878 3279 6929,'-20'-50'7323,"19"50"-7266,0-1 1,0 1 0,1-1 0,-1 1 0,0-1 0,0 1-1,0-1 1,0 1 0,0 0 0,0 0 0,0-1 0,0 1-1,1 0 1,-1 0 0,0 0 0,0 0 0,0 0 0,0 0 0,0 0-1,0 0 1,0 1 0,0-1 0,0 0 0,0 0 0,0 1-1,0-1 1,0 1 0,1-1 0,-1 1 0,0-1 0,0 1-1,0-1 1,1 1 0,-1 0-58,-97 99 887,75-73-854,19-23-35,0-1 0,0 1-1,1-1 1,-1 1 0,1 1-1,0-1 1,0 0-1,0 1 1,1-1 0,0 1-1,-1 0 1,2 0 0,-1 0-1,0 0 1,1 0 0,0 0-1,0 0 1,1 0 0,-1 0-1,1 1 1,0-1-1,1 0 1,-1 0 0,1 1-1,0-1 1,1 3 2,1-6-1,-1-1 0,0 0 0,0 0 0,1 0 0,-1 0 0,1 0 0,-1-1 0,0 1 0,1-1 0,-1 0 0,1 1 0,-1-1 0,1 0 0,-1-1 1,1 1-1,-1 0 0,1-1 0,-1 1 0,1-1 0,-1 0 0,1 0 0,-1 0 0,0 0 0,0 0 0,1 0 0,-1-1 0,0 1 0,0-1 0,1-1 1,16-8 14,-1-2-1,0 0 1,-1-1 0,-1-1 0,0-1-1,-1 0 1,-1-1 0,0 0-1,-1-1 1,-1-1 0,-1 0-1,0 0 1,-2-1 0,0-1 0,-2 0-1,0 0 1,-1 0 0,3-19-14,-7 27-50,-3 21 13,-1 9 2,-50 267-211,50-276 250,1 1-1,0-1 1,0 1 0,1 0 0,0-1 0,1 1 0,0-1 0,0 1 0,1-1 0,0 1 0,0-1-1,1 0 1,0 0 0,1 1-4,-3-8 6,0 1 0,1 0 0,0-1 0,-1 1-1,1-1 1,0 1 0,0-1 0,0 0 0,0 0 0,0 0 0,0 0-1,0 0 1,0 0 0,0 0 0,0-1 0,1 1 0,-1-1-1,0 0 1,0 0 0,1 0 0,-1 0 0,0 0 0,0 0-1,1 0 1,-1-1 0,0 1 0,0-1 0,0 1 0,1-1-1,-1 0 1,0 0 0,0 0 0,0 0 0,0 0 0,-1-1-1,1 1 1,0-1 0,0 1 0,-1-1 0,1 0 0,-1 1-1,1-1 1,-1 0 0,0 0 0,1-2-6,-2 4-1,0 0 0,1-1 0,-1 1 0,0 0 0,0-1 0,1 1 0,-1 0 0,0-1 0,0 1 0,1 0 0,-1 0 0,0-1 1,1 1-1,-1 0 0,0 0 0,1-1 0,-1 1 0,1 0 0,-1 0 0,0 0 0,1 0 0,-1 0 0,1 0 0,-1 0 0,0 0 0,1 0 0,-1 0 0,1 0 0,-1 0 0,0 0 0,1 0 0,-1 0 0,1 0 0,-1 0 0,0 0 0,1 0 0,-1 1 1,0-1-1,1 0 0,-1 0 0,1 0 0,-1 1 0,0-1 0,0 0 0,1 1 0,-1-1 0,0 0 0,1 1 0,-1-1 0,0 0 0,0 1 0,0-1 0,1 0 0,-1 1 0,0-1 0,0 0 0,0 1 0,0-1 0,0 1 0,0-1 0,0 0 0,0 1 0,0-1 1,0 1-1,0-1 0,0 1 0,0-1 0,0 0 0,0 1 0,0-1 1,-2 38-79,1-33 77,-1 18 50,-1-1 0,-1 1-1,-1-1 1,-1-1 0,-4 11-48,7-25 93,0 0 0,0 0 0,-1 0 0,1-1-1,-1 0 1,-1 0 0,1 0 0,-1 0 0,0-1 0,-1 1 0,1-1 0,-1-1 0,0 1-1,0-1 1,-1 0 0,1 0 0,-1-1 0,-3 2-93,-18 3 286,-1-2 0,1 0 1,-1-2-1,0-1 0,-1-1 0,1-1 0,-7-3-286,35 2 2,-46-3 40,39 4-94,20 0-333,-1-3-243,0 0 0,0-1 0,-1 0 0,1-1 0,-1 0 1,0-1-1,0 0 0,-1-1 0,1 0 0,-1-1 628,47-29-4025</inkml:trace>
  <inkml:trace contextRef="#ctx0" brushRef="#br0" timeOffset="186404.741">25145 3416 7754,'10'-27'9011,"46"-19"-8848,-52 43-167,0 0 0,0 0 0,1 0 0,-1 1 0,1 0 1,-1 0-1,1 0 0,0 0 0,0 1 0,0 0 0,0 0 1,0 0-1,0 1 0,0 0 0,0 0 0,0 0 0,0 0 0,0 1 1,0 0-1,0 0 0,0 0 0,0 0 0,0 1 0,-1 0 1,5 2 3,-8-2 3,0 0 0,0 0 1,0 0-1,0 0 1,-1 0-1,1 0 1,-1 0-1,0 0 1,1 0-1,-1 0 1,0 0-1,0 1 0,0-1 1,0 0-1,-1 0 1,1 0-1,0 0 1,-1 0-1,0 0 1,1 0-1,-1 0 0,0 0 1,0 0-1,0 0 1,0-1-1,-1 1 1,1 0-1,0-1 1,-1 1-1,1-1 0,-1 1 1,1-1-1,-1 0 1,0 1-1,0-1 1,1 0-1,-1 0 1,0 0-1,0-1 0,-2 2-2,-5 5 65,-60 50 548,87-59-500,-9 1-109,0-1 0,0 2 0,0-1 0,0 1 0,1 1 0,-1-1 0,0 1 1,0 1-1,3 1-5,-8-2-5,-1 0 1,0 0 0,1 0-1,-1 0 1,0 1 0,0-1-1,0 1 1,0 0 0,0 0-1,0 0 1,0 0 0,-1 1-1,1-1 1,-1 1 0,0-1-1,1 1 1,-1 0 0,-1 0-1,1 0 1,0 0-1,-1 0 1,1 1 0,-1-1-1,0 0 1,0 3 4,-1 1 49,0-1 0,-1 0 0,1 1 0,-2-1 0,1 0-1,-1 0 1,0 0 0,0 0 0,0 0 0,-1 0 0,0 0 0,0-1 0,-1 0-1,1 1 1,-1-1 0,-1 0 0,1-1 0,0 1 0,-1-1 0,0 0 0,0 0-1,0-1 1,-5 3-49,-4 4 192,1-2 0,-2 0 0,1 0-1,-1-2 1,0 0 0,0 0 0,0-2 0,-1 0-1,0 0 1,-12 0-192,-7 0 127,62-17-3311,-6 1-482,4-4-304</inkml:trace>
  <inkml:trace contextRef="#ctx0" brushRef="#br0" timeOffset="186949.256">25659 3291 8754,'0'-1'119,"1"1"0,-1-1 1,0 0-1,0 0 0,0 0 0,0 1 0,0-1 1,0 0-1,-1 0 0,1 0 0,0 0 0,0 1 1,-1-1-1,1 0 0,0 0 0,-1 1 0,1-1 1,-1 0-1,1 1 0,-1-1 0,1 0 1,-1 1-1,1-1 0,-1 1 0,0-1 0,1 1 1,-1-1-1,0 1 0,1-1 0,-1 1 0,0 0 1,0-1-1,1 1 0,-1 0 0,0 0 1,0-1-1,0 1 0,1 0 0,-1 0 0,0 0 1,0 0-1,0 0 0,0 0 0,1 0 0,-1 0 1,0 1-1,0-1 0,0 0 0,1 0 1,-1 1-1,0-1 0,0 0 0,1 1 0,-1-1 1,0 1-1,1-1 0,-1 1 0,0-1 0,1 1 1,-1 0-1,1-1 0,-1 1 0,1 0 1,-1 0-120,-97 98 754,48-29-748,49-69-8,-1 0 1,1 1-1,0-1 0,0 1 1,0-1-1,0 1 1,1-1-1,-1 1 1,0 0-1,0-1 0,1 1 1,-1 0-1,1 0 1,0-1-1,0 1 1,-1 0-1,1 0 1,0 0-1,0-1 0,1 1 1,-1 0-1,0 0 1,1 0 1,23-7-11,-19 2 16,18-10 54,0-1 0,0-2 0,-2 0 0,0-1 0,-1-2 0,7-7-59,-20 80-44,-5-50 47,0-1 1,0 1-1,1-1 1,0 0-1,0 0 1,0 0-1,0 0 1,0 0-1,0-1 1,1 1-1,-1-1 1,1 0-1,0 0 1,0 0-1,-1-1 1,1 0-1,0 1 1,0-1-1,2 0-3,45 23 51,-43-17-50,-1 1 0,0-1 0,0 1 0,-1 1 0,0-1 0,0 1-1,-1 0 1,0 0 0,-1 1 0,0-1 0,0 1 0,-1 0 0,0 0 0,-1 0 0,0 0 0,-1 1 0,0-1-1,-1 0 1,0 7-1,-3-9 119,0 1-1,-1-1 1,0 0-1,-1 0 1,0 0-1,0 0 1,-1-1-1,1 0 0,-2 0 1,1 0-1,-1-1 1,0 0-1,0-1 1,0 1-1,-1-1 1,0 0-1,0-1 0,0 0 1,-1-1-1,1 1 1,-1-2-1,0 1 1,0-1-1,0 0 1,0-1-1,0 0 0,-1-1-118,-76-2 706,83 2-753,1 0-1,-1-1 1,0 1 0,1-1-1,-1 1 1,1-1 0,-1 0 0,1 0-1,-1-1 1,1 1 0,0 0-1,-1-1 1,1 1 0,0-1 0,0 0-1,0 0 1,0 1 0,0-2-1,1 1 1,-1 0 0,1 0 0,-1 0-1,1-1 1,0 1 0,0 0-1,0-1 1,0 1 0,0-1 0,1 0-1,-1 1 1,1-1 0,-1 0-1,1 1 1,0-1 0,0 0 0,0 1-1,1-1 1,-1 0 0,0 1-1,1-1 1,0 1 0,0-1 0,0 1-1,0-1 1,0 1 0,0-1-1,1 1 1,0-1 47,26-30-3857</inkml:trace>
  <inkml:trace contextRef="#ctx0" brushRef="#br0" timeOffset="227512.285">26491 3124 4209,'76'-236'8446,"-66"203"-7409,-10 33-1016,0 0-1,0 1 1,0-1 0,0 0-1,1 0 1,-1 0 0,0 0-1,0 0 1,0 0-1,0 1 1,0-1 0,0 0-1,0 0 1,0 0-1,1 0 1,-1 0 0,0 0-1,0 0 1,0 0 0,0 0-1,0 1 1,0-1-1,1 0 1,-1 0 0,0 0-1,0 0 1,0 0-1,0 0 1,1 0 0,-1 0-1,0 0 1,0 0 0,0 0-1,0 0 1,1 0-21,-6 95 1064,-2-40-813,-3 0 0,-2-1 0,-3 0 0,-6 9-251,-61 94 307,46-101-242,25-41-43,1 0 1,0 1-1,1 0 0,1 0 0,1 1 0,0 0 0,-2 13-22,7-6 48,2-24-46,0 1-1,0-1 1,0 1 0,0-1 0,0 0-1,1 1 1,-1-1 0,0 1-1,0-1 1,1 0 0,-1 1 0,0-1-1,1 0 1,-1 0 0,0 1-1,1-1 1,-1 0 0,0 0 0,1 1-1,-1-1 1,1 0 0,-1 0 0,0 0-1,1 0 1,-1 1 0,1-1-1,-1 0 1,1 0 0,-1 0 0,1 0-1,-1 0 1,0 0 0,1 0-1,-1 0 1,1-1 0,-1 1 0,1 0-1,-1 0 1,0 0 0,1 0-1,-1 0 1,1-1 0,-1 1 0,0 0-1,1 0 1,-1-1 0,0 1-1,1 0 1,-1-1 0,0 1 0,0 0-1,1-1 1,-1 1 0,0 0 0,0-1-1,1 1 1,-1-1 0,0 1-1,0-1-1,72-108-1217,-24 37-344,-4-2 0,-3-2 0,8-26 1561,-35 68 307,-9 23 133,-8 22 5,3-10-426,-32 181 894,29-143-748,1 1 0,2 0 0,3-1 0,0 1 0,3-1 1,1 0-1,6 14-165,-12-47 32,-1-3-14,0 1 0,1-1 1,-1 0-1,1 0 0,0 0 0,0 0 0,0 0 0,0 0 0,1 0 0,-1 0 0,1 0 1,0 0-1,-1-1 0,1 1 0,1-1 0,-1 1 0,0-1 0,0 0 0,1 0 1,0 0-19,6-18 292,-11 7-257,1 1 1,-2-1 0,1 1 0,-1 0 0,-1 0 0,1 0-1,-2 0 1,1 1 0,-1-1 0,0 1 0,0 0 0,-1 1-1,1-1 1,-2 1 0,-1-1-36,0-2 7,-1 0 0,0 0 0,0 1 0,-1 0 0,0 1 0,0 0 0,-1 0 0,0 1 0,0 1 0,0 0 0,-13-4-7,25 10-2,-1-1 0,0 0 0,1 1 0,-1-1 0,0 0-1,0 1 1,1-1 0,-1 0 0,0 1 0,0-1-1,0 1 1,0-1 0,0 1 0,0-1 0,1 0 0,-1 1-1,0-1 1,0 1 0,0-1 0,0 0 0,-1 1 0,1-1-1,0 1 1,0-1 0,0 1 0,0-1 0,0 0 0,0 1-1,-1-1 1,1 0 0,0 1 0,0-1 0,0 1 0,-1-1-1,1 0 1,0 0 0,-1 1 0,1-1 0,0 0-1,-1 1 1,1-1 0,0 0 0,-1 0 0,1 0 0,-1 1-1,1-1 1,0 0 0,-1 0 0,1 0 0,-1 0 0,1 0-1,0 0 1,-1 0 0,1 0 0,-1 0 0,1 0 0,-1 0-1,1 0 1,0 0 0,-1 0 0,1 0 0,-1 0 2,11 3-16,0 0-1,1 0 1,-1-1 0,1 0 0,0-1 0,-1 0 0,1 0 0,0-1 0,-1-1 0,1 0 0,0 0 0,-1-1-1,1-1 1,9-3 16,5 0-53,-2-2 0,1 0-1,-1-2 1,0-1 0,8-6 53,-11 7-2365,-1 5 207</inkml:trace>
  <inkml:trace contextRef="#ctx0" brushRef="#br0" timeOffset="227830.786">26875 3411 8066,'-16'4'7366,"18"24"-6919,1-26-427,-1 0 0,1-1 0,-1 1-1,1 0 1,0-1 0,-1 0 0,1 1-1,0-1 1,0 0 0,0-1-1,0 1 1,0 0 0,0-1 0,0 0-1,0 0 1,0 0 0,0 0 0,0 0-20,30 4 94,0 11-131,-31-13 22,0-1-1,1 1 1,0 0-1,0-1 1,-1 1-1,1-1 1,0 0-1,0 0 1,0 0-1,0 0 1,0-1-1,0 1 1,1-1-1,-1 0 1,0 0-1,0 0 1,0 0-1,0 0 1,0-1-1,0 1 1,0-1-1,0 0 1,0 0-1,0 0 1,0 0-1,0-1 1,0 1-1,-1-1 1,1 0-1,0 0 16,11-12-2537,5 2 129</inkml:trace>
  <inkml:trace contextRef="#ctx0" brushRef="#br0" timeOffset="228187.503">27257 3390 6105,'11'-3'7083,"-20"8"-4193,1-2-2806,0 0 0,0 0 0,0 1 0,0 0 0,1 0 0,-1 1 0,1 0-1,0 0 1,0 1 0,1-1 0,0 1 0,0 1 0,-3 3-84,9-10 0,-1 1 1,1-1-1,-1 0 0,1 1 1,-1-1-1,1 0 1,-1 1-1,1-1 0,-1 1 1,1-1-1,-1 1 0,1-1 1,0 1-1,-1-1 0,1 1 1,0-1-1,-1 1 1,1 0-1,0-1 0,0 1 1,0-1-1,0 1 0,-1 0 1,1-1-1,0 1 0,0 0 1,0-1-1,0 1 0,1 0 1,-1-1-1,0 1 1,0-1-1,0 1 0,0 0 1,1-1-1,-1 1 0,0-1 1,0 1-1,1-1 0,-1 1 1,0 0-1,1-1 1,-1 0-1,1 1 0,-1-1 1,1 1-1,-1-1 0,1 1 1,-1-1-1,1 0 0,-1 1 1,1-1-1,0 0 1,-1 0-1,1 1 0,-1-1 1,1 0-1,0 0 0,39-7 56,-13-4-14,-20 7-39,-1 1 0,1 0 0,0 0 0,0 0 0,0 1 0,0 0 0,1 1 0,-1-1 0,0 1 0,1 1 0,-1-1 0,1 1 0,-1 1 0,0-1 0,1 1 0,0 1-3,-7-1-7,0 1 0,1-1 1,-1 1-1,0-1 0,0 1 0,0-1 1,0 1-1,0 0 0,0 0 1,0 0-1,0-1 0,-1 1 1,1 0-1,-1 0 0,0 0 0,1 0 1,-1 0-1,0 0 0,0 0 1,0 0-1,0 0 0,0 0 0,-1 0 1,1 0-1,-1 0 0,1 0 1,-1 0-1,0-1 0,0 1 1,0 0-1,0 0 0,0-1 0,0 1 1,0-1-1,0 1 0,-1 0 7,-4 9 49,0 0-1,-1 0 1,0-1 0,-1 0-1,0 0 1,-1-1-1,-6 6-48,13-14 18,1 1 0,-1-1 0,0 0 0,0 0 0,0 0 0,0 0 0,0 0 0,0-1 0,0 1 0,0-1 0,-1 1 0,1-1 0,0 0 0,0 1 0,0-1 0,-1 0 0,1 0 0,0-1 0,0 1 0,0 0 0,0-1 0,0 0 0,-1 1 0,1-1 0,-1-1-18,2 1-73,1 1 0,-1-1 0,0 0 0,1 0 0,0 1 0,-1-1 0,1 0 0,-1 0 0,1 0 0,0 0 1,0 0-1,0 0 0,-1 0 0,1 1 0,0-1 0,0 0 0,0 0 0,0 0 0,1 0 0,-1 0 0,0 0 0,0 0 0,0 0 0,1 0 0,-1 1 0,1-1 1,-1 0-1,0 0 0,1 0 0,-1 1 0,1-1 0,0 0 0,-1 0 0,1 1 0,0-1 0,-1 1 0,1-1 0,0 0 0,0 1 0,-1-1 0,1 1 1,0 0 72,18-17-2522</inkml:trace>
  <inkml:trace contextRef="#ctx0" brushRef="#br0" timeOffset="228664.616">27571 3422 8930,'-69'35'5726,"65"-32"-5680,0 0 1,0 0-1,1 0 1,-1 0-1,1 1 1,0 0-1,0-1 1,0 1-1,0 0 1,1 0-1,-1 1 1,1-1 0,0 0-1,0 1 1,1 0-1,-1-1 1,1 1-1,0 0 1,1-1-1,-1 1 1,1 0-1,0 3-46,0-7 12,0 1 0,0-1 0,0 1 0,0 0 0,1-1 0,-1 1-1,1-1 1,-1 1 0,1-1 0,0 1 0,-1-1 0,1 1 0,0-1 0,0 0-1,0 1 1,0-1 0,0 0 0,0 0 0,0 0 0,1 0 0,-1 0 0,0 0-1,1 0 1,-1 0 0,1 0 0,-1-1 0,1 1 0,-1 0 0,1-1 0,-1 1-1,1-1 1,-1 0 0,1 0 0,0 1 0,-1-1 0,1 0 0,-1 0-1,2-1-11,59-20 222,-37 6-154,-2-1 0,0-2 0,0 0 0,-2-2 1,0 0-1,15-20-68,-30 31 9,-1 0 1,0 0-1,-1 0 0,1 0 1,-2-1-1,1 1 0,-1-1 1,-1 0-1,0 0 1,0 0-1,-1 0 0,0-1 1,-1-5-10,-12-132 33,11 142-33,-18-86-28,19 90 24,0 0 1,-1 0 0,1 0 0,0 0 0,-1 0-1,1 0 1,-1 0 0,1 0 0,-1 0 0,0 0-1,0 1 1,0-1 0,0 0 0,0 1 0,0-1-1,-1 0 1,1 1 0,0 0 0,-1-1-1,1 1 1,-1 0 0,0 0 0,1 0 0,-1 0-1,0 0 1,0 0 0,0 0 0,1 0 0,-1 1-1,0-1 1,0 1 0,0-1 0,0 1 0,0 0-1,0 0 1,0 0 0,0 0 0,0 0 0,0 0-1,0 1 1,0-1 0,-1 1 3,-4 6-12,1 0 0,0 0-1,0 1 1,1 0 0,0 0 0,0 0 0,1 0 0,0 1-1,1 0 1,-1-1 0,2 1 0,-1 1 0,1 0 12,-4 9-13,-59 204 87,65-221-66,-1 0 1,0-1-1,1 1 1,-1 0-1,0 0 1,1 0-1,0 0 1,0-1-1,-1 1 1,1 0 0,0 0-1,0 0 1,1 0-1,-1 0 1,0 0-1,1 0 1,-1-1-1,1 1 1,-1 0-1,1 0 1,0-1 0,0 1-1,0 0 1,0-1-1,0 1 1,0-1-1,0 1 1,1-1-1,-1 1 1,0-1-1,1 0 1,-1 0 0,1 0-1,0 0 1,-1 0-1,1 0 1,0 0-1,-1 0 1,1-1-1,0 1 1,0-1-1,0 1 1,0-1 0,0 0-1,-1 0 1,1 0-1,0 0 1,0 0-1,0 0 1,0 0-1,0-1 1,0 1-1,-1 0 1,1-1-9,136-5 231,-136 7-236,1 1 0,-1 0 1,0 1-1,0-1 1,0 0-1,0 1 0,0-1 1,0 1-1,-1-1 1,1 1-1,-1 0 0,0 0 1,0 0-1,0 0 1,0 0-1,0 0 0,-1 0 1,1 0-1,-1 0 0,0 0 1,0 0-1,0 0 1,0 0-1,-1 0 0,1 0 1,-1 0-1,1 0 1,-1 0-1,0 0 0,-2 2 5,1 9 15,2-13-16,-1 0 1,1 0-1,0 0 0,-1 0 1,1 0-1,0 0 1,0 0-1,-1 0 0,1 0 1,0 1-1,0-1 1,0 0-1,0 0 1,0 0-1,1 0 0,-1 0 1,0 0-1,0 0 1,1 0-1,-1 0 0,1 0 1,-1 0-1,1 0 1,-1 0-1,1 0 0,-1 0 1,1-1-1,0 1 1,-1 0-1,1 0 1,0-1-1,0 1 0,0 0 1,0-1-1,0 1 1,0-1-1,-1 1 0,1-1 1,0 1-1,0-1 1,1 0-1,-1 1 1,0-1-1,0 0 0,0 0 1,0 0-1,0 0 1,0 0-1,0 0 0,0 0 1,0 0-1,0 0 1,0-1-1,0 1 1,0 0-1,0-1 0,0 1 1,0-1-1,0 1 1,0-1-1,0 1 0,0-1 1,0 0-1,0 0 1,6-4-546,0 0 0,0 0-1,0-1 1,-1 0 0,0-1-1,0 1 1,0-1 0,-1-1-1,4-6 547,6-22-3371</inkml:trace>
  <inkml:trace contextRef="#ctx0" brushRef="#br0" timeOffset="229105.072">27958 2829 9202,'-6'8'2838,"-9"77"851,10 61-3139,5-85-277,3 116-143,-2-171-126,-2 1 4,1 0 0,1 1 0,-1-1 0,1 0 0,0 0 0,1 0 0,0 1 0,0-1 0,0-1 0,1 1 0,0 0 0,0-1 0,1 1 0,0-1 0,0 0 0,0 0 0,1-1 0,0 1 0,0-1 0,5 4-8,-6-8 19,1 0-1,-1-1 1,0 0-1,1 1 1,-1-1-1,1-1 1,-1 1-1,0-1 1,1 1-1,-1-1 1,0-1-1,0 1 1,1 0-1,-1-1 1,0 0-1,-1 0 1,1 0-1,0-1 1,0 1-1,-1-1 1,0 0-1,1 0 1,-1 0-1,0 0 1,-1-1-1,1 1 1,0-1-1,-1 1 1,0-1-1,0 0 1,0-1-19,26 30-106,-22-22 124,0-1 0,0 0 0,0-1 0,1 0-1,-1 0 1,0 0 0,0 0 0,1-1 0,-1 0-1,0-1 1,1 1 0,-1-1 0,0 0 0,0-1-1,1 0 1,-1 0 0,4-2-18,-6 3 13,87-36 206,-83 37-233,-18 16-15,-5 14 7,15-29 19,0 0 1,0 0-1,0 0 0,1-1 1,-1 1-1,0 0 1,1 0-1,-1-1 1,0 1-1,1 0 0,-1 0 1,1-1-1,-1 1 1,1-1-1,-1 1 1,1 0-1,-1-1 0,1 1 1,0-1-1,-1 1 1,1-1-1,0 1 0,0-1 1,-1 0-1,1 1 1,0-1-1,0 0 1,-1 0-1,1 0 0,0 1 1,0-1-1,0 0 1,-1 0-1,1 0 0,0 0 1,0 0-1,0 0 1,0-1-1,-1 1 1,1 0-1,0 0 0,0 0 1,-1-1-1,1 1 3,34-16-830,-20 5-1908,-5 0 30</inkml:trace>
  <inkml:trace contextRef="#ctx0" brushRef="#br0" timeOffset="229651.338">28453 3416 5865,'-31'83'6597,"28"-70"-6388,0-1 0,1 0 0,0 1 0,1-1 0,0 1 0,1-1 0,0 1 0,1-1 0,2 6-209,48 135 683,-44-191 901,2-1-1229,2-1 0,1 2 0,3 0 1,9-18-356,-6 18 25,9-15-3,-3-2 1,15-53-23,-16 13 19,-4-1 0,-1-28-19,-14 103-17,-1 28-42,-6 200-16,-2-15 142,5-192-66,-1 1 0,1 0 1,0-1-1,0 1 1,0 0-1,0-1 1,0 1-1,0 0 1,0-1-1,0 1 1,0 0-1,0-1 1,0 1-1,0 0 1,1-1-1,-1 1 1,0-1-1,0 1 1,1 0-1,-1-1 1,1 1-1,-1-1 1,0 1-1,1-1 1,-1 1-1,1-1 1,-1 1-1,1-1 1,-1 0-1,1 1 0,-1-1 1,1 1-1,0-1 1,-1 0-1,1 0 1,-1 1-1,1-1 1,0 0-1,-1 0 1,1 0-1,0 0 1,-1 0-1,1 0 1,0 0-1,-1 0 1,1 0-1,0 0-1,12 2 23,84 17 57,-81-15-75,-12-4-9,0 1-1,1 0 1,-1 0-1,0 1 1,0-1-1,0 1 1,0 0 0,0 0-1,0 0 1,-1 1-1,1-1 1,-1 1 0,3 1 4,-7-2 5,1 0 0,0-1 0,0 1 0,-1-1 0,1 1 0,-1-1 0,1 1 0,-1-1 1,0 1-1,0-1 0,0 1 0,1-1 0,-1 0 0,0 1 0,-1-1 0,1 0 1,0 0-1,0 0 0,0 0 0,-1 0 0,1 0 0,-1 0 0,1 0 0,0-1 1,-1 1-1,0 0 0,1-1 0,-1 1 0,1-1 0,-2 0-5,-1 3 72,-16 7 231,12-4-40,-1-1-1,0 0 1,-1 0-1,1-1 0,-1-1 1,0 0-1,0 0 0,0-1 1,0 0-1,-6 0-262,16-2-1,-1 0-1,0 0 1,0 0-1,0 0 1,0 0-1,1 0 0,-1-1 1,0 1-1,0 0 1,0 0-1,1-1 1,-1 1-1,0-1 1,1 1-1,-1-1 1,0 1-1,1-1 1,-1 1-1,0-1 0,1 1 1,-1-1-1,1 0 1,-1 1-1,1-1 1,-1 0-1,1 0 1,0 1-1,-1-1 1,1 0-1,0 0 1,0 0-1,0 1 1,-1-2 1,2-7-1089</inkml:trace>
  <inkml:trace contextRef="#ctx0" brushRef="#br0" timeOffset="230497.005">29396 2822 9506,'-50'0'6160,"48"0"-6091,-1 0 0,1 1 0,-1-1 0,0 1 0,1 0 0,-1 0 0,1 0 0,0 0 0,-1 0 0,1 0 0,0 1 0,0-1 0,0 1 0,-1 0 0,2 0 0,-1-1 0,0 1 0,0 0 0,1 0-1,-1 1 1,1-1 0,-1 0 0,1 1 0,0-1 0,0 0 0,0 1 0,0-1 0,0 3-69,-2 2 119,-13 28 53,2 1 0,1 0 0,2 0 0,1 2 0,2 0-172,-20 96 149,6-50-81,34-73 36,25 9-123,21 22-62,-55-37 79,-2-5 1,0 1 0,0 0-1,0 0 1,0-1 0,0 1 0,0 0 0,-1 0 0,1 0-1,0 0 1,-1 0 0,1 0 0,-1 0 0,1 1 0,-1-1 0,1 0-1,-1 0 1,0 0 0,1 0 0,-1 1 0,0-1 0,0 0-1,0 0 1,0 1 0,0-1 0,0 0 0,0 0 0,-1 0-1,1 1 1,0-1 0,-1 0 0,1 0 0,-1 0 0,1 0 0,-1 0-1,1 0 1,-1 0 0,0 1 1,-6 5 179,-1 1 0,1-1 0,-1-1 0,0 0 0,-1 0 0,0 0 0,0-1 0,-3 1-179,4-2 162,40-1 2,63-46-224,-1-16-214,-71 26 80,-23 32 189,0 1 0,-1-1 0,1 1 0,0-1 0,0 1 0,-1-1 0,1 1 0,0-1 1,-1 1-1,1-1 0,-1 1 0,1 0 0,0-1 0,-1 1 0,1 0 0,-1-1 0,1 1 1,-1 0-1,1 0 0,-1-1 0,1 1 0,-1 0 0,1 0 0,-1 0 0,0 0 0,1 0 1,-1 0-1,1 0 0,-1 0 0,1 0 0,-1 0 0,1 0 0,-1 0 0,0 0 0,1 0 1,-1 0-1,1 1 0,-1-1 0,1 0 0,-1 0 0,1 1 0,-1-1 0,1 0 0,-1 1 1,1-1-1,0 0 0,-1 1 0,1-1 0,0 1 0,-1-1 0,1 1 0,0-1 0,-1 1 1,1-1-1,0 1 0,0-1 0,0 1 0,-1-1 0,1 1 0,0-1 0,0 1 0,0-1 1,0 1-1,0 0 0,0-1 0,0 1 5,-1 0-2,-1 1 0,1-1 0,0 1 0,-1-1 0,1 1 0,0-1 0,0 1 1,0 0-1,1 0 0,-1-1 0,0 1 0,1 0 0,-1 0 0,1 0 0,-1 0 0,1 0 0,0 0 0,0 0 1,0 0-1,0-1 0,0 1 0,0 0 0,0 0 0,1 0 0,-1 0 0,1 0 0,0 0 0,-1-1 0,1 1 0,0 0 1,0 0-1,0-1 0,0 1 0,0-1 0,1 1 0,-1-1 0,0 1 0,1-1 0,-1 0 0,1 1 0,-1-1 0,1 0 1,0 0-1,-1 0 0,1-1 0,1 2 2,6-1 24,1 0 0,-1-1 0,1 0 0,0 0-1,-1-1 1,1 0 0,-1-1 0,0 0 0,1 0 0,-1-1 0,0 0 0,0-1 0,0 0 0,-1 0 0,0-1 0,8-5-24,-9 4 50,-20 21-128,12-14 76,1 1 0,-1 0 0,1-1 0,0 1 0,0 0 0,-1 0 0,1-1 0,0 1 0,0 0 1,1 0-1,-1-1 0,0 1 0,1 0 0,-1-1 0,1 1 0,-1 0 0,1-1 0,0 1 0,-1-1 0,1 1 1,0-1-1,0 1 0,0-1 0,0 1 0,1-1 0,-1 0 0,0 0 0,1 0 0,-1 0 0,0 0 0,1 0 1,-1 0-1,1 0 0,-1 0 0,1-1 0,0 1 0,-1 0 0,1-1 0,0 0 0,0 1 0,-1-1 0,1 0 1,0 0-1,1 0 2,30-1-4495,-23-2 1183</inkml:trace>
  <inkml:trace contextRef="#ctx0" brushRef="#br0" timeOffset="231087.297">29839 3357 8538,'-10'-6'5888,"-5"5"-4943,-55 72-131,69-70-797,0-1 0,0 1 1,1 0-1,-1 0 0,0-1 1,0 1-1,1 0 0,-1 0 1,0 0-1,1 0 0,-1 0 1,1 0-1,-1 0 0,1 0 1,-1 0-1,1 0 0,0 0 0,-1 1 1,1-1-1,0 0 0,0 0 1,0 0-1,0 0 0,0 0 1,0 1-1,0-1 0,1 0 1,-1 0-1,0 0 0,1 0 1,-1 0-1,1 0 0,-1 0 0,1 0 1,-1 0-1,1 0 0,-1 0 1,1 0-1,0 0 0,0 0 1,0-1-1,-1 1 0,1 0 1,0 0-1,0-1 0,0 1 1,0-1-1,0 1 0,0-1 1,0 1-1,0-1 0,0 1 0,1-1 1,-1 0-1,0 0 0,0 0 1,0 0-1,0 0 0,0 0 1,1 0-18,14-2 56,0-1-1,-1-1 1,1 0 0,0-1 0,-1-1 0,0 0 0,-1-1 0,1-1-1,6-5-55,-14 8 11,0 0-1,-1 0 1,1-1-1,-1 0 0,0 0 1,-1 0-1,1-1 1,-1 0-1,0 0 0,-1 0 1,0-1-1,0 0 1,-1 1-1,0-1 0,0-1 1,0 0-11,19-124 62,-22 132-61,4-156 22,-12 132-51,-1 48-11,-32 210-91,17-88 496,24-143-346,1 0 0,-1 0 1,1 0-1,0 0 0,0 1 1,0-1-1,0 0 0,0-1 0,0 1 1,0 0-1,0 0 0,1 0 1,-1-1-1,1 1 0,-1-1 0,1 1 1,0-1-1,0 0 0,-1 1 1,1-1-1,0 0 0,0 0 1,0 0-1,0 0 0,0-1 0,0 1 1,1-1-1,-1 1 0,0-1 1,0 0-1,0 0 0,1 0 0,-1 0 1,0 0-1,0 0 0,0 0 1,1-1-1,-1 1 0,0-1 0,0 0 1,0 0-1,0 1 0,0-1 1,0-1-1,0 1 0,0 0 0,0-1-20,-3 4 24,1-1-28,-1 1-1,0-1 1,1 0-1,-1 0 1,0 0 0,1 1-1,0-1 1,-1 0-1,1 1 1,0-1-1,0 1 1,0-1-1,-1 0 1,2 1 0,-1-1-1,0 0 1,0 1-1,0-1 1,1 0-1,-1 1 1,0-1 0,1 0-1,-1 1 1,1-1 4,5 1 6,0-1 0,0 0 0,0 0 0,0-1 1,0 0-1,0 0 0,0 0 0,0-1 0,0 1 0,0-2 1,0 1-1,0-1 0,3 0-6,-5 1 6,111-31-540,-115 43-7049,5-2 4965</inkml:trace>
  <inkml:trace contextRef="#ctx0" brushRef="#br0" timeOffset="231540.22">30387 2821 8594,'16'14'6258,"-10"15"-6497,-5-9 775,10 100 252,-6 0 0,-5 15-788,0-119 59,-1 1 1,0-1 0,-2 1-1,0-1 1,-1 0-1,0 0 1,-1 0-1,-1-1 1,-1 2-60,7-17 3,0 0 1,1 0-1,-1 0 1,1 0-1,-1 0 1,0-1-1,1 1 0,-1 0 1,1 0-1,-1 0 1,0 0-1,1 0 0,-1 1 1,1-1-1,-1 0 1,0 0-1,1 0 0,-1 0 1,1 0-1,-1 0 1,0 1-1,1-1 1,-1 0-1,0 0 0,1 1 1,-1-1-1,0 0 1,1 0-1,-1 1 0,0-1 1,0 0-1,1 1 1,-1-1-1,0 0 1,0 1-1,0-1 0,1 1 1,-1-1-1,0 0 1,0 1-1,0-1 0,0 1 1,0-1-1,0 0 1,0 1-1,0-1 0,0 1 1,0-1-1,0 0 1,0 1-1,0-1 1,0 1-1,0-1 0,-1 0 1,1 1-1,0-1 1,0 0-1,0 1 0,-1-1 1,1 0-1,0 1 1,0-1-1,-1 0 1,1 1-1,0-1 0,-1 0 1,1 0-1,0 1 1,-1-1-1,1 0-3,31-15 293,-26 13-249,33-26 163,-36 33 57,106-7 12,-80 0-208,-22 1-67,0 0 1,0 0 0,0 1-1,0 0 1,0 0 0,0 1-1,0-1 1,0 1 0,0 1-1,0-1 1,0 1 0,-1 0-1,3 1-1,-1 0-39,-1 0 0,1 0 0,0-1-1,0 0 1,0 0 0,0-1 0,0 0 0,0 0-1,0-1 1,0 1 0,1-2 0,-1 1-1,0-1 1,0 0 0,0-1 0,0 1 0,1-2 39,18-8-3049,-6-13 86</inkml:trace>
  <inkml:trace contextRef="#ctx0" brushRef="#br0" timeOffset="232039.57">31046 3429 12795,'22'-9'4873,"10"8"-4313,12-2-96,8-5-120,13 2-176,-7 6-888,-4-11-3145</inkml:trace>
  <inkml:trace contextRef="#ctx0" brushRef="#br0" timeOffset="233208.085">26450 4091 7450,'-55'-16'5610,"-2"36"-3536,46-13-1969,1 1-1,-1 0 1,2 0 0,-1 1-1,1 1 1,0 0 0,1 0-1,1 0 1,-1 1 0,-4 10-105,11-19 2,0-1 0,0 0 0,0 1 0,0-1 0,0 1 0,1-1 0,-1 1 0,1-1 0,-1 1 0,1-1 0,-1 1 0,1 0 0,0-1 0,0 1 0,0-1 0,0 1 0,0 0 1,0-1-1,0 1 0,0 0 0,1-1 0,-1 1 0,1-1 0,-1 1 0,1-1 0,0 1 0,-1-1 0,1 1 0,0-1 0,0 0 0,0 1 0,0-1 0,0 0 0,0 0 0,0 0 0,1 0 0,-1 0 0,0 0 0,1 0 0,-1 0 0,1 0 1,-1-1-1,1 1 0,-1 0 0,1-1 0,-1 1 0,1-1 0,0 0 0,0 0-2,7 2 17,1-2 1,0 1-1,0-1 0,-1-1 1,1 0-1,0 0 0,-1-1 1,1 0-1,-1 0 0,1-1 1,-1-1-1,0 1 1,6-5-18,49-14 93,-61 21-95,-1 0 1,1 0-1,0 1 1,0-1-1,0 1 1,-1 0 0,1 0-1,0 0 1,0 0-1,0 0 1,0 1-1,-1-1 1,1 1 0,0 0-1,0 0 1,-1 0-1,1 0 1,-1 0 0,1 1-1,-1-1 1,1 1-1,-1 0 1,0-1-1,0 1 1,0 0 0,0 0-1,0 0 1,0 1-1,0-1 1,0 1 1,5 10-4,-1 1 0,0 0 0,-1 0 0,-1 0 0,0 0 0,0 1 0,-2-1 0,0 1 0,-1 0 0,0 0 0,-1 0 0,0 0 0,-2 6 4,-28 185 425,11-139-66,19-66-339,0 0 0,0 1 0,0-1-1,0 0 1,0 1 0,-1-1 0,1 0 0,0 1 0,-1-1 0,1 0 0,-1 0-1,0 1 1,1-1 0,-1 0 0,0 0 0,0 0 0,0 0 0,0 0-1,1 0 1,-1 0 0,-1 0 0,1 0 0,0-1 0,0 1 0,0 0-1,0-1 1,0 1 0,-1-1 0,1 1 0,0-1 0,-1 1 0,1-1-1,0 0 1,-1 0 0,1 0 0,0 0 0,-1 0 0,1 0 0,0 0 0,-1 0-1,1 0 1,0 0 0,-1-1 0,1 1 0,0-1 0,0 1 0,-1-1-1,1 1 1,0-1 0,0 0 0,0 0 0,0 0 0,0 1 0,0-1-1,0 0 1,0 0 0,0 0 0,0 0 0,0-1 0,1 1 0,-1 0 0,0 0-1,1 0 1,-1-1 0,1 1 0,-1-1-20,-26-149 428,24 133-418,0 1-1,2 0 1,0-1 0,1 0-1,0 1 1,2-1-1,0 1 1,1-1 0,1-1-10,-1 14 0,1-1 0,0 1-1,1-1 1,-1 1 0,1 1 0,0-1 0,0 1 0,0-1 0,1 2 0,0-1 0,-1 0 0,1 1 0,1 0 0,-1 1-1,0-1 1,1 1 0,-1 1 0,1-1 0,-1 1 0,1 0 0,0 0 0,4 1 0,20-7-4,-11 2 3,0 0 0,-1-1 0,1-2 0,-2 0 0,1-1-1,-1 0 1,0-2 0,-1 0 0,-1-1 0,1 0 0,-2-2 0,0 0-1,-1 0 1,0-2 0,8-12 1,-6-30 69,-16 57-67,0 0-1,0-1 0,0 1 0,0 0 1,-1-1-1,1 1 0,-1 0 1,1 0-1,-1-1 0,1 1 0,-1 0 1,0 0-1,0 0 0,0 0 0,1 0 1,-1 0-1,0 0 0,0 0 0,0 0 1,0 0-1,-1 0 0,1 1 1,0-1-1,0 0 0,0 1 0,-1-1 1,1 1-1,0-1 0,0 1 0,-1 0 1,1 0-1,0-1 0,-1 1 0,1 0 1,-1 0-1,1 0 0,0 1 1,-1-1-1,0 0-1,-6 2-5,1 0 1,0 0-1,0 1 1,0 0-1,0 0 1,0 1-1,1 0 1,-1 0-1,1 0 1,0 1-1,0 0 1,1 0-1,-1 1 1,1-1-1,0 1 0,1 0 1,-1 1-1,1-1 1,1 1-1,-1-1 1,1 1-1,0 0 1,1 1-1,-1-1 1,1 0-1,1 1 1,0-1-1,0 1 1,0-1-1,1 1 1,0 6 4,0-12-2,0 0 0,0 0 0,0 0 0,1 0 0,-1 0 0,0 0 0,1 0 0,-1 0 0,1-1 0,0 1 1,0 0-1,0 0 0,0 0 0,0-1 0,0 1 0,0 0 0,0-1 0,0 1 0,1-1 0,-1 0 0,1 1 0,-1-1 0,1 0 1,0 0-1,-1 0 0,1 0 0,0 0 0,0 0 0,0-1 0,0 1 0,0 0 0,-1-1 0,1 0 0,0 1 0,0-1 0,1 0 2,5 0-115,0-1 1,0 0-1,-1 0 0,1 0 0,0-1 0,-1 0 0,1-1 0,-1 0 0,0 0 0,0 0 0,0-1 0,0 0 1,0 0-1,-1-1 0,0 0 0,0 0 0,0 0 0,1-4 115,51-76-4556,-36 35 1541</inkml:trace>
  <inkml:trace contextRef="#ctx0" brushRef="#br0" timeOffset="233558.979">27046 3951 8618,'-37'59'6187,"6"37"-4633,30-93-1532,1 0-1,0 0 0,0 0 0,0 0 0,0 0 0,1 0 0,-1 0 0,1 0 0,0 0 0,0 0 0,0 0 0,0-1 0,0 1 0,0 0 0,1-1 0,0 1 0,-1-1 1,1 1-1,0-1 0,0 0 0,0 0 0,0 0 0,1 0 0,-1 0 0,0 0 0,1-1 0,0 1 0,-1-1 0,1 0 0,0 1 0,0-1 0,-1-1 0,1 1 0,0 0 1,0-1-1,0 1 0,0-1 0,1 0-21,100-24 290,-94 21-268,-9 2-22,1 0 0,0 0 1,-1 0-1,1 0 0,0 0 1,0 1-1,-1-1 0,1 0 1,0 1-1,0-1 1,0 1-1,0 0 0,0 0 1,0 0-1,0 0 0,0 0 1,0 0-1,-1 0 0,1 1 1,0-1-1,0 1 0,0-1 1,0 1-1,0 0 0,-1-1 1,1 1-1,0 0 0,-1 0 1,1 0-1,0 1 1,-1-1-1,0 0 0,1 1 1,-1-1-1,0 0 0,1 1 1,-1 0-1,0-1 0,0 1 1,-1 0-1,1-1 0,1 3 0,-2 1 59,1 1 0,-1-1-1,0 1 1,0-1-1,-1 1 1,0-1-1,0 1 1,0-1 0,0 1-1,-1-1 1,0 0-1,0 0 1,0 0 0,-1 0-1,0 0 1,0-1-1,0 1 1,0-1-1,-1 0 1,0 1 0,1-2-1,-2 1 1,1 0-1,0-1 1,-1 0 0,1 0-1,-1 0 1,-2 0-59,-2 1 168,-1 0 0,0-1 1,0 0-1,0-1 0,-1 0 1,1 0-1,-1-1 0,1 0 0,-1-1 1,1-1-1,-1 1 0,1-2 1,0 1-1,-1-2 0,-7-1-168,19 3-21,-1 1-1,0 0 0,0 0 0,0 0 1,0-1-1,0 1 0,1 0 1,-1 0-1,0 0 0,0-1 1,0 1-1,0 0 0,0 0 0,0-1 1,0 1-1,0 0 0,0 0 1,0-1-1,0 1 0,0 0 0,0 0 1,0-1-1,0 1 0,0 0 1,0 0-1,0 0 0,0-1 0,0 1 1,-1 0-1,1 0 0,0-1 1,0 1-1,0 0 0,0 0 1,0 0-1,-1 0 0,1-1 0,0 1 1,0 0-1,0 0 0,-1 0 1,1 0-1,0 0 0,0-1 22,23 0-1355,-7 1 561,0-1 0,0-1-1,0 0 1,-1-1 0,0-1-1,1-1 1,-1 0 0,3-2 794,25-17-2185</inkml:trace>
  <inkml:trace contextRef="#ctx0" brushRef="#br0" timeOffset="233849.606">27343 4127 5961,'5'-22'3721,"-2"6"-336,-9 21-1233,0 19-975,-5-6-585,5 10-280,2-4-192,5-3-48,-1-13-8,8 7-8,-7-9-24,5-1-192,0-7-136,4-5-168,2-6 496,4-11-3585,1 3 1424</inkml:trace>
  <inkml:trace contextRef="#ctx0" brushRef="#br0" timeOffset="234061.859">27451 4142 7514,'4'12'2298,"-4"-11"-2151,0 1 1,0-1 0,0 0-1,0 1 1,1-1 0,-1 0-1,0 1 1,1-1 0,-1 0-1,1 0 1,-1 0 0,1 0-1,0 1 1,0-1 0,-1 0-1,1 0 1,0 0 0,0 0-1,0-1 1,0 1 0,0 0-1,0 0 1,0 0 0,1-1-1,-1 1 1,0-1 0,0 1-1,0-1 1,1 1 0,-1-1-1,0 0 1,1 0 0,-1 1 0,1-1-149,10 0 118,-1-1-1,1 0 0,0 0 0,0-2 0,-1 1 0,0-1 0,1-1 0,7-3-116,-16 6 31,1-1-1,0 1 1,0-1 0,-1 0 0,1 0 0,-1-1 0,1 1 0,-1-1 0,0 1 0,0-1-1,0 0 1,-1 0 0,1 0 0,-1-1 0,1 1 0,-1-1 0,0 1 0,0-1 0,-1 0-1,1 1 1,-1-1 0,0 0 0,0 0 0,0 0 0,0-1-31,-1 4 21,0 0 0,0 1 0,0-1-1,0 1 1,0-1 0,0 0 0,0 1 0,0-1 0,0 1 0,0-1 0,-1 0 0,1 1 0,0-1-1,0 1 1,0-1 0,-1 1 0,1-1 0,0 1 0,-1-1 0,1 1 0,0-1 0,-1 1-1,1-1 1,-1 1 0,1 0 0,-1-1 0,1 1 0,-1 0 0,1-1 0,-1 1 0,1 0 0,-1 0-1,1 0 1,-1-1 0,0 1 0,1 0 0,-1 0 0,1 0 0,-1 0 0,0 0 0,1 0-1,-1 0 1,1 0 0,-1 0 0,0 0 0,1 0 0,-1 1 0,1-1 0,-1 0 0,1 0 0,-1 0-1,1 1 1,-1-1 0,1 0 0,-1 1 0,1-1 0,-1 1 0,1-1 0,-1 0-21,-29 21 563,25-16-545,0 0 0,0 1 0,1 0 0,-1-1-1,1 1 1,1 1 0,-1-1 0,1 0 0,0 1 0,1 0-1,0 0 1,0-1 0,0 1 0,1 1 0,0-1-1,0 0 1,1 0 0,-1 0 0,2 3-18,-1-9 3,0 1 0,0-1 0,1 1 0,-1-1 0,0 1 1,1-1-1,-1 1 0,1-1 0,0 1 0,-1-1 0,1 0 0,0 1 0,0-1 0,0 0 0,0 0 0,0 0 0,0 0 1,0 0-1,0 0 0,0 0 0,1 0 0,-1 0 0,0 0 0,1-1 0,-1 1 0,0 0 0,1-1 0,-1 0 1,1 1-1,-1-1 0,1 0 0,-1 1 0,1-1 0,-1 0 0,1 0 0,-1 0 0,1 0 0,-1-1 0,1 1 1,-1 0-1,1-1 0,-1 1 0,1-1-3,62-26 171,33-16-687,-117 43-5985,9-7 3684</inkml:trace>
  <inkml:trace contextRef="#ctx0" brushRef="#br0" timeOffset="234241.944">27462 3847 7994,'-8'13'2672,"4"-11"369,5-2-2161,5-3-440,3 3-240,3-3-104,4 4 8,0 1 2409,4 4-5578,3 1 2697</inkml:trace>
  <inkml:trace contextRef="#ctx0" brushRef="#br0" timeOffset="234497.748">27994 3775 9386,'0'-4'2913,"-3"13"511,-4 18-2511,1 13-489,-2 16-160,-1 4-64,4 12-24,2-7-8,5-9-56,5-10-8,3-8-32,2-14 8,-2-7-64,-10-11-304,0-5 1488,-10-7-4857,-15-9 1809</inkml:trace>
  <inkml:trace contextRef="#ctx0" brushRef="#br0" timeOffset="234779.813">27849 4061 8090,'9'-5'2552,"1"0"449,7-1-2153,15-1-336,9-1-256,14-4-24,7-2 24,9 8-3344,-6 3 1087</inkml:trace>
  <inkml:trace contextRef="#ctx0" brushRef="#br0" timeOffset="235087.534">28507 3986 8522,'2'-9'2968,"-4"12"361,-1 12-2201,3 11-663,-1 4-185,-2 7-208,3 4-40,1-5 16,4-1-16,-1-9 24,2-8-88,-3-10-224,-1-10-273,-10-8-2863,-7-3 623</inkml:trace>
  <inkml:trace contextRef="#ctx0" brushRef="#br0" timeOffset="235389.404">28328 4114 8698,'-6'-2'2656,"9"2"497,11-3-2529,18-9-112,10-3-312,22-9-72,-16 8 208,2 1 3017,55-6-6585</inkml:trace>
  <inkml:trace contextRef="#ctx0" brushRef="#br0" timeOffset="236111.237">28971 3839 8146,'7'-8'2784,"-1"15"225,-2 5-2193,4 16-416,-1 10-304,1 19 32,-7 5 16,-1 9-8,-3-13-24,0-5-24,0-17-32,3-13 16,2-11-56,-2-10-312,-5-10 944,-4-12-3856,-6-12 1271</inkml:trace>
  <inkml:trace contextRef="#ctx0" brushRef="#br0" timeOffset="236844.412">28773 3856 8082,'47'-38'5655,"31"-6"-5271,-49 29 129,-21 10-470,0 0 1,0 0-1,0 1 0,1 1 1,-1-1-1,1 1 1,0 1-1,0-1 1,0 1-1,0 1 0,0 0 1,0 0-1,0 1 1,1 0-1,-1 1 1,0 0-1,0 0 0,0 1 1,0 0-1,0 1 1,0 0-1,-1 0 1,1 1-1,-1 0 0,3 2-43,-9-4 50,0 0 0,0 0 0,0 1 0,0-1 0,0 1 0,-1-1 0,1 1 0,-1 0 0,0 0 0,0 0 0,0 0 0,0 0 0,0 0 0,0 0 0,-1 0 0,0 0 0,0 0 0,0 0 0,0 0 0,0 0 0,0 0 0,-1 0 0,1 0 0,-1 0 0,0 0 0,0 0 0,0 0 0,0 0 0,-1 0 0,1-1 0,-2 2-50,-11 31 398,-2-1-1,-2-1 1,-1 0 0,-2-2-1,-22 27-397,41-56 13,0-1-1,0 1 0,0-1 0,0 1 1,0 0-1,0 0 0,1 0 0,-1 0 1,1 0-1,-1 0 0,1 1 0,0-1 1,0 0-1,0 1 0,0-1 0,0 1 1,0-1-1,1 1 0,-1-1 0,1 1 1,0 0-1,0-1 0,0 1 0,0-1 1,0 1-1,1 0 0,-1-1 0,1 1 1,-1-1-1,1 1 0,0-1 1,0 0-1,0 1 0,0-1 0,1 0 1,-1 1-1,1-1 0,-1 0 0,1 0 1,0 0-1,-1-1 0,1 1 0,2 1-12,6 3-252,1-1-1,0 0 1,-1 0-1,2-1 0,-1-1 1,0 0-1,1 0 1,-1-1-1,1-1 1,0 0-1,-1 0 0,1-1 1,0-1-1,1 0 253,-3 1-457,-8 0 262,1 0-1,0 0 1,-1 0-1,1 0 0,0-1 1,-1 1-1,1-1 1,-1 0-1,1 1 1,-1-1-1,1-1 0,-1 1 1,0 0-1,1 0 1,-1-1-1,0 1 1,0-1-1,0 0 0,0 0 1,0 0-1,-1 0 1,1 0-1,0 0 0,-1 0 1,1 0-1,-1-2 196,29-76-5525,4 52 14311,-33 26-8687,0 1 0,-1-1 0,1 1-1,-1-1 1,0 0 0,0 1 0,1-1 0,-1 0 0,0 1-1,0-1 1,-1 0 0,1 1 0,0-1 0,-1 0 0,1 1-1,0-1 1,-1 0 0,0 1 0,1-1 0,-1 1 0,0-1-1,0 1 1,0 0 0,0-1 0,0 1 0,0 0 0,0 0-1,-1-1 1,1 1 0,0 0 0,-1 0 0,1 0 0,-1 1 0,1-1-1,-1 0 1,1 1 0,-1-1 0,1 0 0,-1 1 0,0 0-1,1-1 1,-1 1 0,0 0 0,-1 0-99,1 2 14,0 1 0,0-1 0,0 1 0,0 0 1,1-1-1,-1 1 0,1 0 0,0 0 0,-1 0 0,1 0 0,0 0 1,1 1-1,-1-1 0,1 0 0,-1 0 0,1 0 0,0 1 0,0-1 1,0 0-1,1 0 0,-1 1 0,1-1-14,-1 8 16,0-8-12,-1 0 1,1 1 0,0-1 0,0 1 0,0-1-1,1 1 1,-1-1 0,1 1 0,0-1-1,0 0 1,0 1 0,0-1 0,0 0 0,1 0-1,-1 0 1,1 0 0,0 0 0,0 0 0,0 0-1,1-1 1,-1 1 0,1-1 0,-1 1-1,1-1 1,0 0 0,0 0 0,-1 0 0,2-1-1,-1 1-4,60-25 91,-53 16-65,1 0 1,-1-1-1,0 0 0,-1-1 1,0 0-1,0 0 1,-1-1-1,0 0 0,-1-1 1,0 0-1,-1 0 0,0 0 1,-1-1-1,0 0 0,-1 0 1,0 0-1,2-11-26,-9 16 124,-7 21-57,4-3-37,1-1 0,1 1 0,0-1-1,0 1 1,1 0 0,1 1 0,-1-1 0,2 0 0,0 1 0,0-1 0,1 1 0,0 1-30,1-12 5,-1 1 0,0-1 0,0 0 0,0 0 0,1 0 0,-1 0 0,0 0 0,1 0 1,-1 0-1,1 0 0,0 0 0,-1 0 0,1 0 0,0 0 0,-1 0 0,1-1 1,0 1-1,0 0 0,0 0 0,0-1 0,0 1 0,0 0 0,0-1 0,0 1 0,0-1 1,0 0-1,0 1 0,0-1 0,0 0 0,0 1 0,0-1 0,0 0 0,0 0 0,0 0 1,1 0-1,-1 0 0,0 0 0,0 0 0,0-1 0,0 1 0,0 0 0,0-1 0,0 1 1,0 0-1,0-1 0,0 0 0,0 1 0,1-1-5,40-33 55,-4-20-1273,-23 13-2992,-15 12 374</inkml:trace>
  <inkml:trace contextRef="#ctx0" brushRef="#br0" timeOffset="237132.468">29507 3910 9426,'-15'5'3097,"9"1"447,10-3-2367,12-11-849,12 7-8,6-5-456,7-3 448,-3 9-3881,-2 7 1121</inkml:trace>
  <inkml:trace contextRef="#ctx0" brushRef="#br0" timeOffset="237369.513">29768 3960 8514,'-31'28'5280,"0"32"-3669,28-52-1535,0-1 0,1 1 0,-1 0 0,2 0 0,-1 0 0,1 0 0,0 0 0,0 0 0,1 0 0,1 1 0,-1-1 0,1 0 0,0 0 0,1 0 0,1 5-76,-1-12 5,-1 1 0,0 0 0,1 0 0,-1-1 0,1 1 0,-1-1 0,1 1 1,0-1-1,-1 0 0,1 0 0,0 0 0,0 0 0,0 0 0,0 0 0,0 0 0,0-1 0,0 1 0,0-1 1,1 1-1,-1-1 0,0 0 0,0 0 0,0 0 0,0 0 0,1 0 0,-1 0 0,0-1 0,0 1 0,0-1 0,0 1 1,0-1-1,0 0 0,0 0 0,0 0 0,0 0 0,0 0 0,-1 0 0,1-1 0,0 1 0,-1-1 0,1 1 0,-1-1 1,2-1-6,9-8 31,-1-2 1,0 0 0,-1 0-1,0-1 1,-1 0-1,-1 0 1,0-1 0,-1 0-1,0-1 1,-2 0 0,2-7-32,-5 14 42,0 0 0,-1 0 0,0 0 0,-1-1 0,0 1 0,0 0 0,-1-1 0,-1 1 0,1 0 0,-1 0 0,-2-3-42,4 10 12,-1 0-1,0 0 1,0 0-1,1 0 0,-1 0 1,0 0-1,-1 0 1,1 1-1,0-1 1,0 0-1,-1 1 0,1-1 1,-1 1-1,1-1 1,-1 1-1,0 0 0,0 0 1,1 0-1,-1 0 1,0 0-1,0 0 0,0 0 1,0 1-1,0-1 1,0 1-1,0-1 0,0 1 1,-1 0-1,1 0 1,0 0-1,0 0 1,0 0-1,0 0 0,0 0 1,0 1-1,0-1 1,0 1-1,0 0 0,0 0 1,0-1-1,0 1 1,0 0-1,0 1 0,1-1 1,-3 1-12,-1 5 66,-1-1 1,1 1-1,0 0 1,0 0-1,1 1 1,0-1-1,0 1 1,1 0-1,0 0 1,0 0 0,1 1-1,0-1 1,0 0-1,1 1 1,0 0-1,1 7-66,0-14 10,0-1-1,0 1 1,0 0 0,0-1 0,1 1-1,-1 0 1,1-1 0,-1 1-1,1-1 1,0 1 0,-1-1-1,1 1 1,0-1 0,0 1-1,0-1 1,0 0 0,0 1-1,1-1 1,-1 0 0,0 0-1,1 0 1,-1 0 0,0 0 0,1 0-1,-1 0 1,1-1 0,-1 1-1,1-1 1,0 1 0,-1-1-1,1 1-9,57-3 127,-17 0-31,-40 2-95,1 0-1,-1 1 1,1-1 0,-1 1 0,0 0 0,1 0-1,-1 0 1,0 0 0,1 0 0,-1 1-1,0-1 1,0 0 0,0 1 0,0 0 0,0-1-1,-1 1 1,1 0 0,0 0 0,-1 0-1,1 0 1,-1 1 0,0-1 0,0 0 0,0 0-1,0 1 1,0-1 0,0 1 0,-1-1 0,1 3-1,1 72 20,30-111-241,-2 5-2439,9-5 554</inkml:trace>
  <inkml:trace contextRef="#ctx0" brushRef="#br0" timeOffset="237680.166">30222 3877 8418,'-36'31'8019,"20"-19"-7107,5-3-475,5-5-307,0 1 1,0 0-1,0 1 0,0-1 0,1 1 0,0 0 1,0 0-1,1 1 0,0 0 0,-1 2-130,5-7 1,1 0 1,-1 0-1,1 0 0,0 0 1,0 0-1,0 0 0,0 0 0,0 0 1,1-1-1,-1 1 0,1 0 1,-1-1-1,1 1 0,-1-1 0,1 1 1,0-1-1,0 0 0,-1 0 1,1 0-1,0 0 0,0 0 0,0 0 1,2 0-2,2 2-2,1 1 0,31 24 19,-38-27-16,1 0 1,0-1-1,-1 1 0,1 0 1,-1 0-1,1 0 0,-1 0 1,1 0-1,-1-1 0,0 1 1,1 0-1,-1 0 0,0 0 1,0 0-1,0 0 0,0 0 1,0 0-1,0 0 0,0 0 1,0 0-1,0 0 0,0 0 1,0 0-1,0 0 0,-1 0 1,1 0-1,-1 0 0,1 0 0,0 0 1,-1-1-1,1 1 0,-1 0 1,0 0-1,1 0 0,-1-1 1,0 1-1,1 0 0,-1-1 1,0 1-1,0-1 0,0 1 1,1 0-1,-2-1-1,-177 102 111,179-102-143,1 0-1,-1 0 1,0 0 0,0 0 0,0 0 0,0 1 0,1-1-1,-1 0 1,0 0 0,0 0 0,0 0 0,0 1 0,0-1 0,0 0-1,1 0 1,-1 0 0,0 1 32,58-47-4678,-20 12 1158</inkml:trace>
  <inkml:trace contextRef="#ctx0" brushRef="#br0" timeOffset="238113.327">30260 3910 8922,'-48'75'5604,"5"50"-3432,33-44-1336,-10 41-122,16-114-685,0 0 1,0 0-1,-1 0 1,-1-1-1,1 1 1,-1-1-1,0-1 1,-1 1-1,0-1 1,-6 5-30,29-42 726,147-239-395,-162 266-331,1 1 0,-1 0 0,1 0 0,0 0 0,0 0 0,0 1 0,0-1 1,1 0-1,-1 1 0,1 0 0,-1-1 0,1 1 0,0 0 0,0 0 0,0 1 0,0-1 0,0 1 0,1-1 0,-1 1 0,0 0 0,1 0 0,-1 0 0,0 1 0,1-1 0,-1 1 0,1 0 0,-1 0 0,1 0 0,-1 0 0,1 1 0,-1 0 1,2 0-1,-2-1 0,-1 0-1,-1 0-1,1 0 1,0 0-1,-1 0 1,1 0-1,-1 0 1,1 0-1,-1 0 1,1 0-1,0 1 1,-1-1-1,1 1 1,-1-1-1,1 1 1,-1-1-1,0 1 1,1 0-1,-1 0 1,0 0 0,1 0-1,-1 0 1,0 0-1,0 0 1,0 0-1,0 0 1,0 1-1,0-1 1,0 0-1,0 1 1,-1-1-1,1 1 1,0-1-1,-1 1 1,1-1-1,-1 1 1,0-1-1,1 1 1,-1-1-1,0 1 1,0 0-1,0-1 1,0 1-1,0-1 1,-1 1-1,1-1 1,0 1-1,-1 0 1,0 0 1,-21 26 49,-2-2 0,-1-1 0,-1 0 0,-1-2 0,-22 13-49,37-30-636,27-23-2419,-7 8 1273,15-20-1999</inkml:trace>
  <inkml:trace contextRef="#ctx0" brushRef="#br0" timeOffset="238711.615">30477 3970 6905,'10'-4'10493,"-85"96"-9414,46-19-999,28-71-77,1 0 1,-1 0 0,1 0-1,-1 1 1,1-1 0,0 0-1,0 0 1,0 0-1,0 0 1,0 0 0,1 0-1,-1 0 1,1 1 0,-1-1-1,1 0 1,0 0 0,0-1-1,0 1 1,0 0-1,0 0 1,0 0 0,0-1-1,1 1 1,-1 0 0,1-1-1,-1 1 1,1-1 0,-1 0-1,1 1 1,0-1-1,0 0 1,0 0 0,-1 0-1,1 0 1,2 0-4,-1-1 5,0 1-1,-1-1 1,1 0-1,0 0 1,0 0 0,0 0-1,0-1 1,0 1-1,0-1 1,0 0-1,0 0 1,0 0 0,-1 0-1,1 0 1,0-1-1,-1 1 1,1-1 0,-1 1-1,0-1 1,1 0-1,-1 0 1,1-1-5,1-1 7,15-10 26,-1-1 0,-1 0 0,-1-1 0,0-1 1,-1-1-1,12-19-33,-9 11 18,-11 19-12,-1 0 1,1-1-1,-2 0 1,1 0 0,-1 0-1,0-1 1,-1 0-1,0 0 1,0 0-1,-1 0 1,0 0 0,-1-1-1,0 1 1,0-1-1,-1 0 1,-1 0-1,1 1 1,-2-1 0,1 0-1,-2-5-6,2 13-2,0 1-1,0 0 1,0-1 0,-1 1 0,1-1-1,0 1 1,-1 0 0,1-1-1,-1 1 1,1 0 0,-1 0-1,0-1 1,1 1 0,-1 0-1,0 0 1,0 0 0,0 0-1,0 0 1,0 0 0,0 0 0,0 0-1,0 0 1,0 0 0,-1 1-1,1-1 1,0 0 0,0 1-1,-1-1 1,1 1 0,0 0-1,-1-1 1,1 1 0,-1 0-1,1 0 1,0 0 0,-1 0 0,1 0-1,-1 0 1,1 0 0,0 0-1,-1 1 1,1-1 0,0 0-1,-1 1 1,1-1 2,-11 11 1,1 0 0,0 1-1,1 0 1,0 0 0,1 1 0,1 0-1,-3 6 0,7-13 23,1 1 0,0 0 0,1 0 0,-1 0 0,1 0 0,1 0 0,-1 1 0,1-1 0,1 1 0,-1-1 0,1 1 0,0-1-1,1 0 1,0 1 0,0-1 0,1 1 0,0-1 0,0 0 0,0 0 0,1 0 0,3 5-23,-4-9 3,-1-1 0,1 0 1,0 0-1,-1 1 0,1-1 1,0-1-1,0 1 0,1 0 1,-1 0-1,0-1 0,1 1 1,-1-1-1,0 0 0,1 0 1,0 0-1,-1 0 0,1 0 0,0-1 1,-1 1-1,1-1 0,0 1 1,0-1-1,-1 0 0,1 0 1,0 0-1,0-1 0,-1 1 1,1-1-1,0 1 0,-1-1 1,1 0-1,0 0 0,-1 0 1,1-1-1,1 0-3,6-3 9,-1-1 1,0 0-1,0 0 1,0-1-1,-1 0 1,0-1-1,0 0 1,4-5-10,70-95 96,-82 108-96,-1 0-1,1 0 1,-1 0 0,1 0-1,0 0 1,-1 0 0,1 0-1,-1 0 1,1 0 0,0 0-1,-1 0 1,1 0 0,0 0-1,-1 0 1,1 0 0,-1 0-1,1 0 1,0 0 0,-1-1 0,1 1-1,0 0 1,-1 0 0,1 0-1,0-1 1,-1 1 0,1 0-1,0 0 1,0-1 0,-1 1-1,1 0 1,0-1 0,0 1-1,-1 0 1,1-1 0,0 1-1,0 0 1,0-1 0,0 1-1,0-1 1,-1 1 0,1 0 0,0-1-1,0 1 1,0 0 0,0-1-1,0 1 1,0-1 0,0 1-1,1 0 1,-1-1 0,0 1-1,0-1 1,0 1 0,0 0-1,0-1 1,1 1 0,-1 0-1,0-1 1,-30 23-18,24-16 28,1 0 0,0 1 0,1-1 0,-1 1 0,1 0 0,1 0 0,-1 0 0,1 0 0,0 1 0,1-1 0,0 1 0,0 0 0,1 0 0,0 0 0,0 0 0,0 0 0,1 0 1,1 0-1,-1 0 0,1-1 0,1 1 0,-1 0 0,1 0 0,1 0 0,-1-1 0,5 7-10,-5-12 1,0 0 1,1 0-1,0-1 1,-1 1 0,1-1-1,0 0 1,0 0-1,0 0 1,0 0-1,0 0 1,0-1-1,0 1 1,0-1-1,0 0 1,0 0-1,0 0 1,0 0-1,0-1 1,0 1-1,0-1 1,0 1-1,0-1 1,0 0-1,-1-1 1,1 1-1,0 0 1,0-1-1,-1 1 1,1-1-1,-1 0 1,0 0-1,1 0 1,-1 0-1,0 0 1,0 0-1,0-1 1,1-1-2,76-123-2064,-64 83-1188,-6-10 55</inkml:trace>
  <inkml:trace contextRef="#ctx0" brushRef="#br0" timeOffset="239043.075">30920 3707 8610,'-14'46'4831,"1"21"-3153,4 17-1253,4 0 0,3 33-425,10-59 880,3-55-261,35-50 513,65-108-484,-37 36-515,-74 119-132,0 0 0,-1 0 0,1 0 0,-1 0-1,1 0 1,0 0 0,-1 0 0,1 0 0,0 0 0,-1 0-1,1 0 1,0 0 0,-1-1 0,1 1 0,0 0-1,-1 0 1,1 0 0,0-1 0,-1 1 0,1 0-1,0 0 1,0-1 0,0 1 0,-1 0 0,1-1-1,0 1 1,0 0 0,0-1 0,-1 1 0,1 0-1,0-1 1,0 1 0,0 0 0,0-1 0,0 1-1,0 0 1,0-1 0,0 1 0,0-1 0,0 1-1,0 0 1,0-1 0,0 1 0,0 0 0,0-1-1,0 1 1,1 0 0,-1-1 0,0 1 0,0 0-1,0-1 1,0 1 0,1 0 0,-1-1 0,0 1-1,0 0 1,1 0 0,-1-1 0,0 1 0,1 0-1,-1 0 0,-29 21 25,23-17-36,1 0 1,0 1-1,0 0 0,1 0 1,-1 0-1,1 0 1,0 1-1,0-1 0,1 1 1,0 0-1,0 0 1,0 0-1,1 1 0,0-1 1,0 1-1,0-1 0,1 1 1,0 0-1,0 0 1,1-1-1,0 1 0,0 5 11,1-12-53,-1 1 0,0-1 0,0 1-1,0 0 1,1-1 0,-1 1-1,0-1 1,1 1 0,-1-1-1,0 0 1,1 1 0,-1-1 0,1 1-1,-1-1 1,0 0 0,1 1-1,-1-1 1,1 0 0,-1 1-1,1-1 1,0 0 0,-1 0 0,1 1-1,-1-1 1,1 0 0,-1 0-1,1 0 1,-1 0 0,1 0 0,0 0-1,-1 0 1,1 0 0,-1 0-1,1 0 1,0 0 0,-1 0-1,1-1 1,-1 1 0,1 0 0,-1 0-1,1-1 1,-1 1 0,1 0-1,-1 0 1,1-1 0,-1 1-1,1-1 1,-1 1 0,1 0 0,-1-1-1,0 1 1,1-1 0,-1 0 53,27-27-3084,-24 23 2006,14-14-1571</inkml:trace>
  <inkml:trace contextRef="#ctx0" brushRef="#br0" timeOffset="239620.93">31253 3654 5425,'1'-2'411,"1"-16"4199,-9 20 726,-24 97-3085,23-72-2104,2 0 0,0 1 0,2-1 0,1 1 0,1 0 0,1 0 0,2 0 0,2 10-147,10 1 131,-13-38-143,0 0 1,1-1 0,-1 1 0,0 0 0,1 0 0,-1 0 0,1-1 0,-1 1 0,1 0-1,-1-1 1,1 1 0,-1 0 0,1-1 0,0 1 0,-1-1 0,1 1 0,0 0 0,0-1-1,-1 0 1,1 1 0,0-1 0,0 0 0,0 1 0,-1-1 0,1 0 0,0 0 0,0 0-1,0 1 1,0-1 0,0 0 0,0 0 0,-1 0 0,1-1 0,0 1 0,0 0 0,0 0-1,0 0 1,0-1 0,-1 1 0,1 0 0,0-1 11,5-5-297,0 0 0,-1 0 0,0-1-1,0 0 1,0 0 0,-1-1 0,0 1 0,-1-1-1,1 0 1,-2 0 0,1 0 0,0-5 297,5-33-1147,-8 45 1147,0 1 1,0-1 0,0 0 0,0 0 0,0 1-1,0-1 1,0 0 0,0 1 0,-1-1-1,1 0 1,0 1 0,0-1 0,-1 1 0,1-1-1,0 0 1,-1 1 0,1-1 0,-1 1 0,1-1-1,-1 1 1,1-1 0,-1 1 0,1 0-1,-1-1 1,0 1 0,1-1 0,-1 1 0,1 0-1,-1 0 1,0-1 0,1 1 0,-1 0 0,0 0-1,1 0 1,-1 0 0,0 0 0,1 0-1,-1 0 1,0 0 0,1 0 0,-1 0 0,0 0-1,0 0 1,1 0 0,-1 1 0,1-1 0,-1 0-1,0 0 1,1 1 0,-1-1 0,0 1-1,1-1 1,-1 0 0,1 1 0,-1-1 0,1 1-1,-1-1 1,1 1 0,0-1 0,-1 1 0,1 0-1,0-1 1,-1 1 0,1-1 0,0 1-1,-6 4 101,1-1 0,0 1 1,0 0-1,0 1 0,1-1 0,0 1 1,0 0-1,0 0 0,1 0 1,0 0-1,0 1 0,0-1 0,1 1 1,0 0-1,0-1 0,1 1 1,0 0-1,0 0 0,1 0 0,0 0-101,0-6 14,-1 0-1,1 0 1,0 1-1,1-1 0,-1 0 1,0 0-1,0 0 1,0 0-1,1 0 1,-1 0-1,0 0 0,1 0 1,-1 0-1,1-1 1,-1 1-1,1 0 0,-1 0 1,1 0-1,0 0 1,-1-1-1,1 1 0,0 0 1,0 0-1,0-1 1,0 1-1,-1-1 0,1 1 1,0-1-1,0 1 1,0-1-1,0 0 0,0 1 1,0-1-1,0 0 1,0 0-1,0 0 0,0 0 1,0 0-1,1 0 1,-1 0-1,0 0 0,0 0 1,0 0-1,0 0 1,0-1-1,0 1 0,0 0 1,0-1-1,0 1 1,-1-1-1,1 1 0,0-1 1,0 0-1,0 1 1,0-1-1,-1 0 0,1 1 1,0-1-1,0 0-13,103-89 322,-103 89-322,0-1 0,0 1 0,0-1 0,0 1 0,0 0 0,0 0 0,0 0 0,0-1 0,1 1 0,-1 0 0,0 1 0,1-1 0,-1 0 0,0 0 0,1 0 0,-1 1 0,1-1 0,0 1 0,-1-1 0,1 1 0,-1 0 0,1-1 0,0 1 0,-1 0 0,1 0 1,-1 0-1,1 1 0,0-1 0,-1 0 0,1 0 0,0 1 0,-1-1 0,1 1 0,-1 0 0,1-1 0,-1 1 0,0 0 0,1 0 0,-1 0 0,0 0 0,1 0 0,-1 0 0,0 0 0,1 1 0,0 25 122,-2-25-60,0 0 0,-1 0 0,1 0 0,0 0-1,0 0 1,0 1 0,0-1 0,0 0 0,1 0 0,-1 0-1,1 0 1,-1 0 0,1 0 0,0 0 0,-1 0-1,1 0 1,0 0 0,1 0 0,-1-1 0,0 1 0,0 0-1,1-1 1,-1 1 0,1-1 0,-1 1 0,1-1-1,0 0 1,0 1 0,1-1-62,-1-1 70,0 0 1,0-1-1,0 0 1,0 1-1,0-1 0,0 0 1,0 0-1,0 0 0,0 0 1,0-1-1,-1 1 0,1 0 1,0-1-1,-1 1 1,1-1-1,-1 1 0,0-1 1,1 0-1,0-1-70,5-5 235,53-70 538,-50 60-765,17 26-275,0 3-568,5 3-3715,-21-6 824</inkml:trace>
  <inkml:trace contextRef="#ctx0" brushRef="#br0" timeOffset="240433.836">31593 3865 7162,'-31'-1'7064,"-10"31"-4145,34-22-2766,1 1 0,1-1 0,-1 1 0,1 1 0,1-1 1,-1 1-1,2 0 0,-1 0 0,2 0 0,-1 0 0,1 0 0,1 1 0,0-1 0,0 1 0,1 0-153,0-8 17,0-1-1,0 1 0,1 0 0,-1-1 1,1 1-1,-1 0 0,1-1 0,0 1 1,0-1-1,0 0 0,0 1 0,1-1 1,-1 0-1,1 1 0,-1-1 0,1 0 1,0 0-1,0 0 0,0-1 0,0 1 1,0 0-1,0-1 0,0 1 0,0-1 0,1 0 1,-1 0-1,1 0 0,-1 0 0,1 0 1,-1 0-1,1-1 0,0 1 0,-1-1 1,1 0-1,-1 0 0,1 0 0,0 0 1,-1 0-1,1 0 0,0-1 0,-1 1 1,1-1-1,-1 0 0,1 0 0,1-1-16,9-4 49,0 0-1,-1-1 1,-1-1-1,1 0 1,-1-1-1,0 0 1,-1 0-1,6-7-48,-7 6 24,0 0-1,0 0 0,-1-1 1,0 0-1,0-1 0,-2 1 1,1-1-1,-2-1 0,1 1 1,-2-1-1,0 0 0,0 0 1,-1 0-1,-1-1 0,0 1 1,0-14-24,-5 6-30,3 21 29,0 0-1,0 0 1,0 0-1,0 0 1,-1 1-1,1-1 1,0 0-1,0 0 1,0 0-1,0 0 1,0 0-1,-1 0 1,1 1-1,0-1 0,0 0 1,0 0-1,-1 0 1,1 0-1,0 0 1,0 0-1,0 0 1,-1 0-1,1 0 1,0 0-1,0 0 1,0 0-1,-1 0 1,1 0-1,0 0 1,0 0-1,0 0 1,-1 0-1,1 0 0,0 0 1,0 0-1,0 0 1,-1 0-1,1-1 1,0 1-1,0 0 1,0 0-1,0 0 1,0 0-1,-1 0 1,1-1-1,0 1 1,0 0-1,0 0 1,0 0-1,0 0 1,0-1-1,0 1 0,-1 0 1,1 0-1,0-1 2,-7 17-62,2-6 69,0 0-1,1 1 1,0-1-1,1 1 0,0 0 1,0 0-1,1 0 1,0 9-7,2-19 1,0 0-1,1 0 1,-1 0 0,0 0 0,1 0-1,-1-1 1,1 1 0,-1 0 0,1 0 0,-1 0-1,1 0 1,0-1 0,-1 1 0,1 0-1,0 0 1,-1-1 0,1 1 0,0-1 0,0 1-1,0-1 1,0 1 0,0-1 0,0 1-1,0-1 1,0 0 0,0 1 0,0-1 0,-1 0-1,2 0 1,-1 0 0,0 0 0,0 0-1,0 0 1,0 0 0,0 0 0,0 0 0,0-1-1,-1 1 1,1 0 0,0-1 0,0 1 0,0 0-1,0-1 1,0 1 0,0-1 0,0 0-1,-1 1 1,1-1 0,0 0 0,0 1 0,-1-1-1,1 0 1,0 0-1,7-5 1,-1-1-1,0 0 0,0 0 1,0-1-1,-1 1 1,0-1-1,-1-1 1,0 1-1,0-1 1,0 0-1,-1 0 0,-1 0 1,0-1-1,0 1 1,-1-1-1,0 0 1,0 0-1,-1 1 1,0-1-1,-1 0 0,0 0 1,-1 0-1,0 0 1,-1-1-1,2 10-7,0 0 0,1 1-1,-1-1 1,0 0 0,0 0 0,0 0 0,0 0 0,0 0 0,0 0-1,0 0 1,-1 1 0,1-1 0,0 0 0,0 0 0,-1 0 0,1 0-1,-1 1 1,1-1 0,0 0 0,-1 0 0,1 1 0,-1-1 0,0 0-1,1 1 1,-1-1 0,0 1 0,1-1 0,-1 0 0,0 1 0,1 0-1,-1-1 1,0 1 0,0-1 0,0 1 0,0 0 0,1 0 0,-1-1-1,0 1 1,0 0 0,0 0 0,0 0 0,0 0 0,0 0 0,1 0-1,-1 0 1,0 0 0,0 0 0,0 1 0,0-1 0,0 0 0,1 1-1,-1-1 1,0 0 0,0 1 0,0-1 0,1 1 0,-1-1 0,0 1-1,0 0 8,-27 77-169,24-60 161,-1 7 29,0 1 0,2-1 0,1 1 0,1 0 0,1 0 0,1 0 0,4 18-21,11 45 81,-16-81-428,-4-17-150,-6-19-447,-1 2 544,-1 1 1,-1 0 0,-1 1 0,-1 1-1,-15-19 400,-2-9 814,32 50-787,-1 0 0,1 0-1,0 1 1,-1-1 0,1 0 0,0 0 0,0 0 0,0 0 0,0 0 0,0 0 0,0 0-1,0 0 1,0 0 0,0 0 0,1 1 0,-1-1 0,0 0 0,0 0 0,1 0 0,-1 0-1,1 0 1,-1 1 0,1-1 0,-1 0 0,1 0 0,-1 1 0,1-1 0,0 0 0,-1 1-1,1-1 1,0 1 0,-1-1 0,1 1 0,0-1 0,0 1 0,0-1 0,0 1 0,-1 0 0,1-1-1,0 1 1,0 0 0,0 0 0,0 0 0,0 0 0,0 0 0,0 0 0,0 0 0,0 0-1,0 0 1,-1 0 0,1 0 0,0 0 0,0 1 0,0-1 0,0 0 0,0 1 0,0-1-1,-1 1 1,1-1 0,0 1 0,0-1 0,0 1-27,10 0 70,61-2-2446,-26-7-1238</inkml:trace>
  <inkml:trace contextRef="#ctx0" brushRef="#br0" timeOffset="241277.52">26554 4953 10218,'-3'3'2849,"-6"16"616,2 9-2681,2 7-720,2 19-40,8 5 16,5 8 16,2-2-24,4 1-320,-4-22-368,-6-9-1217,-11-22-1648,-11-10-215</inkml:trace>
  <inkml:trace contextRef="#ctx0" brushRef="#br0" timeOffset="241654.863">26331 5076 8346,'56'-60'5898,"53"9"-4111,-97 47-1627,-4 0-69,0 0 0,0 1 0,1 0 0,-1 1 0,1 0-1,-1 0 1,1 0 0,0 1 0,0 1 0,0 0 0,0 0 0,-1 0 0,1 1 0,7 2-91,-15-2 7,1-1 0,-1 1 0,0 0 0,1 0 0,-1 0 0,0 0 0,0 1 0,0-1 0,0 0 1,0 0-1,0 1 0,0-1 0,0 0 0,0 1 0,-1-1 0,1 1 0,-1-1 0,1 1 0,-1 0 0,1-1 0,-1 1 1,0-1-1,0 1 0,0 0 0,0-1 0,0 1 0,0-1 0,0 1 0,0 0 0,-1-1 0,1 1 0,-1-1 0,0 2-6,-22 52 322,-8-8 38,24-38-276,0 0-1,1 0 0,0 1 1,1-1-1,0 1 0,1 1 1,-1-1-1,2 1 0,-2 5-84,5-14 9,1 0 0,-1-1 0,0 1 0,1 0 0,-1-1 0,1 1-1,0-1 1,0 1 0,-1-1 0,1 1 0,0-1 0,0 1 0,0-1-1,0 0 1,1 0 0,-1 1 0,0-1 0,1 0 0,-1 0 0,0 0 0,1 0-1,-1-1 1,1 1 0,-1 0 0,1-1 0,0 1 0,-1-1 0,1 1-1,0-1 1,-1 0 0,1 1 0,0-1 0,-1 0 0,1 0 0,0 0-1,0-1 1,-1 1 0,1 0 0,0-1 0,-1 1 0,1-1 0,-1 1-1,1-1 1,-1 0 0,2 0-9,174-60 239,-174 59-242,-1 1-1,1 0 1,0 0 0,0 0 0,0 1-1,0-1 1,0 1 0,0 0 0,0-1-1,0 1 1,0 1 0,0-1 0,0 0-1,0 1 1,0-1 0,0 1-1,0 0 1,0 0 0,0 0 0,0 1-1,-1-1 1,1 0 0,-1 1 0,1 0-1,-1 0 1,1 0 0,-1 0 0,0 0-1,0 0 1,0 0 0,0 1 0,0-1-1,-1 1 1,1-1 0,-1 1 0,1 1 3,-4 5-3,0 0 0,-1 0 0,0 0 0,-1 0 1,0-1-1,0 1 0,-1-1 0,0 0 0,0 0 1,-1-1-1,0 0 0,0 0 0,-1 0 0,0-1 1,0 0-1,-1 0 0,1-1 0,-1 1 0,0-2 1,-7 3 2,5 0 71,0-1 0,-1-1 0,0 0 1,0-1-1,0 0 0,-1 0 0,0-2 1,1 1-1,-1-1 0,0-1 0,0 0 1,0-1-1,0 0 0,0-1 0,0 0 1,0-1-1,1 0 0,-1-1 0,0 0 1,1-1-1,-4-2-71,15 6-32,1 0 0,-1 0 0,1-1 0,-1 1-1,1 0 1,-1 0 0,0-1 0,1 1 0,-1-1 0,1 1 0,-1 0 0,0-1 0,1 1 0,-1-1 0,0 1 0,1-1-1,-1 1 1,0-1 0,0 1 0,0-1 0,1 1 0,-1-1 0,0 1 0,0-1 0,0 1 0,0-1 0,0 1 0,0-1 0,0 1-1,0-1 1,0 1 0,0-1 0,0 1 0,0-1 0,-1 1 0,1-1 0,0 1 0,0-1 0,0 1 0,-1-1 0,1 1 0,0-1-1,-1 1 1,1-1 0,0 1 0,-1 0 0,1-1 0,-1 1 0,1 0 0,0-1 0,-1 1 0,1 0 0,-1-1 0,1 1-1,-1 0 1,0 0 32,69 4-3622,-20 1 1078</inkml:trace>
  <inkml:trace contextRef="#ctx0" brushRef="#br0" timeOffset="242715.163">26903 5195 5609,'1'0'115,"-1"-3"262,1 1 1,0 0-1,-1 0 0,1 0 0,-1-1 1,0 1-1,0 0 0,0-1 0,0 1 1,0 0-1,0 0 0,-1-1 0,1 1 1,-1 0-1,0 0 0,1-1 0,-1 1 1,0 0-1,0 0 0,-1 0 0,1 0 1,0 0-1,0 1 0,-1-1 0,1 0 1,-2-1-378,0 4 105,1 0 0,0-1 0,0 1 0,-1 0 0,1 0 1,0 0-1,0 1 0,0-1 0,0 0 0,1 1 0,-1-1 1,0 1-1,1 0 0,-1-1 0,1 1 0,-1 0 0,1 0 1,0 0-1,0 0 0,0 0 0,0 1 0,0-1 0,0 0 0,0 0 1,1 1-1,-1-1 0,1 0-105,-3 8 49,0 0-1,1 0 1,0 1 0,0-1 0,1 1-1,1-1 1,0 0 0,0 1 0,1-1-1,0 1 1,1 1-49,-1-9 9,-1-1 0,1 1 0,-1 0 0,1 0 1,0-1-1,0 1 0,0-1 0,1 1 0,-1-1 0,0 1 0,1-1 0,0 0 0,-1 0 0,1 0 0,0 0 1,0 0-1,0 0 0,1 0 0,-1-1 0,0 1 0,1-1 0,-1 1 0,0-1 0,1 0 0,0 0 1,-1 0-1,1 0 0,0-1 0,-1 1 0,1-1 0,0 0 0,0 1 0,-1-1 0,1 0 0,0-1 1,0 1-1,0 0 0,-1-1 0,1 0 0,0 1 0,-1-1 0,1 0 0,-1-1 0,1 1 0,-1 0-9,8-6 30,-1-1 0,0 1 0,-1-1 0,1-1-1,-2 0 1,1 0 0,-1-1 0,-1 1 0,0-1-1,0-1 1,-1 1 0,0-2-30,2 0 26,-1 0 0,-1 0 0,1-1 0,-2 0 0,0 0 0,-1 0 0,0-1 1,-1 1-1,0-6-26,-2 18 7,0-1 0,1 1 0,-1 0 1,0-1-1,-1 1 0,1 0 1,0-1-1,0 1 0,-1 0 0,1-1 1,0 1-1,-1 0 0,1 0 1,-1 0-1,0-1 0,1 1 0,-1 0 1,0 0-1,0 0 0,0 0 0,0 0 1,0 0-1,0 0 0,0 0 1,0 1-1,0-1 0,0 0 0,0 0 1,-1 1-1,1-1 0,0 1 1,0-1-1,-1 1 0,1 0 0,0-1 1,-1 1-1,1 0 0,0 0 1,-1 0-1,1 0 0,0 0 0,-1 0 1,1 1-1,0-1 0,-1 0 1,1 1-1,0-1 0,0 1 0,-1-1 1,1 1-8,0 0 4,0-1 0,0 1-1,0 0 1,0 0 0,0 0 0,0 0 0,0 0 0,1 0 0,-1 0 0,0 0 0,1 0 0,-1 0 0,0 1 0,1-1-1,0 0 1,-1 0 0,1 1 0,0-1 0,0 0 0,-1 1 0,1-1 0,0 0 0,0 0 0,0 1 0,1-1 0,-1 0-1,0 1 1,0-1 0,1 0 0,-1 0 0,1 1 0,-1-1 0,1 0 0,-1 0 0,1 0 0,0 0 0,0 0 0,0 0-1,-1 0 1,1 0 0,0 0 0,0 0 0,0 0 0,0-1 0,0 1 0,1 0 0,-1-1 0,1 1-4,3 0 19,1 0 0,0-1 1,-1 0-1,1 0 1,0 0-1,-1-1 0,1 0 1,-1 0-1,1 0 0,-1-1 1,1 1-1,-1-2 1,0 1-1,0 0 0,0-1 1,0 0-1,4-3-19,3 1 20,-1-1 0,1-1 0,-1 1-1,0-2 1,0 0 0,-1 0 0,0-1 0,0 0 0,-1 0-1,-1-1 1,0-1 0,0 1 0,0-1 0,-2-1 0,1 1 0,1-7-20,-8-12 2,0 30-4,0-1 1,0 1-1,0 0 0,0-1 0,0 1 1,-1-1-1,1 1 0,0 0 0,0-1 1,-1 1-1,1-1 0,0 1 1,-1 0-1,1-1 0,0 1 0,-1 0 1,1 0-1,0-1 0,-1 1 1,1 0-1,-1 0 0,1 0 0,0-1 1,-1 1-1,1 0 0,-1 0 1,1 0-1,-1 0 0,1 0 0,-1 0 1,1 0-1,-1 0 0,1 0 0,0 0 1,-1 0-1,1 0 0,-1 0 1,1 0-1,-1 1 0,1-1 0,-1 0 1,1 0-1,0 0 0,-1 1 1,1-1-1,0 0 0,-1 0 0,1 1 1,-1-1-1,1 0 0,0 1 0,0-1 1,-1 1-1,1-1 0,0 0 1,0 1-1,-1-1 0,1 1 2,-8 10-1,0 0 0,1 0 0,0 1 0,1 0 0,0 0 0,1 0 0,0 1 0,1 0 0,1 0-1,0 1 2,2-13 8,0 0 0,0 1 0,1-1 0,-1 0 0,1 1 0,-1-1 0,1 0 0,-1 1 0,1-1 0,0 1 0,0-1 0,-1 1 0,1-1 0,0 1 0,0-1 0,1 1 0,-1-1 0,0 0 0,0 1 0,1-1 0,-1 1 0,1-1 0,-1 0 0,1 1 0,0-1 0,-1 0 0,1 0 0,0 1 0,0-1 0,0 0 0,0 0 0,0 0 0,0 0 0,0 0 0,0 0-1,0 0 1,1-1 0,-1 1 0,0 0 0,1-1 0,-1 1 0,0 0 0,1-1 0,0 1-8,9-2 23,-1-1 1,0 1-1,0-2 0,0 1 0,0-1 1,0-1-1,0 0 0,-1 0 0,0-1 0,7-4-23,-3 2 31,30-5-12,-41 12-23,-1 0 0,1 0 0,0 0-1,-1 0 1,1 1 0,-1-1 0,1 0 0,-1 1 0,1-1 0,-1 1 0,0 0 0,1-1 0,-1 1 0,0 0 0,1 0 0,-1 0 0,0 0 0,0 0 0,0 0 0,0 0 0,0 0 0,0 1 0,0-1 0,0 0 0,0 1 0,-1-1 0,1 0 0,-1 1 0,1-1 0,-1 1 0,1-1 0,-1 1 0,0-1 0,1 1 0,-1-1 0,0 2 4,20 31 10,37-45 41,74-55 111,-129 65-167,-1 0 0,1 1-1,0-1 1,0 1 0,0 0 0,0 0-1,0 0 1,-1-1 0,1 2-1,0-1 1,0 0 0,0 0-1,0 1 1,-1-1 0,1 1 0,0-1-1,0 1 1,0 0 0,-1 0-1,1-1 1,-1 1 0,1 1 0,-1-1-1,1 0 1,-1 0 0,1 0-1,-1 1 1,0-1 0,0 1-1,0-1 1,0 1 0,0-1 0,1 3 5,3 0 7,-1 0 0,1 0 1,0-1-1,0 1 0,0-1 0,1 0 1,-1 0-1,1-1 0,0 0 1,0 0-1,0 0 0,0-1 1,0 1-1,0-1 0,0-1 1,0 1-1,0-1 0,0 0 1,1-1-1,-1 0 0,0 0 0,0 0 1,0 0-1,0-1 0,0 0 1,-1 0-1,1-1 0,0 0 1,3-2-8,-4 2 8,0 0-7,0 0 0,-1 1-1,1 0 1,0 0 0,0 0 0,1 0-1,-1 1 1,0-1 0,0 1 0,1 1-1,-1-1 1,4 1-1,18 28-73,-26-26 72,0 0 1,0 0-1,-1 0 1,2-1 0,-1 1-1,0 0 1,0-1-1,0 1 1,1-1 0,-1 1-1,1-1 1,-1 1-1,1-1 1,0 0 0,0 0-1,-1 0 1,1 0-1,0 0 1,0 0 0,2 0 0,7-1 6,0-1 0,0 0 0,-1 0 0,1-1 0,0-1 0,-1 0 0,1 0 1,-1-1-1,0 0 0,0-1 0,0 0 0,0-1-6,24-14 42,39-14-35,-50 37-27,-18-6 30,-1-1-1,1 0 1,-1 1-1,0-2 1,0 1-1,0 0 1,-1-1-1,1 0 1,-1 1-1,0-1 1,-1-1-1,1 1 1,-1 0-1,0-1 1,0 1-1,-1-1-9,0 5 0,-1-1-1,0 1 0,0 0 0,0-1 0,0 1 0,0 0 1,0 0-1,0-1 0,-1 1 0,1 0 0,0 0 1,-1-1-1,1 1 0,-1 0 0,1 0 0,-1 0 0,0 0 1,1 0-1,-1-1 0,0 1 0,0 1 0,0-1 0,0 0 1,0 0-1,0 0 0,0 0 0,0 1 0,0-1 1,0 0-1,0 1 0,0-1 0,-1 1 0,1-1 0,0 1 1,0 0-1,-1 0 0,1-1 0,0 1 0,0 0 1,-1 0-1,1 0 0,0 0 0,-1 0 0,1 1 0,0-1 1,0 0-1,-1 1 0,1-1 0,0 1 0,0-1 1,0 1-1,-1-1 0,1 1 0,0 0 0,0-1 0,0 1 1,0 0-1,0 0 0,1 0 0,-1 0 0,0 0 1,0 0-1,0 0 0,1 0 0,-1 1 1,-29 36-46,29-37 45,0 0-1,1 1 1,-1-1 0,0 0 0,1 0 0,-1 0 0,1 1 0,0-1 0,-1 0 0,1 1 0,0-1 0,0 0 0,-1 1 0,1-1 0,0 0 0,1 1-1,-1-1 1,0 1 0,0-1 0,0 0 0,1 1 0,-1-1 0,1 0 0,-1 0 0,1 1 0,0-1 0,-1 0 0,1 0 0,0 0 0,0 0 0,0 0-1,-1 0 1,1 0 0,1 1 1,1-1-107,-1 0-1,1-1 1,-1 1-1,1-1 0,0 1 1,-1-1-1,1 0 1,0 0-1,-1 0 0,1 0 1,0 0-1,-1-1 1,1 1-1,-1-1 1,1 0-1,-1 0 0,1 0 1,-1 0-1,2-1 108,14-4-3047,7 1-606</inkml:trace>
  <inkml:trace contextRef="#ctx0" brushRef="#br0" timeOffset="243788.098">28826 4447 8146,'2'-16'1876,"-2"17"2321,-40 350-530,13-163-3372,21-152-196,18-43 125,20-52 53,-22 11-211,-1 0 0,-2-1 0,-3 0 0,-1-34-66,-8-108 52,-7 118-61,11 73 8,1 0-1,-1 0 0,1 0 1,0 0-1,-1 0 1,1 0-1,-1 0 0,1 0 1,-1 0-1,1 0 1,-1 0-1,1 0 1,-1 0-1,1 0 0,-1 1 1,1-1-1,-1 0 1,1 0-1,-1 0 1,1 1-1,0-1 0,-1 0 1,1 1-1,-1-1 1,1 0-1,0 1 1,-1-1-1,1 1 0,0-1 1,0 0-1,-1 1 1,1-1-1,0 1 0,0-1 1,0 1-1,0-1 1,-1 1-1,1-1 1,0 1-1,0-1 0,0 1 1,0-1-1,0 1 1,0 0 1,-4 14-2,0 1-1,1 1 1,0-1 0,2 0 0,0 1-1,0-1 1,2 1 0,0-1 0,1 1 2,-2-11 12,0 0 1,1 0-1,0-1 1,0 1-1,1-1 0,-1 1 1,1-1-1,0 1 1,1-1-1,-1 0 1,1 0-1,0 0-12,-1-4 6,-1 0 1,0 0-1,0-1 0,0 1 0,1 0 1,-1-1-1,0 0 0,1 1 0,-1-1 1,0 0-1,1 1 0,-1-1 1,1 0-1,-1 0 0,0 0 0,1 0 1,-1-1-1,1 1 0,-1 0 0,0 0 1,1-1-1,-1 1 0,0-1 0,1 1 1,-1-1-1,0 0 0,0 0 1,0 1-1,1-1 0,-1 0 0,0 0 1,0 0-1,0 0 0,0 0 0,-1 0 1,1 0-1,0-1 0,0 1 0,-1 0 1,1 0-1,-1-1 0,1 1 1,-1 0-8,82-108 350,36-39-8,-74 109-297,-47 45-50,-1 1-1,1-1 1,0 0 0,1 1 0,-1 0-1,1 0 1,0 0 0,1 0-1,0 0 1,0 5 6,-2 3-2,-15 119 218,-2 130-216,19-247 29,0 1 1,2 0 0,0-1 0,0 1 0,2-1-1,1 6-29,-3-22 1,-1 1-1,1-1 0,-1 0 0,1 0 1,-1 1-1,1-1 0,0 0 0,-1 0 0,1 0 1,0 0-1,0 0 0,0 0 0,0 0 1,0 0-1,0 0 0,0 0 0,1 0 1,-1-1-1,0 1 0,0 0 0,1-1 1,-1 1-1,0-1 0,0 0 0,1 1 0,-1-1 1,1 0-1,-1 0 0,0 0 0,1 0 1,-1 0-1,0 0 0,1 0 0,-1 0 1,1 0-1,-1-1 0,0 1 0,1-1 1,-1 1-1,45-26-3950,-25 5 869</inkml:trace>
  <inkml:trace contextRef="#ctx0" brushRef="#br0" timeOffset="244237.49">29204 4724 11346,'-56'174'7850,"45"-158"-7362,11-16-484,-1 1 0,0-1-1,1 1 1,-1-1 0,1 1 0,-1 0 0,0-1 0,1 1 0,0 0 0,-1-1 0,1 1-1,-1 0 1,1 0 0,0-1 0,0 1 0,-1 0 0,1 0 0,0-1 0,0 1 0,0 0-1,0 0 1,0 0 0,0-1 0,0 1 0,0 0 0,0 0 0,0 0 0,0-1-1,1 1 1,-1 0 0,0 0 0,0-1 0,1 1 0,-1 0 0,1 0 0,-1-1 0,1 1-1,-1 0 1,1-1 0,-1 1 0,1-1 0,-1 1 0,1 0-4,3 3-1,1-1 1,-1 1-1,0-1 0,1 0 1,0 0-1,0 0 0,0 0 1,0-1-1,0 0 1,0 0-1,1-1 0,-1 1 1,1-1-1,-1 0 0,1 0 1,0-1-1,-1 0 0,1 0 1,-1 0-1,1-1 1,5-1 0,49-21 46,22-18 196,-97 30 90,3 10-205,5 1-35,18-5-58,-4-6 6,23-168 128,-18-85-48,-13 247-127,6 14-121,3 7-60,-3-1-210,0-1 0,0 0 0,0 0-1,0-1 1,0 1 0,0-1 0,0-1-1,1 1 1,-1-1 0,0 1 0,0-1-1,1-1 1,-1 1 0,0-1 0,0 0-1,5-1 399,19-3-3414</inkml:trace>
  <inkml:trace contextRef="#ctx0" brushRef="#br0" timeOffset="244911.544">29636 4261 8138,'-1'-1'177,"1"1"1,-1-1-1,0 1 1,0-1-1,0 1 1,1 0-1,-1-1 0,0 1 1,0 0-1,0-1 1,0 1-1,0 0 1,0 0-1,0 0 1,0 0-1,1 0 1,-1 0-1,0 0 1,0 0-1,0 0 1,0 1-1,0-1 0,0 0 1,0 1-1,1-1 1,-1 0-1,0 1 1,0-1-1,0 1 1,1-1-1,-1 1 1,0 0-1,1-1-177,-2 2 97,0 0 1,1 0-1,0 0 0,-1 1 0,1-1 0,0 0 0,0 0 1,0 1-1,0-1 0,1 0 0,-1 1 0,1-1 0,-1 1 1,1-1-1,0 1 0,0-1 0,0 1 0,1 1-97,-13 42 1221,0-19-799,-5 40-72,3 0 0,2 0 0,1 33-350,7-68 63,-1 9-5,-1-5 55,3 0 0,0 1-1,3-1 1,2 30-113,-2-65 13,0 0-1,0 1 1,0-1 0,0 1 0,0-1-1,0 1 1,0-1 0,1 0 0,-1 1-1,0-1 1,1 0 0,-1 1-1,1-1 1,-1 0 0,1 1 0,0-1-1,0 0 1,-1 0 0,1 0-1,0 1 1,0-1 0,0 0 0,0 0-1,0-1 1,0 1 0,1 0 0,-1 0-1,0 0 1,0-1 0,1 1-1,-1-1 1,0 1 0,1-1 0,-1 1-1,0-1 1,1 0 0,-1 0-1,1 0 1,-1 1 0,1-1 0,-1-1-1,0 1 1,1 0 0,-1 0-1,1 0 1,0-1-13,52-32 438,-53 32-437,5-4 33,0-1-1,0 0 1,0-1-1,-1 1 1,0-1 0,0 0-1,-1 0 1,1-1-1,-2 0 1,1 1-1,0-5-33,1 1 30,18-41 49,-3 0 0,-2-1 0,2-18-79,-6 8 20,-5 42-40,-9 54-32,0-22 47,-2 55-22,-1-13 45,3 0-1,2 0 0,4 12-17,-6-63 3,1-1 0,0 1 0,0-1 0,0 1 0,0-1 0,0 0 0,0 0 0,0 1 0,1-1 0,-1 0 0,0 0 0,1 0 0,-1 0 0,1-1 0,-1 1 0,1 0 0,-1 0 0,1-1 0,-1 1 0,1-1 0,0 0 0,-1 1 0,1-1 0,0 0 0,-1 0 0,1 0 0,0 0 0,0 0 0,-1-1 0,1 1 0,0 0 0,-1-1 0,1 1 0,-1-1 0,1 1 0,-1-1 0,1 0 0,-1 0 0,1 0 0,-1 0 0,1 0 0,0-1-3,4 0 22,30 14-61,-13 0 36,-21-11 5,1-1 0,-1 0 0,0 1 0,1-1 0,-1 0 0,1 0 0,-1 0 0,0-1 1,1 1-1,-1-1 0,1 1 0,-1-1 0,0 0 0,0 0 0,1 0 0,-1 0 0,0 0 0,0 0 0,0-1 1,0 1-1,0-1 0,-1 1 0,1-1-2,61-115 94,-41 59-2,-3-1 1,12-56-93,-24 87 18,-9 48-28,0-7 7,-5 45-1,2 1 1,3-1-1,2 1 0,3 1 4,-3-57 1,0 1-1,0-1 0,0 1 1,0-1-1,1 1 1,0-1-1,-1 0 0,1 1 1,1-1-1,-1 0 1,0 0-1,1 1 0,-1-1 1,1 0-1,0-1 0,0 1 1,0 0-1,1 0 1,-1-1-1,1 0 0,-1 1 1,1-1-1,0 0 1,0 0-1,0 0 0,0-1 1,1 1-1,5 0 2,0-1 1,0 0 0,0 0-1,0-1 1,0 0 0,0-1-1,0 0 1,0 0 0,0-1-1,0 0 1,-1-1 0,1 0-1,-1 0 1,3-2-3,12-3 22,-13 5-233,1 0 0,-1 0 0,1 1 0,-1 1 0,1-1 0,-1 2 0,1 0 0,7 0 211,-18 3-5667,-11-3 1583</inkml:trace>
  <inkml:trace contextRef="#ctx0" brushRef="#br0" timeOffset="245249.677">29377 4385 13715,'-72'-18'3705,"101"-2"-2537,20-1 1609</inkml:trace>
  <inkml:trace contextRef="#ctx0" brushRef="#br0" timeOffset="264498.718">24247 6631 8106,'-53'32'6720,"63"-46"-5432,59-48-1034,-3-3-1,-3-4 1,-2-2 0,-4-2-1,20-38-253,-5-1 432,-72 112-429,0-1-1,1 1 1,-1 0-1,0 0 1,0-1-1,1 1 0,-1 0 1,0 0-1,0 0 1,1-1-1,-1 1 0,0 0 1,1 0-1,-1 0 1,0 0-1,1-1 0,-1 1 1,0 0-1,1 0 1,-1 0-1,0 0 0,1 0 1,-1 0-1,0 0 1,1 0-1,-1 0 0,0 0 1,1 0-1,-1 0 1,0 0-1,1 1 0,-1-1 1,0 0-1,1 0 1,-1 0-1,0 0 1,1 1-1,-1-1 0,0 0 1,0 0-1,1 0 1,-1 1-1,0-1 0,0 0 1,1 1-1,-1-1 1,0 0-1,0 0 0,0 1 1,0-1-1,1 0 1,-1 1-1,0-1 0,0 0 1,0 1-1,0-1 1,0 0-1,0 1 0,0-1 1,0 0-1,0 1 1,0-1-1,0 1 0,0-1 1,0 0-1,0 1 1,-1-1-3,4 30 44,-28 196 113,12-143-110,13-79-45,-2 2 1,1 0 0,0 1-1,0-1 1,1 0 0,-1 1-1,1-1 1,1 1 0,-1-1-1,1 0 1,0 1 0,1-1 0,0 0-1,0 0 1,0 0 0,2 4-3,-3-9-123,0 0 1,0 0 0,0 0 0,0 0 0,0 0 0,0 0-1,1 0 1,-1-1 0,0 1 0,0 0 0,1-1-1,-1 1 1,0-1 0,1 1 0,-1-1 0,1 0 0,-1 1-1,0-1 1,1 0 0,-1 0 0,1 0 0,-1 0 0,1 0-1,-1-1 1,1 1 0,-1 0 0,0-1 0,1 1 0,-1-1-1,0 1 1,1-1 0,-1 0 0,0 1 0,0-1-1,1 0 1,-1 0 122,13-12-3178</inkml:trace>
  <inkml:trace contextRef="#ctx0" brushRef="#br0" timeOffset="264680.945">24926 6435 9354,'-3'2'2713,"3"2"623,0-4-2680,2 3-199,-1-4-393,4 1-3353,6 4 992</inkml:trace>
  <inkml:trace contextRef="#ctx0" brushRef="#br0" timeOffset="265237.448">25297 6069 4361,'-3'-8'1361,"2"7"-1154,1-1 1,-1 1-1,0 0 0,1-1 1,-1 1-1,1-1 1,0 1-1,-1-1 0,1 1 1,0-1-1,0 1 0,0-1 1,0 0-1,0 1 1,1-1-1,-1 1 0,0-1 1,1 1-1,-1-1 0,1 1 1,-1 0-1,1-1 1,0 1-1,0 0 0,-1-1 1,1 1-1,0 0-207,91-67 708,-91 67-655,-1 1-1,1 0 1,-1 0-1,0 0 1,1 0-1,-1-1 0,1 1 1,-1 0-1,1 0 1,-1-1-1,0 1 1,1 0-1,-1 0 1,0-1-1,1 1 1,-1-1-1,0 1 0,0 0 1,1-1-1,-1 1 1,0-1-1,0 1 1,1 0-1,-1-1 1,0 1-1,0-1 1,0 1-1,0-1 1,0 1-1,0-1 0,0 1 1,0-1-1,0 1 1,0-1-1,0 1 1,0 0-1,0-1 1,0 1-1,0-1 1,-1 1-1,1-1 0,0 1 1,0-1-1,-1 1 1,1 0-1,0-1 1,0 1-1,-1 0 1,1-1-1,0 1 1,-1 0-1,1-1 0,-1 1-52,-29-5 2803,12 8-2531,-1 2 1,1 0-1,0 0 0,1 2 1,-1 0-1,1 1 1,1 1-1,-1 1 0,1 0 1,1 1-1,0 1 0,-7 7-272,13-12 3,0 0 0,0 1-1,1 0 1,0 0-1,0 1 1,1 0 0,0 1-1,1 0 1,0 0-1,0 0 1,1 0-1,1 1 1,0 0 0,0 0-1,1 0 1,-1 4-3,5-12-2,-1-1 0,0 1 1,1-1-1,-1 1 0,1-1 1,0 1-1,0-1 0,0 1 0,0-1 1,0 0-1,0 0 0,1 1 1,-1-1-1,1 0 0,0 0 0,0 0 1,-1-1-1,1 1 0,0 0 1,0-1-1,1 1 0,-1-1 0,0 0 1,0 0-1,1 0 0,-1 0 1,1 0-1,-1 0 0,0 0 0,1-1 1,0 0-1,-1 1 0,1-1 1,-1 0-1,1 0 0,-1 0 0,1 0 1,0-1-1,-1 1 0,1-1 0,-1 0 1,1 1-1,-1-1 0,0 0 1,1-1-1,-1 1 0,0 0 0,0-1 1,0 1 1,22-11 23,0-1 1,-1-2 0,-1 0-1,-1-1 1,0-1 0,-1-1-1,-1-1 1,0 0 0,-2-2-1,0 0 1,-1-1 0,12-22-24,-15 24-8,-6 20-82,-7 60-147,-2-11 148,-3 19 85,4 0 0,3 0 0,4 11 4,3-14 53,-10-64-40,0 1-1,-1 0 1,1-1-1,0 1 1,-1-1-1,1 1 1,-1-1-1,0 0 1,1 1-1,-1-1 1,0 0-1,0 0 1,0-1-1,0 1 1,1 0-1,-1 0 1,0-1-1,0 1 1,-1-1-1,1 0 1,0 0-1,0 0 1,0 0-1,0 0 1,0 0-1,0 0 1,0-1-1,0 1 1,0-1-1,-1 0-12,-11 1 45,-9 2 11,0 1 1,0 1-1,0 1 0,0 1 0,1 1 0,0 0 0,0 2 1,-5 4-57,-5 8-26,38-23-14,19-14-1591,0 0 0,-1-2-1,-1-1 1,17-18 1631,3-11-4232</inkml:trace>
  <inkml:trace contextRef="#ctx0" brushRef="#br0" timeOffset="265588.554">25872 6450 9346,'-14'6'3225,"-4"8"656,6-2-2553,4-3-312,5-1-376,6-4-216,8-2-272,8-7-16,3-5-208,10 1-3945,-13-11 1329</inkml:trace>
  <inkml:trace contextRef="#ctx0" brushRef="#br0" timeOffset="265996.717">26148 6230 8290,'-40'61'7731,"37"-53"-6635,7-13-371,13-17-56,-15 20-636,280-414 961,-266 394-998,-8 23-26,-19 68-9,4-40 38,-8 25 17,2 0-1,3 1 0,2 0 0,3 1 0,1 51-15,18-58 142,-14-49-172,1 1 0,-1 0 0,1 0 0,0-1 0,-1 1-1,1 0 1,0-1 0,0 1 0,0-1 0,0 1 0,-1-1-1,1 1 1,0-1 0,0 0 0,0 1 0,0-1-1,0 0 1,0 0 0,0 0 0,0 0 0,0 0 0,0 0-1,0 0 1,0 0 0,0 0 0,0 0 0,0 0 0,0 0-1,0-1 1,0 1 0,0-1 0,0 1 0,-1 0 0,1-1-1,0 1 1,0-1 0,0 0 0,-1 1 0,1-1 0,0 0-1,0 1 1,-1-1 0,1 0 0,-1 0 0,1 0 0,-1 0 30,17-24-3273,-6-19-10</inkml:trace>
  <inkml:trace contextRef="#ctx0" brushRef="#br0" timeOffset="267382.432">26670 5868 4169,'-2'-2'600,"0"0"1,0 0-1,0 0 0,0-1 1,1 1-1,-1 0 0,1-1 0,-1 1 1,1-1-1,0 1 0,0-1 1,0 0-1,0 1 0,1-1 1,-1 0-1,1 0 0,-1 1 1,1-3-601,12-18 2155,-7 17-2031,1 1 1,0-1-1,-1 1 0,2 0 0,-1 1 0,0 0 0,1 0 0,0 0 0,0 1 0,0 0 0,0 0 1,1 1-1,-1 0 0,1 0 0,-1 1 0,1 0 0,0 0 0,0 1-124,-7 0 2,0 0-1,0 0 0,0 0 1,0 0-1,0 1 0,1-1 1,-1 0-1,0 1 0,0-1 1,0 1-1,0-1 1,0 1-1,-1 0 0,1-1 1,0 1-1,0 0 0,0-1 1,0 1-1,-1 0 0,1 0 1,0 0-1,-1 0 1,1 0-1,-1 0 0,1 0 1,-1 0-1,1 0 0,-1 0 1,0 0-1,0 0 0,1 0 1,-1 0-1,0 1 1,0-1-1,0 0 0,0 0 1,0 0-1,0 0 0,-1 0 1,1 0-1,0 0 0,0 0 1,-1 1-2,-20 45 107,-20 12 771,37-55-505,3 12-33,30 35-414,-21-43 37,2 4 206,-23-17 273,-47-38 138,44 30-562,15 12-19,0-1-1,0 0 0,0 1 0,0-1 0,-1 1 1,1-1-1,-1 1 0,1 0 0,-1-1 0,1 1 1,-1 0-1,0 0 0,0 0 0,1 0 1,-1 1-1,0-1 0,0 0 0,0 1 0,0-1 1,0 1-1,0 0 0,0 0 0,0-1 0,0 1 1,0 1-1,0-1 0,0 0 0,0 0 0,0 1 1,0-1-1,0 1 0,0 0 0,0-1 1,1 1-1,-1 0 0,0 0 0,0 0 0,1 0 2,-4 8-8,1 0 0,1 0 0,0 1-1,0-1 1,1 1 0,0-1-1,1 1 1,0 0 0,0 0-1,1-1 1,0 1 0,1 1 8,-1-7-2,0-3 0,0 1 0,-1-1 0,1 0 1,0 1-1,0-1 0,0 1 0,1-1 0,-1 0 0,0 1 1,0-1-1,1 0 0,-1 0 0,1 1 0,-1-1 0,1 0 0,-1 0 1,1 1-1,0-1 0,0 0 0,0 0 0,-1 0 0,1 0 1,0 0-1,0 0 0,0 0 0,0-1 0,1 1 0,-1 0 0,0 0 1,0-1-1,0 1 0,1-1 0,-1 1 0,0-1 0,1 0 0,-1 1 1,0-1-1,1 0 0,-1 0 0,0 0 0,1 0 0,-1 0 1,0 0-1,1 0 0,-1-1 0,0 1 0,1 0 0,-1-1 0,0 1 1,0-1-1,1 1 0,-1-1 0,0 0 0,0 1 0,0-1 0,0 0 1,0 0-1,0 0 0,0 0 0,0 0 0,0 0 0,1-1 2,17-16 22,0 0 0,-2-2 1,0 0-1,-1-1 0,-1 0 0,0-2 0,2-8-22,-5 13 16,14-34 28,-47 151-212,16-73 173,1 0 0,1 0-1,1 1 1,1-1 0,3 22-5,1-20 6,2 0 0,1 0 0,0-1 0,3 1-1,1 2-5,-7-22 3,0 0-1,0 0 1,-1 1-1,0 0 0,-1-1 1,0 1-1,0 0 1,-1-1-1,0 1 1,-1 0-1,1 0 0,-2-1 1,1 1-1,-1-1 1,-1 1-1,0-1 0,0 0 1,0 0-1,-1 0 1,0 0-1,-2 2-2,5-9 17,0 1-1,1 0 1,-1-1-1,-1 1 1,1-1 0,0 1-1,0-1 1,0 0-1,-1 1 1,1-1 0,-1 0-1,1 0 1,-1 0-1,1 0 1,-1 0-1,0 0 1,0-1 0,1 1-1,-1-1 1,0 1-1,0-1 1,0 1 0,1-1-1,-1 0 1,0 0-1,0 0 1,0 0 0,0 0-1,0 0 1,1-1-1,-1 1 1,0-1 0,0 1-1,0-1 1,1 0-1,-1 1 1,0-1-1,1 0 1,-1 0 0,1 0-1,-2-1-16,-7-11-120,0-1 0,1 0 0,0 0 0,2-1 0,-1 0-1,2-1 1,0 1 0,1-1 0,0 0 0,1-1 0,1 1 0,1-1 0,-1-15 120,2 20-539,0 0 1,0 0 0,1 0-1,1 1 1,0-1 0,0 0 0,1 0-1,2-3 539,15-21-3431</inkml:trace>
  <inkml:trace contextRef="#ctx0" brushRef="#br0" timeOffset="267824.045">27060 5878 7762,'7'-11'1478,"1"0"0,1 0 1,-1 0-1,2 1 1,0 1-1,0-1 1,11-6-1479,-20 15 40,0 0 0,0 1 0,1-1 0,-1 1 0,0-1 0,1 1 0,-1-1 0,1 1 0,-1 0 0,0 0 0,1 0 0,-1-1 0,1 1 0,-1 1 0,1-1 0,-1 0 1,0 0-1,1 0 0,-1 1 0,1-1 0,-1 1 0,0-1 0,1 1 0,-1 0 0,0-1 0,0 1 0,0 0 0,1 0 0,-1 0 0,0 0 0,0 0 0,0 0 0,0 0 0,0 0 1,-1 0-1,1 0 0,0 1 0,0-1 0,-1 0 0,1 1 0,-1-1 0,1 0 0,-1 1 0,0-1 0,0 1 0,1-1 0,-1 0 0,0 1 0,0-1 0,0 1 0,0-1 1,-1 1-1,1-1 0,0 0 0,-1 1-40,-1 15 16,-1 0 0,-2-1 0,1 1 0,-2-1 0,0 0 0,-1 0 0,-1-1 0,0 1 0,-1-2 0,-1 1 0,-3 3-16,-8 14 96,22-31-92,0-1 1,0 1 0,0-1-1,0 1 1,0-1 0,0 0 0,0 1-1,0-1 1,0 0 0,0 0-1,0 0 1,0 1 0,0-1-1,0 0 1,0 0 0,0-1-1,0 1 1,0 0 0,0 0 0,0-1-1,0 1 1,0 0 0,0-1-1,0 1 1,0-1 0,0 1-1,0-1 1,0 1 0,0-1-1,0 0 1,-1 0 0,1 1-1,0-1 1,-1 0 0,2-1-5,6-1 14,0 0-11,0 0-1,0 0 0,0 1 0,0 0 0,0 0 1,1 1-1,-1 0 0,0 1 0,1 0 0,-1 0 1,1 1-1,-1 0 0,0 0 0,1 1 0,-1 0 1,0 1-1,0 0 0,-1 0 0,1 0 0,5 4-2,-10-4 9,0 1-1,0 0 0,-1 0 1,1 0-1,-1 0 0,0 0 0,0 1 1,0-1-1,-1 1 0,1-1 1,-1 1-1,0-1 0,0 1 1,-1 0-1,0 0 0,1-1 0,-2 1 1,1 0-1,0 0 0,-1-1 1,0 1-1,0 0 0,0-1 0,-1 1 1,0-1-1,0 0 0,0 1 1,0-1-1,0 0 0,-1 0 0,0 0 1,0-1-1,0 1 0,0-1 1,-1 1-1,1-1 0,-2 0-8,-11 10 218,0-2 0,-1-1 0,-1 0 0,0-1 0,0 0-1,-1-2 1,0 0 0,0-1 0,0-1 0,-1-1 0,0-1-218,17-2 24,2-1-21,0 1 0,1-1-1,-1 1 1,0-1 0,0 0 0,1 1-1,-1-1 1,0 0 0,0 0 0,0 0-1,1 0 1,-1 1 0,0-1 0,0 0-1,0 0 1,1-1 0,-1 1 0,0 0 0,0 0-1,0 0 1,1 0 0,-1-1 0,0 1-1,0 0 1,1-1 0,-1 1 0,0 0-1,1-1 1,-1 1 0,0-1 0,1 0-1,-1 1 1,1-1 0,-1 1 0,1-1 0,-1 0-1,1 1 1,-1-2-3,23-15-792,74-39-6346,-50 23 2869</inkml:trace>
  <inkml:trace contextRef="#ctx0" brushRef="#br0" timeOffset="268377.551">27668 5792 7426,'-33'-70'9264,"32"69"-9138,0-1 0,-1 0 0,1 1 0,0 0 1,-1-1-1,1 1 0,-1 0 0,0 0 0,1 0 1,-1 0-1,0 0 0,0 0 0,1 0 0,-1 0 1,0 1-1,0-1 0,0 1 0,0 0 1,0-1-1,0 1 0,0 0 0,0 0 0,0 0 1,0 0-1,0 1 0,0-1 0,0 0 0,0 1 1,0 0-1,0-1 0,1 1 0,-1 0 0,0 0 1,0 0-1,1 0 0,-1 0 0,0 0-126,-6 5 40,1 0 1,-1 0-1,1 1 0,1 0 0,-1 0 0,1 0 1,0 1-1,1 0 0,0 0 0,0 1 1,0-1-1,1 1 0,1 0 0,0 0 0,0 1 1,0-1-1,1 0 0,1 1 0,0 0 0,0 4-40,1-11 0,0-1 0,1 0 0,-1 0 0,1 0 0,-1 0 0,1 0 0,0 0 0,0 0 0,0 0 0,0 0 0,0 0 0,1 0-1,-1 0 1,0 0 0,1-1 0,0 1 0,-1-1 0,1 1 0,0-1 0,-1 0 0,1 0 0,0 1 0,0-1 0,0-1 0,0 1 0,0 0-1,1 0 1,-1-1 0,0 1 0,0-1 0,0 0 0,1 1 0,0-1 0,73-13 4,-54 4 24,-1-2 1,0 0-1,-1-2 1,0 0-1,-1-1 1,-1-1 0,0 0-1,-1-2 1,-1 0-1,12-17-28,-21 22-19,-9 22-78,0 3 90,1 0 0,0 0-1,1 0 1,0 1 0,1-1 0,0 0 0,1 0-1,1 0 1,0 0 0,0 0 0,2-1 0,-1 1-1,2-1 1,0 0 0,0-1 0,1 1-1,7 9 8,-9-15-7,-2-4 9,-1 1-1,0-1 1,0 1-1,0-1 1,0 1-1,0 0 0,-1 0 1,1 0-1,-1 0 1,1 0-1,-1 0 1,0 0-1,0 0 1,-1 1-1,1-1 1,-1 0-1,0 1 1,1-1-1,-1 0 1,-1 1-1,1 2-1,-56 75-68,46-69 66,-24 25 27,-2 0 0,-1-2-1,-38 26-24,73-60-29,1 1 1,0-1 1,0 1-1,-1 0 0,1-1 1,0 1-1,-1-1 0,0 0 0,1 1 1,-1-1-1,0 0 0,0 0 1,1 0-1,-1 0 0,0-1 1,0 1-1,0 0 0,0-1 0,0 1 1,0-1-1,0 0 0,0 0 1,0 0-1,0 0 0,0 0 0,-1 0 1,1 0-1,0-1 0,0 1 1,0-1-1,0 1 0,0-1 0,1 0 1,-1 0-1,0 0 0,0 0 1,0 0-1,1 0 0,-1 0 1,0-1-1,0 0 28,-5-37-3506</inkml:trace>
  <inkml:trace contextRef="#ctx0" brushRef="#br0" timeOffset="283281.632">23854 7494 10170,'-24'-13'5561,"38"8"-4391,5 7-1163,86 9-5,1-5 0,0-4 0,0-5 0,0-4 0,90-19-2,183-61-1,-246 62-3,1 7 0,20 4 4,346-12 149,106-31 7,87-58-94,-16 8-30,-89 52-16,-115 38 36,-66 16 571,-35-16 418,-39-30-575,-207 22-413,-67 11 5,0 2 0,1 3 0,1 3 1,-1 2-1,37 4-58,157 39 161,-231-36-267,0-2 1,-1-1-1,1-1 1,0-1-1,-1-1 1,1-1-1,3-1 106,-24-3-3175,-26-3 193</inkml:trace>
  <inkml:trace contextRef="#ctx0" brushRef="#br0" timeOffset="284201.26">24347 7864 7418,'-2'-10'538,"1"-1"1,0 1-1,0-1 1,1 0-1,1 1 1,0-1 0,0 0-1,1 1 1,0-1-1,1 1 1,0 0 0,1 0-1,5-9-538,-6 9 118,2 0 1,0 0-1,0 0 0,0 1 1,1 0-1,1 0 0,-1 1 0,1 0 1,1 0-1,0 0 0,0 1 1,0 0-1,1 1 0,0 0 1,0 0-1,1 1 0,-1 0 0,1 1 1,0 0-1,0 0 0,1 1 1,-1 1-1,1-1 0,0 2 1,-1-1-1,1 2 0,1-1-118,-8 2-3,0-1 0,0 1 0,0 0 0,-1 0 0,1 1 0,0-1 0,-1 1 0,0-1 1,1 1-1,-1 0 0,0 1 0,0-1 0,0 0 0,0 1 0,0 0 0,0-1 0,-1 1 0,1 0 0,-1 1 0,0-1 0,0 0 0,0 1 0,-1-1 0,1 1 0,-1-1 0,0 1 0,0 0 0,0-1 0,0 1 1,-1 0-1,1 0 0,-1 0 0,0-1 0,0 1 0,0 0 0,-1 0 0,1 0 0,-1 0 0,0-1 0,0 1 0,-1 0 0,0 2 3,-11 37 40,-2-1 0,-1-1-1,-2-1 1,-2 0 0,-15 21-40,-22 31 96,-37 73 103,93-164-199,0 1 0,0-1 1,0 0-1,0 1 1,0-1-1,0 1 1,1 0-1,-1-1 0,0 1 1,1-1-1,0 1 1,-1 0-1,1-1 1,0 1-1,0 0 0,0 0 1,0-1-1,0 1 1,0 0-1,0-1 1,1 1-1,-1 0 1,1-1-1,-1 1 0,1 0 1,0-1-1,-1 1 1,1-1-1,0 1 1,0-1-1,0 0 0,0 1 1,0-1-1,0 0 1,1 0-1,-1 1 1,0-1-1,1 0 1,-1 0-1,1-1 0,-1 1 1,1 0-1,-1 0 1,1-1-1,0 1 1,-1-1-1,1 1 0,0-1 1,-1 0-1,1 0 1,0 0-1,0 0 0,15-1 13,0-1 0,0-2 0,0 1 0,0-2 0,-1 0-1,1-1 1,-1-1 0,-1 0 0,1-1 0,-1-1 0,-1-1 0,13-10-13,9-2-23,20-14-21,73-42-1612,-80 58-250</inkml:trace>
  <inkml:trace contextRef="#ctx0" brushRef="#br0" timeOffset="284851.501">25200 7769 5289,'1'-6'433,"1"-3"526,1-1-1,-2 0 1,1 0 0,-1 0-1,-1 0 1,0 0 0,0 0-1,-1 0 1,-2-10-959,1 17 124,0 0 1,-1 1 0,1-1-1,-1 1 1,1 0 0,-1 0-1,0 0 1,0 0 0,0 0-1,0 0 1,0 1 0,0 0-1,0-1 1,-1 1 0,1 0 0,0 1-1,-1-1 1,1 0 0,-1 1-1,1 0 1,-1 0 0,1 0-1,-1 0 1,1 1 0,-1-1-1,1 1 1,0 0 0,-1 0-1,1 0 1,0 0 0,0 1-1,0 0 1,-2 0-125,-8 6 2,0 1 1,0 0-1,0 0 0,2 2 0,-1-1 1,1 2-1,1-1 0,0 1 1,0 1-1,1 0 0,1 0 1,0 1-1,1 0 0,1 0 1,0 1-1,1-1 0,0 1 1,1 0-1,1 1 0,0-1 0,1 1 1,1-1-1,1 1 0,0 0 1,1 0-1,1 2-2,-2-13-1,0 0-1,0 0 1,1 0-1,0-1 1,0 1-1,0 0 1,0-1 0,1 1-1,0-1 1,0 1-1,0-1 1,0 0 0,1 0-1,0 0 1,0 0-1,0 0 1,0 0 0,0-1-1,1 0 1,0 0-1,-1 0 1,1 0-1,1 0 1,-1-1 0,0 0-1,0 1 1,1-2-1,-1 1 1,1 0 0,0-1-1,-1 0 1,1 0-1,3 0 2,4-4 20,0 1 1,0-2-1,0 0 0,0 0 0,-1-1 0,0 0 0,0-1 0,0 0 1,-1-1-1,0 0 0,0-1 0,-1 0 0,0 0 0,0-1 1,-1 0-1,0-1 0,0 0 0,2-5-20,1 1 99,-1 0 0,0-1 0,-1 0 0,-1-1 0,0 1-1,-1-2 1,-1 1 0,-1-1 0,0 0 0,-1 0 0,-1 0 0,2-17-99,-5 31 33,0-1 0,0 1 0,0-1 0,0 1 0,0-1-1,0 1 1,-1 0 0,0-1 0,0 1 0,0-1 0,0 1 0,0 0 0,-1 0 0,0-1 0,1 1 0,-1 0 0,0 1-1,0-1 1,-1 0 0,1 1 0,0-1 0,-1 1 0,0-1 0,0 1 0,1 0 0,-1 0 0,0 1 0,-1-1 0,1 0 0,0 1-1,0 0 1,-1 0 0,1 0 0,0 0 0,-1 1 0,1-1 0,-1 1 0,0 0-33,-6 1-25,1 1-1,-1 0 1,1 1 0,0 0-1,0 0 1,0 1 0,1 0-1,-1 1 1,1 0-1,0 0 1,0 0 0,1 1-1,-1 1 1,1-1 0,1 1-1,-1 0 1,1 1 0,0-1-1,1 1 1,0 1 0,0-1-1,-3 9 26,7-15-136,-1 0-1,0 0 1,1 1-1,0-1 1,-1 0-1,1 1 1,0 0-1,0-1 1,0 1-1,1-1 1,-1 1-1,1 0 1,-1 0-1,1-1 1,0 1-1,0 0 1,0 0-1,1-1 1,-1 1-1,1 0 1,-1-1-1,1 1 1,0 0-1,0-1 0,0 1 1,0-1-1,0 1 1,1-1-1,-1 0 1,1 1-1,-1-1 1,1 0-1,0 0 1,0 0-1,0 0 1,0-1-1,1 1 1,-1 0-1,0-1 1,1 1-1,-1-1 137,28-2-3422,4-9 275</inkml:trace>
  <inkml:trace contextRef="#ctx0" brushRef="#br0" timeOffset="285232.163">25468 7614 5513,'7'-6'1001,"28"-39"6372,-36 44-7256,0 1-1,1-1 1,-1 1 0,0-1 0,0 1-1,0-1 1,0 1 0,0 0 0,0-1-1,0 1 1,0 0 0,0 0 0,0 0-1,0 0 1,0 0 0,0 0-1,0 0 1,0 0 0,0 0 0,0 1-1,0-1 1,0 0 0,0 1 0,0-1-1,0 1 1,0-1 0,0 1 0,0-1-1,0 1 1,0 0-117,-6 4 35,0 1-1,0 0 1,1 1 0,-1 0-1,2 0 1,-1 0-1,1 1 1,0 0 0,0 0-1,1 0 1,0 0-1,0 2-34,3-7 2,-14 24-2,2 0 0,1 1 0,2 1 0,0-1 0,2 2 0,1-1 0,1 1 0,2 0 0,1 0-1,2 1 1,0-1 0,2 1 0,2 5 0,-3-32 6,0 0 0,1 0 0,-1-1 0,1 1 0,0-1 0,0 1 0,0-1 0,0 1 0,0-1 0,1 1 0,0-1 0,0 0 0,0 0 0,0 0 0,0 0-1,0 0 1,1 0 0,0-1 0,-1 1 0,1-1 0,0 0 0,0 1 0,0-1 0,0-1 0,1 1 0,-1 0 0,0-1 0,1 0 0,-1 0 0,1 0 0,0 0 0,3 0-6,1-4 35,0 0 0,0-1 1,0 1-1,0-2 0,-1 1 1,0-1-1,0-1 0,0 1 1,0-1-1,-1 0 0,0 0 0,0-1 1,-1 0-1,0 0 0,0 0 1,0-1-1,0-1-35,11-17 199,0-1 1,-2-1-1,-1 0 0,-1 0 0,-1-1 1,-2-1-1,-1 0 0,-1 0 1,-1-3-200,-5 28 43,1-1 1,-1 0 0,0 0-1,0 0 1,0 0 0,-1 0 0,0 0-1,0 0 1,-1 0 0,0 0-1,0 0 1,0 0 0,-1 0-1,1 0 1,-1 1 0,-1-1-1,1 1 1,-1-1 0,0 1-1,0 0 1,-1 0 0,0 0 0,1 1-1,-2-1 1,-1-1-44,3 6-6,0 0-1,-1 0 1,1 0-1,0 0 1,-1 1 0,1 0-1,0-1 1,-1 1 0,1 0-1,0 0 1,0 1 0,0-1-1,0 1 1,0 0 0,0-1-1,0 1 1,1 0-1,-1 1 1,1-1 0,-1 0-1,1 1 1,0-1 0,0 1-1,0 0 1,0 0 0,0 0-1,1 0 1,-1 0 0,1 0-1,-1 3 7,0-2-59,-1 0 0,1 0-1,0 1 1,1-1 0,-1 1-1,1-1 1,0 1 0,0-1-1,0 1 1,1 0 0,-1-1-1,1 1 1,0 0-1,1-1 1,-1 1 0,1 0-1,0 1 60,0-4-252,0 0-1,0 0 0,0 0 0,0 0 0,0 0 0,1 0 0,-1 0 0,1-1 0,0 1 0,-1 0 0,1-1 0,0 1 1,0-1-1,0 0 0,0 0 0,0 1 0,0-1 0,0 0 0,0-1 0,0 1 0,1 0 0,-1-1 0,0 1 0,1-1 253,30 4-4074</inkml:trace>
  <inkml:trace contextRef="#ctx0" brushRef="#br0" timeOffset="285823.727">25805 7497 8426,'0'0'147,"1"-1"-1,-1 0 1,0 1 0,1-1-1,-1 1 1,0-1 0,0 0 0,0 1-1,0-1 1,1 0 0,-1 1-1,0-1 1,0 0 0,0 1 0,0-1-1,0 0 1,-1 1 0,1-1 0,0 1-1,0-1 1,0 0 0,0 1-1,-1-1 1,1 0 0,0 1 0,-1-1-1,1 1 1,0-1 0,-1 1-1,1-1 1,-1 1 0,1-1 0,-1 1-1,1-1 1,-1 1 0,1 0 0,-1-1-1,1 1 1,-1 0 0,0-1-1,1 1 1,-1 0 0,1 0 0,-1 0-1,0-1 1,1 1 0,-1 0-1,0 0 1,1 0 0,-1 0 0,0 0-1,1 0 1,-1 0 0,0 1 0,1-1-147,-69 68 2569,61-59-2529,0 0-1,0 1 0,0 0 1,1 1-1,1-1 0,0 2 0,0-1 1,1 0-1,1 1 0,0 0 0,-2 8-38,7-18 0,0 1 0,-1-1 1,1 0-1,0 1 0,0-1 1,0 0-1,1 1 1,-1-1-1,0 0 0,1 0 1,0 0-1,-1 0 1,1 0-1,0-1 0,0 1 1,0 0-1,0-1 1,0 1-1,0-1 0,1 0 1,-1 0-1,0 0 1,1 0-1,-1 0 0,0 0 1,1-1-1,-1 1 1,1-1-1,0 0 0,-1 0 1,1 0-1,-1 0 1,1 0-1,-1 0 0,1-1 1,-1 1-1,1-1 1,-1 0-1,1 1 0,1-2-1,1 2 2,17-2 4,0 2 1,-1 1-1,1 0 1,0 2-1,-1 0 1,11 4-7,-26-6-3,1 1 0,-1 0 1,0 1-1,0-1 0,-1 1 0,1 0 1,0 1-1,-1-1 0,0 1 1,0 0-1,0 1 0,0-1 0,-1 1 1,0 0-1,0 0 0,0 0 0,0 0 1,-1 1-1,0 0 0,0 0 0,-1-1 1,1 1-1,-1 1 0,0 2 3,-1 8-4,-1 0-1,0 1 0,-2-1 1,0 0-1,0 0 1,-2 0-1,0 0 1,-1 0-1,-1-1 0,-1 0 1,0 0-1,-1-1 1,0 0-1,-1 0 0,-1-1 1,-4 5 4,4-4 30,0-1 1,0-1-1,-2 0 1,1 0-1,-2-1 0,1-1 1,-2 0-31,10-7 32,0-1-1,-1 0 1,1 0 0,-1 0 0,0 0-1,1-1 1,-1 0 0,0 0 0,-1 0-1,1-1 1,0 1 0,0-1 0,-1 0-1,1-1 1,-1 0 0,1 1-1,0-2 1,-1 1 0,1-1 0,-1 1-1,1-2 1,0 1 0,0 0 0,-2-2-32,4 2 6,0-1 0,-1 0 1,1 1-1,0-2 0,0 1 1,0 0-1,0-1 0,0 1 1,1-1-1,-1 0 0,1 0 1,0 0-1,0 0 1,0 0-1,0 0 0,0-1 1,1 1-1,-1-1 0,1 1 1,0-1-1,0 1 0,0-1 1,1 0-1,-1 0 0,1 1 1,0-1-1,0 0 0,0 0 1,0 1-1,1-1 0,0 0 1,0 0-1,0 1 0,0-1 1,0 1-1,1-1 0,0-1-6,13-17-23,0-1 0,2 2 0,0 0-1,2 2 1,0 0 0,1 0 0,3 0 23,4-5-8,9-9-1,27-23 30,-2-4 0,31-40-21,-82 88 64,-1-1-1,-1 1 1,0-2 0,-1 1 0,0-1-1,-1 0 1,0-1 0,0-6-64,-4 17 55,-1 0 0,0 0 0,0 0 0,-1 0 0,1 0-1,-1 0 1,0-1 0,0 1 0,0 0 0,-1 0 0,1 0 0,-1-1 0,0 1 0,-1 0 0,1 0 0,0 0 0,-1 1 0,0-1 0,0 0 0,0 0 0,-1 1 0,1 0 0,-1-1 0,0 1 0,0 0 0,0 0 0,0 0 0,0 1 0,-1-1 0,1 1 0,-1 0 0,-1-1-55,-6-1 21,1 2 1,-1-1 0,1 1 0,-1 1 0,1 0 0,-1 0 0,0 1 0,0 0 0,1 1 0,-1 1 0,0-1-1,1 2 1,-1-1 0,-7 4-22,-63 24-839,69-28 25,3-14-3007</inkml:trace>
  <inkml:trace contextRef="#ctx0" brushRef="#br0" timeOffset="298811.653">24203 10129 4489,'-82'-37'7322,"-39"-24"-5512,7 4-1751,104 51-51,-1 0 0,0 2 0,-1-1 0,1 1 0,-1 1 0,0 0-1,0 1 1,0 0 0,0 0 0,0 2 0,0-1 0,-3 2-8,-29 7 92,-1 1 0,1 3 0,1 2-1,0 1 1,1 2 0,-2 4-92,41-20 9,-287 110 1241,11-2 27,237-84-1233,2 2 1,0 1-1,2 2 0,1 1 0,2 2 0,1 2 0,2 1 1,1 1-1,-16 27-44,-2 7 7,3 1 0,3 2 0,-11 32-7,36-71 3,-69 134-5,7 5 0,-11 54 2,76-189-9,3 1 1,1 0-1,2 1 1,2 0-1,1 1 1,2 0 0,3-1-1,1 1 1,2 11 8,0-41-6,0 0 0,0-1 0,1 1 0,1-1 0,0 0 0,0 0 0,1 0 0,1 0 0,0-1 0,0 0 0,1 0 0,0 0 0,1-1 0,0 0 0,0-1 0,1 0 0,0 0 0,0-1 0,1 0 0,0 0 0,0-1 0,1-1 0,0 0 0,0 0 0,0-1 0,0 0 0,3 0 6,15-1 10,0 0 0,1-2 1,-1-1-1,0-1 0,1-2 0,-1-1 0,0-1 0,-1-1 0,23-9-10,26-9 26,0-3 0,-3-4 0,0-2 0,12-12-26,317-180 41,8 8-43,-10 44 15,-174 65 2,-205 95-9,-1-1 1,0-1 0,-1 0 0,-1-2 0,0 0-1,-1-2 1,-1 0 0,-1 0 0,-1-2-1,-1 0 1,0-1 0,6-15-7,1-7 59,-2 0 1,-2-1-1,-2-1 1,-2-1-1,-2 0 1,-2 0-1,-2-2-59,1-13 173,-2-1 0,-4 0-1,-1 0 1,-5-17-173,3 73 24,-19-102 515,16 102-495,0 0-1,0 0 1,-1 1 0,0-1 0,-1 1 0,1 0 0,-1 0 0,0 1-1,0 0 1,-1 0 0,1 1 0,-1-1 0,0 1 0,-1 1-1,1-1 1,0 1 0,-1 1 0,0-1 0,-4 0-44,-155-22 3,166 25 0,-87-2 21,0 4 1,1 4 0,-50 11-25,92-12 6,-86 13-65,-118 33 59,172-29-38,1 3 1,1 3-1,2 4 0,-25 16 38,10 3-39,1 3-1,3 4 1,-22 23 39,-252 217-977,271-219 548,3 5-1,3 4 430,-47 68-2744,-17 10 489</inkml:trace>
  <inkml:trace contextRef="#ctx0" brushRef="#br0" timeOffset="311429.744">22968 11082 3937,'-5'-115'5836,"5"110"-5626,-1 0 0,0 0 0,0 0-1,-1 1 1,0-1 0,1 0-1,-2 1 1,1 0 0,0-1 0,-1 1-1,0 0 1,0 0 0,0 0 0,0 0-1,-1 1 1,0 0 0,1-1-1,-1 1 1,0 0 0,0 1 0,-5-3-210,0 3 55,-1 1-1,1 0 1,-1 0 0,0 1 0,1 0 0,-1 0 0,0 1 0,1 1 0,-1-1 0,1 2 0,-1-1-1,1 1 1,0 1 0,0 0 0,0 0 0,1 0 0,-1 1 0,1 1 0,0-1 0,1 1-1,0 1 1,-1-1 0,2 1 0,-1 1 0,0 1-55,-19 17 10,1 2-1,2 1 1,1 0-1,1 2 1,1 0-1,2 2 1,-5 14-10,19-40-3,0 1 0,0-1 0,1 1 1,1 0-1,-1 0 0,1 1 0,1-1 1,-1 0-1,1 1 0,1-1 0,-1 1 1,2-1-1,-1 1 0,1-1 0,0 0 1,1 1 2,5 8-7,1-1 1,1 0-1,1 0 0,0-1 1,0-1-1,2 0 1,0 0-1,0-1 1,2 0-1,-1-1 1,10 5 6,-15-9 2,0-1 0,1-1 0,0 0 0,0 0 1,0-1-1,1 0 0,-1 0 0,1-1 0,0 0 1,1-1-1,-1 0 0,1-1 0,-1 0 0,1-1 1,0 0-1,-1 0 0,1-1 0,0-1 1,0 0-1,-1 0 0,1-1 0,-1 0 0,3-2-2,-11 3 21,1 0 0,-1-1 0,0 1 0,0 0 0,0-1 0,0 0-1,0 1 1,0-1 0,0 0 0,-1 0 0,1 0 0,-1 0 0,1-1 0,-1 1 0,0 0-1,0 0 1,0-1 0,0 1 0,0-1 0,-1 1 0,1-1 0,-1 1 0,1-1-1,-1 1 1,0-1 0,0 1 0,0-1 0,-1 0 0,1 1 0,0-1 0,-1 1-1,0-1 1,0 1-21,-1-6 128,0 1-1,-1-1 0,-1 1 1,1 0-1,-1 0 0,0 0 1,-1 0-1,1 1 0,-6-5-127,4 5 65,0 0 0,-1 1 0,0 0 0,0 0 0,0 1-1,0-1 1,-1 2 0,1-1 0,-1 1 0,0 0 0,0 1-1,-1 0 1,0 0-65,-5 7 2,29-3-10,-1 0 1,1 0-1,0-1 1,1-1-1,-1-1 1,0 0 0,0-1-1,-1-1 1,1 0-1,0-1 1,-1 0 0,0-1-1,0-1 1,0 0-1,-1-1 1,2-2 7,10 0 39,-28 18 14,-32 46 150,27 4-86,8-57-124,-1-1 1,1 0-1,0 0 1,0 0-1,-1 1 0,1-1 1,0 0-1,0 0 1,0 1-1,1-1 1,-1 0-1,0 0 0,0 1 1,1-1-1,-1 0 1,1 0-1,-1 0 0,1 0 1,-1 1-1,1-1 1,0 0-1,-1 0 1,1 0-1,0 0 0,0 0 1,0-1-1,0 1 1,0 0-1,0 0 1,0-1-1,0 1 0,0 0 1,0-1-1,0 1 1,0-1-1,1 1 0,-1-1 1,0 0-1,0 0 1,1 1-1,-1-1 1,0 0-1,0 0 0,1 0 1,-1 0-1,0 0 1,0-1-1,1 1 0,-1 0 1,0-1-1,0 1 1,0 0-1,0-1 1,1 0-1,-1 1 0,0-1 1,0 1-1,0-1 1,0 0-1,0 0 0,0 0 1,0 0 6,46-43-4410,-22 22 1002</inkml:trace>
  <inkml:trace contextRef="#ctx0" brushRef="#br0" timeOffset="311804.662">23116 11199 7842,'-3'-1'696,"4"1"-611,-1-1 0,0 1 0,0 0 0,1-1 0,-1 1 0,0 0 0,1-1 0,-1 1 1,0 0-1,0-1 0,0 1 0,1-1 0,-1 1 0,0-1 0,0 1 0,0-1 0,0 1 0,0 0 0,0-1 0,0 1 0,0-1 1,0 1-1,0-1 0,0 1 0,0-1 0,0 1 0,0 0 0,-1-1 0,1 1 0,0-1 0,0 1 0,0-1 0,-1 1 0,1 0 1,0-1-1,-1 1 0,1 0 0,0-1 0,0 1 0,-1 0 0,1-1 0,-1 1 0,1 0 0,0 0 0,-1-1 0,1 1 0,-1 0 1,1 0-1,0 0 0,-1 0 0,1 0 0,-1 0 0,1-1 0,-1 1 0,1 0 0,-1 0 0,1 0 0,-1 0 0,1 1 0,0-1 1,-1 0-1,1 0 0,-1 0 0,1 0 0,-1 0 0,1 0 0,0 1 0,-1-1-85,7-2 27,1 1 32,1-1-1,-1 1 0,0-2 1,0 1-1,0-1 0,0 0 1,-1 0-1,1-1 1,-1 1-1,0-2 0,0 1 1,0-1-1,-1 0 0,1 0 1,-1 0-1,0-1 0,-1 1 1,1-1-1,-1-1 1,0 1-1,-1 0 0,0-1 1,1-2-59,-3 7 55,-1 0 0,1 0-1,-1 0 1,1 0 0,-1 0 0,0 0 0,0 0 0,0 0 0,0 0 0,0 0 0,0 0 0,-1 0 0,1 0 0,-1 0 0,1 0 0,-1 0-1,0 0 1,0 0 0,0 0 0,0 0 0,0 0 0,0 1 0,0-1 0,-1 0 0,1 1 0,0-1 0,-1 1 0,0 0 0,1-1-1,-1 1 1,0 0 0,1 0 0,-1 0 0,0 0 0,0 0 0,0 1 0,0-1 0,0 1 0,0-1 0,0 1 0,0 0 0,0-1 0,-2 1-55,-3 4 48,0 0 1,1 1 0,-1 0-1,1 0 1,0 1 0,0-1-1,0 1 1,1 0 0,0 1-1,0-1 1,1 1 0,-1 0-1,2 0 1,-1 1 0,1-1-1,0 1 1,0-1 0,0 4-49,-16 73 118,18-81-114,1 0 0,0 1-1,-1-1 1,1 0 0,1 0 0,-1 1 0,0-1 0,1 0 0,0 0-1,0 0 1,0 0 0,0 0 0,0 0 0,0 0 0,1 0 0,-1 0 0,1 0-1,0-1 1,0 1 0,0 0 0,0-1 0,1 0 0,-1 0 0,1 0-1,0 1-3,0-2 2,0 0 0,0 0 0,0 0-1,0-1 1,0 1 0,0-1-1,0 1 1,1-1 0,-1 0-1,0 0 1,0-1 0,0 1 0,1-1-1,-1 1 1,0-1 0,2-1-2,-4 2 0,14-5-129,0-1-1,0-1 0,0 0 0,-1-1 0,0-1 0,0 0 0,-1-1 0,0 0 0,-1-1 0,7-7 130,41-58-5269,-44 39 1306</inkml:trace>
  <inkml:trace contextRef="#ctx0" brushRef="#br0" timeOffset="312999.03">23423 11014 5057,'-8'-3'6423,"15"-26"-5578,-5 25-559,67-133 225,-59 121-375,-2 0 458,-17 18 639,-15 19-766,1 1 1,1 0-1,1 2 1,1 1-1,-12 18-467,27-35 21,0 1 0,0 0-1,1 0 1,0 0 0,0 0-1,1 1 1,1 0 0,-1-1-1,2 1 1,-1 0 0,1 0-1,1 0 1,0 0 0,0 1-1,1-1 1,0 0 0,1-1-1,1 5-20,-2-12 1,-1 0 0,1 0 0,0 0 0,0 0-1,-1-1 1,1 1 0,1 0 0,-1-1 0,0 1-1,0-1 1,1 1 0,-1-1 0,0 1-1,1-1 1,0 0 0,-1 0 0,1 0 0,0 0-1,-1 0 1,1 0 0,0 0 0,0-1-1,0 1 1,0-1 0,0 1 0,0-1 0,0 0-1,0 1 1,0-1 0,0 0 0,0-1-1,0 1 1,0 0 0,-1 0 0,1-1 0,0 1-1,0-1 1,0 0 0,0 1 0,0-1-1,1-1 0,10-8 28,0-1 0,-1-1 0,-1 0 0,0 0 0,0-1 0,-1 0 0,-1-1 0,0 0 0,-1-1 0,7-14-28,24-40 43,-38 67-45,0 1 0,1 0 1,-1-1-1,0 1 0,1 0 0,-1-1 0,1 1 0,-1 0 0,1 0 0,0 0 0,-1 1 0,1-1 1,0 0-1,-1 1 0,1-1 0,0 1 0,0-1 0,0 1 0,0 0 0,0 0 0,-1 0 0,1 0 1,0 0-1,0 0 0,0 0 0,0 1 0,0-1 0,-1 1 0,1-1 0,0 1 0,0 0 0,-1-1 1,1 1-1,0 0 0,-1 0 0,1 1 0,-1-1 0,1 0 0,-1 0 0,0 1 0,0-1 0,1 1 1,-1-1-1,0 1 0,0-1 0,0 1 0,-1 0 0,1-1 0,0 1 2,37 26 21,-32-29-16,-1 0 0,0 0 0,0 0-1,0-1 1,-1 0 0,1 0 0,0 0 0,-1-1-1,1 0 1,-1 1 0,0-2 0,0 1-1,0 0 1,0-1 0,0 0 0,-1 1 0,0-2-1,0 1 1,0 0 0,0 0 0,-1-1 0,2-3-5,79-164 189,-94 234-198,10-52 19,-1-7-7,2 1-1,-1-1 1,0 1-1,1-1 1,0 0-1,-1 1 1,1-1-1,1 1 1,-1-1-1,0 1 1,1-1-1,0 0 1,0 1-1,0-1 1,0 0-1,1 2-2,5 4 0,0 0 0,-1 0 0,0 0 0,0 1 0,-1 0 0,0 0 0,-1 0 0,0 1 0,0 0 0,-1-1 0,-1 1 0,0 2 0,0 2 2,-1 1-1,-1 0 1,-1 0-1,0-1 1,-1 1-1,-1 0 1,0-1-1,-1 0 1,0 0 0,-2 0-1,1 0 1,-2-1-1,0 0 1,-8 11-2,15-26 5,1 0 0,-1 1 1,0-1-1,-1 0 0,1 1 1,0-1-1,0 1 0,0-1 1,0 0-1,0 1 1,-1-1-1,1 0 0,0 1 1,0-1-1,-1 1 0,1-1 1,0 1-1,-1-1 0,1 1 1,-1-1-1,1 1 1,-1-1-1,1 1 0,-1-1 1,1 1-1,-1 0 0,1-1 1,-1 1-1,0 0 0,1 0 1,-1-1-1,1 1 0,-1 0 1,0 0-1,1 0 1,-1 0-1,0 0 0,1 0 1,-1 0-1,0 0 0,1 0 1,-1 0-1,0 0 0,1 0 1,-1 0-1,1 1 0,-1-1 1,0 0-1,1 0 1,-1 1-1,1-1 0,-1 0 1,1 1-1,-1-1 0,1 0 1,-1 1-6,4-29 36,0 0 0,3 0 0,0 0 0,2 1 0,0 0 0,6-9-36,-12 29 2,23-60 12,3 1 0,2 1 0,16-21-14,-24 137-184,-21-49 184,0 1 1,0-1 0,1 1-1,-1-1 1,1 0 0,-1 0-1,1 1 1,0-1 0,0 0-1,0 0 1,0-1 0,0 1-1,1 0 1,-1-1-1,0 1 1,1-1 0,-1 0-1,1 0 1,0 0 0,-1 0-1,1 0 1,0-1 0,-1 1-1,1-1 1,0 0 0,0 1-1,-1-1 1,1-1 0,0 1-1,0 0 1,-1-1 0,1 1-1,0-1 1,0 0 0,-1 0-1,1 0 1,-1 0-1,1 0 1,-1 0 0,1-1-1,-1 0 1,0 1 0,0-1-1,0 0 1,0 0 0,0 0-1,1-1 0,10-13 30,0 0-1,-2 0 0,0-1 0,0-1 0,-2 0 0,0 0 1,-1-1-1,1-6-29,2 18 166,-2 28-134,0-1-22,-9-19-11,1 1 0,0-1 0,1 1-1,-1-1 1,0 0 0,0 1 0,1-1 0,-1 0 0,0 0 0,1 0 0,0 0 0,-1 0 0,1 0-1,-1 0 1,1-1 0,0 1 0,0 0 0,-1-1 0,1 1 0,0-1 0,0 0 0,-1 0 0,1 0 0,0 0-1,0 0 1,0 0 0,0 0 0,-1 0 0,1-1 0,0 1 0,0-1 0,-1 0 0,1 1 0,0-1 0,-1 0-1,1 0 1,-1 0 0,1 0 0,0-1 1,130-130 65,-130 131-67,0 0 0,0 0 0,0 1 0,0-1 0,0 0 0,0 1 0,0-1 0,0 1 0,0 0 0,0-1 0,0 1 0,0 0 0,1 0 0,-1 0-1,0 1 1,0-1 0,0 1 0,0-1 0,0 1 0,0-1 0,0 1 0,0 0 0,0 0 0,0 0 0,0 0 0,-1 1 0,1-1 0,0 0 0,-1 1-1,1-1 1,-1 1 0,1-1 0,-1 1 0,0 0 0,0 0 0,0-1 0,0 1 0,0 0 0,0 0 0,0 0 0,0 0 0,-1 0 0,1 0 0,-1 0-1,0 1 1,1 0 2,0-1-1,37 67 36,-36-67-33,0-1 0,1 0 0,-1-1 0,1 1 0,-1 0 0,1-1 0,-1 1 1,1-1-1,-1 0 0,1 0 0,0 0 0,-1 0 0,1 0 0,-1-1 0,1 1 0,-1-1 0,1 0 0,-1 0 0,1 1 0,-1-2 0,0 1 0,1 0 0,-1 0 0,0-1 0,0 1 1,0-1-1,0 0 0,0 1 0,0-1 0,-1 0 0,1 0 0,-1 0 0,1 0 0,-1-1 0,1 1 0,-1 0 0,0-1-2,75-110 188,-69 101-215,-10 14-685,-18 18-4039,-2-12 1271</inkml:trace>
  <inkml:trace contextRef="#ctx0" brushRef="#br0" timeOffset="313205.991">24197 10392 10114,'-26'-9'3041,"21"0"664,2-3-2825,6-1-432,9 0-184,7 4-48,8 3 1096,8 6-5009</inkml:trace>
  <inkml:trace contextRef="#ctx0" brushRef="#br0" timeOffset="317400.839">22083 11572 4801,'-36'12'7840,"51"-13"-4447,156-120-1750,83-63-1540,-12 30-49,-52 12-71,-83 45 5,-26 21 33,3 5-1,26-14-20,164-98-16,57 10 91,-123 64-54,-148 73 592,-122 49 464,-7 6-1025,2 2 0,0 4 0,2 3-1,1 2 1,1 3 0,-16 14-52,-143 118-61,-8 22 61,147-118 5,-106 92 134,-32 47-139,36-41 13,109-103-15,4 4 0,1 4 2,-25 22-43,197-207-163,-44 57 213,2 3 1,2 2 0,3 3-1,64-36-7,-56 36 4,279-176 10,-33 10-20,-55 4 14,-49 35 31,-188 153-52,1 1-1,2 2 1,0 1 0,18-8 13,-33 21-35,-39 20 11,-88 51-11,-231 179 78,99-77-1518,149-107-2002</inkml:trace>
  <inkml:trace contextRef="#ctx0" brushRef="#br0" timeOffset="317987.931">21560 10381 10234,'-1'16'6373,"20"44"-6012,49 71-367,-7-36 4,5-4 0,3-2-1,76 74 3,-142-160 1,30 33 5,1-1 0,1-2 0,2-2 0,4 1-6,-35-27 9,1 0 0,0-1 0,0 0 0,0 0 0,0 0 0,1-1 0,0 0 0,-1-1 0,6 2-9,-13-4-95,1-1 0,0 1 0,0 0 1,0 0-1,-1 0 0,1 0 0,0 0 0,0-1 0,-1 1 0,1 0 0,0-1 1,-1 1-1,1-1 0,0 1 0,-1 0 0,1-1 0,-1 0 0,1 1 0,-1-1 1,1 1-1,-1-1 0,1 0 0,-1 1 0,1-1 0,-1 0 0,0 1 0,1-1 1,-1 0-1,0 1 0,0-1 0,0 0 0,1 0 0,-1 1 0,0-1 1,0 0-1,0 0 0,0 0 0,0 1 0,-1-1 0,1 0 0,0 0 0,0 1 1,0-1-1,-1 0 0,1 0 0,0 1 0,-1-1 0,1 0 0,0 1 0,-1-1 1,1 0 94,-9-16-3165</inkml:trace>
  <inkml:trace contextRef="#ctx0" brushRef="#br0" timeOffset="318297.692">21849 11205 8314,'-1'2'253,"0"0"1,1 1-1,-1-1 0,0 0 1,1 0-1,-1 0 0,1 1 1,-1-1-1,1 0 1,0 1-1,0-1 0,0 0 1,1 1-1,-1-1 0,0 0 1,1 1-1,0-1 1,-1 0-1,2 2-253,32 32 942,-2-15-705,1-3 0,0-1-1,2-1 1,0-2 0,1-1 0,30 6-237,-61-16 100,0-1-1,0 0 0,0-1 1,0 1-1,0-1 1,0 0-1,0 0 0,0-1 1,0 1-1,1-1 0,-1 0 1,0-1-1,0 1 1,0-1-1,1 0 0,-1 0 1,0-1-1,0 1 0,-1-1 1,1 0-1,0-1 1,-1 1-1,1-1 0,-1 0 1,0 0-1,1 0 0,-2-1 1,1 1-1,0-1 1,-1 0-1,1 0 0,-1 0 1,0-1-100,5-17 346,0 1 0,-2-1 0,0-1 0,-2 1 0,0-1 0,-1-2-346,1-3 184,23-196 414,-5-105-598,-20 287-1710,4-12-2214</inkml:trace>
  <inkml:trace contextRef="#ctx0" brushRef="#br0" timeOffset="319776.69">20390 9615 7986,'0'0'87,"-1"1"0,1-1 0,0 0 1,0 0-1,-1 0 0,1 0 0,0 0 1,0 1-1,-1-1 0,1 0 0,0 0 0,0 0 1,-1 0-1,1 0 0,0 0 0,0 0 1,-1 0-1,1 0 0,0 0 0,-1 0 0,1 0 1,0 0-1,0 0 0,-1 0 0,1 0 1,0 0-1,0-1 0,-1 1 0,1 0 0,0 0 1,0 0-1,-1 0 0,1 0 0,0-1 1,0 1-1,0 0 0,-1 0 0,1 0 1,0-1-1,0 1 0,0 0 0,0 0 0,-1-1 1,1 1-1,0 0 0,0 0 0,0-1 1,0 1-1,0 0 0,0-1 0,0 1 0,0 0-87,-8 35 1279,-9 106-1065,7 0 0,6 28-214,2-102 94,4-1 0,2 0 0,8 40-94,-12-106 4,0 1 0,-1 0 0,1 0 1,0-1-1,0 1 0,0 0 0,0 0 0,0-1 1,0 1-1,0 0 0,0-1 0,1 1 0,-1 0 1,0 0-1,0-1 0,1 1 0,-1 0 1,0-1-1,1 1 0,-1 0 0,0-1 0,1 1 1,-1-1-1,1 1 0,-1 0 0,1-1 0,0 1 1,-1-1-1,1 0 0,-1 1 0,1-1 0,0 0 1,-1 1-1,1-1 0,0 0 0,0 1 0,-1-1 1,1 0-1,0 0 0,0 0 0,-1 0 1,1 0-1,0 0 0,0 0 0,-1 0 0,1 0-4,24-32 210,-4-16-109,-3-1 0,-1 0 0,-3-1 1,-2-1-1,-1-7-101,-9 51 8,13-73 95,-2 0-1,-4 0 1,-4-1-1,-3 0 0,-4-15-102,2 92 60,0 0 0,0 0 0,0 1 0,-1-1 0,1 0 0,-1 0 0,0 0 1,0 0-1,0 1 0,-1-1 0,1 0 0,-1 1 0,0-1 0,0 1 0,-2-3-60,-7 10 484,3 11-348,2 0 1,0 0-1,0 1 0,1-1 1,1 1-1,-1 14-136,5-29 1,-5 20 12,1 2 1,1-1 0,2 0 0,0 1 0,1-1 0,1 1 0,4 20-14,-4-29 7,1 0 0,1 0 0,0 0 0,1 0 0,0-1 0,1 0 0,0 0 0,1 0 0,1 0-1,0-1 1,0 0 0,1-1 0,1 0 0,0 0 0,1-1 0,0 0 0,0 0 0,1-1 0,0 0 0,1-1 0,0-1 0,0 0 0,5 2-7,26 4-618,-71 6-1313,-186 66 1130,213-84 829,0 0 0,0 0 0,0-1 0,0 1 0,0-1 0,0 1 0,-1-1 0,1 1 0,0-1-1,-1 1 1,1-1 0,0 0 0,-1 0 0,1 0 0,0 0 0,-1 0 0,1 0 0,0 0 0,0 0 0,-1-1 0,1 1 0,0 0 0,-1-1 0,1 1 0,0-1 0,0 1 0,0-1 0,-1 0 0,1 1 0,0-1 0,0 0 0,0 0 0,0 0-1,0 0 1,0 0 0,1 0 0,-1 0 0,0 0 0,0 0 0,1 0 0,-1 0 0,1-1 0,-1 1 0,1 0 0,-1 0 0,1-1 0,0 1 0,0 0 0,0-1 0,-1 1 0,1 0 0,0-1 0,1 1 0,-1 0 0,0-1 0,0 0-28,10-27 217,1 1 1,1 0 0,1 0 0,16-22-218,-7 10 26,9-13-126,1 3-1,3 1 1,18-17 100,-42 54-486,-1 0 0,-1-1 1,0 0-1,0 0 0,-1-1 1,-1 0-1,-1 0 0,0-1 1,0 1-1,-2-2 0,0 1 1,0 0-1,-2-1 0,0 1 1,0-1-1,-2 0 0,0-12 486,-15-16-31,-8 29 4015,21 15-3898,1 1 1,0-1-1,-1 1 0,1 0 1,0-1-1,-1 1 0,1 0 1,0 0-1,0 0 0,0 0 0,0 0 1,0 0-1,0 1 0,0-1 1,1 0-1,-1 0 0,0 1 1,0-1-1,1 0 0,-1 1 0,1-1 1,0 1-1,-1-1 0,1 1 1,0-1-1,0 1 0,0-1 1,0 2-87,-6 30 69,2 0 0,2 1 0,1-1 0,1 1 0,2-1 0,2 1-69,-4-31 8,0 1-1,0-1 1,0 0 0,1 0-1,-1 1 1,1-1-1,0 0 1,0 0-1,0 0 1,0 0-1,0 0 1,1 0-1,0 0 1,-1 0-1,1 0 1,0-1 0,0 1-1,1-1 1,-1 0-1,0 1 1,1-1-1,-1 0 1,1 0-1,0-1 1,0 1-1,0 0 1,0-1 0,0 0-1,0 0-7,5-1 20,1-1 0,-1 0 0,1-1 1,-1 1-1,0-2 0,0 1 0,0-1 0,0-1 0,-1 1 0,1-1 1,-1-1-1,5-2-20,0-1 27,31-18 58,-34 19-73,0 1 0,1-1 0,1 2 0,-1-1 0,1 1 0,-1 1 0,1 0 0,1 1 0,10-3-12,-20 7 0,-1-1 0,1 1 0,-1 0 0,1 0 0,-1 0 0,0-1 0,1 1 0,-1 0 0,0 1 0,1-1 0,-1 0 1,0 0-1,0 0 0,0 1 0,0-1 0,0 1 0,-1-1 0,1 1 0,0-1 0,-1 1 0,1-1 0,-1 1 1,1-1-1,-1 1 0,0 0 0,1-1 0,-1 1 0,0 0 0,0-1 0,0 1 0,-1 0 0,1-1 0,0 1 1,-1-1-1,1 1 0,-1 0 0,1-1 0,-1 1 0,0-1 0,0 1 0,1-1 3,-4 19 285,-1 0 0,-1-1-1,-1 0 1,0 0 0,-1-1 0,-2 0-1,1 0 1,-2-1 0,0 0 0,-2-1-1,1 0 1,-2-1 0,-7 6-288,18-18 41,-1 1 1,0-1-1,0 0 1,0 1-1,0-2 1,-1 1-1,1 0 1,-1-1-1,1 0 1,-1 0-1,0-1 1,0 1-1,0-1 1,0 0-1,0 0 1,0 0-1,0-1 1,-1 0-1,1 0 1,0 0-1,0-1 1,0 0-1,0 0 1,0 0-1,0 0 1,0-1-1,0 0 1,1 0-1,-1 0 0,1-1 1,-1 1-1,1-1 1,0 0-1,0 0 1,0-1-1,0 1 1,1-1-1,-4-4-41,5 6-79,1 0 1,-1-1-1,1 1 0,0-1 0,0 1 0,0-1 1,0 1-1,0-1 0,1 0 0,-1 0 0,1 1 0,-1-1 1,1 0-1,0 0 0,0 1 0,1-1 0,-1 0 0,0 0 1,1 1-1,0-1 0,-1 0 0,1 1 0,0-1 0,0 0 1,1 1-1,-1 0 0,1-1 0,-1 1 0,1 0 1,0 0-1,1-2 79,2-2-444,1 1 1,1 0 0,-1 0 0,1 0-1,0 0 1,0 1 0,0 0 0,0 1-1,1 0 1,5-2 443,36-11-2152</inkml:trace>
  <inkml:trace contextRef="#ctx0" brushRef="#br0" timeOffset="320526.776">21290 9444 5657,'-1'-5'632,"1"4"-431,0-1 1,1 1-1,-1-1 1,0 0-1,0 1 1,-1-1-1,1 1 1,0-1 0,0 1-1,-1-1 1,1 1-1,-1-1 1,1 1-1,-1-1 1,0 1-1,1 0 1,-1-1-1,0 1 1,0 0-1,0 0 1,0-1 0,0 1-1,0 0 1,-1 0-1,1 0 1,0 0-1,0 1 1,-1-1-1,1 0 1,-1 0-1,1 1 1,0-1-1,-1 1 1,1-1 0,-1 1-1,1 0 1,-1-1-202,-5 5 136,1 0 1,-1 0 0,1 0-1,0 1 1,1 0 0,-1 0-1,1 0 1,0 1 0,0-1-1,1 1 1,-1 1 0,1-1 0,1 0-1,-2 4-136,4-8 26,-20 32 44,2 1 0,1 1 0,2 1 0,2 0 0,-2 13-70,6 26 115,10-74-112,1 0 0,-1 1 0,1-1 1,-1 0-1,1 0 0,0 0 0,-1 0 0,1 0 0,1 0 0,-1 0 1,0 0-1,0 0 0,1 0 0,-1 0 0,1-1 0,-1 1 0,1-1 1,0 1-1,-1-1 0,1 0 0,0 1 0,0-1 0,0 0 0,0 0 1,0 0-1,0-1 0,1 1 0,-1 0 0,0-1 0,0 0 0,3 1-3,7-1 23,1 0-1,0-1 1,0 0-1,0-1 1,0-1-1,-1 0 1,1 0-1,-1-1 1,0-1-1,0 0 0,0-1 1,1-1-23,-2-1-81,0-1 0,0-1 1,-1 1-1,-1-2 0,1 1 0,-2-1 1,1-1-1,-2 1 0,0-2 0,0 1 1,-1-1-1,0 1 0,-1-2 0,-1 1 1,0 0-1,-1-1 0,0 0 0,-1 0 1,-1 0-1,0-6 81,8-66-1491</inkml:trace>
  <inkml:trace contextRef="#ctx0" brushRef="#br0" timeOffset="320891.504">21420 8964 8634,'-65'92'5237,"51"-64"-4949,2 0 0,0 0 0,2 1 0,2 0 0,0 1 0,2 0 0,-1 21-288,5-43 63,1 0-1,-1 0 1,2 1-1,-1-1 0,1 0 1,1 0-1,-1 0 1,2 0-1,-1 0 1,1 0-1,0 0 0,0 0 1,1-1-1,0 1 1,1-1-1,-1 1 0,2-1 1,-1-1-1,1 1 1,0 0-63,-1-5 11,0-1 1,0 0-1,0 0 1,0 0 0,0-1-1,0 0 1,0 1-1,0-1 1,0-1 0,0 1-1,0 0 1,1-1-1,-1 0 1,-1 0 0,1 0-1,0-1 1,0 1-1,0-1 1,-1 0-1,1 0 1,-1 0 0,1-1-1,-1 1 1,0-1-1,0 0 1,2-2-12,87-105 360,-91 108-361,-1 1 0,1 0 0,0 0 0,0 0 0,0 0 0,0 0 0,0 0 0,0 0 0,1 0 0,-1 0 0,0 0-1,0 1 1,1-1 0,-1 0 0,0 1 0,1-1 0,-1 1 0,1 0 0,-1-1 0,0 1 0,1 0 0,-1 0 0,1 0 0,-1 0 0,1 0 0,-1 0 0,1 0 0,-1 1-1,1-1 1,-1 0 0,0 1 0,1-1 0,-1 1 0,0 0 0,1-1 0,0 2 1,36 39-101,-33-34 95,66 146 54,-71-152-46,0-1 1,0 1-1,0 0 1,0 0 0,0 0-1,1-1 1,-1 1-1,0 0 1,0 0-1,1-1 1,-1 1 0,0 0-1,1-1 1,-1 1-1,1 0 1,-1-1-1,1 1 1,-1-1 0,1 1-1,-1 0 1,1-1-1,-1 1 1,1-1-1,0 0 1,-1 1 0,1-1-1,0 1 1,0-1-1,-1 0 1,1 0-1,0 1 1,0-1 0,-1 0-1,1 0 1,0 0-1,0 0 1,-1 0-1,1 0 1,0 0 0,0 0-1,0 0 1,-1 0-1,1-1 1,0 1-1,0 0 1,-1 0-1,1-1 1,0 1 0,-1-1-1,1 1 1,0 0-1,-1-1 1,1 1-1,0-1 1,-1 0 0,1 1-1,-1-1 1,1 1-1,-1-1 1,0 0-1,1 1 1,-1-1 0,1 0-1,-1 1 1,0-1-1,0 0 1,1 0-1,-1 0-2,5-53-1931,0-2-4187,7 21 1462</inkml:trace>
  <inkml:trace contextRef="#ctx0" brushRef="#br0" timeOffset="321370.698">21890 9187 8514,'-8'-58'7327,"7"57"-7255,0 0 0,0 0 1,0 0-1,0 0 0,0 0 1,0 0-1,0 1 0,0-1 0,0 0 1,0 0-1,0 1 0,0-1 1,-1 1-1,1-1 0,0 1 0,0 0 1,-1-1-1,1 1 0,0 0 1,-1 0-1,1 0 0,0 0 0,-1 0 1,1 0-1,0 0 0,0 0 1,-1 1-1,1-1 0,-1 1-72,-4 2 20,1 0 0,0 0 0,-1 1 0,2 0 0,-1 0 0,0 0 0,1 1 0,0 0 0,0 0 0,0 0 0,0 0 0,1 0 0,0 1 0,0-1 0,0 1 0,1 0 0,0 0 0,0 0 0,0 0 0,1 0 0,0 1 0,0-1 0,1 0 0,0 0 0,0 1 0,0-1 0,1 0 0,0 1 0,0-1 0,1 2-20,-2-5-1,0 0 1,0 0-1,0 0 0,0 0 0,1 0 0,0 0 0,-1 0 0,1 0 1,0-1-1,0 1 0,1 0 0,-1 0 0,1-1 0,-1 1 0,1-1 0,0 1 1,0-1-1,0 0 0,0 1 0,0-1 0,0 0 0,1 0 0,-1-1 1,1 1-1,0-1 0,-1 1 0,1-1 0,0 0 0,0 0 0,0 0 1,0 0-1,-1 0 0,1-1 0,3 1 1,1-4 16,-1-1 1,-1 0-1,1 0 1,0 0-1,-1-1 1,0 0-1,0 0 1,0 0-1,-1-1 0,1 1 1,-1-1-1,-1 0 1,1 0-1,0-3-16,0 3 18,5-8 20,-1 0-1,0-1 1,-1 0 0,-1 0-1,0 0 1,-2-1 0,1 0-1,1-14-37,-10 23 12,-3 24-22,4-9 7,1 0 0,0 1 0,1-1 0,0 1 0,0-1 0,1 1 0,0-1 0,0 1 0,1-1 0,0 1-1,1-1 1,-1 1 0,2-1 0,-1 0 0,3 4 3,-5-11 4,1 0 0,0 0-1,0 0 1,-1 0 0,1 0-1,0 0 1,0 0 0,0 0-1,0 0 1,0-1 0,0 1-1,0 0 1,0-1 0,1 1-1,-1 0 1,0-1 0,0 0-1,0 1 1,1-1 0,-1 0-1,0 1 1,1-1 0,-1 0-1,0 0 1,0 0 0,1 0-1,-1 0 1,0-1 0,1 1-1,-1 0 1,0-1 0,0 1-1,1 0 1,-1-1 0,0 0-1,0 1 1,0-1 0,0 0-1,0 1 1,0-1 0,0 0-1,0 0 1,1 0-4,39-45 250,-35 37-212,-1-1-1,1 0 1,-2 0-1,1 0 0,-2-1 1,1 1-1,-1-1 0,-1 0 1,0 0-1,0-9-37,-7 5 28,-4 44-52,6-13 27,0 1-1,1-1 1,1 1 0,1 0-1,0 0 1,1-1 0,1 1-1,1 0 1,0-1 0,1 1-1,1-1 1,4 9-3,-9-25 1,0 1 0,0 0 0,-1-1 0,1 1 0,0 0 0,1-1 0,-1 1 0,0 0 0,0 0 0,0-1 0,0 1 0,0 0 0,1-1 0,-1 1 0,0-1 0,1 1 0,-1 0 0,0-1 0,1 1 0,-1-1 0,1 1 0,-1-1 0,1 1 0,-1-1 0,1 1 0,-1-1 0,1 0 0,0 1 0,-1-1 0,1 0 0,-1 1 0,1-1 0,0 0 0,-1 0 0,1 1 0,0-1 0,-1 0 0,1 0 1,0 0-1,-1 0 0,1 0 0,0 0 0,0 0 0,-1 0 0,1-1 0,0 1 0,-1 0 0,1 0 0,0 0 0,-1-1 0,1 1 0,-1 0 0,1-1 0,0 1 0,-1 0 0,1-1 0,-1 1 0,1-1 0,-1 1 0,1-1 0,-1 1 0,1-1 0,-1 0-1,0-4-367,-1 1 1,0-1-1,0 0 1,0 1 0,-1-1-1,1 1 1,-1-1-1,0 1 1,0 0-1,-1 0 1,1 0-1,-1 0 1,0 0-1,0 0 1,-1-1 366,-21-25-3908</inkml:trace>
  <inkml:trace contextRef="#ctx0" brushRef="#br0" timeOffset="321838.513">22350 8857 8106,'1'-2'208,"0"0"0,-1 1 1,1-1-1,-1 1 0,1-1 1,-1 0-1,1 1 0,-1-1 1,0 0-1,0 0 0,0 1 1,0-1-1,0 0 0,0 1 1,-1-1-1,1 0 0,0 1 1,-1-1-1,1 0 0,-1 1 1,0-1-1,0 1 0,1-1 1,-1 1-1,0-1 0,0 1 1,0 0-1,-1-1 0,1 1 1,0 0-1,0 0 0,-1 0 1,1 0-1,-1 0 0,1 0 1,-1 0-1,1 0 0,-1 1 1,1-1-1,-1 1 0,0-1 1,1 1-1,-1-1 0,0 1 1,1 0-1,-2 0-208,-16 7 227,1 1-1,-1 1 1,1 1-1,1 0 1,0 2 0,0-1-1,2 2 1,-1 0-1,-4 7-226,-11 6 167,22-18-132,-50 51 125,58-57-160,-1-1 0,1 1 0,0 0 0,0 0 0,-1 1 0,2-1 0,-1 0 0,0 0 0,0 0 0,1 1 0,-1-1 0,1 0 0,-1 1 0,1-1 0,0 0 0,0 1 0,0-1 0,1 0 0,-1 1 0,0-1 1,1 0-1,-1 1 0,1-1 0,0 0 0,0 0 0,0 0 0,0 0 0,0 1 0,1-1 0,-1-1 0,0 1 0,1 1 0,5 1-2,-1-1-1,1 1 1,-1-1 0,1 0-1,0-1 1,0 0 0,1 0-1,-1 0 1,0-1 0,1 0-1,-1 0 1,0-1 0,1 0 0,-1 0-1,1-1 1,-1 0 0,0 0-1,1-1 1,3-1 2,166-40 9,-176 43-11,0-1-1,0 0 1,0 1 0,0-1-1,0 1 1,0 0-1,0-1 1,0 1 0,0 0-1,1 0 1,-1-1-1,0 1 1,0 0 0,0 0-1,1 0 1,-1 1-1,0-1 1,0 0-1,0 0 1,0 1 0,1-1-1,-1 0 1,0 1-1,0-1 1,0 1 0,0 0-1,0-1 1,0 1-1,0 0 1,0 0 0,-1-1-1,1 1 1,0 0-1,0 0 1,0 0 0,-1 0-1,1 0 1,-1 0-1,1 0 1,-1 0-1,1 0 1,-1 0 0,1 1-1,-1-1 1,0 0-1,0 0 1,0 0 0,0 0-1,0 1 1,0-1-1,0 0 1,0 0 0,0 0-1,0 1 1,0-1-1,-1 0 1,1 0 0,-1 0-1,1 0 1,-1 0-1,1 0 1,-1 1 2,-8 17 0,0-1 0,-1 0 0,-1 0 0,-1-1 0,-1-1 0,0 0 0,-1 0 0,-8 6 0,-55 45 165,76-67-209,0 1 0,0-1-1,0 0 1,0 0 0,0 0-1,0-1 1,0 1 0,0 0-1,0 0 1,0 0 0,0-1-1,0 1 1,1-1 0,-1 1-1,0 0 1,0-1 0,0 1-1,0-1 1,1 0 0,-1 1-1,0-1 1,1 0 0,-1 1-1,0-1 1,1 0 0,-1 0 0,1 0-1,-1 1 1,1-1 0,-1 0-1,1 0 1,0 0 0,0 0-1,-1 0 1,1 0 0,0 0-1,0 0 1,0 0 0,0 0-1,0 0 1,0 0 0,0 0-1,0 0 1,0 0 0,1 1-1,-1-1 1,0 0 0,0 0-1,1 0 1,-1 0 0,1 0-1,-1 0 1,1 1 0,-1-1-1,2-1 45,11-38-3570,9-5-540</inkml:trace>
  <inkml:trace contextRef="#ctx0" brushRef="#br0" timeOffset="322149.481">22424 8750 10842,'-9'22'2289,"2"9"1024,7 4-3233,3 2-48,4-10-40,10 3 24,4-8-16,7-1 32,-1-9 16,2-4-361,-9-7-231,-5-16-1968,-8-9-825,-10-16-632</inkml:trace>
  <inkml:trace contextRef="#ctx0" brushRef="#br0" timeOffset="322447.61">22556 8784 4721,'14'14'6273,"5"-6"-3535,46-11-2083,-53 0-617,0 0 1,0-1-1,0 0 0,0-1 1,-1 0-1,0-1 0,0-1 0,0 1 1,-1-2-1,0 1 0,-1-1 1,1-1-1,-1 0 0,-1 0 1,0 0-1,0-1 0,-1-1 0,0 1 1,-1-1-1,0 0 0,-1-1 1,0 1-1,-1-1 0,0 0 1,0-6-39,-3 17 21,0 1-1,-1-1 1,1 0 0,-1 0 0,1 0 0,-1 1 0,1-1 0,-1 0 0,0 0 0,1 0 0,-1 0 0,0 0 0,0 0 0,1 0 0,-1 0 0,0 0 0,0 0-1,0 0 1,0 0 0,0 1 0,-1-1 0,1 0 0,0 0 0,0 0 0,-1 0 0,1 0 0,0 0 0,-1 0 0,1 0 0,-1 1 0,1-1 0,-1 0 0,1 0 0,-1 1-1,0-1 1,1 0 0,-1 1 0,0-1 0,0 0 0,1 1 0,-1-1 0,0 1 0,0 0 0,0-1 0,0 1 0,0-1 0,0 1 0,1 0 0,-1 0 0,0 0-1,0 0 1,0-1 0,0 1 0,0 0 0,0 1 0,0-1 0,0 0 0,0 0 0,0 0 0,0 1-21,-9 7 113,0 2 0,0 0 0,1 0 0,0 1 1,1 0-1,0 0 0,1 1 0,0 0 0,1 0 0,0 1 0,1 0 1,0 0-114,-6 63 537,11-73-522,0-1-1,0 0 0,0 0 1,1 0-1,-1 0 0,1 0 1,0 0-1,-1 0 1,1 0-1,0 0 0,0 0 1,0 0-1,1 0 0,-1-1 1,0 1-1,1 0 1,-1-1-1,1 1 0,-1-1 1,1 1-1,0-1 0,0 0 1,-1 0-1,1 0 0,0 0 1,0 0-1,0 0 1,0-1-1,0 1 0,0-1 1,0 1-1,2-1-14,2 0 11,-1 0 1,1-1-1,-1 0 0,0 0 0,1-1 0,-1 1 1,0-1-1,0 0 0,0-1 0,0 1 1,0-1-1,0 0 0,-1 0 0,4-4-11,30-22 74,-1-2-1,-2-2 0,-1-1 1,-1-2-74,41-41 84,-21 27-44,-52 50-41,-1-1-1,0 1 1,0 0 0,1-1-1,-1 1 1,1-1 0,-1 1-1,0 0 1,1 0 0,-1-1-1,1 1 1,-1 0 0,0 0-1,1-1 1,-1 1 0,1 0-1,-1 0 1,1 0 0,-1 0-1,1 0 1,-1 0 0,1 0-1,-1 0 1,1 0 0,-1 0-1,1 0 1,-1 0 0,1 0-1,-1 0 1,1 0 0,-1 0-1,1 1 1,-1-1 0,1 0-1,-1 0 1,1 1 0,-1-1-1,0 0 1,1 0 0,-1 1-1,1-1 1,-1 1 0,0-1-1,0 0 1,1 1 0,-1-1 0,0 1-1,1-1 1,-1 0 0,0 1-1,0-1 1,0 1 0,0-1-1,1 1 1,-1-1 0,0 1-1,0-1 1,0 1 0,0-1-1,0 1 1,0 0 1,1 39 21,-2-31 28,1-7-32,-1-1 0,1 1-1,-1-1 1,1 1 0,0-1 0,0 1-1,0 0 1,0-1 0,0 1 0,0-1-1,0 1 1,0 0 0,1-1 0,-1 1-1,0-1 1,1 1 0,0-1 0,-1 1-1,1-1 1,0 1 0,0-1 0,0 0-1,-1 1 1,2-1 0,-1 0 0,0 0-1,0 0 1,0 0 0,0 0 0,1 0-1,-1 0 1,0 0 0,1 0 0,-1-1-1,1 1 1,-1-1 0,1 1 0,-1-1-1,1 1 1,-1-1 0,2 0-17,4-2 24,0 0 0,0-1 0,0 1 0,-1-2 0,0 1 0,1-1 0,-1 0 0,-1 0 0,1-1 0,0 1 0,-1-1 0,0-1-24,53-67-537,-57 70 230,1 0 1,-1-1-1,0 1 0,0-1 0,0 1 0,-1-1 0,1 1 0,-1-1 0,0 1 0,0-1 0,0 0 0,0 1 0,0-1 0,-1 1 0,0-1 0,0-1 307,-18-29-3781</inkml:trace>
  <inkml:trace contextRef="#ctx0" brushRef="#br0" timeOffset="322657.061">22616 7995 10890,'-17'0'3481,"5"-3"472,13 0-3113,13-5-200,7 4-920,2-1-3681,-11-1 1145</inkml:trace>
  <inkml:trace contextRef="#ctx0" brushRef="#br0" timeOffset="323883.327">21690 10001 4577,'-21'-155'9214,"21"154"-9185,-1 1 1,1-1-1,0 0 1,0 1 0,0-1-1,-1 0 1,1 1-1,0-1 1,0 1-1,-1-1 1,1 1-1,-1-1 1,1 0-1,0 1 1,-1-1-1,1 1 1,-1 0-1,1-1 1,-1 1-1,0-1 1,1 1-1,-1 0 1,1-1-1,-1 1 1,0 0-1,1 0 1,-1 0-1,0-1 1,1 1-1,-1 0 1,0 0-1,1 0 1,-1 0-1,0 0 1,1 0 0,-1 0-1,0 0 1,1 0-1,-1 1 1,0-1-1,1 0 1,-1 0-1,1 1 1,-1-1-1,0 0 1,1 1-1,-1-1 1,1 0-1,-1 1 1,1-1-1,-1 1 1,1-1-1,-1 1 1,1-1-1,-1 1 1,1-1-1,0 1 1,-1-1-1,1 1 1,0 0-1,0-1 1,-1 1-1,1 0 1,0-1-1,0 1 1,0 0-1,0-1 1,0 1-30,-59 138 377,40-86-345,-30 92 201,49-144-229,-1 1 0,1-1 1,-1 0-1,1 0 1,0 1-1,0-1 1,-1 0-1,1 1 0,0-1 1,0 0-1,0 1 1,0-1-1,1 0 1,-1 1-1,0-1 0,0 0 1,1 0-1,-1 1 1,1-1-1,-1 0 0,1 0 1,0 0-1,-1 1 1,1-1-1,0 0 1,0 0-1,0 0 0,0 0 1,0 0-1,0-1 1,0 1-1,0 0 1,0 0-1,0-1 0,0 1 1,1 0-1,-1-1 1,0 1-1,0-1 1,1 0-1,-1 1 0,0-1 1,1 0-1,-1 0 1,0 0-1,1 0 1,-1 0-1,0 0 0,1 0 1,-1-1-5,70-19 93,-69 19-90,216-99 149,-167 87-202,-49 13 46,-1 0 0,0 0 1,0 0-1,0 0 0,0 0 0,1 0 0,-1 0 0,0 0 1,0 1-1,0-1 0,0 0 0,0 1 0,0-1 0,0 1 1,0-1-1,0 1 0,0-1 0,0 1 0,0 0 0,0 0 1,0-1-1,0 1 0,-1 0 0,1 0 0,0 0 0,-1 0 1,1 0-1,0 0 0,-1 0 0,0 0 0,1 0 0,-1 0 1,1 0-1,-1 0 0,0 1 0,0-1 0,0 0 0,0 0 1,0 0-1,0 0 0,0 1 0,0-1 0,0 0 4,-3 8 145,0 0-1,-1-1 1,1 0-1,-2 1 1,1-2-1,-1 1 1,-1 0-1,1-1 1,-1 0-1,0 0 1,-1-1-1,0 0 1,0 0-1,0 0 1,-1-1-1,0 0 1,0 0-1,0-1 1,0 0-1,-2 0-144,22 0 70,1-7-69,0-1 1,0 0 0,-1-1-1,1 0 1,-1 0 0,-1-2-1,1 1 1,-1-2 0,0 1-1,-1-2 1,0 1 0,0-1-1,-1-1 1,0 0 0,0 0-1,-1 0 1,-1-1 0,0-1-1,0 1 1,-1-1 0,-1 0-1,0-1 1,0 1 0,0-7-2,1 1 8,-1 0 1,-1-1 0,-1 0 0,0 0-1,-2 0 1,0 0 0,-1-4-9,0 22 0,1 0 0,-1 1 0,0-1 0,0 0-1,0 1 1,0-1 0,1 0 0,-1 1 0,0-1 0,0 0 0,0 0 0,-1 1 0,1-1 0,0 0 0,0 1-1,0-1 1,0 0 0,-1 1 0,1-1 0,0 0 0,-1 1 0,1-1 0,0 0 0,-1 1 0,1-1 0,-1 1-1,1-1 1,-1 1 0,1-1 0,-1 1 0,0-1 0,1 1 0,-1 0 0,1-1 0,-1 1 0,0 0-1,1-1 1,-1 1 0,0 0 0,1 0 0,-1 0 0,-16 23-33,14-15 32,0 1 1,0-1-1,1 1 1,0 0-1,0-1 1,1 1-1,0 0 1,1 0-1,0 0 1,0 0-1,1 0 1,0-1-1,1 1 1,0 0-1,0 0 1,1-1-1,0 0 1,0 1-1,1-1 1,0 0-1,1-1 1,0 1 0,-2-6 2,0-1 0,0 0 1,0 0-1,0 0 0,0 0 0,0 0 1,0-1-1,0 1 0,0-1 0,0 0 1,1 0-1,-1 0 0,0 0 1,0-1-1,0 1 0,0-1 0,0 0 1,0 0-1,0 0 0,0 0 0,0-1 1,0 1-1,0-1 0,0 1 0,-1-1 1,1 0-1,-1 0 0,0 0 0,1-1 1,-1 1-1,0-1 0,0 1 0,0-1 1,-1 1-1,1-1 0,0-1-2,5-5 25,0 0 0,0-1 0,-1 0 0,0-1 0,0 1 0,-2-1-1,1 0 1,-1 0 0,-1-1 0,0 1 0,0-1 0,0-10-25,40 101 4,-43-78-41,0-1 0,1 0 0,-1 1 0,1-1 0,-1 0 0,0 0 1,1 0-1,-1 1 0,1-1 0,-1 0 0,0 0 0,1 0 0,-1 0 0,1 0 0,-1 1 0,1-1 0,-1 0 0,0 0 0,1 0 1,-1 0-1,1-1 0,-1 1 0,1 0 0,-1 0 0,1 0 0,-1 0 0,0 0 0,1 0 0,-1-1 0,1 1 0,-1 0 0,0 0 1,1-1-1,-1 1 0,0 0 0,1-1 0,-1 1 0,0 0 0,1-1 0,-1 1 0,0 0 0,0-1 0,1 1 0,-1-1 0,0 1 1,0 0-1,0-1 0,0 1 0,0-1 0,1 1 0,-1-1 0,0 1 0,0 0 0,0-1 0,0 1 37,5-33-4037,-12-5 336</inkml:trace>
  <inkml:trace contextRef="#ctx0" brushRef="#br0" timeOffset="324559.915">22397 9767 6777,'0'-34'6691,"-1"33"-6605,1 0 1,-1 0-1,1 0 0,-1 0 0,1 0 1,-1 0-1,0 1 0,1-1 0,-1 0 1,0 1-1,0-1 0,1 0 1,-1 1-1,0-1 0,0 1 0,0-1 1,0 1-1,0-1 0,0 1 1,0 0-1,0 0 0,0-1 0,0 1 1,0 0-1,0 0 0,0 0 0,0 0 1,0 0-1,0 0 0,0 0 1,0 1-1,-1-1-86,-4 3 64,1 0 0,0 1 0,0 0 0,0 0 0,0 0 0,0 0 0,1 1-1,0 0 1,0 0 0,0 0 0,0 0 0,1 1 0,0-1 0,0 1 0,1 0 0,-1 0 0,1 0 0,0 0 0,1 0 0,0 1 0,0-1 0,0 0 0,1 1 0,-1 1-64,1-6 11,-1-1 1,0 1-1,1 0 1,-1 0-1,1-1 0,0 1 1,-1 0-1,1 0 1,0-1-1,0 1 0,0 0 1,0 0-1,0 0 1,1 0-1,-1-1 1,0 1-1,1 0 0,0-1 1,-1 1-1,1 0 1,0-1-1,0 1 1,0 0-1,0-1 0,0 0 1,0 1-1,0-1 1,0 1-1,1-1 1,-1 0-1,1 0 0,-1 0 1,1 0-1,-1 0 1,1 0-1,-1 0 1,1-1-1,0 1 0,-1 0 1,1-1-1,0 1 1,0-1-1,-1 0 1,1 0-1,0 0 0,0 0 1,0 0-1,0 0 1,-1 0-1,1 0 1,0-1-12,8-5 25,-1 0 1,0-1 0,0 0 0,0 0-1,-1-1 1,0 0 0,-1-1 0,0 1 0,0-1-1,-1-1 1,0 0 0,0 1 0,-1-3-26,-2 8 10,12-21 24,0 0 0,-1-1 0,-2-1 0,-1 0 0,-1-1 0,-1 0 0,-1-1 0,-2 1 0,-1-1 0,-1-1 0,-2 1-1,0 0 1,-3-1-34,-3-3 44,4 34-42,0-1-1,0 0 0,0 1 0,0-1 0,-1 0 1,1 1-1,0-1 0,0 0 0,0 0 1,-1 1-1,1-1 0,0 0 0,-1 0 0,1 1 1,0-1-1,0 0 0,-1 0 0,1 0 0,0 1 1,-1-1-1,1 0 0,0 0 0,-1 0 0,1 0 1,0 0-1,-1 0 0,1 0 0,0 0 1,-1 0-1,1 0 0,0 0 0,-1 0 0,1 0 1,-1 0-1,1 0 0,0 0 0,-1 0 0,1 0 1,0-1-1,-1 1 0,1 0 0,0 0 1,0 0-1,-1-1 0,1 1 0,0 0 0,0 0 1,-1-1-1,1 1 0,0 0 0,0 0 0,-1-1 1,1 1-1,0 0-1,-9 23 44,1 1 1,1 0 0,2 1-1,0-1 1,1 1 0,2 0-45,0-9 74,1 0 0,1 0 0,0 0 1,1-1-1,0 1 0,2 0 0,1 6-74,-3-18 5,0 0 0,0 0 0,0-1 0,0 1 0,1 0-1,-1-1 1,1 1 0,0-1 0,0 1 0,1-1 0,-1 0 0,1 0 0,-1 0 0,1 0-1,0-1 1,0 1 0,0-1 0,0 1 0,1-1 0,-1 0 0,1 0 0,-1-1 0,1 1-1,0-1 1,-1 0 0,1 1 0,0-2 0,0 1 0,0 0 0,0-1 0,1 0-5,35-10-1588,-21-9-2751,-14 4 286</inkml:trace>
  <inkml:trace contextRef="#ctx0" brushRef="#br0" timeOffset="324936.105">22710 9533 8602,'-31'-23'7000,"30"22"-6951,-1 1 0,0-1 0,0 0-1,0 1 1,0 0 0,1-1 0,-1 1 0,0 0-1,0 0 1,0 0 0,0 0 0,0 1-1,0-1 1,0 0 0,1 1 0,-1-1 0,0 1-1,0 0 1,0-1 0,1 1 0,-1 0-1,0 0 1,1 0 0,-1 0 0,1 1 0,-1-1-1,1 0 1,0 1 0,-1 0-49,-6 7 124,0 0 0,1 1 0,0 0 0,1 1 0,0-1 0,1 1 0,0 1 0,1-1 0,0 1 0,0-1 0,2 1 0,-1 0 0,1 0 0,1 1-124,0-12 19,1 0 0,0 1 0,-1-1-1,1 0 1,0 1 0,0-1-1,0 0 1,0 1 0,0-1 0,0 0-1,0 1 1,0-1 0,0 0 0,1 1-1,-1-1 1,1 0 0,-1 0 0,1 1-1,-1-1 1,1 0 0,0 0-1,-1 0 1,1 0 0,0 0 0,0 0-1,0 0 1,0 0 0,0 0 0,0 0-1,0 0 1,0-1 0,0 1-1,0 0 1,0-1 0,1 1 0,-1-1-1,0 1 1,1-1 0,-1 1 0,0-1-1,0 0 1,1 0 0,-1 0 0,1 0-19,8-5 33,0-1 0,0 0 1,-1 0-1,1-1 0,-2-1 1,1 1-1,-1-1 0,0-1 1,3-4-34,1 0 43,1-1 0,-2-1 0,0 0 0,-1-1 0,-1 0 1,0 0-1,-1-1 0,-1 0-43,-5-5 50,-2 22-50,0 0-1,0 0 1,0-1 0,0 1 0,0 0-1,0 0 1,0-1 0,0 1 0,0 0 0,-1 0-1,1-1 1,0 1 0,0 0 0,0 0 0,0-1-1,0 1 1,-1 0 0,1 0 0,0 0-1,0 0 1,-1-1 0,1 1 0,0 0 0,0 0-1,0 0 1,-1 0 0,1 0 0,0 0 0,-1-1-1,1 1 1,0 0 0,0 0 0,-1 0-1,1 0 1,0 0 0,0 0 0,-1 0 0,1 0-1,0 0 1,0 0 0,-1 1 0,1-1-1,0 0 1,0 0 0,-1 0 0,1 0 0,0 0-1,0 0 1,-1 0 0,1 1 0,0-1 0,0 0-1,0 0 1,-1 0 0,1 1 0,0-1-1,0 0 1,0 0 0,0 0 0,-1 1 0,1-1-1,0 0 1,0 0 0,0 1 0,0-1-1,0 0 1,0 1 0,0-1 0,0 0 0,0 1 0,-15 35-40,15-35 3,0-1 1,0 1-1,-1-1 1,1 1-1,0-1 1,0 1-1,0 0 1,0-1-1,0 1 1,0-1 0,0 1-1,0 0 1,0-1-1,0 1 1,0-1-1,0 1 1,0-1-1,0 1 1,1 0-1,-1-1 1,0 1-1,0-1 1,1 1-1,-1-1 1,0 1-1,1-1 1,-1 1-1,0-1 1,1 1-1,-1-1 1,1 0 0,-1 1-1,1-1 1,-1 0-1,1 1 1,-1-1-1,1 0 1,-1 0-1,1 1 1,-1-1-1,1 0 1,0 0-1,-1 0 1,1 0-1,-1 0 1,1 0-1,0 0 1,-1 0-1,1 0 1,-1 0-1,1 0 1,-1 0-1,1 0 1,0 0 0,-1-1-1,1 1 1,-1 0 36,35-32-5376,-13-1 1647</inkml:trace>
  <inkml:trace contextRef="#ctx0" brushRef="#br0" timeOffset="325243.15">22905 9275 7842,'-6'1'5429,"-4"17"-3495,-5 12-1012,-1 0 0,-1-1 1,-1-1-1,-1-1 0,-8 7-922,10-9 448,17-24-448,0 0 0,0-1 1,0 1-1,0-1 1,0 1-1,0-1 1,0 1-1,0-1 1,1 1-1,-1-1 1,0 0-1,0 1 0,1-1 1,-1 1-1,0-1 1,1 1-1,-1-1 1,0 0-1,1 1 1,-1-1-1,0 0 0,1 1 1,-1-1-1,1 0 1,-1 0-1,1 1 1,-1-1-1,1 0 1,-1 0-1,1 0 1,-1 0-1,1 0 0,-1 1 1,1-1-1,-1 0 1,1 0-1,-1 0 1,1 0-1,-1-1 1,1 1-1,-1 0 0,1 0 1,-1 0-1,1 0 1,-1 0-1,1-1 1,-1 1-1,1 0 1,-1 0-1,0-1 0,1 1 1,-1 0-1,1-1 1,-1 1-1,1-1 0,8 0 5,1 0-1,0 0 0,0 1 0,0 1 1,0-1-1,-1 2 0,1-1 0,0 1 1,-1 1-1,1 0 0,1 1-4,4-1-7,-14-3 6,0 0 0,0 0 0,0-1-1,0 1 1,0 0 0,0 1 0,0-1 0,0 0-1,0 0 1,0 0 0,0 0 0,0 1 0,0-1 0,0 1-1,0-1 1,0 0 0,0 1 0,-1 0 0,1-1-1,0 1 1,0-1 0,0 1 0,-1 0 0,1 0-1,0 0 1,-1-1 0,1 1 0,-1 0 0,1 0-1,-1 0 1,1 0 0,-1 0 0,1 0 0,-1 0 0,0 0-1,0 0 1,1 0 0,-1 0 0,0 0 0,0 0-1,0 0 1,0 0 0,0 0 0,-1 0 0,1 0-1,0 0 1,0 0 0,-1 1 1,-4 11 44,-1 0-1,-1-1 1,0 0 0,-1 0 0,0-1-1,0 0 1,-1 0 0,-1-1 0,0 0-1,-1 1-43,-11-4-840,81-90-3387,-26 41 1605</inkml:trace>
  <inkml:trace contextRef="#ctx0" brushRef="#br0" timeOffset="325571.548">23057 9248 8346,'-14'-37'6667,"14"36"-6581,-1 0 0,0 0 0,0 1-1,1-1 1,-1 0 0,0 1 0,0-1-1,0 1 1,0-1 0,0 1 0,0-1-1,0 1 1,0-1 0,0 1 0,0 0-1,0 0 1,0-1 0,0 1 0,-1 0-1,1 0 1,0 0 0,0 0 0,0 0 0,0 1-1,0-1 1,0 0 0,0 0 0,0 1-1,0-1 1,0 1 0,0-1 0,0 1-1,0-1 1,-1 1-86,-3 4 25,-1-1 0,0 1 0,1 0 0,0 1 0,0-1 1,1 1-1,0 0 0,0 0 0,0 1 0,0-1 0,1 1 0,0-1 0,1 1 0,0 0 0,0 0 0,0 1 0,1-1 0,0 0 0,0 0 0,1 1 0,-1-1 1,2 0-1,-1 1 0,2 3-25,-2-9-1,0 0 0,0 0 1,0 0-1,0 0 0,0 1 0,1-1 1,-1 0-1,1 0 0,0 0 1,-1 0-1,1 0 0,0 0 0,0 0 1,0-1-1,0 1 0,1 0 1,-1 0-1,0-1 0,1 1 1,-1-1-1,1 1 0,0-1 0,-1 0 1,1 0-1,0 0 0,0 0 1,0 0-1,0 0 0,0 0 1,0 0-1,0-1 0,0 1 0,0-1 1,0 1-1,0-1 0,1 0 1,26 2 20,-24-3-20,1 1 1,-1 0 0,0 0 0,0 0-1,0 1 1,1-1 0,-1 1 0,0 1-1,0-1 1,0 1 0,0 0 0,0 0 0,-1 0-1,1 0 1,-1 1 0,1 0 0,-1 0-1,0 0 1,0 1 0,2 1-1,-5-2 24,-1 0 1,1 0-1,-1 0 1,1 0-1,-1 0 1,0 0-1,0 0 1,-1 0-1,1 0 1,-1 0-1,1 0 1,-1 0-1,0-1 0,0 1 1,0 0-1,0 0 1,-1-1-1,1 1 1,-1-1-1,1 1 1,-1-1-1,0 0 1,0 1-1,0-1 1,0 0-1,-1 0 0,1 0 1,-1-1-1,1 1 1,-1-1-1,1 1 1,-1-1-1,0 0 1,1 0-1,-1 0 1,0 0-1,0 0 1,-3-1-26,5 0-54,0-1-1,0 0 0,0 0 0,0 0 0,0 0 1,1 0-1,-1 0 0,0 0 0,0 0 0,0 0 1,1 0-1,-1 0 0,1-1 0,-1 1 0,1 0 1,-1 0-1,1-1 0,0 1 0,0 0 0,0-1 1,-1 1-1,1 0 0,0-1 0,1 1 0,-1 0 1,0 0-1,0-1 0,0 1 0,1 0 0,-1-1 1,1 1-1,-1 0 0,1-1 56,-1 1-95,9-40-3316,7-3-397</inkml:trace>
  <inkml:trace contextRef="#ctx0" brushRef="#br0" timeOffset="326303.431">23191 9283 8154,'-10'23'5769,"-3"13"-2732,14-36-3028,-1 1 0,1-1 1,-1 1-1,1-1 0,-1 1 0,1-1 1,-1 0-1,1 1 0,-1-1 1,1 0-1,-1 0 0,1 1 1,-1-1-1,1 0 0,0 0 1,-1 0-1,1 1 0,-1-1 0,1 0 1,0 0-1,-1 0 0,1 0 1,0 0-1,-1 0 0,1-1 1,-1 1-1,1 0 0,0 0 1,-1 0-1,1 0 0,-1-1 0,1 1 1,0 0-1,-1-1 0,1 1 1,-1 0-1,1-1 0,-1 1 1,0-1-1,1 1 0,-1-1 0,1 1 1,-1-1-1,0 1 0,1-1 1,-1 0-10,16-13 46,-2 0 0,0-1 0,0-1 0,-2 0 0,0-1 0,-1 0 0,0-1 0,3-10-46,3-2 30,-1-1 1,-2 0 0,-1 0-1,-1-2 1,-2 1 0,-1-2 0,-1-5-31,-11-22 40,3 60-38,-1 0 0,1-1-1,0 1 1,-1 0 0,0-1-1,1 1 1,-1 0 0,0 0-1,1 0 1,-1 0 0,0 0 0,0 0-1,0 0 1,0 0 0,0 0-1,0 0 1,0 0 0,0 0-1,-1 1 1,1-1 0,0 0-1,0 1 1,0-1 0,-1 1 0,1 0-1,0-1 1,-1 1 0,1 0-1,-1 0 1,1 0 0,0 0-1,-1 0 1,1 0 0,0 0-1,-1 0 1,1 1 0,0-1-1,-1 0 1,0 1-2,-4 2 36,1 1 0,-1-1 0,1 1-1,0 1 1,0-1 0,0 0 0,0 1 0,1 0-1,0 0 1,0 1 0,0-1 0,1 1 0,0 0-1,0 0 1,0 0 0,1 0 0,0 0 0,0 1-1,0 2-35,-3 6 75,2 0-1,0 0 1,1 0 0,0 0-1,1 1 1,1-1-1,0 0 1,1 1-1,1-1 1,0 0 0,1 0-1,1 0 1,0 0-1,1-1 1,1 1-1,0-1 1,1 0 0,0-1-1,1 0 1,0 0-1,2-1 1,-1 0-1,7 5-74,-15-14 3,1-1-1,-1 0 0,1 0 0,0 0 0,-1 0 1,1 0-1,0 0 0,0 0 0,1-1 1,-1 1-1,0-1 0,0 0 0,1 1 0,-1-1 1,1 0-1,-1 0 0,1-1 0,0 1 1,-1 0-1,1-1 0,0 0 0,-1 1 0,1-1 1,0 0-1,-1-1 0,1 1 0,0 0 1,-1-1-1,1 1 0,-1-1 0,1 0 0,0 0 1,-1 0-1,0 0 0,1 0 0,0-2-2,4-6 28,-1-1-1,0 0 1,-1 0 0,0-1-1,0 0 1,-1 0-1,-1 0 1,0 0-1,-1 0 1,0-1-1,0 1 1,-1-1-1,-1 1 1,0-10-28,0 21 0,0-1 1,1 1-1,-1 0 1,0-1-1,1 1 1,-1-1-1,0 1 0,0 0 1,0-1-1,0 1 1,1-1-1,-1 1 1,0-1-1,0 1 1,0-1-1,0 1 1,0-1-1,0 1 0,0-1 1,0 1-1,0 0 1,0-1-1,0 1 1,-1-1-1,1 1 1,0-1-1,0 1 0,0-1 1,0 1-1,-1 0 1,1-1-1,0 1 1,-1-1-1,1 1 1,0 0-1,-1-1 1,1 1-1,0 0 0,-1 0 1,1-1-1,0 1 1,-1 0-1,1 0 1,-1-1-1,1 1 1,-1 0-1,1 0 1,0 0-1,-1 0 0,1 0 1,-1 0-1,1 0 1,-1 0-1,1 3-3,-1 0 1,1 0-1,0 0 1,0 0-1,0 0 1,1 0-1,-1 0 1,1-1-1,-1 1 0,1 0 1,0 0-1,0 0 1,1 0-1,-1-1 1,1 1-1,-1 0 1,1-1-1,0 0 1,0 1-1,0-1 1,0 0-1,0 0 1,0 0-1,0 0 0,1 0 1,-1 0-1,1-1 1,0 0-1,-1 1 1,1-1-1,0 0 1,0 0-1,0 0 1,0 0-1,0-1 1,0 1-1,0-1 1,0 0-1,0 0 0,3 0 3,11-4 3,0 0-1,0 0 1,-1-2-1,1 0 0,-1-1 1,0-1-1,-1 0 0,0-1 1,0-1-1,-1 0 0,0-1 1,-1 0-1,5-7-2,48-54 128,-64 67-39,-11 21-7,8-14-78,0 0 1,0-1 0,1 1-1,-1-1 1,0 1-1,1 0 1,-1 0-1,1-1 1,-1 1 0,1 0-1,0 0 1,0 0-1,0-1 1,0 1-1,0 0 1,0 0 0,1 0-1,-1-1 1,0 1-1,1 0 1,-1 0-1,1-1 1,0 1-1,0 0 1,0-1 0,-1 1-1,2-1 1,-1 1-1,0-1 1,0 0-1,0 1 1,1-1 0,-1 0-1,0 0 1,1 0-1,-1 0 1,1 0-1,-1 0 1,1 0 0,0 0-1,-1-1 1,1 1-1,0-1 1,0 1-1,-1-1 1,1 0 0,1 1-5,9-4 16,0-1 0,0 0 0,-1-1 0,1 0 1,-1 0-1,0-1 0,-1-1 0,1 0 1,-1 0-1,-1-1 0,3-3-16,-2 3 16,103-86 99,-103 93-166,-13 20 43,0 5 48,4-24-53,0 0 0,0-1 0,0 1-1,0 0 1,0-1 0,-1 1 0,1-1 0,0 1-1,0-1 1,0 0 0,0 1 0,-1-1 0,1 0-1,0 1 1,-1-1 0,1 0 0,0 0 0,-1 0-1,1 1 1,-1-1 0,1 0 0,-1 0 0,0 0-1,1 0 1,-1 0 0,0 0 0,0 0 0,1 0-1,-1 0 1,0-1 13,0-3-401,1 0 0,-1 0 0,0 1 0,-1-1 0,1 0 1,-1 0-1,0 0 0,0 1 0,0-1 0,-1 0 0,0 1 0,0-1 0,0 1 0,0 0 0,-1 0 0,1-1 0,-2 1 401,-29-43-4481</inkml:trace>
  <inkml:trace contextRef="#ctx0" brushRef="#br0" timeOffset="326534.215">23685 8573 11811,'-19'-5'3544,"14"-1"657,13-3-3105,8 0-816,12 4-4336,-1 2 1295</inkml:trace>
  <inkml:trace contextRef="#ctx0" brushRef="#br0" timeOffset="338486.199">22411 10934 9210,'-5'-14'1367,"5"11"-1242,-1 0 0,1 1 1,-1-1-1,0 0 0,0 1 0,0-1 0,0 0 1,0 1-1,0-1 0,-1 1 0,1 0 0,-1 0 1,0-1-1,0 1 0,0 0 0,0 0 1,0 1-1,-1-2-125,-35 36 296,23-7-183,1 0 1,1 1 0,2 1 0,1 0-1,0 0 1,3 1 0,0 0-1,-1 22-113,5-33 63,0-1 0,2 1 0,0 0 1,1-1-1,1 1 0,0 0 0,1-1 0,2 0 0,-1 1 0,2-1 0,6 16-63,-10-30 5,-1-1 0,1 0 0,-1 1 0,1-1 0,0 0 0,0 0-1,0 0 1,1 0 0,-1 0 0,0 0 0,1 0 0,-1 0 0,1 0 0,0 0 0,-1-1 0,1 1 0,0-1 0,0 0 0,0 1 0,0-1 0,0 0 0,1 0 0,-1 0 0,0 0 0,0-1-1,1 1 1,-1 0 0,0-1 0,1 0 0,-1 1 0,0-1 0,1 0 0,-1-1 0,1 1 0,-1 0 0,0 0 0,1-1 0,-1 0 0,0 1 0,1-1 0,-1 0 0,0 0 0,0 0 0,0 0 0,1-1-5,4-7 22,0 0 1,-1 0 0,0 0 0,0-1 0,-1 0 0,0 0 0,-1 0 0,0-1 0,0 0 0,-1 0 0,0-6-23,-2 14 4,16-62 50,-4 0 0,-2-2 0,-4 1 0,0-43-54,-12 43-12,2 79-71,1 131-6,14-71 98,-12-72-9,0-1 1,0 1-1,1 0 1,-1-1-1,0 1 0,0 0 1,0 0-1,1-1 1,-1 1-1,0 0 0,1-1 1,-1 1-1,1 0 1,-1-1-1,0 1 0,1-1 1,-1 1-1,1-1 1,0 1-1,-1-1 0,1 1 1,-1-1-1,1 0 1,0 1-1,-1-1 0,1 0 1,0 1-1,-1-1 1,1 0-1,0 0 0,0 0 1,-1 0-1,1 0 1,0 0-1,0 0 0,-1 0 1,1 0-1,0 0 1,0 0-1,-1 0 0,1 0 1,0 0-1,-1-1 1,1 1-1,0 0 0,-1-1 1,1 1-1,0 0 1,-1-1-1,1 1 0,-1-1 1,1 1-1,31-38 39,6-30-5,-4-1 1,-2-1-1,-4-2 1,-2-1-1,-2-11-34,-1-17 5,-29 100-26,-11 37 19,1 0 0,2 1 0,1 0 0,-6 32 2,16-58 11,-6 20 55,1-1 0,2 1 0,1 0 0,1 0 0,1 18-66,2-48 4,1 0-1,0 0 0,0 1 0,0-1 0,0 0 1,0 0-1,0 0 0,0 1 0,0-1 1,1 0-1,-1 0 0,0 0 0,1 1 0,-1-1 1,1 0-1,-1 0 0,1 0 0,-1 0 1,1 0-1,0 0 0,0 0 0,-1 0 0,1 0 1,0 0-1,0-1 0,0 1 0,0 0 0,0-1 1,0 1-1,0 0 0,0-1 0,0 1 1,1-1-4,38-21 65,-17-4-43,-2-1-1,-1-2 0,-1 0 1,-2-1-1,0 0 0,-2-2 1,2-8-22,18-39 32,-3-1 1,-4-1-1,14-71-32,-40 129-44,-14 42-12,-22 72 20,3 2 0,1 17 36,-1 24 168,31-101-91,0-33-74,1-1-1,0 1 0,-1-1 0,1 1 1,0-1-1,-1 1 0,1-1 0,0 0 1,0 0-1,0 1 0,-1-1 0,1 0 1,0 0-1,0 0 0,0 1 0,-1-1 1,1 0-1,0 0 0,0-1 0,0 1 1,0 0-1,-1 0 0,1 0 0,0 0 1,0-1-1,0 1 0,-1 0 0,1-1 1,0 1-1,-1-1 0,1 1 0,0 0 1,-1-1-1,1 0 0,0 1 0,-1-1 1,1 1-1,-1-1 0,1 0 0,-1 1 1,1-1-1,-1 0 0,0 0 0,1 1 1,-1-1-1,0 0 0,1 0 0,-1 0 1,0 1-1,0-1 0,0 0 0,0 0 1,0 0-1,0 0-2,35-58 52,-3-2 0,-3-2 0,-2-1 0,-3 0 0,-2-6-52,-1 8 29,15-52-43,-48 127-110,-4 19 99,2 1 0,2 1 0,1 0 0,2 0 0,1 1 0,0 10 25,1 88 30,25-90 3,-16-42-31,-1-1 0,0 0 0,1 1 0,-1-1-1,0 0 1,1 1 0,-1-1 0,1 0 0,-1 0 0,0 0 0,1 0 0,-1-1 0,1 1 0,-1 0 0,0-1 0,1 1-1,-1 0 1,0-1 0,0 0 0,1 1 0,-1-1 0,0 0 0,0 0 0,0 1 0,0-1 0,0 0 0,0 0 0,0 0-1,0 0 1,0 0 0,0-1 0,0 1-2,17-21 33,-1-1-1,0-1 1,-2-1 0,-1 0-1,-1-1 1,3-8-33,-11 23 11,83-186 142,-77 169-139,-25 41-18,0 14 16,0 1 1,2 1 0,1 0 0,2 1 0,0 0 0,2 0-1,2 1 1,-2 20-13,9-7 24,-2-43-23,0 0 0,0 0 0,0 0 0,0-1 0,0 1 0,0 0 0,0 0 0,0 0 0,0-1 0,1 1 0,-1 0 0,0 0 0,0-1 0,1 1 0,-1 0 0,1-1 0,-1 1-1,0 0 1,1-1 0,-1 1 0,1 0 0,0-1 0,-1 1 0,1-1 0,-1 1 0,1-1 0,0 1 0,-1-1 0,1 0 0,0 1 0,0-1 0,-1 0 0,1 1 0,0-1 0,0 0 0,0 0 0,-1 0 0,1 0-1,0 0 1,0 0 0,0 0 0,-1 0 0,1 0 0,0 0 0,0 0 0,-1 0 0,1-1 0,0 1 0,0 0 0,-1-1 0,2 1-1,31-31 47,71-155 151,-36 37-117,-64 142-90,-4 7-27,-3 9 6,-3 4 20,1 1 0,1-1 0,0 1 0,1 0-1,0 0 1,1 0 0,1 0 0,0 0 0,1 0-1,1 0 1,0 0 0,1 0 0,0 0 0,1 0 10,-3-12-1,0 0 0,1 0 0,-1-1 0,1 1 1,-1 0-1,1-1 0,0 1 0,0 0 0,-1-1 0,1 1 1,0-1-1,1 1 0,-1-1 0,0 0 0,0 1 1,0-1-1,1 0 0,-1 0 0,1 0 0,-1 0 0,1 0 1,-1 0-1,1 0 0,-1-1 0,1 1 0,0-1 1,0 1-1,-1-1 0,1 1 0,0-1 0,0 0 0,-1 0 1,1 0-1,0 0 0,0 0 0,0 0 0,-1 0 1,1-1-1,0 1 0,-1-1 0,1 1 0,0-1 0,-1 0 1,1 0-1,0 0 0,-1 1 0,1-1 0,-1-1 0,1 1 1,64-72 26,52-118 105,-96 170-177,-22 21 44,1 0 1,-1 0 0,1 0-1,-1 0 1,1 0-1,-1 0 1,1 0 0,-1 0-1,1 0 1,-1 1-1,1-1 1,-1 0 0,1 0-1,-1 0 1,0 1-1,1-1 1,-1 0 0,1 0-1,-1 1 1,0-1-1,1 0 1,-1 1 0,0-1-1,1 1 1,-1-1-1,0 0 1,0 1 0,1-1-1,-1 1 1,0-1-1,0 1 1,0-1 0,1 1-1,-1-1 1,0 1-1,0-1 1,0 0 0,0 1-1,0-1 1,0 1-1,0-1 1,0 1 0,0-1-1,0 1 1,-1-1-1,1 1 1,0-1 0,0 1-1,0-1 1,0 1-1,-1-1 1,1 1 0,-1-1 1,-3 40-67,2-30 60,1 1 0,0 0 0,0 0 1,1 0-1,1-1 0,0 1 0,0 0 0,2 7 7,-2-17 0,-1 1 0,0-1 0,1 1 0,-1-1 0,1 0 0,-1 1-1,1-1 1,-1 1 0,1-1 0,0 0 0,0 0 0,0 0 0,0 1 0,0-1-1,0 0 1,0 0 0,0 0 0,0 0 0,0 0 0,1-1 0,-1 1 0,0 0-1,1-1 1,-1 1 0,0 0 0,1-1 0,-1 0 0,1 1 0,-1-1 0,1 0-1,-1 0 1,1 0 0,-1 0 0,1 0 0,-1 0 0,1 0 0,-1 0 0,1 0-1,0-1 1,51-32 37,-34 14-13,0 0 0,-2-2-1,0 0 1,-1-1-1,-1 0 1,-1-1 0,-2-1-1,0 0 1,-1 0-1,5-19-23,-4-33 62,-12 76-62,0 1 0,0-1 0,0 1 0,0-1 0,0 0 0,0 1 0,-1-1 1,1 1-1,0-1 0,0 0 0,0 1 0,0-1 0,-1 1 0,1-1 0,0 0 0,-1 1 0,1-1 1,0 0-1,0 0 0,-1 1 0,1-1 0,-1 0 0,1 0 0,0 1 0,-1-1 0,1 0 1,-1 0-1,1 0 0,0 0 0,-1 1 0,1-1 0,-1 0 0,1 0 0,0 0 0,-1 0 0,1 0 1,-1 0-1,1 0 0,-1 0 0,1 0 0,-1-1 0,1 1 0,0 0 0,-1 0 0,1 0 0,-1 0 1,1-1-1,0 1 0,-1 0 0,1 0 0,0-1 0,-1 1 0,1 0 0,0 0 0,-1-1 1,1 1-1,0 0 0,0-1 0,-1 1 0,1-1 0,0 1 0,0 0 0,0-1 0,0 1 0,-1-1 0,-10 17-11,-1 0 1,2 0-1,0 2 0,1-1 0,1 1 0,-3 10 11,11-28-1,-1 1 0,1 0 1,-1-1-1,1 1 0,0 0 0,-1-1 1,1 1-1,0 0 0,-1 0 0,1 0 0,0-1 1,0 1-1,0 0 0,0 0 0,0 0 1,0 0-1,0-1 0,0 1 0,0 0 0,0 0 1,0 0-1,0 0 0,0-1 0,1 1 1,-1 0-1,0 0 0,1-1 0,-1 1 0,1 0 1,-1 0-1,1-1 0,-1 1 0,1 0 1,-1-1-1,1 1 0,0-1 0,-1 1 1,1-1-1,0 1 0,-1-1 0,1 0 0,0 1 1,0-1-1,-1 0 0,1 1 0,0-1 1,0 0-1,0 0 0,0 0 0,-1 0 0,1 0 1,0 1-1,0-2 0,0 1 0,0 0 1,-1 0-1,1 0 0,0 0 0,0 0 0,0-1 1,47-36 16,-44 32-12,12-15 23,0-1-1,-2-1 1,-1-1-1,-1 0 1,0 0-1,-2-1 1,6-23-27,-8-3 37,-18 60-44,-47 129-5,54-131 13,1 1 1,-1-1-1,2 1 0,-1 0 0,1-1 0,1 1 0,-1 0 0,1 0 0,1 0 0,0 3-1,0-11-21,-1 0 0,0 1 0,1-1 1,0 1-1,-1-1 0,1 0 0,0 0 0,-1 1 0,1-1 0,0 0 0,0 0 0,0 0 1,0 0-1,0 0 0,0 0 0,0 0 0,1 0 0,-1 0 0,0-1 0,0 1 1,1 0-1,-1-1 0,0 1 0,1-1 0,-1 0 0,1 1 0,-1-1 0,0 0 0,1 0 1,-1 0-1,1 0 0,-1 0 0,1 0 0,-1 0 0,1 0 0,-1-1 0,0 1 0,1 0 1,-1-1-1,0 0 0,1 1 0,-1-1 0,0 0 0,0 1 0,1-1 0,-1 0 1,1-1 20,35-40-3005</inkml:trace>
  <inkml:trace contextRef="#ctx0" brushRef="#br0" timeOffset="342742.952">24600 8655 7298,'-1'-9'311,"-1"0"0,2 1 0,-1-1 0,1 0 0,0 0 0,1 0 0,0 1 0,1-1 0,0 0 0,0 1 0,0-1 0,1 1 0,1 0 0,-1 0 0,1 0 0,1 0 0,-1 1 0,1 0 0,6-7-311,-9 13 11,-1 0 1,1-1-1,-1 1 0,1 0 1,0 0-1,0 0 1,0 0-1,0 1 1,-1-1-1,1 0 0,0 1 1,0-1-1,0 1 1,0 0-1,0 0 1,0 0-1,1 0 0,-1 0 1,0 0-1,0 0 1,0 1-1,0-1 0,0 1 1,0-1-1,-1 1 1,1 0-1,0 0 1,0 0-1,0 0 0,-1 0 1,1 0-1,0 0 1,-1 1-1,1-1 0,-1 0 1,1 1-1,-1 0 1,1 1-12,38 68 87,-36-55-56,0 0-1,-1 0 0,-1 0 1,-1 0-1,0 1 1,-1-1-1,-1 0 1,0 1-1,-1-1 0,-1 0 1,-1 0-1,0 0 1,-1 0-1,-1-1 0,0 0 1,-1 0-1,0-1 1,-2 1-1,1-2 0,-2 1 1,0-1-1,0-1 1,-1 0-1,-1 0 0,0-1-30,-45 49 283,24-28-52,2 1 0,1 2 1,2 1-1,2 1 0,-4 9-231,6 36 396,23-80-391,1 1 0,0-1 1,0 0-1,0 0 0,0 1 0,1-1 1,-1 0-1,1 0 0,-1 1 0,1-1 1,0 0-1,0 0 0,0 0 0,0 0 0,0 0 1,0 0-1,0 0 0,1 0 0,-1-1 1,1 1-1,-1-1 0,1 1 0,0-1 1,0 1-1,0-1 0,-1 0 0,1 0 1,0 0-1,1 0 0,-1 0 0,0 0 0,0 0 1,0-1-1,0 1 0,3-1-5,4 1 10,0-2-1,0 1 0,0-1 1,0 0-1,-1-1 1,1 0-1,0-1 1,-1 0-1,1 0 0,-1 0 1,0-1-1,0-1 1,4-2-10,-5 3 11,252-148 242,-220 122-374,7-4-3475,-25 23 838</inkml:trace>
  <inkml:trace contextRef="#ctx0" brushRef="#br0" timeOffset="343579.369">25175 8461 9650,'0'0'145,"0"0"1,-1 0-1,1 0 0,0 0 1,-1 1-1,1-1 0,0 0 1,-1 0-1,1 0 1,-1 0-1,1 0 0,0 0 1,-1 0-1,1 0 0,0 0 1,-1 0-1,1 0 0,0 0 1,-1 0-1,1 0 0,-1-1 1,1 1-1,0 0 0,-1 0 1,1 0-1,0 0 0,-1-1 1,1 1-1,0 0 0,0 0 1,-1-1-1,1 1 1,0 0-1,0 0 0,-1-1 1,1 1-1,0 0 0,0-1 1,0 1-1,0 0 0,-1-1 1,1 1-1,0 0 0,0-1 1,0 1-1,0-1 0,0 1 1,0 0-1,0-1 0,0 1 1,0 0-1,0-1-145,-15 38 816,2 7-757,1 1 0,2 0 0,2 0-1,2 1 1,2 0 0,2 7-59,5-32 12,-3-21 52,-1 0-1,1 1 1,0-1-1,0 0 1,-1 0 0,1 0-1,0 0 1,0 0-1,0 0 1,-1 0-1,1 0 1,0 1-1,0-1 1,0 0-64,-3-6 104,1-1 1,0 0-1,0 1 0,1-1 1,0 0-1,0 0 1,1 0-1,0 0 0,0 0 1,0 0-1,1 1 1,0-1-1,1 0 0,0-2-104,0 5 5,-3 4-3,1 0 0,0 0 0,0 0-1,-1 0 1,1 0 0,0 0 0,0 0 0,-1 0 0,1 0 0,0 0 0,0-1-1,0 1 1,-1 0 0,1 0 0,0 0 0,0 0 0,0 0 0,0-1 0,0 1-1,-1 0 1,1 0 0,0 0 0,0-1 0,0 1 0,0 0 0,0 0 0,0-1-1,0 1 1,0 0 0,0 0 0,-1-1-2,-10 16-12,-1-1 0,2 2 0,0-1 0,0 2 0,2-1-1,0 1 13,-9 16-7,1-3 4,2 1-1,1 0 0,2 1 1,1 0-1,1 1 1,-2 20 3,9-46-5,1-1 0,-1 1 0,2-1-1,-1 1 1,1 0 0,0 0 0,0-1 0,1 1 0,0 0 0,0-1 0,0 1 0,1-1 0,0 1 0,0-1 0,1 0-1,0 0 1,0 0 0,0 0 0,1 0 0,0-1 0,3 4 5,-2-8-2,1 1-1,-1-1 1,1-1-1,0 1 1,-1-1-1,1 0 1,0 0-1,-1-1 1,1 1 0,0-1-1,-1-1 1,1 1-1,-1-1 1,1 0-1,-1 0 1,0-1-1,0 1 1,0-1-1,0 0 1,-1 0 0,1-1-1,-1 0 1,1 0 2,8-4 3,16-10 15,-1-1 0,-1-1 0,0-2-1,-2-1 1,0 0 0,-2-2 0,-1-1 0,-1 0 0,13-23-18,-31 45 18,0 0 0,-1 1 0,0-1 0,0 0 0,0-1 1,0 1-1,-1 0 0,0 0 0,1-1 0,-2 1 0,1 0 0,0-1 0,-1 1 0,0-1 0,0 1 0,0-1 0,-1 1 0,1-1 1,-1 1-1,0-1 0,-1 1 0,1 0 0,-1 0 0,1-1 0,-1 1 0,0 0 0,-1 1 0,1-1 0,-1 0 0,0 1 0,0-1 1,0 1-1,0 0 0,0 0 0,-1 0 0,-1-1-18,-6-3 41,-1 0-1,0 0 1,0 1 0,-1 1-1,0 0 1,0 1 0,0 0-1,0 1 1,0 0 0,-1 1-1,1 1 1,-1 0 0,0 0-1,-1 2-40,12-1-100,1 0 0,-1 0 0,0 1 0,1-1 0,-1 1 0,1 0 0,-1 0 0,1 0 0,-1 0 0,1 0 0,-1 0 0,1 0 0,0 1 0,0 0 0,0-1 0,0 1 0,0 0-1,0 0 1,0 0 0,0 0 0,1 0 0,-1 0 0,1 1 0,0-1 0,-1 0 0,1 1 0,0-1 0,1 1 0,-1-1 0,0 1 0,1-1 0,-1 1 0,1 0 0,0-1 0,0 1 0,0 0 0,0-1-1,0 1 1,1 0 0,-1-1 0,1 1 0,0 0 0,-1-1 0,1 1 0,0-1 0,1 0 0,-1 1 0,1 0 100,11 33-3761,3-4-13</inkml:trace>
  <inkml:trace contextRef="#ctx0" brushRef="#br0" timeOffset="344013.829">25441 8571 5369,'14'-6'11233,"-23"42"-9074,-10 267-1845,2-113-312,6-31 58,11-159-57,0 0-1,1 0 0,-1 0 0,0 0 0,1 0 0,-1 0 0,0 0 0,0 0 1,1 0-1,-1 0 0,0 0 0,0 0 0,1 0 0,-1 1 0,0-1 0,1 0 0,-1 0 1,0 0-1,0 0 0,0 0 0,1 1 0,-1-1 0,0 0 0,0 0 0,0 1 1,1-1-1,-1 0 0,0 0 0,0 1 0,0-1 0,0 0 0,0 0 0,0 1 1,1-1-1,-1 0 0,0 0 0,0 1 0,0-1 0,0 0 0,0 1 0,0-1 1,0 0-1,0 0 0,0 1 0,0-1 0,-1 0 0,1 1 0,0-1 0,0 0-2,16-28-144,32-130-1371,-33 86-296</inkml:trace>
  <inkml:trace contextRef="#ctx0" brushRef="#br0" timeOffset="344283.328">25586 8640 7562,'20'-60'9771,"-20"79"-9647,-1 0 0,-1 0 0,0 0 1,-1 0-1,-2 0 0,0-1 0,-2 6-124,6-21 27,-18 58 249,9-33 18,1 1 1,2-1-1,1 2 1,-2 24-295,7-52 15,1 0-1,-1 0 1,1 0 0,-1 0 0,1 0-1,0 0 1,0 0 0,0 0-1,0 0 1,1 0 0,-1 0 0,1 0-1,-1 0 1,1 0 0,-1 0 0,1 0-1,0 0 1,0 0 0,0 0-1,0-1 1,0 1 0,1 0 0,-1-1-1,1 1 1,-1-1 0,1 1 0,-1-1-1,1 0 1,-1 0 0,1 1 0,0-1-1,0 0 1,0-1 0,0 1-1,0 0 1,0 0 0,0-1 0,0 1-1,0-1 1,0 0 0,0 0 0,0 0-1,0 0 1,2 0-15,28-9 76,1-2 0,-1-2 0,-1-1 0,26-15-76,-4 2 65,38-28-2806,-79 33-934,-11-13-319</inkml:trace>
  <inkml:trace contextRef="#ctx0" brushRef="#br0" timeOffset="344502.532">25863 8609 4905,'-14'26'3993,"-7"9"-824,-8 24-33,5 5-2552,1 19-48,5-2-159,9 2-97,10-15-136,13 8-32,5-12-104,7-5-3441,-9-27 1144</inkml:trace>
  <inkml:trace contextRef="#ctx0" brushRef="#br0" timeOffset="346409.512">27092 7385 6985,'-3'-22'1298,"3"12"-806,0 0 0,-2 0 0,1 1 0,-1-1 0,0 0 0,-1 1 0,0-1 0,-1 1 0,0 0 0,0 0 0,-2-1-492,4 8 44,1 0-1,-1 0 1,0 1 0,0-1 0,0 1 0,0-1-1,0 1 1,0 0 0,0 0 0,0 0-1,0 0 1,-1 0 0,1 1 0,0-1 0,-1 1-1,1-1 1,0 1 0,-1 0 0,1 0-1,-1 0 1,1 0 0,0 0 0,-1 1 0,1-1-1,0 1 1,-1-1 0,1 1 0,0 0-1,0 0 1,-1 0 0,1 0 0,0 0 0,0 1-1,0-1 1,0 1 0,1-1 0,-1 1-1,0 0 1,1 0 0,-1 0-44,-47 38 12,2 2 0,2 1 0,2 3 0,2 2 0,2 1 0,-2 9-12,15-23 11,2 1 1,2 2-1,1 0 0,-9 25-11,25-53 1,1-1 0,0 1 0,0 0 0,1 1 0,0-1 0,1 1 0,0-1 0,1 1 0,0-1 0,1 1 0,0 0 0,0 0 0,1-1 0,1 1 0,0 4-1,0-12-2,-1-1-1,0 1 1,1 0 0,0-1-1,-1 1 1,1-1-1,0 0 1,1 1 0,-1-1-1,0 0 1,0 0 0,1 0-1,-1-1 1,1 1 0,0-1-1,0 1 1,-1-1 0,1 0-1,0 0 1,0 0-1,0 0 1,0-1 0,0 1-1,0-1 1,0 0 0,1 0 2,79-10-30,-40-5 59,-1-1 0,-1-3 0,-1-1 0,-1-2 0,-1-2 0,22-18-29,29-34 226,-89 76-210,1 0 0,-1-1 0,1 1 0,-1-1 0,0 1 0,1-1-1,-1 1 1,0-1 0,1 1 0,-1-1 0,0 1 0,1-1-1,-1 1 1,0-1 0,0 1 0,0-1 0,0 0 0,1 1 0,-1-1-1,0 1 1,0-1 0,0 0 0,0 1 0,0-1 0,0 1 0,-1-1-1,1 1 1,0-1 0,0 0 0,0 1 0,-1-1 0,1 1-1,0-1 1,0 1 0,-1-1 0,1 1 0,0-1 0,-1 1 0,1-1-1,-1 1 1,1 0 0,-1-1 0,1 1 0,-1-1 0,1 1 0,-1 0-1,1 0 1,-1-1 0,1 1 0,-1 0 0,1 0 0,-1 0 0,0-1-1,1 1 1,-1 0 0,1 0 0,-1 0 0,0 0 0,1 0-1,-1 0 1,1 0 0,-1 1 0,0-1-16,-40 2 715,11 11-508,29-13-207,1 0-1,-1 1 0,1-1 0,-1 0 0,1 0 0,0 0 1,-1 0-1,1 0 0,-1 0 0,1 1 0,-1-1 0,1 0 1,0 0-1,-1 1 0,1-1 0,0 0 0,-1 1 0,1-1 0,0 0 1,-1 1-1,1-1 0,0 0 0,0 1 0,-1-1 0,1 1 1,0-1-1,0 0 0,0 1 0,0-1 0,-1 1 0,1-1 1,0 1-1,0-1 0,0 1 0,0-1 0,0 0 0,0 1 1,0-1-1,0 1 0,0-1 0,1 1 0,-1-1 0,0 1 1,0-1-1,0 0 0,0 1 0,1-1 0,-1 1 0,0-1 1,0 0-1,1 1 0,-1-1 0,0 0 0,1 1 0,-1-1 0,0 0 1,1 1-1,-1-1 0,0 0 0,1 0 0,-1 1 0,1-1 1,-1 0-1,1 0 0,-1 0 0,1 0 1,104 16-127,-102-12 123,-1-1-1,1 1 0,-1 0 0,0 0 1,0 0-1,0 0 0,-1 0 1,1 0-1,-1 0 0,0 1 0,0-1 1,-1 0-1,1 1 0,-1-1 0,0 0 1,0 1-1,-1-1 0,1 0 0,-1 1 1,0-1-1,0 0 0,0 1 1,-1-1 4,2-1-1,-44 175 76,37-118-162,7-59 58,0 0-1,0-1 1,0 1-1,0 0 0,0 0 1,0-1-1,0 1 1,0 0-1,0-1 1,0 1-1,1-1 1,-1 1-1,0 0 1,0-1-1,1 1 1,-1-1-1,0 1 1,1 0-1,-1-1 1,1 1-1,-1-1 1,1 1-1,-1-1 1,1 0-1,-1 1 1,1-1-1,-1 1 1,1-1-1,0 0 1,-1 0-1,1 1 1,0-1-1,-1 0 1,1 0-1,0 0 0,-1 0 1,1 0-1,0 1 1,-1-1-1,1 0 1,0-1-1,-1 1 1,1 0-1,0 0 1,-1 0-1,1 0 1,0 0-1,-1-1 1,1 1-1,-1 0 1,1-1-1,0 1 1,-1 0-1,1-1 1,-1 1-1,1-1 1,-1 1-1,1-1 1,-1 1-1,0-1 1,1 1-1,-1-1 1,1 1-1,-1-1 1,0 0-1,0 1 0,1-1 1,-1 1 29,13-28-1863</inkml:trace>
  <inkml:trace contextRef="#ctx0" brushRef="#br0" timeOffset="346946.117">27313 7799 7090,'11'-2'4032,"10"8"-3180,-5-1-627,-11-5-155,0 0 1,1 0-1,-1 0 1,0-1-1,1 0 1,-1 0 0,0 0-1,0 0 1,0-1-1,0 0 1,0 0-1,0-1 1,-1 1-1,1-1 1,-1 0 0,1 0-1,-1 0 1,3-4-71,-5 5 87,1 0 1,-1 0-1,0-1 1,0 1 0,0-1-1,0 1 1,0-1-1,-1 0 1,1 1-1,-1-1 1,0 0 0,0 0-1,0 0 1,0 0-1,0 0 1,-1 0-1,1-1 1,-1 1 0,0 0-1,0 0 1,0 0-1,0 0 1,0 0-1,-1-1 1,0 1 0,1 0-1,-1 0 1,0 0-1,-1 0 1,1 0-1,-1-1-87,0 2 38,-1-1 0,1 0-1,-1 1 1,0 0 0,0 0-1,0-1 1,0 2-1,0-1 1,0 0 0,0 1-1,-1-1 1,1 1-1,-1 0 1,1 0 0,-1 0-1,1 1 1,-1-1 0,1 1-1,-1 0 1,0 0-1,1 0 1,-1 0 0,0 1-1,1-1 1,-1 1-1,1 0 1,-1 0 0,1 0-1,0 1 1,-1-1 0,1 1-1,0 0 1,0 0-1,0 0 1,0 0 0,0 0-1,1 1 1,-1 0-1,-1 2-37,-6 3-3,1 1-1,0 0 0,1 1 1,0 0-1,0 0 0,1 1 1,0 0-1,1 0 0,0 1 1,1-1-1,1 1 0,0 0 1,0 1-1,1-1 0,1 1 1,-1 4 3,3-16-2,0 0-1,-1 1 1,1-1 0,0 1 0,0-1 0,0 1 0,1-1 0,-1 1-1,0-1 1,0 1 0,1-1 0,-1 0 0,1 1 0,-1-1-1,1 0 1,0 1 0,-1-1 0,1 0 0,0 0 0,0 0 0,0 1-1,0-1 1,0 0 0,0 0 0,0-1 0,0 1 0,1 0-1,-1 0 1,0 0 0,1-1 0,-1 1 0,0-1 0,1 1 0,-1-1-1,0 1 1,1-1 0,-1 0 0,1 0 0,-1 0 0,2 0 2,59-15-21,114-86 118,-59 29-38,-52 48-76,-63 25 13,0 1 0,-1-1 1,1 0-1,-1 1 0,0 0 0,1-1 1,-1 1-1,0 0 0,0-1 0,0 1 1,0 0-1,0 0 0,0 0 1,-1 0-1,1 0 0,0 0 0,-1 0 1,0 0-1,1 0 0,-1 0 0,0 0 1,0 0-1,0 0 0,-1 1 0,1-1 1,0 0-1,-1 0 0,1 0 1,-1 0-1,0 0 0,0-1 0,0 1 1,0 0 3,0 6-7,-39 184 62,41-176-48,5-19 101,9-25-120,-12 23-139,14-25-3842,-9 19 887</inkml:trace>
  <inkml:trace contextRef="#ctx0" brushRef="#br0" timeOffset="347930.484">28005 7606 6809,'-34'-24'6654,"-8"29"-4616,34-2-2018,0 1-1,1 0 1,-1 0-1,1 0 1,0 1-1,0 0 1,1 1-1,-1-1 1,-2 5-20,5-5 4,-1 1 1,1 1-1,0-1 1,0 0-1,1 1 1,0 0-1,0 0 1,0 0-1,1 0 1,0 0 0,1 0-1,-1 3-4,2-7-1,0-1-1,-1 0 1,1 1 0,0-1-1,1 0 1,-1 1 0,0-1-1,1 0 1,-1 1-1,1-1 1,0 0 0,-1 1-1,1-1 1,0 0 0,1 0-1,-1 0 1,0 0 0,0 0-1,1 0 1,-1 0-1,1-1 1,0 1 0,0 0-1,-1-1 1,1 0 0,0 1-1,0-1 1,0 0 0,1 0-1,-1 0 1,0 0 0,0 0-1,0 0 1,1-1-1,-1 1 1,0-1 0,1 0-1,-1 0 1,3 0 1,7 0 5,0-1-1,0 0 1,0-1-1,0 0 1,0-1-1,0-1 1,-1 0 0,0 0-1,1-1 1,-2-1-1,1 0 1,-1 0-1,10-8-4,70-33 57,-89 47-56,0-1-1,0 0 0,0 1 1,0-1-1,1 1 1,-1 0-1,0-1 1,0 1-1,0 0 1,0 0-1,0 0 1,1 0-1,-1 0 1,0 0-1,0 0 1,0 0-1,0 0 0,0 0 1,1 0-1,-1 1 1,0-1-1,0 1 1,0-1-1,0 1 1,0-1-1,0 1 1,0-1-1,0 1 1,0 0-1,0 0 1,-1-1-1,1 1 0,0 0 1,0 0-1,-1 0 1,1 0-1,0 0 1,-1 0-1,1 0 1,-1 1-1,1-1 2,-1 0 0,0 0 0,0-1 0,1 1 1,-1 0-1,0 0 0,1 0 0,-1-1 0,1 1 1,-1 0-1,1 0 0,0-1 0,-1 1 0,1 0 0,0-1 1,-1 1-1,1-1 0,0 1 0,0-1 0,-1 1 1,1-1-1,0 1 0,0-1 0,0 0 0,0 0 0,-1 1 1,1-1-1,0 0 0,0 0 0,0 0 0,0 0 0,0 0 1,0 0-1,0 0 0,0 0 0,-1 0 0,1-1 1,0 1-1,0 0 0,0-1 0,0 1 0,0 0 0,-1-1 1,1 1-1,0-1 0,0 1-2,43-26 44,-40 23-40,170-138 137,-125 123-188,-49 19 43,1-1-1,0 1 0,-1 0 1,1-1-1,0 1 0,-1 0 1,1-1-1,-1 1 0,1 0 1,-1 0-1,1 0 0,-1-1 0,1 1 1,-1 0-1,0 0 0,0 0 1,1 0-1,-1 0 0,0 0 1,0 0-1,0 0 0,0 0 1,0 0-1,0 0 0,0-1 1,-1 1-1,1 0 0,0 0 0,0 0 1,-1 0-1,1 0 0,0 0 5,-1-1-3,-39 106-106,-17 106 285,51-199-167,0 1 1,0-1-1,-2 0 1,0-1 0,0 0-1,-1 0 1,-10 10-10,-10 14-19,-53 68 83,82-104-63,0 0 1,1 0 0,-1-1-1,0 1 1,0 0 0,0 0-1,0 0 1,0 0-1,0-1 1,0 1 0,0 0-1,0 0 1,0 0 0,0-1-1,0 1 1,0 0-1,0 0 1,0 0 0,0-1-1,0 1 1,0 0 0,0 0-1,0 0 1,0-1-1,0 1 1,0 0 0,0 0-1,0 0 1,-1-1 0,1 1-1,0 0 1,0 0-1,0 0 1,0 0 0,0 0-1,-1-1 1,1 1 0,0 0-1,0 0 1,0 0-1,-1 0-1,175-204 98,-106 130-80,-25 32 23,-3-3 0,-1-2-1,-2-1 1,-3-2 0,-1-1 0,-3-2-41,-26 44 94,-3 9 65,-9 18 94,-44 112 21,51-129-276,1 0 1,-1 0 0,1 0-1,0 0 1,-1 0 0,1 0-1,0 0 1,0 0 0,0 0-1,0 0 1,0 0 0,0 0-1,0 1 1,0-1 0,0 0-1,1 0 1,-1 0 0,0 0-1,1 0 1,-1 0 0,1 0-1,-1 0 1,1 0 0,-1 0-1,1-1 1,-1 1 0,1 0 0,0 0-1,0 0 1,-1-1 0,1 1-1,0 0 1,0-1 0,0 1-1,0-1 1,0 1 0,0-1-1,0 1 1,0-1 0,0 0-1,0 1 1,0-1 0,0 0-1,0 0 1,0 0 1,50-5-16,-49 4 18,15-3 22,0 0 0,0-2 0,-1 0 0,0 0-1,0-2 1,0 0 0,-1 0 0,0-2 0,-1 0-1,0-1 1,-1 0 0,0-1 0,8-9-24,-21 21 20,-1 0 0,0 0 1,1 0-1,-1-1 0,1 1 1,-1 0-1,1 0 0,-1 0 0,1 0 1,-1-1-1,1 1 0,-1 0 1,1 0-1,-1-1 0,1 1 0,-1 0 1,1-1-1,0 1 0,-1 0 1,1-1-1,0 1 0,-1-1 1,1 1-1,0-1 0,-1 1 0,1-1 1,0 1-1,0-1 0,0 1 1,-1-1-1,1 1 0,0-1 1,0 1-1,0-1 0,0 1 0,0-1 1,0 1-1,0-1 0,0 1 1,0-1-1,0 0 0,0 1 0,1-1 1,-1 1-1,0-1 0,0 1 1,0-1-1,1 1 0,-1-1 1,0 1-1,1 0 0,-1-1 0,0 1 1,1-1-1,-1 1 0,0 0 1,1-1-1,-1 1 0,1 0 1,-1-1-1,1 1 0,-1 0 0,1 0 1,-1-1-21,-7 6 40,0-1 0,0 1 1,0 1-1,0-1 0,1 1 1,0 0-1,0 1 0,0 0 1,1-1-1,0 2 0,1-1 0,-1 0 1,0 5-41,4-11-1,1-1-1,-1 1 1,1-1 0,-1 1 0,1-1 0,-1 1 0,1 0-1,0-1 1,-1 1 0,1 0 0,0-1 0,0 1-1,-1 0 1,1-1 0,0 1 0,0 0 0,0-1 0,0 1-1,0 0 1,0 0 0,0-1 0,0 1 0,0 0-1,0-1 1,1 1 0,-1 0 0,0 0 0,0-1 0,1 1-1,-1-1 1,0 1 0,1 0 0,-1-1 0,1 1 0,-1-1-1,1 1 1,-1-1 0,1 1 0,-1-1 0,1 1-1,-1-1 1,1 1 0,0-1 0,-1 0 0,1 1 0,-1-1-1,1 0 1,0 0 0,0 1 0,-1-1 0,1 0-1,0 0 1,-1 0 0,1 0 0,0 0 0,0 0 0,0 0 1,44-7-42,-45 7 43,67-19 12,-30 8-5,0 1 0,1 2 0,0 1 0,20 0-8,4 17-23,-55-8 24,-1 0 1,0 0-1,1-1 1,0 0-1,-1 0 1,1-1-1,-1 0 1,1 0-1,0 0 1,-1-1-1,1 0 1,-1 0-1,5-2-1,-2 0-451,-1-1-1,0-1 1,0 1 0,0-1-1,-1 0 1,0-1 0,0 0-1,0 0 1,0 0-1,-1-1 1,0 0 451,15-28-3545</inkml:trace>
  <inkml:trace contextRef="#ctx0" brushRef="#br0" timeOffset="348147.545">28978 7350 10306,'-7'-9'3105,"6"0"576,9-3-2929,11-5-160,6 5-1064,-13 1-3185</inkml:trace>
  <inkml:trace contextRef="#ctx0" brushRef="#br0" timeOffset="359069.248">26426 8652 5753,'60'-232'10803,"-93"333"-9482,9-12-1281,4 1 0,5 0-1,3 1 1,3 20-40,9-110 0,-2 12-4,2 1 1,0-1-1,0 1 1,1-1-1,1 1 1,0-1-1,1 0 0,1 0 1,0 2 3,-3-13 3,-1 0 0,1-1 0,0 1-1,0 0 1,0 0 0,0-1 0,0 1 0,0 0 0,1-1 0,-1 1 0,0-1 0,1 0 0,-1 1 0,1-1-1,0 0 1,-1 0 0,1 0 0,0 0 0,-1 0 0,1-1 0,0 1 0,0 0 0,0-1 0,0 1 0,0-1 0,0 0-1,0 0 1,0 0 0,0 0 0,0 0 0,0 0 0,0 0 0,0 0 0,0-1 0,0 1 0,-1-1 0,1 0-1,0 1 1,0-1 0,0 0 0,-1 0 0,1 0 0,0 0 0,0-1-3,19-14 108,-1 0-1,0-1 1,-1-2-1,-1 1 1,-1-2 0,-1 0-1,6-11-107,46-68 290,-4-3-1,-5-2 0,-1-11-289,-35 70 39,9-4-356,-27 52-514,-16 50-4197,2-14 1246</inkml:trace>
  <inkml:trace contextRef="#ctx0" brushRef="#br0" timeOffset="359700.807">26734 8964 8330,'15'-9'4706,"5"-11"-3078,-11 10-1175,18-20-57,1 2 0,2 1 1,0 1-1,30-18-396,-56 40 3,1 1 1,-1 0-1,1 0 0,-1 0 0,1 1 0,0 0 1,0 0-1,0 0 0,0 0 0,0 1 1,0 0-1,1 0 0,-1 0 0,0 1 0,1 0 1,-1 0-1,0 0 0,1 0 0,-1 1 0,0 0 1,0 0-1,0 1 0,1-1 0,-1 1 0,-1 0 1,1 0-1,0 1 0,0 0 0,-1-1 1,1 2-1,-1-1 0,0 1-3,0 1 8,0 0-1,-1 0 1,0 1 0,0-1 0,0 1 0,-1 0-1,0 0 1,0 0 0,0 0 0,-1 0-1,0 0 1,0 0 0,0 1 0,-1-1-1,0 0 1,0 3-8,4 39 123,10-53 167,28-68 366,-29 43-465,43-94 187,-56 124-379,1 1 0,-1-1 0,0 0 0,0 1 0,1-1 1,-1 1-1,0-1 0,0 0 0,1 1 0,-1-1 0,0 1 0,1-1 1,-1 0-1,1 0 0,-1 1 0,1-1 0,-1 0 0,0 0 0,1 1 1,-1-1-1,1 0 0,-1 0 0,1 0 0,-1 0 0,1 0 0,-1 0 1,1 0-1,-1 0 0,1 0 0,-1 0 0,1 0 0,-1 0 1,1 0-1,-1 0 0,1 0 0,-1 0 0,1-1 0,-1 1 0,1 0 1,-1 0-1,0-1 0,1 1 0,-1 0 0,1-1 0,-1 1 0,0 0 1,1-1-1,-1 1 0,0 0 0,0-1 0,1 1 0,-1-1 1,0 1-1,0-1 0,1 1 0,-1 0 0,0-1 0,0 0 1,1 12-4,16 62-8,-16-71 12,0 0 0,0 0 0,0 0 0,0 0 0,0-1 0,0 1 0,1 0 0,-1-1 0,1 1 0,-1-1 0,1 1 0,-1-1 0,1 0 0,0 0 0,0 0 0,-1 0 0,1 0 0,0 0-1,0 0 1,0-1 0,0 1 0,0-1 0,0 1 0,0-1 0,1 0 0,-1 0 0,0 0 0,0 0 0,0 0 0,0 0 0,0-1 0,0 1 0,0-1 0,2 0 0,13-6 7,0 0 1,-1-2-1,0 0 1,0 0-1,0-2 1,-2 0-1,1 0 0,-1-2 1,5-6-8,26-20 21,-31 27-18,0 0 0,1 1 0,1 0 0,-1 2 1,2 0-1,-1 0 0,1 2 0,0 0 0,2 1-3,-16 5-2,0 0 0,-1 1 1,1-1-1,0 1 0,0 0 0,0 0 0,0 0 0,0 0 1,0 0-1,0 1 0,0-1 0,-1 1 0,1 0 1,0 0-1,0 0 0,-1 0 0,1 0 0,-1 1 0,1-1 1,-1 1-1,1 0 0,-1 0 0,0 0 0,0 0 1,0 0-1,0 0 2,33 71-2,4 3 54,-35-74-50,0-1 0,-1 1 1,1-1-1,0 1 0,0-1 0,0 0 1,0-1-1,0 1 0,0-1 1,0 1-1,0-1 0,0-1 0,0 1 1,0 0-1,0-1 0,0 0 1,0 0-1,0 0 0,0 0 0,-1-1 1,1 0-1,0 1 0,-1-1 1,1-1-1,-1 1 0,0 0 0,0-1 1,2-1-3,137-98 87,-101 69-60,2 2 0,1 2 0,8-2-27,-49 29-1,-1-1 0,1 1 0,0 0 0,0 0 0,1 0 1,-1 1-1,0-1 0,1 1 0,-1 0 0,0 0 0,1 0 1,0 0-1,-1 0 0,1 1 0,-1 0 0,1-1 0,0 1 1,-1 1-1,1-1 0,0 1 0,-1-1 0,1 1 0,-1 0 1,1 0-1,-1 0 0,1 1 0,-1-1 0,0 1 0,0 0 1,0 0-1,0 0 0,0 0 0,0 1 0,0-1 0,0 2 1,11 24-1,-13-25 4,0 0-1,0 0 0,0 0 1,0 0-1,0 0 0,0 0 0,1-1 1,-1 1-1,1 0 0,0-1 0,0 1 1,0-1-1,0 1 0,0-1 1,0 0-1,1 0 0,-1 0 0,1 0 1,0-1-1,-1 1 0,1-1 0,0 1 1,0-1-1,0 0 0,0 0 1,0 0-1,0-1 0,0 1 0,0-1 1,0 0-1,0 1 0,1-2 0,-1 1 1,0 0-1,3-1-2,14-6 18,0 0 0,0-2 0,-1 0 0,0-2 1,18-11-20,-20 11-78,-5 6 1142,-13 10-3349,-11 6 601</inkml:trace>
  <inkml:trace contextRef="#ctx0" brushRef="#br0" timeOffset="359947.759">27744 8294 9554,'-14'-16'3633,"4"10"488,5 5-2457,4-1-656,5 2-328,7 0-432,7 2-1024,2 4-3409</inkml:trace>
  <inkml:trace contextRef="#ctx0" brushRef="#br0" timeOffset="372856.651">16889 12237 6481,'-6'-1'1280,"3"1"-1058,-1 0 0,1 0 0,0 0 0,0-1 0,0 0 0,-1 1 0,1-1 0,0 0 0,0 0 0,0-1 0,0 1 0,1-1 0,-1 1 0,0-1 0,1 0 0,-1 0-1,0-1-221,0 1 72,0 0 0,0 1 0,0-1 0,0 1 0,0 0-1,-1 0 1,1 0 0,0 0 0,0 1 0,-1-1 0,1 1-1,0 0 1,-1 0 0,1 0 0,0 0 0,-1 1 0,1-1-1,0 1 1,0 0 0,-1 0 0,1 0 0,0 0-1,0 1 1,0-1 0,0 1 0,0 0 0,1 0 0,-1 0-1,0 0 1,0 1-72,0-1 37,-32 13 62,-1-1 0,0-1 0,-1-2 0,-1-2 0,1-1 0,-1-2 0,-8-1-99,-149 33 412,-109 70 796,282-99-1091,0 2 1,1 0-1,0 1 0,1 1 0,-16 13-117,17-12 21,-131 136-7,111-113-20,2 3 1,2 1 0,1 1 0,-9 20 5,-69 83 17,6-9 23,80-100-42,-25 31 27,3 3-1,2 2 1,4 1-1,3 2 1,4 2-1,1 5-24,-59 129 97,36-81 194,55-121-271,0-1-1,1 0 1,0 1-1,1-1 1,0 0 0,0 1-1,1-1 1,0 1-1,0-1 1,2 5-20,-2-8-8,0 1-1,0-1 1,1 1-1,0-1 1,0 0-1,0 1 1,1-1-1,0 0 1,0-1-1,0 1 1,0 0-1,1-1 1,0 0-1,0 0 1,0 0-1,0 0 9,-2-3-157,-1 0 0,1-1 0,-1 1 1,1-1-1,-1 1 0,1-1 0,0 1 0,-1-1 0,1 0 0,0 0 0,-1 0 1,1 0-1,0 0 0,-1 0 0,1 0 0,0-1 0,-1 1 0,1-1 1,-1 1-1,1-1 0,-1 1 0,1-1 0,-1 0 0,1 0 157,20-17-2826</inkml:trace>
  <inkml:trace contextRef="#ctx0" brushRef="#br0" timeOffset="388942.941">16295 12830 3209,'-123'89'3178,"-44"67"-2924,120-109-36,-171 159 159,13-18 661,186-165-822,19-23-209,0 1 1,1-1 0,-1 0-1,0 0 1,0 0-1,1 0 1,-1 0 0,0 0-1,0 0 1,1 0 0,-1 0-1,0 1 1,0-1-1,0 0 1,1 0 0,-1 0-1,0 1 1,0-1-1,0 0 1,0 0 0,1 0-1,-1 1 1,0-1-1,0 0 1,0 0 0,0 1-1,0-1 1,0 0-1,0 0 1,0 1 0,0-1-1,0 0 1,0 0 0,0 1-8,123-109 372,41-58-281,-7-7 1,-7-7-1,36-68-91,-166 220 23,-8 12 64,-26 34 31,-243 324 326,-27 30 162,193-261-374,22-29 20,3 3 0,-18 36-252,71-95 36,31-40-47,147-203 153,90-162-142,-238 351 7,31-49 27,-4-2-1,13-36-33,-55 109 1,7-20-4,-22 29 1,-115 139-4,84-87 11,-232 263 99,172-210 12,-97 77-116,120-123 110,81-62-108,0 1 1,-1-1 0,1 1 0,0-1 0,0 1 0,-1-1-1,1 1 1,-1-1 0,1 0 0,0 1 0,-1-1 0,1 0-1,-1 1 1,1-1 0,0 0 0,-1 0 0,1 1 0,-1-1-1,1 0 1,-1 0 0,1 0 0,-1 1 0,1-1 0,-1 0-1,1 0 1,-1 0 0,0 0 0,1 0 0,-1 0 0,1 0-1,-1 0 1,1-1 0,-1 1 0,1 0 0,-1 0 0,1 0-1,-1-1 1,1 1 0,-1 0 0,1 0 0,0-1 0,-1 1-1,1 0 1,-1-1 0,1 1 0,0 0 0,-1-1 0,1 1-1,-1-1-2,14-30 90,161-194 16,106-113-26,-189 234 19,67-57-99,-64 79 8,-75 71-56,-20 11 45,1 0 0,0 0 0,0 0 0,0 0 0,0 1 0,0-1 0,0 0 0,0 0 0,0 0 0,0 1 0,0-1 0,0 0 0,0 0 0,0 0 0,0 0 0,0 1 0,0-1 0,0 0 0,0 0 0,0 0 0,0 1 0,0-1 0,0 0 0,0 0 0,0 0 0,0 0 0,0 1 0,0-1 0,1 0 0,-1 0 0,0 0 0,0 0 0,0 0 0,0 1 0,0-1 0,1 0 0,-1 0 0,0 0 0,0 0 0,0 0 0,0 0 0,1 0 0,-1 0 0,0 0 0,0 1 0,0-1 0,0 0 0,1 0 0,-1 0 0,0 0 0,0 0 0,0 0 0,1 0 0,-1 0 0,0 0 0,0-1 0,0 1 0,1 0 0,-1 0 3,-11 17-71,0-1 1,-1 0 0,0-1-1,-1 0 1,-13 10 70,-2 3-42,-228 240 76,-26 28 20,254-264-45,-4 2 8,2 1 0,1 2 0,-11 20-17,32-38 2,8-19-3,0 0 0,0 0 0,0-1 1,0 1-1,0 0 0,0 0 0,1 0 0,-1 0 0,0 0 0,0 0 0,0 0 0,0 0 0,1 0 0,-1 0 0,0 0 0,0 0 0,0 0 0,0 0 0,1 0 1,-1 0-1,0 0 0,0 0 0,0 0 0,0 0 0,1 0 0,-1 0 0,0 0 0,0 0 0,0 0 0,0 0 0,1 0 0,-1 0 0,0 0 0,0 0 0,0 0 1,0 1-1,0-1 0,1 0 0,-1 0 0,0 0 0,0 0 0,0 0 0,0 1 0,0-1 0,0 0 0,0 0 0,0 0 0,0 0 0,0 0 0,0 1 0,0-1 1,1 0 0,96-102-103,77-107 103,79-133 0,-113 131 93,-3-16-93,-86 138 20,-33 52-55,-19 32 4,-11 19-8,-213 313-66,-160 213 302,354-498-167,-261 341 492,269-357-438,32-37-85,87-100-17,181-249 145,70-116-31,-261 385-141,-85 90 43,-1 1 0,0 0 1,0-1-1,0 1 0,1 0 0,-1-1 1,0 1-1,0 0 0,1 0 0,-1-1 1,0 1-1,1 0 0,-1 0 1,0-1-1,1 1 0,-1 0 0,0 0 1,1 0-1,-1 0 0,0 0 1,1 0-1,-1-1 0,1 1 0,-1 0 1,0 0-1,1 0 0,-1 0 0,1 0 1,-1 0-1,0 1 0,1-1 1,-1 0-1,0 0 0,1 0 0,-1 0 1,1 0-1,-1 0 0,0 1 1,1-1-1,-1 0 0,0 0 0,1 1 1,-1-1-1,0 0 0,0 0 0,1 1 1,-1-1-1,0 0 0,0 1 1,0-1-1,1 0 0,-1 1 0,0-1 1,0 0-1,0 1 0,0-1 0,0 1 1,1-1 1,-5 24-63,-5-1 46,-1 0 1,-1-1-1,0 0 0,-2 0 1,0-1-1,-17 17 17,10-9 7,-199 257 109,14-40-88,163-193-470,29-25-1538,20-22 137</inkml:trace>
  <inkml:trace contextRef="#ctx0" brushRef="#br0" timeOffset="410759.548">28985 8412 3945,'-1'-17'3265,"-2"8"-617,-3 3 17,-2 6-1833,-3 6-80,-2 9-216,-1 10-56,0 6-240,4 15-64,5 1-88,5 8-16,3-4-40,5 7-8,-1-11-16,4 8 8,0-14-88,-1 18-3088,-4-9 1007</inkml:trace>
  <inkml:trace contextRef="#ctx0" brushRef="#br0" timeOffset="412910.048">29337 8068 5321,'-42'-51'8161,"41"50"-8058,-1 1 0,0-1 0,0 1 0,0-1 1,0 1-1,1 0 0,-1-1 0,0 1 0,0 0 0,0 0 0,0 0 0,0 1 0,0-1 1,1 0-1,-1 1 0,0-1 0,0 1 0,0 0 0,1 0 0,-1-1 0,0 1 0,1 0 1,-1 0-1,1 1-103,-19 13 176,1 1 1,1 1-1,0 1 1,1 1-1,1 0 1,-8 13-177,17-23-2,1-1 0,-1 1 0,1 0 1,1 0-1,-1 1 0,2-1 0,-1 1 1,1 1-1,1-1 0,0 0 1,0 1-1,1-1 0,1 1 0,0 0 1,0 0-1,1 0 0,0-1 0,1 1 1,0 0-1,2 6 2,-3-15 0,0-1 0,0 1-1,0 0 1,1-1 0,-1 1 0,1 0-1,-1-1 1,1 1 0,-1-1 0,1 1 0,0-1-1,0 1 1,0-1 0,-1 0 0,1 1-1,1-1 1,-1 0 0,0 0 0,0 0 0,0 0-1,1 0 1,-1 0 0,0 0 0,1 0 0,-1 0-1,1 0 1,-1-1 0,1 1 0,0-1-1,-1 1 1,1-1 0,-1 0 0,1 0 0,0 1-1,-1-1 1,1 0 0,0 0 0,-1-1 0,1 1-1,0 0 1,-1-1 0,1 1 0,0-1 0,5-5 133,1-1 1,-1-1-1,0 0 1,0 0-1,-1 0 1,0-1-1,-1 0 1,0 0 0,0 0-1,-1 0 1,0-1-1,-1 0 1,0 0-1,0-2-133,3-3 179,-1 0-1,-1 1 0,-1-2 1,0 1-1,-1 0 0,0-1 0,-2 1 1,1-1-1,-2 1 0,-2-14-178,3 27 17,0 0-1,-1-1 0,1 1 1,-1 0-1,1 0 0,-1 0 1,0 0-1,0-1 0,0 1 1,0 0-1,0 0 0,-1 1 1,1-1-1,-1 0 0,1 0 1,-1 1-1,1-1 0,-1 1 1,0-1-1,0 1 0,0 0 1,0 0-1,0 0 0,0 0 1,0 0-1,0 0 0,0 0 1,0 1-1,-1-1 0,1 1 1,0-1-1,-1 1 0,1 0 1,0 0-1,0 0 0,-1 0 1,1 1-1,0-1 0,0 1 1,-1-1-1,1 1 0,0 0 1,0 0-1,0-1 0,-1 2-16,-1 2-22,0-1 0,0 1 0,0 0 0,1 1 0,-1-1 0,1 0 0,0 1 0,1 0 0,-1 0-1,1 0 1,0 0 0,0 0 0,0 0 0,1 1 0,0-1 0,0 1 0,0-1 0,1 1 0,-1-1 0,1 1 0,1-1-1,-1 1 1,1-1 0,0 1 0,0-1 0,1 0 0,0 2 22,1-5-153,-1-1 0,1 1 0,0-1 0,0 1 0,0-1 1,0 0-1,0 0 0,0 0 0,0-1 0,1 1 0,-1-1 0,0 1 0,0-1 0,0 0 0,1 0 0,-1-1 0,0 1 1,0-1-1,0 1 0,1-1 0,-1 0 0,0 0 0,0-1 0,0 1 0,-1-1 0,1 1 0,1-2 153,15-8-730,0-2-1,0 0 1,-1-1-1,-1-1 1,15-16 730,-29 28-34,80-88-239,-70 82 448,-12 15 229,-14 25 425,9-23-733,-6 13 175,0 1 1,2 1-1,0 0 0,1 0 1,2 0-1,0 1 0,1 7-271,3-30 4,1-1-1,0 1 1,0-1 0,-1 1-1,1 0 1,0-1-1,0 1 1,0 0 0,0-1-1,0 1 1,0-1 0,0 1-1,0 0 1,0-1-1,0 1 1,0 0 0,0-1-1,0 1 1,0 0 0,0-1-1,1 1 1,-1-1-1,0 1 1,0-1 0,1 1-1,-1 0 1,1-1-1,-1 1 1,0-1 0,1 1-1,-1-1 1,1 0 0,-1 1-1,1-1 1,-1 1-1,1-1 1,-1 0 0,1 0-1,0 1 1,-1-1 0,1 0-1,-1 0 1,1 0-1,0 1 1,-1-1 0,1 0-1,0 0 1,-1 0 0,1 0-1,-1 0 1,1 0-1,0 0 1,-1-1 0,1 1-1,0 0 1,-1 0-1,1 0 1,0-1-4,34-24 162,-33 22-151,10-8 38,-9 7-41,0 0-1,1 0 1,-1 0 0,1 0 0,0 1 0,-1 0 0,2 0 0,-1 0 0,0 0-1,1 0 1,-1 1 0,1 0 0,-1 0 0,1 0 0,0 0 0,0 1 0,0 0-1,0 0 1,0 0 0,0 1 0,1 0 0,-1 0 0,0 0 0,0 0 0,0 1-1,0 0 1,0 0 0,1 0-8,-5 0 0,1 1 0,-1-1 1,1 0-1,-1 0 0,1 1 0,-1-1 0,0 0 0,0 1 0,0 0 1,0-1-1,0 1 0,0-1 0,0 1 0,0 0 0,-1 0 0,1 0 0,-1-1 1,1 1-1,-1 0 0,0 0 0,1 0 0,-1 0 0,0 0 0,0 0 0,-1 0 1,1 0-1,0-1 0,-1 1 0,1 0 0,-1 0 0,1 0 0,-1-1 0,0 1 1,0 0-1,-32 57 181,27-53-149,1 0-1,-1 0 1,0 0 0,0-1 0,0 1 0,-1-2 0,0 1 0,0-1 0,0 0 0,-1 0-1,1-1 1,-9 3-32,15-7-43,0 0 0,0 0 0,-1 0 0,1 0 0,0 0 0,0 0 0,0 0 0,0-1 0,0 1 0,1 0 0,-1-1 0,0 1 0,1-1 0,-1 1 0,1 0 0,-1-1 0,1 0 0,-1 1 0,1-1 0,0 1 0,0-1 0,0 1 0,0-1 0,0 1 0,0-1 0,1 1 0,-1-1 0,0 0 0,1 1 0,-1 0 0,1-1 0,-1 1 0,1-1 0,0 1 0,0 0 0,0-1 0,0 0 43,14-43-2864,6-11-177</inkml:trace>
  <inkml:trace contextRef="#ctx0" brushRef="#br0" timeOffset="413268.66">29633 7719 6945,'2'-19'3085,"-9"13"875,-6 23-2595,8-1-1270,0 1 0,1 0 0,1 0 1,1 0-1,1 0 0,0 0 0,1 1 0,1-1 0,0 0 0,4 14-95,45 170 23,-47-192-7,-3-8-15,9 29 38,0-1 0,2 0 0,1-1 0,15 25-39,-51-61 835,11-5-729,0 0 1,1-1-1,1 0 0,0-1 1,1 0-1,1-1 0,-3-5-106,5 8 83,-71-117 1799,78 129-1871,0 1 0,-1-1 0,1 0 0,0 1 0,0-1 1,0 1-1,0-1 0,0 0 0,0 1 0,0-1 0,0 1 1,0-1-1,0 1 0,0-1 0,0 0 0,1 1 0,-1-1 1,0 1-1,0-1 0,1 1 0,-1-1 0,0 1 0,1-1 1,-1 1-1,0-1 0,1 1 0,-1-1 0,1 1 0,-1-1 1,1 1-1,-1 0 0,1-1 0,-1 1 0,1 0 0,-1 0 1,1-1-1,-1 1 0,1 0 0,0 0 0,-1 0 0,1 0 1,-1 0-1,1 0 0,0 0 0,-1 0 0,1 0 0,-1 0 1,1 0-1,0 0 0,-1 0 0,1 0 0,-1 0 0,1 1 1,-1-1-1,1 0 0,-1 0 0,1 1 0,0-1 0,-1 0 1,0 1-1,1-1 0,0 1-11,8-1 1,155-23 202,-97-2-2580,-26 4 480</inkml:trace>
  <inkml:trace contextRef="#ctx0" brushRef="#br0" timeOffset="414076.204">29971 7923 5513,'2'-18'5408,"-1"16"-5254,-1 0 1,1 0-1,0 0 1,-1 0-1,1 0 1,-1 0-1,1 0 1,-1 0-1,0 0 1,0 0-1,0 0 1,0 0-1,0 0 1,-1 0-1,1 0 1,0 0-1,-1 0 1,0 0-1,1 0 1,-1 0-1,0 1 1,0-1-1,0 0 1,0 0-1,0 1 1,-1-1-1,1 1 1,0-1-1,-1 1 1,1-1-1,-1 1 1,1 0-1,-1 0 1,0 0-1,0 0 1,1 0-1,-1 0 1,0 0-1,0 0 1,-2 0-155,0 3 52,0-1 1,0 1-1,0 0 1,0 0-1,0 1 1,0-1-1,0 1 1,1-1-1,0 1 0,-1 0 1,1 1-1,0-1 1,0 1-1,1-1 1,-1 1-1,1 0 0,0 0 1,0 0-1,0 0 1,0 0-1,1 0 1,-1 0-1,1 1 1,0-1-1,1 1 0,-1-1 1,1 0-1,0 5-52,2 12 106,1-33 330,-8-35 265,12 55-686,-11 77-14,0 3 54,22-20-64,-17-66 8,0-1 1,0 0 0,0 0 0,1 1-1,-1-1 1,0 0 0,1 0 0,-1 0 0,1-1-1,-1 1 1,1 0 0,-1 0 0,1-1-1,0 1 1,-1-1 0,1 1 0,0-1-1,-1 0 1,1 0 0,0 0 0,-1 0 0,1 0-1,0 0 1,-1 0 0,1 0 0,0-1-1,-1 1 1,1-1 0,0 1 0,-1-1-1,1 0 1,-1 1 0,1-1 0,-1 0 0,1 0-1,-1 0 1,0 0 0,1 0 0,-1-1-1,0 1 1,0 0 0,0-1 0,0 1-1,0 0 1,0-1 0,0 1 0,-1-1 0,1 0-1,0 1 1,-1-1 0,1 1 0,-1-2 0,3-3 22,0-1 0,0 1 0,-1-1 0,0 1 1,-1-1-1,1 0 0,-1 0 0,0 1 0,-1-1 1,0 0-1,0 0 0,0 0 0,-1 0 0,0 0 1,0 1-1,-1-1 0,-1-2-22,4 92 60,-1-82-60,0-1 0,0 0 0,1 1 0,-1-1 0,0 1 0,1-1-1,-1 0 1,1 1 0,-1-1 0,1 0 0,-1 1 0,0-1 0,1 0 0,-1 1 0,1-1 0,-1 0 0,1 0 0,-1 0 0,1 0-1,-1 0 1,1 1 0,0-1 0,-1 0 0,1 0 0,-1 0 0,1 0 0,-1-1 0,1 1 0,-1 0 0,1 0 0,-1 0 0,1 0-1,-1 0 1,1-1 0,-1 1 0,1 0 0,-1 0 0,1-1 0,-1 1 0,1 0 0,-1-1 0,0 1 0,1-1 0,-1 1 0,0 0 0,1-1-1,-1 1 1,0-1 0,1 1 0,21-24 33,31-38 142,-52 62-174,0-1-1,0 0 1,0 1 0,0-1-1,0 0 1,0 1 0,0-1-1,0 1 1,0 0 0,0-1-1,0 1 1,1 0 0,-1 0-1,0 0 1,0 0-1,0 0 1,1 0 0,-1 0-1,0 0 1,0 0 0,0 0-1,0 1 1,1-1 0,-1 0-1,0 1 1,0-1 0,0 1-1,0-1 1,0 1 0,0 0-1,0 0 1,0-1 0,0 1-1,0 0 1,-1 0 0,1 0-1,0 0 1,0 0-1,-1 0 1,1 0 0,0 1-1,22 48-49,-23-47 50,43 115 59,-43-117-57,0-1 0,0 1 0,1 0 1,-1-1-1,0 1 0,1-1 0,-1 1 0,1-1 1,-1 1-1,1-1 0,-1 1 0,1-1 1,-1 1-1,1-1 0,-1 1 0,1-1 0,0 0 1,-1 0-1,1 1 0,0-1 0,-1 0 1,1 0-1,0 1 0,-1-1 0,1 0 0,0 0 1,-1 0-1,1 0 0,0 0 0,-1 0 1,1 0-1,0 0 0,0-1 0,-1 1 0,1 0 1,0 0-1,-1 0 0,1-1 0,-1 1 0,1 0 1,0-1-1,-1 1 0,1-1 0,-1 1 1,1 0-1,-1-1 0,1 1 0,-1-1 0,1 0 1,-1 1-1,0-1-3,22-34 270,-15 15-316,-1 0 0,-1 0 0,0-1 0,-2 1 0,0-1 0,-1 0 0,-2 0 0,0 0 0,-1-1 0,-1 1 0,-1 1 0,0-1 0,-2 0 0,-1 1 0,0 0 0,-1 0 0,-2 1 0,-9-18 46,15 32-222,1-8-9274,6 5 5979</inkml:trace>
  <inkml:trace contextRef="#ctx0" brushRef="#br0" timeOffset="414378.053">30217 7606 8202,'-4'-25'7292,"-1"36"-4547,4 18-2707,1 0 1,1 0 0,2 0 0,5 21-39,-3-15 41,0-1-24,2 26 36,3-1 1,3-1-1,2 1-53,-15-58 2,0 0-1,0 0 1,-1 0-1,1 0 1,0-1-1,0 1 1,0 0-1,0 0 1,0 0-1,1 0 1,-1 0-1,0 0 1,0 0-1,0 0 1,1 0-1,-1-1 1,1 1-1,-1 0 1,0 0-1,1 0 1,0-1-1,-1 1 1,1 0-1,-1-1 1,1 1-1,0 0 1,-1-1-1,1 1 1,0-1 0,0 1-1,0-1 1,-1 1-1,1-1 1,0 0-1,0 1 1,0-1-1,0 0 1,0 0-1,0 1 1,-1-1-1,1 0 1,0 0-1,0 0 1,0 0-1,0 0 1,0-1-1,0 1 1,0 0-1,0 0 1,0 0-1,-1-1 1,1 1-1,0-1 1,0 1-1,0 0 1,-1-1-1,1 0 1,0 1 0,0-1-1,-1 1 1,1-1-1,0 0 1,-1 1-1,1-1 1,-1 0-2,12-16 44,-2 0-1,0 0 1,-1-1 0,-1 0 0,-1 0 0,2-8-44,-2 6 49,52-207 783,-50 207-493,-36 128-2205,16-66-3495,2-23 1628</inkml:trace>
  <inkml:trace contextRef="#ctx0" brushRef="#br0" timeOffset="414738.306">30357 7942 6505,'3'24'2665,"-3"-1"128,4 1-1345,5-4-792,-1-4-72,-2-4-160,2-2-56,-1-3-176,7-1-48,-5-1-80,11-1-32,1-1 8,-1-1-312,-5 1 1137,9 3-4058,-13-3 1432</inkml:trace>
  <inkml:trace contextRef="#ctx0" brushRef="#br0" timeOffset="414992.503">30601 7843 7482,'-3'-5'1864,"1"2"577,6 5-2129,-1-1-745,1 2-1991,4 1 480</inkml:trace>
  <inkml:trace contextRef="#ctx0" brushRef="#br0" timeOffset="415718.463">30678 7848 5841,'-4'0'9859,"-16"2"-8243,12 1-1564,0 0-1,0 1 1,1 0 0,0 0 0,0 1 0,0 0 0,0 0-1,1 1 1,-1 0 0,2 0 0,-1 0 0,1 1 0,0 0-1,0 0 1,1 0 0,-1 1 0,2-1 0,-1 1 0,1 0-1,0 0 1,1 0 0,0 1 0,0-1 0,1 0 0,0 1 0,1-1-1,-1 1 1,2-1 0,-1 1 0,1-1 0,1 3-52,-2-9-4,0 0 0,0-1 1,0 1-1,0-1 0,0 1 1,0 0-1,0-1 0,1 1 0,-1-1 1,1 1-1,-1 0 0,1-1 1,0 0-1,-1 1 0,1-1 0,0 1 1,0-1-1,0 0 0,0 1 1,0-1-1,0 0 0,1 0 1,-1 0-1,0 0 0,0 0 0,1 0 1,-1 0-1,1-1 0,-1 1 1,1 0-1,-1-1 0,1 1 1,-1-1-1,1 0 0,0 1 0,-1-1 1,1 0-1,-1 0 0,1 0 1,0 0 3,8-4 6,-1-1 1,0 0-1,0-1 1,0 0 0,-1 0-1,0 0 1,0-1-1,-1-1 1,0 1-1,0-1 1,-1 0 0,1-1-1,-2 1 1,1-1-1,2-7-6,3-2 77,0-1 1,-2 0-1,0 0 0,-1 0 0,-1-1 0,0-2-77,-6 14 162,-4 18-62,-4 18-32,6-20-61,-1-1 0,1 1 1,0 0-1,1 0 1,0 0-1,0-1 1,1 1-1,0 0 1,0 0-1,1-1 0,0 1 1,0 1-8,-1-8 1,-1 0 0,1 0 0,0 0-1,-1-1 1,1 1 0,0 0 0,-1 0 0,1-1 0,0 1 0,0 0 0,0-1 0,0 1 0,-1-1-1,1 1 1,0-1 0,0 0 0,0 1 0,0-1 0,0 0 0,0 1 0,0-1 0,0 0 0,0 0-1,0 0 1,0 0 0,0 0 0,0 0 0,0 0 0,1-1 0,-1 1 0,-1 0 0,1-1 0,0 1-1,0 0 1,0-1 0,0 1 0,0-1 0,0 1 0,0-2-1,36-27 76,47-89 227,-69 92-234,-15 27-69,0-1 0,0 0 0,0 0 0,0 1 0,0-1 0,0 0 0,0 1 0,0-1 0,0 0 0,0 1 0,0-1 0,0 0 0,0 1 0,0-1 0,0 0 0,1 0 1,-1 1-1,0-1 0,0 0 0,0 0 0,0 1 0,1-1 0,-1 0 0,0 0 0,0 1 0,0-1 0,1 0 0,-1 0 0,0 0 0,0 1 0,1-1 0,-1 0 0,0 0 0,0 0 0,1 0 0,-1 0 1,0 0-1,1 1 0,-1-1 0,0 0 0,1 0 0,-1 0 0,0 0 0,0 0 0,1 0 0,-1 0 0,0 0 0,1-1 0,-1 1 0,0 0 0,1 0 0,-1 0 0,0 0 0,-1 31 12,-1-23-6,1 0 0,1 0 0,0 0 0,0 0 0,1-1 0,-1 1-1,2 0 1,-1 0 0,1-1 0,1 3-6,-2-9 0,0-1-1,0 1 1,0 0 0,0-1-1,0 1 1,0-1 0,0 1 0,1-1-1,-1 0 1,0 1 0,0-1-1,0 0 1,1 0 0,-1 0-1,0 0 1,0 0 0,0 0 0,1 0-1,-1 0 1,0-1 0,0 1-1,0 0 1,1-1 0,-1 1-1,0-1 1,0 1 0,0-1 0,0 1-1,0-1 1,0 0 0,0 0-1,0 1 1,0-1 0,0 0-1,0 0 1,-1 0 0,1 0 0,0 0-1,-1 0 1,1 0 0,-1 0-1,1 0 1,-1-1 0,1 1 0,20-27 59,-2-1 0,-1-1 0,-1-1 1,-2 0-1,7-19-59,-23 102 0,6-10 57,-5-41-56,0-1 0,0 1 0,0 0 0,0 0-1,0 0 1,1-1 0,-1 1 0,0 0 0,0 0 0,1 0-1,-1-1 1,0 1 0,1 0 0,-1-1 0,0 1-1,1 0 1,-1-1 0,1 1 0,0 0 0,-1-1-1,1 1 1,-1-1 0,1 1 0,0-1 0,-1 1-1,1-1 1,0 0 0,0 1 0,-1-1 0,1 0-1,0 1 1,0-1 0,0 0 0,-1 0 0,1 0-1,0 0 1,0 0 0,0 0 0,-1 0 0,1 0-1,0 0 1,0 0 0,0 0 0,-1-1 0,1 1-1,0 0 0,53-68 132,-44 52-110,-2 3 3,0 0 1,1 0-1,1 1 0,0 0 1,1 0-1,7-5-25,-17 17-1,-1 0-1,1-1 1,0 1 0,0 0-1,-1 0 1,1 0 0,0 0-1,0 0 1,0 0 0,-1 0 0,1 0-1,0 0 1,0 0 0,0 0-1,-1 1 1,1-1 0,0 0 0,0 0-1,-1 1 1,1-1 0,0 1-1,-1-1 1,1 1 0,0-1-1,-1 1 1,1-1 0,-1 1 0,1-1-1,-1 1 1,1 0 0,-1-1-1,1 1 1,-1 0 0,1-1 0,-1 1-1,0 0 1,0 0 0,1-1-1,-1 1 1,0 0 0,0 0-1,0 0 1,0-1 0,0 1 0,0 0-1,0 0 1,0 0 0,0-1-1,0 1 1,0 0 1,1 5-3,-1-5 5,0 0 0,0 0 1,0 1-1,0-1 0,0 0 0,0 0 1,0 0-1,0 1 0,0-1 0,1 0 1,-1 0-1,1 0 0,-1 0 0,1 0 1,-1 0-1,1 0 0,-1 0 0,1 0 1,0 0-1,0 0 0,-1 0 0,1 0 1,0 0-1,0 0 0,0-1 0,0 1 1,0 0-1,0-1 0,0 1 0,0-1 1,0 1-1,0-1 0,1 0 0,-1 1 1,0-1-1,0 0 0,0 0 0,0 0 1,1 0-1,-1 0 0,0 0 0,0 0 1,0 0-1,1 0 0,-1 0 0,0-1 1,0 1-1,0 0 0,0-1 0,0 1 1,0-1-1,0 0 0,0 1 1,0-1-1,0 0 0,0 1 0,0-1 1,1-1-3,7-7 28,0-1 0,0-1 0,-1 1 1,0-2-1,-1 1 0,0-1 0,-1 0 1,0 0-1,-1 0 0,1-4-28,-5-10 88,-20 29-8,12 6-75,0 0-1,0 0 1,0 0-1,1 1 0,1 0 1,0 0-1,0 1 1,1-1-1,-2 8-4,5-16 0,-1 1-1,1 0 1,0 0-1,0 0 1,0 0-1,1 0 0,-1 0 1,1 0-1,-1 1 1,1-1-1,0 0 1,0 0-1,1 0 1,-1 0-1,1 0 1,-1 0-1,1 0 0,0 0 1,0 0-1,0 0 1,1 0-1,-1 0 1,1 0-1,-1-1 1,1 1-1,0-1 1,1 2 0,1-4 2,-1-1 0,0 1 0,1-1 0,-1 0 0,0 0 0,0 0 0,0 0 0,0-1 0,0 1 0,0-1 0,0 0 0,0 0 0,-1 0 1,1 0-1,-1 0 0,1-1 0,-1 1 0,0-1 0,0 1 0,1-2-2,-2 3 3,5-6 98,1-1 1,-1 0-1,-1 1 1,1-2-1,-1 1 1,-1-1-1,0 1 1,0-1-1,0-1 1,0-4-102,2-36-2656,-9-2 628</inkml:trace>
  <inkml:trace contextRef="#ctx0" brushRef="#br0" timeOffset="415986.802">31050 7289 13331,'-17'0'3465,"4"-6"968,10-1-3905,9-9-112,1-2-600,1-2-4249,-8 7 1360</inkml:trace>
  <inkml:trace contextRef="#ctx0" brushRef="#br0" timeOffset="24675.454">4161 11196 4089,'-14'-5'4184,"14"5"-4061,0 0 0,1 0-1,-1-1 1,0 1 0,0 0-1,0 0 1,0-1 0,1 1 0,-1 0-1,0 0 1,0-1 0,0 1 0,0 0-1,0-1 1,0 1 0,0 0 0,0 0-1,0-1 1,0 1 0,0 0 0,0-1-1,0 1 1,0 0 0,0-1 0,0 1-1,0 0 1,0-1 0,0 1 0,0 0-1,-1 0 1,1-1 0,0 1-1,0 0 1,0 0 0,0-1 0,-1 1-1,1 0 1,0 0 0,0-1 0,-1 1-1,1 0 1,0 0 0,-1 0-123,6-2 14,0 0 0,0 1 0,0-1 0,0 1-1,0 0 1,0 1 0,0-1 0,1 1 0,-1 0 0,0 1 0,0-1 0,0 1 0,0 0 0,0 0-1,0 0 1,0 1 0,0 0 0,-1 0 0,1 0 0,0 0 0,-1 1 0,0 0 0,1 0 0,-1 0-1,-1 0 1,4 4-14,39 34 1142,2-1-1,46 28-1141,-81-60 14,0-1 0,0-1 0,1 0 0,0 0 0,1-2 0,-1 0 0,3 0-14,-8-2 3,1 1 1,-1 0 0,1 0-1,-1 1 1,0 0 0,-1 0-1,1 1 1,-1 0 0,0 1-1,0 0 1,0 0 0,-1 1-1,0-1 1,-1 2-1,4 3-3,1 4 14,1-1-1,0 0 0,1-1 0,0-1 0,1 0 0,0-1 0,1 0 0,1-1 0,-1-1 0,7 2-13,48 11 84,-60-20-73,0 0 0,0 1 0,0 0 0,-1 0 0,0 1 0,1 0 1,-1 0-1,-1 1 0,1 1 0,-1-1 0,0 2 0,0-1 0,0 1 0,0 1-11,3 5 101,1-1 1,1 0-1,0 0 0,0-2 1,1 1-1,1-2 0,0 0 1,15 7-102,-19-9 18,1-1 1,0 0 0,1-1-1,-1-1 1,1 0 0,0 0-1,0-1 1,1-1 0,-1 0-1,13 0-18,92-13 59,-18-22 4,-89 28-61,0 1 0,0-1 0,0-1 0,-1 0 0,0 0 1,0-1-1,0 0 0,-1-1 0,0 0 0,-1-1 0,0 0 0,0 0 1,-1 0-1,0-1 0,5-10-2,91-86 25,-86 91-21,1 0 1,-2-1 0,0-1-1,-1-1 1,11-17-5,-13 15 1,1 0 1,2 1 0,-1 0-1,2 1 1,10-8-2,37-34 24,-60 55-23,-1-1 0,0 1 0,0-1 0,-1 0 0,1 1 0,-1-1 0,0 0 0,-1 0 0,1-1 0,-1 1 0,-1 0 0,1 0 0,-1-1 0,0 1 0,0 0 0,-1-1 0,0 1-1,1 1-1,0-12 18,-1 1 0,-1 0 0,-1-1 0,0 1-1,-1 0 1,0 0 0,-1 1 0,-1-1 0,-1 1 0,0 0 0,-1 1 0,0 0 0,-6-6-17,-34-60 31,41 66-30,-1 0 1,0 0-1,0 0 1,-2 1-1,0 1 1,0 0-1,-1 0 1,-3-2-2,-4 1 8,0 2 1,0 0-1,-1 0 1,0 2-1,-14-5-8,-49-25 252,73 33-237,1-1-1,0 0 1,0 0-1,1-1 1,-1 0 0,2 0-1,-1-1 1,1 0-1,-2-5-14,-52-59-39,17 36 39,32 26 7,-1 1 1,0 0 0,0 1-1,-1 0 1,0 1 0,-11-5-8,16 10-3,1 0 1,-1 0 0,1-1 0,0 0 0,1 0 0,-1-1 0,1 0-1,0 0 1,0 0 0,0-1 0,1 0 0,-1 0 0,0-2 2,-45-50 12,49 55-12,1 1 0,-1-1 1,1 0-1,0 0 0,0 0 1,0 0-1,1 0 0,-1 0 1,1 0-1,-1 0 1,1 0-1,0 0 0,0 0 1,1 0-1,-1-1 0,1 1 1,-1 0-1,1 0 0,0 0 1,1-2-1,1-8 1,24-264-20,32 88-34,-54 177 45,0 0-1,1 1 1,0-1 0,1 1 0,0 0 0,1 1 0,0 0 0,0 0-1,1 1 1,1 0 0,-1 0 0,1 1 0,4-2 8,8-9-38,46-73-510,-20 21 289,-42 63 257,1 0 1,0 0-1,0 1 1,0 0 0,1 0-1,0 0 1,1 1-1,0 1 1,0-1-1,0 1 1,0 1 0,1 0-1,9-3 2,-6 4-1,1-1 0,-1-1 0,0 0 0,0-1 0,0 0 0,-1-1 0,4-3 1,-6 3 1,0 1 0,0 0 0,0 1-1,1 0 1,0 0 0,0 1 0,0 1-1,0 0 1,0 0 0,1 1-1,1 0 0,122-25-38,-96 25 42,0-2 0,-1-1 0,0-2 0,5-3-4,-32 6 3,0-1-1,0 0 1,-1-1 0,0-1 0,0 1 0,0-2-1,-1 1 1,0-1 0,0-1 0,1-2-3,37-31 12,-38 35-5,26-10 56,-36-15 51,1 29-89,1 0 1,-1 0-1,0 0 0,0 0 1,0 0-1,-1 0 0,1 1 1,-1-1-1,1 0 1,-1 0-1,0 0 0,0 1 1,0-1-1,0 0 0,-1 1 1,1-1-1,-1 1 1,0 0-1,1-1 0,-1 1 1,0 0-1,0 0 0,-1 0 1,1 0-1,0 0 1,-1 1-1,1-1 0,-1 1 1,1 0-1,-1-1 0,0 1 1,1 0-1,-1 1 1,0-1-1,0 0 0,0 1 1,-2-1-26,-53 31 150,43-25-1529,21-13-3318,11-8 1258</inkml:trace>
  <inkml:trace contextRef="#ctx0" brushRef="#br0" timeOffset="26905.024">7325 7266 8050,'-4'-8'1575,"4"8"-1496,-1 0 1,1-1-1,0 1 1,-1 0-1,1-1 0,0 1 1,-1-1-1,1 1 1,0-1-1,0 1 1,0-1-1,-1 1 1,1-1-1,0 1 0,0-1 1,0 1-1,0-1 1,0 1-1,0-1 1,0 1-1,0-1 1,0 1-1,0-1 0,0 1 1,0-1-1,0 1 1,1-1-1,-1 1 1,0-1-1,0 1 1,0-1-1,1 1 0,-1 0 1,0-1-1,1 1 1,-1-1-1,0 1 1,1 0-1,-1-1 1,0 1-1,1 0 0,-1-1 1,1 1-1,-1 0 1,1 0-1,-1-1 1,1 1-1,-1 0 1,1 0-1,-1 0 0,1 0 1,-1-1-1,1 1 1,-1 0-1,1 0 1,-1 0-80,129-38 561,7-19 2052,-104 47-2466,0 1 1,0 2 0,1 1 0,0 1 0,6 2-148,17 2 155,1-3 0,-1-2 0,47-12-155,-81 12 15,0 2 0,1 0 1,-1 2-1,1 0 0,0 1 1,0 2-1,0 0 0,-1 1 0,1 2 1,-1 0-1,5 3-15,259 106 1062,-5-42-840,-245-63-142,89 32 79,-82-18-140,122 50 18,-130-64-36,-26-7 5,0 1 1,0 0-1,-1 0 1,1 1 0,-1 0-1,0 0 1,0 1-1,0 0 1,0 1 0,-1-1-1,6 6-6,5 10 50,-2 1-1,0 1 1,-2 1-1,0 0 1,7 19-50,-4-9 19,-5-8-17,-1 2 0,-2-1-1,-1 1 1,-1 1 0,-1-1 0,2 29-2,-7-32 9,0 1 1,-2 0-1,-1 0 0,-1 0 1,-1-1-1,-2 1 1,-1 2-10,-9 54 66,-10 41 28,-14-12-70,-22-17 2,-78 87 27,55-61-32,72-105-20,-1 0-1,0-1 1,-1 0-1,0-1 0,0-1 1,-2 0-1,1-1 1,-1-1-1,-1 0 0,-15 4 0,-1 3-7,-73 25 141,95-41-130,1 0 1,-1-1-1,0 0 0,1-1 1,-1-1-1,1 0 0,0 0 0,0-1 1,0 0-1,-4-3-4,-46-14 40,37 13-34,1-1-1,0 0 1,0-2 0,1 0 0,-5-6-6,-57-27 64,-18 26-14,84 18-50,15 0 4,0 0-1,-1 0 1,1 0 0,0 0-1,0 0 1,0 0 0,0-1-1,0 0 1,-1 1-1,1-1 1,0-1 0,1 1-1,-1 0 1,0-1-1,0 1 1,0-1 0,1 0-1,-1 0 1,1 0-4,-5-6-9,1 0 0,0 0 1,1 0-1,0-1 0,1 0 0,-1 0 0,2 0 1,-1 0-1,1-1 0,0-1 9,0 0 34,0 1-1,0 0 1,-1 0 0,-1 1-1,0-1 1,0 1 0,-1 0-1,-5-6-33,-19 2 754,25 14-848,6 0 102,-1-1-1,1 0 1,-1 1-1,0-1 1,1 0-1,-1 1 1,1-1-1,-1 1 1,0-1-1,1 1 1,-1-1-1,0 1 1,1-1-1,-1 1 1,0 0-1,0-1 1,0 1-1,1-1 1,-1 1-1,0 0 1,0-1-1,0 1 1,0-1-1,0 1 1,0 0-1,0-1 1,0 1-1,0-1 1,-1 1-1,1 0 1,0-1-1,0 1 1,0-1-1,-1 1 1,1-1-1,0 1 1,-1 0-8,-70-12-2623,40-3-1257,-4-2-163</inkml:trace>
  <inkml:trace contextRef="#ctx0" brushRef="#br0" timeOffset="45936.368">1705 13961 2945,'39'-42'756,"-38"39"-537,1 1 0,-1-1 0,0 0 0,0 0 1,0 0-1,0 1 0,0-1 0,-1 0 0,1 0 0,-1 0 1,0 0-1,0 0 0,0 0 0,0 0 0,0 0 0,-1 0 0,1 0 1,-1 0-1,0 0 0,0 0 0,0 0-219,-9 24 5303,-10-11-1725,-48 38-2467,62-46-1069,1 0 1,-1-1 0,0 1-1,0-1 1,0-1 0,0 1-1,0-1 1,0-1 0,0 1-1,0-1 1,0 0 0,0 0-1,0 0 1,0-1 0,0 0-1,1 0 1,-2-1-43,-92 3 543,25 12-534,73-12-11,-1 0 2,-1 0 0,1 0 0,0 0 0,0 0 0,-1 1 0,1-1 0,0 0 0,0 1 0,-1 0 0,1-1 0,0 1 0,0 0 0,0 0 0,0 0 0,0 1 0,0-1 0,0 0 0,0 1 0,1-1 0,-1 1 0,0 0 0,1-1 0,-1 1 0,1 0 0,0 0 0,0 0 0,0 0 0,-1 1 0,-15 38-36,2 43 44,14-72-7,1 0 1,-1 0 0,2 0-1,0 0 1,0 0 0,1 0-1,3 9-1,1 14-3,-3-19 1,0 0 0,1-1 0,1 1 0,0-1 0,1 0 0,1 0 0,0-1 1,1 0-1,1 0 0,8 10 2,-13-20-3,1-1 0,0 1-1,0-1 1,0 0 0,0-1 0,1 1 0,-1-1 0,1 0-1,-1 0 1,1-1 0,0 0 0,-1 0 0,1 0 0,0 0-1,0-1 1,0 0 0,0-1 0,0 1 0,-1-1 0,1 0-1,0 0 1,2-2 3,41-1 46,51 10-23,-79-3-30,0 0 0,0-2 0,0-1 0,0-1-1,1 0 1,-1-2 0,-1 0 0,1-1-1,8-4 8,102-46 26,103-39 29,-220 88-42,0 2 0,1-1 1,-1 2-1,1 0 1,0 1-1,-1 0 1,1 1-1,0 0 0,0 2 1,-1 0-1,1 0 1,-1 1-1,1 1 1,6 3-14,-13-1 29,1 0 1,-2 1-1,1 0 1,-1 0-1,0 1 1,0-1-1,-1 2 1,0-1-1,0 1 1,-1 0-1,-1 0 1,1 0 0,-1 0-1,-1 1 1,0 0-1,0 0 1,-1 0-1,0 0 1,-1 0-1,1 5-29,7 26 67,7 26-1,-8-28-37,2 1-1,2-1 1,2-1-1,7 14-28,-19-48 2,0 1-1,1-2 1,-1 1-1,1 0 1,0 0-1,-1-1 1,2 1-1,-1-1 1,0 0-1,1 0 1,-1 0 0,1-1-1,0 1 1,0-1-1,0 0 1,0 0-1,0 0 1,0-1-1,1 1 1,-1-1-1,0 0 1,1 0-1,-1-1 1,1 1 0,0-1-1,2 0-1,173-32 57,-42 41-33,-130-8-27,-1-1-1,1 1 0,0-1 0,-1-1 0,1 1 0,0-1 0,-1-1 0,1 1 0,-1-1 0,1-1 0,-1 1 0,0-1 0,0-1 1,0 1-1,-1-1 0,3-2 4,26-18-28,-26 16 35,1 1-1,0 0 0,1 1 1,-1 0-1,1 0 0,0 1 1,0 1-1,1 0 0,0 0 1,2 1-7,4 2 7,0 2 0,0 0 0,0 1 1,-1 1-1,1 1 0,0 0 0,-1 1 0,0 1 1,-1 1-1,1 0 0,8 6-7,51 18 23,87 7-5,-97-25-17,-49-11-1,0 0 0,0 2 0,-1 0 1,1 1-1,-1 1 0,5 2 0,-6 0-1,-8-4-1,-1 0-1,1 0 1,0-1 0,0 0-1,1 0 1,-1-1-1,0 0 1,1 0 0,0 0-1,-1-1 1,1-1-1,0 1 1,0-1-1,-1 0 1,5-1 2,-6-1 2,0 0 0,0 1 0,0 0-1,0 0 1,0 0 0,0 1 0,1 0 0,-1 0 0,0 1-1,0 0 1,0 0 0,0 0 0,0 0 0,0 1 0,0 0-1,1 1-1,-3 0-11,0 0-1,0 0 1,0-1-1,1 0 1,-1 0-1,1 0 1,0 0-1,-1-1 1,1 0-1,0 0 1,0 0-1,0 0 1,-1-1-1,1 0 1,0 0-1,0 0 1,0-1-1,0 1 1,0-1-1,0 0 1,-1-1-1,1 1 1,0-1-1,2-1 12,5-9-64,-1 0-1,0-1 1,-1 0 0,-1 0-1,0-1 1,-1 0-1,0-1 1,-1 0-1,-1 0 1,0 0-1,-1-1 1,2-14 64,-3 18 1,1-5 22,1 2 0,0-1 0,1 0 0,0 1 0,1 1-1,1-1 1,11-12-23,-17 24 14,1-1 0,0 1 0,0 1-1,0-1 1,0 1 0,0-1 0,1 1-1,-1 0 1,1 1 0,-1-1 0,1 1-1,0 0 1,0 0 0,0 0 0,-1 1 0,1 0-1,0 0 1,0 0 0,0 0 0,0 1-1,-1 0 1,1 0 0,0 0 0,0 0-1,1 2-12,56 3 50,-49-9-79,1 1 0,-1-2 0,0 0-1,0 0 1,0-1 0,-1-1 0,6-3 28,3-1-59,-18 9 61,-1-1-1,1 0 0,-1 1 0,1-1 1,-1 0-1,0 0 0,1-1 0,-1 1 1,0 0-1,0-1 0,-1 1 0,1-1 1,-1 0-1,1 1 0,-1-1 0,0 0 1,0 0-1,0 0 0,0 0 0,0-1-1,-1 4 2,31-9 273,-20 6-223,-7 3-49,-1 0 0,1-1 1,0 0-1,-1 0 0,1 0 0,-1 0 1,0-1-1,1 1 0,-1-1 0,0 0 1,0 0-1,0 0 0,0 0 0,0-1 1,0 1-1,-1-1 0,1 1 0,1-3-3,4-10-67,-1-1-1,0-1 1,-2 1-1,1-1 0,-2 0 1,0 0-1,-1 0 0,-1 0 1,0-10 67,0 11-64,28-252-431,-25 234 872,32 40 376,-33-5-756,-1-1 0,0 0 0,1 0 0,-1 0 0,1 0 0,-1 0 0,1-1 0,-1 1 0,0-1 0,1 0 0,-1 0 0,0 0 0,0-1 0,0 1 0,0-1 0,0 1 0,0-1 0,0 0 0,0 0 0,-1-1 0,1 1 0,-1 0 0,0-1 0,1 0 0,-1 1 0,0-1 0,-1 0 0,1 0 0,0 0 0,-1 0 0,0 0 0,0-1 0,0 1 0,1-3 3,2-9-34,-1 0 0,-1 0 0,0 0 1,-1-1-1,-1 1 0,0 0 0,-2-4 34,-11-49 655,32 55 415,-18 6-1099,0 0 1,-1-1 0,1 1-1,-1 0 1,-1 0 0,0 0 0,0 0-1,0 0 1,-1 0 0,0 0-1,0 0 1,0 1 0,-1-1-1,0 1 1,-1-1 0,1 1 0,-1 0-1,-2-2 29,-35-32 1059,40 38-1059,0 1 1,0-1-1,0 1 0,0-1 0,0 0 1,1 1-1,-1-1 0,1 0 0,-1 0 1,1 1-1,0-1 0,0 0 0,-1 0 1,1 1-1,1-1 0,-1 0 0,0 0 1,0 0-1,1 1 0,-1-1 0,1 0 0,-1 0 1,1 1-1,0-2 0,2-9-14,-2 7 14,-1 0 0,0 0 0,1 0 0,-2 0 0,1 0 0,0 0 0,-1 0 0,0 0 0,0 0 0,-1 0 0,1 0 0,-1 0 0,0 1 0,-1-1 0,1 1 0,-1 0 0,1-1 0,-1 1 0,-1 0 0,1 1 0,0-1 0,-5-3 0,-59-67 47,61 69-39,0 1 0,-1-1 1,1 2-1,-1-1 0,0 1 0,0 0 1,-1 1-1,1-1 0,0 1 1,-1 1-1,0-1-8,-37-10-34,-88-44 47,-112-98-387,184 121 305,47 23 61,-1 1 0,-1 1-1,0 1 1,0 0 0,0 1-1,-1 0 1,-5 0 8,9 6-18,0 0 0,0 1 0,0 1 1,1 0-1,-1 1 0,0 0 0,1 1 0,0 0 0,0 1 0,0 1 0,0 0 0,-3 2 18,8-4 7,-28 14 24,30-14-26,-1 0 0,0 0-1,0-1 1,-1 0 0,1 0-1,-1 0 1,1-1 0,-1 0 0,0 0-1,0-1 1,0 0 0,0 0-1,0-1 1,0 0 0,0 0 0,0 0-1,0-1 1,-2 0-5,-7-4-4,9 2 1,0 0 0,0 0 0,-1 0 0,1 1 0,-1 0 0,0 1 0,1-1 0,-1 1 0,0 1 0,0 0 0,0 0 0,0 0 1,1 1-1,-1 1 0,0-1 0,0 1 0,1 0 0,-1 1 0,1-1 0,0 2 0,0-1 0,0 1 0,0 0 0,-5 5 3,-54 65 35,55-65-28,0-2 0,-1 1 0,1-1 0,-2-1 0,1 0 0,-1-1 0,1 0 0,-1-1 0,0-1 0,-1 0 0,1-1 0,-1 0 0,-4 0-7,6-2 21,0 2 0,-1-1 1,1 2-1,0-1 0,0 2 1,0 0-1,0 0 0,1 1 1,0 0-1,0 1 0,0 1 1,0-1-1,-5 7-21,-46 19 24,61-31-25,1-1-1,0 0 1,-1 0-1,1 0 0,-1 0 1,1 0-1,0 0 1,-1 0-1,1 0 1,-1 0-1,1 0 1,0 0-1,-1 0 1,1 0-1,-1 0 1,1 0-1,0 0 1,-1-1-1,1 1 1,0 0-1,-1 0 1,1 0-1,0-1 1,-1 1-1,1 0 1,0-1-1,-1 1 0,1 0 1,0 0-1,0-1 1,-1 1-1,1 0 1,0-1-1,0 1 1,0-1-1,-1 1 1,1 0-1,0-1 1,0 1-1,0-1 1,0 1-1,0 0 1,0-1-1,0 1 1,0-1-1,0 1 1,0 0-1,0-1 1,0 1-1,0-1 0,0 1 1,0 0-1,1-1 1,-1 1-1,0 0 1,0-1-1,0 1 1,1-1-1,-1 1 1,0 0-1,0 0 1,1-1-1,-1 1 1,0 0 1,13-27 36,30-20 20,-64 64-1522,-8 29-2208,-14 8-20</inkml:trace>
  <inkml:trace contextRef="#ctx0" brushRef="#br0" timeOffset="52015.216">1796 13821 9106,'-26'-55'2322,"25"54"-2191,-1 0 0,1 0 1,0 0-1,-1 0 0,1 0 0,-1 0 1,1 0-1,-1 1 0,1-1 0,-1 1 1,0-1-1,1 1 0,-1 0 1,0-1-1,1 1 0,-1 0 0,0 0 1,0 0-1,1 0 0,-1 1 0,0-1 1,1 0-1,-1 1-131,-7-1 91,-73 7 212,-21-17-158,59 8 1,24 3 94,0-2 0,0 0 0,0-1 0,0-1 0,0-1 0,1-1 0,-1-1 0,1 0 0,-10-6-240,-132-101 141,59 38 20,66 49-57,19 13-35,0 0 0,-1 2 0,0 0 0,0 1 0,-1 0 0,-1 2 0,0 0 0,0 1 0,-13-2-69,2 4 71,-79-3-33,89 14-17,0-2 0,-1 0 1,1-1-1,-1-2 0,0 0 0,0-1 1,1-2-1,-1 0 0,0-1 0,1-1 1,0-1-1,0-1 0,0 0 0,1-2 1,-9-5-22,-35-17 89,52 30-52,12-7-65,121-205-108,-106 177 140,3 1 0,0 1 0,2 0 0,2 2 0,1 0-1,1 1 1,1 2 0,15-12-4,-35 36 1,4-3-1,-1 1 1,0-1 0,0-1 0,-1 0 0,0 0 0,0 0 0,-1-1 0,0 0-1,-1 0 1,1-2-1,51-108 35,-55 109-29,-1 0-1,0-1 1,0 1-1,-1-1 1,0 1-1,-1-1 1,-1 1-1,1-1 1,-2 1-1,1 0 1,-1 0 0,-2-3-6,-7-35 16,-34-119 194,43 159-186,0 0 1,0 1-1,-1-1 0,0 1 0,0 0 0,-1 0 0,0 0 0,0 1 0,-1 0 0,0 0 0,0 0 0,0 0 0,-1 1 1,1 0-1,-1 1 0,0-1 0,-1 1 0,-2-1-24,-126-109 149,-4 39-109,116 64-62,-1 1 0,-1 1 0,0 1 0,0 1 0,-1 2 0,-7-1 22,-8-2 131,37-21-26,45-173-287,-34 129 170,-3 0 0,-3 0 0,-3 0 0,-9-43 12,11 103-1,0 0 1,1 0 0,0 0 0,1 0 0,1 0 0,0 0-1,1 0 1,0 1 0,2-3 0,7-20 7,19-53-109,-3 0 0,-5-1 0,-3-2 0,-2-17 102,-18 89 1,2 1 0,0 0 0,0 0 0,2-1 0,0 1-1,1 1 1,1-1 0,1 1 0,0 0 0,1 1 0,1-1 0,0 2 0,2-1 0,7-9-1,84-60-23,-84 72 17,1 0-1,-2-2 1,0 0 0,-1-1 0,0-1 0,-1 0-1,11-19 7,-13 14-1,-1 0 0,-1-1-1,-1 0 1,-1 0 0,6-25 1,-13 40 0,10-37 7,-2-1 0,-2-1 0,2-41-7,-6-104 23,8 102-21,-9 82-3,0 1 0,0-1 0,1 1 0,0 0 0,1 0-1,0 1 1,0-1 0,0 1 0,1 0 0,0 0-1,3-2 2,19-20-53,5-13-99,-1-1 1,-3-1-1,-1-1 1,-2-2-1,4-15 152,-24 47 3,1-1 0,0 1 0,0 1 0,2-1 0,0 1 0,0 0 0,1 1 0,0 0 0,1 1 0,1 0 0,0 1 0,0 0 0,1 1 0,0 0 0,1 1 0,5-2-3,-11 7 1,0 0 0,-1-1-1,1 0 1,-1 0 0,1 0 0,-1-1-1,-1 0 1,1-1 0,-1 1-1,0-1 1,0-1 0,0 1 0,2-5-1,6-17-1,-1-1 0,-1-1 0,-1 0 0,-2 0 0,-1-1 0,-1 0 0,-2-1 0,-1 0 1,-2 0 0,0-113 141,7 83 16,-14 16-146,10 18-11,-5-204 77,0 230-77,0-3 1,0-1 0,0 0-1,0 1 1,1-1-1,0 1 1,0 0-1,1-1 1,-1 1 0,1 0-1,0 0 1,0-1-1,1 2 1,0-1-1,1-3 0,75-78-29,23-26 5,-5 3 7,-56 97-45,87-54 125,-125 65-69,0 0 1,1 0-1,-1 0 0,1 1 0,-1-1 1,1 1-1,-1 0 0,1 0 0,-1 0 1,1 0-1,-1 1 0,1-1 0,-1 1 1,0 0-1,1 0 0,-1 0 0,0 1 1,0-1-1,3 2 6,29 8 6,27-11 44,-61 2-60,0 1 1,-1 0 0,1-1 0,-1 1-1,0-1 1,0 1 0,0 0-1,0 0 1,-1-1 0,1 1 0,-1-1-1,1 1 1,-1 0 0,0-1 0,0 1-1,0-1 1,0 0 0,-2 2 9,0 9 13,1-7-7,1-5-4,0 0 0,1 1 0,-1-1 1,1 0-1,-1 1 0,1-1 0,0 0 1,-1 1-1,1-1 0,0 1 0,0-1 1,0 1-1,0-1 0,0 0 0,0 1 1,0-1-1,1 1 0,-1-1 0,0 0 1,1 1-1,-1-1 0,1 0 0,0 1 1,-1-1-1,1 0 0,0 0 0,0 0 1,0 0-1,-1 1 0,1-1 0,0 0 1,1 0-3,7 6 1,-1 1 1,1-1-1,-1 2 0,-1-1 1,1 1-1,-2 1 1,1-1-1,-1 1 1,-1 0-1,0 0 1,0 1-1,-1 0 1,0 0-1,-1 0 1,2 10-3,7 16 8,10 29 11,50 116-14,-65-172-4,0 0 0,1-1 0,0 0 0,1-1 0,0 0 0,0 0 0,1-1-1,-1 0 1,2 0 0,-1-1 0,1-1 0,0 0 0,0 0 0,0-1 0,1 0 0,0-1 0,-1-1-1,1 0 1,0 0 0,0-1 0,0-1 0,0 0 0,0 0 0,0-1 0,0-1 0,8-2 0,-13 3 1,0 1 1,-1-1 0,1 1 0,0 0-1,0 1 1,0 0 0,0 0 0,0 0-1,-1 1 1,1 0 0,0 0 0,-1 0-1,0 1 1,1 0 0,-1 1 0,3 2-2,4 4 4,1-1 0,0 0 0,1-1 0,0 0 0,0-1 1,0-1-1,1 0 0,0-1 0,2-1-4,26 3 12,-34-7-12,0 1 1,0 0-1,0 1 0,0 0 1,0 1-1,0 0 1,-1 0-1,0 1 1,1 1-1,3 2 0,101 104-27,-54-46 45,93 56 16,-140-111-26,31 13-62,61-41 27,-92 14 36,1 0 0,-1 1 0,0 0 0,1 1 0,-1 1 0,1 0 0,1 1-9,48 17 9,21 1 2,-67-22-34,0 0 1,-1-1 0,1-1 0,-1 0 0,0-1 0,0-1-1,-1 0 1,0-2 0,-1 1 0,0-2 0,7-6 22,-21 17-1,0-1 0,0 0 1,0 1-1,1-1 1,-1 1-1,0-1 1,1 1-1,-1-1 1,0 0-1,1 1 0,-1-1 1,1 1-1,-1 0 1,1-1-1,-1 1 1,1-1-1,-1 1 0,1 0 1,-1-1-1,1 1 1,-1 0-1,1 0 1,0-1-1,-1 1 1,1 0-1,0 0 0,-1 0 1,1 0-1,0 0 1,-1 0-1,1 0 1,0 0-1,-1 0 0,1 0 1,-1 0-1,1 0 1,0 0-1,-1 1 1,1-1-1,0 0 1,-1 0-1,1 1 0,-1-1 1,1 0-1,-1 1 1,1-1-1,-1 1 1,1-1-1,-1 1 0,1-1 1,-1 1-1,0-1 1,1 1-1,-1-1 1,0 1-1,1-1 1,-1 1-1,0 0 0,0-1 1,1 1-1,-1 0 1,0-1-1,0 1 1,0 0 0,0 5 9,-1 0 1,2 0-1,-1 0 1,0 0-1,1-1 1,0 1 0,1 0-1,-1 0 1,1-1-1,0 1 1,1-1-1,-1 1 1,1-1-1,0 0 1,0 0 0,1 0-1,-1-1 1,1 1-1,0-1 1,1 0-1,-1 0 1,1 0-1,-1-1 1,6 4-10,57 87 49,-63-86-50,1 0 0,0-1-1,0 0 1,1 0 0,-1 0 0,2-1-1,-1 0 1,1 0 0,0-1-1,0 0 1,0 0 0,1 0 0,0-1-1,0 0 1,0-1 0,0 1-1,1-2 1,-1 1 0,1-1 0,0-1-1,-1 1 1,1-1 0,0-1-1,0 0 1,0 0 0,0-1 0,-1 0-1,1 0 1,4-2 1,-8 2 7,-1 0 1,0-1-1,1 1 1,-1-1-1,0 0 1,1-1-1,-1 1 0,-1-1 1,1 1-1,0-1 1,-1 0-1,1-1 1,-1 1-1,0 0 0,0-1 1,0 0-1,0 0 1,-1 0-1,0 0 1,0 0-1,2-4-7,38 45 839,-41-36-853,1 0 0,-1 0 0,0 0 0,0 0 0,1 0 0,-1 0 0,0 0 0,1 0 0,-1-1 0,1 1 0,-1-1 0,1 1 0,0-1 0,-1 1 0,1-1 0,-1 0 0,1 0 0,0 0 0,-1 0 0,1 0 0,-1 0 0,1 0 0,0 0 0,-1-1 1,1 1-1,-1-1 0,1 1 0,-1-1 0,1 0 0,-1 1 0,1-1 0,-1 0 0,0 0 0,1 0 0,-1 0 0,0 0 0,0 0 0,0-1 0,0 1 0,0 0 0,0 0 0,0-1 0,0 1 0,0-1 0,-1 1 0,1-1 14,-1-83-40,20 117 706,10 9-639,-29-41-28,0 1-1,0 0 1,0-1-1,0 1 1,0-1 0,0 1-1,0-1 1,0 0-1,0 1 1,0-1 0,0 0-1,0 0 1,0 0-1,0 0 1,0 0-1,0 0 1,0 0 0,0 0-1,0 0 1,0 0-1,0 0 1,0-1 0,0 1-1,0 0 1,0-1-1,0 1 1,0-1 0,0 1-1,0-1 1,0 0-1,0 1 1,0-1-1,-1 0 1,1 1 0,0-1-1,0 0 1,-1 0-1,1 0 1,-1 0 0,1 0-1,-1 0 1,1 0-1,-1 0 1,1 0 0,-1 0 1,31-119 93,-29 118-77,-1 0 0,1 1 1,0-1-1,0 0 0,0 0 0,0 1 0,0-1 1,0 1-1,0 0 0,0 0 0,1-1 1,-1 2-1,0-1 0,1 0 0,-1 0 0,1 1 1,-1-1-1,1 1 0,-1 0 0,1 0 1,0 0-1,-1 0 0,1 0 0,-1 0 0,1 1 1,-1-1-1,1 1 0,-1 0 0,0-1 0,1 1 1,-1 1-1,0-1 0,1 0 0,-1 0 1,1 2-17,4-1 24,181 69 81,-182-69-148,0-1 0,0 1-1,0-1 1,0 0-1,1 0 1,-1-1 0,0 0-1,1 0 1,-1 0-1,0-1 1,1 0 0,-1 0-1,0-1 1,0 0-1,0 0 1,0 0 0,0-1-1,-1 0 1,1 0-1,-1 0 1,1-1 0,-1 1-1,0-1 1,3-4 43,-5 4 24,0 0 1,0 0-1,0 1 0,0 0 1,0-1-1,1 1 0,-1 0 1,1 1-1,0-1 1,0 1-1,0-1 0,0 1 1,0 0-1,1 1 0,-1-1 1,0 1-1,1 0 1,-1 0-1,1 0 0,0 0 1,-1 1-1,1 0 1,0 0-1,-1 0 0,1 1-24,20 4 106,-20-3-122,1 0-1,-1-1 1,0 1-1,1-1 1,-1-1-1,1 1 1,-1-1 0,1 0-1,-1 0 1,1 0-1,-1-1 1,1 0 0,-1 0-1,0 0 1,1-1-1,-1 0 1,0 0-1,0 0 1,0 0 0,3-3 16,-4 1-33,1-1 1,-1 1 0,0-1 0,-1 0 0,1 0 0,-1-1 0,0 1 0,0-1 0,0 1 0,-1-1 0,0 0 0,0 0-1,-1 0 1,0 0 0,0 0 0,0 0 0,0-1 32,48 21 1134,-43-11-1136,0 0-14,0 0 0,0 0 0,1 0 0,-1-1 0,1 0 0,0 0 0,0-1 0,0 1 0,-1-2 0,1 1 0,4-1 16,-8-2-24,0 0-1,-1 0 0,1 0 1,0-1-1,-1 1 0,1-1 1,-1 0-1,0 1 0,0-1 1,0 0-1,0-1 0,0 1 1,-1 0-1,0 0 0,1-1 1,-1 1-1,0 0 0,-1-1 1,1 1-1,-1-1 0,1 0 1,-1 1-1,0-1 25,1-2 93,0 5-73,0 1 0,0-1 1,0 0-1,0 1 0,0-1 1,0 0-1,0 1 0,0 0 1,0-1-1,1 1 0,-1 0 1,0-1-1,0 1 1,0 0-1,1 0 0,-1 0 1,0 0-1,0 0 0,0 0 1,1 0-1,-1 1 0,0-1 1,0 0-1,0 1 0,0-1 1,0 1-1,1-1 0,-1 1 1,0-1-1,0 1 1,0 0-1,0 0 0,-1-1 1,1 1-1,0 0 0,0 0 1,0 0-1,-1 0 0,1 0 1,0 0-1,-1 0-20,8 4 14,-4-2-37,0 0 1,0 0-1,0 0 0,1-1 1,-1 1-1,1-1 1,-1 0-1,1-1 1,0 1-1,0-1 0,0 0 1,0 0-1,0 0 1,0-1-1,0 0 0,0 0 1,0 0-1,0-1 1,0 1-1,0-1 1,0 0-1,0-1 0,-1 1 1,1-1-1,0 0 1,-1 0-1,1-1 1,2-1 22,43-76-370,-48 79 390,0 1 0,-1 0 0,1-1 1,-1 1-1,1 0 0,0 0 0,-1 0 0,1 0 0,0 0 0,-1 1 0,1-1 0,0 0 1,-1 1-1,1-1 0,-1 1 0,1 0 0,-1-1 0,1 1 0,-1 0 0,1 0 0,-1 0 0,0 0 1,1 0-1,-1 0 0,0 0 0,0 1 0,0-1 0,0 0 0,0 1 0,0 0-20,0-2 7,17 18 103,-15-13-117,0-1 1,0 0 0,1 0 0,0 0 0,0 0 0,0-1 0,0 1 0,1-1 0,-1 0 0,1 0 0,0-1 0,0 1-1,0-1 1,0 0 0,0-1 0,0 1 0,0-1 0,1 0 0,-1 0 0,1-1 0,-1 1 0,0-1 0,1 0 0,2-1 6,-2-1-26,-1 0 0,0 0 0,1 0 0,-1-1 0,0 0 0,0 0 0,0 0 0,0-1 0,-1 1 0,0-1 0,1 0 0,-1-1 0,-1 1 0,1-1 0,-1 1 0,1-1 0,-1 0 0,-1-1 0,1 1 26,-1 3 28,0 1 1,0 0-1,-1 0 0,1-1 0,0 2 1,0-1-1,1 0 0,-1 0 0,0 1 0,0-1 1,0 1-1,0-1 0,0 1 0,1 0 1,-1 0-1,0 0 0,0 0 0,1 0 0,-1 1 1,0-1-1,0 1 0,0-1 0,0 1 1,0 0-1,0 0 0,0 0 0,0 0 0,0 0 1,0 0-1,0 1 0,0-1 0,-1 0 1,2 2-29,9 3 3,123 47-155,-84-45 21,14 8 129,82 75 56,-22-54-55,6 3 18,-112-35-52,-1-2-1,1 1 0,0-2 1,0-1-1,0 0 0,0-1 1,1-1-1,-1-1 0,0-1 1,-1 0-1,1-1 0,10-5 36,-21 6-30,-5 1 31,0 0 1,1 1-1,-1 0 0,0-1 1,1 1-1,-1 0 0,1 1 1,0-1-1,-1 1 0,1-1 0,0 1 1,-1 0-1,1 0 0,0 1 1,-1-1-1,1 1-1,58 52 163,-60-51-184,-1 0 0,1 0 1,0 0-1,0-1 1,-1 1-1,1 0 0,0-1 1,0 1-1,1-1 0,-1 0 1,0 0-1,0 0 1,1 0-1,-1 0 0,0 0 1,1 0-1,-1-1 1,1 1-1,-1-1 0,1 0 1,-1 0-1,1 0 1,-1 0-1,1 0 0,-1 0 1,1-1-1,-1 1 0,1-1 1,-1 0-1,1 0 1,-1 0-1,0 0 0,1 0 1,-1 0-1,0 0 1,0-1-1,0 1 0,0-1 1,0 0-1,0 0 1,-1 1-1,1-1 0,-1 0 1,1 0-1,-1-1 0,1 0 21,5-14-10,-2 0 0,0-1 0,0 1 0,-2-1 0,0 0 0,-1-11 10,2 34 675,79 177-115,-62-157-1016,-26-38-7,3 11 498,0 0 0,0 0 0,0 1 0,0-1 0,0 1 0,0 0 0,-1-1 0,1 1 0,0 0-1,-1 0 1,1 0 0,-1 1 0,1-1 0,-1 1 0,1-1 0,-1 1 0,1 0 0,-1 0 0,0 0-1,1 0 1,-1 0 0,1 1 0,-1-1 0,-1 1-35,3 1 6,1 0 0,0-1 1,0 1-1,0-1 0,0 1 0,0-1 1,0 1-1,1 0 0,-1-1 0,0 1 0,1-1 1,-1 1-1,1-1 0,0 1 0,-1-1 0,1 0 1,0 1-1,0-1 0,0 0 0,0 0 1,0 1-1,0-1 0,0 0 0,1 0 0,-1 0 1,0 0-1,1 0 0,-1-1 0,0 1 0,1 0 1,-1-1-1,1 1 0,0 0-6,1 1-6,-3-2 5,1 1-5,-1 0-1,1-1 1,0 1 0,0 0-1,-1 0 1,1-1 0,0 1 0,0 0-1,0-1 1,0 1 0,0-1-1,0 1 1,0-1 0,0 1-1,0-1 1,1 0 0,-1 0-1,0 1 1,0-1 0,0 0-1,0 0 1,0 0 0,0 0-1,0 0 1,1-1 0,-1 1-1,0 0 1,0 0 0,0-1-1,0 1 1,0-1 0,0 1-1,0-1 7,-31-22 83,-10 5 308,32 24-195,0-5-1033,0 1-1,0-1 1,0-1 0,0 1 0,0-2-1,0 1 1,0-1 0,0 0 0,-5-2 837,-14-4-3829</inkml:trace>
  <inkml:trace contextRef="#ctx0" brushRef="#br0" timeOffset="52256.517">6945 8846 5209,'-13'3'2777,"-4"5"-361,-1-2-1328,-2 3-3144,2 3 248</inkml:trace>
  <inkml:trace contextRef="#ctx0" brushRef="#br0" timeOffset="52517.703">6750 8791 7690,'4'2'1632,"1"-1"320,-2 1-3024,3 1-1256,-5-2-273</inkml:trace>
  <inkml:trace contextRef="#ctx0" brushRef="#br0" timeOffset="52969.628">6748 8823 6593,'-8'7'844,"0"0"-1,0 0 0,-1-1 0,0 0 0,0 0 0,0-1 0,-1-1 0,0 0 0,0 0 0,0 0 0,-4-1-843,-17 3 94,0-2 0,0-1 0,0-1 0,-1-2-1,-11-2-93,-34 1 1026,-16 15-79,86-10-921,0 0 1,0 0-1,0 0 0,1 1 0,0 0 1,0 0-1,0 0 0,1 1 0,-1 0 0,1 0 1,1 0-1,-1 1 0,1-1 0,0 1 1,1 0-1,-1 1 0,1-1 0,1 0 0,-1 3-25,-1-2-14,4-7 6,-1-1 0,1 1 0,0-1 0,-1 1 0,1-1 0,-1 1 1,1 0-1,0-1 0,0 1 0,-1 0 0,1-1 0,0 1 0,0 0 0,0-1 1,0 1-1,-1 0 0,1 0 0,0-1 0,1 1 0,-1 0 0,0-1 0,0 1 1,0 0-1,0 0 0,0-1 0,1 1 0,-1 0 0,0-1 0,1 1 0,-1-1 1,0 1-1,1 0 0,-1-1 0,1 1 0,-1-1 0,1 1 0,-1-1 0,1 1 1,-1-1-1,1 1 0,-1-1 0,1 0 0,0 1 0,-1-1 0,1 0 0,0 0 1,-1 1-1,1-1 0,0 0 0,-1 0 0,1 0 0,0 0 0,0 0 0,-1 0 1,1 0-1,0 0 0,-1 0 0,1 0 0,0 0 0,0 0 0,-1-1 0,1 1 1,0 0 6,48-14-253,-48 13 259,87-34-20,-37 13 75,1 3-1,1 2 1,21-3-61,-4 8 32,100-29-86,-156 34 71,-1 0-1,-1-2 0,1 1 1,-1-2-1,-1 0 1,0 0-1,0-1 0,-1 0 1,0-1-1,-1 0 0,-1 0 1,0-1-1,0 0 1,3-9-17,10 104 922,-20-80-985,-1 1-1,1-1 0,-1 1 1,0-1-1,0 0 0,0 1 1,0-1-1,0 1 0,0-1 1,-1 1-1,1-1 0,-1 0 1,1 1-1,-1-1 0,0 0 0,0 0 1,0 0-1,-1 1 0,1-1 1,0 0-1,-1-1 0,1 1 1,-1 0-1,0 0 0,1 0 1,-1-1-1,0 1 0,0-1 1,0 0-1,0 0 0,0 1 0,-1-1 1,1 0-1,0-1 0,0 1 1,-1 0-1,1-1 0,0 1 1,-1-1-1,1 0 0,-1 0 64,-45 8-3198,-7 0-60</inkml:trace>
  <inkml:trace contextRef="#ctx0" brushRef="#br0" timeOffset="66318.413">3410 14203 10610,'-44'-31'5426,"-16"-23"-5844,50 45 424,1-1 1,0 0-1,0-1 0,1 0 1,0 0-1,1-1 1,0 0-1,1 0 0,-3-9-6,7 13 508,2 8-231,-1 11 504,5-6 1423,4 25-787,-7-24-1418,-1-1 0,2 0 0,-1 0 0,1 0 0,-1 0 0,1 0 1,1-1-1,-1 1 0,1-1 0,0 1 0,0-1 0,2 3 1,4-28-274,-8 24 1576,20 38-1443,-40-51 152,20 21 937,3-6-936,-1-2-1,1 1 1,0 0 0,0-1-1,1 1 1,-1-1 0,1 0 0,-1-1-1,1 1 1,0-1 0,0 0-1,0 0 1,0 0 0,2-1-12,-7-1-28,1-1 0,0 1 1,-1 0-1,1-1 0,0 1 0,-1-1 1,1 1-1,-1-1 0,1 0 1,0 1-1,-1-1 0,0 0 0,1 1 1,-1-1-1,1 0 0,-1 1 0,0-1 1,1 0-1,-1 0 0,0 0 0,0 1 1,0-1-1,0 0 0,0 0 0,0 0 1,0 1-1,0-1 0,0 0 0,0 0 1,0 0-1,0 1 0,0-1 1,-1 0-1,1 0 0,0 1 0,-1-1 1,1 0-1,0 1 0,-1-1 0,1 0 1,-1 1-1,1-1 0,-1 0 0,1 1 1,-1-1-1,0 1 0,1-1 0,-1 1 1,0-1-1,1 1 0,-1 0 28,0-3-112,-18-33-2151,19 36 2089,0-1-1,1 1 1,-1 0 0,0 0 0,0 0 0,0 0-1,1 0 1,-1 0 0,0 0 0,0 0 0,0 0-1,1-1 1,-1 1 0,0 0 0,0 0-1,0 0 1,0 0 0,1 0 0,-1-1 0,0 1-1,0 0 1,0 0 0,0 0 0,0-1 0,0 1-1,0 0 1,0 0 0,1-1 0,-1 1 0,0 0-1,0 0 1,0-1 174,14 18-3750</inkml:trace>
  <inkml:trace contextRef="#ctx0" brushRef="#br0" timeOffset="107228.061">3217 14170 7738,'52'-90'3381,"-17"34"-3679,-35 56 392,1-1-1,-1 0 1,1 0-1,0 0 1,-1 0-1,0 1 1,1-1-1,-1 0 1,0 0-1,1 0 1,-1 0 0,0 0-1,0 0 1,0 0-1,0 0 1,0 0-1,0 0 1,0 0-1,0 0 1,0 0-1,0 0 1,-1 0 0,1 0-1,0 0 1,-1 0-1,1 0 1,-1 0-1,1 0 1,-1 0-1,1 0 1,-1 1-1,0-1 1,1 0 0,-1 0-1,0 1 1,0-1-1,1 1 1,-1-1-1,0 0 1,0 1-1,0-1 1,0 1-1,0 0 1,0-1 0,0 1-1,0 0 1,0 0-1,0-1 1,0 1-1,0 0 1,0 0-1,0 0 1,0 0 0,0 0-1,0 1-93,0-2 17,0 1 0,0 0 0,0 0-1,0 0 1,0 0 0,-1 0 0,1 0 0,0 0 0,0 1 0,0-1-1,0 0 1,0 0 0,0 1 0,0-1 0,0 1 0,0-1-1,0 1 1,0-1 0,1 1 0,-1 0 0,0-1 0,0 1 0,0 0-1,1 0 1,-1 0 0,0-1 0,1 1 0,-1 0 0,1 0-1,-1 0 1,1 0 0,-1 0 0,1 0 0,0 0 0,0 0 0,-1 0-1,1 0 1,0 1-17,-1-3 11,1 1-1,-1-1 1,1 0-1,-1 1 1,1-1-1,-1 0 1,1 1-1,0-1 1,-1 0 0,1 1-1,0-1 1,0 0-1,-1 0 1,1 0-1,0 1 1,0-1-1,0 0 1,0 0-1,0 0 1,0 1-1,0-1 1,0 0-1,0 0 1,0 0 0,1 1-1,-1-1 1,0 0-1,0 0 1,1 0-1,-1 1 1,1-1-1,-1 0 1,0 1-1,1-1 1,0 0-1,-1 1 1,1-1-1,-1 1 1,1-1 0,0 1-1,-1-1 1,1 1-1,0-1 1,-1 1-1,1 0 1,0-1-1,0 1 1,-1 0-1,1 0 1,0 0-1,0-1 1,0 1-1,-1 0 1,1 0 0,0 0-1,0 0 1,0 0-1,-1 0 1,1 1-1,0-1 1,0 0-1,0 0 1,-1 1-1,1-1 1,0 0-1,0 1 1,-1-1-1,1 0 1,0 1-11,-3-2 112,1 0 0,-1-1 0,0 1-1,0 0 1,0 0 0,0 0 0,0 0 0,0 1 0,0-1-1,0 0 1,0 1 0,-1 0 0,1-1 0,0 1 0,0 0-1,0 0 1,-1 0 0,1 0 0,0 1 0,0-1 0,0 1-1,0-1 1,0 1 0,0 0 0,-1-1 0,2 1 0,-1 0-1,-2 2-111,30 8 87,-19-11-91,1 0 0,-1 0 0,0 0 0,0-1 0,0 0-1,0-1 1,-1 1 0,1-1 0,0-1 0,-1 1 0,1-1 0,-1 0 0,1-1 4,-6 3 2,-1 1 0,0-1 0,1 1 1,-1-1-1,0 0 0,0 1 0,0-1 0,1 0 1,-1 0-1,0 1 0,0-1 0,0 0 1,0 1-1,0-1 0,0 0 0,0 0 0,-1 1 1,1-1-1,0 0 0,0 1 0,0-1 0,-1 0 1,1 1-1,0-1 0,-1 0 0,1 1 1,-1-1-1,1 1 0,-1-1 0,1 1 0,-1-1 1,1 1-1,-1-1 0,1 1 0,-1-1 0,1 1 1,-1 0-1,0-1 0,1 1 0,-1 0 1,0 0-1,1-1 0,-1 1 0,0 0 0,1 0 1,-1 0-1,0 0 0,0 0 0,1 0 0,-1 0 1,0 0-1,1 0 0,-1 0 0,0 1 1,0-1-1,1 0-2,-24 4 22,47-2-87,-19-3 66,0 0 0,0 0 0,0-1-1,-1 1 1,1-1 0,-1 0 0,1-1 0,-1 1-1,0 0 1,0-1 0,0 0 0,0 1 0,0-1-1,0-1 1,-1 1 0,0 0 0,1 0 0,-1-2-1,-2 3 16,0 0 0,0-1 0,-1 1 0,1 0 0,-1 0 0,1 0 0,-1 0 0,0 0 0,0 0 1,0 0-1,0 0 0,0 0 0,0 1 0,-1-1 0,1 0 0,0 1 0,-1-1 0,0 1 0,1-1 0,-1 1 0,0 0 1,0 0-1,1 0 0,-1 0 0,0 0 0,0 0 0,0 0 0,0 1 0,0-1 0,0 0 0,-1 1 0,1 0 0,0 0 1,-1 0-17,-52 2 689,85 4-577,-23-6-112,1-1-1,-1-1 1,1 1 0,-1-1 0,0-1-1,0 1 1,0-1 0,0 0 0,-1-1-1,1 1 1,-1-1 0,0-1 0,0 1-1,0-1 1,0 0 0,-1 0-1,0-1 1,0 0 0,-1 0 0,1 0-1,-1 0 1,0 0 0,-1-1 0,0 0-1,0 0 1,0 0 0,-1 0 0,0 0-1,0-1 1,-1 1 0,0 0-1,0-1 1,-1 1 0,0-1 0,-1-7 0,0 13 6,1-1 1,-1 1-1,0-1 1,0 1-1,0-1 1,0 1-1,0-1 1,-1 1-1,1 0 1,-1 0-1,0 0 1,0 0-1,1 0 1,-1 0-1,0 0 1,0 0-1,-1 1 1,1-1-1,0 1 1,-1 0-1,1 0 1,0 0-1,-1 0 1,0 0-1,1 0 1,-1 0-1,1 1 1,-1 0-1,0-1 1,1 1-1,-1 0 0,0 0 1,1 0-1,-1 1 1,0-1-1,1 1 1,-1-1-1,0 1 1,1 0-1,-1 0 1,1 0-1,0 0 1,-1 1-1,1-1 1,0 0-1,-1 2-6,1-1-138,1 0 0,0 0-1,0 1 1,0-1 0,0 0-1,1 1 1,-1-1-1,1 0 1,-1 1 0,1-1-1,0 1 1,0-1 0,0 1-1,0-1 1,0 1-1,1-1 1,-1 0 0,1 1-1,-1-1 1,1 1 0,0-1-1,0 0 1,0 0-1,0 1 1,1-1 0,-1 0-1,1 0 1,-1 0 0,1-1-1,-1 1 1,1 0-1,0 0 1,1 0 138,23 16-3406</inkml:trace>
  <inkml:trace contextRef="#ctx0" brushRef="#br0" timeOffset="141002.752">3536 13260 8450,'-28'25'5521,"5"-5"-5382,-7 22-33,35-74 154,-7 29-208,0 0-1,0-1 1,0 1-1,0 0 0,0 1 1,-1-1-1,1 0 0,-1 1 1,0-1-1,0 1 1,0 0-1,0 0 0,0 0 1,0 0-1,-1 0 0,1 1 1,-1 0-1,1 0 1,-1 0-1,1 0 0,-1 0 1,1 0-1,-1 1 1,0 0-1,0 0 0,1 0 1,-1 0-1,0 1 0,1-1 1,-1 1-1,1 0 1,-4 1-52,-1-2 117,-81 6 1586,-258 6-1183,179-11-468,139 7-47,1 1-1,1 1 1,0 1-1,1 1 1,0 2-1,1 1 1,0 0-1,1 2 1,-15 15-5,-6 0 14,-225 142 34,215-141-24,0-3 0,-2-2 0,-60 20-24,43-26 120,-1-4-1,-50 6-119,64-13 202,39-8-99,11-2-4,0 1 0,0 0 0,0 0 1,1 1-1,-1 0 0,1 1 0,0 0 0,0 0 1,0 2-1,0-1 0,-5 5-99,13-9 2,2 0 0,-1 0 0,0 0 0,0-1 0,0 1-1,0 0 1,1 0 0,-1 0 0,0 0 0,1 1 0,-1-1 0,1 0 0,-1 0 0,1 0 0,-1 0 0,1 1-1,0-1 1,0 0 0,-1 0 0,1 1 0,0-1 0,0 0 0,0 0 0,1 1 0,-1-1 0,0 0 0,0 0-1,1 0 1,-1 1 0,1-1 0,-1 0 0,1 0 0,-1 0 0,1 0 0,0 0 0,-1 0 0,1 0 0,0 0-1,0 0 1,0 0 0,0 0 0,0-1 0,0 1 0,0 0 0,0-1 0,0 1 0,0 0 0,0-1 0,0 1-1,0-1 1,1 0 0,-1 1 0,0-1 0,0 0 0,0 0 0,1 0 0,-1 0 0,1 0-2,15 2-36,0-1 0,1-1 1,-1 0-1,0-1 0,0-1 1,0-1-1,0 0 1,0-1-1,0-1 0,-1-1 1,14-6 35,17-9-87,-1-2 1,-2-2 0,0-2-1,13-11 87,-19 10-43,1 3-1,2 2 1,0 1-1,2 2 1,4 0 43,0 8-32,0 1 0,0 3 0,1 2 0,0 1 0,0 3 1,0 2-1,22 4 32,112-4 23,-140-1-16,0-1 0,-1-3 0,1-1 0,-1-2 0,0-2 0,-1-2-1,-1-1 1,0-2 0,0-2 0,-2-2 0,0-1 0,-1-1 0,-1-3 0,15-13-7,-28 18 4,-1-1-1,-1-1 1,-1-1-1,0 0 0,5-11-3,-23 31 6,0 0-1,0 0 0,0 0 0,0 0 0,0 0 1,0 0-1,-1 0 0,1 0 0,-1 0 0,1-1 0,-1 1 1,0 0-1,0 0 0,0-1 0,0 1 0,0 0 1,0 0-1,-1 0 0,1 0 0,-1-1 0,0 1 0,1 0 1,-1 0-1,0 0 0,0 0 0,-1 0 0,0-1-5,-2-7 25,-14-36-1,3 0 1,2-2 0,-2-14-25,-25-89 6,33 129-14,0 0 1,-2 1 0,0 1-1,-2 0 1,0 0 0,-1 1-1,-1 0 1,0 1 0,-2 0-1,-6-5 8,-111-73-43,110 83 44,-1-1 0,2-1 1,0-1-1,1-1 0,0-1 0,2 0 0,0-1 0,1-1 0,1-1 0,-4-8-1,7 2-7,0 0 1,3-1-1,0 0 0,2-1 0,1 0 1,1 0-1,1 0 0,2-1 0,1 0 1,1 0-1,2 0 0,1 1 1,1-1-1,1 1 0,2-1 0,1 1 1,2 1-1,3-9 7,-6 27-7,0-1 0,1 1 0,0 0 0,1 1 0,0 0 0,0 0 1,1 0-1,0 1 0,1 1 0,-1 0 0,2 0 0,-1 0 0,1 2 0,-1-1 0,9-2 7,54-33 44,29-40-58,-72 56-11,0 1 1,2 1 0,1 1 0,2 1 24,-26 16-5,1 0-1,0 1 1,0 0-1,0 0 0,0 1 1,1 1-1,0 0 1,-1 0-1,1 1 1,0 0-1,0 1 1,-1 0-1,11 2 6,0 2-5,-1 2-1,0 0 1,0 2-1,-1 0 1,0 1-1,0 1 1,-1 1-1,0 0 1,1 3 5,-11-9 0,-3 0 3,1 0 1,0 0-1,0-1 0,0 1 0,1-1 1,-1-1-1,1 0 0,0 1 0,0-2 0,0 1 1,0-1-1,1 0 0,-1-1 0,0 0 1,1 0-1,-1 0 0,1-1 0,-1 0 1,1-1-1,-1 0 0,1 0 0,-1 0 0,3-2-3,1-5 8,0-2 0,0 1 0,0-1 0,-2-1 0,1 0 0,-1 0 0,-1-1 0,0 0 0,0-1 0,-1 0-8,-3 7 0,26-49 76,-2-2-1,18-50-75,-29 63 58,-15 40-59,-2 3 16,0-1 0,1 1 0,-1 0 0,0-1 1,0 1-1,1 0 0,-1-1 0,1 1 0,-1 0 0,1 0 0,0 0 0,0-1 0,-1 1 0,1 0 0,0 0 1,0 0-1,0 0 0,0 0 0,0 0 0,0 1 0,0-1 0,0 0 0,0 0 0,1 1 0,-1-1 0,0 1 1,0-1-1,1 1 0,-1-1 0,0 1 0,1 0 0,-1 0 0,0 0 0,1 0 0,-1 0 0,1 0 0,-1 0 1,0 0-1,1 0 0,-1 0 0,0 1 0,1 0-15,11 3 34,0-1 0,-1 0-1,1-1 1,0 0 0,1-1 0,-1 0-1,0-1 1,0-1 0,0 0 0,0-1 0,0 0-1,9-3-33,3-4 8,0-1-1,-1-1 0,-1-1 0,0-1 1,-1-1-1,0-1 0,-1-1 0,-1-1 1,0-1-8,-7 8 6,-12 8-6,0 0 0,1 0 0,0 0-1,-1 0 1,1 0 0,0 0 0,0 0-1,0 1 1,0-1 0,0 1 0,0 0-1,1-1 1,-1 1 0,0 0 0,1 0 0,-1 1-1,1-1 1,-1 0 0,1 1 0,-1 0-1,1-1 1,-1 1 0,1 0 0,-1 0-1,1 0 1,-1 1 0,1-1 0,0 1-1,-1-1 1,0 1 0,1 0 0,-1 0-1,1 0 1,-1 0 0,0 0 0,0 1-1,0-1 1,0 1 0,0-1 0,0 1-1,0 0 1,0 0 0,0 0 0,-1 0 0,36 73 189,14 18 100,-49-91-301,0 0-1,0 0 0,0-1 0,0 1 0,1 0 0,-1-1 0,0 1 0,1-1 0,-1 1 0,1-1 0,0 0 0,-1 0 0,1-1 0,0 1 0,-1 0 0,1-1 0,0 0 0,0 1 0,0-1 0,0-1 0,-1 1 0,1 0 0,0 0 0,0-1 0,-1 0 0,1 1 0,0-1 0,-1 0 0,1-1 0,2 0 13,36-37-5206,-31 23 1391</inkml:trace>
  <inkml:trace contextRef="#ctx0" brushRef="#br0" timeOffset="213770.858">4320 12955 6825,'-5'-26'3705,"6"-10"-2474,4 28-135,-9 14 218,0-2-1239,-1-1 1,0 0-1,1 0 0,-1-1 1,0 1-1,0-1 0,0 0 1,-1 0-1,1-1 0,0 1 1,-1-1-1,1-1 0,-1 1 1,1-1-1,-1 0 0,1 0 1,-1 0-1,1-1 0,-1 0 0,1 0 1,-1 0-1,1-1 0,-1 0-75,-77-3 146,24 47 287,56-41-427,0-1-1,0 0 0,0 0 1,0 0-1,-1 0 0,1 0 0,0-1 1,0 1-1,0-1 0,0 0 1,0 0-1,1 0 0,-1 0 1,0-1-1,0 1 0,1-1 1,-2-1-6,-5-1 15,3 0-9,0 1 1,0 1 0,-1-1-1,1 1 1,-1 0 0,1 0-1,-1 1 1,0 0 0,1 0-1,-1 0 1,0 1 0,0 0-1,0 0 1,1 1 0,-1 0-1,0 0 1,1 1 0,-6 1-7,-31 16 34,-42 10 28,72-29-54,-1-1 1,0-1-1,0 0 1,0-1 0,1 0-1,-1-1 1,1-1 0,0 0-1,1-1 1,-1 0-1,1-1 1,0 0 0,1-1-1,-1-1 1,-5-5-9,-37-46-27,-145-213 14,155 184-2,40 79 11,0-1-1,1 0 1,0 0-1,0 0 0,2 0 1,-1 0-1,1-1 1,1 1-1,0-1 1,1 1-1,0 0 1,2-8 4,8-12-54,-8-168-4,-4 198 55,1-1 1,0 1 0,0 0-1,0 0 1,0 0 0,0 0-1,0 0 1,0 0 0,0 0-1,0-1 1,0 1 0,1 0 0,-1 0-1,0 0 1,1 0 0,-1 0-1,1 0 1,-1 0 0,1 0-1,0 0 1,-1 0 0,1 1-1,0-1 1,0 0 0,-1 0 0,1 1-1,0-1 1,0 0 0,0 1-1,0-1 1,0 1 0,0-1-1,0 1 1,0-1 0,0 1-1,0 0 1,0-1 0,1 1 0,-1 0-1,0 0 1,0 0 0,0 0-1,0 0 1,0 0 0,0 0-1,0 0 1,0 1 0,1-1-1,-1 0 1,0 1 0,0-1 0,0 1 2,5-3-1,-1 1 1,0-1 0,1 0 0,-1-1 0,0 1 0,0-1 0,0 0 0,-1-1 0,1 1 0,-1-1-1,1 1 1,-1-1 0,-1-1 0,1 1 0,0-1 0,-1 1 0,0-1 0,0 0 0,0 0 0,-1 0-1,0 0 1,0-1 0,0 1 0,-1-1 0,0 5 0,-1 0-4,1-1 0,0 0 0,0 1 1,0-1-1,0 0 0,0 1 0,0-1 0,0 1 1,0 0-1,1-1 0,-1 1 0,0 0 0,1 0 1,-1 0-1,1 0 0,0 0 0,-1 0 0,1 0 1,0 0-1,0 1 0,-1-1 0,1 1 0,0-1 1,0 1-1,0 0 0,-1-1 0,1 1 0,0 0 1,0 0-1,0 1 0,0-1 0,0 0 0,-1 1 1,1-1-1,0 1 0,0-1 0,0 1 0,-1 0 1,1 0-1,0 0 4,2 1-3,1 1 0,-1-1-1,1 1 1,0-1 0,0-1 0,0 1 0,0-1 0,0 0-1,0 0 1,0 0 0,0-1 0,0 1 0,1-1-1,-1-1 1,0 1 0,0-1 0,0 0 0,0 0 0,0 0-1,0-1 1,0 0 0,0 0 0,0 0 0,-1 0 0,1-1-1,-1 0 1,0 0 0,1 0 0,-1 0 0,-1-1 0,1 1-1,2-4 4,20-42 41,-24 43-39,0 0 0,0 0-1,1 1 1,0-1-1,-1 1 1,2 0 0,-1 0-1,1 0 1,-1 0-1,1 1 1,1-1 0,-1 1-1,1 0 1,-1 0 0,1 1-1,0 0 1,1-1-1,-1 2 1,0-1 0,1 0-1,5 0-1,110-21-22,22-42 46,-127 61-23,-12 3-5,0 0 0,0 0 1,0 1-1,-1 0 0,2 0 0,-1 0 0,0 0 0,0 0 0,0 1 0,0 0 0,0 0 1,0 0-1,1 0 0,-1 1 0,0 0 0,0 0 0,0 0 0,0 0 0,0 0 0,2 2 4,-2-1-7,12 8 8,1-2 0,0 0 0,0-1 0,0-1 0,1 0 0,0-1 0,7 0-1,45-7 6,-58-3-5,0 1 0,0 1 1,1 0-1,0 1 0,-1 0 1,1 1-1,0 0 0,0 1 1,0 1-1,-1 0 0,1 0 1,7 3-2,-4 3 2,0-2 1,1 1 0,0-2-1,0 0 1,0-1-1,0-1 1,0 0-1,1-2 1,-1 0 0,0 0-1,1-2 1,-1 0-1,0-1 1,2-1-3,-1 0 2,-1 0 0,1 2 0,0 0 1,0 1-1,0 1 0,0 1 0,0 0 1,0 2-1,0 0 0,-1 1 0,16 5-2,23 3 11,-48-11-4,-3 2 0,1-1 0,0 0 0,0 0 0,-1-1 0,1 0 0,0 0 0,1 0 0,-1-1 0,0 0 0,0 0 0,0 0 0,0-1 0,0 0 0,0 0 0,0-1 0,0 1 0,0-1 0,-1-1 0,1 1 0,-1-1 0,1 0 0,-1 0 0,0 0 0,0-1 1,-1 0-1,1 0 0,-1 0 0,3-3-7,-7 7 12,0 0 1,1 0 0,-1 0 0,1-1 0,-1 1 0,1 0-1,-1 0 1,1-1 0,-1 1 0,0 0 0,1-1 0,-1 1 0,0 0-1,1-1 1,-1 1 0,0-1 0,0 1 0,1 0 0,-1-1-1,0 1 1,0-1 0,1 1 0,-1-1 0,0 1 0,0-1-1,0 1 1,0-1 0,0 1 0,0-1 0,0 1 0,0-1 0,0 1-1,0-1 1,0 1 0,0 0 0,0-1 0,-1 1 0,1-1-1,0 1 1,0-1 0,0 1 0,-1-1 0,1 1 0,0 0-1,0-1 1,-1 1 0,1-1 0,0 1 0,-1 0 0,1-1 0,-1 1-1,1 0 1,0 0 0,-1-1 0,1 1 0,-1 0 0,1 0-1,-1 0 1,1-1 0,-1 1 0,1 0 0,-1 0 0,1 0 0,-1 0-1,1 0 1,-1 0-13,-34 14 514,29-11-1475,-29 10 164</inkml:trace>
  <inkml:trace contextRef="#ctx0" brushRef="#br0" timeOffset="214381.345">3176 12841 8330,'14'21'2224,"3"3"633,12 2-2249,6-2-352,12 1 16,0-7-72,6-1-24,-6-7-64,1 2-24,-10-3-64,-4 1 0,-13-3-8,-4 1 16,-11-4-8,-11-1-248,-10-3-112,-14-9-2713,-7-4 601</inkml:trace>
  <inkml:trace contextRef="#ctx0" brushRef="#br0" timeOffset="214734.37">3099 12807 5849,'5'3'6006,"5"6"-3164,-3-4-2682,14 8-110,1-2 1,1 0 0,0-1 0,0-2 0,1 0 0,0-1 0,0-2 0,1 0 0,-1-2 0,1-1 0,9 0-51,-16-2-47,-18-1 28,0 1 0,1 0 1,-1-1-1,0 1 0,0-1 0,1 1 0,-1 0 1,0-1-1,0 1 0,0-1 0,0 1 0,0-1 1,1 1-1,-1-1 0,0 1 0,0-1 0,0 1 1,0-1-1,-1 1 0,1 0 0,0-1 0,0 1 1,0-1-1,0 1 0,0-1 0,-1 1 0,1-1 1,0 1-1,0 0 0,0-1 0,-1 1 0,1 0 1,0-1-1,-1 1 0,1-1 0,0 1 0,-1 0 1,1 0-1,-1-1 0,1 1 0,0 0 0,-1 0 1,1 0-1,-1-1 0,1 1 0,-1 0 0,1 0 1,-1 0-1,1 0 0,0 0 0,-1 0 0,1 0 1,-1 0-1,1 0 0,-1 0 0,1 0 0,-1 0 1,1 0-1,-1 0 19,-2-2-291,-25-17-2253,-5-9 16</inkml:trace>
  <inkml:trace contextRef="#ctx0" brushRef="#br0" timeOffset="214969.067">3101 12571 7938,'2'9'4598,"13"7"-3547,-13-15-820,30 30 62,2-1 1,2-2 0,0-1-1,2-2 1,4 1-294,34 6 81,-76-33-82,-1 0-1,0 1 1,1-1-1,-1 1 1,1-1-1,-1 0 1,1 1-1,-1-1 1,1 0-1,-1 0 1,1 0-1,0 1 1,0-1-1,-1 0 1,1 0-1,0 0 1,0 1-1,0-1 1,0 0-1,0 0 1,0 0-1,0 0 1,0 1 0,0-1-1,0 0 1,0 0-1,1 0 1,-1 0-1,0 1 1,1-1-1,-1 0 1,0 0-1,1 1 1,-1-1-1,1 0 1,-1 1-1,1-1 1,0 0-1,-1 1 1,1-1-1,0 1 1,-1-1-1,1 1 1,0-1-1,-1 1 1,1 0-1,0-1 1,0 1-1,0 0 1,-1-1-1,1 1 1,0 0-1,0 0 1,0 0-1,0 0 1,-1 0-1,1 0 1,0 0-1,0 0 1,0 0-1,0 0 1,-1 1-1,1-1 1,0 0-1,0 0 1,0 1-1,-1-1 1,1 1 1,-70-84-470,-74-60-2498,54 60 702</inkml:trace>
  <inkml:trace contextRef="#ctx0" brushRef="#br0" timeOffset="215187.047">2859 12129 6441,'54'71'7518,"-27"-45"-7241,2-2 1,0 0-1,2-2 1,16 8-278,50 14 154,-95-44-181,-1 0 1,1-1-1,-1 1 0,1-1 0,-1 1 1,1-1-1,-1 0 0,0 1 0,1-1 1,-1 0-1,0 0 0,0 0 0,1 0 1,-1 0-1,0 0 0,0 0 0,0-1 1,0 1-1,-1 0 0,1-1 0,0 1 1,0 0-1,-1-1 0,1 1 0,-1-1 1,1 1-1,-1-1 0,0 1 0,1-1 1,-1 1-1,0-1 0,0 1 0,0-1 1,0 1-1,-1-1 0,1 1 0,0-1 1,0 1-1,-1-1 0,1 1 0,-1-1 1,0 1-1,1-1 0,-1 1 0,0 0 1,0-1-1,0 1 0,0 0 0,0 0 27,-24-47-5401,4 22 1907</inkml:trace>
  <inkml:trace contextRef="#ctx0" brushRef="#br0" timeOffset="216545.285">2996 12017 8570,'52'69'4381,"34"29"-3600,-51-59-427,2-10-102,-37-29-248,1 0 1,0 0 0,0 0 0,0 0-1,0-1 1,-1 1 0,1 0-1,0 0 1,0-1 0,0 1 0,-1-1-1,1 1 1,0 0 0,-1-1-1,1 0 1,0 1 0,-1-1 0,1 1-1,-1-1 1,1 0 0,-1 1-1,1-1 1,-1 0 0,1 1 0,-1-1-1,1 0 1,-1 0 0,0 0 0,0 1-1,1-1 1,-1 0 0,0 0-1,0 0 1,0 0 0,0 1 0,0-1-1,0 0 1,0 0 0,0 0-1,-1 0 1,1 0-5,-1-22-50,-1 0-1,-1-1 1,-1 1-1,-2 1 0,0-1 1,-1 1-1,-1 0 1,-1 0-1,-7-11 51,-76-128-1120,77 145 1069,15 22 326,18 35 411,-16-38-660,2 6 88,8 20 304,2-1 0,2-1 0,0 0 0,2-1 0,0 0 0,3-1-418,-21-24 17,1 0 0,0 1 0,0-1 0,0 0 1,0 0-1,0 0 0,0 0 0,0 0 0,1 0 0,-1 0 0,0 0 0,0-1 0,1 1 0,-1 0 0,1-1 0,-1 1 0,0-1 0,1 1 0,-1-1 0,1 0 1,-1 0-1,1 0 0,-1 0 0,1 0 0,-1 0 0,1 0 0,-1 0 0,1 0 0,-1-1 0,1 1 0,-1-1 0,1 1 0,-1-1 0,0 1 0,1-1 0,-1 0 1,0 0-1,0 0 0,1 1 0,-1-1 0,0 0 0,0-1 0,0 1 0,0 0-17,2-9 21,0 0 0,-1 0 0,-1-1 0,0 1 0,0 0-1,-1-1 1,0 1 0,0 0 0,-2-1 0,1 1 0,-2-4-21,0-8-29,-27-162-708,27 152 416,3 32 315,0 0 0,1 1 0,-1-1 1,0 0-1,0 0 0,1 1 0,-1-1 1,0 0-1,0 0 0,1 0 0,-1 0 1,0 1-1,1-1 0,-1 0 1,0 0-1,1 0 0,-1 0 0,0 0 1,1 0-1,-1 0 0,0 0 0,1 0 1,-1 0-1,1 0 0,-1 0 0,0 0 1,1 0-1,-1 0 0,0 0 1,1 0-1,-1-1 0,0 1 0,0 0 1,1 0-1,-1 0 0,0 0 0,1-1 1,-1 1-1,0 0 0,0 0 1,1-1-1,-1 1 0,0 0 0,0 0 1,0-1-1,1 1 0,-1 0 0,0-1 1,0 1-1,0 0 0,0-1 0,0 1 1,0 0-1,0-1 0,0 1 1,0 0-1,0-1 0,0 1 0,0 0 1,0-1-1,0 1 0,0 0 0,0-1 6,22 30 39,-19-24-49,12 16 80,51 55 453,-66-75-512,1-1 1,0 1 0,-1-1-1,1 1 1,0-1 0,-1 1 0,1-1-1,0 1 1,0-1 0,0 0-1,-1 1 1,1-1 0,0 0 0,0 0-1,0 0 1,0 0 0,-1 0-1,1 0 1,0 0 0,0 0 0,0 0-1,0 0 1,0 0 0,-1 0-1,1 0 1,0-1 0,0 1 0,0 0-1,-1-1 1,1 1 0,0-1-1,0 1 1,-1 0 0,1-1 0,0 0-1,-1 1 1,1-1 0,-1 1-1,1-1 1,-1 0 0,1 1 0,-1-1-1,1 0 1,-1 0 0,1 0-12,11-42 305,-11 38-295,14-117 310,-14 123-320,-1 0-1,0-1 0,1 1 0,-1-1 1,1 1-1,-1 0 0,1-1 0,-1 1 1,1-1-1,0 0 0,-1 1 0,1-1 1,-1 1-1,1-1 0,0 0 0,-1 1 0,1-1 1,0 0-1,0 0 0,-1 0 0,1 1 1,0-1-1,0 0 0,-1 0 0,1 0 1,0 0-1,0 0 0,-1 0 0,1-1 1,0 1-1,0 0 0,-1 0 0,1 0 0,0-1 1,-1 1-1,1 0 0,0-1 0,-1 1 1,1-1-1,-1 1 0,1 0 0,0-1 1,-1 0-1,1 1 0,-1-1 0,1 1 0,-1-1 1,0 1-1,1-1 0,-1 0 0,0 1 1,1-1-1,-1 0 0,0 0 1,51 119-11,-41-89 71,1-1 0,2 0 1,0-1-1,2 0 1,18 23-61,-33-49 7,1 0 0,-1 0 0,1 0 0,-1 0 0,1-1 0,-1 1 0,1 0 0,-1 0 0,1-1 0,0 1 0,0-1 0,-1 1 0,1 0 0,0-1 0,0 1 0,0-1 0,-1 0 0,1 1 0,0-1 0,0 0 0,0 1 0,0-1 0,0 0 0,0 0 0,0 0 0,0 0 0,-1 0 0,1 0 0,0 0 0,0 0 0,0 0 0,0 0 0,0 0 0,0-1 0,0 1 0,0 0 0,0-1 0,0 0-7,17-34 277,-12 1-178,-2 1 0,-1-1 0,-1 0 0,-3 0 0,-1-8-99,1-12 46,0-34-59,2 89 11,-1-1 0,0 0 1,0 1-1,1-1 0,-1 0 1,0 0-1,0 1 0,1-1 1,-1 0-1,0 0 0,0 0 1,1 1-1,-1-1 0,0 0 1,1 0-1,-1 0 0,0 0 1,1 0-1,-1 0 0,1 1 1,-1-1-1,0 0 0,1 0 1,-1 0-1,0 0 0,1 0 1,-1-1-1,0 1 0,1 0 1,-1 0-1,0 0 0,1 0 1,-1 0-1,0 0 0,1 0 1,-1-1-1,0 1 0,1 0 1,-1 0-1,0-1 0,0 1 1,1 0-1,-1 0 0,0-1 1,0 1-1,1 0 0,-1 0 1,0-1-1,0 1 0,0 0 1,0-1-1,1 1 0,-1 0 1,0-1-1,0 1 0,0-1 2,36 110-68,-1-26 102,-34-82-34,-1 0 0,0 0 0,0 1 0,1-1 1,-1 0-1,0 0 0,1 0 0,-1 1 0,1-1 0,0 0 0,-1 0 1,1 0-1,0 0 0,0 0 0,-1 0 0,1 0 0,0 0 1,0-1-1,0 1 0,0 0 0,0 0 0,0-1 0,1 1 0,-1-1 1,0 1-1,0-1 0,0 1 0,0-1 0,1 0 0,-1 1 1,0-1-1,1 0 0,-1 0 0,0 0 0,0 0 0,1 0 1,-1 0-1,0-1 0,0 1 0,1 0 0,-1-1 0,0 1 0,0 0 1,0-1-1,0 0 0,1 1 0,-1-1 0,0 0 0,0 1 1,0-1-1,0 0 0,0 0 0,-1 0 0,1 0 0,0 0 0,0 0 1,-1 0-1,1 0 0,0 0 0,-1-1 0,7-16 8,-2-1 0,0 1 0,-1-1 0,-1 0 0,-1-1 1,0 1-1,-2-1-8,2-4 12,7-161 90,-3 158-122,2 28-6,17 77-34,-9-4 57,-10-41 38,2 0 1,1 0 0,2-1-1,3 6-35,-14-38 1,21 36 57,-21-36-55,1 1-1,-1 0 1,1-1 0,-1 1-1,1-1 1,-1 1 0,1-1-1,0 1 1,-1-1 0,1 1-1,0-1 1,-1 1 0,1-1-1,0 0 1,0 0 0,-1 1-1,1-1 1,0 0 0,0 0-1,-1 0 1,1 0 0,0 0-1,0 0 1,0 0 0,-1 0-1,1 0 1,0 0 0,0 0-1,-1 0 1,1-1 0,0 1-1,0 0 1,-1-1 0,1 1-1,0 0 1,-1-1 0,1 1-1,0-1 1,-1 1 0,1-1-1,-1 1 1,1-1 0,0 0-1,-1 1 1,0-1 0,1 1-1,-1-1-2,26-78 140,-5-126 50,-17 191-249,1 34 25,-5-17 36,2 5-9,3 17 12,1-1 1,0 0-1,2 0 0,1 0 1,5 9-6,-13-31 0,-1-1 0,1 1-1,-1-1 1,1 1 0,0 0 0,-1-1 0,1 1-1,0-1 1,0 0 0,0 1 0,0-1 0,0 0-1,0 0 1,1 1 0,-1-1 0,0 0 0,1 0 0,-1 0-1,0 0 1,1-1 0,-1 1 0,1 0 0,0-1-1,-1 1 1,1-1 0,-1 1 0,1-1 0,0 0-1,-1 0 1,1 0 0,0 1 0,-1-2 0,1 1 0,0 0-1,-1 0 1,1 0 0,0-1 0,-1 1 0,1-1-1,-1 0 1,1 1 0,-1-1 0,1 0 0,3-4 4,-1-1 0,0 0 0,0 0 1,-1 0-1,0 0 0,0-1 0,0 1 0,-1-1 1,0 0-1,0-2-4,1 0 6,38-163 113,-41 168-117,0 2-3,0 1-1,0-1 1,0 0 0,0 1-1,0-1 1,0 0-1,1 1 1,-1-1 0,0 0-1,1 1 1,-1-1-1,1 1 1,0-1 0,0 1-1,-1-1 1,1 1-1,0-1 1,0 1 0,0 0-1,0 0 1,1-1-1,-1 1 1,0 0 0,0 0-1,1 0 1,-1 0-1,1 0 1,-1 1 0,1-1-1,-1 0 1,1 1-1,-1-1 1,1 1 0,0-1-1,-1 1 1,1 0-1,-1-1 1,1 1 0,0 0 1,31 50-55,-30-42 50,77 234 122,-45-181-4,-34-61-110,0 0 0,-1 0-1,1 1 1,0-1 0,0 0-1,0 0 1,-1 0 0,1 0-1,0 0 1,0 0 0,-1 0-1,1 0 1,0 0 0,0-1-1,0 1 1,-1 0 0,1 0-1,0-1 1,-1 1 0,1 0-1,0-1 1,-1 1 0,1-1-1,0 1 1,-1-1 0,1 1 0,-1-1-1,1 1 1,-1-1 0,1 0-1,-1 1 1,1-1 0,-1 0-1,0 1 1,1-1 0,-1 0-1,0 0 1,0 1 0,1-1-1,-1 0 1,0 0 0,0 1-1,0-1 1,0 0 0,0 0-1,0 0 1,0 1 0,0-1-1,-1-1-2,2-1 11,21-154 173,-12 58-127,-6 77-94,0 21 13,26 105-47,-21-55 74,-8-47-4,2 11 4,0 0 0,1 0-1,0 0 1,1 0 0,0-1 0,1 0-1,1 0 1,0 0-3,-7-12 1,1 1-1,-1-1 1,0 1-1,1 0 1,-1-1-1,1 1 1,-1-1-1,0 1 1,1-1 0,-1 1-1,1-1 1,0 1-1,-1-1 1,1 0-1,-1 1 1,1-1-1,0 0 1,-1 1-1,1-1 1,-1 0 0,1 0-1,0 0 1,-1 0-1,1 1 1,0-1-1,0 0 1,-1 0-1,1 0 1,0 0 0,-1-1-1,1 1 1,0 0-1,-1 0 1,1 0-1,0 0 1,-1-1-1,1 1 1,-1 0-1,1-1 1,0 1 0,-1 0-1,1-1 1,-1 1-1,1-1 1,-1 1-1,1-1 1,-1 1-1,1-1 1,-1 1 0,0-1-1,1 0 1,-1 0-1,17-39 38,20-190 92,-32 197-140,-5 33 9,0-1 0,-1 1 0,1 0 0,0 0 0,0-1 0,0 1 0,0 0 0,0 0 1,0-1-1,0 1 0,0 0 0,0 0 0,0-1 0,0 1 0,0 0 0,0 0 0,0-1 0,0 1 0,0 0 0,0-1 1,0 1-1,0 0 0,0 0 0,0-1 0,0 1 0,1 0 0,-1 0 0,0-1 0,0 1 0,0 0 0,0 0 1,1 0-1,-1-1 0,0 1 0,0 0 0,0 0 0,1 0 0,-1 0 0,0 0 0,0-1 0,1 1 0,-1 0 1,0 0-1,0 0 0,1 0 0,-1 0 0,0 0 0,0 0 0,1 0 0,-1 0 0,0 0 0,1 0 0,-1 0 1,0 0-1,0 0 0,1 0 0,-1 0 0,0 0 0,0 0 0,1 0 0,-1 1 0,0-1 0,0 0 0,1 0 1,-1 0-1,0 0 0,0 0 0,0 1 0,1-1 0,-1 0 1,8 19-35,-7-17 35,16 50-41,-11-30 45,1-1 0,1 1 0,1-2 0,1 1 0,0-2 0,4 5-4,-13-23 0,-1 0 0,1 0 0,-1-1 0,1 1 0,-1 0 0,1 0 0,-1 0 0,1-1 0,0 1 0,0 0 0,-1 0-1,1-1 1,0 1 0,0-1 0,0 1 0,-1-1 0,1 1 0,0-1 0,0 0 0,0 1 0,0-1 0,0 0 0,0 1 0,0-1 0,0 0 0,0 0 0,0 0 0,0 0 0,0 0 0,0 0 0,0-1 0,0 1 0,0 0 0,0 0 0,0-1 0,0 1 0,0 0 0,0-1 0,20-33 6,-13 5 9,-2 0 0,-2-1 0,0 1 0,-2-1 1,-1 0-1,-4-28-15,4 46-9,2 16-30,4 21-11,37 205 92,-34-201-24,-10-30-17,0 1 0,-1-1 1,1 1-1,0 0 0,0-1 0,0 1 0,0 0 0,0-1 0,0 1 0,0 0 0,0-1 0,0 1 0,0-1 0,0 1 0,0 0 0,0-1 0,0 1 0,0-1 0,0 1 0,0 0 0,1-1 0,-1 1 1,0 0-1,0-1 0,0 1 0,1 0 0,-1-1 0,0 1 0,0 0 0,1 0 0,-1-1 0,0 1 0,0 0 0,1 0 0,-1 0 0,0-1 0,1 1 0,-1 0 0,1 0 0,-1 0 0,0 0 0,1 0 1,-1-1-1,0 1 0,1 0 0,-1 0 0,1 0 0,-1 0 0,0 0 0,1 0 0,-1 0 0,0 1 0,1-1 0,-1 0 0,1 0 0,-1 0 0,0 0 0,1 0 0,-1 1-1,0-2 1,2-25 30,-2 0 0,-1-1 1,-1 1-1,-1-1 0,-3-7-31,1 10 15,2 18-44,4 19 7,39 160-1193,-37-143-2110,-9-16 77</inkml:trace>
  <inkml:trace contextRef="#ctx0" brushRef="#br0" timeOffset="218464.732">4903 13457 8226,'16'-2'5129,"21"-26"-4724,-36 28-331,155-149 955,-86 59-563,-64 79-442,1-1-1,0 1 1,1 1 0,0 0 0,1 0 0,0 0-1,1 1 1,0 0 0,0 1 0,1 0-1,0 1 1,0 0 0,11-5-24,181-25 727,-187 31-671,-2 0 1,1 0-1,-1-2 1,0 1-1,0-2 1,-1 0-1,0-1 0,-1 0 1,0-1-1,-1 0 1,0-1-1,5-7-56,-14 17 15,-2 0-3,1 1-1,0-1 1,0 0 0,1 0-1,-1 1 1,0-1 0,0 1-1,1-1 1,-1 1 0,1 0-1,-1-1 1,1 1 0,0 0-1,0 0 1,-1 0 0,1 0-1,0 0 1,0 1 0,0-1-1,0 1 1,0-1 0,0 1-1,0-1 1,0 1-1,0 0 1,0 0 0,0 0-1,0 0 1,0 1 0,0-1-1,1 1-11,17 12 209,-19-11-197,0 0 0,0-1 1,1 0-1,-1 1 0,1-1 1,-1 0-1,1 0 0,0 0 0,-1 0 1,1 0-1,0 0 0,0 0 1,-1-1-1,1 1 0,0-1 1,0 1-1,0-1 0,0 0 0,0 0 1,0 1-1,0-1 0,0-1 1,0 1-1,0 0 0,-1 0 0,1-1 1,0 1-1,0-1 0,0 0 1,0 1-1,0-1-12,3-4 17,-1 1-1,0-1 1,0 0 0,0 0 0,0 0-1,-1-1 1,0 1 0,0-1 0,0 0-1,-1 0 1,0 0 0,2-6-17,0-1 22,9-24 39,-10 25-51,1 0 0,0 0 0,1 1 0,0-1 0,0 1 0,1 0 0,1 1 1,0 0-1,0 0 0,1 0 0,1 0-10,-6 8-3,1 0 0,-1-1 0,1 1 0,0 1 0,0-1 0,0 0 0,0 1 0,0 0 0,0 0 1,0 0-1,0 0 0,1 1 0,-1 0 0,0-1 0,0 2 0,0-1 0,1 0 0,-1 1 0,0 0 0,3 0 3,55-2 185,-61 0-168,1 0 0,0 0-1,-1 0 1,1 0 0,0 0-1,-1-1 1,0 1 0,1-1-1,-1 1 1,0-1 0,0 1-1,1-1 1,-1 0 0,-1 0 0,1 1-1,0-1 1,0 0 0,-1 0-1,1 0 1,-1 0 0,1 0-1,-1 0-16,1-1 28,5-28 127,-1 0 1,-2 0-1,-1 0 1,-2-1-1,-1 1 0,-1-5-155,-17-178 562,17 208-501,-1 1 0,0 0 0,0 0 0,0 0 0,0 0 0,-1 1 0,0-1 0,0 1 0,0 0 0,0 0 0,-1 0 0,0 1 0,1 0 0,-1-1 0,-1 2 0,1-1 0,0 1 0,-6-2-61,-25-17 19,-61-44 12,86 57-9,0-1 0,-1 2 0,0 0 0,-1 0 1,1 1-1,-1 0 0,-1 1 0,1 1 0,-1 0 0,1 1 0,-1 1 0,-2-1-22,-106 33 671,-85-78-171,205 48-499,1 0 0,0 0 0,0 0 0,-1 0 0,1 0 0,0 0 0,0 0 0,-1 0 0,1 0-1,0 0 1,0 1 0,-1-1 0,1 0 0,0 1 0,0-1 0,0 1 0,0 0 0,0-1 0,-1 1 0,1 0 0,0 0-1,1-1 1,-1 1 0,0 0 0,0 0 0,0 0 0,0 0 0,1 0 0,-1 0 0,0 1 0,1-1 0,-1 0 0,1 0 0,0 0-1,-1 1 1,1-1 0,0 0 0,-1 0 0,1 1 0,0-1 0,0 0 0,0 0 0,0 1 0,1-1 0,-1 0 0,0 0-1,0 1 1,1-1 0,-1 0 0,1 0 0,-1 0 0,1 1 0,-1-1 0,1 0 0,0 0 0,-1 0 0,1 0 0,1 1-1,-2-3-1,0 1 0,-1 0 1,1 0-1,0 0 1,0 0-1,0-1 0,0 1 1,0 0-1,0 0 1,0 0-1,0-1 0,0 1 1,0 0-1,0 0 1,-1 0-1,1-1 0,0 1 1,0 0-1,0 0 0,1-1 1,-1 1-1,0 0 1,0 0-1,0 0 0,0-1 1,0 1-1,0 0 1,0 0-1,0 0 0,0-1 1,0 1-1,0 0 1,1 0-1,-1 0 0,0 0 1,0-1-1,0 1 1,0 0-1,1 0 0,-1 0 1,0 0-1,0 0 1,0 0-1,0 0 0,1-1 1,-1 1-1,0 0 1,0 0-1,0 0 0,1 0 1,-1 0-1,0 0 1,0 0-1,1 0 0,-1 0 1,0 0-1,0 0 0,0 0 1,1 0-1,-1 0 1,0 0-1,0 1 0,0-1 1,1 0-1,-1 0 1,0 0 0,-6-11-3807,5-14-324,-1-4-497</inkml:trace>
  <inkml:trace contextRef="#ctx0" brushRef="#br0" timeOffset="269636.524">4903 10368 9250,'-178'34'7491,"176"-33"-7476,0 0 0,0-1 1,0 1-1,0-1 0,0 1 1,0-1-1,0 0 0,-1 0 1,1 0-1,0 0 0,0 0 0,0 0 1,0 0-1,0-1 0,0 1 1,0-1-1,0 0 0,0 1 0,0-1 1,0 0-1,1 0 0,-1 0 1,0 0-1,1-1 0,-1 1 0,0 0 1,1-1-1,-1 1 0,1-1 1,0 0-1,0 1 0,-1-1 1,1 0-1,0 0 0,1 1 0,-1-1 1,0 0-1,0 0 0,1 0 1,-1 0-1,1 0 0,0 0 0,-1-1-15,2-12 16,1 0-1,1 1 1,0 0-1,0-1 1,2 1-1,0 0 1,0 1-1,1-1 1,1 1-1,4-6-15,-4 6 4,13-29 1,3 1-1,1 1 0,2 0 1,2 2-1,1 2 1,2 0-1,1 2 1,2 2-1,17-12-4,-28 28-3,1 2-1,0 0 0,1 2 1,1 1-1,0 1 1,0 1-1,1 1 1,0 1-1,11 0 4,59-9 5,1 5 1,60 3-6,-146 7 5,192-9 99,202 0 115,-87 32-56,-272-17-158,-1 3 0,0 1 0,-1 2 1,0 2-1,-1 3 0,30 14-5,-52-19 144,0 0-1,-1 2 1,-1 0-1,0 1 1,-1 1 0,0 1-1,-1 1 1,-1 0-1,-1 2 1,0 0-1,-2 0 1,0 1-1,7 15-143,8 23 656,-56-95 753,15 23-4069,-4 0 751</inkml:trace>
  <inkml:trace contextRef="#ctx0" brushRef="#br0" timeOffset="270042.272">6833 9521 8946,'41'-97'4552,"-33"85"-4499,0-1-1,1 1 1,1 0 0,-1 1 0,2 0-1,0 1 1,0 0 0,0 1-1,6-3-52,-14 10 62,0 0 0,1 0-1,-1 1 1,0-1-1,1 1 1,-1-1 0,1 1-1,0 1 1,-1-1-1,1 0 1,0 1 0,-1 0-1,1 0 1,0 0-1,0 0 1,-1 0 0,1 1-1,0 0 1,-1 0-1,1 0 1,-1 0 0,1 0-1,-1 1 1,1-1-1,-1 1 1,0 0 0,0 0-1,0 0 1,0 1-1,0-1 1,2 3-62,261 203 2434,-252-199-2376,-1 2 0,1 0 0,-2 0-1,0 1 1,0 1 0,-1 0 0,-1 0 0,0 1 0,-1 1 0,-1-1 0,0 2-1,-1-1 1,0 1 0,-1 0 0,-1 0 0,-1 0 0,0 1 0,-1 0 0,-1 0-1,0 7-57,-4 1 110,-1 0 0,-1-1 0,-2 1-1,0-1 1,-1 0 0,-2 0 0,0-1-1,-2 0 1,-10 16-110,-132 196 836,109-173-683,-296 402-68,215-309-3437,4-20-980</inkml:trace>
  <inkml:trace contextRef="#ctx0" brushRef="#br0" timeOffset="423545.49">11128 15557 4449,'-28'-19'7059,"19"-13"-5149,38-163-1133,-28 181-770,-1-1-1,0 0 1,-1 0 0,-1 1-1,-1-1 1,0 1 0,-1-1-1,0 1 1,-1 0 0,-3-6-7,-159-278 148,160 281-145,0 0 1,1 0-1,1-1 0,1 0 1,0 0-1,1 0 0,1 0 1,1-1-1,1 1 1,1-10-4,-5-56 8,0 42 8,-1-1-1,-3 1 0,-2 0 0,-1 1 0,-12-26-15,15 51 14,-1 1 0,-1 0-1,0 0 1,-1 1-1,0 0 1,-1 1 0,-1 1-1,0 0 1,-1 1 0,0 0-1,-1 1 1,0 0-1,0 2 1,-10-5-14,-1-1 21,1-2 1,1-1-1,1 0 0,-15-16-21,-41-77 77,38 44-43,-36-21 5,13 23-16,63 63-24,-1-1 0,1 1 1,1-1-1,-1 0 0,0 0 1,0 0-1,1 1 1,-1-1-1,1 0 0,-1 0 1,1 0-1,0 0 1,0 0-1,0 0 0,0 0 1,0 0-1,0 0 0,0 0 1,1 0-1,-1 0 1,1 0-1,-1 1 0,1-1 1,0 0-1,0 0 1,0 0-1,0 1 0,0-1 1,1-1 0,43-43-22,-39 41 22,23-20 6,1 1 0,1 2 0,1 1 0,0 1 0,2 2 0,0 1 0,16-4-6,-34 17-7,0 0 0,0 1 0,0 1 0,1 0 0,-1 1 0,0 1 0,1 0 0,-1 2 0,6 0 7,-19-1-1,123-14 6,-29 0-11,-91 14-4,1 0 0,-1 0-1,0 1 1,1 0 0,-1 0 0,0 1 0,0-1 0,-1 1 0,1 1 0,0-1 0,-1 1-1,0 0 1,0 0 0,0 0 0,0 1 0,-1 0 0,0 0 0,0 0 0,0 0-1,0 1 1,-1-1 0,0 1 0,0 0 0,0 1 10,50 62 11,-38-58-12,0-1 1,1-1-1,0-1 1,1 0-1,0-1 0,0-1 1,1-1-1,-1 0 1,1-1-1,0-1 1,12 1 0,60 14 11,-81-14-19,-1 1 0,1-1 0,-1 2 1,0-1-1,-1 1 0,1 0 0,-1 1 0,0-1 0,-1 2 0,1-1 0,-2 1 0,1-1 0,-1 2 0,0-1 1,0 0-1,0 4 8,19 26 5,55 59 56,2-18-25,-75-72-42,0 0 0,0 1-1,0 0 1,-1 0 0,0 1-1,-1-1 1,0 1 0,0 0-1,-1 0 1,0 1 0,-1-1-1,0 0 1,0 1 0,-1 0-1,0-1 1,-1 1 0,0 0-1,0-1 1,-2 4 6,3-3 7,0 12-4,2 0 1,0 0 0,2 0-1,0-1 1,1 1-1,2-2 1,0 1-1,1-1 1,1 0 0,2 3-4,131 182 30,-133-192-30,-8-10 0,2 3 1,-1-1 0,1 0 0,0 0 0,0 0-1,1 0 1,0-1 0,-1 0 0,1 0 0,1 0-1,-1 0 1,1-1 0,-1 0 0,1 0 0,0-1-1,1 1 0,-4-1 0,-1 0 0,1 1 0,-1-1-1,0 1 1,1-1 0,-1 1 0,-1 0-1,1 0 1,0 0 0,-1 0 0,1 0-1,-1 0 1,0 0 0,0 0 0,0 1-1,0-1 1,-1 0 0,1 1 0,-1-1-1,0 0 1,0 1 0,0-1 0,-1 0-1,1 1 1,-1-1 0,1 0 0,-1 1-1,0-1 1,-1 0 0,1 0 0,0 0-1,-2 1 1,0 7 5,0 0 2,0-1 1,-1 1-1,-1-1 0,1 1 0,-2-1 0,1-1 0,-2 1 1,1-1-1,-2 2-7,-31 30 59,-2-2 1,-2-1-1,-1-2 1,-2-3-1,-12 6-59,42-30 7,0 0-1,1 1 1,0 1-1,1 1 1,1 0-1,-1 0 1,2 1-1,0 1 1,-10 14-7,5 3 5,-2-2 1,-1 0-1,-1-1 0,-1-1 1,-2-1-1,-1-1 0,-22 17-5,32-31 6,9-8-5,1-1 1,0 1 0,1 0-1,-1 0 1,0 0 0,1 0 0,0 1-1,0 0 1,0 0 0,0 0-1,0 1 1,1-1 0,0 1-1,0-1 1,0 1 0,1 0 0,-1 1-1,1-1 1,0 0 0,1 0-1,-1 1 1,1-1 0,0 1-1,1 0 1,-1-1 0,1 1 0,0-1-1,0 1 1,1 1-2,2-1-220,-1 0 1,1-1-1,0 1 0,1-1 1,0 0-1,-1 0 0,2 0 1,-1 0-1,0-1 1,1 1-1,0-1 0,0-1 1,5 4 219,40 20-2185</inkml:trace>
  <inkml:trace contextRef="#ctx0" brushRef="#br0" timeOffset="430475.123">9478 15535 12963,'-32'-30'2768,"-6"-17"1225,20 17-3881,7 13-40,17 19-96,18 20-1048,16 19-1513,-10 3-1399</inkml:trace>
  <inkml:trace contextRef="#ctx0" brushRef="#br0" timeOffset="442591.386">11612 14067 3529,'-4'-39'3870,"21"-17"-2506,4 6 590,-22 50-1908,1-1 0,-1 1 1,1 0-1,0-1 0,-1 1 0,1 0 0,-1 0 1,1-1-1,-1 1 0,1 0 0,-1 0 0,1 0 1,-1 0-1,1-1 0,-1 1 0,1 0 0,-1 0 1,1 0-1,-1 0 0,1 0 0,-1 0 0,1 0 0,-1 1 1,1-1-1,-1 0 0,1 0 0,-1 0 0,1 0 1,-1 1-1,1-1 0,-1 0 0,1 1 0,-1-1 1,1 0-1,0 1 0,-1-1 0,1 0 0,-1 1 1,1-1-1,0 1 0,0-1 0,-1 0 0,1 1 1,0-1-1,0 1 0,-1-1 0,1 1 0,0-1 1,0 1-1,0 0-46,-5 7 14,0 1 1,1 0 0,1 0-1,-1 0 1,1 0 0,1 0 0,-1 1-1,2-1 1,-1 1 0,2 0-1,-1 0-14,-2 11 12,-1 20 2,3-28-16,0 0 0,-1 0 0,0-1 0,-1 1 0,0-1 0,-1 0 0,-5 10 2,5-13-1,0 0 0,0 1 0,0-1 0,1 0 0,1 1 0,0 0 0,0 0 0,0 0 0,2 1 1,0 38 14,2 0 0,2 0 0,3 0 0,1-1 0,8 20-13,-5-19 12,-3-7 7,2-1-1,2-1 1,12 26-20,30 74 108,-48-124-97,2 1 1,0-1-1,1 0 1,1 0-1,0-1 1,3 2-12,26 23 89,-35-37 390,-3-4 56,-2-6 296,1 17-509,-1-16-271,-9-37 214,7 4-236,1-1 0,2 1 0,2-1 0,6-29-29,-4 39 12,0 0 0,-2 0 0,-2 0 0,0 0 0,-2 0 0,-1 0 0,-2 0 0,-7-26-12,1 17-1,1 0-1,3-2 0,1 1 0,1-9 2,-15-93 19,21 95-13,-4 50-356,-3 15 335,1 0 0,1 0 0,1 0 0,0 1 0,2-1 0,0 0 0,1 2 15,-1 7-7,-23 288-15,18-233 35,4 1 1,3-1 0,10 60-14,-9-116 0,-2-17 1,1-1 0,0 1-1,0-1 1,1 0 0,0 0 0,1 1 0,0-1-1,0-1 1,1 1 0,-1 0 0,2-1-1,0 1 0,-1 3 66,-12-42-22,1-7-55,3-1 0,1 0 0,1 0 0,3-1-1,1 1 1,1 0 0,8-27 11,6-41 74,-4 1 0,-4-17-74,-3-10 24,-5 92-32,-4 34-185,2 77-126,-15 341 345,1-296-64,-2 29-65,24-49-3317,-2-74 826</inkml:trace>
  <inkml:trace contextRef="#ctx0" brushRef="#br0" timeOffset="444426.254">12098 15111 7258,'-20'-6'575,"15"5"-387,1 0-1,-1 0 0,1 0 1,0-1-1,0 1 1,-1-1-1,1 0 0,0 0 1,0 0-1,1-1 1,-1 1-1,0-1 0,1 0 1,0 0-1,0 0 1,0-1-1,0 1 0,0-1 1,0 0-1,0-2-187,-18-44 1100,21 50-1097,1 0 0,-1 0-1,0 0 1,1 1 0,-1-1-1,0 0 1,1 0 0,-1 0-1,1 0 1,-1 0 0,0 0-1,1 0 1,-1 0 0,0 0-1,1 0 1,-1 0 0,0-1-1,1 1 1,-1 0 0,0 0-1,1 0 1,-1 0 0,0 0-1,1-1 1,-1 1 0,0 0-1,1 0 1,-1 0 0,0-1-1,0 1 1,1 0 0,-1-1-1,0 1 1,0 0 0,0-1-1,0 1 1,1 0 0,-1 0-1,0-1 1,0 1 0,0-1-1,0 1 1,0 0 0,0-1-1,0 1 1,0 0-1,0-1 1,0 1 0,0 0-1,0-1 1,0 1 0,0 0-1,0-1 1,0 1 0,0 0-1,0-1 1,-1 1 0,1 0-1,0-1 1,0 1 0,0 0-1,-1-1 1,1 1 0,0 0-1,0 0 1,-1-1 0,1 1-1,0 0-2,24 20 23,27 55 53,257 407 118,-215-350-157,6-5 0,6-4 0,95 86-37,-76-97 182,-114-93-2432,-16-30 470</inkml:trace>
  <inkml:trace contextRef="#ctx0" brushRef="#br0" timeOffset="445007.98">11937 15781 4585,'-1'0'111,"0"0"0,0 0 0,1 0-1,-1 0 1,0 0 0,0 0 0,0 0 0,0 0 0,0 1-1,0-1 1,0 0 0,1 1 0,-1-1 0,0 0 0,0 1-1,0-1 1,1 1 0,-1-1 0,0 1 0,1-1 0,-1 1 0,0 0-1,1-1 1,-1 1 0,1 0 0,-1 0 0,1-1 0,-1 1-1,1 0 1,-1 0 0,1 0 0,0 0 0,0-1 0,-1 1-1,1 0 1,0 0 0,0 0 0,0 0 0,0 0 0,0 0 0,0 0-1,0 0 1,0-1 0,0 1 0,1 0 0,-1 0 0,0 0-1,1 0 1,-1 0 0,0-1 0,1 1 0,-1 0 0,1 0 0,-1-1-1,1 1 1,-1 0 0,1-1 0,0 1 0,-1 0 0,1-1-1,0 1-110,26 30 1382,-27-30-1338,1-1 0,-1 1 0,1-1 0,0 1 1,-1 0-1,1-1 0,0 1 0,0-1 0,-1 1 0,1-1 0,0 0 0,0 1 0,0-1 0,0 0 0,-1 0 0,1 1 0,0-1 0,0 0 0,0 0 0,0 0 0,0 0 0,0 0 0,0 0 0,-1 0 0,1-1 0,0 1 0,0 0 0,0 0 0,0-1 0,0 1 0,-1 0 0,1-1 0,0 1 1,0-1-1,-1 1 0,1-1 0,0 0 0,-1 1 0,1-1 0,0 1 0,-1-2-44,5-6 227,0-1 1,-1 0-1,0-1 0,-1 1 1,0-1-1,0 1 1,-1-1-1,0 0 0,0-6-227,0 3 148,17-133 285,-7-1 0,-7-1 1,-7-35-434,10-41 61,-8 223-61,-1-1-2,1 0-1,0-1 0,0 1 1,0 0-1,0 0 0,0-1 1,0 1-1,1 0 1,-1 0-1,1 0 0,-1 0 1,1-1-1,0 1 0,0 0 1,0 0-1,0 0 1,0 0-1,1 1 0,-1-1 1,0 0-1,1 0 1,0 1-1,-1-1 0,1 1 1,0 0-1,0-1 0,-1 1 1,1 0-1,0 0 1,1 0 2,53 16-109,5 8-95,0 3-1,-2 2 1,43 29 204,78 56-4100,-156-98 3152,86 54-2875</inkml:trace>
  <inkml:trace contextRef="#ctx0" brushRef="#br0" timeOffset="445710.888">13231 16645 6729,'4'-11'1999,"18"-35"2827,-13 41-4002,-2 30-688,-22 122-78,9-109-43,2 0 0,1 1 0,2-1 0,2 1 0,1 0-1,2-1 1,2 0 0,2 4-15,48 108 135,-56-150-131,0 0-1,-1 0 1,1 0 0,0 0-1,0 0 1,0 0 0,0 0-1,-1 0 1,1 0 0,0 0-1,0 0 1,0 1 0,0-1-1,0 0 1,0 0 0,-1 0-1,1 0 1,0 0 0,0 0-1,0 1 1,0-1 0,0 0-1,0 0 1,0 0 0,0 0-1,0 1 1,0-1 0,0 0-1,0 0 1,0 0 0,0 0-1,0 1 1,0-1 0,0 0-1,0 0 1,0 0 0,0 0-1,0 1-3,-19-21-299,11 11-140,-23-23-1969,-8-12-17</inkml:trace>
  <inkml:trace contextRef="#ctx0" brushRef="#br0" timeOffset="445932.89">12849 16751 8154,'-3'-2'322,"0"1"-144,0 1 1,1-1-1,-1 0 0,0 0 1,1-1-1,-1 1 1,0 0-1,1-1 1,0 0-1,-1 1 1,1-1-1,0 0 1,0 0-1,0 0 0,0-1 1,0 1-1,0 0 1,1-1-1,-1 1 1,1-1-1,0 1 1,-1-1-1,1 0 1,1 0-1,-1 1 0,0-1 1,1 0-1,-1 0 1,1 0-1,0 0 1,0 0-1,0 0 1,0 0-1,0 1 0,1-1 1,0 0-1,-1 0 1,1 0-1,1-2-178,10-7 49,0 0 0,1 0-1,1 2 1,-1 0-1,2 0 1,-1 1 0,1 1-1,0 0 1,1 1-1,0 1 1,10-2-49,19-6 13,1 2-1,0 2 1,1 3-1,0 1 1,0 2 0,0 3-1,1 1 1,-1 2-1,18 5-12,-54-5-9,-2-2-707,0 1 1,0 1 0,0 0 0,-1 0 0,1 0-1,-1 1 1,1 1 0,-1-1 0,4 4 715,7 6-4092</inkml:trace>
  <inkml:trace contextRef="#ctx0" brushRef="#br0" timeOffset="446704.957">13556 17078 7618,'12'-58'7321,"-9"72"-6297,-1 12-944,-3-9-45,1 1-1,2-1 0,-1 0 1,2 1-1,0-1 0,1 0 0,1 0 1,1-1-1,0 0 0,6 10-34,-12-25 4,0 0 0,1 0 0,-1 0 0,1 0 0,-1 0 0,1 0 0,-1 0 0,1 0 0,-1 0 0,1 0 0,0-1 0,0 1 0,-1 0 0,1 0 0,0-1 0,0 1 0,0-1 0,0 1 0,0-1 0,0 1 0,0-1 0,0 1 0,0-1 0,0 0 0,0 1 0,0-1 0,0 0 0,0 0 0,0 0 0,0 0 0,0 0 0,1 0 0,-1 0 0,0 0 0,0-1 0,0 1 0,0 0 0,0-1 0,0 1 0,0-1 0,0 1 0,0-1 0,0 1 0,-1-1 0,1 1 0,0-1 0,0 0 0,0 0 0,-1 1 0,1-1 0,0 0 0,-1 0 0,1 0 0,-1 0 0,1 0 0,-1 0 0,1 0 0,-1 0 0,1 0 0,-1 0 0,0 0 0,0 0-4,11-23 59,-1 0 0,-2 0 0,0-1 0,-1 0 0,-2-1-1,-1 1 1,0-7-59,5-155 283,-8 187-279,0-1 1,0 1-1,0 0 1,-1 0-1,1 0 1,0 0-1,0 0 1,0 0-1,0 0 0,0 0 1,0 0-1,0 0 1,0 0-1,0 1 1,0-1-1,0 0 0,0 1 1,0-1-1,0 1 1,-1-1-1,1 1 1,0-1-1,0 1 0,0-1 1,-1 1-1,1 0 1,0-1-1,-1 1 1,1 0-1,-1 0 0,1 0 1,-1 0-1,1-1 1,-1 1-1,1 0 1,-1 0-1,0 1-4,10 7 3,11 7-21,1-2 1,0 0-1,1-1 1,0-2-1,1 0 1,0-1-1,22 5 18,-42-14-42,0 0 1,0 0-1,0-1 0,0 1 1,0-1-1,1 0 1,-1 0-1,0 0 0,0 0 1,0-1-1,1 0 0,-1 0 1,0 0-1,0 0 0,0-1 1,-1 1-1,1-1 0,0 0 1,-1 0-1,1-1 1,-1 1-1,1-1 0,-1 0 1,0 1-1,0-1 0,0-1 1,-1 1-1,1 0 0,-1-1 1,0 1-1,2-4 42,1-25-82,-5 31 83,0 1 0,0-1-1,0 1 1,0-1 0,0 1 0,0-1-1,0 1 1,0-1 0,-1 0 0,1 1 0,0-1-1,0 1 1,0-1 0,-1 1 0,1-1-1,0 1 1,-1 0 0,1-1 0,0 1-1,-1-1 1,1 1 0,0 0 0,-1-1 0,1 1-1,-1 0 1,1-1 0,-1 1 0,1 0-1,-1 0 1,1-1 0,-1 1 0,1 0-1,-1 0 1,1 0 0,-1 0 0,1 0 0,-1 0-1,0 0 1,1 0 0,-1 0 0,1 0-1,-1 0 1,1 0 0,-1 0 0,1 0 0,-1 0-1,1 0 1,-1 1 0,1-1 0,-1 0-1,1 0 1,-1 1 0,1-1 0,-1 0-1,1 1 1,0-1 0,-1 1 0,1-1-1,-9 7 29,1 1 1,0 0-1,0 0 1,1 0-1,0 1 1,1 0-1,0 1 1,0-1 0,1 1-1,0 0 1,1 1-1,0-1 1,0 1-1,1 0-29,-1 0 35,0 1-1,0-1 1,1 1-1,1 0 1,0-1-1,0 1 1,1 0-1,1 0 1,0 0-1,0 1 1,2-1-1,-1-1 1,1 1-1,1 0 1,0 0-1,1-1 1,2 4-35,-5-13 5,1-1 1,0 1-1,0 0 1,0 0-1,0-1 1,0 1-1,1-1 1,-1 0-1,0 0 1,1 0-1,-1 0 1,1 0 0,-1 0-1,1-1 1,-1 1-1,1-1 1,0 0-1,-1 1 1,1-1-1,-1 0 1,1-1-1,0 1 1,-1 0-1,1-1 1,-1 1-1,1-1 1,-1 0-1,1 0 1,-1 0-1,0 0 1,1-1-1,-1 1 1,0 0-1,0-1 1,0 0-1,0 1 1,0-1-1,0 0 1,0 0-1,0-2-5,13-10 37,0 0 0,-1-2 0,-1 0-1,0 0 1,-2-1 0,0-1 0,0 0 0,-2 0-1,0-1 1,-1 0 0,-2-1 0,1 0 0,2-19-37,16 79 484,-18-37-479,-1 1 0,1-1 0,0 0 0,1-1 0,-1 1 0,0-1 0,1-1 0,-1 0 0,1 0 0,0 0 0,-1-1-1,1 0 1,0 0 0,-1-1 0,1 0 0,-1 0 0,1-1 0,1-1-5,3 0-128,-1-2 1,1 1-1,-1-1 0,0-1 0,-1 0 0,0-1 1,0 0-1,0 0 0,-1-1 0,0 0 0,0-1 0,1-2 128,29-25-1981,-6 9-953,1-4 356</inkml:trace>
  <inkml:trace contextRef="#ctx0" brushRef="#br0" timeOffset="447072.37">14741 16720 6225,'0'-1'239,"0"0"0,0 0-1,-1 0 1,1 0 0,0 0-1,-1 1 1,1-1 0,-1 0 0,1 0-1,-1 0 1,1 0 0,-1 0-1,0 1 1,1-1 0,-1 0-1,0 0 1,0 1 0,1-1 0,-1 1-1,0-1 1,0 0 0,0 1-1,0 0 1,0-1 0,0 1-1,0 0 1,0-1 0,0 1-1,0 0 1,0 0 0,0 0 0,0 0-1,0 0 1,0 0 0,0 0-1,0 0 1,0 0 0,0 0-1,0 1-238,-43 12 2407,28-4-2275,0 0 0,1 0 1,0 2-1,1 0 0,0 1 0,0 0 0,1 1 0,1 0 1,0 1-1,1 0 0,-2 6-132,12-19-1,0 0 1,0 0-1,0 0 1,0 0-1,0 0 0,1 0 1,-1 0-1,0 0 1,1 0-1,-1 0 1,1 0-1,-1 1 0,1-1 1,-1 0-1,1 0 1,0 1-1,0-1 1,0 0-1,0 0 0,0 1 1,0-1-1,0 0 1,0 1-1,0-1 1,0 0-1,1 0 0,-1 1 1,1-1-1,-1 0 1,1 0-1,-1 0 0,1 0 1,0 0-1,-1 0 1,1 0-1,0 0 1,0 0-1,0 0 0,0 0 1,0 0-1,0 0 1,0-1-1,0 1 1,0 0-1,0-1 0,0 1 1,0-1-1,1 1 1,-1-1 0,7 2-20,0-1 0,1-1-1,-1 0 1,0 0 0,1 0 0,-1-1 0,0-1 0,0 1 0,1-1-1,-1 0 1,6-3 20,4-1-17,1 1 5,-13 2 10,0 0 0,0 0 0,0 1 1,1 0-1,-1 0 0,1 1 0,0-1 1,-1 2-1,1-1 0,0 1 0,0-1 0,-1 2 1,1-1-1,0 1 0,-1 0 0,1 1 1,0-1-1,-1 1 0,0 0 0,1 1 1,-1 0-1,0 0 0,0 0 0,-1 1 1,1 0-1,-1 0 0,5 4 2,-7-4-4,0 0 0,0 1 0,0-1 0,-1 1 0,1 0 0,-1 0 0,0 0 0,-1 0 0,1 1 0,-1-1 0,0 0 0,0 1 0,-1-1 0,1 0-1,-1 1 1,0-1 0,-1 1 0,0-1 0,1 0 0,-2 1 0,1-1 0,0 0 0,-1 0 0,0 0 0,0 0 0,-1 0 0,0 0 0,1-1 0,-2 1 0,1-1 0,0 0 0,-1 0 0,0 0 0,0 0 0,-1 0 4,-85 44 229,36-27-335,39-15-2158,46-15-2299,8-4 150</inkml:trace>
  <inkml:trace contextRef="#ctx0" brushRef="#br0" timeOffset="447373.234">15178 16701 9874,'0'-11'3241,"-15"3"360,1 8-2433,4 7-1048,2-1-80,2 6-40,7 3 16,4 2-8,10 7-8,0 0 0,8 5 16,-5 3-56,-1 3-472,-9-8-248,-4-1 3024,-7-8-5897,-15-30 2785</inkml:trace>
  <inkml:trace contextRef="#ctx0" brushRef="#br0" timeOffset="447595.724">15136 16590 8834,'3'-12'2832,"-6"7"465,-4 4-2369,6 2-552,-2 1-223,6 4-137,2 0-361,5 4-2271,4 6-689,-1-4-816</inkml:trace>
  <inkml:trace contextRef="#ctx0" brushRef="#br0" timeOffset="447854.297">15475 16572 9330,'0'0'108,"0"0"-1,0 0 1,0 1-1,-1-1 1,1 0-1,0 0 1,0 0-1,-1 1 1,1-1 0,0 0-1,0 0 1,-1 0-1,1 0 1,0 0-1,0 0 1,-1 0-1,1 1 1,0-1 0,-1 0-1,1 0 1,0 0-1,-1 0 1,1 0-1,0 0 1,0 0-1,-1 0 1,1-1-1,0 1 1,-1 0 0,1 0-1,0 0 1,-1 0-1,1 0 1,0 0-1,0-1 1,-1 1-1,1 0 1,0 0 0,0 0-1,0-1 1,-1 1-1,1 0 1,0 0-1,0-1 1,0 1-1,0 0 1,-1 0 0,1-1-1,0 1 1,0 0-1,0 0 1,0-1-1,0 1 1,0-1-108,-59 47 428,-61 60-20,117-104-399,1 0 0,0 0 1,0 0-1,0 0 0,0 1 0,1-1 0,-1 1 0,1-1 0,-1 1 1,1 0-1,0-1 0,0 1 0,0 0 0,0 0 0,0 0 0,1 0 1,-1 0-1,1 0 0,0 0 0,0 0 0,0 0-9,28 4 5,-26-7-5,16-4 6,-1-1 0,1-1 0,-1 0 0,-1-1 0,1-1 0,-1 0 0,0-2-6,12-4 13,77-35 18,-104 48-31,0 1 1,0-1-1,0 1 0,0-1 1,-1 1-1,1 0 1,0-1-1,0 1 0,0 0 1,0 0-1,0 0 1,0-1-1,0 1 0,0 0 1,0 0-1,0 0 1,0 1-1,0-1 0,0 0 1,0 0-1,0 1 1,0-1-1,0 0 1,-1 1-1,1-1 0,0 1 1,0-1-1,0 1 1,0-1-1,-1 1 0,1 0 1,0-1-1,-1 1 1,1 0-1,0-1 0,-1 1 1,1 0-1,-1 0 1,1 0-1,-1 0 0,0 0 1,1-1-1,-1 1 1,0 0-1,1 0 0,-1 0 1,0 0-1,0 0 1,0 0-1,0 0 0,0 0 1,0 0-1,0 0 1,0 0-1,-1 0 0,1 0 1,0 0-1,0 0 1,-1 0-1,1 0 0,-1-1 1,1 1-1,-1 0 1,1 0-1,-1 0 0,0 0 0,-74 120 474,33-62-169,33-45-221,-19 49 296,40-70-414,3-14-714,-1 0 1,-1 0 0,-1-2 0,-1 1-1,-1-2 1,3-12 747,-8 24-627,23-63-2552</inkml:trace>
  <inkml:trace contextRef="#ctx0" brushRef="#br0" timeOffset="448646.675">15642 16374 5609,'0'-2'350,"1"1"-93,-1 0 1,1 0 0,-1-1 0,0 1-1,0 0 1,1 0 0,-1-1 0,0 1 0,0 0-1,0 0 1,0-1 0,0 1 0,-1 0-1,1 0 1,0 0 0,-1-1 0,1 1-1,0 0 1,-1 0 0,1 0 0,-1 0-1,0 0 1,1 0 0,-1 0 0,0 0 0,0 0-1,0 0 1,0 0 0,1 0 0,-1 0-1,0 1 1,-1-1 0,1 0 0,0 1-1,0-1 1,0 1 0,0-1 0,0 1-1,-1-1-257,-1 4 122,1 0-1,0 1 1,0-1-1,0 1 1,1-1-1,-1 1 0,1-1 1,0 1-1,0 0 1,0 0-1,0-1 1,1 1-1,-1 0 0,1 0 1,0 0-1,0 0 1,0 0-1,1-1 1,0 3-122,4 8 15,0 0 0,1-1 1,1 0-1,0 0 0,1 0 1,1-1-1,0 0 0,0 0 1,1-1-1,0-1 0,1 1 1,0-2-1,1 1 0,0-2 1,1 0-1,3 2-15,-13-7 0,0 0 0,0 0 0,0-1 0,0 1 0,1-1 1,-1 0-1,0 0 0,1 0 0,0 0 0,-1-1 0,1 1 0,0-1 0,0 0 0,0 0 0,0-1 0,0 1 0,0-1 1,0 0-1,0 0 0,0 0 0,0 0 0,0-1 0,0 1 0,0-1 0,0 0 0,-1-1 0,1 1 0,0 0 1,0-1-1,0-1 0,3-2 38,0-2 1,-1 1 0,1-1-1,-2 0 1,1-1 0,-1 1-1,0-1 1,0 0 0,-1 0-1,2-6-38,-5 18 5,0-1 0,0 1-1,0 0 1,1-1 0,-1 1-1,1-1 1,0 0-1,0 1 1,0-1 0,0 0-1,1 0 1,-1 0 0,1-1-1,0 1 1,-1 0 0,1-1-1,0 0 1,1 0-1,-1 0 1,0 0 0,1 0-1,-1-1 1,1 1 0,-1-1-1,1 0 1,0 0 0,-1-1-1,1 1 1,0-1-1,0 1 1,0-1 0,-1 0-1,1-1 1,0 1 0,0-1-1,0 0 1,-1 1 0,1-2-1,0 1 1,-1 0-1,1-1 1,-1 1 0,0-1-1,3-2-4,3-1 17,0-1 0,0 0 0,-1 0 0,1-1 0,-2 0 0,1-1-1,-1 1 1,0-1 0,-1-1 0,0 1 0,0-1 0,-1 0 0,0 0 0,0-1-1,-1 0 1,0 0 0,0-3-17,-4 12 6,1 1 1,-1 0-1,1 0 0,-1 0 1,0 0-1,1-1 0,-1 1 1,1 0-1,-1 0 0,1 0 0,-1 0 1,1 0-1,-1 0 0,1 0 1,-1 0-1,0 0 0,1 0 1,-1 0-1,1 1 0,-1-1 1,1 0-1,-1 0 0,1 0 0,-1 0 1,0 1-1,1-1 0,-1 0 1,1 1-1,-1-1 0,0 0 1,1 1-1,-1-1 0,0 0 0,0 1 1,1-1-1,-1 0 0,0 1 1,0-1-1,1 1 0,-1-1 1,0 1-1,0-1 0,0 0 0,0 1 1,0-1-1,0 1 0,0-1 1,0 1-1,0-1 0,0 1 1,0 0-7,9 10 36,-1-6-28,0 0 0,-1-1 0,2 0 0,-1 0 0,0-1 0,1 0 1,0-1-1,0 0 0,-1 0 0,1-1 0,0 0 0,0 0 0,1-1 1,-1 0-1,0-1 0,0 0 0,0-1 0,-1 1 0,1-2 0,0 1 1,-1-1-1,1-1 0,-1 1 0,0-1 0,0-1 0,0 0 0,-1 0 1,3-2-9,93-106 102,-100 110-100,0-1-1,0 1 1,0-1-1,0 1 0,1 0 1,0 0-1,-1 1 1,1-1-1,0 1 0,1 0 1,-1 0-1,0 0 1,0 0-1,1 1 0,-1 0 1,1 0-1,2 0-1,45-4 26,-41 69-26,-9-58-1,1-1 1,-1 1 0,1 0 0,0-1-1,0 0 1,1 0 0,0 0 0,0 0-1,0 0 1,0-1 0,1 0 0,0 0-1,0 0 1,0 0 0,0-1 0,0 0-1,1 0 1,-1 0 0,1-1-1,0 0 1,0 0 0,0 0 0,0-1-1,0 0 1,0 0 0,0 0 0,1-1-1,-1 0 1,0 0 0,0-1 0,5 0 0,4-1-18,0 0 0,0-1 0,-1 0 1,1-2-1,-1 1 0,0-2 1,0 0-1,0 0 0,-1-1 0,0-1 1,-1 0-1,1-1 0,-1-1 1,-1 1-1,0-2 0,-1 0 0,0 0 1,0-1-1,-1 0 0,0 0 1,-2-1-1,1 0 0,-1-1 0,-1 1 1,-1-1-1,0-1 0,0 1 1,-1-4 17,-4 21-902,0 2 704,0 0-1,0 0 1,0 0-1,-1 0 1,1 0-1,-1 0 1,0-1 0,-1 1-1,1 0 1,-1-1-1,0 1 1,0-1-1,-1 1 1,1-1-1,-2 2 199,-19 6-1684</inkml:trace>
  <inkml:trace contextRef="#ctx0" brushRef="#br0" timeOffset="448907.664">16313 15948 10682,'-6'-36'3161,"-2"7"592,10 9-2817,8 17-944,0 20-3681,-7 10 1081</inkml:trace>
  <inkml:trace contextRef="#ctx0" brushRef="#br0" timeOffset="453413.978">11723 14443 7001,'-50'-28'4108,"50"28"-4087,-1-1 1,1 0-1,-1 1 1,0-1-1,0 1 1,1-1-1,-1 1 0,0-1 1,0 1-1,1-1 1,-1 1-1,0 0 0,0 0 1,0-1-1,0 1 1,0 0-1,1 0 1,-1 0-1,0 0 0,0 0 1,0 0-1,0 0 1,0 0-1,0 0 1,1 1-1,-1-1 0,0 0 1,0 0-1,0 1 1,0-1-1,1 1 0,-1-1 1,0 1-1,0-1 1,1 1-1,-1-1 1,0 1-1,1-1 0,-1 1 1,1 0-1,-1-1 1,1 1-1,-1 0 0,1 0 1,-1 0-1,1-1 1,0 1-1,-1 0-21,-4 47 432,5-35-420,1 0-1,0 0 1,0 0-1,2-1 1,-1 1-1,2 0 1,0-1-1,0 0 1,1 0-1,0 0 1,1-1-1,1 0 1,0 0 0,0 0-1,1-1 1,0 0-1,1-1 1,0 0-1,5 3-11,-11-10 4,0 0 0,0-1 0,0 1 0,0-1-1,0 0 1,0 0 0,1 0 0,-1 0 0,1-1 0,-1 1 0,0-1 0,1 0 0,-1 0-1,1 0 1,-1 0 0,0-1 0,1 0 0,-1 1 0,0-1 0,1 0 0,-1-1 0,0 1-1,0 0 1,0-1 0,0 0 0,0 0 0,0 0 0,-1 0 0,1 0 0,0 0 0,-1-1-1,0 1 1,0-1 0,1 0 0,-1-1-4,3-3 24,-1 1 1,-1-1-1,1 0 1,-1-1-1,-1 1 0,1 0 1,-1-1-1,0 1 0,-1-1 1,0 0-1,0 0 0,-1 1 1,0-1-1,0 0 0,0 0 1,-1 0-1,-1 1 0,1-1 1,-3-6-25,4 14 13,0-1 0,0 0 1,0 1-1,0-1 0,1 0 0,-1 1 0,0-1 1,-1 0-1,1 1 0,0-1 0,0 0 1,0 1-1,0-1 0,0 1 0,-1-1 0,1 0 1,0 1-1,-1-1 0,1 1 0,0-1 0,-1 0 1,1 1-1,-1-1 0,1 1 0,-1-1 1,1 1-1,-1 0 0,1-1 0,-1 1 0,1 0 1,-1-1-1,1 1 0,-1 0 0,0-1 1,1 1-1,-1 0 0,0 0 0,1 0 0,-1 0 1,0 0-1,1 0 0,-1 0 0,0 0 1,1 0-1,-1 0 0,0 0 0,1 0 0,-1 0 1,0 0-1,1 1 0,-1-1 0,1 0 1,-1 0-1,0 1 0,1-1 0,-1 0 0,1 1 1,-1-1-1,1 1 0,-1-1 0,1 1 1,-1-1-1,1 1 0,0-1 0,-1 1 0,1-1 1,-1 1-1,1 0 0,0 0-13,1 19 58,0 1 0,2-1 0,1 1 0,0-1 0,2 0 0,5 14-58,-9-24 2,0 0 0,1 0 1,0 0-1,1 0 0,0 0 0,1-1 0,0 1 0,0-1 0,1-1 1,0 1-1,1-1 0,0 0 0,0 0 0,0-1 0,1 0 1,0 0-1,1-1 0,2 2-2,-8-7 1,0 0 1,-1 0-1,1 0 1,0 0-1,0 0 1,0-1-1,0 1 1,0-1-1,0 0 0,0 0 1,0 0-1,0 0 1,0-1-1,0 1 1,0-1-1,0 0 1,0 1-1,0-1 1,-1-1-1,1 1 1,0 0-1,-1-1 1,1 1-1,0-1 0,-1 0 1,0 0-1,0 0 1,1 0-1,-1 0 1,0-1-1,-1 1 1,1 0-1,0-1 1,-1 0-1,1 1 1,0-2-2,2-7 11,1 1 0,-1 0 1,-1-1-1,0 0 0,-1 1 1,0-1-1,0 0 0,-1-1 1,0 0-12,-1 2 12,1 0 1,-1 0 0,-1 0 0,0 0 0,0 0 0,-1 1 0,0-1-1,-1 0 1,0 1 0,0-1 0,-1 1 0,-1 0 0,1 0 0,-4-4-13,7 12 2,0 0 0,0 0 0,0 0 0,0 0 0,0 1 0,-1-1 0,1 0 0,0 1 0,0-1 0,-1 1 0,1-1 1,0 1-1,0 0 0,-1 0 0,1-1 0,-1 1 0,1 0 0,0 0 0,-1 0 0,1 0 0,0 0 0,-1 1 0,1-1 1,0 0-1,-1 1 0,1-1 0,0 1 0,0-1 0,-1 1 0,1 0 0,0-1 0,0 1 0,0 0 0,0 0 0,0 0 0,0 0 1,0 0-1,0 0 0,0 0 0,0 0 0,1 0 0,-1 0 0,0 0 0,1 1 0,-1-1 0,1 0 0,-1 0 0,1 1 1,0-1-1,0 0 0,-1 1 0,1-1 0,0 0 0,0 1 0,0-1 0,0 0 0,0 1-2,-4 33 2,0 1-1,3 0 1,1-1-1,1 1 1,4 19-2,-4-39 3,2 20 5,0-1-1,3 1 1,0-1 0,3 0 0,1 1-8,-10-36-1,-1 1 1,1-1-1,0 1 1,0-1-1,0 1 1,0-1-1,0 1 1,0-1 0,0 1-1,0-1 1,0 1-1,0-1 1,0 1-1,0 0 1,0-1-1,0 1 1,0-1 0,1 1-1,-1-1 1,0 1-1,0-1 1,1 0-1,-1 1 1,0-1-1,1 1 1,-1-1 0,0 1-1,1-1 1,-1 0-1,0 1 1,1-1-1,-1 0 1,1 1-1,-1-1 1,1 0 0,-1 0-1,1 0 1,-1 1-1,1-1 1,-1 0-1,1 0 1,-1 0-1,1 0 1,-1 0 0,1 0-1,0 0 1,-1 0-1,1 0 1,-1 0-1,1 0 1,-1 0-1,1 0 1,-1 0 0,1-1-1,-1 1 1,1 0-1,-1 0 1,1-1-1,-1 1 1,1 0-1,-1-1 1,0 1 0,1 0-1,-1-1 1,0 1-1,1-1 1,-1 1-1,0 0 1,1-1 0,-5-93 59,2 77-43,-5-23 13,-2 0 1,-2 1-1,-1 0 1,-2 1 0,-16-31-30,24 56 7,-1 0 0,0 1 1,0 0-1,-1 0 0,-1 1 1,0 0-1,0 1 0,-2-1-7,11 10 2,0 0-1,-1 1 1,1-1-1,0 0 1,-1 1-1,1-1 1,0 1-1,-1-1 0,1 1 1,-1-1-1,1 1 1,0-1-1,-1 1 1,1 0-1,-1-1 1,0 1-1,1-1 1,-1 1-1,1 0 1,-1 0-1,0-1 1,1 1-1,-1 0 0,1 0 1,-1 0-1,0 0 1,1 0-1,-1 0 1,0 0-1,1 0 1,-1 0-1,0 0 1,1 0-1,-1 0 1,0 0-1,1 0 0,-1 1 1,0-1-1,1 0 1,-1 0-1,1 1 1,-1-1-1,1 0 1,-1 1-1,1-1 1,-1 1-1,1-1 1,-1 1-1,1-1 1,-1 1-1,1-1 0,0 1 1,-1-1-1,1 1 1,0 0-1,-1-1 1,1 1-1,0-1 1,0 1-1,0 0 1,0-1-1,-1 1 1,1 0-2,0 44 27,0-43-28,8 66 17,3-1 1,3-1-1,17 50-16,-10-63 18,-20-69-4,-38-139 141,-44-114-155,67 227 15,-2 0 0,-1 0 0,-3 2 0,-7-10-15,26 71-116,71 383 35,-55-335 87,-7-66-33,-3-20 12,-5 17 15,12-92-26,-3 0 1,-4-25 25,-5 110 1,2-20 4,1-15 8,-2 0 1,-1-1 0,-2 1 0,-2 0-1,-2 0 1,-6-17-14,13 58-1,-1 0 1,0 0-1,0 0 0,0 1 0,0-1 1,0 0-1,0 0 0,0 0 1,0 0-1,0 0 0,0 0 1,-1 0-1,1 0 0,0 0 0,0 0 1,-1 0-1,1 0 0,-1 1 1,1-1-1,-1 0 0,1 0 0,-1 1 1,0-1-1,1 0 0,-1 0 1,0 1-1,0-1 0,1 1 1,-1-1-1,0 1 0,0-1 0,0 1 1,0 0-1,0-1 0,1 1 1,-1 0-1,0-1 0,0 1 0,0 0 1,0 0-1,0 0 0,0 0 1,0 0-1,0 0 0,0 0 1,0 0-1,0 1 0,0-1 0,0 0 1,0 0-1,0 1 0,1-1 1,-1 1-1,0-1 0,0 1 0,0-1 1,1 1-1,-1-1 0,0 1 1,0 0-1,1-1 0,-1 1 1,1 0-1,-1 0 0,1 0 0,-1-1 1,1 1-1,-1 1 1,-4 12-9,1 1 0,0 1 0,1-1 0,1 0 0,1 1 0,0 0 0,1-1 0,0 2 9,0-13 0,1 83-5,4 1 1,3-1-1,4 0 0,7 13 5,3-43-46,-11-61-6,12-72-46,-17 35 99,-1 0 0,-2 1 0,-2-1 0,-2 0 0,-2 0 0,-1 0 0,-4-13-1,-17-17-4,25 70 3,0 1 0,-1-1 0,1 1 0,0 0 0,0-1 0,-1 1 0,1-1 0,0 1 0,-1 0 0,1-1-1,-1 1 1,1 0 0,-1-1 0,1 1 0,0 0 0,-1 0 0,1 0 0,-1-1 0,1 1 0,-1 0 0,1 0 0,-1 0 0,1 0 0,-1 0 0,1 0 0,-1 0 0,1 0 0,-1 0 0,1 0 0,-1 0 0,1 0 0,-1 0-1,1 0 1,-1 0 0,1 1 0,-1-1 0,1 0 0,-1 0 0,1 1 0,-1-1 0,1 0 0,0 1 0,-1-1 0,1 0 0,-1 1 0,1-1 0,0 0 0,-1 1 0,1-1 0,0 1 0,0-1 0,-1 1 0,1-1 0,0 1 0,0-1-1,0 1 1,0-1 0,0 1 0,0-1 0,-1 1 0,1-1 0,0 1 1,-8 35-50,6 7 38,2 0 0,2 0 0,2-1-1,2 1 1,2-1 0,11 36 12,-16-60 1,2 1-1,0-1 1,1-1 0,1 1 0,1-1-1,0 0 1,1 0 0,1-1-1,0-1 1,2 0 0,5 6-1,22 1-68,-38-22 66,0 0 1,0 1-1,0-1 1,0 0-1,0-1 1,0 1 0,0 0-1,-1 0 1,1 0-1,0 0 1,0-1 0,0 1-1,0 0 1,0-1-1,-1 1 1,1-1-1,0 1 1,0-1 0,-1 1-1,1-1 1,0 0-1,-1 1 1,1-1-1,-1 0 1,1 1 0,-1-1-1,1 0 1,-1 0-1,1 0 1,-1 1 0,0-1-1,1 0 1,-1 0-1,0 0 1,0 0-1,1 0 1,-1 0 0,0 1-1,0-1 1,0 0-1,0 0 1,-1 0 0,1 0 1,0-9 4,-1 1 0,0-1 1,-1 1-1,0 0 1,0-1-1,-1 1 0,0 0 1,-1 1-1,1-1 1,-2-1-5,-1-3 9,-6-15 3,-1 0-1,-1 0 1,-1 2-1,-1 0 1,-2 1 0,0 0-1,-12-10-11,30 34-2,-1 0 1,0 0-1,0-1 0,0 1 0,0 0 0,1 0 0,-2 0 0,1 0 1,0 0-1,0 0 0,0 1 0,0-1 0,-1 0 0,1 0 1,0 1-1,-1-1 0,1 1 0,0-1 0,-1 1 0,1 0 1,-1-1-1,1 1 0,0 0 0,-1 0 0,1 0 0,-1 0 0,1 0 1,-1 1-1,1-1 0,-1 0 0,1 0 0,0 1 0,-1-1 1,1 1-1,0 0 0,-1-1 0,1 1 0,0 0 0,0 0 1,0 0-1,-1 0 0,1 0 0,0 0 0,0 0 0,0 0 0,1 0 1,-1 0-1,0 0 0,0 1 0,1-1 0,-1 0 0,0 1 1,1-1-1,0 0 0,-1 2 2,-4 22-7,1 0 0,1 0 1,2 0-1,0 0 0,1 1 1,4 18 6,-4-37 0,1 4-1,-1 2 0,0 0 1,1 0-1,0 0 1,1 0-1,0-1 0,1 1 1,1-1-1,0 0 1,1 0-1,0 0 0,0 0 1,3 1 0,-8-12-1,0-1 0,0 1 1,1-1-1,-1 1 0,0-1 1,0 1-1,1-1 0,-1 1 1,0-1-1,1 0 0,-1 1 0,1-1 1,-1 0-1,0 1 0,1-1 1,-1 0-1,1 1 0,-1-1 1,1 0-1,-1 0 0,1 0 0,-1 1 1,1-1-1,-1 0 0,1 0 1,0 0-1,-1 0 0,1 0 1,-1 0-1,1 0 0,-1 0 0,1 0 1,-1 0-1,1 0 0,-1 0 1,1-1-1,-1 1 0,1 0 1,-1 0-1,1-1 0,-1 1 0,1 0 1,-1 0-1,1-1 0,-1 1 1,0-1-1,1 1 0,-1 0 1,1-1-1,-1 1 1,9-31-20,-8-20 31,-1 1-1,-3 0 1,-3-1-1,-1 2 0,-3-1 1,-3-3-11,11 38 6,-2 1 0,0-1 1,-1 0-1,0 1 0,-1 0 1,-1 0-1,0 1 0,-1 0 1,0 0-1,-1 0 0,-3-3-6,11 16 0,1-1 0,-1 0-1,1 1 1,-1-1 0,1 1-1,-1-1 1,1 1 0,-1-1 0,1 1-1,-1-1 1,0 1 0,1-1-1,-1 1 1,0 0 0,1-1-1,-1 1 1,0 0 0,1 0 0,-1-1-1,0 1 1,0 0 0,1 0-1,-1 0 1,0 0 0,0 0 0,0 0-1,1 0 1,-1 0 0,0 0-1,1 1 1,-1-1 0,0 0-1,0 0 1,1 1 0,-1-1 0,0 0-1,1 1 1,-1-1 0,0 1-1,1-1 1,-1 1 0,1-1-1,-1 1 1,1-1 0,-1 1 0,1 0-1,-1-1 1,1 1 0,0 0-1,-1-1 1,1 1 0,0 0 0,-1 0 0,-6 42-18,11-10 23,1 0-1,1-1 1,2 1 0,1-1-1,1-1-4,5 19 2,100 296-2774,-81-258-197</inkml:trace>
  <inkml:trace contextRef="#ctx0" brushRef="#br0" timeOffset="455064.846">26899 9529 7490,'-2'-5'426,"2"3"-236,0 1-1,-1-1 1,1 1 0,0-1-1,-1 1 1,1 0-1,-1-1 1,1 1-1,-1-1 1,0 1-1,0 0 1,0 0-1,0-1 1,0 1-1,0 0 1,0 0 0,0 0-1,0 0 1,0 0-1,0 0 1,-1 0-1,1 1 1,0-1-1,-1 0 1,1 1-1,0-1 1,-1 1-1,1-1 1,-1 1 0,1 0-1,-1-1 1,0 1-190,-2 4 80,0-1 1,0 1 0,1-1-1,-1 1 1,1 1 0,-1-1-1,1 0 1,1 1 0,-1-1 0,1 1-1,0 0 1,0 0 0,0 0-1,0 0 1,1 1-81,-3 3 57,-8 28-35,0-1 0,3 1 0,1 1 0,1 0 1,2 0-1,2 0 0,2 0 0,1 0 0,2 1 0,2-1 1,2 9-23,-4-38 4,-1 0 1,1 1-1,0-1 0,1 0 1,0 0-1,0-1 1,1 1-1,0-1 1,1 1-1,0-1 1,0-1-1,5 6-4,-10-12-11,1-1 0,-1 1 1,1 0-1,0 0 0,-1-1 0,1 1 1,0-1-1,0 1 0,0 0 0,-1-1 1,1 1-1,0-1 0,0 0 0,0 1 1,0-1-1,0 0 0,0 1 0,0-1 0,0 0 1,0 0-1,0 0 0,0 0 0,0 0 1,0 0-1,0 0 0,-1 0 0,1 0 1,0-1-1,0 1 0,0 0 0,0-1 1,0 1-1,0 0 0,0-1 0,0 1 0,-1-1 1,1 0-1,0 1 0,0-1 0,-1 1 1,1-1-1,0 0 0,-1 0 0,1 1 1,-1-1-1,1 0 0,-1 0 0,1 0 1,-1 0-1,1 0 0,-1 0 0,0 1 0,0-1 1,1 0-1,-1 0 0,0 0 0,0 0 1,0 0-1,0 0 0,0 0 0,0 0 1,0 0-1,-1 0 0,1 0 0,0 0 1,0 0-1,-1 0 0,1 0 0,-1 0 0,1 0 11,-5-44-2508,-6-13 50</inkml:trace>
  <inkml:trace contextRef="#ctx0" brushRef="#br0" timeOffset="455346.727">26377 9561 7274,'-3'-4'2552,"7"-3"329,10-1-1881,20-10-312,14-8-216,23-21 80,8-7-104,17-12-24,-5 7-175,3-3-49,-11 18-120,-2 12 40,-17 14-224,-7 10 1680,-25 14-4961,-29 10 2017</inkml:trace>
  <inkml:trace contextRef="#ctx0" brushRef="#br0" timeOffset="456002.482">27082 9427 8098,'2'0'139,"-1"-1"1,0 1-1,0 0 1,0 0 0,0-1-1,1 1 1,-1 0-1,0 0 1,0 0-1,0 0 1,0 1 0,1-1-1,-1 0 1,0 0-1,0 1 1,0-1-1,0 1 1,0-1 0,0 1-1,0-1 1,0 1-1,0 0 1,0-1-1,0 1 1,0 0 0,0 0-1,0 0 1,-1 0-1,1 0 1,0 0-1,-1 0 1,1 0 0,0 0-1,-1 0 1,0 0-1,1 0 1,-1 0-1,0 0 1,1 1-140,15 52 66,-16-52 14,33 306 536,-28-257-407,3 0 1,3-1-1,4 9-209,3-20 603,-17-39-571,1 0 1,-1 0-1,0 0 0,0 0 0,1 0 1,-1 0-1,0-1 0,0 1 1,0 0-1,0-1 0,1 1 1,-1-1-1,0 1 0,0-1 0,0 0 1,0 1-1,0-1 0,0 0 1,0 0-1,0 0 0,-1 0 0,1 0 1,0 0-1,0 0 0,-1 0 1,1 0-1,0 0 0,-1 0 1,1 0-1,-1 0 0,0 0 0,1-1 1,-1 1-1,0 0 0,0 0 1,0 0-1,0-2-32,9-29 233,-2 0 0,-1 0-1,-2-1 1,-1 1 0,-2-1 0,-1 0 0,-2-13-233,1 24 38,0 0 1,-1 1-1,-2-1 1,0 1-1,-1 0 1,-1 0-1,0 1 1,-3-3-39,-1 10 164,6 21-27,7 21-46,-2-25-143,0-1 0,1 1 1,-1 0-1,1-1 1,0 1-1,0-1 0,1 1 1,-1-1-1,0 0 0,1 0 1,0 0-1,0 0 0,0-1 1,0 1-1,0-1 0,0 0 1,1 0-1,-1 0 0,1 0 1,0 0-1,-1-1 1,1 0-1,0 0 0,0 0 1,0 0-1,0 0 0,0-1 1,0 0-1,0 0 0,0 0 1,0 0-1,0 0 0,0-1 1,-1 0-1,1 0 1,0 0-1,0 0 0,0-1 1,-1 1-1,1-1 52,11-7-437,0-1 0,0 0-1,-1-1 1,-1 0 0,0-1 0,4-6 437,33-28-352,-62 97 657,7-38-246,1 1 1,1 0-1,0 0 0,1 0 1,0 0-1,1 0 0,1 0 1,0 0-1,1 0 1,1 0-1,0 0 0,3 8-59,-5-21 11,0 1 0,1-1 0,-1 1 1,1-1-1,-1 0 0,1 1 0,0-1 0,-1 1 0,1-1 0,0 0 0,0 0 0,0 1 0,0-1 0,0 0 0,0 0 0,1 0 1,-1 0-1,0 0 0,0-1 0,1 1 0,-1 0 0,1 0 0,-1-1 0,0 1 0,1-1 0,-1 1 0,1-1 0,-1 0 0,1 0 1,0 1-1,-1-1 0,1 0 0,-1 0 0,1-1 0,-1 1 0,1 0 0,-1 0 0,1-1 0,-1 1 0,1-1 0,-1 1 0,1-1 1,-1 0-1,0 0 0,1 1 0,-1-1 0,0 0 0,0 0 0,1-1-11,9-8 87,-1-1-1,0 0 1,-1 0 0,0-1 0,-1-1-1,-1 1 1,4-8-87,51-68 264,-62 88-264,0-1 1,1 1-1,-1-1 1,0 1-1,1 0 1,-1-1-1,0 1 1,1 0-1,-1-1 1,1 1 0,-1 0-1,0-1 1,1 1-1,-1 0 1,1 0-1,-1 0 1,1-1-1,-1 1 1,1 0-1,-1 0 1,1 0-1,-1 0 1,1 0-1,-1 0 1,1 0-1,-1 0 1,1 0-1,-1 0 1,1 0-1,-1 0 1,1 0-1,-1 1 1,1-1-1,-1 0 1,1 0-1,-1 0 1,0 1-1,1-1 1,-1 0-1,1 1 1,-1-1 0,0 0-1,1 1 1,-1-1-1,0 0 1,1 1-1,-1-1 1,0 1-1,0-1 1,1 1-1,-1-1 1,0 0-1,0 1 1,0-1-1,0 1 1,1-1-1,-1 1 0,6 33 37,-6-29-24,2 20 21,-1-13-12,-1 0-1,2 1 1,0-1 0,0 0-1,1 0 1,0-1 0,1 1-1,1-1 1,4 9-22,-8-18 4,0-1 0,0 0 0,0 0 0,0 0-1,0 0 1,0 0 0,0 0 0,1 0 0,-1 0 0,0-1 0,1 1 0,-1 0 0,0-1 0,1 1 0,-1-1-1,1 1 1,-1-1 0,1 0 0,-1 0 0,1 1 0,-1-1 0,1 0 0,-1-1 0,1 1 0,-1 0 0,1 0-1,-1-1 1,1 1 0,-1 0 0,1-1 0,-1 0 0,1 1 0,-1-1 0,0 0 0,1 0 0,-1 1 0,0-1 0,0 0-1,0 0 1,0-1 0,1 1-4,48-50-113,-47 48 67,25-34-1788,-3 0 0,-1-2 1,9-21 1833,-29 52-675,15-27-2529</inkml:trace>
  <inkml:trace contextRef="#ctx0" brushRef="#br0" timeOffset="456331.46">28029 9439 8218,'-31'-4'8649,"5"40"-7776,23-30-867,2-5-7,0 0 0,0 0 0,0 0 0,0 0 0,0 0 0,1 0 0,-1 1 0,0-1 0,1 0 0,-1 0 0,1 1 0,-1-1 0,1 1 1,0-1-1,-1 0 0,1 1 0,0-1 0,0 1 0,0-1 0,0 0 0,0 1 0,1-1 0,-1 1 0,0-1 0,1 0 0,-1 1 1,0-1-1,1 0 0,0 1 0,-1-1 0,1 0 0,0 0 0,0 1 0,0-1 0,0 1 1,199-1-225,-197-2 219,0 1 1,0 1-1,1-1 1,-1 0-1,0 1 1,0-1-1,0 1 1,0 0-1,0 0 1,0 1-1,0-1 1,0 0 0,0 1-1,0 0 1,-1 0-1,1 0 1,-1 0-1,1 0 1,-1 0-1,0 0 1,0 1-1,0-1 1,0 1-1,0 0 1,0 0-1,-1-1 1,1 1-1,-1 0 1,0 0-1,0 0 1,0 1-1,0-1 1,-1 0-1,1 0 1,-1 0 0,0 1-1,0 2 6,-5 4 68,-1 0-1,0-1 1,0 0 0,-1 0 0,0 0-1,0-1 1,-1 0 0,-8 7-68,3-3 177,9-8-113,-5 6 128,0-1-1,0 0 0,-1 0 1,-1-1-1,1-1 1,-2 1-1,-10 4-191,21-12-11,0 1 0,0-1 0,0 0-1,0 0 1,0 1 0,0-1 0,0 0 0,0 0 0,0 0-1,0 0 1,0-1 0,0 1 0,0 0 0,0 0-1,0 0 1,0-1 0,0 1 0,1-1 0,-1 1 0,0 0-1,0-1 1,0 0 0,0 1 0,0-1 0,1 1-1,-1-1 1,0 0 0,1 0 0,-1 1 0,0-1 0,1 0-1,-1 0 1,1 0 0,-1 0 0,1 0 0,0 0 0,-1 0-1,1 0 1,0 0 0,0 0 0,-1 0 0,1 0-1,0 0 1,0 0 0,0 0 0,0 0 0,0 0 0,1 0-1,-1 0 1,0 0 0,0 0 0,1 0 0,-1 0-1,0 1 1,1-1 0,-1 0 0,1 0 0,0 0 0,-1 0-1,1 0 1,-1 1 0,1-1 0,0 0 0,0 1-1,-1-1 1,1 0 0,0 1 0,0-1 11,16-10-2877,1 4 357</inkml:trace>
  <inkml:trace contextRef="#ctx0" brushRef="#br0" timeOffset="457004.4">28484 9324 6049,'6'-14'6576,"-12"33"-3487,4 0-2991,1 1 1,1 0-1,1 0 0,0-1 1,2 1-1,0-1 1,1 1-1,1-1 0,1 0 1,0 0-1,2-1 0,9 17-98,-11-32 245,-5-16-319,-4-23-1276,-4 3-1582,-3-4-249</inkml:trace>
  <inkml:trace contextRef="#ctx0" brushRef="#br0" timeOffset="457455.026">28475 9146 7922,'-1'-6'1504,"-2"-5"4684,26 35-4968,-14-19-1389,-1 0 0,1-1 0,0 0 0,0-1 0,0 0 0,0 0 1,1 0-1,-1-2 0,1 1 0,-1-1 0,1 0 0,0-1 0,0 0 0,-1-1 0,1 0 0,-1 0 0,1-1 0,-1-1 0,1 1 0,-1-1 0,0-1 0,0 0 0,4-3 169,4-6-596,-25 20 827,-41 72 1352,44-72-1454,1 0 1,-1 0-1,1 1 1,1-1 0,0 1-1,0 0 1,0 0-1,1 0 1,0 1 0,1-1-1,0 0 1,0 3-130,2-9 14,0-1 0,1 1 0,-1-1 0,0 1 0,1-1 0,-1 0 0,1 0 0,0 0 0,-1 0 0,1 0 0,0 0 0,0 0 0,-1 0 0,1-1 0,0 1 0,0-1 0,0 1 0,0-1 0,0 0 0,0 0 0,0 0 0,0 0 0,0 0 0,-1 0 0,1 0 0,1-1-14,13 2 65,5 4-47,0 2 1,-1 0-1,1 1 0,-2 1 0,1 0 0,10 8-18,-28-16 2,0-1 0,0 1 0,0 0 0,0-1 0,0 1 0,0 0 0,0 0 0,0 0-1,0 0 1,-1 1 0,1-1 0,0 0 0,-1 1 0,1-1 0,-1 1 0,1-1 0,-1 1-1,0 0 1,0 0 0,0 0 0,0 0 0,0 0 0,0 0 0,0 0 0,-1 0 0,1 0-1,-1 0 1,1 0 0,-1 0 0,0 0 0,0 0 0,0 0 0,0 1 0,0-1 0,0 0-1,-1 0 1,1 0 0,-1 0 0,0 0 0,1 0 0,-1 0 0,0 0 0,0 0 0,0 0 0,0 0-1,-1-1 1,1 1 0,-1 1-2,-8 3 52,-1 0-1,1 0 1,-1-1-1,0-1 1,0 0-1,0 0 1,-1-1-1,1-1 1,-8 1-52,-1 2 66,-49 16-767,104-60-3617,-4-9 1155</inkml:trace>
  <inkml:trace contextRef="#ctx0" brushRef="#br0" timeOffset="458200.448">28938 8948 9082,'-2'0'315,"-1"1"1,1-1-1,0 1 0,-1 0 0,1 0 1,0 0-1,0 0 0,-1 0 1,1 1-1,0-1 0,0 0 1,1 1-1,-1 0 0,0-1 0,0 1 1,1 0-1,-1 0 0,1 0 1,0 0-1,-1 0 0,1 2-315,-23 78 731,24-70-706,0 1-1,1-1 1,0 1 0,1-1-1,0 0 1,1 0 0,0 0-1,1 0 1,1-1 0,-1 1-1,2-1 1,0 0-1,0-1 1,1 1 0,0-1-1,1-1 1,0 1 0,0-1-1,1 0-24,-1 0 13,-1 0-1,0 1 0,0 0 1,-1 0-1,-1 0 0,0 1 1,0 0-1,-1 0 0,-1 0 0,1 1 1,-1 2-13,3 9 10,-6-22-10,0 0 1,1 0-1,-1 0 1,0 0 0,0 0-1,0 0 1,1 0-1,-1 0 1,0 0 0,1 0-1,-1 0 1,1 0-1,-1-1 1,1 1-1,0 0 1,-1 0 0,1 0-1,0-1 1,0 1-1,-1 0 1,1-1 0,0 1-1,0-1 1,0 1-1,0-1 1,0 1 0,-1-1-1,1 0 1,0 1-1,0-1 1,0 0 0,0 0-1,0 1 1,0-1-1,0 0 1,0 0-1,0 0 1,0-1 0,0 1-1,0 0 1,0 0-1,0 0 1,0-1 0,0 1-1,0 0 1,1-1-1,37-33 45,-25 20-10,-1-2 0,-1 0 1,0 0-1,-1-1 0,-1 0 1,-1-1-1,0 0 0,-1-1 1,-1 0-1,-1 0 0,0-1 1,-2 1-1,0-1 0,-2 0 1,0 0-1,-1-2-35,0 20 34,-1 0-1,0 0 1,0-1-1,0 1 0,0 0 1,0 0-1,-1 0 1,1 0-1,-1 0 1,1 0-1,-1 0 1,0 0-1,0 1 1,0-1-1,0 0 1,0 0-1,0 1 1,0-1-1,-1 0 1,1 0-34,-17 29 660,15-19-651,0 1 1,0-1-1,1 1 1,0 0-1,0 0 0,1-1 1,0 1-1,0 0 1,1 0-1,1 0 1,-1 0-1,1 0 1,1 0-1,0 0 1,0 0-1,1 0 0,0-1 1,0 0-1,1 1 1,0-1-1,0 0 1,5 5-10,-5-11 3,-1-1 1,1 1-1,0-1 0,0 0 1,0 0-1,0 0 0,0 0 1,0 0-1,0-1 1,0 0-1,0 0 0,0 0 1,0-1-1,0 1 0,0-1 1,0 0-1,0 0 0,0 0 1,0-1-1,0 1 1,0-1-1,-1 0 0,1 0 1,-1 0-1,0-1 0,1 1 1,-1-1-1,0 0 1,2-2-4,-2 3 6,15-11 30,0-1 0,-1-1 0,-1 0 0,0-1 0,-1-1 0,-1 0 0,-1-1 0,0 0 0,8-18-36,-15 86-96,-5-47 95,-1-1 0,1 0 0,-1 0 0,1 0 0,0 0-1,0 1 1,0-1 0,0 0 0,0-1 0,0 1 0,1 0 0,-1 0 0,1 0 0,-1-1 0,1 1 0,0-1 0,-1 1 0,1-1 0,0 0 0,0 1-1,0-1 1,0 0 0,0 0 0,0-1 0,0 1 0,1 0 0,-1-1 0,0 1 0,0-1 0,0 0 0,1 0 0,-1 0 0,0 0 0,2 0 1,75-25-3,-46 7 22,-1-2 0,-1-2 0,-1-1-1,-1-1 1,-1-1 0,-1-1 0,-1-2 0,-1-1 0,6-12-19,-31 41-2,0 0 1,0 1-1,0-1 1,0 0-1,0 0 1,0 0-1,0 1 1,0-1-1,0 0 1,0 0-1,0 1 1,0-1-1,1 0 1,-1 0-1,0 0 1,0 1 0,0-1-1,0 0 1,0 0-1,0 0 1,0 0-1,1 1 1,-1-1-1,0 0 1,0 0-1,0 0 1,0 0-1,1 0 1,-1 1-1,0-1 1,0 0-1,0 0 1,1 0 0,-1 0-1,0 0 1,0 0-1,1 0 1,-1 0-1,0 0 1,0 0-1,0 0 1,1 0-1,-1 0 1,0 0-1,0 0 1,1 0-1,-1 0 1,0 0-1,0 0 1,0 0 0,1 0-1,-1-1 1,0 1-1,0 0 1,0 0-1,0 0 1,1 0-1,-1-1 2,-1 22-28,1-19 25,-3 11 8,1 0 0,0 0 0,1 0 0,1 1 0,0-1 0,1 0 0,0 0 1,3 8-6,-4-19 2,0 0 1,1-1-1,-1 1 1,1-1 0,0 0-1,-1 1 1,1-1-1,0 1 1,0-1 0,0 0-1,0 0 1,0 1-1,0-1 1,0 0 0,0 0-1,0 0 1,1 0-1,-1 0 1,0 0 0,1-1-1,-1 1 1,1 0-1,-1-1 1,1 1 0,-1-1-1,1 1 1,-1-1-1,1 0 1,-1 0 0,1 0-1,-1 1 1,1-2-1,0 1 1,-1 0 0,1 0-1,-1 0 1,1-1-1,-1 1 1,1-1 0,0 0-3,60-30 110,-44 18-77,1 0 0,-2-1-1,0-1 1,0 0 0,-2-2-1,5-5-32,-20 22-46,0 0-1,-1 0 1,1 0-1,0 0 1,0 0-1,-1-1 1,1 1-1,0 0 1,0 0-1,-1 0 1,1 0-1,0 0 1,0 0-1,-1 0 1,1-1-1,0 1 1,0 0-1,0 0 0,-1 0 1,1-1-1,0 1 1,0 0-1,0 0 1,-1 0-1,1-1 1,0 1-1,0 0 1,0 0-1,0-1 1,0 1-1,0 0 1,0 0-1,0-1 1,0 1-1,0 0 1,0-1-1,0 1 1,0 0-1,0 0 1,0-1-1,0 1 1,0 0-1,0 0 1,0-1-1,0 1 1,0 0-1,0-1 47,-25 14-4264,6-2 240</inkml:trace>
  <inkml:trace contextRef="#ctx0" brushRef="#br0" timeOffset="458488.515">29525 8585 10634,'-24'-3'3505,"4"0"512,14 3-3121,8-2-208,8 1-504,15-4-2464,0-1-1737</inkml:trace>
  <inkml:trace contextRef="#ctx0" brushRef="#br0" timeOffset="460118.85">25008 10969 7714,'6'-77'5563,"40"-32"-4445,-37 93-1038,1 0-1,0 0 0,1 1 1,1 0-1,1 1 1,0 0-1,5-3-79,-17 15 3,0 1-1,1-1 1,-1 1 0,1-1-1,-1 1 1,1-1-1,0 1 1,-1 0 0,1-1-1,0 1 1,0 0-1,0 1 1,0-1 0,0 0-1,0 0 1,0 1-1,0-1 1,1 1-1,-1 0 1,0 0 0,0-1-1,0 1 1,0 1-1,1-1 1,-1 0 0,0 0-1,0 1 1,0 0-1,0-1 1,0 1 0,0 0-1,0 0 1,0 0-1,0 0 1,0 0 0,-1 0-1,2 2-2,0 5 9,-2 1 0,1 0-1,-1 0 1,-1 0 0,0 1 0,0-1-1,0 0 1,-1 0 0,-1 0-1,0 0 1,0-1 0,0 1 0,-1 0-9,-9 30 137,-2-1 0,-1-1 0,-2 0 0,-1-1 0,-2-1 1,-1 0-1,-6 2-137,22-31 49,0 0 1,0 0-1,1 0 1,-1 1-1,1-1 1,1 1-1,-1 0 1,1 0 0,0 0-1,1 1 1,0-1-1,0 1 1,1-1-1,0 1 1,0 0-1,0 0 1,1-1-1,0 1 1,1 0-1,0 0 1,0-1-1,1 1-49,0-3-2,0 0 0,0 1-1,1-2 1,0 1 0,0 0-1,0 0 1,1-1 0,0 0-1,0 0 1,0 0 0,0 0-1,0 0 1,1-1 0,-1 0-1,1 0 1,0 0-1,0-1 1,0 1 0,1-1-1,-1-1 1,0 1 0,1-1-1,-1 0 1,1 0 0,-1 0-1,1-1 1,0 1 0,-1-2-1,4 1 3,13-4-406,-1 0 0,0-1 0,0-1 0,-1-1 0,0-1-1,0-1 1,-1-1 0,0 0 0,5-5 406,68-45-2717</inkml:trace>
  <inkml:trace contextRef="#ctx0" brushRef="#br0" timeOffset="461421.24">25520 10613 6353,'0'-5'717,"0"-1"-294,0 0 1,0 0-1,0 0 1,1 0-1,0 0 1,0 1-1,0-1 0,1 0 1,0 1-1,0-1 1,0 1-1,1 0 1,0 0-1,0-1 1,0 2-1,0-1 0,3-2-423,-4 6 26,-1 1 0,0 0 0,0 0-1,0 0 1,0 0 0,1 0-1,-1 0 1,0 0 0,0 0 0,0 0-1,1 1 1,-1-1 0,0 0-1,0 1 1,0-1 0,0 1 0,0-1-1,0 1 1,0 0 0,0-1 0,0 1-1,0 0 1,0 0 0,0 0-1,0 0 1,-1 0 0,1 0 0,0 0-1,-1 0 1,1 0 0,0 0-1,-1 0 1,0 0 0,1 0 0,-1 0-1,1 0 1,-1 1 0,0-1-1,0 0 1,0 0 0,0 0 0,0 1-1,0-1 1,0 0 0,0 0 0,0 0-1,-1 1 1,1-1 0,-1 1-26,2 32 51,-2 0 1,-1 0-1,-1 0 1,-2-1-1,-2 1 0,-3 6-51,-1 15 53,2-13-12,-11 106 94,20-147-132,0 0 0,-1 0 0,1 0 0,0 0 0,0 0 0,0 0 0,0 0 0,0 0 0,0 0 0,0 0 0,0 0 0,1 0-1,-1-1 1,0 1 0,0 0 0,1 0 0,-1 0 0,1 0 0,-1 0 0,1 0 0,-1 0 0,1-1 0,0 1 0,-1 0 0,1 0 0,0-1 0,-1 1 0,1 0 0,0-1 0,0 1 0,0-1 0,0 1 0,-1-1 0,1 0-1,0 1 1,0-1 0,0 0 0,0 1 0,0-1 0,0 0 0,0 0 0,0 0 0,0 0 0,0 0 0,0 0 0,0 0 0,0 0 0,0-1 0,0 1 0,0 0 0,0 0 0,0-1 0,0 1 0,0-1 0,0 1-1,0-1-2,109-85 285,0-2-112,-64 40 742,-47 44-2972,-7 1 665</inkml:trace>
  <inkml:trace contextRef="#ctx0" brushRef="#br0" timeOffset="461640.247">25817 10679 5105,'0'32'2641,"-4"12"-177,-1 6-879,0 7-1161,1-7-176,2 11-8,5-11-96,6 3-24,5-9-8,4-4-2697,-2-21 929</inkml:trace>
  <inkml:trace contextRef="#ctx0" brushRef="#br0" timeOffset="461899.207">26067 11096 7826,'-10'24'2344,"1"-15"521,6 2-1977,4-5-608,2 0-24,6-6-112,5-6-168,6-2 2929,7-22-5842,0 13 2833</inkml:trace>
  <inkml:trace contextRef="#ctx0" brushRef="#br0" timeOffset="462177.818">26253 10530 5737,'-4'-5'705,"1"-1"-1,0 0 1,0 0-1,0 0 1,1 0-1,0 0 1,0 0-1,1 0 1,0-1-1,0 1 1,0-1-1,1 1 1,0-4-705,0 6 58,1 1 1,-1-1-1,1 1 1,0-1-1,0 1 1,0-1 0,0 1-1,0 0 1,1-1-1,0 1 1,0 0-1,0 0 1,0 0-1,0 0 1,0 1-1,1-1 1,-1 1 0,1-1-1,0 1 1,0 0-1,0 0 1,0 0-1,0 0 1,0 0-1,1 1-58,2-3 1,0 1 0,1 0 0,-1 1-1,1 0 1,0 0 0,0 0-1,0 1 1,0 0 0,0 0 0,0 0-1,0 1 1,0 0 0,0 1-1,0 0 1,0 0 0,0 0-1,0 1 1,0 0 0,0 0-1,-2 2-1,-1-1 0,1 1 0,-1-1 0,1 1 0,-1 0 0,-1 1 0,1-1 1,0 1-1,-1 0 0,0 0 0,0 0 0,-1 0 0,1 0 0,-1 1 0,0-1 0,-1 1 0,1-1 0,-1 1 0,0 0 1,0-1-1,-1 1 0,0 0 0,0 4 1,-1 10 38,-1-1 1,0 1-1,-1-1 0,-1 0 1,-1 0-1,-4 9-38,-13 28 338,-3-1 0,-1-1 1,-17 22-339,-15 30 820,56-105-805,1 1 0,0-1 0,-1 0-1,1 1 1,0-1 0,0 1 0,0-1 0,0 1-1,0 0 1,1-1 0,-1 1 0,0 0 0,1 0-1,-1-1 1,1 1 0,-1 0 0,1 0 0,0 0-1,0 0 1,0 0 0,0-1 0,0 1 0,0 0-1,1 0 1,-1 0 0,1 0 0,-1-1 0,1 1-1,0 0 1,-1-1 0,1 1 0,0 0 0,0-1-1,0 1 1,0-1 0,1 1 0,-1-1 0,0 0-1,1 1 1,-1-1 0,1 0 0,0 1-15,11-2 11,0 0 0,1 0 0,-1-1 0,0-1 0,-1 0 0,1-1 0,0 0 0,-1-1 0,1-1 0,8-4-11,55-16 80,-58 21-208,82-16-197,-34 20-4304,-39 6 1012</inkml:trace>
  <inkml:trace contextRef="#ctx0" brushRef="#br0" timeOffset="462448.166">26743 10997 9210,'-9'2'2032,"2"21"841,7-20-2697,3 0-112,5 15-24,1-14-152,9-20-624,11 13-2145,-1 0 369</inkml:trace>
  <inkml:trace contextRef="#ctx0" brushRef="#br0" timeOffset="462756.737">26999 10371 9658,'10'-35'6520,"20"15"-5401,45 12-1742,-69 7 622,0 1 1,0 0-1,-1 1 0,1 0 0,0-1 0,0 2 0,-1-1 0,1 1 1,-1 0-1,1 0 0,-1 0 0,0 1 0,0 0 0,0 0 1,0 0-1,0 1 0,-1 0 0,1-1 0,0 3 1,-4 13 7,-75 137 145,-18 54 160,91-208-308,-3 6 28,0 1 0,0 0 0,1 0 0,0 0-1,1 0 1,0 0 0,1 1 0,-1-1 0,2 0 0,-1 1-1,2-1 1,-1 1 0,1-1 0,0 1 0,1-1-1,2 7-31,-2-14 5,-1 0 0,1 1-1,0-1 1,-1 0 0,1-1 0,0 1-1,0 0 1,0 0 0,0-1-1,1 0 1,-1 1 0,0-1-1,1 0 1,-1 0 0,1 0-1,-1 0 1,1 0 0,-1-1-1,1 1 1,0-1 0,-1 0-1,1 0 1,0 0 0,-1 0-1,1 0 1,0 0 0,-1-1 0,1 1-1,0-1-4,75-29-674,19-35-3270,-46 16 802</inkml:trace>
  <inkml:trace contextRef="#ctx0" brushRef="#br0" timeOffset="463152.263">27565 10340 9410,'-89'94'5623,"20"15"-4144,61-95-1382,0 0 0,1 1 1,1 0-1,0 1 1,1-1-1,1 1 1,0 0-1,1 0 1,1 1-1,0-1 1,1 0-1,2 17-97,-1-31 4,0 0-1,1 0 1,0-1 0,-1 1-1,1 0 1,0 0-1,0-1 1,0 1 0,0-1-1,1 1 1,-1-1-1,0 1 1,0-1 0,1 0-1,-1 1 1,1-1-1,-1 0 1,1 0 0,0 0-1,-1 0 1,1-1-1,0 1 1,0 0 0,0-1-1,-1 1 1,1-1-1,0 1 1,0-1 0,0 0-1,0 0 1,0 0-1,0 0 1,0 0 0,0-1-1,-1 1 1,1 0 0,0-1-1,0 1 1,0-1-1,-1 0 1,1 0 0,0 0-1,0 0 1,-1 0-1,1 0 1,-1 0 0,1 0-1,-1 0 1,0-1-1,1 1 1,-1-1 0,0 1-1,0-1 1,1 0-4,14-16 102,-1 0-1,0 0 1,-1-2 0,-1 1 0,-1-2 0,-1 0-1,-1 0 1,0-1 0,-2 0 0,0-1 0,-2 1-1,0-4-101,5-55 888,-11 79-849,0 0 1,0-1-1,0 1 0,0-1 0,0 1 0,-1-1 0,1 1 0,-1 0 0,0-1 0,1 1 1,-1 0-1,0-1 0,-1 1 0,1 0 0,0 0 0,-1 0 0,1 0 0,-1 0 0,1 1 1,-1-1-1,0 0 0,0 1 0,0-1 0,0 1 0,0-1 0,0 1 0,0 0 1,-3-1-40,-2 0-35,0 0 0,0 1 1,0 0-1,-1 0 0,1 1 1,0 0-1,-1 0 1,1 0-1,0 1 0,-1 0 1,1 1-1,0 0 1,0 0-1,0 0 0,0 1 1,0 0-1,1 0 1,0 1-1,-6 3 35,12-6-104,0-1 1,0 0-1,0 1 1,0-1-1,0 1 1,0-1-1,0 0 1,0 1-1,0-1 1,0 1-1,0-1 1,0 0-1,0 1 1,1-1-1,-1 0 0,0 1 1,0-1-1,0 0 1,1 1-1,-1-1 1,0 0-1,0 1 1,1-1-1,-1 0 1,0 1-1,0-1 1,1 0-1,-1 0 0,0 1 1,1-1-1,-1 0 1,1 0-1,-1 0 1,0 0-1,1 0 1,-1 1-1,0-1 1,1 0-1,-1 0 1,1 0-1,-1 0 1,0 0-1,1 0 0,-1 0 1,1 0-1,-1-1 1,0 1-1,1 0 1,-1 0-1,1 0 1,-1 0-1,0 0 1,1-1-1,-1 1 1,0 0-1,1 0 1,-1 0-1,0-1 0,1 1 1,-1 0-1,0-1 1,0 1-1,1 0 104,24-3-3698</inkml:trace>
  <inkml:trace contextRef="#ctx0" brushRef="#br0" timeOffset="463332.739">27890 10177 6873,'-5'-4'2024,"5"4"-1850,-1 0 0,1 0 0,-1 0 0,1 0 0,0 0 0,-1 0 0,1-1 0,-1 1 0,1 0 0,-1 0 0,1 0 0,-1-1 0,1 1 0,0 0 0,-1-1 0,1 1 0,0 0 0,-1-1 0,1 1 0,0 0 0,-1-1 0,1 1 0,0-1 0,0 1 0,-1 0 0,1-1 0,0 1-1,0-1 1,0 1 0,0-1 0,0 1 0,0-1 0,0 1 0,0-1 0,0 1 0,0-1 0,0 1 0,0-1 0,0 1 0,0 0 0,0-1 0,0 1 0,0-1 0,0 1 0,1-1 0,-1 1 0,0-1 0,0 1 0,1 0 0,-1-1 0,0 1 0,1 0 0,-1-1 0,0 1 0,1 0 0,-1-1-174,7-1 125,-1 1 0,1-1-1,-1 1 1,1 1 0,0-1 0,-1 1 0,1 0 0,-1 1-1,1 0 1,5 1-125,-10-1-3,-1-1 1,0 1-1,0 0 0,0 0 0,0 0 0,0 1 0,0-1 1,0 0-1,0 0 0,0 0 0,-1 1 0,1-1 1,0 0-1,-1 1 0,1-1 0,-1 1 0,1-1 0,-1 1 1,0-1-1,0 1 0,0-1 0,0 1 0,0-1 0,0 1 1,0-1-1,0 1 0,0-1 0,-1 0 0,1 1 1,-1-1-1,1 1 0,-1-1 0,1 0 0,-1 1 3,-9 27 18,-1-1 1,-2 0-1,0-1 0,-2 0 0,-1-1 0,-4 3-18,-5 10 38,18-26-27,-92 169 173,98-181-183,0 0 0,0 1 0,0-1 0,0 1 1,0 0-1,0-1 0,1 1 0,-1 0 0,0-1 1,1 1-1,-1 0 0,1 0 0,0-1 0,0 1 1,0 0-1,0 0 0,0 0 0,0-1 0,0 1 1,1 0-1,-1 0 0,0 0 0,1-1 1,0 1-1,-1 0 0,1-1 0,0 1 0,0-1 1,0 1-1,0-1 0,0 1 0,0-1 0,0 1 1,1-1-1,-1 0 0,0 0 0,1 0 0,-1 0 1,1 0-1,-1 0 0,1 0-1,6-1 4,0 1 0,0-2-1,0 1 1,0-1 0,0-1 0,0 0-1,0 0 1,-1 0 0,1-1 0,-1 0 0,1 0-1,0-1-3,5-2 14,185-93-1281,-190 94 601,0 0-1,1 0 1,-2-1 0,1 0 0,-1-1 0,0 1 0,0-1 0,5-8 666,12-21-3996</inkml:trace>
  <inkml:trace contextRef="#ctx0" brushRef="#br0" timeOffset="463628.234">28278 10095 5009,'68'-54'9087,"-67"54"-9003,1 0 0,-1-1 0,1 1 0,-1 0 0,1 0 0,0 0-1,-1 0 1,1 0 0,-1 1 0,1-1 0,-1 0 0,1 1 0,-1-1-1,1 1 1,-1-1 0,1 1 0,-1 0 0,0 0 0,1 0 0,-1 0-1,0 0 1,0 0 0,0 0 0,1 0 0,-1 0 0,0 0 0,-1 1-1,1-1 1,0 0 0,0 1 0,0-1 0,-1 0 0,1 1 0,-1-1-1,1 1 1,-1-1 0,1 2-84,11 59 709,-13-54-653,-1 1 0,0-1 0,-1 0 0,0 1 0,0-1 0,-1 0 0,0 0 0,0-1 0,0 1 0,-1-1 0,-1 0 0,1-1 0,-4 4-56,1 1 76,-18 22 146,-6 8 6,0 1 1,3 2-1,2 1 0,-15 34-228,24-20 100,18-58-99,0 1 1,-1 0 0,1 0 0,0 0 0,0-1 0,0 1 0,1 0 0,-1 0 0,0-1-1,1 1 1,-1 0 0,1 0 0,-1-1 0,1 1 0,0-1 0,0 1 0,0 0-1,0-1 1,0 1 0,0-1 0,0 0 0,0 1 0,1-1 0,-1 0 0,0 0 0,1 0-1,-1 0 1,1 0 0,-1 0 0,1 0 0,0-1 0,1 2-2,8-1 7,0 0 1,1-1-1,-1 0 1,0 0-1,1-1 0,-1-1 1,0 0-1,0 0 1,0-1-1,0-1 0,-1 0 1,1 0-1,5-4-7,-10 6-7,132-57 762,-47 11-3762</inkml:trace>
  <inkml:trace contextRef="#ctx0" brushRef="#br0" timeOffset="467006.578">18516 7920 14267,'-74'24'11,"51"-13"-18,-371 197 6,-253 111 127,439-213-112,-62 50-14,99-48-12,-454 341-22,395-261 28,-145 160 6,368-341 0,-478 495 28,70 11-30,31-12-18,316-410 44,4 2 0,5 3 0,-31 69-24,63-108 40,1 1-1,4 1 1,2 1-1,3 0 1,-7 46-40,19-73 23,2-19-9,0 0 1,1-1-1,1 1 1,0 0-1,1 0 1,0 0-1,1 0 0,2 8-14,-18-40-252,-9 3-4062,6 5 957</inkml:trace>
  <inkml:trace contextRef="#ctx0" brushRef="#br0" timeOffset="467392.976">13512 11392 9074,'-39'-44'4961,"38"44"-4934,0 0 0,0-1 0,0 1 0,0 0 0,0-1 0,0 1 0,0 0 0,0 0 0,-1 0 0,1 0 0,0 0 1,0 0-1,0 1 0,0-1 0,0 0 0,0 0 0,0 1 0,0-1 0,0 1 0,0-1 0,0 1 0,0-1 0,0 1 0,0 0 0,0-1 0,0 1 0,0 0 0,1 0 0,-1 0 0,0 0 0,1-1 0,-1 1 0,0 0 0,1 0 0,-1 0 1,1 0-1,0 0 0,-1 1-27,-1 1 62,-91 157 92,62-99-154,-230 440 72,175-334-46,8 4-1,-7 42-25,70-177-2,2 1 0,1 0 0,2 1-1,2 0 1,1 0 0,2 1 0,2 0 0,1 0 0,3 0 0,3 30 2,-3-60-1,0-1 1,1 1-1,0 0 1,1-1-1,0 1 1,0-1-1,0 0 1,1 0-1,1 0 1,-1-1-1,1 1 1,0-1-1,1 0 1,0-1-1,0 1 1,0-1-1,1-1 1,0 1-1,2 0 1,4-1 2,0-1 0,1 0 0,0-1 0,0-1-1,-1 0 1,1-1 0,1-1 0,-1 0 0,0 0-1,0-2 1,0 0 0,-1 0 0,1-1 0,9-4-2,68-22 27,-2-4 0,-2-4 1,-1-4-1,-2-3 0,-2-4 1,51-41-28,43-33 32,38-43-96,-8-9 1,-5-12 63,6-20-2303,17-20 254</inkml:trace>
  <inkml:trace contextRef="#ctx0" brushRef="#br0" timeOffset="480161.716">24640 814 8082,'13'-48'6781,"-13"62"-6723,0 0-1,1 0 0,0 0 1,1-1-1,1 1 0,0 0 1,1-1-1,0 1 0,1-1 1,3 6-58,-7-18-2,0 0 0,-1 1 0,1-1 1,0 0-1,-1 0 0,1 0 0,0 1 1,0-1-1,0 0 0,0 0 0,0 0 1,0-1-1,0 1 0,0 0 0,1 0 1,-1-1-1,0 1 0,0 0 0,1-1 1,-1 1-1,0-1 0,1 0 0,-1 1 1,0-1-1,1 0 0,-1 0 0,1 0 1,-1 0-1,0 0 0,1 0 0,-1 0 1,1-1-1,-1 1 0,0 0 0,1-1 1,-1 1-1,0-1 0,0 0 0,1 1 1,-1-1-1,0 0 0,0 0 0,0 1 1,0-1-1,0 0 0,0 0 0,0 0 1,1-1 1,110-87 1855,-74 76-1059,5 27-627,-1 9-138,-24-12-25,-1-1 0,1-1-1,1-1 1,0-1 0,0 0 0,0-2 0,14 3-6,223 14-1,-239-17-1,0 1 1,-1 1-1,0 0 0,0 2 1,-1-1-1,0 2 0,-1 0 1,2 2 1,31 20-2,-16-13 9,0-1 0,1-2 0,0-1 0,1-2 0,32 9-7,45 4-20,-53-14 13,-1 3 1,55 22 6,-51-12 5,-18-6-3,1-1-1,0-3 1,1-2 0,44 8-2,-29-12-12,0 2 0,-2 3 1,1 2 11,-46-12-6,10 4-56,-1-2-1,1 0 0,1-1 1,-1-1-1,1-1 0,5-1 63,240-28-405,-205 22 393,264-28-104,2-18-603,-143 18 466,78-5 222,461-58 52,-397 55-46,-284 36 33,1 1 0,-1 2 0,1 2 0,-1 2 0,16 4-8,-34-2-111,1-1-1,0-1 1,0-1-1,0-2 1,-1 0-1,1-2 1,14-3 111,520-143-127,-548 146 120,0 0 0,0 1-1,1 1 1,-1 0 0,0 0-1,1 1 1,-1 1 0,0 1-1,0-1 1,0 2 7,22 2-10,1-1 0,-1-2 0,0-2 0,1-1 0,-1-2 0,1-1 0,-1-2 0,18-5 10,1 2 23,86-25-11,-17 24-7,-100 3-14,0-1 1,0-1-1,-1 0 1,0-2-1,-1-1 0,0-1 1,-1 0-1,0-2 1,-1 0-1,0-1 0,6-9 9,49-33-14,5 13 555,-73 8-340,-20-142 190,13 170-362,-1-1 0,0 1 0,-1-1 0,1 1 0,-2 0 0,1 0 0,-1 0 0,-1 0 0,1 1 0,-1 0 0,-1 0 0,1 0 0,-1 1 0,0-1 0,-1 1 0,1 1 0,-1-1 0,-3 0-29,-88-59-16,-33-4 114,100 62-13,-80-30 12,-33-40-104,-49 31 310,35 9-297,119 33-118,-7-2 117,-1 2 1,0 3-1,-43 3-5,-169 23 320,-26 1-224,106 0-54,133-19-55,-1-2 0,1-1 0,-1-3 1,1-2-1,-10-3 13,-257-20 26,255 22-12,-1 3-1,1 3 0,-51 9-13,57-7 16,-22 6 50,1 2-1,-61 22-65,-192 84-68,151-42 69,150-68 5,1-2 0,-1-1 0,-1-2-1,1 0 1,-1-1 0,0-2 0,0 0-1,0-2 1,0-1 0,0-1 0,1-1-1,-1-1 1,-10-4-6,-252-69 26,-1-13 15,185 53 30,58 20-23,0 2 0,0 2 0,-31-5-48,-43-1 13,68 18 39,1 2 0,-1 2 0,-17 5-52,-95 7 72,139-14-85,-1-1 0,1-1 1,0-1-1,0-2 0,-4-1 13,-70-35-7,74 29 4,17 6 30,0 1 0,0 0 1,0 1-1,0 0 0,0 0 1,-1 1-1,1 0 0,-1 0 0,1 1 1,-1 0-1,0 0 0,0 1 1,1 1-1,-1-1 0,0 1 1,1 1-1,-1-1 0,0 2-27,-45 16 169,24-6-181,-2-2 0,1-2 0,-1-1 1,-1-1-1,-7 0 12,37-7-1,0 0 0,0-1 0,0 1 0,0-1 0,0 1 0,1-1 0,-1 0 0,0 0 0,0 0 0,1 0 0,-1 0 0,1-1 0,-1 1 0,1-1 0,-1 0 0,1 0 0,0 1 0,0-2 1,-27-15 111,25 17-77,1 1-1,-1-1 1,1 1 0,-1 0-1,1 0 1,-1 1 0,1-1-1,-1 1 1,1 0 0,-1 0-1,1 0 1,0 0 0,-1 0 0,1 1-1,0-1 1,-1 1-34,-42 15 27,-11-2-77,-12-18-27,38-3 61,-211-14 104,228 20-81,-1 0 0,1 1 0,-1 0 0,1 1 0,0 1 0,0 0 0,0 1 0,0 1 0,-9 4-7,-34 11 1,44-17 2,1 1-1,-1 1 1,1 0-1,0 1 1,1 0-1,-1 0 0,1 1 1,-6 5-3,8-4 7,0 0 0,0 1 0,1 0 0,0 0 0,1 1 0,0 0 0,0 0 0,1 0 1,1 1-1,0 0 0,0 0 0,1 1 0,-1 4-7,4-5 30,1 0 0,1 0 1,0 0-1,0 0 0,1 0 0,1 0 1,0 0-1,0-1 0,1 2-30,1 4 21,14 39-42,-13-40 31,0 1 0,-1-1 0,-1 1 0,-1 0 0,0 1 0,-1-1 0,0 1 0,-2 0-10,0-17-86,0-1 0,-1 0 0,1 1 0,-1-1 0,1 0 0,0 1 1,-1-1-1,1 1 0,-1-1 0,1 1 0,-1-1 0,0 1 0,1-1 0,-1 1 0,0-1 0,1 1 0,-1 0 0,0-1 0,1 1 1,-1 0-1,0 0 0,1 0 0,-1-1 0,0 1 0,0 0 0,1 0 0,-1 0 0,0 0 0,0 0 0,1 0 0,-1 1 0,0-1 1,0 0-1,1 0 0,-1 0 0,0 1 0,1-1 0,-1 0 0,0 1 0,1-1 0,-1 1 0,0-1 0,1 0 0,-1 1 0,1-1 0,-1 1 1,1 0-1,-1-1 0,1 1 0,-1-1 0,1 1 0,0 0 0,-1-1 0,1 1 0,0 0 0,0 0 0,-1-1 0,1 1 0,0 0 1,0 0-1,0-1 0,0 1 0,0 0 0,0 0 0,0-1 0,0 1 0,0 0 0,0-1 0,1 1 0,-1 0 86,-25-27-3726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36:24.188"/>
    </inkml:context>
    <inkml:brush xml:id="br0">
      <inkml:brushProperty name="width" value="0.05" units="cm"/>
      <inkml:brushProperty name="height" value="0.05" units="cm"/>
    </inkml:brush>
  </inkml:definitions>
  <inkml:trace contextRef="#ctx0" brushRef="#br0">1 1767 10170,'14'-19'5565,"21"0"-5465,-28 16 174,32-13-360,1 1 1,0 2-1,1 2 0,1 1 1,29-1 85,323-78 180,-241 55 997,150-15-1177,-139 46 1134,-73 5 117,-76 0 96,51 40-1290,52 25 38,57-13-50,-13-8-25,-47-5-27,3-5 1,0-5-1,7-4 7,372 78 20,-393-80-29,0-6 1,1-4-1,0-5 0,1-4 0,35-5 9,197-21-1,-6 8 11,25 2 2,0 4-4,17 19-8,5 12-1,7-12 8,-7-19-1,-19-7-4,-26-8-10,-2 6 8,-12 20 0,-5 15 1,-4-2-1,-19 2 16,-6-2-24,109-2 28,65-18-20,-191-5 20,218-21-27,-190 41 120,-116-1 140,-59-4-913,-98-8-1265,-3-5-1641</inkml:trace>
  <inkml:trace contextRef="#ctx0" brushRef="#br0" timeOffset="163095.298">7030 366 14443,'-264'113'2701,"140"-40"-1013,117-68-1658,1 0 0,-1 1 0,1 0 0,0 0 0,1 1 0,-1 0 0,2 0 0,-1 0 0,1 0 0,-1 1 0,2-1 1,-1 1-1,1 0 0,1 0 0,0 1 0,-1 4-30,-14 142 10,17-150-6,-2 30 1,2 1 0,1-1 0,2 0 1,1 1-1,2-2 0,1 1 0,2-1 1,2 0-1,1 0 0,1-2 0,3 4-5,3 0 18,1-1 0,2 0 1,1-2-1,2 0 0,1-2 0,2-1 0,1-1 0,1-1 0,1-2 1,10 6-19,291 168 25,-85-58 8,20-17-45,-189-94-21,2-3 0,57 10 33,-25-14 4,107 8-4,133-12 46,22-20 38,-8-28-58,0-32-21,-27-32 16,-253 65-3,-2-4 0,51-28-18,-91 34 3,0-2 1,-2-1-1,-1-3 0,21-21-3,-55 47 1,36-27 7,-2-1 0,-1-2 0,-2-2 0,-1-1 0,-2-2 0,-2-2 0,-2-1 0,-2-1 0,-1-1 0,2-12-8,-17 27 26,-1-1 1,-2-1-1,-1 1 1,-1-2-1,-2 1 0,-2-1 1,1-20-27,-7 35 9,-2 0 1,0 0 0,0 0-1,-2 0 1,0 1-1,-1 0 1,-1 0-1,-1 1 1,0 0-1,-1 0 1,0 1-1,-1 0 1,-13-12-10,-4-6-26,-1 2 0,-1 1 0,-2 1-1,-1 2 1,-1 1 0,-1 2 0,-1 1 0,-1 2 0,-1 1-1,0 2 1,-2 2 0,0 1 0,-8 1 26,-281-54 355,-84 1-25,-79-24-220,-70-38-294,311 75-152,-151-8 336,303 55-15,0 4 0,0 5 1,-84 12 14,-65 33 14,140-16-114,1 6 0,2 4 0,1 4 0,-34 25 100,14 1-1216,3 4 0,3 6 0,4 5 1,-48 51 1214,-197 205-3569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39:35.251"/>
    </inkml:context>
    <inkml:brush xml:id="br0">
      <inkml:brushProperty name="width" value="0.05" units="cm"/>
      <inkml:brushProperty name="height" value="0.05" units="cm"/>
    </inkml:brush>
  </inkml:definitions>
  <inkml:trace contextRef="#ctx0" brushRef="#br0">7269 23 9962,'-15'5'6699,"15"-5"-6694,0 0-1,-1 0 0,1 0 1,0 0-1,0 0 1,-1 0-1,1 0 1,0 1-1,-1-1 1,1 0-1,0 0 0,-1 0 1,1 0-1,0 0 1,0 0-1,-1 1 1,1-1-1,0 0 1,-1 0-1,1 0 0,0 1 1,0-1-1,0 0 1,-1 0-1,1 1 1,0-1-1,0 0 0,0 0 1,0 1-1,-1-1 1,1 0-1,0 1 1,0-1-1,0 0 1,0 0-1,0 1 0,0-1 1,0 0-1,0 1 1,0-1-1,0 0 1,0 1-1,0-1 1,0 0-1,0 1 0,0-1 1,0 0-1,1 0 1,-1 1-1,0-1 1,0 0-1,0 1 1,0-1-1,0 0 0,1 0 1,-1 1-1,0-1 1,0 0-1,1 0 1,-1 0-1,0 1 1,0-1-1,1 0 0,-1 0 1,0 0-1,1 0-4,82 3-340,-30-6 406,8 5 198,-7 2-45,0-4 0,-1-1 0,18-5-219,22-8 39,-43 4-8,-1 3 0,1 1 0,0 3-1,1 2 1,-1 2 0,48 8-31,37 19 88,-67-11-16,1-4 0,0-3 0,1-2 0,26-3-72,-41-6 2,9-1 9,-1 3 0,58 8-11,59 26 166,-108-19-61,0-3 1,1-3 0,8-3-106,35-8 5,90-14-5,91-2-1,76 20 28,263-63-27,-490 49 550,1 7 0,10 7-550,-14 5 1216,-129-13-602,-71 40-1307,-52 36-4960,42-24 1452</inkml:trace>
  <inkml:trace contextRef="#ctx0" brushRef="#br0" timeOffset="12483.593">2400 4171 7258,'0'0'159,"0"-1"0,0 1 1,-1-1-1,1 1 1,0-1-1,0 0 1,0 1-1,0-1 1,0 1-1,1-1 1,-1 1-1,0-1 1,0 0-1,0 1 0,0-1 1,1 1-1,-1-1 1,0 1-1,0-1 1,1 1-1,-1-1 1,0 1-1,1 0 1,-1-1-1,0 1 1,1-1-1,-1 1 0,1 0 1,-1-1-1,1 1 1,-1 0-1,1-1 1,-1 1-1,1 0 1,-1 0-1,1 0 1,-1-1-1,1 1 1,0 0-1,-1 0 0,1 0 1,-1 0-1,1 0 1,-1 0-1,1 0 1,0 0-1,-1 0 1,1 1-1,-1-1 1,1 0-1,-1 0 1,1 0-1,-1 1 0,1-1 1,-1 0-1,1 0 1,-1 1-160,7-1-472,161 8 400,-71-17-1,-1 4 0,1 5-1,19 5 74,100 23 2,-58-12 28,2-6 1,97-10-31,-130-1 8,199 4 9,31-9-23,-2-18 4,16-14-4,-2 4 43,10 11-26,10 11 3,20 19-20,2-8 19,27-11-13,4-6 8,7 0-15,-3 15 2,6 31 17,24 14-11,37-13-23,12-34 23,5-8 3,-19 17 5,-6 14-2,-11 24-14,13 0-1,6-39 34,34-28 44,8 1 2,4 21-56,-16-9-8,16 0-8,-8 8-6,-15 10 6,-20 3 12,17-8-8,-1-30-6,1 7 2,-33 28 10,-16 9 6,-16 10-12,9-24-18,6-24 21,-23 8 17,-358 19-31,0 4 1,95 21 6,189 45-3,-2-15 11,-143-30-10,2-10 1,-1-11-1,15-11 2,-69-9-8,95-22 8,192-42-8,-389 63 24,1 3 0,0 4 0,54 4-16,-50 9 58,0 3 1,61 16-59,167 28 125,-224-45-103,0-4-1,43-6-21,149-26 24,-279 26-16,65-11 255,0 3 0,0 3 0,0 3 0,11 4-263,-76 0 165,0 0 0,0 0 0,0 1 0,-1 0 0,1 0 0,-1 1 0,1 0-1,-1 0 1,0 1 0,0-1 0,2 3-165,-26 3-313,-16 0 1373,-10 7-3811</inkml:trace>
  <inkml:trace contextRef="#ctx0" brushRef="#br0" timeOffset="37435.47">12 6069 9178,'-12'7'6126,"21"-10"-5255,12-4-1144,25 1 252,1 2 0,0 3-1,36 2 22,-6 0 155,174-22 205,-64 22-271,75 14 9,-36-21 12,25-11 220,199-14 386,-163 26-619,-182 3-78,116-4 412,204 22-431,-143 11 70,11-6-39,17-24-20,1-14-13,426-1 5,-90 10 4,-325 15-6,-11 5-8,12-15 5,-5 0 4,21-1 5,-5 8-7,2 11 8,-6-8-9,15-3-9,-10-3-11,4-3 22,-8 10 19,14-1-25,12-8 17,-2-2-19,-18-10-15,-6 4 30,-2 22 16,19-1-16,-8-19-23,-178 5 22,-49-3 18,0 5 0,0 5 0,0 4 0,102 24-25,205 70 1044,-418-103-1143,-1 0 66,-1 0-1,1 0 1,0 0-1,-1 0 1,1 0-1,0 0 1,0 0-1,-1 0 1,1 0-1,0 0 1,-1 0-1,1 0 1,0 0-1,-1 0 1,1 1-1,0-1 1,-1 0-1,1 1 1,-1-1-1,1 0 1,0 1-1,-1-1 1,1 1 0,-1-1-1,1 1 1,-1-1-1,1 1 1,-1-1-1,0 1 1,1-1-1,-1 1 1,0 0-1,1-1 1,-1 1-1,0-1 1,0 1-1,1 0 1,-1-1-1,0 1 1,0 0-1,0 0 1,0-1-1,0 1 1,0 0-1,0-1 1,0 1-1,0 0 34,-22 16-3318,-11 9-196</inkml:trace>
  <inkml:trace contextRef="#ctx0" brushRef="#br0" timeOffset="53187.283">3250 7893 9754,'43'64'5670,"-31"-39"-5512,-4-8-150,1 0-1,0 0 1,1-1-1,1-1 1,0 0-1,1 0 1,1-1-1,0-1 1,1 0-1,0-1 1,1 0-1,1-1 1,0-1-1,15 8-7,6-7 1,-1-2-1,1-1 0,1-3 1,-1 0-1,1-3 0,0-1 1,0-1-1,-1-3 0,1 0 1,-1-3-1,31-8 0,63-5 11,-44 11 5,1 3 0,28 5-16,212 8 95,39 7-9,53-15-60,0-17-24,16-3 9,12 1-6,21 9-5,21-20-17,28-25 21,1 1 0,-3 22-1,-14 38 9,-3 39 1,-15 4-24,15-37 25,-17-37-20,-6-11 8,-22 17-5,-2 22 12,-22 12-3,14-25-16,-15-24 13,-24-2 17,-23 26-5,-14 32 125,5 9 62,15-26-152,-1-21-53,-2-2 19,-29 19-8,-22 14-2,-169 1-4,425 31 10,-142 2 2,-371-43 77,0-3 0,-1-4 0,1-3 0,53-10-91,-63 8 195,0 3 0,0 2 0,32 6-195,-3 10 123,-46-8 233,-60 4-4842,-5-11 1186</inkml:trace>
  <inkml:trace contextRef="#ctx0" brushRef="#br0" timeOffset="68094.21">114 9855 9610,'-7'-1'4383,"19"4"-3742,-1-1-642,0 0-1,1 1 1,-1 0 0,-1 0 0,1 1 0,-1 1-1,1 0 1,-1 0 0,-1 1 0,9 6 1,-15-10 0,8 3 3,1-1 0,-1 1-1,1-2 1,0 0 0,0 0 0,0-1 0,0-1 0,1 0 0,-1-1-1,0 0 1,1 0 0,-1-2 0,0 1 0,9-4-3,26 0 17,183-4 519,149-2-18,-91 1-481,-4 25-41,11 6 24,-207-18-22,0-3 0,30-7 2,189-37 69,4-13 191,-225 45-72,0 3-1,67 3-187,175 32 260,26 2-142,-259-25-108,1-5 1,71-10-11,203-37 21,-5 12-19,5 11 3,9 11-2,3 7 6,-10 11 55,-2 7-3,-13 0-57,561 11 126,-574 17 67,-17-5-128,-5-20-54,-27-24-2,-235 9-2,-1 2-1,1 3 1,-1 2-1,0 3 1,0 3-1,33 11-10,146 29 72,-170-41-24,0-2-1,0-4 0,1-3 1,0-3-1,-1-2 1,1-4-1,11-5-47,73-10 1653,-114 26-936,-48 15-2165,-9-5-2005,-6-3-190</inkml:trace>
  <inkml:trace contextRef="#ctx0" brushRef="#br0" timeOffset="70799.475">17920 9949 8002,'37'29'4432,"42"-17"-3754,-69-12-520,46 0-15,0-3 1,0-2-1,-1-3 1,35-10-144,-26 6 27,368-61 41,-304 62-57,0 6 1,105 10-12,279 57 2,75-10 8,-316-42 7,119-16-17,-81-20 35,108-31-35,-239 27 8,351-48 18,-281 56 12,164 9-38,-20 36 122,-31-7 70,-243-14-58,-1-4-1,0-6 0,28-8-132,301-48 636,-9-4 14,-245 26-334,-182 34-95,-25-1 1410,-14-5-3829</inkml:trace>
  <inkml:trace contextRef="#ctx0" brushRef="#br0" timeOffset="71809.99">26722 2493 7442,'-8'-40'1129,"-2"1"0,-1-1 0,-2 2 0,-2-1 0,-1 2 0,-18-30-1129,12 27 74,-2 1 0,-1 2-1,-2 0 1,-13-12-74,17 24-8,0 2 0,-2 0 0,0 2 0,-2 0 0,0 2 0,-20-10 8,8 8-80,-1 3-1,-1 1 0,0 2 1,-1 1-1,-30-4 81,-65-6-321,0 7 0,-2 5-1,-44 6 322,-457 29-270,529-16 307,-708 45 631,267-5-168,348-29-413,0 9-1,2 8 1,-5 11-87,72-9 0,2 6 0,2 6 0,-26 18 0,13 0 3,4 7-1,3 5 1,-14 19-3,-57 58 6,8 8 1,6 10-1,-37 54-6,15 10 49,-56 94-49,143-163 27,7 5-1,8 5 1,-70 155-27,49-40 9,75-140 25,7 3 0,-20 106-34,41-115 120,6 2-1,-5 149-119,25-154 130,6 0 1,6-1-1,12 37-130,-1-58 108,6-2 1,5-1-1,40 108-108,-40-155 20,2-2-1,3-1 0,4-2 1,2-1-1,3-2 0,21 21-19,-7-17 8,3-2-1,2-3 1,3-3-1,3-2 1,31 18-8,-13-19 11,2-4 1,3-3 0,1-4-1,80 27-11,-65-32 13,3-5 1,1-4-1,1-6 0,1-4 0,1-5 0,1-5 0,34-4-13,55-4 15,0-9-1,-1-9 0,0-9 1,59-19-15,109-53 6,-153 24-16,-3-11-1,123-67 11,-94 22-3,-6-10-1,42-43 4,136-119 52,245-238-52,-3-82 74,-350 307-5,-14-22 15,-43 25 147,15-53-231,-100 112 204,94-196-204,-94 105 76,-30-29-21,-99 252 1,-6-1 0,-5-1 0,-5-1 0,2-83-56,-19 122 79,-3 1 1,-3-1-1,-5 1 1,-2 0-1,-4 0 1,-15-41-80,11 62 119,-2 1-1,-3 1 1,-16-27-119,-2 3 112,-2 3 1,-4 1-1,-3 3 0,-4 2 0,-2 2 1,-15-10-113,-11 0 68,-2 2 0,-4 5 0,-3 4 1,-2 3-1,-69-33-68,60 45-30,-3 5 0,-2 5 0,-2 4 0,-1 5-1,-2 5 1,-1 4 0,-4 6 30,-89-10-546,-138 1 546,120 24-1193,-161 19 1193,-329 64-2972,-8 40-652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1:33.320"/>
    </inkml:context>
    <inkml:brush xml:id="br0">
      <inkml:brushProperty name="width" value="0.05" units="cm"/>
      <inkml:brushProperty name="height" value="0.05" units="cm"/>
    </inkml:brush>
  </inkml:definitions>
  <inkml:trace contextRef="#ctx0" brushRef="#br0">21 146 8930,'-20'-5'7904,"55"9"-6856,65-22 99,-11 10-851,174 4-180,-109-2-106,27 1-17,100 19 113,-143-20-56,82 4-22,109 19 67,-110 0-124,39-23 54,75 14-26,-280-5 5,-1-1 1,1-3 0,47-7-5,392-57-17,-305 52 34,-11 31-3,79 12-13,262-24-13,-305-5 17,171-8 21,207 6-21,-364 17-5,7 7 13,22-4 55,48 0 46,10-14-114,-20 0 13,-71 5-5,4-6-21,59-37 32,-177 16-8,71-14 100,-2-7 0,26-17-111,-157 39 253,-36 12-128,0 0 0,1 1-1,-1 0 1,1 1 0,-1 0 0,1 0-1,0 1 1,-1 1 0,5 0-125,34 0 583,-44 0-745,-11 3-497,-1 1 283,-146 50-6721,46-25 3144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9:48:10.139"/>
    </inkml:context>
    <inkml:brush xml:id="br0">
      <inkml:brushProperty name="width" value="0.05" units="cm"/>
      <inkml:brushProperty name="height" value="0.05" units="cm"/>
    </inkml:brush>
  </inkml:definitions>
  <inkml:trace contextRef="#ctx0" brushRef="#br0">1439 543 9778,'-7'-16'4642,"-23"215"-4037,-20 82-615,16-106-10,-3 101 20,29-149 0,6-1 0,7 21 0,-3-104-2,2-1 0,2 0 0,2 0 0,1 0 0,2-1 0,2 0 0,8 13 2,-11-33 0,0 0 1,1-1-1,2-1 1,0 0 0,0-1-1,2 0 1,0-1-1,2-1 1,-1 0 0,2-1-1,13 8 0,-10-10 17,1-2-1,0 0 1,1-1-1,0-1 1,1-2-1,0 0 1,0-1-1,0-2 1,1 0-1,-1-2 1,1 0-1,0-2 1,0-1-1,-1-1 1,4-1-17,56-11 206,-1-3 1,-1-4 0,57-24-207,-103 33 67,288-93 268,-307 100-336,14-6-6,1 1 1,0 2-1,0 0 1,1 3-1,0 0 0,-1 2 1,2 2-1,-1 1 1,0 1-1,29 6 7,-55-5-70,-1 1 0,1-1 0,0 1 0,-1 1 0,0-1 0,0 1 0,0 0 0,0 0-1,0 1 1,-1 0 0,4 4 70,-7-7-117,0-1 1,-1 1-1,1 0 0,0 1 0,-1-1 0,1 0 0,-1 0 0,0 1 0,1-1 1,-1 1-1,0-1 0,-1 1 0,1-1 0,0 1 0,-1-1 0,1 1 0,-1 0 0,0-1 1,0 1-1,0 0 0,0-1 0,-1 1 0,1 0 0,-1-1 0,0 2 117,-16 29-2199</inkml:trace>
  <inkml:trace contextRef="#ctx0" brushRef="#br0" timeOffset="516.354">2327 1851 8522,'137'-66'5590,"84"3"-5188,-209 60-264,311-58-51,-177 40-74,1 5 1,117 5-14,-236 11 10,0 1 1,0 2 0,0 1-1,-1 1 1,0 1 0,0 1-1,22 10-10,-39-12 5,1 0 0,-1 0 0,0 1 0,0 0-1,0 1 1,-1 0 0,0 1 0,-1-1 0,0 2 0,0-1 0,0 1-1,-1 1 1,0-1 0,-1 1 0,0 0 0,-1 0 0,0 1 0,-1 0 0,2 5-5,-3 6 45,-1 0 0,-1 0 0,0-1 1,-2 1-1,-1 0 0,0 0 0,-2-1 1,0 0-1,-2 1 0,0-2 0,-1 1 1,-1-1-1,-1 0 0,-1 0 0,-6 7-45,-207 375 539,108-193-4150,83-163 970</inkml:trace>
  <inkml:trace contextRef="#ctx0" brushRef="#br0" timeOffset="1049.065">781 912 9266,'-6'-3'324,"5"3"-212,0-1 0,0 1 1,0 0-1,0 0 0,-1-1 0,1 1 0,0-1 1,0 1-1,0-1 0,0 1 0,0-1 1,0 0-1,0 1 0,1-1 0,-1 0 0,0 0 1,0 1-1,0-1 0,1 0 0,-1 0 1,0 0-1,1 0 0,-1 0 0,1 0 0,-1 0 1,1-1-1,0 1 0,-1 0 0,1 0 1,0 0-1,0 0 0,0 0 0,0-1 0,0 1 1,0 0-1,0 0 0,0 0 0,0 0 1,1 0-1,-1-1 0,0 1-112,126-123-47,64-104 118,-148 175-40,-3-2 0,-2-2 0,19-41-31,19-88 78,-63 173-76,-8 37-20,-2-13 12,34 279 5,-29-252 55,2 0 1,1-1-1,2 0 0,3 2-54,-10-25-174,1-1-1,1 0 1,0-1-1,0 1 1,1-1-1,1-1 1,0 0-1,1 0 1,0 0 0,0-2-1,1 1 1,5 3 174,21 0-2750,-8-20-346</inkml:trace>
  <inkml:trace contextRef="#ctx0" brushRef="#br0" timeOffset="1674.424">13 94 4489,'-13'61'4329,"18"36"-2227,-4-80-1961,32 204 492,8-2 1,20 34-634,-27-113 64,1-10 753,-46-187 1217,-1 2-1447,-38-235 20,41 182-562,4 0 1,7-68-46,2 133 0,2 0 0,2 1 0,1 0 0,3-1 0,-7 27-9,0 1 1,1-1 0,1 1 0,1 1 0,0-1 0,1 1 0,0 1 0,1-1 0,0 2 0,1-1 0,1 1 8,-6 7-11,1-1 1,0 1 0,0 0 0,0 0 0,0 1 0,1 0 0,0 0 0,0 1 0,0-1 0,0 2 0,0 0 0,1 0 0,-1 0 0,1 1 0,-1 0 0,1 1 0,-1-1 0,1 2 0,-1-1 0,1 1-1,2 1 11,-5 0-7,0 0 0,1 0 0,-1 0-1,0 0 1,-1 1 0,1 0 0,0 0-1,-1 1 1,0 0 0,1 0 0,-2 0-1,1 0 1,0 1 0,-1 0 0,0 0-1,0 0 1,0 0 0,-1 1 0,0 0-1,0-1 1,0 1 0,-1 0 0,1 0-1,-1 1 1,-1 0 7,2 2-3,-1 1 0,-1-1 0,0 1 0,0 0 0,-1 0 1,0-1-1,0 1 0,-1 0 0,-1-1 0,0 1 0,0 0 0,-1-1 0,0 0 0,0 0 0,-1 0 0,-3 6 3,-17 17 53,-1-1 0,-1 0 0,-2-3 0,0 0 0,-2-1 0,-1-2 1,-1-2-1,-2 0-53,-42 27-55,64-42-743,19-6-1391,12-5-255</inkml:trace>
  <inkml:trace contextRef="#ctx0" brushRef="#br0" timeOffset="2128.874">4292 2221 7834,'6'-60'3356,"-6"59"-3226,0 0 0,0-1 0,1 1 0,-1 0-1,0 0 1,0-1 0,-1 1 0,1 0 0,0-1-1,0 1 1,-1 0 0,1 0 0,0-1-1,-1 1 1,1 0 0,-1 0 0,0 0 0,1-1-1,-1 1 1,0 0 0,0 0 0,0 0 0,1 0-1,-1 1 1,0-1 0,0 0 0,0 0 0,-1 0-1,1 1 1,0-1 0,-1 0-130,0 2 55,0-1-1,0 0 1,0 1 0,1-1 0,-1 1-1,0 0 1,0 0 0,0-1 0,0 1-1,1 1 1,-1-1 0,0 0 0,1 0-1,-1 0 1,1 1 0,-1-1 0,1 1-1,0-1 1,0 1 0,0 0-1,-1 0-54,-55 81 8,4 3 0,4 1-1,-13 39-7,-95 219 102,31-64-12,81-227-51,44-53-102,0-1-1,-1 1 1,1-1 0,0 0 0,0 1-1,0-1 1,-1 0 0,1 0 0,0 0-1,-1 0 1,1 0 0,0 0 0,0 0-1,-1 0 1,1-1 0,0 1 0,0 0-1,-1-1 1,1 1 0,0-1 0,0 1-1,0-1 1,0 0 0,0 1 0,0-1-1,0 0 1,0 0 0,0 0 0,0 0-1,0 0 1,0 0 0,1 0 0,-1 0-1,0 0 1,1 0 63,-25-36-3121,-1-30-447</inkml:trace>
  <inkml:trace contextRef="#ctx0" brushRef="#br0" timeOffset="2349.973">3720 2592 8402,'24'13'1920,"-3"9"881,2 6-2401,14 10-112,-1 0-32,19 2 24,2-8-144,21-5-8,-6 0-48,10-4 8,-9-2 0,0-4 872,-11-3-3928,-4-36 1615</inkml:trace>
  <inkml:trace contextRef="#ctx0" brushRef="#br0" timeOffset="2813.604">1605 557 8466,'25'0'3970,"11"9"-2628,-28-6-1320,50 17-20,-1 3 0,-1 2 0,-1 3 0,14 11-2,252 160 6,24 2 18,-23-42-44,2-27 138,-212-87 13,2-5 0,2-4 0,1-6 0,2-5 0,2-4-131,-45-19 145,-88-14-3090,-12-18 700</inkml:trace>
  <inkml:trace contextRef="#ctx0" brushRef="#br0" timeOffset="3753.336">4096 1348 9562,'2'27'5370,"6"12"-5125,-1-4-228,49 356 62,-58-388-12,-3-18-140,-6-18-714,2 0-1,2-1 1,1 0-1,1 0 0,2 0 1,1-1-1,2 1 1,2-1-1,1-1 788,1 15 1132,8 52 2592,5 87-2910,-16-90-731,2 0 1,1 0-1,1-1 1,2 1-1,0-1 1,2-1-1,1 0 1,1 0-1,5 6-83,-12-25 28,0-1-1,0 1 1,1-1-1,-1 0 1,1-1-1,1 1 0,-1-1 1,1 0-1,0-1 1,0 1-1,1-1 1,-1 0-1,1-1 1,7 4-28,-13-7 39,1 0 1,0 0 0,0 0-1,0 0 1,0 0 0,0 0-1,-1 0 1,1-1 0,0 1 0,0-1-1,-1 1 1,1-1 0,0 0-1,0 1 1,-1-1 0,1 0 0,-1 0-1,1 0 1,-1-1 0,1 1-1,-1 0 1,0 0 0,0-1-1,1 1 1,-1-1 0,0 1 0,0-1-1,0 1 1,-1-1 0,1 0-40,21-56 798,-21 54-756,15-71 526,-3-1-1,2-57-567,0-3 532,-14 134-541,-1 0 1,1-1 0,-1 1-1,1 0 1,0 0-1,0 0 1,0 0 0,0 0-1,0 0 1,0 0-1,0 1 1,1-1 0,-1 0-1,1 1 1,-1-1 0,1 1-1,-1-1 1,1 1-1,0 0 1,0-1 0,0 1-1,0 0 1,0 0 0,0 1-1,0-1 1,0 0-1,0 1 1,0-1 0,1 1-1,-1 0 1,0 0 8,0-1-62,41-20-4632,-21 3 1069</inkml:trace>
  <inkml:trace contextRef="#ctx0" brushRef="#br0" timeOffset="4206.305">2140 1971 9234,'-6'-1'492,"5"2"-359,0-1 0,-1 1-1,1-1 1,0 0-1,-1 0 1,1 1 0,0-1-1,-1 0 1,1 0-1,0 0 1,-1-1 0,1 1-1,0 0 1,-1 0-1,1-1 1,0 1 0,0-1-1,-1 1 1,1-1-1,0 1 1,0-1 0,0 0-1,0 0 1,0 0-1,0 1 1,0-1 0,0 0-1,0 0 1,0 0-1,0 0 1,1-1 0,-1 1-1,0 0 1,1 0-1,-1 0 1,1-1 0,-1 1-1,1 0 1,0-1-1,-1 1 1,1 0 0,0 0-1,0-1 1,0 1-1,0-1 1,0 0-133,62-77 723,174-194-634,112-152-47,26-47 31,-79 84 7,-167 229-103,-86 115-429,-23 30-48,-18 21-2970,-19 15 332</inkml:trace>
  <inkml:trace contextRef="#ctx0" brushRef="#br0" timeOffset="4640.588">1455 1304 8562,'-32'7'1936,"6"-4"745,12 2-2513,13-1-136,11-5-56,12-4-8,9-4 0,20-8-16,0-5 72,14-1-8,-4 2 24,9 1-16,-13 9 24,4 2-184,-8 3-88,8-1-2465,-8-1 633</inkml:trace>
  <inkml:trace contextRef="#ctx0" brushRef="#br0" timeOffset="4859.004">2503 1162 5897,'18'4'2057,"-1"-1"239,10-3-1424,4-5-576,10-6-56,4-1-103,1-6-2434,-7 1 785</inkml:trace>
  <inkml:trace contextRef="#ctx0" brushRef="#br0" timeOffset="5049.132">2963 1146 6553,'9'6'3137,"-5"0"-216,-1 3-1369,7 3-1160,0 5-320,8 4-8,1-3-16,9 1-336,-6-7 1936,-12 3-4592,-2-6 1840</inkml:trace>
  <inkml:trace contextRef="#ctx0" brushRef="#br0" timeOffset="5311.225">3130 1760 5913,'-2'19'873,"-9"147"4285,25-1-4014,-13-157-1136,2 6 5,0 0-1,0 0 0,1-1 1,1 1-1,0-1 0,1 0 1,0 0-1,2 1-12,-5-7 1,0-1-1,0 1 1,-1-1 0,0 1 0,0 0-1,-1 0 1,0 0 0,0 0 0,-1 0 0,0 0-1,0 3 0,3 31-482,-2-31-1574,-6-7 137</inkml:trace>
  <inkml:trace contextRef="#ctx0" brushRef="#br0" timeOffset="6011.694">2696 1238 8154,'-12'-7'5578,"21"13"-3505,-6-6-2066,-1-1 1,1 1-1,-1-1 1,1 0 0,-1 0-1,0 0 1,1 0-1,-1 0 1,0 0 0,0 0-1,0-1 1,0 1-1,0-1 1,0 0 0,0 1-1,0-1 1,-1 0-1,1 0 1,-1 0 0,1 0-1,-1 0 1,0-1-1,0 1 1,0 0 0,0-1-1,0 1 1,-1 0-1,1-1 1,-1 1-1,1-1-7,0 1 7,13-48 84,-31 83-179,-44 111 121,52-129 68,9-31 106,1 4-164,-5-130 393,4 161-193,1-6-247,2-1 0,-1 0-1,2 0 1,-1-1 0,2 1 0,0-1 0,0 0-1,1 0 1,0 0 0,1-1 0,0 0 0,0 0 0,2 0-1,2 2 5,-9-10 3,1-1-1,0 1 1,-1 0-1,1-1 1,0 1-1,0-1 1,0 0-1,0 0 1,0 0-1,0 0 1,0 0-1,1-1 1,-1 1-1,0-1 1,0 0-1,1 0 1,-1 0-1,0-1 1,0 1-1,0-1 1,0 0-1,1 0 1,-1 0-1,0 0 1,0 0-1,-1 0 1,1-1-1,0 0 1,0 1-1,0-1-2,3-3 10,0-1 1,0 1-1,0-1 1,0 0-1,-1 0 1,0 0-1,0-1 0,-1 0 1,0 0-1,0 0 1,2-5-11,-3 6 12,0 0 1,0-1 0,0 0-1,-1 0 1,0 0 0,-1 0-1,1 0 1,-1 0 0,-1 0-1,1 0 1,-1-1 0,0 1-1,-1 0 1,0 0 0,0 0-1,-1 0 1,1 0 0,-1 0-1,-1 0 1,0 0 0,0 1-1,0-1 1,0 1 0,-1 0-1,0 0 1,-1 0 0,1 1-1,-1-1 1,0 1 0,-3-2-13,5 6 4,0-1 0,-1 1 0,1 0 0,-1 0 0,1 0 0,-1 0 0,0 1 0,1-1 0,-1 1 0,0 0 0,1 0 0,-1 0 1,0 1-1,1-1 0,-1 1 0,1 0 0,-1 0 0,1 0 0,-1 1 0,1-1 0,0 1 0,-1 0 0,1 0 0,0 0 0,0 0 0,0 0 0,1 1 0,-1-1 1,0 1-1,0 1-4,-1 0-2,-1 1 1,1 0-1,1 0 1,-1 0-1,1 0 1,0 1-1,0-1 1,0 1 0,1 0-1,0 0 1,0 0-1,1 0 1,-1 0-1,1 0 1,1 0 0,-1 1-1,1 3 2,0-7-1,1 0 0,-1-1 0,1 1 1,-1 0-1,1 0 0,0 0 0,0-1 0,0 1 0,1-1 0,-1 1 0,1-1 1,-1 1-1,1-1 0,0 0 0,0 1 0,0-1 0,0 0 0,0 0 0,0-1 1,1 1-1,-1 0 0,0-1 0,1 1 0,0-1 0,-1 0 0,1 0 0,0 0 1,0 0-1,-1-1 0,1 1 0,0-1 0,0 1 0,0-1 0,0 0 0,0 0 0,0 0 1,-1-1-1,1 1 0,0-1 0,0 1 0,2-2 1,5-2 10,0-1 0,-1 0 0,0-1 0,0 0 0,0 0 1,0-1-1,-1 0 0,0-1 0,-1 0 0,0 0 0,0 0 0,0-1 0,-1 0 0,-1 0 0,0-1 0,0 0 0,0 1 0,-1-2 0,-1 1 0,1-2-10,-4 11-28,1 0 0,-1 1 0,1-1 0,-1 0 0,1 0 0,-1 0 0,1 1 0,-1-1-1,0 0 1,1 0 0,-1 0 0,0 0 0,0 0 0,0 0 0,0 1 0,0-1-1,0 0 1,0 0 0,0 0 0,0 0 0,0 0 0,0 0 0,-1 0 0,1 0-1,0 1 1,-1-1 0,1 0 0,0 0 0,-1 0 0,1 1 0,-1-1 0,0 0 0,1 0-1,-1 1 1,1-1 0,-1 0 0,0 1 0,0-1 0,1 1 0,-1-1 0,0 1-1,0-1 1,0 1 0,1 0 0,-1-1 0,0 1 0,-1 0 28,-28 24-3029,-16 26-89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03.03.2022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50340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bmwi.de/Redaktion/DE/Publikationen/Wirtschaft/jahreswirtschaftsbericht-2022.html" TargetMode="External"/><Relationship Id="rId7" Type="http://schemas.openxmlformats.org/officeDocument/2006/relationships/customXml" Target="../ink/ink20.xml"/><Relationship Id="rId12" Type="http://schemas.openxmlformats.org/officeDocument/2006/relationships/image" Target="../media/image24.png"/><Relationship Id="rId2" Type="http://schemas.openxmlformats.org/officeDocument/2006/relationships/hyperlink" Target="https://www.bundesregierung.de/breg-de/service/gesetzesvorhaben/koalitionsvertrag-2021-1990800" TargetMode="Externa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customXml" Target="../ink/ink22.xml"/><Relationship Id="rId5" Type="http://schemas.openxmlformats.org/officeDocument/2006/relationships/customXml" Target="../ink/ink19.xml"/><Relationship Id="rId10" Type="http://schemas.openxmlformats.org/officeDocument/2006/relationships/image" Target="../media/image23.png"/><Relationship Id="rId4" Type="http://schemas.openxmlformats.org/officeDocument/2006/relationships/hyperlink" Target="https://ec.europa.eu/info/strategy/priorities-2019-2024/european-green-deal_de" TargetMode="External"/><Relationship Id="rId9" Type="http://schemas.openxmlformats.org/officeDocument/2006/relationships/customXml" Target="../ink/ink2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24.xml"/><Relationship Id="rId7" Type="http://schemas.openxmlformats.org/officeDocument/2006/relationships/customXml" Target="../ink/ink26.xml"/><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customXml" Target="../ink/ink25.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27.xml"/></Relationships>
</file>

<file path=ppt/slides/_rels/slide13.xml.rels><?xml version="1.0" encoding="UTF-8" standalone="yes"?>
<Relationships xmlns="http://schemas.openxmlformats.org/package/2006/relationships"><Relationship Id="rId3" Type="http://schemas.openxmlformats.org/officeDocument/2006/relationships/hyperlink" Target="http://beeldbank.cultureelerfgoed.nl/alle-afbeeldingen/?mode=gallery&amp;view=horizontal&amp;q=20264975" TargetMode="External"/><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customXml" Target="../ink/ink30.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31.xml"/><Relationship Id="rId7" Type="http://schemas.openxmlformats.org/officeDocument/2006/relationships/customXml" Target="../ink/ink33.xml"/><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customXml" Target="../ink/ink35.xml"/><Relationship Id="rId5" Type="http://schemas.openxmlformats.org/officeDocument/2006/relationships/customXml" Target="../ink/ink32.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34.xml"/></Relationships>
</file>

<file path=ppt/slides/_rels/slide19.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customXml" Target="../ink/ink37.xml"/><Relationship Id="rId5" Type="http://schemas.openxmlformats.org/officeDocument/2006/relationships/image" Target="../media/image46.png"/><Relationship Id="rId4" Type="http://schemas.openxmlformats.org/officeDocument/2006/relationships/customXml" Target="../ink/ink36.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customXml" Target="../ink/ink40.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18" Type="http://schemas.openxmlformats.org/officeDocument/2006/relationships/customXml" Target="../ink/ink45.xml"/><Relationship Id="rId3" Type="http://schemas.openxmlformats.org/officeDocument/2006/relationships/image" Target="../media/image53.png"/><Relationship Id="rId21" Type="http://schemas.openxmlformats.org/officeDocument/2006/relationships/image" Target="../media/image65.png"/><Relationship Id="rId7" Type="http://schemas.openxmlformats.org/officeDocument/2006/relationships/image" Target="../media/image57.png"/><Relationship Id="rId12" Type="http://schemas.openxmlformats.org/officeDocument/2006/relationships/customXml" Target="../ink/ink42.xml"/><Relationship Id="rId17" Type="http://schemas.openxmlformats.org/officeDocument/2006/relationships/image" Target="../media/image63.png"/><Relationship Id="rId2" Type="http://schemas.openxmlformats.org/officeDocument/2006/relationships/image" Target="../media/image52.png"/><Relationship Id="rId16" Type="http://schemas.openxmlformats.org/officeDocument/2006/relationships/customXml" Target="../ink/ink44.xml"/><Relationship Id="rId20" Type="http://schemas.openxmlformats.org/officeDocument/2006/relationships/customXml" Target="../ink/ink46.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2.png"/><Relationship Id="rId23" Type="http://schemas.openxmlformats.org/officeDocument/2006/relationships/image" Target="../media/image66.png"/><Relationship Id="rId10" Type="http://schemas.openxmlformats.org/officeDocument/2006/relationships/customXml" Target="../ink/ink41.xml"/><Relationship Id="rId19" Type="http://schemas.openxmlformats.org/officeDocument/2006/relationships/image" Target="../media/image64.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customXml" Target="../ink/ink43.xml"/><Relationship Id="rId22" Type="http://schemas.openxmlformats.org/officeDocument/2006/relationships/customXml" Target="../ink/ink47.xml"/></Relationships>
</file>

<file path=ppt/slides/_rels/slide22.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customXml" Target="../ink/ink49.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69.emf"/><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customXml" Target="../ink/ink52.xml"/><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customXml" Target="../ink/ink54.xml"/></Relationships>
</file>

<file path=ppt/slides/_rels/slide25.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1.xml"/><Relationship Id="rId6" Type="http://schemas.openxmlformats.org/officeDocument/2006/relationships/customXml" Target="../ink/ink5.xml"/><Relationship Id="rId5" Type="http://schemas.openxmlformats.org/officeDocument/2006/relationships/image" Target="../media/image6.png"/><Relationship Id="rId4" Type="http://schemas.openxmlformats.org/officeDocument/2006/relationships/customXml" Target="../ink/ink4.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13.xml"/><Relationship Id="rId17" Type="http://schemas.openxmlformats.org/officeDocument/2006/relationships/image" Target="../media/image17.png"/><Relationship Id="rId2" Type="http://schemas.openxmlformats.org/officeDocument/2006/relationships/customXml" Target="../ink/ink8.xml"/><Relationship Id="rId16" Type="http://schemas.openxmlformats.org/officeDocument/2006/relationships/customXml" Target="../ink/ink15.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3.png"/><Relationship Id="rId14"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customXml" Target="../ink/ink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marL="3543300" lvl="7"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lvl="6"/>
            <a:endParaRPr lang="de-DE" sz="19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hlinkClick r:id="rId2"/>
              </a:rPr>
              <a:t>Koalitionsvertrag 2021</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Jahreswirtschaftsbericht 2022</a:t>
            </a:r>
            <a:r>
              <a:rPr lang="de-DE" sz="2400" dirty="0">
                <a:latin typeface="Times New Roman" panose="02020603050405020304" pitchFamily="18" charset="0"/>
                <a:cs typeface="Times New Roman" panose="02020603050405020304" pitchFamily="18" charset="0"/>
              </a:rPr>
              <a:t>	</a:t>
            </a:r>
          </a:p>
        </p:txBody>
      </p:sp>
      <p:sp>
        <p:nvSpPr>
          <p:cNvPr id="4" name="Rechteck 3">
            <a:extLst>
              <a:ext uri="{FF2B5EF4-FFF2-40B4-BE49-F238E27FC236}">
                <a16:creationId xmlns:a16="http://schemas.microsoft.com/office/drawing/2014/main" id="{1E8B7DDE-038F-42E7-BFCD-35BA187ABF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D0E372B1-DEEB-4FB1-8295-02FAFCAF974A}"/>
              </a:ext>
            </a:extLst>
          </p:cNvPr>
          <p:cNvSpPr/>
          <p:nvPr/>
        </p:nvSpPr>
        <p:spPr>
          <a:xfrm>
            <a:off x="7889312" y="3641418"/>
            <a:ext cx="4293163" cy="461665"/>
          </a:xfrm>
          <a:prstGeom prst="rect">
            <a:avLst/>
          </a:prstGeom>
        </p:spPr>
        <p:txBody>
          <a:bodyPr wrap="none">
            <a:spAutoFit/>
          </a:bodyPr>
          <a:lstStyle/>
          <a:p>
            <a:r>
              <a:rPr lang="de-DE" sz="2400" dirty="0">
                <a:latin typeface="Times New Roman" panose="02020603050405020304" pitchFamily="18" charset="0"/>
                <a:cs typeface="Times New Roman" panose="02020603050405020304" pitchFamily="18" charset="0"/>
                <a:hlinkClick r:id="rId4"/>
              </a:rPr>
              <a:t>Fit </a:t>
            </a:r>
            <a:r>
              <a:rPr lang="de-DE" sz="2400" dirty="0" err="1">
                <a:latin typeface="Times New Roman" panose="02020603050405020304" pitchFamily="18" charset="0"/>
                <a:cs typeface="Times New Roman" panose="02020603050405020304" pitchFamily="18" charset="0"/>
                <a:hlinkClick r:id="rId4"/>
              </a:rPr>
              <a:t>for</a:t>
            </a:r>
            <a:r>
              <a:rPr lang="de-DE" sz="2400" dirty="0">
                <a:latin typeface="Times New Roman" panose="02020603050405020304" pitchFamily="18" charset="0"/>
                <a:cs typeface="Times New Roman" panose="02020603050405020304" pitchFamily="18" charset="0"/>
                <a:hlinkClick r:id="rId4"/>
              </a:rPr>
              <a:t> 55 (European Green Deal)</a:t>
            </a:r>
            <a:endParaRPr lang="de-DE" sz="2400" dirty="0"/>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3067D60-7942-4473-840D-78AC5C2BC4DC}"/>
                  </a:ext>
                </a:extLst>
              </p14:cNvPr>
              <p14:cNvContentPartPr/>
              <p14:nvPr/>
            </p14:nvContentPartPr>
            <p14:xfrm>
              <a:off x="3572032" y="5591714"/>
              <a:ext cx="3957840" cy="113760"/>
            </p14:xfrm>
          </p:contentPart>
        </mc:Choice>
        <mc:Fallback>
          <p:pic>
            <p:nvPicPr>
              <p:cNvPr id="3" name="Freihand 2">
                <a:extLst>
                  <a:ext uri="{FF2B5EF4-FFF2-40B4-BE49-F238E27FC236}">
                    <a16:creationId xmlns:a16="http://schemas.microsoft.com/office/drawing/2014/main" id="{73067D60-7942-4473-840D-78AC5C2BC4DC}"/>
                  </a:ext>
                </a:extLst>
              </p:cNvPr>
              <p:cNvPicPr/>
              <p:nvPr/>
            </p:nvPicPr>
            <p:blipFill>
              <a:blip r:embed="rId6"/>
              <a:stretch>
                <a:fillRect/>
              </a:stretch>
            </p:blipFill>
            <p:spPr>
              <a:xfrm>
                <a:off x="3563032" y="5583074"/>
                <a:ext cx="3975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 name="Freihand 25">
                <a:extLst>
                  <a:ext uri="{FF2B5EF4-FFF2-40B4-BE49-F238E27FC236}">
                    <a16:creationId xmlns:a16="http://schemas.microsoft.com/office/drawing/2014/main" id="{C58981B0-30CB-4044-B8EA-705EAAD0B9B1}"/>
                  </a:ext>
                </a:extLst>
              </p14:cNvPr>
              <p14:cNvContentPartPr/>
              <p14:nvPr/>
            </p14:nvContentPartPr>
            <p14:xfrm>
              <a:off x="4073512" y="4848314"/>
              <a:ext cx="3864960" cy="385920"/>
            </p14:xfrm>
          </p:contentPart>
        </mc:Choice>
        <mc:Fallback>
          <p:pic>
            <p:nvPicPr>
              <p:cNvPr id="26" name="Freihand 25">
                <a:extLst>
                  <a:ext uri="{FF2B5EF4-FFF2-40B4-BE49-F238E27FC236}">
                    <a16:creationId xmlns:a16="http://schemas.microsoft.com/office/drawing/2014/main" id="{C58981B0-30CB-4044-B8EA-705EAAD0B9B1}"/>
                  </a:ext>
                </a:extLst>
              </p:cNvPr>
              <p:cNvPicPr/>
              <p:nvPr/>
            </p:nvPicPr>
            <p:blipFill>
              <a:blip r:embed="rId8"/>
              <a:stretch>
                <a:fillRect/>
              </a:stretch>
            </p:blipFill>
            <p:spPr>
              <a:xfrm>
                <a:off x="4064872" y="4839674"/>
                <a:ext cx="388260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Freihand 28">
                <a:extLst>
                  <a:ext uri="{FF2B5EF4-FFF2-40B4-BE49-F238E27FC236}">
                    <a16:creationId xmlns:a16="http://schemas.microsoft.com/office/drawing/2014/main" id="{555B262D-2232-4EB3-B37C-C4F7212058AD}"/>
                  </a:ext>
                </a:extLst>
              </p14:cNvPr>
              <p14:cNvContentPartPr/>
              <p14:nvPr/>
            </p14:nvContentPartPr>
            <p14:xfrm>
              <a:off x="22072" y="5948114"/>
              <a:ext cx="7789680" cy="736920"/>
            </p14:xfrm>
          </p:contentPart>
        </mc:Choice>
        <mc:Fallback>
          <p:pic>
            <p:nvPicPr>
              <p:cNvPr id="29" name="Freihand 28">
                <a:extLst>
                  <a:ext uri="{FF2B5EF4-FFF2-40B4-BE49-F238E27FC236}">
                    <a16:creationId xmlns:a16="http://schemas.microsoft.com/office/drawing/2014/main" id="{555B262D-2232-4EB3-B37C-C4F7212058AD}"/>
                  </a:ext>
                </a:extLst>
              </p:cNvPr>
              <p:cNvPicPr/>
              <p:nvPr/>
            </p:nvPicPr>
            <p:blipFill>
              <a:blip r:embed="rId10"/>
              <a:stretch>
                <a:fillRect/>
              </a:stretch>
            </p:blipFill>
            <p:spPr>
              <a:xfrm>
                <a:off x="13072" y="5939474"/>
                <a:ext cx="7807319"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Freihand 32">
                <a:extLst>
                  <a:ext uri="{FF2B5EF4-FFF2-40B4-BE49-F238E27FC236}">
                    <a16:creationId xmlns:a16="http://schemas.microsoft.com/office/drawing/2014/main" id="{B65FB282-76D7-41E3-ADCD-595706568C83}"/>
                  </a:ext>
                </a:extLst>
              </p14:cNvPr>
              <p14:cNvContentPartPr/>
              <p14:nvPr/>
            </p14:nvContentPartPr>
            <p14:xfrm>
              <a:off x="3573112" y="953834"/>
              <a:ext cx="8546760" cy="3360600"/>
            </p14:xfrm>
          </p:contentPart>
        </mc:Choice>
        <mc:Fallback>
          <p:pic>
            <p:nvPicPr>
              <p:cNvPr id="33" name="Freihand 32">
                <a:extLst>
                  <a:ext uri="{FF2B5EF4-FFF2-40B4-BE49-F238E27FC236}">
                    <a16:creationId xmlns:a16="http://schemas.microsoft.com/office/drawing/2014/main" id="{B65FB282-76D7-41E3-ADCD-595706568C83}"/>
                  </a:ext>
                </a:extLst>
              </p:cNvPr>
              <p:cNvPicPr/>
              <p:nvPr/>
            </p:nvPicPr>
            <p:blipFill>
              <a:blip r:embed="rId12"/>
              <a:stretch>
                <a:fillRect/>
              </a:stretch>
            </p:blipFill>
            <p:spPr>
              <a:xfrm>
                <a:off x="3564112" y="944834"/>
                <a:ext cx="8564399" cy="3378240"/>
              </a:xfrm>
              <a:prstGeom prst="rect">
                <a:avLst/>
              </a:prstGeom>
            </p:spPr>
          </p:pic>
        </mc:Fallback>
      </mc:AlternateContent>
    </p:spTree>
    <p:extLst>
      <p:ext uri="{BB962C8B-B14F-4D97-AF65-F5344CB8AC3E}">
        <p14:creationId xmlns:p14="http://schemas.microsoft.com/office/powerpoint/2010/main" val="426835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5A35B849-8C26-4108-B82F-1E2FF76BE8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5" name="Freihand 34">
                <a:extLst>
                  <a:ext uri="{FF2B5EF4-FFF2-40B4-BE49-F238E27FC236}">
                    <a16:creationId xmlns:a16="http://schemas.microsoft.com/office/drawing/2014/main" id="{DCE153B6-74F7-4D74-908D-5D8715B4B000}"/>
                  </a:ext>
                </a:extLst>
              </p14:cNvPr>
              <p14:cNvContentPartPr/>
              <p14:nvPr/>
            </p14:nvContentPartPr>
            <p14:xfrm>
              <a:off x="2082712" y="166165"/>
              <a:ext cx="7854840" cy="5042880"/>
            </p14:xfrm>
          </p:contentPart>
        </mc:Choice>
        <mc:Fallback>
          <p:pic>
            <p:nvPicPr>
              <p:cNvPr id="35" name="Freihand 34">
                <a:extLst>
                  <a:ext uri="{FF2B5EF4-FFF2-40B4-BE49-F238E27FC236}">
                    <a16:creationId xmlns:a16="http://schemas.microsoft.com/office/drawing/2014/main" id="{DCE153B6-74F7-4D74-908D-5D8715B4B000}"/>
                  </a:ext>
                </a:extLst>
              </p:cNvPr>
              <p:cNvPicPr/>
              <p:nvPr/>
            </p:nvPicPr>
            <p:blipFill>
              <a:blip r:embed="rId3"/>
              <a:stretch>
                <a:fillRect/>
              </a:stretch>
            </p:blipFill>
            <p:spPr>
              <a:xfrm>
                <a:off x="2073712" y="157164"/>
                <a:ext cx="7872480" cy="5060521"/>
              </a:xfrm>
              <a:prstGeom prst="rect">
                <a:avLst/>
              </a:prstGeom>
            </p:spPr>
          </p:pic>
        </mc:Fallback>
      </mc:AlternateContent>
    </p:spTree>
    <p:extLst>
      <p:ext uri="{BB962C8B-B14F-4D97-AF65-F5344CB8AC3E}">
        <p14:creationId xmlns:p14="http://schemas.microsoft.com/office/powerpoint/2010/main" val="346574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117506" y="604345"/>
            <a:ext cx="10059926" cy="4797971"/>
          </a:xfrm>
          <a:prstGeom prst="rect">
            <a:avLst/>
          </a:prstGeom>
        </p:spPr>
      </p:pic>
      <p:sp>
        <p:nvSpPr>
          <p:cNvPr id="4" name="Rechteck 3">
            <a:extLst>
              <a:ext uri="{FF2B5EF4-FFF2-40B4-BE49-F238E27FC236}">
                <a16:creationId xmlns:a16="http://schemas.microsoft.com/office/drawing/2014/main" id="{EF1C2DE3-2793-4F80-BAC4-C2D5FA548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8" name="Freihand 17">
                <a:extLst>
                  <a:ext uri="{FF2B5EF4-FFF2-40B4-BE49-F238E27FC236}">
                    <a16:creationId xmlns:a16="http://schemas.microsoft.com/office/drawing/2014/main" id="{19DBB714-1603-4832-8431-972FF822634D}"/>
                  </a:ext>
                </a:extLst>
              </p14:cNvPr>
              <p14:cNvContentPartPr/>
              <p14:nvPr/>
            </p14:nvContentPartPr>
            <p14:xfrm>
              <a:off x="1332472" y="406285"/>
              <a:ext cx="7683120" cy="2472120"/>
            </p14:xfrm>
          </p:contentPart>
        </mc:Choice>
        <mc:Fallback>
          <p:pic>
            <p:nvPicPr>
              <p:cNvPr id="18" name="Freihand 17">
                <a:extLst>
                  <a:ext uri="{FF2B5EF4-FFF2-40B4-BE49-F238E27FC236}">
                    <a16:creationId xmlns:a16="http://schemas.microsoft.com/office/drawing/2014/main" id="{19DBB714-1603-4832-8431-972FF822634D}"/>
                  </a:ext>
                </a:extLst>
              </p:cNvPr>
              <p:cNvPicPr/>
              <p:nvPr/>
            </p:nvPicPr>
            <p:blipFill>
              <a:blip r:embed="rId4"/>
              <a:stretch>
                <a:fillRect/>
              </a:stretch>
            </p:blipFill>
            <p:spPr>
              <a:xfrm>
                <a:off x="1323472" y="397645"/>
                <a:ext cx="7700760" cy="248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Freihand 20">
                <a:extLst>
                  <a:ext uri="{FF2B5EF4-FFF2-40B4-BE49-F238E27FC236}">
                    <a16:creationId xmlns:a16="http://schemas.microsoft.com/office/drawing/2014/main" id="{C5C60142-C95E-4DD0-AA27-0D4F1FC01464}"/>
                  </a:ext>
                </a:extLst>
              </p14:cNvPr>
              <p14:cNvContentPartPr/>
              <p14:nvPr/>
            </p14:nvContentPartPr>
            <p14:xfrm>
              <a:off x="1265872" y="3350365"/>
              <a:ext cx="7706520" cy="143280"/>
            </p14:xfrm>
          </p:contentPart>
        </mc:Choice>
        <mc:Fallback>
          <p:pic>
            <p:nvPicPr>
              <p:cNvPr id="21" name="Freihand 20">
                <a:extLst>
                  <a:ext uri="{FF2B5EF4-FFF2-40B4-BE49-F238E27FC236}">
                    <a16:creationId xmlns:a16="http://schemas.microsoft.com/office/drawing/2014/main" id="{C5C60142-C95E-4DD0-AA27-0D4F1FC01464}"/>
                  </a:ext>
                </a:extLst>
              </p:cNvPr>
              <p:cNvPicPr/>
              <p:nvPr/>
            </p:nvPicPr>
            <p:blipFill>
              <a:blip r:embed="rId6"/>
              <a:stretch>
                <a:fillRect/>
              </a:stretch>
            </p:blipFill>
            <p:spPr>
              <a:xfrm>
                <a:off x="1256872" y="3341725"/>
                <a:ext cx="7724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Freihand 27">
                <a:extLst>
                  <a:ext uri="{FF2B5EF4-FFF2-40B4-BE49-F238E27FC236}">
                    <a16:creationId xmlns:a16="http://schemas.microsoft.com/office/drawing/2014/main" id="{E6906231-0A37-4BE5-A0E8-D27D8FAC7716}"/>
                  </a:ext>
                </a:extLst>
              </p14:cNvPr>
              <p14:cNvContentPartPr/>
              <p14:nvPr/>
            </p14:nvContentPartPr>
            <p14:xfrm>
              <a:off x="195952" y="3687685"/>
              <a:ext cx="9875880" cy="505080"/>
            </p14:xfrm>
          </p:contentPart>
        </mc:Choice>
        <mc:Fallback>
          <p:pic>
            <p:nvPicPr>
              <p:cNvPr id="28" name="Freihand 27">
                <a:extLst>
                  <a:ext uri="{FF2B5EF4-FFF2-40B4-BE49-F238E27FC236}">
                    <a16:creationId xmlns:a16="http://schemas.microsoft.com/office/drawing/2014/main" id="{E6906231-0A37-4BE5-A0E8-D27D8FAC7716}"/>
                  </a:ext>
                </a:extLst>
              </p:cNvPr>
              <p:cNvPicPr/>
              <p:nvPr/>
            </p:nvPicPr>
            <p:blipFill>
              <a:blip r:embed="rId8"/>
              <a:stretch>
                <a:fillRect/>
              </a:stretch>
            </p:blipFill>
            <p:spPr>
              <a:xfrm>
                <a:off x="186952" y="3679045"/>
                <a:ext cx="989352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 name="Freihand 32">
                <a:extLst>
                  <a:ext uri="{FF2B5EF4-FFF2-40B4-BE49-F238E27FC236}">
                    <a16:creationId xmlns:a16="http://schemas.microsoft.com/office/drawing/2014/main" id="{7DFD41F7-099E-4098-8DA6-005766DA0239}"/>
                  </a:ext>
                </a:extLst>
              </p14:cNvPr>
              <p14:cNvContentPartPr/>
              <p14:nvPr/>
            </p14:nvContentPartPr>
            <p14:xfrm>
              <a:off x="2070472" y="4366285"/>
              <a:ext cx="6366600" cy="1293120"/>
            </p14:xfrm>
          </p:contentPart>
        </mc:Choice>
        <mc:Fallback>
          <p:pic>
            <p:nvPicPr>
              <p:cNvPr id="33" name="Freihand 32">
                <a:extLst>
                  <a:ext uri="{FF2B5EF4-FFF2-40B4-BE49-F238E27FC236}">
                    <a16:creationId xmlns:a16="http://schemas.microsoft.com/office/drawing/2014/main" id="{7DFD41F7-099E-4098-8DA6-005766DA0239}"/>
                  </a:ext>
                </a:extLst>
              </p:cNvPr>
              <p:cNvPicPr/>
              <p:nvPr/>
            </p:nvPicPr>
            <p:blipFill>
              <a:blip r:embed="rId10"/>
              <a:stretch>
                <a:fillRect/>
              </a:stretch>
            </p:blipFill>
            <p:spPr>
              <a:xfrm>
                <a:off x="2061472" y="4357285"/>
                <a:ext cx="6384240" cy="1310760"/>
              </a:xfrm>
              <a:prstGeom prst="rect">
                <a:avLst/>
              </a:prstGeom>
            </p:spPr>
          </p:pic>
        </mc:Fallback>
      </mc:AlternateContent>
    </p:spTree>
    <p:extLst>
      <p:ext uri="{BB962C8B-B14F-4D97-AF65-F5344CB8AC3E}">
        <p14:creationId xmlns:p14="http://schemas.microsoft.com/office/powerpoint/2010/main" val="204636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4" name="Textfeld 3">
            <a:extLst>
              <a:ext uri="{FF2B5EF4-FFF2-40B4-BE49-F238E27FC236}">
                <a16:creationId xmlns:a16="http://schemas.microsoft.com/office/drawing/2014/main" id="{91FB9E55-D9CC-4774-A6A2-0FE2E9A58F72}"/>
              </a:ext>
            </a:extLst>
          </p:cNvPr>
          <p:cNvSpPr txBox="1"/>
          <p:nvPr/>
        </p:nvSpPr>
        <p:spPr>
          <a:xfrm>
            <a:off x="477959" y="6282599"/>
            <a:ext cx="2461956" cy="461665"/>
          </a:xfrm>
          <a:prstGeom prst="rect">
            <a:avLst/>
          </a:prstGeom>
          <a:noFill/>
        </p:spPr>
        <p:txBody>
          <a:bodyPr wrap="none" rtlCol="0">
            <a:spAutoFit/>
          </a:bodyPr>
          <a:lstStyle/>
          <a:p>
            <a:r>
              <a:rPr lang="de-DE" sz="2400" dirty="0"/>
              <a:t>Rotterdam  (1940)</a:t>
            </a:r>
          </a:p>
        </p:txBody>
      </p:sp>
      <p:pic>
        <p:nvPicPr>
          <p:cNvPr id="1026" name="Picture 2" descr="https://upload.wikimedia.org/wikipedia/commons/9/9a/Exterieur_OVERZICHT_NA_BOMBARDEMENT_%28OORLOGSSCHADE%29_-_Rotterdam_-_20264975_-_RCE.jpg">
            <a:extLst>
              <a:ext uri="{FF2B5EF4-FFF2-40B4-BE49-F238E27FC236}">
                <a16:creationId xmlns:a16="http://schemas.microsoft.com/office/drawing/2014/main" id="{3A83D245-3FBE-4949-89DE-D1CA2AA44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12" y="444729"/>
            <a:ext cx="7406105" cy="547755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F9CE29EE-4206-40FB-91F6-395C5E658130}"/>
              </a:ext>
            </a:extLst>
          </p:cNvPr>
          <p:cNvSpPr/>
          <p:nvPr/>
        </p:nvSpPr>
        <p:spPr>
          <a:xfrm>
            <a:off x="6582108" y="5994717"/>
            <a:ext cx="1915909" cy="215444"/>
          </a:xfrm>
          <a:prstGeom prst="rect">
            <a:avLst/>
          </a:prstGeom>
        </p:spPr>
        <p:txBody>
          <a:bodyPr wrap="none">
            <a:spAutoFit/>
          </a:bodyPr>
          <a:lstStyle/>
          <a:p>
            <a:r>
              <a:rPr lang="nl-NL" sz="800" u="sng" dirty="0">
                <a:solidFill>
                  <a:srgbClr val="3366BB"/>
                </a:solidFill>
                <a:latin typeface="Arial" panose="020B0604020202020204" pitchFamily="34" charset="0"/>
                <a:hlinkClick r:id="rId3"/>
              </a:rPr>
              <a:t>Rijksdienst voor het Cultureel Erfgoed</a:t>
            </a:r>
            <a:endParaRPr lang="de-DE" sz="800" dirty="0"/>
          </a:p>
        </p:txBody>
      </p:sp>
      <p:sp>
        <p:nvSpPr>
          <p:cNvPr id="6" name="Rechteck 5">
            <a:extLst>
              <a:ext uri="{FF2B5EF4-FFF2-40B4-BE49-F238E27FC236}">
                <a16:creationId xmlns:a16="http://schemas.microsoft.com/office/drawing/2014/main" id="{47AB0836-9D43-4368-82E1-0F29463656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391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430765" y="6224210"/>
            <a:ext cx="3164777" cy="461665"/>
          </a:xfrm>
          <a:prstGeom prst="rect">
            <a:avLst/>
          </a:prstGeom>
          <a:noFill/>
        </p:spPr>
        <p:txBody>
          <a:bodyPr wrap="none" rtlCol="0">
            <a:spAutoFit/>
          </a:bodyPr>
          <a:lstStyle/>
          <a:p>
            <a:r>
              <a:rPr lang="de-DE" sz="2400" dirty="0"/>
              <a:t>Warschau  Januar 1945</a:t>
            </a:r>
          </a:p>
        </p:txBody>
      </p:sp>
      <p:pic>
        <p:nvPicPr>
          <p:cNvPr id="2" name="Grafik 1">
            <a:extLst>
              <a:ext uri="{FF2B5EF4-FFF2-40B4-BE49-F238E27FC236}">
                <a16:creationId xmlns:a16="http://schemas.microsoft.com/office/drawing/2014/main" id="{B854895F-AAA1-46DE-8327-959DFE2C97FD}"/>
              </a:ext>
            </a:extLst>
          </p:cNvPr>
          <p:cNvPicPr>
            <a:picLocks noChangeAspect="1"/>
          </p:cNvPicPr>
          <p:nvPr/>
        </p:nvPicPr>
        <p:blipFill>
          <a:blip r:embed="rId2"/>
          <a:stretch>
            <a:fillRect/>
          </a:stretch>
        </p:blipFill>
        <p:spPr>
          <a:xfrm>
            <a:off x="1469118" y="552450"/>
            <a:ext cx="6826499" cy="5625035"/>
          </a:xfrm>
          <a:prstGeom prst="rect">
            <a:avLst/>
          </a:prstGeom>
        </p:spPr>
      </p:pic>
      <p:sp>
        <p:nvSpPr>
          <p:cNvPr id="3" name="Rechteck 2">
            <a:extLst>
              <a:ext uri="{FF2B5EF4-FFF2-40B4-BE49-F238E27FC236}">
                <a16:creationId xmlns:a16="http://schemas.microsoft.com/office/drawing/2014/main" id="{80AA2965-EC3D-49CA-B403-74F5AF2AA0E7}"/>
              </a:ext>
            </a:extLst>
          </p:cNvPr>
          <p:cNvSpPr/>
          <p:nvPr/>
        </p:nvSpPr>
        <p:spPr>
          <a:xfrm>
            <a:off x="2970832" y="6177485"/>
            <a:ext cx="5427406" cy="215444"/>
          </a:xfrm>
          <a:prstGeom prst="rect">
            <a:avLst/>
          </a:prstGeom>
        </p:spPr>
        <p:txBody>
          <a:bodyPr wrap="square">
            <a:spAutoFit/>
          </a:bodyPr>
          <a:lstStyle/>
          <a:p>
            <a:r>
              <a:rPr lang="pl-PL" sz="800" dirty="0">
                <a:solidFill>
                  <a:srgbClr val="202122"/>
                </a:solidFill>
                <a:latin typeface="Arial" panose="020B0604020202020204" pitchFamily="34" charset="0"/>
              </a:rPr>
              <a:t>Stanisław Jankowski, Adolf Ciborowski "Warszawa 1945 i dziś" Wydawnictwo Interpress, Warszawa, 1971, page 66</a:t>
            </a:r>
            <a:endParaRPr lang="pl-PL" sz="800" b="0" i="0" dirty="0">
              <a:solidFill>
                <a:srgbClr val="202122"/>
              </a:solidFill>
              <a:effectLst/>
              <a:latin typeface="Arial" panose="020B0604020202020204" pitchFamily="34" charset="0"/>
            </a:endParaRPr>
          </a:p>
        </p:txBody>
      </p:sp>
      <p:sp>
        <p:nvSpPr>
          <p:cNvPr id="6" name="Rechteck 5">
            <a:extLst>
              <a:ext uri="{FF2B5EF4-FFF2-40B4-BE49-F238E27FC236}">
                <a16:creationId xmlns:a16="http://schemas.microsoft.com/office/drawing/2014/main" id="{5231F772-D0C2-441F-A29B-213A0A2D4E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799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3041025" cy="461665"/>
          </a:xfrm>
          <a:prstGeom prst="rect">
            <a:avLst/>
          </a:prstGeom>
          <a:noFill/>
        </p:spPr>
        <p:txBody>
          <a:bodyPr wrap="none" rtlCol="0">
            <a:spAutoFit/>
          </a:bodyPr>
          <a:lstStyle/>
          <a:p>
            <a:r>
              <a:rPr lang="de-DE" sz="2400" dirty="0"/>
              <a:t>Würzburg 4. Nov 1945</a:t>
            </a:r>
          </a:p>
        </p:txBody>
      </p:sp>
      <p:pic>
        <p:nvPicPr>
          <p:cNvPr id="2" name="Grafik 1">
            <a:extLst>
              <a:ext uri="{FF2B5EF4-FFF2-40B4-BE49-F238E27FC236}">
                <a16:creationId xmlns:a16="http://schemas.microsoft.com/office/drawing/2014/main" id="{C4243A27-4909-4632-9685-FB20284C0B84}"/>
              </a:ext>
            </a:extLst>
          </p:cNvPr>
          <p:cNvPicPr>
            <a:picLocks noChangeAspect="1"/>
          </p:cNvPicPr>
          <p:nvPr/>
        </p:nvPicPr>
        <p:blipFill>
          <a:blip r:embed="rId2"/>
          <a:stretch>
            <a:fillRect/>
          </a:stretch>
        </p:blipFill>
        <p:spPr>
          <a:xfrm>
            <a:off x="2348708" y="503475"/>
            <a:ext cx="5768912" cy="5630341"/>
          </a:xfrm>
          <a:prstGeom prst="rect">
            <a:avLst/>
          </a:prstGeom>
        </p:spPr>
      </p:pic>
      <p:sp>
        <p:nvSpPr>
          <p:cNvPr id="3" name="Rechteck 2">
            <a:extLst>
              <a:ext uri="{FF2B5EF4-FFF2-40B4-BE49-F238E27FC236}">
                <a16:creationId xmlns:a16="http://schemas.microsoft.com/office/drawing/2014/main" id="{92AA6F15-DF6E-4947-8263-CAB521783DFB}"/>
              </a:ext>
            </a:extLst>
          </p:cNvPr>
          <p:cNvSpPr/>
          <p:nvPr/>
        </p:nvSpPr>
        <p:spPr>
          <a:xfrm>
            <a:off x="6826016" y="6119870"/>
            <a:ext cx="1361270" cy="215444"/>
          </a:xfrm>
          <a:prstGeom prst="rect">
            <a:avLst/>
          </a:prstGeom>
        </p:spPr>
        <p:txBody>
          <a:bodyPr wrap="none">
            <a:spAutoFit/>
          </a:bodyPr>
          <a:lstStyle/>
          <a:p>
            <a:r>
              <a:rPr lang="de-DE" sz="800" dirty="0">
                <a:solidFill>
                  <a:srgbClr val="202122"/>
                </a:solidFill>
                <a:latin typeface="Arial" panose="020B0604020202020204" pitchFamily="34" charset="0"/>
              </a:rPr>
              <a:t>www.luftbilddatenbank.de</a:t>
            </a:r>
            <a:endParaRPr lang="de-DE" sz="800" dirty="0"/>
          </a:p>
        </p:txBody>
      </p:sp>
      <p:sp>
        <p:nvSpPr>
          <p:cNvPr id="6" name="Rechteck 5">
            <a:extLst>
              <a:ext uri="{FF2B5EF4-FFF2-40B4-BE49-F238E27FC236}">
                <a16:creationId xmlns:a16="http://schemas.microsoft.com/office/drawing/2014/main" id="{00B0973A-D357-49C0-B95F-1F62046732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825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2974917" cy="461665"/>
          </a:xfrm>
          <a:prstGeom prst="rect">
            <a:avLst/>
          </a:prstGeom>
          <a:noFill/>
        </p:spPr>
        <p:txBody>
          <a:bodyPr wrap="none" rtlCol="0">
            <a:spAutoFit/>
          </a:bodyPr>
          <a:lstStyle/>
          <a:p>
            <a:r>
              <a:rPr lang="de-DE" sz="2400" dirty="0"/>
              <a:t>Kiew, September 1941</a:t>
            </a:r>
          </a:p>
        </p:txBody>
      </p:sp>
      <p:pic>
        <p:nvPicPr>
          <p:cNvPr id="2050" name="Picture 2" descr="https://upload.wikimedia.org/wikipedia/commons/d/d6/Ruined_Kiev_in_WWII.jpg">
            <a:extLst>
              <a:ext uri="{FF2B5EF4-FFF2-40B4-BE49-F238E27FC236}">
                <a16:creationId xmlns:a16="http://schemas.microsoft.com/office/drawing/2014/main" id="{A60349F4-93AF-4A04-8279-7AAC1070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35" y="552450"/>
            <a:ext cx="8255272" cy="52445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14D81AF-E514-435D-946C-272B8E14D85C}"/>
              </a:ext>
            </a:extLst>
          </p:cNvPr>
          <p:cNvSpPr/>
          <p:nvPr/>
        </p:nvSpPr>
        <p:spPr>
          <a:xfrm>
            <a:off x="5606077" y="5796976"/>
            <a:ext cx="3085363" cy="215444"/>
          </a:xfrm>
          <a:prstGeom prst="rect">
            <a:avLst/>
          </a:prstGeom>
        </p:spPr>
        <p:txBody>
          <a:bodyPr wrap="square">
            <a:spAutoFit/>
          </a:bodyPr>
          <a:lstStyle/>
          <a:p>
            <a:r>
              <a:rPr lang="de-DE" sz="800" dirty="0" err="1"/>
              <a:t>Anisimov</a:t>
            </a:r>
            <a:r>
              <a:rPr lang="de-DE" sz="800" dirty="0"/>
              <a:t>, Aleksandr (2002) </a:t>
            </a:r>
            <a:r>
              <a:rPr lang="de-DE" sz="800" dirty="0" err="1"/>
              <a:t>Kyiv</a:t>
            </a:r>
            <a:r>
              <a:rPr lang="de-DE" sz="800" dirty="0"/>
              <a:t> and </a:t>
            </a:r>
            <a:r>
              <a:rPr lang="de-DE" sz="800" dirty="0" err="1"/>
              <a:t>Kyivans</a:t>
            </a:r>
            <a:r>
              <a:rPr lang="de-DE" sz="800" dirty="0"/>
              <a:t>, </a:t>
            </a:r>
            <a:r>
              <a:rPr lang="de-DE" sz="800" dirty="0" err="1"/>
              <a:t>Kurch</a:t>
            </a:r>
            <a:r>
              <a:rPr lang="de-DE" sz="800" dirty="0"/>
              <a:t> ISBN 9669612012</a:t>
            </a:r>
          </a:p>
        </p:txBody>
      </p:sp>
      <p:sp>
        <p:nvSpPr>
          <p:cNvPr id="6" name="Rechteck 5">
            <a:extLst>
              <a:ext uri="{FF2B5EF4-FFF2-40B4-BE49-F238E27FC236}">
                <a16:creationId xmlns:a16="http://schemas.microsoft.com/office/drawing/2014/main" id="{58747D08-A023-4E77-B455-E00BC0BC86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13E73C-3A6B-4D27-A874-BD0636E81DCC}"/>
                  </a:ext>
                </a:extLst>
              </p14:cNvPr>
              <p14:cNvContentPartPr/>
              <p14:nvPr/>
            </p14:nvContentPartPr>
            <p14:xfrm>
              <a:off x="1423552" y="6071245"/>
              <a:ext cx="3313440" cy="711360"/>
            </p14:xfrm>
          </p:contentPart>
        </mc:Choice>
        <mc:Fallback>
          <p:pic>
            <p:nvPicPr>
              <p:cNvPr id="2" name="Freihand 1">
                <a:extLst>
                  <a:ext uri="{FF2B5EF4-FFF2-40B4-BE49-F238E27FC236}">
                    <a16:creationId xmlns:a16="http://schemas.microsoft.com/office/drawing/2014/main" id="{B513E73C-3A6B-4D27-A874-BD0636E81DCC}"/>
                  </a:ext>
                </a:extLst>
              </p:cNvPr>
              <p:cNvPicPr/>
              <p:nvPr/>
            </p:nvPicPr>
            <p:blipFill>
              <a:blip r:embed="rId4"/>
              <a:stretch>
                <a:fillRect/>
              </a:stretch>
            </p:blipFill>
            <p:spPr>
              <a:xfrm>
                <a:off x="1414552" y="6062605"/>
                <a:ext cx="3331080" cy="729000"/>
              </a:xfrm>
              <a:prstGeom prst="rect">
                <a:avLst/>
              </a:prstGeom>
            </p:spPr>
          </p:pic>
        </mc:Fallback>
      </mc:AlternateContent>
    </p:spTree>
    <p:extLst>
      <p:ext uri="{BB962C8B-B14F-4D97-AF65-F5344CB8AC3E}">
        <p14:creationId xmlns:p14="http://schemas.microsoft.com/office/powerpoint/2010/main" val="25993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6" name="Rechteck 5">
            <a:extLst>
              <a:ext uri="{FF2B5EF4-FFF2-40B4-BE49-F238E27FC236}">
                <a16:creationId xmlns:a16="http://schemas.microsoft.com/office/drawing/2014/main" id="{CDA4EF36-D7CC-4F22-9D19-A50F4BF7653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962A9234-46E3-4FCE-8EFB-96353F6ADEFE}"/>
                  </a:ext>
                </a:extLst>
              </p14:cNvPr>
              <p14:cNvContentPartPr/>
              <p14:nvPr/>
            </p14:nvContentPartPr>
            <p14:xfrm>
              <a:off x="1979392" y="1821445"/>
              <a:ext cx="3491280" cy="266760"/>
            </p14:xfrm>
          </p:contentPart>
        </mc:Choice>
        <mc:Fallback>
          <p:pic>
            <p:nvPicPr>
              <p:cNvPr id="7" name="Freihand 6">
                <a:extLst>
                  <a:ext uri="{FF2B5EF4-FFF2-40B4-BE49-F238E27FC236}">
                    <a16:creationId xmlns:a16="http://schemas.microsoft.com/office/drawing/2014/main" id="{962A9234-46E3-4FCE-8EFB-96353F6ADEFE}"/>
                  </a:ext>
                </a:extLst>
              </p:cNvPr>
              <p:cNvPicPr/>
              <p:nvPr/>
            </p:nvPicPr>
            <p:blipFill>
              <a:blip r:embed="rId3"/>
              <a:stretch>
                <a:fillRect/>
              </a:stretch>
            </p:blipFill>
            <p:spPr>
              <a:xfrm>
                <a:off x="1970392" y="1812445"/>
                <a:ext cx="3508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Freihand 16">
                <a:extLst>
                  <a:ext uri="{FF2B5EF4-FFF2-40B4-BE49-F238E27FC236}">
                    <a16:creationId xmlns:a16="http://schemas.microsoft.com/office/drawing/2014/main" id="{1EB0B608-7124-4AAC-BDA1-FAABF7294EE9}"/>
                  </a:ext>
                </a:extLst>
              </p14:cNvPr>
              <p14:cNvContentPartPr/>
              <p14:nvPr/>
            </p14:nvContentPartPr>
            <p14:xfrm>
              <a:off x="1277392" y="2597245"/>
              <a:ext cx="9160920" cy="2797920"/>
            </p14:xfrm>
          </p:contentPart>
        </mc:Choice>
        <mc:Fallback>
          <p:pic>
            <p:nvPicPr>
              <p:cNvPr id="17" name="Freihand 16">
                <a:extLst>
                  <a:ext uri="{FF2B5EF4-FFF2-40B4-BE49-F238E27FC236}">
                    <a16:creationId xmlns:a16="http://schemas.microsoft.com/office/drawing/2014/main" id="{1EB0B608-7124-4AAC-BDA1-FAABF7294EE9}"/>
                  </a:ext>
                </a:extLst>
              </p:cNvPr>
              <p:cNvPicPr/>
              <p:nvPr/>
            </p:nvPicPr>
            <p:blipFill>
              <a:blip r:embed="rId5"/>
              <a:stretch>
                <a:fillRect/>
              </a:stretch>
            </p:blipFill>
            <p:spPr>
              <a:xfrm>
                <a:off x="1268392" y="2588245"/>
                <a:ext cx="9178560" cy="2815560"/>
              </a:xfrm>
              <a:prstGeom prst="rect">
                <a:avLst/>
              </a:prstGeom>
            </p:spPr>
          </p:pic>
        </mc:Fallback>
      </mc:AlternateContent>
    </p:spTree>
    <p:extLst>
      <p:ext uri="{BB962C8B-B14F-4D97-AF65-F5344CB8AC3E}">
        <p14:creationId xmlns:p14="http://schemas.microsoft.com/office/powerpoint/2010/main" val="428735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16" name="Rechteck 15">
            <a:extLst>
              <a:ext uri="{FF2B5EF4-FFF2-40B4-BE49-F238E27FC236}">
                <a16:creationId xmlns:a16="http://schemas.microsoft.com/office/drawing/2014/main" id="{A73481CB-E52C-425E-86C5-A2F4736717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0DD2504-E5FC-4990-A66E-2CEEBBC2A299}"/>
                  </a:ext>
                </a:extLst>
              </p14:cNvPr>
              <p14:cNvContentPartPr/>
              <p14:nvPr/>
            </p14:nvContentPartPr>
            <p14:xfrm>
              <a:off x="226552" y="688165"/>
              <a:ext cx="2023560" cy="4357080"/>
            </p14:xfrm>
          </p:contentPart>
        </mc:Choice>
        <mc:Fallback>
          <p:pic>
            <p:nvPicPr>
              <p:cNvPr id="2" name="Freihand 1">
                <a:extLst>
                  <a:ext uri="{FF2B5EF4-FFF2-40B4-BE49-F238E27FC236}">
                    <a16:creationId xmlns:a16="http://schemas.microsoft.com/office/drawing/2014/main" id="{B0DD2504-E5FC-4990-A66E-2CEEBBC2A299}"/>
                  </a:ext>
                </a:extLst>
              </p:cNvPr>
              <p:cNvPicPr/>
              <p:nvPr/>
            </p:nvPicPr>
            <p:blipFill>
              <a:blip r:embed="rId4"/>
              <a:stretch>
                <a:fillRect/>
              </a:stretch>
            </p:blipFill>
            <p:spPr>
              <a:xfrm>
                <a:off x="217912" y="679165"/>
                <a:ext cx="2041200" cy="437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2A2BABB-247B-4200-BA11-7EADDFDE73FE}"/>
                  </a:ext>
                </a:extLst>
              </p14:cNvPr>
              <p14:cNvContentPartPr/>
              <p14:nvPr/>
            </p14:nvContentPartPr>
            <p14:xfrm>
              <a:off x="4934632" y="3888205"/>
              <a:ext cx="627480" cy="410760"/>
            </p14:xfrm>
          </p:contentPart>
        </mc:Choice>
        <mc:Fallback>
          <p:pic>
            <p:nvPicPr>
              <p:cNvPr id="5" name="Freihand 4">
                <a:extLst>
                  <a:ext uri="{FF2B5EF4-FFF2-40B4-BE49-F238E27FC236}">
                    <a16:creationId xmlns:a16="http://schemas.microsoft.com/office/drawing/2014/main" id="{82A2BABB-247B-4200-BA11-7EADDFDE73FE}"/>
                  </a:ext>
                </a:extLst>
              </p:cNvPr>
              <p:cNvPicPr/>
              <p:nvPr/>
            </p:nvPicPr>
            <p:blipFill>
              <a:blip r:embed="rId6"/>
              <a:stretch>
                <a:fillRect/>
              </a:stretch>
            </p:blipFill>
            <p:spPr>
              <a:xfrm>
                <a:off x="4925632" y="3879565"/>
                <a:ext cx="64512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581F25FB-91CD-40A1-9683-2943F7FCEEEA}"/>
                  </a:ext>
                </a:extLst>
              </p14:cNvPr>
              <p14:cNvContentPartPr/>
              <p14:nvPr/>
            </p14:nvContentPartPr>
            <p14:xfrm>
              <a:off x="6237112" y="5074405"/>
              <a:ext cx="1519560" cy="674280"/>
            </p14:xfrm>
          </p:contentPart>
        </mc:Choice>
        <mc:Fallback>
          <p:pic>
            <p:nvPicPr>
              <p:cNvPr id="17" name="Freihand 16">
                <a:extLst>
                  <a:ext uri="{FF2B5EF4-FFF2-40B4-BE49-F238E27FC236}">
                    <a16:creationId xmlns:a16="http://schemas.microsoft.com/office/drawing/2014/main" id="{581F25FB-91CD-40A1-9683-2943F7FCEEEA}"/>
                  </a:ext>
                </a:extLst>
              </p:cNvPr>
              <p:cNvPicPr/>
              <p:nvPr/>
            </p:nvPicPr>
            <p:blipFill>
              <a:blip r:embed="rId8"/>
              <a:stretch>
                <a:fillRect/>
              </a:stretch>
            </p:blipFill>
            <p:spPr>
              <a:xfrm>
                <a:off x="6228472" y="5065405"/>
                <a:ext cx="153720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AB8870AB-74A1-49BB-8366-F901FA724D78}"/>
                  </a:ext>
                </a:extLst>
              </p14:cNvPr>
              <p14:cNvContentPartPr/>
              <p14:nvPr/>
            </p14:nvContentPartPr>
            <p14:xfrm>
              <a:off x="2900272" y="3637285"/>
              <a:ext cx="1123200" cy="1819440"/>
            </p14:xfrm>
          </p:contentPart>
        </mc:Choice>
        <mc:Fallback>
          <p:pic>
            <p:nvPicPr>
              <p:cNvPr id="26" name="Freihand 25">
                <a:extLst>
                  <a:ext uri="{FF2B5EF4-FFF2-40B4-BE49-F238E27FC236}">
                    <a16:creationId xmlns:a16="http://schemas.microsoft.com/office/drawing/2014/main" id="{AB8870AB-74A1-49BB-8366-F901FA724D78}"/>
                  </a:ext>
                </a:extLst>
              </p:cNvPr>
              <p:cNvPicPr/>
              <p:nvPr/>
            </p:nvPicPr>
            <p:blipFill>
              <a:blip r:embed="rId10"/>
              <a:stretch>
                <a:fillRect/>
              </a:stretch>
            </p:blipFill>
            <p:spPr>
              <a:xfrm>
                <a:off x="2891629" y="3628645"/>
                <a:ext cx="1140846" cy="183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5" name="Freihand 34">
                <a:extLst>
                  <a:ext uri="{FF2B5EF4-FFF2-40B4-BE49-F238E27FC236}">
                    <a16:creationId xmlns:a16="http://schemas.microsoft.com/office/drawing/2014/main" id="{1F22741F-823A-43B2-8214-334C198B4692}"/>
                  </a:ext>
                </a:extLst>
              </p14:cNvPr>
              <p14:cNvContentPartPr/>
              <p14:nvPr/>
            </p14:nvContentPartPr>
            <p14:xfrm>
              <a:off x="10523632" y="1362805"/>
              <a:ext cx="1161720" cy="2706120"/>
            </p14:xfrm>
          </p:contentPart>
        </mc:Choice>
        <mc:Fallback>
          <p:pic>
            <p:nvPicPr>
              <p:cNvPr id="35" name="Freihand 34">
                <a:extLst>
                  <a:ext uri="{FF2B5EF4-FFF2-40B4-BE49-F238E27FC236}">
                    <a16:creationId xmlns:a16="http://schemas.microsoft.com/office/drawing/2014/main" id="{1F22741F-823A-43B2-8214-334C198B4692}"/>
                  </a:ext>
                </a:extLst>
              </p:cNvPr>
              <p:cNvPicPr/>
              <p:nvPr/>
            </p:nvPicPr>
            <p:blipFill>
              <a:blip r:embed="rId12"/>
              <a:stretch>
                <a:fillRect/>
              </a:stretch>
            </p:blipFill>
            <p:spPr>
              <a:xfrm>
                <a:off x="10514632" y="1353805"/>
                <a:ext cx="1179360" cy="2723760"/>
              </a:xfrm>
              <a:prstGeom prst="rect">
                <a:avLst/>
              </a:prstGeom>
            </p:spPr>
          </p:pic>
        </mc:Fallback>
      </mc:AlternateContent>
    </p:spTree>
    <p:extLst>
      <p:ext uri="{BB962C8B-B14F-4D97-AF65-F5344CB8AC3E}">
        <p14:creationId xmlns:p14="http://schemas.microsoft.com/office/powerpoint/2010/main" val="10766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r>
              <a:rPr lang="de-DE" sz="2800" dirty="0">
                <a:latin typeface="Times New Roman" panose="02020603050405020304" pitchFamily="18" charset="0"/>
                <a:cs typeface="Times New Roman" panose="02020603050405020304" pitchFamily="18" charset="0"/>
              </a:rPr>
              <a:t>–</a:t>
            </a:r>
          </a:p>
          <a:p>
            <a:pPr algn="ctr"/>
            <a:r>
              <a:rPr lang="de-DE" sz="2800" dirty="0">
                <a:latin typeface="Times New Roman" panose="02020603050405020304" pitchFamily="18" charset="0"/>
                <a:cs typeface="Times New Roman" panose="02020603050405020304" pitchFamily="18" charset="0"/>
              </a:rPr>
              <a:t> 2 Wege </a:t>
            </a:r>
          </a:p>
        </p:txBody>
      </p:sp>
      <p:sp>
        <p:nvSpPr>
          <p:cNvPr id="7" name="Textfeld 6">
            <a:extLst>
              <a:ext uri="{FF2B5EF4-FFF2-40B4-BE49-F238E27FC236}">
                <a16:creationId xmlns:a16="http://schemas.microsoft.com/office/drawing/2014/main" id="{A226B61C-7932-4988-9AFB-1FFF42CDE40C}"/>
              </a:ext>
            </a:extLst>
          </p:cNvPr>
          <p:cNvSpPr txBox="1"/>
          <p:nvPr/>
        </p:nvSpPr>
        <p:spPr>
          <a:xfrm>
            <a:off x="-170139" y="1974191"/>
            <a:ext cx="4694535"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447944" y="2063047"/>
            <a:ext cx="4430416"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2664372" y="1157096"/>
            <a:ext cx="2674545" cy="7505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6747879" y="1212881"/>
            <a:ext cx="788038" cy="7613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268451" y="3070661"/>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85807" y="3070661"/>
            <a:ext cx="4182644" cy="3787896"/>
          </a:xfrm>
          <a:prstGeom prst="rect">
            <a:avLst/>
          </a:prstGeom>
        </p:spPr>
      </p:pic>
      <p:sp>
        <p:nvSpPr>
          <p:cNvPr id="11" name="Rechteck 10">
            <a:extLst>
              <a:ext uri="{FF2B5EF4-FFF2-40B4-BE49-F238E27FC236}">
                <a16:creationId xmlns:a16="http://schemas.microsoft.com/office/drawing/2014/main" id="{D95494D5-3597-4603-B5F0-A3D2B21B97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DDF05E0-72D2-4BE9-999D-635A49B97A75}"/>
                  </a:ext>
                </a:extLst>
              </p14:cNvPr>
              <p14:cNvContentPartPr/>
              <p14:nvPr/>
            </p14:nvContentPartPr>
            <p14:xfrm>
              <a:off x="1456312" y="4342525"/>
              <a:ext cx="1752840" cy="1874160"/>
            </p14:xfrm>
          </p:contentPart>
        </mc:Choice>
        <mc:Fallback>
          <p:pic>
            <p:nvPicPr>
              <p:cNvPr id="2" name="Freihand 1">
                <a:extLst>
                  <a:ext uri="{FF2B5EF4-FFF2-40B4-BE49-F238E27FC236}">
                    <a16:creationId xmlns:a16="http://schemas.microsoft.com/office/drawing/2014/main" id="{DDDF05E0-72D2-4BE9-999D-635A49B97A75}"/>
                  </a:ext>
                </a:extLst>
              </p:cNvPr>
              <p:cNvPicPr/>
              <p:nvPr/>
            </p:nvPicPr>
            <p:blipFill>
              <a:blip r:embed="rId5"/>
              <a:stretch>
                <a:fillRect/>
              </a:stretch>
            </p:blipFill>
            <p:spPr>
              <a:xfrm>
                <a:off x="1447312" y="4333885"/>
                <a:ext cx="1770480" cy="18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3B1F8DE4-D178-4A6D-A7D5-26D2E95AF9B2}"/>
                  </a:ext>
                </a:extLst>
              </p14:cNvPr>
              <p14:cNvContentPartPr/>
              <p14:nvPr/>
            </p14:nvContentPartPr>
            <p14:xfrm>
              <a:off x="4580392" y="1419685"/>
              <a:ext cx="6224400" cy="1228320"/>
            </p14:xfrm>
          </p:contentPart>
        </mc:Choice>
        <mc:Fallback>
          <p:pic>
            <p:nvPicPr>
              <p:cNvPr id="19" name="Freihand 18">
                <a:extLst>
                  <a:ext uri="{FF2B5EF4-FFF2-40B4-BE49-F238E27FC236}">
                    <a16:creationId xmlns:a16="http://schemas.microsoft.com/office/drawing/2014/main" id="{3B1F8DE4-D178-4A6D-A7D5-26D2E95AF9B2}"/>
                  </a:ext>
                </a:extLst>
              </p:cNvPr>
              <p:cNvPicPr/>
              <p:nvPr/>
            </p:nvPicPr>
            <p:blipFill>
              <a:blip r:embed="rId7"/>
              <a:stretch>
                <a:fillRect/>
              </a:stretch>
            </p:blipFill>
            <p:spPr>
              <a:xfrm>
                <a:off x="4571752" y="1411045"/>
                <a:ext cx="6242040" cy="124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D3EB9E85-19B7-4AAB-A30D-12CC32804E53}"/>
                  </a:ext>
                </a:extLst>
              </p14:cNvPr>
              <p14:cNvContentPartPr/>
              <p14:nvPr/>
            </p14:nvContentPartPr>
            <p14:xfrm>
              <a:off x="5874592" y="4983685"/>
              <a:ext cx="1825920" cy="1694880"/>
            </p14:xfrm>
          </p:contentPart>
        </mc:Choice>
        <mc:Fallback>
          <p:pic>
            <p:nvPicPr>
              <p:cNvPr id="22" name="Freihand 21">
                <a:extLst>
                  <a:ext uri="{FF2B5EF4-FFF2-40B4-BE49-F238E27FC236}">
                    <a16:creationId xmlns:a16="http://schemas.microsoft.com/office/drawing/2014/main" id="{D3EB9E85-19B7-4AAB-A30D-12CC32804E53}"/>
                  </a:ext>
                </a:extLst>
              </p:cNvPr>
              <p:cNvPicPr/>
              <p:nvPr/>
            </p:nvPicPr>
            <p:blipFill>
              <a:blip r:embed="rId9"/>
              <a:stretch>
                <a:fillRect/>
              </a:stretch>
            </p:blipFill>
            <p:spPr>
              <a:xfrm>
                <a:off x="5865592" y="4975045"/>
                <a:ext cx="1843560" cy="1712520"/>
              </a:xfrm>
              <a:prstGeom prst="rect">
                <a:avLst/>
              </a:prstGeom>
            </p:spPr>
          </p:pic>
        </mc:Fallback>
      </mc:AlternateContent>
    </p:spTree>
    <p:extLst>
      <p:ext uri="{BB962C8B-B14F-4D97-AF65-F5344CB8AC3E}">
        <p14:creationId xmlns:p14="http://schemas.microsoft.com/office/powerpoint/2010/main" val="228004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EC5E0235-ED31-4DF8-B0AF-E45801026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05133" y="280987"/>
            <a:ext cx="10335669" cy="6345520"/>
          </a:xfrm>
          <a:prstGeom prst="rect">
            <a:avLst/>
          </a:prstGeom>
        </p:spPr>
      </p:pic>
      <p:sp>
        <p:nvSpPr>
          <p:cNvPr id="4" name="Rechteck 3">
            <a:extLst>
              <a:ext uri="{FF2B5EF4-FFF2-40B4-BE49-F238E27FC236}">
                <a16:creationId xmlns:a16="http://schemas.microsoft.com/office/drawing/2014/main" id="{9BA0C208-61F4-444F-A47A-0099372ABE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4A96576E-8014-42F1-94E8-E5BBB7AE57E3}"/>
                  </a:ext>
                </a:extLst>
              </p14:cNvPr>
              <p14:cNvContentPartPr/>
              <p14:nvPr/>
            </p14:nvContentPartPr>
            <p14:xfrm>
              <a:off x="76072" y="930805"/>
              <a:ext cx="840600" cy="260280"/>
            </p14:xfrm>
          </p:contentPart>
        </mc:Choice>
        <mc:Fallback>
          <p:pic>
            <p:nvPicPr>
              <p:cNvPr id="7" name="Freihand 6">
                <a:extLst>
                  <a:ext uri="{FF2B5EF4-FFF2-40B4-BE49-F238E27FC236}">
                    <a16:creationId xmlns:a16="http://schemas.microsoft.com/office/drawing/2014/main" id="{4A96576E-8014-42F1-94E8-E5BBB7AE57E3}"/>
                  </a:ext>
                </a:extLst>
              </p:cNvPr>
              <p:cNvPicPr/>
              <p:nvPr/>
            </p:nvPicPr>
            <p:blipFill>
              <a:blip r:embed="rId4"/>
              <a:stretch>
                <a:fillRect/>
              </a:stretch>
            </p:blipFill>
            <p:spPr>
              <a:xfrm>
                <a:off x="67072" y="921805"/>
                <a:ext cx="858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2" name="Freihand 171">
                <a:extLst>
                  <a:ext uri="{FF2B5EF4-FFF2-40B4-BE49-F238E27FC236}">
                    <a16:creationId xmlns:a16="http://schemas.microsoft.com/office/drawing/2014/main" id="{B55F249A-BA29-4B1F-B7A3-4BE830983848}"/>
                  </a:ext>
                </a:extLst>
              </p14:cNvPr>
              <p14:cNvContentPartPr/>
              <p14:nvPr/>
            </p14:nvContentPartPr>
            <p14:xfrm>
              <a:off x="1566472" y="115405"/>
              <a:ext cx="10258560" cy="6490080"/>
            </p14:xfrm>
          </p:contentPart>
        </mc:Choice>
        <mc:Fallback>
          <p:pic>
            <p:nvPicPr>
              <p:cNvPr id="172" name="Freihand 171">
                <a:extLst>
                  <a:ext uri="{FF2B5EF4-FFF2-40B4-BE49-F238E27FC236}">
                    <a16:creationId xmlns:a16="http://schemas.microsoft.com/office/drawing/2014/main" id="{B55F249A-BA29-4B1F-B7A3-4BE830983848}"/>
                  </a:ext>
                </a:extLst>
              </p:cNvPr>
              <p:cNvPicPr/>
              <p:nvPr/>
            </p:nvPicPr>
            <p:blipFill>
              <a:blip r:embed="rId6"/>
              <a:stretch>
                <a:fillRect/>
              </a:stretch>
            </p:blipFill>
            <p:spPr>
              <a:xfrm>
                <a:off x="1557472" y="106405"/>
                <a:ext cx="10276200" cy="6507720"/>
              </a:xfrm>
              <a:prstGeom prst="rect">
                <a:avLst/>
              </a:prstGeom>
            </p:spPr>
          </p:pic>
        </mc:Fallback>
      </mc:AlternateContent>
    </p:spTree>
    <p:extLst>
      <p:ext uri="{BB962C8B-B14F-4D97-AF65-F5344CB8AC3E}">
        <p14:creationId xmlns:p14="http://schemas.microsoft.com/office/powerpoint/2010/main" val="413155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9" name="Textfeld 8">
            <a:extLst>
              <a:ext uri="{FF2B5EF4-FFF2-40B4-BE49-F238E27FC236}">
                <a16:creationId xmlns:a16="http://schemas.microsoft.com/office/drawing/2014/main" id="{078E1F22-E61F-4539-825F-A1FDFDE291E5}"/>
              </a:ext>
            </a:extLst>
          </p:cNvPr>
          <p:cNvSpPr txBox="1"/>
          <p:nvPr/>
        </p:nvSpPr>
        <p:spPr>
          <a:xfrm>
            <a:off x="992442" y="440369"/>
            <a:ext cx="1657718" cy="461665"/>
          </a:xfrm>
          <a:prstGeom prst="rect">
            <a:avLst/>
          </a:prstGeom>
          <a:noFill/>
        </p:spPr>
        <p:txBody>
          <a:bodyPr wrap="square" rtlCol="0">
            <a:spAutoFit/>
          </a:bodyPr>
          <a:lstStyle/>
          <a:p>
            <a:pPr algn="ctr"/>
            <a:r>
              <a:rPr lang="de-DE" sz="2400" dirty="0"/>
              <a:t>1973</a:t>
            </a:r>
          </a:p>
        </p:txBody>
      </p:sp>
      <p:pic>
        <p:nvPicPr>
          <p:cNvPr id="2" name="Grafik 1">
            <a:extLst>
              <a:ext uri="{FF2B5EF4-FFF2-40B4-BE49-F238E27FC236}">
                <a16:creationId xmlns:a16="http://schemas.microsoft.com/office/drawing/2014/main" id="{EA13AD92-01DA-435B-B813-45E0CC351FA0}"/>
              </a:ext>
            </a:extLst>
          </p:cNvPr>
          <p:cNvPicPr>
            <a:picLocks noChangeAspect="1"/>
          </p:cNvPicPr>
          <p:nvPr/>
        </p:nvPicPr>
        <p:blipFill>
          <a:blip r:embed="rId2"/>
          <a:stretch>
            <a:fillRect/>
          </a:stretch>
        </p:blipFill>
        <p:spPr>
          <a:xfrm>
            <a:off x="72102" y="902034"/>
            <a:ext cx="3048264" cy="2749534"/>
          </a:xfrm>
          <a:prstGeom prst="rect">
            <a:avLst/>
          </a:prstGeom>
        </p:spPr>
      </p:pic>
      <p:pic>
        <p:nvPicPr>
          <p:cNvPr id="3" name="Grafik 2">
            <a:extLst>
              <a:ext uri="{FF2B5EF4-FFF2-40B4-BE49-F238E27FC236}">
                <a16:creationId xmlns:a16="http://schemas.microsoft.com/office/drawing/2014/main" id="{C7E7E962-91C5-4C77-90BE-DFE4537A1FC0}"/>
              </a:ext>
            </a:extLst>
          </p:cNvPr>
          <p:cNvPicPr>
            <a:picLocks noChangeAspect="1"/>
          </p:cNvPicPr>
          <p:nvPr/>
        </p:nvPicPr>
        <p:blipFill>
          <a:blip r:embed="rId3"/>
          <a:stretch>
            <a:fillRect/>
          </a:stretch>
        </p:blipFill>
        <p:spPr>
          <a:xfrm>
            <a:off x="3095980" y="902034"/>
            <a:ext cx="3036071" cy="2749534"/>
          </a:xfrm>
          <a:prstGeom prst="rect">
            <a:avLst/>
          </a:prstGeom>
        </p:spPr>
      </p:pic>
      <p:sp>
        <p:nvSpPr>
          <p:cNvPr id="13" name="Textfeld 12">
            <a:extLst>
              <a:ext uri="{FF2B5EF4-FFF2-40B4-BE49-F238E27FC236}">
                <a16:creationId xmlns:a16="http://schemas.microsoft.com/office/drawing/2014/main" id="{B7E1AB4C-4ED4-459D-B3C4-B8AFEAE37AF1}"/>
              </a:ext>
            </a:extLst>
          </p:cNvPr>
          <p:cNvSpPr txBox="1"/>
          <p:nvPr/>
        </p:nvSpPr>
        <p:spPr>
          <a:xfrm>
            <a:off x="3908505" y="392190"/>
            <a:ext cx="1657718" cy="461665"/>
          </a:xfrm>
          <a:prstGeom prst="rect">
            <a:avLst/>
          </a:prstGeom>
          <a:noFill/>
        </p:spPr>
        <p:txBody>
          <a:bodyPr wrap="square" rtlCol="0">
            <a:spAutoFit/>
          </a:bodyPr>
          <a:lstStyle/>
          <a:p>
            <a:pPr algn="ctr"/>
            <a:r>
              <a:rPr lang="de-DE" sz="2400" dirty="0"/>
              <a:t>1981</a:t>
            </a:r>
          </a:p>
        </p:txBody>
      </p:sp>
      <p:pic>
        <p:nvPicPr>
          <p:cNvPr id="4" name="Grafik 3">
            <a:extLst>
              <a:ext uri="{FF2B5EF4-FFF2-40B4-BE49-F238E27FC236}">
                <a16:creationId xmlns:a16="http://schemas.microsoft.com/office/drawing/2014/main" id="{3D8217FA-D145-427D-9FFC-13A70E7FC1E8}"/>
              </a:ext>
            </a:extLst>
          </p:cNvPr>
          <p:cNvPicPr>
            <a:picLocks noChangeAspect="1"/>
          </p:cNvPicPr>
          <p:nvPr/>
        </p:nvPicPr>
        <p:blipFill>
          <a:blip r:embed="rId4"/>
          <a:stretch>
            <a:fillRect/>
          </a:stretch>
        </p:blipFill>
        <p:spPr>
          <a:xfrm>
            <a:off x="6132051" y="902034"/>
            <a:ext cx="3023878" cy="2749534"/>
          </a:xfrm>
          <a:prstGeom prst="rect">
            <a:avLst/>
          </a:prstGeom>
        </p:spPr>
      </p:pic>
      <p:sp>
        <p:nvSpPr>
          <p:cNvPr id="15" name="Textfeld 14">
            <a:extLst>
              <a:ext uri="{FF2B5EF4-FFF2-40B4-BE49-F238E27FC236}">
                <a16:creationId xmlns:a16="http://schemas.microsoft.com/office/drawing/2014/main" id="{CAEDDC27-B488-42A0-89DA-FCD0BD6FF0BF}"/>
              </a:ext>
            </a:extLst>
          </p:cNvPr>
          <p:cNvSpPr txBox="1"/>
          <p:nvPr/>
        </p:nvSpPr>
        <p:spPr>
          <a:xfrm>
            <a:off x="6824568" y="392190"/>
            <a:ext cx="1657718" cy="461665"/>
          </a:xfrm>
          <a:prstGeom prst="rect">
            <a:avLst/>
          </a:prstGeom>
          <a:noFill/>
        </p:spPr>
        <p:txBody>
          <a:bodyPr wrap="square" rtlCol="0">
            <a:spAutoFit/>
          </a:bodyPr>
          <a:lstStyle/>
          <a:p>
            <a:pPr algn="ctr"/>
            <a:r>
              <a:rPr lang="de-DE" sz="2400" dirty="0"/>
              <a:t>1986</a:t>
            </a:r>
          </a:p>
        </p:txBody>
      </p:sp>
      <p:pic>
        <p:nvPicPr>
          <p:cNvPr id="5" name="Grafik 4">
            <a:extLst>
              <a:ext uri="{FF2B5EF4-FFF2-40B4-BE49-F238E27FC236}">
                <a16:creationId xmlns:a16="http://schemas.microsoft.com/office/drawing/2014/main" id="{877FAB9B-6A75-42EC-9C60-9B37B1493DC0}"/>
              </a:ext>
            </a:extLst>
          </p:cNvPr>
          <p:cNvPicPr>
            <a:picLocks noChangeAspect="1"/>
          </p:cNvPicPr>
          <p:nvPr/>
        </p:nvPicPr>
        <p:blipFill>
          <a:blip r:embed="rId5"/>
          <a:stretch>
            <a:fillRect/>
          </a:stretch>
        </p:blipFill>
        <p:spPr>
          <a:xfrm>
            <a:off x="9155929" y="902034"/>
            <a:ext cx="3036071" cy="2749534"/>
          </a:xfrm>
          <a:prstGeom prst="rect">
            <a:avLst/>
          </a:prstGeom>
        </p:spPr>
      </p:pic>
      <p:sp>
        <p:nvSpPr>
          <p:cNvPr id="18" name="Textfeld 17">
            <a:extLst>
              <a:ext uri="{FF2B5EF4-FFF2-40B4-BE49-F238E27FC236}">
                <a16:creationId xmlns:a16="http://schemas.microsoft.com/office/drawing/2014/main" id="{AF3867EF-BC65-43E1-8465-5918CDD7E376}"/>
              </a:ext>
            </a:extLst>
          </p:cNvPr>
          <p:cNvSpPr txBox="1"/>
          <p:nvPr/>
        </p:nvSpPr>
        <p:spPr>
          <a:xfrm>
            <a:off x="9740631" y="379779"/>
            <a:ext cx="1657718" cy="461665"/>
          </a:xfrm>
          <a:prstGeom prst="rect">
            <a:avLst/>
          </a:prstGeom>
          <a:noFill/>
        </p:spPr>
        <p:txBody>
          <a:bodyPr wrap="square" rtlCol="0">
            <a:spAutoFit/>
          </a:bodyPr>
          <a:lstStyle/>
          <a:p>
            <a:pPr algn="ctr"/>
            <a:r>
              <a:rPr lang="de-DE" sz="2400" dirty="0"/>
              <a:t>1995</a:t>
            </a:r>
          </a:p>
        </p:txBody>
      </p:sp>
      <p:sp>
        <p:nvSpPr>
          <p:cNvPr id="19" name="Textfeld 18">
            <a:extLst>
              <a:ext uri="{FF2B5EF4-FFF2-40B4-BE49-F238E27FC236}">
                <a16:creationId xmlns:a16="http://schemas.microsoft.com/office/drawing/2014/main" id="{55427A65-F225-4760-AA3C-7691AB5693A1}"/>
              </a:ext>
            </a:extLst>
          </p:cNvPr>
          <p:cNvSpPr txBox="1"/>
          <p:nvPr/>
        </p:nvSpPr>
        <p:spPr>
          <a:xfrm>
            <a:off x="985558" y="3678143"/>
            <a:ext cx="1657718" cy="461665"/>
          </a:xfrm>
          <a:prstGeom prst="rect">
            <a:avLst/>
          </a:prstGeom>
          <a:noFill/>
        </p:spPr>
        <p:txBody>
          <a:bodyPr wrap="square" rtlCol="0">
            <a:spAutoFit/>
          </a:bodyPr>
          <a:lstStyle/>
          <a:p>
            <a:pPr algn="ctr"/>
            <a:r>
              <a:rPr lang="de-DE" sz="2400" dirty="0"/>
              <a:t>2003</a:t>
            </a:r>
          </a:p>
        </p:txBody>
      </p:sp>
      <p:sp>
        <p:nvSpPr>
          <p:cNvPr id="22" name="Textfeld 21">
            <a:extLst>
              <a:ext uri="{FF2B5EF4-FFF2-40B4-BE49-F238E27FC236}">
                <a16:creationId xmlns:a16="http://schemas.microsoft.com/office/drawing/2014/main" id="{80BB2EC1-DC46-4177-A6CF-FC4ED4DA7709}"/>
              </a:ext>
            </a:extLst>
          </p:cNvPr>
          <p:cNvSpPr txBox="1"/>
          <p:nvPr/>
        </p:nvSpPr>
        <p:spPr>
          <a:xfrm>
            <a:off x="3901621" y="3629964"/>
            <a:ext cx="1657718" cy="461665"/>
          </a:xfrm>
          <a:prstGeom prst="rect">
            <a:avLst/>
          </a:prstGeom>
          <a:noFill/>
        </p:spPr>
        <p:txBody>
          <a:bodyPr wrap="square" rtlCol="0">
            <a:spAutoFit/>
          </a:bodyPr>
          <a:lstStyle/>
          <a:p>
            <a:pPr algn="ctr"/>
            <a:r>
              <a:rPr lang="de-DE" sz="2400" dirty="0"/>
              <a:t>2007</a:t>
            </a:r>
          </a:p>
        </p:txBody>
      </p:sp>
      <p:sp>
        <p:nvSpPr>
          <p:cNvPr id="23" name="Textfeld 22">
            <a:extLst>
              <a:ext uri="{FF2B5EF4-FFF2-40B4-BE49-F238E27FC236}">
                <a16:creationId xmlns:a16="http://schemas.microsoft.com/office/drawing/2014/main" id="{24D750D4-6997-4CB9-A832-B9C33ACD6DB9}"/>
              </a:ext>
            </a:extLst>
          </p:cNvPr>
          <p:cNvSpPr txBox="1"/>
          <p:nvPr/>
        </p:nvSpPr>
        <p:spPr>
          <a:xfrm>
            <a:off x="6817684" y="3629964"/>
            <a:ext cx="1657718" cy="461665"/>
          </a:xfrm>
          <a:prstGeom prst="rect">
            <a:avLst/>
          </a:prstGeom>
          <a:noFill/>
        </p:spPr>
        <p:txBody>
          <a:bodyPr wrap="square" rtlCol="0">
            <a:spAutoFit/>
          </a:bodyPr>
          <a:lstStyle/>
          <a:p>
            <a:pPr algn="ctr"/>
            <a:r>
              <a:rPr lang="de-DE" sz="2400" dirty="0"/>
              <a:t>2013</a:t>
            </a:r>
          </a:p>
        </p:txBody>
      </p:sp>
      <p:sp>
        <p:nvSpPr>
          <p:cNvPr id="24" name="Textfeld 23">
            <a:extLst>
              <a:ext uri="{FF2B5EF4-FFF2-40B4-BE49-F238E27FC236}">
                <a16:creationId xmlns:a16="http://schemas.microsoft.com/office/drawing/2014/main" id="{A03EDBCA-977B-4D58-BCEA-D583729094D1}"/>
              </a:ext>
            </a:extLst>
          </p:cNvPr>
          <p:cNvSpPr txBox="1"/>
          <p:nvPr/>
        </p:nvSpPr>
        <p:spPr>
          <a:xfrm>
            <a:off x="9733747" y="3617553"/>
            <a:ext cx="1657718" cy="461665"/>
          </a:xfrm>
          <a:prstGeom prst="rect">
            <a:avLst/>
          </a:prstGeom>
          <a:noFill/>
        </p:spPr>
        <p:txBody>
          <a:bodyPr wrap="square" rtlCol="0">
            <a:spAutoFit/>
          </a:bodyPr>
          <a:lstStyle/>
          <a:p>
            <a:pPr algn="ctr"/>
            <a:r>
              <a:rPr lang="de-DE" sz="2400" dirty="0"/>
              <a:t>2020</a:t>
            </a:r>
          </a:p>
        </p:txBody>
      </p:sp>
      <p:pic>
        <p:nvPicPr>
          <p:cNvPr id="8" name="Grafik 7">
            <a:extLst>
              <a:ext uri="{FF2B5EF4-FFF2-40B4-BE49-F238E27FC236}">
                <a16:creationId xmlns:a16="http://schemas.microsoft.com/office/drawing/2014/main" id="{2E1B9939-1EF5-45E2-BF7E-3C949FBFBBC7}"/>
              </a:ext>
            </a:extLst>
          </p:cNvPr>
          <p:cNvPicPr>
            <a:picLocks noChangeAspect="1"/>
          </p:cNvPicPr>
          <p:nvPr/>
        </p:nvPicPr>
        <p:blipFill>
          <a:blip r:embed="rId6"/>
          <a:stretch>
            <a:fillRect/>
          </a:stretch>
        </p:blipFill>
        <p:spPr>
          <a:xfrm>
            <a:off x="72102" y="4079218"/>
            <a:ext cx="3054361" cy="2749534"/>
          </a:xfrm>
          <a:prstGeom prst="rect">
            <a:avLst/>
          </a:prstGeom>
        </p:spPr>
      </p:pic>
      <p:pic>
        <p:nvPicPr>
          <p:cNvPr id="14" name="Grafik 13">
            <a:extLst>
              <a:ext uri="{FF2B5EF4-FFF2-40B4-BE49-F238E27FC236}">
                <a16:creationId xmlns:a16="http://schemas.microsoft.com/office/drawing/2014/main" id="{E6931380-8920-42DC-9FF1-7F2ACDF34CB4}"/>
              </a:ext>
            </a:extLst>
          </p:cNvPr>
          <p:cNvPicPr>
            <a:picLocks noChangeAspect="1"/>
          </p:cNvPicPr>
          <p:nvPr/>
        </p:nvPicPr>
        <p:blipFill>
          <a:blip r:embed="rId7"/>
          <a:stretch>
            <a:fillRect/>
          </a:stretch>
        </p:blipFill>
        <p:spPr>
          <a:xfrm>
            <a:off x="3120366" y="4079218"/>
            <a:ext cx="3036071" cy="2749534"/>
          </a:xfrm>
          <a:prstGeom prst="rect">
            <a:avLst/>
          </a:prstGeom>
        </p:spPr>
      </p:pic>
      <p:pic>
        <p:nvPicPr>
          <p:cNvPr id="16" name="Grafik 15">
            <a:extLst>
              <a:ext uri="{FF2B5EF4-FFF2-40B4-BE49-F238E27FC236}">
                <a16:creationId xmlns:a16="http://schemas.microsoft.com/office/drawing/2014/main" id="{B4070CD6-7E5B-494D-9059-D22673890F15}"/>
              </a:ext>
            </a:extLst>
          </p:cNvPr>
          <p:cNvPicPr>
            <a:picLocks noChangeAspect="1"/>
          </p:cNvPicPr>
          <p:nvPr/>
        </p:nvPicPr>
        <p:blipFill>
          <a:blip r:embed="rId8"/>
          <a:stretch>
            <a:fillRect/>
          </a:stretch>
        </p:blipFill>
        <p:spPr>
          <a:xfrm>
            <a:off x="6156437" y="4079218"/>
            <a:ext cx="3048264" cy="2749534"/>
          </a:xfrm>
          <a:prstGeom prst="rect">
            <a:avLst/>
          </a:prstGeom>
        </p:spPr>
      </p:pic>
      <p:pic>
        <p:nvPicPr>
          <p:cNvPr id="25" name="Grafik 24">
            <a:extLst>
              <a:ext uri="{FF2B5EF4-FFF2-40B4-BE49-F238E27FC236}">
                <a16:creationId xmlns:a16="http://schemas.microsoft.com/office/drawing/2014/main" id="{B6721DB4-5C6A-4107-97FF-1FEFD30B5DFF}"/>
              </a:ext>
            </a:extLst>
          </p:cNvPr>
          <p:cNvPicPr>
            <a:picLocks noChangeAspect="1"/>
          </p:cNvPicPr>
          <p:nvPr/>
        </p:nvPicPr>
        <p:blipFill>
          <a:blip r:embed="rId9"/>
          <a:stretch>
            <a:fillRect/>
          </a:stretch>
        </p:blipFill>
        <p:spPr>
          <a:xfrm>
            <a:off x="9204701" y="4079218"/>
            <a:ext cx="2987299" cy="2749534"/>
          </a:xfrm>
          <a:prstGeom prst="rect">
            <a:avLst/>
          </a:prstGeom>
        </p:spPr>
      </p:pic>
      <p:sp>
        <p:nvSpPr>
          <p:cNvPr id="20" name="Rechteck 19">
            <a:extLst>
              <a:ext uri="{FF2B5EF4-FFF2-40B4-BE49-F238E27FC236}">
                <a16:creationId xmlns:a16="http://schemas.microsoft.com/office/drawing/2014/main" id="{71627234-C16D-4F01-836E-D2134325D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B5D275DE-F6A1-4606-960C-7D2420EF48BF}"/>
                  </a:ext>
                </a:extLst>
              </p14:cNvPr>
              <p14:cNvContentPartPr/>
              <p14:nvPr/>
            </p14:nvContentPartPr>
            <p14:xfrm>
              <a:off x="1175872" y="1907845"/>
              <a:ext cx="869400" cy="777240"/>
            </p14:xfrm>
          </p:contentPart>
        </mc:Choice>
        <mc:Fallback>
          <p:pic>
            <p:nvPicPr>
              <p:cNvPr id="17" name="Freihand 16">
                <a:extLst>
                  <a:ext uri="{FF2B5EF4-FFF2-40B4-BE49-F238E27FC236}">
                    <a16:creationId xmlns:a16="http://schemas.microsoft.com/office/drawing/2014/main" id="{B5D275DE-F6A1-4606-960C-7D2420EF48BF}"/>
                  </a:ext>
                </a:extLst>
              </p:cNvPr>
              <p:cNvPicPr/>
              <p:nvPr/>
            </p:nvPicPr>
            <p:blipFill>
              <a:blip r:embed="rId11"/>
              <a:stretch>
                <a:fillRect/>
              </a:stretch>
            </p:blipFill>
            <p:spPr>
              <a:xfrm>
                <a:off x="1166872" y="1899205"/>
                <a:ext cx="88704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a:extLst>
                  <a:ext uri="{FF2B5EF4-FFF2-40B4-BE49-F238E27FC236}">
                    <a16:creationId xmlns:a16="http://schemas.microsoft.com/office/drawing/2014/main" id="{0C8C35A7-C688-476E-A6F6-D3C45E29D0B0}"/>
                  </a:ext>
                </a:extLst>
              </p14:cNvPr>
              <p14:cNvContentPartPr/>
              <p14:nvPr/>
            </p14:nvContentPartPr>
            <p14:xfrm>
              <a:off x="5243152" y="2996125"/>
              <a:ext cx="463680" cy="578880"/>
            </p14:xfrm>
          </p:contentPart>
        </mc:Choice>
        <mc:Fallback>
          <p:pic>
            <p:nvPicPr>
              <p:cNvPr id="21" name="Freihand 20">
                <a:extLst>
                  <a:ext uri="{FF2B5EF4-FFF2-40B4-BE49-F238E27FC236}">
                    <a16:creationId xmlns:a16="http://schemas.microsoft.com/office/drawing/2014/main" id="{0C8C35A7-C688-476E-A6F6-D3C45E29D0B0}"/>
                  </a:ext>
                </a:extLst>
              </p:cNvPr>
              <p:cNvPicPr/>
              <p:nvPr/>
            </p:nvPicPr>
            <p:blipFill>
              <a:blip r:embed="rId13"/>
              <a:stretch>
                <a:fillRect/>
              </a:stretch>
            </p:blipFill>
            <p:spPr>
              <a:xfrm>
                <a:off x="5234512" y="2987485"/>
                <a:ext cx="48132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Freihand 25">
                <a:extLst>
                  <a:ext uri="{FF2B5EF4-FFF2-40B4-BE49-F238E27FC236}">
                    <a16:creationId xmlns:a16="http://schemas.microsoft.com/office/drawing/2014/main" id="{DA8BDA82-978E-4AD1-A3D5-63807997F000}"/>
                  </a:ext>
                </a:extLst>
              </p14:cNvPr>
              <p14:cNvContentPartPr/>
              <p14:nvPr/>
            </p14:nvContentPartPr>
            <p14:xfrm>
              <a:off x="6940912" y="2606605"/>
              <a:ext cx="618840" cy="742680"/>
            </p14:xfrm>
          </p:contentPart>
        </mc:Choice>
        <mc:Fallback>
          <p:pic>
            <p:nvPicPr>
              <p:cNvPr id="26" name="Freihand 25">
                <a:extLst>
                  <a:ext uri="{FF2B5EF4-FFF2-40B4-BE49-F238E27FC236}">
                    <a16:creationId xmlns:a16="http://schemas.microsoft.com/office/drawing/2014/main" id="{DA8BDA82-978E-4AD1-A3D5-63807997F000}"/>
                  </a:ext>
                </a:extLst>
              </p:cNvPr>
              <p:cNvPicPr/>
              <p:nvPr/>
            </p:nvPicPr>
            <p:blipFill>
              <a:blip r:embed="rId15"/>
              <a:stretch>
                <a:fillRect/>
              </a:stretch>
            </p:blipFill>
            <p:spPr>
              <a:xfrm>
                <a:off x="6932272" y="2597965"/>
                <a:ext cx="636480" cy="76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F4E87BF2-C80D-43E9-9A89-88294193F1A9}"/>
                  </a:ext>
                </a:extLst>
              </p14:cNvPr>
              <p14:cNvContentPartPr/>
              <p14:nvPr/>
            </p14:nvContentPartPr>
            <p14:xfrm>
              <a:off x="10959592" y="1464685"/>
              <a:ext cx="722880" cy="1040760"/>
            </p14:xfrm>
          </p:contentPart>
        </mc:Choice>
        <mc:Fallback>
          <p:pic>
            <p:nvPicPr>
              <p:cNvPr id="27" name="Freihand 26">
                <a:extLst>
                  <a:ext uri="{FF2B5EF4-FFF2-40B4-BE49-F238E27FC236}">
                    <a16:creationId xmlns:a16="http://schemas.microsoft.com/office/drawing/2014/main" id="{F4E87BF2-C80D-43E9-9A89-88294193F1A9}"/>
                  </a:ext>
                </a:extLst>
              </p:cNvPr>
              <p:cNvPicPr/>
              <p:nvPr/>
            </p:nvPicPr>
            <p:blipFill>
              <a:blip r:embed="rId17"/>
              <a:stretch>
                <a:fillRect/>
              </a:stretch>
            </p:blipFill>
            <p:spPr>
              <a:xfrm>
                <a:off x="10950592" y="1455685"/>
                <a:ext cx="740520" cy="105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4B54FC83-7CC2-47A4-850F-CDEE564E544B}"/>
                  </a:ext>
                </a:extLst>
              </p14:cNvPr>
              <p14:cNvContentPartPr/>
              <p14:nvPr/>
            </p14:nvContentPartPr>
            <p14:xfrm>
              <a:off x="2087752" y="5213365"/>
              <a:ext cx="534240" cy="885240"/>
            </p14:xfrm>
          </p:contentPart>
        </mc:Choice>
        <mc:Fallback>
          <p:pic>
            <p:nvPicPr>
              <p:cNvPr id="30" name="Freihand 29">
                <a:extLst>
                  <a:ext uri="{FF2B5EF4-FFF2-40B4-BE49-F238E27FC236}">
                    <a16:creationId xmlns:a16="http://schemas.microsoft.com/office/drawing/2014/main" id="{4B54FC83-7CC2-47A4-850F-CDEE564E544B}"/>
                  </a:ext>
                </a:extLst>
              </p:cNvPr>
              <p:cNvPicPr/>
              <p:nvPr/>
            </p:nvPicPr>
            <p:blipFill>
              <a:blip r:embed="rId19"/>
              <a:stretch>
                <a:fillRect/>
              </a:stretch>
            </p:blipFill>
            <p:spPr>
              <a:xfrm>
                <a:off x="2079112" y="5204365"/>
                <a:ext cx="551880" cy="90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B96430CF-5B87-4D46-9D04-C204E76433A0}"/>
                  </a:ext>
                </a:extLst>
              </p14:cNvPr>
              <p14:cNvContentPartPr/>
              <p14:nvPr/>
            </p14:nvContentPartPr>
            <p14:xfrm>
              <a:off x="5404072" y="6036685"/>
              <a:ext cx="262440" cy="372240"/>
            </p14:xfrm>
          </p:contentPart>
        </mc:Choice>
        <mc:Fallback>
          <p:pic>
            <p:nvPicPr>
              <p:cNvPr id="31" name="Freihand 30">
                <a:extLst>
                  <a:ext uri="{FF2B5EF4-FFF2-40B4-BE49-F238E27FC236}">
                    <a16:creationId xmlns:a16="http://schemas.microsoft.com/office/drawing/2014/main" id="{B96430CF-5B87-4D46-9D04-C204E76433A0}"/>
                  </a:ext>
                </a:extLst>
              </p:cNvPr>
              <p:cNvPicPr/>
              <p:nvPr/>
            </p:nvPicPr>
            <p:blipFill>
              <a:blip r:embed="rId21"/>
              <a:stretch>
                <a:fillRect/>
              </a:stretch>
            </p:blipFill>
            <p:spPr>
              <a:xfrm>
                <a:off x="5395432" y="6027685"/>
                <a:ext cx="2800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06C860E4-1FA1-4C38-A98C-C429FB4EB079}"/>
                  </a:ext>
                </a:extLst>
              </p14:cNvPr>
              <p14:cNvContentPartPr/>
              <p14:nvPr/>
            </p14:nvContentPartPr>
            <p14:xfrm>
              <a:off x="8445352" y="5913565"/>
              <a:ext cx="222840" cy="521640"/>
            </p14:xfrm>
          </p:contentPart>
        </mc:Choice>
        <mc:Fallback>
          <p:pic>
            <p:nvPicPr>
              <p:cNvPr id="32" name="Freihand 31">
                <a:extLst>
                  <a:ext uri="{FF2B5EF4-FFF2-40B4-BE49-F238E27FC236}">
                    <a16:creationId xmlns:a16="http://schemas.microsoft.com/office/drawing/2014/main" id="{06C860E4-1FA1-4C38-A98C-C429FB4EB079}"/>
                  </a:ext>
                </a:extLst>
              </p:cNvPr>
              <p:cNvPicPr/>
              <p:nvPr/>
            </p:nvPicPr>
            <p:blipFill>
              <a:blip r:embed="rId23"/>
              <a:stretch>
                <a:fillRect/>
              </a:stretch>
            </p:blipFill>
            <p:spPr>
              <a:xfrm>
                <a:off x="8436712" y="5904925"/>
                <a:ext cx="240480" cy="539280"/>
              </a:xfrm>
              <a:prstGeom prst="rect">
                <a:avLst/>
              </a:prstGeom>
            </p:spPr>
          </p:pic>
        </mc:Fallback>
      </mc:AlternateContent>
    </p:spTree>
    <p:extLst>
      <p:ext uri="{BB962C8B-B14F-4D97-AF65-F5344CB8AC3E}">
        <p14:creationId xmlns:p14="http://schemas.microsoft.com/office/powerpoint/2010/main" val="346110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 – 2020 </a:t>
            </a:r>
          </a:p>
        </p:txBody>
      </p:sp>
      <p:pic>
        <p:nvPicPr>
          <p:cNvPr id="25" name="Grafik 24">
            <a:extLst>
              <a:ext uri="{FF2B5EF4-FFF2-40B4-BE49-F238E27FC236}">
                <a16:creationId xmlns:a16="http://schemas.microsoft.com/office/drawing/2014/main" id="{B6721DB4-5C6A-4107-97FF-1FEFD30B5DFF}"/>
              </a:ext>
            </a:extLst>
          </p:cNvPr>
          <p:cNvPicPr>
            <a:picLocks noChangeAspect="1"/>
          </p:cNvPicPr>
          <p:nvPr/>
        </p:nvPicPr>
        <p:blipFill>
          <a:blip r:embed="rId2"/>
          <a:stretch>
            <a:fillRect/>
          </a:stretch>
        </p:blipFill>
        <p:spPr>
          <a:xfrm>
            <a:off x="1022397" y="784225"/>
            <a:ext cx="5914430" cy="5443689"/>
          </a:xfrm>
          <a:prstGeom prst="rect">
            <a:avLst/>
          </a:prstGeom>
        </p:spPr>
      </p:pic>
      <p:sp>
        <p:nvSpPr>
          <p:cNvPr id="20" name="Rechteck 19">
            <a:extLst>
              <a:ext uri="{FF2B5EF4-FFF2-40B4-BE49-F238E27FC236}">
                <a16:creationId xmlns:a16="http://schemas.microsoft.com/office/drawing/2014/main" id="{71627234-C16D-4F01-836E-D2134325D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75CDADE-FDDD-4972-9E99-23E95B25A5E6}"/>
                  </a:ext>
                </a:extLst>
              </p14:cNvPr>
              <p14:cNvContentPartPr/>
              <p14:nvPr/>
            </p14:nvContentPartPr>
            <p14:xfrm>
              <a:off x="3638272" y="2861125"/>
              <a:ext cx="582120" cy="1504440"/>
            </p14:xfrm>
          </p:contentPart>
        </mc:Choice>
        <mc:Fallback>
          <p:pic>
            <p:nvPicPr>
              <p:cNvPr id="2" name="Freihand 1">
                <a:extLst>
                  <a:ext uri="{FF2B5EF4-FFF2-40B4-BE49-F238E27FC236}">
                    <a16:creationId xmlns:a16="http://schemas.microsoft.com/office/drawing/2014/main" id="{075CDADE-FDDD-4972-9E99-23E95B25A5E6}"/>
                  </a:ext>
                </a:extLst>
              </p:cNvPr>
              <p:cNvPicPr/>
              <p:nvPr/>
            </p:nvPicPr>
            <p:blipFill>
              <a:blip r:embed="rId4"/>
              <a:stretch>
                <a:fillRect/>
              </a:stretch>
            </p:blipFill>
            <p:spPr>
              <a:xfrm>
                <a:off x="3629632" y="2852125"/>
                <a:ext cx="599760" cy="1522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31CC654-77CA-4A97-804E-E00332D02EB9}"/>
                  </a:ext>
                </a:extLst>
              </p14:cNvPr>
              <p14:cNvContentPartPr/>
              <p14:nvPr/>
            </p14:nvContentPartPr>
            <p14:xfrm>
              <a:off x="5359072" y="3899005"/>
              <a:ext cx="1528920" cy="918360"/>
            </p14:xfrm>
          </p:contentPart>
        </mc:Choice>
        <mc:Fallback>
          <p:pic>
            <p:nvPicPr>
              <p:cNvPr id="3" name="Freihand 2">
                <a:extLst>
                  <a:ext uri="{FF2B5EF4-FFF2-40B4-BE49-F238E27FC236}">
                    <a16:creationId xmlns:a16="http://schemas.microsoft.com/office/drawing/2014/main" id="{C31CC654-77CA-4A97-804E-E00332D02EB9}"/>
                  </a:ext>
                </a:extLst>
              </p:cNvPr>
              <p:cNvPicPr/>
              <p:nvPr/>
            </p:nvPicPr>
            <p:blipFill>
              <a:blip r:embed="rId6"/>
              <a:stretch>
                <a:fillRect/>
              </a:stretch>
            </p:blipFill>
            <p:spPr>
              <a:xfrm>
                <a:off x="5350432" y="3890365"/>
                <a:ext cx="1546560" cy="936000"/>
              </a:xfrm>
              <a:prstGeom prst="rect">
                <a:avLst/>
              </a:prstGeom>
            </p:spPr>
          </p:pic>
        </mc:Fallback>
      </mc:AlternateContent>
    </p:spTree>
    <p:extLst>
      <p:ext uri="{BB962C8B-B14F-4D97-AF65-F5344CB8AC3E}">
        <p14:creationId xmlns:p14="http://schemas.microsoft.com/office/powerpoint/2010/main" val="425566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2" name="Grafik 1">
            <a:extLst>
              <a:ext uri="{FF2B5EF4-FFF2-40B4-BE49-F238E27FC236}">
                <a16:creationId xmlns:a16="http://schemas.microsoft.com/office/drawing/2014/main" id="{809E14F4-E56D-401C-A593-BB1040D1673C}"/>
              </a:ext>
            </a:extLst>
          </p:cNvPr>
          <p:cNvPicPr>
            <a:picLocks noChangeAspect="1"/>
          </p:cNvPicPr>
          <p:nvPr/>
        </p:nvPicPr>
        <p:blipFill>
          <a:blip r:embed="rId2"/>
          <a:stretch>
            <a:fillRect/>
          </a:stretch>
        </p:blipFill>
        <p:spPr>
          <a:xfrm>
            <a:off x="388340" y="464624"/>
            <a:ext cx="8088016" cy="6383852"/>
          </a:xfrm>
          <a:prstGeom prst="rect">
            <a:avLst/>
          </a:prstGeom>
        </p:spPr>
      </p:pic>
      <p:sp>
        <p:nvSpPr>
          <p:cNvPr id="4" name="Rechteck 3">
            <a:extLst>
              <a:ext uri="{FF2B5EF4-FFF2-40B4-BE49-F238E27FC236}">
                <a16:creationId xmlns:a16="http://schemas.microsoft.com/office/drawing/2014/main" id="{930FD7E2-8D52-4F73-84EF-98ACBED9945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8" name="Freihand 17">
                <a:extLst>
                  <a:ext uri="{FF2B5EF4-FFF2-40B4-BE49-F238E27FC236}">
                    <a16:creationId xmlns:a16="http://schemas.microsoft.com/office/drawing/2014/main" id="{D2AC2981-3496-47B3-A550-83141B84B48F}"/>
                  </a:ext>
                </a:extLst>
              </p14:cNvPr>
              <p14:cNvContentPartPr/>
              <p14:nvPr/>
            </p14:nvContentPartPr>
            <p14:xfrm>
              <a:off x="175792" y="258325"/>
              <a:ext cx="8395200" cy="6875280"/>
            </p14:xfrm>
          </p:contentPart>
        </mc:Choice>
        <mc:Fallback>
          <p:pic>
            <p:nvPicPr>
              <p:cNvPr id="18" name="Freihand 17">
                <a:extLst>
                  <a:ext uri="{FF2B5EF4-FFF2-40B4-BE49-F238E27FC236}">
                    <a16:creationId xmlns:a16="http://schemas.microsoft.com/office/drawing/2014/main" id="{D2AC2981-3496-47B3-A550-83141B84B48F}"/>
                  </a:ext>
                </a:extLst>
              </p:cNvPr>
              <p:cNvPicPr/>
              <p:nvPr/>
            </p:nvPicPr>
            <p:blipFill>
              <a:blip r:embed="rId4"/>
              <a:stretch>
                <a:fillRect/>
              </a:stretch>
            </p:blipFill>
            <p:spPr>
              <a:xfrm>
                <a:off x="167152" y="249685"/>
                <a:ext cx="8412840" cy="6892921"/>
              </a:xfrm>
              <a:prstGeom prst="rect">
                <a:avLst/>
              </a:prstGeom>
            </p:spPr>
          </p:pic>
        </mc:Fallback>
      </mc:AlternateContent>
    </p:spTree>
    <p:extLst>
      <p:ext uri="{BB962C8B-B14F-4D97-AF65-F5344CB8AC3E}">
        <p14:creationId xmlns:p14="http://schemas.microsoft.com/office/powerpoint/2010/main" val="416983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6" name="Grafik 5">
            <a:extLst>
              <a:ext uri="{FF2B5EF4-FFF2-40B4-BE49-F238E27FC236}">
                <a16:creationId xmlns:a16="http://schemas.microsoft.com/office/drawing/2014/main" id="{6319888F-BBA7-4396-9EA9-C4A15EECCC78}"/>
              </a:ext>
            </a:extLst>
          </p:cNvPr>
          <p:cNvPicPr>
            <a:picLocks noChangeAspect="1"/>
          </p:cNvPicPr>
          <p:nvPr/>
        </p:nvPicPr>
        <p:blipFill>
          <a:blip r:embed="rId2"/>
          <a:stretch>
            <a:fillRect/>
          </a:stretch>
        </p:blipFill>
        <p:spPr>
          <a:xfrm>
            <a:off x="308948" y="442091"/>
            <a:ext cx="7079824" cy="6366189"/>
          </a:xfrm>
          <a:prstGeom prst="rect">
            <a:avLst/>
          </a:prstGeom>
        </p:spPr>
      </p:pic>
      <p:sp>
        <p:nvSpPr>
          <p:cNvPr id="4" name="Rechteck 3">
            <a:extLst>
              <a:ext uri="{FF2B5EF4-FFF2-40B4-BE49-F238E27FC236}">
                <a16:creationId xmlns:a16="http://schemas.microsoft.com/office/drawing/2014/main" id="{EB1016C4-07E1-4ACB-A8CD-CFC838A3E9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a:extLst>
                  <a:ext uri="{FF2B5EF4-FFF2-40B4-BE49-F238E27FC236}">
                    <a16:creationId xmlns:a16="http://schemas.microsoft.com/office/drawing/2014/main" id="{0F21A425-D406-45F9-8766-CEE157F8FC66}"/>
                  </a:ext>
                </a:extLst>
              </p14:cNvPr>
              <p14:cNvContentPartPr/>
              <p14:nvPr/>
            </p14:nvContentPartPr>
            <p14:xfrm>
              <a:off x="473872" y="430765"/>
              <a:ext cx="1539000" cy="1532160"/>
            </p14:xfrm>
          </p:contentPart>
        </mc:Choice>
        <mc:Fallback>
          <p:pic>
            <p:nvPicPr>
              <p:cNvPr id="19" name="Freihand 18">
                <a:extLst>
                  <a:ext uri="{FF2B5EF4-FFF2-40B4-BE49-F238E27FC236}">
                    <a16:creationId xmlns:a16="http://schemas.microsoft.com/office/drawing/2014/main" id="{0F21A425-D406-45F9-8766-CEE157F8FC66}"/>
                  </a:ext>
                </a:extLst>
              </p:cNvPr>
              <p:cNvPicPr/>
              <p:nvPr/>
            </p:nvPicPr>
            <p:blipFill>
              <a:blip r:embed="rId4"/>
              <a:stretch>
                <a:fillRect/>
              </a:stretch>
            </p:blipFill>
            <p:spPr>
              <a:xfrm>
                <a:off x="465232" y="421767"/>
                <a:ext cx="1556640" cy="154979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Freihand 21">
                <a:extLst>
                  <a:ext uri="{FF2B5EF4-FFF2-40B4-BE49-F238E27FC236}">
                    <a16:creationId xmlns:a16="http://schemas.microsoft.com/office/drawing/2014/main" id="{D0D69D54-E0C8-40A9-9864-FA30160F05CB}"/>
                  </a:ext>
                </a:extLst>
              </p14:cNvPr>
              <p14:cNvContentPartPr/>
              <p14:nvPr/>
            </p14:nvContentPartPr>
            <p14:xfrm>
              <a:off x="2872912" y="2254885"/>
              <a:ext cx="3494160" cy="587160"/>
            </p14:xfrm>
          </p:contentPart>
        </mc:Choice>
        <mc:Fallback>
          <p:pic>
            <p:nvPicPr>
              <p:cNvPr id="22" name="Freihand 21">
                <a:extLst>
                  <a:ext uri="{FF2B5EF4-FFF2-40B4-BE49-F238E27FC236}">
                    <a16:creationId xmlns:a16="http://schemas.microsoft.com/office/drawing/2014/main" id="{D0D69D54-E0C8-40A9-9864-FA30160F05CB}"/>
                  </a:ext>
                </a:extLst>
              </p:cNvPr>
              <p:cNvPicPr/>
              <p:nvPr/>
            </p:nvPicPr>
            <p:blipFill>
              <a:blip r:embed="rId6"/>
              <a:stretch>
                <a:fillRect/>
              </a:stretch>
            </p:blipFill>
            <p:spPr>
              <a:xfrm>
                <a:off x="2863912" y="2246245"/>
                <a:ext cx="351180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3FA9C05C-8423-4091-A2AB-C5C192F09409}"/>
                  </a:ext>
                </a:extLst>
              </p14:cNvPr>
              <p14:cNvContentPartPr/>
              <p14:nvPr/>
            </p14:nvContentPartPr>
            <p14:xfrm>
              <a:off x="2928352" y="5750125"/>
              <a:ext cx="333720" cy="548640"/>
            </p14:xfrm>
          </p:contentPart>
        </mc:Choice>
        <mc:Fallback>
          <p:pic>
            <p:nvPicPr>
              <p:cNvPr id="27" name="Freihand 26">
                <a:extLst>
                  <a:ext uri="{FF2B5EF4-FFF2-40B4-BE49-F238E27FC236}">
                    <a16:creationId xmlns:a16="http://schemas.microsoft.com/office/drawing/2014/main" id="{3FA9C05C-8423-4091-A2AB-C5C192F09409}"/>
                  </a:ext>
                </a:extLst>
              </p:cNvPr>
              <p:cNvPicPr/>
              <p:nvPr/>
            </p:nvPicPr>
            <p:blipFill>
              <a:blip r:embed="rId8"/>
              <a:stretch>
                <a:fillRect/>
              </a:stretch>
            </p:blipFill>
            <p:spPr>
              <a:xfrm>
                <a:off x="2919362" y="5741491"/>
                <a:ext cx="351341" cy="56626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F92E8DCA-7D66-4E0A-8DE5-57120B6FE3D4}"/>
                  </a:ext>
                </a:extLst>
              </p14:cNvPr>
              <p14:cNvContentPartPr/>
              <p14:nvPr/>
            </p14:nvContentPartPr>
            <p14:xfrm>
              <a:off x="6658312" y="5744005"/>
              <a:ext cx="232560" cy="333000"/>
            </p14:xfrm>
          </p:contentPart>
        </mc:Choice>
        <mc:Fallback>
          <p:pic>
            <p:nvPicPr>
              <p:cNvPr id="28" name="Freihand 27">
                <a:extLst>
                  <a:ext uri="{FF2B5EF4-FFF2-40B4-BE49-F238E27FC236}">
                    <a16:creationId xmlns:a16="http://schemas.microsoft.com/office/drawing/2014/main" id="{F92E8DCA-7D66-4E0A-8DE5-57120B6FE3D4}"/>
                  </a:ext>
                </a:extLst>
              </p:cNvPr>
              <p:cNvPicPr/>
              <p:nvPr/>
            </p:nvPicPr>
            <p:blipFill>
              <a:blip r:embed="rId10"/>
              <a:stretch>
                <a:fillRect/>
              </a:stretch>
            </p:blipFill>
            <p:spPr>
              <a:xfrm>
                <a:off x="6649312" y="5735015"/>
                <a:ext cx="250200" cy="350621"/>
              </a:xfrm>
              <a:prstGeom prst="rect">
                <a:avLst/>
              </a:prstGeom>
            </p:spPr>
          </p:pic>
        </mc:Fallback>
      </mc:AlternateContent>
    </p:spTree>
    <p:extLst>
      <p:ext uri="{BB962C8B-B14F-4D97-AF65-F5344CB8AC3E}">
        <p14:creationId xmlns:p14="http://schemas.microsoft.com/office/powerpoint/2010/main" val="309372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8554064" y="0"/>
            <a:ext cx="3622249" cy="567680"/>
          </a:xfrm>
          <a:prstGeom prst="rect">
            <a:avLst/>
          </a:prstGeom>
          <a:noFill/>
        </p:spPr>
        <p:txBody>
          <a:bodyPr wrap="square" rtlCol="0">
            <a:noAutofit/>
          </a:bodyPr>
          <a:lstStyle/>
          <a:p>
            <a:pPr algn="ctr"/>
            <a:r>
              <a:rPr lang="de-DE" dirty="0">
                <a:latin typeface="Times New Roman" panose="02020603050405020304" pitchFamily="18" charset="0"/>
                <a:cs typeface="Times New Roman" panose="02020603050405020304" pitchFamily="18" charset="0"/>
              </a:rPr>
              <a:t>Exkurs: Aus der Geschichte Lernen</a:t>
            </a:r>
          </a:p>
        </p:txBody>
      </p:sp>
      <p:sp>
        <p:nvSpPr>
          <p:cNvPr id="8" name="Rechteck 7">
            <a:extLst>
              <a:ext uri="{FF2B5EF4-FFF2-40B4-BE49-F238E27FC236}">
                <a16:creationId xmlns:a16="http://schemas.microsoft.com/office/drawing/2014/main" id="{6C774712-AE75-4EA3-A9D4-BC55A96869D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AC1352D7-F004-4074-84C4-D2A4862373E2}"/>
              </a:ext>
            </a:extLst>
          </p:cNvPr>
          <p:cNvPicPr>
            <a:picLocks noChangeAspect="1"/>
          </p:cNvPicPr>
          <p:nvPr/>
        </p:nvPicPr>
        <p:blipFill>
          <a:blip r:embed="rId2"/>
          <a:stretch>
            <a:fillRect/>
          </a:stretch>
        </p:blipFill>
        <p:spPr>
          <a:xfrm>
            <a:off x="15686" y="82021"/>
            <a:ext cx="8616809" cy="5906182"/>
          </a:xfrm>
          <a:prstGeom prst="rect">
            <a:avLst/>
          </a:prstGeom>
        </p:spPr>
      </p:pic>
      <mc:AlternateContent xmlns:mc="http://schemas.openxmlformats.org/markup-compatibility/2006">
        <mc:Choice xmlns:p14="http://schemas.microsoft.com/office/powerpoint/2010/main" Requires="p14">
          <p:contentPart p14:bwMode="auto" r:id="rId3">
            <p14:nvContentPartPr>
              <p14:cNvPr id="243" name="Freihand 242">
                <a:extLst>
                  <a:ext uri="{FF2B5EF4-FFF2-40B4-BE49-F238E27FC236}">
                    <a16:creationId xmlns:a16="http://schemas.microsoft.com/office/drawing/2014/main" id="{5AE88875-E59F-4E3B-AFDC-E58EE7B310EE}"/>
                  </a:ext>
                </a:extLst>
              </p14:cNvPr>
              <p14:cNvContentPartPr/>
              <p14:nvPr/>
            </p14:nvContentPartPr>
            <p14:xfrm>
              <a:off x="688432" y="-8446"/>
              <a:ext cx="11462040" cy="6219000"/>
            </p14:xfrm>
          </p:contentPart>
        </mc:Choice>
        <mc:Fallback>
          <p:pic>
            <p:nvPicPr>
              <p:cNvPr id="243" name="Freihand 242">
                <a:extLst>
                  <a:ext uri="{FF2B5EF4-FFF2-40B4-BE49-F238E27FC236}">
                    <a16:creationId xmlns:a16="http://schemas.microsoft.com/office/drawing/2014/main" id="{5AE88875-E59F-4E3B-AFDC-E58EE7B310EE}"/>
                  </a:ext>
                </a:extLst>
              </p:cNvPr>
              <p:cNvPicPr/>
              <p:nvPr/>
            </p:nvPicPr>
            <p:blipFill>
              <a:blip r:embed="rId4"/>
              <a:stretch>
                <a:fillRect/>
              </a:stretch>
            </p:blipFill>
            <p:spPr>
              <a:xfrm>
                <a:off x="679792" y="-17086"/>
                <a:ext cx="11479680" cy="6236640"/>
              </a:xfrm>
              <a:prstGeom prst="rect">
                <a:avLst/>
              </a:prstGeom>
            </p:spPr>
          </p:pic>
        </mc:Fallback>
      </mc:AlternateContent>
    </p:spTree>
    <p:extLst>
      <p:ext uri="{BB962C8B-B14F-4D97-AF65-F5344CB8AC3E}">
        <p14:creationId xmlns:p14="http://schemas.microsoft.com/office/powerpoint/2010/main" val="284515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3</a:t>
            </a:fld>
            <a:endParaRPr lang="de-DE"/>
          </a:p>
        </p:txBody>
      </p:sp>
      <p:sp>
        <p:nvSpPr>
          <p:cNvPr id="4" name="Rechteck 3">
            <a:extLst>
              <a:ext uri="{FF2B5EF4-FFF2-40B4-BE49-F238E27FC236}">
                <a16:creationId xmlns:a16="http://schemas.microsoft.com/office/drawing/2014/main" id="{A41E8A03-8438-417F-AAEC-20A89ACAB02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800351C4-24D0-4774-BDD6-50B467B7032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73ECEB5F-C3D9-4C83-AD7D-AD1A71EC2103}"/>
                  </a:ext>
                </a:extLst>
              </p14:cNvPr>
              <p14:cNvContentPartPr/>
              <p14:nvPr/>
            </p14:nvContentPartPr>
            <p14:xfrm>
              <a:off x="272992" y="3095474"/>
              <a:ext cx="7449480" cy="2218680"/>
            </p14:xfrm>
          </p:contentPart>
        </mc:Choice>
        <mc:Fallback>
          <p:pic>
            <p:nvPicPr>
              <p:cNvPr id="7" name="Freihand 6">
                <a:extLst>
                  <a:ext uri="{FF2B5EF4-FFF2-40B4-BE49-F238E27FC236}">
                    <a16:creationId xmlns:a16="http://schemas.microsoft.com/office/drawing/2014/main" id="{73ECEB5F-C3D9-4C83-AD7D-AD1A71EC2103}"/>
                  </a:ext>
                </a:extLst>
              </p:cNvPr>
              <p:cNvPicPr/>
              <p:nvPr/>
            </p:nvPicPr>
            <p:blipFill>
              <a:blip r:embed="rId3"/>
              <a:stretch>
                <a:fillRect/>
              </a:stretch>
            </p:blipFill>
            <p:spPr>
              <a:xfrm>
                <a:off x="263992" y="3086474"/>
                <a:ext cx="7467120" cy="2236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2" name="Freihand 11">
                <a:extLst>
                  <a:ext uri="{FF2B5EF4-FFF2-40B4-BE49-F238E27FC236}">
                    <a16:creationId xmlns:a16="http://schemas.microsoft.com/office/drawing/2014/main" id="{8C919408-5C04-496A-8632-CCC635FF95F7}"/>
                  </a:ext>
                </a:extLst>
              </p14:cNvPr>
              <p14:cNvContentPartPr/>
              <p14:nvPr/>
            </p14:nvContentPartPr>
            <p14:xfrm>
              <a:off x="211792" y="6006794"/>
              <a:ext cx="6980400" cy="788040"/>
            </p14:xfrm>
          </p:contentPart>
        </mc:Choice>
        <mc:Fallback>
          <p:pic>
            <p:nvPicPr>
              <p:cNvPr id="12" name="Freihand 11">
                <a:extLst>
                  <a:ext uri="{FF2B5EF4-FFF2-40B4-BE49-F238E27FC236}">
                    <a16:creationId xmlns:a16="http://schemas.microsoft.com/office/drawing/2014/main" id="{8C919408-5C04-496A-8632-CCC635FF95F7}"/>
                  </a:ext>
                </a:extLst>
              </p:cNvPr>
              <p:cNvPicPr/>
              <p:nvPr/>
            </p:nvPicPr>
            <p:blipFill>
              <a:blip r:embed="rId5"/>
              <a:stretch>
                <a:fillRect/>
              </a:stretch>
            </p:blipFill>
            <p:spPr>
              <a:xfrm>
                <a:off x="202792" y="5997798"/>
                <a:ext cx="6998040" cy="805672"/>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D4EA1D5-CEDF-475D-B0AE-073357EA55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83F739B-A2F5-4C33-998C-E037344EA344}"/>
                  </a:ext>
                </a:extLst>
              </p14:cNvPr>
              <p14:cNvContentPartPr/>
              <p14:nvPr/>
            </p14:nvContentPartPr>
            <p14:xfrm>
              <a:off x="3866872" y="728834"/>
              <a:ext cx="4328640" cy="119880"/>
            </p14:xfrm>
          </p:contentPart>
        </mc:Choice>
        <mc:Fallback>
          <p:pic>
            <p:nvPicPr>
              <p:cNvPr id="2" name="Freihand 1">
                <a:extLst>
                  <a:ext uri="{FF2B5EF4-FFF2-40B4-BE49-F238E27FC236}">
                    <a16:creationId xmlns:a16="http://schemas.microsoft.com/office/drawing/2014/main" id="{D83F739B-A2F5-4C33-998C-E037344EA344}"/>
                  </a:ext>
                </a:extLst>
              </p:cNvPr>
              <p:cNvPicPr/>
              <p:nvPr/>
            </p:nvPicPr>
            <p:blipFill>
              <a:blip r:embed="rId3"/>
              <a:stretch>
                <a:fillRect/>
              </a:stretch>
            </p:blipFill>
            <p:spPr>
              <a:xfrm>
                <a:off x="3858232" y="720194"/>
                <a:ext cx="4346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C678C8D-F707-48FF-A2D8-54EFE8B58457}"/>
                  </a:ext>
                </a:extLst>
              </p14:cNvPr>
              <p14:cNvContentPartPr/>
              <p14:nvPr/>
            </p14:nvContentPartPr>
            <p14:xfrm>
              <a:off x="974272" y="1891994"/>
              <a:ext cx="3064320" cy="115200"/>
            </p14:xfrm>
          </p:contentPart>
        </mc:Choice>
        <mc:Fallback>
          <p:pic>
            <p:nvPicPr>
              <p:cNvPr id="3" name="Freihand 2">
                <a:extLst>
                  <a:ext uri="{FF2B5EF4-FFF2-40B4-BE49-F238E27FC236}">
                    <a16:creationId xmlns:a16="http://schemas.microsoft.com/office/drawing/2014/main" id="{9C678C8D-F707-48FF-A2D8-54EFE8B58457}"/>
                  </a:ext>
                </a:extLst>
              </p:cNvPr>
              <p:cNvPicPr/>
              <p:nvPr/>
            </p:nvPicPr>
            <p:blipFill>
              <a:blip r:embed="rId5"/>
              <a:stretch>
                <a:fillRect/>
              </a:stretch>
            </p:blipFill>
            <p:spPr>
              <a:xfrm>
                <a:off x="965632" y="1883354"/>
                <a:ext cx="3081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A979CCC0-0B25-4C12-857F-F55BC7FA8BD4}"/>
                  </a:ext>
                </a:extLst>
              </p14:cNvPr>
              <p14:cNvContentPartPr/>
              <p14:nvPr/>
            </p14:nvContentPartPr>
            <p14:xfrm>
              <a:off x="4149472" y="2499314"/>
              <a:ext cx="2633760" cy="162000"/>
            </p14:xfrm>
          </p:contentPart>
        </mc:Choice>
        <mc:Fallback>
          <p:pic>
            <p:nvPicPr>
              <p:cNvPr id="5" name="Freihand 4">
                <a:extLst>
                  <a:ext uri="{FF2B5EF4-FFF2-40B4-BE49-F238E27FC236}">
                    <a16:creationId xmlns:a16="http://schemas.microsoft.com/office/drawing/2014/main" id="{A979CCC0-0B25-4C12-857F-F55BC7FA8BD4}"/>
                  </a:ext>
                </a:extLst>
              </p:cNvPr>
              <p:cNvPicPr/>
              <p:nvPr/>
            </p:nvPicPr>
            <p:blipFill>
              <a:blip r:embed="rId7"/>
              <a:stretch>
                <a:fillRect/>
              </a:stretch>
            </p:blipFill>
            <p:spPr>
              <a:xfrm>
                <a:off x="4140472" y="2490674"/>
                <a:ext cx="2651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3A49DAB2-B664-4E1F-964D-719F31E19949}"/>
                  </a:ext>
                </a:extLst>
              </p14:cNvPr>
              <p14:cNvContentPartPr/>
              <p14:nvPr/>
            </p14:nvContentPartPr>
            <p14:xfrm>
              <a:off x="550192" y="3482834"/>
              <a:ext cx="4074120" cy="806760"/>
            </p14:xfrm>
          </p:contentPart>
        </mc:Choice>
        <mc:Fallback>
          <p:pic>
            <p:nvPicPr>
              <p:cNvPr id="8" name="Freihand 7">
                <a:extLst>
                  <a:ext uri="{FF2B5EF4-FFF2-40B4-BE49-F238E27FC236}">
                    <a16:creationId xmlns:a16="http://schemas.microsoft.com/office/drawing/2014/main" id="{3A49DAB2-B664-4E1F-964D-719F31E19949}"/>
                  </a:ext>
                </a:extLst>
              </p:cNvPr>
              <p:cNvPicPr/>
              <p:nvPr/>
            </p:nvPicPr>
            <p:blipFill>
              <a:blip r:embed="rId9"/>
              <a:stretch>
                <a:fillRect/>
              </a:stretch>
            </p:blipFill>
            <p:spPr>
              <a:xfrm>
                <a:off x="541552" y="3473834"/>
                <a:ext cx="4091760" cy="824400"/>
              </a:xfrm>
              <a:prstGeom prst="rect">
                <a:avLst/>
              </a:prstGeom>
            </p:spPr>
          </p:pic>
        </mc:Fallback>
      </mc:AlternateContent>
    </p:spTree>
    <p:extLst>
      <p:ext uri="{BB962C8B-B14F-4D97-AF65-F5344CB8AC3E}">
        <p14:creationId xmlns:p14="http://schemas.microsoft.com/office/powerpoint/2010/main" val="205296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Welche Güter und welche Mengen sollen durch die Gesellschaft hergestellt werden?</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Wie sollen die Güter produziert werden?</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Wie soll grundsätzlich die Arbeit in der Gesellschaft verteilt werden?</a:t>
            </a:r>
          </a:p>
          <a:p>
            <a:endParaRPr lang="de-DE"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34290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A9C6CA6-DE15-440F-8E1B-3097F72DBC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2" name="Freihand 11">
                <a:extLst>
                  <a:ext uri="{FF2B5EF4-FFF2-40B4-BE49-F238E27FC236}">
                    <a16:creationId xmlns:a16="http://schemas.microsoft.com/office/drawing/2014/main" id="{6ACFD0F0-6180-4FB3-9104-DDA754E516D5}"/>
                  </a:ext>
                </a:extLst>
              </p14:cNvPr>
              <p14:cNvContentPartPr/>
              <p14:nvPr/>
            </p14:nvContentPartPr>
            <p14:xfrm>
              <a:off x="574672" y="580874"/>
              <a:ext cx="10140480" cy="3596760"/>
            </p14:xfrm>
          </p:contentPart>
        </mc:Choice>
        <mc:Fallback>
          <p:pic>
            <p:nvPicPr>
              <p:cNvPr id="12" name="Freihand 11">
                <a:extLst>
                  <a:ext uri="{FF2B5EF4-FFF2-40B4-BE49-F238E27FC236}">
                    <a16:creationId xmlns:a16="http://schemas.microsoft.com/office/drawing/2014/main" id="{6ACFD0F0-6180-4FB3-9104-DDA754E516D5}"/>
                  </a:ext>
                </a:extLst>
              </p:cNvPr>
              <p:cNvPicPr/>
              <p:nvPr/>
            </p:nvPicPr>
            <p:blipFill>
              <a:blip r:embed="rId3"/>
              <a:stretch>
                <a:fillRect/>
              </a:stretch>
            </p:blipFill>
            <p:spPr>
              <a:xfrm>
                <a:off x="565672" y="571874"/>
                <a:ext cx="10158120" cy="3614400"/>
              </a:xfrm>
              <a:prstGeom prst="rect">
                <a:avLst/>
              </a:prstGeom>
            </p:spPr>
          </p:pic>
        </mc:Fallback>
      </mc:AlternateContent>
    </p:spTree>
    <p:extLst>
      <p:ext uri="{BB962C8B-B14F-4D97-AF65-F5344CB8AC3E}">
        <p14:creationId xmlns:p14="http://schemas.microsoft.com/office/powerpoint/2010/main" val="242554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518496"/>
            <a:ext cx="12172951" cy="4594788"/>
          </a:xfrm>
          <a:prstGeom prst="rect">
            <a:avLst/>
          </a:prstGeom>
          <a:noFill/>
        </p:spPr>
        <p:txBody>
          <a:bodyPr wrap="square" rtlCol="0">
            <a:noAutofit/>
          </a:bodyPr>
          <a:lstStyle/>
          <a:p>
            <a:pPr marL="342900"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dirty="0" err="1">
                <a:latin typeface="Times New Roman" panose="02020603050405020304" pitchFamily="18" charset="0"/>
                <a:cs typeface="Times New Roman" panose="02020603050405020304" pitchFamily="18" charset="0"/>
              </a:rPr>
              <a:t>pareto</a:t>
            </a:r>
            <a:r>
              <a:rPr lang="de-DE"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Der Staat bildet ein Regelsystem zur Lösung des allgemeinen</a:t>
            </a:r>
          </a:p>
          <a:p>
            <a:pPr lvl="4"/>
            <a:r>
              <a:rPr lang="de-DE" dirty="0">
                <a:latin typeface="Times New Roman" panose="02020603050405020304" pitchFamily="18" charset="0"/>
                <a:cs typeface="Times New Roman" panose="02020603050405020304" pitchFamily="18" charset="0"/>
              </a:rPr>
              <a:t>      Allokationsproblems auch bei unvollkommenen Märkten.</a:t>
            </a:r>
          </a:p>
          <a:p>
            <a:pPr lvl="4"/>
            <a:r>
              <a:rPr lang="de-DE" dirty="0">
                <a:latin typeface="Times New Roman" panose="02020603050405020304" pitchFamily="18" charset="0"/>
                <a:cs typeface="Times New Roman" panose="02020603050405020304" pitchFamily="18" charset="0"/>
              </a:rPr>
              <a:t>      Insbesondere verfügt der Staat über hoheitliche Rechte über die</a:t>
            </a:r>
          </a:p>
          <a:p>
            <a:pPr lvl="4"/>
            <a:r>
              <a:rPr lang="de-DE" dirty="0">
                <a:latin typeface="Times New Roman" panose="02020603050405020304" pitchFamily="18" charset="0"/>
                <a:cs typeface="Times New Roman" panose="02020603050405020304" pitchFamily="18" charset="0"/>
              </a:rPr>
              <a:t>      ein Zwang auf die Individuen ausgeübt werden kann.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E76FFFF8-8EC6-4DD4-A920-0F5E23BBA4A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71C0658-A202-40F4-8ED9-C84224462632}"/>
                  </a:ext>
                </a:extLst>
              </p14:cNvPr>
              <p14:cNvContentPartPr/>
              <p14:nvPr/>
            </p14:nvContentPartPr>
            <p14:xfrm>
              <a:off x="5210752" y="450554"/>
              <a:ext cx="3205440" cy="76320"/>
            </p14:xfrm>
          </p:contentPart>
        </mc:Choice>
        <mc:Fallback>
          <p:pic>
            <p:nvPicPr>
              <p:cNvPr id="2" name="Freihand 1">
                <a:extLst>
                  <a:ext uri="{FF2B5EF4-FFF2-40B4-BE49-F238E27FC236}">
                    <a16:creationId xmlns:a16="http://schemas.microsoft.com/office/drawing/2014/main" id="{A71C0658-A202-40F4-8ED9-C84224462632}"/>
                  </a:ext>
                </a:extLst>
              </p:cNvPr>
              <p:cNvPicPr/>
              <p:nvPr/>
            </p:nvPicPr>
            <p:blipFill>
              <a:blip r:embed="rId3"/>
              <a:stretch>
                <a:fillRect/>
              </a:stretch>
            </p:blipFill>
            <p:spPr>
              <a:xfrm>
                <a:off x="5202112" y="441914"/>
                <a:ext cx="3223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Freihand 31">
                <a:extLst>
                  <a:ext uri="{FF2B5EF4-FFF2-40B4-BE49-F238E27FC236}">
                    <a16:creationId xmlns:a16="http://schemas.microsoft.com/office/drawing/2014/main" id="{76CFAB96-B4A0-48B0-96DA-680799FCC798}"/>
                  </a:ext>
                </a:extLst>
              </p14:cNvPr>
              <p14:cNvContentPartPr/>
              <p14:nvPr/>
            </p14:nvContentPartPr>
            <p14:xfrm>
              <a:off x="5266192" y="5548154"/>
              <a:ext cx="1642680" cy="1157760"/>
            </p14:xfrm>
          </p:contentPart>
        </mc:Choice>
        <mc:Fallback>
          <p:pic>
            <p:nvPicPr>
              <p:cNvPr id="32" name="Freihand 31">
                <a:extLst>
                  <a:ext uri="{FF2B5EF4-FFF2-40B4-BE49-F238E27FC236}">
                    <a16:creationId xmlns:a16="http://schemas.microsoft.com/office/drawing/2014/main" id="{76CFAB96-B4A0-48B0-96DA-680799FCC798}"/>
                  </a:ext>
                </a:extLst>
              </p:cNvPr>
              <p:cNvPicPr/>
              <p:nvPr/>
            </p:nvPicPr>
            <p:blipFill>
              <a:blip r:embed="rId5"/>
              <a:stretch>
                <a:fillRect/>
              </a:stretch>
            </p:blipFill>
            <p:spPr>
              <a:xfrm>
                <a:off x="5257192" y="5539154"/>
                <a:ext cx="1660320" cy="117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3" name="Freihand 32">
                <a:extLst>
                  <a:ext uri="{FF2B5EF4-FFF2-40B4-BE49-F238E27FC236}">
                    <a16:creationId xmlns:a16="http://schemas.microsoft.com/office/drawing/2014/main" id="{14B75630-D60D-4411-9FFC-8AEF0A479F6D}"/>
                  </a:ext>
                </a:extLst>
              </p14:cNvPr>
              <p14:cNvContentPartPr/>
              <p14:nvPr/>
            </p14:nvContentPartPr>
            <p14:xfrm>
              <a:off x="8552632" y="3611354"/>
              <a:ext cx="888480" cy="42840"/>
            </p14:xfrm>
          </p:contentPart>
        </mc:Choice>
        <mc:Fallback>
          <p:pic>
            <p:nvPicPr>
              <p:cNvPr id="33" name="Freihand 32">
                <a:extLst>
                  <a:ext uri="{FF2B5EF4-FFF2-40B4-BE49-F238E27FC236}">
                    <a16:creationId xmlns:a16="http://schemas.microsoft.com/office/drawing/2014/main" id="{14B75630-D60D-4411-9FFC-8AEF0A479F6D}"/>
                  </a:ext>
                </a:extLst>
              </p:cNvPr>
              <p:cNvPicPr/>
              <p:nvPr/>
            </p:nvPicPr>
            <p:blipFill>
              <a:blip r:embed="rId7"/>
              <a:stretch>
                <a:fillRect/>
              </a:stretch>
            </p:blipFill>
            <p:spPr>
              <a:xfrm>
                <a:off x="8543632" y="3602354"/>
                <a:ext cx="906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5" name="Freihand 34">
                <a:extLst>
                  <a:ext uri="{FF2B5EF4-FFF2-40B4-BE49-F238E27FC236}">
                    <a16:creationId xmlns:a16="http://schemas.microsoft.com/office/drawing/2014/main" id="{6FE13BCD-1D7F-46A3-B756-B3B75598E0B2}"/>
                  </a:ext>
                </a:extLst>
              </p14:cNvPr>
              <p14:cNvContentPartPr/>
              <p14:nvPr/>
            </p14:nvContentPartPr>
            <p14:xfrm>
              <a:off x="2795152" y="4366994"/>
              <a:ext cx="2734200" cy="66600"/>
            </p14:xfrm>
          </p:contentPart>
        </mc:Choice>
        <mc:Fallback>
          <p:pic>
            <p:nvPicPr>
              <p:cNvPr id="35" name="Freihand 34">
                <a:extLst>
                  <a:ext uri="{FF2B5EF4-FFF2-40B4-BE49-F238E27FC236}">
                    <a16:creationId xmlns:a16="http://schemas.microsoft.com/office/drawing/2014/main" id="{6FE13BCD-1D7F-46A3-B756-B3B75598E0B2}"/>
                  </a:ext>
                </a:extLst>
              </p:cNvPr>
              <p:cNvPicPr/>
              <p:nvPr/>
            </p:nvPicPr>
            <p:blipFill>
              <a:blip r:embed="rId9"/>
              <a:stretch>
                <a:fillRect/>
              </a:stretch>
            </p:blipFill>
            <p:spPr>
              <a:xfrm>
                <a:off x="2786512" y="4357994"/>
                <a:ext cx="2751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Freihand 37">
                <a:extLst>
                  <a:ext uri="{FF2B5EF4-FFF2-40B4-BE49-F238E27FC236}">
                    <a16:creationId xmlns:a16="http://schemas.microsoft.com/office/drawing/2014/main" id="{A40223E2-4279-4A36-8F5B-912A07B520DC}"/>
                  </a:ext>
                </a:extLst>
              </p14:cNvPr>
              <p14:cNvContentPartPr/>
              <p14:nvPr/>
            </p14:nvContentPartPr>
            <p14:xfrm>
              <a:off x="761872" y="698234"/>
              <a:ext cx="11088000" cy="1984320"/>
            </p14:xfrm>
          </p:contentPart>
        </mc:Choice>
        <mc:Fallback>
          <p:pic>
            <p:nvPicPr>
              <p:cNvPr id="38" name="Freihand 37">
                <a:extLst>
                  <a:ext uri="{FF2B5EF4-FFF2-40B4-BE49-F238E27FC236}">
                    <a16:creationId xmlns:a16="http://schemas.microsoft.com/office/drawing/2014/main" id="{A40223E2-4279-4A36-8F5B-912A07B520DC}"/>
                  </a:ext>
                </a:extLst>
              </p:cNvPr>
              <p:cNvPicPr/>
              <p:nvPr/>
            </p:nvPicPr>
            <p:blipFill>
              <a:blip r:embed="rId11"/>
              <a:stretch>
                <a:fillRect/>
              </a:stretch>
            </p:blipFill>
            <p:spPr>
              <a:xfrm>
                <a:off x="753232" y="689592"/>
                <a:ext cx="11105641" cy="200196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0" name="Freihand 39">
                <a:extLst>
                  <a:ext uri="{FF2B5EF4-FFF2-40B4-BE49-F238E27FC236}">
                    <a16:creationId xmlns:a16="http://schemas.microsoft.com/office/drawing/2014/main" id="{15AFCE4B-2310-4A2D-9A2C-21B31230EB42}"/>
                  </a:ext>
                </a:extLst>
              </p14:cNvPr>
              <p14:cNvContentPartPr/>
              <p14:nvPr/>
            </p14:nvContentPartPr>
            <p14:xfrm>
              <a:off x="1178392" y="2788034"/>
              <a:ext cx="5094720" cy="1203480"/>
            </p14:xfrm>
          </p:contentPart>
        </mc:Choice>
        <mc:Fallback>
          <p:pic>
            <p:nvPicPr>
              <p:cNvPr id="40" name="Freihand 39">
                <a:extLst>
                  <a:ext uri="{FF2B5EF4-FFF2-40B4-BE49-F238E27FC236}">
                    <a16:creationId xmlns:a16="http://schemas.microsoft.com/office/drawing/2014/main" id="{15AFCE4B-2310-4A2D-9A2C-21B31230EB42}"/>
                  </a:ext>
                </a:extLst>
              </p:cNvPr>
              <p:cNvPicPr/>
              <p:nvPr/>
            </p:nvPicPr>
            <p:blipFill>
              <a:blip r:embed="rId13"/>
              <a:stretch>
                <a:fillRect/>
              </a:stretch>
            </p:blipFill>
            <p:spPr>
              <a:xfrm>
                <a:off x="1169751" y="2779394"/>
                <a:ext cx="5112361" cy="1221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 name="Freihand 40">
                <a:extLst>
                  <a:ext uri="{FF2B5EF4-FFF2-40B4-BE49-F238E27FC236}">
                    <a16:creationId xmlns:a16="http://schemas.microsoft.com/office/drawing/2014/main" id="{EDD86D6F-925F-4561-B2AF-F0FC8A0F7DB5}"/>
                  </a:ext>
                </a:extLst>
              </p14:cNvPr>
              <p14:cNvContentPartPr/>
              <p14:nvPr/>
            </p14:nvContentPartPr>
            <p14:xfrm>
              <a:off x="2173072" y="4599554"/>
              <a:ext cx="5470560" cy="151560"/>
            </p14:xfrm>
          </p:contentPart>
        </mc:Choice>
        <mc:Fallback>
          <p:pic>
            <p:nvPicPr>
              <p:cNvPr id="41" name="Freihand 40">
                <a:extLst>
                  <a:ext uri="{FF2B5EF4-FFF2-40B4-BE49-F238E27FC236}">
                    <a16:creationId xmlns:a16="http://schemas.microsoft.com/office/drawing/2014/main" id="{EDD86D6F-925F-4561-B2AF-F0FC8A0F7DB5}"/>
                  </a:ext>
                </a:extLst>
              </p:cNvPr>
              <p:cNvPicPr/>
              <p:nvPr/>
            </p:nvPicPr>
            <p:blipFill>
              <a:blip r:embed="rId15"/>
              <a:stretch>
                <a:fillRect/>
              </a:stretch>
            </p:blipFill>
            <p:spPr>
              <a:xfrm>
                <a:off x="2164432" y="4590914"/>
                <a:ext cx="5488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2" name="Freihand 41">
                <a:extLst>
                  <a:ext uri="{FF2B5EF4-FFF2-40B4-BE49-F238E27FC236}">
                    <a16:creationId xmlns:a16="http://schemas.microsoft.com/office/drawing/2014/main" id="{07DCE6EB-3FF6-4214-BFFC-C4B7E52F5DB0}"/>
                  </a:ext>
                </a:extLst>
              </p14:cNvPr>
              <p14:cNvContentPartPr/>
              <p14:nvPr/>
            </p14:nvContentPartPr>
            <p14:xfrm>
              <a:off x="2470432" y="5372474"/>
              <a:ext cx="2523960" cy="64440"/>
            </p14:xfrm>
          </p:contentPart>
        </mc:Choice>
        <mc:Fallback>
          <p:pic>
            <p:nvPicPr>
              <p:cNvPr id="42" name="Freihand 41">
                <a:extLst>
                  <a:ext uri="{FF2B5EF4-FFF2-40B4-BE49-F238E27FC236}">
                    <a16:creationId xmlns:a16="http://schemas.microsoft.com/office/drawing/2014/main" id="{07DCE6EB-3FF6-4214-BFFC-C4B7E52F5DB0}"/>
                  </a:ext>
                </a:extLst>
              </p:cNvPr>
              <p:cNvPicPr/>
              <p:nvPr/>
            </p:nvPicPr>
            <p:blipFill>
              <a:blip r:embed="rId17"/>
              <a:stretch>
                <a:fillRect/>
              </a:stretch>
            </p:blipFill>
            <p:spPr>
              <a:xfrm>
                <a:off x="2461432" y="5363834"/>
                <a:ext cx="2541600" cy="82080"/>
              </a:xfrm>
              <a:prstGeom prst="rect">
                <a:avLst/>
              </a:prstGeom>
            </p:spPr>
          </p:pic>
        </mc:Fallback>
      </mc:AlternateContent>
    </p:spTree>
    <p:extLst>
      <p:ext uri="{BB962C8B-B14F-4D97-AF65-F5344CB8AC3E}">
        <p14:creationId xmlns:p14="http://schemas.microsoft.com/office/powerpoint/2010/main" val="235670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intervenieren?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392AD1C-673A-41A6-8CAB-F81787248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7117C649-005B-4166-B712-EB61086E8D44}"/>
                  </a:ext>
                </a:extLst>
              </p14:cNvPr>
              <p14:cNvContentPartPr/>
              <p14:nvPr/>
            </p14:nvContentPartPr>
            <p14:xfrm>
              <a:off x="471352" y="1110434"/>
              <a:ext cx="4146480" cy="2144520"/>
            </p14:xfrm>
          </p:contentPart>
        </mc:Choice>
        <mc:Fallback>
          <p:pic>
            <p:nvPicPr>
              <p:cNvPr id="7" name="Freihand 6">
                <a:extLst>
                  <a:ext uri="{FF2B5EF4-FFF2-40B4-BE49-F238E27FC236}">
                    <a16:creationId xmlns:a16="http://schemas.microsoft.com/office/drawing/2014/main" id="{7117C649-005B-4166-B712-EB61086E8D44}"/>
                  </a:ext>
                </a:extLst>
              </p:cNvPr>
              <p:cNvPicPr/>
              <p:nvPr/>
            </p:nvPicPr>
            <p:blipFill>
              <a:blip r:embed="rId3"/>
              <a:stretch>
                <a:fillRect/>
              </a:stretch>
            </p:blipFill>
            <p:spPr>
              <a:xfrm>
                <a:off x="462712" y="1101794"/>
                <a:ext cx="4164120" cy="2162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F71D434C-0C46-4C45-A1A4-EDC87556EEBE}"/>
                  </a:ext>
                </a:extLst>
              </p14:cNvPr>
              <p14:cNvContentPartPr/>
              <p14:nvPr/>
            </p14:nvContentPartPr>
            <p14:xfrm>
              <a:off x="347872" y="3705674"/>
              <a:ext cx="8201880" cy="1105920"/>
            </p14:xfrm>
          </p:contentPart>
        </mc:Choice>
        <mc:Fallback>
          <p:pic>
            <p:nvPicPr>
              <p:cNvPr id="9" name="Freihand 8">
                <a:extLst>
                  <a:ext uri="{FF2B5EF4-FFF2-40B4-BE49-F238E27FC236}">
                    <a16:creationId xmlns:a16="http://schemas.microsoft.com/office/drawing/2014/main" id="{F71D434C-0C46-4C45-A1A4-EDC87556EEBE}"/>
                  </a:ext>
                </a:extLst>
              </p:cNvPr>
              <p:cNvPicPr/>
              <p:nvPr/>
            </p:nvPicPr>
            <p:blipFill>
              <a:blip r:embed="rId5"/>
              <a:stretch>
                <a:fillRect/>
              </a:stretch>
            </p:blipFill>
            <p:spPr>
              <a:xfrm>
                <a:off x="338872" y="3696674"/>
                <a:ext cx="8219520" cy="1123560"/>
              </a:xfrm>
              <a:prstGeom prst="rect">
                <a:avLst/>
              </a:prstGeom>
            </p:spPr>
          </p:pic>
        </mc:Fallback>
      </mc:AlternateContent>
    </p:spTree>
    <p:extLst>
      <p:ext uri="{BB962C8B-B14F-4D97-AF65-F5344CB8AC3E}">
        <p14:creationId xmlns:p14="http://schemas.microsoft.com/office/powerpoint/2010/main" val="95525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Schuldenbremse (2009)			maximale Neuverschuldung 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Bankenrettung (2009)			Verstaatlichung (100%) </a:t>
            </a:r>
            <a:r>
              <a:rPr lang="de-DE" sz="1900" dirty="0" err="1">
                <a:latin typeface="Times New Roman" panose="02020603050405020304" pitchFamily="18" charset="0"/>
                <a:cs typeface="Times New Roman" panose="02020603050405020304" pitchFamily="18" charset="0"/>
              </a:rPr>
              <a:t>Hypo</a:t>
            </a:r>
            <a:r>
              <a:rPr lang="de-DE" sz="1900" dirty="0">
                <a:latin typeface="Times New Roman" panose="02020603050405020304" pitchFamily="18" charset="0"/>
                <a:cs typeface="Times New Roman" panose="02020603050405020304" pitchFamily="18" charset="0"/>
              </a:rPr>
              <a:t> Real Estate</a:t>
            </a:r>
          </a:p>
          <a:p>
            <a:r>
              <a:rPr lang="de-DE" sz="1900" dirty="0">
                <a:latin typeface="Times New Roman" panose="02020603050405020304" pitchFamily="18" charset="0"/>
                <a:cs typeface="Times New Roman" panose="02020603050405020304" pitchFamily="18" charset="0"/>
              </a:rPr>
              <a:t>						Garantien: ca. 125 Mrd. Euro</a:t>
            </a:r>
          </a:p>
          <a:p>
            <a:r>
              <a:rPr lang="de-DE" sz="1900" dirty="0">
                <a:latin typeface="Times New Roman" panose="02020603050405020304" pitchFamily="18" charset="0"/>
                <a:cs typeface="Times New Roman" panose="02020603050405020304" pitchFamily="18" charset="0"/>
              </a:rPr>
              <a:t>					Teilverstaatlichung (25%/15%) der Commerzbank</a:t>
            </a:r>
          </a:p>
          <a:p>
            <a:r>
              <a:rPr lang="de-DE" sz="1900" dirty="0">
                <a:latin typeface="Times New Roman" panose="02020603050405020304" pitchFamily="18" charset="0"/>
                <a:cs typeface="Times New Roman" panose="02020603050405020304" pitchFamily="18" charset="0"/>
              </a:rPr>
              <a:t>						Volumen: ca. 15 Mrd. Euro</a:t>
            </a:r>
          </a:p>
          <a:p>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Atomausstieg (2000/2011)		Abschaltung bis 2022</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Mindestlohn (2014)			geplant ab 1.10.2022 12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Kohleausstieg (03.07.2020)		geplanter Ausstieg bis 2038</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Corona-Rettungsmaßnahmen (2020)	Haushaltswirksame Maßnahmen </a:t>
            </a:r>
          </a:p>
          <a:p>
            <a:r>
              <a:rPr lang="de-DE" sz="1900" dirty="0">
                <a:latin typeface="Times New Roman" panose="02020603050405020304" pitchFamily="18" charset="0"/>
                <a:cs typeface="Times New Roman" panose="02020603050405020304" pitchFamily="18" charset="0"/>
              </a:rPr>
              <a:t>					350 Mrd. Euro, Garantien 820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E-Auto-Prämie				Seit Juni 2020 6000 Euro/Neuzulassung</a:t>
            </a:r>
          </a:p>
          <a:p>
            <a:endParaRPr lang="de-DE" sz="19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ECD39C5C-729F-4BDE-B24C-73D9544FBB7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60" name="Freihand 59">
                <a:extLst>
                  <a:ext uri="{FF2B5EF4-FFF2-40B4-BE49-F238E27FC236}">
                    <a16:creationId xmlns:a16="http://schemas.microsoft.com/office/drawing/2014/main" id="{92B453AA-B851-4A52-928D-5673D0E67A27}"/>
                  </a:ext>
                </a:extLst>
              </p14:cNvPr>
              <p14:cNvContentPartPr/>
              <p14:nvPr/>
            </p14:nvContentPartPr>
            <p14:xfrm>
              <a:off x="31432" y="422114"/>
              <a:ext cx="11967480" cy="6133320"/>
            </p14:xfrm>
          </p:contentPart>
        </mc:Choice>
        <mc:Fallback>
          <p:pic>
            <p:nvPicPr>
              <p:cNvPr id="60" name="Freihand 59">
                <a:extLst>
                  <a:ext uri="{FF2B5EF4-FFF2-40B4-BE49-F238E27FC236}">
                    <a16:creationId xmlns:a16="http://schemas.microsoft.com/office/drawing/2014/main" id="{92B453AA-B851-4A52-928D-5673D0E67A27}"/>
                  </a:ext>
                </a:extLst>
              </p:cNvPr>
              <p:cNvPicPr/>
              <p:nvPr/>
            </p:nvPicPr>
            <p:blipFill>
              <a:blip r:embed="rId3"/>
              <a:stretch>
                <a:fillRect/>
              </a:stretch>
            </p:blipFill>
            <p:spPr>
              <a:xfrm>
                <a:off x="22792" y="413114"/>
                <a:ext cx="11985120" cy="6150960"/>
              </a:xfrm>
              <a:prstGeom prst="rect">
                <a:avLst/>
              </a:prstGeom>
            </p:spPr>
          </p:pic>
        </mc:Fallback>
      </mc:AlternateContent>
    </p:spTree>
    <p:extLst>
      <p:ext uri="{BB962C8B-B14F-4D97-AF65-F5344CB8AC3E}">
        <p14:creationId xmlns:p14="http://schemas.microsoft.com/office/powerpoint/2010/main" val="629523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Breitbild</PresentationFormat>
  <Paragraphs>217</Paragraphs>
  <Slides>25</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Calibri</vt:lpstr>
      <vt:lpstr>Calibri Light</vt:lpstr>
      <vt:lpstr>Courier New</vt:lpstr>
      <vt:lpstr>Droid Sans Fallback</vt:lpstr>
      <vt:lpstr>Sparkasse Rg</vt:lpstr>
      <vt:lpstr>Times New Roman</vt:lpstr>
      <vt:lpstr>Wingdings</vt:lpstr>
      <vt:lpstr>Office</vt:lpstr>
      <vt:lpstr>PowerPoint-Präsentation</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455</cp:revision>
  <cp:lastPrinted>2022-03-02T23:29:14Z</cp:lastPrinted>
  <dcterms:created xsi:type="dcterms:W3CDTF">2019-02-11T10:45:01Z</dcterms:created>
  <dcterms:modified xsi:type="dcterms:W3CDTF">2022-03-03T10:34:43Z</dcterms:modified>
</cp:coreProperties>
</file>