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372" r:id="rId2"/>
    <p:sldId id="751" r:id="rId3"/>
    <p:sldId id="752" r:id="rId4"/>
    <p:sldId id="761" r:id="rId5"/>
    <p:sldId id="1373" r:id="rId6"/>
    <p:sldId id="754" r:id="rId7"/>
    <p:sldId id="762" r:id="rId8"/>
    <p:sldId id="1374" r:id="rId9"/>
    <p:sldId id="763" r:id="rId10"/>
    <p:sldId id="755" r:id="rId11"/>
    <p:sldId id="756" r:id="rId12"/>
    <p:sldId id="758" r:id="rId13"/>
    <p:sldId id="759" r:id="rId14"/>
    <p:sldId id="760" r:id="rId15"/>
    <p:sldId id="757" r:id="rId1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7" d="100"/>
          <a:sy n="77" d="100"/>
        </p:scale>
        <p:origin x="26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05.499"/>
    </inkml:context>
    <inkml:brush xml:id="br0">
      <inkml:brushProperty name="width" value="0.05" units="cm"/>
      <inkml:brushProperty name="height" value="0.05" units="cm"/>
    </inkml:brush>
  </inkml:definitions>
  <inkml:trace contextRef="#ctx0" brushRef="#br0">1 29 18108,'13'-7'1384,"-7"3"-344,-6 1-1672,-2 3 424,-1-14-120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9:41.240"/>
    </inkml:context>
    <inkml:brush xml:id="br0">
      <inkml:brushProperty name="width" value="0.05" units="cm"/>
      <inkml:brushProperty name="height" value="0.05" units="cm"/>
    </inkml:brush>
  </inkml:definitions>
  <inkml:trace contextRef="#ctx0" brushRef="#br0">0 1 10170,'0'0'528,"3"0"-528,6 0-24,12 1 80,2 2-80,9 0-72,-2-2 8,5 2-40,1-1-208,2-2-544,-3 1-376,1-1 984,0-1-184,-2-1-217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5.877"/>
    </inkml:context>
    <inkml:brush xml:id="br0">
      <inkml:brushProperty name="width" value="0.05" units="cm"/>
      <inkml:brushProperty name="height" value="0.05" units="cm"/>
    </inkml:brush>
  </inkml:definitions>
  <inkml:trace contextRef="#ctx0" brushRef="#br0">1 16 14987,'14'-4'632,"0"1"0,0 0 1,1 1-1,-1 0 0,29 1 0,-40 1-569,0 0 0,0 1 0,1-1 0,-1 1 0,0 0 0,0 0 0,1 0 0,-1 0 0,0 0 0,0 1 0,0-1 0,-1 1 0,1 0 0,0 0 0,-1 0 0,1 0 0,-1 0 0,1 1 0,-1-1 0,0 1 0,0 0 0,0-1 0,-1 1 0,1 0 0,-1 0 0,1 0 0,-1 0 0,0 0 0,0 1 0,0-1 0,0 6 0,0 2-39,-1 0 0,0 1-1,0-1 1,-2 0-1,1 0 1,-1 0-1,-1-1 1,0 1-1,0 0 1,-1-1-1,-10 19 1,-6 7 50,-44 60 1,54-81-33,-22 27 31,32-41-70,0-1-1,0 0 0,0 0 0,0 0 1,0 0-1,0 1 0,0-1 1,-1 0-1,1 0 0,0 0 1,0 0-1,0 1 0,0-1 0,0 0 1,0 0-1,0 0 0,0 1 1,0-1-1,0 0 0,0 0 1,0 0-1,0 0 0,0 1 0,0-1 1,1 0-1,-1 0 0,0 0 1,0 1-1,0-1 0,0 0 0,0 0 1,0 0-1,0 0 0,0 0 1,1 1-1,-1-1 0,0 0 1,0 0-1,0 0 0,10 2 67,12-6 28,-21 4-87,26-5-134,0-1 0,0-1 0,-1-1 0,0-2 0,46-24 0,-69 32 47,0 1 0,0-1-1,0 0 1,-1 0 0,1 0 0,0-1 0,-1 1-1,0-1 1,0 1 0,0-1 0,0 0-1,0 0 1,0 0 0,-1 0 0,1 0 0,-1 0-1,0 0 1,0-1 0,0 1 0,1-7-1,-4-15-475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6.265"/>
    </inkml:context>
    <inkml:brush xml:id="br0">
      <inkml:brushProperty name="width" value="0.05" units="cm"/>
      <inkml:brushProperty name="height" value="0.05" units="cm"/>
    </inkml:brush>
  </inkml:definitions>
  <inkml:trace contextRef="#ctx0" brushRef="#br0">1 1 14531,'4'14'1376,"5"-1"-1040,11-2-175,4-2 471,11-5-584,2-4-224,4-4 232,2-6-64,-4-10-152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6.668"/>
    </inkml:context>
    <inkml:brush xml:id="br0">
      <inkml:brushProperty name="width" value="0.05" units="cm"/>
      <inkml:brushProperty name="height" value="0.05" units="cm"/>
    </inkml:brush>
  </inkml:definitions>
  <inkml:trace contextRef="#ctx0" brushRef="#br0">37 344 15619,'-8'27'1126,"2"-9"-775,0-1-1,1 1 1,1 0-1,1 0 1,1 0-1,0 20 1,1-36-331,1 0 1,0-1 0,0 1 0,0-1-1,1 1 1,-1 0 0,0-1-1,1 1 1,-1-1 0,1 1-1,-1-1 1,1 1 0,0-1-1,-1 1 1,1-1 0,0 1-1,0-1 1,0 0 0,0 0 0,0 0-1,0 1 1,1-1 0,-1 0-1,0 0 1,1 0 0,-1-1-1,0 1 1,1 0 0,-1 0-1,1-1 1,-1 1 0,1-1-1,0 0 1,-1 1 0,1-1-1,-1 0 1,1 0 0,0 0 0,-1 0-1,1 0 1,-1 0 0,3-1-1,10-1 7,-1-1 0,1-1 0,-1 0-1,0-1 1,-1-1 0,1 0 0,-1 0-1,20-15 1,-15 10-14,1 1 0,0 1 1,21-9-1,-38 18-14,0 0 0,-1 0 0,1-1 0,-1 1 0,1 0 0,0 0 0,-1 0 0,1 0 0,0 0-1,-1 0 1,1 0 0,0 0 0,-1 0 0,1 0 0,0 0 0,-1 0 0,1 0 0,-1 0 0,1 1 0,0-1 0,-1 0 0,1 0 0,-1 1 0,1-1 0,-1 0 0,1 1 0,-1-1 0,1 1 0,-1-1 0,1 1 0,-1-1 0,1 1 0,-1-1 0,0 1 0,1-1 0,-1 1 0,0-1 0,1 1 0,-1 0 0,0 0 0,4 34-45,-5-31 42,1-1 0,0 0 0,1 1 1,-1-1-1,0 0 0,1 0 1,0 1-1,1 2 0,-2-6 6,0 1 0,0-1 0,1 0 0,-1 0 0,0 1 0,0-1 0,1 0 0,-1 0 0,0 1 0,1-1 0,-1 0 0,0 0 0,1 0 0,-1 0 0,0 1 0,1-1 0,-1 0 0,0 0 0,1 0 0,-1 0 0,0 0 0,1 0 0,-1 0 0,1 0 0,-1 0 0,0 0 0,1 0 0,-1 0 1,0 0-1,1 0 0,-1-1 0,0 1 0,1 0 0,-1 0 0,0 0 0,1 0 0,-1-1 0,0 1 0,1 0 0,-1-1 0,12-11 68,-11 11-68,7-10 43,-1 0-1,-1 0 1,1-1 0,8-24 0,11-21-521,-26 57 454,0 0 0,0-1 0,1 1 0,-1 0 0,0 0 0,0-1 0,0 1 0,1 0 0,-1 0 0,0 0 0,0-1 0,0 1 0,1 0 0,-1 0 0,0 0 0,1 0 0,-1-1 0,0 1 0,0 0 0,1 0 0,-1 0 0,0 0 0,1 0 0,-1 0 0,0 0 0,0 0 0,1 0 0,-1 0 0,0 0 0,1 0 0,-1 0 0,0 0 0,1 0 0,-1 0 0,0 0 0,0 1-1,1-1 1,-1 0 0,0 0 0,0 0 0,1 0 0,-1 1 0,0-1 0,0 0 0,1 0 0,-1 0 0,0 1 0,0-1 0,0 0 0,0 0 0,1 1 0,-1-1 0,0 0 0,0 0 0,0 1 0,0-1 0,0 0 0,0 1 0,0-1 0,0 0 0,0 1 0,0-1 0,8 22-674,-7-20 547,0 3 29,0-1 1,1 1 0,-1-1 0,1 1 0,0-1 0,0 0 0,1 0 0,-1 0 0,1-1 0,0 1 0,0 0 0,0-1 0,6 5-1,12-2-228</inkml:trace>
  <inkml:trace contextRef="#ctx0" brushRef="#br0" timeOffset="1">668 212 14163,'-11'24'675,"1"0"0,-9 35 0,17-51-558,0 0 0,1-1 0,0 1 0,0 0 0,1 0 0,-1 0 0,2 0 0,-1 0 0,1 0 0,1 0 0,3 15 0,-4-21-86,0 0 0,1 0 0,-1 1 0,0-1 0,1 0 0,-1 0 1,1 0-1,0 0 0,0-1 0,-1 1 0,1 0 0,0-1 0,1 0 0,-1 1 0,0-1 1,0 0-1,0 0 0,1 0 0,-1 0 0,1 0 0,-1-1 0,0 1 0,1-1 0,-1 1 1,1-1-1,0 0 0,-1 0 0,1 0 0,-1-1 0,1 1 0,2-1 0,6-1 3,-1-1 0,0 0-1,1-1 1,-2 0-1,1 0 1,12-8 0,3-3 0,0-2 0,-1-1 0,-1-1 1,-1-1-1,-1-1 0,24-29 1,-29 30-40,-2 0 0,1-2 0,-2 1 0,-1-2 0,-1 0 1,-1 0-1,12-42 0,-17 32-86,-7 17 13,2 15 75,-1 1 0,1 0 0,0-1 0,0 1 0,0 0 0,-1 0 0,1-1 0,0 1 0,-1 0 0,1 0 1,0 0-1,0-1 0,-1 1 0,1 0 0,0 0 0,-1 0 0,1 0 0,0 0 0,-1 0 0,1-1 0,-1 1 0,1 0 0,0 0 0,-1 0 1,1 0-1,0 0 0,-1 1 0,1-1 0,0 0 0,-1 0 0,1 0 0,0 0 0,-1 0 0,1 0 0,-1 1 0,-1 0-4,-1 1 0,1-1-1,0 1 1,0 0 0,0 0-1,0 0 1,0 0 0,0 0-1,1 0 1,-1 0 0,1 1-1,-1-1 1,1 0 0,-2 5-1,-12 41 14,13-39 6,-5 18 42,1 1 0,1-1 1,2 1-1,1 1 0,1 32 0,2-46-40,0-1-1,1 1 1,0-1 0,1 0 0,1 0-1,0 0 1,1-1 0,1 1 0,0-1-1,0 0 1,16 22 0,-20-32-11,0-1 1,-1 0-1,1 0 0,0 0 1,0 0-1,0 0 1,0 0-1,0 0 1,1-1-1,-1 1 0,0-1 1,1 1-1,-1-1 1,1 0-1,0 0 1,-1 0-1,1-1 0,0 1 1,0-1-1,2 1 1,-2-2-7,-1 1 0,1-1 0,-1 0 0,1 0 1,-1 0-1,0 0 0,5-3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7.209"/>
    </inkml:context>
    <inkml:brush xml:id="br0">
      <inkml:brushProperty name="width" value="0.05" units="cm"/>
      <inkml:brushProperty name="height" value="0.05" units="cm"/>
    </inkml:brush>
  </inkml:definitions>
  <inkml:trace contextRef="#ctx0" brushRef="#br0">52 476 14779,'-9'-7'252,"5"4"-266,0 0 1,1 0-1,-1 0 0,1 0 1,-1-1-1,1 1 0,0-1 1,0 0-1,0 0 0,1 0 1,-4-7-1,6 10-3,0 0 1,0 0-1,0 1 0,0-1 0,0 0 0,0 1 1,0-1-1,0 0 0,0 0 0,1 1 0,-1-1 1,0 0-1,0 1 0,1-1 0,-1 0 0,0 1 1,1-1-1,-1 0 0,1 1 0,-1-1 0,1 1 1,-1-1-1,1 1 0,-1-1 0,1 1 0,0-1 1,-1 1-1,1-1 0,-1 1 0,1 0 0,0 0 1,0-1-1,1 1 0,27-6-323,-26 5 304,209-6-205,-118 7 450,375-31 707,1-25-360,-74 8-337,1193-91 68,-10 37 2155,-1434 92-2034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9:10.633"/>
    </inkml:context>
    <inkml:brush xml:id="br0">
      <inkml:brushProperty name="width" value="0.05" units="cm"/>
      <inkml:brushProperty name="height" value="0.05" units="cm"/>
    </inkml:brush>
  </inkml:definitions>
  <inkml:trace contextRef="#ctx0" brushRef="#br0">1279 618 10866,'-10'-8'80,"1"0"0,0 0 0,0 0 0,1-1 0,-13-18 0,-28-54-206,0 1-326,42 70 369,0 0-1,-2 1 1,1 0 0,-1 0 0,-17-12 0,15 13 49,-1 0-1,0 2 1,-1-1 0,0 2 0,0-1 0,0 2 0,0 0-1,-1 0 1,1 2 0,-20-3 0,13 4 86,-1 1 1,1 1-1,0 1 0,0 0 1,0 2-1,-29 8 1,7 2 249,1 3 0,1 1 0,0 2 1,1 2-1,-66 49 0,66-42-147,2 2 0,1 2 0,2 1 0,1 2 0,1 1-1,-27 44 1,40-50-165,1 0-1,1 1 0,2 1 0,1 0 0,2 1 1,1 1-1,2 0 0,-10 66 0,15-59-40,1-1-1,2 0 0,2 1 1,2-1-1,1 0 1,3 0-1,1-1 1,2 1-1,1-2 0,2 0 1,21 42-1,-8-30-74,3-2-1,1-2 0,3 0 1,1-3-1,3 0 0,1-2 0,2-2 1,2-2-1,47 33 0,6-7-240,4-3-1,2-5 0,2-5 1,2-4-1,214 64 1,-1-27 331,568 75 1,-484-120 80,426-14 1,311-71-8,-456 12-40,1468-73 571,-1308 16-128,35-2-324,-598 78-104,823-59 82,-331 20-11,-274 22-52,-161 0-16,-1-15 0,499-136 1,-494 82 0,-8-23 2,-324 120 9,0 0 0,0 0 0,0-1 0,-1-1 1,0 1-1,10-9 0,-16 12-2,0 0 1,0 0-1,-1 0 1,1 0-1,-1-1 0,1 1 1,-1-1-1,0 1 1,0-1-1,0 1 1,0-1-1,0 0 1,-1 1-1,1-1 1,-1 0-1,0 1 0,1-1 1,-1 0-1,0 0 1,-1 1-1,1-1 1,-1 0-1,1 0 1,-1 1-1,0-1 1,0 1-1,-1-4 0,-3-6 78,-1 1-1,-1 0 1,0 0-1,0 1 1,-15-17-1,-50-45 242,56 58-297,-34-32-251,-3 2-1,-1 2 1,-2 3 0,-2 2 0,-2 3-1,-100-43 1,-173-31-1571,-5 27 377,125 32 572,-700-155-1483,-11 43 4247,782 141-1836,-956-129-1563,-6 39 1162,159 69 1597,78 5 1275,-131-49-81,158 10-1949,0 41-531,-99 75-80,5 58-144,391-36 143,271-34 28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1:39.801"/>
    </inkml:context>
    <inkml:brush xml:id="br0">
      <inkml:brushProperty name="width" value="0.05" units="cm"/>
      <inkml:brushProperty name="height" value="0.05" units="cm"/>
    </inkml:brush>
  </inkml:definitions>
  <inkml:trace contextRef="#ctx0" brushRef="#br0">35 118 13179,'-4'1'375,"-21"-1"668,20-3-432,12-2 166,22-4-292,1 1 1,-1 2 0,1 1-1,46-3 1,-48 6-378,192-5 202,-21 1-297,-115-4-575,124-31 0,-174 34 383,-10 6-70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1:45.439"/>
    </inkml:context>
    <inkml:brush xml:id="br0">
      <inkml:brushProperty name="width" value="0.05" units="cm"/>
      <inkml:brushProperty name="height" value="0.05" units="cm"/>
    </inkml:brush>
  </inkml:definitions>
  <inkml:trace contextRef="#ctx0" brushRef="#br0">49 163 10962,'-6'0'330,"1"1"-1,-1-1 0,1 1 0,-10 3 0,3-1 503,55-15 2233,-15 2-2480,37-6-1,-3 8-45,88-1-1,65 13-262,11-1-206,309-41-20,-265 14-40,-196 21 138,131 12 0,-190-8-196,-1-1-1,1 0 0,-1-1 0,0 0 0,1-1 0,-1-1 0,0 0 1,0-1-1,-1-1 0,21-9 0,-33 13 43,-1 1-1,1 0 1,-1 0-1,1 0 1,-1-1-1,1 1 1,-1 0-1,1 0 0,-1-1 1,0 1-1,1 0 1,-1-1-1,1 1 1,-1-1-1,0 1 1,0 0-1,1-1 1,-1 1-1,0-1 1,0 1-1,1-1 1,-1 1-1,0-1 1,0 1-1,0-1 1,0 1-1,0-1 1,0 1-1,0-1 1,0 1-1,0-1 1,0 1-1,0-1 1,0 1-1,0-1 1,0 1-1,0-1 1,0 1-1,-1-1 1,1 1-1,0-1 1,0 1-1,-1 0 1,1-1-1,0 1 1,0-1-1,-1 1 1,0-1-1,-9-13-186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1:52.147"/>
    </inkml:context>
    <inkml:brush xml:id="br0">
      <inkml:brushProperty name="width" value="0.05" units="cm"/>
      <inkml:brushProperty name="height" value="0.05" units="cm"/>
    </inkml:brush>
  </inkml:definitions>
  <inkml:trace contextRef="#ctx0" brushRef="#br0">13 85 12035,'-1'-1'112,"0"1"1,1 0-1,-1 0 1,0-1 0,0 1-1,1 0 1,-1-1 0,1 1-1,-1-1 1,0 1-1,1-1 1,-1 1 0,1-1-1,-1 1 1,1-1 0,-1 1-1,1-1 1,-1 0-1,1 1 1,-1-2 0,1 1-36,1 1 1,-1-1-1,0 1 1,1 0-1,-1-1 1,1 1-1,-1 0 0,0-1 1,1 1-1,-1 0 1,1 0-1,-1-1 1,1 1-1,-1 0 1,0 0-1,1 0 1,-1 0-1,1-1 1,-1 1-1,1 0 1,1 0-1,36-2 1130,-36 2-1254,124 1 539,151-3-217,-195-2-245,113-21 0,-124 9-156,24-4 857,-101 26-270,-7 4-270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03.619"/>
    </inkml:context>
    <inkml:brush xml:id="br0">
      <inkml:brushProperty name="width" value="0.05" units="cm"/>
      <inkml:brushProperty name="height" value="0.05" units="cm"/>
    </inkml:brush>
  </inkml:definitions>
  <inkml:trace contextRef="#ctx0" brushRef="#br0">4 157 12723,'-3'1'945,"5"4"-555,11 5-106,4-6-256,-1 0 0,1-2 0,0 0 0,-1-1 0,1 0 0,21-3 0,102-17 81,-120 16-70,13-3 22,0 1 1,1 2-1,0 1 1,-1 2-1,1 1 1,47 8 0,-61-6-37,0-1 0,1-1 0,-1-1 0,34-4 0,80-18 46,-115 18-69,62-14 25,-1-3 0,103-43-1,-167 58-24,-1 0 0,1 1 0,0 1 1,24-3-1,-29 6-1,0 1 1,0 0-1,1 0 1,-1 1-1,0 1 1,0 0-1,17 5 1,30 12 0,-28-8-6,1-1 0,0-1 0,0-2 0,1-1 0,46 2 1,-38-10 54,-1-2 0,54-11 0,-20 2 128,-48 11-147,0 1 0,0 1-1,0 1 1,0 1 0,31 8 0,45 3 39,-87-10 90,-14-3-152,1 0-1,-1 1 1,1-1-1,-1 0 1,1 0-1,0 0 1,-1 1 0,1-1-1,-1 0 1,1 0-1,-1 0 1,1 0-1,0 0 1,-1 0-1,1 0 1,-1 0-1,1 0 1,-1-1 0,1 1-1,-1 0 1,1 0-1,0 0 1,-1-1-1,1 1 1,-1 0-1,1 0 1,-1-1-1,1 1 1,-1-1-1,0 1 1,1 0 0,-1-1-1,1 1 1,-1-1-1,0 1 1,1-1-1,-1 1 1,0-1-1,0 1 1,1-1-1,-1 1 1,0-2 0,3-3 117,-2 0-252,-12 5-7,-5 0 71,-7-3-36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14.602"/>
    </inkml:context>
    <inkml:brush xml:id="br0">
      <inkml:brushProperty name="width" value="0.05" units="cm"/>
      <inkml:brushProperty name="height" value="0.05" units="cm"/>
    </inkml:brush>
  </inkml:definitions>
  <inkml:trace contextRef="#ctx0" brushRef="#br0">27 92 13291,'-7'-2'665,"-10"-3"170,14 2-35,8 1 629,92-20 197,-5 1-1212,128-12 1,-173 29-375,51 4 1,-81 1 121,0 1 1,0 0 0,-1 2 0,1 0 0,0 0-1,21 10 1,-6 2 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9:42.318"/>
    </inkml:context>
    <inkml:brush xml:id="br0">
      <inkml:brushProperty name="width" value="0.05" units="cm"/>
      <inkml:brushProperty name="height" value="0.05" units="cm"/>
    </inkml:brush>
  </inkml:definitions>
  <inkml:trace contextRef="#ctx0" brushRef="#br0">1 1 5345,'912'25'2287,"-258"-32"-2294,-86-4 64,-464 15-50,417 11 58,-132-19-33,435 9 81,-51 36-21,170 7-49,-705-38-38,1017 23 31,-106-73 3,-370 18-50,1 24-45,-688-2 51,634 15-52,-130-1 4,-278-9 52,748-6-62,-282-26-1973,-676 24 1669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34.447"/>
    </inkml:context>
    <inkml:brush xml:id="br0">
      <inkml:brushProperty name="width" value="0.05" units="cm"/>
      <inkml:brushProperty name="height" value="0.05" units="cm"/>
    </inkml:brush>
  </inkml:definitions>
  <inkml:trace contextRef="#ctx0" brushRef="#br0">1 122 13011,'8'0'976,"18"-7"-720,7-1-72,26-5 232,17-2-64,15-2-152,7 1-128,2 2 608,-2-2-568,-17 8-8,-8 1-7</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35.002"/>
    </inkml:context>
    <inkml:brush xml:id="br0">
      <inkml:brushProperty name="width" value="0.05" units="cm"/>
      <inkml:brushProperty name="height" value="0.05" units="cm"/>
    </inkml:brush>
  </inkml:definitions>
  <inkml:trace contextRef="#ctx0" brushRef="#br0">1 233 14819,'4'0'1360,"22"-6"-863,10 0-161,24-7 344,10-1-40,16-5-64,5-2-200,7-7-736,1-4 424,-8-14-112,-8-2-104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42.879"/>
    </inkml:context>
    <inkml:brush xml:id="br0">
      <inkml:brushProperty name="width" value="0.05" units="cm"/>
      <inkml:brushProperty name="height" value="0.05" units="cm"/>
    </inkml:brush>
  </inkml:definitions>
  <inkml:trace contextRef="#ctx0" brushRef="#br0">18 382 11610,'-1'1'116,"0"-1"0,0 1 0,0-1 0,0 0 0,0 1 0,0-1-1,0 0 1,0 0 0,0 0 0,0 1 0,0-1 0,0 0 0,-1-1-1,1 1 1,-1 0 0,8-10 1312,26-16 15,-30 25-1406,14-10 178,0 2 0,0 0 1,1 0-1,0 2 0,1 0 1,-1 1-1,31-6 0,135-13-16,-124 20-131,64-10-29,-22 2-25,188 0 0,23 48-15,38 1 2,-221-34-7,345 4 31,-46-32-9,22 1 8,-296 25-12,491-15-16,-536 7 6,575-38 9,-603 41-11,132-25 0,-164 20 0,-1-3 0,-1-2 0,89-41 0,-92 35-65,-43 21 59,-1 0 0,0 0 0,0-1 0,0 1 0,0 0 0,1 0 0,-1 0 0,0 0 0,0 0 0,0 0 0,0 0 0,0 0 0,1 0 0,-1 0-1,0 0 1,0-1 0,0 1 0,0 0 0,0 0 0,0 0 0,0 0 0,1 0 0,-1 0 0,0-1 0,0 1 0,0 0 0,0 0 0,0 0 0,0 0 0,0 0 0,0-1 0,0 1 0,0 0 0,0 0 0,0 0 0,0 0 0,0-1 0,0 1 0,0 0 0,0 0 0,0 0 0,0 0 0,0-1 0,0 1 0,0 0 0,0 0 0,-1 0 0,1 0 0,0 0 0,0 0 0,0-1 0,0 1 0,0 0 0,0 0 0,0 0 0,-1 0 0,1 0 0,0 0 0,0 0 0,0 0 0,0-1 0,0 1 0,-1 0 0,1 0 0,0 0 0,0 0 0,0 0 0,0 0 0,-1 0 0,-1-2-36,-5-3-38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52.874"/>
    </inkml:context>
    <inkml:brush xml:id="br0">
      <inkml:brushProperty name="width" value="0.05" units="cm"/>
      <inkml:brushProperty name="height" value="0.05" units="cm"/>
    </inkml:brush>
  </inkml:definitions>
  <inkml:trace contextRef="#ctx0" brushRef="#br0">11 158 14539,'-10'1'1690,"17"-9"-862,0 5-658,0 0 0,0 0 1,0 1-1,1 0 0,-1 0 0,10-1 0,8-2 95,506-94 1153,-415 84-1400,0 6 1,0 5-1,163 14 0,-88 2-9,193 22 21,18-4-405,-263-26 175,141 24 0,-72 1 250,-67-11-21,-1-2-8,81 15-25,-152-19 51,1-3-1,0-3 0,0-3 1,126-10-1,-142 1-139,-1-1 0,0-3 0,-1-2 1,0-3-1,50-21 0,-101 36 50,1-1 0,-1 1 0,1-1 0,-1 1 0,0-1 0,1 1 0,-1-1 1,0 0-1,0 0 0,0 0 0,0 0 0,1 0 0,-1 0 0,0 0 0,-1 0 0,1 0 0,0 0 1,0 0-1,0-1 0,-1 1 0,1 0 0,-1-1 0,1 1 0,-1 0 0,1-1 0,-1 1 0,0-1 1,1 1-1,-1 0 0,0-1 0,0 1 0,0-1 0,0 1 0,-1-2 0,2-11 124,0-8-215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56.922"/>
    </inkml:context>
    <inkml:brush xml:id="br0">
      <inkml:brushProperty name="width" value="0.05" units="cm"/>
      <inkml:brushProperty name="height" value="0.05" units="cm"/>
    </inkml:brush>
  </inkml:definitions>
  <inkml:trace contextRef="#ctx0" brushRef="#br0">62 71 11002,'-14'-5'1132,"10"4"-857,0-1 1,0 1-1,0-1 1,0 0 0,0 0-1,0 0 1,1 0-1,-1-1 1,1 1-1,-6-6 1,9 7-245,0 1-1,-1-1 1,1 1 0,0-1 0,0 1 0,0-1 0,0 1 0,0-1 0,0 1 0,0-1 0,0 1 0,0-1 0,1 1 0,-1-1 0,0 1 0,0-1 0,0 1 0,1-1 0,-1 1 0,0-1 0,0 1 0,1-1 0,-1 1 0,0 0 0,1-1 0,-1 1-1,0 0 1,1-1 0,-1 1 0,1 0 0,-1-1 0,1 1 0,-1 0 0,1 0 0,-1-1 0,1 1 0,-1 0 0,1 0 0,-1 0 0,1 0 0,-1 0 0,1 0 0,-1 0 0,2 0 0,26-5 403,20 5-45,-1 2 1,52 8-1,22 2-70,279-15 1,-3-27-304,-329 24-19,-47 4-21,-19 2 13,-5 0 0,-30 4-59,19-2 15,-23 1-193,-97 15-395,106-14 481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08.686"/>
    </inkml:context>
    <inkml:brush xml:id="br0">
      <inkml:brushProperty name="width" value="0.05" units="cm"/>
      <inkml:brushProperty name="height" value="0.05" units="cm"/>
    </inkml:brush>
  </inkml:definitions>
  <inkml:trace contextRef="#ctx0" brushRef="#br0">74 478 12907,'-17'2'1159,"1"0"0,-24-1 0,47-1-1049,0 0 0,1-1 0,-1 1 1,0-2-1,0 1 0,12-5 0,8-2 56,343-87 687,778-182-84,-1059 259-825,183-43-492,-249 54 390,-23 7 155,0 0-1,0 0 1,-1 0-1,1 0 1,0-1-1,0 1 0,0 0 1,0 0-1,0 0 1,0 0-1,0 0 1,0 0-1,0 0 1,0 0-1,0-1 1,0 1-1,0 0 0,-1 0 1,1 0-1,0 0 1,0 0-1,0 0 1,0 0-1,0-1 1,0 1-1,0 0 1,0 0-1,0 0 1,0 0-1,1 0 0,-1 0 1,0-1-1,0 1 1,0 0-1,0 0 1,0 0-1,0 0 1,0 0-1,0 0 1,0 0-1,0 0 1,0-1-1,0 1 0,0 0 1,1 0-1,-1 0 1,0 0-1,0 0 1,0 0-1,0 0 1,0 0-1,0 0 1,0 0-1,1 0 0,-1 0 1,0 0-1,0 0 1,0 0-1,0 0 1,0 0-1,0 0 1,1 0-1,-1 0 1,0 0-1,0 0 0,-11-2-105,-27 5 38,0 2 0,0 1 0,-40 13-1,52-13 53,-556 160-174,-72 18 230,444-139-106,172-34-83,61-11-140,41-18 143,75-30 1,-8 2 129,141-35-154,311-49 0,-206 61-897,-363 66 1001,-11 3 49,0-1 0,0 1 0,0-1 0,0 1-1,0-1 1,-1 0 0,1 0 0,0-1-1,0 1 1,-1-1 0,4-1 0,-6 3 18,0 0-1,0 0 1,0-1 0,0 1 0,0 0 0,1 0-1,-1 0 1,0 0 0,0 0 0,0 0-1,0 0 1,0-1 0,0 1 0,0 0 0,0 0-1,0 0 1,0 0 0,0 0 0,0 0-1,0 0 1,0-1 0,0 1 0,0 0-1,0 0 1,0 0 0,0 0 0,0 0 0,0 0-1,0-1 1,0 1 0,0 0 0,0 0-1,0 0 1,0 0 0,-1 0 0,1 0 0,0 0-1,0-1 1,0 1 0,0 0 0,0 0-1,0 0 1,0 0 0,0 0 0,0 0 0,-1 0-1,1 0 1,0 0 0,0 0 0,0 0-1,0 0 1,0 0 0,0 0 0,-1 0 0,1 0-1,0 0 1,-14-4-39,-17 0 26,-38 2 126,-132 15 0,-68 29 126,116-8-168,79-17 989,-109 13-1,147-31-741,13-5 106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4.740"/>
    </inkml:context>
    <inkml:brush xml:id="br0">
      <inkml:brushProperty name="width" value="0.05" units="cm"/>
      <inkml:brushProperty name="height" value="0.05" units="cm"/>
    </inkml:brush>
  </inkml:definitions>
  <inkml:trace contextRef="#ctx0" brushRef="#br0">50 539 13219,'-7'-1'633,"3"-1"-392,0 2 1,0-1-1,0 0 1,-1 1-1,1 0 1,0 0-1,-1 0 0,-3 1 1,10 1 10,0-1 1,1 1-1,-1 0 1,0-1-1,1 0 1,-1 0-1,1 0 1,5 2-1,7 0 60,0 0-1,1-1 1,-1-1-1,20 0 1,67-8 301,-92 6-551,150-20 272,-1-6 1,175-54-1,302-126-597,-581 188 243,119-46-96,-75 26-32,191-48 0,-265 83 117,-21 5-89,-9 5-30,-11 3-849,-20 2-2094,25-10 2347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2.064"/>
    </inkml:context>
    <inkml:brush xml:id="br0">
      <inkml:brushProperty name="width" value="0.05" units="cm"/>
      <inkml:brushProperty name="height" value="0.05" units="cm"/>
    </inkml:brush>
  </inkml:definitions>
  <inkml:trace contextRef="#ctx0" brushRef="#br0">14 202 13875,'-12'11'1215,"10"-7"-308,22-8 158,8-2-726,333-28 1296,0 24-1272,-53 2-143,986-125-823,-1284 132 566,161-19-984,-162 22 462,-16 2 275,-17 4 93,-12 0-32,-7-1-2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30.280"/>
    </inkml:context>
    <inkml:brush xml:id="br0">
      <inkml:brushProperty name="width" value="0.05" units="cm"/>
      <inkml:brushProperty name="height" value="0.05" units="cm"/>
    </inkml:brush>
  </inkml:definitions>
  <inkml:trace contextRef="#ctx0" brushRef="#br0">11 260 11506,'-11'12'1475,"11"-5"-668,11-4-24,3-3-238,-1-1 0,0-1 0,0-1 0,0 1 0,24-10 0,5 0-95,83-21 528,336-75 877,-371 93-1703,0 3 1,1 5-1,110 4 1,-160 5-154,86 2 54,-110-5-56,0-1-1,1 0 1,-1-1 0,0 0 0,18-8 0,-31 10-75,-1-1-1,1 0 1,-1 1 0,1-2-1,-1 1 1,6-5-1,-8 7 52,0-1-1,-1 0 1,1 1-1,0-1 1,-1 1-1,1-1 1,-1 0-1,1 1 1,-1-1-1,0 0 1,1 1-1,-1-1 1,0 0-1,1 0 1,-1 1-1,0-1 1,0 0-1,0 0 1,0 0-1,0 1 1,1-1-1,-1 0 1,-1 0-1,1 0 1,0 1-1,0-1 1,0 0-1,0 0 1,-1 1-1,1-1 1,0 0-1,-1 0 0,1 1 1,0-1-1,-1 0 1,1 1-1,-1-1 1,1 0-1,-1 1 1,1-1-1,-2 0 1,-8-7-320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34.636"/>
    </inkml:context>
    <inkml:brush xml:id="br0">
      <inkml:brushProperty name="width" value="0.05" units="cm"/>
      <inkml:brushProperty name="height" value="0.05" units="cm"/>
    </inkml:brush>
  </inkml:definitions>
  <inkml:trace contextRef="#ctx0" brushRef="#br0">407 378 14107,'-17'-1'2536,"41"-2"-1034,4-1-1202,101-23-87,-1-5-1,-1-6 0,127-58 1,-242 91-218,-2 2-2,-1-1-1,0-1 0,0 1 1,0-2-1,10-6 0,-19 12 7,0 0 0,1-1 0,-1 1 0,0 0 0,1 0 0,-1 0 0,0-1 0,1 1 0,-1 0 1,0-1-1,0 1 0,1 0 0,-1 0 0,0-1 0,0 1 0,0 0 0,1-1 0,-1 1 0,0 0 0,0-1 0,0 1 0,0-1 0,0 1 0,0 0 0,0-1 0,0 1 0,0 0 0,0-1 0,0 1 0,0-1 0,0 1 0,0 0 0,0-1 1,0 1-1,0 0 0,0-1 0,-1 0 0,-15-5-34,-30 2-23,-242 16-108,220-8 148,-130 13 174,-245 54 1,421-66-89,1 1-1,-30 11 1,44-13-1,8-3-30,15-3 12,165-47 85,-45 11-100,615-119-247,-707 152-78,-414 81 37,-2 23 377,327-86-100,-3-1 7,16-4 7,-52 20 0,81-25-9,9 0-20,14-1-8,334-52-112,-280 37 100,159-34-48,-170 31 9,96-38-1,-151 51 43,-1 0 0,0-1 0,0 0 0,9-6 0,-16 10 7,1-1 1,-1 1-1,1-1 0,0 1 1,-1-1-1,1 1 1,-1-1-1,0 1 0,1-1 1,-1 0-1,1 1 1,-1-1-1,0 0 0,1 1 1,-1-1-1,0 0 1,0 0-1,0 1 0,0-1 1,1-1-1,-2 1 1,1 0-1,-1 1 0,1-1 0,-1 0 1,1 0-1,-1 0 0,1 1 0,-1-1 1,1 0-1,-1 1 0,0-1 0,0 0 1,1 1-1,-1-1 0,0 1 0,0-1 1,0 1-1,0 0 0,1-1 1,-1 1-1,-1 0 0,-7-3-5,0 0 1,0 1-1,0 0 1,-1 0-1,1 1 0,-13 0 1,-60 6 7,59-3-1,-80 11-63,1 4-1,-191 59 1,278-71 22,0-1-1,-28 4 0,43-8 40,0 0 0,0 0 0,0 0 1,-1 0-1,1 0 0,0 0 0,0 0 0,0 0 0,0 1 1,0-1-1,-1 0 0,1 0 0,0 0 0,0 0 0,0 0 1,0 0-1,-1 0 0,1 0 0,0 0 0,0-1 0,0 1 1,0 0-1,0 0 0,-1 0 0,1 0 0,0 0 0,0 0 1,0 0-1,0 0 0,0 0 0,0 0 0,0 0 0,-1-1 1,1 1-1,0 0 0,0 0 0,0 0 0,0 0 0,0 0 1,0 0-1,0-1 0,0 1 0,0 0 0,0 0 0,0 0 1,0 0-1,0-1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9:43.079"/>
    </inkml:context>
    <inkml:brush xml:id="br0">
      <inkml:brushProperty name="width" value="0.05" units="cm"/>
      <inkml:brushProperty name="height" value="0.05" units="cm"/>
    </inkml:brush>
  </inkml:definitions>
  <inkml:trace contextRef="#ctx0" brushRef="#br0">0 88 2296,'832'27'1207,"-133"-45"-1046,-485 7-130,116-7-73,456-9-105,-481 39 769,-146-4-97,658 33 457,-758-38-896,117-10 1,-149 3-311,-1 0 0,0-2 1,0-1-1,0-1 0,-1-1 0,42-21 0,-44 16 8,-5-2-40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13.173"/>
    </inkml:context>
    <inkml:brush xml:id="br0">
      <inkml:brushProperty name="width" value="0.05" units="cm"/>
      <inkml:brushProperty name="height" value="0.05" units="cm"/>
    </inkml:brush>
  </inkml:definitions>
  <inkml:trace contextRef="#ctx0" brushRef="#br0">189 62 13787,'-20'3'981,"14"-3"-702,-1 1-1,1 0 1,0 0 0,0 1 0,-1 0 0,-6 3 0,12-5-246,1 0 1,-1 0-1,1 0 1,-1 1-1,1-1 1,0 0-1,-1 0 1,1 1 0,0-1-1,-1 0 1,1 0-1,0 1 1,-1-1-1,1 0 1,0 1-1,-1-1 1,1 1-1,0-1 1,0 0 0,0 1-1,-1-1 1,1 1-1,0-1 1,0 1-1,0-1 1,0 0-1,0 1 1,0-1 0,0 1-1,0-1 1,0 1-1,0-1 1,0 1-1,0-1 1,0 0-1,0 1 1,0-1-1,0 1 1,1-1 0,-1 1-1,0-1 1,0 0-1,0 1 1,1-1-1,-1 1 1,0-1-1,1 0 1,-1 1 0,0-1-1,1 0 1,-1 0-1,0 1 1,1-1-1,-1 0 1,1 0-1,24 14 505,5-7-324,0-2 0,1 0 0,-1-2 1,0-1-1,49-4 0,-52 1-99,392-23 844,-2-22-608,61-6-223,-456 50-126,54-2-14,-69 4 4,-1 0 0,1 1 0,0-1 0,-1 2 0,1-1 1,-1 1-1,1 0 0,9 5 0,-15-7 6,-1 0 0,1 0-1,0 1 1,0-1 0,0 0 0,-1 1 0,1-1 0,0 1 0,0-1 0,-1 1 0,1-1 0,0 1 0,-1-1 0,1 1 0,-1 0-1,1-1 1,-1 1 0,1 0 0,-1-1 0,1 1 0,-1 0 0,0 0 0,1 0 0,-1-1 0,0 1 0,0 0 0,0 0 0,0 0 0,1 0-1,-1-1 1,0 1 0,0 0 0,-1 0 0,1 0 0,0 0 0,0-1 0,0 1 0,0 0 0,-1 0 0,1 0 0,0-1 0,-1 1-1,1 0 1,-1 0 0,1-1 0,-1 1 0,1 0 0,-1-1 0,1 1 0,-1-1 0,0 1 0,0 0 0,-4 3-7,1-1 0,-1 1 1,0-1-1,0 0 0,-1-1 1,-8 4-1,-8 2 7,-1-2 0,0-1-1,0-1 1,-32 2 0,-97-4-40,114-2 16,-299-7-203,-457 12-63,754-2 350,6-1 139,-50 9 0,84-11-201,0 0 0,0 0 0,-1 0 0,1 0 0,0 0 0,0 0 0,-1 0 0,1 0 0,0 0 0,-1 0 0,1 0 0,0 0 0,0 0 0,-1 0 0,1 0 0,0 0 0,0 0 0,-1 0 0,1 1 0,0-1 0,0 0 0,0 0 0,-1 0 0,1 1 0,0-1 0,0 0 0,0 0 0,0 0 0,-1 1 0,1-1 0,0 0 0,0 0 0,0 1 0,0-1 0,0 0 0,0 0 0,0 1 0,9 4-193,19 2-74,29-3 115,-1-3-1,1-3 1,71-11 0,-46 5 110,657-57-922,-656 54 404,-207 20 511,38-1 58,-800 4 977,543-14-945,333 0-560,17-2 162,16-4 147,14 0 1,9 0-58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45.296"/>
    </inkml:context>
    <inkml:brush xml:id="br0">
      <inkml:brushProperty name="width" value="0.05" units="cm"/>
      <inkml:brushProperty name="height" value="0.05" units="cm"/>
      <inkml:brushProperty name="color" value="#E71224"/>
    </inkml:brush>
  </inkml:definitions>
  <inkml:trace contextRef="#ctx0" brushRef="#br0">920 88 11266,'1'-1'138,"0"-1"-1,0 1 1,0-1 0,0 0-1,-1 0 1,1 1-1,-1-1 1,1 0-1,-1 0 1,1 0-1,-1 0 1,0 0-1,0 0 1,0 1-1,0-1 1,-1 0-1,1 0 1,0 0-1,-1 0 1,0-2-1,0 2 22,-1 0-1,1-1 1,-1 1-1,1 0 1,-1 1-1,0-1 1,0 0-1,0 0 1,0 1-1,0-1 1,0 1-1,0 0 1,-4-2-1,-3-1 121,-1 0 1,0 1-1,-1 0 0,1 1 0,0 0 0,-13 0 0,-9 1-51,1 1 1,-1 1 0,0 2 0,-53 12 0,-120 47-137,180-53-79,-1 2 1,2 1-1,-1 0 0,-43 32 1,54-32-13,-1 0 1,2 0 0,0 1-1,1 1 1,0 0-1,1 1 1,0 0 0,-10 22-1,5-4-11,2 1 0,1 1 0,-15 66 0,16-38-85,-6 87-1,15-103 4,2-1-1,8 82 0,-4-109 64,0 0-1,2-1 1,0 1-1,0-1 1,2 0-1,0 0 1,1-1-1,1 0 1,16 23-1,-20-33 30,1-1 1,0 1-1,0-1 1,0 0-1,0 0 1,1-1-1,0 0 1,1 0-1,-1-1 1,1 0-1,0 0 1,-1 0-1,12 2 0,-6-3 8,-1 0-1,1-2 1,-1 1-1,1-1 1,-1-1-1,1-1 1,-1 1-1,17-5 0,11-4 25,0-3-1,-1-1 1,0-2-1,55-30 1,-28 11 53,116-80 0,-155 94-30,-1-1 0,-1-1 1,-1-2-1,-1 0 0,-1-1 1,30-45-1,-43 54-32,-1-1 1,-1 1-1,0-1 0,-1-1 0,-1 1 1,0-1-1,-2 0 0,0 0 0,-1 0 0,-1-1 1,0 1-1,-1 0 0,-2-1 0,-4-26 1,1 17-192,-2 1-1,0 0 1,-2 0 0,-1 1 0,-1 0 0,-1 1 0,-2 1 0,-28-42 0,34 56 85,0 0 0,-1 0 0,0 1 1,0 0-1,-1 1 0,0 0 0,-16-10 0,-18 2-330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46.135"/>
    </inkml:context>
    <inkml:brush xml:id="br0">
      <inkml:brushProperty name="width" value="0.05" units="cm"/>
      <inkml:brushProperty name="height" value="0.05" units="cm"/>
      <inkml:brushProperty name="color" value="#E71224"/>
    </inkml:brush>
  </inkml:definitions>
  <inkml:trace contextRef="#ctx0" brushRef="#br0">633 48 12715,'-8'-7'117,"-1"2"0,-1-1 0,1 1 0,-1 1 0,1 0 0,-1 0 0,-1 1 0,1 0 0,0 1 1,-1 0-1,1 1 0,-15-1 0,11 3-33,0 0-1,0 0 1,0 2 0,0 0 0,0 0 0,0 1 0,1 1 0,-18 9-1,4 0-30,1 2 0,1 1 0,0 1 0,1 1 0,1 2-1,1 0 1,-38 46 0,46-48-53,1 0-1,0 1 1,2 0-1,0 1 1,1 0-1,1 1 1,1 0 0,1 0-1,1 1 1,1-1-1,1 1 1,1 1 0,1-1-1,1 0 1,1 1-1,1-1 1,2 0 0,0 1-1,1-1 1,1-1-1,1 1 1,1-1-1,1 0 1,1 0 0,1-1-1,1 0 1,1-1-1,15 20 1,-17-27 6,0 0 0,2-1 0,-1 0 0,2-1 0,-1-1 1,2 1-1,-1-2 0,1 0 0,1-1 0,-1 0 0,22 7 0,-18-9 47,-1-1 0,1-1 0,0-1 0,0-1 0,1 0 0,-1-1 0,0-1 0,1-1 0,-1 0 0,20-5 0,-12 0 72,0-1-1,0-1 1,0-2-1,-1 0 1,-1-2-1,0 0 1,0-2-1,-1-1 1,29-25-1,-28 21 0,-1-2 1,-1-1-1,-2-1 1,0-1-1,-1 0 0,-1-1 1,-2-1-1,15-31 1,-21 35-108,-1-1 1,-1 0 0,-1 0-1,-2 0 1,0-1 0,-1 0-1,-1 0 1,-2 0 0,0 0-1,-1 0 1,-5-27 0,3 37-58,0-1 0,-1 1 0,-1 0 0,-1 0 0,0 1 0,0-1 0,-1 1 0,-1 0 0,-1 1 0,1 0 0,-2 0 0,0 0 0,0 1 0,-1 0 1,0 1-1,-1 0 0,0 1 0,-1 0 0,-20-11 0,21 14-13,-1 0 0,0 1-1,-1 1 1,1 0 0,-1 1 0,0 0 0,0 1 0,0 1 0,0 0 0,0 0 0,0 1-1,0 1 1,0 0 0,0 1 0,0 0 0,1 1 0,-1 1 0,1 0 0,-1 0 0,1 2-1,0-1 1,-19 14 0,10-5-7,-22 20 0,42-33 58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52.362"/>
    </inkml:context>
    <inkml:brush xml:id="br0">
      <inkml:brushProperty name="width" value="0.05" units="cm"/>
      <inkml:brushProperty name="height" value="0.05" units="cm"/>
    </inkml:brush>
  </inkml:definitions>
  <inkml:trace contextRef="#ctx0" brushRef="#br0">28 16 17404,'-10'8'1000,"1"0"-992,2-8 16,6 0 0,4 1-648,11-4 408,6-8-48,0-8 96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3:05.921"/>
    </inkml:context>
    <inkml:brush xml:id="br0">
      <inkml:brushProperty name="width" value="0.05" units="cm"/>
      <inkml:brushProperty name="height" value="0.05" units="cm"/>
    </inkml:brush>
  </inkml:definitions>
  <inkml:trace contextRef="#ctx0" brushRef="#br0">0 188 12755,'1'1'71,"-1"0"1,0 0-1,0-1 1,1 1-1,-1 0 1,0 0-1,1 0 1,-1-1 0,1 1-1,-1 0 1,1 0-1,-1-1 1,1 1-1,0-1 1,-1 1-1,1 0 1,0-1-1,-1 1 1,1-1-1,0 1 1,0-1 0,-1 0-1,1 1 1,0-1-1,1 1 1,27 5 93,-25-5-56,41 4 9,0-2 0,0-2 0,1-2 0,49-7 1,8 0 16,16 5 9,204 22 0,-176-9-46,1-6 0,-1-6 0,210-31 0,-197 12 103,440-43 360,-250 54-505,75-5 253,-56-15 96,119-7-252,-448 35-161,262-17-214,-297 21-343,-10 3-137,4-4 547,0 0 0,0 0 0,0 0 0,0 0 0,0 0 0,-1-1-1,1 1 1,0 0 0,-1-1 0,1 1 0,-3 0 0,-4-1-88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38.956"/>
    </inkml:context>
    <inkml:brush xml:id="br0">
      <inkml:brushProperty name="width" value="0.05" units="cm"/>
      <inkml:brushProperty name="height" value="0.05" units="cm"/>
    </inkml:brush>
  </inkml:definitions>
  <inkml:trace contextRef="#ctx0" brushRef="#br0">29 1 15315,'2'3'1953,"-1"3"-1738,-1-1-1,0 1 1,-1-1 0,0 1 0,0-1 0,0 1 0,-2 5 0,-4 22 202,3 21-494,2 0-1,3 0 1,13 98 0,-14-135 297,0-16-206,0-1 1,-1 1 0,1-1-1,-1 1 1,1-1-1,-1 0 1,1 1 0,-1-1-1,1 0 1,-1 1-1,0-1 1,1 0 0,-1 0-1,1 0 1,-1 1 0,0-1-1,1 0 1,-1 0-1,1 0 1,-1 0 0,0 0-1,1 0 1,-2-1 0,-11 1-93</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39.361"/>
    </inkml:context>
    <inkml:brush xml:id="br0">
      <inkml:brushProperty name="width" value="0.05" units="cm"/>
      <inkml:brushProperty name="height" value="0.05" units="cm"/>
    </inkml:brush>
  </inkml:definitions>
  <inkml:trace contextRef="#ctx0" brushRef="#br0">9 73 12515,'-9'12'1320,"9"3"-672,0 0-184,9-5 952,4-4-423,8-4-121,6-4-80,6-6-168,5 1-96,2-4-160,3-1-168,-3 4-384,-2-1-208,-6 0-448,-3-1 2328,-5-2-1560,-8-7 0,-9-7-24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39.735"/>
    </inkml:context>
    <inkml:brush xml:id="br0">
      <inkml:brushProperty name="width" value="0.05" units="cm"/>
      <inkml:brushProperty name="height" value="0.05" units="cm"/>
    </inkml:brush>
  </inkml:definitions>
  <inkml:trace contextRef="#ctx0" brushRef="#br0">3 102 15931,'-3'-7'1761,"5"3"-1233,6-2-184,4-4 680,8-3-240,3 0-152,8 2-303,7-1-153,5 4-344,0 2-265,5 2-503,0 4 1840,2 0-1040,0-2-8,-4-4-144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0.093"/>
    </inkml:context>
    <inkml:brush xml:id="br0">
      <inkml:brushProperty name="width" value="0.05" units="cm"/>
      <inkml:brushProperty name="height" value="0.05" units="cm"/>
    </inkml:brush>
  </inkml:definitions>
  <inkml:trace contextRef="#ctx0" brushRef="#br0">192 0 14739,'-4'8'316,"-1"0"0,1-1 0,-1 0-1,-1 1 1,1-2 0,-1 1 0,-14 11-1,-11 15 411,18-17-644,1 1 1,1 1 0,0 0 0,1 1 0,2-1 0,0 2 0,0-1 0,2 1 0,-7 37 0,11-44-63,0 1-1,1-1 1,0 1-1,1 0 0,1-1 1,0 1-1,1-1 1,0 1-1,1-1 0,1 0 1,0 0-1,1 0 1,0 0-1,1-1 0,14 23 1,-18-32 3,0 0 0,1 0 0,0-1 0,-1 1 1,1-1-1,0 1 0,0-1 0,0 0 0,1 0 1,-1-1-1,0 1 0,1-1 0,-1 1 0,1-1 0,-1 0 1,1 0-1,4 0 0,-6-1 18,0 0-1,0 0 1,0 0-1,0 0 1,0 0-1,-1-1 1,1 1 0,0-1-1,0 1 1,0-1-1,0 1 1,-1-1 0,1 0-1,0 0 1,-1 0-1,1 0 1,-1 0 0,1-1-1,-1 1 1,1 0-1,-1-1 1,0 1-1,0-1 1,1 1 0,-1-1-1,0 0 1,-1 1-1,1-1 1,0 0 0,0 0-1,-1 0 1,1 1-1,-1-1 1,1-3-1,-1 3 15,0-1-1,0 0 1,0 0-1,0 0 1,0 0-1,-1 0 0,1 0 1,-1 0-1,0 0 1,0 0-1,0 0 1,0 1-1,0-1 0,-1 0 1,1 1-1,-1-1 1,0 1-1,1 0 1,-1-1-1,0 1 0,-1 0 1,1 0-1,0 0 1,-1 1-1,-3-3 1,3 2-46,0 0 0,0 0 0,0 1 0,0-1 0,0 1 0,0 0 0,0 0 0,-1 0 0,1 0 0,-1 0 1,1 1-1,0 0 0,-1 0 0,1 0 0,-1 0 0,1 0 0,-1 0 0,1 1 0,0 0 0,-1 0 0,-5 2 1,2 3-66,10-2-11,17-3-20,-4-7 26,-1 1 0,0-2 0,-1 0 0,25-16 0,10-4-23,-49 26 80,1 1-1,0-1 1,0 1 0,0-1 0,0 1 0,0-1 0,0 1 0,0 0 0,0-1 0,0 1-1,0 0 1,0 0 0,0 0 0,0 0 0,0 0 0,0 0 0,0 0 0,1 0-1,-1 0 1,0 0 0,0 1 0,0-1 0,0 0 0,0 1 0,0-1 0,0 1 0,-1-1-1,3 2 1,-2-1 0,0 1 0,0 0 0,0 0-1,0 0 1,0 0 0,-1 0 0,1 0-1,0 0 1,-1 0 0,0 0 0,1 1-1,-1-1 1,0 4 0,-4 65-38,3-53-56,-1 0 0,2 1 1,1-1-1,3 23 0,-1-31-358,1-12 182,1-20 4,-4-8-9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0.494"/>
    </inkml:context>
    <inkml:brush xml:id="br0">
      <inkml:brushProperty name="width" value="0.05" units="cm"/>
      <inkml:brushProperty name="height" value="0.05" units="cm"/>
    </inkml:brush>
  </inkml:definitions>
  <inkml:trace contextRef="#ctx0" brushRef="#br0">0 1 18116,'10'1'1152,"-4"3"-1032,-3-2-224,7-1-280,-1-1 416,-5 2-128,2-1-48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9:45.140"/>
    </inkml:context>
    <inkml:brush xml:id="br0">
      <inkml:brushProperty name="width" value="0.05" units="cm"/>
      <inkml:brushProperty name="height" value="0.05" units="cm"/>
    </inkml:brush>
  </inkml:definitions>
  <inkml:trace contextRef="#ctx0" brushRef="#br0">21022 1735 6857,'-48'-71'2541,"29"45"-1660,-17-29 0,31 46-893,1-1 0,0 1 0,0-1-1,1 1 1,0-1 0,0 0 0,-1-15-1,1-26-429,2 27 91,-6-35 0,5 50 301,0 1 0,-1-1-1,0 0 1,0 1-1,-1-1 1,0 1 0,-7-11-1,-32-39-166,23 33-45,-26-44 1,-8-19 820,-3 2-1,-126-141 0,163 206-518,-1 1 0,-1 0 0,0 2 0,-2 1 0,0 1 0,-1 0 0,0 2 0,-29-10 0,-36-12 73,-100-25 0,121 40-36,-514-188 1215,473 170-2275,-2 4 0,-1 5 0,-163-21 0,-353-4 598,-723 33 2941,1032 23-2271,-196 23-1082,5 31-1073,-450 22 1312,280-50 2686,113-3-1630,-121-46-559,525 11-44,1 7 1,-198 21-1,-218 69-327,123-15 324,-3-33 311,-12-50 165,3-25-228,-57-3-187,-606 9 73,224 11 63,449 0-65,-697-17 71,76 49-41,406-1-13,-97 7 26,5 53-4,491-33-63,-493 87 0,708-112 2,-49 10 29,-128 46-1,203-57-23,0 2 0,1 1 0,0 2 0,2 0 0,0 3 0,1 0 0,-53 49 0,71-58-15,1 1 1,0 0-1,1 1 1,0 0-1,1 1 1,0 0-1,1 0 1,1 0-1,0 1 1,1 0-1,0 0 1,1 1-1,1-1 1,1 1-1,0 0 1,1-1-1,2 30 1,2-14-146,1 0 1,2-1 0,2 0 0,0 0-1,2-1 1,1 0 0,1-1 0,21 34-1,2-1-227,3-1-1,2-2 1,58 62 0,-82-102 261,2-1 1,29 22 0,-3-9-83</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0.884"/>
    </inkml:context>
    <inkml:brush xml:id="br0">
      <inkml:brushProperty name="width" value="0.05" units="cm"/>
      <inkml:brushProperty name="height" value="0.05" units="cm"/>
    </inkml:brush>
  </inkml:definitions>
  <inkml:trace contextRef="#ctx0" brushRef="#br0">1 38 16588,'4'18'1504,"-4"-11"-1040,2-2-232,0-5 400,3-3-224,-1-7-688,0-4 456,-1-5-288,-3-3-120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3:11.801"/>
    </inkml:context>
    <inkml:brush xml:id="br0">
      <inkml:brushProperty name="width" value="0.05" units="cm"/>
      <inkml:brushProperty name="height" value="0.05" units="cm"/>
    </inkml:brush>
  </inkml:definitions>
  <inkml:trace contextRef="#ctx0" brushRef="#br0">1405 237 12235,'-5'-19'274,"-1"0"1,-1 1-1,-15-30 1,17 40-209,0 0 0,-1 0 0,0 0 0,-1 0 0,1 1 0,-1 0-1,-1 1 1,1-1 0,-12-6 0,7 6-27,-1 0-1,0 0 0,0 1 1,-1 1-1,0 0 0,0 1 1,0 0-1,0 2 0,0-1 1,-18 1-1,13 1 25,-1 2 1,0 1-1,1 0 0,0 2 0,0 0 0,-34 12 1,10 2 50,1 2 0,1 2 0,1 2 1,2 1-1,-64 54 0,32-18-34,3 3 0,2 3-1,-99 134 1,121-139-56,2 1-1,4 2 1,2 2-1,3 1 1,-26 85-1,49-124-17,1 1 1,2-1-1,1 1 1,-1 33-1,5-45-3,1 0-1,1 0 1,1-1-1,0 1 1,2 0-1,0 0 1,1-1-1,7 19 1,-4-19-3,0-1 0,1 0 0,1-1 0,0 1 0,1-2 0,0 0 0,1 0 0,1-1 0,0 0 1,1-1-1,16 10 0,-10-8-3,1-2 1,1-1 0,0 0 0,1-2-1,-1 0 1,2-1 0,45 8-1,-22-9 3,0-3-1,0-1 0,0-2 0,0-3 1,-1-1-1,1-3 0,0-1 1,-1-3-1,-1-1 0,66-26 0,-49 11 75,-2-3-1,0-2 1,-2-3 0,-2-2-1,-1-2 1,88-82-1,-111 89 54,-1-2-1,-1-1 1,-1-1 0,-3-1-1,-1-2 1,-1 0-1,-2-2 1,28-72 0,-42 87-32,0 0 0,-2-1 0,0 0-1,-2-1 1,-1 1 0,-1-50 0,-4 55-40,0 0 1,-1 1-1,-1-1 0,-1 1 0,-1 0 0,-1 0 0,0 1 0,-2 0 0,-16-28 0,12 26-49,-1 1 0,-1 0 0,0 2 0,-2 0 0,0 0 0,-1 2 0,0 0 0,-33-21 0,38 29-207,0 1 0,0 0 0,-1 1 0,0 0 0,0 1 0,0 1 0,0 0 0,-1 1 0,0 0 1,0 1-1,1 1 0,-1 1 0,0 0 0,-29 4 0,38-3 90,0 0 1,1 1 0,-1 0-1,0 0 1,0 0 0,1 1-1,0-1 1,-1 1 0,1 1-1,0-1 1,-5 5-1,-3 11-606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36.037"/>
    </inkml:context>
    <inkml:brush xml:id="br0">
      <inkml:brushProperty name="width" value="0.05" units="cm"/>
      <inkml:brushProperty name="height" value="0.05" units="cm"/>
    </inkml:brush>
  </inkml:definitions>
  <inkml:trace contextRef="#ctx0" brushRef="#br0">51 46 13579,'8'-45'3450,"-14"123"767,1-19-4084,3-35-23,-41 495-549,42-513 324,0-1-24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36.489"/>
    </inkml:context>
    <inkml:brush xml:id="br0">
      <inkml:brushProperty name="width" value="0.05" units="cm"/>
      <inkml:brushProperty name="height" value="0.05" units="cm"/>
    </inkml:brush>
  </inkml:definitions>
  <inkml:trace contextRef="#ctx0" brushRef="#br0">278 1 16524,'-1'5'259,"0"1"1,-1-1-1,1 0 1,-1 1-1,0-1 1,-1 0-1,1 0 1,-1 0-1,-4 5 1,-8 17 109,0 6-291,1 2 0,1 0-1,2 0 1,2 1 0,1 0 0,-4 51-1,12-83-81,0 0-1,0 0 0,0 0 0,0 0 1,1-1-1,0 1 0,-1 0 0,1 0 1,1 0-1,-1 0 0,1-1 0,-1 1 1,1-1-1,0 1 0,0-1 0,1 0 1,-1 0-1,3 3 0,3 1-8,0-1-1,1 0 1,0 0 0,0-1-1,13 6 1,-11-6 6,-2 0-25,-1-1 0,1 1 0,-1 0 0,0 1 0,-1 0 0,14 12 0,-19-15 37,-1-1-1,1 0 0,0 0 1,-1 1-1,1-1 0,-1 1 0,0-1 1,0 1-1,0 0 0,0-1 1,0 1-1,-1 0 0,1 0 1,-1-1-1,0 1 0,0 0 1,0 0-1,0 0 0,0 0 0,-1-1 1,1 1-1,-1 0 0,0 0 1,0-1-1,0 1 0,0 0 1,0-1-1,-2 4 0,-2 2 158,-1-1 0,0 1-1,0-1 1,0 1 0,-1-2-1,0 1 1,0-1 0,-1 0-1,0-1 1,0 1 0,0-2 0,-1 1-1,0-1 1,1 0 0,-1-1-1,-1 0 1,-11 2 0,13-3-208,-1-1 0,1 1 0,0-2 0,-1 1 0,1-1 0,0 0 0,-1-1 0,1 0 0,0 0 0,0-1 0,0 0 0,0-1 0,0 1 1,0-2-1,0 1 0,1-1 0,0 0 0,0 0 0,0-1 0,-7-6 0,13 11 30,-10-14-1062,11 14 1055,-1 0 0,1-1 0,0 1-1,0 0 1,0 0 0,0-1 0,0 1-1,-1 0 1,1-1 0,0 1 0,0 0-1,0 0 1,0-1 0,0 1 0,0 0-1,0-1 1,0 1 0,0 0 0,0-1-1,0 1 1,0 0 0,0 0 0,1-1-1,-1 1 1,0 0 0,0-1-1,0 1 1,0 0 0,0 0 0,1-1-1,-1 1 1,0 0 0,0 0 0,0 0-1,1-1 1,-1 1 0,0 0 0,0 0-1,1 0 1,-1 0 0,0-1 0,0 1-1,1 0 1,-1 0 0,0 0 0,1 0-1,-1 0 1,0 0 0,0 0 0,1 0-1,-1 0 1,0 0 0,1 0 0,-1 0-1,0 0 1,1 0 0,17 1-848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36.862"/>
    </inkml:context>
    <inkml:brush xml:id="br0">
      <inkml:brushProperty name="width" value="0.05" units="cm"/>
      <inkml:brushProperty name="height" value="0.05" units="cm"/>
    </inkml:brush>
  </inkml:definitions>
  <inkml:trace contextRef="#ctx0" brushRef="#br0">24 0 19348,'1'16'1240,"-4"-1"-1208,-3-1-288,2 3 360,-2-5-64,1-5-40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37.269"/>
    </inkml:context>
    <inkml:brush xml:id="br0">
      <inkml:brushProperty name="width" value="0.05" units="cm"/>
      <inkml:brushProperty name="height" value="0.05" units="cm"/>
    </inkml:brush>
  </inkml:definitions>
  <inkml:trace contextRef="#ctx0" brushRef="#br0">4 6 16956,'1'11'1624,"-1"-3"-1136,-1-4 240,2-10-2216,-1 0 1536,-1-1-272,-2-3-392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3:12.784"/>
    </inkml:context>
    <inkml:brush xml:id="br0">
      <inkml:brushProperty name="width" value="0.05" units="cm"/>
      <inkml:brushProperty name="height" value="0.05" units="cm"/>
    </inkml:brush>
  </inkml:definitions>
  <inkml:trace contextRef="#ctx0" brushRef="#br0">683 1 12619,'-37'21'245,"1"1"0,1 2 0,1 1 0,1 2 0,1 2 0,-52 60 0,36-29-9,3 1 0,-73 132 0,85-130-162,3 1 0,3 1 0,-38 135 0,57-165-77,1 1 1,2 0-1,2 0 0,1 0 1,2 0-1,1 0 0,2 0 1,1 0-1,15 56 0,-6-49-11,2-2-1,2 1 1,2-2-1,1-1 1,2 0-1,2-2 1,1 0-1,2-2 0,2-1 1,1-1-1,45 39 1,-52-53 4,1-1 0,1-1 0,1-1-1,0-2 1,1 0 0,1-2 0,47 16 0,-52-23 6,0 0 0,0-1 0,0-1 0,0-1 0,0-1 0,1-1 0,-1-1 0,0-2 0,0 0 1,39-11-1,-34 5 11,0-2 1,0-1-1,-1-1 1,-1-1 0,0-1-1,-1-2 1,-1-1 0,0 0-1,-1-2 1,-2 0 0,0-2-1,23-30 1,-7 3 67,-3-2 1,-2-1-1,-3-1 1,-2-1-1,22-63 1,-20 40 117,-4-2 1,-4 0 0,14-93 0,-29 129-77,-2 0 0,-2-1 1,-2 1-1,-1 0 0,-3-1 1,-1 1-1,-18-68 0,19 94-62,-2 0-1,0 1 1,-1 0 0,-1 0-1,0 0 1,-1 1-1,-1 0 1,-19-21-1,23 29-39,-2 0-1,1 0 0,-1 1 0,0 0 0,-1 0 1,1 1-1,-1 0 0,0 0 0,0 1 0,-1 0 0,1 1 1,-1 0-1,1 1 0,-1 0 0,0 0 0,-11 0 1,8 2-26,-1 0 1,1 1 0,-1 0 0,1 1 0,0 1 0,0 0 0,-24 9 0,2 4-242,-47 27-1,13-5-91,60-34 303,1 0 1,0-1-1,-14 4 0,15-6-7,-1 0-1,1 0 0,-15-2 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3:23.468"/>
    </inkml:context>
    <inkml:brush xml:id="br0">
      <inkml:brushProperty name="width" value="0.05" units="cm"/>
      <inkml:brushProperty name="height" value="0.05" units="cm"/>
    </inkml:brush>
  </inkml:definitions>
  <inkml:trace contextRef="#ctx0" brushRef="#br0">0 127 11306,'20'-6'725,"0"1"0,1 1 0,-1 1-1,37-1 1,86 9-143,-26 0-373,-95-5-195,128 0-41,156 20 0,-221-11-358,114-3-1,85-19-492,329-2 884,-446 34 129,23 1 252,103-30 160,-64 1-409,278 24-41,47-2-716,-458-20 355,1-4-1,112-29 1,42-7 129,-192 42 79,100 4 1,-74 3 54,461-8 808,-102 17-430,-357-9-343,113 17 0,-152-13 83,0-3-1,52-3 0,95-15-7,-33 2-289,-79 9 244,12 0 150,103-18 0,-195 21-230,-2 1-123,-8 3-279,9 0 247,7-1 103,21 1-233,-15-2 382,-1 0-1,1 0 1,0-1-1,27-5 1,8 1 63,49 0-124,147-1-2,-149 10 7,197-1 608,-136-9 14,34-2-596,87-10-15,-235 12-69,-11 1-56,0 1-1,61 3 0,38 3-857,-10-1 1098,230 22-699,-196-21 951,-23-3-120,-125 1-253,1-1 201,0 1-1,-1-1 1,1 0-1,0-1 0,0 0 1,0 0-1,0-1 1,16-5-1,-14 2 173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3:28.281"/>
    </inkml:context>
    <inkml:brush xml:id="br0">
      <inkml:brushProperty name="width" value="0.05" units="cm"/>
      <inkml:brushProperty name="height" value="0.05" units="cm"/>
    </inkml:brush>
  </inkml:definitions>
  <inkml:trace contextRef="#ctx0" brushRef="#br0">694 580 9098,'14'-21'133,"0"1"0,1 1 0,1 0 0,1 1 0,26-22 0,10-11 237,-14 12 42,40-45 543,-67 70-694,-1 0-1,-1 0 0,0-1 0,9-20 1,-18 33-208,0-1 0,0 1 1,0 0-1,0-1 0,0 1 1,-1-1-1,1 1 0,-1-1 0,0 1 1,1-1-1,-1 1 0,-1-1 1,1 0-1,0 1 0,0-1 0,-1 1 1,0-1-1,1 1 0,-3-5 1,1 4 7,0 0 1,-1 0 0,1 0-1,-1 0 1,1 0 0,-1 1 0,0-1-1,0 1 1,0 0 0,-1-1-1,-5-2 1,-9-2 88,0 0-1,0 1 1,-1 1 0,-23-3-1,30 5-101,-42-6 56,0 1 0,-1 3 0,-73 3 0,94 3-101,0 2-1,0 1 0,1 2 1,0 1-1,0 2 1,-51 21-1,64-20 7,0 1 0,1 0 1,0 2-1,1 0 0,1 1 0,0 1 0,1 0 0,0 1 1,2 1-1,0 1 0,0 0 0,-11 22 0,13-19 4,1 0 0,1 1 0,2 0 0,0 0 0,1 1 0,1-1 0,1 2 0,1-1 0,1 1 0,1-1 0,2 33 0,2-27-1,2 0 0,1 0 0,2 0 0,0-1-1,2 0 1,1-1 0,24 47 0,-22-53-10,0 0 0,2 0 0,0-1 0,2-1 0,0 0 0,1-1 0,1-1 0,0-1 0,35 23-1,-42-31 10,1-2-1,0 0 1,0 0-1,1-1 0,0-1 1,0 0-1,0-1 0,0 0 1,1-1-1,-1-1 1,0 0-1,22-1 0,-13-2 22,0-1 0,-1-2-1,1 0 1,-1 0 0,0-2-1,-1-1 1,21-11 0,30-17 131,-1-3 0,-3-3 0,65-52 0,-95 63-78,-1 0 1,-2-3-1,-1 0 0,-1-2 0,-2-2 0,33-54 0,-54 75-66,0 1 0,-1-1 0,0-1 1,-2 0-1,0 0 0,-1 0 0,3-19 0,-6 26-16,-2 0 0,1 0 0,-1-1-1,-1 1 1,0 0 0,0 0 0,-1 1-1,-1-1 1,0 0 0,0 1 0,-1-1-1,0 1 1,-8-13 0,1 5-3,-1 1 0,-1 0 0,-1 0 0,0 1 0,-1 1 0,-1 1 1,-1 0-1,-21-14 0,15 12-156,-1 2-1,0 1 1,-1 1 0,-1 1 0,-49-14 0,74 25 149,-13-3-117,14 3 118,-1 0 0,1 0-1,0 0 1,-1 0 0,1 0 0,0 0 0,-1 0 0,1 0 0,0 0 0,-1 0-1,1 0 1,0 0 0,-1 0 0,1 0 0,0 1 0,-1-1 0,1 0-1,0 0 1,0 0 0,-1 1 0,1-1 0,0 0 0,0 0 0,-1 0-1,1 1 1,0-1 0,0 0 0,-1 0 0,1 1 0,0-1 0,0 0-1,0 1 1,1 10-220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3:55.379"/>
    </inkml:context>
    <inkml:brush xml:id="br0">
      <inkml:brushProperty name="width" value="0.05" units="cm"/>
      <inkml:brushProperty name="height" value="0.05" units="cm"/>
    </inkml:brush>
  </inkml:definitions>
  <inkml:trace contextRef="#ctx0" brushRef="#br0">141 20 7970,'-28'-9'1980,"21"7"-1258,1 0-1,-1 0 1,0 0 0,1 1 0,-9-1-1,14 3-594,-1-1-1,1 1 0,0-1 1,-1 1-1,1 0 0,0 0 1,0-1-1,0 1 0,0 0 1,0 0-1,0 0 0,0 0 1,0 0-1,0 1 0,0-1 1,0 0-1,1 0 0,-1 0 1,0 3-1,-11 11-209,3-7 61,7-6 22,-1 0 0,1-1-1,0 2 1,-1-1 0,1 0 0,0 0-1,1 1 1,-3 2 0,3-4-2,1 0 0,0 0 1,0 0-1,0 0 0,0 0 0,0 0 1,0 0-1,0 0 0,0 0 0,0 0 0,1-1 1,-1 1-1,0 0 0,0 0 0,1 0 1,-1 0-1,1 0 0,-1-1 0,1 1 0,-1 0 1,1 0-1,-1-1 0,1 1 0,0 0 1,-1-1-1,1 1 0,0-1 0,0 1 0,-1-1 1,1 1-1,0-1 0,0 0 0,1 1 1,11 7-12,1-1 1,-1-1-1,2 0 1,-1-1-1,0-1 1,1 0-1,0-1 1,20 2-1,126 0 48,-118-5-33,128-1 74,341 12-15,-476-8-63,208 14-24,-191-17 27,0-2 0,84-13 0,-108 8 9,-20 5 36,0 0-1,0 0 1,16-1 0,-25 2-33,0 1 0,0-1 1,-1 0-1,1 0 0,0 0 1,0 1-1,0-1 0,-1 0 0,1 0 1,0 1-1,-1-1 0,1 0 0,-1 1 1,1-1-1,-1 0 0,0 0-9,-4-4 0,0 0 1,0 0-1,-1 0 1,0 1-1,0 0 1,0 0-1,-1 0 1,1 1-1,-1 0 1,0 0-1,-13-3 1,-9-1-25,-44-6 1,68 13 17,-94-11-42,-197 7-1,-101 34-182,-46 2-2,402-31 181,131-9-147,544 14 204,-223 6-54,-394-12 36,113-4-44,-111 3 34,-1-2-1,1 0 1,-1-1 0,31-11-1,-48 15 17,0 0-1,0 0 1,0-1-1,0 1 1,1-1-1,-1 1 0,0-1 1,0 1-1,0-1 1,0 1-1,0-1 1,0 0-1,0 0 0,0 1 1,0-1-1,-1 0 1,1 0-1,0 0 1,0 0-1,0-2 0,-1 2 0,-1 0 0,1 1 0,-1-1 0,0 1 0,1-1 0,-1 0 0,0 1 0,0-1-1,0 1 1,1 0 0,-1-1 0,0 1 0,0 0 0,0-1 0,0 1 0,0 0 0,1 0-1,-1 0 1,-2 0 0,-55-4-73,-100 9 17,-33 0-315,162-6 292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22.759"/>
    </inkml:context>
    <inkml:brush xml:id="br0">
      <inkml:brushProperty name="width" value="0.05" units="cm"/>
      <inkml:brushProperty name="height" value="0.05" units="cm"/>
    </inkml:brush>
  </inkml:definitions>
  <inkml:trace contextRef="#ctx0" brushRef="#br0">141 33 6457,'-28'-5'-168,"-7"-4"184,-2-1 32,-3 1-200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1:33.940"/>
    </inkml:context>
    <inkml:brush xml:id="br0">
      <inkml:brushProperty name="width" value="0.05" units="cm"/>
      <inkml:brushProperty name="height" value="0.05" units="cm"/>
    </inkml:brush>
  </inkml:definitions>
  <inkml:trace contextRef="#ctx0" brushRef="#br0">0 1 17964,'12'1'968,"-9"2"-1368,-5 1-24,2 0-48,6 2 304,4 0-88,4-2-152,14-1-33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1:35.213"/>
    </inkml:context>
    <inkml:brush xml:id="br0">
      <inkml:brushProperty name="width" value="0.05" units="cm"/>
      <inkml:brushProperty name="height" value="0.05" units="cm"/>
    </inkml:brush>
  </inkml:definitions>
  <inkml:trace contextRef="#ctx0" brushRef="#br0">50 51 15235,'-20'1'1497,"7"1"-937,1-2-248,8-2 584,14 0-72,13-4-200,1-3-32,8-1-264,2 2-95,5-1-57,1 3 0,0 5-152,0 1-176,0 6-481,3 4-231,-11 1 664,-3-1-136,-1-4-144</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1:36.236"/>
    </inkml:context>
    <inkml:brush xml:id="br0">
      <inkml:brushProperty name="width" value="0.05" units="cm"/>
      <inkml:brushProperty name="height" value="0.05" units="cm"/>
    </inkml:brush>
  </inkml:definitions>
  <inkml:trace contextRef="#ctx0" brushRef="#br0">5 30 18100,'-4'-2'1152,"5"0"-1032,5 2-72,11 0 240,7 0-128,12 0-72,6-1 16,6-4-400,1-2-288,-7 2 528,-6 0-72,-11 2-88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23.453"/>
    </inkml:context>
    <inkml:brush xml:id="br0">
      <inkml:brushProperty name="width" value="0.05" units="cm"/>
      <inkml:brushProperty name="height" value="0.05" units="cm"/>
    </inkml:brush>
  </inkml:definitions>
  <inkml:trace contextRef="#ctx0" brushRef="#br0">94 26 12347,'-7'-1'381,"-1"0"1,0 1 0,-1 0-1,-10 1 1,17-1-275,0 1 0,0-1-1,-1 0 1,1 1 0,0 0 0,0-1 0,0 1 0,0 0 0,0 0 0,1 0-1,-1 0 1,0 0 0,0 1 0,1-1 0,-1 0 0,1 1 0,-1 0 0,1-1 0,-1 1-1,1 0 1,-2 2 0,3-3-66,0 0 0,-1 0-1,1-1 1,0 1 0,0 0-1,0 0 1,0 0 0,0-1 0,0 1-1,0 0 1,0 0 0,0-1-1,0 1 1,0 0 0,0 0-1,1 0 1,-1-1 0,0 1 0,0 0-1,1-1 1,-1 1 0,1 0-1,-1-1 1,1 1 0,-1 0 0,2 0-1,19 13 416,-4-7-340,0-1-1,0-1 1,0-1 0,1 0-1,18 1 1,99 2 154,-95-6-190,638-8 498,2-48-343,-310 4-655,-295 40-233,-67 10-90,-10 4 504,-11 2 64,-10 3-161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6:00.125"/>
    </inkml:context>
    <inkml:brush xml:id="br0">
      <inkml:brushProperty name="width" value="0.05" units="cm"/>
      <inkml:brushProperty name="height" value="0.05" units="cm"/>
    </inkml:brush>
  </inkml:definitions>
  <inkml:trace contextRef="#ctx0" brushRef="#br0">0 242 13371,'2'-2'124,"1"-1"0,-1 0 1,0 0-1,1 1 0,0-1 1,0 1-1,-1 0 0,1 0 1,1 0-1,-1 0 0,0 0 0,0 1 1,1 0-1,3-2 0,10-2 36,30-4 1,-26 5 50,79-13 113,2 4 0,144 0 0,209 28-197,-196-3-80,564-25-80,-701 5-26,234-13-167,-1 23 24,-185 9 206,185 8 101,-243-18-31,131-16-1,-91-10-6,162-47-1,-287 64-44,-15 5-3,0-1 0,0 1 0,0 1 0,0 0 0,0 0 0,16 1 0,-11 7 82,-10-2-106,-11 0-299,3-4 299,0 0 0,0-1 0,0 1 0,0 0 0,0 0-1,1-1 1,-1 1 0,0 0 0,0-1 0,0 1 0,1-1 0,-1 1 0,0-1 0,0 0 0,1 1 0,-1-1 0,1 0-1,-1 1 1,1-1 0,-1 0 0,1 0 0,-1 1 0,1-1 0,-1 0 0,1 0 0,-1-1 0,0 0-7,-10-23-84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4.601"/>
    </inkml:context>
    <inkml:brush xml:id="br0">
      <inkml:brushProperty name="width" value="0.05" units="cm"/>
      <inkml:brushProperty name="height" value="0.05" units="cm"/>
    </inkml:brush>
  </inkml:definitions>
  <inkml:trace contextRef="#ctx0" brushRef="#br0">8 11 13971,'15'-11'1708,"-16"29"-919,0-14-621,-3 22 11,2 0 1,1 0-1,1 0 1,1 0 0,1 0-1,2 0 1,0 0 0,2 0-1,10 28 1,-16-44 105,-6-8 619,-12-11-279,-4-8-347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4.976"/>
    </inkml:context>
    <inkml:brush xml:id="br0">
      <inkml:brushProperty name="width" value="0.05" units="cm"/>
      <inkml:brushProperty name="height" value="0.05" units="cm"/>
    </inkml:brush>
  </inkml:definitions>
  <inkml:trace contextRef="#ctx0" brushRef="#br0">1 35 16980,'40'4'1576,"6"-5"-1056,5-2-216,11 0 576,2 2-120,-2-2-263,-5 0-153,-9 2-376,-8 1-232,-14-2-393,-12-1-183,-14-2 632,-10-1-184,-9-1-128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5.334"/>
    </inkml:context>
    <inkml:brush xml:id="br0">
      <inkml:brushProperty name="width" value="0.05" units="cm"/>
      <inkml:brushProperty name="height" value="0.05" units="cm"/>
    </inkml:brush>
  </inkml:definitions>
  <inkml:trace contextRef="#ctx0" brushRef="#br0">0 1 15347,'23'13'1617,"12"-9"-913,6-3-272,9-1 552,5-1-72,-1-3-248,2 1-280,-11 1-672,-7 2-320,-16 3-344,-8 1 56,-12 4 504,-4 2-248,-9 4-136</inkml:trace>
  <inkml:trace contextRef="#ctx0" brushRef="#br0" timeOffset="1">19 279 13491,'-9'18'1408,"14"-5"-672,6-3-216,21-10 697,6-1-121,8-8-192,2-1-104,0-1-672,1-2-432,-5-1 376,-2 1-96,-15 3-224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5.906"/>
    </inkml:context>
    <inkml:brush xml:id="br0">
      <inkml:brushProperty name="width" value="0.05" units="cm"/>
      <inkml:brushProperty name="height" value="0.05" units="cm"/>
    </inkml:brush>
  </inkml:definitions>
  <inkml:trace contextRef="#ctx0" brushRef="#br0">282 7 15003,'6'-3'537,"1"-1"567,-10 7-242,-11 10-360,-9 12-19,1 1 1,-37 55 0,-23 65-435,60-102-40,-26 76-1,43-106-5,1 0-1,0 1 0,1-1 1,1 1-1,0-1 1,1 1-1,1 0 1,0 0-1,4 28 1,-2-38-37,-1 0 1,1 0-1,0 0 1,0 0-1,0 0 1,1 0-1,0-1 1,0 1 0,0-1-1,1 1 1,-1-1-1,1-1 1,0 1-1,0 0 1,0-1 0,7 4-1,0 0-61,1-1 0,0-1 1,0 0-1,0-1 0,21 5 0,5-1-113</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7.862"/>
    </inkml:context>
    <inkml:brush xml:id="br0">
      <inkml:brushProperty name="width" value="0.05" units="cm"/>
      <inkml:brushProperty name="height" value="0.05" units="cm"/>
    </inkml:brush>
  </inkml:definitions>
  <inkml:trace contextRef="#ctx0" brushRef="#br0">15 13 14075,'10'-12'2549,"-10"12"-2508,0 0 0,0 0 0,0 0 0,0 0 1,0 0-1,0-1 0,0 1 0,0 0 0,1 0 0,-1 0 0,0 0 0,0 0 0,0 0 0,0 0 1,0 0-1,0 0 0,0 0 0,0 0 0,1 0 0,-1 0 0,0 0 0,0 0 0,0 0 0,0 0 1,0 0-1,0 0 0,0 0 0,0 0 0,1 0 0,-1 0 0,0 0 0,0 0 0,0 0 0,0 0 1,0 1-1,0-1 0,0 0 0,0 0 0,0 0 0,0 0 0,0 0 0,1 0 0,-1 0 0,0 0 1,0 0-1,0 0 0,0 0 0,0 1 0,0-1 0,0 0 0,0 0 0,0 0 0,0 0 0,0 0 1,-2 26 2802,0-7-2791,2 42-113,11 91-1,-1-44-1770,-10-96 1270,0 1 0,0-1 1,-3 15-1,3-23 382,-1 1 0,0-1 1,0 0-1,0 0 0,-1 0 0,0 0 1,1 0-1,-2 0 0,1 0 0,0-1 1,-1 1-1,-4 5 0,-10 4-385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23.660"/>
    </inkml:context>
    <inkml:brush xml:id="br0">
      <inkml:brushProperty name="width" value="0.05" units="cm"/>
      <inkml:brushProperty name="height" value="0.05" units="cm"/>
    </inkml:brush>
  </inkml:definitions>
  <inkml:trace contextRef="#ctx0" brushRef="#br0">797 1 6009,'-75'37'828,"1"4"-1,3 2 0,1 4 1,-98 87-1,100-75-310,-51 47 135,97-84-555,1 0-1,1 2 1,-18 29-1,30-39-93,1 0 1,0 0-1,1 1 0,1 0 0,1 0 1,0 0-1,1 1 0,0-1 0,1 1 1,1 0-1,1-1 0,0 1 0,3 21 1,2 1-8,2-1 0,2 1 0,1-1 1,20 48-1,-8-35-18,1-2 1,3 0-1,2-2 1,2-1-1,1-1 0,3-2 1,49 48-1,-14-25-2,4-2 0,2-4 0,103 62-1,-95-71 14,2-3 0,125 48-1,-136-68 3,1-3-1,2-3 1,110 14-1,546 23-13,-453-43 25,-95-6-16,1-9-1,0-7 1,195-35 0,-92-6-88,292-89 1,-273 23 0,-12-23-49,-140 60-28,198-131-1,-311 179 157,-2-3 0,0-1 0,-3-2 0,0-2 0,-3-1 0,-1-2 0,-2-1 0,31-53 1,-56 83 26,-1 0 0,0-1 1,-1 1-1,0-1 0,-1-1 1,0 1-1,-1-1 0,0 1 1,-1-1-1,-1 0 0,0 0 1,-1 0-1,0 0 0,-1 0 1,0 0-1,-1 1 0,-1-1 1,0 0-1,0 1 0,-1 0 1,-6-13-1,-24-37-450,-2 1 0,-2 2 1,-58-67-1,53 74 105</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8.266"/>
    </inkml:context>
    <inkml:brush xml:id="br0">
      <inkml:brushProperty name="width" value="0.05" units="cm"/>
      <inkml:brushProperty name="height" value="0.05" units="cm"/>
    </inkml:brush>
  </inkml:definitions>
  <inkml:trace contextRef="#ctx0" brushRef="#br0">1 525 14515,'1'2'1536,"5"1"-999,10-3-97,4 1 568,10-1-240,3-1-32,7-2-152,0-1-64,-3-1-304,0 1-200,-6 0-416,-10-1-232,-8 1 512,-6-2-160,-5-1-112</inkml:trace>
  <inkml:trace contextRef="#ctx0" brushRef="#br0" timeOffset="1">32 90 16812,'2'0'1576,"5"-5"-1016,4-2-256,14-3 568,3-1-136,11-2-327,3 0-329,2 1-817,3 2 1882,-2 5-1193,-5 2 8,-4 3-16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8.791"/>
    </inkml:context>
    <inkml:brush xml:id="br0">
      <inkml:brushProperty name="width" value="0.05" units="cm"/>
      <inkml:brushProperty name="height" value="0.05" units="cm"/>
    </inkml:brush>
  </inkml:definitions>
  <inkml:trace contextRef="#ctx0" brushRef="#br0">286 3 14195,'-10'-2'130,"-1"2"0,0-1 1,1 1-1,-1 1 0,0 0 0,1 0 0,-1 1 1,1 1-1,0 0 0,-1 0 0,1 1 0,1 0 1,-1 0-1,0 1 0,1 1 0,0 0 0,1 0 1,-1 0-1,1 1 0,0 1 0,1-1 0,0 1 1,0 0-1,0 1 0,1 0 0,1 0 0,-1 0 0,2 1 1,-1-1-1,1 1 0,-4 17 0,4-10-42,0 1-1,2 0 0,0 0 0,1 0 1,1 0-1,0 0 0,1 0 0,2-1 1,4 21-1,-6-30-65,1 0-1,1-1 1,-1 1-1,2-1 1,-1 1-1,1-1 1,0 0-1,0 0 1,0-1-1,1 1 1,0-1 0,1 0-1,0 0 1,0-1-1,0 0 1,0 0-1,1 0 1,-1-1-1,1 0 1,0 0-1,1 0 1,12 3 0,-16-6 18,0 0 1,0 0 0,0-1 0,0 1-1,0-1 1,0 0 0,1 0 0,-1-1 0,0 1-1,0-1 1,6-2 0,-9 3-26,0 0 0,0-1 0,-1 1-1,1 0 1,0-1 0,-1 1 0,1-1 0,0 1 0,-1-1 0,1 1 0,-1-1 0,1 1 0,-1-1 0,1 0 0,-1 1-1,1-1 1,-1 0 0,0 1 0,1-1 0,-1 0 0,0 1 0,1-1 0,-1 0 0,0-1 0,0 1 2,0-1 1,-1 0-1,1 1 1,-1-1 0,1 0-1,-1 1 1,1-1 0,-1 1-1,0-1 1,0 1-1,0-1 1,0 1 0,0 0-1,0-1 1,0 1 0,-2-2-1,-5-3 16,0-1-1,0 1 0,0 0 1,-1 1-1,1 0 0,-1 0 1,-14-4-1,9 3-57,0 2-1,-1 0 1,1 0 0,-21-1-1,61 12-33,20-6 53,-1-3 0,1-2 0,-1-2-1,0-1 1,-1-3 0,74-26-1,-117 36 6,0-1 0,0 1 0,0 0 0,0-1-1,0 1 1,0 0 0,0 0 0,0 0 0,0-1-1,0 1 1,0 0 0,0 0 0,0 1-1,0-1 1,0 0 0,0 0 0,0 0 0,1 1-1,-1 0 3,-1-1 0,0 0-1,1 1 1,-1-1 0,0 1 0,1-1-1,-1 1 1,0-1 0,0 1 0,0-1-1,1 1 1,-1-1 0,0 1-1,0-1 1,0 1 0,0 0 0,0-1-1,0 1 1,0-1 0,0 1-1,0-1 1,0 1 0,0-1 0,-1 1-1,-1 7 20,0-1 0,-1 0-1,0-1 1,-4 8 0,1-3 20,3-3-46,0 0-1,1 0 1,0 0 0,0 0-1,1 0 1,0 0 0,0 10-1,1-16-30,0-1 0,-1 1 0,1-1 0,1 1-1,-1-1 1,0 1 0,0-1 0,0 0 0,1 1 0,-1-1 0,1 1-1,-1-1 1,1 0 0,0 0 0,-1 1 0,1-1 0,0 0-1,0 0 1,0 0 0,0 0 0,0 0 0,0 0 0,0 0 0,0 0-1,0 0 1,0 0 0,1 0 0,-1-1 0,0 1 0,1-1 0,-1 1-1,0-1 1,1 1 0,-1-1 0,1 0 0,-1 0 0,1 1-1,-1-1 1,0 0 0,1 0 0,-1-1 0,1 1 0,-1 0 0,1 0-1,-1-1 1,0 1 0,1-1 0,1 0 0,13-6-382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9.198"/>
    </inkml:context>
    <inkml:brush xml:id="br0">
      <inkml:brushProperty name="width" value="0.05" units="cm"/>
      <inkml:brushProperty name="height" value="0.05" units="cm"/>
    </inkml:brush>
  </inkml:definitions>
  <inkml:trace contextRef="#ctx0" brushRef="#br0">0 1 15875,'44'16'2301,"-31"-9"-2189,0 0 0,0 0 1,0 1-1,-1 1 0,-1 0 1,1 0-1,-1 2 0,-1-1 0,0 1 1,-1 0-1,0 1 0,0 0 1,-1 1-1,9 20 0,-10-16-92,-1 0 1,-1 0-1,0 0 0,-1 1 0,-1-1 1,-1 1-1,0 0 0,-1 0 0,-1 0 0,-1 0 1,-5 30-1,1-23 83,-1-1 1,-1 1-1,-1-1 1,-18 39-1,18-48 19,0-1-1,0 0 1,-2-1-1,1 0 1,-2 0-1,1-1 1,-2-1-1,-17 15 1,-8 0 169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9.700"/>
    </inkml:context>
    <inkml:brush xml:id="br0">
      <inkml:brushProperty name="width" value="0.05" units="cm"/>
      <inkml:brushProperty name="height" value="0.05" units="cm"/>
    </inkml:brush>
  </inkml:definitions>
  <inkml:trace contextRef="#ctx0" brushRef="#br0">50 0 17916,'-8'20'1296,"-8"15"-1048,2 8-96,6 13 296,4 5-104,7 2-152,7-1-40,10-10-144,2-7-56,6-16-152,1-12-184,-5-21-392,-2-16-88,-18-19 608,-7-8-192,-15-10-80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0.085"/>
    </inkml:context>
    <inkml:brush xml:id="br0">
      <inkml:brushProperty name="width" value="0.05" units="cm"/>
      <inkml:brushProperty name="height" value="0.05" units="cm"/>
    </inkml:brush>
  </inkml:definitions>
  <inkml:trace contextRef="#ctx0" brushRef="#br0">0 59 15171,'16'-9'1513,"10"-1"-873,10-1-248,8 1 608,5 1-120,7 3-256,0 2-128,-3 4-320,-5 3-184,-7 6-504,-11 1-224,-12 1 576,-6 2-128,-11 0-96</inkml:trace>
  <inkml:trace contextRef="#ctx0" brushRef="#br0" timeOffset="1">48 305 14587,'2'25'1376,"14"-7"-767,10-6-193,17-6 552,7-5-72,8-2-256,0-4-216,2 2-560,-2 2-288,-17 1 400,-8 6-152,-17 5-112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0.462"/>
    </inkml:context>
    <inkml:brush xml:id="br0">
      <inkml:brushProperty name="width" value="0.05" units="cm"/>
      <inkml:brushProperty name="height" value="0.05" units="cm"/>
    </inkml:brush>
  </inkml:definitions>
  <inkml:trace contextRef="#ctx0" brushRef="#br0">0 132 15691,'10'3'1537,"13"-2"-945,4-4-240,13-4 496,2-1-144,5-5-456,2-2-328,3 0 1737,-4-5-1553,-7-3-16,-3-9 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0.817"/>
    </inkml:context>
    <inkml:brush xml:id="br0">
      <inkml:brushProperty name="width" value="0.05" units="cm"/>
      <inkml:brushProperty name="height" value="0.05" units="cm"/>
    </inkml:brush>
  </inkml:definitions>
  <inkml:trace contextRef="#ctx0" brushRef="#br0">76 0 16035,'-30'35'1393,"7"6"-985,7 5-136,9 6 440,7 4-80,6 0-216,7 1-224,0-3-400,2-2-296,3-11 440,2-2-112,5-10-88</inkml:trace>
  <inkml:trace contextRef="#ctx0" brushRef="#br0" timeOffset="1">738 25 17532,'-4'0'1336,"-6"10"-1024,1 7-168,4 12 1040,-3 2-1024,8 9-192,0 2-160,8 2-384,0-1-176,5-5 568,4-8-120,5-17-120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1.204"/>
    </inkml:context>
    <inkml:brush xml:id="br0">
      <inkml:brushProperty name="width" value="0.05" units="cm"/>
      <inkml:brushProperty name="height" value="0.05" units="cm"/>
    </inkml:brush>
  </inkml:definitions>
  <inkml:trace contextRef="#ctx0" brushRef="#br0">229 1 16452,'-11'0'197,"1"0"0,-1 1 0,1 0 0,0 1 0,-1 0 0,1 1 0,0 0 0,0 0 0,0 1 0,1 0 0,-1 1 0,1 0 0,0 1 0,0 0 0,1 0 0,0 1 0,0 0 0,0 0 0,1 1 0,0 0 0,1 0 0,0 1 0,-6 9 1,11-16-181,0 1 1,0-1 0,0 0 0,0 0 0,0 1 0,0-1 0,0 1 0,1-1 0,0 1 0,-1-1 0,1 1 0,0-1 0,0 1-1,0-1 1,0 1 0,1-1 0,-1 1 0,1-1 0,-1 0 0,1 1 0,0-1 0,0 1 0,3 3 0,-2-3-37,1-1 1,-1 1-1,1-1 0,0 1 1,0-1-1,0 0 1,0 0-1,0-1 1,0 1-1,0-1 1,1 1-1,-1-1 0,1 0 1,-1 0-1,1-1 1,3 1-1,17 1-179,-1-1-1,1-1 1,23-3 0,-28 1 1,0 1 1,0 1-1,1 0 1,-1 1-1,25 6 1,-41-7 175,0 1 1,-1 0 0,1-1-1,0 1 1,0 1 0,-1-1 0,1 0-1,0 1 1,-1-1 0,0 1-1,1-1 1,-1 1 0,0 0-1,0 0 1,0 1 0,0-1-1,0 0 1,0 0 0,-1 1-1,1-1 1,-1 1 0,0 0-1,1-1 1,-1 1 0,0 0-1,-1 0 1,1 0 0,0-1-1,-1 1 1,0 0 0,0 4-1,0 0 45,-1 0 0,0 0-1,-1-1 1,1 1 0,-1-1-1,-1 1 1,1-1 0,-1 0-1,0 0 1,-1 0 0,1 0-1,-7 8 1,0-2 152,-1-1-1,0 0 1,-1 0 0,0-1-1,0-1 1,-1 0 0,-22 12-1,24-16-117,0 0 0,0 0 0,-1-1 0,1-1 0,-1 0 0,0 0 0,0-1 0,0 0 0,0-2 0,-17 1 0,27-1-60,0 0 0,0 0-1,0 0 1,0-1 0,0 1-1,0 0 1,0-1 0,0 1-1,0-1 1,0 0 0,1 0-1,-1 0 1,0 0 0,0 0-1,1 0 1,-1 0 0,0 0-1,1-1 1,-1 1 0,1-1 0,0 1-1,-1-1 1,1 0 0,0 1-1,0-1 1,0 0 0,0 0-1,0 0 1,1 1 0,-1-1-1,0 0 1,1 0 0,-1-4-1,-1-23-145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1.562"/>
    </inkml:context>
    <inkml:brush xml:id="br0">
      <inkml:brushProperty name="width" value="0.05" units="cm"/>
      <inkml:brushProperty name="height" value="0.05" units="cm"/>
    </inkml:brush>
  </inkml:definitions>
  <inkml:trace contextRef="#ctx0" brushRef="#br0">95 4 15491,'0'0'83,"-1"0"0,1-1-1,-1 1 1,1 0-1,-1-1 1,1 1 0,-1 0-1,1-1 1,-1 1-1,1 0 1,-1 0 0,0 0-1,1 0 1,-1-1-1,1 1 1,-1 0 0,0 0-1,1 0 1,-1 0-1,1 0 1,-1 1 0,-1-1-1,2 10 1196,13 19-59,-2-13-971,17 22 97,-3 2-1,-1 0 0,34 82 0,-53-109-343,-1 0 0,-1 1 0,0-1 1,-1 1-1,0 0 0,-1 0 0,-1 21 0,-1-26 0,-1 1 0,0-1-1,0 1 1,0-1 0,-1 0-1,-1 0 1,0 0-1,0 0 1,-1 0 0,0-1-1,-11 15 1,6-11 46,0-2 0,-1 1 0,0-1 0,0-1 0,-1 0 0,-1-1 1,1 0-1,-1-1 0,0 0 0,-1-1 0,0 0 0,-23 5 0,18-8 52,10-10 25</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2.148"/>
    </inkml:context>
    <inkml:brush xml:id="br0">
      <inkml:brushProperty name="width" value="0.05" units="cm"/>
      <inkml:brushProperty name="height" value="0.05" units="cm"/>
    </inkml:brush>
  </inkml:definitions>
  <inkml:trace contextRef="#ctx0" brushRef="#br0">1 70 15187,'16'5'1649,"10"0"-1089,24-7-184,10-2 568,19-3-216,7-2-88,10-1-312,1-1-304,-9-1-648,-14 2 600,-35 1-160,-15 4-120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24.047"/>
    </inkml:context>
    <inkml:brush xml:id="br0">
      <inkml:brushProperty name="width" value="0.05" units="cm"/>
      <inkml:brushProperty name="height" value="0.05" units="cm"/>
    </inkml:brush>
  </inkml:definitions>
  <inkml:trace contextRef="#ctx0" brushRef="#br0">4892 251 9890,'-420'-108'1297,"-9"37"-796,-198 6-228,433 58-166,-242 23 0,238 5-53,2 9 0,1 8 1,3 8-1,-234 89 1,165-25 69,-374 215 1,512-249-294,3 6 1,4 5-1,-105 101 0,118-93 23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2.538"/>
    </inkml:context>
    <inkml:brush xml:id="br0">
      <inkml:brushProperty name="width" value="0.05" units="cm"/>
      <inkml:brushProperty name="height" value="0.05" units="cm"/>
    </inkml:brush>
  </inkml:definitions>
  <inkml:trace contextRef="#ctx0" brushRef="#br0">0 117 16588,'45'4'1496,"19"-21"-1048,8-3-184,12 0 400,5 1-208,-3 2-736,-6 6 464,-29 1-240,-14 4-128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2.954"/>
    </inkml:context>
    <inkml:brush xml:id="br0">
      <inkml:brushProperty name="width" value="0.05" units="cm"/>
      <inkml:brushProperty name="height" value="0.05" units="cm"/>
    </inkml:brush>
  </inkml:definitions>
  <inkml:trace contextRef="#ctx0" brushRef="#br0">1 0 15019,'24'5'1304,"9"0"-1055,10-2-153,13 0 320,19-1-616,4-2 328,8-2-128,-2-2-72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33.295"/>
    </inkml:context>
    <inkml:brush xml:id="br0">
      <inkml:brushProperty name="width" value="0.05" units="cm"/>
      <inkml:brushProperty name="height" value="0.05" units="cm"/>
    </inkml:brush>
  </inkml:definitions>
  <inkml:trace contextRef="#ctx0" brushRef="#br0">0 27 14435,'10'15'1320,"16"-10"-968,7-8-144,16-2 513,5 0-281,12 5-152,4 0-392,5-6 104,1-3-88,-5-9 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23.261"/>
    </inkml:context>
    <inkml:brush xml:id="br0">
      <inkml:brushProperty name="width" value="0.05" units="cm"/>
      <inkml:brushProperty name="height" value="0.05" units="cm"/>
    </inkml:brush>
  </inkml:definitions>
  <inkml:trace contextRef="#ctx0" brushRef="#br0">68 1 15387,'-1'61'1558,"2"-40"-1280,-1 0 0,-6 39-1,-15 114-263,16-118-109,5-55 46,0 0 0,0 0 0,0 0 0,0 0 0,0 0 0,0 0 0,0 0 0,0 0 0,-1 0 1,1 0-1,0 0 0,-1 0 0,1 0 0,-1 0 0,1 0 0,-2 1 0,2-2-8,-1-1 0,1 1 0,-1 0 0,1-1 1,-1 1-1,1 0 0,0-1 0,-1 1 0,1 0 0,0-1 0,-1 1 1,1-1-1,0 1 0,-1-1 0,1 1 0,0 0 0,0-1 0,-1 1 1,1-1-1,0 1 0,0-2 0,-12-41-1150,11 41 1263,-10-43-676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23.663"/>
    </inkml:context>
    <inkml:brush xml:id="br0">
      <inkml:brushProperty name="width" value="0.05" units="cm"/>
      <inkml:brushProperty name="height" value="0.05" units="cm"/>
    </inkml:brush>
  </inkml:definitions>
  <inkml:trace contextRef="#ctx0" brushRef="#br0">1 61 14571,'4'-20'1881,"3"6"-1137,5 7-272,5 1 960,15 2-368,3 1-159,13 1-369,3-1-144,4 2-264,2 1-120,-7 0-248,-5 0-144,-11 0-505,-7 0-135,-12 0 712,-14 0-232,2 1-80</inkml:trace>
  <inkml:trace contextRef="#ctx0" brushRef="#br0" timeOffset="1">111 237 15283,'-3'26'1585,"15"-13"-873,11-6-224,16-8 664,4-6-152,10-5-280,0-1-159,-3 0-513,-3-1-376,-12 7-641,-13 1 801,-20 6-200,1 0-160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24.051"/>
    </inkml:context>
    <inkml:brush xml:id="br0">
      <inkml:brushProperty name="width" value="0.05" units="cm"/>
      <inkml:brushProperty name="height" value="0.05" units="cm"/>
    </inkml:brush>
  </inkml:definitions>
  <inkml:trace contextRef="#ctx0" brushRef="#br0">1 58 11058,'6'11'1921,"8"1"-889,10-10-304,8 0 1905,5-2-1513,3-2-112,2 0-416,-1-4-288,0-1-768,-6-3-240,-6-5 528,-3 0-208,-3-13-168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24.436"/>
    </inkml:context>
    <inkml:brush xml:id="br0">
      <inkml:brushProperty name="width" value="0.05" units="cm"/>
      <inkml:brushProperty name="height" value="0.05" units="cm"/>
    </inkml:brush>
  </inkml:definitions>
  <inkml:trace contextRef="#ctx0" brushRef="#br0">239 0 14331,'-5'1'169,"-1"0"-1,1 1 1,-1-1-1,1 1 1,0 0-1,0 1 1,0-1-1,0 1 1,0 0-1,-6 5 1,8-6-53,-12 9 57,1-1-1,1 1 1,0 1 0,1 1 0,0 0 0,1 0-1,0 1 1,1 0 0,1 1 0,0 0-1,-10 26 1,14-28-135,1 0 0,0 1 0,0-1 0,1 1 0,1 0 0,1 0 0,0 0 0,0 0 0,2 0 0,0 0 0,0 0 0,1 0 0,1 0 0,8 25 0,-6-26-61,1 0-1,0 0 1,1-1-1,0 0 1,1 0-1,1 0 1,0-1-1,0 0 1,1-1-1,0 0 1,1-1-1,13 10 1,-14-12-47,0-1-1,0-1 1,1 1 0,0-2 0,-1 0-1,1 0 1,1-1 0,-1 0-1,1-1 1,-1 0 0,1-1 0,-1 0-1,1-1 1,0 0 0,13-2-1,22-9-231</inkml:trace>
  <inkml:trace contextRef="#ctx0" brushRef="#br0" timeOffset="1">900 135 16379,'-19'8'1369,"-12"21"-969,-6 7-128,-5 13 448,-1 5-216,0 8-136,1 1-64,8-6-104,7-5-72,7-14-208,4-7-192,5-17-456,-1-11 624,5-22-88,0-17-88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24.825"/>
    </inkml:context>
    <inkml:brush xml:id="br0">
      <inkml:brushProperty name="width" value="0.05" units="cm"/>
      <inkml:brushProperty name="height" value="0.05" units="cm"/>
    </inkml:brush>
  </inkml:definitions>
  <inkml:trace contextRef="#ctx0" brushRef="#br0">1 210 15483,'6'13'1745,"4"5"-1129,8 5-224,10 3 640,10 0-320,10 5-64,12-2-392,3 1-328,6-1-728,-5-5 712,-7-11-184,-3-7-88</inkml:trace>
  <inkml:trace contextRef="#ctx0" brushRef="#br0" timeOffset="1">589 1 13899,'4'24'1632,"7"0"-1000,7-2-191,4 1 807,6 4-464,3 3-32,-2 9-184,-2 4-120,-11 10-184,-6 4-72,-13 5-144,-8 2-112,-15-2-464,-7-6-240,-3-13 640,2-6-168,8-18-72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25.214"/>
    </inkml:context>
    <inkml:brush xml:id="br0">
      <inkml:brushProperty name="width" value="0.05" units="cm"/>
      <inkml:brushProperty name="height" value="0.05" units="cm"/>
    </inkml:brush>
  </inkml:definitions>
  <inkml:trace contextRef="#ctx0" brushRef="#br0">2 7 15731,'-1'4'1593,"18"0"-921,13-2-232,21-2 672,11 0-256,15-2-352,7-1-255,3 0-810,-1-2 193,-16 3 224,-11 1-184,-25 1-144</inkml:trace>
  <inkml:trace contextRef="#ctx0" brushRef="#br0" timeOffset="1">45 233 13515,'16'21'1664,"12"-6"-976,25-17-200,11-5 961,10 1-689,5-2-72,0-4-720,-2-2 352,-15-7-192,-8-1-104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1.068"/>
    </inkml:context>
    <inkml:brush xml:id="br0">
      <inkml:brushProperty name="width" value="0.05" units="cm"/>
      <inkml:brushProperty name="height" value="0.05" units="cm"/>
    </inkml:brush>
  </inkml:definitions>
  <inkml:trace contextRef="#ctx0" brushRef="#br0">490 1 15939,'-9'8'591,"-1"1"0,-19 12 0,-15 11-398,10 2-135,2 2 0,2 0 0,1 2 1,-28 48-1,-84 174-34,124-226-13,13-25-65,-1-1 0,0 0 0,0 0 0,-8 9 0,13-17 40,0 0 0,0 1 0,0-1 0,-1 0-1,1 0 1,0 1 0,0-1 0,-1 0 0,1 0-1,0 0 1,0 0 0,-1 1 0,1-1 0,0 0 0,0 0-1,-1 0 1,1 0 0,0 0 0,-1 0 0,1 0 0,0 0-1,-1 0 1,1 0 0,0 0 0,0 0 0,-1 0 0,1 0-1,0 0 1,-1 0 0,1 0 0,0 0 0,0-1 0,-1 1-1,1 0 1,0 0 0,-1 0 0,1 0 0,0 0 0,0-1-1,0 1 1,-1 0 0,1 0 0,0-1 0,0 1 0,0 0-1,-1 0 1,1-1 0,0 1 0,0 0 0,0 0 0,0-1-1,0 1 1,0 0 0,0-1 0,0 1 0,0 0 0,0-1-1,0 1 1,0-1 0,-4-19 43,-3-67-335,4 29 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6.460"/>
    </inkml:context>
    <inkml:brush xml:id="br0">
      <inkml:brushProperty name="width" value="0.05" units="cm"/>
      <inkml:brushProperty name="height" value="0.05" units="cm"/>
    </inkml:brush>
  </inkml:definitions>
  <inkml:trace contextRef="#ctx0" brushRef="#br0">5 13 17540,'-4'-13'-56,"15"68"-32,4 2 72,-1-4 0,-4-1-104,-1-8-72,-2 0-176,-2-6-49,-3-7-135,-2-4-160,-7-11 416,-3-7-152,-6-11 16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1.472"/>
    </inkml:context>
    <inkml:brush xml:id="br0">
      <inkml:brushProperty name="width" value="0.05" units="cm"/>
      <inkml:brushProperty name="height" value="0.05" units="cm"/>
    </inkml:brush>
  </inkml:definitions>
  <inkml:trace contextRef="#ctx0" brushRef="#br0">1 6 13243,'2'-5'1184,"4"5"-808,-1 2-128,3 8 520,2 3-103,7 6-201,1 4-88,6 6-152,5 2-16,2 2-32,5 4-40,3-1-56,1-3-8,1-1-328,2-2-216,-3-13 416,-4-8-72,3-19-48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2.265"/>
    </inkml:context>
    <inkml:brush xml:id="br0">
      <inkml:brushProperty name="width" value="0.05" units="cm"/>
      <inkml:brushProperty name="height" value="0.05" units="cm"/>
    </inkml:brush>
  </inkml:definitions>
  <inkml:trace contextRef="#ctx0" brushRef="#br0">16 449 11907,'-15'1'4244,"37"-5"-2815,51-16-1094,-2-3 1,96-44 0,123-87-296,-210 104-186,100-82 0,-182 133-742,0 0 799,0 0 0,1 0 0,-1 0 0,0 0-1,0 0 1,0 0 0,0-1 0,0 1 0,-3 0 0,-2-6-176</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2.702"/>
    </inkml:context>
    <inkml:brush xml:id="br0">
      <inkml:brushProperty name="width" value="0.05" units="cm"/>
      <inkml:brushProperty name="height" value="0.05" units="cm"/>
    </inkml:brush>
  </inkml:definitions>
  <inkml:trace contextRef="#ctx0" brushRef="#br0">18 36 12667,'-17'-5'1964,"28"4"-727,10 0-935,99-12 470,-65 6-668,0 2 0,75 2 0,-129 3-102,0 0-1,0 0 0,0 0 1,0 0-1,0 0 0,0 1 0,0-1 1,0 0-1,0 1 0,0-1 1,0 0-1,0 1 0,0-1 1,0 1-1,-1-1 0,1 1 0,0 0 1,1 0-1,-2 0 1,0-1 0,0 1 0,1 0 0,-1-1 0,0 1 1,0-1-1,0 1 0,0 0 0,0-1 0,0 1 0,0 0 0,0-1 0,0 1 0,0-1 0,0 1 0,0 0 0,0-1 1,-1 1-1,1-1 0,0 1 0,-1 1 0,-2 3 13,-1 0 1,1 0-1,-1-1 0,-8 8 0,8-8-12,-2 3 4,-7 5-136,1 0 0,1 1-1,0 1 1,1-1 0,0 2-1,-9 18 1,19-32 108,-1 0 1,1 0-1,-1 0 0,1 0 0,0 0 0,-1 0 1,1 0-1,0 0 0,0 0 0,0 0 0,0 0 1,0 0-1,0 0 0,0 0 0,0 0 0,0 0 1,1 0-1,-1 0 0,1 2 0,8-1-234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3.075"/>
    </inkml:context>
    <inkml:brush xml:id="br0">
      <inkml:brushProperty name="width" value="0.05" units="cm"/>
      <inkml:brushProperty name="height" value="0.05" units="cm"/>
    </inkml:brush>
  </inkml:definitions>
  <inkml:trace contextRef="#ctx0" brushRef="#br0">302 1 13811,'0'4'1376,"-8"5"-960,-17 7-120,-4 7 513,-11 4-209,0 3-88,0 1-80,2 2-56,11-1-136,3-1-72,9-5-296,4-3-240,8-10-160,3-12 416,-1-2-112,3-10-96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3.451"/>
    </inkml:context>
    <inkml:brush xml:id="br0">
      <inkml:brushProperty name="width" value="0.05" units="cm"/>
      <inkml:brushProperty name="height" value="0.05" units="cm"/>
    </inkml:brush>
  </inkml:definitions>
  <inkml:trace contextRef="#ctx0" brushRef="#br0">2 0 11482,'-1'0'1409,"7"3"-625,8 4-264,10 0 1681,8 0-1481,11 3-168,3-1-32,5 1-256,1 0-160,-8 2-432,-4-2-224,-11 0-953,-6-2 1233,-17 1-240,-5-2-216</inkml:trace>
  <inkml:trace contextRef="#ctx0" brushRef="#br0" timeOffset="1">392 235 13995,'235'-120'2667,"-219"115"-2645,-16 5-20,0 0-1,0 0 1,0 0-1,0 0 1,1 0-1,-1 0 1,0 0-1,0 0 1,0 0-1,0 0 1,1 0-1,-1 0 1,0 1-1,0-1 1,0 0-1,0 0 1,1 0 0,-1 0-1,0 0 1,0 0-1,0 0 1,0 0-1,0 1 1,1-1-1,-1 0 1,0 0-1,0 0 1,0 0-1,0 0 1,0 1-1,0-1 1,0 0-1,0 0 1,0 0-1,0 0 1,0 1-1,0-1 1,-8 24 91,7-22-92,-8 20 25,0 1 1,-10 39 0,17-54 81,0 0 0,1 0 0,0 0 0,0 0 0,1 0 1,0 0-1,1 0 0,-1 0 0,2 0 0,-1 0 0,6 15 0,-7-21-87,1-1-1,-1 1 1,1-1-1,0 1 1,0-1-1,0 1 1,0-1-1,0 0 1,0 1-1,0-1 1,0 0-1,0 0 0,1 0 1,-1 0-1,0 0 1,1 0-1,-1 0 1,1 0-1,-1-1 1,1 1-1,0 0 1,-1-1-1,1 0 1,0 1-1,-1-1 1,1 0-1,2 0 1,20-4 276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4.353"/>
    </inkml:context>
    <inkml:brush xml:id="br0">
      <inkml:brushProperty name="width" value="0.05" units="cm"/>
      <inkml:brushProperty name="height" value="0.05" units="cm"/>
    </inkml:brush>
  </inkml:definitions>
  <inkml:trace contextRef="#ctx0" brushRef="#br0">3 102 14875,'-1'-2'107,"1"0"-1,-1 1 0,1-1 1,0 0-1,-1 0 1,1 1-1,0-1 0,0 0 1,0 0-1,0 1 1,1-1-1,-1 0 0,0 0 1,1 1-1,-1-1 1,1 0-1,0 1 0,-1-1 1,3-2-1,-1 1 0,0 0 0,1 1-1,-1-1 1,1 1 0,-1 0-1,1 0 1,0 0 0,0 0-1,5-2 1,7-2 131,0 0 0,0 2 0,26-5 0,-36 8-140,26-5 57,1 2 0,0 2 0,1 1-1,-1 1 1,0 2 0,53 9 0,185 60-239,-127-29-289,-105-32 96,1-2 1,52 5-1,-76-12 121,1 0 1,-1-1-1,0-1 0,0 0 1,0-2-1,0 1 1,0-2-1,0 0 0,15-6 1,-8 0-132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4.768"/>
    </inkml:context>
    <inkml:brush xml:id="br0">
      <inkml:brushProperty name="width" value="0.05" units="cm"/>
      <inkml:brushProperty name="height" value="0.05" units="cm"/>
    </inkml:brush>
  </inkml:definitions>
  <inkml:trace contextRef="#ctx0" brushRef="#br0">22 0 15035,'0'2'77,"0"-1"-1,0 1 1,0-1-1,1 1 1,-1-1-1,0 1 0,1-1 1,0 1-1,-1-1 1,1 1-1,0-1 1,0 0-1,-1 1 1,1-1-1,0 0 1,0 0-1,1 1 0,-1-1 1,0 0-1,0 0 1,0 0-1,1-1 1,-1 1-1,1 0 1,-1 0-1,3 0 1,5 2 58,0 0 0,-1-1 0,17 2 0,-6-2 136,41 7 129,-41-7-310,0 1-1,0 0 1,-1 1 0,1 1-1,-1 1 1,22 10 0,-38-16-90,-1 1 0,0-1 0,0 1 1,0 0-1,0 0 0,1-1 0,-1 1 1,0 0-1,-1 0 0,1 0 0,0 0 1,0 0-1,0 0 0,-1 1 0,1-1 1,0 0-1,-1 0 0,1 0 0,-1 1 1,1-1-1,-1 0 0,0 1 0,0-1 1,1 0-1,-1 1 0,0-1 0,0 0 1,0 1-1,-1-1 0,1 0 0,0 1 1,0-1-1,-1 0 0,1 1 0,-1-1 1,1 0-1,-1 0 0,1 0 0,-1 1 0,-1 1 1,-2 2-3,-1 1 1,1-1-1,-1 1 1,0-1 0,-1-1-1,-9 8 1,-196 117-232,174-108-66,26-15 232,8-4 54,0-1 0,0 1 0,0-1 0,0 1 0,0 0 0,1 0 0,-1 0 0,1 0 0,0 1 1,-1-1-1,1 0 0,-2 4 0,1 5-131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5.318"/>
    </inkml:context>
    <inkml:brush xml:id="br0">
      <inkml:brushProperty name="width" value="0.05" units="cm"/>
      <inkml:brushProperty name="height" value="0.05" units="cm"/>
    </inkml:brush>
  </inkml:definitions>
  <inkml:trace contextRef="#ctx0" brushRef="#br0">482 0 13747,'-1'15'984,"-25"9"-760,-10 6-96,-10 12 256,-1 3-112,-6 10-72,1-1-8,4-1-80,2-2-16,13-10-31,4-5-41,8-12 0,1-1-48,10-11-201,1-7-111,6-9 280,2-7-40,5-9-80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5.703"/>
    </inkml:context>
    <inkml:brush xml:id="br0">
      <inkml:brushProperty name="width" value="0.05" units="cm"/>
      <inkml:brushProperty name="height" value="0.05" units="cm"/>
    </inkml:brush>
  </inkml:definitions>
  <inkml:trace contextRef="#ctx0" brushRef="#br0">2 0 13403,'-1'8'1136,"5"0"-672,2 4-152,5 1 408,5 1-135,8 6-105,5 0-40,13 2-136,2-2-136,6-2-496,-1-3 2192,5-1-1752,-1-4 144,-2-12 64</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56.090"/>
    </inkml:context>
    <inkml:brush xml:id="br0">
      <inkml:brushProperty name="width" value="0.05" units="cm"/>
      <inkml:brushProperty name="height" value="0.05" units="cm"/>
    </inkml:brush>
  </inkml:definitions>
  <inkml:trace contextRef="#ctx0" brushRef="#br0">38 58 13579,'2'-5'404,"0"0"0,1 1 0,0-1 0,0 1 1,0 0-1,0 0 0,0 0 0,8-7 0,-9 10-291,-1 0-1,0 0 1,1 0 0,-1 0-1,1 0 1,-1 0-1,1 0 1,0 1 0,-1-1-1,1 0 1,0 1-1,3-1 1,-4 1-75,-1 0-1,1 0 1,0 0-1,0 1 1,0-1-1,-1 0 1,1 0-1,0 1 1,0-1-1,-1 0 1,1 1-1,0-1 1,-1 1-1,1-1 1,-1 1-1,1-1 1,0 1-1,-1 0 1,1-1 0,-1 1-1,1 0 1,-1-1-1,0 1 1,1 0-1,-1 0 1,0-1-1,1 1 1,-1 1-1,1 2-29,0 0 0,-1 0 0,0-1-1,0 1 1,0 0 0,0 0 0,0 0-1,-1-1 1,0 1 0,1 0 0,-1-1-1,-1 1 1,1 0 0,0-1 0,-1 0 0,0 1-1,0-1 1,0 0 0,0 0 0,-1 0-1,-3 4 1,-7 8 12,-1-2-1,-26 22 1,39-34-15,-17 17 63,18-17-66,-1-1 0,1 0-1,0 0 1,0 1 0,0-1 0,0 0-1,0 0 1,0 0 0,0 1-1,0-1 1,0 0 0,0 0 0,0 1-1,0-1 1,0 0 0,0 0 0,0 0-1,0 1 1,0-1 0,0 0 0,0 0-1,0 1 1,1-1 0,-1 0-1,0 0 1,0 0 0,0 1 0,0-1-1,0 0 1,1 0 0,-1 0 0,0 1-1,15 2 37,58-2-417,86-11 0,-127 6 239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6.862"/>
    </inkml:context>
    <inkml:brush xml:id="br0">
      <inkml:brushProperty name="width" value="0.05" units="cm"/>
      <inkml:brushProperty name="height" value="0.05" units="cm"/>
    </inkml:brush>
  </inkml:definitions>
  <inkml:trace contextRef="#ctx0" brushRef="#br0">8 206 11538,'-3'-14'320,"1"-1"0,1 0 0,0 0 0,1 0 0,2-20 0,-1 31-262,0-1 0,0 1 0,0 0-1,1 0 1,-1 0 0,1 0 0,0 1-1,0-1 1,0 0 0,1 1 0,-1-1-1,1 1 1,0 0 0,0 0 0,0 0-1,0 0 1,0 1 0,1-1 0,-1 1-1,1 0 1,0-1 0,0 2 0,6-3 0,7-1-27,-1 1 1,1 1 0,0 0 0,1 1 0,-1 1 0,0 1 0,0 1 0,0 0 0,1 1-1,-1 0 1,22 8 0,-36-10-4,-1 1 0,1 0-1,0 0 1,0 0 0,0 1-1,-1-1 1,1 1 0,-1-1-1,1 1 1,-1 0 0,0 0-1,0 0 1,0 0 0,0 0-1,0 0 1,0 1 0,3 4-1,-4-3 41,0 0 0,0-1 0,0 1 1,-1 0-1,0-1 0,1 1 0,-1 0 0,0 0 0,-1 0 0,1-1 0,-1 1 0,0 0 0,-2 6 0,-79 212 1305,73-201-1384,5-12-3,-28 61-94,28-62 21,0-1 0,-1 0 0,0 0 0,0 0 0,-1-1 0,-12 11 0,17-16 51,0 0-1,0 0 1,0 0-1,0 0 1,0-1 0,0 1-1,0 0 1,-1-1-1,1 1 1,0-1 0,-1 0-1,1 1 1,0-1-1,-1 0 1,1 0 0,0 1-1,-1-1 1,1 0-1,0-1 1,-1 1 0,1 0-1,-1 0 1,1 0-1,0-1 1,0 1 0,-1-1-1,1 1 1,0-1-1,-3-1 1,2 0-2,1 1 0,-1-1 0,0 0 0,1 0-1,-1 0 1,1 0 0,-1 0 0,1 0 0,0 0 0,0-1 0,0 1 0,0 0 0,1-1 0,-1 1-1,0-5 1,0-18-326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3.081"/>
    </inkml:context>
    <inkml:brush xml:id="br0">
      <inkml:brushProperty name="width" value="0.05" units="cm"/>
      <inkml:brushProperty name="height" value="0.05" units="cm"/>
    </inkml:brush>
  </inkml:definitions>
  <inkml:trace contextRef="#ctx0" brushRef="#br0">57 90 11690,'-1'-2'469,"-8"-18"1589,9 19-1893,-1 1 0,1-1-1,0 0 1,-1 0-1,1 1 1,0-1 0,-1 0-1,1 1 1,-1-1 0,1 1-1,-1-1 1,1 0-1,-1 1 1,0-1 0,1 1-1,-1 0 1,1-1 0,-1 1-1,0-1 1,0 1-1,0 1-57,0 1-1,0-1 1,0 1-1,0 0 1,1-1-1,-1 1 1,1 0-1,-1-1 0,1 1 1,0 0-1,0 0 1,0 2-1,-1 0 24,-8 86 26,5 169 0,6-146-32,-12-196 819,5 20-812,4-1 0,2 1 0,12-81 0,-12 138-134,0 1 0,0-1 0,0 1 0,1 0 0,0-1 0,0 1 0,0 0 0,0 0-1,1 0 1,0 1 0,0-1 0,0 1 0,1-1 0,0 1 0,-1 0 0,1 0 0,1 1 0,-1-1 0,0 1 0,1 0-1,0 0 1,0 0 0,0 1 0,0 0 0,0 0 0,0 0 0,0 0 0,8 0 0,10-3 13,-1 1 1,0 1-1,0 2 1,1 0-1,-1 1 1,37 5-1,-57-5-9,-1 0 0,1 1-1,0-1 1,-1 0 0,1 1-1,0-1 1,-1 1 0,1 0-1,-1 0 1,1-1 0,-1 1-1,1 0 1,-1 0 0,0 0-1,1 0 1,-1 1 0,0-1 0,0 0-1,0 0 1,0 1 0,0-1-1,0 1 1,0-1 0,0 1-1,-1-1 1,1 1 0,-1-1-1,2 4 1,-3-2 0,1-1-1,0 1 0,-1-1 1,1 0-1,-1 1 1,0-1-1,0 0 0,0 1 1,0-1-1,0 0 1,-1 0-1,1 0 0,0 0 1,-1 0-1,0 0 1,1-1-1,-1 1 0,0 0 1,-3 1-1,-10 7 7,0-1 1,0-1-1,-1-1 0,0 0 1,-1-1-1,1 0 0,-1-2 0,0 0 1,0-1-1,-30 2 0,27-6-221,19 1 175,1 0 0,0 0 0,0 0 0,-1 0 0,1-1 0,0 1 0,-1 0 0,1 0 0,0 0 0,0 0 0,-1 0 0,1 0 0,0-1 0,0 1 0,0 0 0,-1 0 0,1 0 0,0-1 0,0 1 0,0 0-1,-1 0 1,1-1 0,0 1 0,0 0 0,0 0 0,0-1 0,0 1 0,0 0 0,-1-1 0,2 0-44,0 0-1,0 0 0,0-1 1,0 1-1,0 0 1,0 0-1,0 0 1,1 1-1,-1-1 1,0 0-1,0 0 0,1 0 1,-1 1-1,1-1 1,-1 1-1,0-1 1,1 1-1,2-1 1,32-8-412,5 0-169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3.710"/>
    </inkml:context>
    <inkml:brush xml:id="br0">
      <inkml:brushProperty name="width" value="0.05" units="cm"/>
      <inkml:brushProperty name="height" value="0.05" units="cm"/>
    </inkml:brush>
  </inkml:definitions>
  <inkml:trace contextRef="#ctx0" brushRef="#br0">0 265 14443,'19'-16'3878,"38"-41"-2723,-2-1-522,57-64-32,-103 110-574,-14 15 3,-13 18 5,14-12-131,0 0 0,1 1 1,0-1-1,1 1 0,0 0 1,0-1-1,1 1 0,1 0 0,0 0 1,0 0-1,1 0 0,0 0 1,0 0-1,1-1 0,1 1 0,3 10 1,-3-8-212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4.559"/>
    </inkml:context>
    <inkml:brush xml:id="br0">
      <inkml:brushProperty name="width" value="0.05" units="cm"/>
      <inkml:brushProperty name="height" value="0.05" units="cm"/>
    </inkml:brush>
  </inkml:definitions>
  <inkml:trace contextRef="#ctx0" brushRef="#br0">36 0 14867,'-2'1'96,"0"-1"0,0 1-1,0 0 1,0 0 0,0 0-1,0 1 1,0-1 0,0 0 0,1 1-1,-1-1 1,0 1 0,1-1-1,0 1 1,-1 0 0,1-1-1,0 1 1,0 0 0,0 0 0,0 0-1,0 0 1,-1 3 0,2 1 5,-1 0 0,1 1 0,1-1 0,-1 0 0,1 0 0,3 10 0,6 26 30,-6-29-95,-1-1 0,0 1-1,0 0 1,-2-1 0,0 1-1,0 25 1,-7-44 82,3-2-110,1 1 0,0 0 1,1-1-1,-1 0 1,2 1-1,-1-1 0,1 1 1,0-1-1,2-13 1,-1 11-20,1 0 0,0 0 0,1 0 0,0 0 0,0 0 0,9-15 1,-9 20 18,0 1 0,0 0 0,0 0 0,1 0 0,0 0 0,-1 0 0,1 1 0,1 0 0,-1 0 0,0 0 0,1 0 0,-1 1 0,1 0 0,0 0 0,0 0 0,0 0 0,0 1 0,0 0 0,6-1 0,-4 1 24,0 0 0,0 1 0,0 0 0,0 1 0,0-1 0,0 1 0,0 0 0,-1 1 0,1 0 0,0 0 0,-1 0 0,1 1 0,11 6 0,-17-8-28,0-1 0,0 1 0,-1-1 0,1 1 0,0-1 0,0 1 0,0-1 1,-1 1-1,1 0 0,0-1 0,-1 1 0,1 0 0,-1 0 0,1 0 0,-1-1 0,1 1 1,-1 0-1,0 0 0,1 0 0,-1 0 0,0 0 0,0 0 0,1 0 0,-1 0 0,0 0 1,0 1-1,-1 0 9,1 0 0,-1-1 1,0 1-1,0-1 0,0 1 0,0-1 1,0 1-1,0-1 0,0 0 1,0 0-1,0 1 0,-1-1 1,-1 2-1,-6 2 89,1 0-1,-1 0 1,-19 8 0,6-5 72,-2-1 0,1-1 0,-44 5 0,65-11-1310,6-1 334,15-5-91,29-5-49,-19 6 219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4.918"/>
    </inkml:context>
    <inkml:brush xml:id="br0">
      <inkml:brushProperty name="width" value="0.05" units="cm"/>
      <inkml:brushProperty name="height" value="0.05" units="cm"/>
    </inkml:brush>
  </inkml:definitions>
  <inkml:trace contextRef="#ctx0" brushRef="#br0">59 1 14091,'7'1'577,"3"0"-86,-1 0 0,1 1 0,0 0 0,11 4 0,-20-5-447,1-1 1,-1 1-1,0-1 0,0 1 0,0 0 0,0-1 0,0 1 1,0 0-1,0 0 0,0 0 0,0 0 0,0 0 0,-1 0 1,1 0-1,0 0 0,0 0 0,0 1 0,-1 0-16,0-1 1,0 0-1,0 0 0,0 1 0,0-1 0,0 0 1,0 0-1,-1 1 0,1-1 0,0 0 0,-1 0 1,1 0-1,-1 1 0,1-1 0,-1 0 0,0 0 1,1 0-1,-1 0 0,0 0 0,0 0 0,-1 1 1,-11 10 303,-1 0 0,-1-1 1,1 0-1,-1-1 1,-18 8-1,18-9-62,14-9-250,0 1 0,0 0 1,0-1-1,0 1 0,0 0 0,0-1 0,0 1 0,0 0 0,0 0 0,0 0 1,0 0-1,1 0 0,-2 2 0,2-3-13,0 0-1,0 0 1,0 1-1,0-1 1,0 0 0,0 1-1,0-1 1,0 0-1,0 0 1,1 1 0,-1-1-1,0 0 1,0 1-1,0-1 1,0 0 0,0 0-1,1 0 1,-1 1-1,0-1 1,0 0 0,1 0-1,-1 0 1,0 1-1,0-1 1,1 0 0,-1 0-1,0 0 1,0 0-1,1 0 1,-1 1 0,0-1-1,0 0 1,1 0-1,4 1 14,1 0-1,-1 0 1,1 0 0,9-1-1,9 0-269,-1-1-1,0 0 1,0-2-1,0-1 1,38-11-1,-34 4-17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8.548"/>
    </inkml:context>
    <inkml:brush xml:id="br0">
      <inkml:brushProperty name="width" value="0.05" units="cm"/>
      <inkml:brushProperty name="height" value="0.05" units="cm"/>
    </inkml:brush>
  </inkml:definitions>
  <inkml:trace contextRef="#ctx0" brushRef="#br0">2 28 11650,'7'-14'1022,"0"1"1469,-7 14-2396,1-1 0,-1 1 0,1 0 0,-1 0 1,1 0-1,-1 0 0,0 0 0,0 0 0,1 0 1,-1 0-1,0 0 0,0 0 0,0 0 0,0 0 1,0 1-1,-1 0 0,-6 153 1229,-1-44-1086,6-27-97,1 154 123,2-235 62,2-7-227,2-9-13,54-293 452,-24 115-820,-34 187 275,-1 0-13,1 0 0,0 0 0,0 0 0,0 0 0,1 0-1,-1 0 1,4-5 0,-5 9 15,1-1 0,0 0 0,-1 1 0,1-1 0,0 1 1,0-1-1,-1 1 0,1 0 0,0-1 0,0 1 0,0 0 0,0-1 0,0 1 0,0 0 0,-1 0 0,1 0 0,0 0 0,0 0 0,0 0 0,0 0 0,0 0 0,0 0 0,0 1 0,0-1 0,-1 0 1,1 0-1,0 1 0,0-1 0,0 1 0,0-1 0,-1 1 0,1-1 0,0 1 0,-1-1 0,1 1 0,0 0 0,5 2-14,-2 1 0,1-1 0,0 1 0,-1 0 1,1 0-1,4 7 0,-8-10 15,0 0 1,0 0-1,0 0 1,-1 1 0,1-1-1,0 0 1,-1 0-1,1 1 1,-1-1 0,0 0-1,1 1 1,-1-1-1,0 0 1,0 1 0,0-1-1,0 0 1,0 1-1,0-1 1,0 1 0,0-1-1,0 0 1,-1 1-1,1-1 1,-1 0 0,1 1-1,-1-1 1,1 0-1,-1 0 1,0 0 0,0 1-1,1-1 1,-1 0-1,-2 1 1,-3 4-134,-1 0 0,0 0 0,-1-1-1,0 0 1,0 0 0,0-1 0,0 0 0,0 0 0,-1-1-1,0 0 1,0-1 0,1 0 0,-12 1 0,27-9-526,8 0 197</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8.947"/>
    </inkml:context>
    <inkml:brush xml:id="br0">
      <inkml:brushProperty name="width" value="0.05" units="cm"/>
      <inkml:brushProperty name="height" value="0.05" units="cm"/>
    </inkml:brush>
  </inkml:definitions>
  <inkml:trace contextRef="#ctx0" brushRef="#br0">0 181 11178,'0'1'82,"0"0"-1,0 0 1,1 0-1,-1 0 0,0 0 1,0-1-1,1 1 1,-1 0-1,0 0 1,1 0-1,-1 0 0,1 0 1,-1 0-1,1-1 1,0 1-1,-1 0 0,1 0 1,0-1-1,-1 1 1,1 0-1,0-1 1,0 1-1,-1-1 0,1 1 1,0-1-1,0 1 1,0-1-1,0 0 0,0 1 1,0-1-1,0 0 1,0 0-1,0 0 0,0 0 1,0 0-1,1 0 1,1-1 155,1 0 0,-1-1 0,1 1 0,-1-1 0,0 0 0,0 0 1,1 0-1,3-5 0,6-4 142,-1 0 1,-1-1-1,0 0 0,14-21 1,-20 26-282,0 0 1,0-1-1,-1 0 1,-1 0-1,1 0 1,-1-1-1,-1 1 1,1-1-1,1-16 1,-4 25-98,0 0 0,1-1 1,-1 1-1,0 0 0,0 0 0,0 0 1,0 0-1,0-1 0,0 1 0,0 0 1,0 0-1,0 0 0,0 0 1,0-1-1,0 1 0,0 0 0,0 0 1,0 0-1,0-1 0,0 1 0,0 0 1,0 0-1,0 0 0,0 0 0,0-1 1,0 1-1,0 0 0,0 0 1,-1 0-1,1 0 0,0 0 0,0-1 1,0 1-1,0 0 0,0 0 0,0 0 1,-1 0-1,1 0 0,0 0 0,0 0 1,0 0-1,0-1 0,0 1 1,-1 0-1,1 0 0,0 0 0,0 0 1,-8 8 53,-4 17 2,5-6-187,2 0 0,0 1 0,-3 38-1,7-49 73,1 0 0,-1 0-1,2 0 1,-1 0-1,1-1 1,1 1 0,0 0-1,0 0 1,1-1-1,0 0 1,4 9 0,-7-16 47,0 0 0,0-1 1,0 1-1,1 0 1,-1-1-1,0 1 0,0-1 1,1 1-1,-1-1 0,1 1 1,-1-1-1,0 1 1,1-1-1,-1 1 0,1-1 1,-1 1-1,1-1 1,-1 1-1,1-1 0,-1 0 1,1 1-1,0-1 1,-1 0-1,1 0 0,-1 0 1,1 1-1,0-1 1,-1 0-1,1 0 0,0 0 1,-1 0-1,1 0 1,0 0-1,-1 0 0,1 0 1,0 0-1,-1 0 1,1-1-1,0 1 0,-1 0 1,2-1-1,9-15-298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09.679"/>
    </inkml:context>
    <inkml:brush xml:id="br0">
      <inkml:brushProperty name="width" value="0.05" units="cm"/>
      <inkml:brushProperty name="height" value="0.05" units="cm"/>
    </inkml:brush>
  </inkml:definitions>
  <inkml:trace contextRef="#ctx0" brushRef="#br0">251 0 14123,'-6'10'762,"0"-2"-1,-1 1 1,-9 8-1,11-11-573,-4 4-132,-64 68 311,61-66-412,-1-1 0,0-1 0,-1 0-1,-19 11 1,32-20-2,-1-1 0,1 1 0,-1 0 0,1 0-1,-1-1 1,1 1 0,-1-1 0,0 1-1,1-1 1,-1 0 0,0 0 0,1 1 0,-1-1-1,0 0 1,1-1 0,-1 1 0,-2 0 0,4-1-10,-1 1 0,0-1 0,0 1 0,0-1 0,1 0 0,-1 1 0,0-1 0,1 0 0,-1 1 0,0-1 0,1 0 0,-1 0 0,1 0 0,-1 0 0,1 1 0,0-1 0,-1 0 0,1 0 0,0 0 0,-1 0 0,1-1 0,0-4-133,-1 0 0,1 1-1,1-1 1,-1 0 0,1 1 0,0-1-1,0 1 1,3-8 0,24-51 847,-23 55 90,-4 13-531,0-1 0,1 0 0,-1 1 0,1-1 0,0 0 1,0 0-1,0 0 0,0 0 0,0-1 0,4 5 0,5 3-63,1-1-1,0 0 1,1 0 0,0-2 0,0 1 0,0-1-1,1-1 1,0-1 0,0 0 0,1 0-1,-1-2 1,1 0 0,20 2 0,-17-5 72</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0.100"/>
    </inkml:context>
    <inkml:brush xml:id="br0">
      <inkml:brushProperty name="width" value="0.05" units="cm"/>
      <inkml:brushProperty name="height" value="0.05" units="cm"/>
    </inkml:brush>
  </inkml:definitions>
  <inkml:trace contextRef="#ctx0" brushRef="#br0">1 173 13571,'0'3'113,"1"20"1441,5-21-715,7-9-127,2-7-462,0-1-1,0-1 1,-1 0 0,-1 0-1,-1-2 1,0 0 0,-2 0-1,0-1 1,10-24-1,-26 69-594,2 0 0,2 0 0,0 1 0,3 39 0,1-62-188,3-10 316,2-13-39,1-9-143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0.489"/>
    </inkml:context>
    <inkml:brush xml:id="br0">
      <inkml:brushProperty name="width" value="0.05" units="cm"/>
      <inkml:brushProperty name="height" value="0.05" units="cm"/>
    </inkml:brush>
  </inkml:definitions>
  <inkml:trace contextRef="#ctx0" brushRef="#br0">173 0 13155,'-6'2'1280,"0"3"-984,5 1-136,1 3 480,4-1-288,2 2-48,1 5-144,-1 1-31,-1 1-137,1 1-129,-2 1 1810,-2-3-1553,-4-5 120,-5-4 96</inkml:trace>
  <inkml:trace contextRef="#ctx0" brushRef="#br0" timeOffset="1">1 66 13139,'8'0'1592,"4"0"-1000,8 0-232,0 0 753,11 0-489,1 0-208,4 0-504,0 0-232,-2-3 264,2 2-144,-3-2-120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0.925"/>
    </inkml:context>
    <inkml:brush xml:id="br0">
      <inkml:brushProperty name="width" value="0.05" units="cm"/>
      <inkml:brushProperty name="height" value="0.05" units="cm"/>
    </inkml:brush>
  </inkml:definitions>
  <inkml:trace contextRef="#ctx0" brushRef="#br0">4 6 12131,'-2'14'488,"1"0"1,1 1 0,0-1-1,0 0 1,1 1 0,1-1-1,1 0 1,6 22 0,3 24-140,-6-22-313,-2 0 0,-2 72 0,-8-90-41,1-16 14,-1-12 11,1-12-32,2 1-1,0-1 1,1 1-1,0-1 1,2 0-1,3-28 0,-3 45 9,1-22-72,1-1 1,2 1-1,1-1 0,0 1 0,2 1 0,14-35 1,-20 57 68,0-1 1,0 1 0,0 0-1,0 0 1,0 0 0,0 0-1,1 0 1,-1 0 0,1 0-1,-1 1 1,1-1 0,0 1 0,0-1-1,0 1 1,0-1 0,0 1-1,0 0 1,0 0 0,0 0-1,0 0 1,0 0 0,1 1-1,-1-1 1,0 1 0,1-1 0,-1 1-1,0 0 1,1 0 0,2 0-1,2 1 18,0 1 1,0 0-1,1 1 0,-1-1 0,-1 1 0,1 1 0,12 7 0,-4-3 20,-11-6-16,1 0 0,-1 1 0,1 0 0,-1-1 0,0 2 0,0-1 0,0 0 1,0 1-1,5 6 0,-9-9-11,1 0 0,-1 0-1,0 0 1,0 0 0,0 0 0,0 0 0,1 0 0,-2-1-1,1 1 1,0 0 0,0 0 0,0 0 0,0 0 0,0 0 0,-1 0-1,1 0 1,0 0 0,-1 0 0,1-1 0,-1 1 0,1 0 0,-1 0-1,0 0 1,1-1 0,-1 1 0,1 0 0,-1-1 0,0 1-1,0-1 1,1 1 0,-1-1 0,0 1 0,0-1 0,0 1 0,-1 0-1,-36 15 20,37-15-24,-15 4 434,-1-1 0,1-1 0,-1 0-1,-26 0 1,29-2-62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7.282"/>
    </inkml:context>
    <inkml:brush xml:id="br0">
      <inkml:brushProperty name="width" value="0.05" units="cm"/>
      <inkml:brushProperty name="height" value="0.05" units="cm"/>
    </inkml:brush>
  </inkml:definitions>
  <inkml:trace contextRef="#ctx0" brushRef="#br0">202 0 15235,'-18'51'1754,"-67"314"-220,0 3-1989,74-333-541,9-32 464,1-4-35,4-19-521,13-76-213,-3 26 592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1.519"/>
    </inkml:context>
    <inkml:brush xml:id="br0">
      <inkml:brushProperty name="width" value="0.05" units="cm"/>
      <inkml:brushProperty name="height" value="0.05" units="cm"/>
    </inkml:brush>
  </inkml:definitions>
  <inkml:trace contextRef="#ctx0" brushRef="#br0">1 21 13299,'17'0'770,"1"0"0,-1-1 0,1-1 0,24-5-1,30-3 582,-71 10-1345,-1 0 0,1-1 0,-1 1 0,0 0 1,1 0-1,-1 0 0,0 0 0,1 0 1,-1 0-1,0 0 0,1 0 0,-1 0 0,0 0 1,1 1-1,-1-1 0,0 0 0,1 0 1,-1 0-1,0 0 0,1 0 0,-1 1 0,0-1 1,1 0-1,-1 0 0,0 1 0,0-1 0,1 0 1,-1 0-1,0 1 0,0-1 0,1 0 1,-1 1-1,0-1 0,0 0 0,0 1 0,-5 13 52,-19 14-70,23-28 15,-37 35-16,24-24 6,1 1 0,1 1 0,0 0 1,-11 15-1,22-27 4,1-1 1,-1 1-1,1-1 1,-1 1-1,1-1 1,0 1-1,-1-1 1,1 1-1,0-1 1,-1 1-1,1-1 0,0 1 1,0 0-1,-1-1 1,1 1-1,0-1 1,0 1-1,0 0 1,0-1-1,0 1 1,0 0-1,0-1 0,0 1 1,0 0-1,0-1 1,0 1-1,1-1 1,-1 1-1,0 0 1,0-1-1,1 1 1,-1-1-1,0 1 0,1-1 1,-1 1-1,0-1 1,1 1-1,-1-1 1,1 1-1,-1-1 1,1 1-1,-1-1 1,1 0-1,-1 1 0,1-1 1,-1 0-1,1 1 1,1-1-1,1 1-34,0 0-1,0-1 1,0 0 0,0 1-1,0-1 1,0 0-1,1 0 1,4-2 0,2 0-46,0-1 1,-1-1 0,1 0 0,-1 0 0,0-1 0,0 0 0,14-11-1,-19 13 51,34-23-193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1.937"/>
    </inkml:context>
    <inkml:brush xml:id="br0">
      <inkml:brushProperty name="width" value="0.05" units="cm"/>
      <inkml:brushProperty name="height" value="0.05" units="cm"/>
    </inkml:brush>
  </inkml:definitions>
  <inkml:trace contextRef="#ctx0" brushRef="#br0">227 1 13475,'2'0'1128,"-8"14"-744,-8 4-152,-5 5 688,-2 2-543,-4 2-137,-2 0 8,3 0-56,1 1-80,4-7-40,3-4-40,5-4-240,1-6-88,4-7 248,3-5-32,2-7-40</inkml:trace>
  <inkml:trace contextRef="#ctx0" brushRef="#br0" timeOffset="1">1 99 14827,'14'3'1440,"15"6"-927,4-1-241,9 3 640,3 0-256,7-1-744,4-1 288,-13 1-224,-6-2-64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2.602"/>
    </inkml:context>
    <inkml:brush xml:id="br0">
      <inkml:brushProperty name="width" value="0.05" units="cm"/>
      <inkml:brushProperty name="height" value="0.05" units="cm"/>
    </inkml:brush>
  </inkml:definitions>
  <inkml:trace contextRef="#ctx0" brushRef="#br0">14 129 13875,'-13'0'1464,"14"0"-744,9-3-247,22-8 775,11-2-208,21-4-208,6 0-104,6-2-320,-1 0-216,-8 5-488,-8 3-296,-25 8-296,-15 1 672,-30 8-208,-21 3-160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2.990"/>
    </inkml:context>
    <inkml:brush xml:id="br0">
      <inkml:brushProperty name="width" value="0.05" units="cm"/>
      <inkml:brushProperty name="height" value="0.05" units="cm"/>
    </inkml:brush>
  </inkml:definitions>
  <inkml:trace contextRef="#ctx0" brushRef="#br0">0 2 11787,'16'3'1760,"5"1"-1032,14-3-312,6-1 1697,12 0-1553,5 0-184,2-1-616,2-2 328,-2 0-200,-3 0-64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3.458"/>
    </inkml:context>
    <inkml:brush xml:id="br0">
      <inkml:brushProperty name="width" value="0.05" units="cm"/>
      <inkml:brushProperty name="height" value="0.05" units="cm"/>
    </inkml:brush>
  </inkml:definitions>
  <inkml:trace contextRef="#ctx0" brushRef="#br0">125 0 12851,'-83'8'1403,"117"0"-352,393 11-135,-401-18-922,-18-1 3,32-2-71,-40 2 73,0 0 0,0 0-1,0 0 1,0 0 0,1 0-1,-1 0 1,0 0 0,0 0 0,0 0-1,0 0 1,0 0 0,0 0 0,0 0-1,0 0 1,1 0 0,-1 0-1,0 0 1,0 0 0,0 0 0,0 0-1,0 0 1,0 0 0,0 0 0,0 0-1,0 0 1,0 0 0,0-1 0,1 1-1,-1 0 1,0 0 0,0 0-1,0 0 1,0 0 0,0 0 0,0 0-1,0 0 1,0 0 0,0-1 0,0 1-1,0 0 1,0 0 0,0 0-1,0 0 1,0 0 0,0 0 0,0 0-1,0 0 1,0-1 0,0 1 0,0 0-1,0 0 1,0 0 0,0 0-1,0 0 1,0 0 0,-1 0 0,1 0-1,0 0 1,0 0 0,0-1 0,0 1-1,0 0 1,0 0 0,0 0-1,0 0 1,0 0 0,0 0 0,-1 0-1,-7-4-65,-5 2 45,1 1 0,-1 0 0,0 1 0,0 0 0,1 1 0,-25 5-1,-75 23 21,80-18 75,1 1-1,0 1 1,1 1-1,0 2 1,1 1-1,1 2 1,-49 42-1,70-55-33,1 0 0,-1 1 0,2 0 1,-1 0-1,1 1 0,0 0 0,-4 9 0,8-15-31,0-1-1,0 1 1,0 0 0,1 0-1,-1 0 1,1 0 0,-1 0 0,1 0-1,0 0 1,0 0 0,0 1-1,0-1 1,0 0 0,0 0-1,0 0 1,1 0 0,-1 0-1,1 0 1,-1 0 0,1 0 0,0 0-1,0-1 1,0 1 0,0 0-1,0 0 1,0-1 0,1 1-1,-1 0 1,0-1 0,1 0 0,-1 1-1,1-1 1,0 0 0,-1 1-1,1-1 1,2 1 0,8 3 2,1 0 1,-1-1 0,1-1 0,0 0 0,0 0 0,0-1 0,19 0-1,-15-1 63,0 1 0,-1 0-1,31 10 1,-46-12-67,0 0 0,-1 0 1,1 0-1,0 0 0,0 1 0,-1-1 0,1 0 1,0 1-1,-1-1 0,1 1 0,0-1 1,-1 0-1,1 1 0,-1 0 0,1-1 0,-1 1 1,1-1-1,-1 1 0,1-1 0,-1 1 0,1 0 1,-1-1-1,0 1 0,0 0 0,1 0 0,-1-1 1,0 1-1,0 0 0,1 1 0,-2 0 1,1-1 0,-1 1 0,1-1 0,-1 1 0,0-1 0,0 1 0,1-1-1,-1 0 1,0 1 0,0-1 0,0 0 0,-1 0 0,-1 2 0,-6 5 0,-1-1 1,-19 12-1,27-18-12,-7 4-11,-15 9-14,23-14 25,0 1 0,0-1 1,1 1-1,-1-1 0,0 1 0,1-1 1,-1 1-1,0 0 0,1-1 1,-1 1-1,1 0 0,-1-1 1,1 1-1,-1 0 0,1 0 0,0 0 1,-1 0-1,1-1 0,0 1 1,0 0-1,-1 0 0,1 1 0,0-2 3,0 1-1,1-1 1,-1 0-1,0 1 1,0-1-1,1 1 1,-1-1-1,0 0 1,0 1-1,1-1 1,-1 0-1,0 1 1,1-1-1,-1 0 1,0 1-1,1-1 1,-1 0-1,1 0 1,-1 0-1,0 1 1,1-1-1,-1 0 1,1 0-1,-1 0 1,1 0-1,22 5-22,0-2 0,0 0 0,0-1 0,0-2-1,23-2 1,2 1-20,18 2 192,152-7 1959,-177 0-1684</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4.284"/>
    </inkml:context>
    <inkml:brush xml:id="br0">
      <inkml:brushProperty name="width" value="0.05" units="cm"/>
      <inkml:brushProperty name="height" value="0.05" units="cm"/>
    </inkml:brush>
  </inkml:definitions>
  <inkml:trace contextRef="#ctx0" brushRef="#br0">15 1 15523,'-3'18'1297,"-4"-2"-969,3 3-136,4 2 432,0 5-152,3 0-176,2-2-168,3-1-352,-1-4-160,0-5-232,-1-3 2328,-6-9-1720,-2 1 40,-6-8 24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4.718"/>
    </inkml:context>
    <inkml:brush xml:id="br0">
      <inkml:brushProperty name="width" value="0.05" units="cm"/>
      <inkml:brushProperty name="height" value="0.05" units="cm"/>
    </inkml:brush>
  </inkml:definitions>
  <inkml:trace contextRef="#ctx0" brushRef="#br0">1 0 13923,'4'6'1080,"2"4"-848,2-1-88,15 4 360,5 1-280,7 0 1161,3-5-1241,7-9 96,3-7 32</inkml:trace>
  <inkml:trace contextRef="#ctx0" brushRef="#br0" timeOffset="1">286 347 12043,'17'4'1632,"5"2"-840,3-6-312,6 0 1065,3-3-729,2-1-192,-2-3-584,-1 0-296,-6-5 296,-7 7-216,-10-1-128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5.107"/>
    </inkml:context>
    <inkml:brush xml:id="br0">
      <inkml:brushProperty name="width" value="0.05" units="cm"/>
      <inkml:brushProperty name="height" value="0.05" units="cm"/>
    </inkml:brush>
  </inkml:definitions>
  <inkml:trace contextRef="#ctx0" brushRef="#br0">1 75 12539,'13'3'1488,"10"-3"-824,4-7-280,7-4 1105,3-2-1001,6-4-176,0 2-8,-8 1-176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5.479"/>
    </inkml:context>
    <inkml:brush xml:id="br0">
      <inkml:brushProperty name="width" value="0.05" units="cm"/>
      <inkml:brushProperty name="height" value="0.05" units="cm"/>
    </inkml:brush>
  </inkml:definitions>
  <inkml:trace contextRef="#ctx0" brushRef="#br0">0 131 13147,'44'-17'1094,"0"-2"0,-2-1 0,62-41 0,-81 48-916,-35 23-119,1 1 0,-11 15 1,14-17-96,1 0 0,0 1 0,0 0 0,1 1-1,-9 19 1,14-29 72,1 1-1,0-1 1,-1 0-1,1 1 1,0-1-1,0 0 1,-1 1-1,1-1 1,0 0-1,0 1 1,1-1-1,-1 1 1,0-1-1,0 0 1,1 1-1,-1-1 1,0 0-1,1 0 1,0 1-1,-1-1 1,1 0-1,0 0 1,-1 0-1,1 0 1,0 0-1,0 0 1,0 0-1,0 0 1,0 0-1,0 0 1,0 0-1,0 0 1,2 0-1,2 1 43,-1 0-1,0-1 0,1 0 1,0 1-1,-1-1 0,1-1 1,-1 1-1,9-1 1,25-3 240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5.869"/>
    </inkml:context>
    <inkml:brush xml:id="br0">
      <inkml:brushProperty name="width" value="0.05" units="cm"/>
      <inkml:brushProperty name="height" value="0.05" units="cm"/>
    </inkml:brush>
  </inkml:definitions>
  <inkml:trace contextRef="#ctx0" brushRef="#br0">53 15 12331,'0'-1'46,"0"0"1,0 1 0,0-1 0,-1 1 0,1-1 0,0 0-1,0 1 1,0-1 0,-1 1 0,1-1 0,0 1-1,0-1 1,-1 1 0,1-1 0,0 1 0,-1-1 0,1 1-1,-1-1 1,1 1 0,-1 0 0,1-1 0,-1 1-1,1 0 1,-1-1 0,1 1 0,-1 0 0,1 0 0,-1 0-1,1-1 1,-1 1 0,0 0 0,1 0 0,-1 0-1,1 0 1,-1 0 0,0 0 0,1 0 0,-1 0 0,1 0-1,-1 0 1,0 0 0,1 1 0,-1-1 0,1 0-1,-1 0 1,1 0 0,-1 1 0,1-1 0,-1 0 0,1 1-1,-1-1 1,1 1 0,-1-1 0,1 0 0,0 1-1,-1 0 1,-2 2 114,0 0 1,1 0-1,-1 0 0,1 0 0,0 1 0,0-1 1,-2 6-1,3-6-114,0 1 0,0-1 0,0 1 1,0-1-1,0 1 0,1 0 0,0-1 0,0 1 1,0 0-1,0-1 0,0 1 0,1 0 0,0-1 0,0 1 1,0-1-1,0 1 0,0-1 0,1 1 0,-1-1 1,4 5-1,-3-5-9,1 0-1,0 0 1,0 0 0,0 0 0,0 0-1,1-1 1,-1 1 0,1-1 0,0 0 0,-1 0-1,1 0 1,0-1 0,0 1 0,0-1-1,0 0 1,0 0 0,7 0 0,-1 0 36,0-1-1,0 0 1,0-1 0,0 0 0,0 0-1,0-1 1,17-6 0,-6 1 62,-1-2 0,27-15-1,-46 24-137,-1 0 0,0 0 0,0 0 0,0 0 0,1-1 0,-1 1-1,0 0 1,0 0 0,0 0 0,1 0 0,-1 0 0,0 0 0,0 0 0,1 0-1,-1 0 1,0 0 0,0 0 0,0 0 0,1 0 0,-1 0 0,0 0-1,0 0 1,1 0 0,-1 0 0,0 0 0,0 0 0,0 1 0,1-1 0,-1 0-1,0 0 1,0 0 0,0 0 0,1 0 0,-1 1 0,0-1 0,0 0-1,0 0 1,0 0 0,0 1 0,1-1 0,-1 0 0,0 0 0,0 0 0,0 1-1,0-1 1,0 0 0,0 0 0,0 0 0,0 1 0,0-1 0,0 0-1,0 0 1,0 1 0,0-1 0,0 0 0,0 0 0,0 1 0,0-1 0,0 0-1,0 0 1,-1 1 0,-1 16-59,1-16 48,0 2-9,1 0 1,-1 0 0,0 0-1,1 0 1,0 0-1,0 1 1,0-1 0,0 0-1,0 0 1,1 0-1,-1 0 1,1 0 0,0 0-1,0 0 1,0 0 0,0-1-1,0 1 1,1 0-1,-1 0 1,1-1 0,0 1-1,0-1 1,0 1 0,0-1-1,0 0 1,0 0-1,1 0 1,-1 0 0,1 0-1,5 2 1,14 1-63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07.611"/>
    </inkml:context>
    <inkml:brush xml:id="br0">
      <inkml:brushProperty name="width" value="0.05" units="cm"/>
      <inkml:brushProperty name="height" value="0.05" units="cm"/>
    </inkml:brush>
  </inkml:definitions>
  <inkml:trace contextRef="#ctx0" brushRef="#br0">1 1 9930,'0'0'712,"1"0"-696,0 0-8,5 0-16,3 0-8,5 0-56,6 0-48,9 0-656,7 1 696,4-1-104,4 0-32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7.715"/>
    </inkml:context>
    <inkml:brush xml:id="br0">
      <inkml:brushProperty name="width" value="0.05" units="cm"/>
      <inkml:brushProperty name="height" value="0.05" units="cm"/>
    </inkml:brush>
  </inkml:definitions>
  <inkml:trace contextRef="#ctx0" brushRef="#br0">163 0 12307,'8'49'1144,"1"7"-880,-3 10-96,2 6 432,1 2-232,5-1-32,3-5-80,3-5-32,9-9-64,3-5-40,-1-9-144,1-7-160,-1-10-584,-5-7 680,-17-15-120,-8-5-64</inkml:trace>
  <inkml:trace contextRef="#ctx0" brushRef="#br0" timeOffset="1">11 462 15347,'-10'-7'992,"11"7"-847,6 1-89,11-1 368,6-3-160,12-5-320,11-1-208,13-7 312,2-1-32,4 4-48,-3 0-8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6.536"/>
    </inkml:context>
    <inkml:brush xml:id="br0">
      <inkml:brushProperty name="width" value="0.05" units="cm"/>
      <inkml:brushProperty name="height" value="0.05" units="cm"/>
    </inkml:brush>
  </inkml:definitions>
  <inkml:trace contextRef="#ctx0" brushRef="#br0">13 0 13123,'-2'2'116,"1"0"0,-1 0 0,1 0 0,0 1 0,0-1 0,0 0 0,0 1 0,1-1 0,-1 0 0,0 1 0,1-1 0,0 1 1,-1 3-1,2 37 469,0-36-348,14 119 1208,-9-88-1193,-1 1-1,-2 1 0,-3 64 0,-2-77-138,1-11 253,-1-1-1,-4 18 0,36-129 643,28-160 0,-36 146-1345,-21 106 303,7-28-166,-8 31 195,0 1 0,0 0-1,1-1 1,-1 1 0,0-1-1,0 1 1,0-1 0,0 1 0,1 0-1,-1-1 1,0 1 0,0 0 0,1-1-1,-1 1 1,0 0 0,0-1-1,1 1 1,-1 0 0,0-1 0,1 1-1,-1 0 1,1 0 0,-1 0 0,0-1-1,1 1 1,-1 0 0,1 0-1,-1 0 1,1 0 0,-1 0 0,0 0-1,1 0 1,-1 0 0,1 0 0,-1 0-1,1 0 1,-1 0 0,0 0-1,1 0 1,-1 0 0,1 0 0,-1 0-1,1 0 1,-1 1 0,0-1-1,1 0 1,-1 0 0,0 1 0,1-1-1,-1 0 1,0 0 0,1 1 0,-1-1-1,0 0 1,1 1 0,-1-1-1,0 0 1,0 1 0,1 0 0,3 5-26,0 0 1,-1 0 0,1 1-1,-1-1 1,0 1 0,-1 0-1,2 7 1,-3-9 23,0-1-1,0 0 1,0 1-1,0-1 1,-1 1-1,0-1 1,0 1 0,0-1-1,-1 1 1,0-1-1,1 0 1,-2 1-1,0 4 1,-1-4 7,0 0 0,-1 0 1,1-1-1,-1 1 0,0-1 1,0 0-1,0 0 0,-1 0 0,1-1 1,-1 0-1,-8 5 0,-7 2-194,-34 13 0,30-13-425,22-10-247,5-1 651,8-4 65,14-1-246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6.956"/>
    </inkml:context>
    <inkml:brush xml:id="br0">
      <inkml:brushProperty name="width" value="0.05" units="cm"/>
      <inkml:brushProperty name="height" value="0.05" units="cm"/>
    </inkml:brush>
  </inkml:definitions>
  <inkml:trace contextRef="#ctx0" brushRef="#br0">12 510 13683,'-9'11'960,"6"1"-808,3-2-144,9-3-520,2-4 624,4-3-160,2 0-112</inkml:trace>
  <inkml:trace contextRef="#ctx0" brushRef="#br0" timeOffset="1">72 1 16636,'-11'0'1296,"6"1"-1048,2 4-104,5 2 416,4 3-240,1 0-720,3-4 400,5-4-80,3-2-88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7.979"/>
    </inkml:context>
    <inkml:brush xml:id="br0">
      <inkml:brushProperty name="width" value="0.05" units="cm"/>
      <inkml:brushProperty name="height" value="0.05" units="cm"/>
    </inkml:brush>
  </inkml:definitions>
  <inkml:trace contextRef="#ctx0" brushRef="#br0">275 4 14891,'1'0'40,"-1"-1"0,1 1-1,-1 0 1,1-1 0,-1 1 0,1 0-1,-1-1 1,1 1 0,-1 0-1,1 0 1,0 0 0,-1-1 0,1 1-1,-1 0 1,1 0 0,-1 0-1,1 0 1,0 0 0,-1 0 0,1 0-1,-1 0 1,1 0 0,-1 1-1,1-1 1,0 0 0,-1 0 0,1 0-1,-1 1 1,1-1 0,-1 0 0,1 1-1,-1-1 1,1 0 0,-1 1-1,0-1 1,1 1 0,-1-1 0,1 0-1,-1 1 1,0-1 0,1 1-1,-1-1 1,0 1 0,0-1 0,1 1-1,-1 0 1,0-1 0,0 1-1,0-1 1,0 1 0,0-1 0,0 1-1,0 0 1,0-1 0,0 1 0,0-1-1,0 1 1,0 1 0,-1 4 142,1 0 1,-1 0 0,0 0-1,-4 10 1,-3 7-260,-2-1 0,0-1 0,-1 0 0,-1 0 0,-1-1 0,0-1 0,-2 0 0,0-1 0,-1 0 0,-1-1 0,-1-1 0,0-1 0,-1-1 0,-33 20 0,50-33-32,0 1 1,-1-1-1,1 0 1,0 0-1,0 0 1,0 0-1,-1-1 1,1 1-1,0-1 0,-1 1 1,1-1-1,0 0 1,-1 0-1,-2 0 1,-1-4-494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8.351"/>
    </inkml:context>
    <inkml:brush xml:id="br0">
      <inkml:brushProperty name="width" value="0.05" units="cm"/>
      <inkml:brushProperty name="height" value="0.05" units="cm"/>
    </inkml:brush>
  </inkml:definitions>
  <inkml:trace contextRef="#ctx0" brushRef="#br0">0 81 11763,'12'-23'1488,"-2"3"-600,-2 1-272,-3 6 792,-1 8-215,-1 6-305,1 6-104,5 8-304,1 2-152,8 6-232,4 3-80,6-2-192,4-1-264,1-4 376,4-4-56,3-2-16</inkml:trace>
  <inkml:trace contextRef="#ctx0" brushRef="#br0" timeOffset="1">483 166 9634,'-8'4'5225,"-1"0"-4337,6 5-472,3 2-191,3-1 1007,4 2-1104,3-1-264,2-5 232,2 0-88,0-3-136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18.757"/>
    </inkml:context>
    <inkml:brush xml:id="br0">
      <inkml:brushProperty name="width" value="0.05" units="cm"/>
      <inkml:brushProperty name="height" value="0.05" units="cm"/>
    </inkml:brush>
  </inkml:definitions>
  <inkml:trace contextRef="#ctx0" brushRef="#br0">7 2 17092,'-7'-1'1416,"13"4"-1320,6 4-56,0 0 232,3-10-280,2-7-72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8.802"/>
    </inkml:context>
    <inkml:brush xml:id="br0">
      <inkml:brushProperty name="width" value="0.05" units="cm"/>
      <inkml:brushProperty name="height" value="0.05" units="cm"/>
    </inkml:brush>
  </inkml:definitions>
  <inkml:trace contextRef="#ctx0" brushRef="#br0">45 0 16668,'-7'13'1576,"-1"7"-1184,-2 11-192,2 7 704,2 8-400,0 3-168,6 4-176,5-2-16,3-2-168,2-4-104,2-14-328,-4-5-216,-2-13 560,-6-10-144,-3 0-96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9.191"/>
    </inkml:context>
    <inkml:brush xml:id="br0">
      <inkml:brushProperty name="width" value="0.05" units="cm"/>
      <inkml:brushProperty name="height" value="0.05" units="cm"/>
    </inkml:brush>
  </inkml:definitions>
  <inkml:trace contextRef="#ctx0" brushRef="#br0">0 1 14347,'15'0'1512,"8"3"-1048,8 1-215,9 2 511,12 1-408,10-1-304,3-6 168,7-6-80,1-7-192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9.627"/>
    </inkml:context>
    <inkml:brush xml:id="br0">
      <inkml:brushProperty name="width" value="0.05" units="cm"/>
      <inkml:brushProperty name="height" value="0.05" units="cm"/>
    </inkml:brush>
  </inkml:definitions>
  <inkml:trace contextRef="#ctx0" brushRef="#br0">234 0 13987,'-13'3'132,"1"1"-1,-1 0 1,1 1-1,0 0 1,0 1 0,1 1-1,-1-1 1,2 2-1,-1-1 1,1 2-1,0-1 1,-9 12 0,11-12-84,0 1 1,1 1 0,0 0-1,0 0 1,1 0 0,1 0 0,0 1-1,0 0 1,1 0 0,0 1-1,1-1 1,0 1 0,-1 16 0,4-25-34,0 1 1,-1 0-1,2 0 1,-1-1 0,0 1-1,1 0 1,0 0 0,0-1-1,0 1 1,0-1 0,0 1-1,1-1 1,-1 1 0,1-1-1,0 0 1,0 0 0,1 0-1,-1 0 1,0 0 0,4 2-1,-4-3 8,1 0-1,0-1 0,0 1 0,0-1 1,0 0-1,0 1 0,0-2 1,0 1-1,0 0 0,0 0 0,0-1 1,0 0-1,0 0 0,1 0 0,-1 0 1,0 0-1,0 0 0,0-1 0,0 0 1,0 0-1,0 0 0,0 0 0,0 0 1,4-2-1,6-5 80,0 0 0,-1 0 0,-1-1 0,1-1 0,-1 0 0,-1-1-1,0 0 1,0 0 0,-1-1 0,-1 0 0,0-1 0,0 1 0,-1-2 0,-1 1 0,-1-1 0,0 0 0,0 0 0,3-21-1,-8 31-126,1 0-1,-1 1 0,0-1 0,0 0 0,-1 0 0,1 0 0,-1 0 0,0 0 0,0 1 1,0-1-1,0 0 0,-1 1 0,1-1 0,-5-5 0,5 7-18,0 1-1,0-1 1,-1 1-1,1 0 1,-1-1 0,1 1-1,-1 0 1,0 0-1,1 0 1,-1 0-1,0 0 1,0 0 0,0 1-1,0-1 1,0 1-1,1-1 1,-1 1-1,0-1 1,0 1 0,0 0-1,0 0 1,0 0-1,0 0 1,0 1-1,0-1 1,0 0-1,0 1 1,0 0 0,0-1-1,-2 2 1,-13 9-364,4 5-96</inkml:trace>
  <inkml:trace contextRef="#ctx0" brushRef="#br0" timeOffset="1">399 394 13059,'10'36'1416,"-6"-7"-896,-7-8-200,2-5 1033,-1-1-1321,7-13 152,3-2-16,11-10-200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9.999"/>
    </inkml:context>
    <inkml:brush xml:id="br0">
      <inkml:brushProperty name="width" value="0.05" units="cm"/>
      <inkml:brushProperty name="height" value="0.05" units="cm"/>
    </inkml:brush>
  </inkml:definitions>
  <inkml:trace contextRef="#ctx0" brushRef="#br0">60 0 16067,'-2'2'1254,"-6"7"-869,1 0 1,0 0-1,1 0 0,0 1 1,0 0-1,-6 15 0,11-21-348,0 0-1,0 0 0,0 0 0,0 0 1,1 0-1,-1 0 0,1 0 1,0 0-1,0 0 0,1 0 0,-1 0 1,1 0-1,0 0 0,0 0 0,0 0 1,1 0-1,-1 0 0,1-1 0,0 1 1,0 0-1,0-1 0,4 4 0,-4-3-120,1-1 0,0 0-1,0 0 1,0 0 0,0 0-1,0-1 1,1 1 0,-1-1-1,1 0 1,0 0 0,0 0-1,0 0 1,0-1-1,0 0 1,0 0 0,0 0-1,0 0 1,0 0 0,0-1-1,1 0 1,-1 0 0,5 0-1,0-2-308,0 1-1,-1-2 1,1 1-1,0-1 0,-1 0 1,0-1-1,1 0 1,-1 0-1,8-7 1,-16 11 393,0 0 0,0 0 0,0 0 1,0 0-1,0 0 0,0 0 0,0 1 1,0-1-1,0 0 0,0 0 1,0 0-1,0 0 0,0 0 0,0 0 1,0 0-1,0 0 0,0 0 1,0 0-1,0 0 0,0 0 0,0 0 1,0 0-1,0 1 0,0-1 1,0 0-1,0 0 0,0 0 0,0 0 1,1 0-1,-1 0 0,0 0 1,0 0-1,0 0 0,0 0 0,0 0 1,0 0-1,0 0 0,0 0 0,0 0 1,0 0-1,0 0 0,0 0 1,0 0-1,0 0 0,0 0 0,1 0 1,-1 0-1,0 0 0,0 0 1,0 0-1,0 0 0,0 0 0,0 0 1,0 0-1,0 0 0,0 0 1,0 0-1,0 0 0,0 0 0,0 0 1,0 0-1,0 0 0,1 0 0,-5 10 290,-11 21 572,10-21-583,0 1 78,0 1 0,1 0 1,0 0-1,-4 21 0,8-29-328,-1 0 0,0 0 0,1 0 0,0-1-1,0 1 1,0 0 0,0 0 0,1 0 0,-1 0 0,1-1-1,0 1 1,0 0 0,0-1 0,1 1 0,-1-1 0,1 1-1,0-1 1,0 0 0,4 5 0,-5-7-29,1 0-1,0 0 1,-1 0 0,1-1-1,0 1 1,0 0 0,0-1-1,0 1 1,0-1 0,0 0-1,0 1 1,0-1 0,0 0 0,0 0-1,0-1 1,-1 1 0,1 0-1,0-1 1,0 1 0,0-1-1,0 1 1,0-1 0,0 0-1,2-1 1,31-22-104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00.404"/>
    </inkml:context>
    <inkml:brush xml:id="br0">
      <inkml:brushProperty name="width" value="0.05" units="cm"/>
      <inkml:brushProperty name="height" value="0.05" units="cm"/>
    </inkml:brush>
  </inkml:definitions>
  <inkml:trace contextRef="#ctx0" brushRef="#br0">3 57 17364,'-2'14'1448,"2"-13"-1104,5 1-176,12-4 216,6-2-528,3-13 264,0-6-176,7-4-176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8.104"/>
    </inkml:context>
    <inkml:brush xml:id="br0">
      <inkml:brushProperty name="width" value="0.05" units="cm"/>
      <inkml:brushProperty name="height" value="0.05" units="cm"/>
    </inkml:brush>
  </inkml:definitions>
  <inkml:trace contextRef="#ctx0" brushRef="#br0">0 31 16379,'4'-5'1193,"4"3"-1169,2-1-136,0-2 200,2 0-616,4 2 760,1 1-320,1 1-8,-3-3-80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00.774"/>
    </inkml:context>
    <inkml:brush xml:id="br0">
      <inkml:brushProperty name="width" value="0.05" units="cm"/>
      <inkml:brushProperty name="height" value="0.05" units="cm"/>
    </inkml:brush>
  </inkml:definitions>
  <inkml:trace contextRef="#ctx0" brushRef="#br0">174 52 15707,'-10'3'173,"-1"1"-1,1 0 0,-1 1 0,1 0 1,0 0-1,1 1 0,0 1 1,0-1-1,0 1 0,1 1 0,0 0 1,0 0-1,1 1 0,-8 9 1,12-12-156,-1-1 1,1 1 0,0 0 0,0 0 0,0 0 0,1 0 0,0 1 0,0-1 0,1 1-1,0-1 1,0 1 0,0-1 0,1 1 0,0-1 0,0 1 0,1 0 0,-1-1-1,1 1 1,1-1 0,0 1 0,0-1 0,0 0 0,0 0 0,7 11 0,-6-12-9,-1-1 1,2 1 0,-1-1 0,0 0-1,1 0 1,-1 0 0,1 0 0,0-1-1,1 0 1,-1 0 0,1 0 0,-1 0-1,1 0 1,0-1 0,0 0 0,0 0-1,0-1 1,0 1 0,0-1 0,0 0-1,1 0 1,7 0 0,-5-2 26,0 0 0,1 0 0,-1 0-1,0-1 1,0 0 0,0-1 0,0 0 0,-1 0 0,1-1 0,-1 0 0,0 0 0,0 0 0,12-11-1,-10 8 25,-1-1 0,0-1 0,0 1 0,-1-1 0,0-1 0,0 1 0,-1-1-1,0 0 1,-1-1 0,0 1 0,-1-1 0,4-17 0,-6 21-52,0 0-1,-1 0 1,-1 0 0,1 0 0,-1-1-1,0 1 1,0 0 0,-1 0 0,0 0 0,-1-1-1,1 1 1,-1 0 0,-1 1 0,1-1 0,-1 0-1,0 1 1,-1-1 0,1 1 0,-2 0-1,1 0 1,-6-6 0,6 8-76,-1-1 0,0 1 0,-1 0 0,1 1 0,0-1 0,-1 1 0,0 0-1,0 1 1,0-1 0,-7-1 0,9 3-12,0 0-1,1 0 0,-1 0 1,0 1-1,0-1 1,0 1-1,0 0 0,0 0 1,0 1-1,1-1 0,-1 1 1,0 0-1,0 0 1,1 0-1,-1 0 0,0 0 1,1 1-1,-4 2 1,-7 11-283,8 6-21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01.191"/>
    </inkml:context>
    <inkml:brush xml:id="br0">
      <inkml:brushProperty name="width" value="0.05" units="cm"/>
      <inkml:brushProperty name="height" value="0.05" units="cm"/>
    </inkml:brush>
  </inkml:definitions>
  <inkml:trace contextRef="#ctx0" brushRef="#br0">1 54 14155,'5'4'1696,"15"2"-1047,26-6-217,10-5 672,26-3-224,11-1-104,7-2-184,-2-1-232,-15 4-712,-10 1-320,-24 4 600,-22 3-136,-36 5-128</inkml:trace>
  <inkml:trace contextRef="#ctx0" brushRef="#br0" timeOffset="1">127 213 14331,'7'10'1488,"24"-9"-839,12-2-217,18-5 512,7-1-128,14-6-704,0-3 320,4-1-240,-2 1-112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20.222"/>
    </inkml:context>
    <inkml:brush xml:id="br0">
      <inkml:brushProperty name="width" value="0.05" units="cm"/>
      <inkml:brushProperty name="height" value="0.05" units="cm"/>
    </inkml:brush>
  </inkml:definitions>
  <inkml:trace contextRef="#ctx0" brushRef="#br0">1 151 15379,'22'-20'872,"2"1"1,0 2-1,37-21 0,-43 28-522,0 1 0,0 1 0,1 1 0,0 1 0,37-8 0,-53 14-329,-1-1-1,1 1 0,-1-1 0,1 1 0,-1 0 1,1 0-1,-1 0 0,1 0 0,-1 1 0,1-1 1,-1 0-1,1 1 0,-1 0 0,0 0 0,1 0 0,-1 0 1,0 0-1,0 0 0,3 2 0,-4-2-17,-1 0 0,1-1 0,-1 1 0,1 0 0,-1 0 0,0 0 0,1 0 0,-1 0-1,0 0 1,1-1 0,-1 1 0,0 0 0,0 0 0,0 0 0,0 0 0,0 0 0,0 0 0,0 0-1,-1 1 1,1 1-5,-1 0 0,0 0 0,-1 0 0,1 0 0,0 0 0,-1-1-1,0 1 1,-2 3 0,-22 26-82,-61 55-1,58-60 68,0 1 0,-33 45 0,58-67 21,-1 0-1,2 1 1,-1 0-1,1 0 1,0 0-1,0 0 1,1 0-1,-1 0 1,2 1-1,-1-1 1,1 1-1,0 11 1,1-15-3,0-1 0,1 1 0,-1 0 0,1-1 0,0 1 1,0-1-1,0 0 0,1 1 0,-1-1 0,1 0 0,0 0 0,0 0 1,0 0-1,0 0 0,0 0 0,1-1 0,-1 1 0,1-1 0,-1 1 1,1-1-1,0 0 0,0 0 0,0 0 0,0-1 0,1 1 0,-1-1 1,0 0-1,5 2 0,3-1 26,0 1-1,1-2 1,-1 0 0,0 0-1,1-1 1,-1 0 0,1-1-1,-1 0 1,0-1 0,12-3-1,6-3 218,-1-1-1,45-21 1,-19 2-69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20.656"/>
    </inkml:context>
    <inkml:brush xml:id="br0">
      <inkml:brushProperty name="width" value="0.05" units="cm"/>
      <inkml:brushProperty name="height" value="0.05" units="cm"/>
    </inkml:brush>
  </inkml:definitions>
  <inkml:trace contextRef="#ctx0" brushRef="#br0">0 31 15411,'175'9'4768,"-83"-13"-4004,108-19 0,-116 11-853,-83 12 85,-1 0 0,1 0 0,-1 0 0,0-1 0,1 1-1,-1 0 1,1 0 0,-1 0 0,1 0 0,-1 0 0,1 0 0,-1 0 0,1 1 0,-1-1 0,0 0 0,1 0 0,-1 0 0,1 0-1,-1 0 1,1 1 0,-1-1 0,0 0 0,1 0 0,-1 1 0,0-1 0,1 0 0,-1 1 0,0-1 0,1 1 0,-4 13-64,-23 23 23,18-27 33,-51 79-470,4 2 0,-65 150-1,119-239 421,-1 3-67,0 0 0,-1 1-1,1-1 1,-1 0 0,0 0 0,0-1 0,-1 1-1,1-1 1,-1 0 0,0 1 0,0-2 0,-9 8 0,-4-5-538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21.164"/>
    </inkml:context>
    <inkml:brush xml:id="br0">
      <inkml:brushProperty name="width" value="0.05" units="cm"/>
      <inkml:brushProperty name="height" value="0.05" units="cm"/>
    </inkml:brush>
  </inkml:definitions>
  <inkml:trace contextRef="#ctx0" brushRef="#br0">1 322 14211,'6'-5'1640,"7"1"-1087,11 0-209,10-1 632,14 0-320,5-1-296,10-6-680,5 1-200,4-6 416,1-3-160,2-5-168</inkml:trace>
  <inkml:trace contextRef="#ctx0" brushRef="#br0" timeOffset="1">851 34 15811,'16'-19'1413,"-16"19"-1395,0 0 1,1 0 0,-1-1-1,0 1 1,0 0-1,1 0 1,-1-1-1,0 1 1,0 0 0,0-1-1,0 1 1,1 0-1,-1-1 1,0 1-1,0 0 1,0-1 0,0 1-1,0 0 1,0-1-1,0 1 1,0 0-1,0-1 1,0 1 0,0 0-1,0-1 1,0 1-1,0 0 1,0-1-1,0 1 1,0 0 0,0-1-1,0 1 1,-1 0-1,1-1 1,0 1-1,0 0 1,0-1 0,-1 1-1,1 0 1,0 0-1,0-1 1,-1 1-1,1 0 1,0 0 0,0 0-1,-1-1 1,1 1-1,0 0 1,-1 0-1,1 0 1,0 0 0,-1 0-1,1 0 1,0 0-1,-1-1 1,1 1-1,0 0 1,-1 0 0,1 0-1,0 0 1,-1 0-1,1 1 1,-1-1-1,1 0 1,0 0 0,-1 0-1,1 0 1,-1 1-1,-6 0 186,0 0 0,0 1 0,1 1 0,-1-1 0,1 1 0,-1 0 0,1 0 0,0 1 0,0 0 0,0 0-1,-7 7 1,-1 2-82,0 0-1,1 0 1,-13 19-1,22-26-126,-1 0 1,1 0 0,1 1-1,-1 0 1,1 0-1,0 0 1,1 0 0,-1 0-1,1 0 1,1 1-1,0-1 1,-1 11-1,2-15-13,0 1 0,0 0 0,1-1 0,0 1 0,-1-1 0,1 1 0,0-1 0,1 1 0,-1-1 0,1 1 0,-1-1 0,1 0-1,0 0 1,0 0 0,1 0 0,-1 0 0,1-1 0,-1 1 0,1-1 0,0 1 0,0-1 0,0 0 0,0 0 0,0 0 0,0 0 0,7 2-1,-1-2 9,-1 1 0,1-2 0,0 1-1,-1-1 1,1 0 0,0-1-1,0 0 1,0 0 0,0-1-1,-1 0 1,1-1 0,0 1-1,-1-2 1,1 1 0,-1-1 0,0-1-1,0 0 1,0 0 0,0 0-1,-1-1 1,10-7 0,-11 7 54,-1 1-1,0-1 1,0 0 0,0 0 0,-1-1 0,0 0 0,0 1-1,0-1 1,-1-1 0,1 1 0,-1 0 0,1-7-1,-2 7 0,-1 1 0,0-1 0,0 1 0,-1-1 0,0 1-1,0-1 1,0 1 0,0 0 0,-1-1 0,0 1-1,0-1 1,-1 1 0,1 0 0,-1 0 0,-1 0 0,-3-9-1,-21-26 232,25 37-324,0 1 0,0-1 0,-1 1 0,1 0-1,-1 0 1,1 0 0,-1 0 0,1 0-1,-1 1 1,0-1 0,0 1 0,-4-2 0,13 7-1236,-2-1 1013,0 1-1,1-1 1,-1-1-1,10 5 1,1-2-29,0-2-1,0 1 1,24 0-1,12-2-519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5:21.551"/>
    </inkml:context>
    <inkml:brush xml:id="br0">
      <inkml:brushProperty name="width" value="0.05" units="cm"/>
      <inkml:brushProperty name="height" value="0.05" units="cm"/>
    </inkml:brush>
  </inkml:definitions>
  <inkml:trace contextRef="#ctx0" brushRef="#br0">183 49 16724,'0'-1'45,"1"1"0,-1 0 0,0-1 0,0 1 0,1 0 0,-1-1 0,0 1 0,0-1 0,1 1 0,-1 0 0,0-1 0,0 1 0,0-1 0,0 1 0,1-1 0,-1 1 0,0-1 1,0 1-1,0-1 0,0 1 0,0-1 0,0 1 0,-1-1 0,1 1 0,0 0 0,0-1 0,0 1 0,0-1 0,0 1 0,-1-1 0,1 1 0,0 0 0,0-1 0,-1 1 0,1-1 0,0 1 1,-1 0-1,1-1 0,-1 1 0,-1-1 1,1 1 0,-1-1-1,1 1 1,-1 0 0,1 0 0,-1 0 0,1 0 0,-1 0 0,0 0 0,1 1 0,-1-1 0,1 0 0,-1 1 0,-1 0 0,-7 3 144,2 1-1,-1-1 1,0 1 0,1 1 0,0 0-1,0 0 1,1 0 0,0 1 0,0 0 0,0 1-1,1 0 1,-11 16 0,11-14-136,0 1 1,1-1-1,-1 1 1,2 1-1,0-1 1,0 0-1,1 1 0,1 0 1,0 0-1,-1 17 1,3-23-45,0 0 0,0 1 0,1-1 0,0 0 0,0 0 0,1 0 0,0 0 0,0 0 0,0-1 1,1 1-1,0-1 0,0 1 0,0-1 0,0 0 0,8 8 0,-6-7-10,2-1 0,-1 0 0,0 0-1,1 0 1,0-1 0,0 0 0,1 0 0,-1-1 0,1 0 0,13 3-1,-6-2-8,0-1-1,0-1 1,0-1-1,1 0 0,-1-1 1,0-1-1,0 0 0,0-1 1,1 0-1,-2-2 1,1 0-1,18-7 0,-25 8 6,1-1 0,-1-1 0,0 0 0,-1 0 0,1 0 0,-1-1 0,0 0-1,0 0 1,8-10 0,-11 11 3,-1-1 0,1 1 0,-1 0 0,0-1-1,-1 1 1,1-1 0,-1 0 0,0 0 0,-1 0 0,1 0-1,-1 0 1,0-1 0,-1 1 0,0-12 0,-1 7 8,-1-1-1,0 1 1,-1 0 0,0 1 0,-1-1-1,0 0 1,-1 1 0,0 0 0,0 0 0,-1 0-1,-14-16 1,11 15-73,-1 0 0,0 1 0,0 0 0,-1 1 0,0 0 0,-1 0 1,0 1-1,-25-11 0,17 12-654,19 8 428,11 2 114,13 3-133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6:02.253"/>
    </inkml:context>
    <inkml:brush xml:id="br0">
      <inkml:brushProperty name="width" value="0.05" units="cm"/>
      <inkml:brushProperty name="height" value="0.05" units="cm"/>
    </inkml:brush>
  </inkml:definitions>
  <inkml:trace contextRef="#ctx0" brushRef="#br0">1217 76 11731,'-22'-12'111,"-1"1"1,0 1 0,0 1 0,-1 1 0,0 1 0,-1 2 0,1 0 0,-1 1 0,0 2 0,0 0 0,0 2 0,-46 4 0,40 1-31,0 2 0,0 0 0,0 2 0,2 2 0,-1 0 0,1 2 0,1 1 0,0 2 0,-46 33 0,28-13-4,1 3-1,1 1 1,3 2-1,1 2 1,3 1-1,1 2 1,-32 56-1,44-60-46,2 0-1,2 1 1,1 1-1,3 0 1,1 2-1,3 0 1,2 0-1,1 1 1,-1 51-1,9-71-24,1-1 0,2 1 0,0 0 0,2-1 0,1 0 0,1 1 0,1-2 0,2 1-1,21 46 1,-20-55-4,1 0 0,0 0-1,1-1 1,1 0 0,0-1-1,1-1 1,1 0 0,1-1-1,0 0 1,1-2 0,0 0 0,0-1-1,32 15 1,-26-16 21,1-1 0,1-1 0,-1-1 0,1-1 0,0-2 0,1 0 0,38 0 0,-30-4 38,-1-2-1,1-2 1,-1-1 0,0-1 0,38-13-1,-19 1 62,-1-3 1,0-2-1,-2-2 0,-1-2 0,-2-2 1,81-65-1,-77 52-10,-1-2-1,-3-2 1,-1-2 0,-3-2 0,45-70 0,-71 93-92,0 0 0,-3-2 0,0 0 0,-2 0 0,11-44 0,-17 50-43,-1 0 0,-1 0 1,-1-1-1,-1 1 1,-1-1-1,-1 1 1,-2-1-1,-4-24 1,1 26-35,0 1 1,-1 1-1,-1-1 1,-1 1 0,-21-34-1,-69-84-491,45 67 240,36 43 163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6:03"/>
    </inkml:context>
    <inkml:brush xml:id="br0">
      <inkml:brushProperty name="width" value="0.05" units="cm"/>
      <inkml:brushProperty name="height" value="0.05" units="cm"/>
    </inkml:brush>
  </inkml:definitions>
  <inkml:trace contextRef="#ctx0" brushRef="#br0">1313 200 8434,'0'-7'173,"0"0"0,-1 0 0,0 0 0,0 0 0,0 0 0,-1 0 0,0 0 0,0 0 0,-1 1 0,0-1 0,0 1 0,0 0 0,-1 0 0,0 0 0,0 0 0,-1 1 0,0 0 0,1-1 0,-2 2 0,1-1 0,-1 1 0,1-1 0,-12-4 0,2 1 0,0 0 1,0 2 0,-1 0-1,0 0 1,-1 2-1,1 0 1,-1 1 0,1 0-1,-21 0 1,-1 3-104,-1 2 1,1 1-1,0 2 1,0 2-1,0 1 1,1 2-1,0 2 1,1 1-1,-57 29 1,37-11-26,1 2 0,2 2 1,2 3-1,1 2 1,-48 50-1,72-63-15,0 1-1,2 2 0,1 1 1,2 0-1,1 2 0,1 0 1,2 1-1,1 1 0,2 0 0,-11 43 1,19-53-13,1 0 0,2 0 1,0 0-1,1 1 0,2-1 0,1 0 1,3 26-1,0-31-9,0 0 0,1 0 0,1-1 0,1 1 0,0-1 0,2-1 0,0 0-1,1 0 1,18 24 0,-13-23-6,0-2-1,1 1 0,1-2 1,0 0-1,2-1 0,-1-1 1,29 16-1,-19-15 0,0-2-1,1-1 1,0 0-1,0-3 1,33 7-1,-9-7 12,1-2-1,-1-2 0,1-3 0,0-2 0,0-2 0,66-12 0,-65 4 15,0-1-1,-2-3 0,1-3 1,-2-1-1,-1-3 0,0-3 1,-2-1-1,0-3 0,-2-1 1,-1-3-1,80-72 0,-107 85-26,-1-1 0,0 0 0,-2-1-1,0-1 1,-2 0 0,0-1 0,-1-1 0,-2 0-1,0-1 1,-2 0 0,-1 0 0,-1-1-1,-1 0 1,5-52 0,-9 48-122,-1 1 0,-2-1 1,-1 0-1,-1 1 0,-2-1 1,-1 1-1,-1 0 0,-2 1 1,0 0-1,-2 0 0,-1 1 0,-1 0 1,-2 1-1,-30-41 0,41 61 69,-1 0 0,0 0 0,0 0-1,0 1 1,-1 0 0,1 0 0,-1 1 0,0-1-1,-1 1 1,1 0 0,-13-4 0,-31-8-285</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5.528"/>
    </inkml:context>
    <inkml:brush xml:id="br0">
      <inkml:brushProperty name="width" value="0.05" units="cm"/>
      <inkml:brushProperty name="height" value="0.05" units="cm"/>
    </inkml:brush>
  </inkml:definitions>
  <inkml:trace contextRef="#ctx0" brushRef="#br0">313 65 15123,'-1'-4'149,"0"1"0,0-1-1,0 0 1,0 0 0,0 1 0,-1-1-1,0 0 1,1 1 0,-1 0-1,-1-1 1,1 1 0,-3-3 0,3 4-96,0 1 1,0-1 0,-1 1-1,1-1 1,0 1-1,-1 0 1,1 0 0,-1 0-1,1 0 1,-1 0 0,0 1-1,1-1 1,-1 1 0,0 0-1,0-1 1,1 1 0,-1 1-1,-4-1 1,-3 2-13,0 0 1,0 0-1,0 1 0,0 1 1,0 0-1,1 0 0,-1 0 1,1 1-1,0 1 0,1 0 1,-1 0-1,1 0 0,1 1 1,-1 0-1,1 1 0,0 0 1,1 0-1,-8 12 0,4-5-20,2-1-1,0 1 1,1 0-1,0 1 0,1-1 1,1 1-1,1 1 0,0-1 1,1 1-1,-2 28 0,5-36-4,0 0 0,1 0 0,0 0 0,1 0 0,-1 0 0,2 0 0,-1 0-1,1 0 1,1-1 0,-1 1 0,2-1 0,7 13 0,-9-17 0,1 0 0,-1 0 0,0 0 0,1-1 1,0 1-1,0-1 0,0 0 0,1 0 0,-1 0 1,1-1-1,-1 1 0,1-1 0,0 0 0,0-1 1,0 1-1,0-1 0,0 0 0,0 0 0,0 0 0,0-1 1,0 0-1,1 0 0,5-1 0,2-1 41,0-1 0,0-1 0,-1 0-1,1 0 1,-1-1 0,0-1 0,-1 0-1,1-1 1,-1 0 0,-1 0 0,1-1-1,-1-1 1,10-11 0,-9 9 22,-2 1-1,0-2 1,0 1 0,-1-1-1,0-1 1,-1 1 0,0-1-1,-1 0 1,-1-1 0,0 0 0,5-25-1,-9 32-62,0 0 0,0 0 0,-1 0 0,0 0 0,-1 0 0,1 0 0,-1 0 0,-1 0 0,1 0 0,-1 1 0,0-1 0,-3-7-1,2 10-36,1-1 0,-1 1-1,0 0 1,0 0 0,-1 0-1,1 0 1,-1 1 0,0-1-1,1 1 1,-2 0-1,1 0 1,0 0 0,-1 1-1,1-1 1,-1 1 0,-9-3-1,4 2-137,-1 1-1,1 0 1,-1 1-1,0 0 1,1 0-1,-1 1 1,0 1-1,-17 2 1,24-2 82,0 0-1,0 0 1,-1 0 0,1 1-1,0 0 1,0 0 0,0 0 0,0 0-1,1 0 1,-5 5 0,6-5 82,0 0 0,0 0 0,0 0 0,1 0 0,-1 0 0,1 0 0,0 1-1,0-1 1,0 1 0,0-1 0,0 1 0,0-1 0,0 1 0,1-1 0,0 1 0,-1 0 0,1-1 0,0 5 0,0-5-27,0 0 1,1 1-1,-1-1 1,0 0-1,1 0 0,0 1 1,-1-1-1,3 3 0,13 15-99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5.884"/>
    </inkml:context>
    <inkml:brush xml:id="br0">
      <inkml:brushProperty name="width" value="0.05" units="cm"/>
      <inkml:brushProperty name="height" value="0.05" units="cm"/>
    </inkml:brush>
  </inkml:definitions>
  <inkml:trace contextRef="#ctx0" brushRef="#br0">0 0 12211,'15'27'1328,"-7"14"-640,1 2-248,-2 10 704,-4 0-279,-2 1-153,-1-1-120,0-7-208,0-6-120,0-14-288,-1-5-184,1-13-320,8-16 280,2-12 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8.476"/>
    </inkml:context>
    <inkml:brush xml:id="br0">
      <inkml:brushProperty name="width" value="0.05" units="cm"/>
      <inkml:brushProperty name="height" value="0.05" units="cm"/>
    </inkml:brush>
  </inkml:definitions>
  <inkml:trace contextRef="#ctx0" brushRef="#br0">0 1 17052,'2'37'1280,"1"6"-1184,0 10-56,1 5 456,3 5-520,3 4-16,0-4-8,0-7-80,-1-14-208,1-9-128,-4-16-216,-6-16 800,-6-5-296,-6-15-96,-6-12-80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6.255"/>
    </inkml:context>
    <inkml:brush xml:id="br0">
      <inkml:brushProperty name="width" value="0.05" units="cm"/>
      <inkml:brushProperty name="height" value="0.05" units="cm"/>
    </inkml:brush>
  </inkml:definitions>
  <inkml:trace contextRef="#ctx0" brushRef="#br0">101 6 14507,'0'0'36,"0"0"-1,0-1 1,0 1 0,0 0-1,0 0 1,0 0-1,0-1 1,0 1 0,0 0-1,0 0 1,-1-1 0,1 1-1,0 0 1,0 0-1,0 0 1,0 0 0,0-1-1,0 1 1,-1 0-1,1 0 1,0 0 0,0 0-1,0-1 1,0 1 0,-1 0-1,1 0 1,0 0-1,0 0 1,0 0 0,-1 0-1,1 0 1,0 0-1,0 0 1,-1 0 0,1 0-1,0 0 1,0 0 0,0 0-1,-1 0 1,1 0-1,0 0 1,0 0 0,-1 0-1,-10 8 449,-8 17 102,8-5-298,2 0 1,0 1-1,1 0 1,1 0-1,-5 33 1,9-38-157,0 1 1,2 0-1,0 0 0,1 0 1,1 0-1,0 0 0,7 31 1,-7-43-104,1 0 1,0 0 0,0 0 0,0 0 0,1 0 0,-1 0 0,1-1 0,0 1 0,0-1-1,1 1 1,0-1 0,-1 0 0,1-1 0,0 1 0,1-1 0,-1 0 0,1 0 0,-1 0-1,1 0 1,0-1 0,0 0 0,0 0 0,0 0 0,1-1 0,-1 1 0,0-1 0,1 0-1,-1-1 1,1 0 0,-1 0 0,1 0 0,-1 0 0,0-1 0,1 0 0,-1 0 0,0 0 0,1-1-1,-1 1 1,0-1 0,0-1 0,0 1 0,-1-1 0,1 0 0,0 0 0,6-6 0,-9 7-9,1 0 1,0 0-1,-1-1 1,1 1 0,-1-1-1,0 0 1,0 0-1,0 0 1,0 0 0,-1 0-1,1 0 1,-1-1-1,1 1 1,-1 0 0,0-1-1,-1 1 1,1-1-1,0-5 1,-1 6-13,-1 0 1,1 0-1,-1 0 1,0 0-1,1 0 1,-1 0-1,-1 0 1,1 1-1,0-1 1,-1 0-1,1 1 1,-1-1-1,0 1 1,0-1-1,0 1 0,0 0 1,0 0-1,0 0 1,-1 0-1,1 0 1,-1 1-1,-2-3 1,-3 0-17,0 1 0,0-1 0,0 1 1,0 1-1,-1-1 0,-8 0 0,14 2-46,-1 0 0,0 1 0,1 0 0,-1-1 0,0 1-1,0 1 1,1-1 0,-1 0 0,0 1 0,1 0 0,-1 0 0,1 0-1,-1 0 1,1 0 0,-1 1 0,-2 1 0,5-2 25,1-1 0,0 0 0,-1 0 0,1 1 0,0-1 0,-1 0 0,1 0 0,0 1 0,-1-1 0,1 0 0,0 1 0,0-1 0,0 0 0,-1 1 0,1-1 0,0 0 0,0 1 0,0-1 0,0 1 0,0-1 0,0 0 0,0 1 0,-1-1 0,1 1 0,0-1 0,0 0 0,1 1 0,-1-1 1,0 1-1,0-1 0,0 0 0,0 1 0,0-1 0,0 1 0,0-1 0,1 0 0,-1 1 0,0-1 0,0 0 0,1 1 0,-1-1 0,0 0 0,0 0 0,1 1 0,-1-1 0,0 0 0,1 0 0,-1 1 0,0-1 0,1 0 0,-1 0 0,0 0 0,1 1 0,20 7-472,8-5 56,13-2-99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6.678"/>
    </inkml:context>
    <inkml:brush xml:id="br0">
      <inkml:brushProperty name="width" value="0.05" units="cm"/>
      <inkml:brushProperty name="height" value="0.05" units="cm"/>
    </inkml:brush>
  </inkml:definitions>
  <inkml:trace contextRef="#ctx0" brushRef="#br0">1 23 19108,'3'-7'1472,"-1"4"-1152,3 3-168,2-1 849,4-1-1177,8 1 104,-3-2-16,4-3-96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7.093"/>
    </inkml:context>
    <inkml:brush xml:id="br0">
      <inkml:brushProperty name="width" value="0.05" units="cm"/>
      <inkml:brushProperty name="height" value="0.05" units="cm"/>
    </inkml:brush>
  </inkml:definitions>
  <inkml:trace contextRef="#ctx0" brushRef="#br0">102 0 15227,'-72'163'4106,"65"-144"-3995,2 0 0,0 0 1,0 1-1,2 0 1,1 0-1,0 35 0,2-50-107,1 0 0,-1-1 0,1 1-1,0-1 1,0 1 0,1-1 0,0 1-1,-1-1 1,1 0 0,1 0 0,-1 0 0,0 0-1,1 0 1,0-1 0,0 1 0,4 3-1,-5-5-44,0-1 0,0 1-1,0-1 1,1 0 0,-1 1-1,0-1 1,1 0 0,-1 0-1,1-1 1,-1 1 0,1 0-1,0-1 1,-1 0 0,1 1-1,-1-1 1,1 0 0,0 0-1,-1-1 1,1 1-1,-1 0 1,1-1 0,0 0-1,-1 0 1,1 1 0,-1-1-1,0-1 1,1 1 0,-1 0-1,4-4 1,0 2-12,-1-1 1,0-1-1,-1 1 0,1-1 0,-1 0 1,0 0-1,0 0 0,6-11 0,9-27-284</inkml:trace>
  <inkml:trace contextRef="#ctx0" brushRef="#br0" timeOffset="1">207 214 16043,'-7'50'1721,"-2"0"-1225,9-4-176,7 0 616,15-3-512,6-7-512,10-12 232,2-4-80,8-11-200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7.607"/>
    </inkml:context>
    <inkml:brush xml:id="br0">
      <inkml:brushProperty name="width" value="0.05" units="cm"/>
      <inkml:brushProperty name="height" value="0.05" units="cm"/>
    </inkml:brush>
  </inkml:definitions>
  <inkml:trace contextRef="#ctx0" brushRef="#br0">110 1 14307,'-1'1'127,"0"0"0,0 0-1,0 0 1,1 0 0,-1 0 0,0 0 0,1 0 0,-1 1-1,1-1 1,-1 0 0,1 0 0,0 1 0,-1-1-1,1 0 1,0 0 0,0 1 0,0-1 0,0 0-1,0 1 1,0-1 0,0 0 0,1 0 0,-1 1-1,0-1 1,1 0 0,-1 0 0,1 1 0,-1-1 0,1 0-1,0 0 1,-1 0 0,1 0 0,1 2 0,4 2-33,-1 0-1,1 0 1,0 0 0,1-1 0,6 4 0,12 9 25,-19-12-131,-1 1-1,0 0 1,0 0-1,0 0 1,-1 1-1,0 0 1,0 0-1,-1 0 0,0 0 1,0 0-1,3 14 1,-4-11-16,0 1 0,0 0-1,-1 0 1,-1 0 0,1 1 0,-2-1 0,0 0 0,-3 13 0,3-16 31,-1 0 1,-1 0 0,1 0 0,-1 0-1,-1-1 1,0 1 0,0-1-1,0 0 1,-1 0 0,0 0-1,-6 6 1,7-9 40,0 0-1,-1 0 1,0-1 0,1 0-1,-1 1 1,-1-2 0,1 1-1,0-1 1,-1 1 0,1-1-1,-1-1 1,1 1 0,-1-1-1,0 0 1,0 0 0,-10-1-1,13 0-44,0 0 0,-1 0-1,1 0 1,0-1 0,-1 1-1,1-1 1,0 0 0,0 0-1,-1 0 1,1 0 0,0-1-1,0 1 1,0-1 0,0 0 0,1 0-1,-1 0 1,-4-4 0,4 2-71,0 0 1,1 1 0,0-1 0,-1 0 0,2-1 0,-1 1 0,0 0 0,1 0 0,0-1 0,0 1 0,-1-9-1,1-5-152,1 0-1,1-1 1,0 1-1,1 0 0,7-25 1,5-11-360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8.010"/>
    </inkml:context>
    <inkml:brush xml:id="br0">
      <inkml:brushProperty name="width" value="0.05" units="cm"/>
      <inkml:brushProperty name="height" value="0.05" units="cm"/>
    </inkml:brush>
  </inkml:definitions>
  <inkml:trace contextRef="#ctx0" brushRef="#br0">0 58 11819,'19'-7'1584,"0"1"-864,-1 0-280,5 2 928,9-2-719,5 2-305,7-5-8,5 1-24,1 0-224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58.414"/>
    </inkml:context>
    <inkml:brush xml:id="br0">
      <inkml:brushProperty name="width" value="0.05" units="cm"/>
      <inkml:brushProperty name="height" value="0.05" units="cm"/>
    </inkml:brush>
  </inkml:definitions>
  <inkml:trace contextRef="#ctx0" brushRef="#br0">141 35 16219,'-18'18'510,"1"0"0,1 2-1,-25 38 1,35-48-409,0 1 1,1 0 0,0 0 0,1 1-1,1-1 1,-1 1 0,2 0-1,0 0 1,-2 24 0,4-32-109,0 1 1,1-1-1,-1 0 1,1 1-1,-1-1 0,1 1 1,1-1-1,-1 0 1,1 0-1,-1 0 1,1 0-1,1 0 1,-1 0-1,0 0 1,1 0-1,0-1 0,0 1 1,0-1-1,0 0 1,0 0-1,1 0 1,-1-1-1,1 1 1,0-1-1,0 0 1,0 0-1,0 0 0,0 0 1,0-1-1,0 1 1,1-1-1,-1 0 1,1-1-1,-1 1 1,0-1-1,1 0 0,-1 0 1,1 0-1,-1-1 1,1 1-1,-1-1 1,0 0-1,1 0 1,3-2-1,-1 0-2,-1-1 0,1 1-1,-1-1 1,0-1 0,-1 1 0,1-1 0,-1 0-1,1 0 1,-2 0 0,1-1 0,0 0 0,-1 0-1,0 0 1,-1 0 0,1-1 0,3-10 0,-2 3 46,0 0 1,-1 0 0,0 0 0,-1-1-1,-1 0 1,0 1 0,-1-19-1,-1 26-12,0 0-1,-1-1 0,0 1 1,0 0-1,-1 0 0,0 0 0,0 1 1,0-1-1,-1 0 0,0 1 1,0-1-1,-7-9 0,7 13-11,0-1-1,0 1 1,-1 0-1,1 0 0,-1 1 1,1-1-1,-1 1 1,0-1-1,0 1 1,0 0-1,0 1 0,0-1 1,0 1-1,-1 0 1,1 0-1,0 0 1,-1 0-1,1 1 1,-1 0-1,1 0 0,-7 0 1,3 1-26,-1 1 0,1 0 0,-1 0 1,1 1-1,0 0 0,0 0 0,0 1 0,0 0 0,1 1 1,-1-1-1,-8 8 0,13-9-42,-1 0 1,1 1-1,0-1 1,0 1-1,0-1 1,1 1-1,-1 0 1,1 0-1,0 0 1,-3 6-1,5-8-11,-1 1 1,0 0-1,1 0 0,-1 0 1,1 0-1,0 0 0,0 0 0,0 0 1,0 0-1,1 0 0,-1 0 1,1 0-1,0-1 0,0 1 1,0 0-1,0 0 0,2 3 0,-1-3 24,0 0-1,1-1 1,-1 1-1,1 0 0,0-1 1,-1 1-1,1-1 1,0 0-1,1 0 0,-1 0 1,0 0-1,1-1 1,-1 0-1,1 1 1,-1-1-1,6 1 0,34 2-463</inkml:trace>
  <inkml:trace contextRef="#ctx0" brushRef="#br0" timeOffset="1">592 19 12075,'1'1'55,"-1"0"0,0-1 0,0 1 0,1 0 0,-1-1 0,0 1 0,0 0 0,0 0 0,0-1 0,0 1 1,0 0-1,0 0 0,0-1 0,0 1 0,0 0 0,-1-1 0,1 1 0,0 0 0,0 0 0,-1-1 0,1 1 1,0-1-1,-1 1 0,1 0 0,-1-1 0,1 1 0,-1-1 0,1 1 0,-1-1 0,0 1 0,-24 26 240,17-18 48,-14 15 402,1 2 0,-20 31 0,33-44-621,0 0 0,1 1 1,1 1-1,0-1 0,1 1 1,-6 26-1,10-38-94,0 1-1,1 0 1,0-1 0,-1 1 0,1 0-1,1 0 1,-1-1 0,0 1-1,1 0 1,0-1 0,0 1 0,0-1-1,0 1 1,1-1 0,2 5-1,-3-6-10,1 0-1,-1-1 1,1 1-1,0 0 0,0 0 1,0-1-1,0 0 1,0 1-1,0-1 1,0 0-1,0 0 0,0 0 1,1 0-1,-1 0 1,0-1-1,1 1 1,-1 0-1,0-1 0,1 0 1,-1 0-1,1 0 1,-1 0-1,5-1 1,1 0 32,0 0 1,0-1 0,0 0 0,0-1 0,0 0-1,-1 0 1,1-1 0,-1 1 0,0-2 0,0 1-1,0-1 1,0 0 0,-1 0 0,0-1 0,0 0-1,-1 0 1,1-1 0,-1 1 0,-1-1 0,1 0-1,-1 0 1,0-1 0,-1 1 0,0-1 0,3-11-1,-3 11-56,-1 0 0,0 0 0,0 0-1,-1-1 1,0 1 0,-1 0 0,1-1 0,-2 1-1,1 0 1,-1-1 0,0 1 0,-1 0-1,0 0 1,-1 0 0,1 0 0,-1 0 0,-1 1-1,1-1 1,-1 1 0,-1 0 0,0 0-1,1 0 1,-2 1 0,1-1 0,-8-5 0,6 6 31,0 2 1,0-1 0,0 1 0,-1 0 0,1 0 0,-1 1 0,0 0 0,0 0 0,0 1 0,-1 0 0,1 0 0,0 1 0,-14 0 0,0 1-86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00.026"/>
    </inkml:context>
    <inkml:brush xml:id="br0">
      <inkml:brushProperty name="width" value="0.05" units="cm"/>
      <inkml:brushProperty name="height" value="0.05" units="cm"/>
    </inkml:brush>
  </inkml:definitions>
  <inkml:trace contextRef="#ctx0" brushRef="#br0">152 68 5041,'5'-17'2885,"-3"9"-1028,0 1 1,1 0 0,0 0 0,8-14 790,-13 34-2354,0 0 1,0 0-1,-1 0 0,-1 0 0,0-1 0,-7 14 0,1 2-136,-29 80 22,-57 180 302,95-286-465,0 1 0,0 0-1,1-1 1,-1 1 0,1 0-1,0 0 1,0 0-1,0-1 1,0 1 0,0 0-1,1 0 1,0 2 0,-1-4-2,0-1 0,1 1 0,-1-1 0,1 1 0,-1-1 0,0 1 0,1-1 0,-1 1 1,1-1-1,-1 0 0,1 1 0,-1-1 0,1 0 0,-1 1 0,1-1 0,-1 0 0,1 1 1,-1-1-1,1 0 0,0 0 0,0 0 0,1 0 25,0 1 0,0-1 0,0-1 0,0 1 1,0 0-1,0 0 0,0-1 0,0 1 0,2-2 0,69-24 887,41-14-494,-102 37-457,-1-1 1,0 0-1,0-1 0,0 0 0,-1-1 0,15-10 1,-24 15-40,-1 1 0,1 0 1,-1-1-1,0 1 0,0 0 1,1-1-1,-1 1 0,0-1 1,0 1-1,1 0 0,-1-1 1,0 1-1,0-1 0,0 1 1,0-1-1,0 1 0,1 0 1,-1-1-1,0 1 0,0-1 1,0 1-1,0-1 0,0 1 1,-1-1-1,1 1 0,0-1 1,0 1-1,0 0 0,0-1 1,0 1-1,-1-1 0,-9-13-1700,7 10 1769,-4-5-683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00.432"/>
    </inkml:context>
    <inkml:brush xml:id="br0">
      <inkml:brushProperty name="width" value="0.05" units="cm"/>
      <inkml:brushProperty name="height" value="0.05" units="cm"/>
    </inkml:brush>
  </inkml:definitions>
  <inkml:trace contextRef="#ctx0" brushRef="#br0">121 0 13219,'-1'1'180,"-1"0"-1,0 0 1,1 0 0,0 1 0,-1-1 0,1 0-1,0 0 1,-1 1 0,1-1 0,0 1 0,0-1 0,0 1-1,-1 3 1,-10 24 1032,-5 31-339,2 0 0,3 2 0,-4 63 0,8-65-663,2-1-367,4-28-1171,-9 38 0,9-62 856,2-6-65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1.357"/>
    </inkml:context>
    <inkml:brush xml:id="br0">
      <inkml:brushProperty name="width" value="0.05" units="cm"/>
      <inkml:brushProperty name="height" value="0.05" units="cm"/>
    </inkml:brush>
  </inkml:definitions>
  <inkml:trace contextRef="#ctx0" brushRef="#br0">429 145 13075,'3'-4'205,"-1"0"1,1 0 0,-1-1-1,0 1 1,-1 0 0,1-1-1,-1 1 1,1-1-1,-1 1 1,-1-1 0,1 0-1,-1 1 1,0-8 0,0 10-131,0 0 1,-1-1 0,1 1 0,-1 0 0,0 0 0,0 0 0,0-1-1,0 1 1,0 0 0,-1 0 0,1 1 0,0-1 0,-1 0-1,0 0 1,1 1 0,-1-1 0,0 0 0,0 1 0,0 0 0,0 0-1,0-1 1,0 1 0,0 0 0,0 0 0,0 1 0,-1-1 0,1 0-1,-4 0 1,-9-1 20,0 0-1,0 1 1,0 1 0,0 0-1,0 1 1,1 1-1,-1 0 1,0 1 0,-25 8-1,22-5-98,0 1 1,1 1-1,0 0 0,0 1 0,1 1 0,0 0 1,-19 18-1,27-21 0,1 0 0,1 1 0,-1 0 1,1 0-1,1 1 0,0-1 0,0 1 0,0 1 1,1-1-1,1 1 0,-5 16 0,7-22 1,0 1 0,0-1 1,0 0-1,1 1 0,0-1 0,0 0 0,0 1 1,0-1-1,1 1 0,-1-1 0,1 0 0,0 1 0,1-1 1,-1 0-1,1 0 0,0 0 0,0 0 0,0 0 0,0 0 1,1-1-1,-1 1 0,1-1 0,0 1 0,0-1 0,0 0 1,1 0-1,-1-1 0,8 5 0,-6-4 17,1-1 1,-1 0-1,1 0 0,0-1 0,0 1 1,0-1-1,0-1 0,0 1 0,0-1 0,0 0 1,0 0-1,0-1 0,0 0 0,0 0 1,0 0-1,0-1 0,-1 1 0,1-2 1,8-3-1,3-2 117,-1-1-1,0-1 1,-1 0 0,1-1-1,14-14 1,-18 13 25,0 1 0,-1-1 0,0-1 0,-1 0 0,0 0 0,-1-1 1,7-15-1,-14 24-88,0-1 0,0 1 0,0 0 0,-1-1 0,1 1 0,-1-1 1,-1 1-1,1-1 0,-1 0 0,-1-9 0,1 11-24,-1 0 1,0 0-1,0 0 0,-1 0 1,1 0-1,-1 0 0,0 1 0,0-1 1,-1 1-1,1-1 0,0 1 1,-1 0-1,0-1 0,0 1 1,-6-5-1,2 3-46,-1 1 0,1-1 0,0 1 0,-1 1 0,0-1 1,0 2-1,0-1 0,-14-2 0,16 3-139,0 1-1,0 1 1,-1-1 0,1 1-1,0 0 1,0 0 0,0 1-1,0-1 1,-1 1 0,1 1-1,0-1 1,-7 4-1,11-4 92,1-1-1,0 0 0,0 1 0,0 0 0,0-1 0,0 1 0,0-1 0,0 1 0,0 0 0,0 0 0,0 0 1,0 0-1,1 0 0,-1-1 0,0 1 0,1 0 0,-1 1 0,0-1 0,1 0 0,-1 0 0,1 0 0,0 0 0,-1 0 1,1 0-1,0 1 0,0-1 0,0 0 0,0 0 0,0 0 0,0 1 0,0-1 0,0 0 0,0 0 0,0 0 0,1 1 1,-1-1-1,0 0 0,1 0 0,-1 0 0,1 0 0,1 2 0,14 14-662</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1.728"/>
    </inkml:context>
    <inkml:brush xml:id="br0">
      <inkml:brushProperty name="width" value="0.05" units="cm"/>
      <inkml:brushProperty name="height" value="0.05" units="cm"/>
    </inkml:brush>
  </inkml:definitions>
  <inkml:trace contextRef="#ctx0" brushRef="#br0">1 0 14691,'-1'37'1200,"1"5"-888,1-5-152,2 5 129,2-2-289,-2-9 128,-1-3-72,3-11-184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8.853"/>
    </inkml:context>
    <inkml:brush xml:id="br0">
      <inkml:brushProperty name="width" value="0.05" units="cm"/>
      <inkml:brushProperty name="height" value="0.05" units="cm"/>
    </inkml:brush>
  </inkml:definitions>
  <inkml:trace contextRef="#ctx0" brushRef="#br0">1 320 13563,'0'0'17,"0"0"1,0 0 0,0 0-1,0 0 1,0 0-1,0 0 1,0 0-1,0 0 1,0 0-1,0 0 1,0-1 0,0 1-1,0 0 1,-1 0-1,1 0 1,0 0-1,0 0 1,0 0-1,0 0 1,0 0 0,0 0-1,0 0 1,0-1-1,0 1 1,0 0-1,0 0 1,0 0-1,0 0 1,0 0 0,0 0-1,0 0 1,0 0-1,0 0 1,0-1-1,0 1 1,0 0-1,0 0 1,0 0 0,0 0-1,0 0 1,1 0-1,-1 0 1,0 0-1,0 0 1,0 0-1,0 0 1,0-1-1,0 1 1,0 0 0,0 0-1,0 0 1,0 0-1,0 0 1,1 0-1,8-6 401,17-7-94,-21 10-95,40-19-80,-2-1 0,0-2-1,-2-3 1,-1-1 0,64-60 0,-82 62-1250,-18 21 504,1 0-1,0 0 0,0 0 0,0 1 1,9-7-1,-13 11 556,1 0 1,0-1 0,0 1 0,1 0-1,-1 1 1,0-1 0,0 0 0,0 1-1,1-1 1,-1 1 0,0 0 0,0-1-1,1 1 1,-1 0 0,0 1-1,0-1 1,1 0 0,-1 1 0,0-1-1,0 1 1,1-1 0,2 2 0,2 2 209,0 0 0,0 0-1,-1 1 1,1 0 0,-1 0 0,0 0 0,0 1 0,-1 0 0,0 0 0,0 0 0,0 1 0,-1-1 0,5 10 0,6 13 442,20 58 0,-31-74-486,22 68 463,-19-53-445,2-1-1,0 0 1,2 0-1,21 36 1,-32-62-142,1 0 1,0 1-1,0-1 0,0 0 1,-1 0-1,1 1 0,0-1 1,1 0-1,-1 0 0,0 0 1,0 0-1,0 0 0,1 0 1,-1 0-1,0-1 0,1 1 1,-1 0-1,0-1 0,1 1 1,-1-1-1,1 0 0,-1 1 1,1-1-1,-1 0 0,1 0 1,0 0-1,-1 0 0,3 0 1,-1-1-4,0-1 1,0 1-1,0-1 1,0 0-1,-1 1 1,1-1-1,-1-1 1,1 1-1,-1 0 1,0 0-1,0-1 1,4-4-1,44-68 53,-50 74-45,0 1 0,0 0 1,1-1-1,-1 1 0,0-1 0,1 1 1,-1 0-1,1-1 0,-1 1 0,1 0 1,-1-1-1,1 1 0,-1 0 1,1 0-1,-1 0 0,1-1 0,-1 1 1,1 0-1,-1 0 0,1 0 0,-1 0 1,1 0-1,-1 0 0,1 0 0,-1 0 1,1 0-1,-1 0 0,1 0 1,-1 0-1,1 0 0,0 1 0,-1-1 1,1 0-1,-1 0 0,0 0 0,1 1 1,-1-1-1,1 0 0,-1 1 1,1-1-1,-1 0 0,0 1 0,1-1 1,-1 1-1,0-1 0,1 1 0,-1-1 1,0 1-1,0-1 0,1 1 1,-1-1-1,0 1 0,0 0 0,10 28 185,6 86 192,-11-73-285,19 82 1,-24-123-96,4 10 14,-4-11-16,0 0-1,0 0 1,0 0 0,0 0-1,1 1 1,-1-1-1,0 0 1,0 0-1,0 0 1,0 0 0,0 0-1,0 0 1,0 0-1,0 0 1,0 0 0,1 1-1,-1-1 1,0 0-1,0 0 1,0 0-1,0 0 1,0 0 0,0 0-1,1 0 1,-1 0-1,0 0 1,0 0 0,0 0-1,0 0 1,0 0-1,0 0 1,1 0-1,-1 0 1,0 0 0,0 0-1,0 0 1,0 0-1,0 0 1,0 0-1,1 0 1,-1-1 0,0 1-1,0 0 1,0 0-1,0 0 1,0 0 0,0 0-1,0 0 1,0 0-1,1 0 1,-1 0-1,0-1 1,0 1 0,0 0-1,0 0 1,0 0-1,0 0 1,0 0-1,0 0 1,0-1 0,0 1-1,0 0 1,0 0-1,0 0 1,0 0 0,0 0-1,0-1 1,0 1-1,0 0 1,4-15-25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2.118"/>
    </inkml:context>
    <inkml:brush xml:id="br0">
      <inkml:brushProperty name="width" value="0.05" units="cm"/>
      <inkml:brushProperty name="height" value="0.05" units="cm"/>
    </inkml:brush>
  </inkml:definitions>
  <inkml:trace contextRef="#ctx0" brushRef="#br0">212 27 13915,'0'-2'74,"-1"0"1,1 1-1,-1-1 0,0 1 1,0-1-1,0 1 0,0 0 0,0-1 1,0 1-1,-1 0 0,1 0 1,0 0-1,0 0 0,-1 0 1,1 0-1,-1 0 0,1 0 1,-1 0-1,1 1 0,-4-2 0,3 2-7,-1-1-1,0 1 1,0 0-1,0 0 1,0 0-1,0 1 1,0-1-1,1 1 0,-1-1 1,0 1-1,-4 2 1,-2 1 80,0 0 0,0 1-1,1 1 1,-1 0 0,1 0 0,-10 9 0,10-7-27,0-1 0,0 2 0,1-1 0,0 1 0,1 0-1,0 0 1,1 1 0,-1 0 0,2 0 0,-7 18 0,11-27-102,0 0 0,0 0-1,0 0 1,0 0 0,0 1 0,0-1-1,0 0 1,0 0 0,0 0 0,0 0 0,1 1-1,-1-1 1,0 0 0,1 0 0,-1 0 0,1 0-1,0 0 1,-1 0 0,1 0 0,0 0-1,-1 0 1,1 0 0,0 0 0,0-1 0,0 1-1,0 0 1,0 0 0,0-1 0,0 1 0,0-1-1,0 1 1,0-1 0,0 1 0,0-1 0,0 0-1,1 1 1,-1-1 0,0 0 0,0 0-1,2 0 1,3 1 43,1-1 0,0 0 0,0 0 0,-1-1 0,14-2 0,-7 0-6,-1-1 0,1-1 0,-1 0 0,1 0 0,-1-2-1,-1 1 1,18-14 0,-1-2-118,40-41-1,-71 70-45,0 0 0,0 0-1,1 1 1,0-1 0,-1 9 0,0-2 25,0-2 74,1 0 1,0 0-1,1 0 0,0 0 1,1 0-1,0 0 0,1 0 1,1 0-1,0 0 0,0 0 1,1-1-1,0 1 0,1-1 1,1 1-1,7 13 0,-6-14 28,-1 0 0,0 1-1,0 0 1,-1 0 0,-1 1-1,3 12 1,-6-22 11,0 0-1,1 0 1,-1 0-1,-1 0 1,1 1-1,0-1 1,-1 0-1,1 0 1,-1 0-1,0 0 1,0 0-1,0 0 1,-1-1 0,1 1-1,-1 0 1,1-1-1,-1 1 1,0 0-1,0-1 1,0 0-1,0 0 1,0 1-1,-1-1 1,1-1-1,-1 1 1,1 0-1,-1 0 1,0-1 0,0 0-1,-3 2 1,-3 0 82,0 0 1,0-1-1,-1 0 1,1-1 0,0 0-1,-1 0 1,1-1-1,-1 0 1,-16-2 0,14 0-38,-1-1 1,1 0 0,0 0 0,0-1-1,0-1 1,-20-10 0,28 13-152,0-1-1,1 1 1,-1-1 0,1 0 0,0 0 0,0 0 0,0 0 0,0 0 0,0-1-1,1 0 1,-4-7 0,5 10 47,0-1 0,1 1 0,0-1 0,-1 0 0,1 1 1,0-1-1,0 0 0,0 1 0,0-1 0,0 0 0,0 1 0,0-1 0,0 0 0,1 1 0,-1-1 0,1 0 0,-1 1 0,1-1 0,0 1 1,0-1-1,-1 1 0,1 0 0,0-1 0,0 1 0,0 0 0,1-1 0,-1 1 0,0 0 0,0 0 0,1 0 0,-1 0 0,0 0 0,1 0 0,-1 1 1,3-2-1,33-13-440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2.507"/>
    </inkml:context>
    <inkml:brush xml:id="br0">
      <inkml:brushProperty name="width" value="0.05" units="cm"/>
      <inkml:brushProperty name="height" value="0.05" units="cm"/>
    </inkml:brush>
  </inkml:definitions>
  <inkml:trace contextRef="#ctx0" brushRef="#br0">1 33 16420,'4'-1'1456,"0"-1"-1008,0 2-280,5-4 792,3-2 977,-1 1-1793,2-2 120,4-1-24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2.920"/>
    </inkml:context>
    <inkml:brush xml:id="br0">
      <inkml:brushProperty name="width" value="0.05" units="cm"/>
      <inkml:brushProperty name="height" value="0.05" units="cm"/>
    </inkml:brush>
  </inkml:definitions>
  <inkml:trace contextRef="#ctx0" brushRef="#br0">0 56 15995,'6'-5'272,"0"-1"0,-1 1-1,2 1 1,-1-1 0,0 1-1,1 0 1,0 1 0,0-1-1,0 1 1,0 1-1,0-1 1,1 1 0,-1 0-1,1 1 1,0 0 0,-1 0-1,1 1 1,11 0 0,-16 1-244,0-1 0,0 0 0,0 1 0,0 0 0,0 0 0,0 0 0,0 0 0,-1 0 0,1 0 0,0 1 0,-1-1 0,1 1 0,-1 0 0,1 0 0,-1 0 0,0 0 0,0 0 0,0 1 0,0-1 0,0 0 0,0 1 0,-1 0 0,3 3 0,-3-2-28,0 0 0,0-1 0,-1 1 0,1 0 0,-1 0 0,0 0 0,1 0 0,-2 0 0,1 0 0,0 0 1,-1 0-1,0 0 0,0 0 0,0 0 0,-1-1 0,1 1 0,-3 4 0,-2 1 2,1 0 0,-1-1 1,-1 0-1,0 0 0,0 0 0,0-1 0,-1 0 0,-11 7 1,-27 27-132,45-41 117,1 1 1,0-1-1,0 0 1,0 0-1,-1 0 0,1 0 1,0 1-1,0-1 1,0 0-1,0 0 1,0 0-1,-1 1 1,1-1-1,0 0 1,0 0-1,0 0 1,0 1-1,0-1 1,0 0-1,0 0 1,0 1-1,0-1 1,0 0-1,0 0 0,0 1 1,0-1-1,0 0 1,0 0-1,0 1 1,0-1-1,0 0 1,0 0-1,0 0 1,1 1-1,-1-1 1,0 0-1,0 0 1,0 0-1,0 1 1,0-1-1,1 0 1,-1 0-1,0 0 0,0 1 1,0-1-1,1 0 1,-1 0-1,0 0 1,0 0-1,0 0 1,1 0-1,-1 0 1,0 0-1,0 0 1,1 1-1,-1-1 1,15 2-577,-14-2 555,43 2-1251,-17-1 330,32 4 0,-52-4 794,0 1 0,0-1 0,0 1 0,0 1 0,-1-1-1,1 1 1,-1 0 0,1 1 0,7 5 0,-12-8 154,-1 0 1,1 1-1,-1-1 0,0 0 0,0 1 1,0-1-1,1 0 0,-1 1 0,-1-1 1,1 1-1,0 0 0,0-1 1,0 1-1,-1 0 0,1 0 0,-1-1 1,0 1-1,1 0 0,-1 0 0,0 2 1,0-1 52,-1 1 0,0-1 1,1 1-1,-1-1 0,0 0 1,-1 0-1,1 1 0,0-1 1,-5 6-1,-2 3 354,-2-1 0,1 1 1,-21 17-1,28-27-325,-7 6 213,-56 48 1576,57-49-1588,0-1 0,-1-1 1,1 0-1,-1 0 1,-1-1-1,-10 4 0,19-7-285,0-1-1,-1 1 1,1-1-1,0 1 1,0-1-1,-1 0 0,1 0 1,-1 0-1,1 0 1,0 0-1,-1 0 1,1 0-1,0 0 1,-1 0-1,1 0 0,0-1 1,-1 1-1,1-1 1,0 1-1,0-1 1,-1 1-1,1-1 1,0 0-1,0 0 0,0 0 1,0 1-1,0-1 1,0 0-1,-1-2 1,1 1-33,0 0 0,0 0-1,0-1 1,0 1 0,1 0 0,0 0 0,-1-1 0,1 1 0,0 0 0,0-1 0,0 1 0,0 0 0,0-1-1,1 1 1,-1 0 0,1 0 0,1-4 0,8-17-322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3.248"/>
    </inkml:context>
    <inkml:brush xml:id="br0">
      <inkml:brushProperty name="width" value="0.05" units="cm"/>
      <inkml:brushProperty name="height" value="0.05" units="cm"/>
    </inkml:brush>
  </inkml:definitions>
  <inkml:trace contextRef="#ctx0" brushRef="#br0">328 198 10634,'-11'-6'-54,"1"0"-1,0-1 1,-12-11-1,15 12 510,-1 0 1,1 0-1,-1 1 0,-13-7 0,17 11-209,0-1 0,0 1 0,0 0 0,0 0 0,0 1 0,0-1 0,0 1 0,0 0-1,0 0 1,0 0 0,0 0 0,0 1 0,0 0 0,-6 2 0,-3 2 161,1 0 0,1 2 0,-1-1 0,1 1 0,0 1 0,1 0 0,0 1 1,0 0-1,1 0 0,0 1 0,-9 13 0,15-20-345,0 1 0,1 0 0,0 0 0,0 0 0,0 0 0,0 0 0,1 1 0,-1-1 0,0 5 0,2-7-47,0 0 0,0 0-1,0 0 1,0 0 0,0 0-1,0 0 1,1 0 0,-1 0-1,0 0 1,1 0 0,0 0-1,-1 0 1,1 0 0,0-1-1,0 1 1,0 0 0,0-1-1,1 1 1,-1 0-1,0-1 1,1 1 0,-1-1-1,4 3 1,1-1-10,0 1 0,1-1 1,-1 0-1,1 0 0,0-1 0,0 1 0,0-2 0,0 1 1,10 0-1,3 0-1,-1-1 1,29-2-1,-18-3 13,0-1-1,-1-1 0,0-1 1,0-2-1,0-1 0,-2-1 0,1-1 1,-1-2-1,36-24 0,-54 32 17,-1-1-1,0 1 1,0-1-1,0-1 0,-1 0 1,0 0-1,-1 0 1,11-18-1,-16 24-21,1-1 0,-1 0 0,0 0 0,0 0-1,0 0 1,0 0 0,0 0 0,-1 0 0,1-1 0,-1 1-1,0 0 1,0 0 0,0 0 0,0-1 0,-1 1-1,1 0 1,-1 0 0,0 0 0,0 0 0,0 0 0,0 0-1,-1 0 1,1 0 0,-1 1 0,0-1 0,1 0 0,-1 1-1,0-1 1,-1 1 0,1 0 0,0 0 0,-1 0-1,-3-3 1,-7-2-56,1 0-1,-1 1 0,0 0 0,-1 2 1,1-1-1,-1 1 0,0 1 0,0 1 1,-16-2-1,18 3-180,0 1-1,1 0 1,-1 0 0,0 1 0,1 1 0,-1 0 0,1 0-1,0 1 1,-15 6 0,24-8 142,0 0-1,0 0 1,1 0-1,-1 0 1,0 1-1,1-1 1,-1 0-1,1 1 1,0-1 0,0 1-1,-1-1 1,1 1-1,0 0 1,0-1-1,0 1 1,0 0-1,1 0 1,-1-1-1,0 1 1,1 0 0,-1 0-1,1 0 1,0 0-1,0 0 1,0 0-1,0 0 1,0 0-1,0 0 1,0 0-1,1 0 1,-1 0 0,1 0-1,-1 0 1,1-1-1,0 1 1,-1 0-1,1 0 1,0 0-1,0-1 1,1 1-1,-1-1 1,2 3 0,16 11-697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3.652"/>
    </inkml:context>
    <inkml:brush xml:id="br0">
      <inkml:brushProperty name="width" value="0.05" units="cm"/>
      <inkml:brushProperty name="height" value="0.05" units="cm"/>
    </inkml:brush>
  </inkml:definitions>
  <inkml:trace contextRef="#ctx0" brushRef="#br0">312 40 16363,'-15'1'101,"1"1"-1,-1 0 0,0 1 0,1 0 0,-1 1 1,1 1-1,0 0 0,1 1 0,-1 1 0,1 0 1,0 1-1,1 0 0,0 1 0,0 0 0,1 1 1,0 0-1,1 1 0,0 0 0,1 0 0,0 1 1,0 1-1,-9 19 0,15-26-77,0 0 0,0 0 0,1 0 0,0 0 0,0 0 1,1 0-1,0 1 0,0-1 0,0 1 0,1 9 0,0-13-9,0 0 0,1 0 0,-1-1 0,1 1 0,0 0 0,0 0 0,0-1 0,0 1 0,1-1 0,-1 1-1,1-1 1,-1 0 0,1 1 0,0-1 0,0 0 0,0 0 0,0 0 0,0 0 0,1-1 0,-1 1 0,0-1 0,1 1 0,-1-1 0,1 0 0,0 0 0,3 2 0,3-1 39,0 0 0,0-1 0,0 0 0,0 0 0,0-1 0,0 0 0,0 0 0,0-1 1,0 0-1,0-1 0,12-4 0,-4 1 146,-1-1 1,1 0 0,-1-1-1,30-19 1,-31 15 3,-1 0-1,0-1 1,0 0 0,-1-1-1,0 0 1,15-23 0,-23 28-94,0 1 0,-1-1 1,0 0-1,0-1 1,-1 1-1,5-16 0,-7 19-60,0 0-1,-1 0 0,1 0 0,-1 0 0,0 0 1,-1-1-1,1 1 0,-1 0 0,0 0 0,0 0 1,0 0-1,-4-7 0,3 7-60,-1 1 0,1 0-1,-1 1 1,0-1 0,0 0 0,0 1 0,-1 0-1,1-1 1,-1 1 0,0 1 0,0-1-1,0 1 1,0-1 0,0 1 0,0 0 0,-1 0-1,1 1 1,-1 0 0,1-1 0,-1 2-1,0-1 1,1 0 0,-1 1 0,-8 0 0,6 0-198,1 0 1,-1 1 0,1 0 0,-1 0-1,1 0 1,-1 1 0,1 0 0,0 0 0,-1 0-1,1 1 1,0 0 0,1 0 0,-1 1-1,1-1 1,-1 1 0,1 1 0,-6 5 0,3 5-458,8-5-168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3:14.659"/>
    </inkml:context>
    <inkml:brush xml:id="br0">
      <inkml:brushProperty name="width" value="0.05" units="cm"/>
      <inkml:brushProperty name="height" value="0.05" units="cm"/>
    </inkml:brush>
  </inkml:definitions>
  <inkml:trace contextRef="#ctx0" brushRef="#br0">276 127 12187,'5'-19'1081,"-2"11"-662,-1 0 0,0 0 0,0 0 0,-1-1 0,0 1 0,0-1 0,-1 1-1,-2-17 1,2 24-382,-1 0 0,1 0 0,-1 0 0,1 0 0,-1 0 0,1 0 0,-1 0 0,0 1 0,0-1 0,1 0-1,-1 0 1,0 0 0,0 1 0,0-1 0,0 1 0,0-1 0,0 1 0,0-1 0,0 1 0,0-1 0,0 1 0,0 0-1,0-1 1,0 1 0,0 0 0,-1 0 0,1 0 0,0 0 0,0 0 0,0 0 0,0 0 0,0 1 0,0-1 0,0 0 0,0 1-1,-2 0 1,-2 0 11,0 1 0,-1 0 0,1 0 0,0 1 0,1 0 0,-8 4 0,-8 12-31,0 0 1,0 1-1,2 1 0,1 1 1,1 0-1,0 1 0,2 1 1,1 0-1,-18 45 0,25-55-22,1 1-1,1 0 0,0 0 0,0 0 1,2 0-1,-2 28 0,4-39 5,0 0-1,0 0 0,1-1 1,-1 1-1,1 0 0,0 0 1,0-1-1,0 1 1,0 0-1,1-1 0,-1 1 1,1-1-1,0 0 1,0 1-1,0-1 0,0 0 1,1 0-1,-1-1 1,1 1-1,0 0 0,0-1 1,0 0-1,0 1 1,0-1-1,0 0 0,1-1 1,-1 1-1,1 0 0,-1-1 1,1 0-1,0 0 1,5 1-1,2-1 7,1 0 0,-1-1 0,1 0-1,-1-1 1,1 0 0,-1 0 0,1-2 0,-1 1 0,0-1 0,0-1 0,0 0-1,0-1 1,12-7 0,-12 6 28,0 0 0,0-1-1,-1-1 1,0 1 0,0-2 0,-1 1 0,0-2-1,-1 1 1,0-1 0,0 0 0,12-22-1,-18 27-18,0 0-1,0 0 0,0 0 0,-1 0 0,0 0 1,0 0-1,0 0 0,0-1 0,-1 1 0,0 0 0,0-1 1,-1 1-1,1 0 0,-1 0 0,-2-8 0,1 7-18,-1-1-1,0 1 1,0 0-1,-1 0 0,0 0 1,0 0-1,0 0 1,0 1-1,-1 0 1,0 0-1,-7-6 0,-7-3-280,-1 1 0,0 1 0,-28-12 0,18 9-127,14 5 103,13 1-68</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3.229"/>
    </inkml:context>
    <inkml:brush xml:id="br0">
      <inkml:brushProperty name="width" value="0.05" units="cm"/>
      <inkml:brushProperty name="height" value="0.05" units="cm"/>
    </inkml:brush>
  </inkml:definitions>
  <inkml:trace contextRef="#ctx0" brushRef="#br0">175 83 13603,'-149'-43'2760,"127"42"-1562,18 4-575,15 2-572,5-1-7,1 0 1,0-1-1,0-1 1,0-1 0,26-1-1,-5 0 2,781-22 243,-798 19-271,-20 2-5,-5-1 1,-34 0 27,-522-25-64,500 23-81,41 5-257,19-1 315,1 0 0,-1 0 0,0 0 0,0 0 0,0 0 0,0 1 0,0-1 0,1 0 0,-1 0 0,0 0 0,0 0 0,0 0 0,0 1 0,0-1 0,0 0 0,0 0 0,0 0 0,0 0 0,0 1 0,0-1 0,1 0 0,-1 0 0,0 0 0,0 0 0,0 1 0,0-1 0,0 0 0,0 0 0,-1 0 0,1 0 0,0 1 0,0-1 0,0 0 0,0 0 0,0 0 0,0 0 0,0 1 0,0-1 0,0 0 0,0 0 0,0 0 0,-1 0 0,1 0 0,0 0 0,0 1 0,0-1 0,0 0 0,0 0 0,0 0 0,-1 0 0,1 0 0,0 0 0,0 0 0,0 0 0,0 0 0,-1 0 0,1 0 0,0 0 0,0 0 0,-1 0 0,9 3-508,2-7-174</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4.362"/>
    </inkml:context>
    <inkml:brush xml:id="br0">
      <inkml:brushProperty name="width" value="0.05" units="cm"/>
      <inkml:brushProperty name="height" value="0.05" units="cm"/>
    </inkml:brush>
  </inkml:definitions>
  <inkml:trace contextRef="#ctx0" brushRef="#br0">1 158 15579,'4'-7'189,"0"0"-1,1 0 1,0 1-1,1-1 0,-1 1 1,1 0-1,0 1 1,1-1-1,-1 1 1,1 0-1,0 1 0,13-7 1,7-1 245,0 1 1,33-9-1,-38 13-209,0 0 0,1 2 1,0 0-1,0 1 0,25 0 0,-46 4-211,-1 0 0,0 0 1,0 0-1,1 0 0,-1 0 0,0 0 0,0 0 1,1 0-1,-1 1 0,0-1 0,0 0 0,0 1 1,1-1-1,-1 1 0,0-1 0,0 1 0,0 0 0,0-1 1,0 1-1,0 0 0,0 0 0,0 0 0,1 1 1,-2-1-10,0 1 1,0-1 0,0 1 0,0-1 0,0 1 0,-1-1-1,1 1 1,0-1 0,-1 1 0,1-1 0,-1 1 0,1-1-1,-1 0 1,0 1 0,0-1 0,1 0 0,-1 0 0,0 0 0,0 1-1,0-1 1,0 0 0,-2 1 0,-19 20 18,-29 22 1,-7 8 7,52-47-28,-76 81 38,75-77-47,1-1 1,-1 1-1,1 1 1,1-1-1,0 1 1,0 0-1,1 0 1,-5 17 0,9-25-14,-1-1 0,1 1 0,-1 0 0,1 0 0,0 0 0,0 0 0,0 0 0,0 0 0,0 0 0,1-1 0,-1 1 0,0 0 0,1 0 0,0 0 0,-1 0 0,1-1 0,0 1 0,0 0 0,0-1 0,0 1 0,1 1 0,0-1-27,0 0 1,0-1-1,1 0 0,-1 1 1,0-1-1,0 0 0,1 0 1,-1 0-1,0 0 0,1-1 1,-1 1-1,1-1 1,-1 1-1,3-1 0,7 0-47,0 0 0,-1-1 0,1-1-1,-1 1 1,0-2 0,12-3 0,56-24-209,10-14-72</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5.045"/>
    </inkml:context>
    <inkml:brush xml:id="br0">
      <inkml:brushProperty name="width" value="0.05" units="cm"/>
      <inkml:brushProperty name="height" value="0.05" units="cm"/>
    </inkml:brush>
  </inkml:definitions>
  <inkml:trace contextRef="#ctx0" brushRef="#br0">203 49 17052,'-11'7'388,"-20"11"453,-54 42 0,78-55-775,0 1 0,1 0 1,0 1-1,0 0 0,0 0 0,1 0 0,0 0 0,1 1 0,-1 0 0,1 0 0,1 0 0,-1 0 0,-1 10 0,4-15-49,1 0-1,-1 0 1,1 0 0,-1 0-1,1 0 1,0 0 0,1 0-1,-1 0 1,0 0 0,1 0 0,0 0-1,-1 0 1,1 0 0,0 0-1,1 0 1,-1-1 0,0 1-1,1 0 1,0-1 0,-1 1-1,1-1 1,0 0 0,0 1-1,0-1 1,1 0 0,-1 0-1,0 0 1,1-1 0,0 1 0,-1-1-1,1 1 1,0-1 0,0 0-1,-1 0 1,1 0 0,0 0-1,0 0 1,6 0 0,5 0-4,0 0 1,-1 0-1,1-2 1,0 1 0,0-2-1,-1 0 1,1 0-1,22-8 1,-6 0 23,-1-2 0,50-26 0,-54 23 37,0 0 0,33-29 0,-51 38-47,1 0 0,-2-1 0,1 0 0,-1 0 0,0 0 0,0-1 0,-1 0 0,0 0 0,-1 0 0,1-1 0,3-11 0,-8 18-19,1 0 0,0-1 0,-1 1 1,0 0-1,1-1 0,-1 1 0,0-1 1,0 1-1,0 0 0,-1-1 0,1 1 1,-1-1-1,1 1 0,-1 0 0,0-1 1,0 1-1,0 0 0,0 0 1,0 0-1,-3-4 0,2 4 3,0 0 0,0 0-1,-1 0 1,1 0 0,-1 0 0,0 1-1,1-1 1,-1 1 0,0-1 0,0 1-1,0 0 1,0 0 0,0 1 0,-4-1-1,3 0-49,-1 0-1,0 1 0,1-1 0,-1 1 0,1 1 0,-1-1 1,0 0-1,1 1 0,-1 0 0,1 0 0,0 1 0,-1-1 1,1 1-1,0 0 0,0 0 0,0 0 0,0 1 0,0-1 1,0 1-1,1 0 0,-5 4 0,7-5-31,0-1-1,0 1 1,0-1 0,1 1-1,-1 0 1,0 0 0,1-1-1,-1 1 1,1 0-1,-1 0 1,1-1 0,0 1-1,0 0 1,0 0 0,0 0-1,0 0 1,0-1 0,1 1-1,-1 0 1,0 0-1,1 0 1,0-1 0,-1 1-1,1 0 1,0-1 0,0 1-1,0-1 1,0 1-1,0-1 1,2 3 0,0 0-266,1-1 0,0 1 1,0-1-1,0 0 0,0 0 0,0 0 1,1 0-1,-1-1 0,9 4 0,1-2-246,0-1 0,0 0 0,1-1 0,-1 0-1,1-1 1,-1 0 0,0-2 0,1 0 0,-1 0-1,21-5 1,-20 2 607,-1 0-1,1 0 1,-1-2-1,1 0 1,-2 0-1,1-1 1,-1-1-1,0 0 1,19-17-1,-9 0 1949,-22 24-1840,0 0-1,0 0 1,-1 0 0,1 0-1,0 1 1,-1-1 0,1 0-1,-1 0 1,1 0 0,-1 0-1,1 0 1,-1 0-1,0 0 1,0-1 0,0 1-1,1 0 1,-1 0 0,0 0-1,0 0 1,0 0 0,0 0-1,-1 0 1,1 0 0,0 0-1,-1-2 1,0 2-54,0 0-1,-1 1 1,1-1 0,0 1 0,0 0-1,-1-1 1,1 1 0,0 0 0,0 0-1,-1 0 1,1 0 0,0 0 0,-1 0-1,1 0 1,0 0 0,-1 0 0,1 1-1,0-1 1,0 1 0,0-1 0,-1 1 0,1-1-1,0 1 1,0-1 0,-2 3 0,-30 18 542,23-14-483,1 2 1,0-1 0,0 1-1,1 0 1,1 1 0,-1 0 0,-7 14-1,12-19-97,0 1 0,0 0 1,1 0-1,-1 0 0,1 1 0,1-1 0,-1 1 0,1-1 0,0 1 0,0-1 0,1 1 0,0-1 0,0 1 1,1-1-1,1 10 0,-1-13-22,0 0-1,0 0 1,1 0 0,-1 0 0,0-1 0,1 1-1,0 0 1,0-1 0,0 1 0,0-1 0,0 1-1,0-1 1,1 0 0,-1 0 0,6 3 0,-2-2 5,0 0 0,0 0 0,0-1 1,1 0-1,-1 0 0,1 0 1,7 0-1,6 0 22,0 0 0,-1-2 1,1-1-1,25-3 0,-10-2 31,-1-2 0,0-1 0,-1-2 0,0-1-1,-1-2 1,-1-1 0,57-36 0,-74 42-15,0-1 1,21-19-1,-32 26-44,-1 1-1,1-1 0,0 0 1,-1 0-1,0 0 1,0-1-1,0 1 1,0 0-1,0-1 1,0 1-1,-1-1 0,0 0 1,0 1-1,0-1 1,0 0-1,-1 0 1,1-6-1,-1 8-6,0 0 0,-1 1 0,1-1 0,-1 0 0,1 1 0,-1-1 0,0 0 0,0 1 0,0-1 0,0 1 0,0-1 0,0 1 0,0-1 0,0 1 0,0 0 0,-1-1 0,1 1 0,0 0 0,-1 0 1,1 0-1,-1 0 0,0 0 0,1 1 0,-1-1 0,0 0 0,1 1 0,-3-1 0,-4-1 29,0 0-1,0 1 1,0 0 0,-12 1 0,4 0 23,0 1 1,1 1-1,-1 1 1,1 0-1,-27 9 1,34-9-42,1 0 0,-1 0 0,1 1 0,-1 0 0,1 0 0,1 1 1,-1-1-1,0 2 0,1-1 0,0 1 0,1 0 0,-8 9 0,12-13-17,-1-1 0,1 1 0,0-1 0,0 1 0,1 0 0,-1-1 0,0 1 0,0 0 0,1 0 0,-1 0 0,1-1 1,0 1-1,-1 0 0,1 0 0,0 0 0,0 0 0,0 0 0,1 0 0,-1 0 0,0-1 0,1 1 0,0 3 0,1-3-2,-1 0 1,1 0-1,-1 0 1,1 0-1,0 0 1,-1-1-1,1 1 1,0-1-1,0 1 0,0-1 1,0 0-1,1 0 1,-1 0-1,0 0 1,4 1-1,2 0 2,0 0 0,0-1-1,1 1 1,-1-2-1,1 1 1,-1-1 0,0 0-1,1-1 1,8-1-1,-13 1-9,-1 0-1,1 0 0,-1-1 0,0 1 0,0-1 0,1 0 0,-1 0 0,0 0 1,0 0-1,-1 0 0,1 0 0,0-1 0,-1 0 0,0 1 0,1-1 0,-1 0 1,0 0-1,0 0 0,-1 0 0,2-4 0,-2 5-62,0 0 0,-1 0 0,0 0 0,0 0 0,1 0 1,-1 0-1,0 0 0,-1-1 0,1 1 0,0 0 0,0 0 0,-1 0 0,1 0 0,-1 1 0,0-1 0,0 0 0,0 0 0,0 0 0,0 0 0,0 1 1,0-1-1,0 0 0,-1 1 0,1-1 0,-1 1 0,1 0 0,-1-1 0,1 1 0,-1 0 0,0 0 0,0 0 0,1 0 0,-1 0 0,0 0 0,-4 0 0,4 0-93,1 0 111,0 1 1,0-1-1,0 1 1,0-1-1,0 1 1,1-1-1,-1 1 1,0 0-1,0 0 1,0-1-1,0 1 1,-1 0-1,1 0 1,0 0-1,-1 0 1,1 4-621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5.555"/>
    </inkml:context>
    <inkml:brush xml:id="br0">
      <inkml:brushProperty name="width" value="0.05" units="cm"/>
      <inkml:brushProperty name="height" value="0.05" units="cm"/>
    </inkml:brush>
  </inkml:definitions>
  <inkml:trace contextRef="#ctx0" brushRef="#br0">336 66 14707,'15'-15'1469,"-11"12"-1188,0-1 0,-1 1 0,1-1 0,-1 1-1,0-1 1,0 0 0,-1 0 0,5-9 0,-7 13-244,1-1 0,-1 1 0,0 0 1,0 0-1,0-1 0,0 1 0,0 0 0,0 0 0,0-1 0,0 1 1,0 0-1,0 0 0,0-1 0,0 1 0,0 0 0,0 0 0,0-1 1,0 1-1,0 0 0,0 0 0,0 0 0,0-1 0,0 1 0,-1 0 1,1 0-1,0-1 0,0 1 0,0 0 0,0 0 0,0 0 0,-1 0 1,1-1-1,0 1 0,0 0 0,0 0 0,-1 0 0,1 0 1,0 0-1,0-1 0,-1 1 0,1 0 0,0 0 0,0 0 0,-1 0 1,-16 2 695,-21 11-344,37-12-324,-38 15 15,1 2-1,1 1 1,1 2-1,1 2 1,1 1-1,-31 29 0,60-48-72,0 0 0,0 0 0,1 0-1,0 1 1,0-1 0,-5 11 0,9-15-6,-1 0 0,0 0 0,1 0 1,0 0-1,-1 0 0,1 0 0,0 0 1,0 0-1,-1 0 0,1 0 0,0 0 1,0 1-1,0-1 0,0 0 0,0 0 0,1 0 1,-1 0-1,0 0 0,0 0 0,1 0 1,-1 0-1,1 0 0,-1 0 0,1 0 1,-1 0-1,1 0 0,0 0 0,-1 0 1,1 0-1,0-1 0,0 1 0,-1 0 0,1 0 1,0-1-1,0 1 0,0-1 0,0 1 1,0-1-1,0 1 0,0-1 0,0 1 1,0-1-1,0 0 0,0 0 0,1 1 1,1-1-1,9 2-87,0-1 0,0 0 0,1-1 0,-1-1 0,0 1 0,1-2 0,-1 0 1,15-4-1,11-5-1377,44-19 1,3-8-75,-56 23 566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59.335"/>
    </inkml:context>
    <inkml:brush xml:id="br0">
      <inkml:brushProperty name="width" value="0.05" units="cm"/>
      <inkml:brushProperty name="height" value="0.05" units="cm"/>
    </inkml:brush>
  </inkml:definitions>
  <inkml:trace contextRef="#ctx0" brushRef="#br0">237 214 15123,'7'-4'580,"-4"2"-503,0 1-1,0-1 1,0 0-1,0 0 1,-1 0-1,1 0 1,-1-1-1,0 1 1,1 0-1,-1-1 1,0 0-1,-1 0 1,1 1-1,0-1 1,-1 0-1,1 0 1,-1 0-1,2-6 1,-2 3 20,-1 0 1,1 0-1,-1 0 1,0 0-1,0 0 1,-1 0-1,0 1 1,0-1-1,0 0 0,-1 0 1,1 1-1,-1-1 1,-1 1-1,1-1 1,-1 1-1,0 0 1,0 0-1,0 0 0,-1 1 1,0-1-1,0 1 1,-8-7-1,9 8-45,-1 0-1,0 0 0,0 1 1,0-1-1,0 1 1,0 0-1,0 1 0,-1-1 1,1 0-1,0 1 1,-1 0-1,1 0 1,-1 1-1,0-1 0,1 1 1,-1 0-1,1 0 1,-1 1-1,0-1 0,1 1 1,-1 0-1,1 0 1,-1 1-1,1-1 0,0 1 1,-1 0-1,1 0 1,0 0-1,-4 4 0,-1 1-38,1 0 0,0 1 0,0 0 0,1 0-1,0 1 1,0 0 0,1 0 0,1 1-1,-1 0 1,2 0 0,-6 13 0,6-11-25,-1 1 0,2 0-1,0 0 1,1 0 0,0 0 0,1 0 0,0 1 0,1-1 0,2 14-1,-2-23-2,1-1-1,-1 0 1,1 0-1,0 0 0,0 1 1,0-1-1,0 0 0,1 0 1,-1-1-1,1 1 0,0 0 1,0 0-1,0-1 0,0 1 1,0-1-1,0 0 0,1 0 1,2 2-1,-1-2-30,-1 0-1,0-1 1,1 1 0,-1-1-1,1 0 1,0 0 0,-1 0-1,1-1 1,0 1 0,-1-1-1,1 0 1,0 0 0,0 0-1,-1 0 1,7-2 0,1-1-155,-1 0 1,0 0 0,0-1-1,0 0 1,0-1 0,11-7-1,53-41-1114,-30 20 755,-12 11-29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6.008"/>
    </inkml:context>
    <inkml:brush xml:id="br0">
      <inkml:brushProperty name="width" value="0.05" units="cm"/>
      <inkml:brushProperty name="height" value="0.05" units="cm"/>
    </inkml:brush>
  </inkml:definitions>
  <inkml:trace contextRef="#ctx0" brushRef="#br0">145 1 15435,'-4'1'193,"0"0"-1,1 1 0,-1-1 1,1 1-1,-1 0 0,1 0 1,0 1-1,0-1 0,0 0 1,0 1-1,0 0 0,-2 3 1,-30 42 969,21-27-617,6-10-333,0 0 1,1 1 0,0 0-1,-8 20 1,14-30-191,0 1 0,0-1 1,1 0-1,-1 1 0,0-1 1,1 1-1,0-1 0,-1 0 1,1 1-1,0-1 0,0 1 1,0-1-1,1 1 0,-1-1 1,1 0-1,-1 1 0,1-1 0,0 0 1,0 1-1,0-1 0,0 0 1,0 0-1,0 0 0,0 0 1,1 0-1,-1 0 0,1 0 1,0 0-1,0 0 0,-1-1 1,1 1-1,0-1 0,4 3 1,2-1 23,0 0 0,1 0 1,-1-1-1,1 0 1,0 0-1,-1-1 0,1 0 1,0 0-1,0-1 0,0 0 1,9-2-1,7-1 61,0-2-1,39-11 1,-43 10-10,39-19 1,-54 22-80,0 0 0,-1 0 0,1-1 0,-1 1 1,0-1-1,0-1 0,0 1 0,-1-1 0,1 1 0,6-12 1,-10 15-14,0-1 1,0 0 0,0 0-1,-1 1 1,1-1 0,0 0 0,-1 0-1,0 0 1,1 0 0,-1 0-1,0 0 1,0 0 0,0 0 0,0 0-1,0 0 1,-1 0 0,1 0 0,0 0-1,-2-2 1,0 0-1,1 1 0,-1 0 0,0-1 0,-1 1 0,1 0 0,0 1-1,-1-1 1,0 0 0,-4-3 0,-5-2-120,1 0 0,-1 1 0,-1 1 0,-17-8-1,19 10-398,0 0-1,-20-4 0,3 8-661,27 0 1124,0 0-1,0 1 1,0-1-1,0 0 0,0 1 1,0-1-1,0 0 1,1 1-1,-1 0 1,0-1-1,0 1 1,0-1-1,0 1 1,1 0-1,-1 0 1,0-1-1,1 1 1,-1 0-1,1 0 0,-2 1 1,-1 11-740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6.455"/>
    </inkml:context>
    <inkml:brush xml:id="br0">
      <inkml:brushProperty name="width" value="0.05" units="cm"/>
      <inkml:brushProperty name="height" value="0.05" units="cm"/>
    </inkml:brush>
  </inkml:definitions>
  <inkml:trace contextRef="#ctx0" brushRef="#br0">0 9 15267,'12'2'1753,"8"1"-1113,20-5-216,10 1 728,13-2-320,4 0-96,6 1-367,-1 0-233,-10 2-561,-9 0-287,-25 1-992,-12 0 1336,-17 4-264,-12-1-296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6.844"/>
    </inkml:context>
    <inkml:brush xml:id="br0">
      <inkml:brushProperty name="width" value="0.05" units="cm"/>
      <inkml:brushProperty name="height" value="0.05" units="cm"/>
    </inkml:brush>
  </inkml:definitions>
  <inkml:trace contextRef="#ctx0" brushRef="#br0">1 42 14859,'20'6'1432,"14"-8"-879,4 0-209,10-4 384,5-1-336,0-3-24,-5 0-104,-5 0-152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7.247"/>
    </inkml:context>
    <inkml:brush xml:id="br0">
      <inkml:brushProperty name="width" value="0.05" units="cm"/>
      <inkml:brushProperty name="height" value="0.05" units="cm"/>
    </inkml:brush>
  </inkml:definitions>
  <inkml:trace contextRef="#ctx0" brushRef="#br0">27 1 16932,'2'2'134,"-1"1"0,0 0 0,0 0 0,0 0 0,0 0 0,-1 0 0,1 0 1,-1 0-1,1 0 0,-1 0 0,0 4 0,-5 38 23,3-25 185,-9 81 119,-7 118-327,18-215-111,0 0-1,0 0 1,1 0 0,-1 0-1,1-1 1,0 1 0,0 0-1,0 0 1,0-1 0,1 1-1,-1-1 1,1 1 0,3 4-1,-3-6 12,0 0 1,0-1-1,0 1 0,0 0 0,0-1 0,0 0 0,1 1 0,-1-1 0,0 0 0,1 0 0,-1 0 1,1 0-1,-1-1 0,1 1 0,-1-1 0,1 1 0,0-1 0,-1 0 0,1 0 0,3-1 0,6 0 75,0-1-1,-1-1 1,1 0-1,-1-1 0,0 0 1,0 0-1,0-1 1,0-1-1,-1 0 0,15-11 1,1-3 166,-1-1 0,35-37 0,-42 39-375,-1 0 1,-1-1-1,-1-1 0,-1 0 0,0-1 0,17-41 0,-30 62 26,-1 0-1,1 0 1,-1 0-1,1 0 1,-1 0-1,1-1 1,-1 1 0,0 0-1,1 0 1,-1 0-1,0-1 1,0 1-1,0 0 1,0 0-1,0-1 1,-1 1-1,1 0 1,0 0-1,0-1 1,-1 1-1,1 0 1,-1-1-1,0 1 40,1 1 0,0 0 0,-1 0 0,1 0-1,0 0 1,-1 0 0,1 0 0,-1 0 0,1 0 0,0 0-1,-1 0 1,1 0 0,0 0 0,-1 0 0,1 0 0,0 0-1,-1 0 1,1 0 0,0 0 0,-1 1 0,1-1-1,0 0 1,-1 0 0,0 1 0,-13 12-417,-3 12-271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7.720"/>
    </inkml:context>
    <inkml:brush xml:id="br0">
      <inkml:brushProperty name="width" value="0.05" units="cm"/>
      <inkml:brushProperty name="height" value="0.05" units="cm"/>
    </inkml:brush>
  </inkml:definitions>
  <inkml:trace contextRef="#ctx0" brushRef="#br0">1 86 13435,'0'2'122,"0"0"0,0 0 0,1-1 1,-1 1-1,1 0 0,-1-1 0,1 1 0,0 0 0,0-1 1,-1 1-1,1-1 0,0 1 0,0-1 0,1 0 0,-1 1 1,0-1-1,0 0 0,1 0 0,-1 0 0,1 0 0,-1 0 1,1 0-1,-1 0 0,1 0 0,-1 0 0,1-1 0,0 1 1,-1-1-1,4 1 0,7 2 465,1-1 1,0 0-1,15 0 0,0 0 220,-9 0-368,-12-1-347,0-1-1,0 1 0,1 0 0,-1 0 0,0 1 0,0 0 0,0 1 1,-1-1-1,1 1 0,10 7 0,-16-10-93,-1 1 1,1 0-1,-1 0 0,1-1 0,-1 1 1,1 0-1,-1 0 0,1 0 0,-1 0 1,0 0-1,0 0 0,0-1 0,1 1 1,-1 0-1,0 0 0,0 0 1,0 0-1,0 0 0,0 0 0,-1 0 1,1 0-1,0 0 0,0 0 0,-1 0 1,1 0-1,0-1 0,-1 1 1,1 0-1,-1 0 0,1 0 0,-1-1 1,0 2-1,0-1 3,1 0 0,-1 0 1,0 0-1,0 0 0,0 0 0,1 0 0,-1-1 1,0 1-1,0 0 0,0 0 0,0-1 0,0 1 1,0-1-1,-1 1 0,1-1 0,0 1 1,0-1-1,0 0 0,0 0 0,-1 1 0,1-1 1,0 0-1,0 0 0,-2 0 0,3-1 3,0 1-1,-1 0 1,1-1-1,0 1 1,-1 0-1,1-1 1,0 1-1,0-1 1,-1 1-1,1-1 1,0 1-1,0 0 1,0-1-1,0 1 1,0-1-1,0 1 1,0-1-1,0 1 1,0-1-1,0 1 1,0-1-1,0 1 1,0-1-1,0 1 1,0-1-1,0 1 1,0 0 0,1-1-1,-1 1 1,0-1-1,0 1 1,1-1-1,6-16 79,14-22 106,2 0 0,28-36 0,-35 59-88,-15 16-97,-1-1-1,1 1 1,-1 0-1,1 0 1,-1 0-1,1 0 0,-1 0 1,1 0-1,0 0 1,-1 0-1,1 0 1,-1 0-1,1 0 0,-1 0 1,1 0-1,-1 0 1,1 1-1,-1-1 1,1 0-1,-1 0 1,1 1-1,-1-1 0,1 0 1,-1 1-1,1-1 1,-1 0-1,0 1 1,1-1-1,-1 0 0,1 1 1,-1-1-1,0 1 1,0-1-1,1 1 1,-1-1-1,0 2 0,4 4-5,1 0 0,-1-1 0,1 1 0,0-1-1,0 0 1,0 0 0,1-1 0,-1 0-1,1 0 1,11 6 0,-7-5-2,1-1 0,0 0 0,0 0 0,0-1 0,0-1-1,14 2 1,-7-2 2,1-2 1,-1 0-1,1 0 0,-1-2 0,0 0 0,0-2 0,0 0 0,22-8 0,-34 10 2,0 0 0,-1-1-1,1 0 1,-1 0 0,9-7 0,-13 9-2,0 1 0,0-1 0,0 0 0,0 0 0,0 1 0,0-1 0,-1 0 0,1 0 0,0 0 0,-1 0 0,1 0 0,0 0 0,-1 0 0,1 0 0,-1 0 0,0-1 0,1 1 0,-1 0 0,0 0 0,0 0 0,1 0 0,-1-1 0,0 1 0,0 0 0,0 0 0,-1 0 0,1-1 0,0 1-1,0 0 1,-1 0 0,1 0 0,0 0 0,-1 0 0,1 0 0,-1 0 0,-1-2 0,1 2-3,-1-1-1,0 1 0,0 0 1,0 0-1,0 0 0,0 0 0,0 0 1,0 0-1,0 0 0,-1 1 1,1-1-1,0 1 0,0-1 1,-1 1-1,1 0 0,0 0 0,0 0 1,-1 0-1,1 1 0,-4 0 1,-46 11-64,40-7 60,1-1 1,0 1 0,0 1 0,0 0 0,-17 13-1,23-15 10,-1 1 0,1 0 0,0 0 0,0 0-1,1 0 1,0 1 0,-1-1 0,2 1 0,-1 0 0,1 1 0,-4 7-1,7-12-8,-1-1-1,1 1 0,-1-1 0,1 1 0,0-1 1,0 1-1,0-1 0,-1 1 0,2-1 0,-1 1 1,0-1-1,0 1 0,0-1 0,1 1 0,-1-1 1,0 1-1,1-1 0,0 1 0,-1-1 0,1 1 1,0-1-1,0 0 0,1 2 0,0-1-50,1 0-1,-1 0 0,1 0 1,-1 0-1,1-1 1,0 0-1,-1 1 0,1-1 1,0 0-1,0 0 1,4 1-1,5 0-132,0-1-1,0 0 1,0 0-1,24-2 1,16-8-125,3-6-90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8.211"/>
    </inkml:context>
    <inkml:brush xml:id="br0">
      <inkml:brushProperty name="width" value="0.05" units="cm"/>
      <inkml:brushProperty name="height" value="0.05" units="cm"/>
    </inkml:brush>
  </inkml:definitions>
  <inkml:trace contextRef="#ctx0" brushRef="#br0">104 57 15115,'-16'11'857,"1"0"-469,1 1-1,-18 17 0,29-27-324,1 1-1,0-1 0,-1 1 0,1 0 0,0 0 1,1-1-1,-1 1 0,0 0 0,1 0 1,0 1-1,-1-1 0,1 0 0,1 0 0,-1 1 1,0-1-1,1 0 0,0 1 0,-1-1 0,2 5 1,-1-7-41,0 0 1,1 0 0,-1 1 0,1-1 0,-1 0-1,1 0 1,-1 0 0,1 0 0,0 0 0,-1 0-1,1 0 1,0 0 0,0 0 0,0 0 0,0-1-1,0 1 1,0 0 0,0-1 0,1 2 0,2-1 0,-1 1 1,1-1 0,-1 0 0,1 0-1,-1 0 1,7 0 0,1-1-13,1 1-1,-1-2 1,16-2 0,-14 1-9,0-2 1,-1 1-1,1-1 1,-1-1-1,0-1 1,0 1-1,-1-2 0,0 0 1,0 0-1,0-1 1,-1 0-1,0-1 1,-1 0-1,0 0 0,0-1 1,-1 0-1,0-1 1,-1 0-1,0 0 1,-1-1-1,6-13 0,-11 24-5,-1-1 0,1 1 0,-1-1 0,0 1 0,1-1-1,-1 1 1,0-1 0,0 1 0,0-1 0,0 0-1,-1-1 1,1 3 2,0-1-1,0 1 0,0 0 0,0-1 0,0 1 1,-1 0-1,1-1 0,0 1 0,0 0 0,0-1 1,-1 1-1,1 0 0,0 0 0,0-1 0,-1 1 1,1 0-1,0 0 0,-1 0 0,1-1 0,0 1 1,-1 0-1,1 0 0,0 0 0,-1 0 0,1 0 1,-1 0-1,1 0 0,-1-1 0,-1 2-4,0-1 0,-1 1 0,1-1 0,0 1 0,0 0 0,0 0 0,0 0 0,0 0 0,0 0 0,0 0 0,0 0 0,0 1 0,-2 2 0,-5 5-3,0 0 0,1 1 0,1 0 0,0 0 0,-12 21 0,15-23 24,0 1 1,0-1-1,1 1 1,0-1-1,1 1 1,0 0-1,0 0 1,0 18-1,2-24 4,0 0 0,1 1 0,-1-1 0,1 0 0,-1 1 0,1-1 0,1 0 0,-1 0 0,0 0 0,1 0 0,-1 0 0,1 0 0,0 0 0,0 0 0,0-1 0,0 1 0,3 2 0,0-1 28,0-1-1,0 1 1,0-1 0,0 0 0,1 0 0,-1-1 0,1 0-1,-1 0 1,8 2 0,-1-2 52,1 0 0,-1 0-1,1-1 1,-1 0 0,1-2 0,-1 1 0,1-1-1,21-5 1,-23 2 7,1 0 0,-1 0 0,18-10 0,-26 13-99,0-1 0,-1 0 0,1 1 0,0-1 0,-1 0 0,1-1 0,-1 1 0,1 0 0,-1-1 0,0 1 0,0-1 0,0 1 0,-1-1 0,1 0-1,-1 0 1,1 0 0,-1 0 0,1-3 0,-2 5-9,0 1 0,0-1 0,1 1 0,-1 0-1,0-1 1,0 1 0,0 0 0,0-1 0,0 1 0,0 0-1,0-1 1,0 1 0,0 0 0,-1-1 0,1 1 0,0-1 0,0 1-1,0 0 1,0-1 0,0 1 0,-1 0 0,1 0 0,0-1-1,0 1 1,0 0 0,-1-1 0,1 1 0,0 0 0,0 0 0,-1-1-1,1 1 1,-1 0 0,-11 3-56,9-2 45,0 1 1,1 0 0,-1-1-1,0 2 1,1-1 0,-5 4-1,7-5 13,-1 0 0,0 0 0,0-1 0,1 1-1,-1 0 1,1 0 0,-1 0 0,1 0 0,-1 0 0,1 0-1,-1 0 1,1 0 0,0 0 0,0 0 0,-1 0 0,1 0-1,0 0 1,0 1 0,0-1 0,0 0 0,0 0 0,0 0 0,1 0-1,-1 0 1,0 0 0,1 0 0,-1 0 0,0 0 0,1 0-1,-1 0 1,1 0 0,-1 0 0,1 0 0,0 0 0,0-1-1,-1 1 1,1 0 0,0 0 0,0-1 0,0 1 0,-1 0 0,1-1-1,0 1 1,0-1 0,0 1 0,2 0 0,1 0-21,1 1-1,0-1 1,0 0 0,0 0-1,0-1 1,0 1 0,0-1 0,10-1-1,-6-1 40,0 0 0,1 0 0,-1-1-1,0 0 1,0-1 0,0 0 0,-1 0 0,0-1-1,1 0 1,-2 0 0,1-1 0,-1 0-1,1-1 1,-2 1 0,1-1 0,-1-1-1,0 1 1,9-16 0,11-29-31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8.660"/>
    </inkml:context>
    <inkml:brush xml:id="br0">
      <inkml:brushProperty name="width" value="0.05" units="cm"/>
      <inkml:brushProperty name="height" value="0.05" units="cm"/>
    </inkml:brush>
  </inkml:definitions>
  <inkml:trace contextRef="#ctx0" brushRef="#br0">106 1 14715,'-19'43'335,"1"2"0,3 1 0,1 0 1,3 1-1,1 0 0,3 0 0,1 1 0,3 0 0,2 0 0,5 55 0,-4-102-373,0 2-38,0 0 1,0 0-1,1-1 0,-1 1 0,1 0 0,-1 0 0,1 0 0,0-1 1,0 1-1,0 0 0,2 2 0,-2-8-61,-1 0-1,1-1 1,0 1-1,-1 0 1,0 0-1,0-1 1,0 1 0,0-6-1,-1 5-3,0-30-294,-7-36-1,4 43 992,2 0 0,0-51 0,3 76-474,-1 0 1,0-1-1,0 1 1,1 0-1,-1 0 0,1 0 1,-1 0-1,1 0 1,0 0-1,0 0 1,0 0-1,0 0 1,0 0-1,0 1 1,1-1-1,1-2 1,-2 3-22,1 0 0,-1 1 1,1-1-1,-1 0 1,1 1-1,0-1 0,-1 1 1,1-1-1,0 1 1,-1 0-1,1 0 0,0 0 1,-1 0-1,1 0 0,0 0 1,0 0-1,-1 0 1,1 1-1,-1-1 0,1 1 1,2 0-1,42 17 449,-32-12-635,0-1-1,29 8 1,-20-13 5,-8-11-42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9.063"/>
    </inkml:context>
    <inkml:brush xml:id="br0">
      <inkml:brushProperty name="width" value="0.05" units="cm"/>
      <inkml:brushProperty name="height" value="0.05" units="cm"/>
    </inkml:brush>
  </inkml:definitions>
  <inkml:trace contextRef="#ctx0" brushRef="#br0">0 0 15163,'0'0'1241,"4"6"-1001,11 7-424,6 2 1904,8 4-1416,4 3-24,20-2 24</inkml:trace>
  <inkml:trace contextRef="#ctx0" brushRef="#br0" timeOffset="1">654 503 15523,'-9'37'1361,"-2"-8"-977,-1-2-160,9-1 384,3-4-48,12-9-480,4-5-288,4-8 192,1-3-104,-4-10-64</inkml:trace>
  <inkml:trace contextRef="#ctx0" brushRef="#br0" timeOffset="2">723 161 15811,'-2'10'1209,"1"8"-985,5 4-80,15 5 160,4 5-360,9-1-56,10 2 88,8-3-80,0-1-120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9.451"/>
    </inkml:context>
    <inkml:brush xml:id="br0">
      <inkml:brushProperty name="width" value="0.05" units="cm"/>
      <inkml:brushProperty name="height" value="0.05" units="cm"/>
    </inkml:brush>
  </inkml:definitions>
  <inkml:trace contextRef="#ctx0" brushRef="#br0">194 4 15955,'-23'4'1020,"3"0"-185,-31 9 0,44-11-700,1 1 1,0-1-1,0 1 1,0 1-1,1-1 1,-1 1-1,1 0 1,-10 9-1,14-12-116,0 0 0,0 0 0,0 0 0,0 0-1,0 0 1,0 0 0,0 0 0,1 1 0,-1-1 0,0 0 0,1 1-1,-1-1 1,1 1 0,-1-1 0,1 0 0,0 1 0,0-1-1,0 1 1,-1-1 0,1 1 0,1-1 0,-1 2 0,1-1-15,-1 0 0,1 0 1,0-1-1,0 1 0,0-1 1,0 1-1,0-1 0,1 1 1,-1-1-1,0 0 0,1 1 1,-1-1-1,1 0 0,-1 0 1,3 1-1,8 4-90,0-1 1,0 0-1,1 0 0,14 2 0,-13-3-46,-9-3 47,0 1 0,0 0 1,-1 0-1,1 0 0,5 3 1,-10-4 67,1-1 0,-1 0 0,1 1 0,-1-1 0,1 0 0,-1 1 0,0-1 0,1 1 1,-1-1-1,0 1 0,1-1 0,-1 1 0,0-1 0,0 1 0,1-1 0,-1 1 0,0-1 1,0 1-1,0 0 0,0-1 0,0 2 0,0-1 4,0 0-1,-1-1 1,1 1 0,0 0-1,-1 0 1,1 0-1,-1 0 1,1-1 0,-1 1-1,0 0 1,1 0 0,-1-1-1,0 1 1,0 0-1,1-1 1,-1 1 0,-1 0-1,-17 10 90,1-2 0,-2 0 0,1-1 0,-1 0 0,0-2 0,-28 5 0,46-12-24,6-2-113,7-5-172,16-8-187,-1 0 1,-1-2-1,0 0 1,-2-2-1,0-1 1,35-42-1,-3-4-207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9.837"/>
    </inkml:context>
    <inkml:brush xml:id="br0">
      <inkml:brushProperty name="width" value="0.05" units="cm"/>
      <inkml:brushProperty name="height" value="0.05" units="cm"/>
    </inkml:brush>
  </inkml:definitions>
  <inkml:trace contextRef="#ctx0" brushRef="#br0">81 8 16532,'-2'-7'1130,"-3"12"-716,-5 20-130,5-3-65,1 1-1,1 0 1,1-1-1,1 1 1,2 33 0,22 117-347,-1 1-1606,-22-172 1634,1 0 0,-1 0 0,0 0-1,0 0 1,0 0 0,-1 0 0,1 0-1,0 0 1,-1 0 0,1 0-1,-1 0 1,1 0 0,-1-1 0,0 1-1,0 0 1,0 0 0,0-1 0,0 1-1,-3 2 1,4-4 50,-1 1 0,1-1 0,-1 0 0,1 0 0,-1 1 0,1-1 0,-1 0 0,0 0 1,1 0-1,-1 0 0,1 0 0,-1 0 0,0 0 0,1 0 0,-1 0 0,1 0 0,-1 0 0,0 0 0,1-1 0,-1 1 0,1 0 0,-1 0 0,0-1 0,-1 0-12,0 0 0,0-1-1,0 1 1,1-1-1,-1 0 1,0 1-1,1-1 1,-3-4-1,-3-5 153,0 0 0,1-1 0,1 0-1,0 0 1,1-1 0,0 0 0,1 1-1,0-1 1,1 0 0,-1-19 0,2 22 120,1-1 0,0 1 0,1 0 0,0 0 0,0 0 0,1 0 0,1 0 0,-1 0 0,2 0 0,-1 1 0,1-1 0,1 1 0,0 0 0,6-9 1,-9 15-145,1 1 0,0-1 0,0 0 0,0 1 0,0-1 0,0 1 0,0 0 0,0 0 0,1 0 0,-1 1 0,1-1 0,0 1 0,-1 0 1,1 0-1,0 0 0,0 0 0,-1 1 0,9-1 0,2 1 12,1 2 1,-1-1-1,25 8 1,-5-2-21,18-1-32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3:00.062"/>
    </inkml:context>
    <inkml:brush xml:id="br0">
      <inkml:brushProperty name="width" value="0.05" units="cm"/>
      <inkml:brushProperty name="height" value="0.05" units="cm"/>
    </inkml:brush>
  </inkml:definitions>
  <inkml:trace contextRef="#ctx0" brushRef="#br0">12 82 14955,'-2'-15'1347,"-1"24"-698,-2 27-131,4-29-436,0 41 139,1-45-219,0 0-1,1 0 1,-1 0-1,1-1 0,0 1 1,-1 0-1,1 0 0,0 0 1,1-1-1,-1 1 1,0-1-1,1 1 0,2 3 1,-3-5-1,0 0 1,0-1-1,1 1 1,-1-1-1,0 1 1,0-1-1,0 1 1,0-1-1,0 1 1,1-1-1,-1 0 1,0 0-1,0 0 1,1 0-1,-1 0 1,0 0-1,0 0 1,1 0-1,-1 0 1,0 0-1,0-1 1,0 1-1,1 0 1,0-1-1,31-16 7,-21 10-9,-7 5 0,-1-1 0,2 0 0,-1 1 0,0 0 0,0 0 0,1 1 0,-1 0 0,1 0 0,0 0 0,-1 0 0,1 1 1,0 0-1,-1 0 0,1 0 0,-1 1 0,7 1 0,-11-1 6,0-1 1,-1 0 0,1 0-1,0 1 1,0-1-1,0 0 1,0 0 0,0 0-1,-1 0 1,1 0-1,0 0 1,0 0 0,0 0-1,0 0 1,0-1-1,-1 1 1,1 0 0,0 0-1,0-1 1,0 1-1,-1-1 1,1 1 0,0-1-1,-1 1 1,1-1-1,0 1 1,-1-1 0,1 1-1,0-1 1,-1 0 0,1 1-1,-1-1 1,1 0-1,-1 0 1,0 1 0,1-1-1,-1 0 1,0 0-1,0 0 1,1 1 0,-1-1-1,0 0 1,0 0-1,0-1 1,1-7 98,0 1 0,0 0-1,-2-16 1,0 11-15,2-42 478,-1 54-564,0 1-1,0 0 1,0 0 0,0 0 0,0 0 0,0 0 0,0 0-1,0 0 1,0 0 0,0 0 0,0 0 0,0 0 0,0-1-1,0 1 1,1 0 0,-1 0 0,0 0 0,0 0 0,0 0-1,0 0 1,0 0 0,0 0 0,0 0 0,0 0 0,0 0-1,0 0 1,1 0 0,-1 0 0,0 0 0,0 0 0,0 0 0,0 0-1,0 0 1,0 0 0,0 0 0,0 0 0,0 0 0,0 0-1,1 0 1,-1 0 0,0 0 0,0 0 0,0 0 0,0 1-1,0-1 1,0 0 0,0 0 0,0 0 0,0 0 0,0 0-1,0 0 1,0 0 0,0 0 0,0 0 0,1 0 0,-1 0-1,0 0 1,0 1 0,8 8 42,7 13-51,-14-22 9,16 26-42,1-2 0,1 0 0,1-1-1,43 38 1,-60-59 33,0 1 1,1-1-1,-1 0 1,1 1-1,-1-2 0,1 1 1,0 0-1,-1-1 0,1 1 1,0-1-1,0 0 0,0-1 1,0 1-1,0-1 1,0 0-1,0 1 0,0-2 1,0 1-1,6-1 0,-6-1 2,0 1 0,0-1 0,0 0-1,0 0 1,0 0 0,0 0 0,-1-1-1,1 0 1,-1 1 0,0-1 0,1 0-1,-2-1 1,1 1 0,0-1-1,-1 1 1,1-1 0,3-7 0,2-12-2,-6 18-2,-1 1-1,1-1 1,-1 1-1,1-1 1,0 1-1,1 0 1,4-6-1,-5 13-3,0 1-1,-1 0 1,1 0-1,-1 0 0,0 0 1,0 1-1,1 6 1,0-1-13,-1-5 6,9 31-67,-9-35 82,-1 0-1,0 0 1,1 0-1,-1 0 0,1 0 1,-1 0-1,1 0 1,-1 0-1,1 0 0,0 0 1,0 0-1,-1 0 1,1 0-1,0-1 0,0 1 1,0 0-1,0 0 1,0-1-1,0 1 1,0-1-1,0 1 0,0-1 1,0 1-1,0-1 1,2 1-1,-1-2 2,-1 1 0,1-1-1,-1 0 1,1 1 0,-1-1 0,1 0 0,-1 0 0,0 0-1,1 0 1,-1 0 0,0 0 0,0-1 0,1 1 0,-1 0-1,0 0 1,0-1 0,1-1 0,17-33 2,-11 21 3,-2 3 2,-2 4 5,0 1 1,1-1-1,-1 1 1,1 0-1,1 1 1,6-8 0,-11 13-9,1 0 0,-1 0 0,1 0 0,-1 0 0,1 1 0,-1-1 0,1 0 0,-1 1 0,1-1 0,0 1 0,-1-1 0,1 1 0,0 0 0,0 0 0,-1 0 0,1 0 0,0 0 0,0 0 0,-1 0 0,1 0 0,0 1 0,-1-1 0,1 1 0,0-1 1,-1 1-1,1 0 0,-1 0 0,1-1 0,-1 1 0,1 0 0,-1 0 0,0 1 0,1-1 0,-1 0 0,2 3 0,42 44-1,-34-34 11,1-1 0,0-1 1,21 17-1,-31-28-16,-1 1-1,1-1 0,-1 0 1,1 0-1,0 0 0,0 0 1,0-1-1,0 1 0,-1 0 1,1-1-1,0 1 0,0-1 1,0 0-1,0 0 0,0 1 1,0-1-1,0-1 0,0 1 1,0 0-1,0 0 0,0-1 1,0 1-1,0-1 0,0 0 1,0 1-1,0-1 0,0 0 1,-1 0-1,1 0 1,0 0-1,-1-1 0,1 1 1,-1 0-1,1-1 0,-1 1 1,0-1-1,1 1 0,1-4 1,3-4 8,-1-1 0,0 0 1,0 0-1,-1 0 1,6-18-1,-6 14 7,-1 0 0,0 0 0,-1 0 0,0-18 0,-4-14-49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1.421"/>
    </inkml:context>
    <inkml:brush xml:id="br0">
      <inkml:brushProperty name="width" value="0.05" units="cm"/>
      <inkml:brushProperty name="height" value="0.05" units="cm"/>
    </inkml:brush>
  </inkml:definitions>
  <inkml:trace contextRef="#ctx0" brushRef="#br0">301 217 15355,'-12'-1'158,"-1"1"0,1 0 0,0 1-1,-1 0 1,1 0 0,0 2 0,0 0-1,0 0 1,0 1 0,1 0 0,-1 1-1,1 0 1,0 1 0,-17 12 0,19-11-98,0 0 0,1 0 0,0 0 0,1 1 1,0 0-1,0 1 0,0 0 0,1 0 1,1 0-1,-1 1 0,2-1 0,-1 1 0,1 0 1,1 1-1,0-1 0,-4 22 0,7-27-38,-1 1 0,1-1 0,0 1 0,0-1 0,1 1 0,0-1 0,0 1 0,3 9 0,-3-12-15,0-1 0,0 1 1,1 0-1,-1-1 0,1 1 0,0-1 0,0 0 0,-1 1 0,2-1 1,-1 0-1,0 0 0,0 0 0,1-1 0,-1 1 0,1 0 0,-1-1 0,1 0 1,4 2-1,1-1 1,0 0 1,1-1-1,-1 0 1,1 0-1,-1-1 1,0 0-1,1 0 1,-1-1-1,1 0 0,-1-1 1,0 0-1,0 0 1,0-1-1,0 0 1,11-6-1,1-1 13,0-1-1,0-1 0,-2-1 1,29-24-1,-31 22 10,0-1 0,25-32 0,-34 39-23,-1-1 0,0 1 1,0-1-1,-1-1 0,-1 1 1,0-1-1,4-14 0,-7 22-9,-1 0 0,1 0-1,-1 0 1,0 0 0,0 1-1,0-1 1,-1-5 0,1 7 1,0 1 0,0-1-1,-1 1 1,1 0 0,0-1 0,0 1 0,0-1 0,0 1 0,-1 0 0,1-1 0,0 1 0,0 0 0,-1 0 0,1-1 0,0 1 0,-1 0 0,1-1-1,0 1 1,-1 0 0,1 0 0,0 0 0,-1-1 0,1 1 0,-1 0 0,0 0-1,0 0 0,0 0 0,0 0 0,0 0 0,0 1 0,0-1 0,0 0 0,1 1 0,-1-1 0,0 0 0,0 1 0,0-1 0,0 1 0,1 0 0,-1-1 0,-1 1 0,-4 6-11,-1-1 1,1 1-1,0 0 0,0 1 0,1-1 0,0 1 0,0 0 0,1 0 0,-5 12 0,2-2 3,1 0 1,1 1 0,-5 30 0,9-43 34,0 0 0,0 1 0,1-1 0,0 0 0,1 0 0,-1 0 0,1 1 0,3 9 0,-3-14 1,-1 0 1,1 0-1,0 0 0,0 0 1,0 0-1,1 0 1,-1 0-1,0-1 0,1 1 1,-1-1-1,1 1 0,-1-1 1,1 1-1,0-1 0,0 0 1,-1 0-1,1 0 0,0 0 1,0 0-1,0 0 0,0 0 1,0-1-1,0 1 1,1-1-1,-1 1 0,0-1 1,0 0-1,3 0 0,2-1 54,0 0-1,0 0 0,1 0 0,-1-1 1,0 0-1,0-1 0,0 0 1,-1 0-1,1 0 0,-1-1 0,0 0 1,0 0-1,0 0 0,0-1 0,-1 0 1,1 0-1,4-6 0,4-6 116,0-1 0,0 0 0,-2-1 0,14-28 0,-24 44-177,18-43 101,-18 43-119,-1 0 1,0 0 0,0 0 0,-1 0-1,1-1 1,-1 1 0,0 0 0,1-1-1,-1 1 1,-1 0 0,0-7 0,1 10-3,0 0 1,0-1 0,0 1 0,0 0 0,0 0-1,-1 0 1,1-1 0,0 1 0,0 0 0,0 0-1,0 0 1,0 0 0,0-1 0,-1 1 0,1 0-1,0 0 1,0 0 0,0 0 0,0 0 0,-1 0-1,1-1 1,0 1 0,0 0 0,0 0 0,0 0-1,-1 0 1,1 0 0,0 0 0,0 0 0,-1 0-1,1 0 1,0 0 0,0 0 0,0 0 0,-1 0 0,1 0-1,0 0 1,0 0 0,0 0 0,-1 0 0,1 0-1,0 1 1,0-1 0,0 0 0,0 0 0,-1 0-1,1 0 1,0 0 0,0 0 0,0 1 0,0-1-1,-1 0 1,-8 11-54,3 1 20,0 1 0,0 1 1,2-1-1,-1 1 0,2 0 1,0 0-1,1 0 0,0 1 1,1-1-1,0 0 0,1 1 1,3 20-1,-2-32 33,-1 1 0,1-1 0,0 0 0,0 0 0,0 0 0,0 0 0,1 0 0,-1 0 0,1-1 0,0 1 0,-1 0 0,1-1 0,0 1 0,1-1 0,-1 0 0,0 0 0,1 0 0,-1 0 0,1 0 0,0 0 0,-1 0 0,1-1 0,0 0 0,0 1-1,3 0 1,-1-1 8,1-1 0,-1 1-1,0-1 1,0 0 0,1 0-1,-1 0 1,0-1 0,0 0-1,0 0 1,0 0 0,1-1-1,-2 0 1,1 0-1,9-4 1,-3-1 15,1 0 0,-1-1 0,0 0 0,-1-1 0,0 0 1,10-12-1,-15 15-17,0 0 1,0 1 0,-1-2-1,0 1 1,0 0 0,-1-1-1,0 0 1,0 1 0,0-1-1,-1 0 1,0-1-1,1-12 1,-2 19-7,-1 1 0,0-1 0,0 1 0,0-1 0,0 1 0,0 0 0,0-1 0,0 1 0,0-1 0,0 1 0,0-1 0,0 1 0,0-1 0,0 1 1,-1-1-1,1 1 0,0 0 0,0-1 0,0 1 0,-1-1 0,1 1 0,0 0 0,0-1 0,-1 1 0,1 0 0,0-1 0,-1 1 0,1 0 0,0-1 0,-1 1 0,-11 5-52,-10 19-52,18-17 85,0 1-1,1-1 1,0 1 0,1-1 0,-1 1 0,1 0-1,1 0 1,-2 13 0,3-19 20,0 0 0,0 0 0,0 0 0,0 0 0,0 0 0,1 0 1,-1 0-1,1 0 0,-1 0 0,1-1 0,0 1 0,0 0 0,0 0 0,0-1 0,0 1 0,0 0 0,0-1 0,0 1 0,1-1 0,-1 1 0,1-1 0,-1 0 0,1 0 0,-1 1 1,1-1-1,0 0 0,0-1 0,-1 1 0,1 0 0,0 0 0,0-1 0,0 1 0,0-1 0,0 0 0,0 1 0,0-1 0,0 0 0,0 0 0,0 0 0,3-1 0,5 0 9,0 0 0,0-1 0,-1 0-1,1-1 1,-1 0 0,1-1 0,-1 0-1,0 0 1,16-11 0,4-4 38,40-35 1,-33 22-10,0-1 0,39-49 0,-63 67-70,0 0-1,-1-1 0,-1-1 0,0 0 0,-2 0 0,0-1 0,0 0 1,7-30-1,-14 45 21,-1 1 0,1 0 0,-1 0 0,0 0 0,1 0 0,-1-1 1,0 1-1,0 0 0,-1 0 0,1-1 0,0 1 0,-1 0 0,1 0 0,-1 0 0,0 0 1,1 0-1,-1 0 0,0 0 0,-2-3 0,1 4 5,1 0 0,0 0 0,-1 1-1,1-1 1,0 0 0,-1 1 0,1-1 0,-1 1-1,1 0 1,-1-1 0,1 1 0,-1 0 0,1 0 0,-1 0-1,0 0 1,1 0 0,-1 0 0,1 0 0,-1 1-1,1-1 1,-1 0 0,1 1 0,-1 0 0,1-1-1,0 1 1,-1 0 0,-1 1 0,-7 4 11,1-1 0,1 2 0,-1-1 0,1 2 0,0-1 0,1 1 0,0 0-1,0 0 1,0 1 0,-9 17 0,1 1 70,2 1 0,-17 46 0,18-37 1,2 1-1,-9 69 1,5 78 49,10-109-179,-22 122 0,23-180 47,6-26 25,7-30 42,17-175 181,-22 145-298,21-100 0,-23 156-32,0 1 0,0 0 0,11-20 0,-13 28 36,0 1 0,1-1 1,-1 1-1,1-1 0,0 1 1,0 0-1,0 0 0,0-1 0,0 2 1,0-1-1,1 0 0,-1 0 1,1 1-1,-1-1 0,1 1 0,-1 0 1,1 0-1,0 0 0,0 0 0,4-1 1,15 1-843,34 1 1,-36 1 417,0-1 0,28-3 0,-13-4 129,0-2 0,54-21 0,-62 19 406,1 1 0,0 2 0,0 1 0,52-7 0,-75 14-13,0 0 1,0 0-1,0 0 0,0 1 0,-1 0 0,8 1 1,-11-1-24,0-1 1,0 0 0,0 1 0,0-1 0,0 1-1,0 0 1,1-1 0,-1 1 0,0 0 0,-1-1-1,1 1 1,0 0 0,0 0 0,0 0-1,0 0 1,-1 0 0,1 0 0,0 0 0,-1 0-1,1 0 1,-1 0 0,1 0 0,-1 1 0,0-1-1,1 0 1,-1 0 0,0 0 0,0 1 0,0-1-1,0 2 1,-1 2 41,1-1 0,-1 0-1,-1 0 1,1 0 0,-1 0 0,1 0-1,-1 0 1,0 0 0,-1-1 0,1 1-1,-5 5 1,-36 36 455,36-38-417,-187 156 1818,180-153-1815,13-8-81,-1-1-1,0 0 0,0 1 0,1-1 0,-1 1 0,0 0 0,1-1 0,0 1 0,-1 0 1,1 0-1,0 0 0,0 0 0,-1 4 0,2-6-17,0 0 0,0 1-1,0-1 1,0 0 0,0 1 0,0-1-1,0 0 1,0 1 0,0-1 0,0 0 0,0 1-1,1-1 1,-1 0 0,0 0 0,0 1-1,0-1 1,0 0 0,1 0 0,-1 1 0,0-1-1,0 0 1,1 0 0,-1 1 0,0-1-1,0 0 1,1 0 0,-1 0 0,0 0-1,1 0 1,-1 1 0,1-1 0,20 0 13,5-5-72,0-1-1,-1-2 1,0 0 0,-1-1 0,0-2-1,37-21 1,-27 11-323,-1-2 0,-2-1 0,51-48 0,-74 64 245,0 1 1,0-2-1,-1 1 0,0-1 1,-1 0-1,0 0 0,0-1 1,6-16-1,-10 14-61,-7 12 131,-13 14 180,6 0 39,0 0-1,2 1 1,0 0 0,0 1-1,-9 22 1,14-27-69,0 1 1,1 0-1,0 0 1,1 1 0,0-1-1,1 0 1,1 1-1,-1 20 1,2-30-58,0 0-1,1 0 1,-1 0 0,0 1-1,1-1 1,0 0 0,0 0 0,0 0-1,0 0 1,0 0 0,0 0-1,1-1 1,0 1 0,-1 0-1,1-1 1,0 1 0,0-1 0,0 1-1,1-1 1,-1 0 0,1 0-1,-1 0 1,1 0 0,-1-1-1,6 3 1,-3-2 10,1-1-1,-1 0 1,1 0 0,-1 0-1,1-1 1,-1 0 0,1 0-1,-1 0 1,1-1 0,-1 0-1,1 0 1,-1 0 0,0-1-1,6-1 1,7-4 58,-1-1 0,0-1 1,-1 0-1,1-2 0,-2 1 0,28-25 0,-23 15-96,0 0-1,-1-1 1,-2 0-1,17-27 1,-34 47-6,3-3-24,0 0 1,0 0-1,-1 0 0,0-1 0,0 1 0,0-1 1,0 0-1,-1 1 0,2-9 0,-3 13 24,0 0-1,0-1 0,0 1 1,0 0-1,0 0 0,1-1 0,-1 1 1,0 0-1,0 0 0,0-1 1,0 1-1,-1 0 0,1 0 1,0-1-1,0 1 0,0 0 1,0 0-1,0-1 0,0 1 0,0 0 1,0 0-1,0 0 0,-1-1 1,1 1-1,0 0 0,0 0 1,0 0-1,0-1 0,-1 1 1,1 0-1,0 0 0,0 0 0,0 0 1,-1 0-1,1-1 0,0 1 1,0 0-1,-1 0 0,1 0 1,-11 6-117,-10 15-39,9-5 129,2 0 0,0 0 0,1 1 1,-10 25-1,16-34 12,0-1 0,1 1 0,0-1 0,0 1 0,1 0 0,0 0 0,0 0 0,1 0 0,-1 0 0,2 0 0,0 0 0,0 0 0,2 10 0,-2-16 48,0 1 0,0-1-1,0 1 1,0-1 0,1 0 0,-1 0-1,1 1 1,-1-1 0,1 0 0,0 0-1,0 0 1,0-1 0,0 1-1,0 0 1,0-1 0,0 1 0,0-1-1,1 0 1,-1 0 0,1 0 0,-1 0-1,1 0 1,-1 0 0,1-1 0,0 1-1,-1-1 1,1 0 0,5 0 0,25-4 27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1.837"/>
    </inkml:context>
    <inkml:brush xml:id="br0">
      <inkml:brushProperty name="width" value="0.05" units="cm"/>
      <inkml:brushProperty name="height" value="0.05" units="cm"/>
    </inkml:brush>
  </inkml:definitions>
  <inkml:trace contextRef="#ctx0" brushRef="#br0">22 0 16468,'-2'3'324,"1"1"1,0 0 0,0-1-1,1 1 1,-1 0 0,1 6 0,-2 11 386,1-20-672,-3 19 319,1 0 0,0 1 0,0 32-1,4-47-333,-1 0-1,1 0 0,0 0 1,0-1-1,1 1 0,-1-1 1,6 11-1,-6-13-2,1-1 0,0 1-1,-1 0 1,1-1 0,0 0 0,1 1 0,-1-1-1,0 0 1,1 0 0,-1 0 0,1-1 0,-1 1-1,1 0 1,0-1 0,5 2 0,1 0 1,1-1 0,-1 0 0,1-1-1,-1 0 1,1-1 0,0 0 0,0 0 0,-1-1 0,1 0 0,-1-1-1,1 0 1,-1 0 0,1-1 0,-1 0 0,0-1 0,0 0 0,8-5 0,0-1-92,0-1 1,0-1 0,-1 0 0,-1-1-1,0 0 1,-1-1 0,15-20 0,-26 30 0,1-1 1,-2 1-1,1-1 1,-1 0-1,1 0 1,-1 1-1,2-9 1,-4 13 59,0 0 1,0 0 0,0 0-1,0 0 1,0-1-1,0 1 1,0 0 0,0 0-1,0 0 1,0 0 0,0 0-1,1-1 1,-1 1-1,0 0 1,0 0 0,0 0-1,0 0 1,0 0 0,0-1-1,0 1 1,0 0-1,-1 0 1,1 0 0,0 0-1,0 0 1,0 0 0,0-1-1,0 1 1,0 0-1,0 0 1,0 0 0,0 0-1,0 0 1,0 0 0,0-1-1,-1 1 1,1 0-1,0 0 1,0 0 0,0 0-1,0 0 1,0 0-1,0 0 1,0 0 0,-1 0-1,-6 4-162,-6 10 36,0 5 86,2 1 0,-11 25 0,18-38 59,1 1 1,0 0-1,1-1 0,0 1 1,0 0-1,1 0 1,0 1-1,0-1 1,1 14-1,0-21-28,0 0 0,1 0 1,-1 0-1,0 1 0,0-1 0,1 0 0,-1 0 1,1 0-1,-1 0 0,1 0 0,-1 0 0,1 0 1,0 0-1,-1 0 0,1 0 0,0 0 0,0-1 1,0 1-1,-1 0 0,1 0 0,0-1 0,0 1 1,0-1-1,0 1 0,0-1 0,0 1 0,1-1 1,-1 1-1,0-1 0,2 0 0,0 1-5,0-1 0,-1-1 0,1 1 0,0 0 0,0-1 0,0 1 0,-1-1 0,1 0 0,0 0 0,-1 0 0,1 0 0,3-2 0,19-15-169</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2.817"/>
    </inkml:context>
    <inkml:brush xml:id="br0">
      <inkml:brushProperty name="width" value="0.05" units="cm"/>
      <inkml:brushProperty name="height" value="0.05" units="cm"/>
    </inkml:brush>
  </inkml:definitions>
  <inkml:trace contextRef="#ctx0" brushRef="#br0">5 202 13763,'-1'4'118,"0"0"1,0 0-1,1 0 1,-1 0-1,1 0 1,0 0-1,0 0 1,0 0-1,0 0 1,1 0-1,0 0 1,0 1-1,0-2 1,0 1-1,0 0 1,1 0-1,0 0 1,0-1-1,0 1 1,0-1-1,1 1 1,-1-1-1,1 0 1,0 0-1,0 0 0,0 0 1,0-1-1,0 1 1,1-1-1,-1 0 1,1 0-1,6 3 1,0-1 11,1 0 1,-1 0-1,1-1 1,0-1-1,0 0 1,1-1-1,-1 0 1,0 0-1,0-1 1,0 0-1,13-3 1,-11 1-70,-1-1 1,0 0-1,1-1 1,-1 0 0,0-1-1,-1-1 1,1 1-1,16-13 1,-23 14-44,0 0 0,0 0 0,0 0 0,-1 0 0,0-1 0,1 1 0,-2-1 0,1-1 0,-1 1 0,0 0 0,0-1 0,0 1 0,-1-1 0,1 0 0,-1 0 0,-1 0 1,1 0-1,-1 0 0,0-10 0,0 14-16,-1 0 1,0-1 0,0 1-1,0 0 1,0-1 0,0 1-1,-1 0 1,1 0 0,-1-1 0,0 1-1,1 0 1,-1 0 0,0 0-1,0 0 1,0 0 0,0 0-1,-1 0 1,1 0 0,-1 0-1,1 0 1,-1 1 0,1-1-1,-1 1 1,0-1 0,0 1 0,0 0-1,0-1 1,0 1 0,0 0-1,0 0 1,0 1 0,0-1-1,-1 0 1,1 1 0,0-1-1,0 1 1,-1 0 0,1 0-1,-5 0 1,1 0-3,0 1 0,-1 0 0,1 0 0,0 0 0,0 1 0,0 0 0,0 0 0,0 1 0,1 0 0,-1 0 0,1 0-1,0 0 1,-10 9 0,8-5 10,1 0 0,0 0-1,0 1 1,1 0 0,-1 1-1,2-1 1,-1 1-1,1 0 1,1 0 0,-1 0-1,2 0 1,-4 18 0,5-23 2,1 0 1,-1 0 0,1 1-1,0-1 1,0 0-1,1 0 1,-1 0 0,1 0-1,0 0 1,0 0-1,0 0 1,1 0 0,-1 0-1,1-1 1,0 1-1,0 0 1,0-1 0,1 0-1,-1 1 1,1-1-1,0 0 1,0 0 0,0 0-1,0-1 1,0 1 0,1-1-1,-1 0 1,1 0-1,-1 0 1,1 0 0,0-1-1,6 3 1,-1-2 8,0 0 0,1-1 0,-1 0 0,0 0 0,1-1 0,-1 0 0,1 0 0,-1-1 0,1-1 0,-1 0 0,1 0 0,-1 0 0,0-1 0,0-1 0,-1 1 0,1-2 0,8-5 0,8-5 22,0-2-1,-1-1 1,-1 0 0,24-27 0,-24 22-120,34-43 1,-50 56 27,-1 1 0,1-2 1,-2 1-1,1 0 0,-1-1 0,-1 0 1,6-21-1,-9 30 35,-1 0-1,0-1 1,1 1 0,-1 0-1,0 0 1,0 0 0,0-1-1,0 1 1,0 0 0,-1 0-1,1 0 1,-1 0-1,1 0 1,-1-1 0,0 1-1,0 0 1,-1-1 0,1 1 2,0 1 1,0 0 0,0 0 0,-1 0 0,1 0-1,0 0 1,0 0 0,-1 1 0,1-1 0,-1 0-1,1 1 1,-1-1 0,1 1 0,-1-1 0,1 1-1,-1 0 1,1-1 0,-3 1 0,-2 0 5,0 1 0,0-1 1,0 1-1,0 0 0,0 1 0,0-1 0,1 1 1,-1 0-1,0 1 0,-6 3 0,4-1 40,0 0-1,1 1 1,0 0-1,0 0 1,0 0-1,1 1 1,0 0-1,0 0 1,1 0-1,-1 1 1,2 0-1,-1 0 1,1 0-1,-3 9 1,5-11-16,1-1 0,-1 0 1,1 1-1,0-1 0,1 1 0,-1-1 0,1 1 0,0-1 1,0 1-1,1 0 0,0-1 0,0 1 0,0-1 1,1 0-1,-1 1 0,1-1 0,0 0 0,1 0 1,0 0-1,-1 0 0,1-1 0,1 1 0,-1-1 1,6 6-1,-5-6-11,1 0-1,0 1 1,0-2 0,0 1 0,1-1-1,-1 1 1,1-1 0,0-1 0,0 1-1,0-1 1,12 3 0,-8-4-6,0 0 1,-1 0-1,1-1 1,0 0-1,0-1 1,0 0 0,10-2-1,5-4-14,1-1 0,-1-1-1,0-1 1,41-23 0,-42 18-3,-17 10 1,0 1 0,0-1-1,0 2 1,0-1 0,1 1-1,15-5 1,-23 8 15,1 0 0,-1 0 0,1 0 0,-1 0 0,1 0 0,-1 1 0,1-1 0,-1 0 0,0 0 0,1 0 0,-1 0 0,1 0 0,-1 1 0,1-1 0,-1 0 0,0 0 0,1 1 0,-1-1 0,0 0 0,1 1 0,-1-1 0,0 0 0,1 1 0,-1-1 0,0 1 0,0-1 0,1 0 0,-1 1 0,0-1 0,0 1 0,0-1 0,0 1 0,1-1 0,-1 1 0,0-1 0,0 1 0,0-1 0,0 1 0,-1 22 35,1-17-25,-1 2 20,1 0-1,0 1 1,1-1 0,0 0-1,0 1 1,1-1-1,0 0 1,5 13 0,-5-16 1,1 0 0,0 0 0,0 0 0,0 0 0,1 0 0,0-1 0,0 1 0,0-1 0,0 0 0,0-1 0,1 1 1,0-1-1,8 5 0,1-2 8,1 0-1,-1 0 1,1-2 0,0 1 0,1-2 0,-1 0 0,1-1 0,-1-1-1,31-1 1,-17-2-148,1-1 0,-1-1 0,0-2-1,37-12 1,-51 13-81,0-1 0,27-14 0,-37 17 116,1-1 0,-1 0 0,0 0 0,0 0 0,0 0-1,0-1 1,-1 1 0,1-1 0,3-7 0,-8 12 73,0 0-1,0 0 1,-1 0-1,1 0 0,0 0 1,0 0-1,0 0 1,-1 0-1,1 0 0,0 0 1,0 0-1,-1 0 1,1 0-1,0 0 0,0 0 1,0 0-1,-1 0 1,1 0-1,0 0 0,0 0 1,0 0-1,-1 0 1,1-1-1,0 1 0,0 0 1,0 0-1,-1 0 1,1 0-1,0 0 0,0-1 1,0 1-1,0 0 1,0 0-1,0 0 0,-1-1 1,1 1-1,0 0 1,0 0-1,0 0 0,0-1 1,0 1-1,0 0 1,0 0-1,0-1 0,0 1 1,0 0-1,0 0 1,0 0-1,0-1 0,0 1 1,0 0-1,0 0 1,0-1-1,0 1 0,1 0 1,-1 0-1,0 0 1,0-1-1,0 1 0,0 0 1,0 0-1,0 0 1,1 0-1,-1-1 0,0 1 1,0 0-1,0 0 1,0 0-1,1 0 0,-16 5 220,13-4-182,0 0 0,0 0 0,1 1 1,-1-1-1,1 0 0,-1 1 0,1-1 1,-1 1-1,1-1 0,0 1 0,0 0 0,-1-1 1,1 1-1,1 0 0,-1 0 0,0 0 1,0 0-1,1 0 0,-1 0 0,1 0 1,-1 0-1,1 0 0,0 0 0,0 0 0,0 0 1,0 0-1,0 0 0,1 3 0,0-3-7,0 1 0,0-1-1,1 0 1,-1 1 0,0-1-1,1 0 1,-1 0-1,1 0 1,0 0 0,0 0-1,0-1 1,0 1 0,0-1-1,0 1 1,0-1-1,0 0 1,1 1 0,-1-1-1,0 0 1,1 0 0,-1-1-1,1 1 1,2 0-1,7 1-15,0-1-1,0-1 0,0 0 0,0 0 0,0-1 1,0 0-1,0-1 0,0-1 0,-1 0 0,1 0 0,-1-1 1,0-1-1,0 0 0,0 0 0,-1-1 0,1-1 0,-2 1 1,1-2-1,-1 1 0,0-1 0,0-1 0,-1 0 1,0 0-1,-1 0 0,0-1 0,0 0 0,-1-1 0,0 1 1,6-19-1,-11 26-28,0-1 1,0 1-1,-1 0 1,1 0-1,-1-1 1,0 1-1,0 0 1,0 0-1,-2-7 1,2 9 11,0 1 1,0-1 0,0 0-1,0 1 1,-1-1 0,1 0-1,0 1 1,-1-1 0,1 1-1,0-1 1,-1 0 0,1 1 0,-1-1-1,1 1 1,-1-1 0,1 1-1,-1-1 1,1 1 0,-1 0-1,1-1 1,-1 1 0,0 0-1,1-1 1,-1 1 0,0 0 0,1 0-1,-1-1 1,0 1 0,1 0-1,-1 0 1,0 0 0,0 0-1,1 0 1,-1 0 0,0 0-1,1 0 1,-1 0 0,0 0-1,1 1 1,-1-1 0,0 0 0,1 0-1,-1 1 1,0-1 0,1 0-1,-1 1 1,1-1 0,-2 1-1,0 1 5,-1 0 0,0 0-1,1 1 1,0-1 0,-1 1-1,1-1 1,0 1-1,0 0 1,1 0 0,-1 0-1,0 0 1,1 0 0,0 0-1,0 0 1,0 1 0,-1 3-1,0 1 18,1 0 0,0 0-1,0 0 1,0 0 0,2 16 0,0-19-5,0 1 0,1-1-1,0 1 1,0-1 0,0 0 0,0 0 0,1 0 0,0 0 0,0-1-1,1 1 1,-1-1 0,1 1 0,0-1 0,0 0 0,0-1 0,0 1 0,1-1-1,0 0 1,-1 0 0,1 0 0,6 2 0,4 2 5,0-1 0,0-1 0,0 0 0,1-1 0,0-1 0,19 2 0,-11-3-19,0-2 0,1 0 0,-1-2 0,0 0 0,44-11-1,-50 8-19,0 0 0,0-2 0,-1 0 0,0-1 0,-1 0 0,1-2 0,-2 1 0,17-15 0,-24 18-13,-7 5 24,-1 0-1,1 0 1,0 0 0,0 0-1,0 0 1,0 1 0,0-1-1,0 0 1,1 1 0,-1-1-1,0 1 1,2-1 0,-2 1-5,0 1 0,0-1 1,0 0-1,-1 1 0,1 0 1,0-1-1,0 1 0,-1 0 1,1-1-1,0 1 1,-1 0-1,1-1 0,-1 1 1,1 0-1,-1 0 0,0 0 1,1 0-1,-1 0 0,1 1 1,0 0-71,-1 0-1,1 0 1,0 0 0,1 0 0,-1 0-1,0-1 1,0 1 0,1 0 0,-1-1-1,1 1 1,-1-1 0,1 1 0,0-1-1,0 0 1,0 0 0,-1 0 0,1 0-1,0 0 1,0 0 0,0 0 0,4 0-1,-2-1 23,-1 0-1,1 0 0,-1 0 1,1-1-1,-1 1 0,1-1 0,-1 0 1,1 0-1,-1-1 0,0 1 1,0 0-1,1-1 0,3-3 0,31-21-445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3.217"/>
    </inkml:context>
    <inkml:brush xml:id="br0">
      <inkml:brushProperty name="width" value="0.05" units="cm"/>
      <inkml:brushProperty name="height" value="0.05" units="cm"/>
    </inkml:brush>
  </inkml:definitions>
  <inkml:trace contextRef="#ctx0" brushRef="#br0">200 3 16796,'-10'-3'1744,"-6"33"-1144,-1 8-272,0 9 1609,1 6-1345,2 6-504,1 2-168,7 1-624,3-6-1857,5-12 2193,4-5-328,-1-9-240</inkml:trace>
  <inkml:trace contextRef="#ctx0" brushRef="#br0" timeOffset="1">33 807 15515,'-18'34'1985,"7"-11"-1081,8-7-352,3-3 1232,0-6-655,6-2-585,1-5-696,7-8 280,-1-9-208,-3-13-128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1.972"/>
    </inkml:context>
    <inkml:brush xml:id="br0">
      <inkml:brushProperty name="width" value="0.05" units="cm"/>
      <inkml:brushProperty name="height" value="0.05" units="cm"/>
    </inkml:brush>
  </inkml:definitions>
  <inkml:trace contextRef="#ctx0" brushRef="#br0">0 35 16235,'4'0'2033,"1"0"-1017,0 0 1993,-3-2-1817,1 2 120,2 0-1264,1-1-264,6-2-744,2-4-232,-3 1 872,-2-1-192,1-2-265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2.390"/>
    </inkml:context>
    <inkml:brush xml:id="br0">
      <inkml:brushProperty name="width" value="0.05" units="cm"/>
      <inkml:brushProperty name="height" value="0.05" units="cm"/>
    </inkml:brush>
  </inkml:definitions>
  <inkml:trace contextRef="#ctx0" brushRef="#br0">212 27 17812,'0'-1'49,"0"0"0,1 1 1,-1-1-1,0 0 0,1 1 0,-1-1 1,0 0-1,0 1 0,1-1 0,-1 0 1,0 0-1,0 1 0,0-1 0,0 0 1,0 0-1,0 1 0,0-1 0,0 0 1,-1 0-1,1 1 0,0-1 0,0 0 1,-1 1-1,1-1 0,0 0 0,-1 1 1,1-1-1,0 0 0,-1 1 0,1-1 1,-1 1-1,1-1 0,-1 1 0,1-1 1,-2 0-1,0 1 1,1-1 0,-1 1 0,0 0 0,0-1 0,0 1 0,0 0 0,1 0 0,-1 1 0,0-1 0,0 0 0,0 1 1,1-1-1,-1 1 0,0-1 0,-1 2 0,-10 4 15,1 0 0,0 2 0,0-1 0,0 1 0,1 1 0,1 0 0,0 1 0,0 0 0,0 0 0,1 1 0,1 1 0,0-1 0,1 1 0,0 0 0,-6 15 0,11-21-66,0-1-1,0 1 1,0 0 0,1 0 0,-1 0-1,2 0 1,-2 12 0,3-16 3,-1-1 0,0 1 0,0 0 0,0 0 1,1 0-1,-1-1 0,1 1 0,0 0 0,-1-1 0,1 1 0,0 0 0,0-1 1,0 1-1,0-1 0,0 1 0,0-1 0,0 0 0,1 1 0,-1-1 1,1 0-1,-1 0 0,0 0 0,1 0 0,0 0 0,-1 0 0,1-1 0,0 1 1,-1 0-1,1-1 0,2 1 0,4 0 29,0 0-1,0 0 1,0-1 0,0 0 0,-1-1-1,1 0 1,0 0 0,0 0 0,0-1-1,-1-1 1,14-4 0,-9 1 62,0 1 0,0-2 0,-1 1 0,0-2 0,0 1 0,11-13 0,-18 17-42,0-1 1,-1 1-1,1-1 0,-1 0 0,0-1 1,-1 1-1,1 0 0,-1-1 0,0 1 1,2-7-1,-3 9-29,0-1 1,-1 1-1,0 0 1,0-1-1,1 1 1,-1-1-1,-1 1 0,1-1 1,0 1-1,-1 0 1,1-1-1,-1 1 1,0 0-1,1-1 1,-1 1-1,0 0 1,-1 0-1,1 0 1,0 0-1,0 0 0,-1 0 1,-2-3-1,-3-1-30,1 1-1,-1 0 0,0 0 0,0 1 0,0 0 0,0 0 0,-1 1 1,0 0-1,1 0 0,-13-2 0,-37-17-2526,56 23 2060,5 4-132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2.839"/>
    </inkml:context>
    <inkml:brush xml:id="br0">
      <inkml:brushProperty name="width" value="0.05" units="cm"/>
      <inkml:brushProperty name="height" value="0.05" units="cm"/>
    </inkml:brush>
  </inkml:definitions>
  <inkml:trace contextRef="#ctx0" brushRef="#br0">6 70 14059,'-6'0'1680,"15"-3"-807,9 0-337,28-3 1384,10-3-824,14-1-280,5 2-151,4-1-273,-2 1-208,-9 0-560,-11 3-360,-26 5 607,-9 3-103,-21 2-176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3.241"/>
    </inkml:context>
    <inkml:brush xml:id="br0">
      <inkml:brushProperty name="width" value="0.05" units="cm"/>
      <inkml:brushProperty name="height" value="0.05" units="cm"/>
    </inkml:brush>
  </inkml:definitions>
  <inkml:trace contextRef="#ctx0" brushRef="#br0">0 34 15643,'34'0'1889,"8"-2"-1249,14-3-288,4-1 776,7-1-592,1 1-336,-7 0 64,-3 5-120,-19 2-280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3.707"/>
    </inkml:context>
    <inkml:brush xml:id="br0">
      <inkml:brushProperty name="width" value="0.05" units="cm"/>
      <inkml:brushProperty name="height" value="0.05" units="cm"/>
    </inkml:brush>
  </inkml:definitions>
  <inkml:trace contextRef="#ctx0" brushRef="#br0">1 116 13571,'11'-11'450,"1"1"0,0 0 0,0 1 0,1 1 0,1 0-1,-1 0 1,1 1 0,0 1 0,29-8 0,-18 7-94,1 1-1,-1 2 1,1 0-1,0 2 1,28 1-1,-44 1-264,0 1 0,0 0 0,-1 0 0,1 1 1,-1 1-1,16 5 0,-23-7-79,0-1 0,0 1 0,1 0 1,-1 1-1,0-1 0,0 0 0,0 0 0,0 1 1,-1 0-1,1-1 0,0 1 0,-1 0 0,1 0 1,-1-1-1,1 1 0,-1 0 0,0 1 0,0-1 1,0 0-1,0 0 0,0 0 0,0 1 0,-1-1 1,1 0-1,-1 1 0,0-1 0,0 0 0,1 1 1,-2-1-1,1 1 0,-1 4 0,0-2-3,-1 1-1,0 0 1,0 0-1,-1-1 1,1 1-1,-1-1 1,-1 0-1,1 0 1,-7 7-1,-4 4 6,-24 19-1,26-25-5,-82 64 21,64-53-16,1 1 0,1 2 0,-32 35 1,57-55-18,0 0 1,0-1 0,0 2 0,1-1-1,-1 0 1,-2 9 0,4-12 2,1 0 0,0 1 0,-1-1 0,1 1-1,0-1 1,0 1 0,0-1 0,0 0 0,0 1 0,0-1 0,0 1 0,0-1 0,1 1 0,-1-1-1,0 0 1,1 1 0,0-1 0,-1 0 0,1 0 0,0 1 0,-1-1 0,1 0 0,0 0 0,0 0 0,0 0-1,0 0 1,2 2 0,1 0-2,1-1 0,-1 1-1,1-1 1,-1 0 0,1 0-1,0-1 1,0 1 0,0-1-1,0 0 1,7 0 0,54 0-201,-31-5 54,-1-1 1,0-1-1,52-18 0,-22 2 22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4.125"/>
    </inkml:context>
    <inkml:brush xml:id="br0">
      <inkml:brushProperty name="width" value="0.05" units="cm"/>
      <inkml:brushProperty name="height" value="0.05" units="cm"/>
    </inkml:brush>
  </inkml:definitions>
  <inkml:trace contextRef="#ctx0" brushRef="#br0">0 30 17796,'2'-1'220,"1"-1"0,-1 0 0,0 1 0,1-1 0,-1 1 0,1 0 0,-1 0 0,1 0 0,0 0 0,-1 0-1,1 1 1,4-1 0,38-1 601,-25 2-315,319-13 537,-326 15-1100,-12 4-3,-18 15-31,-39 34 12,-58 74 1,96-106-51,1 0 0,2 1 0,0 1 0,2 0 0,1 1 0,-17 50 0,26-67-140,1 0 0,0 0 0,1 1 0,0-1 1,1 0-1,0 0 0,0 1 0,3 15 0,-3-21-360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3:00.447"/>
    </inkml:context>
    <inkml:brush xml:id="br0">
      <inkml:brushProperty name="width" value="0.05" units="cm"/>
      <inkml:brushProperty name="height" value="0.05" units="cm"/>
    </inkml:brush>
  </inkml:definitions>
  <inkml:trace contextRef="#ctx0" brushRef="#br0">7 0 19420,'-4'8'1032,"1"-1"-1640,3-3 616,2-3 720,2-3-1024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4.496"/>
    </inkml:context>
    <inkml:brush xml:id="br0">
      <inkml:brushProperty name="width" value="0.05" units="cm"/>
      <inkml:brushProperty name="height" value="0.05" units="cm"/>
    </inkml:brush>
  </inkml:definitions>
  <inkml:trace contextRef="#ctx0" brushRef="#br0">1 38 14067,'27'0'1376,"20"5"-856,9-5-224,16 1 593,5-1-193,8-4-696,-1-3 248,-3-8-192,-3-2-64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34.916"/>
    </inkml:context>
    <inkml:brush xml:id="br0">
      <inkml:brushProperty name="width" value="0.05" units="cm"/>
      <inkml:brushProperty name="height" value="0.05" units="cm"/>
    </inkml:brush>
  </inkml:definitions>
  <inkml:trace contextRef="#ctx0" brushRef="#br0">195 146 14579,'-12'3'404,"-1"1"0,1 1 0,0 0 0,0 1 0,0 0 0,1 1 0,0 0-1,-17 14 1,21-15-285,1-1 0,0 1 0,0 1 0,1-1 0,0 1 0,0 0 0,0 0-1,1 0 1,0 0 0,1 1 0,-1 0 0,1 0 0,1 0 0,-3 11 0,5-15-96,-1 0 0,1-1 0,0 1 0,0 0 0,0-1 0,1 1 0,-1 0 0,1-1 0,0 1 0,0-1 0,0 1 0,1-1-1,-1 1 1,1-1 0,0 0 0,-1 0 0,5 5 0,-2-4-9,0 0 0,0 0 0,1 0 0,-1-1-1,1 0 1,0 1 0,0-2 0,0 1-1,0-1 1,8 3 0,-1-1 10,0-1-1,0 0 1,0-1 0,0-1-1,1 0 1,-1 0-1,0-1 1,1-1 0,-1 0-1,13-3 1,-17 2 36,0-1 0,-1 0 0,0 0-1,1 0 1,-1-1 0,0 0 0,-1 0 0,1 0-1,-1-1 1,0 0 0,0-1 0,0 1 0,-1-1 0,0 0-1,0-1 1,7-12 0,-9 14-12,-1 0 0,1-1 0,-1 1 0,0-1 1,0 0-1,-1 0 0,0 1 0,0-1 0,0 0 0,-1 0 0,0 0 0,0 0 0,0 0 0,-1 0 0,0 0 1,0 0-1,-1 0 0,1 1 0,-1-1 0,-1 0 0,1 1 0,-6-10 0,4 9-17,-1-1-1,0 1 1,0 0-1,-1 1 1,1 0-1,-1-1 1,0 2 0,-8-6-1,12 8-52,-1 1 0,0-1 0,0 0 0,0 1 0,0 0-1,0-1 1,0 1 0,-1 0 0,1 1 0,0-1 0,0 1 0,-1-1 0,1 1 0,0 0-1,-1 0 1,1 1 0,0-1 0,-1 0 0,1 1 0,-7 2 0,10-3-12,-1 1-1,0-1 1,0 0 0,1 1-1,-1-1 1,0 1 0,1-1-1,-1 1 1,0-1 0,1 1-1,-1-1 1,1 1 0,-1-1 0,1 1-1,-1 0 1,1-1 0,-1 1-1,1 0 1,0 0 0,-1-1-1,1 1 1,0 0 0,0 0-1,0 0 1,-1-1 0,1 1 0,0 0-1,0 0 1,0 0 0,0-1-1,0 1 1,1 0 0,-1 0-1,0 0 1,0-1 0,0 1-1,1 0 1,-1 0 0,0-1-1,1 1 1,-1 0 0,1 0 0,-1-1-1,1 1 1,-1-1 0,1 1-1,-1 0 1,1-1 0,-1 1-1,2 0 1,2 2-168,0 1 0,-1-1 0,1 0 1,1 0-1,-1-1 0,0 1 0,7 2 0,1-2-14,0 0-1,0-1 1,1 0-1,-1-1 1,18 0-1,30-4-592</inkml:trace>
  <inkml:trace contextRef="#ctx0" brushRef="#br0" timeOffset="1">850 61 15019,'-15'5'508,"0"0"1,0 1-1,1 1 0,-1 0 1,1 1-1,1 0 0,-21 18 0,25-20-354,1 1-1,1 1 0,0-1 0,0 1 1,0 0-1,1 1 0,0 0 1,1 0-1,0 0 0,0 1 0,1-1 1,-5 15-1,8-19-118,1 0 1,-1 0 0,1 0-1,-1 0 1,1-1 0,1 1-1,-1 0 1,1 0 0,0 0-1,0 0 1,0 0-1,1-1 1,0 1 0,-1-1-1,2 1 1,-1-1 0,0 0-1,1 0 1,0 0-1,0 0 1,0 0 0,1 0-1,-1-1 1,1 0 0,-1 1-1,1-1 1,7 3 0,1 2-13,0-1 1,1-1-1,0 0 1,1-1-1,0 0 1,-1-1-1,1-1 1,20 3-1,-16-4 41,0-1-1,1 0 0,-1-2 0,0 0 1,0-1-1,0-1 0,0-1 0,0 0 1,0-2-1,25-10 0,-35 12 3,0 0 0,0-1 0,-1 0 0,0 0-1,1-1 1,-2 0 0,1 0 0,-1 0 0,0-1 0,6-8 0,-8 9-10,0 0 1,-1-1 0,0 1-1,0-1 1,-1 0 0,0 0-1,0 0 1,-1 0-1,0 0 1,0 0 0,0 0-1,-1 0 1,0 0 0,-1-9-1,-1 5-101,-1-1-1,0 1 0,-1 0 0,0 0 1,0 0-1,-1 1 0,-1-1 1,0 1-1,0 1 0,-1-1 0,0 1 1,-1 0-1,0 0 0,0 1 1,-1 0-1,0 1 0,0 0 0,-1 0 1,0 1-1,0 0 0,0 1 1,-1 0-1,0 1 0,-11-4 0,21 8 6,-4-1-298,7 1 143,3 1-20,18 1-294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25.190"/>
    </inkml:context>
    <inkml:brush xml:id="br0">
      <inkml:brushProperty name="width" value="0.05" units="cm"/>
      <inkml:brushProperty name="height" value="0.05" units="cm"/>
    </inkml:brush>
  </inkml:definitions>
  <inkml:trace contextRef="#ctx0" brushRef="#br0">29 1 17004,'-10'50'832,"1"0"1,3 1 0,3 0-1,3 82 1,6-86-811,-6-44-50,1 0 0,0 0-1,-1-1 1,1 1-1,0-1 1,1 1-1,-1-1 1,0 1 0,1-1-1,-1 0 1,1 1-1,-1-1 1,1 0 0,2 2-1,-4-4-22,1 0 0,-1 1 0,0-1 0,0 0 1,0 0-1,1 0 0,-1 1 0,0-1 0,0 0 0,1 0 0,-1 0 0,0 0 0,1 0 0,-1 0 0,0 1 0,0-1 1,1 0-1,-1 0 0,0 0 0,1 0 0,-1 0 0,0 0 0,1 0 0,-1 0 0,0 0 0,0 0 0,1-1 1,-1 1-1,0 0 0,1 0 0,-1 0 0,0 0 0,0 0 0,1-1 0,0-9-1987,-7-14-363,-1 11 1310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25.571"/>
    </inkml:context>
    <inkml:brush xml:id="br0">
      <inkml:brushProperty name="width" value="0.05" units="cm"/>
      <inkml:brushProperty name="height" value="0.05" units="cm"/>
    </inkml:brush>
  </inkml:definitions>
  <inkml:trace contextRef="#ctx0" brushRef="#br0">8 52 15331,'-3'-1'1841,"-1"-2"-1201,7 0-248,5 0 904,10 3-416,3 0-95,8 2-345,5-2-120,5-2-376,4 2-304,-3-4 360,-8-7-80,-12-15-80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25.959"/>
    </inkml:context>
    <inkml:brush xml:id="br0">
      <inkml:brushProperty name="width" value="0.05" units="cm"/>
      <inkml:brushProperty name="height" value="0.05" units="cm"/>
    </inkml:brush>
  </inkml:definitions>
  <inkml:trace contextRef="#ctx0" brushRef="#br0">454 66 13563,'0'-2'161,"0"0"-1,0 0 1,0 0-1,0 0 1,0 0 0,0 0-1,0 0 1,-1 0 0,1 0-1,-1 0 1,1 0 0,-1 0-1,0 1 1,0-1 0,0 0-1,0 0 1,0 1-1,0-1 1,0 1 0,-1-1-1,1 1 1,-1-1 0,1 1-1,-1 0 1,1 0 0,-1 0-1,0 0 1,1 0 0,-1 0-1,-3-1 1,-1-1 88,-1 1 0,0-1 0,-1 1 0,1 1 0,0-1 0,-14 0 0,7 3-182,0 0 1,0 0 0,1 1-1,-1 1 1,1 1 0,-1 0 0,1 0-1,1 1 1,-1 1 0,1 0-1,-1 1 1,2 0 0,-13 10-1,8-5-71,0 1 0,2 0 0,-1 1 0,2 1 0,0 0 0,1 1 0,0 0 0,-13 27 0,20-34 3,0 1 0,1 1 0,1-1 0,-1 1 0,2-1 0,-3 21 0,4-28 1,1 1 1,0 0-1,0-1 1,0 1-1,0-1 0,1 1 1,-1-1-1,1 1 0,0-1 1,0 1-1,0-1 0,1 0 1,-1 1-1,1-1 1,0 0-1,0 0 0,0 0 1,0 0-1,0-1 0,1 1 1,-1 0-1,1-1 0,0 0 1,3 3-1,0-2 5,-1-1 0,1 0 0,0 0 0,0 0 1,0-1-1,0 1 0,0-2 0,0 1 0,0-1 0,1 1 0,-1-2 0,0 1 0,0-1 0,0 0 0,0 0 0,0-1 0,0 1 0,0-1 0,7-4 0,5-2 70,-1-1-1,0-1 1,0 0-1,29-24 1,-36 25 2,0 0 0,0-1 1,-1 1-1,-1-2 1,0 1-1,0-1 0,-1-1 1,11-21-1,-16 29-85,-1-1 1,1 1-1,0-1 0,-1 1 0,0-1 1,0 0-1,-1 0 0,1 0 0,-1 1 1,0-1-1,0 0 0,-1 0 1,0 0-1,1 0 0,-2 1 0,1-1 1,0 0-1,-1 1 0,0-1 1,0 1-1,0 0 0,-1 0 0,1-1 1,-1 2-1,0-1 0,0 0 0,-5-4 1,5 5-133,0 1 0,0-1 0,0 1 0,0-1 0,-1 1 0,1 0 0,-1 1 0,1-1 0,-1 0 0,0 1 0,0 0 0,1 0 0,-1 0 0,0 0 0,0 1 0,0 0 0,-6 0 1,0 4-483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26.347"/>
    </inkml:context>
    <inkml:brush xml:id="br0">
      <inkml:brushProperty name="width" value="0.05" units="cm"/>
      <inkml:brushProperty name="height" value="0.05" units="cm"/>
    </inkml:brush>
  </inkml:definitions>
  <inkml:trace contextRef="#ctx0" brushRef="#br0">42 0 16083,'0'28'1337,"-2"0"-993,-3 1-160,-2 5 576,3 1-360,-5-1-440,2-2-240,1-8 1960,6-7-1608,-1-5 64,1-11 56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4:26.736"/>
    </inkml:context>
    <inkml:brush xml:id="br0">
      <inkml:brushProperty name="width" value="0.05" units="cm"/>
      <inkml:brushProperty name="height" value="0.05" units="cm"/>
    </inkml:brush>
  </inkml:definitions>
  <inkml:trace contextRef="#ctx0" brushRef="#br0">4 365 15267,'-1'3'226,"-2"21"1003,3-24-1203,0 0-1,0 1 1,0-1-1,0 1 1,0-1-1,1 0 0,-1 1 1,0-1-1,0 0 1,0 1-1,0-1 1,1 0-1,-1 1 0,0-1 1,0 0-1,1 1 1,-1-1-1,0 0 1,0 1-1,1-1 0,-1 0 1,0 0-1,1 0 1,-1 1-1,0-1 1,1 0-1,-1 0 0,1 0 1,-1 0-1,0 0 1,1 0-1,-1 1 1,1-1-1,-1 0 0,0 0 1,1 0-1,-1 0 1,1-1-1,-1 1 1,0 0-1,1 0 0,-1 0 1,0 0-1,1 0 1,-1 0-1,1-1 1,-1 1-1,0 0 0,1 0 1,-1 0-1,0-1 1,1 1-1,-1 0 1,0-1-1,0 1 0,1-1 1,24-15 679,-1-2 0,0 0 0,21-24 0,-6 7-266,12-13-35,82-98 0,-127 139-404,-1-1-1,1 1 0,-1-1 0,-1 0 0,5-10 0,-9 18-1,1-1 1,-1 1-1,0-1 0,0 0 1,1 1-1,-1-1 0,0 1 0,0-1 1,0 1-1,0-1 0,0 0 1,0 1-1,0-1 0,0 1 0,0-1 1,0 0-1,0 1 0,0-1 1,0 1-1,0-1 0,-1 0 0,1 1 1,0-1-1,-1 0 0,1 1 0,-1-1 0,0 1 0,1 0 0,-1 0 0,1 0 0,-1 0 0,1 0 0,-1 0 0,0 0 0,1 0 1,-1 0-1,1 0 0,-1 0 0,0 0 0,1 1 0,-1-1 0,1 0 0,-1 0 0,0 1 0,-3 1-7,0 0-1,0 0 1,0 1 0,1 0 0,-6 4 0,2 2 6,0 0 1,0 0 0,1 0-1,1 1 1,0 0-1,0 0 1,0 0 0,2 0-1,-1 1 1,1 0 0,-2 19-1,1 4-131,3 0-1,3 52 1,0-45-217,-4-6 216,-8-6-16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18.699"/>
    </inkml:context>
    <inkml:brush xml:id="br0">
      <inkml:brushProperty name="width" value="0.05" units="cm"/>
      <inkml:brushProperty name="height" value="0.05" units="cm"/>
    </inkml:brush>
  </inkml:definitions>
  <inkml:trace contextRef="#ctx0" brushRef="#br0">20 224 14523,'-18'-12'1302,"18"12"-1281,-1 0 0,1 0 0,0-1 0,0 1 0,0 0 0,0 0-1,0 0 1,0-1 0,0 1 0,0 0 0,0 0 0,0-1-1,0 1 1,0 0 0,0 0 0,0-1 0,0 1 0,0 0 0,0 0-1,0-1 1,0 1 0,0 0 0,0 0 0,0 0 0,0-1 0,0 1-1,1 0 1,-1 0 0,0 0 0,0-1 0,0 1 0,0 0-1,0 0 1,1 0 0,-1 0 0,0-1 0,0 1 0,0 0 0,1 0-1,-1 0 1,5-2 134,1 0 0,-1 0 0,1 0 0,-1 1 0,9-1 0,77-11 480,93-1 0,98 11-395,-112 3-143,645-53-13,-783 49-120,320-41-1605,-350 44 1591,0 1 0,0 0-1,0 0 1,1-1 0,-1 1 0,0-1 0,0 0 0,0 1 0,0-1 0,0 0 0,0 0-1,-1-1 1,1 1 0,0 0 0,0 0 0,-1-1 0,1 1 0,-1-1 0,1 0 0,-1 1 0,0-1-1,1 0 1,-1 0 0,0 0 0,0 0 0,0 0 0,0-2 0,4-21-424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0.535"/>
    </inkml:context>
    <inkml:brush xml:id="br0">
      <inkml:brushProperty name="width" value="0.05" units="cm"/>
      <inkml:brushProperty name="height" value="0.05" units="cm"/>
    </inkml:brush>
  </inkml:definitions>
  <inkml:trace contextRef="#ctx0" brushRef="#br0">1 52 12795,'17'-9'727,"47"-23"424,-59 30-1012,0 0 0,0 1 0,0-1 0,0 1 0,0 0 0,0 0 0,0 1 0,0 0 0,0 0 0,9 0 0,-13 1-102,0-1-1,1 0 0,-1 0 1,0 1-1,0-1 0,1 1 1,-1-1-1,0 1 1,0-1-1,0 1 0,0 0 1,0 0-1,0 0 1,0-1-1,0 1 0,0 0 1,0 0-1,0 0 1,-1 0-1,1 0 0,0 1 1,-1-1-1,2 2 1,-2-1-11,1 0 0,-1 1 0,0-1 0,0 0 0,0 1 0,0-1 0,0 0 0,0 1 1,-1-1-1,1 0 0,-1 0 0,-1 3 0,-2 6 3,-1 0 1,0-1 0,-14 19-1,3-5-37,2 0-1,0 2 1,1-1-1,2 2 1,1-1 0,0 2-1,3-1 1,0 1-1,1 0 1,2 0-1,1 1 1,1 0 0,2-1-1,1 1 1,0-1-1,3 1 1,0-1-1,17 55 1,-14-66-40,1-1 1,0 1-1,1-1 1,1-1-1,1 0 0,12 14 1,-19-23 29,0 0 1,0 0 0,0 0 0,-1 0-1,0 1 1,-1 0 0,1-1 0,-1 1 0,-1 0-1,1 0 1,0 10 0,-1 5-20,-1 1 1,-4 28 0,2-26 14,1 40 0,1-57 20,1 1 0,0-1 0,1 0 0,0 0 0,0-1 0,1 1 0,0 0 1,0-1-1,5 8 0,3 2 3,1 4 3,0 0 0,14 35 0,-23-48 28,0 0 0,-1 1 0,0 0-1,-1-1 1,0 1 0,0 0 0,-1 0-1,0 0 1,0-1 0,-4 16 0,1-7 157,-1 0 0,-1-1 1,0 1-1,-1-1 1,-1 0-1,-1 0 0,0-1 1,-1 0-1,-12 15 0,20-28-170,0-1-1,0 0 0,-1 0 0,1 0 0,0 0 0,0 0 0,-1 0 0,1 0 1,-1 0-1,1 0 0,-3 0 0,4-1-2,-1 0 0,1 0 1,0 1-1,-1-1 0,1 0 0,-1 0 1,1 0-1,-1-1 0,1 1 0,0 0 1,-1 0-1,1 0 0,-1 0 0,1 0 0,0 0 1,-1-1-1,1 1 0,-1 0 0,1 0 1,0 0-1,-1-1 0,1 1 0,0 0 1,0-1-1,-1 1 0,1 0 0,-1-1 0,1-1 19,-1 0 0,0 0 0,1 0 0,-1 0-1,1 0 1,-1 0 0,1 0 0,0 0-1,0 0 1,0 0 0,0 0 0,0 0-1,1 0 1,-1 0 0,2-4 0,5-13 79</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1.235"/>
    </inkml:context>
    <inkml:brush xml:id="br0">
      <inkml:brushProperty name="width" value="0.05" units="cm"/>
      <inkml:brushProperty name="height" value="0.05" units="cm"/>
    </inkml:brush>
  </inkml:definitions>
  <inkml:trace contextRef="#ctx0" brushRef="#br0">1 97 15371,'23'-2'1305,"21"-3"-929,11-2-160,15-3 336,4 0-72,8-3-96,1-1-168,-8 1-440,-9 1-248,-23 5 384,-15 3-72,-19 7-80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3:43.802"/>
    </inkml:context>
    <inkml:brush xml:id="br0">
      <inkml:brushProperty name="width" value="0.05" units="cm"/>
      <inkml:brushProperty name="height" value="0.05" units="cm"/>
    </inkml:brush>
  </inkml:definitions>
  <inkml:trace contextRef="#ctx0" brushRef="#br0">2206 0 9866,'-399'170'2162,"369"-158"-2192,-1-1 1,0-1-1,-61 10 1,-101 1-1143,50-6 144,110-11 769,-315 48-230,258-34 1412,-159 53 1,160-34-479,1 4 0,-107 68 0,191-106-446,-22 11-62,1 2 0,1 1-1,0 0 1,-33 33 0,53-44 41,0-1 0,1 1 0,-1-1 0,1 1 0,0 0 0,1 0 0,-1 0 0,1 1 0,1-1 0,-1 0 0,1 1 0,0-1 0,0 1 0,1 0 1,0-1-1,0 1 0,1-1 0,-1 1 0,3 7 0,-1-6 7,0 0 0,0 1 0,1-1 0,0-1 0,1 1 0,0 0 0,0-1 0,0 0 0,1 0 0,0 0 0,0 0-1,1-1 1,0 0 0,10 9 0,4-2-22,0-1-1,1-1 0,34 15 0,72 18-115,-59-21 75,492 218-285,-488-207 243,1-4-1,1-3 1,112 26-1,-89-35-149,176 9 0,103-22 56,-161-5 214,72 10 28,73-1 21,-241-11-421,121-17 0,243-68-1991,-3-24 314,243-48 1140,-268 82 985,99-18 756,-526 90-778,1 0 126,1-1 0,-1-1 0,0-2 1,29-12-1,-57 21-91,0-1 0,0 1 0,0 0 0,0-1 0,0 1 0,0-1 0,0 1 0,0-1 0,0 0 0,0 1 0,0-1 0,0 0 0,0 0 1,0 1-1,-1-1 0,1 0 0,0 0 0,-1 0 0,1 0 0,-1 0 0,1 0 0,-1 0 0,1 0 0,-1-1 0,1 1 0,-1 0 0,0 0 0,0 0 0,0-2 0,-1 0 129,0 0-1,0 0 1,-1 1-1,0-1 1,1 0-1,-1 1 1,0 0-1,0-1 1,0 1-1,-4-3 0,-40-36 319,-3 2 0,-1 1 0,-57-30 0,34 21-558,-39-23-790,-4 5-1,-169-68 0,124 71 309,-228-55-1,182 69 971,-1 8 0,-2 10 0,-270-5 0,-210 62 54,1 48 77,-843 142-551,1514-215-74,-28 5-203,-405 77-714,284-33 658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1.622"/>
    </inkml:context>
    <inkml:brush xml:id="br0">
      <inkml:brushProperty name="width" value="0.05" units="cm"/>
      <inkml:brushProperty name="height" value="0.05" units="cm"/>
    </inkml:brush>
  </inkml:definitions>
  <inkml:trace contextRef="#ctx0" brushRef="#br0">0 54 12795,'20'8'1584,"6"-3"-936,23-7-160,5-1 593,12-2-257,3-1-32,2-3-512,0 1-400,-13-5 216,-4 3-104,-23 0-176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2:22.008"/>
    </inkml:context>
    <inkml:brush xml:id="br0">
      <inkml:brushProperty name="width" value="0.05" units="cm"/>
      <inkml:brushProperty name="height" value="0.05" units="cm"/>
    </inkml:brush>
  </inkml:definitions>
  <inkml:trace contextRef="#ctx0" brushRef="#br0">60 1 14627,'35'8'402,"0"2"0,-1 1-1,0 2 1,-1 1 0,0 1 0,-1 2-1,54 39 1,-74-47-379,0 0 0,-1 1 0,0 0 0,-1 1 0,0 0 0,11 17 0,-18-23-22,0 1 1,0-1-1,0 1 0,0-1 1,-1 1-1,0 0 1,-1 0-1,1 0 1,-1 0-1,0 0 1,0 0-1,-1 1 0,0-1 1,0 0-1,-1 0 1,1 0-1,-1 0 1,-2 8-1,-3 0-2,1 0 1,-2-1-1,1 1 0,-2-2 0,0 1 1,0-1-1,-1 0 0,-19 18 0,-12 9-67,-44 32 0,49-43-37,-158 139-336,141-120 313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55.971"/>
    </inkml:context>
    <inkml:brush xml:id="br0">
      <inkml:brushProperty name="width" value="0.05" units="cm"/>
      <inkml:brushProperty name="height" value="0.05" units="cm"/>
    </inkml:brush>
  </inkml:definitions>
  <inkml:trace contextRef="#ctx0" brushRef="#br0">2453 328 13363,'-11'-16'122,"-1"1"0,-1 1 0,0 0 0,0 1 0,-2 0 0,1 1 1,-2 1-1,-19-11 0,-30-10-72,-1 4-1,-2 2 1,-1 4 0,-1 2 0,-76-10-1,32 12-29,0 6 0,-134 2 0,-230 43-34,416-24 23,0 2 0,1 3 0,1 2 1,0 3-1,1 3 0,-75 39 0,103-44 9,0 3 1,2 0-1,0 2 0,1 0 0,-28 32 1,37-33 1,0 1 1,2 1-1,1 0 1,0 1 0,2 1-1,1 0 1,-12 33 0,18-38-13,1 0 0,0 1 0,2-1 1,0 1-1,2 1 0,0-1 0,1 0 1,1 0-1,1 1 0,1-1 0,5 21 1,0-12-45,2-1 0,1 0 1,1 0-1,1-1 1,2-1-1,0 0 1,21 27-1,-2-7-156,3-1 0,2-2-1,1-2 1,3-1 0,1-2-1,1-2 1,100 61 0,-101-73 104,1-2 0,2-1 0,0-3 0,1-2 0,1-2 0,0-2 0,1-2 0,0-2 0,79 4 0,-68-13 92,-1-3 0,1-2 0,-1-3 0,66-18-1,-33 1 189,163-68-1,-203 69-36,0-2-1,-1-2 1,-2-3 0,-1-1-1,-2-3 1,76-72 0,-94 77-53,0-1-1,-2-1 1,-1-1 0,-1-2-1,-3 0 1,0-1 0,-3-1-1,-1-1 1,-1-1 0,12-51 0,-17 44-49,-2 0 0,-2-1 0,1-89 1,-8 113-77,-1 0 1,-1 1-1,-1 0 1,-2-1-1,0 1 1,-1 1-1,-1-1 0,0 1 1,-2 0-1,-15-25 1,17 35-18,0 1 1,0 1 0,-1-1-1,-1 1 1,1 0-1,-2 1 1,1 0-1,-1 0 1,-19-10-1,14 11-21,1 0-1,-1 1 1,-1 0 0,1 2-1,-1 0 1,-26-4-1,-1 5-79,0 2 0,1 2 0,-1 2 0,-73 14 0,52-5-28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57.094"/>
    </inkml:context>
    <inkml:brush xml:id="br0">
      <inkml:brushProperty name="width" value="0.05" units="cm"/>
      <inkml:brushProperty name="height" value="0.05" units="cm"/>
    </inkml:brush>
  </inkml:definitions>
  <inkml:trace contextRef="#ctx0" brushRef="#br0">2025 234 10866,'-47'-24'507,"0"2"0,-1 2 0,-89-25 0,-157-16-214,-107 6-197,298 48-54,-200 12 0,264-1-40,0 1 1,0 2-1,0 2 0,-56 20 1,73-19 3,0 0-1,0 0 1,1 2 0,1 1 0,0 1-1,1 0 1,0 2 0,-27 29 0,26-22 0,1 0 0,1 1 0,1 1 0,1 1 0,2 1 1,0 0-1,2 0 0,1 1 0,1 1 0,2 0 0,0 0 0,2 1 0,2-1 1,0 1-1,2 0 0,2 40 0,4-33-28,0 0 0,3-1 1,1 1-1,1-1 0,2-1 1,2 0-1,1 0 0,2-1 1,1-1-1,1-1 0,33 43 0,-20-35 0,2-1-1,2-1 0,1-2 0,2-2 0,1-1 1,1-2-1,82 47 0,-58-44 10,0-3 0,2-3 0,1-3 1,133 32-1,-144-46 9,0-3-1,1-2 1,0-3 0,-1-2 0,1-3 0,96-15 0,-82 3 43,0-4 0,-2-2 1,0-3-1,110-55 0,-102 37 90,-2-3 1,-2-4-1,104-88 0,-123 90 34,-2-3-1,60-72 1,-96 101-96,0-1 0,-2 0 0,0-1 0,-1 0 0,-2-1 0,0-1 0,-2 0 0,0 0 0,10-48 0,-18 64-47,0 0 0,0 0 0,0 0 0,-1 0 0,0 0 1,-1-1-1,0 1 0,0 0 0,-1 0 0,0 1 0,0-1 0,-1 0 0,0 0 0,0 1 1,-1 0-1,0 0 0,0 0 0,-1 0 0,0 1 0,0-1 0,0 1 0,-1 0 0,0 1 1,-8-7-1,-5-1 26,0 0 0,-1 1 0,0 1 0,-1 1 0,-35-12 0,-115-23 91,-121 3-67,100 18-604,164 20 278,0-2-1,0-1 1,1-2 0,0 0 0,-33-17-1,16-1-132</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35.209"/>
    </inkml:context>
    <inkml:brush xml:id="br0">
      <inkml:brushProperty name="width" value="0.05" units="cm"/>
      <inkml:brushProperty name="height" value="0.05" units="cm"/>
    </inkml:brush>
  </inkml:definitions>
  <inkml:trace contextRef="#ctx0" brushRef="#br0">105 740 9970,'-40'7'1460,"25"-4"-447,0-1 0,-19 2-1,86-24 2169,111-12-2671,216-13 1,-180 26-385,167-28 111,654-170 1,-677 116-83,321-84 415,-423 138-287,-60 14-66,-175 29-360,-10 1-214,-11 0-326,-20 5 185,17-1 175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33.297"/>
    </inkml:context>
    <inkml:brush xml:id="br0">
      <inkml:brushProperty name="width" value="0.05" units="cm"/>
      <inkml:brushProperty name="height" value="0.05" units="cm"/>
    </inkml:brush>
  </inkml:definitions>
  <inkml:trace contextRef="#ctx0" brushRef="#br0">1 293 11907,'0'1'63,"1"-1"0,-1 0 1,0 1-1,1-1 0,-1 1 1,1-1-1,-1 1 0,0 0 1,1-1-1,-1 1 0,0-1 1,0 1-1,1 0 0,-1-1 1,0 1-1,0-1 0,0 1 1,0 0-1,0 1 0,0-1-3,0 0 0,0 0 1,1 0-1,-1 0 0,0 0 0,1 0 0,-1 0 0,0 1 0,1-1 0,-1 0 0,1 0 1,0 0-1,-1-1 0,1 1 0,0 0 0,1 1 0,4 1 137,1-1 1,-1 0-1,1-1 1,-1 1-1,1-1 1,0-1-1,-1 1 1,1-1-1,8-1 1,-5 1-25,16 0 2,-1-1 0,1 0 0,0-2-1,-1-1 1,0-1 0,1-2-1,26-10 1,45-26 164,-65 27-262,0 1-1,2 2 0,-1 1 0,1 2 0,38-6 0,-17 9-30,-21 4-32,0-2-1,0-1 1,-1-1-1,55-20 1,-43 7 3,-15 6 6,1 1 0,0 2-1,44-10 1,-21 10-2,-10 2 0,0 2 0,69-3 0,-109 10-69,0 0 0,0 0 0,0 0 1,0 1-1,0 0 0,0 0 0,0 0 0,-1 0 1,1 0-1,0 1 0,-1 0 0,1 0 1,-1 0-1,1 0 0,-1 0 0,0 1 0,0-1 1,0 1-1,0 0 0,0 0 0,-1 0 1,5 7-1,0-5-130,-1-6-64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48.351"/>
    </inkml:context>
    <inkml:brush xml:id="br0">
      <inkml:brushProperty name="width" value="0.05" units="cm"/>
      <inkml:brushProperty name="height" value="0.05" units="cm"/>
    </inkml:brush>
  </inkml:definitions>
  <inkml:trace contextRef="#ctx0" brushRef="#br0">95 229 11835,'-2'4'863,"1"6"581,13-4-1064,-4-4-291,-1 0 0,1-1 0,-1 0 0,1 0 0,0-1 0,12-1 0,51-8 185,-33 3-127,749-100 484,-735 99-679,239-27 70,0 24-710,-272 11 546,4 0-349,-43-7 217,-54-6-99,-111-3 0,-76 15 117,111 7 453,-162 30 0,-141 54 270,356-63-202,196-60-191,1 5-1,127-18 0,212 6-578,-400 38 420,185-11-325,-179 7 349,0-2 0,81-23-1,-124 30 56,0-1 0,0 1 0,0-1 0,0 0 0,0 0 0,0 0-1,0 0 1,0 0 0,-1 0 0,4-3 0,-5 4 3,-1 0-1,1-1 1,0 1 0,0 0 0,-1-1-1,1 1 1,0 0 0,-1 0-1,1-1 1,0 1 0,-1 0 0,1 0-1,0-1 1,-1 1 0,1 0-1,-1 0 1,1 0 0,0 0 0,-1-1-1,1 1 1,-1 0 0,1 0-1,0 0 1,-1 0 0,1 0 0,-1 0-1,1 0 1,-1 0 0,0 1 0,-52-1-110,-250 30-12,-43 3 514,130-20-84,-318 26 388,529-39-685,-5 1 2,0 0 1,0 0 0,1 1 0,-1 0 0,1 1-1,-12 5 1,20-8-10,1 0-1,-1 0 0,1 0 1,-1 0-1,1 0 1,0 0-1,-1 1 0,1-1 1,-1 0-1,1 0 1,0 0-1,-1 1 0,1-1 1,0 0-1,-1 1 1,1-1-1,0 0 0,-1 1 1,1-1-1,0 0 0,0 1 1,-1-1-1,1 0 1,0 1-1,0-1 0,0 1 1,-1-1-1,1 0 1,0 1-1,0-1 0,0 1 1,0-1-1,0 1 1,0-1-1,0 1 0,0 0 1,1-1-1,0 1-1,0 0 1,0 0 0,0 0 0,0 0 0,0-1-1,0 1 1,0 0 0,0-1 0,0 1 0,0-1 0,2 1-1,42 9-26,-7-7 15,0-1-1,1-2 1,47-6-1,116-25-49,-144 21 10,-48 8 44,314-49-490,2 28 26,-241 24 430,98-4 26,-210 4 134,-48-6-1,22 0-29,24 4-43,-359-15 401,300 17-445,0 4-1,-121 23 0,205-28-9,-6 2 46,1 0 1,0 1-1,-10 3 0,19-6-35,0 0-1,0 0 1,0 0-1,0 0 0,0 0 1,0 0-1,1 0 1,-1 0-1,0 0 1,0 0-1,0 0 1,0 0-1,0 1 1,0-1-1,0 0 1,0 0-1,0 0 0,0 0 1,1 0-1,-1 0 1,0 0-1,0 0 1,0 0-1,0 0 1,0 0-1,0 0 1,0 0-1,0 1 1,0-1-1,0 0 1,0 0-1,0 0 0,0 0 1,0 0-1,0 0 1,0 0-1,0 0 1,0 1-1,0-1 1,0 0-1,0 0 1,0 0-1,0 0 1,0 0-1,0 0 0,0 0 1,0 0-1,0 0 1,0 1-1,0-1 1,14 1 6,15 0 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52.622"/>
    </inkml:context>
    <inkml:brush xml:id="br0">
      <inkml:brushProperty name="width" value="0.05" units="cm"/>
      <inkml:brushProperty name="height" value="0.05" units="cm"/>
    </inkml:brush>
  </inkml:definitions>
  <inkml:trace contextRef="#ctx0" brushRef="#br0">96 1711 12123,'0'-2'66,"1"1"1,0-1 0,0 1 0,0-1 0,-1 0 0,2 1-1,-1 0 1,0-1 0,0 1 0,0 0 0,1-1 0,-1 1-1,0 0 1,1 0 0,-1 0 0,1 0 0,-1 1-1,3-2 1,-1 0 55,146-78 881,-12 7-1076,635-395 153,-487 293-72,-275 169-7,708-405-52,-660 384-175,0 2 1,102-27 0,-130 46 13,-21 6 70,-14 4-43,-155 56 133,18-9 273,-1085 487 722,484-180-895,697-334-53,3-1-36,-89 34-1,132-57 39,0 0 0,-1 1 0,1-1-1,0 0 1,-1 0 0,1 0 0,-1 0 0,1 0 0,0 1-1,-1-1 1,1 0 0,-1 0 0,1 0 0,0 0-1,-1 0 1,1 0 0,-1-1 0,1 1 0,-1 0 0,1 0-1,0 0 1,-1 0 0,1 0 0,-1-1 0,4-7-66,18-15-30,43-24-33,121-67 0,-167 104 123,389-211-15,-120 68 16,110-64-13,174-95 114,-16-16-388,-491 285-942,-87 61 961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9:32.903"/>
    </inkml:context>
    <inkml:brush xml:id="br0">
      <inkml:brushProperty name="width" value="0.05" units="cm"/>
      <inkml:brushProperty name="height" value="0.05" units="cm"/>
    </inkml:brush>
  </inkml:definitions>
  <inkml:trace contextRef="#ctx0" brushRef="#br0">180 911 11923,'-4'6'1270,"21"-16"-733,73-27 448,61-23 57,-123 51-910,1 1 0,-1 1 0,48-4 0,379-48-86,989-105-335,-845 82 15,-214 19 361,-190 51-51,-62 6-40,-110 3 47,-15-2 11,-8 5-52,-1 0 0,1 0 1,0-1-1,0 1 1,0 0-1,0-1 0,0 1 1,0 0-1,0 0 0,0-1 1,0 1-1,-1 0 1,1 0-1,0-1 0,0 1 1,0 0-1,0 0 0,-1 0 1,1-1-1,0 1 1,0 0-1,-1 0 0,1 0 1,0 0-1,0 0 0,-1-1 1,1 1-1,0 0 1,0 0-1,-1 0 0,1 0 1,-1 0-1,-5-2-2,-1 0-1,0 1 1,-1-1-1,1 2 1,0-1-1,0 1 1,-13 1-1,-1-1-14,-523 29-710,377-15 522,-676 49-608,-139 25 759,776-66 88,-166 19-81,282-26 22,1 3 1,1 5-1,2 3 0,-115 51 1,188-71 22,0 0 0,0 1 1,-13 9-1,19-8 1,16-7 2,16-8 10,48-17 17,340-98 108,254 10-505,-98 21 45,526-189 630,-853 213-1159,329-50 0,-545 113 601,-6 1-67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12.195"/>
    </inkml:context>
    <inkml:brush xml:id="br0">
      <inkml:brushProperty name="width" value="0.05" units="cm"/>
      <inkml:brushProperty name="height" value="0.05" units="cm"/>
    </inkml:brush>
  </inkml:definitions>
  <inkml:trace contextRef="#ctx0" brushRef="#br0">182 213 11522,'-1'-1'75,"0"0"0,0-1 0,1 1 0,-1-1 0,0 1 0,0-1 1,1 1-1,-1-1 0,1 1 0,0-1 0,-1 0 0,1 1 0,0-1 0,0 0 0,0 1 0,0-3 0,5-29 276,-3 27-121,1-9 337,2 1-1,-1 0 1,2 0-1,0 1 1,1-1 0,0 1-1,1 1 1,0-1 0,14-10 1459,-24 32-1594,-4 11-243,-20 32-49,17-37-143,1 1 0,1 0 1,0 1-1,-6 23 1,13-39-1,0-1 0,0 1 0,0 0 0,-1 0 1,1-1-1,0 1 0,0 0 0,0 0 0,1-1 1,-1 1-1,0 0 0,0 0 0,0-1 0,1 1 1,-1 0-1,0-1 0,1 1 0,-1 0 1,0-1-1,1 1 0,-1 0 0,1-1 0,-1 1 1,1-1-1,-1 1 0,1-1 0,-1 1 0,1-1 1,0 1-1,-1-1 0,1 0 0,0 1 0,-1-1 1,1 0-1,0 0 0,0 1 0,-1-1 0,1 0 1,0 0-1,0 0 0,-1 0 0,1 0 1,1 0-1,6 0-12,0 0-1,0-1 1,13-1 0,4-1-46,-20 3 56,1 1-1,-1-1 1,1 1-1,-1 0 1,0 1-1,0 0 0,1-1 1,-1 2-1,0-1 1,0 1-1,-1-1 0,1 1 1,-1 0-1,1 1 1,-1-1-1,0 1 0,0 0 1,0 0-1,-1 0 1,0 1-1,1-1 0,3 8 1,-4-5 1,1 1 1,-1-1 0,-1 0-1,1 1 1,-1 0 0,-1-1-1,1 1 1,-1 0-1,-1 0 1,0 0 0,0 0-1,0 0 1,-1 0 0,0 0-1,-3 11 1,1-11 25,0-1 1,0 1-1,-1-1 0,0 1 1,-1-1-1,1-1 1,-1 1-1,-1-1 0,1 1 1,-1-2-1,0 1 1,0-1-1,-9 7 0,-7 2 156,-1 0-1,-44 19 0,51-26-38,-1-1-1,-32 8 1,44-13-129,-1 1 1,0-1 0,0-1-1,0 1 1,0-1-1,-1 0 1,1-1 0,0 1-1,0-1 1,1-1 0,-1 1-1,-6-3 1,9 3-84,1-1 1,-1 0-1,1 1 0,-1-1 1,1 0-1,0 0 1,0-1-1,0 1 1,0 0-1,0-1 1,1 1-1,-1-1 0,1 0 1,-1 1-1,1-1 1,0 0-1,0 0 1,1 0-1,-1 0 0,0-5 1,-1-6-158,1 0-1,1 0 1,1-16 0,-1 20 212,4-41-492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3:48.474"/>
    </inkml:context>
    <inkml:brush xml:id="br0">
      <inkml:brushProperty name="width" value="0.05" units="cm"/>
      <inkml:brushProperty name="height" value="0.05" units="cm"/>
    </inkml:brush>
  </inkml:definitions>
  <inkml:trace contextRef="#ctx0" brushRef="#br0">821 251 6313,'-24'-4'221,"-1"2"0,0 0 0,0 1 0,-1 2 0,1 1 0,1 0 0,-1 2 0,0 1 0,1 1 0,-30 12 0,17-4 257,1 1 0,1 3-1,1 0 1,0 3 0,-57 45-1,72-49-365,0 2 0,2 0-1,0 1 1,1 0 0,1 2-1,1 0 1,0 0-1,2 1 1,1 1 0,1 0-1,-11 38 1,3 6-82,4 1 0,2 1 0,-2 72-1,5 150-131,11-255 80,2 0 0,1-1 0,1 1 0,3-2 0,23 67 0,-20-78 13,0-1 0,2 0 0,0-1 0,2-1 0,0 0-1,1-1 1,1-1 0,1-1 0,1 0 0,0-1 0,41 24 0,-8-9-1,2-3-1,1-2 1,112 36-1,-75-34-11,2-5-1,186 23 1,-206-40-17,0-4-1,1-3 1,-1-4-1,103-17 1,-81 2 7,0-4-1,-2-4 1,-1-4-1,-1-5 1,131-69-1,-104 37 8,194-146-1,-255 167-35,-2-3 0,-3-2 0,-2-3 0,84-113 0,-119 143 23,-2 0 1,0 0-1,-2-1 0,-1-1 0,-1 0 0,-1-1 0,-2 0 0,7-38 1,-12 47 30,-1 0 0,-1 0 0,-1 0 0,-1-1 0,0 1-1,-2 0 1,0 0 0,-1 0 0,0 0 0,-2 1 0,0 0 0,-2 0 0,-15-29 0,2 12 62,-2 2 0,-2 0-1,-39-40 1,-99-78 204,109 107-197,-1 3-1,-3 3 1,-1 2 0,-1 3-1,-2 2 1,-1 3 0,-81-24-1,86 36-134,-1 2 0,0 2 0,-1 3-1,0 3 1,-1 2 0,1 3 0,-1 3 0,-94 14 0,66 2-36,1 5 0,-144 56 0,9 14-65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12.567"/>
    </inkml:context>
    <inkml:brush xml:id="br0">
      <inkml:brushProperty name="width" value="0.05" units="cm"/>
      <inkml:brushProperty name="height" value="0.05" units="cm"/>
    </inkml:brush>
  </inkml:definitions>
  <inkml:trace contextRef="#ctx0" brushRef="#br0">0 62 15819,'27'-16'1785,"1"6"-1089,-3 0-312,7 3 912,2 1-304,8 3-495,1 2-329,7-1-857,2 1-39,-1 0 528,1-1-160,-3-1-112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12.941"/>
    </inkml:context>
    <inkml:brush xml:id="br0">
      <inkml:brushProperty name="width" value="0.05" units="cm"/>
      <inkml:brushProperty name="height" value="0.05" units="cm"/>
    </inkml:brush>
  </inkml:definitions>
  <inkml:trace contextRef="#ctx0" brushRef="#br0">151 0 15283,'-20'20'1336,"6"-7"-965,1 0 0,-20 27 0,23-24-272,0 1 0,1 0 1,1 0-1,0 1 0,-7 29 0,12-38-59,1-1-1,0 1 0,0 0 1,1 0-1,0 0 0,1 0 0,0 0 1,1 0-1,0 0 0,0 0 1,0 0-1,2 0 0,5 16 0,-6-21-8,0 1-1,0-1 0,1 0 0,0-1 0,-1 1 0,1 0 0,1-1 0,-1 0 1,0 1-1,1-1 0,0-1 0,-1 1 0,1 0 0,0-1 0,1 0 0,3 2 1,-2-2 4,0-1 1,0 0 0,0 0-1,0 0 1,0 0 0,0-1 0,0 0-1,0-1 1,0 1 0,-1-1 0,9-2-1,-2 0 41,-1-1 0,1-1 0,-1 1 0,1-2 0,-2 0 0,1 0 0,0-1 0,-1 0 0,-1-1 0,1 0 0,10-13 0,-12 12-8,-1-1 1,0 1 0,-1-2-1,0 1 1,-1-1 0,0 0-1,-1 0 1,0 0-1,-1 0 1,0-1 0,0 0-1,-2 0 1,2-12 0,-3 19-73,0 0 1,0 0-1,0-1 1,-1 1-1,0 0 1,0 0 0,0 0-1,-1 0 1,1 0-1,-1 0 1,0 0-1,-1 1 1,1-1-1,-1 0 1,0 1 0,0 0-1,0 0 1,0 0-1,-1 0 1,0 1-1,0-1 1,0 1 0,0 0-1,0 0 1,-1 0-1,1 1 1,-1-1-1,0 1 1,0 0-1,0 1 1,-8-3 0,2 2-145,1 0 0,-1 1 1,0 0-1,0 1 1,-13 1-1,18-1-35,0 1-1,1-1 1,-1 1 0,1 1-1,-1-1 1,1 1 0,0 0-1,-1 1 1,1-1-1,0 1 1,-6 4 0,11-7 159,0 0 1,-1 0-1,1 0 1,0 0-1,0 1 1,-1-1-1,1 0 1,0 0-1,0 0 1,-1 0-1,1 1 1,0-1-1,0 0 1,0 0-1,-1 0 1,1 1-1,0-1 1,0 0-1,0 0 1,0 1-1,0-1 1,-1 0-1,1 1 0,0-1 1,0 0-1,0 0 1,0 1-1,0-1 1,0 0-1,0 1 1,0-1-1,0 0 1,0 1-1,0-1 1,0 0-1,0 0 1,0 1-1,0-1 1,1 0-1,-1 1 1,0-1-1,0 0 1,0 0-1,0 1 1,0-1-1,1 0 1,-1 0-1,0 0 1,0 1-1,1-1 1,-1 0-1,0 0 1,0 0-1,1 1 1,-1-1-1,0 0 1,0 0-1,1 0 1,-1 0-1,0 0 1,0 0-1,1 0 1,-1 0-1,0 0 1,1 0-1,0 0 1,19 3-388,-19-3 390,27 0-600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13.283"/>
    </inkml:context>
    <inkml:brush xml:id="br0">
      <inkml:brushProperty name="width" value="0.05" units="cm"/>
      <inkml:brushProperty name="height" value="0.05" units="cm"/>
    </inkml:brush>
  </inkml:definitions>
  <inkml:trace contextRef="#ctx0" brushRef="#br0">169 1 15075,'-13'7'281,"1"0"0,1 1 0,0 1 0,0 0 0,0 0 0,1 1 0,1 1 0,0-1 0,0 2 0,1-1 0,0 1 0,1 0 0,-11 26 0,14-29-254,1 1 1,-1-1-1,1 1 0,1-1 1,0 1-1,1 0 1,-1 0-1,2 0 0,0 0 1,0 0-1,0 0 1,1 0-1,1 0 0,0 0 1,0-1-1,1 1 1,0-1-1,1 1 0,0-1 1,6 10-1,-7-14-13,0-1 0,0 1-1,1-1 1,-1 0 0,1 0-1,0-1 1,0 1 0,1-1-1,-1 0 1,1 0 0,-1 0-1,1 0 1,0-1 0,0 0-1,9 3 1,-7-4 12,0 0 0,-1 0 0,1-1 1,0 0-1,0 0 0,0-1 0,-1 1 0,1-2 0,0 1 0,0-1 0,7-2 1,-1-2 30,-1 1 1,0-2 0,0 1 0,0-2 0,-1 1 0,0-2 0,0 1 0,-1-2-1,0 1 1,-1-1 0,16-21 0,-21 25-33,-1 0 0,1 0-1,-1 0 1,0-1 0,0 1 0,-1-1 0,0 0-1,0 0 1,-1 0 0,1 0 0,-2 0 0,1 0-1,-1-14 1,-1 16-16,0 0-1,0-1 1,-1 1-1,0 0 1,0 0-1,0 0 1,0 0 0,-1 0-1,0 0 1,0 1-1,0-1 1,0 1-1,-1 0 1,0 0-1,0 0 1,0 1-1,0-1 1,-7-4 0,-1 1-96,0 1 0,-1 0 0,1 1 0,-1 0 0,0 1 0,0 0 0,-1 1 0,1 0 1,-1 2-1,1-1 0,-1 2 0,-23 1 0,37-1 33,-22 3-753,22-3 779,-1 0-1,0 1 1,1-1 0,-1 0-1,0 0 1,1 1 0,-1-1 0,0 0-1,1 1 1,-1-1 0,1 0-1,-1 1 1,1-1 0,-1 1-1,1-1 1,-1 1 0,1-1-1,-1 1 1,1-1 0,0 1-1,-1-1 1,1 1 0,0 0 0,0-1-1,-1 1 1,1 0 0,0 1-1,3 5-480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19.169"/>
    </inkml:context>
    <inkml:brush xml:id="br0">
      <inkml:brushProperty name="width" value="0.05" units="cm"/>
      <inkml:brushProperty name="height" value="0.05" units="cm"/>
    </inkml:brush>
  </inkml:definitions>
  <inkml:trace contextRef="#ctx0" brushRef="#br0">1 29 16460,'5'7'1672,"11"-1"-1232,14 0-152,9-5 536,10 1-408,5-2-8,6-2-56,2-1-151,2-1-346,-1 0-135,-10-1-280,-2 1-88,-16-2-208,-6 2-56,-16-2 480,-12-1-168,-19 1 15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19.546"/>
    </inkml:context>
    <inkml:brush xml:id="br0">
      <inkml:brushProperty name="width" value="0.05" units="cm"/>
      <inkml:brushProperty name="height" value="0.05" units="cm"/>
    </inkml:brush>
  </inkml:definitions>
  <inkml:trace contextRef="#ctx0" brushRef="#br0">0 0 13827,'2'30'1632,"18"-14"-792,8-4-303,11-5 711,4 0-208,7-3-152,3-2-184,-3-4-680,1-1-472,-17-10 392,-4-2-112,-14-14-80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4.108"/>
    </inkml:context>
    <inkml:brush xml:id="br0">
      <inkml:brushProperty name="width" value="0.05" units="cm"/>
      <inkml:brushProperty name="height" value="0.05" units="cm"/>
    </inkml:brush>
  </inkml:definitions>
  <inkml:trace contextRef="#ctx0" brushRef="#br0">96 1 14331,'79'4'2210,"137"24"0,-210-27-2156,11 2 25,80 16 130,-87-16-209,0 0-1,0 1 1,0 0-1,0 0 1,-1 1-1,0 1 1,10 6-1,-17-11-1,0 1 0,0 0-1,0-1 1,0 1-1,0 0 1,-1 0-1,1 0 1,-1 0-1,1 0 1,-1 0 0,1 1-1,-1-1 1,0 0-1,0 1 1,0-1-1,-1 1 1,1-1 0,-1 1-1,1 0 1,-1-1-1,0 1 1,0-1-1,0 1 1,0 0 0,0-1-1,-1 1 1,1-1-1,-1 1 1,1-1-1,-1 1 1,0-1-1,0 1 1,-2 2 0,-4 6 9,0 0 0,-1-1 0,-1 1 0,1-2 1,-15 13-1,18-17 3,-108 97 363,-138 97 0,74-71-2110,169-120 1393,8-8 336,0 0-1,0 0 1,0 0-1,0 0 1,0 0 0,0 0-1,0 0 1,1 0-1,-1 0 1,0 0 0,0 0-1,0 0 1,0 1-1,0-1 1,0 0-1,0 0 1,0 0 0,0 0-1,0 0 1,0 0-1,0 0 1,1 0 0,-1 0-1,0 0 1,0 0-1,0 0 1,0 1 0,0-1-1,0 0 1,0 0-1,0 0 1,0 0 0,0 0-1,0 0 1,0 0-1,0 0 1,0 0 0,0 1-1,0-1 1,0 0-1,0 0 1,0 0-1,0 0 1,0 0 0,0 0-1,0 0 1,0 0-1,0 0 1,-1 0 0,1 1-1,0-1 1,0 0-1,0 0 1,0 0 0,0 0-1,0 0 1,0 0-1,0 0 1,0 0 0,0 0-1,0 0 1,18-6-504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6.887"/>
    </inkml:context>
    <inkml:brush xml:id="br0">
      <inkml:brushProperty name="width" value="0.05" units="cm"/>
      <inkml:brushProperty name="height" value="0.05" units="cm"/>
    </inkml:brush>
  </inkml:definitions>
  <inkml:trace contextRef="#ctx0" brushRef="#br0">0 222 13139,'2'2'87,"0"0"0,0-1 0,0 1 0,-1-1-1,1 0 1,0 0 0,1 0 0,-1 0 0,0 0 0,0 0 0,0 0 0,1-1 0,-1 1 0,0-1 0,4 1 0,39-6 335,-36 3-307,290-55 2159,80-14-804,245 17-1545,-594 54-226,-16 0 480,-1 0 1,1 0-1,-1-1 0,1-1 0,-1-1 0,0 0 0,21-7 0,-33 9-178,1 1 0,-1-1-1,0 0 1,1 0 0,-1 0-1,0 0 1,0 0 0,1 0-1,-1-1 1,0 1 0,1-2-1,5-14 48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30.699"/>
    </inkml:context>
    <inkml:brush xml:id="br0">
      <inkml:brushProperty name="width" value="0.05" units="cm"/>
      <inkml:brushProperty name="height" value="0.05" units="cm"/>
    </inkml:brush>
  </inkml:definitions>
  <inkml:trace contextRef="#ctx0" brushRef="#br0">0 387 13835,'2'1'405,"-1"0"-357,-1-1 0,1 0 0,-1 1 0,1-1 0,-1 0 0,1 0 0,0 1 0,-1-1 0,1 0 0,-1 0 0,1 0 0,0 0 0,-1 0 0,1 0 0,-1 0 0,1 0 0,0 0 0,-1 0 0,1 0 0,0 0 0,-1 0 1,1 0-1,-1-1 0,1 1 0,194-47 1301,-94 20-950,625-128 873,18 77-972,160 24-196,-433 27 160,-328 25-156,185 22 0,-243-8-178,-17-3-322,1-2 0,90-2 0,-139-6 281,36-8 0,11-13-186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39.891"/>
    </inkml:context>
    <inkml:brush xml:id="br0">
      <inkml:brushProperty name="width" value="0.05" units="cm"/>
      <inkml:brushProperty name="height" value="0.05" units="cm"/>
    </inkml:brush>
  </inkml:definitions>
  <inkml:trace contextRef="#ctx0" brushRef="#br0">254 90 14427,'-1'-7'673,"0"-1"1,0 1-1,-1-1 0,0 1 1,0 0-1,-1 0 0,-3-8 0,5 13-578,0 1-1,0-1 1,-1 0-1,1 1 1,0-1-1,-1 1 1,1 0-1,-1-1 0,0 1 1,1 0-1,-1 0 1,0 0-1,1 0 1,-1 0-1,0 0 1,0 1-1,0-1 0,0 1 1,0-1-1,0 1 1,0 0-1,0-1 1,0 1-1,0 0 0,0 0 1,0 1-1,0-1 1,0 0-1,0 1 1,0-1-1,-2 2 1,-4 1-46,0 0 1,0 1-1,1-1 1,-1 2-1,1-1 1,0 1 0,0 0-1,1 1 1,0-1-1,0 1 1,0 1-1,1-1 1,-10 15 0,5-5-57,1 0 0,1 0 0,0 1 1,1 0-1,-6 25 0,7-23-29,2 1 0,1 0-1,0 0 1,1 31 0,2-45 15,0 1 1,0-1-1,1 1 1,0-1-1,0 1 0,1-1 1,-1 1-1,2-1 0,-1 0 1,1 0-1,-1 0 1,2 0-1,-1-1 0,1 1 1,-1-1-1,2 0 1,5 7-1,-7-10 10,-1 0 0,1 0 1,0 0-1,0-1 0,-1 1 0,1-1 1,0 0-1,0 0 0,0 0 0,1 0 0,-1 0 1,0-1-1,0 1 0,0-1 0,6 0 1,-4-1 1,1 1 1,-1-1 0,0-1 0,0 1 0,0-1 0,-1 0 0,1 0-1,9-6 1,-1 0 41,-1-2-1,1 0 1,-2-1-1,1 0 1,12-16-1,-13 13 58,-1-1 0,0 0-1,0-1 1,-2 0 0,0 0-1,7-21 1,-12 30-48,-1 0 0,0-1 0,0 1 0,0-1 0,-1 0 0,0 0 0,-1 1 0,0-1 0,0 0 0,-1 1 0,0-1 0,0 0 0,0 1 0,-1-1 0,-1 1 0,-5-14 0,5 17-85,1 0 0,-2 0 0,1 1 0,0-1 0,-1 1 0,1 0 0,-1 0 0,0 0 0,0 1 0,0-1 0,0 1 0,-1 0 0,1 0-1,-1 0 1,1 1 0,-8-2 0,10 3-43,-1-1 0,1 0-1,-1 1 1,0 0 0,1-1-1,-1 1 1,0 0-1,0 1 1,1-1 0,-1 0-1,0 1 1,1 0 0,-1-1-1,1 1 1,-1 0 0,1 0-1,-1 0 1,1 1-1,0-1 1,-1 1 0,1-1-1,0 1 1,0 0 0,0 0-1,0 0 1,0 0 0,1 0-1,-1 0 1,1 0-1,-3 4 1,1 13-479,4 0-125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0.263"/>
    </inkml:context>
    <inkml:brush xml:id="br0">
      <inkml:brushProperty name="width" value="0.05" units="cm"/>
      <inkml:brushProperty name="height" value="0.05" units="cm"/>
    </inkml:brush>
  </inkml:definitions>
  <inkml:trace contextRef="#ctx0" brushRef="#br0">0 0 15579,'16'25'1529,"-12"3"-953,-1 5-248,-3 6 640,-6 0-184,3 4-480,1-3-320,-4-7-640,4-3 600,1-13-192,1-5-88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4:57.873"/>
    </inkml:context>
    <inkml:brush xml:id="br0">
      <inkml:brushProperty name="width" value="0.05" units="cm"/>
      <inkml:brushProperty name="height" value="0.05" units="cm"/>
    </inkml:brush>
  </inkml:definitions>
  <inkml:trace contextRef="#ctx0" brushRef="#br0">190 98 4457,'-5'3'-26,"0"-2"0,1 1 0,-1 0 1,0-1-1,0 0 0,1 0 0,-1 0 0,0-1 0,0 1 1,0-1-1,0 0 0,0-1 0,0 1 0,0-1 0,0 0 1,0 0-1,1-1 0,-10-3 0,-40-15-526,52 18 461,1-1 0,1 1 0,-1-1 0,0 1 0,1-1 0,-1 0-1,1 1 1,0-4 0,-1 2-2,1 1-32,-1-1 0,0 1 1,0 0-1,0 0 0,0 0 1,0 0-1,-1 0 0,1 0 1,-1 0-1,0 0 0,0 0 1,-2-2-1,-5-2-19</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0.619"/>
    </inkml:context>
    <inkml:brush xml:id="br0">
      <inkml:brushProperty name="width" value="0.05" units="cm"/>
      <inkml:brushProperty name="height" value="0.05" units="cm"/>
    </inkml:brush>
  </inkml:definitions>
  <inkml:trace contextRef="#ctx0" brushRef="#br0">258 13 15259,'1'0'46,"-1"-1"-1,0 1 1,0 0 0,0-1-1,0 1 1,0-1-1,0 1 1,0 0 0,0-1-1,0 1 1,0-1-1,0 1 1,0-1 0,0 1-1,0 0 1,0-1-1,-1 1 1,1 0 0,0-1-1,0 1 1,0-1-1,-1 1 1,1 0 0,0-1-1,0 1 1,-1 0-1,1 0 1,0-1-1,-1 1 1,1 0 0,0 0-1,-1-1 1,1 1-1,0 0 1,-1 0 0,1 0-1,-1 0 1,1 0-1,0-1 1,-1 1 0,1 0-1,-1 0 1,1 0-1,-1 0 1,1 0 0,0 0-1,-1 0 1,0 1-1,-23 7 457,23-8-464,-10 6 198,0 0-1,0 1 0,1 0 0,0 0 1,0 1-1,1 1 0,0-1 1,1 1-1,-12 16 0,5-4-70,1 1 0,1 0 0,-17 40 0,22-41-100,0 0 1,2 1-1,0 0 0,-4 37 1,9-51-52,0 0 1,1-1 0,-1 1-1,2 0 1,-1 0-1,1 0 1,0-1-1,1 1 1,0 0 0,0-1-1,1 1 1,-1-1-1,2 0 1,-1 0-1,1 0 1,9 12 0,-10-16 0,0 0 0,1 0 0,-1-1 1,1 1-1,0-1 0,0 0 1,0 0-1,0 0 0,0 0 0,0-1 1,0 0-1,1 0 0,-1 0 1,0 0-1,1-1 0,-1 1 0,1-1 1,-1 0-1,1-1 0,-1 1 1,0-1-1,1 0 0,-1 0 0,0 0 1,5-2-1,4-2 64,-1 0 1,0 0 0,0-2-1,0 1 1,-1-1-1,0-1 1,12-10-1,-15 10 24,1 0-1,-2 0 1,1 0-1,-1-1 1,0-1-1,-1 1 1,7-15-1,-11 22-73,-1-1 0,0 0-1,0 0 1,0 1 0,0-1-1,0 0 1,-1 0 0,1 0-1,-1 0 1,0 0-1,1 0 1,-2 0 0,1 0-1,0 0 1,-1 0 0,1 0-1,-1 0 1,0 0 0,0 1-1,0-1 1,0 0 0,0 0-1,-1 1 1,1-1 0,-1 1-1,0-1 1,1 1 0,-1 0-1,0 0 1,-1-1 0,1 1-1,-3-1 1,-1-1-14,0 1 1,0 0-1,-1 0 0,1 0 1,-1 1-1,0 0 0,1 0 1,-1 1-1,0 0 0,0 0 1,0 1-1,0 0 0,0 0 1,0 0-1,-13 3 0,5 0-533,0 1-1,0 0 1,1 0 0,-1 2-1,1 0 1,-17 10-1,8 1-1093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1.721"/>
    </inkml:context>
    <inkml:brush xml:id="br0">
      <inkml:brushProperty name="width" value="0.05" units="cm"/>
      <inkml:brushProperty name="height" value="0.05" units="cm"/>
    </inkml:brush>
  </inkml:definitions>
  <inkml:trace contextRef="#ctx0" brushRef="#br0">384 21 14507,'0'-1'87,"0"0"1,-1 0-1,1 0 1,0 0-1,-1 0 0,1 0 1,-1 0-1,1 0 1,-1 0-1,1 0 0,-1 1 1,1-1-1,-1 0 1,0 0-1,0 1 0,1-1 1,-1 0-1,0 1 0,0-1 1,0 1-1,0-1 1,0 1-1,0-1 0,-1 0 1,0 1 21,-1 0 0,1-1 0,-1 1 0,1 0 0,0 0 1,-1 0-1,1 1 0,-1-1 0,1 1 0,-3 0 0,-5 2 131,1 1 1,0 0-1,0 0 0,-10 7 0,3 1-118,1-1-1,0 2 0,0 0 1,2 1-1,-1 0 0,2 1 1,-14 22-1,5-5-68,2 1-1,-26 64 1,30-55-19,1 0 1,3 1 0,1 1 0,2 0 0,2 0 0,2 1-1,2-1 1,2 1 0,6 54 0,-2-73-136,0-1 1,2 1-1,1-1 1,19 46-1,-19-54 8,1-1-1,1 0 0,1 0 0,0-1 1,1-1-1,1 1 0,22 20 0,4-7-155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2.386"/>
    </inkml:context>
    <inkml:brush xml:id="br0">
      <inkml:brushProperty name="width" value="0.05" units="cm"/>
      <inkml:brushProperty name="height" value="0.05" units="cm"/>
    </inkml:brush>
  </inkml:definitions>
  <inkml:trace contextRef="#ctx0" brushRef="#br0">92 53 15587,'32'-51'3353,"-32"51"-3329,0 0 0,0 0 0,0 0 1,0 0-1,0 0 0,0-1 0,0 1 0,1 0 0,-1 0 1,0 0-1,0 0 0,0 0 0,0 0 0,0 0 0,0 0 0,0 0 1,0 0-1,0 0 0,0 0 0,0-1 0,0 1 0,0 0 0,0 0 1,0 0-1,1 0 0,-1 0 0,0 0 0,0 0 0,0 0 0,0 0 1,0 0-1,0 0 0,0 0 0,0 0 0,0 0 0,0 0 1,1 0-1,-1 0 0,0 0 0,0 0 0,0 0 0,0 0 0,0 0 1,0 0-1,0 0 0,0 0 0,0 0 0,0 0 0,1 0 0,-1 0 1,0 0-1,0 1 0,0-1 0,0 0 0,0 0 0,0 0 0,0 0 1,0 0-1,0 0 0,0 0 0,0 0 0,0 0 0,0 0 1,0 0-1,0 0 0,0 1 0,0-1 0,0 0 0,0 0 0,0 8 703,-7 33-20,-3-1 0,-17 45 1,9-30-558,-2 5-45,10-34-56,1 1 0,1 0 0,1 0 0,-5 49-1,12-75-40,0 1 0,0 0 0,0 0 0,0 0 0,0 0 0,1 0 0,-1-1 0,0 1 0,1 0 0,0 0 0,-1 0 0,1-1 0,0 1 0,0 0 0,0-1 0,0 1 0,0-1 0,0 1 0,0-1 0,0 1 0,1-1 0,1 1 0,-1 0-43,1-1 0,-1 0 0,1 0 0,-1 0 0,1-1 1,-1 1-1,1 0 0,0-1 0,-1 0 0,1 0 0,0 0 0,-1 0 0,5 0 0,4-2-148,-1 0-1,0-1 1,-1 0-1,1 0 1,0-1-1,17-9 1,4-8-100,-5 1-98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2.789"/>
    </inkml:context>
    <inkml:brush xml:id="br0">
      <inkml:brushProperty name="width" value="0.05" units="cm"/>
      <inkml:brushProperty name="height" value="0.05" units="cm"/>
    </inkml:brush>
  </inkml:definitions>
  <inkml:trace contextRef="#ctx0" brushRef="#br0">44 1 14003,'-9'24'1704,"-2"6"-895,-1 0-321,4 2 1288,5-4-888,4-5-760,8-5-392,9-13 328,8-6-152,10-9-200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3.176"/>
    </inkml:context>
    <inkml:brush xml:id="br0">
      <inkml:brushProperty name="width" value="0.05" units="cm"/>
      <inkml:brushProperty name="height" value="0.05" units="cm"/>
    </inkml:brush>
  </inkml:definitions>
  <inkml:trace contextRef="#ctx0" brushRef="#br0">122 101 16484,'-8'32'4145,"-15"60"-3903,22-89-272,1-1 0,0 0-1,0 1 1,-1-1 0,1 1 0,1-1-1,-1 0 1,0 1 0,1-1 0,-1 1-1,1-1 1,0 0 0,-1 1 0,1-1 0,0 0-1,0 0 1,1 0 0,-1 0 0,2 3-1,2-1-89,0 0-1,0 0 0,0 0 1,0-1-1,11 6 0,1 1-73,-12-7 112,1 1 0,0 0 0,-1 0 0,0 0 0,0 1 1,0 0-1,5 7 0,-9-10 97,0-1 0,0 1 0,0 0 0,0-1 0,0 1 0,0 0 0,0 0 0,-1 0 0,1 0 0,-1 0 0,1 0 0,-1 0 0,0 0 0,0 0 0,0 0 0,0 0 0,0 0 1,0 0-1,-1 0 0,1 0 0,-1 0 0,1 0 0,-1 0 0,0 0 0,0-1 0,1 1 0,-1 0 0,-1 0 0,0 1 0,-2 2 102,-1 0-1,1-1 0,-1 0 1,0 0-1,0-1 1,0 1-1,0-1 1,-1 0-1,1 0 1,-1-1-1,1 0 1,-1 0-1,0 0 1,0 0-1,0-1 1,0 0-1,-9 0 0,11-1-136,0 0 0,0 0 0,0 0 0,0 0 0,0-1 0,1 1-1,-1-1 1,0 0 0,0 0 0,0-1 0,1 1 0,-1-1 0,1 0-1,-1 0 1,1 0 0,0 0 0,0-1 0,0 1 0,0-1 0,0 0-1,0 1 1,1-1 0,-1-1 0,1 1 0,0 0 0,0-1 0,-3-5-1,-3-18-315</inkml:trace>
  <inkml:trace contextRef="#ctx0" brushRef="#br0" timeOffset="1">103 89 15395,'18'-5'1265,"5"-4"-937,2-1-312,7-3 1056,7-1-640,4-4-112,5-2-80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3.595"/>
    </inkml:context>
    <inkml:brush xml:id="br0">
      <inkml:brushProperty name="width" value="0.05" units="cm"/>
      <inkml:brushProperty name="height" value="0.05" units="cm"/>
    </inkml:brush>
  </inkml:definitions>
  <inkml:trace contextRef="#ctx0" brushRef="#br0">139 1 14155,'-30'43'1298,"1"2"0,-35 77 0,61-115-1207,1-1-1,-1 1 0,1 0 1,0 1-1,1-1 1,0 0-1,-1 13 1,3-18-82,-1-1 1,0 1 0,0 0 0,1 0 0,-1 0 0,1 0 0,-1 0-1,1-1 1,0 1 0,0 0 0,0 0 0,0-1 0,0 1 0,0-1-1,0 1 1,0-1 0,1 1 0,-1-1 0,1 0 0,-1 0-1,1 0 1,-1 0 0,1 0 0,0 0 0,-1 0 0,1 0 0,0 0-1,0-1 1,0 1 0,-1-1 0,1 0 0,0 1 0,0-1 0,3 0-1,2 0 51,0 0-1,-1 0 1,1-1-1,0 0 1,0-1-1,0 1 1,-1-1-1,1-1 1,-1 1-1,0-1 1,1 0-1,-1 0 1,0-1-1,-1 0 1,1 0-1,-1 0 0,0-1 1,6-6-1,-6 7 26,-1-1-1,0 1 0,0-1 1,-1 0-1,1 0 0,-1 0 1,0-1-1,-1 1 0,1-1 0,-1 1 1,0-1-1,-1 0 0,1 0 1,-1 0-1,0 0 0,-1 0 1,1 0-1,-1 0 0,-1 0 0,1 0 1,-2-7-1,1 10-69,0 0 0,0 0-1,-1 1 1,1-1 0,-1 0 0,0 1 0,1-1-1,-1 1 1,0-1 0,-1 1 0,1 0-1,0 0 1,-1 0 0,1 0 0,-1 0 0,0 1-1,1-1 1,-1 1 0,0 0 0,0-1-1,0 1 1,0 1 0,0-1 0,0 0 0,-5 0-1,5 1-102,0-1 0,0 1 0,0 0 0,0 0 0,0 0 0,0 1 0,0-1 0,0 1 0,0-1 0,0 1-1,0 0 1,0 0 0,0 1 0,1-1 0,-1 0 0,0 1 0,1 0 0,-1-1 0,1 1 0,-1 0 0,1 0 0,0 1 0,0-1-1,0 0 1,-3 5 0,5-6 42,-1 0 1,0 0-1,1 0 0,-1-1 0,1 1 0,0 0 0,-1 0 0,1 0 0,0 0 0,-1 0 0,1 0 1,0 0-1,0 0 0,0 0 0,0-1 0,0 1 0,0 0 0,0 0 0,0 0 0,0 0 1,1 0-1,-1 0 0,0 0 0,1 0 0,-1 0 0,0 0 0,1-1 0,-1 1 0,1 0 1,-1 0-1,1 0 0,0-1 0,-1 1 0,1 0 0,0-1 0,-1 1 0,1-1 0,0 1 0,0-1 1,0 1-1,-1-1 0,1 1 0,0-1 0,0 0 0,2 1 0,20 1-571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3.981"/>
    </inkml:context>
    <inkml:brush xml:id="br0">
      <inkml:brushProperty name="width" value="0.05" units="cm"/>
      <inkml:brushProperty name="height" value="0.05" units="cm"/>
    </inkml:brush>
  </inkml:definitions>
  <inkml:trace contextRef="#ctx0" brushRef="#br0">96 46 15315,'-17'23'1117,"0"0"-303,-19 31 1,32-47-628,1 0-1,0 0 1,0 0 0,0 1 0,1-1-1,0 1 1,0-1 0,1 1 0,-1 12-1,2-19-139,0 1 0,0 0 0,0 0 0,0-1 0,1 1 0,-1 0 0,0-1 0,1 1 0,0-1 0,-1 1 0,1-1 0,0 1 0,0-1 0,-1 1 0,1-1 0,0 1 0,1-1 0,-1 0 0,0 0 0,2 2 0,0-1-6,-1-1 0,1 1 0,0-1 0,0 0 0,-1 0 1,1 0-1,0-1 0,0 1 0,0-1 0,0 1 1,3-1-1,5 0 11,0-1 1,-1 0 0,1 0-1,0-1 1,17-6 0,-10 1 3,-1 0 0,0 0 1,0-2-1,-1 0 0,17-13 0,-26 18-18,-1-1-1,0 0 0,0 0 0,-1-1 0,1 1 0,-1-1 0,-1-1 1,1 1-1,-1-1 0,0 1 0,0-1 0,-1 0 0,0 0 0,4-15 1,-7 19-16,1 0 1,-1-1-1,0 1 1,1 0 0,-2-1-1,1 1 1,0 0 0,-1-1-1,1 1 1,-1 0-1,0 0 1,0 0 0,0 0-1,-1 0 1,1 0 0,-1 0-1,1 0 1,-1 0-1,0 0 1,0 1 0,0-1-1,-1 1 1,1 0 0,-1-1-1,1 1 1,-1 0-1,0 1 1,1-1 0,-1 0-1,0 1 1,0-1 0,0 1-1,-1 0 1,1 0-1,-5 0 1,2-1-5,0 1 0,0 0 0,0 0 0,-1 1 0,1 0 0,0 0 0,0 0 0,0 1 0,-1 0 0,1 0 0,0 0 0,0 1 0,1 0 0,-1 0 0,0 1 0,0-1 0,1 1 0,-8 6 0,9-5-158,0 0 1,0 1 0,0 0-1,1 0 1,-1 0-1,1 0 1,1 0-1,-1 0 1,1 1 0,0 0-1,0-1 1,-1 9-1,-1 3-202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4.523"/>
    </inkml:context>
    <inkml:brush xml:id="br0">
      <inkml:brushProperty name="width" value="0.05" units="cm"/>
      <inkml:brushProperty name="height" value="0.05" units="cm"/>
    </inkml:brush>
  </inkml:definitions>
  <inkml:trace contextRef="#ctx0" brushRef="#br0">0 52 17732,'16'5'1976,"11"-5"-1064,5-3-335,12-3 831,2-3-88,7-2-400,-1 2-336,-3-1-808,-6 3-752,-8 6 856,-2 2-200,-11 2-136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4.912"/>
    </inkml:context>
    <inkml:brush xml:id="br0">
      <inkml:brushProperty name="width" value="0.05" units="cm"/>
      <inkml:brushProperty name="height" value="0.05" units="cm"/>
    </inkml:brush>
  </inkml:definitions>
  <inkml:trace contextRef="#ctx0" brushRef="#br0">0 397 14907,'1'0'82,"0"1"-1,0-1 0,0 1 0,0-1 1,0 1-1,-1-1 0,1 0 1,0 1-1,0-1 0,0 0 1,0 1-1,0-1 0,0 0 1,0 0-1,0 0 0,0 0 1,0 0-1,0 0 0,0-1 1,0 1-1,0 0 0,0 0 1,0-1-1,0 1 0,0 0 1,0-1-1,0 1 0,0-1 1,0 1-1,0-1 0,0-1 1,32-22 607,-30 21-429,20-17 365,-1-2 1,-2 0-1,30-41 1,43-81 475,-36 53-749,-51 86-319,-5 14-25,-5 24-15,3-29 8,-13 70-76,1-13-562,-8 114-1,21-173 614,0 0-1,0 1 1,-1-1 0,1 0-1,1 0 1,-1 0 0,0 0-1,0 0 1,1 0 0,-1 0-1,1 0 1,0 0 0,0 0-1,0 0 1,0 0 0,0 0-1,0-1 1,0 1 0,2 2-1,13-1-295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5.328"/>
    </inkml:context>
    <inkml:brush xml:id="br0">
      <inkml:brushProperty name="width" value="0.05" units="cm"/>
      <inkml:brushProperty name="height" value="0.05" units="cm"/>
    </inkml:brush>
  </inkml:definitions>
  <inkml:trace contextRef="#ctx0" brushRef="#br0">161 1 16908,'-26'51'1280,"-1"-2"-1024,1-2-112,10-7 104,4-5-248,10-11-432,2-7-176,6-9 616,4-4-232,-7-4-152,-3-2-176</inkml:trace>
  <inkml:trace contextRef="#ctx0" brushRef="#br0" timeOffset="1">1 171 15731,'18'0'1329,"11"-1"-977,1-2-200,14-4 120,4-5-304,0-6 144,3-4-152,-6-2-184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08.015"/>
    </inkml:context>
    <inkml:brush xml:id="br0">
      <inkml:brushProperty name="width" value="0.05" units="cm"/>
      <inkml:brushProperty name="height" value="0.05" units="cm"/>
    </inkml:brush>
  </inkml:definitions>
  <inkml:trace contextRef="#ctx0" brushRef="#br0">0 0 3553,'59'2'352,"-2"1"-296,11-2-32,-1 0 200,10-1-424,1 2-120,2-2 240,3 0-32,2-2-72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5:00.306"/>
    </inkml:context>
    <inkml:brush xml:id="br0">
      <inkml:brushProperty name="width" value="0.05" units="cm"/>
      <inkml:brushProperty name="height" value="0.05" units="cm"/>
    </inkml:brush>
  </inkml:definitions>
  <inkml:trace contextRef="#ctx0" brushRef="#br0">6926 242 1008,'-25'-11'464,"6"2"207,0 1 0,0 1 0,-1 1 0,-26-5 1,5 4-208,6 1 40,-1 1-1,0 1 1,-55 2 0,-253 32 3030,86-10-3404,82-5-81,-51 6 283,-62 3 76,201-20-395,-114-10 1,-249-40-127,-131-11-73,98-20-365,277 41 92,-2 8 0,-389-1-1,260 36 828,-139 1-293,166 0-51,57 1 24,196-8 70,0 3 0,1 2 0,-1 2 0,2 3 0,-1 3 0,2 2 0,0 2 0,-101 50 0,110-44 53,-7 3-29,-73 51 1,111-68-165,1 1 0,0 1 0,1 0 1,1 1-1,0 0 0,1 1 1,0 1-1,1 0 0,-12 22 0,6-1-44,1-1-1,-10 40 1,20-56 52,1 1 1,0 0 0,1 0-1,1 0 1,2 34-1,1-46 12,0 1 0,1-1 0,1 1 0,-1-1 0,1 0 0,0 0 0,1 0 0,0-1 0,0 1 0,1-1 0,0 0 0,0 0 0,1 0 0,-1-1 0,1 0 0,1 0 0,11 8 0,11 7-130,1-2-1,64 29 0,-61-32-79,33 19-1367,123 84 0,-123-73 1415,2-2 1,1-4 0,3-2 0,1-4 0,1-3-1,1-3 1,100 23 0,148 21 167,259 70 32,-169-26-63,-302-91-19,203 18 0,457-38-586,-455-11 300,503-24 199,-59-45-186,-647 55 254,-1-4 1,-1-5-1,165-68 0,-169 56-76,388-169-386,-327 132 496,-85 42 22,108-66 0,-166 85-1,34-33 0,-15 13 893,-43 36-740,0 0 1,0-1 0,-1 1 0,1 0 0,0-1-1,-1 1 1,1-1 0,0 1 0,-1-1-1,0 1 1,1-1 0,-1 1 0,0-1 0,0 1-1,0-3 1,-1-29 540,0 22-434,0-80 438,1 33-949,-2 0 0,-3 1 0,-13-65 0,16 113 202,-1-1 1,0 0-1,-1 1 1,0 0-1,-1 0 1,0 0 0,0 0-1,-1 1 1,0 0-1,-1 0 1,-12-12 0,5 8-54,0 1 1,-1 0-1,-1 1 1,0 1-1,-27-12 1,-6 1-76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5.729"/>
    </inkml:context>
    <inkml:brush xml:id="br0">
      <inkml:brushProperty name="width" value="0.05" units="cm"/>
      <inkml:brushProperty name="height" value="0.05" units="cm"/>
    </inkml:brush>
  </inkml:definitions>
  <inkml:trace contextRef="#ctx0" brushRef="#br0">0 343 13763,'1'3'150,"10"16"1164,-1 0 0,8 24 0,-16-37-1048,0 0 0,0-1 0,-1 1 0,0 0 0,0 0 0,-1 1 0,0-1 0,0 0 0,0 0 0,-1 0 0,1 0 0,-4 9 0,1-8 542,1-10 47,2-14-154,39-237 879,-39 252-1567,0-1-1,0 1 0,1-1 0,-1 1 0,1 0 0,-1-1 1,1 1-1,0-1 0,1-1 0,-1 3-19,-1 1 1,1-1-1,-1 1 0,1-1 1,-1 1-1,1 0 0,0-1 1,-1 1-1,1 0 0,0-1 1,-1 1-1,1 0 0,0 0 1,-1 0-1,1 0 0,0-1 1,-1 1-1,1 0 0,0 0 1,0 0-1,-1 0 0,1 1 0,0-1 1,-1 0-1,1 0 0,0 0 1,-1 1-1,1-1 0,0 0 1,-1 1-1,1-1 0,0 0 1,0 2-1,8 1-204,-1 1 0,1-1 0,0 0 0,0-1 0,0 0 0,0-1 0,0 0 0,1 0 0,-1-1 0,0 0 0,0 0 0,1-1-1,-1-1 1,0 1 0,0-1 0,0-1 0,0 0 0,0 0 0,10-6 0,23-11-532</inkml:trace>
  <inkml:trace contextRef="#ctx0" brushRef="#br0" timeOffset="1">434 1 16299,'0'10'1505,"5"3"-953,0 0-208,3 5 536,-3 2-120,4 11-184,-3 6-103,-5 13-217,-2 7-72,-12 8-80,-3 4-56,-14 1-288,-5 0-440,-12-10 615,-3-8-111,-4-13-64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6.147"/>
    </inkml:context>
    <inkml:brush xml:id="br0">
      <inkml:brushProperty name="width" value="0.05" units="cm"/>
      <inkml:brushProperty name="height" value="0.05" units="cm"/>
    </inkml:brush>
  </inkml:definitions>
  <inkml:trace contextRef="#ctx0" brushRef="#br0">102 0 15763,'-3'4'1265,"-8"14"-921,-5 3-144,-1 11 408,2 8-64,0 17-176,2 6-128,3 12-56,8 4-24,8 4-32,3 3 0,15-5-496,2-3 2001,13-21-1497,2-10 104,4-19 64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6.877"/>
    </inkml:context>
    <inkml:brush xml:id="br0">
      <inkml:brushProperty name="width" value="0.05" units="cm"/>
      <inkml:brushProperty name="height" value="0.05" units="cm"/>
    </inkml:brush>
  </inkml:definitions>
  <inkml:trace contextRef="#ctx0" brushRef="#br0">1 37 16636,'5'-2'661,"10"-6"807,1 1 0,22-8 0,-34 14-1373,0 0-1,0 0 1,0 0 0,0 1-1,0-1 1,0 1-1,0 0 1,0 0-1,0 0 1,0 1-1,0 0 1,0-1 0,0 1-1,0 1 1,7 2-1,-9-3-85,0 0 0,-1 1-1,1-1 1,-1 0-1,1 1 1,-1 0 0,1-1-1,-1 1 1,0 0 0,0-1-1,0 1 1,0 0-1,0 0 1,0 0 0,0 0-1,-1 0 1,1 0 0,-1 0-1,0 0 1,1 0 0,-1 1-1,0-1 1,0 0-1,0 0 1,-1 2 0,0 5 6,0-1 1,-1 1 0,0-1 0,-1 0-1,-3 9 1,-12 20-14,-31 51 1,27-52 5,-24 53 0,45-85-3,-1-1-1,1 1 0,0 0 0,0 0 0,0 0 0,1 0 1,-1 0-1,1 0 0,0 5 0,0-8-5,0 1-1,1-1 1,-1 1 0,0-1-1,1 0 1,-1 1 0,1-1-1,-1 0 1,1 0 0,0 0-1,0 1 1,-1-1 0,1 0-1,0 0 1,0 0 0,0 0-1,0 0 1,0 0 0,1 0-1,-1-1 1,0 1-1,0 0 1,0-1 0,1 1-1,-1-1 1,0 1 0,1-1-1,1 1 1,5 0-105,-1 0 0,1 0 1,-1-1-1,1 0 0,0 0 0,-1-1 0,1 0 0,11-3 1,3-2-61,36-16 1,0-6-80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7.298"/>
    </inkml:context>
    <inkml:brush xml:id="br0">
      <inkml:brushProperty name="width" value="0.05" units="cm"/>
      <inkml:brushProperty name="height" value="0.05" units="cm"/>
    </inkml:brush>
  </inkml:definitions>
  <inkml:trace contextRef="#ctx0" brushRef="#br0">108 0 16492,'-12'15'277,"0"1"0,1 0 0,1 1 0,0 0 0,1 0 0,1 1 0,1 0 0,1 0 0,0 1 0,1 0 0,1 0 0,1 0 0,1 0 0,0 22 0,2-36-254,0-1 1,1 1-1,0-1 0,-1 0 0,2 1 1,-1-1-1,0 0 0,1 1 0,0-1 1,0 0-1,4 6 0,-4-8-17,-1-1 1,1 1-1,0 0 0,-1-1 1,1 1-1,0-1 0,0 0 0,0 1 1,0-1-1,0 0 0,0 0 0,1 0 1,-1-1-1,0 1 0,0 0 0,1-1 1,-1 0-1,0 1 0,1-1 0,-1 0 1,0 0-1,1 0 0,3-1 1,0-1 16,-1 1 0,1-1 0,0 0 0,-1-1 1,1 1-1,-1-1 0,0 0 0,0 0 0,0-1 1,0 0-1,-1 1 0,1-2 0,-1 1 0,0 0 1,0-1-1,0 0 0,-1 0 0,4-6 0,-2 2 67,0-1-1,0 1 1,-1-1-1,0-1 1,-1 1 0,0 0-1,-1-1 1,0 1-1,1-15 1,-3 18-23,-1-1 0,1 1 0,-1 0 0,0-1 1,-1 1-1,1 0 0,-2 0 0,1 0 0,-1 0 0,-4-8 0,6 14-69,0-1 0,0 0-1,0 0 1,0 1 0,0-1 0,-1 0-1,1 1 1,-1-1 0,1 1-1,-1 0 1,0 0 0,1-1 0,-1 1-1,0 0 1,0 0 0,0 1-1,0-1 1,0 0 0,0 1-1,0-1 1,0 1 0,0-1 0,0 1-1,0 0 1,0 0 0,0 0-1,0 0 1,0 0 0,0 1 0,0-1-1,0 1 1,0-1 0,0 1-1,0 0 1,0 0 0,0-1-1,0 1 1,0 1 0,-2 1 0,0 0-145,0 1 0,0-1 0,0 1 1,1 0-1,0 0 0,0 0 0,0 1 1,0-1-1,0 1 0,1 0 0,-3 8 1,4-10-19,0-1 1,1 1 0,-1 0-1,0-1 1,1 1 0,0 0 0,0 0-1,0-1 1,0 1 0,0 0-1,1 3 1,-1-5 37,1 0-1,-1 1 1,1-1 0,0 0-1,-1 0 1,1 1-1,0-1 1,0 0 0,0 0-1,-1 0 1,1 0-1,0 0 1,1 0-1,-1 0 1,0 0 0,0-1-1,0 1 1,0 0-1,1-1 1,-1 1 0,0-1-1,3 1 1,22 2-823,9-4-230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7.685"/>
    </inkml:context>
    <inkml:brush xml:id="br0">
      <inkml:brushProperty name="width" value="0.05" units="cm"/>
      <inkml:brushProperty name="height" value="0.05" units="cm"/>
    </inkml:brush>
  </inkml:definitions>
  <inkml:trace contextRef="#ctx0" brushRef="#br0">218 5 16692,'-1'-1'46,"1"1"1,0 0 0,0 0 0,0-1 0,0 1 0,0 0-1,0 0 1,-1-1 0,1 1 0,0 0 0,0 0 0,0 0-1,-1-1 1,1 1 0,0 0 0,0 0 0,-1 0 0,1 0-1,0 0 1,0-1 0,-1 1 0,1 0 0,0 0 0,0 0-1,-1 0 1,1 0 0,0 0 0,-1 0 0,1 0 0,0 0-1,0 0 1,-1 0 0,1 0 0,-16 4 417,-13 11-143,13-5 18,0 1 0,1 1-1,0 1 1,1 0 0,-14 17-1,21-23-295,1 1 0,0 0 0,0 0 0,1 1 0,0 0 0,1 0 0,-1 0 0,2 0 0,-1 1 0,2-1 0,-4 17 0,6-24-39,-1 0 0,1-1 0,0 1 0,0 0 0,0 0 0,0-1 1,0 1-1,0 0 0,1 0 0,-1-1 0,1 1 0,-1 0 0,1-1 1,-1 1-1,1 0 0,0-1 0,0 1 0,0-1 0,0 0 0,0 1 1,0-1-1,0 1 0,1-1 0,-1 0 0,0 0 0,1 0 0,-1 0 1,0 0-1,1 0 0,0 0 0,-1-1 0,1 1 0,-1 0 0,1-1 1,0 1-1,0-1 0,-1 0 0,1 1 0,0-1 0,-1 0 0,3 0 0,3-1 3,0 1-1,0-1 1,-1 0-1,1 0 1,-1-1-1,1 1 1,-1-2-1,1 1 1,7-5-1,-3 0 30,0 0 0,0 0-1,-1-1 1,-1-1 0,1 0-1,-1 0 1,-1-1 0,9-11 0,-14 16-1,0 0 1,0 0-1,0-1 1,0 0 0,-1 0-1,0 1 1,0-1-1,1-9 1,-2 12-11,-1-1-1,0 1 1,0-1-1,0 0 1,0 1-1,-1-1 1,0 1 0,1-1-1,-1 1 1,0-1-1,-1 1 1,1 0-1,-1-1 1,1 1 0,-4-4-1,4 5-8,-1-1 0,0 1 0,1 0 0,-1 0 0,0 0 1,0 0-1,-1 0 0,1 0 0,0 1 0,-1-1 0,1 1 0,-1 0 0,1-1 0,-1 1 0,0 0 0,1 1 0,-1-1 0,0 0 0,-4 0 0,2 1-7,0 0 0,1 1-1,-1-1 1,0 1 0,0 0 0,1 0-1,-1 1 1,1-1 0,-1 1-1,1 0 1,-5 3 0,3-1-25,-1 0 0,1 0 0,0 0 0,0 1 1,1 0-1,-1 0 0,1 1 0,0-1 0,1 1 0,-1 0 1,1 1-1,0-1 0,1 1 0,-6 12 0,8-16-40,0-1 0,1 1-1,-1 0 1,1-1 0,0 1-1,-1 0 1,1-1-1,0 1 1,0 0 0,1-1-1,-1 1 1,1-1 0,-1 1-1,1 0 1,0-1 0,0 1-1,0-1 1,0 0 0,0 1-1,0-1 1,1 0 0,-1 0-1,4 4 1,-1-3 44,-1-1 0,1 0 1,-1 0-1,1-1 0,0 1 0,-1-1 1,1 1-1,0-1 0,0 0 0,0-1 1,0 1-1,0-1 0,0 0 0,0 0 1,5 0-1,2-1-21,0 0 0,0-1-1,-1 0 1,1-1 0,-1 0 0,13-6 0,27-13-221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8.076"/>
    </inkml:context>
    <inkml:brush xml:id="br0">
      <inkml:brushProperty name="width" value="0.05" units="cm"/>
      <inkml:brushProperty name="height" value="0.05" units="cm"/>
    </inkml:brush>
  </inkml:definitions>
  <inkml:trace contextRef="#ctx0" brushRef="#br0">80 52 13675,'-3'1'139,"-1"0"1,0 0-1,1 0 1,-1 1-1,1 0 0,-1-1 1,1 1-1,0 0 1,-1 1-1,1-1 0,1 1 1,-1-1-1,0 1 1,0 0-1,1 0 0,0 0 1,0 0-1,0 1 1,0-1-1,0 0 0,0 1 1,1 0-1,0-1 1,-2 8-1,-1 4 26,1-1 1,1 1-1,0-1 0,1 1 1,1 18-1,1-26-108,-1-1 0,1 1 0,0-1 1,0 1-1,1-1 0,0 0 0,0 1 0,0-1 0,1 0 0,0 0 1,5 8-1,-5-11-18,-1 0 1,0-1 0,0 1-1,1-1 1,0 0-1,-1 0 1,1 0-1,0 0 1,0 0-1,0-1 1,0 1 0,0-1-1,1 0 1,-1 0-1,0 0 1,0 0-1,1-1 1,-1 1 0,1-1-1,-1 0 1,1 0-1,-1 0 1,0 0-1,4-1 1,5-2 101,-1 0 1,0 0-1,-1-1 1,1-1 0,-1 0-1,1 0 1,-1-1-1,-1 0 1,1-1-1,-1 0 1,11-11-1,-10 8 29,0 0-1,0-1 0,-1 0 0,0 0 1,-1-1-1,0-1 0,-1 1 1,8-22-1,-13 28-114,0 1 1,-1-1-1,1 1 0,-1-1 1,-1 0-1,1 1 1,-1-1-1,0 0 0,0 1 1,-1-1-1,1 0 1,-1 1-1,-1-1 0,-2-9 1,2 12-39,1 0 1,-1-1 0,0 1 0,0 0-1,0 0 1,-1 0 0,1 1-1,-1-1 1,1 0 0,-1 1 0,0 0-1,0-1 1,0 1 0,0 0 0,-1 1-1,1-1 1,0 0 0,-1 1 0,1 0-1,-1 0 1,1 0 0,-1 0-1,-4 0 1,-1 1-19,0-1-1,0 1 0,-1 1 1,1 0-1,0 0 0,0 0 1,0 1-1,0 1 1,0 0-1,0 0 0,0 1 1,1 0-1,-12 7 1,11-6-152,1 1 1,-1 1 0,1 0 0,0 0-1,1 0 1,0 1 0,0 0-1,0 1 1,1-1 0,0 1 0,-5 13-1,8-11-148,6-8-96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8.462"/>
    </inkml:context>
    <inkml:brush xml:id="br0">
      <inkml:brushProperty name="width" value="0.05" units="cm"/>
      <inkml:brushProperty name="height" value="0.05" units="cm"/>
    </inkml:brush>
  </inkml:definitions>
  <inkml:trace contextRef="#ctx0" brushRef="#br0">306 1 16179,'13'10'1729,"4"8"-977,-1 4-296,1 11 704,-1 7-63,-6 14-233,-4 8-144,-11 8-248,-7 5-120,-17 4-120,-6 1 0,-12 0-64,-2-3-152,-2-8-432,2-9-480,0-11 760,8-2-144,8-5-112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9.237"/>
    </inkml:context>
    <inkml:brush xml:id="br0">
      <inkml:brushProperty name="width" value="0.05" units="cm"/>
      <inkml:brushProperty name="height" value="0.05" units="cm"/>
    </inkml:brush>
  </inkml:definitions>
  <inkml:trace contextRef="#ctx0" brushRef="#br0">0 1 15619,'5'4'1305,"0"15"-889,3 4-160,-1 12 440,1 10-160,-2 5-112,0 2-96,-2 1-152,0-3-128,-2-9-464,-1-5-224,-2-13 520,-3-7-96,-2-12-96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49.658"/>
    </inkml:context>
    <inkml:brush xml:id="br0">
      <inkml:brushProperty name="width" value="0.05" units="cm"/>
      <inkml:brushProperty name="height" value="0.05" units="cm"/>
    </inkml:brush>
  </inkml:definitions>
  <inkml:trace contextRef="#ctx0" brushRef="#br0">1 34 16540,'8'4'1848,"5"-1"-1264,6-3-224,2 0 656,8 0-344,5-4-239,5-1-641,3 1-425,-1-3 513,-3-2-152,0-2-152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0.027"/>
    </inkml:context>
    <inkml:brush xml:id="br0">
      <inkml:brushProperty name="width" value="0.05" units="cm"/>
      <inkml:brushProperty name="height" value="0.05" units="cm"/>
    </inkml:brush>
  </inkml:definitions>
  <inkml:trace contextRef="#ctx0" brushRef="#br0">353 21 18820,'0'-1'73,"0"0"0,0 0 0,-1 0 0,1 0 0,-1 0 1,1 0-1,-1 1 0,1-1 0,-1 0 0,1 0 0,-1 1 0,0-1 0,0 0 0,1 1 0,-1-1 0,0 0 1,0 1-1,0-1 0,1 1 0,-1 0 0,-1-1 0,-26-4 420,17 6-253,-1 0 0,-21 5 0,19-2-208,0 0 0,0 2 0,0-1 0,1 2 0,0 0 0,0 0 0,1 2 0,0-1 1,0 1-1,1 1 0,0 0 0,1 1 0,0 0 0,0 0 0,2 1 0,-1 0 0,1 1 0,1 0 1,1 0-1,-1 1 0,2-1 0,0 1 0,1 1 0,0-1 0,1 0 0,1 1 0,-1 23 0,3-34-34,0 0 0,0 0 0,1 0 0,-1 0 0,1 0 0,0 0 0,1 0 0,-1 0 0,4 6 0,-4-8 1,0-1 1,0 1 0,0-1 0,1 1-1,-1-1 1,0 0 0,1 0 0,-1 0-1,1 0 1,-1 0 0,1 0 0,-1 0 0,1 0-1,0 0 1,-1-1 0,1 1 0,0-1-1,0 1 1,-1-1 0,1 0 0,0 1-1,0-1 1,0 0 0,2-1 0,3 1 3,-1-2 0,0 1 1,1-1-1,-1 0 0,0 0 1,0-1-1,0 0 0,0 0 1,9-7-1,6-5 37,20-20 0,-40 34-37,34-31 132,39-45-1,-63 64-103,-1 1 1,-1-2-1,0 0 0,0 0 0,-2 0 0,1-1 0,5-18 1,-13 32-45,1-1 0,-1 1 0,1-1 1,-1 0-1,1 1 0,-1-1 1,0 0-1,0 1 0,0-1 0,0 0 1,0 1-1,0-1 0,-1 0 0,1 1 1,0-1-1,-1 0 0,1 1 1,-1-1-1,0 1 0,-1-4 0,1 4-31,-1 0 0,1 0-1,0 0 1,-1 0 0,1 0-1,-1 0 1,1 1 0,-1-1-1,1 0 1,-1 1 0,1-1-1,-1 1 1,0 0 0,1-1-1,-1 1 1,-3 0 0,-3 0-195,0 1 0,0 0 1,1 0-1,-1 1 1,1 0-1,-1 0 0,-9 5 1,6-2 8,0 1 0,1 0 1,0 0-1,-10 9 0,-6 8-531</inkml:trace>
  <inkml:trace contextRef="#ctx0" brushRef="#br0" timeOffset="1">401 248 14883,'1'31'1392,"-5"7"-879,-6 0-193,0 2 760,0-2-408,1-2-152,3-3-184,5-11-320,7-4-160,4-13-352,4-5-152,5-12 816,4-7-368,0-15-120,4-6-72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35.444"/>
    </inkml:context>
    <inkml:brush xml:id="br0">
      <inkml:brushProperty name="width" value="0.05" units="cm"/>
      <inkml:brushProperty name="height" value="0.05" units="cm"/>
    </inkml:brush>
  </inkml:definitions>
  <inkml:trace contextRef="#ctx0" brushRef="#br0">1 1766 6681,'37'-12'662,"38"-18"-1,-46 17-790,0 2 1,0 1-1,33-7 1,140-14-882,67-14 2084,-133 17-694,0 7 1,1 5 0,1 6 0,141 9 0,-79 10-313,337 9-72,588-35-4,-60 29 7,-549 28-72,48 4 104,224 23-267,-479-40 913,503-21 0,-198-6-283,0 30-295,-541-26-83,4 1-11,42 3 53,169-11-1,-106-19 14,66-4-60,-184 26-13,88 10 0,-86-3 23,73-3 0,-131-4-25,1-1-1,-1 0 0,0-1 1,1 0-1,-1 0 0,0-1 1,0 0-1,11-6 0,-1-2 30,0 0-1,18-17 0,-20 18 11,0 0 1,22-10-1,-1 0-22,20-10 2,119-46 0,70 0-75,-141 51 33,134-14-1,111 7-38,-330 31 62,268-16 1,100-8-21,-325 19-42,136-18 172,-173 19-268,0-1 0,0-1 0,-1-2 0,0 0 0,33-18 0,-47 21 62,0-1 0,-1 0 0,0 0 0,0-1 0,0 0 0,-1-1 0,0 0 0,-1 0-1,0-1 1,-1 0 0,0-1 0,0 1 0,-1-1 0,-1-1 0,1 1 0,-2-1 0,0 0 0,0 0 0,3-20-1,-6 21 262,7-61 719,0-94 0,-9 142-841,-1-1-1,0 1 1,-2 0 0,-1 0-1,-2 0 1,0 0 0,-18-39-1,17 46-44,-2-1 0,-1 2 0,0-1 0,-1 2 0,0-1-1,-1 2 1,-1 0 0,-1 0 0,-18-13 0,5 8-345,-1 1 0,0 1 0,-1 2 0,-50-18 0,-77-17-1374,-207-39 1,208 55 1659,-22-6 51,83 20-3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0.461"/>
    </inkml:context>
    <inkml:brush xml:id="br0">
      <inkml:brushProperty name="width" value="0.05" units="cm"/>
      <inkml:brushProperty name="height" value="0.05" units="cm"/>
    </inkml:brush>
  </inkml:definitions>
  <inkml:trace contextRef="#ctx0" brushRef="#br0">164 45 15931,'7'-7'702,"-4"5"-449,0-1-1,0 0 1,0 0-1,0 0 0,-1 0 1,1 0-1,-1 0 0,0-1 1,0 1-1,2-5 0,-5 9-47,-1-1 0,1 1 0,0-1 0,-1 1 0,1-1 0,0 1 0,0 0 0,-1 0 0,1 0 0,0-1 0,-2 3 0,-21 18 288,1 1 0,0 1 1,-33 45-1,49-58-497,0 1-1,1-1 1,0 1 0,0 0 0,2 0-1,-1 1 1,1 0 0,1-1 0,0 1-1,1 0 1,0 1 0,0 23-1,2-33 6,0 0-1,0 0 1,1 1-1,-1-1 1,1 0-1,0 0 0,0 0 1,0 0-1,0 0 1,0 0-1,1 0 0,-1-1 1,1 1-1,0 0 1,0-1-1,0 0 1,0 1-1,3 1 0,-3-2-16,0-1 1,1 0-1,-1 0 0,0 0 0,1 0 0,-1 0 0,1 0 0,-1-1 0,1 1 0,-1-1 1,1 0-1,-1 1 0,1-1 0,-1 0 0,1-1 0,-1 1 0,1 0 0,-1-1 0,1 0 1,-1 1-1,1-1 0,-1 0 0,3-1 0,3-3-133,1 0 0,-1 0 1,0 0-1,0-1 0,-1 0 0,0-1 0,0 1 1,11-15-1,-6 4-612,0 0 1,19-36-1,-37 68 745,1-1 1,1 1-1,-3 20 0,2-12 115,4-21-87,-1 5-25,1 0 0,-1-1 0,1 1 0,0 0 0,1 0 0,0 0 0,0 0 0,0 0 0,2 8 0,-2-14 13,1-1 0,-1 1 0,0-1 0,0 1 0,0-1 0,0 1 0,1-1 0,-1 0 0,0 1 0,0-1 0,1 1 0,-1-1 0,0 0 0,1 1 0,-1-1 0,0 0 0,1 1 0,-1-1 0,1 0 0,-1 0 0,1 1 0,0-1 0,10-3-98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0.837"/>
    </inkml:context>
    <inkml:brush xml:id="br0">
      <inkml:brushProperty name="width" value="0.05" units="cm"/>
      <inkml:brushProperty name="height" value="0.05" units="cm"/>
    </inkml:brush>
  </inkml:definitions>
  <inkml:trace contextRef="#ctx0" brushRef="#br0">25 1 18420,'-10'14'1640,"5"0"-1192,-1-1-208,3-6 497,3-4-457,6-7-40,2-5-120,5-4-248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1.254"/>
    </inkml:context>
    <inkml:brush xml:id="br0">
      <inkml:brushProperty name="width" value="0.05" units="cm"/>
      <inkml:brushProperty name="height" value="0.05" units="cm"/>
    </inkml:brush>
  </inkml:definitions>
  <inkml:trace contextRef="#ctx0" brushRef="#br0">221 7 18772,'-4'-2'200,"-1"1"-1,1 0 1,0 0 0,-1 1-1,1-1 1,0 1 0,-1 0-1,1 0 1,0 0 0,-1 0-1,1 1 1,0 0 0,-1 0-1,1 0 1,0 0 0,0 1-1,-8 4 1,3-1-58,-1 0 0,1 1 0,0 1 0,0-1 0,0 1 0,-7 9 0,9-8-115,0 1 0,0-1 1,1 1-1,0 1 0,1-1 1,0 1-1,-7 19 0,10-23-25,0 0 0,1-1 0,-1 1-1,1 0 1,1-1 0,-1 1-1,1 0 1,0 0 0,0 0 0,1 0-1,0 0 1,0-1 0,0 1 0,0 0-1,1-1 1,4 9 0,-5-11 4,1-1 0,0 1 0,0 0 0,0-1 0,1 1 0,-1-1 0,0 0 0,1 0 0,0 0 0,-1 0 0,1 0 0,0-1 0,0 1 0,0-1 0,0 0 0,0 1 0,1-1 0,-1-1-1,0 1 1,0 0 0,1-1 0,-1 0 0,0 0 0,1 0 0,-1 0 0,0 0 0,1-1 0,4-1 0,3 0 31,-1-1-1,0 0 1,-1-1-1,1 0 0,-1 0 1,1-1-1,-1 0 1,9-8-1,-6 4 61,-1-1 0,0 0-1,0-1 1,17-22 0,-25 29-86,0 0 1,0-1-1,0 1 1,-1 0-1,0-1 1,0 0-1,0 1 1,0-1 0,-1 0-1,1 0 1,-1 0-1,-1 0 1,1 0-1,-1 0 1,0-1-1,0 1 1,0 0-1,-2-6 1,2 9-72,-1 0 0,0 0 0,0 0 0,-1-1 0,1 1 0,0 0 0,-1 1 0,1-1 0,-1 0 0,0 0 0,1 0 0,-1 1 0,0-1 0,0 1 0,0 0 0,0-1 0,0 1 0,0 0 0,-1 0 0,1 0 0,0 1 0,-1-1 0,-2 0 0,1 0-54,-1 0-1,1 1 1,-1-1 0,0 1-1,1 0 1,-1 1-1,0-1 1,1 1 0,-1-1-1,1 1 1,-6 3-1,-8 6-543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1.720"/>
    </inkml:context>
    <inkml:brush xml:id="br0">
      <inkml:brushProperty name="width" value="0.05" units="cm"/>
      <inkml:brushProperty name="height" value="0.05" units="cm"/>
    </inkml:brush>
  </inkml:definitions>
  <inkml:trace contextRef="#ctx0" brushRef="#br0">12 33 15299,'-2'4'298,"0"-2"98,1 0-1,0 1 1,0-1 0,0 0 0,0 1 0,0-1 0,1 0-1,-1 1 1,0 3 0,1-6-314,0 0 0,0 1 0,1-1 0,-1 0 0,0 1 0,0-1 0,0 1 0,0-1 0,1 0 0,-1 1 0,0-1 0,0 0 0,1 0 0,-1 1 0,0-1 0,0 0 0,1 0 0,-1 1 0,0-1 0,1 0 0,-1 0 0,0 0-1,1 1 1,17 1 1096,17-5-164,61-13 0,-31 4-705,-6 2-103,13-3-190,143-5 1,-209 18-48,0 0 0,0 1 0,0 0 0,0 0 0,-1 0 0,12 5-1,-16-6 26,-1 0-1,1 1 0,0-1 0,-1 0 0,1 1 0,-1-1 0,1 0 0,-1 1 0,1-1 0,-1 1 0,1-1 0,-1 1 0,1-1 0,-1 1 0,0-1 0,1 1 0,-1 0 0,0-1 0,1 1 0,-1-1 0,0 1 0,0 0 0,1-1 0,-1 1 0,0 1 1,-1-1-6,1 1 1,-1-1 0,1 1 0,-1-1 0,0 0 0,0 1-1,0-1 1,0 0 0,0 0 0,0 0 0,0 1 0,0-1 0,0 0-1,0 0 1,-1-1 0,-2 3 0,-22 14-83,-2-1 0,-48 20 0,-68 18 157,68-27-3,22-8-73,35-14-196,1 1 0,-1 1 0,1 0 1,0 2-1,1 0 0,-29 20 0,36-19-626,10-10 818,0 0 0,0 0 1,-1 0-1,1 1 1,0-1-1,0 0 1,0 0-1,0 0 0,0 0 1,-1 0-1,1 0 1,0 1-1,0-1 1,0 0-1,0 0 0,0 0 1,0 0-1,0 1 1,0-1-1,-1 0 1,1 0-1,0 0 0,0 0 1,0 1-1,0-1 1,0 0-1,0 0 1,0 0-1,0 1 0,0-1 1,0 0-1,0 0 1,0 0-1,1 1 1,-1-1-1,0 0 0,0 0 1,0 0-1,0 0 1,0 1-1,0-1 1,0 0-1,0 0 0,0 0 1,1 0-1,-1 0 1,0 1-1,0-1 1,0 0-1,0 0 0,1 0 1,-1 0-1,0 0 1,0 0-1,0 0 1,0 0-1,1 0 0,-1 0 1,0 0-1,0 0 1,0 0-1,0 0 1,1 0-1,-1 0 0,0 0 1,0 0-1,0 0 1,1 0-1,14-1-662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2.079"/>
    </inkml:context>
    <inkml:brush xml:id="br0">
      <inkml:brushProperty name="width" value="0.05" units="cm"/>
      <inkml:brushProperty name="height" value="0.05" units="cm"/>
    </inkml:brush>
  </inkml:definitions>
  <inkml:trace contextRef="#ctx0" brushRef="#br0">581 0 16540,'-27'10'1432,"-20"15"-912,-13 5-224,-14 9 952,0 1-632,4 3-240,2 0-119,11-6-345,7-3-257,18-11-655,14-6 864,15-21-664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2.510"/>
    </inkml:context>
    <inkml:brush xml:id="br0">
      <inkml:brushProperty name="width" value="0.05" units="cm"/>
      <inkml:brushProperty name="height" value="0.05" units="cm"/>
    </inkml:brush>
  </inkml:definitions>
  <inkml:trace contextRef="#ctx0" brushRef="#br0">188 2 20548,'0'0'41,"0"0"0,0 0 0,0 1 0,0-1 0,0 0 0,0 0 0,0 0 0,0 0 0,0 0 0,-1 0 0,1 0 0,0 0 0,0 0 0,0 0 0,0 0 0,0 0 0,0 0 0,0 0 0,0 0 0,0 0 0,0 0 0,0 0 0,-1 0 0,1 0 0,0 0 0,0 0 0,0 0 0,0 0 0,0 0 0,0 0 0,0-1 0,0 1 0,0 0 0,0 0 0,0 0 0,0 0 0,0 0 0,0 0 0,-1 0 0,1 0 0,0 0 0,0 0 0,0 0 0,0 0 0,0 0 0,0 0 0,0-1 0,0 1 0,0 0 0,0 0 0,0 0 0,0 0 0,0 0 0,0 0 0,0 0 0,0 0 0,0 0 0,0 0 0,0 0 0,0-1 0,-12 8 1054,-13 11-414,15-9-534,7-6-152,0-1 0,0 1 1,0 0-1,0 0 1,0 0-1,1 0 1,-1 0-1,1 0 0,0 1 1,0-1-1,0 1 1,-2 7-1,4-10-9,0 0 1,0 0-1,1 0 0,-1 0 1,0 0-1,1 0 0,-1-1 1,0 1-1,1 0 0,-1 0 0,1 0 1,0-1-1,-1 1 0,1 0 1,-1-1-1,1 1 0,0 0 1,0-1-1,-1 1 0,1-1 1,0 1-1,0-1 0,0 1 1,0-1-1,0 0 0,-1 1 0,1-1 1,0 0-1,0 0 0,0 0 1,0 1-1,2-1 0,40 5-315,-32-5 218,12 2-82,-9-1 58,0 0 1,0 1-1,0 0 0,0 1 1,-1 0-1,1 2 1,14 5-1,-26-9 117,0 0-1,-1 1 1,1-1 0,0 0-1,0 1 1,0-1-1,-1 1 1,1 0 0,-1-1-1,1 1 1,-1 0-1,0 0 1,0 0 0,0 0-1,0 0 1,0 0-1,0 0 1,0 0 0,-1 0-1,1 0 1,-1 1-1,1-1 1,-1 0 0,0 0-1,0 1 1,0-1-1,0 0 1,-1 1 0,1-1-1,0 0 1,-1 0-1,0 0 1,1 0 0,-1 1-1,0-1 1,-2 3-1,-2 5-21,-1-1 0,0 1-1,0-1 1,-1 0 0,0-1 0,-11 11-1,-3 0 87,-43 32-1,54-44 4,-1 0 0,0-1 0,1-1 0,-2 0 1,1 0-1,-24 5 0,32-9-72,0 0 0,0-1-1,-1 1 1,1-1 0,0 0 0,-1 0-1,1 0 1,0 0 0,-1-1-1,1 1 1,0-1 0,0 0 0,0 0-1,-1 0 1,1 0 0,0-1 0,0 1-1,1-1 1,-1 0 0,0 0 0,0 0-1,1 0 1,-1 0 0,1 0 0,0-1-1,0 1 1,0-1 0,0 0-1,-3-4 1,2-1-29,0 0 0,0 0-1,0 0 1,1-1 0,0 1-1,1-1 1,0 1-1,0-1 1,1 1 0,1-13-1,5-37-275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2.915"/>
    </inkml:context>
    <inkml:brush xml:id="br0">
      <inkml:brushProperty name="width" value="0.05" units="cm"/>
      <inkml:brushProperty name="height" value="0.05" units="cm"/>
    </inkml:brush>
  </inkml:definitions>
  <inkml:trace contextRef="#ctx0" brushRef="#br0">0 23 16580,'32'-1'1512,"0"1"-1048,-1 0-224,6 0 552,-2-2-416,-2 0 1209,0 0-1313,-6-5-112,0-2 48</inkml:trace>
  <inkml:trace contextRef="#ctx0" brushRef="#br0" timeOffset="1">329 79 15211,'-28'34'1674,"20"-26"-1388,0 1-1,0 0 1,1 1-1,1 0 0,-1 0 1,2 0-1,-1 0 0,1 1 1,-4 15-1,8-24-240,1 0 1,0 0-1,-1-1 1,1 1 0,0 0-1,0 0 1,0-1-1,0 1 1,0 0-1,1 0 1,-1 0-1,0-1 1,1 1-1,0 0 1,-1-1-1,1 1 1,0 0-1,0-1 1,-1 1-1,1-1 1,1 1-1,-1-1 1,0 0-1,2 3 1,0-2-13,0 0 1,1-1-1,-1 1 1,0-1-1,1 0 0,-1 0 1,0 0-1,1 0 1,-1-1-1,1 1 0,6-1 1,7 0-11,0-1 1,0-1-1,0-1 1,19-5-1,-13 2 3,0-1-1,0-2 0,-1 0 1,0-1-1,-1-1 0,35-25 1,-51 33-11,-1 0 1,0 0-1,0-1 1,-1 0-1,1 0 1,3-5-1,-7 8-8,1 0-1,0 0 1,0-1-1,-1 1 1,1 0-1,-1-1 1,1 1-1,-1 0 1,0-1-1,0 1 1,1 0-1,-1-1 1,0 1-1,0-1 1,0 1-1,0-1 1,-1 1-1,1 0 1,0-1-1,0 1 1,-1 0-1,1-1 1,-1 1-1,0 0 1,1-1-1,-1 1 1,-1-2-1,-1 0 10,0 0-1,0 0 1,0 1-1,-1-1 0,1 1 1,-1 0-1,1 0 1,-1 0-1,0 0 1,0 1-1,1 0 0,-1 0 1,0 0-1,0 0 1,-1 0-1,-4 0 1,-10 0 38,1 1 0,-24 2 1,24-1-31,0 2 0,-24 6 1,34-7-115,1 0-1,-1 1 1,1 0 0,0 0-1,0 1 1,0 0 0,-12 9-1,18-12 27,0 0-1,0 0 1,0-1-1,0 1 0,0 0 1,0 0-1,1 1 1,-1-1-1,0 0 1,1 0-1,-1 0 0,0 0 1,0 2-1,1-2 36,0-1 0,0 1 0,0-1 0,0 1 0,0-1 0,1 0 0,-1 1-1,0-1 1,0 1 0,0-1 0,0 0 0,0 1 0,1-1 0,-1 1 0,0-1 0,0 0 0,1 1-1,-1-1 1,0 0 0,0 1 0,1-1 0,-1 0 0,0 0 0,1 1 0,-1-1 0,1 0-1,3 2-74,-1-1-1,0 0 0,1 0 0,0 0 0,-1-1 0,1 1 1,6-1-1,23 0-530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3.304"/>
    </inkml:context>
    <inkml:brush xml:id="br0">
      <inkml:brushProperty name="width" value="0.05" units="cm"/>
      <inkml:brushProperty name="height" value="0.05" units="cm"/>
    </inkml:brush>
  </inkml:definitions>
  <inkml:trace contextRef="#ctx0" brushRef="#br0">165 0 17692,'-11'5'239,"-1"0"1,1 1-1,1 0 1,-1 0-1,1 1 1,0 1-1,1 0 1,0 0-1,0 1 1,0 0-1,1 0 1,1 1-1,0 0 1,0 0-1,1 1 1,-8 16-1,13-25-231,1 0 1,-1 0-1,0 0 0,1 0 0,-1 0 0,1 1 1,0-1-1,0 0 0,0 0 0,0 0 0,0 0 0,0 0 1,0 0-1,1 0 0,-1 1 0,1-1 0,0 0 0,-1 0 1,1 0-1,0-1 0,0 1 0,0 0 0,1 0 0,-1 0 1,0-1-1,1 1 0,-1-1 0,1 1 0,-1-1 0,1 1 1,0-1-1,-1 0 0,1 0 0,0 0 0,0 0 0,0 0 1,0 0-1,0-1 0,0 1 0,0-1 0,4 1 1,3 1-18,0-1 0,0 0 1,0 0-1,1-1 0,-1 0 1,0-1-1,0 0 0,13-3 1,-15 2 26,0 0 1,0-1 0,-1 0 0,1 0-1,-1 0 1,1-1 0,-1 0 0,0 0-1,-1-1 1,1 0 0,-1 0 0,9-10-1,-11 11 30,-1 1-1,1-1 0,-1 0 0,0 0 0,0 0 0,-1 0 0,1 0 0,-1 0 0,0 0 0,0 0 1,0 0-1,0-1 0,-1 1 0,0 0 0,0-1 0,0 1 0,0 0 0,-1-1 0,0 1 0,0 0 0,0 0 1,-3-8-1,3 10-23,0-1 0,0 1-1,-1-1 1,1 1 0,-1 0 0,1 0 0,-1-1 0,0 1 0,0 0 0,0 0 0,0 1 0,0-1 0,0 0 0,0 1 0,-1-1 0,1 1 0,-1 0 0,1 0-1,-1 0 1,-3-1 0,2 1-12,-1 1-1,0-1 1,1 1-1,-1 0 1,0 0-1,1 1 1,-1-1-1,0 1 1,1 0-1,-1 0 1,-5 3-1,3-2-56,1 1 0,0-1 0,0 1 0,0 1 0,1-1 0,-1 1 0,1 0 0,-1 0 0,1 1 0,1 0 0,-1 0 0,1 0 0,0 0-1,0 1 1,0-1 0,-5 13 0,8-16-18,0-1 0,1 1 0,0 0 0,-1-1 0,1 1 0,0 0 0,0 0-1,0-1 1,0 1 0,0 0 0,0 0 0,1-1 0,-1 1 0,1 0 0,-1-1-1,1 1 1,-1 0 0,1-1 0,0 1 0,0-1 0,0 1 0,0-1 0,2 3 0,-1-2 2,0 0 1,1 0-1,0-1 1,-1 1-1,1 0 1,0-1-1,0 0 1,0 0 0,0 0-1,0 0 1,0 0-1,5 1 1,29 0-458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4.904"/>
    </inkml:context>
    <inkml:brush xml:id="br0">
      <inkml:brushProperty name="width" value="0.05" units="cm"/>
      <inkml:brushProperty name="height" value="0.05" units="cm"/>
    </inkml:brush>
  </inkml:definitions>
  <inkml:trace contextRef="#ctx0" brushRef="#br0">54 32 22037,'-53'7'200,"87"-14"-136,31-4 128,5 1-120,-10 3-152,-17 4-600,-11 6-273,-6-3 761,-16 4-152,-19 6-136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0:55.353"/>
    </inkml:context>
    <inkml:brush xml:id="br0">
      <inkml:brushProperty name="width" value="0.05" units="cm"/>
      <inkml:brushProperty name="height" value="0.05" units="cm"/>
    </inkml:brush>
  </inkml:definitions>
  <inkml:trace contextRef="#ctx0" brushRef="#br0">0 304 14819,'3'7'1649,"8"-1"-1057,14-6-216,5-1 616,11-5-280,8-3-88,7 1-672,-1-5-320,-5 3 384,-9-2-160,-9 2-120</inkml:trace>
  <inkml:trace contextRef="#ctx0" brushRef="#br0" timeOffset="1">518 0 17172,'19'0'419,"0"1"-1,0 1 1,-1 1 0,1 0 0,0 1 0,-1 1 0,0 1 0,0 0 0,32 18 0,-47-23-404,0 1 0,0 0 0,-1 0 0,1 0 1,-1 1-1,1-1 0,-1 0 0,0 1 1,0 0-1,0-1 0,0 1 0,0 0 0,2 6 1,-4-7-15,1 0 1,-1 1 0,1-1-1,-1 0 1,0 1 0,0-1-1,0 0 1,-1 1-1,1-1 1,0 0 0,-1 1-1,1-1 1,-1 0 0,0 0-1,0 0 1,0 0 0,0 1-1,0-1 1,0-1 0,-1 1-1,-1 2 1,-8 10 52,-1-1 1,-1-1-1,0 1 1,-26 17-1,-68 38 269,54-36-213,44-27-139,-8 6-773,0 0 0,1 1 0,-19 17 1,34-27 237,3-2-219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36.453"/>
    </inkml:context>
    <inkml:brush xml:id="br0">
      <inkml:brushProperty name="width" value="0.05" units="cm"/>
      <inkml:brushProperty name="height" value="0.05" units="cm"/>
    </inkml:brush>
  </inkml:definitions>
  <inkml:trace contextRef="#ctx0" brushRef="#br0">10293 317 5257,'-1310'-188'1939,"401"132"-2988,-1 75 1909,-184-13-1766,96-57 2531,159 7-1243,217 42-1194,-94 60 1539,36 35 732,179 6-252,340-57-1022,2 7 1,2 7-1,3 6 0,-248 140 1,348-169-173,1 2 1,2 2-1,2 3 1,2 1 0,-61 69-1,-30 52 86,109-124-57,1 2 0,-32 63 0,49-80-26,1 0 1,1 1-1,0 0 1,2 0-1,1 1 1,-3 30-1,7-36-9,2 1 0,0-1 0,1 1-1,0-1 1,2 1 0,0-1 0,2 0 0,0 0-1,8 20 1,-1-12-18,1-1 1,1 0-1,1-1 0,2-1 0,0 0 0,1-2 1,2 0-1,0-1 0,32 26 0,-6-11-175,1-2-1,2-3 1,93 46 0,-122-68-34,1 0 1,0-1 0,1-2-1,0 0 1,0-1-1,0-1 1,42 2 0,10-6-116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4.949"/>
    </inkml:context>
    <inkml:brush xml:id="br0">
      <inkml:brushProperty name="width" value="0.05" units="cm"/>
      <inkml:brushProperty name="height" value="0.05" units="cm"/>
    </inkml:brush>
  </inkml:definitions>
  <inkml:trace contextRef="#ctx0" brushRef="#br0">1 92 13875,'20'-5'854,"0"0"1,0-1-1,29-14 1,17-5 413,26 0-188,-82 23-986,0 0-1,0 1 1,0 1 0,1-1 0,-1 1-1,0 1 1,11 2 0,-19-3-90,-1 0 0,1 0 0,-1 1 0,1-1 0,-1 1 0,0-1 1,1 1-1,-1-1 0,0 1 0,1 0 0,-1 0 0,0 0 0,0 0 0,0 0 0,1 0 0,-1 0 0,0 0 0,0 0 0,-1 0 0,1 1 1,0-1-1,0 0 0,-1 1 0,1-1 0,0 0 0,-1 1 0,0-1 0,1 1 0,-1-1 0,0 1 0,0-1 0,1 1 0,-1-1 0,0 1 1,-1-1-1,1 1 0,0-1 0,-1 2 0,0 4-5,-1-1 1,0 0 0,-1 0-1,0 0 1,0 0 0,0 0-1,-6 8 1,-17 17-2,-1-1-1,-50 44 1,-25 27 4,99-97 0,-1 0-1,1 1 1,0-1 0,0 0 0,1 1 0,-1 0 0,-2 7 0,5-10-2,-1-1 0,1 0 1,0 0-1,0 1 1,-1-1-1,1 0 0,0 1 1,0-1-1,1 1 1,-1-1-1,0 0 0,0 0 1,1 1-1,-1-1 0,1 0 1,-1 1-1,1-1 1,-1 0-1,1 0 0,0 0 1,0 0-1,-1 0 1,1 0-1,0 0 0,0 0 1,0 0-1,0 0 0,0 0 1,0 0-1,0-1 1,1 1-1,-1 0 0,2 0 1,6 3-73,0-1 0,0-1 0,0 1 1,1-1-1,-1-1 0,1 1 0,-1-2 0,1 1 1,11-2-1,7-1-334,52-11 0,-26 0 159,-1-1-94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5.359"/>
    </inkml:context>
    <inkml:brush xml:id="br0">
      <inkml:brushProperty name="width" value="0.05" units="cm"/>
      <inkml:brushProperty name="height" value="0.05" units="cm"/>
    </inkml:brush>
  </inkml:definitions>
  <inkml:trace contextRef="#ctx0" brushRef="#br0">15 0 13187,'0'0'73,"-1"1"0,0-1 0,0 0 0,0 1 0,1-1 0,-1 0 0,0 1 0,1-1 0,-1 1-1,0-1 1,1 1 0,-1 0 0,1-1 0,-1 1 0,1 0 0,-1-1 0,1 1 0,-1 0 0,1-1 0,0 1 0,-1 0 0,1 0 0,0-1 0,-1 1 0,1 0 0,0 0 0,0 0 0,0 0 0,0-1 0,0 1 0,0 0 0,0 0 0,0 0 0,0 0 0,1-1 0,-1 1 0,0 0 0,0 0 0,1-1 0,-1 1-1,0 0 1,1 0 0,0 0 0,1 2 91,1-1 0,-1 0 0,1 0 0,-1 0 0,1-1 0,0 1 0,0-1 0,0 1 0,0-1 0,4 1 0,11 3 12,-1-2 0,1 0 0,-1-1 0,31 0 0,71-9 172,-118 7-345,2 0 2,0-1-1,-1 1 0,1 0 1,0 0-1,-1 0 1,1 0-1,0 1 0,-1-1 1,1 1-1,0-1 1,3 3-1,-5-3-2,-1 0 0,1 1-1,-1-1 1,1 1 0,-1-1 0,1 1-1,-1-1 1,0 1 0,1-1-1,-1 1 1,0-1 0,1 1 0,-1-1-1,0 1 1,0-1 0,0 1 0,1 0-1,-1-1 1,0 2 0,-5 19 38,-79 157 376,2-6-85,74-151-353,6-15-136,0 1 0,-1-1 0,0 1 1,0-1-1,0 0 0,-1 0 0,0 0 0,-7 8 0,5-11-111,0-4-90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5.785"/>
    </inkml:context>
    <inkml:brush xml:id="br0">
      <inkml:brushProperty name="width" value="0.05" units="cm"/>
      <inkml:brushProperty name="height" value="0.05" units="cm"/>
    </inkml:brush>
  </inkml:definitions>
  <inkml:trace contextRef="#ctx0" brushRef="#br0">0 250 14379,'19'3'1560,"9"2"-991,1-2-209,8-4 616,5-2-808,4 0 168,3 0-104,1 0-376</inkml:trace>
  <inkml:trace contextRef="#ctx0" brushRef="#br0" timeOffset="1">778 1 13523,'-12'5'302,"-1"0"1,1 1 0,0 1-1,0 0 1,-18 15-1,6-2 86,-28 31-1,35-33-140,-23 33 0,36-45-225,0 0-1,0 0 0,1 1 0,0-1 0,0 1 1,0 0-1,1-1 0,0 1 0,1 0 1,-2 8-1,3-13-16,0 0 1,0 0-1,1 0 0,-1 0 0,0 0 1,1 1-1,-1-1 0,1 0 1,-1 0-1,1 0 0,0 0 1,0-1-1,0 1 0,0 0 0,0 0 1,1-1-1,-1 1 0,1 0 1,-1-1-1,1 1 0,-1-1 1,1 0-1,0 0 0,-1 1 0,1-1 1,0 0-1,0 0 0,0-1 1,0 1-1,0 0 0,0-1 1,0 1-1,0-1 0,3 1 1,5 0 60,0 0 0,0-1 1,0 1-1,0-2 1,19-3-1,-18 2 56,-1 0 1,1-1-1,-1-1 1,1 0-1,-1 0 0,-1-1 1,1-1-1,-1 1 0,1-1 1,-2-1-1,16-13 0,-19 15-50,-1 0-1,1 0 0,-1-1 1,0 1-1,0-1 0,0 0 0,-1 0 1,0 0-1,0-1 0,-1 1 0,1-1 1,-2 1-1,1-1 0,-1 0 1,0 1-1,0-1 0,0 0 0,-1 0 1,-2-13-1,1 16-95,0 1 0,0-1 0,0 1 0,0-1 0,-1 1 0,0-1 0,0 1 0,0 0 1,0 0-1,0 0 0,-1 0 0,1 1 0,-1-1 0,0 1 0,0-1 0,0 1 0,0 0 0,-4-2 0,5 2-49,0 1-1,0 0 0,0 1 1,1-1-1,-1 0 1,0 1-1,0-1 1,-1 1-1,1-1 0,0 1 1,0 0-1,0 0 1,0 0-1,0 0 0,0 0 1,0 1-1,0-1 1,0 1-1,0-1 1,0 1-1,0 0 0,0-1 1,0 1-1,0 0 1,0 1-1,1-1 0,-1 0 1,0 0-1,1 1 1,-1-1-1,1 1 1,-1-1-1,0 3 0,1-3 27,0 0-1,0 0 0,0 0 0,0 1 1,1-1-1,-1 0 0,1 1 0,-1-1 1,1 1-1,-1-1 0,1 0 0,0 1 1,-1-1-1,1 1 0,0-1 0,0 1 1,0-1-1,0 1 0,1-1 0,-1 2 0,12 11-468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6.205"/>
    </inkml:context>
    <inkml:brush xml:id="br0">
      <inkml:brushProperty name="width" value="0.05" units="cm"/>
      <inkml:brushProperty name="height" value="0.05" units="cm"/>
    </inkml:brush>
  </inkml:definitions>
  <inkml:trace contextRef="#ctx0" brushRef="#br0">219 1 14435,'-50'41'1489,"-41"37"-74,82-68-1230,-1 0 1,1 1-1,1 0 0,0 1 0,1-1 1,-10 20-1,16-28-151,-1 0 0,1 0 0,0 0 0,0 0 0,0 0 0,0 0 0,0 0 0,1 1 0,-1-1 0,1 0 0,0 0-1,0 1 1,0-1 0,1 0 0,-1 1 0,1-1 0,0 0 0,-1 0 0,1 0 0,1 0 0,-1 0 0,0 0 0,1 0 0,0 0 0,2 3 0,0-2-5,1 0-1,-1-1 1,1 1 0,-1-1-1,1 0 1,0-1 0,0 1-1,0-1 1,1 0 0,-1 0-1,0-1 1,1 1 0,9 0-1,2 0 60,1-1-1,-1-1 1,0 0 0,0-1-1,1-1 1,-1-1-1,0 0 1,-1-2 0,1 1-1,30-15 1,-38 15-6,0-1 1,0 0-1,-1-1 0,0 0 1,0 0-1,0 0 1,-1-1-1,12-15 0,-15 16-26,0 1-1,0-1 1,-1-1-1,0 1 1,0 0-1,-1-1 1,0 1-1,0-1 1,0 0-1,-1 0 1,0 1-1,0-1 1,-1-13-1,0 15-38,0 0-1,-1 0 1,0 0 0,0 0-1,0 0 1,-1 0-1,1 1 1,-1-1 0,0 0-1,-1 1 1,1 0-1,-1-1 1,0 1 0,0 0-1,0 0 1,0 1 0,-1-1-1,0 1 1,1-1-1,-1 1 1,-1 0 0,1 1-1,0-1 1,-1 1-1,1 0 1,-1 0 0,1 0-1,-1 0 1,-9-1-1,6 2-112,-1-1-1,1 1 0,-1 1 0,1-1 0,-1 1 1,1 1-1,-1 0 0,1 0 0,-1 1 0,1 0 1,0 0-1,0 1 0,0 0 0,0 0 0,1 1 0,-1 0 1,-7 5-1,-8 11-203,5-1-98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7.649"/>
    </inkml:context>
    <inkml:brush xml:id="br0">
      <inkml:brushProperty name="width" value="0.05" units="cm"/>
      <inkml:brushProperty name="height" value="0.05" units="cm"/>
    </inkml:brush>
  </inkml:definitions>
  <inkml:trace contextRef="#ctx0" brushRef="#br0">0 141 15931,'6'5'1545,"10"4"-921,4-3-192,8-3 536,4-1-136,11-4-144,4-3-103,5-5-489,4 2-248,-6-10-673,-1-2 1129,-9-10-440,-7-4-112,0-5-112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8.066"/>
    </inkml:context>
    <inkml:brush xml:id="br0">
      <inkml:brushProperty name="width" value="0.05" units="cm"/>
      <inkml:brushProperty name="height" value="0.05" units="cm"/>
    </inkml:brush>
  </inkml:definitions>
  <inkml:trace contextRef="#ctx0" brushRef="#br0">188 1 13571,'-4'3'196,"-66"48"1532,61-44-1432,1 0-1,0 1 0,0 1 0,1-1 0,-10 15 0,16-21-253,0 0 0,0 0 0,0 0 0,0-1 0,0 1 0,0 0 0,1 0 0,-1 0 0,0 0 0,1 0 0,0 0 0,0 0 0,-1 1-1,1-1 1,0 0 0,1 0 0,-1 0 0,1 2 0,-1-2-16,1 0 0,0 0 0,0-1 0,0 1 0,0-1-1,0 1 1,1-1 0,-1 0 0,0 1 0,1-1 0,-1 0 0,1 0 0,-1 0-1,1 0 1,0 0 0,2 1 0,6 2 24,1-1 0,1 0-1,-1 0 1,0-1 0,14 0 0,-20-2-40,17 2 50,-9-1-23,1 1 0,-1-1 0,0 2 1,24 7-1,-34-9-30,1 1 0,-1 0 0,0 0 0,0 0 0,1 0 0,-1 0 0,0 0 0,-1 1 0,1-1 0,0 1 0,-1 0 0,0 0 0,1 0 0,-1 0 0,0 1 0,0-1 0,-1 0 0,1 1 0,-1-1 0,0 1 0,2 7 0,-2-3 10,0 1 0,-1 0 1,0 0-1,0 0 0,-1-1 0,0 1 0,-1 0 1,0-1-1,0 1 0,-1-1 0,0 1 0,0-1 0,-1 0 1,0-1-1,0 1 0,-1-1 0,0 1 0,-1-1 0,-10 10 1,8-7 28,-1-2 0,-1 1 0,0-1 1,0 0-1,0-1 0,-1-1 0,0 1 1,-1-2-1,1 1 0,-1-2 0,0 0 0,0 0 1,-15 2-1,23-5-92,0 0 1,1-1-1,-1 0 1,1 0-1,-1 0 0,0 0 1,1 0-1,-1-1 0,0 0 1,1 0-1,-1 0 1,1 0-1,0 0 0,-1-1 1,1 1-1,0-1 1,0 0-1,-4-3 0,4 2 0,0-1-1,0 1 1,0-1-1,1 1 0,0-1 1,0 0-1,0 0 0,0 0 1,0 0-1,1-1 1,0 1-1,0 0 0,0-1 1,0 1-1,1-6 1,-2-43-285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8.439"/>
    </inkml:context>
    <inkml:brush xml:id="br0">
      <inkml:brushProperty name="width" value="0.05" units="cm"/>
      <inkml:brushProperty name="height" value="0.05" units="cm"/>
    </inkml:brush>
  </inkml:definitions>
  <inkml:trace contextRef="#ctx0" brushRef="#br0">1 9 13563,'5'-6'1672,"2"5"-1000,6-1-240,3 2 1297,8 2-953,7 1-224,6 0-528,4 1-240,11 2-424,1-1 2272,-1 4-1672,-2-3 8,0-1-64</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8.838"/>
    </inkml:context>
    <inkml:brush xml:id="br0">
      <inkml:brushProperty name="width" value="0.05" units="cm"/>
      <inkml:brushProperty name="height" value="0.05" units="cm"/>
    </inkml:brush>
  </inkml:definitions>
  <inkml:trace contextRef="#ctx0" brushRef="#br0">279 30 12691,'19'-18'1729,"-16"9"-942,-3 9-740,-1 0 0,1-1 0,-1 1 0,1 0 0,-1 0 0,0-1 0,1 1 0,-1 0 0,1 0 0,-1 0 0,1 0 0,-1 0 0,1 0 0,-1 0 0,0 0 0,1 0 1,-1 0-1,1 0 0,-1 0 0,1 0 0,-1 0 0,0 1 0,-8 1 144,1 1 0,0 0 0,-1 1 0,1 0 0,1 0 0,-1 0 0,-11 10 0,-50 45 237,49-41-350,2 2-1,0 0 1,-21 32-1,32-43-50,2 1-1,-1-1 1,1 1 0,1 0-1,-1 1 1,2-1 0,0 1-1,0 0 1,1 0-1,0 0 1,0 12 0,2-20-18,0 0 1,0 1-1,0-1 0,1 0 1,-1 1-1,1-1 1,0 0-1,0 0 0,0 0 1,1 1-1,-1-1 1,1-1-1,0 1 1,-1 0-1,1 0 0,1-1 1,-1 1-1,0-1 1,0 1-1,1-1 0,0 0 1,-1 0-1,1 0 1,0 0-1,0-1 1,0 1-1,0-1 0,0 0 1,0 0-1,0 0 1,1 0-1,5 1 0,3-1 34,0 0-1,-1-1 0,1 0 1,0-1-1,0 0 0,-1-1 1,1 0-1,-1-1 0,1 0 1,-1-1-1,0 0 0,0 0 1,-1-2-1,14-7 0,-6 2 103,-1-1-1,0 0 0,-1-2 1,-1 1-1,0-2 0,0 0 1,14-22-1,-22 27-29,0-1 0,-1 0 0,0 0-1,-1-1 1,0 1 0,-1-1 0,0 0-1,-1-1 1,3-18 0,-6 27-90,1 0 1,-1 0-1,0 0 1,0-1-1,0 1 1,0 0-1,-1 0 1,0 0-1,0 0 0,0 0 1,0 0-1,0 0 1,-1 0-1,0 0 1,0 0-1,0 1 0,0-1 1,-1 1-1,1 0 1,-1-1-1,0 1 1,0 0-1,0 0 0,0 1 1,-1-1-1,1 1 1,-1 0-1,1 0 1,-1 0-1,0 0 0,-6-2 1,4 3-104,-1-1 0,1 1-1,-1 0 1,1 0 0,-1 1 0,0 0 0,0 0 0,1 1-1,-1-1 1,0 1 0,1 1 0,-1 0 0,1 0 0,0 0-1,-1 0 1,1 1 0,0 0 0,0 0 0,1 1 0,-1 0 0,1 0-1,-9 8 1,13-11 19,0 0 0,0 0 0,0 0 1,1 0-1,-1 0 0,0 0 0,1 1 0,-1-1 0,1 0 0,-1 0 0,1 0 0,0 0 0,-1 1 0,1-1 0,0 0 1,0 2-1,0-3 33,0 1 1,1 0-1,-1 0 1,0-1 0,1 1-1,-1-1 1,1 1 0,-1 0-1,1-1 1,-1 1-1,1-1 1,-1 1 0,1-1-1,0 1 1,-1-1-1,1 0 1,-1 1 0,1-1-1,0 0 1,-1 1 0,1-1-1,0 0 1,0 0-1,-1 0 1,1 0 0,0 1-1,0-1 1,1 0-1,23 0-507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29.219"/>
    </inkml:context>
    <inkml:brush xml:id="br0">
      <inkml:brushProperty name="width" value="0.05" units="cm"/>
      <inkml:brushProperty name="height" value="0.05" units="cm"/>
    </inkml:brush>
  </inkml:definitions>
  <inkml:trace contextRef="#ctx0" brushRef="#br0">197 49 16684,'-25'20'608,"2"0"1,0 2 0,-35 43-1,49-53-522,2-1-1,-1 1 0,1 0 0,1 1 1,0-1-1,1 1 0,1 1 0,0-1 1,0 0-1,-2 27 0,5-30-70,0 0-1,1 1 0,1-1 1,-1 0-1,2 0 1,-1 0-1,1-1 0,1 1 1,4 12-1,-5-18 12,0 0 0,0 0 0,0-1 0,0 0 0,0 1 0,1-1 0,0 0 0,0 0 0,0 0 0,0 0 0,0-1 0,0 1 0,1-1 0,-1 0 0,1 0-1,-1 0 1,1-1 0,0 1 0,0-1 0,0 0 0,0 0 0,0 0 0,0 0 0,0-1 0,7 1 0,-2-2 59,0 0 0,-1 0 1,1 0-1,0-1 0,-1 0 0,1-1 0,-1 0 0,0-1 0,0 1 1,0-1-1,0-1 0,-1 0 0,9-7 0,2-2 171,-1-1 0,-1-1 0,28-35 1,-30 32-78,-1 0 0,0-1 0,-2 0 0,14-32 1,-21 43-138,-1 0 1,0 0-1,-1-1 1,1 1 0,-2 0-1,1-1 1,-2 1-1,1-1 1,-1 0 0,0 1-1,-1-1 1,0 1-1,-4-15 1,3 19-89,-1 0 0,1 0 0,-1 0 0,0 0-1,0 0 1,-1 1 0,1 0 0,-1-1 0,0 1 0,0 1 0,0-1 0,-1 0 0,1 1 0,-1 0-1,0 0 1,0 1 0,0-1 0,-11-3 0,6 3-287,-1 0 1,0 0-1,0 1 1,0 0-1,0 1 1,0 0-1,0 1 1,-18 2-1,6 4-324,7 1-189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39.973"/>
    </inkml:context>
    <inkml:brush xml:id="br0">
      <inkml:brushProperty name="width" value="0.05" units="cm"/>
      <inkml:brushProperty name="height" value="0.05" units="cm"/>
    </inkml:brush>
  </inkml:definitions>
  <inkml:trace contextRef="#ctx0" brushRef="#br0">0 513 14091,'19'-5'710,"0"1"0,38-5 0,-10 3-233,802-122 1652,861-105-1873,-1621 224-241,1159-100 236,-1065 100 75,348 30-1,-501-18-330,274 20-191,-293-24 363,0 0 0,19-3 1,-28 3-93,0 1 0,0-1 0,0 1 0,0-1 0,0 0 0,0 0 0,0 0 0,-1 0 0,3-2 0,-3 3-69,-1-1-1,0 1 1,1 0 0,-1-1 0,0 1 0,0-1 0,1 1 0,-1 0 0,0-1-1,0 1 1,0-1 0,0 1 0,0-1 0,1 1 0,-1-1 0,0 1 0,0-1-1,0 1 1,0-1 0,0 1 0,-1 0 0,1-1 0,0 1 0,0-1 0,0 1-1,0-1 1,0 1 0,-1-1 0,1 1 0,0 0 0,0-1 0,-1 1 0,1-1-1,0 1 1,0 0 0,-1-1 0,0 1 0,-14-16 181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27.931"/>
    </inkml:context>
    <inkml:brush xml:id="br0">
      <inkml:brushProperty name="width" value="0.05" units="cm"/>
      <inkml:brushProperty name="height" value="0.05" units="cm"/>
    </inkml:brush>
  </inkml:definitions>
  <inkml:trace contextRef="#ctx0" brushRef="#br0">1314 135 8290,'-31'-17'324,"-9"-7"128,-2 2 1,-69-26-1,97 43-365,0 1 0,-1 0 0,1 2 0,-1-1 0,0 2 0,1 0 0,-1 1 0,0 0-1,0 1 1,0 1 0,1 0 0,-22 6 0,-107 33 418,-137 46 56,256-78-543,2 1 1,-1 2-1,1 0 0,1 1 1,0 2-1,1 0 1,0 1-1,1 0 1,1 2-1,1 0 1,1 2-1,-18 24 1,9-5-30,1 2 1,3 0-1,1 1 1,2 1 0,1 1-1,-15 69 1,24-75 4,2 1 0,2 0 0,1-1 0,3 1 0,0 0 0,3 0 0,1 0 0,11 45 0,12 12-19,5-1 0,45 94 0,-59-146 48,3-1-1,36 56 1,-46-82-5,1 0 0,0-1 0,1 0 0,1-1 0,1-1 0,0 0 0,0-1 0,28 16 0,0-6-6,2-1 1,1-3-1,0-1 1,2-2 0,-1-3-1,75 10 1,-73-18 6,-1-3 1,87-8 0,9-1 15,-119 8-31,1 2 1,0 0-1,40 10 1,-23 0 0,-24-6 2,0-1 0,1 0 0,0-2 1,0 0-1,0-1 0,0-1 0,27-2 0,187-38-20,-123 18-12,139-7 1,-194 26 3,-1-2 0,0-3-1,53-13 1,-92 16 7,-1 0 0,0-1 0,0-1 0,0-1 0,-1 0 0,0-1 0,0 0 0,-1-1 1,0-1-1,0 0 0,-1 0 0,-1-1 0,1-1 0,-2 0 0,11-15 0,3-16 14,-1-1 0,-3-1 1,23-73-1,22-48 81,-35 106-44,-14 29-9,21-54 1,-33 73-9,-1 0-1,0 0 1,-1 0 0,0 0-1,-1 0 1,0-1 0,-1 1-1,-2-20 1,-4-2 39,-2-1 1,-1 2-1,-15-38 1,-48-98 83,48 116-88,-2-6 25,-60-122 73,72 158-139,0 0-1,-1 1 0,-2 1 0,0 1 0,-31-29 0,24 29 0,-2 0 0,0 2-1,-1 1 1,0 1-1,-2 1 1,0 2 0,0 1-1,-40-11 1,19 10-30,0 3 1,-1 2-1,1 2 1,-75 2-1,-117-3-246,155 1 182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0.782"/>
    </inkml:context>
    <inkml:brush xml:id="br0">
      <inkml:brushProperty name="width" value="0.05" units="cm"/>
      <inkml:brushProperty name="height" value="0.05" units="cm"/>
    </inkml:brush>
  </inkml:definitions>
  <inkml:trace contextRef="#ctx0" brushRef="#br0">1 43 15715,'13'-7'378,"1"1"0,0 0-1,0 1 1,1 0 0,-1 2 0,1 0-1,0 0 1,19 0 0,-12 2-248,0 1-1,0 1 1,0 0 0,43 10 0,-59-9-138,-1-1-1,1 1 0,0 1 1,0-1-1,-1 1 0,0-1 1,1 2-1,-1-1 1,5 5-1,-8-7 2,-1 0 1,0 1-1,1-1 0,-1 1 1,0 0-1,0-1 1,0 1-1,0 0 0,0 0 1,0 0-1,-1 0 0,1-1 1,0 1-1,-1 0 0,0 0 1,1 0-1,-1 0 0,0 0 1,0 0-1,0 0 1,0 0-1,0 0 0,-1 0 1,1 0-1,-1 0 0,1 0 1,-1 0-1,0 0 0,0 0 1,-1 2-1,-5 7 11,-1-1 0,0 0 0,-1 0 0,0 0 0,0-1 0,-1-1 0,0 1 0,-14 7 0,-11 11 118,25-19-81,-3 2 30,1 1 0,-12 13-1,21-22-52,1 1 0,0 0 0,-1 1-1,1-1 1,0 0 0,1 0 0,-1 1-1,0 0 1,1-1 0,0 1 0,0-1-1,0 1 1,0 0 0,0 5 0,1-7-24,1 0 0,-1 0 1,0 0-1,1 0 1,-1 0-1,1 0 0,0 0 1,-1 0-1,1-1 1,0 1-1,0 0 0,0 0 1,1-1-1,-1 1 0,0-1 1,1 1-1,-1-1 1,0 1-1,1-1 0,0 0 1,-1 0-1,1 0 1,0 0-1,0 0 0,-1 0 1,1 0-1,0 0 1,3 0-1,3 1 164,0 0 0,0-1 0,0 1 0,0-2 0,15 1 0,-7-3-95,-1 1 1,0-2-1,0 0 0,0-1 0,0-1 1,20-9-1,37-17 116</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1.199"/>
    </inkml:context>
    <inkml:brush xml:id="br0">
      <inkml:brushProperty name="width" value="0.05" units="cm"/>
      <inkml:brushProperty name="height" value="0.05" units="cm"/>
    </inkml:brush>
  </inkml:definitions>
  <inkml:trace contextRef="#ctx0" brushRef="#br0">157 0 16700,'-7'1'168,"-1"-1"0,0 1 1,1 1-1,-1-1 1,1 2-1,-1-1 0,1 1 1,0 0-1,0 0 1,0 1-1,1-1 0,-1 2 1,-11 8-1,14-9-142,1-1 0,-1 1 0,0-1 0,1 1 0,0 0 0,0 0 0,0 1 0,1-1 0,-1 1 0,1-1 0,0 1 0,0 0 0,1 0 0,-1 0 0,1-1 0,0 2 0,0-1 0,1 0 0,0 0 0,0 0 1,1 9-1,0-10-27,0 0 1,0 0-1,1 0 1,0 0 0,-1 0-1,2 0 1,-1 0-1,0-1 1,1 1-1,0-1 1,-1 0 0,1 0-1,1 0 1,-1 0-1,0 0 1,1-1 0,-1 1-1,1-1 1,0 0-1,0 0 1,0 0 0,0-1-1,0 1 1,5 0-1,4 1 6,-1 0-1,1-1 1,0 0-1,0-1 1,-1-1-1,1 0 0,15-2 1,-15 0 48,1-1 0,-1 0 1,1-1-1,-1-1 0,0 0 0,18-10 0,-27 13-21,1 0 0,0-1 0,-1 0 0,0 0-1,1 0 1,-1-1 0,0 1 0,-1-1-1,1 0 1,-1 0 0,0 0 0,1-1 0,-2 1-1,1-1 1,-1 0 0,1 1 0,-1-1 0,-1 0-1,3-8 1,-4 10-18,0 1 0,0-1 0,0 1 1,0-1-1,0 1 0,-1-1 0,1 1 0,-1 0 0,0-1 0,1 1 0,-1-1 0,0 1 0,-1 0 1,1 0-1,0 0 0,-1 0 0,1 0 0,-3-3 0,0 2-20,1-1 0,-1 1 0,0 0 0,0 1 0,-1-1 0,1 1 0,0 0 0,-1 0 0,-6-2 0,6 2-95,-1 0-1,0 1 0,1-1 1,-1 2-1,0-1 0,0 0 1,0 1-1,0 0 0,0 1 1,1-1-1,-1 1 0,0 0 0,0 1 1,1-1-1,-1 1 0,-8 4 1,13-6 59,0 1 0,0-1 0,1 0 0,-1 1 0,0-1 0,1 1 0,-1-1 0,1 1 1,-1-1-1,0 1 0,1 0 0,-1-1 0,1 1 0,-1 0 0,1-1 0,0 1 0,-1 0 0,1 0 0,0-1 1,0 1-1,-1 0 0,1 0 0,0-1 0,0 1 0,0 0 0,0 0 0,0 1 0,0-1 59,1 1-1,0-1 0,-1 0 0,1 0 1,0 0-1,0 0 0,0 0 0,0 0 1,0 0-1,0-1 0,0 1 1,0 0-1,0 0 0,0-1 0,2 2 1,4 1 87,1 0 1,0 0-1,0-1 1,13 3-1,32 0-199,7-5 82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1.588"/>
    </inkml:context>
    <inkml:brush xml:id="br0">
      <inkml:brushProperty name="width" value="0.05" units="cm"/>
      <inkml:brushProperty name="height" value="0.05" units="cm"/>
    </inkml:brush>
  </inkml:definitions>
  <inkml:trace contextRef="#ctx0" brushRef="#br0">183 7 10922,'-9'5'339,"-21"11"825,-39 29 1,62-40-903,0 0 0,1 1-1,0 0 1,0 0 0,0 1-1,0 0 1,1-1 0,0 2-1,1-1 1,-7 16 0,10-22-225,0 1-1,0-1 1,1 1 0,-1 0-1,1-1 1,-1 1 0,1 0-1,0-1 1,0 1 0,-1 0-1,1-1 1,0 1 0,1 0-1,-1 0 1,0-1 0,0 1 0,1 0-1,-1-1 1,1 1 0,0 0-1,-1-1 1,1 1 0,0-1-1,0 1 1,0-1 0,0 0-1,0 1 1,0-1 0,0 0-1,1 0 1,-1 1 0,0-1 0,1 0-1,-1 0 1,1-1 0,-1 1-1,3 1 1,3 0 36,-1 0 1,1 0-1,0-1 1,0 0-1,0 0 1,0-1-1,0 1 1,9-2-1,15-3 48,1-1 1,-1-2-1,0 0 1,-1-3 0,0 0-1,0-2 1,-1-1-1,48-30 1,-71 40-84,1-1 0,-1-1 0,1 0 1,-1 0-1,-1 0 0,1 0 0,-1-1 1,0 0-1,6-9 0,-10 15-28,-1-1-1,1 0 1,-1 0-1,1 0 1,-1 0 0,0 0-1,1 0 1,-1 0-1,0 0 1,0-1-1,0 1 1,0 0-1,0 0 1,0 0 0,0 0-1,0 0 1,0 0-1,-1 0 1,1 0-1,0 0 1,-1 0-1,1 0 1,-1 0-1,1 0 1,-1-1 0,-1 0 3,0 1 1,1-1 0,-1 1-1,0-1 1,0 1 0,0 0-1,0 0 1,0 0 0,0 0 0,0 0-1,-3-1 1,-6-1 30,0 1 0,0 0 0,-20-1-1,11 3-5,0 0 0,-38 6 0,47-5-37,1 2-1,0-1 1,0 1 0,0 1-1,0-1 1,1 2-1,-13 7 1,21-12-6,1 0 0,-1 0-1,1 0 1,-1 1 0,1-1 0,0 0 0,-1 0-1,1 1 1,-1-1 0,1 0 0,-1 1-1,1-1 1,0 1 0,-1-1 0,1 0-1,0 1 1,0-1 0,-1 1 0,1-1 0,0 1-1,0-1 1,0 1 0,-1-1 0,1 1-1,0-1 1,0 1 0,0-1 0,0 1 0,0 0-1,1 0-20,-1-1-1,1 1 1,-1-1-1,1 1 1,0-1-1,-1 1 1,1-1-1,0 0 1,0 1 0,-1-1-1,1 0 1,0 0-1,0 1 1,0-1-1,-1 0 1,2 0-1,37 1-833,44-12 283,-33 5 182</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1.946"/>
    </inkml:context>
    <inkml:brush xml:id="br0">
      <inkml:brushProperty name="width" value="0.05" units="cm"/>
      <inkml:brushProperty name="height" value="0.05" units="cm"/>
    </inkml:brush>
  </inkml:definitions>
  <inkml:trace contextRef="#ctx0" brushRef="#br0">210 93 14763,'-16'0'349,"1"1"0,0 0 0,-1 1 0,1 1 0,-28 10 0,37-12-314,1 1 0,0 1 0,-1-1 0,1 1 0,0 0-1,0 0 1,1 0 0,-1 0 0,1 1 0,0 0 0,0 0 0,0 0 0,0 1-1,1-1 1,-1 1 0,1 0 0,0 0 0,-3 9 0,5-12-31,0 0 1,0 0 0,1 1 0,-1-1-1,1 0 1,0 1 0,-1-1 0,1 0-1,0 0 1,0 1 0,1-1 0,-1 0-1,0 1 1,1-1 0,0 0 0,-1 0-1,1 0 1,0 1 0,0-1-1,0 0 1,0 0 0,3 3 0,-1-2 12,0 0 0,1 0 0,-1-1 0,0 0 0,1 0 0,0 0 0,0 0 0,-1 0 0,1-1 1,0 1-1,8 1 0,4-1 68,0 1-1,0-2 1,0 0 0,1-1 0,24-3 0,-16-1 166,0-2 0,-1 0 1,47-18-1,-58 18-94,0 1 1,-1-2-1,0 0 0,0 0 1,0-1-1,-1-1 1,-1 0-1,17-17 0,-25 24-126,0 0 0,0 0 0,0 0-1,0-1 1,-1 1 0,1 0 0,-1-1-1,0 1 1,0-1 0,0 1 0,0-1-1,0 0 1,0 0 0,-1 1 0,1-1-1,-1 0 1,0 0 0,0 0 0,0 1-1,0-1 1,0 0 0,-1 0-1,1 0 1,-1 1 0,0-1 0,1 0-1,-1 1 1,-1-1 0,1 1 0,0-1-1,-1 1 1,1-1 0,-1 1 0,0 0-1,0 0 1,-2-3 0,-3-1-10,0 1-1,0 0 1,0 0 0,-1 1 0,0 0-1,0 0 1,0 0 0,0 1 0,0 1-1,-13-3 1,6 2-235,0 1 1,-21 0-1,31 2 109,0 0-1,1 0 0,-1 0 1,0 1-1,1 0 1,-1 0-1,0 0 0,1 1 1,0-1-1,-1 1 0,-5 3 1,0 7-211,8-1-130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3.782"/>
    </inkml:context>
    <inkml:brush xml:id="br0">
      <inkml:brushProperty name="width" value="0.05" units="cm"/>
      <inkml:brushProperty name="height" value="0.05" units="cm"/>
    </inkml:brush>
  </inkml:definitions>
  <inkml:trace contextRef="#ctx0" brushRef="#br0">26 46 9426,'-6'-8'817,"-10"-15"16,12 8 2984,57 32-191,120 23-1646,184 54-1772,-353-92-240,8 2-77,0 0 0,17 11-1,-26-14 78,-1 0 0,0 1 0,0 0 0,0 0 0,0-1 1,0 1-1,3 4 0,-4-5 15,-1 0 1,1-1 0,-1 1-1,1 0 1,-1 0 0,0 0-1,1 0 1,-1 0 0,0 0-1,0 0 1,0-1 0,0 1-1,0 0 1,0 0 0,0 0-1,0 0 1,0 0 0,0 0-1,0 0 1,0 0 0,-1 1-1,0 0 1,0 0-1,-1 0 1,1-1 0,0 1-1,0-1 1,-1 1-1,1-1 1,-1 1 0,1-1-1,-1 0 1,0 0-1,1 0 1,-1 0 0,-3 1-1,-31 10-20,25-8 27,-162 35 418,32-10 25,114-21-366,1 0-1,0 1 0,-27 15 1,33-11-530,17-6-240,13-4-446,35-3 268,-11-2 263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4.180"/>
    </inkml:context>
    <inkml:brush xml:id="br0">
      <inkml:brushProperty name="width" value="0.05" units="cm"/>
      <inkml:brushProperty name="height" value="0.05" units="cm"/>
    </inkml:brush>
  </inkml:definitions>
  <inkml:trace contextRef="#ctx0" brushRef="#br0">499 0 14131,'-19'7'1080,"-12"2"-824,-3 3-72,-4 3 192,1 4-24,-3 1-79,-2 1-81,2 2-56,0 0-40,1 2-32,4-1-40,2-1-272,5-3 1488,7-10-1152,5-7 104,10-7 56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9.317"/>
    </inkml:context>
    <inkml:brush xml:id="br0">
      <inkml:brushProperty name="width" value="0.05" units="cm"/>
      <inkml:brushProperty name="height" value="0.05" units="cm"/>
    </inkml:brush>
  </inkml:definitions>
  <inkml:trace contextRef="#ctx0" brushRef="#br0">1 29 15451,'10'3'1921,"4"-3"-1217,11 1-256,2-1 776,7 0-424,2-1-47,3-1-329,-3 0-368,-1-4-801,1 2-263,-4-2 768,-6 1-192,-5-2-128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49.705"/>
    </inkml:context>
    <inkml:brush xml:id="br0">
      <inkml:brushProperty name="width" value="0.05" units="cm"/>
      <inkml:brushProperty name="height" value="0.05" units="cm"/>
    </inkml:brush>
  </inkml:definitions>
  <inkml:trace contextRef="#ctx0" brushRef="#br0">2 388 15579,'0'0'49,"0"0"-1,0 1 0,0-1 0,-1 0 0,1 1 0,0-1 1,0 1-1,0-1 0,0 1 0,0-1 0,0 0 0,0 1 1,0-1-1,0 1 0,0-1 0,0 1 0,0-1 0,0 0 1,0 1-1,0-1 0,0 1 0,1-1 0,-1 0 0,0 1 1,0-1-1,0 1 0,1-1 0,-1 0 0,0 1 0,1-1 1,-1 0-1,0 1 0,1-1 0,-1 0 0,0 0 1,1 1-1,-1-1 0,0 0 0,1 0 0,-1 0 0,1 0 1,-1 1-1,0-1 0,1 0 0,-1 0 0,1 0 0,-1 0 1,0 0-1,1 0 0,-1 0 0,1 0 0,-1 0 0,1 0 1,0 0-1,26-15 489,-16 9-50,46-28 74,-3-2 0,-1-2 0,-1-3 0,-3-2 0,56-62 1,-96 96-490,-1 0 0,0 0 0,0-1 0,-1 0 0,0 0 0,7-17 0,-31 91-379,2 0 0,3 1 0,3 1 0,-1 114 0,10-178 84,5 35-1660,-5-36 1835,0 0-1,0 1 0,1-1 0,-1 0 1,0 0-1,1 0 0,-1 0 0,1 0 1,-1-1-1,1 1 0,-1 0 1,1 0-1,0 0 0,-1 0 0,1-1 1,0 1-1,0 0 0,0 0 0,0-1 1,0 1-1,-1-1 0,1 1 0,0-1 1,0 1-1,0-1 0,0 0 1,0 1-1,1-1 0,-1 0 0,0 0 1,2 0-1,17-6-911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0.452"/>
    </inkml:context>
    <inkml:brush xml:id="br0">
      <inkml:brushProperty name="width" value="0.05" units="cm"/>
      <inkml:brushProperty name="height" value="0.05" units="cm"/>
    </inkml:brush>
  </inkml:definitions>
  <inkml:trace contextRef="#ctx0" brushRef="#br0">0 229 15995,'2'-4'220,"1"-1"-1,0 1 0,-1 0 0,1 0 0,0 0 0,1 0 0,-1 1 0,1-1 0,0 1 0,0 0 1,0 0-1,0 0 0,0 1 0,0-1 0,1 1 0,0 0 0,-1 0 0,10-2 0,-6 2-73,0 0-1,-1 1 0,1 0 0,0 0 0,0 0 1,0 1-1,0 0 0,0 1 0,0 0 0,-1 0 0,11 3 1,-12-2-102,-1 1 0,1-1 0,-1 1 0,1 0 1,-1 1-1,0-1 0,0 1 0,-1 0 0,1 0 0,-1 0 1,8 10-1,-7-6-13,0 0 0,0 1 0,-1-1 1,0 1-1,0 0 0,4 19 0,-3-5-15,-2 0 0,0 0 0,-2 0 0,-1 1 0,-3 33 0,1-35 12,-1-1 1,-8 25-1,25-69 487,-5 0-341,-2-2-1,0 1 1,6-44 0,0-75 209,-11 103-349,-1-1 1,-2 0 0,-2 1-1,-9-47 1,23 95-90,1-1 1,0 0 0,0 0-1,0-1 1,22 7-1,-12-9-94,0-1 1,1-1-1,0 0 0,-1-2 1,1-1-1,-1-1 0,1 0 1,-1-2-1,41-12 0,7-8-148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08.930"/>
    </inkml:context>
    <inkml:brush xml:id="br0">
      <inkml:brushProperty name="width" value="0.05" units="cm"/>
      <inkml:brushProperty name="height" value="0.05" units="cm"/>
    </inkml:brush>
  </inkml:definitions>
  <inkml:trace contextRef="#ctx0" brushRef="#br0">21 1 20612,'-7'7'2025,"-1"1"-1249,3 0 1032,8-8-719,1 0-569,2 0-296,1-3-800,1 3-713,2-2 1041,0-1-224,-1-5-176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29.285"/>
    </inkml:context>
    <inkml:brush xml:id="br0">
      <inkml:brushProperty name="width" value="0.05" units="cm"/>
      <inkml:brushProperty name="height" value="0.05" units="cm"/>
    </inkml:brush>
  </inkml:definitions>
  <inkml:trace contextRef="#ctx0" brushRef="#br0">0 1606 9530,'1'-5'67,"0"0"0,-1 0 0,2 1 0,-1-1 0,0 1-1,1-1 1,0 1 0,0-1 0,0 1 0,1 0 0,-1 0 0,1 0 0,0 0 0,0 1 0,0-1 0,7-4-1,7-7-7,1 1-1,25-14 0,-21 14-42,81-52 22,3 5-1,2 5 0,3 4 1,2 6-1,158-43 0,-139 56-15,2 6-1,151-10 0,276 16 22,11 58 7,-4 39-9,-469-61-37,207 22 30,1-13 0,523-25 0,254-111-2,-236-12-10,367-52 34,-144 16 10,-11-54-72,-902 176 0,521-133 42,-679 171-35,72-20-90,-1-2 0,101-48 0,-130 45 42,-16-1-8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10.716"/>
    </inkml:context>
    <inkml:brush xml:id="br0">
      <inkml:brushProperty name="width" value="0.05" units="cm"/>
      <inkml:brushProperty name="height" value="0.05" units="cm"/>
    </inkml:brush>
  </inkml:definitions>
  <inkml:trace contextRef="#ctx0" brushRef="#br0">268 119 11290,'2'-4'467,"-1"-1"0,1 1 0,-1-1 0,0 1 0,0-1 0,-1 0 0,1 0 0,-1 0 0,0 1 0,0-1-1,-1 0 1,0 0 0,0 1 0,0-1 0,0 0 0,-2-4 0,2 7-322,0-1 0,-1 1 1,1 0-1,0 0 0,-1 0 0,1 0 0,-1 0 1,0 1-1,1-1 0,-1 0 0,0 1 0,0-1 1,0 1-1,0 0 0,0-1 0,-1 1 0,1 0 1,0 1-1,-1-1 0,1 0 0,0 0 1,-1 1-1,1 0 0,-1-1 0,1 1 0,-1 0 1,1 0-1,-1 0 0,1 1 0,0-1 0,-1 1 1,-4 1-1,-1 0-105,0 1 0,1 1 0,-1 0-1,1 0 1,0 0 0,0 1 0,0 0 0,0 0 0,1 1 0,0 0 0,0 0 0,-6 9 0,-1 2-25,1 0 0,1 1 0,-16 34 0,18-34-9,2 0 0,-10 37 0,16-51-7,0 0 1,0 0 0,1 0 0,-1 0-1,1 0 1,0 0 0,0 1 0,0-1 0,0 0-1,1 0 1,-1 0 0,1 0 0,0 0-1,1 0 1,-1 0 0,1 0 0,0 0 0,-1-1-1,2 1 1,3 4 0,-3-5 5,0-1 0,0 0 0,0 0 0,1-1 0,-1 1 0,1-1 0,-1 0 0,1 1 0,-1-2 0,1 1 0,0 0 0,0-1 0,-1 0 0,1 1 0,0-1 0,0-1 0,-1 1 0,1-1 0,0 1 0,6-3 0,3 0 32,-1-1 1,1-1-1,-1 0 0,19-10 1,-13 4 65,-2 0 0,1-1 1,-1-1-1,-1 0 0,22-25 0,-29 29-16,-1-1 0,0 1 0,0-1 0,-1 0 0,0-1 0,-1 0 0,0 0 0,-1 0 0,0 0 0,4-21 0,-7 28-53,0 0-1,-1-1 0,0 1 1,0 0-1,0 0 0,-1-1 1,1 1-1,-1 0 0,0 0 1,0 0-1,-3-6 0,3 8-36,0 0-1,0 1 1,0-1-1,0 0 1,0 1-1,-1-1 0,1 0 1,-1 1-1,1 0 1,-1-1-1,0 1 1,1 0-1,-1 0 0,0 0 1,0 0-1,0 0 1,0 0-1,0 1 1,0-1-1,0 1 0,0-1 1,0 1-1,0 0 1,-3 0-1,-1 0-125,1 1 0,0-1 0,0 1 0,0 1 0,0-1 0,0 1 0,0 0 0,0 0 0,0 0 0,0 1 0,1-1 0,-1 1 0,1 0 0,0 1 0,0-1 0,0 1 0,-5 6 0,2-1-225,-1 0 0,1 0 0,1 1 0,0 0 0,1 0 0,-9 22 0,6-3-456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11.140"/>
    </inkml:context>
    <inkml:brush xml:id="br0">
      <inkml:brushProperty name="width" value="0.05" units="cm"/>
      <inkml:brushProperty name="height" value="0.05" units="cm"/>
    </inkml:brush>
  </inkml:definitions>
  <inkml:trace contextRef="#ctx0" brushRef="#br0">4 0 14443,'7'20'1464,"-6"8"-847,-4 0-273,2 4 1112,-2 1-768,0 6-296,2-1-56,2-3-120,4-5-128,0-6-224,1-4-128,0-8-360,1-4 1424,-6-8-848,1-4-8,-2-5-64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12.919"/>
    </inkml:context>
    <inkml:brush xml:id="br0">
      <inkml:brushProperty name="width" value="0.05" units="cm"/>
      <inkml:brushProperty name="height" value="0.05" units="cm"/>
    </inkml:brush>
  </inkml:definitions>
  <inkml:trace contextRef="#ctx0" brushRef="#br0">238 68 13771,'6'-15'9065,"-5"9"-8073,-1 6-835,0-1-122,0 0 0,0 0 1,0 1-1,0-1 0,0 0 0,0 1 0,0-1 1,0 0-1,0 1 0,0-1 0,0 0 0,-1 1 0,1-1 1,0 1-1,-1-1 0,1 0 0,0 1 0,-1-1 1,1 1-1,0-1 0,-1 1 0,1-1 0,-1 1 0,1-1 1,-1 1-1,0-1 0,1 1 0,-1-1 0,0 1-17,1 0-6,-9-7-47,7 5 39,1 1 1,-1-1-1,1 0 0,-1 1 1,1-1-1,-1 1 1,0-1-1,0 1 0,0 0 1,0 0-1,0 0 0,0 0 1,0 0-1,0 1 0,0-1 1,0 0-1,0 1 1,-1 0-1,1-1 0,0 1 1,0 0-1,-1 0 0,1 0 1,0 1-1,0-1 0,-1 0 1,-2 2-1,-3-1 2,-1 1 0,1 1 0,0-1 0,0 1 0,-14 8-1,12-5-5,0 1 0,0 0-1,1 1 1,1-1 0,-1 2-1,-12 15 1,18-20 2,0 0 0,0 0-1,1 0 1,-1 0 0,1 1 0,0-1 0,0 1 0,1-1 0,-1 1 0,1 0 0,0 0-1,0-1 1,0 1 0,1 0 0,0 0 0,0 0 0,0 0 0,2 8 0,-1-10 0,-1-1 0,1 0 0,0 0 1,0 1-1,0-1 0,0 0 0,0 0 0,0 0 1,1 0-1,-1 0 0,1 0 0,-1-1 0,1 1 0,0 0 1,0-1-1,0 1 0,0-1 0,0 0 0,3 2 1,-1-1 1,0-1 0,0 0 0,0 0 1,0-1-1,0 1 0,0-1 0,0 1 0,0-1 1,0-1-1,7 0 0,0-1 5,0-1-1,0 0 1,0-1-1,-1 0 1,0 0-1,1-1 1,14-10-1,-10 4 18,0-1 0,0-1 0,-1 0-1,-1-1 1,0 0 0,-1-1 0,-1 0-1,0-1 1,14-29 0,-24 44-22,-1 1 1,1-1-1,-1 0 1,0 1-1,1-1 1,-1 0-1,0 1 1,1-1 0,-1 0-1,0 0 1,0 0-1,0 1 1,0-1-1,1 0 1,-1 0-1,0 0 1,0 1-1,-1-1 1,1 0-1,0 0 1,0 0-1,0 1 1,0-1-1,-1 0 1,0-1 0,0 2-3,1 0 0,-1 1 0,0-1 0,0 0 0,0 0 0,0 1 0,0-1 0,0 0 0,1 1 0,-1-1 0,0 1 0,0-1 0,0 1 0,1 0 0,-1-1 0,0 1 0,1 0 0,-1-1 0,1 1 0,-1 0 0,1 0 0,-1-1 0,0 2 1,-8 11 3,0 1 0,1 0 0,0 0 1,2 0-1,-1 1 0,2 0 1,0 1-1,-5 21 0,8-28-4,1 0 0,0 1 0,0-1 0,1 0 0,0 1 0,1-1 0,-1 0 0,2 1 0,-1-1 0,2 0 0,-1 0 0,1 0 0,0-1 0,1 1 0,8 14 0,-7-17-13,0-1 1,-1 0 0,2 0 0,-1-1 0,0 1 0,1-1 0,0 0 0,0-1 0,12 6 0,19 12-48,-35-19 57,0-1-1,-1 0 1,1 1 0,0-1-1,-1 1 1,1 0 0,-1-1-1,0 1 1,1 0 0,-1 0 0,0 0-1,0 0 1,0 0 0,-1 0-1,1 0 1,0 0 0,-1 0-1,0 0 1,1 1 0,-1-1 0,0 0-1,0 0 1,0 0 0,0 1-1,0-1 1,-1 0 0,1 0-1,-1 0 1,1 0 0,-1 0-1,0 0 1,0 0 0,-1 3 0,-1 1 29,0-1 1,-1 1 0,0 0-1,0-1 1,0 0 0,-1 0-1,1 0 1,-1-1 0,-9 7 0,-2-1 177,-1-1 0,1-1 0,-1 0 0,-1-1 1,1-1-1,-1-1 0,0-1 0,0 0 1,-1-1-1,-25 0 0,21-6-81,14-2-467,9 4 308,0 1-1,0 0 0,0 0 0,0-1 0,0 1 0,0 0 0,0 0 0,0-1 0,0 1 0,0 0 0,0 0 0,0-1 1,0 1-1,0 0 0,0 0 0,0-1 0,0 1 0,1 0 0,-1 0 0,0 0 0,0-1 0,0 1 0,0 0 1,0 0-1,0 0 0,1-1 0,-1 1 0,0 0 0,0 0 0,0 0 0,1 0 0,-1 0 0,0-1 0,0 1 1,0 0-1,1 0 0,2-1-154,0 0 0,0 0 0,0 0 1,1 0-1,-1 1 0,0-1 0,0 1 1,1 0-1,-1 0 0,0 0 0,5 1 0,-5 0 73,18 0-691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15.505"/>
    </inkml:context>
    <inkml:brush xml:id="br0">
      <inkml:brushProperty name="width" value="0.05" units="cm"/>
      <inkml:brushProperty name="height" value="0.05" units="cm"/>
    </inkml:brush>
  </inkml:definitions>
  <inkml:trace contextRef="#ctx0" brushRef="#br0">27 2 15619,'0'-1'83,"1"1"-1,-1 0 1,0 0 0,1 0-1,-1 0 1,0 0-1,1 0 1,-1 0-1,0 0 1,1 0 0,-1 0-1,0 0 1,1 0-1,-1 0 1,1 0-1,-1 0 1,0 1-1,0-1 1,1 0 0,-1 0-1,0 0 1,1 0-1,-1 1 1,0-1-1,0 0 1,1 0 0,-1 1-1,0-1 1,0 0-1,1 0 1,-1 1-1,0-1 1,0 0 0,0 1-1,0-1 1,1 0-1,-1 0 1,0 1-1,0-1 1,0 1-1,0-1 1,0 0 0,0 1-1,0-1 1,0 0-1,0 1 1,0-1-1,0 0 1,0 1 0,0-1-1,0 0 1,0 1-1,-1-1 1,1 0-1,0 1 1,0-1-1,0 0 1,-1 1 0,0 13 700,2-5-506,0 0 1,1 0-1,6 16 1,-7-22-262,1 1 0,-1-1 0,1 0 0,-1 1 0,1-1 0,0 0 0,0 0 0,1 0 0,-1-1 1,1 1-1,-1-1 0,5 4 0,-6-5-2,0-1-1,0 1 1,-1-1 0,1 1 0,0-1-1,0 1 1,0-1 0,-1 0 0,1 0 0,0 1-1,0-1 1,0 0 0,0 0 0,0 0-1,0 0 1,-1 0 0,1 0 0,0 0-1,0 0 1,0-1 0,0 1 0,0 0 0,0 0-1,-1-1 1,1 1 0,1-1 0,0 0 20,-1-1 1,0 1 0,0 0 0,0-1 0,0 1 0,0 0 0,-1-1 0,1 1 0,0-1-1,-1 1 1,1-1 0,-1 0 0,1-2 0,0 0 49,-1 0 0,1 0 0,-1-1 1,0 1-1,0 0 0,0 0 0,-1-1 0,1 1 0,-1 0 0,-3-8 1,3 10-62,1 1 1,-1-1 0,0 1 0,0 0 0,0-1 0,0 1 0,0 0 0,-1 0 0,1 0 0,0 0 0,-1 0 0,1 0 0,0 0 0,-1 0 0,1 0 0,-1 0 0,0 1 0,1-1 0,-1 1 0,1-1 0,-1 1-1,0 0 1,-2 0 0,2 0-10,-1 0 0,0 0 0,0 1 0,0-1 0,0 1-1,0 0 1,1 0 0,-1 0 0,0 0 0,1 1 0,-1-1-1,-3 4 1,2-2-17,1-1-1,0 1 0,0 0 1,0 0-1,0 0 0,1 1 1,-1-1-1,1 1 0,-2 3 1,3-5-2,0 0 1,0 0 0,1 0 0,-1 0 0,1 0-1,-1 0 1,1 0 0,0 0 0,-1 0 0,1 0 0,0 0-1,0 0 1,1 0 0,-1 0 0,0 0 0,1 0 0,0 4-1,0-6 5,-1 0 0,0 1 0,0-1 0,1 0 0,-1 1-1,0-1 1,0 1 0,1-1 0,-1 0 0,0 0 0,1 1-1,-1-1 1,0 0 0,1 0 0,-1 1 0,1-1 0,-1 0-1,0 0 1,1 0 0,-1 0 0,1 1 0,-1-1 0,1 0 0,-1 0-1,1 0 1,-1 0 0,0 0 0,1 0 0,-1 0 0,1 0-1,-1-1 1,1 1 0,-1 0 0,0 0 0,1 0 0,-1 0-1,1-1 1,-1 1 0,0 0 0,1 0 0,-1-1 0,1 1 0,-1 0-1,0 0 1,0-1 0,1 1 0,-1 0 0,0-1 0,1 1-1,-1-1 1,0 0 0,16-20 93,-15 21-87,5-17 135,-8 15-71,-4 11-98,5-6-111,-1 1 1,0-1-1,1 0 1,0 1-1,0-1 1,0 1-1,0-1 1,0 1-1,1-1 1,0 1-1,0 0 1,0-1-1,0 1 0,1 6 1,-1-10 127,0 0 1,1 1-1,-1-1 0,0 0 1,0 0-1,0 0 1,1 0-1,-1 0 0,0 1 1,0-1-1,1 0 0,-1 0 1,0 0-1,0 0 1,1 0-1,-1 0 0,0 0 1,0 0-1,1 0 0,-1 0 1,0 0-1,0 0 1,1 0-1,-1 0 0,0 0 1,0 0-1,1 0 0,-1 0 1,0 0-1,0-1 0,0 1 1,1 0-1,11-7-442</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3.123"/>
    </inkml:context>
    <inkml:brush xml:id="br0">
      <inkml:brushProperty name="width" value="0.05" units="cm"/>
      <inkml:brushProperty name="height" value="0.05" units="cm"/>
    </inkml:brush>
  </inkml:definitions>
  <inkml:trace contextRef="#ctx0" brushRef="#br0">229 41 14619,'0'-1'109,"0"-1"-1,0 1 1,0-1-1,-1 0 1,1 1-1,0-1 1,-1 1 0,1-1-1,-1 1 1,1-1-1,-1 1 1,0 0-1,0-1 1,1 1-1,-1 0 1,0-1-1,0 1 1,0 0 0,0 0-1,-3-2 1,2 2 21,0-1 0,-1 1 0,1 0 0,-1 0 0,0 0 0,1 0 0,-1 1 0,1-1 0,-1 1 1,0 0-1,-3-1 0,-1 1-21,0 1 0,0-1 1,1 1-1,-1 1 1,0-1-1,1 1 0,-1 0 1,1 1-1,-8 3 1,5-1-106,0 1 1,0 1 0,1-1 0,0 1 0,0 1 0,1-1 0,-13 18 0,17-20-11,-1 0 0,1 0-1,0 0 1,1 1 0,-1-1-1,1 1 1,0-1 0,1 1-1,-1 0 1,1 0 0,0 0-1,1 0 1,-1-1 0,1 1-1,1 10 1,0-13 6,-1-1 0,1 1 0,0-1 0,0 1 0,0-1 0,0 1 0,0-1 0,1 0 0,-1 0 0,0 1 0,1-1 0,0 0 0,0 0 0,0 0 0,-1-1 0,2 1 0,-1 0 0,0-1 0,0 1 0,0-1 0,1 0 0,-1 0 0,1 0 0,-1 0 0,1 0 0,-1 0 0,1-1 0,-1 1 0,1-1 0,0 0 0,-1 0 0,1 0 0,3 0 0,4-1 53,1 0 0,-1 0 0,0-1 0,1 0 0,-1-1 0,0 0 0,10-5 0,-1 0 197,-1-2-1,29-19 1,-40 24-113,1-1-1,-1 0 1,0 0-1,0-1 1,-1 0-1,0 0 1,0 0-1,4-9 1,-9 14-106,0 0 1,0 0-1,0 1 0,0-1 0,-1 0 1,1 0-1,-1 0 0,1 0 1,-1 0-1,0 0 0,1 0 0,-1 0 1,0 0-1,-1 0 0,1 0 1,0 0-1,0 0 0,-1 1 0,1-1 1,-1 0-1,0 0 0,0 0 1,1 0-1,-1 1 0,0-1 0,0 0 1,-3-2-1,1 1-33,0 0 0,0 0 0,0 1 0,0 0 0,-1-1 0,0 1 0,1 0 0,-1 1 0,0-1 0,0 1 0,0-1 0,0 1 0,-4-1 0,4 2-102,-1-1 0,1 1 0,0-1 0,-1 1 0,1 0 0,0 1 0,-1-1 0,1 1 0,0 0 0,-1 0 0,1 0 0,-7 3 1,9-3-12,1 0 0,-1 0 1,0 0-1,0 1 1,1-1-1,-1 1 1,0-1-1,1 1 1,-1-1-1,1 1 1,0 0-1,0 0 1,0 0-1,0 0 1,0 0-1,0 0 1,0 0-1,0 0 1,1 0-1,-1 0 1,1 0-1,0 0 1,-1 0-1,1 0 1,0 1-1,1 1 1,2 10-404,4-1-83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3.510"/>
    </inkml:context>
    <inkml:brush xml:id="br0">
      <inkml:brushProperty name="width" value="0.05" units="cm"/>
      <inkml:brushProperty name="height" value="0.05" units="cm"/>
    </inkml:brush>
  </inkml:definitions>
  <inkml:trace contextRef="#ctx0" brushRef="#br0">14 1 13331,'14'34'1496,"-5"1"-1056,-9-1-184,-2 2 1049,1-2-1089,-3-2-200,-2-11-392,2-1-145,-4-15 345,4-7-112,-3-19-168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3.932"/>
    </inkml:context>
    <inkml:brush xml:id="br0">
      <inkml:brushProperty name="width" value="0.05" units="cm"/>
      <inkml:brushProperty name="height" value="0.05" units="cm"/>
    </inkml:brush>
  </inkml:definitions>
  <inkml:trace contextRef="#ctx0" brushRef="#br0">116 48 15163,'0'-4'269,"-1"-1"-1,0 1 1,1 0-1,-1-1 0,-1 1 1,1 0-1,-2-4 1,2 7-231,1 0 1,0 1-1,-1-1 1,1 1-1,-1-1 1,1 1-1,-1-1 1,1 1-1,-1-1 1,1 1-1,-1-1 1,1 1-1,-1 0 1,1-1-1,-1 1 1,0 0-1,1 0 1,-1-1-1,0 1 1,1 0-1,-2 0 1,1 0-3,0 0 0,0 0 1,0 1-1,-1-1 0,1 0 1,0 1-1,0-1 0,0 1 0,0-1 1,0 1-1,0-1 0,0 1 1,0 0-1,0 0 0,0 0 0,-1 1 1,-6 6 77,0 0 0,1 1 1,0 0-1,1 0 0,-1 1 1,2 0-1,0 0 0,0 0 1,0 1-1,-5 22 0,10-33-102,0 1 0,-1 0 0,1 0 0,0 0 0,0 0 0,0 0 0,0 0-1,0 0 1,0 0 0,0 0 0,0 0 0,0 0 0,0 0 0,0 0 0,1 0-1,-1 0 1,0 0 0,1 0 0,-1 0 0,1 0 0,-1-1 0,1 1 0,-1 0 0,1 0-1,0-1 1,-1 1 0,1 0 0,0 0 0,0-1 0,-1 1 0,1-1 0,0 1 0,0-1-1,0 1 1,0-1 0,0 0 0,0 1 0,-1-1 0,1 0 0,0 0 0,0 1 0,0-1-1,0 0 1,0 0 0,0 0 0,0 0 0,0 0 0,1-1 0,5 0 2,-1 1 0,1-2 0,-1 1 0,0-1 1,0 0-1,7-3 0,8-7 0,0-1-1,-1 0 1,-1-2 0,0 0 0,-1-1 0,21-23-1,-39 38-13,0 1-2,0 0 0,1 0 0,-1 0 0,0 0 0,0 0 0,0 0 0,0 0 0,1 0 0,-1 0 0,0 1 0,0-1 0,0 0 0,0 0 0,0 0 0,0 0 0,1 0 0,-1 0 0,0 0 0,0 0 0,0 0 0,0 1 0,0-1 0,0 0 0,0 0 0,0 0 0,0 0 0,1 0 0,-1 0 0,0 1 0,0-1 0,0 0 0,0 0 0,0 0 1,0 0-1,0 0 0,0 1 0,0-1 0,0 0 0,0 0 0,0 0 0,0 0 0,0 1 0,0-1 0,0 0 0,0 0 0,0 0 0,-1 0 0,1 0 0,0 0 0,0 1 0,0-1 0,0 10-30,-11 39-48,8-36 102,0 0 0,0 1-1,1-1 1,0 1 0,2-1-1,-1 1 1,4 26-1,-3-39-11,1 1 0,-1 0 0,1 0-1,0-1 1,-1 1 0,1-1 0,0 1-1,0-1 1,0 1 0,0-1 0,0 1 0,0-1-1,0 0 1,1 0 0,-1 1 0,0-1-1,1 0 1,-1 0 0,1 0 0,-1 0-1,1-1 1,-1 1 0,1 0 0,0-1-1,-1 1 1,1-1 0,3 1 0,2 0 34,1-1 1,-1 0-1,1-1 1,-1 1-1,8-3 0,-4 2-5,-10 1-37,-1 0 0,0 0-1,1 0 1,-1 0 0,1 0-1,-1 1 1,0-1 0,0 0-1,1 0 1,-1 0 0,0 1-1,1-1 1,-1 0 0,0 0-1,0 1 1,1-1 0,-1 0-1,0 0 1,0 1 0,0-1-1,1 0 1,-1 1 0,0-1-1,0 0 1,0 1 0,0-1-1,0 0 1,0 1 0,0-1-1,0 0 1,0 1 0,0-1-1,0 0 1,0 1 0,0-1-1,0 1 1,0-1 0,0 0 0,0 1-1,0-1 1,0 0 0,0 1-1,-1-1 1,1 0 0,0 0-1,0 1 1,-1 0 0,-6 17 51,1-5 165,-2-1 0,1 1 0,-2-1 0,0 0 0,0-1 0,-20 18 0,24-24-134,0-1 0,0 0-1,0-1 1,-1 1 0,1-1 0,-1 0-1,0 0 1,0-1 0,0 0 0,0 0-1,0 0 1,0-1 0,-1 1 0,1-2-1,0 1 1,-1-1 0,-11-1 0,17 1-127,1 0 0,-1 0 0,0 0-1,1 0 1,-1 0 0,1 0 0,-1 0 0,1-1 0,-1 1 0,1 0 0,-1 0 0,1-1 0,0 1 0,-1 0 0,1-1 0,-1 1 0,1 0 0,0-1 0,-1 1 0,1-1 0,0 1 0,-1-1 0,1 1 0,0-1 0,0 1 0,-1-1 0,1 1 0,0-1 0,0 1 0,0-1 0,0 1 0,0-1 0,0 1 0,0-1 0,0 1 0,0-1 0,0 0 0,0 1 0,0-1 0,0 1 0,0-1 0,0 1 0,1-1 0,-1 1 0,0-1 0,1 0 0,3-12-453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45.674"/>
    </inkml:context>
    <inkml:brush xml:id="br0">
      <inkml:brushProperty name="width" value="0.05" units="cm"/>
      <inkml:brushProperty name="height" value="0.05" units="cm"/>
    </inkml:brush>
  </inkml:definitions>
  <inkml:trace contextRef="#ctx0" brushRef="#br0">164 11 14195,'0'0'86,"0"-1"0,0 1 0,0-1 0,0 1-1,0 0 1,0-1 0,0 1 0,0-1 0,0 1 0,0 0 0,0-1 0,0 1 0,0 0 0,-1-1-1,1 1 1,0 0 0,0-1 0,-1 1 0,1 0 0,0-1 0,0 1 0,-1 0 0,1 0-1,0-1 1,-1 1 0,1 0 0,0 0 0,-1 0 0,1-1 0,0 1 0,-1 0 0,1 0-1,0 0 1,-1 0 0,0 0 0,-11 10 1405,-8 24-610,-1 18-632,2 1-1,-23 101 1,4 115 186,34-227-290,5 70 0,0-97-143,1 0 1,0 0 0,1-1-1,1 1 1,1-1 0,-1 1 0,2-1-1,8 14 1,-12-24-99,0 0 0,1 0 1,0 0-1,0-1 0,0 0 0,0 1 1,0-1-1,1 0 0,-1-1 0,1 1 1,0 0-1,0-1 0,0 0 0,0 0 0,6 2 1,-7-4 8,0 1 0,0 0 0,1-1 1,-1 0-1,0 0 0,0 0 0,0 0 1,1 0-1,-1-1 0,0 1 0,0-1 1,0 0-1,0 0 0,0 0 0,0 0 1,0-1-1,0 1 0,0-1 0,-1 0 1,1 1-1,-1-1 0,5-4 0,18-24-583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2.165"/>
    </inkml:context>
    <inkml:brush xml:id="br0">
      <inkml:brushProperty name="width" value="0.05" units="cm"/>
      <inkml:brushProperty name="height" value="0.05" units="cm"/>
    </inkml:brush>
  </inkml:definitions>
  <inkml:trace contextRef="#ctx0" brushRef="#br0">11 99 16147,'-1'-1'190,"0"0"0,0 1-1,0-1 1,1 0-1,-1-1 1,0 1 0,0 0-1,1 0 1,-1 0-1,1 0 1,-1 0 0,1-1-1,-1 1 1,1 0-1,0 0 1,0-1-1,-1 1 1,1-3 0,1 2-7,0 1 1,1-1-1,-1 0 0,0 1 1,1-1-1,-1 1 1,0-1-1,1 1 1,0 0-1,3-3 0,-3 3-115,9-6 131,0 0 0,1 0 0,0 1 0,0 1-1,1 0 1,0 1 0,-1 0 0,1 1 0,1 1-1,-1 0 1,0 0 0,26 2 0,-36 0-181,1 0 0,0 0 1,-1 0-1,1 1 0,-1 0 1,1 0-1,-1 0 0,1 0 0,-1 0 1,0 1-1,1 0 0,-1-1 0,0 1 1,0 0-1,0 0 0,-1 1 1,1-1-1,0 1 0,4 5 0,-5-4-17,-1 0 0,1 0 0,-1 0 0,1 0 0,-1 0 0,0 0 0,-1 0 0,1 1 0,-1-1 0,1 0 0,-1 1 0,-1-1 0,1 0-1,-1 0 1,1 1 0,-3 4 0,2-4-7,0-1 0,-1 0 0,0 1 0,0-1 0,0 0 0,0 0 0,0 0 0,-1-1 0,0 1 0,-5 5 0,-36 27-84,34-29 30,0 0 0,1 1 0,-11 12 0,19-20 51,1 1 1,-1 0-1,0 0 0,1-1 1,-1 1-1,1 0 0,0 0 0,-1 0 1,1 0-1,0 0 0,-1-1 1,1 1-1,0 0 0,0 0 0,0 0 1,0 0-1,-1 0 0,2 0 0,-1 0 1,0 0-1,0 0 0,0 0 1,0 0-1,0-1 0,1 2 0,0 0-24,0 1-1,1-1 0,-1 0 0,1-1 1,-1 1-1,1 0 0,0 0 1,-1-1-1,1 1 0,2 1 0,8 4-314,1 1-1,24 9 1,-25-12 29,-8-3 205,0 0 0,1 0-1,-1 0 1,0 1-1,0 0 1,-1 0-1,5 4 1,-7-6 118,-1-1-1,1 1 1,0 0 0,-1 0 0,1 0 0,-1 0-1,0 0 1,1 0 0,-1-1 0,0 1 0,0 0-1,1 0 1,-1 0 0,0 0 0,0 0 0,0 0-1,0 0 1,0 0 0,0 0 0,-1 0 0,1 0-1,0 0 1,0 0 0,-1 0 0,1 0 0,0 0-1,-1 0 1,1 0 0,-1 0 0,0-1 0,1 1-1,-1 0 1,1 0 0,-1-1 0,0 1 0,0 0-1,1-1 1,-1 1 0,0-1 0,0 1-1,-1 0 1,-10 7 304,-1-1 0,0-1-1,0 0 1,-1 0 0,1-1-1,-25 5 1,-31 12-25,62-21-1222,8-8-141,11-7-167,-4 6 1248,1 0 0,0 1 1,1 0-1,16-9 0,7 1-245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2.581"/>
    </inkml:context>
    <inkml:brush xml:id="br0">
      <inkml:brushProperty name="width" value="0.05" units="cm"/>
      <inkml:brushProperty name="height" value="0.05" units="cm"/>
    </inkml:brush>
  </inkml:definitions>
  <inkml:trace contextRef="#ctx0" brushRef="#br0">198 70 14507,'2'-4'191,"-1"0"0,1 1 0,-1-1 0,0 0 0,0 0 0,0 0 0,-1 0 0,1 0 0,-1-7 0,0 10-145,0 0 0,-1 0 1,1 0-1,0 0 0,-1 0 1,1 0-1,-1-1 0,1 1 1,-1 1-1,1-1 1,-1 0-1,0 0 0,1 0 1,-1 0-1,0 0 0,0 0 1,1 1-1,-1-1 0,0 0 1,0 1-1,0-1 0,0 1 1,0-1-1,0 1 1,0-1-1,0 1 0,-1 0 1,1-1-1,0 1 0,0 0 1,0 0-1,0 0 0,0 0 1,0 0-1,-1 0 0,1 0 1,0 0-1,0 1 1,0-1-1,-2 1 0,-2 0 3,-1 1-1,1 0 1,0 0-1,-1 0 0,1 0 1,0 1-1,1 0 1,-1 0-1,0 1 1,1-1-1,0 1 0,0 0 1,-6 7-1,-3 4-3,1 1 1,-16 27-1,18-24 83,-13 28-1,21-42-76,0 1-1,0 0 0,0 0 0,1 0 0,0 0 1,0 0-1,0 0 0,1 0 0,0 11 0,0-16-23,1 1 0,-1-1 0,0 0 0,1 1 0,-1-1 0,1 0 0,-1 0 0,1 0 0,0 0 0,-1 1 0,1-1 0,0 0 0,0 0-1,0 0 1,0 0 0,-1 0 0,2-1 0,-1 1 0,0 0 0,0 0 0,0-1 0,2 2 0,-1-1 31,1-1 0,0 1-1,0 0 1,0-1 0,0 1 0,0-1 0,0 0 0,0 0 0,5-1-1,1 0 104,0-1 0,0 0-1,-1-1 1,1 0-1,15-7 1,-10 2 84,-1 0 0,0 0 0,0-1 0,-1-1 1,-1 0-1,17-19 0,-24 25-186,-1 1 0,0-1 0,0 0 0,0 0 0,-1-1 0,0 1 1,0-1-1,0 1 0,0-1 0,0 0 0,-1 1 0,0-1 0,0 0 1,0 0-1,-1 0 0,0 0 0,0 0 0,0 0 0,0 0 0,-1 0 1,0 0-1,0 0 0,0 1 0,-3-9 0,2 10-62,0-1-1,0 1 1,0 0 0,0-1-1,-1 1 1,1 1 0,-1-1-1,0 0 1,0 0 0,0 1 0,0 0-1,0 0 1,0 0 0,-1 0-1,1 0 1,-1 0 0,1 1-1,-1 0 1,1 0 0,-9-2-1,8 3-117,-1-1 0,0 1 0,0 0 0,0 0 0,1 0 0,-1 1 0,0 0 0,0 0 0,1 0 0,-1 0 0,1 1 0,-1 0 0,1 0 0,0 0 0,-1 0 0,-6 6 0,10-8 40,0 1 0,0 0 0,0 0 0,1 0 1,-1 0-1,0 0 0,0 0 0,1 0 0,-1 0 0,0 0 0,1 0 1,-1 0-1,1 1 0,-1-1 0,1 0 0,0 0 0,0 1 0,-1-1 0,1 0 1,0 0-1,0 1 0,0-1 0,0 0 0,0 0 0,1 1 0,-1-1 1,0 0-1,1 0 0,-1 0 0,1 1 0,-1-1 0,1 0 0,-1 0 0,1 0 1,0 0-1,-1 0 0,1 0 0,0 0 0,0 0 0,0 0 0,0 0 1,0-1-1,2 2 0,13 3-634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0.239"/>
    </inkml:context>
    <inkml:brush xml:id="br0">
      <inkml:brushProperty name="width" value="0.05" units="cm"/>
      <inkml:brushProperty name="height" value="0.05" units="cm"/>
    </inkml:brush>
  </inkml:definitions>
  <inkml:trace contextRef="#ctx0" brushRef="#br0">400 22 10858,'2'-21'994,"-2"22"-985,-1-1 1,1 0-1,0 0 1,0 0-1,0 0 1,0 0-1,0 0 0,0 0 1,0 0-1,0 0 1,0 0-1,0 0 1,0 0-1,0 0 1,0 0-1,0 0 1,0 0-1,-1 0 1,1 0-1,0 0 1,0 0-1,0 0 1,0 0-1,0 0 0,0 0 1,0 0-1,0 0 1,0 0-1,0 0 1,-1 0-1,1 0 1,0 0-1,0 0 1,0 0-1,0 0 1,0 0-1,0 0 1,0 0-1,0 0 1,0 0-1,0 0 0,0 0 1,0 0-1,0 0 1,0 0-1,-1 0 1,1 0-1,0 0 1,0 0-1,0-1 1,0 1-1,0 0 1,0 0-1,0 0 1,0 0-1,0 0 1,0 0-1,0 0 0,0 0 1,0 0-1,0 0 1,0 0-1,0-1 1,-16 31 460,12-20-427,-193 444 186,149-335-260,23-58 20,-66 170 102,87-219-65,1-1 1,0 0-1,-3 22 0,6-33-25,0 0 0,0 1 0,0-1 1,0 0-1,-1 0 0,1 0 1,0 1-1,0-1 0,0 0 0,0 0 1,0 0-1,0 1 0,0-1 1,0 0-1,0 0 0,1 0 0,-1 1 1,0-1-1,0 0 0,0 0 1,0 0-1,0 0 0,0 1 1,0-1-1,0 0 0,0 0 0,1 0 1,-1 0-1,0 0 0,0 1 1,0-1-1,0 0 0,0 0 0,1 0 1,-1 0-1,0 0 0,0 0 1,0 0-1,1 0 0,-1 1 0,0-1 1,0 0-1,0 0 0,1 0 1,-1 0-1,0 0 0,0 0 1,0 0-1,1 0 0,-1 0 0,0 0 1,0-1-1,0 1 0,0 0 1,1 0-1,10-7 33,-10 6-24,60-46 141,46-33-28,-46 44-148,2 2 0,102-38-1,-97 48-23</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2.975"/>
    </inkml:context>
    <inkml:brush xml:id="br0">
      <inkml:brushProperty name="width" value="0.05" units="cm"/>
      <inkml:brushProperty name="height" value="0.05" units="cm"/>
    </inkml:brush>
  </inkml:definitions>
  <inkml:trace contextRef="#ctx0" brushRef="#br0">206 16 17244,'-3'-1'166,"-1"1"0,1-1 0,0 1 0,-1 0 0,1 0 0,-1 0 0,1 0 0,0 1 0,-1-1 1,1 1-1,0 0 0,0 0 0,-1 0 0,1 0 0,0 1 0,0-1 0,0 1 0,0 0 0,-3 3 0,-5 3-63,0 2-1,0-1 0,-10 14 0,6-7-102,1 1-1,-15 25 1,25-37-3,1 1 0,0-1 0,0 1 0,1 0 0,0 0 0,0 0 0,0 0 0,0 1 0,1-1 0,0 0 0,1 0 0,0 12 0,0-16 5,0-1 0,0 1 0,0-1 0,1 1 0,-1-1 0,1 1 0,-1-1 0,1 1 0,0-1 0,0 0 0,-1 1 0,1-1 0,0 0 0,0 1 0,0-1 0,1 0 0,-1 0 0,0 0 0,0 0 0,0 0 0,3 1 0,-1-1 8,0 1-1,1-1 1,-1 0-1,0-1 1,1 1-1,-1-1 0,0 1 1,1-1-1,6 0 1,0-2 35,1 1-1,0-1 1,-1-1-1,1 0 1,17-7 0,-11 2 74,0-2 0,0 1 1,-1-2-1,0 0 1,24-23-1,-33 27-46,0 0 0,0-1 0,0 0-1,-1 0 1,-1 0 0,1-1 0,-1 0 0,-1 0-1,1 0 1,-2 0 0,1-1 0,3-16 0,-7 24-55,0 0 1,1 0-1,-1-1 1,0 1 0,0 0-1,0 0 1,0 0-1,0 0 1,-1 0-1,1 0 1,-1 0 0,1 0-1,-1 0 1,0 0-1,0 0 1,-2-3 0,2 4-9,0 0 1,0-1-1,0 1 1,-1 0-1,1 0 0,0 0 1,-1 0-1,1 1 1,-1-1-1,1 0 1,-1 1-1,0-1 1,1 0-1,-1 1 1,0 0-1,-2-1 1,-2 1-3,1 0 1,-1 0 0,0 1 0,0 0 0,1 0-1,-1 0 1,0 1 0,1-1 0,0 1 0,-9 5-1,2-1-25,0 2 0,0 0 0,1 0 0,0 1 1,1 0-1,0 1 0,0 0 0,1 0 0,0 1 0,-14 24 0,22-34-14,1 0 1,-1 0 0,0 0 0,1 1 0,-1-1 0,1 0-1,-1 1 1,1-1 0,0 0 0,0 1 0,-1-1 0,1 1-1,0 2 1,0-4-7,1 0 0,-1 0 0,0 1 0,0-1 0,1 0 0,-1 0 0,0 1 0,0-1 0,1 0 0,-1 0 0,0 0-1,1 1 1,-1-1 0,0 0 0,1 0 0,-1 0 0,0 0 0,1 0 0,-1 0 0,0 0 0,1 0 0,-1 0 0,0 0 0,1 0 0,-1 0 0,0 0 0,1 0 0,-1 0 0,0 0-1,1 0 1,-1 0 0,0 0 0,1-1 0,35-17-2094,-30 15 2163,13-8-686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3.419"/>
    </inkml:context>
    <inkml:brush xml:id="br0">
      <inkml:brushProperty name="width" value="0.05" units="cm"/>
      <inkml:brushProperty name="height" value="0.05" units="cm"/>
    </inkml:brush>
  </inkml:definitions>
  <inkml:trace contextRef="#ctx0" brushRef="#br0">151 8 17724,'0'0'28,"0"0"1,1 0-1,-1-1 1,0 1-1,0 0 1,0 0-1,0-1 1,0 1-1,0 0 1,0 0-1,0 0 0,0-1 1,0 1-1,0 0 1,0 0-1,-1-1 1,1 1-1,0 0 1,0 0-1,0 0 1,0-1-1,0 1 1,0 0-1,0 0 1,-1 0-1,1-1 1,0 1-1,0 0 1,0 0-1,0 0 0,-1 0 1,1 0-1,0 0 1,0-1-1,0 1 1,-1 0-1,1 0 1,0 0-1,0 0 1,0 0-1,-1 0 1,1 0-1,0 0 1,0 0-1,-1 0 1,1 0-1,0 0 1,0 0-1,-1 0 0,1 0 1,0 0-1,0 0 1,0 0-1,-1 0 1,1 0-1,0 1 1,0-1-1,-1 0 1,-17 5 189,8 1-135,1 1 1,0 0-1,0 0 1,1 1 0,0 0-1,0 0 1,1 1-1,0 0 1,1 0 0,0 1-1,0-1 1,1 1 0,0 1-1,1-1 1,0 1-1,0 0 1,1 0 0,1 0-1,-2 20 1,4-29-64,0 1 0,0-1 0,0 0 0,0 1-1,1-1 1,-1 1 0,1-1 0,-1 0 0,1 1 0,0-1 0,0 0 0,0 0 0,0 1 0,1-1 0,-1 0 0,1 0 0,-1 0-1,1-1 1,0 1 0,2 2 0,0-2 30,-1 0-1,1 0 1,0 0-1,-1-1 1,1 0-1,0 1 1,0-1-1,0-1 1,0 1-1,0-1 1,8 1-1,-2-2 49,0 0 0,0 0 0,0-1 0,-1 0 0,1-1 0,0 0 0,-1 0 0,0-1 0,0 0 0,0-1 0,11-7 0,-14 8-36,0 0 0,-1 0 1,1 0-1,-1-1 1,0 0-1,0 0 0,0-1 1,-1 1-1,0-1 1,0 0-1,0 0 1,-1-1-1,0 1 0,0-1 1,0 1-1,2-13 1,-5 16-60,0-1 1,0 1 0,0 0 0,0-1 0,-1 1 0,1-1 0,-1 1-1,0-1 1,0 1 0,0 0 0,-1 0 0,1 0 0,-1-1 0,1 1-1,-1 1 1,0-1 0,0 0 0,-1 0 0,1 1 0,-1-1 0,1 1 0,-1 0-1,0 0 1,1 0 0,-1 0 0,0 0 0,-6-2 0,0 0-225,1 0 0,-1 1 1,0 0-1,0 0 0,0 1 0,0 1 1,0-1-1,0 1 0,-14 1 0,11 0-12,0 1 0,0 1 0,-12 3 0,-6 6-354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20.242"/>
    </inkml:context>
    <inkml:brush xml:id="br0">
      <inkml:brushProperty name="width" value="0.05" units="cm"/>
      <inkml:brushProperty name="height" value="0.05" units="cm"/>
    </inkml:brush>
  </inkml:definitions>
  <inkml:trace contextRef="#ctx0" brushRef="#br0">106 65 13555,'-32'-5'2194,"-42"-2"1,289 14-1029,24-1-1321,411-58-275,-594 46 434,-33 3-9,-15 1 2,0 1-1,0 0 1,0 1 0,0-1 0,1 2 0,8 0-1,-20 1 3,0 0 0,0 0-1,1-1 1,-1 1 0,0-1-1,0 0 1,-6 2 0,-94 15 1721,88-18-1463,4-5 87</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22.073"/>
    </inkml:context>
    <inkml:brush xml:id="br0">
      <inkml:brushProperty name="width" value="0.05" units="cm"/>
      <inkml:brushProperty name="height" value="0.05" units="cm"/>
    </inkml:brush>
  </inkml:definitions>
  <inkml:trace contextRef="#ctx0" brushRef="#br0">1 569 13595,'17'-6'424,"0"0"-1,0 1 1,1 1-1,-1 0 1,22 0 0,-5-1-83,366-92 697,-268 63-1036,1 6 0,2 5 0,243-8 0,-94 30-115,29-2 75,-1-25 22,-184 7 36,454-63-41,-477 70 50,-1-5 1,123-39 0,-222 57-16,220-60 1168,-225 61-1188,1 0 0,-1 0-1,0 0 1,0 0 0,0 0-1,0 0 1,0 0-1,0 0 1,0 0 0,1 0-1,-1 0 1,0-1 0,0 1-1,0 0 1,0 0 0,0 0-1,0 0 1,0 0 0,0 0-1,0 0 1,0 0 0,0 0-1,1-1 1,-1 1-1,0 0 1,0 0 0,0 0-1,0 0 1,0 0 0,0 0-1,0 0 1,0-1 0,0 1-1,0 0 1,0 0 0,0 0-1,0 0 1,0 0-1,0 0 1,0 0 0,0-1-1,0 1 1,-1 0 0,1 0-1,0 0 1,0 0 0,0 0-1,0 0 1,0 0 0,0 0-1,0-1 1,0 1-1,0 0 1,0 0 0,0 0-1,-1 0 1,1 0 0,0 0-1,0 0 1,0 0 0,0 0-1,0 0 1,0 0 0,0 0-1,0 0 1,-1 0 0,-11-9-1837,0-1 843,6 2 278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0.736"/>
    </inkml:context>
    <inkml:brush xml:id="br0">
      <inkml:brushProperty name="width" value="0.05" units="cm"/>
      <inkml:brushProperty name="height" value="0.05" units="cm"/>
    </inkml:brush>
  </inkml:definitions>
  <inkml:trace contextRef="#ctx0" brushRef="#br0">14 105 12323,'0'-2'211,"-1"0"1,1 0 0,-1 0-1,1 0 1,0-1 0,0 1-1,0 0 1,0 0 0,0 0-1,0 0 1,1 0 0,-1-1-1,1 1 1,0 0-1,-1 0 1,1 0 0,0 0-1,2-3 1,-1 2 0,0 1-1,1-1 0,0 0 1,-1 1-1,1-1 1,0 1-1,0 0 1,0 0-1,1 0 0,2-1 1,9-3 212,-1 1 0,0 0 1,1 2-1,18-3 0,-23 4-258,44-5 416,-51 7-553,0-1 0,0 1 0,0 0 0,1 1 0,-1-1 0,0 1 0,0-1 0,0 1 1,0 0-1,0 0 0,0 0 0,-1 0 0,6 4 0,-7-4-24,0 0 0,0 0-1,0 0 1,0 1 0,-1-1 0,1 0-1,0 0 1,-1 1 0,1-1 0,-1 0 0,0 1-1,1-1 1,-1 0 0,0 1 0,0-1-1,0 1 1,0-1 0,0 0 0,0 1 0,0-1-1,0 1 1,-1-1 0,1 0 0,0 1-1,-1-1 1,1 0 0,-1 0 0,0 1 0,1-1-1,-2 2 1,-4 6-9,0 0-1,-14 17 1,14-18 5,-74 79-39,60-67 48,0 0-1,1 2 1,1 0 0,1 1-1,-21 37 1,37-58-6,0 0-1,0 1 1,0-1 0,0 1 0,0-1-1,1 1 1,-1-1 0,1 1-1,-1-1 1,1 1 0,0-1 0,0 1-1,0 0 1,0-1 0,2 5-1,-2-5-4,1 0 0,0-1 0,1 1 1,-1-1-1,0 1 0,0-1 0,1 1 0,-1-1 0,1 0 0,-1 0 0,1 0 0,-1 0 0,1 0 0,0 0 0,0 0 0,-1 0 0,1-1 0,0 1 0,0-1 0,0 1 0,0-1 0,3 1 0,8 0-350,1 1-1,0-2 1,0 1-1,0-2 1,0 0-1,-1-1 1,1 0-1,0-1 1,-1-1-1,0 0 1,24-11-1,-3-6-445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1.141"/>
    </inkml:context>
    <inkml:brush xml:id="br0">
      <inkml:brushProperty name="width" value="0.05" units="cm"/>
      <inkml:brushProperty name="height" value="0.05" units="cm"/>
    </inkml:brush>
  </inkml:definitions>
  <inkml:trace contextRef="#ctx0" brushRef="#br0">1 1 15259,'0'1'116,"-1"1"205,1 1 0,0-1 0,0 1 0,1 0 0,-1-1-1,0 1 1,1-1 0,1 4 0,-1-4-266,0-1-1,0 0 1,0 0 0,0 0 0,0 0-1,0 0 1,1 0 0,-1 0 0,0 0-1,1 0 1,-1 0 0,1-1 0,-1 1-1,1-1 1,2 2 0,10 1 61,0-1 0,1 0 0,-1-1 1,0 0-1,1-1 0,-1-1 0,1 0 1,25-6-1,-1 2-14,-38 5-101,-1-1 1,1 1-1,-1 0 1,1 0-1,-1 0 1,1 0-1,0 0 1,-1 0-1,1 0 0,-1 0 1,1 0-1,-1 0 1,1 1-1,-1-1 1,1 0-1,-1 0 1,1 0-1,-1 1 1,1-1-1,-1 0 0,1 1 1,-1-1-1,1 0 1,-1 1-1,1-1 1,-1 0-1,0 1 1,1-1-1,-1 1 0,1 0 1,-1 0 0,0 0 0,0 1-1,0-1 1,1 0 0,-1 1 0,0-1 0,-1 0 0,1 1 0,0-1 0,0 0-1,-1 1 1,0 1 0,-20 42 28,18-40-21,-50 100 76,-36 60-450,87-161 406,0 0 0,-1-1 1,1 1-1,-1-1 0,-6 5 0,9-7-12,-1 0 0,0-1 0,0 1-1,0-1 1,0 1 0,0-1 0,0 1 0,0-1-1,0 1 1,0-1 0,-1 0 0,1 0 0,0 0-1,0 0 1,0 1 0,0-2 0,0 1 0,0 0 0,0 0-1,-1 0 1,1 0 0,0-1 0,0 1 0,0 0-1,-2-2 1,-10-8 49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1.540"/>
    </inkml:context>
    <inkml:brush xml:id="br0">
      <inkml:brushProperty name="width" value="0.05" units="cm"/>
      <inkml:brushProperty name="height" value="0.05" units="cm"/>
    </inkml:brush>
  </inkml:definitions>
  <inkml:trace contextRef="#ctx0" brushRef="#br0">1 224 16027,'17'0'1553,"7"-2"-1041,1-1-216,8-2 424,2 0-392,3-3-272,0-5 152,7-6-280,-1-1-136</inkml:trace>
  <inkml:trace contextRef="#ctx0" brushRef="#br0" timeOffset="1">482 24 16532,'-13'14'542,"1"0"1,0 0 0,0 1 0,-9 18 0,17-27-484,0 1 1,1 0 0,0 0-1,0 0 1,1 1-1,0-1 1,0 1-1,0-1 1,1 1 0,1 0-1,-1 0 1,2 11-1,-1-17-57,0-1 0,0 1 0,0-1 0,0 1 0,1 0 0,-1-1 0,0 1 0,1-1 0,-1 1 0,1-1 0,0 0 0,-1 1 0,1-1 0,0 1 0,0-1 0,0 0 0,0 0 0,0 0 0,0 0-1,1 1 1,-1-1 0,0-1 0,0 1 0,1 0 0,-1 0 0,0 0 0,1-1 0,-1 1 0,1-1 0,-1 1 0,1-1 0,-1 0 0,1 1 0,0-1 0,-1 0 0,1 0 0,-1 0 0,1 0 0,-1 0 0,1 0 0,2-1 0,1-1 33,0 1 0,0-1 0,0 0 0,0 0 0,0 0 0,0-1 0,0 0 0,-1 0 0,0 0 0,1 0 0,3-5 0,-1 0 78,0-1 0,0 1 1,-1-1-1,0 0 0,-1-1 0,0 1 0,6-19 1,-9 23-75,0 0 1,-1 0 0,1-1 0,-1 1 0,0-1-1,-1 1 1,0 0 0,0-1 0,0 1-1,0-1 1,-1 1 0,0-1 0,0 1 0,0-1-1,-1 1 1,1 0 0,-4-5 0,4 7-78,-1 1 1,0-1-1,0 1 1,0 0-1,-1 0 0,1 0 1,0 0-1,-1 0 1,1 0-1,-1 1 1,0-1-1,0 1 1,1 0-1,-6-1 1,7 1-39,0 1 0,0-1 0,-1 1 0,1 0 0,0-1 0,-1 1 0,1 0 0,0 0 1,-1 0-1,1 0 0,0 0 0,-1 0 0,1 1 0,0-1 0,0 0 0,-1 1 0,1-1 1,0 1-1,0-1 0,-1 1 0,1-1 0,0 1 0,0 0 0,0 0 0,0 0 0,0-1 0,0 1 1,0 0-1,0 0 0,1 0 0,-1 0 0,0 1 0,0-1 0,0 2 0,0 2-413,6-1-95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1.930"/>
    </inkml:context>
    <inkml:brush xml:id="br0">
      <inkml:brushProperty name="width" value="0.05" units="cm"/>
      <inkml:brushProperty name="height" value="0.05" units="cm"/>
    </inkml:brush>
  </inkml:definitions>
  <inkml:trace contextRef="#ctx0" brushRef="#br0">78 0 15459,'-2'3'217,"1"-1"-1,-1 0 1,0 0-1,1 0 1,-1 0-1,0 0 1,-4 2-1,-12 16 147,12-8-323,0 0-1,0 0 1,1 0-1,1 1 0,0-1 1,1 1-1,1 0 1,-1 0-1,2 0 0,0 1 1,1-1-1,2 26 1,-2-36-21,1 0 0,0 0 0,0 0 1,-1-1-1,2 1 0,-1 0 1,0 0-1,0-1 0,1 1 0,0-1 1,-1 1-1,1-1 0,0 0 1,0 0-1,0 1 0,0-2 0,1 1 1,-1 0-1,1 0 0,-1-1 1,1 1-1,4 1 0,-4-2 24,1 0 0,0-1 0,0 1 0,-1-1 0,1 0 0,0 0 0,0 0 0,-1 0 0,1-1 0,0 1 0,-1-1 0,1 0 0,-1 0 0,1-1 0,-1 1 0,1-1 0,5-3 0,-1 0 87,-1-1 0,1 1 0,-1-2 0,0 1-1,-1-1 1,0 0 0,0 0 0,0-1 0,-1 0 0,0 0 0,0 0-1,5-16 1,-7 19-71,-1 0 0,-1 0 0,1 0 0,-1 0 0,0 0-1,0-1 1,-1 1 0,1 0 0,-1 0 0,0-1 0,-1 1-1,1 0 1,-1 0 0,0-1 0,0 1 0,-1 0 0,1 0 0,-1 0-1,0 0 1,-1 1 0,1-1 0,-1 0 0,0 1 0,-3-5-1,3 7-55,0 0-1,0-1 1,0 1-1,0 0 1,0 0-1,0 1 0,-1-1 1,1 1-1,0-1 1,-1 1-1,1 0 0,-1 0 1,0 1-1,1-1 1,-1 1-1,0 0 1,1 0-1,-1 0 0,0 0 1,1 0-1,-1 1 1,1 0-1,-7 2 0,8-3-63,0 1-1,0 0 0,0 0 0,-1 0 0,1 0 0,0 0 1,1 0-1,-1 1 0,0-1 0,0 1 0,0-1 0,1 1 0,-1 0 1,1-1-1,0 1 0,-1 0 0,1 0 0,0 0 0,0 0 0,0 0 1,0 0-1,0 0 0,1 1 0,-1-1 0,1 0 0,-1 0 0,1 1 1,0-1-1,0 0 0,0 1 0,0-1 0,0 0 0,1 0 0,-1 1 1,1-1-1,-1 0 0,3 4 0,6 8-354,3-4-115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2.335"/>
    </inkml:context>
    <inkml:brush xml:id="br0">
      <inkml:brushProperty name="width" value="0.05" units="cm"/>
      <inkml:brushProperty name="height" value="0.05" units="cm"/>
    </inkml:brush>
  </inkml:definitions>
  <inkml:trace contextRef="#ctx0" brushRef="#br0">13 55 16612,'-8'7'1816,"4"-1"-1264,5-4-240,5 0 880,9-2-455,1-3-137,7-1-328,4-3-152,5 1-360,-1-1-280,1-3-353,0 1 705,-11-4-160,-4 0-144</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2.769"/>
    </inkml:context>
    <inkml:brush xml:id="br0">
      <inkml:brushProperty name="width" value="0.05" units="cm"/>
      <inkml:brushProperty name="height" value="0.05" units="cm"/>
    </inkml:brush>
  </inkml:definitions>
  <inkml:trace contextRef="#ctx0" brushRef="#br0">65 1 15371,'-6'19'4517,"4"-15"-4286,0-1-1,-1 1 0,1 0 1,0 1-1,1-1 0,-1 0 1,1 0-1,0 1 0,-1 4 1,2-7-262,0-1 0,0 1-1,0-1 1,1 1 0,-1-1 0,0 1 0,1-1 0,-1 1 0,0-1 0,1 1 0,0-1 0,-1 0 0,1 1 0,0-1-1,0 0 1,0 0 0,0 1 0,0-1 0,0 0 0,0 0 0,0 0 0,0 0 0,1 0 0,-1 0 0,0-1 0,0 1-1,1 0 1,-1-1 0,4 2 0,26 8-769,-20-6 427,1 0 1,-1 0-1,0 1 1,20 13 0,-27-16 329,-1 0 1,-1 1 0,1-1-1,0 1 1,-1 0 0,1 0-1,-1 0 1,0 0 0,0 1-1,0-1 1,0 0 0,-1 1-1,1-1 1,-1 1 0,0 0-1,0-1 1,-1 1 0,1 0-1,-1 0 1,1 4 0,-1-1 124,-1-1 1,0 1-1,0-1 1,0 0 0,-1 0-1,0 0 1,0 0-1,0 0 1,-1 0 0,0 0-1,0-1 1,0 1-1,-1-1 1,-6 7-1,6-7 84,0-1-1,0 0 0,0 0 0,-1 0 0,1 0 0,-1-1 0,0 0 1,0 0-1,0 0 0,0-1 0,-1 1 0,1-1 0,-1-1 0,0 1 0,-10 1 1,14-3-170,-1 0 0,1 0 0,-1-1 0,1 1 0,-1-1 0,1 1 0,-1-1 0,1 0 0,0 0 0,-1 0 0,1 0 1,0-1-1,0 1 0,0 0 0,0-1 0,0 0 0,0 1 0,0-1 0,0 0 0,1 0 0,-1 0 0,1 0 0,-1 0 1,1 0-1,0 0 0,-1-4 0,-3-5-143,0-1 0,1 0 0,-4-23 0,0-7-192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5.601"/>
    </inkml:context>
    <inkml:brush xml:id="br0">
      <inkml:brushProperty name="width" value="0.05" units="cm"/>
      <inkml:brushProperty name="height" value="0.05" units="cm"/>
    </inkml:brush>
  </inkml:definitions>
  <inkml:trace contextRef="#ctx0" brushRef="#br0">126 24 20364,'-1'-24'72,"0"31"3,0 46 89,11 460 71,-3-467-222,-4-38 47,-4-31 58,-8-38 113,-28-94 0,19 86-159,-58-200-392,75 253 105,1 16 212,0 0 0,0 0 0,1 0 0,-1 0-1,0 0 1,0 0 0,0 0 0,1 0 0,-1 0-1,0 0 1,0 0 0,0 0 0,1 0 0,-1 0-1,0 0 1,0 0 0,0 0 0,1 0 0,-1 0-1,0 0 1,0 0 0,0 0 0,0 0 0,1 1-1,-1-1 1,0 0 0,0 0 0,0 0 0,0 0-1,0 0 1,1 1 0,-1-1 0,0 0 0,0 0-1,0 0 1,0 0 0,0 1 0,22 29-91,-14-17 51,-4-8 25,1 1 1,0-1-1,0 0 0,0-1 1,0 1-1,1-1 1,0 0-1,0 0 0,0-1 1,0 1-1,0-1 1,10 3-1,-12-6 11,0 1 1,0 0-1,1-1 0,-1 0 1,0 0-1,0 0 1,0 0-1,0-1 0,0 1 1,0-1-1,0 0 0,0 0 1,0-1-1,0 1 0,-1-1 1,1 0-1,-1 0 1,1 0-1,-1 0 0,1-1 1,-1 1-1,5-6 0,-3 2 16,0-1 0,0 1 0,-1-1-1,1 0 1,-1 0 0,-1-1-1,0 1 1,0-1 0,0 0 0,2-13-1,-7 39 20,0 0 0,0 1-1,2-1 1,0 0 0,5 30-1,2-4 42,17 62 0,-17-83-176,2 0 0,0 0 0,22 40 0,-25-54 33,0 1 1,0-2-1,1 1 0,0 0 1,0-1-1,1-1 0,0 1 1,1-1-1,-1-1 0,20 12 1,-25-17 26,0 1 0,-1-1 0,1 0 1,0 0-1,0 0 0,0-1 1,1 1-1,-1-1 0,0 1 1,0-1-1,0 0 0,0 0 1,0-1-1,0 1 0,0-1 1,0 1-1,0-1 0,0 0 1,0 0-1,0 0 0,0-1 1,0 1-1,0-1 0,-1 1 1,1-1-1,-1 0 0,1 0 1,-1 0-1,0 0 0,3-4 1,16-23-437</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3.203"/>
    </inkml:context>
    <inkml:brush xml:id="br0">
      <inkml:brushProperty name="width" value="0.05" units="cm"/>
      <inkml:brushProperty name="height" value="0.05" units="cm"/>
    </inkml:brush>
  </inkml:definitions>
  <inkml:trace contextRef="#ctx0" brushRef="#br0">1 39 14851,'12'-3'1424,"9"-1"-935,0-2-217,6 2 624,0-2-560,5-1-1720,2 1 1456,-4 5-336,-1-1-193</inkml:trace>
  <inkml:trace contextRef="#ctx0" brushRef="#br0" timeOffset="1">389 31 14883,'-14'15'905,"2"0"-1,0 1 1,0 1 0,-13 26-1,21-36-804,1 1 0,0-1 0,0 1-1,1 0 1,0 0 0,1 0 0,-1 0 0,1 0-1,1 0 1,0 0 0,0 0 0,0 0 0,1 0-1,2 9 1,-3-15-94,1 0 1,-1 0-1,1 0 0,-1 0 0,1 0 1,0 0-1,0 0 0,0 0 0,0 0 1,0 0-1,1-1 0,-1 1 1,0 0-1,1-1 0,-1 1 0,1-1 1,0 1-1,-1-1 0,1 0 0,0 0 1,0 0-1,0 0 0,0 0 0,0 0 1,0 0-1,0-1 0,0 1 0,0-1 1,0 1-1,0-1 0,3 0 0,0 0 1,-1-1-1,0 0 0,-1 0 0,1 0 1,0 0-1,0 0 0,0-1 0,0 0 1,-1 0-1,1 0 0,-1 0 0,0 0 1,1-1-1,-1 0 0,5-5 0,-3 2 7,1-1 1,-2 0-1,1 0 0,-1 0 0,0 0 0,0-1 1,-1 0-1,0 1 0,-1-1 0,0 0 0,0-1 1,0 1-1,0-13 0,-2 17-11,0 0 0,0 0 1,0 1-1,0-1 0,-1 0 0,0 1 0,0-1 1,0 1-1,0-1 0,0 1 0,-1-1 0,1 1 1,-1 0-1,0 0 0,0 0 0,0 0 0,-1 0 1,1 0-1,-1 1 0,0-1 0,1 1 0,-1-1 1,0 1-1,0 0 0,0 0 0,-1 1 0,1-1 1,0 0-1,-1 1 0,1 0 0,-1 0 0,-5-1 1,3 1 0,0 0 0,0 1 1,0-1-1,1 1 1,-13 2-1,16-2-36,0 0 0,0 0 1,0 1-1,0-1 0,1 1 0,-1 0 1,0-1-1,0 1 0,0 0 0,0 0 0,1 0 1,-1 0-1,0 1 0,1-1 0,-1 0 0,1 1 1,-1-1-1,1 1 0,0-1 0,-2 4 0,3-5 6,0 0 0,-1 1 0,1-1-1,0 1 1,0-1 0,0 1 0,-1-1 0,1 0-1,0 1 1,0-1 0,0 1 0,0-1-1,0 1 1,0-1 0,0 1 0,0-1-1,0 1 1,0-1 0,0 1 0,1-1-1,-1 1 1,0-1 0,0 0 0,0 1-1,1-1 1,-1 1 0,0-1 0,0 0-1,1 1 1,-1-1 0,1 1 0,15 4 351,22-8-170,-13-3-309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3.592"/>
    </inkml:context>
    <inkml:brush xml:id="br0">
      <inkml:brushProperty name="width" value="0.05" units="cm"/>
      <inkml:brushProperty name="height" value="0.05" units="cm"/>
    </inkml:brush>
  </inkml:definitions>
  <inkml:trace contextRef="#ctx0" brushRef="#br0">124 31 12011,'-1'3'188,"0"-1"1,1 1 0,-1-1-1,-1 1 1,1-1 0,0 0-1,-1 0 1,1 1 0,-1-1-1,1 0 1,-1 0 0,0 0 0,0-1-1,0 1 1,-3 1 0,-10 13 1011,3-1-900,0 1-1,1 0 1,1 1-1,1 0 1,-10 26 0,17-37-269,0 0-1,0 0 1,1 0 0,0 0 0,0 0 0,1 0 0,0 0 0,0 0 0,1 10 0,-1-13-20,1 1 1,0-1 0,0 0 0,1 1 0,-1-1 0,1 0 0,-1 0 0,1 0 0,0 0-1,0 0 1,1 0 0,-1-1 0,0 1 0,1-1 0,0 0 0,-1 1 0,7 2 0,-5-2 3,0-1 0,0 0 1,1-1-1,-1 1 0,1-1 1,-1 1-1,1-1 1,-1-1-1,1 1 0,0-1 1,-1 0-1,1 0 0,0 0 1,-1 0-1,1-1 1,0 0-1,-1 0 0,1 0 1,-1-1-1,7-2 0,-4 1 125,1-1-1,-1 0 0,0 0 0,-1-1 0,1 0 0,-1 0 0,0-1 1,0 1-1,-1-1 0,1-1 0,3-6 0,-2 2 130,-1-1-1,0 0 1,-1 0-1,0-1 1,-1 1 0,0-1-1,-1 0 1,-1 0-1,0 0 1,-1 0 0,0-1-1,-1 1 1,0 0-1,-4-18 1,4 28-255,0 0 0,-1 0 0,0 0 0,0 1 0,0-1 0,0 0 0,0 0 0,0 0 0,-1 1 0,1-1 0,-1 1 0,0-1 0,0 1 1,0 0-1,0-1 0,0 1 0,0 0 0,-1 0 0,1 1 0,-1-1 0,1 0 0,-1 1 0,-4-2 0,3 2-78,1 0 0,-1 1 0,0-1 0,1 1 0,-1 0 0,0 0-1,0 0 1,1 1 0,-1-1 0,0 1 0,1 0 0,-1 0 0,1 0 0,-1 0 0,1 1 0,-1-1 0,1 1 0,-5 3 0,7-4 33,0 0 0,0 0 0,0-1 0,0 1 1,0 0-1,0 0 0,0 0 0,0 1 0,0-1 0,1 0 0,-1 0 1,0 0-1,1 0 0,-1 1 0,0 2 0,3 3-290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4.621"/>
    </inkml:context>
    <inkml:brush xml:id="br0">
      <inkml:brushProperty name="width" value="0.05" units="cm"/>
      <inkml:brushProperty name="height" value="0.05" units="cm"/>
    </inkml:brush>
  </inkml:definitions>
  <inkml:trace contextRef="#ctx0" brushRef="#br0">20 151 12659,'-2'0'335,"-15"8"956,17-9-1264,0 1 0,0 0 0,0 0 0,1 0 0,-1 0-1,0 0 1,0 0 0,0 0 0,1 0 0,-1 1 0,0-1 0,0 0 0,0 0 0,1 0 0,-1 0 0,0 0 0,0 0-1,0 0 1,1 0 0,-1 0 0,0 1 0,0-1 0,0 0 0,0 0 0,1 0 0,-1 0 0,0 1 0,0-1 0,0 0-1,0 0 1,0 0 0,0 1 0,0-1 0,0 0 0,0 0 0,1 0 0,-1 1 0,0-1 0,0 0 0,0 0-1,0 0 1,0 1 0,0-1 0,0 0 0,0 0 0,-1 0 0,1 1 0,0-1 0,0 0 0,0 0 0,0 0 0,0 1-1,0-1 1,0 0 0,0 0 0,0 0 0,-1 1 0,1-1 0,0 0 0,0 0 0,0 0 0,0 0 0,-1 0 0,1 1-1,0-1 1,0 0 0,0 0 0,-1 0 0,15 3 490,0-1 0,1 0 0,-1-1 0,0 0-1,1-1 1,21-4 0,-10 3-119,296-28 2030,67-2-1726,153 34-710,171-9-262,17-88 438,-651 82-73,-66 10 48,-10 1-245,-10 5-1093,7-4 1205,0 0 1,0 0-1,0 0 0,0 0 0,-1 0 0,1 0 0,0 0 0,0 0 0,0 0 0,0 0 1,0 0-1,0 0 0,0 0 0,0 0 0,0 0 0,0 0 0,-1 1 0,1-1 0,0 0 1,0 0-1,0 0 0,0 0 0,0 0 0,0 0 0,0 0 0,0 0 0,0 0 0,0 0 1,0 1-1,0-1 0,0 0 0,0 0 0,0 0 0,0 0 0,0 0 0,0 0 0,0 0 1,0 0-1,0 1 0,0-1 0,0 0 0,0 0 0,0 0 0,0 0 0,0 0 0,0 0 1,0 0-1,1 0 0,-1 0 0,0 0 0,0 1 0,0-1 0,0 0 0,0 0 0,0 0 0,0 0 1,0 0-1,0 0 0,0 0 0,0 0 0,1 0 0,-1 0 0,0 0 0,8 3-148,3-1-61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5.830"/>
    </inkml:context>
    <inkml:brush xml:id="br0">
      <inkml:brushProperty name="width" value="0.05" units="cm"/>
      <inkml:brushProperty name="height" value="0.05" units="cm"/>
    </inkml:brush>
  </inkml:definitions>
  <inkml:trace contextRef="#ctx0" brushRef="#br0">386 127 15267,'2'-2'121,"-1"0"0,0 0 0,0-1 0,0 1-1,0-1 1,-1 1 0,1-1 0,-1 1 0,1-1-1,-1 1 1,0-1 0,0 1 0,0-1 0,0 0 0,0 1-1,-1-1 1,1 1 0,-1-1 0,0 1 0,0-1-1,0 1 1,0 0 0,0-1 0,0 1 0,0 0 0,-1 0-1,1 0 1,-1 0 0,0 0 0,0 0 0,0 0 0,0 1-1,0-1 1,0 1 0,0-1 0,0 1 0,0 0-1,-1 0 1,1 0 0,0 0 0,-1 0 0,1 0 0,-1 1-1,1-1 1,-1 1 0,-3-1 0,-8 1-12,1-1-1,-1 2 1,1 0 0,-1 0 0,1 1 0,0 1-1,0 0 1,0 1 0,0 1 0,0 0-1,1 0 1,-19 12 0,18-10-91,1 1 1,0 1-1,0 0 1,0 1-1,1 0 0,1 1 1,0 0-1,0 1 1,1 0-1,1 0 0,-8 16 1,14-24-13,0-1-1,0 1 1,1 0 0,-1 1-1,1-1 1,1 0 0,-1 0-1,0 0 1,1 1 0,0-1 0,0 8-1,1-10-3,-1 0-1,1 0 1,-1 0 0,1 0-1,0 0 1,0 0-1,0 0 1,0 0 0,0 0-1,1-1 1,-1 1-1,0 0 1,1-1-1,-1 1 1,1-1 0,0 1-1,-1-1 1,1 0-1,0 0 1,0 0 0,0 0-1,0 0 1,0 0-1,4 1 1,4 0 7,-1 0-1,1 0 1,0-1 0,0-1 0,0 1 0,-1-2 0,1 1-1,0-1 1,0-1 0,14-4 0,-3 0 64,-1-1-1,0 0 1,35-20 0,-42 20 7,-1-1 0,0 0 0,-1-1 0,0 0 0,0-1 0,-1 0 0,0 0 0,10-15 0,-18 22-52,1-1 0,-1 1 1,1-1-1,-1 0 0,0 0 1,-1 0-1,1 0 1,-1-1-1,1 1 0,-1 0 1,-1-1-1,1 1 0,0 0 1,-1-1-1,0 1 0,0-1 1,-1 1-1,1-1 1,-1 1-1,0 0 0,0-1 1,0 1-1,-1 0 0,1 0 1,-1 0-1,0 0 0,0 0 1,-1 0-1,1 0 1,-4-3-1,2 3-72,1 0 0,-1 0 0,-1 1 0,1 0-1,-1-1 1,1 1 0,-1 1 0,0-1 0,0 1 0,0 0 0,0 0 0,0 0 0,-1 1 0,1-1-1,0 2 1,-1-1 0,1 0 0,-1 1 0,1 0 0,-10 1 0,11 0-77,0-1 1,0 1-1,0 0 0,0 0 1,0 0-1,0 1 0,0 0 0,1-1 1,-1 1-1,1 0 0,-1 1 1,1-1-1,0 1 0,0-1 1,0 1-1,0 0 0,0 0 1,1 0-1,-1 1 0,1-1 1,0 1-1,0-1 0,0 1 1,0 0-1,1-1 0,-1 1 1,0 8-1,0 21-486,6 2-153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6.227"/>
    </inkml:context>
    <inkml:brush xml:id="br0">
      <inkml:brushProperty name="width" value="0.05" units="cm"/>
      <inkml:brushProperty name="height" value="0.05" units="cm"/>
    </inkml:brush>
  </inkml:definitions>
  <inkml:trace contextRef="#ctx0" brushRef="#br0">86 0 15947,'-10'14'1249,"1"12"-1001,-3 4-96,0 8 440,-1 0-456,2 4-240,1-2-136,4-4-280,3-6-128,6-16-1433,3-8 1633,7-20-248,4-11-160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6.585"/>
    </inkml:context>
    <inkml:brush xml:id="br0">
      <inkml:brushProperty name="width" value="0.05" units="cm"/>
      <inkml:brushProperty name="height" value="0.05" units="cm"/>
    </inkml:brush>
  </inkml:definitions>
  <inkml:trace contextRef="#ctx0" brushRef="#br0">230 1 15883,'-2'0'149,"-1"1"1,1-1-1,-1 1 0,1 0 0,-1 0 0,1 0 0,-1 0 0,1 0 0,0 0 0,0 1 0,-4 2 1,-24 22-42,21-18 120,-17 16 516,-37 44 1,53-56-609,1 0 1,1 0 0,0 1 0,1 1 0,0-1-1,-7 23 1,12-32-111,1 0 0,0 0 0,0 0 0,1 0 0,-1 0 0,1 1-1,0-1 1,0 0 0,0 0 0,1 1 0,-1-1 0,3 7 0,-2-8-13,1 0 0,-1 0-1,1 0 1,-1 0 0,1-1 0,0 1 0,0-1 0,0 1 0,1-1-1,-1 0 1,0 0 0,1 0 0,0 0 0,-1 0 0,1 0-1,0-1 1,4 2 0,3 1 64,1 0 0,0-1-1,-1 0 1,1-1 0,0 0-1,0-1 1,0 0 0,1-1-1,-1 0 1,0-1 0,0 0-1,0-1 1,0 0 0,0 0-1,11-5 1,-21 7-52,0 0 0,-1-1 0,1 1-1,0 0 1,0-1 0,0 1 0,0 0 0,0-1 0,-1 1-1,1-1 1,0 1 0,-1-1 0,1 1 0,0-1 0,-1 0-1,1 1 1,0-1 0,-1 0 0,1 0 0,-1 1 0,1-1-1,-1 0 1,0 0 0,1 0 0,-1-1 0,0 1-3,0 0 1,-1 0-1,1 0 1,-1 0-1,0 0 1,1 0-1,-1 1 1,1-1-1,-1 0 1,0 0-1,0 1 1,0-1-1,1 1 1,-1-1-1,0 1 1,0-1-1,0 1 1,-1-1-1,-8-3 41,0 0 0,0 1 1,-13-3-1,16 5-274,-1-1 0,1 1 0,-1 0 0,0 1-1,1-1 1,-1 2 0,0-1 0,1 1 0,-1 0 0,1 1 0,-9 2 0,10 0-260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7.810"/>
    </inkml:context>
    <inkml:brush xml:id="br0">
      <inkml:brushProperty name="width" value="0.05" units="cm"/>
      <inkml:brushProperty name="height" value="0.05" units="cm"/>
    </inkml:brush>
  </inkml:definitions>
  <inkml:trace contextRef="#ctx0" brushRef="#br0">13 26 18764,'-6'-4'1520,"4"1"-1128,-3-1-288,7 1 777,3 0-1353,1-1 400,3 1-97,1 2-151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8.220"/>
    </inkml:context>
    <inkml:brush xml:id="br0">
      <inkml:brushProperty name="width" value="0.05" units="cm"/>
      <inkml:brushProperty name="height" value="0.05" units="cm"/>
    </inkml:brush>
  </inkml:definitions>
  <inkml:trace contextRef="#ctx0" brushRef="#br0">1 30 14595,'10'-5'828,"0"1"0,1 0 0,-1 0 0,1 1 0,0 0 0,20-2 0,-25 5-662,0-1 0,0 1 1,0 0-1,0 0 1,0 1-1,0-1 0,-1 1 1,1 1-1,0-1 0,0 1 1,-1 0-1,1 0 0,10 7 1,-15-8-163,0 0 0,1 0 0,-1 0 0,0 1 1,1-1-1,-1 0 0,0 1 0,0-1 0,0 1 1,0 0-1,0-1 0,-1 1 0,1 0 0,0-1 1,-1 1-1,1 0 0,-1 0 0,0 0 0,0-1 1,0 1-1,1 0 0,-1 0 0,-1 0 0,1-1 1,0 1-1,0 0 0,-1 0 0,1 0 0,-1-1 1,0 1-1,1 0 0,-1-1 0,0 1 0,0 0 1,-2 2-1,-4 6-18,0 0-1,-1 0 1,0-1 0,-11 10-1,13-14 20,-31 28-44,-16 15 23,50-44 14,-1 0 0,0 0 0,1 1 0,0 0-1,0-1 1,0 1 0,1 0 0,0 0 0,-3 10 0,4-14 1,1 1 0,0-1 0,-1 0 1,1 0-1,0 1 0,0-1 1,0 0-1,0 1 0,0-1 0,0 0 1,1 0-1,-1 1 0,0-1 1,1 0-1,-1 0 0,1 1 1,-1-1-1,1 0 0,-1 0 0,1 0 1,0 0-1,1 2 0,-1-2-66,1 0-1,0 0 1,-1 0-1,1 0 0,0 0 1,0 0-1,0 0 1,-1-1-1,1 1 0,0-1 1,0 1-1,4 0 1,1-1-160,1 0 0,-1 0 0,0-1 0,0 0 0,0 0 0,13-4 0,10-5-166,7-2-158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8.599"/>
    </inkml:context>
    <inkml:brush xml:id="br0">
      <inkml:brushProperty name="width" value="0.05" units="cm"/>
      <inkml:brushProperty name="height" value="0.05" units="cm"/>
    </inkml:brush>
  </inkml:definitions>
  <inkml:trace contextRef="#ctx0" brushRef="#br0">118 3 15659,'-2'-1'153,"-1"1"1,1-1-1,-1 1 0,1-1 0,-1 1 0,1 0 0,-1 0 0,0 0 0,1 0 0,-1 1 0,1-1 0,-1 1 0,1 0 0,-1-1 1,1 1-1,-1 0 0,1 0 0,0 1 0,0-1 0,-1 0 0,1 1 0,0-1 0,0 1 0,0 0 0,-3 3 0,-2 2 92,1 0-1,-1 1 0,1 0 0,1 0 0,-8 13 1,12-19-232,0 0 1,0 0-1,0 0 1,0 0 0,0 0-1,1 0 1,-1 0-1,1 0 1,-1 0 0,1 0-1,0 0 1,0 1-1,0-1 1,0 0 0,0 0-1,0 0 1,1 0-1,-1 0 1,1 0 0,-1 0-1,2 3 1,-1-3 2,1-1 0,-1 0 0,0 0 0,1 1 0,-1-1 0,1 0 0,-1 0 1,1-1-1,-1 1 0,1 0 0,0 0 0,-1-1 0,1 1 0,0-1 0,0 1 0,-1-1 0,1 0 0,0 0 1,0 0-1,0 0 0,-1 0 0,1 0 0,0 0 0,3-2 0,1 1 58,-1 0 1,1-1-1,0 0 1,-1 0-1,1-1 0,-1 0 1,0 0-1,8-5 1,-11 7-57,0-1 0,0 1 0,-1 0 0,1-1 1,0 1-1,-1-1 0,1 0 0,-1 0 0,1 1 1,-1-1-1,0 0 0,0 0 0,0 0 0,0 0 1,0 0-1,0 0 0,-1-1 0,1 1 0,-1 0 1,1 0-1,-1 0 0,0-1 0,0 1 0,0 0 1,0-3-1,-1 4-70,0-1 1,1 1 0,-1 0-1,0 0 1,0 0-1,0 0 1,1 0-1,-1 0 1,0 0-1,-1 0 1,1 0-1,0 0 1,0 0-1,0 1 1,0-1-1,-1 0 1,1 1 0,0-1-1,-1 1 1,1 0-1,0-1 1,-1 1-1,1 0 1,-2 0-1,0-1-126,1 1-1,-1 0 1,0 0 0,1 0-1,-1 0 1,1 0-1,-1 1 1,1-1-1,-1 1 1,1 0 0,-1 0-1,-3 1 1,2 5-414,3 1-59</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39.174"/>
    </inkml:context>
    <inkml:brush xml:id="br0">
      <inkml:brushProperty name="width" value="0.05" units="cm"/>
      <inkml:brushProperty name="height" value="0.05" units="cm"/>
    </inkml:brush>
  </inkml:definitions>
  <inkml:trace contextRef="#ctx0" brushRef="#br0">168 23 14971,'0'-2'131,"-1"1"-1,1 0 1,0 0-1,-1 0 1,1 0-1,-1 0 1,1 0-1,-1 0 1,1 0-1,-1 0 1,0 0 0,1 1-1,-1-1 1,0 0-1,0 0 1,0 0-1,1 1 1,-1-1-1,0 1 1,0-1-1,0 1 1,0-1-1,0 1 1,0-1-1,-1 1 1,1 0-1,0-1 1,0 1-1,0 0 1,0 0 0,0 0-1,0 0 1,0 0-1,0 0 1,-2 1-1,-2-1 121,0 0-1,0 0 1,0 1 0,0 0-1,0 0 1,-9 3 0,8 0-225,-1 0 1,1 0 0,0 1-1,1 0 1,-1 0 0,1 0-1,0 0 1,0 1 0,0 0 0,1 0-1,0 0 1,-3 8 0,3-9-18,2 1 1,-1 0 0,1 0-1,-1 0 1,1 0 0,1 0-1,0 0 1,-1 0 0,2 1-1,-1-1 1,1 0 0,0 1-1,0-1 1,2 10 0,-1-14-9,-1-1 0,1 1 0,-1-1 0,1 1 0,0-1 0,0 1 0,0-1 0,0 1 0,0-1 0,0 0 0,0 0 0,0 1 0,0-1 1,0 0-1,1 0 0,-1 0 0,0 0 0,1 0 0,-1-1 0,3 2 0,0-1 5,-1 0 0,1 0 0,0 0 0,0-1 0,-1 0 0,1 1 0,0-1 0,6-1 0,3-1 19,-1-1-1,0 0 1,0 0 0,18-9 0,-15 6 49,-1-2 0,0 0 0,14-10 0,-23 15-43,-1 0 0,0-1 0,0 1 0,-1-1-1,1 1 1,-1-1 0,1 0 0,-1 0 0,-1-1 0,1 1-1,0-1 1,-1 1 0,3-9 0,-5 12-25,1-1-1,-1 1 1,0-1 0,0 1 0,0-1 0,0 0 0,0 1-1,0-1 1,0 1 0,0-1 0,-1 1 0,1-1-1,0 1 1,-1-1 0,1 1 0,-1-1 0,0 1-1,0-1 1,1 1 0,-1 0 0,0 0 0,-2-3-1,0 2-30,1 1-1,0-1 0,-1 0 0,0 1 0,1 0 0,-1 0 0,0 0 1,1 0-1,-1 0 0,0 0 0,-5 0 0,0 0-223,-1 1 0,0 0 0,0 0 0,0 1-1,0 0 1,1 0 0,-12 4 0,16-4 86,-1 0-1,1 1 1,0 0 0,0 0-1,0 0 1,0 0 0,0 0-1,0 1 1,1 0-1,-1 0 1,-3 4 0,-1 4-468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6.056"/>
    </inkml:context>
    <inkml:brush xml:id="br0">
      <inkml:brushProperty name="width" value="0.05" units="cm"/>
      <inkml:brushProperty name="height" value="0.05" units="cm"/>
    </inkml:brush>
  </inkml:definitions>
  <inkml:trace contextRef="#ctx0" brushRef="#br0">133 186 13235,'1'-1'108,"1"-1"1,-1 1-1,0-1 1,0 0-1,0 1 1,0-1-1,-1 0 1,1 0-1,0 0 1,-1 1-1,1-1 1,-1 0-1,0 0 0,1 0 1,-1 0-1,0 0 1,0 0-1,0 0 1,-1 0-1,1 0 1,0 0-1,-1 0 1,1 0-1,-1 1 1,0-1-1,0 0 1,1 0-1,-1 0 1,0 1-1,-1-1 1,1 1-1,0-1 1,0 1-1,-1-1 0,1 1 1,-1 0-1,1-1 1,-1 1-1,1 0 1,-1 0-1,0 0 1,1 0-1,-1 0 1,0 1-1,0-1 1,0 1-1,0-1 1,0 1-1,0-1 1,0 1-1,0 0 1,1 0-1,-1 0 0,0 0 1,0 1-1,0-1 1,0 0-1,0 1 1,0-1-1,0 1 1,-3 1-1,0 1-82,-1 0 1,1 0-1,-1 1 0,1 0 0,0 0 0,0 0 1,1 1-1,-6 6 0,7-8-22,0 0 1,0 1-1,1 0 0,-1-1 1,1 1-1,0 0 0,0 0 1,0 0-1,1 0 0,0 1 1,-1-1-1,0 8 0,2-11-2,0-1-1,0 1 0,1 0 0,-1-1 0,0 1 0,0-1 1,1 1-1,-1 0 0,0-1 0,1 1 0,-1-1 1,0 1-1,1-1 0,-1 1 0,1-1 0,-1 1 0,1-1 1,-1 1-1,1-1 0,-1 0 0,1 1 0,-1-1 1,1 0-1,0 1 0,-1-1 0,1 0 0,-1 0 1,1 0-1,0 0 0,-1 1 0,1-1 0,0 0 0,-1 0 1,1 0-1,0 0 0,0-1 0,24-2 21,43-20 31,-55 17-49,-1 1 1,1 1-1,0 0 1,0 0-1,1 2 1,-1-1 0,23 1-1,-33 2-7,-1 0 1,1 0-1,-1 1 0,1-1 1,-1 1-1,1-1 1,-1 1-1,1 0 0,-1 0 1,0 0-1,0 1 0,1-1 1,-1 1-1,0-1 0,3 3 1,-1 1-9,0 0 0,-1 0 0,1 0 0,4 10 0,5 8-27,-13-23 41,0 0 0,1 1 0,-1-1 0,0 0-1,1 1 1,-1-1 0,0 0 0,1 1 0,-1-1 0,0 0-1,1 0 1,-1 0 0,0 1 0,1-1 0,-1 0 0,1 0-1,-1 0 1,0 0 0,1 1 0,-1-1 0,1 0-1,-1 0 1,0 0 0,1 0 0,-1 0 0,1 0 0,-1 0-1,1 0 1,-1-1 0,0 1 0,1 0 0,-1 0 0,1 0-1,-1 0 1,0-1 0,1 1 0,-1 0 0,0 0-1,1 0 1,-1-1 0,0 1 0,1 0 0,-1-1 0,0 1-1,1 0 1,-1-1 0,0 1 0,0 0 0,1-1 0,-1 1-1,0-1 1,0 1 0,0 0 0,0-1 0,0 1-1,0-1 1,11-25 196,-8 12-141,-1 0-1,0 0 0,-1-1 1,0 1-1,-1 0 0,-4-27 0,1 25-890,0 0-1,-11-32 0,13 48 797,1 0 0,0-1 1,0 1-1,0 0 0,0-1 0,0 1 1,0 0-1,0-1 0,-1 1 0,1 0 0,0 0 1,0-1-1,0 1 0,0 0 0,0-1 1,0 1-1,1 0 0,-1-1 0,0 1 1,0 0-1,0-1 0,0 1 0,0 0 0,0 0 1,0-1-1,1 1 0,-1-1 0,6 0-581</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40.010"/>
    </inkml:context>
    <inkml:brush xml:id="br0">
      <inkml:brushProperty name="width" value="0.05" units="cm"/>
      <inkml:brushProperty name="height" value="0.05" units="cm"/>
    </inkml:brush>
  </inkml:definitions>
  <inkml:trace contextRef="#ctx0" brushRef="#br0">196 14 16347,'-1'-1'116,"0"0"-1,0 0 1,1 0-1,-1 0 1,0 0-1,0 0 1,0 1-1,0-1 1,0 0-1,0 0 1,0 1-1,-1-1 1,1 1-1,0-1 1,0 1-1,0 0 1,-1-1-1,1 1 1,0 0-1,-3-1 1,2 2 9,-1-1 0,1 0 0,-1 1-1,1-1 1,0 1 0,-1 0 0,1 0 0,0 0 0,-1 0 0,-2 2 0,-5 4 78,1 1 1,-1 0 0,-12 14 0,15-15-184,-8 8-14,-23 30 1,34-40-17,1 0-1,0 1 0,-1-1 1,2 0-1,-1 1 1,1 0-1,0-1 1,0 1-1,0 0 1,-1 11-1,3-16 8,0 0-1,0 0 1,0 1 0,0-1 0,0 0-1,0 0 1,0 0 0,1 0-1,-1 0 1,0 1 0,1-1-1,-1 0 1,1 0 0,-1 0-1,1 0 1,0 0 0,-1 0-1,1 0 1,0 0 0,0-1 0,0 1-1,-1 0 1,3 1 0,-1-1-1,0 0 1,0 0 0,1-1-1,-1 1 1,0 0-1,0-1 1,0 0 0,1 1-1,-1-1 1,0 0 0,4-1-1,3 1 1,0-2 0,-1 0 0,1 0 1,-1 0-1,11-5 0,1-2 90,-1-1 1,29-20-1,-41 25-1,1-1 0,-1 0 0,-1 0 1,1 0-1,-1-1 0,0 0 0,-1 0 0,9-13 0,-13 17-52,0 1 0,0 0 0,0 0 0,0-1 0,-1 1 0,1 0 0,0-1 0,-1 1 0,0 0 0,0-1 0,1 1 0,-2-1 0,1-4 0,-1 6-5,1-1 1,-1 1 0,1-1-1,-1 1 1,0-1-1,0 1 1,1 0 0,-1-1-1,0 1 1,0 0 0,0 0-1,-1-1 1,1 1-1,0 0 1,0 0 0,-3-1-1,0 0-104,0 1-1,0-1 0,0 1 0,-1 0 1,1 0-1,0 0 0,-1 0 0,1 1 1,0 0-1,-1 0 0,1 0 0,-1 0 1,-7 2-1,10-1 4,0-1-1,1 0 1,-1 1-1,1 0 1,-1-1-1,0 1 1,1 0-1,0 0 1,-1 0-1,1 0 1,-1 0-1,1 0 1,0 0 0,0 0-1,0 0 1,-1 1-1,1-1 1,1 0-1,-1 1 1,0-1-1,0 1 1,0-1-1,1 1 1,-1-1-1,1 1 1,-1 0 0,1-1-1,0 1 1,-1 2-1,1 11-591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57.938"/>
    </inkml:context>
    <inkml:brush xml:id="br0">
      <inkml:brushProperty name="width" value="0.05" units="cm"/>
      <inkml:brushProperty name="height" value="0.05" units="cm"/>
    </inkml:brush>
  </inkml:definitions>
  <inkml:trace contextRef="#ctx0" brushRef="#br0">0 0 11771,'1'1'7877,"6"6"-6136,15-2-1235,0-1 0,0-1 1,0-1-1,0 0 0,1-2 1,40-5-1,17 2-2455,-103 14-551,5-7 1975,-6 4 82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1:58.323"/>
    </inkml:context>
    <inkml:brush xml:id="br0">
      <inkml:brushProperty name="width" value="0.05" units="cm"/>
      <inkml:brushProperty name="height" value="0.05" units="cm"/>
    </inkml:brush>
  </inkml:definitions>
  <inkml:trace contextRef="#ctx0" brushRef="#br0">0 65 14659,'3'10'1576,"9"-7"-823,8-3-193,8-3 704,10-3-80,8-1-216,2-2-95,4-1-305,-3 2-96,-9-1-312,-4 3-216,-12 2-672,-7 0 1648,-15 2-936,9-3-56,-5 0-8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0.795"/>
    </inkml:context>
    <inkml:brush xml:id="br0">
      <inkml:brushProperty name="width" value="0.05" units="cm"/>
      <inkml:brushProperty name="height" value="0.05" units="cm"/>
    </inkml:brush>
  </inkml:definitions>
  <inkml:trace contextRef="#ctx0" brushRef="#br0">242 35 16091,'1'-2'205,"0"-1"0,0 1 0,-1-1 0,0 0 0,0 1 0,1-1 0,-1 0 0,-1-4 0,1 7-178,0-1 1,0 1-1,-1-1 0,1 1 0,0 0 1,0-1-1,0 1 0,-1 0 0,1-1 1,0 1-1,0 0 0,-1 0 0,1-1 1,0 1-1,0 0 0,-1 0 0,1-1 0,0 1 1,-1 0-1,1 0 0,-1 0 0,1 0 1,0-1-1,-1 1 0,-16 4 797,6 2-746,0 1-1,0 0 0,1 1 0,1 0 0,-1 1 0,1-1 0,0 2 0,1-1 0,-12 19 0,19-26-73,0 0 1,0-1-1,1 1 0,-1 0 0,1 0 0,-1 0 0,1 0 1,-1 0-1,1 0 0,0 0 0,0 0 0,0 0 0,0 0 0,0 0 1,1 0-1,-1 0 0,1-1 0,-1 1 0,2 3 0,2 4 9,0-1 1,1 1-1,5 7 0,6 9 10,-9-7-12,0 0-1,0 1 1,-2-1-1,0 1 1,-2 0-1,0 1 1,1 32-1,-4-39-5,0 0 0,-1 1 0,0-1-1,-1 0 1,0 0 0,-1 0 0,-1-1 0,0 1-1,-1-1 1,0 1 0,-1-2 0,-8 15 0,12-23-3,0-1 0,0 1-1,-1 0 1,1-1 0,0 1 0,-1-1 0,0 0 0,0 0 0,1 0 0,-1 0 0,0 0 0,-1-1 0,1 0-1,0 1 1,0-1 0,-1 0 0,1 0 0,0-1 0,-1 1 0,-5 0 0,6-2 3,0 1 0,0-1 0,0 1 0,0-1 1,0 0-1,0 0 0,0 0 0,0-1 0,0 1 0,1-1 1,-1 1-1,0-1 0,1 0 0,0 0 0,-1 0 0,1 0 1,0-1-1,0 1 0,0-1 0,0 1 0,1-1 0,-1 0 1,-1-3-1,0 0 16,0 0 0,1-1 0,0 1 1,0-1-1,1 1 0,0-1 0,0 1 0,0-1 1,1 0-1,0 0 0,0 1 0,1-8 0,1 3 16,1 0 0,0 0-1,0 1 1,1-1-1,1 1 1,8-16 0,5-1 111,0 1 1,2 1 0,0 1 0,29-25 0,-22 23 59,-13 13-8,0 1 0,-1-2 0,-1 0 0,0 0 0,0-1 0,12-23 0,-23 36-163,0-1 0,0 1-1,-1-1 1,1 1-1,-1-1 1,0 0-1,1 1 1,-1-1-1,0 1 1,-1-1 0,1 0-1,0 1 1,-1-1-1,1 1 1,-1-1-1,0 1 1,0-1 0,0 1-1,0 0 1,0-1-1,-1 1 1,1 0-1,-3-3 1,3 3-91,-1 0 0,1 1 0,-1-1 1,0 1-1,1-1 0,-1 1 0,0 0 0,0 0 0,0 0 0,0 0 0,0 0 1,0 0-1,0 0 0,0 0 0,0 1 0,0-1 0,-1 1 0,1 0 0,0 0 1,0 0-1,0 0 0,-1 0 0,1 0 0,0 0 0,0 1 0,0-1 0,-3 2 1,3-1 35,1 0 1,-1 0-1,0 0 1,1 0-1,0 0 0,-1 1 1,1-1-1,0 0 1,0 1-1,-1-1 1,1 1-1,0 0 1,1-1-1,-1 1 1,0 0-1,0 0 1,1-1-1,-1 1 1,1 0-1,-1 0 1,1 0-1,0 3 1,0 9-223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1.246"/>
    </inkml:context>
    <inkml:brush xml:id="br0">
      <inkml:brushProperty name="width" value="0.05" units="cm"/>
      <inkml:brushProperty name="height" value="0.05" units="cm"/>
    </inkml:brush>
  </inkml:definitions>
  <inkml:trace contextRef="#ctx0" brushRef="#br0">164 43 15963,'5'-4'439,"5"-2"450,-1 0 0,1 1 0,0-1 0,21-6-1,-30 11-840,1 1-1,0-1 0,0 1 0,0 0 0,-1-1 0,1 1 0,0 0 1,0 0-1,0 0 0,0 0 0,0 0 0,-1 1 0,1-1 0,0 0 1,0 1-1,0 0 0,-1-1 0,1 1 0,0 0 0,-1 0 0,1 0 1,-1 0-1,1 0 0,-1 0 0,1 0 0,-1 1 0,0-1 0,1 0 0,-1 1 1,0-1-1,0 1 0,0-1 0,0 1 0,-1 0 0,1-1 0,0 1 1,-1 0-1,1 2 0,0-1-47,0 1 0,-1 0 1,0-1-1,0 1 0,0 0 1,0 0-1,0-1 0,-1 1 0,0-1 1,0 1-1,0 0 0,0-1 1,0 1-1,-1-1 0,1 0 0,-1 0 1,0 1-1,0-1 0,0 0 1,-5 5-1,-6 6 1,0-1-1,-26 21 1,33-29 2,1-1 2,-3 3 14,-1 0 1,1-1 0,-1 0-1,-1-1 1,-17 9-1,30-16-18,0 1 0,0 0 0,1 0-1,-1 0 1,0 0 0,0 1 0,1-1-1,-1 1 1,0 0 0,1 0 0,-1 0 0,0 0-1,1 0 1,-1 1 0,0-1 0,4 2 0,-2 2-17,0-1 1,0 1-1,0 0 1,0 0 0,-1 0-1,0 1 1,0-1 0,0 1-1,0 0 1,-1 0 0,0 0-1,0 1 1,0-1-1,-1 1 1,4 10 0,-3-6-13,0 1 1,0-1-1,-1 1 1,0 0-1,-1 0 1,0 0-1,-1 0 1,-1 12-1,-1-16 43,1 1 0,-1-1 0,-1 0 0,0 1 1,0-1-1,0 0 0,-1-1 0,0 1 0,0-1 0,0 1 0,-1-1 0,0-1 0,0 1 0,-1-1 0,0 1 0,0-2 1,0 1-1,-7 4 0,4-4-17,1 0 1,-2 0-1,1-1 0,0 0 1,-1-1-1,0 0 0,0-1 1,0 1-1,0-2 1,0 0-1,0 0 0,0 0 1,-13-2-1,21 1-51,1-1-1,0 1 0,-1 0 1,1-1-1,0 1 1,0 0-1,-1-1 0,1 0 1,0 1-1,0-1 0,0 0 1,0 1-1,0-1 1,0 0-1,0 0 0,0 0 1,0 0-1,0 0 1,0 0-1,0 0 0,1 0 1,-1 0-1,0-1 1,1 1-1,-1 0 0,1 0 1,-1-2-1,0-2-54,0-1 0,0 0 0,1 1 1,0-1-1,0-6 0,1-23-398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1.638"/>
    </inkml:context>
    <inkml:brush xml:id="br0">
      <inkml:brushProperty name="width" value="0.05" units="cm"/>
      <inkml:brushProperty name="height" value="0.05" units="cm"/>
    </inkml:brush>
  </inkml:definitions>
  <inkml:trace contextRef="#ctx0" brushRef="#br0">178 0 10778,'1'2'338,"0"0"-1,0 0 1,-1 0-1,1 0 0,-1 0 1,1 0-1,-1 1 1,0-1-1,0 0 1,0 0-1,0 0 0,0 0 1,0 1-1,0-1 1,-1 0-1,1 0 1,-1 0-1,0 0 1,-1 3-1,-23 43 933,15-31-578,-114 220 166,113-222-1495,5-14 293,4-11 33,5-13-116</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2.023"/>
    </inkml:context>
    <inkml:brush xml:id="br0">
      <inkml:brushProperty name="width" value="0.05" units="cm"/>
      <inkml:brushProperty name="height" value="0.05" units="cm"/>
    </inkml:brush>
  </inkml:definitions>
  <inkml:trace contextRef="#ctx0" brushRef="#br0">181 17 13963,'-2'-2'101,"-1"0"0,1 0 0,0 1 0,-1-1 1,1 1-1,-1 0 0,1 0 0,-1 0 0,0 0 0,0 0 0,1 0 0,-1 1 0,0-1 0,0 1 1,-5 0-1,3 0 15,-1 1 0,1 0 1,0 0-1,-1 0 0,1 1 1,0 0-1,0 0 1,-5 3-1,3-2-37,0 1 0,1 0 0,0 1 0,0-1 0,0 1 0,0 0 0,1 1 0,0-1 1,0 1-1,0 0 0,1 0 0,-5 9 0,8-13-64,0-1 0,1 1 0,-1-1 0,1 1 0,-1-1 0,1 1 0,0-1 0,0 1 0,-1-1 0,1 1 0,0-1 0,0 1 0,1-1 0,-1 1 0,0-1 0,0 1 0,1-1 0,-1 1 0,1-1 0,-1 1 0,1-1 0,0 1 0,0-1 0,-1 0 0,1 1 0,0-1 0,0 0 0,0 0 0,0 0 0,0 0 0,1 0 0,-1 0 0,0 0 0,0 0 0,1 0 0,-1-1 0,1 1 0,-1 0 0,0-1 0,1 1 0,2-1 0,4 3 99,0-1 1,1 0-1,-1-1 0,1 0 0,-1 0 0,10-1 0,-4 0 145,0-2-1,0 1 1,22-7-1,-32 7-170,0 0 1,0 0-1,0-1 0,0 0 1,0 1-1,0-1 0,0-1 1,0 1-1,-1 0 1,1-1-1,-1 0 0,0 0 1,0 0-1,0 0 0,5-7 1,-8 10-79,1-1 1,-1 0 0,0 1-1,1-1 1,-1 0-1,0 1 1,0-1 0,0 0-1,1 1 1,-1-1 0,0 0-1,0 1 1,0-1-1,0 0 1,0 0 0,0 1-1,0-1 1,0 0 0,-1 1-1,1-1 1,0 0 0,0 1-1,0-1 1,-1 0-1,1 1 1,0-1 0,-2-1-1,1 1-10,0 0 0,0 0 0,0 1-1,-1-1 1,1 0 0,-1 0 0,1 1-1,-1-1 1,1 0 0,-1 1 0,-2-1 0,-3 0-83,0 0 1,-1 1 0,1-1 0,-10 2 0,9 0-100,0 0 0,0 1 0,0 0 0,0 0 1,0 0-1,0 1 0,1 0 0,-1 1 0,1 0 1,0 0-1,0 0 0,0 1 0,1 0 0,0 1 1,-1-1-1,2 1 0,-1 0 0,-5 9 1,1 4-322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2.382"/>
    </inkml:context>
    <inkml:brush xml:id="br0">
      <inkml:brushProperty name="width" value="0.05" units="cm"/>
      <inkml:brushProperty name="height" value="0.05" units="cm"/>
    </inkml:brush>
  </inkml:definitions>
  <inkml:trace contextRef="#ctx0" brushRef="#br0">0 60 12963,'49'208'3115,"-49"-205"-3042,1 0 0,0 0 0,0 0-1,0 0 1,1-1 0,-1 1 0,1 0 0,2 3 0,-4-6-37,1 1 1,0-1 0,-1 1-1,1-1 1,0 1 0,0-1-1,-1 0 1,1 1 0,0-1-1,0 0 1,-1 0 0,1 1-1,0-1 1,0 0 0,0 0-1,-1 0 1,1 0 0,0 0-1,0 0 1,0 0 0,-1-1-1,1 1 1,0 0 0,0 0-1,-1-1 1,1 1 0,0 0-1,0-1 1,-1 1 0,1 0-1,0-1 1,-1 1 0,1-1-1,0 1 1,-1-1 0,2-1 0,4-4 210,1-1 1,-1 0 0,0 0-1,-1-1 1,0 0 0,0 1 0,0-2-1,-1 1 1,-1-1 0,5-13-1,-3 6 44,-1 0 0,0 0-1,-2-1 1,0 1 0,0-19-1,-2 30-239,0 0-1,0 1 1,-1-1-1,0 0 0,0 1 1,0-1-1,0 0 0,-1 1 1,0-1-1,0 1 0,-5-8 1,6 10-66,0 1 0,0 0 0,0 0 0,-1-1 0,1 1 0,0 0 0,-1 0 0,1 0 0,-1 1 0,1-1 0,-1 0 0,1 0 0,-1 1 0,0-1 0,1 1 0,-1 0 0,0-1 0,1 1 0,-1 0 1,0 0-1,1 0 0,-1 0 0,0 0 0,1 0 0,-1 1 0,0-1 0,1 1 0,-1-1 0,0 1 0,1-1 0,-1 1 0,1 0 0,-1 0 0,1 0 0,-1 0 0,-1 1 0,-4 4-188,-1 0 1,1 0-1,1 1 0,-1 0 0,-8 13 1,15-20 201,-9 10-412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3.179"/>
    </inkml:context>
    <inkml:brush xml:id="br0">
      <inkml:brushProperty name="width" value="0.05" units="cm"/>
      <inkml:brushProperty name="height" value="0.05" units="cm"/>
    </inkml:brush>
  </inkml:definitions>
  <inkml:trace contextRef="#ctx0" brushRef="#br0">18 39 15331,'12'-5'4342,"17"0"-2834,69-7 420,-46 4-1676,66-1 0,-119 9-253,1 1-1,0-1 1,0 0-1,0 0 1,-1 0-1,1 0 1,0 1-1,0-1 1,0 0-1,-1 0 1,1 1-1,0-1 1,0 0-1,0 0 1,0 1-1,0-1 1,0 0-1,-1 0 1,1 1-1,0-1 1,0 0-1,0 0 1,0 1-1,0-1 1,0 0 0,0 1-1,0-1 1,0 0-1,0 0 1,0 1-1,1-1 1,-1 0-1,0 1 1,0-1-1,0 0 1,0 0-1,0 1 1,0-1-1,1 0 1,-1 0-1,0 0 1,0 1-1,0-1 1,1 0-1,-1 0 1,0 0-1,0 1 1,0-1-1,1 0 1,-1 0-1,0 0 1,1 0-1,-1 0 1,0 0 0,0 0-1,1 0 1,-1 0-1,0 0 1,0 1-1,1-1 1,-1 0-1,0-1 1,1 1-1,-1 0 1,0 0-1,0 0 1,1 0-1,-1 0 1,-20 19-18,16-16 12,-162 128 17,80-65-99,77-59-254,1-1 0,-1 0 0,0 0-1,-12 4 1,46-32-1643,-4 6 1278</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3.611"/>
    </inkml:context>
    <inkml:brush xml:id="br0">
      <inkml:brushProperty name="width" value="0.05" units="cm"/>
      <inkml:brushProperty name="height" value="0.05" units="cm"/>
    </inkml:brush>
  </inkml:definitions>
  <inkml:trace contextRef="#ctx0" brushRef="#br0">299 1 15155,'5'0'1505,"-15"8"-913,-5 5-248,-11 12 776,-3 2-272,-5 10-320,-4 5-160,3 2-184,0 1-56,8-4-80,6-4-56,5-8-216,3-5-200,9-11-360,4-11 80,7-5 448,4-14-152,8-12-168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6.456"/>
    </inkml:context>
    <inkml:brush xml:id="br0">
      <inkml:brushProperty name="width" value="0.05" units="cm"/>
      <inkml:brushProperty name="height" value="0.05" units="cm"/>
    </inkml:brush>
  </inkml:definitions>
  <inkml:trace contextRef="#ctx0" brushRef="#br0">18 31 13835,'-5'19'367,"1"1"0,0 0 0,2 0 0,0 0 0,1 0 0,1 0 0,1 0 0,6 30 0,-5-37-291,2 0-1,0 0 1,0 0-1,1-1 1,1 0-1,0 0 1,0 0 0,1-1-1,1 0 1,0 0-1,0-1 1,1 0-1,19 16 1,-27-25-47,0 0 0,1 0 0,-1 0 1,1 0-1,-1 0 0,1-1 0,0 1 0,-1 0 1,1-1-1,0 1 0,0-1 0,-1 0 0,1 1 1,0-1-1,0 0 0,-1 0 0,1 0 0,0 0 1,0-1-1,-1 1 0,1 0 0,0-1 0,0 1 1,-1-1-1,1 0 0,-1 1 0,1-1 0,0 0 1,-1 0-1,0 0 0,1 0 0,-1 0 0,1-1 1,-1 1-1,0 0 0,1-2 0,6-6 160,-1 0-1,0 0 1,-1 0-1,7-14 1,4-12-9,-1-1 0,-2 0 0,-1-1 0,-2-1 0,-1 1 0,-2-2 0,3-45 0,-10 73-983,-1 17-621,2 13 307,2-7 470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4.001"/>
    </inkml:context>
    <inkml:brush xml:id="br0">
      <inkml:brushProperty name="width" value="0.05" units="cm"/>
      <inkml:brushProperty name="height" value="0.05" units="cm"/>
    </inkml:brush>
  </inkml:definitions>
  <inkml:trace contextRef="#ctx0" brushRef="#br0">1 82 16460,'6'-4'457,"1"0"0,0 0 0,0 0 0,1 1 0,-1 0 0,1 0 0,0 1 0,11-3 1,-14 4-383,0 0 1,1 1-1,-1-1 1,0 1 0,0 0-1,1 0 1,-1 0 0,0 1-1,0 0 1,0 0 0,0 0-1,0 1 1,8 3 0,-10-3-64,-1-1 0,0 1 0,-1 0 0,1-1 0,0 1 1,0 0-1,-1 0 0,1 0 0,-1 1 0,0-1 0,0 0 1,0 0-1,0 1 0,0-1 0,0 1 0,0-1 0,-1 1 1,1-1-1,-1 1 0,0-1 0,0 1 0,0 4 0,-1 6-2,-1-1-1,0 0 1,-5 18-1,6-27-6,-14 44 86,-25 54 0,-1 1 355,33-74-113,8-21-19,4-7-78,5-8 144,0-7-86,1 0-1,-2 0 1,0-1-1,11-31 1,-9 17 169,11-61 1,-17 67-303,-2 0 0,0-43 1,-3 53-191,0 1 1,-1 0-1,0 0 1,-1 0-1,-1 0 1,-8-20-1,26 40-469,-1-1 1,1 0-1,1-1 1,26 5-1,-33-8 382,0-1 0,0-1 0,0 0-1,0 0 1,0 0 0,0-1 0,0 0 0,0-1 0,0 0-1,-1 0 1,1 0 0,9-6 0,21-14-270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2:05.958"/>
    </inkml:context>
    <inkml:brush xml:id="br0">
      <inkml:brushProperty name="width" value="0.05" units="cm"/>
      <inkml:brushProperty name="height" value="0.05" units="cm"/>
    </inkml:brush>
  </inkml:definitions>
  <inkml:trace contextRef="#ctx0" brushRef="#br0">1 470 15387,'3'0'141,"1"-1"0,-1 0-1,0 1 1,1-2 0,-1 1 0,0 0-1,0 0 1,0-1 0,0 0 0,0 0-1,0 0 1,0 0 0,4-4-1,6-4 128,67-36 127,2 3 0,1 4 0,3 3 0,0 4 0,96-21 0,459-72-1577,-336 62 31,-370 74 1197,-565 189 598,191-52 239,411-139-824,-83 28-10,103-31-140,17-5 27,17-4-13,117-36-600,157-67 0,-121 41-127,-115 42 387,26-10-2346,109-23 0,-193 55 2013,-11 4 413,-21 6 255,18-7 52,-195 71 2598,-277 93 2203,441-153-4586,-8 3-152,-82 16-1,109-30-532,20-2 497,0 0-1,0 0 1,0 0 0,1-1-1,-1 1 1,0 0-1,0 0 1,0 0 0,0 0-1,0 0 1,0 0-1,0-1 1,0 1 0,0 0-1,0 0 1,0 0 0,0 0-1,0 0 1,0 0-1,0-1 1,0 1 0,0 0-1,0 0 1,0 0 0,0 0-1,0 0 1,0-1-1,0 1 1,0 0 0,0 0-1,0 0 1,0 0 0,0 0-1,0 0 1,0 0-1,-1-1 1,1 1 0,0 0-1,0 0 1,0 0-1,0 0 1,0 0 0,0 0-1,0 0 1,0 0 0,-1 0-1,1 0 1,0 0-1,0 0 1,0-1 0,0 1-1,0 0 1,-1 0 0,1 0-1,5-5-170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00.945"/>
    </inkml:context>
    <inkml:brush xml:id="br0">
      <inkml:brushProperty name="width" value="0.05" units="cm"/>
      <inkml:brushProperty name="height" value="0.05" units="cm"/>
    </inkml:brush>
  </inkml:definitions>
  <inkml:trace contextRef="#ctx0" brushRef="#br0">22 280 12411,'-20'-1'1643,"19"1"-662,4-1-22,34 0 740,305-15 634,0-29-1883,-288 37-382,1036-113 71,-1073 119-138,322-46 109,-330 46-119,-4 2-11,0-1 1,0 1-1,-1-1 0,1-1 1,0 1-1,-1-1 0,1 0 0,-1 0 1,0 0-1,7-4 0,-13 5-26,1 0 0,-1 1-1,1-1 1,-1 0-1,0 1 1,1-1 0,-1 1-1,0 0 1,1 0-1,-1-1 1,0 1 0,0 0-1,1 1 1,-3-1 0,-11-1-67,-12-9-75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7.760"/>
    </inkml:context>
    <inkml:brush xml:id="br0">
      <inkml:brushProperty name="width" value="0.05" units="cm"/>
      <inkml:brushProperty name="height" value="0.05" units="cm"/>
    </inkml:brush>
  </inkml:definitions>
  <inkml:trace contextRef="#ctx0" brushRef="#br0">0 26 14283,'25'-1'7726,"58"-4"-6183,143-15-1327,-218 21-807,-7-1 179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8.846"/>
    </inkml:context>
    <inkml:brush xml:id="br0">
      <inkml:brushProperty name="width" value="0.05" units="cm"/>
      <inkml:brushProperty name="height" value="0.05" units="cm"/>
    </inkml:brush>
  </inkml:definitions>
  <inkml:trace contextRef="#ctx0" brushRef="#br0">5 469 15043,'-1'1'88,"1"-1"0,-1 1 0,1 0 0,-1-1 0,1 1 0,0 0 0,-1 0 0,1-1 0,0 1-1,0 0 1,-1 0 0,1 0 0,0 0 0,0-1 0,0 1 0,0 0 0,0 0 0,0 1 0,1-1-43,-1-1 0,0 0 1,1 0-1,-1 1 0,0-1 0,1 0 1,-1 0-1,0 1 0,1-1 0,-1 0 1,1 0-1,-1 0 0,0 0 0,1 0 1,-1 0-1,1 0 0,-1 1 1,1-1-1,-1 0 0,0 0 0,1-1 1,-1 1-1,1 0 0,-1 0 0,1 0 1,4-1 165,-1-1 1,1 1-1,0-1 1,-1 0 0,7-4-1,23-18 236,0-1 1,-2-2-1,-1-1 0,-1-2 0,-2 0 0,0-2 1,-3-2-1,38-61 0,-53 74-243,17-42 0,-1-1 123,-25 85-354,-32 148-210,18-107-513,-8 83 1,21-141 592,-1-2 101,1 0 1,0 0-1,-1 0 0,1 0 0,0 0 1,0 0-1,1 0 0,-1 0 0,0 1 1,1-1-1,-1-1 0,1 1 0,-1 0 1,1 0-1,0 0 0,0 0 0,2 3 0,5 0-384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9.234"/>
    </inkml:context>
    <inkml:brush xml:id="br0">
      <inkml:brushProperty name="width" value="0.05" units="cm"/>
      <inkml:brushProperty name="height" value="0.05" units="cm"/>
    </inkml:brush>
  </inkml:definitions>
  <inkml:trace contextRef="#ctx0" brushRef="#br0">65 1 15579,'0'20'1345,"-7"6"-897,-3 4-184,-2 4 464,1 2-120,1 0-56,1-3-128,5-5-216,3-2-40,1-6-24,2-2-104,4-7-360,0-4-216,1-5-680,-1-4 1016,-6-4-184,-4-1-128</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7:59.622"/>
    </inkml:context>
    <inkml:brush xml:id="br0">
      <inkml:brushProperty name="width" value="0.05" units="cm"/>
      <inkml:brushProperty name="height" value="0.05" units="cm"/>
    </inkml:brush>
  </inkml:definitions>
  <inkml:trace contextRef="#ctx0" brushRef="#br0">5 4 16404,'-3'10'1480,"1"-3"-936,4-2-240,5 1 608,4-1-96,5-3-248,4 0-103,3-1-209,1-2-64,7-2-96,-1-3-88,-5 0-408,3-1-369,-5 0 617,-3 3-96,1-3-88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0.090"/>
    </inkml:context>
    <inkml:brush xml:id="br0">
      <inkml:brushProperty name="width" value="0.05" units="cm"/>
      <inkml:brushProperty name="height" value="0.05" units="cm"/>
    </inkml:brush>
  </inkml:definitions>
  <inkml:trace contextRef="#ctx0" brushRef="#br0">1 372 13763,'3'-4'411,"1"0"-1,0 1 1,0 0-1,0 0 1,0 0 0,0 0-1,1 0 1,-1 1 0,1 0-1,0 0 1,-1 0 0,1 1-1,0-1 1,8 0 0,-11 1-334,1 1 0,-1 0 0,0-1 0,1 1 0,-1 0 0,1 0 0,-1 1 0,1-1 0,-1 0 0,0 1 0,1-1 0,-1 1 0,0 0 0,1 0 0,-1 0 0,0 0 0,0 0 0,0 1 0,0-1 0,0 0 0,0 1 0,0 0 0,-1-1 0,1 1 0,0 0 0,-1 0 0,1 0 0,-1 0 0,0 0 0,0 0 0,2 4 0,-2-1-59,1 0 0,-1 0-1,0 0 1,0 1 0,-1-1-1,0 0 1,0 0 0,0 1-1,0-1 1,-1 0 0,0 0 0,0 0-1,0 0 1,-1 0 0,0 0-1,0 0 1,0 0 0,0 0-1,-1-1 1,0 1 0,0-1-1,0 0 1,-5 6 0,7-10-7,1 1 1,0-1-1,-1 1 1,1-1-1,-1 1 1,1-1-1,0 0 1,-1 1 0,1-1-1,-1 0 1,1 1-1,-1-1 1,1 0-1,-1 0 1,1 1-1,-1-1 1,1 0 0,-1 0-1,0 0 1,1 0-1,-1 0 1,1 0-1,-1 0 1,1 0-1,-1 0 1,0 0 0,1 0-1,-1 0 1,1 0-1,-1-1 1,0 1 7,0-1 0,0 0 0,1 0 0,-1 0 0,0 0 0,1 0 0,-1 0 0,0 0 0,1 0 0,0 0 0,-1 0 1,1 0-1,-1 0 0,1-1 0,-4-42 375,3 42-368,0-28 181,-1 18-153,1 0 0,1 0 0,0 0 0,1 0 0,0 0 0,5-23 0,-5 34-55,0-1 0,0 1 0,0 0 0,0 0 0,0 0 0,0 0 0,1 0 1,-1 0-1,0 1 0,0-1 0,1 0 0,-1 0 0,1 1 0,-1-1 0,1 1 0,-1 0 0,1-1 0,-1 1 0,1 0 0,-1 0 0,1 0 0,-1 0 0,1 0 0,-1 0 0,1 0 0,2 1 0,9-1-78,13-2-476,-1-1 0,35-10 0,-52 11 411,1-1 1,-1 0 0,0-1 0,0 1-1,-1-1 1,1-1 0,-1 0 0,0 0 0,0 0-1,11-13 1,7-14-440</inkml:trace>
  <inkml:trace contextRef="#ctx0" brushRef="#br0" timeOffset="1">375 1 15595,'19'48'3040,"-14"-34"-2432,0-1-1,9 18 1,11 10 212,-13-23-580,-1 1 0,0 0 0,13 37 1,-22-50-262,0 0 0,-1 0 0,1 0 0,-2 0 0,1 0 0,-1 1 0,1-1 0,-2 0 0,1 0 0,-1 0 0,0 0 0,0 1 0,-1-1 0,1-1 0,-1 1 1,-1 0-1,1 0 0,-4 5 0,-1 0-103,-1 0 0,0-1 0,-1 0 0,0-1 0,0 0 0,-1 0 0,0-1 0,-11 7 0,-8 3-23,-57 26 0,39-24-208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0.526"/>
    </inkml:context>
    <inkml:brush xml:id="br0">
      <inkml:brushProperty name="width" value="0.05" units="cm"/>
      <inkml:brushProperty name="height" value="0.05" units="cm"/>
    </inkml:brush>
  </inkml:definitions>
  <inkml:trace contextRef="#ctx0" brushRef="#br0">314 12 12659,'0'0'72,"0"0"0,1-1 0,-1 1-1,0 0 1,0-1 0,1 1 0,-1-1 0,0 1 0,0 0 0,0-1 0,0 1 0,1 0 0,-1-1 0,0 1 0,0-1 0,0 1 0,0 0 0,0-1-1,0 1 1,0-1 0,0 1 0,0-1 0,0 1 0,0 0 0,-1-1 0,1 1 0,0-1 0,0 1 0,-1 0-4,1 0 1,-1 0-1,0 0 0,1 0 1,-1 1-1,0-1 1,1 0-1,-1 1 1,1-1-1,-1 0 0,1 1 1,-1-1-1,1 1 1,-1-1-1,1 1 1,-1-1-1,1 1 0,0-1 1,-1 1-1,1-1 1,-1 2-1,-187 282 2590,167-249-2463,1 2 0,2 0-1,-16 47 1,29-70-221,0 0-1,2 0 0,0 1 1,0-1-1,1 1 1,1 0-1,1 0 0,0-1 1,1 1-1,0 0 1,1 0-1,6 19 0,-6-27-14,1 0-1,0-1 0,0 1 0,1-1 0,-1 1 1,1-1-1,1 0 0,-1-1 0,1 1 0,0-1 0,1 0 1,-1 0-1,1 0 0,0-1 0,0 0 0,10 5 0,-7-5 27,-1-1 0,1 1-1,0-2 1,0 1 0,0-1-1,1-1 1,-1 0-1,0 0 1,1-1 0,-1 0-1,0 0 1,15-4 0,38-12-196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01.826"/>
    </inkml:context>
    <inkml:brush xml:id="br0">
      <inkml:brushProperty name="width" value="0.05" units="cm"/>
      <inkml:brushProperty name="height" value="0.05" units="cm"/>
    </inkml:brush>
  </inkml:definitions>
  <inkml:trace contextRef="#ctx0" brushRef="#br0">5 78 15635,'0'0'83,"0"0"-1,-1 0 1,1 0-1,0 0 0,0 0 1,0 0-1,0 0 1,0 0-1,0 0 0,0 0 1,-1 0-1,1 0 1,0 0-1,0 0 1,0 0-1,0 0 0,0 0 1,0 0-1,-1 0 1,1 0-1,0 0 0,0 0 1,0 0-1,-1-1 578,1 1-578,0 0 0,0 0 1,0 0-1,0 0 1,0 0-1,0-1 0,0 1 1,0 0-1,0 0 1,0 0-1,0 0 0,0 0 1,0 0-1,0-1 1,0 1-1,0 0 1,5-6 2688,8-3-1466,-8 6-1274,-1 1-1,0 0 1,1-1-1,-1 0 1,0 0-1,-1 0 1,1-1-1,0 1 1,-1-1-1,0 0 1,0 0-1,5-8 0,-8 11-29,0 1 0,1 0 0,-1 0 0,0-1 0,0 1 0,0 0 0,0-1 0,0 1 0,0 0 0,0-1 0,0 1 0,0 0 0,0 0 0,0-1 0,0 1 0,0 0 0,0-1 0,0 1 0,0 0 0,0-1 0,0 1-1,0 0 1,0 0 0,0-1 0,0 1 0,-1 0 0,1-1 0,0 1 0,0 0 0,0 0 0,-1-1 0,-8 4 1,-9 12-83,17-14 63,1-1 0,0 0 0,-1 1 0,1-1 0,-1 1 0,1-1 0,-1 1 0,1-1 0,0 0 0,0 1 0,-1-1 0,1 1 0,0-1 0,-1 1 0,1 0 0,0-1 0,0 1-1,0-1 1,0 1 0,0-1 0,0 1 0,0 0 0,0-1 0,0 1 0,0-1 0,0 1 0,0-1 0,0 2 0,1-2-24,-1-1 0,1 1 0,0-1 1,-1 1-1,0-1 0,1 0 0,-1 1 0,1-1 1,-1 1-1,0-1 0,1 0 0,-1 1 0,0-1 1,1 0-1,-1 1 0,0-1 0,0 0 0,0 0 1,0 1-1,0-1 0,0 0 0,0 0 0,0 0 0,0-6-146,0 3-62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6.828"/>
    </inkml:context>
    <inkml:brush xml:id="br0">
      <inkml:brushProperty name="width" value="0.05" units="cm"/>
      <inkml:brushProperty name="height" value="0.05" units="cm"/>
    </inkml:brush>
  </inkml:definitions>
  <inkml:trace contextRef="#ctx0" brushRef="#br0">0 0 14027,'7'11'1040,"6"-4"-816,-3-2-176,6-2-8,1-1 184,2-1-144,1-1-88,1-3-104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4.828"/>
    </inkml:context>
    <inkml:brush xml:id="br0">
      <inkml:brushProperty name="width" value="0.05" units="cm"/>
      <inkml:brushProperty name="height" value="0.05" units="cm"/>
    </inkml:brush>
  </inkml:definitions>
  <inkml:trace contextRef="#ctx0" brushRef="#br0">135 57 16107,'14'-9'697,"1"1"0,0 1 0,0 0 0,1 1 0,0 1-1,0 0 1,21-2 0,-32 6-631,-1 0 0,1 1 1,0-1-1,-1 1 0,1 1 0,-1-1 1,1 0-1,-1 1 0,1 0 0,-1 0 1,1 0-1,-1 1 0,0 0 0,6 2 1,-8-2-56,0-1 1,-1 1 0,1 0 0,0-1-1,0 1 1,-1 0 0,1 0-1,-1 0 1,0 0 0,1 1 0,-1-1-1,0 0 1,0 1 0,0-1-1,-1 0 1,1 1 0,-1-1 0,1 1-1,-1-1 1,0 1 0,0-1 0,0 1-1,0-1 1,0 1 0,-1-1-1,1 1 1,-1-1 0,0 3 0,-3 9 4,-1-1 1,-1 1 0,1-1-1,-2-1 1,0 1 0,0-1-1,-1 0 1,-1-1 0,0 0-1,-11 11 1,-19 15 115,-54 41 0,86-72-114,-54 38 112,-12 10 37,72-54-164,0 1 0,1 0 0,-1 0 0,0-1 0,0 1 0,0 0 0,0 0 0,1 0 0,-1 0 0,0 0 0,1 0 0,-1 0 0,1 0 0,-1 0 0,1 0 0,0 0-1,-1 0 1,1 0 0,0 0 0,0 1 0,0-1 0,0 0 0,0 0 0,0 0 0,0 2 0,1-1-5,-1-1-1,1 1 1,0-1 0,0 0-1,0 1 1,0-1 0,1 0-1,-1 0 1,0 0 0,0 1-1,1-1 1,-1 0 0,0-1-1,1 1 1,1 1 0,6 2-158,0-1 0,0 0 0,0 0 0,18 3 0,-7-4-216,0-1-1,1-1 1,39-4 0,-16-3-52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5.229"/>
    </inkml:context>
    <inkml:brush xml:id="br0">
      <inkml:brushProperty name="width" value="0.05" units="cm"/>
      <inkml:brushProperty name="height" value="0.05" units="cm"/>
    </inkml:brush>
  </inkml:definitions>
  <inkml:trace contextRef="#ctx0" brushRef="#br0">252 46 15419,'-23'11'405,"2"1"0,0 1-1,0 1 1,1 1 0,-25 24-1,34-28-242,1 0 0,0 0-1,0 2 1,1-1 0,1 1-1,0 0 1,1 1 0,0-1-1,-8 28 1,14-38-121,0 1 0,0 0 0,0 1 1,1-1-1,-1 0 0,1 0 0,0 0 0,0 0 0,0 0 0,1 0 0,-1 0 0,1 1 0,0-1 0,3 5 1,-3-6-7,1-1 1,-1 1-1,1-1 1,0 0 0,0 0-1,0 1 1,0-2 0,0 1-1,0 0 1,0 0-1,1-1 1,-1 1 0,1-1-1,-1 1 1,1-1 0,0 0-1,-1 0 1,1 0 0,0-1-1,0 1 1,3 0-1,3-1 52,1 1-1,-1-1 0,1-1 0,-1 0 0,1 0 1,-1-1-1,1 0 0,-1 0 0,0-1 0,0-1 0,0 1 1,-1-1-1,1-1 0,11-7 0,-6 2 59,-1 0-1,0-1 1,0 0-1,-1-1 1,0 0-1,-1-1 0,12-18 1,-16 20-77,-1 1-1,-1-1 1,0-1-1,0 1 1,-1-1-1,-1 1 1,5-24-1,-7 28-60,-1 0 0,1 0-1,-1 0 1,0 1-1,0-1 1,-1 0-1,0 0 1,0 0 0,-1 0-1,0 1 1,0-1-1,0 1 1,-1-1-1,0 1 1,-5-7-1,7 10-31,-1 1 0,0 0 0,1 0-1,-1 0 1,0 0 0,0 1-1,0-1 1,-1 1 0,1-1-1,0 1 1,-1-1 0,1 1-1,0 0 1,-1 0 0,1 1 0,-1-1-1,0 0 1,1 1 0,-1-1-1,-3 1 1,1 0-26,1 1 1,-1-1-1,1 1 0,-1 0 1,1 0-1,-1 1 0,1-1 1,0 1-1,0 0 0,0 0 1,-6 4-1,5-3 49,1 0 1,-1 0-1,0 1 1,1 0-1,0 0 1,0 0-1,0 0 0,0 1 1,1-1-1,0 1 1,0 0-1,0 0 1,1 0-1,-1 1 0,1-1 1,0 0-1,1 1 1,-1 0-1,0 9 1,4 3-22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5.631"/>
    </inkml:context>
    <inkml:brush xml:id="br0">
      <inkml:brushProperty name="width" value="0.05" units="cm"/>
      <inkml:brushProperty name="height" value="0.05" units="cm"/>
    </inkml:brush>
  </inkml:definitions>
  <inkml:trace contextRef="#ctx0" brushRef="#br0">233 25 16331,'-58'41'1709,"40"-30"-1381,-32 27 0,35-23-91,0 0 0,0 1 0,-16 24-1,27-34-195,1-1 0,-1 1-1,1 0 1,0 0-1,1 0 1,-1 0-1,1 0 1,0 0-1,1 1 1,0-1 0,0 1-1,0-1 1,0 1-1,1-1 1,1 8-1,-1-12-30,1 1-1,0-1 0,0 1 0,0-1 0,0 0 1,0 1-1,0-1 0,0 0 0,1 0 0,-1 0 1,1 0-1,0 0 0,-1 0 0,1 0 0,0-1 1,0 1-1,0-1 0,0 1 0,0-1 1,1 0-1,-1 0 0,0 0 0,1 0 0,-1 0 1,1 0-1,-1-1 0,1 1 0,-1-1 0,1 1 1,-1-1-1,5 0 0,3-1 18,0 1 1,0-1-1,-1 0 0,1-1 0,0 0 1,17-7-1,-16 5 35,0-2-1,0 0 1,0 0 0,0-1 0,-1 0-1,-1-1 1,1 0 0,-1 0 0,0-1-1,-1 0 1,0-1 0,8-13 0,-12 18-22,-1 0-1,0 0 1,0-1 0,-1 0 0,0 1 0,1-1 0,-2 0 0,1 0-1,-1 0 1,0 0 0,0-1 0,-1 1 0,0 0 0,0 0 0,0 0-1,-1-1 1,0 1 0,0 0 0,0 0 0,-1 0 0,0 0 0,0 0-1,0 1 1,-1-1 0,0 1 0,-4-7 0,2 7-45,1 0 0,-1-1 0,-1 2 0,1-1 0,-1 0 0,1 1 1,-1 0-1,0 1 0,-1-1 0,1 1 0,-1 0 0,1 1 0,-1-1 0,0 2 0,0-1 0,0 1 1,-7-1-1,8 1-126,-1 0 0,1 1 1,0 0-1,-1 0 0,1 1 1,0 0-1,0 0 0,0 0 0,0 1 1,0 0-1,0 0 0,0 1 1,0-1-1,1 1 0,-1 0 1,1 1-1,0-1 0,0 1 1,-7 7-1,4 1-293,9-3-63</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6.018"/>
    </inkml:context>
    <inkml:brush xml:id="br0">
      <inkml:brushProperty name="width" value="0.05" units="cm"/>
      <inkml:brushProperty name="height" value="0.05" units="cm"/>
    </inkml:brush>
  </inkml:definitions>
  <inkml:trace contextRef="#ctx0" brushRef="#br0">275 30 18468,'-2'-2'96,"1"-1"0,-1 1 0,0 0 0,0 0 0,0 0 0,0 0 0,0 1 0,0-1 0,-1 0 0,1 1 0,0-1-1,-1 1 1,1 0 0,-1 0 0,0 0 0,1 0 0,-1 1 0,0-1 0,0 1 0,-3-1 0,2 2-17,-1-1 0,1 1 0,0 0 0,0 0 0,0 0-1,0 1 1,0-1 0,0 1 0,1 0 0,-1 0 0,0 0 0,-3 4 0,-6 5 5,0 0 0,1 1 0,1 1 1,0 0-1,-15 24 0,10-11-67,-22 45 0,33-60-9,0 0 0,1 1 1,1 0-1,0 0 0,0 0 1,-1 23-1,4-32-4,0 0 0,0 0 0,0 1 0,0-1 0,0 0 0,1 0 0,-1-1 0,1 1 0,0 0 0,0 0 0,0 0 0,0 0 0,1-1 0,-1 1 0,1 0 1,0-1-1,-1 0 0,1 1 0,0-1 0,0 0 0,1 0 0,-1 0 0,0 0 0,1 0 0,-1-1 0,1 1 0,0-1 0,-1 1 0,1-1 0,0 0 0,0 0 0,0 0 0,0-1 0,0 1 0,6 0 0,1-1 17,-1 0 0,1 0 0,0-1 0,0 0 0,0 0 0,0-1 0,-1-1 0,1 0 0,16-7 0,-15 4 25,0 0-1,0 0 1,-1-1 0,0-1 0,0 0-1,0 0 1,-1-1 0,0 0 0,-1 0 0,11-17-1,-15 20-53,0 0-1,-1 0 0,0 0 1,0 0-1,0 0 1,-1-1-1,0 1 0,0-1 1,-1 1-1,0-1 0,0 0 1,-1 0-1,1 0 0,-1 1 1,-1-1-1,1 0 0,-1 0 1,-1 0-1,1 1 1,-1-1-1,-3-6 0,3 8-96,-1 0 0,0 0 0,0 0 0,0 1 0,-1-1 0,0 1 0,0 0 0,0 0 0,0 1 0,0-1 0,-1 1 0,1 0 0,-1 0 0,0 0 0,0 1 0,0 0 0,-1 0 0,-7-2 0,-6-2-414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16.581"/>
    </inkml:context>
    <inkml:brush xml:id="br0">
      <inkml:brushProperty name="width" value="0.05" units="cm"/>
      <inkml:brushProperty name="height" value="0.05" units="cm"/>
    </inkml:brush>
  </inkml:definitions>
  <inkml:trace contextRef="#ctx0" brushRef="#br0">42 0 14915,'13'6'1456,"8"10"-839,2 1-201,6 10 680,2 5-312,2 11-48,-4 6-88,-2 8-215,-4 3-97,-16 5-104,-4 2-48,-19 2-8,-7 1-24,-15-1-120,-5-2-152,-12-4 128,2-5 8,0-17-24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0.951"/>
    </inkml:context>
    <inkml:brush xml:id="br0">
      <inkml:brushProperty name="width" value="0.05" units="cm"/>
      <inkml:brushProperty name="height" value="0.05" units="cm"/>
    </inkml:brush>
  </inkml:definitions>
  <inkml:trace contextRef="#ctx0" brushRef="#br0">0 0 16027,'2'1'98,"0"-1"0,-1 1-1,1 0 1,-1-1-1,1 1 1,-1 0-1,1 0 1,-1 0-1,1 0 1,-1 0 0,0 0-1,1 1 1,-1-1-1,0 0 1,0 1-1,0-1 1,0 1-1,0-1 1,1 4 0,0-1 40,0 1 0,-1 0 0,1-1 1,-1 1-1,0 0 0,1 5 1,7 82 1048,24 204-875,-34-294-1716,-5-6 853,-9-12 481,10 10-195,-19-16-303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1.336"/>
    </inkml:context>
    <inkml:brush xml:id="br0">
      <inkml:brushProperty name="width" value="0.05" units="cm"/>
      <inkml:brushProperty name="height" value="0.05" units="cm"/>
    </inkml:brush>
  </inkml:definitions>
  <inkml:trace contextRef="#ctx0" brushRef="#br0">17 2 11883,'-13'-1'1544,"10"4"-608,4 3-312,14-1 1961,6 0-1561,15-1-168,7-1-88,13-3-208,1 0-328,6-2-47,-1 2-25,-8 0-152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4.029"/>
    </inkml:context>
    <inkml:brush xml:id="br0">
      <inkml:brushProperty name="width" value="0.05" units="cm"/>
      <inkml:brushProperty name="height" value="0.05" units="cm"/>
    </inkml:brush>
  </inkml:definitions>
  <inkml:trace contextRef="#ctx0" brushRef="#br0">311 116 11066,'6'-13'1107,"11"-34"1620,-16 44-2512,0 0 0,0 0 0,-1-1 0,1 1 0,-1 0 0,0-1 0,0 1 0,0 0 0,0-1 0,-1 1 0,-1-6 0,2 9-185,0-1-1,0 1 1,-1-1 0,1 0 0,0 1-1,0-1 1,-1 1 0,1-1 0,-1 1-1,1-1 1,-1 1 0,1-1 0,-1 1 0,1 0-1,-1-1 1,1 1 0,-1-1 0,1 1-1,-1 0 1,1 0 0,-1-1 0,0 1-1,1 0 1,-1 0 0,0 0 0,-19 4 326,-20 23 32,32-21-146,-15 11-91,1 1-1,0 1 1,2 2-1,0 0 1,1 0-1,1 2 1,1 1-1,1 0 1,1 1-1,2 0 1,0 1-1,-17 55 1,28-75-152,1 0 0,-1 0 0,1 0 0,1 0 0,-1 0 0,1 0 1,0 0-1,1 0 0,-1 0 0,1 0 0,3 10 0,-2-12 4,-1-1 1,0-1-1,1 1 0,-1 0 0,1 0 0,0 0 0,0-1 1,0 1-1,0-1 0,1 0 0,-1 1 0,1-1 1,-1 0-1,1-1 0,0 1 0,0 0 0,0-1 0,0 1 1,0-1-1,0 0 0,0 0 0,6 1 0,2-1 43,1 0-1,0 0 1,0-1 0,0-1-1,0 0 1,0 0-1,-1-1 1,1-1 0,-1 0-1,1 0 1,-1-1-1,0-1 1,0 0 0,-1 0-1,16-11 1,-8 4 76,-1-1 1,0-1 0,-1 0 0,0-1-1,-2-1 1,1 0 0,19-31-1,-25 33-32,-1 0-1,-1-1 1,0 0-1,-1 0 1,-1 0-1,6-26 1,-10 34-78,0 1 0,-1-1 0,1 0-1,-1 0 1,-1 0 0,1 0 0,-1 0 0,-2-6 0,2 9-33,0 0-1,-1 1 1,1-1 0,-1 0 0,0 1-1,0 0 1,0-1 0,0 1 0,-1 0-1,1 0 1,-1 0 0,0 0 0,0 1-1,-6-5 1,6 5-72,-1 0 0,1 0 1,-1 1-1,0 0 0,1-1 0,-1 1 0,0 1 1,0-1-1,0 0 0,0 1 0,0 0 0,0 0 0,1 0 1,-1 0-1,0 1 0,0-1 0,0 1 0,0 0 1,-4 2-1,2-1-31,0 1 0,0-1-1,1 1 1,-1 1 0,1-1 0,0 1 0,0 0 0,0 0-1,0 0 1,0 1 0,-3 5 0,-8 19-551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4.462"/>
    </inkml:context>
    <inkml:brush xml:id="br0">
      <inkml:brushProperty name="width" value="0.05" units="cm"/>
      <inkml:brushProperty name="height" value="0.05" units="cm"/>
    </inkml:brush>
  </inkml:definitions>
  <inkml:trace contextRef="#ctx0" brushRef="#br0">103 0 19580,'-5'0'1296,"-8"13"-1079,-1 3-121,3 11 320,-5 1-144,2 6-296,1 2-144,4 1-360,5 0-249,4-5-1983,-2-5 2344,1-13-384,1-11-329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4.883"/>
    </inkml:context>
    <inkml:brush xml:id="br0">
      <inkml:brushProperty name="width" value="0.05" units="cm"/>
      <inkml:brushProperty name="height" value="0.05" units="cm"/>
    </inkml:brush>
  </inkml:definitions>
  <inkml:trace contextRef="#ctx0" brushRef="#br0">3 273 15955,'0'2'130,"-1"0"0,1-1 0,-1 1-1,1-1 1,0 1 0,0 0 0,0-1-1,0 1 1,0 0 0,0-1 0,1 1-1,-1-1 1,1 3 0,-1-3-76,1-1 0,0 1 0,-1-1 0,1 1 0,0-1 0,-1 1 0,1-1 0,0 1 0,0-1 1,-1 1-1,1-1 0,0 0 0,0 0 0,0 1 0,-1-1 0,1 0 0,0 0 0,0 0 0,0 0 0,0 0 0,-1 0 0,1 0 0,0 0 0,0 0 0,0-1 0,0 1 0,1-1 0,8-1 222,0-1-1,0-1 0,0 0 0,0 0 0,0-1 1,-1 0-1,0-1 0,11-8 0,63-59 752,-77 67-939,6-5 35,13-12 82,-1 0-1,-1-2 1,-1 0 0,29-45 0,-99 143-116,22-24-225,2 1 1,2 1-1,-20 71 0,16 3-2856,26-124 2958,0-1 1,-1 0-1,1 1 1,0-1 0,-1 0-1,1 1 1,0-1-1,-1 1 1,1-1 0,-1 0-1,1 0 1,0 1-1,-1-1 1,1 0-1,-1 0 1,1 0 0,-1 1-1,1-1 1,-1 0-1,1 0 1,0 0 0,-1 0-1,0 0 1,0 0-67,-6 1-388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08.574"/>
    </inkml:context>
    <inkml:brush xml:id="br0">
      <inkml:brushProperty name="width" value="0.05" units="cm"/>
      <inkml:brushProperty name="height" value="0.05" units="cm"/>
    </inkml:brush>
  </inkml:definitions>
  <inkml:trace contextRef="#ctx0" brushRef="#br0">1 75 2825,'209'0'724,"500"-3"1511,0-26-2822,51-7-1520,-250 34 3813,890 35 2577,352 4-3695,221-73-1437,-250-2 841,-956 75-1064,-707-31 904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7.228"/>
    </inkml:context>
    <inkml:brush xml:id="br0">
      <inkml:brushProperty name="width" value="0.05" units="cm"/>
      <inkml:brushProperty name="height" value="0.05" units="cm"/>
    </inkml:brush>
  </inkml:definitions>
  <inkml:trace contextRef="#ctx0" brushRef="#br0">9 521 12075,'2'6'158,"0"0"1,1 1-1,-1-1 1,1 0 0,1 0-1,-1-1 1,5 7-1,-6-10-83,-1 0-1,0-1 1,1 1-1,-1-1 0,1 1 1,0-1-1,0 1 1,-1-1-1,1 0 0,0 0 1,0 0-1,0 0 1,0 0-1,0 0 0,0-1 1,0 1-1,1-1 1,-1 1-1,0-1 0,0 0 1,0 0-1,1 0 1,-1 0-1,0 0 1,3-1-1,-4 1-16,0 0-1,0-1 1,0 1-1,0 0 1,0-1-1,0 1 1,-1-1 0,1 1-1,0-1 1,0 1-1,0-1 1,-1 1-1,1-1 1,0 0 0,-1 1-1,1-1 1,-1 0-1,1 0 1,-1 1 0,1-1-1,-1 0 1,1 0-1,-1 0 1,0 0-1,1-1 1,-1 0 32,0 0 0,0 0 0,0 0 0,0 0 0,0 0 0,0 0 0,-1 0 0,1 0 0,-1 0 0,1 0 0,-2-2 0,-1-3 102,-1 0 0,1 1 0,-1 0 0,-1-1 0,-7-8 0,9 12-178,0 1 0,-1-1 1,1 0-1,-1 1 0,1 0 1,-1 0-1,0 0 0,0 0 1,0 1-1,-4-2 0,7 3-26,0-1-1,0 1 1,0 0-1,0 0 1,0 0-1,0 0 1,0 0-1,0 0 1,0 0-1,0 0 1,0 0-1,0 1 1,0-1-1,0 0 1,0 1-1,0-1 1,0 1-1,-1 0 0,1 0 0,0 0-1,1 0 0,-1 0 0,0 0 0,1 0 1,-1 0-1,1 1 0,-1-1 0,1 0 1,-1 0-1,1 0 0,0 1 0,0-1 0,0 0 1,0 0-1,-1 1 0,2-1 0,-1 0 0,0 2 1,1 1-2,-1 0 1,1 0 0,0 0-1,1 0 1,-1 0 0,1-1-1,-1 1 1,1 0 0,0-1-1,1 0 1,-1 1 0,0-1-1,1 0 1,0 0 0,0 0-1,0-1 1,0 1 0,0-1-1,0 1 1,1-1 0,-1 0-1,1 0 1,0-1 0,-1 1-1,9 1 1,2 2 11,0-2 1,1 0-1,0-1 1,0 0-1,25-1 1,-22-1 43,1-2 0,0 0 0,-1-1 0,0-1 1,0 0-1,0-2 0,0 0 0,-1-1 0,0 0 1,0-2-1,-1 0 0,0-1 0,15-12 0,-20 14 24,-2-1-1,1 0 1,-1 0-1,0-1 1,-1-1-1,0 1 1,-1-1-1,0-1 1,-1 1-1,0-1 1,-1 0 0,0 0-1,-1-1 1,0 1-1,-1-1 1,-1 0-1,0 0 1,0 0-1,-1-16 1,-2 13 14,0 0 1,-1 0-1,0 0 1,-2 1 0,0-1-1,0 1 1,-13-29-1,13 36-57,-1 0-1,1-1 1,-1 2 0,-1-1-1,0 1 1,0-1-1,0 2 1,0-1-1,-1 1 1,-1 0 0,1 0-1,-1 1 1,1 0-1,-18-8 1,23 12-19,-1 0 0,0 0 1,0 0-1,1 0 0,-1 1 0,0-1 1,0 1-1,0 0 0,0 0 0,1 0 1,-1 0-1,0 0 0,0 0 0,0 1 1,0 0-1,-4 1 0,5-1-2,1 0 0,0 0 0,-1 0 1,1 0-1,0 0 0,0 1 0,0-1 0,0 0 0,0 1 0,0-1 0,1 0 0,-1 1 1,0-1-1,1 1 0,-1-1 0,1 1 0,-1 0 0,1-1 0,0 1 0,-1-1 0,1 1 0,0 0 1,0-1-1,1 1 0,-1 0 0,0-1 0,0 1 0,1-1 0,-1 1 0,1 0 0,0 1 1,4 12-13,0-1 0,1 1 0,1-1-1,0 0 1,12 16 0,51 63-111,-41-57 81,10 15-105,-6-7-285,48 49 0,-122-120 166,-101-71 398,50 38 260,85 51-200,11 4-102,13 2 13,-17 3-101,23-2-31,0-1 0,0-1 1,0 0-1,-1-2 0,1-1 0,38-17 0,-24 2-32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5.287"/>
    </inkml:context>
    <inkml:brush xml:id="br0">
      <inkml:brushProperty name="width" value="0.05" units="cm"/>
      <inkml:brushProperty name="height" value="0.05" units="cm"/>
    </inkml:brush>
  </inkml:definitions>
  <inkml:trace contextRef="#ctx0" brushRef="#br0">1 39 21325,'0'-14'1568,"2"2"-1272,0 2-184,2 7 336,-2 3-272,0 3-632,1 4-392,2 2 640,-1 0-144,2-2-176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5.659"/>
    </inkml:context>
    <inkml:brush xml:id="br0">
      <inkml:brushProperty name="width" value="0.05" units="cm"/>
      <inkml:brushProperty name="height" value="0.05" units="cm"/>
    </inkml:brush>
  </inkml:definitions>
  <inkml:trace contextRef="#ctx0" brushRef="#br0">286 21 17204,'-2'-2'80,"0"0"1,1 1 0,-1-1 0,0 1 0,0-1-1,0 1 1,0-1 0,0 1 0,0 0 0,-1 0-1,1 0 1,0 1 0,0-1 0,-1 0 0,1 1-1,-1-1 1,1 1 0,0 0 0,-1 0 0,1 0-1,-1 0 1,1 0 0,0 1 0,-1-1 0,1 1-1,-1-1 1,1 1 0,-4 2 0,-5 1 125,0 1 0,1 1 0,-1 0 1,-14 10-1,9-4-14,0 1 0,1 0 0,1 1 0,-20 24 0,27-30-135,1 1-1,0-1 0,1 1 1,0 1-1,0-1 0,1 1 1,1 0-1,-1 0 0,1 0 1,-2 16-1,5-22-39,-1 0-1,1 0 1,0 0 0,0 0-1,0 0 1,1 0-1,0 1 1,-1-1 0,1 0-1,1 0 1,-1-1 0,1 1-1,-1 0 1,1 0-1,0-1 1,0 1 0,4 3-1,-2-3-2,0 0 1,0 0-1,0 0 0,1-1 0,0 0 0,-1 0 0,1 0 0,1 0 1,-1-1-1,0 0 0,7 2 0,3 0 5,-1-1 0,1-1 1,-1-1-1,1 0 0,-1 0 0,1-2 1,0 0-1,-1 0 0,16-4 1,-13 0 9,1 0 1,-1-1-1,0-1 1,0 0 0,-1-1-1,25-18 1,-34 23-8,-1-2-1,-1 1 1,1-1 0,-1 1 0,0-2 0,0 1 0,0 0 0,-1-1-1,0 0 1,0 0 0,0 0 0,-1-1 0,0 1 0,0-1-1,0 0 1,-1 0 0,0 0 0,-1 0 0,2-11 0,-3 13-13,0 0 0,-1 0 0,1 0 1,-1 0-1,0 0 0,-1 0 0,1 1 0,-1-1 1,0 1-1,0-1 0,0 1 0,-1-1 1,0 1-1,1 0 0,-1 0 0,-1 1 0,1-1 1,0 0-1,-1 1 0,0 0 0,0 0 1,0 0-1,0 1 0,0-1 0,-1 1 1,1 0-1,-1 0 0,-8-2 0,2 1-124,1 0-1,-1 1 1,1 0 0,-1 1-1,0 0 1,1 1 0,-1 0-1,0 1 1,0 0 0,1 0-1,-1 1 1,-14 5-1,16-3-148,1-1-1,-1 1 0,1 1 0,-1-1 0,1 1 1,-9 8-1,16-11-301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6.729"/>
    </inkml:context>
    <inkml:brush xml:id="br0">
      <inkml:brushProperty name="width" value="0.05" units="cm"/>
      <inkml:brushProperty name="height" value="0.05" units="cm"/>
    </inkml:brush>
  </inkml:definitions>
  <inkml:trace contextRef="#ctx0" brushRef="#br0">10 4 15539,'-9'0'3445,"28"-3"-1743,65 2-1019,-1 4-1,0 4 1,115 24 0,-189-30-680,48 10-22,76 23 0,-132-33 9,0-1-1,0 0 0,1 1 0,-1-1 0,0 1 1,0-1-1,0 1 0,0 0 0,0-1 1,0 1-1,0 0 0,-1 0 0,3 1 1,-3-1 3,0-1 1,0 0-1,0 1 1,0-1-1,0 1 1,0-1-1,0 0 1,1 1-1,-1-1 1,0 1-1,-1-1 1,1 0-1,0 1 1,0-1-1,0 1 1,0-1-1,0 0 1,0 1-1,0-1 1,-1 1-1,1-1 1,0 0-1,0 1 1,0-1-1,-1 0 1,1 1-1,-4 2-35,0 1 0,0-1-1,0 0 1,0-1 0,-6 4-1,3-2 31,-223 107-238,106-56 315,41-17-8,34-18-133,-89 54-1,138-74 34,-1 0-1,1 0 1,0 0 0,-1 0 0,1 0-1,0 0 1,-1 1 0,1-1 0,0 0-1,0 0 1,-1 0 0,1 1 0,0-1 0,-1 0-1,1 0 1,0 1 0,0-1 0,0 0-1,-1 0 1,1 1 0,0-1 0,0 0-1,0 1 1,0-1 0,0 0 0,-1 1 0,1-1-1,0 0 1,0 1 0,0-1 0,0 0-1,0 1 1,12 1-1371,17-6 73,-3 0 615,12-2-119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8:27.113"/>
    </inkml:context>
    <inkml:brush xml:id="br0">
      <inkml:brushProperty name="width" value="0.05" units="cm"/>
      <inkml:brushProperty name="height" value="0.05" units="cm"/>
    </inkml:brush>
  </inkml:definitions>
  <inkml:trace contextRef="#ctx0" brushRef="#br0">707 0 15171,'-1'7'1160,"-23"5"-815,-11 2-145,-8 11 352,-6-1-112,-8 5-80,-5-1-8,-1 1-112,3-3-40,0 1-64,1-5-32,6-2-280,4-2-288,11-3 408,6-1-48,11-3-88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01.785"/>
    </inkml:context>
    <inkml:brush xml:id="br0">
      <inkml:brushProperty name="width" value="0.05" units="cm"/>
      <inkml:brushProperty name="height" value="0.05" units="cm"/>
    </inkml:brush>
  </inkml:definitions>
  <inkml:trace contextRef="#ctx0" brushRef="#br0">0 340 14923,'16'6'341,"-1"0"0,1-1-1,1 0 1,-1-1 0,1-1 0,-1-1-1,23 0 1,31-3 57,0-3-1,-1-3 1,72-17-1,205-62 181,-303 75-543,83-26 62,220-48 9,-326 82-74,-1 1 0,1 2-1,-1-1 1,1 2 0,-1 1 0,1 0 0,27 8 0,-31-6-38,1-1 0,-1-1 1,1 0-1,0-2 1,0 0-1,0-1 1,-1 0-1,1-1 0,0-1 1,-1-1-1,0 0 1,0-1-1,0-1 0,0 0 1,-1-1-1,0-1 1,-1-1-1,1 0 1,-2 0-1,19-18 0,-31 27-65,0-1-1,0 0 0,0 0 1,0 0-1,-1 0 1,1 0-1,0-1 0,-1 1 1,1 0-1,-1 0 0,1 0 1,-1-1-1,0 1 0,0 0 1,1 0-1,-1-1 1,0 1-1,0 0 0,0 0 1,0-2-1,-2-9-428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53.723"/>
    </inkml:context>
    <inkml:brush xml:id="br0">
      <inkml:brushProperty name="width" value="0.05" units="cm"/>
      <inkml:brushProperty name="height" value="0.05" units="cm"/>
    </inkml:brush>
  </inkml:definitions>
  <inkml:trace contextRef="#ctx0" brushRef="#br0">2571 401 12435,'-15'-16'161,"-1"0"1,0 2-1,-1 0 1,-1 0-1,0 2 1,-21-11-1,11 9-221,-1 2-1,0 1 0,-54-13 1,-7 5-1,-2 4 1,0 4-1,-1 4 0,1 4 1,-158 16-1,131 2 218,0 5 0,1 5 0,-218 78 0,-24 57 207,295-124-294,1 3 1,2 3-1,-71 61 0,117-89-68,1 1-1,0 0 0,1 1 0,0 0 1,1 1-1,1 1 0,1 0 0,1 0 1,0 1-1,1 1 0,2 0 0,-1 0 1,2 0-1,1 1 0,1-1 0,-3 35 1,6-22-35,1-1 0,2 1 0,1 0 0,2-1 0,1 0 0,2 0 0,0 0 0,16 33 0,-8-26-35,3 1-1,1-2 1,2-1 0,1 0 0,47 54 0,-40-58 32,2-2-1,0-1 1,3-1-1,0-2 1,2-1-1,0-2 1,2-2-1,1-1 1,0-2-1,2-2 1,0-2-1,68 16 1,-55-20 64,0-3 0,1-1 0,-1-4 0,1-1 0,0-3 0,-1-3 1,1-2-1,-1-2 0,91-27 0,-53 4 63,-1-4 0,-2-4 0,-2-4 0,-1-3 0,-3-5 0,-2-3 0,-3-3 1,-2-4-1,82-84 0,-80 67-36,-4-4 1,99-140 0,-145 178-31,-2-2 0,35-82 0,-48 92 10,-2 0-1,-1 0 0,-2-1 1,6-56-1,-13 71-2,-1 0-1,0-1 0,-2 1 1,-1 0-1,0 0 0,-7-25 0,4 31-5,0 0 0,-1 0-1,0 1 1,-2-1-1,0 1 1,0 1 0,-1 0-1,-16-19 1,9 16 5,0 0 1,0 1-1,-2 2 0,0-1 1,0 2-1,-25-13 0,12 10 14,0 1 0,-1 2-1,-51-15 1,9 11-17,-1 3 1,0 4-1,-78-2 1,61 9-86,1 3 0,-167 24 0,164-10 17,77-13 10,-31-1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54.733"/>
    </inkml:context>
    <inkml:brush xml:id="br0">
      <inkml:brushProperty name="width" value="0.05" units="cm"/>
      <inkml:brushProperty name="height" value="0.05" units="cm"/>
    </inkml:brush>
  </inkml:definitions>
  <inkml:trace contextRef="#ctx0" brushRef="#br0">2493 587 14547,'-43'-54'211,"-2"2"0,-3 3 0,-2 1 0,-1 3 1,-3 1-1,-102-61 0,114 81-221,0 3 1,-1 1 0,-2 3-1,0 1 1,0 2 0,-1 2-1,-1 3 1,0 1 0,0 2-1,0 3 1,-1 1 0,1 3-1,-1 2 1,1 1 0,-82 20-1,48-3-46,2 4 0,1 4 0,-103 52-1,54-13-33,-131 95-1,188-115 27,-90 83 1,137-110 38,1 1-1,0 1 1,2 1 0,1 1-1,2 1 1,0 0 0,-17 37-1,30-53 17,0 1 0,0 0-1,1 0 1,1 0 0,0 0-1,0 0 1,1 1 0,0-1-1,1 0 1,1 1 0,0-1-1,0 0 1,1 1 0,0-1-1,1 0 1,5 13 0,-1-9 1,0 0 0,1-1 0,0 0 0,1 0 0,1-1 0,0 0 0,1-1 0,0 0 0,1 0 0,22 15 0,-2-4-4,2-2 0,0-1 0,1-2 0,56 21 0,157 36-17,-120-47 16,2-5 0,1-6 0,0-6-1,0-5 1,213-19 0,-90-17-12,478-118 0,-493 80 84,-3-10-1,-4-11 1,249-133 0,-237 84 113,-195 106-79,-1-2 0,74-70 0,-112 94-68,1-1 1,-2 0-1,0-1 1,0 0-1,-1-1 1,-1 0 0,0 0-1,0 0 1,-1-1-1,-1 0 1,3-15 0,-6 21-14,0 0 1,-1 0 0,-1-1-1,1 1 1,-1 0-1,-1 0 1,0 0 0,0 0-1,0 0 1,-1 0 0,0 0-1,-1 0 1,0 0 0,0 1-1,0-1 1,-1 1 0,0 0-1,-1 0 1,1 0 0,-1 1-1,-11-11 1,1 3 1,0 1-1,-1 1 1,-1 0-1,0 1 1,-1 1-1,0 1 1,-26-10-1,-4 2-30,-91-21 1,22 17-116,-1 5 0,-125-1 0,-241 21-979,-180 42 441,292-9 277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4.358"/>
    </inkml:context>
    <inkml:brush xml:id="br0">
      <inkml:brushProperty name="width" value="0.05" units="cm"/>
      <inkml:brushProperty name="height" value="0.05" units="cm"/>
    </inkml:brush>
  </inkml:definitions>
  <inkml:trace contextRef="#ctx0" brushRef="#br0">0 113 14547,'0'-1'101,"0"0"-1,1 0 1,-1 0-1,0 0 1,0 0-1,0 0 1,0 0 0,1 0-1,-1 0 1,1 0-1,-1 1 1,0-1-1,1 0 1,-1 0-1,1 0 1,0 1 0,-1-1-1,1 0 1,0 0-1,17-14 342,1 3-79,0 2-1,0 0 1,1 1 0,0 1 0,0 1 0,1 1 0,0 1 0,0 0 0,28-1-1,-45 5-338,-1 1 0,0 0 0,1 0 0,-1 0-1,0 0 1,1 1 0,-1-1 0,0 1 0,1 0-1,-1 0 1,5 2 0,-7-2-19,0 0 0,0 0-1,0 0 1,0 0 0,0 0 0,0 0 0,0 0 0,0 1 0,0-1-1,0 0 1,-1 0 0,1 1 0,-1-1 0,1 1 0,-1-1 0,1 1-1,-1-1 1,0 1 0,1-1 0,-1 1 0,0-1 0,0 1 0,0-1-1,-1 1 1,1-1 0,0 1 0,-1 1 0,-1 7 1,0 0 1,-1 0-1,-1 0 1,0 0-1,0 0 1,-10 15-1,-41 56 10,9-17 3,39-52-21,0 0 0,1 0 0,1 0 0,0 1 0,0 0 0,1 0 0,-4 25 0,8-34-30,-1 0 1,1 0-1,0 0 1,0-1-1,0 1 1,0 0-1,1 0 1,-1 0 0,1 0-1,0-1 1,0 1-1,1 0 1,-1-1-1,1 1 1,-1-1-1,1 1 1,0-1-1,1 0 1,-1 0-1,1 0 1,-1 0 0,1 0-1,0-1 1,0 1-1,0-1 1,0 0-1,0 1 1,1-1-1,-1-1 1,1 1-1,5 1 1,-3-1-77,1 0 0,-1-1 0,1 0 1,-1 0-1,1-1 0,-1 0 0,1 0 0,0 0 0,-1-1 1,1 0-1,-1 0 0,0-1 0,1 0 0,-1 0 0,0 0 1,0-1-1,0 0 0,0 0 0,-1 0 0,7-6 0,24-22-490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4.759"/>
    </inkml:context>
    <inkml:brush xml:id="br0">
      <inkml:brushProperty name="width" value="0.05" units="cm"/>
      <inkml:brushProperty name="height" value="0.05" units="cm"/>
    </inkml:brush>
  </inkml:definitions>
  <inkml:trace contextRef="#ctx0" brushRef="#br0">0 27 12283,'10'-4'262,"0"-1"1,0 1-1,0 1 0,1 0 1,-1 1-1,1 0 1,0 0-1,-1 1 1,1 0-1,0 1 0,0 0 1,13 3-1,-20-3-180,1 1 0,-1 0 0,1 1-1,-1-1 1,1 1 0,-1 0 0,0 0-1,0 0 1,0 1 0,0-1 0,0 1-1,0 0 1,3 4 0,-5-4-44,1 0 1,-1 0 0,0 0-1,0 1 1,-1-1 0,1 1-1,-1-1 1,1 1 0,-1 0-1,0 0 1,-1-1 0,1 1-1,-1 0 1,1 0-1,-1 0 1,0 0 0,-2 7-1,1-2 73,-1-1 0,0 1-1,0-1 1,-1 0 0,0 0-1,0 0 1,-1 0 0,0 0-1,-1-1 1,-8 12 0,-6 2 513,-39 38 0,-3 2 291,59-60-899,1 0 0,-1 1 0,1 0 1,0-1-1,0 1 0,0 0 0,0-1 0,0 1 0,0 0 0,1 0 0,-1 0 1,0 0-1,1 0 0,0 0 0,-1 2 0,1-3-17,1 0 0,-1 0-1,0 0 1,1 0 0,-1 0 0,1 0 0,-1 0 0,1 0 0,0 0-1,-1 0 1,1 0 0,0-1 0,0 1 0,-1 0 0,1 0-1,0-1 1,0 1 0,0-1 0,0 1 0,0-1 0,0 1-1,0-1 1,0 1 0,0-1 0,0 0 0,0 1 0,1-1 0,8 2-137,0 0 1,-1 0 0,1-1 0,0 0 0,0-1 0,0 0 0,-1-1 0,1 0 0,18-4 0,-13 1-49,-1 0 0,-1-1 0,1-1 0,-1 0-1,25-16 1,4-8-255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5.166"/>
    </inkml:context>
    <inkml:brush xml:id="br0">
      <inkml:brushProperty name="width" value="0.05" units="cm"/>
      <inkml:brushProperty name="height" value="0.05" units="cm"/>
    </inkml:brush>
  </inkml:definitions>
  <inkml:trace contextRef="#ctx0" brushRef="#br0">296 1 13155,'-69'128'5433,"-49"56"-3827,108-168-1519,-6 7-503,0 0 0,-1-1 0,-23 22 0,33-39 150,5-3-105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8.189"/>
    </inkml:context>
    <inkml:brush xml:id="br0">
      <inkml:brushProperty name="width" value="0.05" units="cm"/>
      <inkml:brushProperty name="height" value="0.05" units="cm"/>
    </inkml:brush>
  </inkml:definitions>
  <inkml:trace contextRef="#ctx0" brushRef="#br0">98 471 14307,'-1'-2'259,"0"0"1,-1 0-1,0 0 0,1 1 0,-1-1 0,0 1 1,0-1-1,0 1 0,0 0 0,0-1 1,0 1-1,0 0 0,0 1 0,0-1 0,-1 0 1,1 1-1,0-1 0,-1 1 0,1-1 1,-3 1-1,3 0-190,0 1 0,0-1 0,-1 1 0,1 0 0,0 0 0,1-1 0,-1 1-1,0 0 1,0 0 0,0 1 0,0-1 0,1 0 0,-1 1 0,1-1 0,-1 1 0,1-1 0,-1 1 0,1 0 0,0-1 0,0 1 0,0 0 0,0 0 0,-1 2 0,-1 4-85,1 1 0,-1-1 0,1 1 0,1-1 0,0 1 0,0-1 0,0 1 0,1 0 0,2 9 0,-2-15-1,0 1 1,1-1-1,0 0 1,-1 0-1,1 0 0,1 1 1,-1-1-1,0 0 1,1 0-1,0-1 0,3 6 1,-3-6 11,-1-1 0,0 0 0,1 0 0,0 0 0,-1 0 0,1 0 0,-1 0 0,1 0-1,0 0 1,0-1 0,0 1 0,-1-1 0,1 1 0,0-1 0,0 0 0,0 0 0,0 1 0,0-1 0,0-1 0,-1 1 0,1 0 0,3-1 0,1-1 9,1 0 0,-1 0 0,1-1-1,-1 0 1,0 0 0,0-1 0,-1 1 0,1-1-1,-1-1 1,1 1 0,-1-1 0,0 0 0,-1 0 0,8-11-1,-4 6 18,-1-1-1,-1 0 0,0-1 1,0 1-1,-1-1 0,-1 0 1,4-14-1,-8 26-20,7-47 18,-7 45-30,1 0 0,-1 0-1,0 0 1,0 0 0,0 0 0,-1 0 0,1 0-1,0 0 1,-1 0 0,1 0 0,-1 0-1,0 0 1,0 0 0,0 1 0,0-1 0,0 0-1,0 1 1,0-1 0,0 0 0,-3-2-1,4 4 7,-1 0 0,1 0 0,0-1 0,0 1 0,-1 0-1,1 0 1,0 0 0,0-1 0,-1 1 0,1 0 0,0 0-1,-1 0 1,1 0 0,0 0 0,0 0 0,-1 0 0,1 0-1,0 0 1,-1 0 0,1 0 0,0 0 0,-1 0 0,1 0-1,0 0 1,-1 0 0,1 0 0,0 0 0,-1 0 0,1 0-1,0 0 1,-1 0 0,1 1 0,0-1 0,0 0 0,-1 0-1,1 0 1,0 1 0,0-1 0,-1 0 0,1 0 0,0 1-1,0-1 1,0 0 0,-1 0 0,1 1 0,0-1 0,0 0-1,0 1 1,0-1 0,0 0 0,0 1 0,0-1 0,0 0-1,-1 1 1,1-1 0,0 0 0,0 1 0,0-1 0,1 0-1,-1 1 1,0-1 0,0 0 0,0 0 0,0 1 0,5 23-215,-2-20 215,-1-1 0,1 0 1,-1 0-1,1 0 0,0 0 0,0 0 0,0-1 0,1 1 1,-1-1-1,0 0 0,1 0 0,0 0 0,-1-1 0,1 1 1,0-1-1,0 0 0,0 0 0,0 0 0,0 0 0,6-1 1,2 1 43,0-1 0,0 0 0,0-1 0,0 0 1,20-5-1,-18 2-9,-1-1 1,1 0-1,-1 0 1,0-1-1,0-1 1,-1 0-1,0-1 1,0-1-1,-1 1 1,0-2-1,-1 0 1,0 0-1,0 0 1,-1-2-1,0 1 1,-1-1-1,-1 0 1,0-1-1,0 1 1,-1-1-1,-1-1 1,0 1-1,-1-1 1,0 0-1,-1 0 1,-1 0-1,0 0 1,-1-1-1,-1 1 1,0 0-1,0-1 1,-2 1-1,-3-18 1,-7-1-143,11 32 108,1 1 0,0-1 1,-1 0-1,1 1 0,0-1 0,-1 0 1,1 1-1,-1-1 0,1 1 0,-1-1 1,1 0-1,-1 1 0,1-1 0,-1 1 1,1 0-1,-1-1 0,0 1 0,1-1 1,-1 1-1,0 0 0,0 0 1,1-1-1,-1 1 0,0 0 0,1 0 1,-1 0-1,0 0 0,0 0 0,1 0 1,-1 0-1,0 0 0,0 0 0,1 0 1,-1 0-1,0 0 0,0 1 0,1-1 1,-1 0-1,0 1 0,1-1 1,-1 0-1,0 1 0,1-1 0,-1 1 1,0 0-1,-3 3-12,0 1 1,0 0-1,1 0 1,0 0-1,0 0 1,0 0-1,0 1 1,1-1-1,0 1 1,0-1-1,1 1 1,-1 6-1,-3 12-3,-1 40 0,6-39 23,0 0 0,2 1 0,1-1 0,1 0 0,1-1 0,1 1 0,18 45 0,-3-22 5,2-1-1,53 78 1,58 70-304,-124-178 242,-10-17 54,0 0 0,0 0-1,0 0 1,0 0 0,0 0-1,0 0 1,0 0 0,0 0 0,0 1-1,0-1 1,0 0 0,0 0 0,0 0-1,0 0 1,0 0 0,0 0 0,0 0-1,0 1 1,0-1 0,0 0 0,0 0-1,0 0 1,0 0 0,0 0 0,0 0-1,0 0 1,0 0 0,0 1 0,0-1-1,0 0 1,-1 0 0,1 0 0,0 0-1,0 0 1,0 0 0,0 0 0,0 0-1,0 0 1,0 0 0,0 0-1,0 0 1,0 0 0,-1 0 0,1 0-1,0 0 1,0 1 0,0-1 0,0 0-1,0 0 1,0 0 0,0 0 0,-1 0-1,1 0 1,0-1 0,0 1 0,0 0-1,0 0 1,0 0 0,0 0 0,0 0-1,-3-1 8,0-1 0,0 0 0,0 1 0,0-1 0,0 0-1,1-1 1,-5-4 0,-19-21 57,2-2 0,0-1 0,3-1-1,0 0 1,2-2 0,-18-44 0,37 77-66,-3-5 29,0-1 1,1 1-1,0-1 0,-1-10 1,2 16-34,1 0 1,0 0 0,0 0 0,0 0 0,0-1 0,0 1 0,0 0 0,0 0 0,0 0 0,1-1-1,-1 1 1,0 0 0,1 0 0,-1 0 0,1 0 0,-1 0 0,1 0 0,0 0 0,-1 0 0,1 0-1,0 0 1,0 0 0,0 0 0,0 0 0,-1 1 0,1-1 0,0 0 0,0 1 0,0-1 0,0 1-1,1-1 1,-1 1 0,1-1 0,63-11-1663,-12 3 1014,-18 1 157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5.567"/>
    </inkml:context>
    <inkml:brush xml:id="br0">
      <inkml:brushProperty name="width" value="0.05" units="cm"/>
      <inkml:brushProperty name="height" value="0.05" units="cm"/>
    </inkml:brush>
  </inkml:definitions>
  <inkml:trace contextRef="#ctx0" brushRef="#br0">261 63 9466,'-34'-12'1164,"17"5"-273,-1 0 0,1 2 0,-2 0 0,1 1 0,-19-2 0,33 6-791,1 0 1,-1 0-1,0 0 1,0 0-1,1 0 1,-1 1-1,0 0 1,1 0-1,-1 0 1,1 0-1,-1 0 1,1 1-1,-1 0 0,1 0 1,0 0-1,0 0 1,0 0-1,0 0 1,0 1-1,1-1 1,-1 1-1,1 0 1,-1 0-1,1 0 1,0 0-1,0 0 1,0 1-1,1-1 1,-1 0-1,-1 8 1,1-6-63,1 0 1,-1 1-1,1-1 0,1 1 1,-1-1-1,1 1 0,0 0 1,0-1-1,0 1 1,3 9-1,-3-12-28,1-1 1,0 1-1,0 0 1,0-1-1,0 1 1,1-1-1,-1 1 1,1-1-1,-1 0 1,1 0-1,0 1 1,0-1-1,0 0 1,0-1-1,0 1 0,1 0 1,-1-1-1,0 1 1,1-1-1,-1 0 1,1 1-1,-1-1 1,5 1-1,1-1 34,1 0-1,-1 0 1,1-1 0,-1 1-1,0-2 1,1 1-1,-1-1 1,1-1-1,-1 0 1,0 0 0,0 0-1,13-7 1,-13 6 21,1-1 1,-1 0-1,-1 0 0,1-1 1,-1 0-1,1-1 0,-1 0 1,-1 0-1,1 0 0,-1-1 1,9-12-1,-14 18-49,0-1 1,1 0-1,-1 0 0,0 0 0,0 0 0,0-1 0,0 1 1,-1 0-1,1 0 0,-1-1 0,1 1 0,-1 0 1,0 0-1,0-1 0,0 1 0,0 0 0,0-1 1,0 1-1,-1 0 0,1-1 0,-1 1 0,1 0 1,-1 0-1,0 0 0,0-1 0,0 1 0,0 0 0,0 0 1,-1 0-1,1 1 0,-1-1 0,1 0 0,-1 0 1,0 1-1,1-1 0,-1 1 0,-3-2 0,-2-2-46,0 1-1,-1 1 0,0 0 1,1 0-1,-1 0 0,0 1 0,0 0 1,0 0-1,-11 0 0,8 1-256,-1 1-1,-18 1 1,27 0 119,0-1 0,1 0 0,-1 1 0,0-1 0,0 1 0,1 0 0,-1 0 1,0 0-1,1 0 0,-1 1 0,1-1 0,0 1 0,-1-1 0,1 1 0,0 0 0,-2 2 0,3-3 115,1-1-1,0 1 0,-1 0 0,1 0 1,0-1-1,-1 1 0,1 0 0,0 0 0,0 0 1,0-1-1,0 1 0,0 0 0,0 0 1,0 0-1,0 0 0,0-1 0,0 1 1,0 0-1,1 0 0,-1 0 0,0-1 0,0 1 1,1 0-1,-1 0 0,1-1 0,-1 1 1,1 1-1,13 9-784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5.943"/>
    </inkml:context>
    <inkml:brush xml:id="br0">
      <inkml:brushProperty name="width" value="0.05" units="cm"/>
      <inkml:brushProperty name="height" value="0.05" units="cm"/>
    </inkml:brush>
  </inkml:definitions>
  <inkml:trace contextRef="#ctx0" brushRef="#br0">174 60 16676,'-7'0'292,"-1"1"0,0 0 0,0 1 0,1 0 0,-1 0 0,1 0 0,0 1 0,0 0 0,0 1 0,-11 6 0,9-4-174,0 1-1,0 0 1,1 0-1,0 0 1,0 1 0,-12 17-1,19-24-117,0 1 1,0 0-1,-1 0 0,1 0 0,0 0 0,1 0 1,-1 0-1,0 0 0,1 0 0,-1 0 0,1 1 1,-1-1-1,1 3 0,0-5 1,0 0 0,0 1 1,0-1-1,1 0 0,-1 1 0,0-1 1,0 0-1,0 1 0,0-1 0,1 0 0,-1 1 1,0-1-1,0 0 0,0 1 0,1-1 0,-1 0 1,0 0-1,1 1 0,-1-1 0,0 0 0,1 0 1,-1 0-1,0 1 0,1-1 0,-1 0 1,0 0-1,1 0 0,-1 0 0,2 0 9,0 0 0,-1 0 0,1 0 0,0 0 0,-1 0 0,1 0 0,-1-1 0,1 1 0,-1-1 0,3 0 0,6-4 86,-1 1-1,0-2 0,0 1 1,-1-1-1,1 0 1,-2-1-1,11-10 0,-13 13-27,-1-1 0,0 0 0,0 0 0,0-1 0,0 1 0,-1-1 0,0 0 0,0 0 0,-1 0 0,1 0 0,-1 0 0,2-11 0,-4 15-77,0 0 0,0 0-1,0 0 1,0 0 0,0 0-1,-1 0 1,1 0 0,0 0-1,-1 0 1,0 0 0,1 0-1,-1 0 1,0 0 0,0 1-1,0-1 1,0 0 0,0 1-1,-1-1 1,1 0 0,0 1-1,-1 0 1,1-1 0,-1 1 0,1 0-1,-1 0 1,0 0 0,0 0-1,1 0 1,-1 0 0,0 0-1,0 0 1,0 1 0,0-1-1,0 1 1,0 0 0,0-1-1,0 1 1,0 0 0,-3 1-1,3-2-3,0 2-1,0-1 0,0 0 0,0 0 0,0 0 0,0 1 1,0-1-1,0 1 0,0 0 0,0 0 0,0 0 1,0-1-1,1 2 0,-1-1 0,0 0 0,1 0 0,-1 0 1,1 1-1,-1-1 0,1 1 0,-1-1 0,1 1 1,0 0-1,0-1 0,0 1 0,0 0 0,0 0 0,0 0 1,1 0-1,-1 0 0,1 0 0,-1 0 0,1 0 1,0 0-1,-1 0 0,1 0 0,0 0 0,0 0 0,1 3 1,5 16-147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6.941"/>
    </inkml:context>
    <inkml:brush xml:id="br0">
      <inkml:brushProperty name="width" value="0.05" units="cm"/>
      <inkml:brushProperty name="height" value="0.05" units="cm"/>
    </inkml:brush>
  </inkml:definitions>
  <inkml:trace contextRef="#ctx0" brushRef="#br0">1 24 15147,'13'-1'2059,"162"-15"219,-163 15-2230,56-3 142,1 3-1,93 10 0,-156-8-187,-1-1-1,0 0-1,0 1 1,0 0 0,-1 0 0,1 1-1,-1 0 1,1-1 0,5 4-1,-10-5 0,0 0 0,1 1 0,-1-1 0,0 0 0,0 0 0,1 0 0,-1 1 0,0-1 0,0 0 0,1 1 0,-1-1 0,0 0 0,0 1 0,0-1 0,1 0 0,-1 1 0,0-1 0,0 0 0,0 1 0,0-1 0,0 0 0,0 1 0,0-1 0,0 1 0,0-1 0,0 0 0,0 1 0,0-1 0,0 1 0,0-1 0,0 0 0,0 1 0,0-1 0,-1 0 0,1 1 0,0-1 0,0 0 0,0 1 0,-1-1 0,1 0 0,0 1 0,0-1 0,-1 0 0,1 0 0,0 1 0,0-1 0,-1 0 0,1 0 0,0 0 0,-1 1 0,1-1 0,0 0 0,-1 0 0,0 0 0,-25 13 1,21-11 0,-72 29-17,-98 45 213,151-64-283,2 1 0,-1 1 1,2 1-1,0 0 0,-21 22 0,35-30-93,5-6 140,1 0 0,0 0 0,-1 0 0,1 1 0,0-1 0,0 1 0,-1-1 0,1 1 0,0 0 0,1-1 0,-1 1 0,0 0 0,0 2 0,1-4 36,0 0 0,0 0 0,0 0 0,0 0 0,0 0 0,0 0 0,0 0 0,0 0 0,0 0 0,0 0 0,0 0 0,0 0-1,0-1 1,0 1 0,1 0 0,-1 0 0,0 0 0,0 0 0,0 0 0,0 0 0,0 0 0,0 1 0,0-1 0,0 0 0,0 0 0,0 0 0,0 0 0,0 0 0,0 0 0,1 0 0,-1 0 0,0 0 0,0 0 0,0 0 0,0 0 0,0 0 0,0 0 0,0 0 0,0 0 0,0 0 0,0 0 0,0 0 0,0 0 0,0 0 0,0 1 0,0-1 0,0 0 0,0 0 0,0 0 0,0 0 0,0 0 0,0 0 0,0 0 0,0 0 0,0 0 0,0 0 0,0 0 0,0 0 0,0 1 0,0-1 0,0 0 0,0 0 0,0 0-1,0 0 1,0 0 0,0 0 0,0 0 0,14-7-278</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7.342"/>
    </inkml:context>
    <inkml:brush xml:id="br0">
      <inkml:brushProperty name="width" value="0.05" units="cm"/>
      <inkml:brushProperty name="height" value="0.05" units="cm"/>
    </inkml:brush>
  </inkml:definitions>
  <inkml:trace contextRef="#ctx0" brushRef="#br0">479 0 14891,'-4'16'1184,"-27"9"-912,-7 5-127,-12 8 391,-5 5-120,-4 5-240,2-1-24,7-6-152,4-2-192,12-7-280,4-5 536,14-6-128,7-3-72,11-8-40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9:57.761"/>
    </inkml:context>
    <inkml:brush xml:id="br0">
      <inkml:brushProperty name="width" value="0.05" units="cm"/>
      <inkml:brushProperty name="height" value="0.05" units="cm"/>
    </inkml:brush>
  </inkml:definitions>
  <inkml:trace contextRef="#ctx0" brushRef="#br0">18 263 14883,'-1'0'84,"0"1"1,1-1-1,-1 0 0,0 0 1,0 0-1,1 0 0,-1 0 1,0 0-1,0 0 0,0 0 1,1 0-1,-1 0 0,0 0 1,0 0-1,1 0 0,-1-1 1,0 1-1,0 0 0,0-1 1,1 0-58,-1 1 1,1-1-1,0 1 1,0-1 0,0 0-1,0 1 1,0-1-1,0 1 1,0-1 0,0 0-1,0 1 1,0-1-1,0 0 1,1 1 0,-1-1-1,0 1 1,0-1-1,1 1 1,-1-1-1,0 0 1,1 1 0,-1-1-1,0 1 1,1-1-1,-1 1 1,1 0 0,-1-1-1,1 1 1,-1-1-1,2 1 1,13-14 406,1 2 0,0 0 0,1 1 0,1 1 0,32-15 0,-22 11-157,-1 0-22,42-14 1,-60 25-216,0 1-1,-1-1 1,1 1 0,0 1 0,1 0 0,-1 0 0,0 1 0,0 0-1,12 2 1,-19-2-28,0 0 0,0 1 0,0 0 0,1 0 0,-1-1-1,0 1 1,0 0 0,0 1 0,0-1 0,0 0 0,-1 0 0,1 1 0,0-1-1,-1 1 1,1 0 0,-1-1 0,2 4 0,-1-2 0,0 1-1,0-1 1,-1 1-1,0 0 1,1-1-1,-1 1 1,-1 0-1,1 0 1,0 5-1,-1 5 1,0 0-1,-1 0 0,-1 0 0,-5 20 1,-11 34 22,-5 19-23,23-69 3,0-18-10,0 0 1,0 0-1,0 1 0,0-1 1,0 0-1,0 0 1,0 0-1,0 1 0,0-1 1,1 0-1,-1 0 0,0 0 1,0 0-1,0 1 1,0-1-1,0 0 0,0 0 1,1 0-1,-1 0 0,0 0 1,0 1-1,0-1 1,1 0-1,-1 0 0,0 0 1,0 0-1,0 0 0,0 0 1,1 0-1,-1 0 1,0 0-1,0 0 0,1 0 1,-1 0-1,0 0 0,0 0 1,2-1 17,-1 1 0,1-1 1,-1 0-1,1-1 0,-1 1 1,0 0-1,0 0 0,0 0 1,1-1-1,-1 1 0,0-1 1,-1 1-1,1-1 0,1-2 1,9-20 93,-1-1 0,-1 1 0,-2-2-1,0 1 1,-2-1 0,-1 0 0,0-1 0,-2 1 0,-2 0 0,0-1 0,-1 1 0,-2 0 0,-7-33 0,10 58-119,0 1 1,0-1-1,0 1 1,0 0 0,0-1-1,0 1 1,0-1-1,0 1 1,0-1 0,0 1-1,0 0 1,1-1-1,-1 1 1,0-1-1,0 1 1,1 0 0,-1-1-1,0 1 1,0 0-1,1-1 1,-1 1 0,0 0-1,1-1 1,-1 1-1,0 0 1,1 0-1,-1-1 1,0 1 0,1 0-1,-1 0 1,1 0-1,-1 0 1,0 0-1,1-1 1,-1 1 0,1 0-1,-1 0 1,1 0-1,-1 0 1,0 0 0,1 0-1,-1 0 1,1 1-1,-1-1 1,1 0-1,23 3-80,-21-3 71,33 5-413,1-2 0,0-1 0,-1-2-1,56-7 1,-61 2 95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9:55.312"/>
    </inkml:context>
    <inkml:brush xml:id="br0">
      <inkml:brushProperty name="width" value="0.05" units="cm"/>
      <inkml:brushProperty name="height" value="0.05" units="cm"/>
    </inkml:brush>
  </inkml:definitions>
  <inkml:trace contextRef="#ctx0" brushRef="#br0">1 456 9834,'0'-3'266,"0"-2"43,0 0 0,0 0 0,0 0-1,1 1 1,-1-1 0,1 0-1,3-9 1,-3 13-297,0 0 1,0-1-1,0 1 0,0 0 0,0 0 0,0 0 1,1 0-1,-1 0 0,0 0 0,1 0 0,-1 0 1,0 0-1,1 1 0,-1-1 0,1 1 0,-1-1 1,1 1-1,-1-1 0,1 1 0,0 0 0,-1 0 1,1 0-1,-1 0 0,1 0 0,0 0 0,-1 0 1,1 0-1,-1 1 0,3 0 0,29 2 17,0-2 1,0 0-1,0-3 0,52-7 1,132-39 308,-111 22-181,65-8-66,0 6 1,338-8-1,75 47-307,-81 0 127,-1-30 78,411-113 122,-891 126-58,12-2 209,-34 8-258,0 1 0,0-1 0,0 0 0,0 0 0,0 0 0,0 0 1,0 0-1,1 0 0,-1 0 0,0 0 0,0 0 0,0 0 0,0 0 1,0 0-1,0 0 0,0 0 0,0 0 0,0 0 0,0 0 0,0 0 0,0 0 1,0 0-1,0 0 0,1 0 0,-1 0 0,0-1 0,0 1 0,0 0 1,0 0-1,0 0 0,0 0 0,0 0 0,0 0 0,0 0 0,0 0 0,0 0 1,0 0-1,0 0 0,0 0 0,0 0 0,0 0 0,0 0 0,0 0 1,0 0-1,0 0 0,0 0 0,0-1 0,0 1 0,0 0 0,0 0 0,0 0 1,0 0-1,0 0 0,0 0 0,0 0 0,0 0 0,0 0 0,0 0 1,0 0-1,0 0 0,0 0 0,0 0 0,0 0 0,0-1 0,0 1 0,0 0 1,0 0-1,0 0 0,0 0 0,-6-5 129,-10-4 3,-21-3-188,0 1 0,-1 2-1,-1 2 1,0 1-1,-65-1 1,72 8-145,1 2 0,-1 0 0,-37 11 1,53-11 172,-60 13-144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36.704"/>
    </inkml:context>
    <inkml:brush xml:id="br0">
      <inkml:brushProperty name="width" value="0.05" units="cm"/>
      <inkml:brushProperty name="height" value="0.05" units="cm"/>
    </inkml:brush>
  </inkml:definitions>
  <inkml:trace contextRef="#ctx0" brushRef="#br0">0 1228 11578,'25'9'644,"-8"-3"-623,-1 0 0,2-2 0,33 6-1,-18-8-73,-1-2-1,1-1 1,37-6-1,97-24 11,50-6 179,201 30 23,-113 8-179,-277-2 16,584-29-48,-4-42 93,688-172-21,-734 168-173,-148 25 267,-313 35-39,488-59 234,-294 58-210,414-40-14,-607 43-88,303-37-14,2 22 7,-113 27 9,287-15-5,-316-7-11,311-19 47,-404 37-25,242-40 0,-265 19 162,277-88 0,-322 77-135,193-65 109,-277 99 350,-7 0-530,-14 3 29,1 1-1,0-1 0,0 0 0,-1 1 0,1-1 0,0 1 1,-1-1-1,1 1 0,-1-1 0,1 1 0,-1-1 1,1 1-1,-1 0 0,1-1 0,-1 1 0,1 0 0,-1-1 1,1 1-1,-1 0 0,1 0 0,-1-1 0,-1 1 1,-16-11-61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45.319"/>
    </inkml:context>
    <inkml:brush xml:id="br0">
      <inkml:brushProperty name="width" value="0.05" units="cm"/>
      <inkml:brushProperty name="height" value="0.05" units="cm"/>
    </inkml:brush>
  </inkml:definitions>
  <inkml:trace contextRef="#ctx0" brushRef="#br0">5534 225 12259,'-17'-20'150,"-2"2"1,-34-28-1,43 39-278,0 1 1,0 0-1,0 1 0,-1 0 0,0 0 0,0 1 0,0 1 1,-18-4-1,-9 2 24,1 1 0,-53 2 0,-77 12 237,93-4 109,-112-5-1,22-14 244,-189-10 222,182 21-638,-210-31 1,288 20-61,0 3 0,0 5 1,-152 11-1,-223 56-122,207-24 155,67-8 159,-335 99-1,145-44 154,-1 1-108,306-59-247,2 4 1,1 4 0,1 3 0,2 3-1,3 3 1,1 3 0,2 3-1,-95 92 1,139-120-26,1 1-1,1 0 1,1 2 0,2 1-1,-18 30 1,30-45 9,0 0 1,1 1-1,1-1 0,0 1 0,1 0 1,0 0-1,1 0 0,0 0 0,0 1 1,2-1-1,0 0 0,0 1 0,1-1 1,0 0-1,1 0 0,4 14 0,6 13-8,1 1-1,2-2 0,35 66 1,-38-85 15,0 0 0,1-1 0,1-1 0,0 0 0,2-1 0,0 0 0,0-1 0,33 21 0,-12-14-7,1-1-1,1-2 1,1-2 0,1-2-1,67 17 1,221 27-67,-235-45 38,29 3-55,0-5 1,1-5-1,196-15 1,79-46-214,-2-23 2,-244 46 202,438-110-95,-98 20 206,61 43 141,-530 75-137,225-30-194,-2-10 1,375-118-1,-586 150 252,-1-1 0,-1-2 0,1-1 0,-2-2 0,-1-2 0,32-22-1,-52 31 38,0 0 0,-1 0 0,0-1 0,-1-1 0,-1 1 0,1-2 0,10-19 0,-15 21-15,0 0 0,0 0 0,-1 0 0,-1 0 0,0-1 0,-1 1 0,0-1 0,0 0 0,-1 0 0,-2-21 0,0 9-93,-2 1 1,0 0-1,-2 0 0,-1 0 0,-16-43 0,16 53-13,0 0 0,-1 0-1,0 1 1,-1 0 0,-1 1-1,0 0 1,0 0 0,-1 1-1,0 0 1,-1 0 0,-16-10 0,2 5-21,-1 1 1,-1 1-1,0 2 1,0 0-1,-1 2 1,-39-8-1,-13 3-205,-86-6 0,-6 10-497,-95-10 283,119-6 179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51.651"/>
    </inkml:context>
    <inkml:brush xml:id="br0">
      <inkml:brushProperty name="width" value="0.05" units="cm"/>
      <inkml:brushProperty name="height" value="0.05" units="cm"/>
    </inkml:brush>
  </inkml:definitions>
  <inkml:trace contextRef="#ctx0" brushRef="#br0">4094 199 12331,'-126'-41'449,"-3"6"0,-157-23 1,83 28-695,-377-5 0,66 62-1607,136-4 1392,336-22 553,-267 18 738,240-11-617,1 3 0,-98 29 0,73-9-174,-100 49 0,-81 58-238,248-124 170,-61 30-72,-1 0 67,-118 78 0,181-104 8,1 1 0,1 0-1,0 2 1,2 0 0,0 2 0,2 0-1,0 1 1,-29 52 0,42-65-11,1-1 0,1 1 0,0-1 0,0 1 0,1 0 0,0 1 0,1-1 0,1 0 0,0 1 0,0 16 0,2-20 10,0 0 1,0 0 0,1 0-1,0 0 1,1 0-1,-1-1 1,2 1-1,-1-1 1,1 0 0,0 0-1,0 0 1,1 0-1,0-1 1,0 1-1,10 8 1,4 1 1,1 0 0,0-2 0,1 0 0,1-1 0,0-1 1,0-2-1,1 0 0,1-1 0,25 6 0,24 3 45,127 13 0,334-1 430,2-45-149,162-46-252,-512 33-38,313-88 0,-385 78 36,-2-5 1,-2-5 0,-2-5 0,182-120 0,-267 158-21,7-5 64,0 0-1,-2-2 1,0-1-1,31-33 1,-53 48-67,0 1 1,0-1 0,-1 0 0,0 0 0,0 0 0,-1-1-1,0 0 1,0 0 0,-1 0 0,0 0 0,-1 0-1,0-1 1,-1 1 0,1-1 0,-2 1 0,0-1 0,0 0-1,0 1 1,-1-1 0,-5-17 0,1 8 4,-1 2 0,-1-1 0,-1 1 0,0 0 0,-2 1 0,0 0 0,0 0 0,-2 1 0,1 0 0,-2 1 0,0 1 0,-1 0 0,0 0 0,-1 2 0,-27-17 0,14 11-20,-2 2 0,1 0 0,-2 3 0,0 0 0,0 2-1,-1 1 1,0 2 0,-40-4 0,-61 2-4,-23 7-5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3.544"/>
    </inkml:context>
    <inkml:brush xml:id="br0">
      <inkml:brushProperty name="width" value="0.05" units="cm"/>
      <inkml:brushProperty name="height" value="0.05" units="cm"/>
    </inkml:brush>
  </inkml:definitions>
  <inkml:trace contextRef="#ctx0" brushRef="#br0">16 56 18356,'3'-3'194,"0"0"0,0 0 0,1 1 0,0-1 0,-1 1 0,1-1 0,0 1 1,0 1-1,0-1 0,0 0 0,0 1 0,1 0 0,-1 0 0,5 0 0,1-2 196,21-4 318,57-7 1,-74 13-605,0 0-1,0 1 1,0 1 0,-1 0-1,1 1 1,23 6 0,-33-7-94,-1 0 0,1 1 1,-1-1-1,1 1 0,-1 0 1,0 0-1,1 0 0,-1 0 1,0 0-1,-1 1 1,1 0-1,0-1 0,-1 1 1,3 4-1,-3-5-7,-1 1 0,0-1-1,0 0 1,0 0 0,-1 1 0,1-1 0,-1 1-1,1-1 1,-1 1 0,0-1 0,0 1 0,0-1 0,0 1-1,0-1 1,-1 1 0,1-1 0,-1 0 0,1 1 0,-1-1-1,0 1 1,0-1 0,-2 3 0,-2 5 3,-2-1 1,1 1-1,-1-1 1,-1-1 0,1 0-1,-11 9 1,-56 41 70,68-53-67,-73 46 112,60-40-73,1 0 0,0 1 0,0 1 0,1 1 0,-29 30 0,44-41-46,-1-1-1,1 1 1,0 0-1,1 0 1,-1 0 0,0 0-1,1 0 1,-1 0-1,1 0 1,0 0-1,0 1 1,1-1-1,-1 0 1,0 1 0,1-1-1,0 0 1,0 1-1,0-1 1,0 0-1,1 1 1,-1-1-1,1 0 1,0 1 0,2 4-1,-1-4-4,0 0-1,1 0 0,0 0 1,0 0-1,0 0 1,0-1-1,1 0 0,-1 1 1,1-1-1,0-1 1,0 1-1,0 0 1,0-1-1,0 0 0,1 0 1,7 2-1,3 1-188,1-2-1,-1 0 1,1-1 0,-1 0-1,1-2 1,0 1 0,23-4-1,-15 0-89,1-2 0,-1 0 1,0-1-1,25-11 0,11-11-256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8.561"/>
    </inkml:context>
    <inkml:brush xml:id="br0">
      <inkml:brushProperty name="width" value="0.05" units="cm"/>
      <inkml:brushProperty name="height" value="0.05" units="cm"/>
    </inkml:brush>
  </inkml:definitions>
  <inkml:trace contextRef="#ctx0" brushRef="#br0">0 1 14819,'2'0'101,"0"0"0,0 0 0,0 0 0,0 0 0,0 0 0,0 0 0,-1 0 0,1 1 0,0-1 0,0 1 0,0-1 0,0 1 1,-1 0-1,1-1 0,0 1 0,-1 0 0,1 0 0,0 0 0,-1 1 0,1-1 0,-1 0 0,0 1 0,1-1 0,-1 0 0,2 3 0,2 5 114,0-1 0,-1 1 0,8 17 1,-7-12 78,125 314 905,-129-326-1199,1 5-19,0 0 0,1-1 0,0 0 1,0 1-1,1-1 0,0 0 0,0-1 0,0 1 0,1-1 0,7 8 0,-11-13-10,-1 0-1,0 1 1,1-1-1,-1 0 1,1 0-1,-1 1 1,0-1 0,1 0-1,-1 0 1,1 0-1,-1 0 1,1 1-1,-1-1 1,1 0-1,-1 0 1,1 0-1,-1 0 1,1 0-1,-1 0 1,1 0 0,-1 0-1,0 0 1,1-1-1,-1 1 1,1 0-1,-1 0 1,1 0-1,-1 0 1,1-1-1,-1 1 1,0 0-1,1 0 1,-1-1 0,0 1-1,1 0 1,-1-1-1,0 1 1,1 0-1,-1-1 1,0 1-1,1-1 1,-1 1-1,0 0 1,0-1-1,0 1 1,1-1 0,-1 1-1,0-1 1,0 1-1,0-1 1,0 1-1,0-1 1,0 1-1,0-1 1,0 0-1,1-33-455,-1 28 393,-2-31-373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3.983"/>
    </inkml:context>
    <inkml:brush xml:id="br0">
      <inkml:brushProperty name="width" value="0.05" units="cm"/>
      <inkml:brushProperty name="height" value="0.05" units="cm"/>
    </inkml:brush>
  </inkml:definitions>
  <inkml:trace contextRef="#ctx0" brushRef="#br0">261 4 15779,'-8'-1'199,"-1"0"0,0 0-1,0 0 1,1 2 0,-1-1-1,0 1 1,0 0 0,1 1-1,-1-1 1,1 2 0,-1 0-1,1 0 1,0 0 0,0 1 0,0 0-1,0 0 1,1 1 0,0 0-1,0 1 1,0-1 0,1 1-1,-12 13 1,11-9-148,0-1 0,0 1 1,1 0-1,0 0 0,1 1 0,0 0 0,1 0 0,0 0 1,0 0-1,1 0 0,1 1 0,0 0 0,1-1 1,0 1-1,0 0 0,3 21 0,-1-30-34,-1 1 0,1-1-1,-1 1 1,1-1 0,0 0-1,0 1 1,1-1 0,-1 0-1,1 0 1,0 0 0,0 0-1,0 0 1,0 0 0,0 0 0,0-1-1,1 1 1,-1-1 0,5 4-1,-3-4 17,0 0-1,1 0 1,-1 0 0,1-1-1,0 1 1,-1-1-1,1 0 1,0-1 0,0 1-1,0-1 1,-1 0-1,1 0 1,5-1 0,4 0 55,0-2 0,0 0 0,0-1 0,-1 0 0,1-1 0,-1-1 1,0 0-1,-1 0 0,19-14 0,-18 12 28,-1-2-1,1 0 1,-2 0 0,0-1 0,0-1-1,-1 0 1,0 0 0,11-19 0,-20 28-97,1 0 0,0 1 0,-1-1 0,0 0 0,0 0 0,1 0 0,-2 0 0,1 0 0,0-1 0,-1 1 1,1 0-1,-1 0 0,0 0 0,0 0 0,0-1 0,-1 1 0,1 0 0,-1 0 0,0 0 0,1 0 0,-1 0 0,-1 0 0,1 0 0,0 0 1,-1 0-1,1 0 0,-1 1 0,0-1 0,0 0 0,0 1 0,0 0 0,-1 0 0,1-1 0,-1 1 0,-4-2 0,0-1-108,-1 1 0,0 0 0,0 0 0,0 1 0,0 0 0,-1 0 0,1 1-1,-1 0 1,0 1 0,0 0 0,-14 0 0,19 0-195,0 1-1,-1 0 1,1 0-1,0 1 1,-1-1-1,1 1 1,0 0 0,-1 0-1,1 1 1,0-1-1,0 1 1,0 0-1,-5 3 1,6 4-536,7-1-251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4.387"/>
    </inkml:context>
    <inkml:brush xml:id="br0">
      <inkml:brushProperty name="width" value="0.05" units="cm"/>
      <inkml:brushProperty name="height" value="0.05" units="cm"/>
    </inkml:brush>
  </inkml:definitions>
  <inkml:trace contextRef="#ctx0" brushRef="#br0">122 18 14019,'-1'-1'98,"1"1"1,-1 0-1,1 0 0,0 0 1,-1 0-1,1 0 0,-1 0 1,1 0-1,-1 0 0,1 0 1,-1 0-1,1 0 0,-1 0 1,1 0-1,-1 0 1,1 0-1,-1 0 0,1 0 1,0 1-1,-1-1 0,1 0 1,-1 0-1,1 1 0,0-1 1,-1 0-1,1 0 0,-1 1 1,-14 10 994,8-4-852,1 1-1,0 0 0,0 1 0,0-1 0,1 1 0,-7 16 0,-18 58 359,26-70-515,1 1 1,0-1 0,1 0 0,-1 24 0,3-34-59,0 1 0,0-1 0,1 1 0,-1-1 0,1 1-1,0-1 1,0 1 0,0-1 0,1 0 0,2 6 0,-3-8-3,0 1 0,1 0-1,-1-1 1,0 1-1,1-1 1,0 0 0,-1 0-1,1 1 1,0-1-1,-1 0 1,1 0 0,0-1-1,0 1 1,0 0-1,0 0 1,0-1-1,0 0 1,0 1 0,0-1-1,2 0 1,4 0 35,-1 0 0,0-1 1,1 0-1,-1-1 0,0 0 0,0 0 1,0 0-1,0-1 0,0 0 0,0-1 1,8-5-1,2-1 126,-1-2-1,-1 0 1,18-17 0,-21 17 5,-1 0 0,0-1 1,-1-1-1,0 1 1,-1-1-1,12-26 1,-19 36-136,0-1 0,-1 0 0,0 1 0,1-1 0,-2 0 0,1 1 0,0-1 1,-1 0-1,0 0 0,0 1 0,0-1 0,-2-5 0,1 7-21,0-1-1,0 1 1,-1 0-1,1 0 1,-1 0-1,0 0 1,0 0-1,0 0 1,0 0-1,0 1 1,-1-1-1,1 1 1,-1 0-1,0-1 1,0 1-1,0 0 1,0 1-1,-4-3 1,1 1-14,0 1 0,0 0 1,0 1-1,1-1 0,-1 1 0,-1 1 1,1-1-1,0 1 0,0 0 0,0 0 1,0 0-1,0 1 0,0 0 0,-12 4 1,14-4-91,1 0 0,-1 0 1,0 1-1,1 0 1,-1-1-1,1 1 1,-1 0-1,1 1 1,0-1-1,0 1 0,0-1 1,0 1-1,1 0 1,-1 0-1,1 0 1,-1 0-1,1 0 1,0 1-1,0-1 1,1 1-1,-1-1 0,1 1 1,0 0-1,-2 5 1,3-8-3,0 0-1,0 0 1,0 0 0,0 0 0,0 0 0,1 0-1,-1 0 1,0 0 0,0 0 0,1 0 0,-1 0-1,0 0 1,1 0 0,-1-1 0,1 1 0,-1 0 0,1 0-1,0 0 1,-1 0 0,1-1 0,0 1 0,-1 0-1,1-1 1,0 1 0,0 0 0,0-1 0,0 1-1,-1-1 1,1 0 0,0 1 0,0-1 0,0 0-1,1 1 1,4 0-135,1 1-1,-1-1 0,0 0 0,8-1 1,-14 0 196,32 1-832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4.750"/>
    </inkml:context>
    <inkml:brush xml:id="br0">
      <inkml:brushProperty name="width" value="0.05" units="cm"/>
      <inkml:brushProperty name="height" value="0.05" units="cm"/>
    </inkml:brush>
  </inkml:definitions>
  <inkml:trace contextRef="#ctx0" brushRef="#br0">201 101 15779,'-8'-2'251,"1"0"-1,-1 1 1,0-1-1,1 1 1,-1 1-1,0 0 1,0 0-1,0 0 1,0 1-1,1 0 1,-1 1-1,0 0 1,1 0-1,-1 0 1,1 1-1,-9 4 0,12-4-173,-1-1-1,0 1 0,1 0 0,0 0 0,0 0 1,0 1-1,0-1 0,0 1 0,1 0 0,-1 0 0,-2 6 1,4-7-76,1 0 1,-1 0 0,1 0 0,0 0-1,0 0 1,0 0 0,1 1-1,-1-1 1,1 0 0,0 1 0,-1-1-1,2 0 1,-1 1 0,0-1 0,1 0-1,-1 1 1,1-1 0,2 5-1,-2-5 4,1 0 0,-1 0 0,1 0 0,0 0 0,0 0 0,0-1-1,0 1 1,1-1 0,-1 0 0,0 1 0,1-1 0,0 0-1,0-1 1,-1 1 0,1 0 0,0-1 0,0 1 0,1-1-1,-1 0 1,0 0 0,0-1 0,0 1 0,1 0 0,-1-1 0,0 0-1,5 0 1,4 0 50,0 0 0,0-1 1,0-1-1,0 0 0,23-7 0,-10 1 120,0-2 0,-1 0 0,0-2 0,0-1 0,-1-1 0,-1 0 0,0-2 0,-1-1 0,25-25 0,-43 38-121,0 1 1,-1 0 0,1-1 0,-1 1-1,0-1 1,1 0 0,-2 0-1,1 0 1,0 0 0,-1 0 0,1-4-1,-2 6-32,1 0 1,-1 1-1,0-1 0,-1 1 0,1-1 0,0 0 0,0 1 0,-1-1 0,1 1 1,0-1-1,-1 1 0,0-1 0,1 1 0,-1-1 0,0 1 0,0 0 0,0-1 1,0 1-1,0 0 0,0 0 0,0 0 0,0 0 0,0 0 0,-1 0 1,1 0-1,0 0 0,-1 0 0,1 0 0,0 1 0,-1-1 0,1 1 0,-3-1 1,-6-2-15,0 0 1,0 1-1,-1 1 1,1 0-1,-1 0 1,1 1 0,-1 0-1,-20 3 1,10 1-343,-1 1 0,1 0 1,-25 10-1,35-10 172,1 0 0,0 1 0,-13 9 0,15-8-278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5.602"/>
    </inkml:context>
    <inkml:brush xml:id="br0">
      <inkml:brushProperty name="width" value="0.05" units="cm"/>
      <inkml:brushProperty name="height" value="0.05" units="cm"/>
    </inkml:brush>
  </inkml:definitions>
  <inkml:trace contextRef="#ctx0" brushRef="#br0">189 16 15979,'-55'3'4812,"91"-16"-1144,-9 10-3632,0 1 1,0 2 0,1 1 0,-1 0-1,0 3 1,0 0 0,0 1-1,-1 2 1,1 1 0,32 14 0,-54-20-75,0 0 0,-1 0 1,1 1-1,-1 0 0,0 0 0,8 6 1,-12-8 29,1-1 0,0 1-1,-1 0 1,1 0 0,-1 0 0,1 0 0,-1 0 0,1-1 0,-1 1 0,0 0 0,0 0 0,1 0 0,-1 0 0,0 0 0,0 0 0,0 0 0,0 0-1,0 0 1,0 0 0,0 0 0,0 0 0,-1 0 0,1 0 0,0 0 0,0 0 0,-1 0 0,1 0 0,-1 0 0,1 0 0,-1 0 0,1-1 0,-1 1-1,0 0 1,1 0 0,-1-1 0,0 1 0,1 0 0,-1-1 0,0 1 0,0-1 0,-1 1 0,-26 20 7,-1-1 1,-47 24-1,3-2 187,-37 32 58,-103 90 0,212-161-1787,10-7 641,14-9-244,38-29-283,-22 14 593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6.037"/>
    </inkml:context>
    <inkml:brush xml:id="br0">
      <inkml:brushProperty name="width" value="0.05" units="cm"/>
      <inkml:brushProperty name="height" value="0.05" units="cm"/>
    </inkml:brush>
  </inkml:definitions>
  <inkml:trace contextRef="#ctx0" brushRef="#br0">456 0 18196,'-32'26'1840,"-1"-3"-1304,-5-1-208,2 3 785,2 1-441,-2-1-120,1 5-280,-1-2-80,3 2-88,-1 2-72,3-3-296,0-4-192,6-3-552,7-5 840,14-8-120,7-4-152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06.515"/>
    </inkml:context>
    <inkml:brush xml:id="br0">
      <inkml:brushProperty name="width" value="0.05" units="cm"/>
      <inkml:brushProperty name="height" value="0.05" units="cm"/>
    </inkml:brush>
  </inkml:definitions>
  <inkml:trace contextRef="#ctx0" brushRef="#br0">0 1469 15299,'25'-3'928,"16"-15"-856,2-19-8,9-25 81,24-18-33,33-29-64,10-9 24,10-8-16,3 4 16,5 8-88,2 3-72,0 8-112,-8 6-89,-22 11-175,-11 8-128,-13 5 408,-10 4-160,-25 6-8</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08.396"/>
    </inkml:context>
    <inkml:brush xml:id="br0">
      <inkml:brushProperty name="width" value="0.05" units="cm"/>
      <inkml:brushProperty name="height" value="0.05" units="cm"/>
    </inkml:brush>
  </inkml:definitions>
  <inkml:trace contextRef="#ctx0" brushRef="#br0">4 445 14355,'0'0'73,"-1"0"0,1 0-1,0 0 1,0-1 0,0 1 0,-1 0 0,1 0-1,0 0 1,0 0 0,0 0 0,0 0 0,0-1-1,-1 1 1,1 0 0,0 0 0,0 0 0,0-1-1,0 1 1,0 0 0,0 0 0,0 0 0,-1-1-1,1 1 1,0 0 0,0 0 0,0 0-1,0-1 1,0 1 0,0 0 0,0 0 0,0 0-1,0-1 1,0 1 0,0 0 0,0 0 0,1-1-1,-1 1 1,7-11 1127,21-14-957,-17 15 89,302-305 1003,-300 302-1314,-4 2-1,2 0 0,0 1-1,23-17 1,-34 26-19,1 1-1,-1-1 1,1 1 0,-1 0-1,1-1 1,-1 1 0,1 0-1,0-1 1,-1 1 0,1 0-1,-1 0 1,1 0 0,0-1-1,-1 1 1,1 0 0,0 0-1,-1 0 1,1 0 0,0 0-1,-1 0 1,1 0 0,1 1-1,-2-1 1,0 1-1,0-1 1,1 1-1,-1-1 0,0 1 1,0-1-1,0 1 1,0-1-1,0 1 0,0 0 1,0-1-1,0 1 1,0-1-1,0 1 1,0-1-1,0 1 0,0 0 1,0-1-1,-1 1 1,1 0-1,-19 40 7,15-34-6,-52 100-10,-93 193-386,145-292 26,0 0 1,1 0-1,1 0 1,-1 0-1,-1 15 1,4-23 352,0 0 0,0 0 0,-1 1 0,1-1-1,0 0 1,0 0 0,0 0 0,0 1 0,0-1 0,0 0 0,0 0 0,0 1 0,0-1 0,0 0 0,1 0 0,-1 1 0,0-1 0,0 0 0,0 0 0,0 1-1,0-1 1,0 0 0,0 0 0,1 0 0,-1 0 0,0 1 0,0-1 0,0 0 0,0 0 0,1 0 0,-1 0 0,0 1 0,0-1 0,0 0 0,1 0-1,-1 0 1,0 0 0,0 0 0,1 0 0,-1 0 0,11-5-416,11-16-254</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31.438"/>
    </inkml:context>
    <inkml:brush xml:id="br0">
      <inkml:brushProperty name="width" value="0.05" units="cm"/>
      <inkml:brushProperty name="height" value="0.05" units="cm"/>
    </inkml:brush>
  </inkml:definitions>
  <inkml:trace contextRef="#ctx0" brushRef="#br0">15 0 11002,'1'4'5910,"-1"-4"-5817,14 4 1740,17 3-1108,53 6-268,0-3-1,1-3 1,157-10 0,-260 9-419,0 0 0,0 1 1,0 1-1,-18 11 0,18-10-10,-39 22-30,2 1 0,1 3 0,1 3 1,2 1-1,2 3 0,-62 68 1,111-106-1446,8-4 848,12-5 401,-17 4 52,26-6-340,4-2-103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31.834"/>
    </inkml:context>
    <inkml:brush xml:id="br0">
      <inkml:brushProperty name="width" value="0.05" units="cm"/>
      <inkml:brushProperty name="height" value="0.05" units="cm"/>
    </inkml:brush>
  </inkml:definitions>
  <inkml:trace contextRef="#ctx0" brushRef="#br0">379 1 12515,'-12'17'677,"-1"0"0,0-1 1,-1 0-1,-1-1 1,-25 19-1,-10 11 57,6-2-251,-2-3 0,-69 48 1,104-79-129,10-9-320,1 0 0,0 0 0,-1 0 1,1 1-1,0-1 0,0 0 0,-1 0 1,1 1-1,0-1 0,0 0 0,-1 0 1,1 1-1,0-1 0,0 0 1,0 1-1,-1-1 0,1 0 0,0 0 1,0 1-1,0-1 0,0 0 0,0 1 1,0-1-1,0 1 0,0-1 0,0 0 1,0 1-1,0-1 0,0 0 0,0 1 1,0-1-1,0 0 0,0 1 0,0-1 1,0 1-1,4 0 190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32.815"/>
    </inkml:context>
    <inkml:brush xml:id="br0">
      <inkml:brushProperty name="width" value="0.05" units="cm"/>
      <inkml:brushProperty name="height" value="0.05" units="cm"/>
    </inkml:brush>
  </inkml:definitions>
  <inkml:trace contextRef="#ctx0" brushRef="#br0">2 682 12563,'-1'17'1266,"1"-17"-1230,0 0 0,0 0 0,0 1 1,0-1-1,0 0 0,0 1 0,0-1 1,1 0-1,-1 0 0,0 1 0,0-1 0,0 0 1,0 0-1,1 0 0,-1 1 0,0-1 1,0 0-1,0 0 0,1 0 0,-1 1 1,0-1-1,0 0 0,1 0 0,-1 0 0,0 0 1,0 0-1,1 0 0,-1 1 0,3-2 67,-1 1 0,0-1-1,1 1 1,-1-1 0,0 0-1,0 0 1,0 0 0,0 0-1,1 0 1,-2 0 0,3-2-1,9-5 254,-2-1-1,1-1 0,-1 0 0,18-21 1,36-55 702,-38 49-667,234-367 1811,-243 375-2099,21-28 0,-28 46-49,-11 11-53,0 0 0,1 0 1,-1 0-1,0 0 0,0 0 0,0 0 0,0 0 0,0 0 0,0 0 1,0 0-1,1 0 0,-1 0 0,0 0 0,0 0 0,0 0 0,0 0 1,0 0-1,0 0 0,1 0 0,-1 0 0,0 0 0,0 0 0,0 0 1,0 0-1,0 1 0,0-1 0,0 0 0,0 0 0,0 0 0,1 0 1,-1 0-1,0 0 0,0 0 0,0 0 0,0 1 0,0-1 0,0 0 1,0 0-1,0 0 0,0 0 0,0 0 0,0 0 0,0 0 0,0 1 0,0-1 1,0 0-1,0 0 0,-3 22 55,3-22-56,-73 497-1110,69-463 648,-9 49-205,7-58 208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39.248"/>
    </inkml:context>
    <inkml:brush xml:id="br0">
      <inkml:brushProperty name="width" value="0.05" units="cm"/>
      <inkml:brushProperty name="height" value="0.05" units="cm"/>
    </inkml:brush>
  </inkml:definitions>
  <inkml:trace contextRef="#ctx0" brushRef="#br0">1 395 10402,'5'1'258,"0"0"-1,1-1 0,-1 0 1,0 0-1,1 0 0,-1-1 1,0 0-1,1 0 0,-1 0 1,0-1-1,0 0 0,0 1 1,0-2-1,0 1 1,5-4-1,-4 2-73,0-1 0,0 0-1,0-1 1,0 1 0,-1-1 0,0 0 0,0-1 0,0 1-1,6-12 1,-7 10-102,0-1-1,0 1 0,-1 0 0,0-1 1,-1 0-1,0 0 0,0 0 0,-1 0 1,0 0-1,0 0 0,-1 0 1,0 0-1,-1 0 0,0 0 0,0 0 1,-1 0-1,0 0 0,-5-12 0,6 20-69,1 0-1,0 0 1,-1-1-1,1 1 1,-1 0-1,1 0 1,-1 0-1,1 0 1,-1 0-1,0 0 1,0 1-1,1-1 1,-1 0-1,0 0 1,0 0-1,0 1 1,0-1-1,0 0 1,0 1-1,0-1 0,0 1 1,0-1-1,0 1 1,0 0-1,0-1 1,-1 1-1,1 0 1,0 0-1,0 0 1,0 0-1,0 0 1,-1 0-1,1 0 1,0 0-1,0 0 1,0 1-1,0-1 1,0 0-1,-2 1 0,1 1 2,-1 0-1,1-1 1,-1 1-1,1 1 1,0-1-1,0 0 0,0 0 1,0 1-1,0-1 1,1 1-1,-1 0 1,1-1-1,-1 1 1,0 4-1,-1 2-1,0 1 0,1 0 0,0-1 0,0 1 0,1 0 0,1 0 0,0 0 0,0 0 0,1 0 0,0 0 1,1 0-1,0 0 0,0-1 0,1 1 0,7 15 0,-7-18 3,1 0 0,0 0-1,0 0 1,1 0 0,0 0 0,1-1 0,-1 0 0,1 0 0,0-1 0,0 1 0,1-1 0,0-1-1,0 1 1,0-1 0,0 0 0,1-1 0,-1 0 0,1 0 0,12 2 0,-6-2 13,0-1 0,0-1 1,0 0-1,0-1 0,0-1 0,0 0 1,-1-1-1,1-1 0,0 0 0,-1 0 1,1-1-1,-1-1 0,0-1 1,22-12-1,-25 12-10,0 0 0,0-1 0,-1 0 0,0 0 0,-1-1 0,0 0 0,0-1 0,-1 0 0,0 0 0,0 0 0,-1-1 0,0 0 0,-1-1 0,0 1 0,-1-1 0,0 0 0,0 0 0,2-15 0,-4-14-3,-3 38-13,1 0 0,0 0-1,0 0 1,-1 0 0,1 0 0,-1 1 0,1-1-1,-1 0 1,0 0 0,0 0 0,0 1 0,0-1-1,0 1 1,0-1 0,0 1 0,-1-1 0,1 1-1,-3-2 1,4 2-1,-1 1 1,1 0-1,-1-1 0,1 1 0,-1 0 1,1-1-1,-1 1 0,0 0 0,1 0 1,-1 0-1,1 0 0,-1-1 0,0 1 1,1 0-1,-1 0 0,0 0 1,1 0-1,-1 0 0,1 1 0,-1-1 1,0 0-1,1 0 0,-1 0 0,0 0 1,1 1-1,-1-1 0,1 0 0,-1 1 1,1-1-1,-1 1 0,-1 0 0,1 1 0,0-1 0,0 1 1,0-1-1,0 1 0,0 0 0,0-1 0,1 1 0,-1 0 0,0 2 1,-1 2 5,1 1 0,0-1 0,0 0 0,1 1 1,0 10-1,0-15 0,0-1-1,0 1 1,1 0 0,-1 0-1,1 0 1,-1 0-1,1-1 1,0 1 0,0 0-1,-1 0 1,1-1 0,0 1-1,1-1 1,-1 1 0,0-1-1,0 1 1,1-1 0,-1 0-1,0 1 1,1-1 0,-1 0-1,4 1 1,-2-1 3,0 0 0,0 0-1,0 0 1,0-1 0,0 0 0,0 1 0,1-1 0,-1 0-1,0-1 1,0 1 0,0 0 0,5-2 0,8-3 10,1-1 0,-1 0 1,29-16-1,-40 19-26,20-11-29,-13 6-12,1 1 0,-1 1 0,1 0 0,16-4 0,-26 9 32,0 0 0,0 0 0,0 1 0,0-1 0,0 1 0,0 0 0,0 0 0,0 0 0,1 0 0,-1 1 0,0-1 0,0 1 0,0 0 0,0 0 0,-1 0 0,1 0 0,0 0 0,0 1 0,-1-1 0,1 1 0,0 0 0,-1 0 0,0 0 0,4 3 0,0 3-15,0 1 1,0-1 0,8 19 0,-10-18 73,0-1 1,1 0-1,0 0 1,1 0-1,10 12 1,-14-18-18,0-1 0,0 1 0,0 0 0,1-1 0,-1 1 0,1-1 0,-1 0 0,1 0 0,-1 0 0,1 0 1,-1-1-1,1 1 0,0-1 0,0 1 0,-1-1 0,1 0 0,0 0 0,0 0 0,-1 0 0,1-1 0,0 1 0,-1-1 1,1 1-1,3-2 0,5-3 48,-1 1 1,1-2 0,-1 1-1,1-2 1,-2 1 0,1-1 0,-1-1-1,12-11 1,3-6-92,33-45 0,26-57-1236,-83 127 1242,0 0 0,0 0 0,0 0 1,0 0-1,0 0 0,0 1 0,0-1 0,0 0 0,0 0 1,0 0-1,0 0 0,1 0 0,-1 0 0,0 0 0,0 0 1,0 0-1,0 1 0,0-1 0,0 0 0,0 0 1,1 0-1,-1 0 0,0 0 0,0 0 0,0 0 0,0 0 1,0 0-1,1 0 0,-1 0 0,0 0 0,0 0 0,0 0 1,0 0-1,0 0 0,0 0 0,1 0 0,-1 0 0,0 0 1,0 0-1,0 0 0,0 0 0,0 0 0,0 0 1,1-1-1,-1 1 0,0 0 0,0 0 0,0 0 0,0 0 1,0 0-1,0 0 0,0 0 0,0 0 0,0-1 0,1 1 1,-1 0-1,0 0 0,0 0 0,0 12-29,-1 9 50,0-2 170,3 40 1,-2-55-189,0 1 0,1-1 0,0 0 1,0 0-1,0 0 0,0 0 1,1 0-1,-1 0 0,1 0 0,0 0 1,1-1-1,-1 1 0,0-1 0,1 0 1,4 5-1,-6-8-35,-1 1 0,1 0 0,0 0 0,1-1 0,-1 1 0,0-1 1,0 1-1,0-1 0,0 1 0,0-1 0,0 0 0,1 1 0,-1-1 0,0 0 0,0 0 1,1 0-1,-1 0 0,0 0 0,0 0 0,0 0 0,1-1 0,-1 1 0,0 0 1,0-1-1,2 0 0,0-1-2,1 0 1,-1 0-1,0 0 0,1-1 1,-1 1-1,3-4 1,18-17-320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41.088"/>
    </inkml:context>
    <inkml:brush xml:id="br0">
      <inkml:brushProperty name="width" value="0.05" units="cm"/>
      <inkml:brushProperty name="height" value="0.05" units="cm"/>
    </inkml:brush>
  </inkml:definitions>
  <inkml:trace contextRef="#ctx0" brushRef="#br0">7 15 14931,'-5'-1'1408,"3"-1"-1071,5 6-185,6 4 1024,11-1-840,4-2-112,11-3-96,8-1-8,10-4 8,7-2-8,9-2-32,-1-3-88,-3 2-360,-4 4-208,-13 3 472,-11 5-128,-28 6-48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41.490"/>
    </inkml:context>
    <inkml:brush xml:id="br0">
      <inkml:brushProperty name="width" value="0.05" units="cm"/>
      <inkml:brushProperty name="height" value="0.05" units="cm"/>
    </inkml:brush>
  </inkml:definitions>
  <inkml:trace contextRef="#ctx0" brushRef="#br0">9 15 14891,'-9'20'1440,"9"-4"-959,8-8-201,6-2 1240,5-3-936,11-2-264,7-1-96,19-1-120,7-3-160,3-5-512,0-1-128,0-4 560,-3-1-152,-5 0-120</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42.009"/>
    </inkml:context>
    <inkml:brush xml:id="br0">
      <inkml:brushProperty name="width" value="0.05" units="cm"/>
      <inkml:brushProperty name="height" value="0.05" units="cm"/>
    </inkml:brush>
  </inkml:definitions>
  <inkml:trace contextRef="#ctx0" brushRef="#br0">6 1 16556,'0'0'82,"-1"0"0,1 1 0,0-1 0,-1 0-1,1 0 1,0 1 0,-1-1 0,1 0 0,0 1 0,-1-1 0,1 0 0,0 1 0,0-1 0,-1 0 0,1 1 0,0-1 0,0 1 0,0-1 0,0 1 0,-1-1 0,1 0 0,0 1 0,0-1 0,0 1 0,0-1 0,0 1 0,0-1 0,0 1 0,0-1 0,0 0 0,1 1 0,-1-1 0,0 1 0,0 0 0,14 16 1156,24 10-486,-38-26-718,33 17 199,0-2 0,55 20 0,-51-23-312,-2 2-1,41 23 1,-72-36 60,0 1 1,-1-1-1,1 1 1,0-1-1,-1 1 1,1 0-1,-1 0 1,0 1-1,0-1 1,0 1-1,-1 0 0,1-1 1,-1 1-1,0 0 1,0 0-1,0 1 1,-1-1-1,1 0 1,-1 1-1,0-1 0,0 0 1,-1 1-1,1-1 1,-1 1-1,0-1 1,0 1-1,-1 0 1,1-1-1,-1 0 1,0 1-1,0-1 0,-2 5 1,-14 33 71,-2-2-1,-45 74 1,30-57 66,-102 176 140,132-226-377,3-5 64,1-1 0,-1 1 0,0-1 0,0 1 0,1-1 0,-1 0 0,0 1 0,0-1-1,0 0 1,-1 0 0,1 0 0,0 1 0,0-1 0,0 0 0,-1-1 0,-1 2-1,2-2 48,1 0-1,0 1 0,0-1 0,0 0 1,-1 0-1,1 0 0,0-1 0,0 1 0,0 0 1,-1 0-1,1 0 0,0 0 0,0 0 1,0 0-1,-1 0 0,1 0 0,0 0 0,0 0 1,0 0-1,-1-1 0,1 1 0,0 0 1,0 0-1,0 0 0,0 0 0,0-1 0,-1 1 1,1 0-1,0 0 0,0 0 0,0 0 1,0-1-1,0 1 0,0 0 0,0 0 0,0 0 1,0-1-1,0 1 0,0 0 0,0 0 1,0 0-1,0-1 0,0-11-104,0 10 48,1-20-298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46.271"/>
    </inkml:context>
    <inkml:brush xml:id="br0">
      <inkml:brushProperty name="width" value="0.05" units="cm"/>
      <inkml:brushProperty name="height" value="0.05" units="cm"/>
    </inkml:brush>
  </inkml:definitions>
  <inkml:trace contextRef="#ctx0" brushRef="#br0">0 303 13243,'1'-13'647,"0"-1"0,1 1-1,0-1 1,1 1 0,0 0 0,7-17 0,-7 22-505,1-1 0,0 1 1,0 0-1,1 1 0,0-1 1,0 1-1,0 0 0,1 0 1,0 0-1,11-7 0,-16 12-124,1 1 1,0 0-1,-1 0 0,1 0 0,0 0 1,0 0-1,0 0 0,0 0 0,0 0 1,0 1-1,0-1 0,0 1 0,0 0 1,0 0-1,0-1 0,0 1 0,0 1 0,1-1 1,-1 0-1,2 1 0,-1 0-8,0 0 1,-1 0-1,1 1 0,0-1 0,-1 1 0,1 0 0,-1 0 0,0 0 1,0 0-1,0 0 0,0 0 0,3 4 0,2 4-7,-1 0 1,-1 1-1,0 0 0,0-1 0,-1 2 0,3 11 1,-1 2 26,-1 0 1,-1 1 0,-1 0-1,-1 0 1,-2 0 0,0 0-1,-2 0 1,-6 32 0,4-63 375,2-8-264,-1-48 377,-15-84 1,13 119-439,-1 0-1,-1 0 1,-2 1 0,0 0-1,-23-42 1,18 51-19,12 13-52,13 5-28,18 1-26,0-1-1,0-1 0,54-5 0,-13 0-1169,-66 4 1132,-3 0 66,0 1 1,0-1-1,1 0 1,-1 0-1,0 0 1,0 0-1,0 0 1,0-1-1,0 1 1,0 0-1,0 0 1,0-1 0,1 1-1,-1 0 1,0-1-1,0 1 1,-1-1-1,1 0 1,0 1-1,0-1 1,0 0-1,0 1 1,0-1-1,-1 0 1,1 0-1,0 0 1,-1 0 0,2-2-1,2-13-307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47.044"/>
    </inkml:context>
    <inkml:brush xml:id="br0">
      <inkml:brushProperty name="width" value="0.05" units="cm"/>
      <inkml:brushProperty name="height" value="0.05" units="cm"/>
    </inkml:brush>
  </inkml:definitions>
  <inkml:trace contextRef="#ctx0" brushRef="#br0">22 28 15283,'-9'3'2190,"9"-3"-2155,0 0 1,0-1-1,0 1 0,0 0 1,0 0-1,0 0 1,0 0-1,0-1 1,0 1-1,0 0 0,0 0 1,0 0-1,0-1 1,0 1-1,0 0 1,0 0-1,0 0 0,0-1 1,0 1-1,0 0 1,0 0-1,0 0 1,1-1-1,-1 1 0,0 0 1,0 0-1,0 0 1,0 0-1,0 0 1,1-1-1,-1 1 0,0 0 1,0 0-1,0 0 1,0 0-1,1 0 1,-1 0-1,0 0 0,0 0 1,0 0-1,1 0 1,-1 0-1,0-1 1,0 1-1,0 0 0,0 0 1,1 0-1,-1 0 1,0 1-1,10-6 222,1 1 0,-1 0-1,1 1 1,-1 1 0,1-1-1,0 2 1,20-2 0,80 6 19,-97-2-193,97 9 50,-110-10-133,-1-1 0,1 1 0,-1 1 0,1-1 0,-1 0 0,1 0 0,-1 0 0,1 0 1,-1 0-1,1 0 0,-1 0 0,1 1 0,-1-1 0,1 0 0,-1 1 0,1-1 0,-1 0 0,1 1 0,-1-1 0,0 0 0,1 1 0,-1-1 0,0 0 0,1 1 0,-1-1 1,0 1-1,0-1 0,1 1 0,-1 0 0,0 0 0,0 0 1,0 0 0,0 0-1,-1 1 1,1-1-1,0 0 1,-1 0 0,1 0-1,-1 0 1,1-1-1,-1 1 1,1 0 0,-1 0-1,-1 1 1,-32 31 14,29-29-17,-69 65 231,-114 140 1,167-181-565,-21 34 0,67-76-2448,-6 2 2087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47.446"/>
    </inkml:context>
    <inkml:brush xml:id="br0">
      <inkml:brushProperty name="width" value="0.05" units="cm"/>
      <inkml:brushProperty name="height" value="0.05" units="cm"/>
    </inkml:brush>
  </inkml:definitions>
  <inkml:trace contextRef="#ctx0" brushRef="#br0">399 0 13739,'-6'20'1264,"-4"0"-760,-3-2-192,-4 3 753,-1-1-385,-3 3-120,1-1-48,-7 2-96,-2 0-88,-4 2-104,0 3-24,-3-1-88,0 3-104,6-4-376,2 0-240,8-7 480,4-6-64,10-6-96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1.133"/>
    </inkml:context>
    <inkml:brush xml:id="br0">
      <inkml:brushProperty name="width" value="0.05" units="cm"/>
      <inkml:brushProperty name="height" value="0.05" units="cm"/>
    </inkml:brush>
  </inkml:definitions>
  <inkml:trace contextRef="#ctx0" brushRef="#br0">0 807 9658,'2'2'202,"4"10"2318,-4-19 4,4-20-1830,27-87 1418,41-155 221,-1-135-1261,-68 476-952,18 83 0,-10-102-185,3-1-1,28 65 1,-13-36-1118,-28-75 1039,-1 1-1,0-1 0,0 1 0,-1-1 0,0 1 1,0-1-1,0 1 0,-1 0 0,0-1 1,-1 12-1,-6-3-435</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1.650"/>
    </inkml:context>
    <inkml:brush xml:id="br0">
      <inkml:brushProperty name="width" value="0.05" units="cm"/>
      <inkml:brushProperty name="height" value="0.05" units="cm"/>
    </inkml:brush>
  </inkml:definitions>
  <inkml:trace contextRef="#ctx0" brushRef="#br0">0 677 13467,'5'0'186,"0"0"1,-1-1 0,1 1-1,-1-1 1,1 0 0,-1 0-1,1 0 1,-1-1-1,0 0 1,1 0 0,-1 0-1,0 0 1,0-1-1,4-3 1,6-2 309,121-70 2019,171-88-454,-119 87-1900,33-15-451,-165 66 17,97-64 0,-124 73 150,49-34-184,-67 47 155,0 0 0,0 1 0,1 1 0,-1 0 0,21-5 0,-29 8 34,1 1-1,-1 0 1,1 0 0,-1 0-1,1 0 1,-1 0-1,1 1 1,4 0-1,-6-1 71,-1 1-1,1-1 1,0 0-1,0 1 1,0-1-1,0 0 1,0 1-1,-1-1 1,1 1-1,0-1 1,0 1-1,-1 0 1,1-1-1,-1 1 1,1 0-1,0-1 1,-1 1-1,1 0 1,-1 0-1,1 0 1,-1-1-1,1 3 1,-4-2-408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2.792"/>
    </inkml:context>
    <inkml:brush xml:id="br0">
      <inkml:brushProperty name="width" value="0.05" units="cm"/>
      <inkml:brushProperty name="height" value="0.05" units="cm"/>
    </inkml:brush>
  </inkml:definitions>
  <inkml:trace contextRef="#ctx0" brushRef="#br0">196 13 15267,'-3'-2'101,"0"0"0,-1 1 0,1-1 1,-1 1-1,1 0 0,-1 0 0,0 0 0,1 0 0,-1 1 0,0-1 0,0 1 0,0 0 0,1 0 0,-1 0 0,0 1 1,0 0-1,1-1 0,-1 1 0,0 0 0,1 1 0,-1-1 0,1 1 0,0-1 0,-1 1 0,1 0 0,0 0 0,0 1 0,0-1 1,0 1-1,0-1 0,-2 5 0,-3 2-68,0 1 1,0 0 0,1 0-1,1 1 1,0 0-1,0 0 1,1 0-1,-5 17 1,5-10 11,1 1 0,1-1-1,-3 35 1,6-43-17,0 1 0,0 0 0,1 0 0,1 0 0,0-1 0,0 1 0,7 20 0,-8-29-18,0 0 0,0 0-1,0 0 1,0 0 0,0 0 0,1 0 0,-1 0 0,1 0 0,-1 0 0,1-1 0,0 1-1,-1-1 1,1 1 0,0-1 0,0 0 0,4 3 0,-4-4 9,0 0 0,-1 1-1,1-1 1,0 0 0,0 0 0,0 0 0,-1 0 0,1 0 0,0 0 0,0-1-1,0 1 1,-1 0 0,1-1 0,0 0 0,0 1 0,-1-1 0,3-1-1,2-2 63,1-1 0,-1 0 0,0 0 0,0-1 0,-1 0 0,1 0 0,-1 0 0,5-9 0,2-4 151,-1 0 0,-1 0 1,0-1-1,7-25 0,-14 34-108,1 0 1,-2 0-1,0 0 1,0 0-1,-1 0 1,0-1-1,-1 1 1,0-1-1,-3-20 1,2 30-114,1 1 1,0 0-1,0 0 1,-1-1-1,1 1 1,-1 0-1,1 0 1,-1 0 0,0 0-1,1 0 1,-1 0-1,0 0 1,0 0-1,1 0 1,-1 0-1,-1-1 1,1 2-10,0-1 0,1 1 0,-1 0 1,1 0-1,-1 0 0,0-1 0,1 1 1,-1 0-1,0 0 0,1 0 1,-1 0-1,0 0 0,1 0 0,-1 0 1,0 0-1,1 1 0,-1-1 0,0 0 1,1 0-1,-1 0 0,-1 1 0,0 1-28,0-1-1,-1 1 1,1 0-1,0 0 0,0 0 1,0 0-1,1 0 1,-1 0-1,0 0 1,1 1-1,-1-1 0,1 1 1,-1 2-1,-3 9-127,2-1-1,0 1 1,0 0 0,2 0-1,-1-1 1,2 1 0,0 18-1,4-22-73,5-8 54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3.219"/>
    </inkml:context>
    <inkml:brush xml:id="br0">
      <inkml:brushProperty name="width" value="0.05" units="cm"/>
      <inkml:brushProperty name="height" value="0.05" units="cm"/>
    </inkml:brush>
  </inkml:definitions>
  <inkml:trace contextRef="#ctx0" brushRef="#br0">1 0 15299,'0'40'1689,"0"0"-1153,1 3-248,1 2 1112,2-4-896,2-3-112,-1-8-120,2-10-120,-1-6-288,-1-4-136,-3-10-400,1-7-152,-3-7 616,0-5-168,-1-8-144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40.052"/>
    </inkml:context>
    <inkml:brush xml:id="br0">
      <inkml:brushProperty name="width" value="0.05" units="cm"/>
      <inkml:brushProperty name="height" value="0.05" units="cm"/>
    </inkml:brush>
  </inkml:definitions>
  <inkml:trace contextRef="#ctx0" brushRef="#br0">150 298 15019,'-6'0'137,"-1"1"-1,1 0 1,0 0-1,0 1 1,-1 0-1,1 0 1,0 0-1,0 1 1,1 0 0,-1 0-1,0 0 1,1 1-1,0 0 1,0 0-1,0 0 1,0 0-1,-4 7 1,4-6-110,1 1 0,0-1 0,0 1 1,0 0-1,1 0 0,0 0 0,0 0 0,0 1 1,1-1-1,0 1 0,0 0 0,1 0 0,0-1 0,0 1 1,1 13-1,0-19-18,0 1 1,0 0-1,0 0 0,0 0 1,0-1-1,1 1 1,-1 0-1,1 0 1,0-1-1,-1 1 0,1-1 1,0 1-1,0 0 1,0-1-1,0 1 0,0-1 1,0 0-1,0 1 1,1-1-1,-1 0 1,1 0-1,-1 0 0,3 2 1,-1-2 2,0 0 0,0-1 0,0 1-1,0-1 1,-1 0 0,1 1 0,0-1 0,0 0 0,0-1 0,0 1 0,0-1 0,0 1 0,3-2 0,7-3 18,0 0 0,-1 0 0,0-1 0,0-1 0,13-9 0,3-7 53,46-47 0,-21 18-181,-53 52 92,1-1 1,-1 0-1,1 0 0,-1 1 0,1-1 0,-1 1 1,1-1-1,0 0 0,-1 1 0,1-1 0,0 1 0,0-1 1,-1 1-1,1 0 0,0-1 0,0 1 0,0 0 1,-1 0-1,1-1 0,0 1 0,0 0 0,0 0 0,0 0 1,-1 0-1,3 0 0,-3 1 1,1 0 0,-1 0 0,1 1 0,-1-1 1,0 0-1,1 0 0,-1 0 0,0 0 0,0 1 0,0-1 0,0 0 0,0 0 0,0 2 0,3 19 69,-3-20-46,1-1-1,0 1 0,0 0 1,0 0-1,0-1 0,0 1 1,0-1-1,0 1 0,1-1 1,-1 1-1,0-1 0,1 0 1,0 0-1,-1 0 0,1 1 1,-1-2-1,4 3 0,-1-2 16,0 0-1,0 0 0,0 0 0,0 0 0,1 0 0,-1-1 1,7 0-1,6-1 15,-1-1 1,0 0-1,19-6 0,-33 7-51,129-43-1063,-79 25-14,-49 18 988,-2 0 32,0 0-1,0 1 0,0-1 0,0 1 0,0-1 1,1 1-1,-1 0 0,0-1 0,0 1 0,0 0 1,0 0-1,0 0 0,0-1 0,0 1 0,1 1 1,-1-1-1,0 0 0,0 0 0,0 0 0,0 0 1,0 1-1,0-1 0,0 1 0,0-1 0,0 1 1,0-1-1,0 1 0,2 0 0,-2 1 52,0-1 1,0 0-1,0 0 0,0 0 0,0 0 0,0 0 0,1 0 0,-1-1 1,0 1-1,1 0 0,-1-1 0,1 1 0,-1-1 0,0 1 0,1-1 0,-1 0 1,1 1-1,0-1 0,-1 0 0,1 0 0,-1 0 0,1 0 0,-1 0 1,1-1-1,2 0 0,41-12-319,-45 13 323,35-14-209,0-2 0,-2-2 0,0-1 0,-1-1 0,-1-1 0,-1-2 0,-1-2 0,47-50 0,-68 67 270,-6 6-7,0 0-1,1-1 1,-1 1-1,0 0 1,0-1-1,0 1 1,0-1-1,-1 0 1,1 0-1,-1 0 1,1 0-1,-1 0 1,0 0-1,0 0 1,0-3-1,-1 5-21,0 1-1,0-1 1,0 1 0,0-1-1,0 1 1,0-1 0,0 1-1,0-1 1,-1 1 0,1-1-1,0 1 1,0-1-1,0 1 1,-1 0 0,1-1-1,0 1 1,-1-1 0,1 1-1,0 0 1,-1-1 0,1 1-1,0 0 1,-1-1 0,1 1-1,-1 0 1,1 0-1,-1-1 1,1 1 0,0 0-1,-2 0 1,-18 0 512,-20 14 362,4 6 57,1 2-1,1 2 1,-37 32 0,63-49-714,-1 0 0,1 1-1,1 0 1,-9 12 0,15-19-227,1-1 1,0 1 0,-1-1 0,1 0-1,0 1 1,-1-1 0,1 1 0,0 0-1,-1-1 1,1 1 0,0-1 0,0 1-1,0-1 1,0 1 0,0-1-1,0 1 1,0 0 0,0-1 0,0 1-1,0-1 1,0 1 0,0 0 0,0-1-1,0 1 1,0-1 0,1 1-1,-1-1 1,0 1 0,1 0-12,0 0 0,0-1-1,0 1 1,-1-1 0,1 1 0,0-1-1,0 0 1,0 1 0,0-1 0,0 0 0,0 0-1,0 1 1,0-1 0,0 0 0,1 0 0,40-4-295,-39 3 271,78-16-692,-43 8 133,0 2-1,55-3 0,-89 10 568,-1 0-1,0 0 1,1 0 0,-1 1-1,1-1 1,-1 1 0,0 0-1,1 0 1,-1 0-1,0 0 1,0 1 0,0 0-1,5 2 1,-7-3 61,1 1-1,-1-1 0,0 0 1,0 1-1,0-1 1,0 1-1,0-1 1,0 1-1,0-1 1,0 1-1,-1 0 0,1-1 1,-1 1-1,1 0 1,-1 0-1,1-1 1,-1 1-1,0 0 1,0 0-1,0 0 0,0-1 1,0 1-1,-1 0 1,1 0-1,0 0 1,-1-1-1,0 3 1,-1-1 19,1-1 1,0 1-1,-1-1 1,1 0-1,-1 1 1,0-1-1,0 0 1,0 0 0,0 0-1,0 0 1,0-1-1,-1 1 1,1-1-1,-1 1 1,-4 1 0,-45 16 288,43-16-337,-18 5-419,-1-2 0,-56 6 0,53-11 118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3.601"/>
    </inkml:context>
    <inkml:brush xml:id="br0">
      <inkml:brushProperty name="width" value="0.05" units="cm"/>
      <inkml:brushProperty name="height" value="0.05" units="cm"/>
    </inkml:brush>
  </inkml:definitions>
  <inkml:trace contextRef="#ctx0" brushRef="#br0">68 89 17076,'-3'21'640,"1"-1"0,1 1 0,1 28 0,0-23-490,-1 2-113,0-21-32,0 0 0,0-1 1,1 1-1,0 0 0,1 0 1,0-1-1,0 1 1,3 11-1,-4-17-4,1-1 1,-1 1 0,1-1-1,-1 1 1,1-1-1,-1 1 1,1-1 0,-1 1-1,1-1 1,-1 0-1,1 1 1,0-1 0,-1 0-1,1 0 1,0 1-1,-1-1 1,1 0 0,0 0-1,-1 0 1,1 0-1,0 0 1,-1 0-1,1 0 1,0 0 0,0 0-1,-1 0 1,1 0-1,0 0 1,-1-1 0,1 1-1,0-1 1,25-10 36,-18 7-22,0 0-11,-1 1 0,1 1-1,1 0 1,-1 0 0,0 0 0,0 1-1,1 0 1,-1 1 0,1 0 0,-1 0-1,1 0 1,-1 1 0,10 3 0,-13-3-2,-1 1 0,0-1 0,0 1 1,0 0-1,0 0 0,0 0 0,0 1 1,-1-1-1,1 1 0,-1 0 1,0 0-1,1 0 0,-1 1 0,-1-1 1,1 1-1,-1-1 0,1 1 0,-1 0 1,0 0-1,0 0 0,-1 0 1,1 1-1,-1-1 0,0 0 0,0 1 1,1 6-1,-2-5 36,0 0 0,0 0 0,0 0 0,-1 0 0,1 0 0,-1 0 0,-1 0 0,1-1 0,-1 1-1,0 0 1,-1-1 0,1 1 0,-1-1 0,0 0 0,0 0 0,-1 0 0,0 0 0,0 0 0,0-1 0,0 0 0,0 0 0,-9 6 0,9-7-86,0 0 0,-1 0 1,1-1-1,-1 0 0,0 0 1,0 0-1,1 0 0,-1-1 1,0 0-1,0 0 0,0 0 1,-1 0-1,1-1 1,0 0-1,0 0 0,0-1 1,0 1-1,0-1 0,0 0 1,0 0-1,0-1 0,0 0 1,0 1-1,0-2 0,1 1 1,-8-5-1,3 0-50,1 0-1,0 0 1,1 0-1,0-1 1,0 0 0,-10-16-1,-9-23-375</inkml:trace>
  <inkml:trace contextRef="#ctx0" brushRef="#br0" timeOffset="1">1 102 14643,'10'-7'1512,"3"3"-807,1 1-241,9 0 728,3 0-216,7-3-272,5 2-120,3-3-167,-3-3-153,0 3-464,-5-1-273,-6 1-311,-4 0 632,-10-4-144,-9-4-104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4.593"/>
    </inkml:context>
    <inkml:brush xml:id="br0">
      <inkml:brushProperty name="width" value="0.05" units="cm"/>
      <inkml:brushProperty name="height" value="0.05" units="cm"/>
    </inkml:brush>
  </inkml:definitions>
  <inkml:trace contextRef="#ctx0" brushRef="#br0">56 9 14819,'0'-1'57,"0"1"-1,0 0 1,0-1-1,0 1 0,0 0 1,0-1-1,0 1 1,-1-1-1,1 1 1,0 0-1,0-1 1,0 1-1,-1 0 1,1-1-1,0 1 1,0 0-1,-1 0 1,1-1-1,0 1 0,-1 0 1,1 0-1,0-1 1,-1 1-1,1 0 1,0 0-1,-1 0 1,1 0-1,0 0 1,-1-1-1,1 1 1,-1 0-1,-7 10 879,-3 26-175,11-33-634,-11 55 352,3 1 1,2 1 0,3-1 0,8 100-1,-2-113-294,2-1 0,13 54-1,-14-82-182,1 0 0,0 0 0,2-1 0,0 0 0,0 0 0,2-1 0,0 0-1,20 25 1,-26-36-107,0 0-1,1-1 1,0 0 0,0 0-1,0 0 1,0 0-1,0 0 1,1-1-1,4 2 1,-7-3 69,-1-1 0,0 1 0,1-1 0,-1 0 1,1 1-1,-1-1 0,1 0 0,-1 0 0,0 0 0,1 0 0,-1 0 0,1 0 1,-1-1-1,1 1 0,-1 0 0,0-1 0,1 1 0,-1-1 0,0 1 1,1-1-1,-1 0 0,0 1 0,0-1 0,0 0 0,0 0 0,0 0 0,0 0 1,0 0-1,0 0 0,0 0 0,0-1 0,0 1 0,0 0 0,-1 0 0,1-1 1,0 0-1,6-20-466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6.539"/>
    </inkml:context>
    <inkml:brush xml:id="br0">
      <inkml:brushProperty name="width" value="0.05" units="cm"/>
      <inkml:brushProperty name="height" value="0.05" units="cm"/>
    </inkml:brush>
  </inkml:definitions>
  <inkml:trace contextRef="#ctx0" brushRef="#br0">131 22 14683,'0'-1'129,"-1"0"-1,1 0 0,0 0 1,-1 0-1,1 0 1,-1 0-1,1 0 1,-1 0-1,0 0 0,1 0 1,-1 0-1,0 0 1,0 0-1,1 0 0,-1 0 1,0 1-1,0-1 1,0 0-1,0 1 1,0-1-1,0 1 0,0-1 1,0 1-1,0-1 1,-2 1-1,1 0-32,1 0 0,-1 1 0,1-1 0,0 1 0,-1-1 0,1 1 0,0-1 0,-1 1 0,1 0-1,0 0 1,0 0 0,0 0 0,0 0 0,0 0 0,0 0 0,-2 2 0,-4 7 45,0 0 0,1 1 0,-7 16 0,13-27-142,-11 24 30,2 0 0,0 1 0,-7 40 0,13-50-27,1 0 1,0 1-1,1-1 1,1 1 0,0-1-1,2 1 1,3 18-1,-4-29 0,0 0-1,1 0 0,-1 0 1,1-1-1,1 1 0,-1 0 1,0-1-1,1 0 1,0 0-1,0 0 0,0 0 1,5 4-1,-7-7 1,1 1 1,0-1-1,0 0 1,0 1 0,0-1-1,0 0 1,0-1-1,0 1 1,0 0-1,0 0 1,0-1-1,0 1 1,0-1-1,1 0 1,-1 0-1,0 0 1,0 0-1,1 0 1,-1 0-1,0 0 1,0-1-1,0 1 1,0-1-1,0 0 1,1 1-1,-1-1 1,0 0-1,3-3 1,2 0 36,-1-1 0,0 0 0,0-1 0,0 0-1,-1 0 1,0 0 0,0 0 0,0-1 0,-1 0 0,0 0 0,6-14 0,-2 2 122,-2-1 0,0 1 0,5-33 0,-8 35-35,-2 0 0,0 1-1,-1-1 1,-1-17 0,0 28-90,0 0-1,1-1 1,-2 1 0,1 0-1,-1 0 1,0 0 0,0 0-1,-1 1 1,0-1 0,0 1-1,0-1 1,0 1 0,-1 0 0,-4-5-1,7 9-55,-1 0 1,1 0-1,0 0 0,0 0 0,0 0 1,-1 0-1,1 0 0,0 1 0,-1-1 0,1 0 1,-1 1-1,1-1 0,-1 1 0,1 0 1,-1-1-1,1 1 0,-1 0 0,0 0 0,1 0 1,-1 0-1,1 0 0,-1 0 0,1 1 1,-1-1-1,1 0 0,-1 1 0,1-1 1,-1 1-1,1 0 0,-1-1 0,1 1 0,0 0 1,0 0-1,-1 0 0,1 0 0,0 0 1,0 0-1,0 0 0,-1 2 0,-5 5-367,1 0-1,0 1 1,1-1 0,-8 18-1,7-14-103,-1-1 23,-2-7-47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8.078"/>
    </inkml:context>
    <inkml:brush xml:id="br0">
      <inkml:brushProperty name="width" value="0.05" units="cm"/>
      <inkml:brushProperty name="height" value="0.05" units="cm"/>
    </inkml:brush>
  </inkml:definitions>
  <inkml:trace contextRef="#ctx0" brushRef="#br0">10 1 15627,'-1'0'127,"0"1"0,0 0 0,1-1 0,-1 1 0,0 0 0,1 0 0,-1-1 1,0 1-1,1 0 0,0 0 0,-1 0 0,1 0 0,-1 0 0,1 0 0,0 0 0,0 0 0,-1 0 0,1 0 0,0 0 0,0 0 0,0 1 0,2 27 871,-1-23-610,7 62-306,35 131 0,-43-199-103,0 0 0,0 0-1,0 0 1,0 0 0,0 0 0,0 0-1,0 0 1,0 0 0,1 0-1,-1 0 1,0 0 0,0 0-1,0 0 1,0 0 0,0 0 0,0 0-1,0 0 1,0 0 0,0 0-1,0 0 1,0 0 0,0 0 0,0 0-1,0 0 1,1 0 0,-1 0-1,0 0 1,0 0 0,0 1 0,0-1-1,0 0 1,0 0 0,0 0-1,0 0 1,0 0 0,0 0-1,0 0 1,0 0 0,0 0 0,0 0-1,0 0 1,0 0 0,1-6-155,-1-7-181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8.494"/>
    </inkml:context>
    <inkml:brush xml:id="br0">
      <inkml:brushProperty name="width" value="0.05" units="cm"/>
      <inkml:brushProperty name="height" value="0.05" units="cm"/>
    </inkml:brush>
  </inkml:definitions>
  <inkml:trace contextRef="#ctx0" brushRef="#br0">5 10 15915,'-1'-9'2018,"0"20"-1137,-2 23-352,4 16-460,1 0-1,2 0 1,3-1 0,14 54 0,-19-96-66,0 0 1,0 0-1,1 0 1,0-1-1,0 1 1,7 8-1,-9-13 2,0-1 0,-1 0 1,1 0-1,0 0 0,0 0 0,0 0 0,1-1 0,-1 1 0,0 0 0,0 0 0,0-1 0,1 1 0,-1-1 0,0 1 0,1-1 0,-1 1 0,0-1 0,1 0 1,-1 0-1,0 0 0,1 1 0,-1-1 0,1-1 0,-1 1 0,0 0 0,1 0 0,-1 0 0,0-1 0,1 1 0,-1-1 0,0 1 0,1-1 0,-1 1 0,0-1 1,0 0-1,0 0 0,0 0 0,1 1 0,-1-1 0,1-2 0,3-2 60,1-1 0,-1 0-1,-1 0 1,1 0 0,-1 0 0,0-1 0,0 0 0,-1 0-1,0 0 1,0 0 0,-1 0 0,0-1 0,0 1 0,-1-1 0,0 1-1,0-1 1,0 0 0,-1 1 0,0-1 0,-3-12 0,3 18-47,0 1 1,-1-1-1,1 0 1,-1 0 0,1 1-1,-1-1 1,0 0-1,0 1 1,1-1 0,-1 1-1,-1-1 1,1 1-1,0-1 1,0 1 0,0 0-1,-1-1 1,1 1 0,0 0-1,-1 0 1,1 0-1,-1 0 1,0 0 0,1 1-1,-1-1 1,0 0-1,1 1 1,-1-1 0,0 1-1,0 0 1,1-1-1,-1 1 1,0 0 0,0 0-1,0 0 1,1 0 0,-1 1-1,0-1 1,0 0-1,0 1 1,1-1 0,-3 2-1,-1 0-22,1 0-1,0 0 0,0 0 1,0 0-1,0 1 1,0 0-1,1 0 0,-1 0 1,1 0-1,-1 0 1,1 1-1,0-1 0,1 1 1,-1 0-1,-2 6 1,3-7-206,0 1 0,1-1 0,-1 1 1,1-1-1,0 1 0,1 0 1,-1-1-1,0 1 0,1 0 0,0 0 1,0-1-1,0 1 0,1 0 0,0 6 1,-1-10 192,0 0 1,0 0 0,0 0-1,0 0 1,0 0-1,1 1 1,-1-1 0,0 0-1,0 0 1,0 0 0,0 0-1,0 0 1,0 0-1,0 1 1,0-1 0,1 0-1,-1 0 1,0 0 0,0 0-1,0 0 1,0 0-1,0 0 1,1 0 0,-1 0-1,0 0 1,0 0-1,0 0 1,0 0 0,0 0-1,1 0 1,-1 0 0,0 0-1,0 0 1,0 0-1,0 0 1,1 0 0,-1 0-1,0 0 1,0 0 0,0 0-1,0 0 1,0 0-1,1 0 1,-1 0 0,0 0-1,0-1 1,0 1 0,6-7-400,-5 6 357,9-13-727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8.927"/>
    </inkml:context>
    <inkml:brush xml:id="br0">
      <inkml:brushProperty name="width" value="0.05" units="cm"/>
      <inkml:brushProperty name="height" value="0.05" units="cm"/>
    </inkml:brush>
  </inkml:definitions>
  <inkml:trace contextRef="#ctx0" brushRef="#br0">0 1 16003,'4'5'344,"-1"0"0,0 0 1,0 0-1,-1 1 0,0-1 0,0 1 0,0 0 0,2 10 0,3 10 170,0-6-367,18 52 56,3-1 0,42 76 0,-63-138-357,-3-9-425,-4-1 506,0 0 1,0-1 0,0 1-1,0 0 1,-1 0-1,1 0 1,0 0 0,0 0-1,-1 0 1,1 0 0,-1-1-1,1 1 1,-1 0-1,1 0 1,-2 0 0,-38-47-639,11 15 211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9.347"/>
    </inkml:context>
    <inkml:brush xml:id="br0">
      <inkml:brushProperty name="width" value="0.05" units="cm"/>
      <inkml:brushProperty name="height" value="0.05" units="cm"/>
    </inkml:brush>
  </inkml:definitions>
  <inkml:trace contextRef="#ctx0" brushRef="#br0">0 97 12363,'0'4'1800,"0"0"-1000,9-1-208,4 0 1921,8-3-1577,5-3-128,8-3-216,4-1-112,2-4-119,0-2-145,-3-3-625,-4 0-303,-6 2 600,-5 2-112,-19 0-136</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59.752"/>
    </inkml:context>
    <inkml:brush xml:id="br0">
      <inkml:brushProperty name="width" value="0.05" units="cm"/>
      <inkml:brushProperty name="height" value="0.05" units="cm"/>
    </inkml:brush>
  </inkml:definitions>
  <inkml:trace contextRef="#ctx0" brushRef="#br0">70 7 14227,'-1'-1'107,"0"0"0,1 1 0,-1-1 0,0 1 0,1-1 0,-1 1 0,0-1-1,0 1 1,0 0 0,1-1 0,-1 1 0,0 0 0,0 0 0,0 0 0,0-1 0,0 1 0,1 0 0,-1 0 0,0 0 0,0 0-1,0 1 1,0-1 0,0 0 0,0 0 0,1 0 0,-1 1 0,0-1 0,-1 1 0,0 0 91,0 1 0,0-1-1,1 1 1,-1 0 0,0-1 0,1 1 0,-1 0 0,1 0 0,-1 0 0,0 3 0,-2 3-9,0 0 0,1 0 0,0 1 0,0-1 0,-1 11 0,2-5-187,1 0 0,0 0 0,1 0 0,0 0 0,1 1 0,1-1 0,0 0 0,1 0 1,1-1-1,0 1 0,0 0 0,13 23 0,-16-35-3,0 0 1,0 0-1,0-1 0,0 1 1,1-1-1,-1 1 1,0-1-1,1 0 0,-1 1 1,1-1-1,-1 0 1,1 0-1,-1 0 0,1 0 1,3 1-1,-3-2 6,-1 1 0,0-1-1,0 0 1,0 0 0,0 0-1,0 0 1,1-1 0,-1 1-1,0 0 1,0 0 0,0-1-1,0 1 1,0-1 0,0 1-1,0-1 1,0 1 0,0-1 0,0 0-1,0 1 1,1-2 0,1-2 28,0 1 1,1-1-1,-1 0 1,-1-1-1,1 1 1,-1 0-1,0-1 1,0 0-1,0 1 1,2-10-1,-1-1 124,0 0-1,-1 0 0,-1 0 1,-1-28-1,-1 33-70,0 1-1,0 0 1,-1 0-1,0-1 1,0 1 0,-1 1-1,-1-1 1,1 0-1,-6-8 1,8 15-78,1 1 0,-1 0 0,1 1 1,-1-1-1,0 0 0,1 0 0,-1 0 0,0 0 0,0 0 1,0 1-1,0-1 0,1 0 0,-1 1 0,0-1 0,0 1 1,0-1-1,-1 1 0,1-1 0,-2 0 0,3 1-16,-1 1-1,0-1 0,0 0 1,1 0-1,-1 0 1,0 1-1,1-1 0,-1 0 1,0 1-1,1-1 1,-1 1-1,0-1 0,1 1 1,-1-1-1,1 1 1,-1-1-1,1 1 0,-1 0 1,1-1-1,-1 1 1,1 0-1,-3 5-164,0-1 0,1 1 0,0 0 0,1-1 0,-3 11 0,2 0-238,0-1 1,1 1-1,1 29 1,5-17-137</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00.155"/>
    </inkml:context>
    <inkml:brush xml:id="br0">
      <inkml:brushProperty name="width" value="0.05" units="cm"/>
      <inkml:brushProperty name="height" value="0.05" units="cm"/>
    </inkml:brush>
  </inkml:definitions>
  <inkml:trace contextRef="#ctx0" brushRef="#br0">0 0 15051,'6'26'1569,"1"7"-1153,2 7-200,-1 0 1240,2 2-1144,2-5-208,-4-8-400,2-5-168,-2-15-232,-4-8-176,-4-15 568,0-8-177,-4-9-159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00.543"/>
    </inkml:context>
    <inkml:brush xml:id="br0">
      <inkml:brushProperty name="width" value="0.05" units="cm"/>
      <inkml:brushProperty name="height" value="0.05" units="cm"/>
    </inkml:brush>
  </inkml:definitions>
  <inkml:trace contextRef="#ctx0" brushRef="#br0">61 1 14563,'-3'0'191,"1"1"1,0-1-1,0 1 0,0-1 1,0 1-1,0 0 0,0 0 0,1 0 1,-1 0-1,0 1 0,0-1 1,1 0-1,-1 1 0,1-1 0,-1 1 1,1-1-1,-1 1 0,1 0 1,0-1-1,0 1 0,0 0 0,0 0 1,0 0-1,0 3 0,-3 3 32,1 2 0,0-1 0,1 0 0,-2 10 0,2-11-189,1 0 0,0 0 0,1 0 0,-1 0 0,2 0 0,-1 0 0,1 0 0,0 0 0,4 13 0,-5-21-33,0 0 0,0 1 0,0-1 0,0 0-1,1 0 1,-1 1 0,0-1 0,0 0-1,0 0 1,0 1 0,1-1 0,-1 0 0,0 0-1,0 0 1,0 1 0,1-1 0,-1 0-1,0 0 1,0 0 0,1 0 0,-1 0 0,0 1-1,1-1 1,-1 0 0,0 0 0,0 0-1,1 0 1,-1 0 0,0 0 0,1 0 0,-1 0-1,0 0 1,0 0 0,1 0 0,-1 0-1,0 0 1,1 0 0,-1 0 0,0-1 0,0 1-1,1 0 1,-1 0 0,0 0 0,0 0-1,1 0 1,-1-1 0,0 1 0,0 0 0,1-1-1,8-10 19,-8 10-19,16-30 27,-11 20-21,0 1 1,0-1-1,1 1 1,1 0-1,-1 1 1,2 0-1,9-9 0,-17 17-8,0 1 0,-1-1 0,1 1 0,0-1 0,0 1 0,0-1 0,0 1 0,0-1 0,0 1 0,1 0 0,-1 0 0,0 0 0,0-1 0,0 1 0,0 0 0,0 0 0,0 0-1,0 1 1,0-1 0,0 0 0,0 0 0,2 1 0,-1 0-2,0 0 0,0 0 0,0 1 0,0-1 0,-1 1 0,1-1 0,0 1 0,-1-1 0,1 1 0,1 2 0,3 6-16,-1-1 0,0 1 1,6 15-1,-10-22 14,56 144-46,-46-128 68,-4-17-2,-2-12-4,-4 10-6,0 1-1,-1-1 0,1 1 0,0-1 0,-1 1 0,1-1 0,0 1 1,-1-1-1,1 1 0,-1-1 0,1 1 0,-1 0 0,1-1 0,-1 1 1,1 0-1,-1 0 0,14 31 41,-6-15 59,-1 1-1,10 36 1,-17-53-67,0-1 0,0 1 1,0 0-1,0 0 0,0-1 1,0 1-1,0 0 0,0 0 1,0-1-1,0 1 0,0 0 0,0 0 1,-1-1-1,1 1 0,0 0 1,0-1-1,-1 1 0,1 0 1,-1-1-1,1 1 0,0 0 1,-1-1-1,1 1 0,-2 0 0,1 0 19,-1 0 0,1 0-1,-1-1 1,1 1 0,-1-1-1,1 1 1,-1-1-1,1 1 1,-1-1 0,0 0-1,-1 0 1,-6 0 157,-1 0-1,1-1 1,-12-3-1,17 3-117,-48-11 326,38 8-754,0 0 0,0 1 0,0 0 0,-1 2 0,-15-1 0,29 2 252,0 0 1,0 0-1,1 0 0,-1 0 1,0 0-1,0 0 1,0 1-1,1-1 1,-1 0-1,0 1 0,1-1 1,-1 0-1,0 1 1,1-1-1,-1 1 1,0-1-1,1 1 0,-1-1 1,1 1-1,-1-1 1,1 1-1,-1-1 1,1 1-1,0 0 0,-1-1 1,1 1-1,-1 0 1,1 0-1,0-1 1,0 1-1,0 0 0,-1 0 1,1-1-1,0 1 1,0 1-1,-1 5-570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40.531"/>
    </inkml:context>
    <inkml:brush xml:id="br0">
      <inkml:brushProperty name="width" value="0.05" units="cm"/>
      <inkml:brushProperty name="height" value="0.05" units="cm"/>
    </inkml:brush>
  </inkml:definitions>
  <inkml:trace contextRef="#ctx0" brushRef="#br0">66 1233 12187,'-58'4'2228,"51"-5"-1081,16-3-455,22-4-58,284-54 1030,-20 5-1427,321-87-203,641-239 0,-188-13-488,-661 242-200,-329 126 445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00.948"/>
    </inkml:context>
    <inkml:brush xml:id="br0">
      <inkml:brushProperty name="width" value="0.05" units="cm"/>
      <inkml:brushProperty name="height" value="0.05" units="cm"/>
    </inkml:brush>
  </inkml:definitions>
  <inkml:trace contextRef="#ctx0" brushRef="#br0">0 0 18156,'18'15'1530,"0"-2"-1179,-2 0 0,0 2 0,0 0 0,17 23 0,-16-12-324,0 0 1,-2 1 0,-2 1-1,0 0 1,-2 1 0,-1 1 0,-1-1-1,6 40 1,-6-14-19,-3 1 0,-2 0 0,-6 93 0,1-140 103,1-2-93,0 0 1,-1 0-1,0 0 1,0 1-1,-1-1 1,-2 7-1,3-13-17,0 0 0,1 0-1,-1 0 1,0 0 0,0 0-1,0-1 1,1 1 0,-1 0 0,0 0-1,-1 0 1,1-1 0,-1 1 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05.923"/>
    </inkml:context>
    <inkml:brush xml:id="br0">
      <inkml:brushProperty name="width" value="0.05" units="cm"/>
      <inkml:brushProperty name="height" value="0.05" units="cm"/>
    </inkml:brush>
  </inkml:definitions>
  <inkml:trace contextRef="#ctx0" brushRef="#br0">8 273 16291,'-8'2'3497,"23"-12"-2519,30-14-482,83-58 0,-71 44-413,-26 19-133,-19 12-148,-1 0 0,1-1 1,-1 0-1,0 0 0,-1-1 1,11-13-1,-11 4-51,-12 3-105</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06.438"/>
    </inkml:context>
    <inkml:brush xml:id="br0">
      <inkml:brushProperty name="width" value="0.05" units="cm"/>
      <inkml:brushProperty name="height" value="0.05" units="cm"/>
    </inkml:brush>
  </inkml:definitions>
  <inkml:trace contextRef="#ctx0" brushRef="#br0">0 722 13843,'5'11'1793,"0"-13"-812,3-23 6,-2 6 100,51-131 644,42-122-1044,-83 220-645,-5 22 5,-1-1 0,-2 0 0,-2-1 0,6-57 0,-11 111-3,1-1-1,1 1 1,1-1 0,12 39-1,39 84 14,-46-123-48,129 355-421,-122-333 345,-4-21-55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16.364"/>
    </inkml:context>
    <inkml:brush xml:id="br0">
      <inkml:brushProperty name="width" value="0.05" units="cm"/>
      <inkml:brushProperty name="height" value="0.05" units="cm"/>
    </inkml:brush>
  </inkml:definitions>
  <inkml:trace contextRef="#ctx0" brushRef="#br0">1 178 15123,'4'6'1465,"6"-3"-1081,9-3-80,2-9 808,13-7-544,5-4-120,7-4-120,3-2-40,1-1-88,-1 2-64,-6 7-256,-5 4-216,-8 8-352,-5 4-128,-12 5-368,-5 6 808,-8 4-201,-3 4-191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16.736"/>
    </inkml:context>
    <inkml:brush xml:id="br0">
      <inkml:brushProperty name="width" value="0.05" units="cm"/>
      <inkml:brushProperty name="height" value="0.05" units="cm"/>
    </inkml:brush>
  </inkml:definitions>
  <inkml:trace contextRef="#ctx0" brushRef="#br0">1 193 15643,'10'14'1729,"4"-4"-1121,11-10-128,3-3 720,10-8-320,-3-5-87,10-4-177,-1-1-64,2-5-328,-4 0-200,-6 0-672,-6 0-280,-9 9 751,-5 4-191,-10 2-128</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18.763"/>
    </inkml:context>
    <inkml:brush xml:id="br0">
      <inkml:brushProperty name="width" value="0.05" units="cm"/>
      <inkml:brushProperty name="height" value="0.05" units="cm"/>
    </inkml:brush>
  </inkml:definitions>
  <inkml:trace contextRef="#ctx0" brushRef="#br0">33 166 16788,'-2'-2'118,"-1"0"1,1 1-1,0-1 1,-1 0 0,1 0-1,0-1 1,1 1 0,-1 0-1,0 0 1,0-1-1,1 1 1,0-1 0,-1 0-1,1 1 1,0-1 0,0 0-1,1 0 1,-1 0 0,0 0-1,1 1 1,0-1-1,0 0 1,0 0 0,0 0-1,0 0 1,0 0 0,1 0-1,0 0 1,-1 1-1,1-1 1,0 0 0,0 0-1,0 1 1,1-1 0,2-4-1,-1 2-39,0 0 0,1 0 0,0 0 0,0 1 0,0-1 0,0 1-1,1 0 1,-1 0 0,1 1 0,0-1 0,0 1 0,1 0 0,-1 0 0,1 1 0,-1 0 0,11-3-1,-10 4-75,-1 0-1,1 1 0,-1-1 0,1 1 1,-1 1-1,1-1 0,-1 1 0,1 0 1,-1 0-1,0 1 0,1-1 0,-1 1 0,0 1 1,0-1-1,0 1 0,0-1 0,-1 1 1,1 1-1,-1-1 0,0 1 0,0-1 1,0 1-1,0 0 0,0 1 0,-1-1 1,5 8-1,-5-6-16,0 1 0,0-1 0,0 0 0,-1 1 0,0 0 0,0-1 0,0 1 0,-1 0 0,0 0 1,0 0-1,-1 0 0,0 0 0,-1 0 0,1 0 0,-1 0 0,0 0 0,-1 0 0,0 0 0,0-1 0,-5 12 0,5-12 8,-1-1-1,0 1 0,-1-1 0,1 0 0,-1 0 0,0 0 1,0-1-1,0 1 0,-1-1 0,1 0 0,-1 0 0,0 0 1,0-1-1,-1 0 0,-7 4 0,29 1-165,28 10-236,0 2-1,-1 1 1,62 44-1,-98-61 351,-1 1-1,0-1 0,-1 2 0,1-1 0,8 11 1,-12-14 59,-1 0 0,0 0 0,0 0 0,0 0 1,0 1-1,0-1 0,0 0 0,0 0 0,-1 0 1,1 1-1,-1-1 0,0 0 0,1 1 0,-1-1 1,0 0-1,-1 1 0,1-1 0,0 0 0,-1 1 1,1-1-1,-1 0 0,1 0 0,-3 3 0,-1 3 70,-1 0-1,0-1 0,0 0 0,-1 0 1,0 0-1,0-1 0,-14 11 0,-55 34 555,55-37-435,-1-2 0,-1-1-1,0 0 1,0-2 0,-1 0-1,0-2 1,-45 9 0,64-15-196,1-1 1,-1 0-1,0 0 1,0 0-1,0 0 1,1-1-1,-1 1 0,0-1 1,1 0-1,-1 0 1,-4-2-1,7 2-41,-1 0-1,1 0 1,0 0-1,-1 0 1,1 0-1,0 0 1,0 0-1,0-1 1,0 1-1,0 0 1,1-1-1,-1 1 1,0-1 0,1 1-1,-1-1 1,0 1-1,1-1 1,0 1-1,-1-1 1,1 1-1,0-1 1,0 0-1,0 1 1,0-1-1,0 1 1,0-1-1,1 0 1,-1 1-1,1-3 1,3-9 156,0 0 0,1 1 1,0 0-1,8-14 0,-7 15-167,14-29-167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19.205"/>
    </inkml:context>
    <inkml:brush xml:id="br0">
      <inkml:brushProperty name="width" value="0.05" units="cm"/>
      <inkml:brushProperty name="height" value="0.05" units="cm"/>
    </inkml:brush>
  </inkml:definitions>
  <inkml:trace contextRef="#ctx0" brushRef="#br0">1 195 15371,'3'-13'674,"-1"4"-433,0 0-1,0 1 1,1-1 0,0 1-1,1-1 1,0 1 0,0 0 0,1 0-1,0 1 1,0 0 0,10-10-1,-6 9-78,0 0 0,1 1 0,0 0 0,0 0 0,1 1-1,0 1 1,0 0 0,0 1 0,1 0 0,-1 0 0,1 1 0,0 1-1,20-2 1,-30 3-154,0 1 1,0 0-1,0 0 0,0 0 0,0 0 1,1 0-1,-1 1 0,0-1 0,0 1 0,0-1 1,0 1-1,0 0 0,0 0 0,0-1 0,-1 1 1,1 1-1,0-1 0,0 0 0,-1 0 1,1 1-1,-1-1 0,1 1 0,-1-1 0,1 1 1,-1 0-1,0-1 0,0 1 0,0 0 1,0 0-1,0 0 0,0 0 0,-1 0 0,1 0 1,0 0-1,-1 0 0,0 0 0,0 0 1,1 0-1,-1 0 0,-1 3 0,1 5 30,-1-1 0,-1 1 0,0-1 0,0 0 0,0 1 1,-2-1-1,-5 14 0,-36 53 286,19-32-75,50-52-202,-14 4-88,-1 1 0,1 1 1,0 0-1,-1 0 0,1 1 0,0 0 1,0 1-1,0 0 0,0 0 0,0 1 1,-1 0-1,1 1 0,0 0 0,18 7 1,-16-4-14,-1 0-1,1 0 1,-1 1 0,0 1 0,-1 0 0,0 0 0,0 1 0,0 0 0,-1 1 0,-1 0 0,12 15 0,-17-21 62,-1 1 1,0-1 0,0 0-1,0 1 1,-1-1 0,1 1 0,-1 0-1,0 0 1,0-1 0,0 1 0,-1 0-1,1 0 1,-1 0 0,0 0-1,0 0 1,-1 7 0,-1-5 46,1 0 0,-1-1 0,0 1 0,-1 0 1,1-1-1,-1 1 0,0-1 0,-1 0 0,-7 9 0,1-3 108,-1 0-1,0-1 1,0 0 0,-1-1-1,-1 0 1,1-1-1,-28 13 1,33-18-108,0 0 0,0-1 0,0 0 0,0 0 0,-9 1 0,15-2-89,0-1 0,0 0-1,0 0 1,0 0 0,0 0-1,0 0 1,0 0 0,0-1 0,0 1-1,0 0 1,0 0 0,0-1 0,0 1-1,0-1 1,0 1 0,0-1 0,0 1-1,0-1 1,1 1 0,-1-1 0,0 0-1,0 1 1,1-1 0,-1 0-1,0 0 1,1 0 0,-1 1 0,1-1-1,-1 0 1,1 0 0,-1 0 0,1 0-1,0 0 1,-1 0 0,1 0 0,0 0-1,0 0 1,0 0 0,0 0 0,0 0-1,0 0 1,0 0 0,0 0-1,0 0 1,0 0 0,1-2 0,-1 1-25,1-1 0,-1 0 0,1 1 0,0-1 0,0 0 0,0 1 0,0-1 0,0 1 0,1 0 0,-1-1 0,4-3 0,11-14-414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20.028"/>
    </inkml:context>
    <inkml:brush xml:id="br0">
      <inkml:brushProperty name="width" value="0.05" units="cm"/>
      <inkml:brushProperty name="height" value="0.05" units="cm"/>
    </inkml:brush>
  </inkml:definitions>
  <inkml:trace contextRef="#ctx0" brushRef="#br0">132 1 15683,'-3'16'1838,"-27"321"1106,12-97-2766,18-238-211,0-1 0,-1 1 0,1 0 0,0 0 0,0-1 0,-1 1 1,1 0-1,-1-1 0,0 1 0,1-1 0,-2 3 0,1-4 12,1 0 1,0 0-1,0 0 1,-1 1-1,1-1 1,0 0-1,0 0 1,-1 0-1,1 0 1,0 0-1,-1 0 1,1 0-1,0 0 1,0 0-1,-1 0 1,1 0-1,0 0 1,0 0-1,-1 0 1,1-1-1,0 1 1,0 0-1,-1 0 1,1 0-1,0 0 1,0 0-1,-1-1 1,1 1-1,0 0 1,0 0-1,0 0 0,-1 0 1,1-1-1,0 1 1,0 0-1,0 0 1,0-1-1,0 1 1,-1 0-1,-18-40-1289,15 29 1396,-15-33-495,-4-12-157</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20.416"/>
    </inkml:context>
    <inkml:brush xml:id="br0">
      <inkml:brushProperty name="width" value="0.05" units="cm"/>
      <inkml:brushProperty name="height" value="0.05" units="cm"/>
    </inkml:brush>
  </inkml:definitions>
  <inkml:trace contextRef="#ctx0" brushRef="#br0">215 101 12723,'-3'-2'142,"0"-1"0,0 1-1,0 1 1,-1-1 0,1 0 0,0 1 0,-1 0 0,1 0 0,-1 0 0,1 0 0,-1 0 0,1 1 0,-1 0 0,0-1 0,-6 2 0,4 0 68,0 0 1,1 0-1,-1 0 1,0 1-1,1 0 1,-1 1-1,1-1 1,0 1-1,-8 5 1,7-4-77,1 0 1,-1 0-1,1 1 0,0-1 1,0 1-1,1 1 0,-1-1 1,1 1-1,0 0 1,1 0-1,-1 0 0,1 0 1,0 0-1,1 1 0,0-1 1,0 1-1,-2 11 1,3-16-127,1 0 0,0 0 0,0-1 0,0 1 0,0 0 0,0 0 0,0 0 0,1 0 0,-1 0 0,1 0 0,-1 0 0,1-1 0,-1 1 0,1 0 0,0 0 0,0-1 0,0 1 0,0 0 0,0-1 0,1 1 0,1 1 0,-2-2-6,1 0 0,0 0 0,0-1 0,0 1 0,-1 0 0,1-1 0,0 0 0,0 1-1,0-1 1,0 0 0,0 0 0,0 0 0,0 0 0,0 0 0,0 0 0,-1-1 0,4 0 0,3-1 15,-1-1 1,0 0 0,0 0 0,0 0 0,0-1 0,0 0-1,0-1 1,-1 1 0,8-9 0,-6 5 77,-1-2 0,0 1 1,0-1-1,-1 0 0,0-1 0,-1 1 1,0-1-1,6-21 0,-9 27-51,-1 1 1,0-1-1,-1 1 0,1-1 0,-1 1 0,0-1 0,0 0 1,-1 1-1,1-1 0,-1 1 0,-2-7 0,2 8-16,0 0 0,0 1-1,-1-1 1,1 1-1,-1-1 1,0 1-1,0 0 1,0 0 0,0 0-1,0 0 1,0 0-1,-1 0 1,1 0 0,0 1-1,-1-1 1,0 1-1,1-1 1,-1 1-1,-4-1 1,3 1-31,0 0 0,0 0-1,-1 0 1,1 0 0,-1 1 0,1 0-1,-1 0 1,1 0 0,-1 1 0,1-1-1,0 1 1,-1 0 0,1 0 0,0 0-1,0 1 1,-1 0 0,1 0 0,1 0 0,-1 0-1,0 0 1,0 1 0,1 0 0,-1 0-1,1 0 1,0 0 0,0 0 0,0 0-1,0 1 1,-3 6 0,0-1-110,1 0 0,0 0 0,1 1 0,0-1 0,0 1 0,1 0 0,0 0 0,1 0 1,0 0-1,1 1 0,-1 19 0,3-20-246,0 0-1,1 0 1,-1 0 0,2 0 0,0 0 0,5 14 0,-5-19 222,-1 0 0,0 0-1,1-1 1,0 1 0,0-1 0,1 1 0,-1-1 0,1-1 0,0 1 0,0 0 0,0-1 0,0 0 0,1 0-1,7 4 1,33 8-779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8:20.825"/>
    </inkml:context>
    <inkml:brush xml:id="br0">
      <inkml:brushProperty name="width" value="0.05" units="cm"/>
      <inkml:brushProperty name="height" value="0.05" units="cm"/>
    </inkml:brush>
  </inkml:definitions>
  <inkml:trace contextRef="#ctx0" brushRef="#br0">57 98 14675,'5'9'363,"0"0"-1,-1 0 1,0 1 0,5 17-1,-7-18-235,1-1 0,0 1 0,1-1-1,-1 0 1,2 0 0,8 14 0,-12-21-102,0 0 1,0 0 0,0 0-1,0 0 1,-1 0 0,1 0-1,1 0 1,-1 0 0,0 0-1,0-1 1,0 1 0,0 0-1,0-1 1,1 1 0,-1-1-1,0 1 1,1-1 0,-1 0-1,0 0 1,1 1 0,-1-1-1,0 0 1,1 0 0,-1 0-1,0-1 1,1 1 0,-1 0 0,0 0-1,1-1 1,-1 1 0,0-1-1,0 1 1,1-1 0,-1 1-1,0-1 1,0 0 0,0 1-1,0-1 1,0 0 0,0 0-1,0 0 1,0 0 0,1-2-1,3-2 159,0-1-1,-1 0 0,0-1 0,0 1 1,0-1-1,3-10 0,-3 5 36,0 1 1,-1-1-1,0 1 0,-1-1 0,-1 0 0,0 0 0,0-13 0,-2 21-159,1-1 0,-1 1-1,1 0 1,-1 0-1,0 0 1,-1 0 0,1 0-1,-1 0 1,1 0-1,-4-4 1,3 6-42,1 0 0,-1 0 0,1 0 0,-1 0 1,0 1-1,0-1 0,0 1 0,0-1 0,0 1 0,0 0 0,0 0 0,-1 0 0,1 0 0,0 0 0,-1 0 1,1 1-1,0-1 0,-5 1 0,1 0-17,1 0 0,0 0 0,0 1 1,0 0-1,-1 0 0,1 0 0,0 1 0,0 0 0,1 0 1,-1 0-1,0 0 0,1 1 0,-1 0 0,1 0 0,0 0 1,0 1-1,0-1 0,-6 8 0,2-2-80,1 0 0,0 0 0,1 0 0,0 1 0,1 0 0,0 0 0,-7 18 0,10-19-133,-1 0-1,1 0 1,1 0-1,-2 16 1,3-22 152,0 1 0,1-1 0,-1 1 0,0-1 0,1 1 1,0-1-1,0 1 0,0-1 0,0 0 0,0 1 0,1-1 0,0 0 1,-1 0-1,5 5 0,-5-7 37,0 0 1,0 0-1,0 0 1,0 0-1,0 0 1,1 0-1,-1 0 1,0-1-1,0 1 1,1 0-1,-1-1 1,0 1-1,1-1 1,-1 1-1,1-1 1,-1 0-1,3 1 1,1-2-53,-1 1 1,0-1-1,1 0 1,-1 0-1,0-1 1,5-1-1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3:01.972"/>
    </inkml:context>
    <inkml:brush xml:id="br0">
      <inkml:brushProperty name="width" value="0.05" units="cm"/>
      <inkml:brushProperty name="height" value="0.05" units="cm"/>
    </inkml:brush>
  </inkml:definitions>
  <inkml:trace contextRef="#ctx0" brushRef="#br0">1257 5 11923,'-29'-2'112,"-1"0"0,0 2 0,-1 1 0,2 1 0,-1 2 1,0 1-1,1 1 0,-43 15 0,-217 86 79,186-68-157,61-23-16,1 2 0,0 2-1,-47 32 1,66-37-6,0 2 0,1 0 1,0 2-1,2 0 0,0 1 0,-26 37 1,23-22-4,1 1 1,1 1 0,2 1 0,2 1 0,2 0 0,-19 80 0,22-58 1,2 0-1,3 0 0,2 1 1,6 65-1,0-94-10,2-1 0,1 0 0,1 0 0,2-1 0,1 0 0,1 0 0,21 40 0,-14-38 0,2-1 0,1 0 0,2-2 0,1-1 0,1 0 0,32 28 0,-22-27 0,1-1 0,2-1 0,0-2 0,54 27 0,-31-23 0,1-3 0,84 24 0,-100-38 0,1-2 0,0-2 0,0-2-1,1-2 1,0-2 0,90-7 0,-85-2 2,0-2 0,-1-2 0,0-3 0,0-2 0,95-43 0,-81 25 31,-1-3 1,-2-3-1,-2-2 1,-1-3-1,-3-2 1,-1-3-1,81-95 1,-73 66 42,-2-3 0,-4-3 0,-4-2 0,-4-2 0,39-97 0,-67 133-12,-2 0 0,20-90 0,-34 117-37,-1-1 1,-1-1 0,-1 1-1,-1 0 1,-2 0 0,-1-1-1,-8-43 1,8 62-16,0 0 0,0 1 0,-1-1 0,0 1 0,0 0 0,-1 0 1,0 0-1,0 0 0,-1 1 0,0 0 0,-6-7 0,4 6 4,-1 1 0,1 1 1,-1-1-1,0 1 0,-1 0 1,1 1-1,-1 0 1,0 1-1,-10-3 0,-31-7 64,0 4 1,-95-8-1,20 5-119,-128-32-1506,152 26 1217,-11 2-11,2 13-99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4.204"/>
    </inkml:context>
    <inkml:brush xml:id="br0">
      <inkml:brushProperty name="width" value="0.05" units="cm"/>
      <inkml:brushProperty name="height" value="0.05" units="cm"/>
    </inkml:brush>
  </inkml:definitions>
  <inkml:trace contextRef="#ctx0" brushRef="#br0">4 8 16500,'2'-7'2032,"-5"21"-1832,0 2 712,4 8-408,2 1-120,3 9-280,3 5-72,4 2-32,-1-2-16,0 0-192,-1-2-128,-5-1-328,-2-3-136,-4-6 568,-5-7-160,-7-11-144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4.592"/>
    </inkml:context>
    <inkml:brush xml:id="br0">
      <inkml:brushProperty name="width" value="0.05" units="cm"/>
      <inkml:brushProperty name="height" value="0.05" units="cm"/>
    </inkml:brush>
  </inkml:definitions>
  <inkml:trace contextRef="#ctx0" brushRef="#br0">2 140 14075,'-2'25'1384,"9"-12"-688,5-8-255,8-8 911,7-6-512,9-7-232,10 1-80,1-7-168,0 2-184,-1 1-448,-3 4-240,-6 3-344,-4 1-792,-11-1 1264,-9-2-265,-5 0-263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5.012"/>
    </inkml:context>
    <inkml:brush xml:id="br0">
      <inkml:brushProperty name="width" value="0.05" units="cm"/>
      <inkml:brushProperty name="height" value="0.05" units="cm"/>
    </inkml:brush>
  </inkml:definitions>
  <inkml:trace contextRef="#ctx0" brushRef="#br0">21 186 17284,'-13'-15'1472,"9"10"-1064,1-1-216,9 0 624,5-1-224,12-2-295,6-1-137,12-4-288,8-2-153,13-1-535,4 0-112,1-3 688,5-2-136,-4 1-192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5.369"/>
    </inkml:context>
    <inkml:brush xml:id="br0">
      <inkml:brushProperty name="width" value="0.05" units="cm"/>
      <inkml:brushProperty name="height" value="0.05" units="cm"/>
    </inkml:brush>
  </inkml:definitions>
  <inkml:trace contextRef="#ctx0" brushRef="#br0">119 8 14779,'0'0'79,"0"-1"-1,0 1 0,0 0 1,0 0-1,0-1 0,0 1 1,0 0-1,0-1 1,0 1-1,-1 0 0,1 0 1,0-1-1,0 1 1,0 0-1,0-1 0,0 1 1,0 0-1,-1 0 0,1 0 1,0-1-1,0 1 1,0 0-1,-1 0 0,1 0 1,0-1-1,0 1 0,-1 0 1,1 0-1,0 0 1,-1 0-1,1 0 0,0 0 1,0-1-1,-1 1 1,-12 3 1545,-11 10 11,16-2-1574,-1 0 1,2 0 0,-1 0 0,2 1-1,-1 0 1,2 1 0,0-1 0,0 1-1,1 0 1,0 0 0,2 1-1,-1-1 1,2 1 0,0-1 0,0 1-1,1 0 1,3 17 0,-2-25-71,0-1 0,0 0 0,1 1 1,0-1-1,0 0 0,1-1 0,-1 1 1,1 0-1,0 0 0,0-1 0,1 0 1,-1 0-1,1 0 0,0 0 0,7 5 1,4 1-63,1 0-1,0-1 1,23 9 0,-26-12 30,1 0 0,-1 1 0,-1 0 0,1 1 0,21 18 0,-32-24 47,0-1 0,0 1 1,0 0-1,-1 0 0,1 0 1,-1 0-1,1 1 0,-1-1 0,0 0 1,0 0-1,0 1 0,0-1 1,0 1-1,0-1 0,-1 1 1,1-1-1,-1 1 0,0-1 0,0 1 1,0 0-1,0-1 0,0 1 1,-1-1-1,1 1 0,-1-1 0,1 1 1,-1-1-1,0 1 0,0-1 1,0 0-1,0 1 0,-1-1 0,1 0 1,-4 4-1,0 1 133,-1-1 0,0 0 0,-1-1 0,1 1 0,-1-1 1,0-1-1,-1 1 0,1-1 0,-12 4 0,9-3-67,1-1 0,-1-1 0,0 0 0,0 0 1,0-1-1,0 0 0,0-1 0,-1 0 0,1-1 0,-19-1 0,28 1-94,0 0-1,0-1 0,0 1 0,0 0 0,0-1 0,0 1 0,0-1 1,0 1-1,1-1 0,-1 1 0,0-1 0,0 0 0,1 1 1,-1-1-1,0 0 0,1 1 0,-1-1 0,1 0 0,-1 0 0,1 0 1,-1 0-1,1 1 0,-1-1 0,1 0 0,0 0 0,0 0 1,-1 0-1,1 0 0,0 0 0,0 0 0,0 0 0,0 0 0,0 0 1,0 0-1,1 0 0,-1 0 0,0-1 0,5-10-274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43.980"/>
    </inkml:context>
    <inkml:brush xml:id="br0">
      <inkml:brushProperty name="width" value="0.05" units="cm"/>
      <inkml:brushProperty name="height" value="0.05" units="cm"/>
    </inkml:brush>
  </inkml:definitions>
  <inkml:trace contextRef="#ctx0" brushRef="#br0">68 51 12691,'9'-6'2451,"-12"4"134,1 3-2435,0-1-1,1 0 1,-1 1-1,1-1 1,-1 1-1,1 0 1,-1-1-1,1 1 1,0 0-1,-1 0 1,-1 2 0,-2 3-110,1-1 1,-1 1 0,2 0 0,-1 1 0,1-1 0,0 0 0,0 1-1,0 0 1,-2 13 0,0 2-33,-3 41 0,7-55-7,0-2-3,1 1-1,-1-1 1,1 0 0,0 1 0,0-1 0,1 0 0,0 0 0,0 1 0,1-1 0,-1 0 0,4 8 0,-4-13 7,-1-1 0,1 1 0,-1 0 1,1 0-1,0 0 0,-1-1 0,1 1 1,0 0-1,0-1 0,-1 1 1,1-1-1,0 1 0,0-1 0,0 1 1,0-1-1,0 0 0,-1 1 0,1-1 1,0 0-1,0 1 0,0-1 0,0 0 1,0 0-1,0 0 0,0 0 0,0 0 1,0 0-1,0 0 0,0-1 1,0 1-1,0 0 0,0-1 0,0 1 1,0 0-1,0-1 0,0 1 0,-1-1 1,1 1-1,0-1 0,0 1 0,0-1 1,-1 0-1,1 1 0,1-3 1,5-3 97,-1-1 0,0 0 0,9-12 0,-13 16-75,8-11 170,0-1 0,-1-1 0,0 0 0,-1 0 0,-1-1 0,-1 0-1,0 0 1,-1 0 0,5-33 0,-10 47-171,0 0 0,0 0-1,0-1 1,0 1 0,-1 0 0,1 0-1,-1 0 1,0 1 0,0-1-1,0 0 1,0 0 0,0 0 0,0 0-1,-1 1 1,1-1 0,-1 1 0,0-1-1,0 1 1,0 0 0,-4-4 0,4 5-68,0 0 1,1 0-1,-1 0 1,1 0 0,-1 1-1,0-1 1,0 1-1,1-1 1,-1 1 0,0 0-1,0-1 1,1 1 0,-1 0-1,0 0 1,0 0-1,0 1 1,0-1 0,1 0-1,-1 1 1,0-1 0,1 1-1,-1-1 1,0 1-1,1 0 1,-1 0 0,0 0-1,1 0 1,-1 0 0,1 0-1,0 0 1,-1 0-1,1 1 1,0-1 0,0 1-1,-2 1 1,-6 11-1144,9-14 1141,0 0 0,0 1 0,-1-1 1,1 0-1,0 0 0,0 1 0,-1-1 0,1 0 1,0 0-1,0 1 0,0-1 0,0 0 1,0 1-1,-1-1 0,1 0 0,0 1 0,0-1 1,0 0-1,0 1 0,0-1 0,0 0 1,0 1-1,0-1 0,0 1 0,0-1 1,0 0-1,0 1 0,0-1 0,1 0 0,-1 1 1,0-1-1,0 0 0,0 0 0,0 1 1,1-1-1,-1 0 0,0 1 0,0-1 0,1 0 1,7 1-561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44.493"/>
    </inkml:context>
    <inkml:brush xml:id="br0">
      <inkml:brushProperty name="width" value="0.05" units="cm"/>
      <inkml:brushProperty name="height" value="0.05" units="cm"/>
    </inkml:brush>
  </inkml:definitions>
  <inkml:trace contextRef="#ctx0" brushRef="#br0">0 0 16668,'6'3'1600,"-5"3"-1240,-1 5-184,2 6 976,-1 8-752,2 2-176,0 6-192,1 3-16,-1 0 8,0 1-48,-2-8-144,2-4-104,-3-7-304,2-4-104,-2-13 1208,1 2-680,2-20-112,3-7-8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44.896"/>
    </inkml:context>
    <inkml:brush xml:id="br0">
      <inkml:brushProperty name="width" value="0.05" units="cm"/>
      <inkml:brushProperty name="height" value="0.05" units="cm"/>
    </inkml:brush>
  </inkml:definitions>
  <inkml:trace contextRef="#ctx0" brushRef="#br0">58 1 13939,'-2'0'105,"1"1"0,-1-1 0,1 1 0,-1-1 0,1 1 1,-1 0-1,1 0 0,0 0 0,-1 0 0,1 0 0,0 0 0,0 0 0,0 0 0,-1 1 0,2-1 1,-1 0-1,0 1 0,0-1 0,0 0 0,0 1 0,0 2 0,-14 38 623,14-39-627,-3 10-77,1-1 1,1 1-1,0-1 0,0 1 1,1 0-1,1-1 1,0 1-1,1 0 1,0 0-1,1-1 1,1 1-1,0-1 0,0 1 1,7 14-1,-9-25-9,0 1 0,1-1 0,-1 0-1,1 1 1,-1-1 0,1 0-1,0 0 1,0 0 0,0-1-1,0 1 1,0 0 0,0-1 0,0 1-1,1-1 1,-1 1 0,0-1-1,1 0 1,-1 0 0,4 0 0,-2 0 32,-1-1 1,1 0-1,0 1 1,-1-2-1,1 1 1,0 0 0,-1-1-1,1 1 1,-1-1-1,1 0 1,-1-1-1,7-2 1,-5 2 73,1-1-1,-1 0 1,0-1 0,0 1-1,0-1 1,-1 0-1,1 0 1,-1 0 0,0-1-1,0 0 1,0 1 0,-1-1-1,0-1 1,0 1-1,0 0 1,4-12 0,-7 16-93,1 0 1,-1 0-1,0 0 0,0 0 1,0 0-1,0-1 1,1 1-1,-1 0 0,-1 0 1,1 0-1,0 0 1,0 0-1,0 0 1,-1 0-1,1-1 0,0 1 1,-1 0-1,1 0 1,-1 0-1,1 0 1,-1 0-1,0 1 0,1-1 1,-3-2-1,2 2 3,-1 0 0,0 0-1,0 0 1,1 0 0,-1 1-1,0-1 1,0 0 0,0 1 0,0-1-1,0 1 1,0 0 0,-4 0-1,0 0 0,-1 0-1,1 0 1,-1 1-1,1 0 1,-1 1-1,1-1 1,-12 6-1,14-5-78,0 1-1,-1 0 1,1 1-1,0-1 0,0 1 1,1 0-1,-5 6 1,7-9 20,0 0 0,0 0 0,0 0 1,1 1-1,-1-1 0,0 0 1,1 1-1,-1-1 0,1 0 0,0 1 1,-1-1-1,1 1 0,0 2 0,0-3 44,0 0-1,1 0 0,-1-1 0,0 1 1,1 0-1,-1 0 0,1 0 0,-1-1 1,1 1-1,-1 0 0,1-1 1,-1 1-1,1 0 0,-1-1 0,1 1 1,0-1-1,0 1 0,-1-1 0,1 1 1,0-1-1,0 0 0,-1 1 0,1-1 1,0 0-1,1 1 0,1-1-6,-1 1 0,0-1 0,0 0 0,1 0 0,-1 0 0,0 0 0,1 0-1,-1-1 1,0 1 0,1-1 0,-1 1 0,0-1 0,4-1 0,17-9-65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45.318"/>
    </inkml:context>
    <inkml:brush xml:id="br0">
      <inkml:brushProperty name="width" value="0.05" units="cm"/>
      <inkml:brushProperty name="height" value="0.05" units="cm"/>
    </inkml:brush>
  </inkml:definitions>
  <inkml:trace contextRef="#ctx0" brushRef="#br0">0 12 17388,'0'4'1776,"0"1"-1248,0-7 328,2 1-1088,-1-4 120,-1 2-8,0-1-176,0-2-160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0.898"/>
    </inkml:context>
    <inkml:brush xml:id="br0">
      <inkml:brushProperty name="width" value="0.05" units="cm"/>
      <inkml:brushProperty name="height" value="0.05" units="cm"/>
    </inkml:brush>
  </inkml:definitions>
  <inkml:trace contextRef="#ctx0" brushRef="#br0">121 67 13835,'8'-61'4473,"-8"61"-4442,0 0 0,0 0 1,0 0-1,-1 0 0,1 1 0,0-1 0,0 0 1,0 0-1,0 0 0,0 0 0,-1 0 0,1 0 1,0 0-1,0 0 0,0 0 0,-1 0 0,1 0 1,0 0-1,0 0 0,0 0 0,-1 0 0,1 0 1,0 0-1,0 0 0,0 0 0,0 0 0,-1 0 1,1 0-1,0 0 0,0 0 0,0 0 0,-1 0 1,1 0-1,0 0 0,0-1 0,0 1 0,0 0 1,0 0-1,-1 0 0,1 0 0,0 0 0,0-1 1,0 1-1,0 0 0,0 0 0,0 0 0,0 0 1,0-1-1,-1 1 0,1 0 0,0 0 0,0 0 1,0-1-1,0 1 0,0 0 0,0 0 0,0 0 1,0-1-1,0 1 0,0 0 0,0 0 0,0 0 1,1 0-1,-1-1 0,0 1 0,0 0 0,-11 12 518,-6 23-335,2 1 1,1 0-1,2 1 0,-8 43 0,8-12-195,-6 100-1,15-125-5,3 0 0,5 45 0,-3-71-10,1 1-1,1-1 1,0 0 0,1 0-1,1 0 1,0 0 0,16 26-1,-20-38-2,1-1-1,0 1 1,1-1-1,-1 0 1,1 0-1,-1 0 0,1 0 1,1-1-1,-1 0 1,0 1-1,8 3 1,-10-6-36,0-1 1,0 1 0,1-1-1,-1 1 1,0-1-1,0 0 1,0 0 0,0 0-1,0 0 1,0 0-1,0 0 1,1 0 0,-1-1-1,0 1 1,0-1 0,0 0-1,0 1 1,0-1-1,0 0 1,-1 0 0,1 0-1,0-1 1,0 1 0,-1 0-1,1-1 1,-1 1-1,1-1 1,-1 1 0,1-1-1,-1 0 1,2-2-1,1-3-89,0 0 0,0 0 0,0 0 0,-1 0 0,0 0 0,0-1 0,0 0-1,-1 1 1,-1-1 0,1 0 0,-1-12 0,0-21-378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1.378"/>
    </inkml:context>
    <inkml:brush xml:id="br0">
      <inkml:brushProperty name="width" value="0.05" units="cm"/>
      <inkml:brushProperty name="height" value="0.05" units="cm"/>
    </inkml:brush>
  </inkml:definitions>
  <inkml:trace contextRef="#ctx0" brushRef="#br0">12 347 12707,'-10'31'2519,"10"-29"-2354,-1-1-1,1 1 1,0 0 0,-1-1-1,1 1 1,0-1-1,0 1 1,0-1 0,0 1-1,1 0 1,-1-1 0,0 1-1,1-1 1,-1 1-1,1-1 1,-1 1 0,2 1-1,-2-3-94,1 0 1,0 0-1,-1 0 0,1-1 0,0 1 0,-1 0 0,1 0 1,0 0-1,-1-1 0,1 1 0,0 0 0,-1-1 1,1 1-1,-1-1 0,1 1 0,-1-1 0,1 1 0,-1-1 1,1 1-1,-1-1 0,1 1 0,-1-1 0,0 1 0,1-1 1,-1 0-1,1 0 0,11-19 538,5-14 394,22-66-1,-21 52-572,44-133 868,-56 168-1179,-6 13-117,0 0 1,0 0 0,0 0-1,0 0 1,0 0 0,0 0 0,0 0-1,0 0 1,0 0 0,0 0 0,1 0-1,-1 0 1,0 0 0,0 0 0,0 0-1,0 0 1,0 0 0,0 0 0,0 0-1,0 0 1,0 0 0,1 0 0,-1 0-1,0 0 1,0 0 0,0 0 0,0 0-1,0 0 1,0 0 0,0 0 0,0 0-1,0 0 1,1 0 0,-1 0-1,0 0 1,0 0 0,0 0 0,0 0-1,0 0 1,0 0 0,0 0 0,0 1-1,0-1 1,0 0 0,0 0 0,0 0-1,0 0 1,0 0 0,0 0 0,0 0-1,0 0 1,0 0 0,0 1 0,0-1-1,0 0 1,4 26 93,-13 366 11,8-375-166,1-16-272,3-35-1305,-1 20 995,0-6-161,9-32 0,-2 27 87</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3:04.219"/>
    </inkml:context>
    <inkml:brush xml:id="br0">
      <inkml:brushProperty name="width" value="0.05" units="cm"/>
      <inkml:brushProperty name="height" value="0.05" units="cm"/>
    </inkml:brush>
  </inkml:definitions>
  <inkml:trace contextRef="#ctx0" brushRef="#br0">3092 584 9146,'-23'-31'42,"-1"1"-1,-1 1 1,-2 1 0,-45-37-1,11 17-1117,-83-48 0,73 55 1229,-2 4 0,-1 2 1,-2 4-1,-1 4 0,-138-32 1,151 48 350,-1 3 1,1 3 0,-1 3 0,0 2-1,0 4 1,1 2 0,-81 18-1,47-1-492,0 4 1,1 5-1,-174 83 0,173-65 129,3 4 0,3 4 0,-94 77 0,127-86-14,3 2-1,2 3 1,3 2-1,2 3 0,-54 82 1,85-113-105,1 2 0,2-1 1,1 2-1,1 0 0,1 1 0,2 0 0,-9 50 1,16-61-31,1 0 0,0 0 0,2 1 1,1-1-1,0 0 0,1 0 0,2 0 1,0 0-1,1-1 0,1 0 0,1 0 1,1 0-1,11 20 0,1-5-17,2-2 0,1 0-1,2-2 1,1-1 0,1 0 0,1-2-1,2-2 1,1 0 0,67 41 0,-32-29-4,0-4 1,3-2-1,1-4 1,101 28-1,-74-32 14,1-4 0,1-5 0,0-3 0,1-6-1,114-6 1,-39-11 25,-1-8-1,184-45 1,-198 25-7,-2-7 1,-2-6-1,-2-7 0,193-105 1,-211 88 1,-3-6 0,-4-5 1,-4-6-1,185-179 1,-264 228 44,-3-2-1,-1-2 1,35-53 0,-71 91-12,0 1 0,-1 0 1,0-1-1,-1 0 1,0 0-1,-1 0 1,0-1-1,2-12 1,-4 18-12,-1 0 0,1-1 1,-1 1-1,-1 0 1,1 0-1,-1 0 1,0 0-1,0 0 1,0 0-1,-1 0 0,0 1 1,0-1-1,0 0 1,0 1-1,-1-1 1,1 1-1,-1 0 1,-1 0-1,-3-5 0,-9-5 37,0 0-1,0 1 0,-2 1 1,1 1-1,-1 0 0,-28-11 0,-124-42-20,45 28-232,-1 5 1,-1 5-1,-148-10 1,108 25 48,0 8 0,-172 19 0,90 12 59,236-26 77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1.853"/>
    </inkml:context>
    <inkml:brush xml:id="br0">
      <inkml:brushProperty name="width" value="0.05" units="cm"/>
      <inkml:brushProperty name="height" value="0.05" units="cm"/>
    </inkml:brush>
  </inkml:definitions>
  <inkml:trace contextRef="#ctx0" brushRef="#br0">0 1 14691,'2'2'335,"0"1"-1,-1-1 0,1 1 1,-1 0-1,0 0 1,0 0-1,0 0 1,0 0-1,-1 0 0,1 0 1,-1 4-1,2 0 18,8 43-365,-2 1 0,-2 0 0,-3 0 0,-3 65 0,0-116 42,0 0 1,0 0 0,0 1 0,0-1-1,0 0 1,0 0 0,0 1-1,0-1 1,0 0 0,0 0-1,0 1 1,0-1 0,0 0 0,0 0-1,0 1 1,0-1 0,0 0-1,0 0 1,0 1 0,0-1 0,-1 0-1,1 0 1,0 1 0,0-1-1,0 0 1,0 0 0,-1 0-1,1 0 1,0 1 0,0-1 0,0 0-1,-1 0 1,1 0 0,0 0-1,0 0 1,-1 1 0,1-1-1,0 0 1,-1 0 0,-6-7 91,2-4-57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2.287"/>
    </inkml:context>
    <inkml:brush xml:id="br0">
      <inkml:brushProperty name="width" value="0.05" units="cm"/>
      <inkml:brushProperty name="height" value="0.05" units="cm"/>
    </inkml:brush>
  </inkml:definitions>
  <inkml:trace contextRef="#ctx0" brushRef="#br0">15 243 13475,'-7'0'1416,"3"0"-800,1 1-192,3 2 721,1 1-193,5-2-160,3-2-96,2-6-192,3-1-64,2-6-112,3-1-96,2-4-312,2 0-232,7-2-528,-1 1 2289,1 3-1497,-1 2-32,1 5-25</inkml:trace>
  <inkml:trace contextRef="#ctx0" brushRef="#br0" timeOffset="1">414 124 13483,'11'25'864,"-1"1"1,-1 0-1,-1 0 0,-1 1 1,-2 0-1,-1 1 0,1 27 1,-5-39-83,-6-32-283,-6-33 125,1-6-42,-1 0-130,-6-64 0,18 119-452,0 0-1,0-1 0,0 1 1,0 0-1,0 0 1,0 0-1,0-1 1,1 1-1,-1 0 1,0 0-1,0 0 0,0 0 1,0-1-1,0 1 1,0 0-1,0 0 1,0 0-1,0 0 1,0-1-1,1 1 0,-1 0 1,0 0-1,0 0 1,0 0-1,0 0 1,0 0-1,1 0 1,-1-1-1,0 1 0,0 0 1,0 0-1,0 0 1,1 0-1,-1 0 1,0 0-1,0 0 1,0 0-1,1 0 0,-1 0 1,0 0-1,0 0 1,0 0-1,1 0 1,-1 0-1,0 0 1,0 0-1,0 0 0,0 0 1,1 1-1,-1-1 1,0 0-1,0 0 1,0 0-1,0 0 1,0 0-1,1 0 0,-1 0 1,0 1-1,0-1 1,0 0-1,0 0 1,0 0-1,0 1 1,11 6-58,-8-3 1,1-1 1,-1 0-1,1 0 1,0 0-1,0-1 1,1 1-1,-1-1 1,0 0-1,1 0 1,-1 0-1,7 0 1,-8-1-46,0-1 0,0 0 1,0 0-1,0 0 0,0 0 1,0-1-1,0 1 0,1-1 1,-1 0-1,0 0 0,-1 0 1,1 0-1,0 0 0,0-1 1,0 1-1,-1-1 0,1 0 1,3-3-1,3-4-219,0 1 0,0-2 1,-1 1-1,0-1 0,9-15 0,2-8-292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2.705"/>
    </inkml:context>
    <inkml:brush xml:id="br0">
      <inkml:brushProperty name="width" value="0.05" units="cm"/>
      <inkml:brushProperty name="height" value="0.05" units="cm"/>
    </inkml:brush>
  </inkml:definitions>
  <inkml:trace contextRef="#ctx0" brushRef="#br0">13 1 18644,'1'2'291,"0"1"0,0 0 0,0 0 0,0-1 0,1 1 0,-1 0 1,4 3-1,1 4 282,8 18-450,-1 2 1,-1-1-1,-2 1 0,-1 1 1,-2 0-1,0 0 1,-3 0-1,3 58 0,-7-53-260,-2 1-1,-1 0 0,-2-1 0,-2 0 0,-1 0 1,-1-1-1,-19 46 0,24-71 67,-1-1-1,1 0 1,-2 0 0,1 0-1,-9 9 1,-1-5-203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3.441"/>
    </inkml:context>
    <inkml:brush xml:id="br0">
      <inkml:brushProperty name="width" value="0.05" units="cm"/>
      <inkml:brushProperty name="height" value="0.05" units="cm"/>
    </inkml:brush>
  </inkml:definitions>
  <inkml:trace contextRef="#ctx0" brushRef="#br0">95 114 14643,'-3'-6'498,"1"2"42,0-1 0,0 0-1,0 1 1,1-1 0,0 0-1,-2-9 1,3 11-399,0 1 0,1 0 0,-1 0 0,1 0 0,-1 0 1,1 0-1,0 0 0,0 0 0,0 0 0,0 0 0,0 0 0,0 0 0,0 1 0,1-1 0,-1 0 0,0 1 0,1-1 0,0 1 1,2-3-1,0 1 3,1 0 0,-1 0 0,1 0 0,0 1 0,0 0 0,0 0 0,0 0 0,8-2 0,-12 4-130,1-1 1,-1 1 0,1 0-1,-1-1 1,1 1-1,-1 0 1,1 0 0,0 0-1,-1 0 1,1 0 0,-1 1-1,1-1 1,-1 0 0,1 1-1,-1-1 1,1 1 0,-1-1-1,1 1 1,-1 0-1,1 0 1,-1-1 0,0 1-1,0 0 1,1 0 0,-1 1-1,0-1 1,0 0 0,0 0-1,0 0 1,0 1-1,-1-1 1,1 0 0,1 3-1,-1 2 2,0-1 0,0 1 0,0 0-1,0 0 1,-1 0 0,0 0 0,-1 0-1,1 0 1,-1-1 0,0 1 0,0 0-1,-5 10 1,-3 9 21,-19 35 0,23-50-20,-15 25 46,-1-1-1,-26 32 0,-8 11 85,54-76-145,1 0 0,-1 0 1,0 0-1,0 0 0,1 0 1,-1 0-1,1 0 0,-1 0 0,1 0 1,-1 1-1,1-1 0,0 0 1,0 0-1,-1 1 0,1-1 0,0 0 1,0 0-1,0 1 0,0-1 1,0 0-1,1 0 0,-1 1 0,1 0 1,0-1-30,0 0 0,0 0 0,0 0 0,0-1 1,0 1-1,0 0 0,0-1 0,1 1 1,-1-1-1,0 1 0,0-1 0,1 0 0,-1 1 1,0-1-1,1 0 0,-1 0 0,0 0 0,1 0 1,-1 0-1,0 0 0,1-1 0,1 1 0,11-2-461,0-1-1,0-1 1,0 0-1,0-1 1,25-12-1,-6-2-178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3.878"/>
    </inkml:context>
    <inkml:brush xml:id="br0">
      <inkml:brushProperty name="width" value="0.05" units="cm"/>
      <inkml:brushProperty name="height" value="0.05" units="cm"/>
    </inkml:brush>
  </inkml:definitions>
  <inkml:trace contextRef="#ctx0" brushRef="#br0">70 6 14931,'-12'20'1146,"1"0"-1,1 1 1,-13 35-1,20-45-1059,0-1-1,1 1 1,0 0-1,0 0 1,1 0-1,1 0 1,0 1-1,0-1 1,4 18-1,-4-28-82,0 0-1,0 0 1,0 0 0,0 0-1,0 0 1,1 0-1,-1 0 1,0 0-1,1 0 1,-1 0-1,1 0 1,-1 0 0,1 0-1,-1 0 1,1 0-1,0-1 1,-1 1-1,1 0 1,0 0-1,0-1 1,0 1 0,1 1-1,-1-2 9,0-1 0,0 1 1,-1 0-1,1 0 0,0 0 0,0-1 0,0 1 0,0 0 0,-1-1 1,1 1-1,0-1 0,0 1 0,-1-1 0,1 1 0,0-1 0,-1 1 0,1-1 1,-1 0-1,1 1 0,-1-1 0,1-1 0,6-7 160,-1-1 0,9-20-1,-13 27-144,8-16 140,-1-1 0,-1 0 0,-1 0 1,0-1-1,-1 1 0,-2-1 0,3-24 0,-7 44-157,0 0-1,0 0 0,1 0 0,-1 0 1,0 0-1,-1 0 0,1 0 0,0 0 0,0 0 1,0 0-1,-1 0 0,1 0 0,0 0 1,-1 0-1,1 0 0,-1 0 0,1 0 0,-1 0 1,1 0-1,-2-1 0,1 2-3,0-1 1,1 1-1,-1 0 0,0 0 0,1 0 0,-1 0 1,0 0-1,1 0 0,-1 0 0,0 0 1,1 0-1,-1 0 0,0 0 0,1 1 0,-1-1 1,0 0-1,1 0 0,-1 1 0,0-1 1,1 0-1,-1 1 0,0 0 0,-3 2-32,0 0-1,0 0 0,1 0 1,0 1-1,-1-1 1,1 1-1,-4 6 0,4-3-300,-1-1-1,1 1 0,1 1 1,-1-1-1,1 0 0,1 0 0,-2 9 1,4-12-174,3-12-118</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4.230"/>
    </inkml:context>
    <inkml:brush xml:id="br0">
      <inkml:brushProperty name="width" value="0.05" units="cm"/>
      <inkml:brushProperty name="height" value="0.05" units="cm"/>
    </inkml:brush>
  </inkml:definitions>
  <inkml:trace contextRef="#ctx0" brushRef="#br0">0 88 13211,'3'28'1942,"-1"1"0,-2 37 1,-2-45-1852,2 0 0,0 0 1,2 0-1,0 0 0,9 34 1,-11-53-92,1-1 0,-1 1 1,0-1-1,1 1 1,-1-1-1,1 0 0,0 1 1,-1-1-1,1 0 1,0 0-1,0 0 1,0 1-1,0-1 0,0 0 1,0 0-1,0 0 1,0 0-1,0-1 0,0 1 1,1 0-1,-1 0 1,0-1-1,1 1 1,-1-1-1,2 1 0,0-1 5,-1 0 0,0 0 0,0 0 0,0-1 0,0 1 0,0-1 0,0 0 0,0 0 0,0 1 0,0-1 0,0 0 0,0-1 0,0 1 0,-1 0 0,3-2 0,5-5 55,-1 0-1,0-1 0,0 0 1,-1 0-1,6-11 0,3-6 261,-2-1-1,20-50 0,-29 62-133,0 0 1,-1-1-1,-1 1 0,0-1 0,-1 0 0,-1 1 0,-1-19 0,0 31-143,0 1 0,0-1-1,-1 0 1,1 0-1,-1 1 1,0-1 0,0 1-1,0-1 1,0 1-1,0-1 1,-1 1 0,1-1-1,-1 1 1,1 0-1,-4-4 1,3 5-27,1 0 0,0 1 0,0-1 0,-1 1 0,1-1 0,0 1 0,-1-1 0,1 1 0,-1-1 0,1 1 1,0 0-1,-1 0 0,1 0 0,-1 0 0,1 0 0,-1 0 0,1 0 0,-1 1 0,1-1 0,0 0 0,-1 1 0,1-1 0,0 1 0,-1-1 0,1 1 0,0 0 0,0 0 0,-1 0 0,1-1 0,0 1 0,0 0 0,-1 2 0,-7 6-265,0 0-1,1 1 0,1 0 0,-1 0 0,2 0 0,-1 1 0,-6 17 0,17-55-3262,1 12 2705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24.650"/>
    </inkml:context>
    <inkml:brush xml:id="br0">
      <inkml:brushProperty name="width" value="0.05" units="cm"/>
      <inkml:brushProperty name="height" value="0.05" units="cm"/>
    </inkml:brush>
  </inkml:definitions>
  <inkml:trace contextRef="#ctx0" brushRef="#br0">15 47 14019,'4'-2'6199,"-7"12"-5546,-3 32 301,-2 49 1,7-72-977,1-1 0,1 0 0,1 1 0,1-1 0,5 22-1,-7-38 19,-1 0 0,0 0 0,1-1 0,0 1 0,-1-1 0,1 1 0,0 0 0,0-1 0,0 1 0,0-1 0,0 0 0,0 1 0,0-1 0,1 0 0,-1 0 0,0 0 0,1 0 0,-1 0 0,1 0 0,2 2 0,-2-3-1,0 0 1,0 0-1,0 0 0,0 0 1,0 0-1,0 0 0,0 0 1,0 0-1,0-1 0,0 1 1,0-1-1,-1 0 0,1 1 1,0-1-1,0 0 0,-1 0 1,1 0-1,2-2 0,5-5 19,0 1 0,0-2 0,-1 1 0,0-1 0,-1 0 0,0-1 0,0 0 0,9-18 0,-4 3 127,-1 1 0,13-47 1,-22 63-65,0-1 1,-1 1 0,0-1 0,0 1-1,0-1 1,-1 0 0,-2-12-1,2 19-61,0 0 0,0 1 0,-1-1 1,1 0-1,-1 0 0,1 0 0,-1 1 0,0-1 0,0 0 0,1 1 0,-1-1 0,0 0 0,-1 1 0,1-1 0,0 1 0,0 0 0,-1-1 0,1 1 0,0 0 0,-1 0 0,1 0 0,-1 0 0,0 0 0,1 0 0,-1 0 0,0 1 0,1-1 0,-1 0 0,0 1 0,0 0 0,0-1 0,0 1 0,1 0 0,-1 0 0,0 0 0,0 0 0,0 0 0,0 0 0,0 1 0,-2 0 1,-3 1-175,0 1 0,1-1 0,-1 1 0,1 1 0,0-1 1,0 1-1,0 0 0,0 0 0,1 1 0,-1 0 0,1 0 1,-5 7-1,0-2-411,10-11 20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1.007"/>
    </inkml:context>
    <inkml:brush xml:id="br0">
      <inkml:brushProperty name="width" value="0.05" units="cm"/>
      <inkml:brushProperty name="height" value="0.05" units="cm"/>
    </inkml:brush>
  </inkml:definitions>
  <inkml:trace contextRef="#ctx0" brushRef="#br0">47 1 19828,'-3'8'1630,"-4"89"-1151,5 103 1,2-116-1104,2 1-1789,-2-85 2388,0 0-1,0 0 1,0 0 0,0 0-1,0 0 1,0 0-1,0 0 1,0 0 0,0 0-1,0 1 1,0-1-1,0 0 1,0 0-1,0 0 1,0 0 0,0 0-1,0 0 1,0 0-1,0 1 1,0-1 0,0 0-1,0 0 1,0 0-1,0 0 1,0 0 0,0 0-1,0 0 1,0 0-1,0 1 1,0-1 0,0 0-1,0 0 1,0 0-1,-1 0 1,1 0 0,0 0-1,0 0 1,0 0-1,0 0 1,0 0 0,0 0-1,0 0 1,0 0-1,0 0 1,-1 1 0,1-1-1,0 0 1,0 0-1,0 0 1,0 0 0,0 0-1,0 0 1,0 0-1,-1 0 1,-4-7-568,-7-15 235,11 20 259,-14-28-382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1.504"/>
    </inkml:context>
    <inkml:brush xml:id="br0">
      <inkml:brushProperty name="width" value="0.05" units="cm"/>
      <inkml:brushProperty name="height" value="0.05" units="cm"/>
    </inkml:brush>
  </inkml:definitions>
  <inkml:trace contextRef="#ctx0" brushRef="#br0">7 187 11282,'-2'-5'333,"1"0"-1,0 0 0,0 0 0,0 0 0,1 0 1,-1 0-1,1 0 0,0 0 0,1 0 0,-1 0 1,1 0-1,3-9 0,-2 8-13,1 1-1,0-1 0,0 1 1,0-1-1,1 1 1,-1 0-1,1 1 1,1-1-1,-1 1 1,7-6-1,-4 4-151,0 1-1,1 0 1,-1 0 0,1 0-1,0 1 1,1 0-1,-1 1 1,1 0 0,0 0-1,0 0 1,-1 2-1,2-1 1,-1 1 0,10 0-1,-14 1-153,1 0-1,-1 1 0,1-1 1,-1 1-1,1 1 1,-1-1-1,0 1 0,1 0 1,-1 0-1,0 0 0,0 1 1,-1 0-1,1 0 1,0 0-1,-1 1 0,0-1 1,0 1-1,0 0 0,0 0 1,-1 1-1,1-1 1,-1 1-1,0-1 0,3 8 1,-5-10-11,0 1 0,0 0 0,0 0 0,0 0 0,0 0 1,-1 0-1,1 0 0,-1 0 0,0 0 0,0 0 0,0 0 1,0 0-1,0 0 0,-1 0 0,1 0 0,-1 0 0,0 0 1,0-1-1,0 1 0,-2 4 0,3-7-30,0 1 1,0 0-1,-1 0 0,1-1 1,0 1-1,0 0 0,0 0 1,0 0-1,0-1 1,0 1-1,1 0 0,-1 0 1,0 0-1,0-1 0,0 1 1,1 0-1,-1 0 0,0-1 1,1 1-1,-1 0 0,1-1 1,0 2-1,16 16-308,-8-8 165,2 3 168,-2 1-1,0 0 1,0 0-1,-1 0 1,-1 1-1,0 0 1,-2 1-1,1-1 1,-2 1-1,0 0 1,-1 1-1,-1-1 1,0 0-1,-1 1 1,-1-1-1,0 1 1,-1-1-1,-1 1 1,-1-1-1,-8 30 1,9-40 106,0 1-1,-1-1 1,0 0 0,0 0-1,0 0 1,-1-1 0,1 1 0,-1-1-1,-1 0 1,1 0 0,-1 0 0,0 0-1,0-1 1,-9 6 0,7-6 72,-1 0 1,0-1-1,1 0 1,-2 0-1,1 0 1,0-1-1,0-1 1,-1 1-1,1-1 1,-17 0-1,14-1-256,1-1-1,-1 0 1,0 0 0,1-1-1,-1 0 1,1-1 0,-18-7-1,24 7-2112,7 2 1336,12 0 413,-13 1 174,18 0-599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2.031"/>
    </inkml:context>
    <inkml:brush xml:id="br0">
      <inkml:brushProperty name="width" value="0.05" units="cm"/>
      <inkml:brushProperty name="height" value="0.05" units="cm"/>
    </inkml:brush>
  </inkml:definitions>
  <inkml:trace contextRef="#ctx0" brushRef="#br0">219 42 12747,'-2'-2'272,"0"0"0,1 0 0,-1 0 0,0 0 0,0 0 0,0 0 0,0 1 0,0-1 0,-1 1 0,1 0 0,0 0 0,-1-1 0,1 1 0,-1 1 0,1-1 0,-1 0 0,0 1 0,1-1 0,-1 1 0,1 0 0,-1 0 0,0 0 0,-3 0 0,1 1-92,0 0 0,0 0 0,0 0 0,0 1 0,0-1 0,1 1 0,-1 0 0,0 1 0,1-1 0,0 1 0,-6 4 0,0 2-101,0 0 0,0 1 0,1 0 0,0 0 0,-8 14 0,13-17-75,0 0 1,0 0-1,0 1 0,1 0 0,0 0 0,1-1 0,-1 2 0,2-1 0,-2 13 0,2-20-2,1 0-1,0 0 1,0 0-1,0 0 1,0 0-1,0 0 1,0 0-1,0 0 1,0 0-1,0 0 1,0 0-1,0 0 1,1 0 0,-1-1-1,0 1 1,1 0-1,-1 0 1,1 0-1,-1 0 1,1 0-1,-1 0 1,1-1-1,-1 1 1,1 0-1,0 0 1,1 0-1,-1 0 3,1-1-1,-1 0 0,0 0 0,0 0 0,1 0 0,-1 0 0,0-1 0,1 1 0,-1 0 0,0-1 0,0 1 0,0 0 0,1-1 1,-1 0-1,0 1 0,0-1 0,1-1 0,7-4 29,0 0 0,-1-1 0,12-13 0,59-82 300,-29 34-61,-50 67-262,1 0 1,0 0-1,0 0 0,0 0 0,-1 0 1,1 0-1,0 0 0,0 1 0,0-1 0,1 0 1,-1 0-1,0 1 0,0-1 0,0 1 0,0-1 1,1 1-1,1-1 0,-2 1-5,-1 0 1,1 0-1,0 1 0,0-1 0,-1 0 1,1 0-1,-1 1 0,1-1 0,0 0 0,-1 1 1,1-1-1,-1 1 0,1-1 0,-1 1 1,1-1-1,-1 1 0,1-1 0,-1 1 1,1 0-1,-1-1 0,0 1 0,1-1 1,-1 2-1,3 6 11,0 0 0,-1 0 1,0 1-1,1 11 0,1-1-7,-4-16-9,1 1 1,0-1-1,0 0 0,1 1 0,-1-1 0,1 0 0,-1 0 0,1 0 0,0 0 0,0 0 1,3 2-1,-4-4 0,0-1 0,0 1 0,1 0 0,-1-1 1,0 1-1,0-1 0,1 1 0,-1-1 0,0 0 0,1 1 1,-1-1-1,1 0 0,-1 0 0,0 0 0,1 0 1,-1 0-1,0 0 0,1 0 0,-1-1 0,0 1 0,1 0 1,-1-1-1,0 1 0,1-1 0,-1 0 0,0 1 1,0-1-1,0 0 0,0 0 0,2-1 0,20-16-2,-19 14-7,1 0 1,-1 0-1,1 0 1,0 1-1,0 0 1,1 0-1,-1 0 1,1 0-1,-1 1 1,1 0 0,0 0-1,10-1 1,-15 3-1,1 0 1,0 1-1,0-1 1,-1 1 0,1 0-1,-1 0 1,1-1-1,0 1 1,-1 0 0,0 0-1,1 0 1,-1 0-1,1 1 1,-1-1 0,0 0-1,0 1 1,0-1-1,0 0 1,0 1 0,0-1-1,0 1 1,0 0 0,-1-1-1,1 1 1,0 2-1,2 6-99,0 0-1,3 19 0,-5-23-9,5 28-451,-6-33 535,0-1-1,0 1 0,0-1 0,0 1 0,1-1 1,-1 1-1,0-1 0,0 1 0,1-1 0,-1 1 1,0-1-1,1 0 0,-1 1 0,0-1 1,1 0-1,-1 1 0,1-1 0,-1 0 0,0 1 1,2-1-1,-2 0-22,1 0 1,-1 0-1,1 0 0,0 0 0,-1-1 1,1 1-1,-1 0 0,1 0 1,-1-1-1,1 1 0,-1 0 1,1-1-1,-1 1 0,1-1 0,-1 1 1,1-1-1,-1 1 0,0-1 1,1 1-1,-1-1 0,0 1 1,1-2-1,20-42-715,-16 31 586,16-36-380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4:03.151"/>
    </inkml:context>
    <inkml:brush xml:id="br0">
      <inkml:brushProperty name="width" value="0.05" units="cm"/>
      <inkml:brushProperty name="height" value="0.05" units="cm"/>
    </inkml:brush>
  </inkml:definitions>
  <inkml:trace contextRef="#ctx0" brushRef="#br0">4463 1 5673,'-419'17'2595,"7"4"-2547,2 27 1517,-106-8 902,-5-29-1998,-256 13-818,247 6 242,490-29 98,-1 2 0,1 1 0,-66 18 0,92-19 14,1 2 0,-1 0 0,1 1 0,0 0 0,0 1 0,1 0 0,0 1 0,0 1 0,1-1 0,0 2 0,0 0 0,1 0 0,-16 21 0,12-8 19,0 0 1,2 0 0,0 2 0,-9 29 0,-26 108 43,22-70-56,-28 68-16,-6-3 0,-91 170 0,137-303-14,4-9 13,1 1-1,1 1 1,-10 28-1,16-42-7,0 1 1,1 0-1,-1-1 0,0 1 1,1 0-1,0 0 0,0 0 0,0-1 1,1 1-1,-1 0 0,1 0 1,0-1-1,0 1 0,0 0 0,0-1 1,1 1-1,-1-1 0,1 1 0,0-1 1,0 0-1,0 0 0,5 5 1,9 5-53,0-1 0,1 0 0,1-2 0,0 0 1,0 0-1,28 8 0,-22-8 25,43 17-54,0-3 0,2-3 0,1-3 0,0-3 0,108 9 0,222-6-132,-23-3 241,-238-3 4,277 18-13,0-19-63,528-53 38,-256 6 53,429 27 22,-138-9-152,-726-8 66,-195 16-15,0-2 1,70-26-1,-100 28 22,-2-1 1,1-1-1,-2-2 1,1 0-1,-2-2 1,0 0-1,-1-2 1,-1-1-1,24-25 1,-38 34 33,-1 0 0,0 0 0,-1-1 0,0 0 1,-1 0-1,7-19 0,16-74 78,-16 51-42,27-94 65,27-110 24,-59 225-110,-1 0-1,-2-1 1,1-53-1,-6 70-1,0 0-1,0-1 1,-2 2-1,0-1 1,0 0 0,-2 1-1,0-1 1,-1 1-1,-10-19 1,-11-15-934,-2 2 1,-63-76-1,67 98 373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2.431"/>
    </inkml:context>
    <inkml:brush xml:id="br0">
      <inkml:brushProperty name="width" value="0.05" units="cm"/>
      <inkml:brushProperty name="height" value="0.05" units="cm"/>
    </inkml:brush>
  </inkml:definitions>
  <inkml:trace contextRef="#ctx0" brushRef="#br0">85 0 16067,'-2'2'161,"1"0"-1,-1-1 0,1 1 0,0 0 0,0 0 0,0 0 0,0 0 0,0 0 0,0 1 0,1-1 0,-1 0 0,1 0 1,-1 4-1,-2 8 211,-14 38 130,3 1-1,2 0 1,3 1-1,1 0 1,1 66-1,7-115-495,4 40-16,-4-44 14,0 1 1,0-1 0,0 1 0,1-1-1,-1 0 1,1 1 0,-1-1 0,1 0-1,0 1 1,-1-1 0,1 0 0,0 0-1,0 0 1,0 1 0,0-1 0,0 0-1,0 0 1,0-1 0,0 1-1,0 0 1,0 0 0,1 0 0,-1-1-1,0 1 1,3 0 0,-3-1 9,1 0-1,0 0 1,0-1-1,-1 1 1,1-1 0,0 1-1,0-1 1,-1 0-1,1 1 1,-1-1 0,1 0-1,-1 0 1,1 0-1,-1-1 1,1 1 0,-1 0-1,0 0 1,0-1-1,1 1 1,-1-1 0,0 1-1,0-1 1,1-2-1,2-2 37,118-173 1036,-12 17-215,-91 139-818,-15 19-216,0-1 0,0 0 0,-1 0 0,1 0 0,3-6 0,-7 10 133,0 1 0,0 0 1,0-1-1,0 1 1,1 0-1,-1-1 1,0 1-1,0 0 0,0 0 1,0-1-1,0 1 1,0 0-1,0-1 0,0 1 1,0 0-1,0-1 1,0 1-1,0-1 1,0 1-1,0 0 0,0-1 1,0 1-1,0 0 1,0 0-1,0-1 1,-1 1-1,1 0 0,0-1 1,0 1-1,0 0 1,0-1-1,-1 1 0,1 0 1,0 0-1,0 0 1,-1-1-1,1 1 1,0 0-1,-1 0 0,1 0 1,0-1-1,0 1 1,-1 0-1,1 0 0,0 0 1,-1 0-1,1 0 1,0 0-1,-1 0 1,1 0-1,0 0 0,-1 0 1,1 0-1,0 0 1,-1 0-1,1 0 0,-1 0 1,-10 4-540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4:32.803"/>
    </inkml:context>
    <inkml:brush xml:id="br0">
      <inkml:brushProperty name="width" value="0.05" units="cm"/>
      <inkml:brushProperty name="height" value="0.05" units="cm"/>
    </inkml:brush>
  </inkml:definitions>
  <inkml:trace contextRef="#ctx0" brushRef="#br0">2 1 17308,'-2'47'1888,"9"-13"-1080,4-6-336,6-7 793,4-4-153,4-2-440,2-4-504,-1 1-1952,-5 1 1688,-8-3-344,-2-3-153</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1.771"/>
    </inkml:context>
    <inkml:brush xml:id="br0">
      <inkml:brushProperty name="width" value="0.05" units="cm"/>
      <inkml:brushProperty name="height" value="0.05" units="cm"/>
    </inkml:brush>
  </inkml:definitions>
  <inkml:trace contextRef="#ctx0" brushRef="#br0">12 5 12299,'0'-1'93,"1"1"1,0-1 0,-1 1-1,1 0 1,-1-1 0,1 1-1,0 0 1,-1-1 0,1 1-1,0 0 1,-1 0 0,1-1 0,0 1-1,0 0 1,-1 0 0,1 0-1,0 0 1,-1 0 0,1 0-1,0 0 1,0 0 0,-1 1-1,1-1 1,0 0 0,0 1-1,0-1 39,0 1 0,0 0 0,0 0 0,-1 0 0,1 0 0,0 0 0,-1 0 0,1 0 0,-1 0 0,1 0 0,-1 0 0,1 0 0,-1 0 0,1 2 0,0 8 420,1-1-1,-2 0 1,0 12 0,1-6-465,1 17 324,-1 0 0,-7 65-1,1 29-572,5-127 123,0 1 0,0 0-1,0-1 1,-1 1 0,1-1 0,0 1 0,0-1 0,0 1 0,-1 0 0,1-1 0,0 1 0,-1-1 0,1 1 0,0-1 0,-1 1 0,1-1 0,0 0 0,-1 1-1,1-1 1,-1 1 0,1-1 0,-1 0 0,1 1 0,-1-1 0,1 0 0,-1 0 0,0 1 0,1-1 0,-1 0 0,1 0 0,-1 0 0,0 0 0,1 0 0,-1 0 0,1 0-1,-1 0 1,0 0 0,1 0 0,-1 0 0,1 0 0,-1 0 0,0-1 0,1 1 0,-2-1 0,-13-4-405</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2.204"/>
    </inkml:context>
    <inkml:brush xml:id="br0">
      <inkml:brushProperty name="width" value="0.05" units="cm"/>
      <inkml:brushProperty name="height" value="0.05" units="cm"/>
    </inkml:brush>
  </inkml:definitions>
  <inkml:trace contextRef="#ctx0" brushRef="#br0">1 20 12595,'0'13'1520,"2"-4"-928,8-9-56,5-2 953,8-5-537,2-3-64,7 1-144,1 2-72,3 3-216,0 2-168,-2 2-648,-4 5-304,-4-1 360,-3-2 120,-3-7-176,0-2-120</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2.560"/>
    </inkml:context>
    <inkml:brush xml:id="br0">
      <inkml:brushProperty name="width" value="0.05" units="cm"/>
      <inkml:brushProperty name="height" value="0.05" units="cm"/>
    </inkml:brush>
  </inkml:definitions>
  <inkml:trace contextRef="#ctx0" brushRef="#br0">0 178 17436,'0'-13'1488,"9"-3"-992,2-2-208,12-5 488,0-2-135,12 2-193,1 3-104,5 2-288,4 6-152,0 11-456,4 1-305,-3 0 689,4-2-120,-4-5-168</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23.057"/>
    </inkml:context>
    <inkml:brush xml:id="br0">
      <inkml:brushProperty name="width" value="0.05" units="cm"/>
      <inkml:brushProperty name="height" value="0.05" units="cm"/>
    </inkml:brush>
  </inkml:definitions>
  <inkml:trace contextRef="#ctx0" brushRef="#br0">286 20 15963,'-1'-1'95,"1"-1"-1,-1 1 1,1 0-1,-1 0 1,0 0-1,1 0 0,-1 0 1,0 0-1,0 0 1,0 0-1,0 0 1,0 1-1,0-1 0,0 0 1,0 1-1,0-1 1,0 0-1,0 1 1,0-1-1,0 1 0,-1 0 1,1-1-1,0 1 1,0 0-1,0 0 1,-1 0-1,1-1 0,0 2 1,0-1-1,-1 0 1,1 0-1,0 0 1,-3 1-1,-3 0 107,1 0-1,-1 1 1,0 0 0,-11 5 0,7-1-161,0 1 1,0 0-1,1 0 1,0 1-1,0 1 0,1 0 1,0 0-1,0 0 1,1 1-1,1 1 1,-8 12-1,1 1-43,2 0-1,0 1 1,1 0-1,-8 32 1,15-42 9,0 0 1,1 0 0,1 0 0,0 1-1,1-1 1,1 1 0,3 24 0,-3-34 0,1-1 0,0 1 0,1 0 0,-1-1 0,1 1 1,1 0-1,-1-1 0,1 0 0,-1 0 0,1 0 0,1 0 1,-1 0-1,1 0 0,0-1 0,0 0 0,0 0 0,1 0 1,-1 0-1,1-1 0,0 0 0,0 0 0,9 4 0,-5-3 20,0-1 0,1 0 0,-1-1 0,1 0 0,-1-1 0,15 1 0,-19-2 17,1 0 0,-1 0 0,0-1 0,0 1 1,0-1-1,1-1 0,-1 1 0,0 0 0,0-1 1,0 0-1,-1-1 0,1 1 0,6-5 0,-10 6-31,0 1 1,0-1-1,0 0 0,0 0 0,0 0 0,0-1 0,0 1 1,0 0-1,-1 0 0,1-1 0,0 1 0,-1 0 0,1 0 0,-1-1 1,1 1-1,-1-1 0,0 1 0,1-1 0,-1 1 0,0 0 1,0-1-1,0 1 0,0-1 0,0-1 0,-1 0 33,0 0 0,0 1 0,0-1 0,0 0 0,-1 1 0,1-1 0,-1 0 0,1 1 0,-1 0 0,0-1 0,-4-2 0,3 1-6,0 2-1,0-1 0,0 0 1,0 1-1,-1-1 1,1 1-1,-1 0 0,0 0 1,1 0-1,-1 1 1,0-1-1,0 1 1,0 0-1,0 0 0,0 1 1,-1-1-1,1 1 1,-5 0-1,8 0-42,0 0 1,0 0-1,1 0 1,-1 0-1,0 1 1,0-1-1,0 0 1,0 1-1,0-1 1,1 1-1,-1-1 1,0 1-1,0-1 0,1 1 1,-1-1-1,0 1 1,1 0-1,-1-1 1,1 1-1,-1 0 1,1 0-1,-1-1 1,1 1-1,-1 0 1,1 0-1,0 0 0,-1-1 1,1 1-1,0 0 1,0 0-1,0 0 1,-1 0-1,1 0 1,0 0-1,0 0 1,0 0-1,1-1 0,-1 2 1,0 0-3,1-1-1,-1 0 1,1 1 0,0-1 0,-1 0-1,1 0 1,0 0 0,0 0 0,0 0-1,0 0 1,0 0 0,0 0-1,0 0 1,0 0 0,0 0 0,0-1-1,1 1 1,-1 0 0,0-1 0,0 1-1,1-1 1,-1 0 0,0 1-1,1-1 1,2 1 0,4-2-43,0 0 0,0 0 0,0 0 0,0-1 0,0 0 0,-1-1-1,1 0 1,0 0 0,-1 0 0,0-1 0,12-8 0,18-9-179,-35 21 215,-1-1-1,1 0 1,-1 1 0,1-1 0,-1 1-1,1-1 1,0 1 0,-1 0 0,1-1-1,-1 1 1,1 0 0,0 0 0,-1 0 0,3 1-1,-3-1 15,0 1 0,0-1 0,-1 1 0,1-1 0,0 1 0,-1-1 0,1 1 0,0-1-1,-1 1 1,1 0 0,-1-1 0,1 1 0,-1 0 0,0-1 0,1 1 0,-1 0 0,1 0 0,-1 0 0,0-1 0,0 1-1,0 0 1,1 0 0,-1 0 0,0 0 0,0-1 0,0 1 0,0 0 0,-1 1 0,-5 68 505,1-36-366,5-33-172,0-1 0,0 1 0,0-1 0,0 1 0,0-1 1,0 1-1,0-1 0,0 1 0,0-1 0,0 1 0,0-1 0,0 1 0,0-1 1,0 1-1,1-1 0,-1 1 0,0-1 0,0 1 0,1-1 0,-1 1 0,0-1 1,0 0-1,1 1 0,-1-1 0,0 1 0,1-1 0,-1 0 0,1 1 0,0-1 0,-1 0 3,1 0-1,0 0 0,-1 0 0,1 0 0,0 0 0,0 0 0,-1 0 0,1 0 0,0 0 0,-1 0 0,1-1 0,0 1 0,0 0 0,-1 0 0,1-1 0,-1 1 0,1-1 0,0 1 0,0-1 0,9-9-346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39.434"/>
    </inkml:context>
    <inkml:brush xml:id="br0">
      <inkml:brushProperty name="width" value="0.05" units="cm"/>
      <inkml:brushProperty name="height" value="0.05" units="cm"/>
    </inkml:brush>
  </inkml:definitions>
  <inkml:trace contextRef="#ctx0" brushRef="#br0">277 135 15035,'0'-5'217,"0"-1"0,-1 0-1,0 1 1,0-1 0,0 0-1,-1 1 1,1-1 0,-1 1 0,-1 0-1,1 0 1,-1 0 0,0 0-1,0 0 1,0 1 0,-1-1-1,0 1 1,1 0 0,-2 0 0,1 0-1,0 0 1,-9-5 0,9 7-154,0-1 0,0 0-1,-1 1 1,1 0 0,0 0 0,-1 0 0,0 1 0,1 0 0,-1-1 0,0 2 0,0-1 0,1 0 0,-1 1 0,0 0 0,0 0 0,0 1 0,0-1 0,1 1 0,-1 0 0,0 0 0,1 0-1,-1 1 1,0 0 0,1 0 0,-8 4 0,6 0-48,-1-1 0,1 1 0,0 0 0,0 0 0,1 1 0,0-1 0,0 1 0,0 0-1,1 1 1,0-1 0,-2 9 0,1-4-20,1 0 0,1 1 0,0-1 0,1 1 0,0-1 0,0 22 0,2-30-3,0-1 0,0 0 0,0 0 0,0 1 0,1-1 0,0 0-1,-1 0 1,1 0 0,0 0 0,0 0 0,1 0 0,-1 0 0,1 0-1,-1 0 1,1 0 0,0-1 0,0 1 0,0-1 0,0 1 0,1-1 0,-1 0-1,1 0 1,-1 0 0,1 0 0,0-1 0,0 1 0,-1-1 0,1 1 0,0-1-1,0 0 1,1 0 0,-1 0 0,0-1 0,0 1 0,0-1 0,1 1 0,-1-1-1,0 0 1,0-1 0,0 1 0,6-2 0,2 0 32,0 0 1,0-1 0,-1-1-1,1 0 1,-1 0-1,0-1 1,13-8-1,-19 10-4,1 0-1,-1 0 1,0 0 0,0 0-1,0 0 1,0-1-1,-1 0 1,1 0-1,-1 0 1,0 0-1,0 0 1,-1-1-1,1 1 1,-1-1-1,0 0 1,0 0-1,2-8 1,-4 12-56,0 1 0,1-1 1,-1 1-1,0-1 0,0 1 0,0-1 0,0 1 1,0-1-1,0 0 0,0 1 0,-1-1 0,1 1 1,0-1-1,0 1 0,0-1 0,0 1 0,-1-1 1,1 1-1,0 0 0,0-1 0,-1 1 0,1-1 1,0 1-1,-1-1 0,0 1 9,1 0-1,0 0 1,-1 0 0,1 0 0,-1 0-1,1 0 1,-1 0 0,1 0 0,0 0-1,-1 0 1,1 0 0,-1 0 0,1 0-1,-1 0 1,1 0 0,0 1-1,-1-1 1,1 0 0,-1 0 0,1 1-1,0-1 1,-1 0 0,0 1-12,0 0 0,-1 0-1,1 0 1,0 0 0,0 0 0,0 1 0,0-1 0,1 0 0,-1 0-1,0 1 1,0-1 0,1 0 0,-1 1 0,1-1 0,-1 1 0,1-1-1,0 1 1,-1 1 0,3 11-449</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39.871"/>
    </inkml:context>
    <inkml:brush xml:id="br0">
      <inkml:brushProperty name="width" value="0.05" units="cm"/>
      <inkml:brushProperty name="height" value="0.05" units="cm"/>
    </inkml:brush>
  </inkml:definitions>
  <inkml:trace contextRef="#ctx0" brushRef="#br0">37 1 16227,'-8'28'1233,"0"14"-977,-1 5-120,3 5 344,2-2-160,3-5-432,1-8-256,7-19-184,3-12 432,3-24-136,4-13-104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40.290"/>
    </inkml:context>
    <inkml:brush xml:id="br0">
      <inkml:brushProperty name="width" value="0.05" units="cm"/>
      <inkml:brushProperty name="height" value="0.05" units="cm"/>
    </inkml:brush>
  </inkml:definitions>
  <inkml:trace contextRef="#ctx0" brushRef="#br0">147 95 15555,'0'-1'119,"3"-3"165,0-1 0,0 0-1,0 1 1,-1-1 0,1 0-1,-1 0 1,-1 0 0,1-1-1,-1 1 1,0 0 0,0-1 0,0 1-1,-1 0 1,0-7 0,0 12-250,0-1 1,0 0-1,-1 1 1,1-1-1,0 1 1,-1-1-1,1 1 0,0-1 1,-1 0-1,1 1 1,0 0-1,-1-1 1,1 1-1,-1-1 1,1 1-1,-1-1 1,1 1-1,-1 0 1,1-1-1,-1 1 1,1 0-1,-1 0 1,0 0-1,1-1 1,-1 1-1,1 0 1,-1 0-1,0 0 1,1 0-1,-1 0 1,0 0-1,1 0 1,-1 0-1,1 0 1,-1 0-1,0 0 1,1 0-1,-1 1 1,1-1-1,-1 0 1,0 0-1,1 1 1,-1-1-1,1 0 1,-1 1-1,-27 16 135,15-6-126,2 0-1,-1 1 1,2 1 0,-1 0 0,2 0 0,0 0 0,0 1 0,2 1 0,-1 0 0,2 0 0,-8 24-1,14-36-32,-1-1-1,1 1 1,-1-1-1,1 1 0,0-1 1,0 1-1,0-1 0,0 1 1,0-1-1,1 1 0,-1-1 1,1 0-1,0 1 1,1 3-1,-1-5-6,0 0 1,0 0-1,0 0 1,0-1-1,0 1 1,0 0-1,0-1 0,0 1 1,0-1-1,0 1 1,0-1-1,1 1 1,-1-1-1,0 0 1,0 0-1,0 1 0,1-1 1,-1 0-1,0 0 1,0 0-1,0 0 1,1-1-1,-1 1 1,0 0-1,0 0 0,0-1 1,0 1-1,1-1 1,-1 1-1,0-1 1,1 0-1,13-6 8,-1 0 1,1-2-1,19-14 0,-22 14-57,1 1 0,-1 0-1,2 0 1,20-7-1,-32 14 31,0 1-1,0-1 1,0 1-1,0 0 0,0 0 1,0 0-1,0 0 0,0 0 1,0 0-1,0 0 1,0 1-1,0-1 0,0 1 1,0 0-1,0-1 1,0 1-1,0 0 0,0 0 1,-1 0-1,1 0 0,0 1 1,-1-1-1,1 0 1,-1 1-1,1-1 0,-1 1 1,0-1-1,0 1 1,1 0-1,-1-1 0,1 4 1,4 6-57,-1 0 0,-1 0 1,0 0-1,3 12 0,-6-20 64,4 15-35,2 2 62,-2 0 0,0 1 0,-1-1 0,-1 1 0,1 32 0,-5-50 7,0-1 0,1 1 0,-1 0 0,0-1 0,0 1 0,-1-1 0,1 1-1,0-1 1,-1 0 0,1 1 0,-1-1 0,0 0 0,0 0 0,0 0 0,0 0 0,0-1 0,0 1-1,-1-1 1,1 1 0,0-1 0,-1 0 0,-5 2 0,0 1 82,-1-1-1,0 0 1,0-1-1,0 0 1,-15 2-1,15-3-91,1-1 0,-1 0 0,1 0 0,-1-1 0,1 0 0,-1 0 0,1-1 0,0 0 0,-1-1 0,1 0 0,0 0 0,1 0 0,-1-1 0,-13-9 0,21 13-59,0 0 0,-1 0 1,1-1-1,-1 1 0,1 0 1,0 0-1,-1-1 0,1 1 1,-1 0-1,1 0 0,0-1 1,-1 1-1,1 0 0,0-1 0,0 1 1,-1-1-1,1 1 0,0 0 1,0-1-1,0 1 0,-1-1 1,1 1-1,0-1 0,0 1 1,0-1-1,0 1 0,0 0 1,0-1-1,0 1 0,0-1 1,0 1-1,0-1 0,0 1 1,0-1-1,0 1 0,1 0 1,-1-1-1,0 1 0,0-1 1,0 1-1,1-1 0,-1 1 1,0 0-1,0-1 0,1 1 1,-1 0-1,0-1 0,1 1 1,-1 0-1,0-1 0,1 1 1,-1 0-1,1 0 0,-1-1 1,0 1-1,1 0 0,-1 0 1,1 0-1,31-7-1231,-29 6 1242,26-3-722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5:40.691"/>
    </inkml:context>
    <inkml:brush xml:id="br0">
      <inkml:brushProperty name="width" value="0.05" units="cm"/>
      <inkml:brushProperty name="height" value="0.05" units="cm"/>
    </inkml:brush>
  </inkml:definitions>
  <inkml:trace contextRef="#ctx0" brushRef="#br0">3 1 14851,'-3'10'1745,"3"4"-1153,0-4-272,0-1 904,2 0-576,1-7-144,1-2-608,-1-4-312,4 0 352,0-2-128,2-8-56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4:04.439"/>
    </inkml:context>
    <inkml:brush xml:id="br0">
      <inkml:brushProperty name="width" value="0.05" units="cm"/>
      <inkml:brushProperty name="height" value="0.05" units="cm"/>
    </inkml:brush>
  </inkml:definitions>
  <inkml:trace contextRef="#ctx0" brushRef="#br0">1611 176 7330,'-49'-9'323,"1"2"0,-1 2 0,0 2 0,0 2 0,-1 2 0,-70 12 0,45 0-204,1 3-1,1 3 0,-107 44 1,104-31-62,2 4 0,1 3-1,-82 58 1,113-67-44,1 3-1,1 1 1,2 2-1,1 1 1,3 2-1,-37 52 1,55-64-10,1 0 1,1 0 0,1 2 0,2 0 0,1 0 0,1 1 0,1 0 0,2 0 0,1 1 0,2 0 0,0 33 0,4 8-23,3-1 1,3 0 0,28 119 0,-16-113 15,4 0 0,2-2 0,4-1-1,45 84 1,-42-101 33,3-1 0,2-2 0,2-1-1,2-2 1,73 69 0,-81-91-10,1-2-1,2 0 1,0-3 0,2-1-1,1-2 1,0-1-1,1-2 1,2-2 0,-1-2-1,2-2 1,-1-1 0,2-2-1,-1-3 1,63 3 0,-32-8-6,0-4 1,0-2 0,0-4-1,89-23 1,-77 9-2,-2-4 0,0-3 0,99-51 0,-91 31 5,-3-3-1,-1-4 1,-3-4-1,-3-4 1,-3-3-1,133-149 1,-129 114 21,-4-4 1,65-119-1,-102 153-2,-4-1-1,52-143 0,-73 164-8,-2 0 1,-2-1-1,-3 0 0,-2-1 1,0-70-1,-7 99 13,-2 0-1,-1 0 1,-1 0-1,-2 0 1,0 0-1,-2 1 1,0 0-1,-2 0 1,-1 1 0,-1 0-1,0 1 1,-2 0-1,-1 1 1,-1 0-1,-1 1 1,0 1-1,-2 0 1,0 2-1,-41-33 1,20 24-16,-1 2 0,0 1 0,-2 3 0,-1 1 0,-1 2 0,0 2 0,-1 2 0,-1 2 0,-76-11 0,54 16-40,0 3 1,0 3-1,-1 3 0,1 2 0,0 4 0,-70 17 1,-265 78 190,313-84-156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1.454"/>
    </inkml:context>
    <inkml:brush xml:id="br0">
      <inkml:brushProperty name="width" value="0.05" units="cm"/>
      <inkml:brushProperty name="height" value="0.05" units="cm"/>
    </inkml:brush>
  </inkml:definitions>
  <inkml:trace contextRef="#ctx0" brushRef="#br0">132 8 13315,'13'-8'4437,"-22"28"-1052,4-10-3710,-15 37 613,1 0-1,2 2 1,-15 73-1,-2 84-250,29-155-47,1 0 0,4 54 0,0-100 12,1 0 1,-1-1 0,1 1-1,0 0 1,1 0 0,-1 0 0,1-1-1,2 6 1,-4-9-10,1-1-1,-1 1 1,0-1-1,1 1 1,-1-1-1,1 1 1,-1-1-1,1 1 1,-1-1-1,1 1 1,-1-1 0,1 0-1,-1 1 1,1-1-1,-1 0 1,1 1-1,0-1 1,-1 0-1,1 0 1,0 0-1,-1 0 1,1 1 0,0-1-1,0 0 1,1-1-46,-1 1-1,1-1 1,-1 1 0,0-1 0,1 0 0,-1 0 0,0 0 0,1 0-1,-1 1 1,0-2 0,0 1 0,0 0 0,0 0 0,0 0 0,1-2-1,29-40-2577,-26 36 1990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3.078"/>
    </inkml:context>
    <inkml:brush xml:id="br0">
      <inkml:brushProperty name="width" value="0.05" units="cm"/>
      <inkml:brushProperty name="height" value="0.05" units="cm"/>
    </inkml:brush>
  </inkml:definitions>
  <inkml:trace contextRef="#ctx0" brushRef="#br0">32 219 10698,'-1'2'567,"1"0"0,-1 0 0,0 0 0,0 1-1,0-1 1,0 0 0,0 0 0,0 0 0,-1-1-1,1 1 1,-3 3 0,-10 15 1443,14-20-1981,0 0 0,0 1 0,-1-1 0,1 0 1,0 0-1,0 1 0,-1-1 0,1 0 0,0 1 1,0-1-1,0 0 0,0 1 0,0-1 0,0 0 1,-1 1-1,1-1 0,0 0 0,0 1 0,0-1 1,0 1-1,0-1 0,0 0 0,0 1 0,1-1 1,-1 0-1,0 1 0,0-1 0,0 0 0,0 1 1,0-1-1,0 0 0,1 1 0,-1-1 0,0 1 1,11-10 376,14-19-67,49-77 483,17-19-414,-90 123-407,-1 0 0,1 0-1,0 1 1,-1-1 0,1 0-1,0 0 1,0 1-1,-1-1 1,1 1 0,0-1-1,0 0 1,0 1 0,0 0-1,0-1 1,0 1-1,0 0 1,1-1 0,-1 1-2,-1 0 0,1 0 0,-1 1 0,1-1 0,-1 0 0,1 0 0,-1 1 0,0-1 0,1 0 0,-1 0 0,0 1 0,1-1 0,-1 0 0,0 1 0,1-1 0,-1 1 0,0-1 0,1 1 0,-1-1-1,0 0 1,0 1 0,0-1 0,0 1 0,1-1 0,-1 1 0,1 7-18,0-1 0,0 0 0,-1 14 0,0-11 10,0 242-793,-2-266-719,1 8 1041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3.651"/>
    </inkml:context>
    <inkml:brush xml:id="br0">
      <inkml:brushProperty name="width" value="0.05" units="cm"/>
      <inkml:brushProperty name="height" value="0.05" units="cm"/>
    </inkml:brush>
  </inkml:definitions>
  <inkml:trace contextRef="#ctx0" brushRef="#br0">1 2 14851,'1'-1'2160,"2"5"-1331,3 7 391,-1 13-593,-1 0-1,-1 0 1,-1 48 0,0-23-415,2 53-578,-24-131-96,13 15 323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4.057"/>
    </inkml:context>
    <inkml:brush xml:id="br0">
      <inkml:brushProperty name="width" value="0.05" units="cm"/>
      <inkml:brushProperty name="height" value="0.05" units="cm"/>
    </inkml:brush>
  </inkml:definitions>
  <inkml:trace contextRef="#ctx0" brushRef="#br0">1 79 15675,'0'3'1449,"1"2"-849,2-3-208,3-2 712,-1 0-168,5-1-320,0-5-95,2-2-161,-1-1-168,1-4-496,2 3-441,-1-1 633,1-1-120,-1-6-120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4.445"/>
    </inkml:context>
    <inkml:brush xml:id="br0">
      <inkml:brushProperty name="width" value="0.05" units="cm"/>
      <inkml:brushProperty name="height" value="0.05" units="cm"/>
    </inkml:brush>
  </inkml:definitions>
  <inkml:trace contextRef="#ctx0" brushRef="#br0">0 1 14515,'8'10'655,"-1"1"0,0 0 0,-1 0 0,-1 1 0,0 0 0,7 23 0,12 77 96,-22-102-791,3 18 310,2 54 0,-1-147 1537,-7 40-1421,-7-87 750,6 96-1071,-1 0 1,-1 0-1,-1 0 0,-11-27 0,13 38-380,13 15-80,-4-8 149,0 0-1,0 0 1,0-1 0,1 1 0,-1-1 0,1-1 0,-1 1 0,1-1 0,-1 0-1,1 0 1,-1-1 0,0 0 0,1 0 0,-1-1 0,0 0 0,1 0 0,10-5-1,6-5-422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4.834"/>
    </inkml:context>
    <inkml:brush xml:id="br0">
      <inkml:brushProperty name="width" value="0.05" units="cm"/>
      <inkml:brushProperty name="height" value="0.05" units="cm"/>
    </inkml:brush>
  </inkml:definitions>
  <inkml:trace contextRef="#ctx0" brushRef="#br0">0 0 15523,'3'9'391,"1"-1"1,0 0-1,0 0 0,0-1 0,1 1 0,0-1 1,0 0-1,1 0 0,0-1 0,13 12 0,-9-9-150,0 1 1,-1 0-1,12 18 0,-15-16-179,-1 0-1,0 0 1,0 1-1,-1 0 1,-1 0-1,0 0 1,-1 0-1,0 0 1,-1 0-1,-1 1 1,0-1-1,-1 0 1,0 0-1,-5 20 1,-2 3-431,-1 0 0,-2-1 0,-31 67 0,36-91-199,1 0 0,-1 0 1,-1 0-1,-10 12 1,11-17-205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5.220"/>
    </inkml:context>
    <inkml:brush xml:id="br0">
      <inkml:brushProperty name="width" value="0.05" units="cm"/>
      <inkml:brushProperty name="height" value="0.05" units="cm"/>
    </inkml:brush>
  </inkml:definitions>
  <inkml:trace contextRef="#ctx0" brushRef="#br0">90 10 12835,'0'-1'757,"0"1"-662,-1 0-1,1 0 1,0 0 0,0 0-1,0 0 1,0-1 0,0 1-1,0 0 1,0 0 0,0 0-1,0 0 1,0 0 0,0 0-1,0-1 1,0 1-1,0 0 1,0 0 0,0 0-1,0 0 1,0 0 0,0-1-1,0 1 1,1-1 1136,-1 1-1137,0 0 1,1 0 0,-1 0-1,0 0 1,0 0 0,0-1-1,0 1 1,12-3 1724,14 3-792,-24 0-1003,-1 0 1,0 0-1,0 1 0,1-1 1,-1 1-1,0-1 0,0 1 1,0-1-1,0 1 1,0 0-1,0-1 0,0 1 1,0 0-1,0 0 0,0 0 1,0 0-1,0 0 0,0 0 1,-1 0-1,2 2 0,-1 1-6,1-1-1,-1 0 0,-1 0 0,1 1 1,0-1-1,-1 0 0,1 7 0,-2 3-8,0-1-1,0 1 1,-5 16-1,-2-3 127,-1-1 1,-1 0 0,-1 0-1,-29 45 1,23-41 165,0 1-1,-15 42 1,31-70-300,0 1 1,0-1-1,1 0 0,-1 0 0,1 1 1,-1-1-1,1 0 0,0 0 0,0 1 1,0-1-1,0 0 0,1 1 0,-1-1 1,0 0-1,1 0 0,0 1 0,-1-1 0,1 0 1,0 0-1,0 0 0,0 0 0,3 4 1,-2-5-76,-1 0 1,1 0 0,-1 0-1,1 0 1,0 0 0,-1 0-1,1 0 1,0 0 0,0-1-1,-1 1 1,1-1 0,0 1 0,0-1-1,0 0 1,0 0 0,0 0-1,0 0 1,-1 0 0,1 0-1,0 0 1,0-1 0,0 1-1,0-1 1,0 1 0,-1-1-1,1 0 1,0 1 0,1-2-1,3-2-33,-1 1-1,1-1 1,-1 0-1,0 0 1,0-1-1,0 0 1,5-7-1,17-19-468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5.624"/>
    </inkml:context>
    <inkml:brush xml:id="br0">
      <inkml:brushProperty name="width" value="0.05" units="cm"/>
      <inkml:brushProperty name="height" value="0.05" units="cm"/>
    </inkml:brush>
  </inkml:definitions>
  <inkml:trace contextRef="#ctx0" brushRef="#br0">105 0 14891,'-11'16'716,"1"-1"0,1 2 0,0-1-1,1 1 1,-9 30 0,6-12-240,-10 68 0,18-87-469,0 0 0,2-1 0,0 1 0,0 0 0,2 0 0,2 20 0,-3-35-9,1 0 0,-1 1 0,0-1-1,1 0 1,-1 0 0,1 1 0,-1-1 0,1 0 0,0 0-1,0 0 1,-1 0 0,1 0 0,0 1 0,0-2 0,0 1 0,2 2-1,-2-3 5,-1 0 0,1 1-1,0-1 1,0 0-1,0 0 1,-1 0 0,1 1-1,0-1 1,0 0-1,0 0 1,0 0 0,-1-1-1,1 1 1,0 0-1,0 0 1,0 0 0,0 0-1,-1-1 1,2 0-1,2-1 14,0 0 0,-1-1-1,0 1 1,1-1-1,-1 0 1,0 0 0,-1 0-1,1 0 1,2-4-1,12-21 141,-2-1-1,-1 0 1,-1-1 0,-2-1-1,-1 0 1,-1 0-1,-1-1 1,3-42-1,-9 51-34,-2 23-118,-1 0 0,1 0 0,0 1 0,0-1 0,0 0 0,0 0-1,-1 0 1,1 0 0,0 1 0,0-1 0,0 0 0,-1 0 0,1 0 0,0 0-1,0 0 1,0 0 0,-1 1 0,1-1 0,0 0 0,0 0 0,-1 0 0,1 0 0,0 0-1,0 0 1,-1 0 0,1 0 0,0 0 0,0 0 0,0 0 0,-1 0 0,1-1-1,0 1 1,0 0 0,-1 0 0,1 0 0,0 0 0,0 0 0,0 0 0,-1 0-1,1-1 1,0 1 0,0 0 0,0 0 0,-1 0 0,1-1 0,0 1 0,0 0-1,0 0 1,0 0 0,0-1 0,0 1 0,0 0 0,-1 0 0,1 0 0,0-1-1,0 1 1,0 0 0,0 0 0,0-1 0,0 1 0,0 0 0,0 0 0,0-1-1,0 1 1,0 0 0,0 0 0,1-1 0,-12 15 12,0 8-115,1 0 1,1 0 0,1 1 0,-9 45-1,39-135-2291,-3 12 2720,-6 15-600,1 3 109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6.013"/>
    </inkml:context>
    <inkml:brush xml:id="br0">
      <inkml:brushProperty name="width" value="0.05" units="cm"/>
      <inkml:brushProperty name="height" value="0.05" units="cm"/>
    </inkml:brush>
  </inkml:definitions>
  <inkml:trace contextRef="#ctx0" brushRef="#br0">11 30 12899,'4'35'5966,"-9"20"-4826,2-24-637,2-27-477,-3 42 345,2 0-1,6 68 1,-3-109-362,-1-1 0,1 0 0,0 0 1,0 0-1,1 0 0,-1 0 0,1 0 0,0 0 0,2 4 1,-3-7-9,0 0-1,-1-1 1,1 1 0,0 0 0,0 0 0,0 0 0,0-1 0,0 1 0,0 0 0,0-1 0,0 1 0,0-1 0,0 1 0,1-1 0,-1 0 0,0 1 0,0-1-1,0 0 1,0 0 0,1 0 0,-1 0 0,0 0 0,0 0 0,0 0 0,1 0 0,-1-1 0,0 1 0,0 0 0,0-1 0,0 1 0,0-1 0,0 1-1,0-1 1,0 1 0,2-2 0,7-5 23,-1 1-1,0-1 0,-1-1 0,1 0 1,-2 0-1,1-1 0,12-17 1,38-73 427,-53 89-385,5-9 200,-1 0 0,13-38 0,-20 52-173,-1-1 0,1 0-1,-1 1 1,0-1 0,-1 0-1,1 0 1,-1 0 0,0 0-1,-1 1 1,1-1 0,-1 0-1,0 0 1,-1 0 0,1 1-1,-4-9 1,3 12-55,1 0 1,0 0-1,-1 0 1,1 1-1,-1-1 0,1 0 1,-1 1-1,0-1 1,0 1-1,0 0 1,0-1-1,0 1 0,0 0 1,0 0-1,0 0 1,0 1-1,0-1 0,-1 0 1,1 1-1,0-1 1,0 1-1,-1 0 0,1 0 1,0 0-1,-1 0 1,1 0-1,0 1 1,0-1-1,-1 1 0,-3 1 1,-2 0-16,0 1 0,0 1 0,0-1 0,0 1 0,1 1 0,0-1 0,-7 7 0,13-10-47,0 0-1,0 0 1,-1 0 0,1-1 0,0 1-1,0 0 1,-1 0 0,1-1-1,-1 1 1,1-1 0,0 1 0,-3-1-1,-5-2-3160,9 2 3168,0 0-1,0 0 0,0 0 1,0 0-1,0 0 1,0 0-1,-1 0 0,1 0 1,0 0-1,0 0 1,0 0-1,0 0 0,0 0 1,0 0-1,0 0 1,0 0-1,0 0 1,0 0-1,0 0 0,0 0 1,0 0-1,0 0 1,0 0-1,-1 0 0,1 0 1,0 0-1,0 0 1,0 0-1,0 0 0,0 0 1,0 0-1,0 0 1,0 0-1,0 0 0,0 0 1,0 0-1,0 0 1,0 0-1,0 0 1,0 0-1,0 0 0,0 0 1,-1 0-1,1 0 1,0 0-1,0 0 0,0 1 1,0-1-1,0 0 1,0 0-1,0 0 0,0 0 1,0 0-1,0 0 1,0 0-1,0 0 0,0 0 1,0 0-1,0 0 1,0 0-1,0 0 1,0 0-1,0 1 0,0-1 1,0 0-1,0 0 1,0 0-1,0 3-732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16.601"/>
    </inkml:context>
    <inkml:brush xml:id="br0">
      <inkml:brushProperty name="width" value="0.05" units="cm"/>
      <inkml:brushProperty name="height" value="0.05" units="cm"/>
    </inkml:brush>
  </inkml:definitions>
  <inkml:trace contextRef="#ctx0" brushRef="#br0">76 66 16011,'-2'3'3744,"-5"6"-3089,0 1 0,-7 15-1,4-1-594,1 1-1,1 0 1,-4 28-1,9-41-67,2 0 0,-1 0 0,2 0-1,-1 1 1,2-1 0,0 0 0,0 0 0,5 20-1,-5-30 8,-1 0 0,1 0 0,0 0 0,-1 0 0,1 0 0,0 0 0,0-1 0,0 1 0,0 0 0,1-1 0,-1 1 0,0-1 0,1 1 0,-1-1 0,4 3 0,-4-4 3,0 1 1,1-1 0,-1 1 0,0-1-1,0 0 1,1 0 0,-1 1-1,0-1 1,1 0 0,-1 0 0,0 0-1,0-1 1,1 1 0,-1 0 0,0 0-1,0-1 1,1 1 0,1-2 0,3-1 19,0-1 1,-1 1-1,1-1 1,-1-1 0,0 1-1,0-1 1,7-9-1,5-7 110,0-1 0,-2-1 0,0-1 0,-2 0 0,0 0 0,-2-2 0,-1 1-1,9-35 1,-18 56-97,0-1 0,-1 1-1,1 0 1,-1-1 0,0 1 0,0-1-1,-1 1 1,1-1 0,-1 1 0,0 0-1,0-1 1,0 1 0,-1 0-1,0 0 1,1 0 0,-2 0 0,1 0-1,-5-6 1,5 8-60,1 0 0,-1 1-1,0-1 1,0 0 0,0 1-1,0 0 1,-1-1 0,1 1 0,0 0-1,0 0 1,-1 0 0,1 1-1,-1-1 1,1 1 0,-1-1-1,1 1 1,-1 0 0,1 0 0,-1 0-1,1 0 1,-1 0 0,1 0-1,0 1 1,-1-1 0,1 1 0,-1 0-1,1 0 1,0 0 0,-1 0-1,1 0 1,0 0 0,0 1 0,-4 2-1,-10 9-179,3 4-95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1:27.519"/>
    </inkml:context>
    <inkml:brush xml:id="br0">
      <inkml:brushProperty name="width" value="0.05" units="cm"/>
      <inkml:brushProperty name="height" value="0.05" units="cm"/>
    </inkml:brush>
  </inkml:definitions>
  <inkml:trace contextRef="#ctx0" brushRef="#br0">187 364 9146,'-43'1'899,"30"-2"-584,0 1 0,0 0 0,0 1-1,0 1 1,1 0 0,-1 1 0,1 0 0,-19 8 0,31-11-302,-1 0 0,1 0-1,-1 0 1,1 0 0,-1 1 0,0-1 0,1 0 0,-1 0 0,1 1 0,-1-1 0,1 0 0,0 1-1,-1-1 1,1 0 0,-1 1 0,1-1 0,0 1 0,-1-1 0,1 1 0,0-1 0,-1 1 0,1-1-1,0 1 1,0-1 0,0 1 0,-1-1 0,1 1 0,0 0 0,0 0 0,1 0-10,-1 0-1,1-1 1,-1 1 0,1 0 0,0 0 0,-1-1-1,1 1 1,0-1 0,0 1 0,0-1 0,-1 1-1,1-1 1,0 1 0,0-1 0,2 1 0,44 9-211,-43-9 213,109 14-135,125 2-1,117-20 21,19-22-112,-165 9 62,1712-100-494,-1497 89 682,-2-18 0,538-128 0,-923 164-90,2-2-385,1 3 0,0 1-1,53-3 1,-88 10 289,-4 0 131,0 0-1,0-1 1,0 1 0,0 0-1,0 0 1,0 0 0,0 0-1,0 1 1,0-1 0,-1 0-1,1 0 1,0 0 0,0 1-1,0-1 1,0 0 0,0 1-1,0-1 1,-1 1 0,1-1-1,1 2 1,-1 2-421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4:10.171"/>
    </inkml:context>
    <inkml:brush xml:id="br0">
      <inkml:brushProperty name="width" value="0.05" units="cm"/>
      <inkml:brushProperty name="height" value="0.05" units="cm"/>
    </inkml:brush>
  </inkml:definitions>
  <inkml:trace contextRef="#ctx0" brushRef="#br0">6939 196 7842,'-1'3'376,"1"0"-94,-1 0 1,0 0-1,1-1 1,-1 1-1,-1 0 1,1 0-1,0-1 1,-1 1-1,1 0 1,-1-1-1,-3 5 1,3-8-243,0 1 1,0 0-1,0-1 1,1 1-1,-1-1 1,0 1-1,0-1 1,1 0-1,-1 0 0,0 0 1,1 0-1,-1 0 1,1 0-1,0 0 1,-2-2-1,-6-3-118,-39-20-725,-1 2-1,-72-25 0,49 27 1002,-1 4-1,-1 2 1,0 4 0,-106-4-1,-588-15-333,561 29-141,-406 49-1,-656 78 2102,983-114-1793,-1-13 0,-423-57 0,622 46 115,-492-56-2867,490 64 2397,0 5-1,1 3 1,-1 3-1,-129 28 1,182-24 596,1 1-1,1 2 1,0 1 0,0 2-1,2 1 1,0 2 0,1 1-1,1 1 1,1 2 0,1 1-1,-50 54 1,47-42-260,3 1 0,1 2 0,1 1 0,3 1 0,1 1 1,2 1-1,2 1 0,2 0 0,-11 50 0,-65 371 403,80-355-294,5 1 1,9 141 0,0-233-160,0 0 0,2-1 0,0 1 0,1-1 0,9 26 0,-11-39-65,0 0 0,1 0 0,-1 0 0,1 0 0,0 0 0,1 0-1,-1-1 1,1 0 0,0 1 0,0-1 0,0-1 0,0 1 0,1 0-1,-1-1 1,1 0 0,0 0 0,0-1 0,0 1 0,1-1 0,-1 0-1,11 2 1,2-2-176,0 0 0,0-2-1,1 0 1,-1-1-1,0 0 1,1-2 0,23-6-1,27-8-507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4.829"/>
    </inkml:context>
    <inkml:brush xml:id="br0">
      <inkml:brushProperty name="width" value="0.05" units="cm"/>
      <inkml:brushProperty name="height" value="0.05" units="cm"/>
    </inkml:brush>
  </inkml:definitions>
  <inkml:trace contextRef="#ctx0" brushRef="#br0">373 65 12875,'-1'-2'123,"1"1"0,-1 0 0,0-1 1,0 1-1,0-1 0,0 1 0,0 0 0,0 0 1,0 0-1,0 0 0,-1 0 0,1 0 0,0 0 1,-1 0-1,-1-1 0,-28-12 717,16 8-149,6 2-604,0 0 1,0 0 0,0 1-1,-1 1 1,0 0-1,1 0 1,-1 0 0,0 2-1,0-1 1,0 1-1,0 0 1,1 1 0,-1 0-1,0 1 1,0 0-1,1 1 1,-1-1 0,1 2-1,0 0 1,0 0-1,0 0 1,0 1 0,1 0-1,0 1 1,0 0 0,0 0-1,1 1 1,0 0-1,0 0 1,1 1 0,-6 8-1,9-11-88,0-1 0,1 1 0,0-1 1,0 1-1,1 0 0,-1 0 0,1 0 0,0 0 0,0 0 0,1 0 0,-1 0 1,1 0-1,0 0 0,1 0 0,-1 0 0,1 0 0,0 0 0,0 0 0,0 0 1,3 6-1,-2-8-1,-1 0 1,1 0 0,-1 0-1,1 0 1,0-1 0,0 1 0,0 0-1,1-1 1,-1 1 0,1-1-1,-1 0 1,1 0 0,0 0-1,0 0 1,0-1 0,0 1 0,0-1-1,0 1 1,0-1 0,1 0-1,-1 0 1,0-1 0,1 1-1,-1-1 1,0 1 0,1-1 0,-1 0-1,1 0 1,-1-1 0,0 1-1,5-2 1,2 0 27,0-2 0,-1 1-1,1-1 1,-1-1 0,1 1 0,-1-2-1,-1 1 1,1-1 0,14-14 0,-8 6 102,-1-1 0,0 0 0,-2 0 1,14-22-1,-23 32-52,0 0-1,0-1 1,0 1-1,0-1 1,-1 0-1,3-12 1,-5 17-61,0 0 0,0 0 0,0 0 0,0 0-1,0 0 1,0 0 0,0 0 0,0 0 0,0 0 0,-1 1 0,1-1 0,0 0 0,0 0-1,-1 0 1,1 0 0,-1 0 0,1 0 0,-1 0 0,1 1 0,-2-2 0,1 1-11,0 1 1,0-1 0,-1 0-1,1 1 1,0-1 0,-1 1 0,1-1-1,-1 1 1,1 0 0,0 0-1,-1-1 1,1 1 0,-1 0-1,1 0 1,-1 0 0,1 1-1,0-1 1,-2 0 0,-2 1-90,1 1 0,-1-1 0,1 0 0,0 1 0,-1 0 0,1 0 0,0 0 0,-6 5 0,9-6 5,0-1 0,0 1 0,0 0 0,0 0 0,0 0 0,0 0 0,0 0 0,0 0 0,0 0 1,0 0-1,0 0 0,1 0 0,-1 1 0,0-1 0,1 0 0,-1 0 0,1 1 0,0-1 0,-1 0 0,1 1 1,0-1-1,0 1 0,0-1 0,0 0 0,0 1 0,0-1 0,0 0 0,0 1 0,0-1 0,1 0 0,-1 1 1,1-1-1,0 2 0,5 5-416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5.277"/>
    </inkml:context>
    <inkml:brush xml:id="br0">
      <inkml:brushProperty name="width" value="0.05" units="cm"/>
      <inkml:brushProperty name="height" value="0.05" units="cm"/>
    </inkml:brush>
  </inkml:definitions>
  <inkml:trace contextRef="#ctx0" brushRef="#br0">15 0 14203,'1'1'89,"0"0"0,-1-1-1,1 1 1,0 0 0,-1 0 0,1 0-1,-1 0 1,0-1 0,1 1 0,-1 0-1,1 0 1,-1 0 0,0 0 0,0 0-1,0 0 1,0 0 0,1 0 0,-1 0-1,0 0 1,-1 0 0,1 0 0,0 1 0,-2 30 504,1-28-271,1 1-239,-18 267 1459,20-258-2417,3-21-23,4-24 119,-3-4 340,4-7-128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5.662"/>
    </inkml:context>
    <inkml:brush xml:id="br0">
      <inkml:brushProperty name="width" value="0.05" units="cm"/>
      <inkml:brushProperty name="height" value="0.05" units="cm"/>
    </inkml:brush>
  </inkml:definitions>
  <inkml:trace contextRef="#ctx0" brushRef="#br0">16 41 11578,'5'-6'810,"-1"-1"-1,0 0 1,6-13-1,-13 42 3112,0 4-3383,2-19-383,0-3-98,0 0 1,0 0 0,1 1 0,-1-1-1,1 0 1,0 0 0,0 1-1,1-1 1,0 5 0,0-8-55,-1-1 0,0 1 1,1-1-1,-1 1 0,1-1 0,-1 0 1,1 1-1,-1-1 0,1 0 0,-1 1 0,1-1 1,-1 0-1,1 0 0,0 1 0,-1-1 1,1 0-1,-1 0 0,1 0 0,0 0 0,-1 0 1,1 0-1,0 0 0,-1 0 0,1 0 1,-1 0-1,2-1 0,20-4 9,-16 3-3,1 1-4,0-1 0,0 1 0,0 0-1,0 1 1,0 0 0,0 0 0,0 0 0,0 1 0,0 0 0,0 1-1,9 2 1,-12-2-6,0-1-1,-1 1 1,1 0 0,-1 0-1,0 0 1,1 1-1,-1-1 1,0 1-1,-1-1 1,1 1-1,0 0 1,-1 0 0,1 0-1,-1 1 1,0-1-1,0 0 1,-1 1-1,1 0 1,0-1 0,-1 1-1,2 7 1,-2-3 14,-1-1 1,0 0 0,0 1-1,0-1 1,-1 1 0,0-1-1,0 0 1,-1 1 0,1-1-1,-2 0 1,1 0 0,-1 0 0,0 0-1,-1-1 1,0 1 0,0-1-1,-8 10 1,10-13 17,-1 1 1,0-1-1,0 0 1,0 1-1,-1-1 1,1-1-1,-1 1 1,0 0-1,1-1 1,-1 0-1,0 0 0,-1 0 1,1 0-1,0-1 1,0 0-1,-1 0 1,1 0-1,-1 0 1,1 0-1,0-1 1,-1 0-1,1 0 1,-1 0-1,1-1 0,-1 0 1,1 1-1,-1-1 1,1-1-1,0 1 1,-5-3-1,5 2-107,0-1 0,0 1 0,1-1 0,-1 0 0,1-1 0,-1 1 0,1 0 0,0-1 0,0 0 0,1 0 0,-1 0 0,1 0 0,0 0 0,0 0 0,0 0 0,0-1 0,1 1 0,0-1 0,0 1 0,-1-9 0,1 1-91,0-1 0,1 0 0,0 1 0,1-1 0,0 0-1,6-19 1,2-4-298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6.070"/>
    </inkml:context>
    <inkml:brush xml:id="br0">
      <inkml:brushProperty name="width" value="0.05" units="cm"/>
      <inkml:brushProperty name="height" value="0.05" units="cm"/>
    </inkml:brush>
  </inkml:definitions>
  <inkml:trace contextRef="#ctx0" brushRef="#br0">1 42 16299,'3'-6'1601,"-2"3"-1081,2-1-232,3 2 688,4 1-160,3 1-352,4 0-271,6 0-546,4 0-359,0-2 600,0-5-112,-1-10-88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6.488"/>
    </inkml:context>
    <inkml:brush xml:id="br0">
      <inkml:brushProperty name="width" value="0.05" units="cm"/>
      <inkml:brushProperty name="height" value="0.05" units="cm"/>
    </inkml:brush>
  </inkml:definitions>
  <inkml:trace contextRef="#ctx0" brushRef="#br0">62 0 18892,'-7'3'331,"0"-1"0,0 1-1,1 0 1,0 1 0,0 0-1,0 0 1,-9 7 0,15-11-319,0 0-1,0 0 1,0 0-1,0 0 1,0 0-1,0 0 1,0 0 0,0 0-1,-1 0 1,1 0-1,0 1 1,0-1-1,0 0 1,0 0 0,0 0-1,0 0 1,0 0-1,0 0 1,0 0-1,0 0 1,0 0 0,0 0-1,0 1 1,0-1-1,0 0 1,-1 0-1,1 0 1,0 0 0,0 0-1,0 0 1,0 0-1,0 0 1,0 1-1,0-1 1,1 0 0,-1 0-1,0 0 1,0 0-1,0 0 1,0 0-1,0 0 1,0 0 0,0 1-1,0-1 1,0 0-1,0 0 1,0 0-1,0 0 1,0 0 0,0 0-1,0 0 1,0 0-1,1 0 1,-1 0-1,0 0 1,0 0 0,0 1-1,0-1 1,0 0-1,0 0 1,0 0-1,1 0 1,9-1 187,13-7-235,27-18-183,-50 26 218,0 0-1,1 0 0,-1 0 0,0 0 0,0 0 0,0 0 0,1 0 0,-1 0 1,0 0-1,0 0 0,0 0 0,1 0 0,-1 1 0,0-1 0,0 0 0,0 0 1,0 0-1,1 0 0,-1 0 0,0 0 0,0 1 0,0-1 0,0 0 0,0 0 0,0 0 1,1 1-1,-1-1 0,0 0 0,0 0 0,0 0 0,0 1 0,0-1 0,0 0 1,0 0-1,0 0 0,0 1 0,0-1 0,0 0 0,0 0 0,0 0 0,0 1 1,0-1-1,0 0 0,0 0 0,0 0 0,0 1 0,0-1 0,-1 0 0,1 0 1,0 0-1,0 0 0,0 1 0,0-1 0,0 0 0,0 0 0,-1 0 0,-4 15-38,5-15 37,-33 68-464,29-64 173,3-5 114,3-12 20,0 2 78,0-17-112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7.725"/>
    </inkml:context>
    <inkml:brush xml:id="br0">
      <inkml:brushProperty name="width" value="0.05" units="cm"/>
      <inkml:brushProperty name="height" value="0.05" units="cm"/>
    </inkml:brush>
  </inkml:definitions>
  <inkml:trace contextRef="#ctx0" brushRef="#br0">195 0 14563,'2'8'271,"-1"0"-1,1-1 1,-2 1-1,1 0 1,-1-1-1,-1 1 1,1 0 0,-1 0-1,0-1 1,-3 10-1,-2 15 311,-5 221 286,-16-304-1434,24 44 614,-60-112-864,48 92-810,-2 1-1,-27-31 1,37 50 2423,18 19 1291,-2-7-1754,0 0-1,0-1 1,1 0-1,0 0 1,0-1-1,-1-1 1,2 1 0,-1-2-1,0 1 1,0-1-1,1-1 1,-1 0-1,0 0 1,0-1-1,14-3 1,-4 0-292,1-1 1,-1 0-1,0-2 1,-1 0-1,0-2 0,30-17 1,-18 6-163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8.842"/>
    </inkml:context>
    <inkml:brush xml:id="br0">
      <inkml:brushProperty name="width" value="0.05" units="cm"/>
      <inkml:brushProperty name="height" value="0.05" units="cm"/>
    </inkml:brush>
  </inkml:definitions>
  <inkml:trace contextRef="#ctx0" brushRef="#br0">246 245 7138,'1'0'-13,"0"-1"1,0 1-1,0-1 1,0 0-1,0 1 1,-1-1 0,1 0-1,0 0 1,0 0-1,-1 0 1,1 0-1,0 0 1,-1 0 0,1 0-1,-1 0 1,1 0-1,-1 0 1,0 0 0,1 0-1,-1 0 1,0 0-1,1-2 1,4-29 2005,-4 22-1282,1 1 1,1 0 0,-1 0-1,2 0 1,-1 0 0,6-9 0,10-29 1155,-18 42-1662,1-1 178,-1 0 1,1 0-1,-1 0 1,-1 0 0,1-8-1,-1 13-329,0 0 0,0 0 0,0 0 0,0 0 0,0 1 0,0-1 0,-1 0 1,1 0-1,0 0 0,-1 0 0,1 1 0,-1-1 0,1 0 0,0 0 0,-1 1 0,0-1 0,1 0 0,-1 0 0,1 1 0,-1-1 0,0 1 0,0-1 0,1 1 0,-1-1 0,0 1 0,0-1 0,0 1 0,1 0 0,-1-1 0,0 1 0,0 0 0,0 0 0,0 0 0,0 0 0,0 0 0,1 0 0,-1 0 0,0 0 0,0 0 1,0 0-1,0 0 0,0 0 0,0 1 0,1-1 0,-3 1 0,-8 2 61,1 0-1,-1 1 1,1 1 0,0 0 0,0 0 0,0 1 0,-12 9 0,6-2-90,-1 1 0,2 0 1,-15 18-1,16-15-20,1 1 0,0 0 0,2 0 1,0 1-1,2 1 0,-11 28 0,15-34-24,0 1-1,1 1 1,1-1-1,0 0 1,1 1-1,1-1 1,1 1-1,0 0 1,3 25-1,-2-38 10,-1 0-1,1 0 0,0 0 1,0-1-1,0 1 1,0 0-1,0-1 0,0 1 1,1-1-1,0 1 1,-1-1-1,5 5 0,-5-6 6,1 0 0,-1 0-1,1 0 1,0 0 0,-1 0 0,1-1-1,0 1 1,-1 0 0,1-1-1,0 0 1,0 1 0,-1-1-1,1 0 1,0 0 0,0 0-1,0 0 1,0 0 0,-1 0-1,1 0 1,0-1 0,0 1 0,3-2-1,4-2 9,1 0 0,-1-1 0,0 0 0,0 0 0,-1-1 0,0 0 0,0-1 0,13-12 1,53-69 176,-68 81-160,-3 3-8,72-101 315,-69 95-279,0 0 1,-1-1-1,0 0 1,0 0-1,-1 0 1,-1 0-1,0 0 1,2-23-1,-5 33-42,1-1 1,-1 0-1,0 0 0,-1 0 0,1 0 0,0 1 1,0-1-1,-1 0 0,1 0 0,-1 0 0,0 1 1,1-1-1,-1 0 0,0 1 0,-1-3 0,1 3-12,0 1-1,0-1 1,1 0-1,-1 0 0,0 1 1,0-1-1,0 1 0,0-1 1,0 1-1,0-1 1,0 1-1,0-1 0,0 1 1,0 0-1,-1 0 0,1 0 1,0 0-1,0-1 1,-1 2-1,-1-1-84,0 0 0,0 1 0,1 0 0,-1 0 0,0 0 0,1 0 1,-1 0-1,0 0 0,1 0 0,0 1 0,-1 0 0,1-1 0,0 1 0,0 0 0,0 0 0,0 0 1,0 0-1,-2 4 0,2-4-11,1 0 1,-1 0-1,1 0 1,0 1-1,0-1 1,0 0-1,0 1 1,0-1-1,1 0 1,-1 1-1,1-1 1,-1 1-1,1-1 1,0 1-1,0-1 1,0 1-1,0-1 1,2 5-1,4 8-511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9.239"/>
    </inkml:context>
    <inkml:brush xml:id="br0">
      <inkml:brushProperty name="width" value="0.05" units="cm"/>
      <inkml:brushProperty name="height" value="0.05" units="cm"/>
    </inkml:brush>
  </inkml:definitions>
  <inkml:trace contextRef="#ctx0" brushRef="#br0">23 0 15179,'-5'32'1553,"0"-4"-1089,0 5-168,2 3 648,0 1-400,2-1-80,1-3-176,1-1-88,0-9-216,4-2-128,-4-8-296,2-4-192,-3-19-1801,0-18 1793,1-10-208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6:59.660"/>
    </inkml:context>
    <inkml:brush xml:id="br0">
      <inkml:brushProperty name="width" value="0.05" units="cm"/>
      <inkml:brushProperty name="height" value="0.05" units="cm"/>
    </inkml:brush>
  </inkml:definitions>
  <inkml:trace contextRef="#ctx0" brushRef="#br0">58 48 11146,'13'-15'1922,"-12"15"-1860,-1 0 0,0 0 1,0 0-1,1 0 0,-1-1 0,0 1 1,0 0-1,1 0 0,-1 0 0,0 0 0,0 0 1,1 0-1,-1 0 0,0 0 0,0 0 0,1 0 1,-1 0-1,0 0 0,0 0 0,1 0 1,-1 0-1,0 1 0,0-1 0,1 0 0,-1 0 1,0 0-1,0 0 0,1 0 0,-1 0 1,0 1-1,0-1 0,0 0 0,0 0 0,1 0 1,-1 1-1,1 2 193,1 1 0,-1-1 0,0 0 0,0 1 1,-1-1-1,1 1 0,0 7 0,9 126 1123,-10-136-1366,0 1 0,0-1 1,1 1-1,-1-1 0,0 0 0,1 1 1,-1-1-1,1 1 0,0-1 1,-1 0-1,1 0 0,0 1 0,0-1 1,0 0-1,1 2 0,-1-3-2,0 1-1,0-1 1,0 0-1,0 1 0,0-1 1,0 0-1,0 0 1,0 1-1,0-1 1,0 0-1,0 0 0,0 0 1,0 0-1,0 0 1,0 0-1,0 0 0,0-1 1,0 1-1,0 0 1,0-1-1,0 1 1,0 0-1,0-1 0,9-4 39,-1 2 0,0 0 0,1 0-1,0 0 1,0 1 0,0 1 0,13-1-1,-18 2-43,-1 0-1,1 1 0,-1-1 0,0 1 0,1 0 0,-1 0 1,0 1-1,0-1 0,0 1 0,0 0 0,0 0 0,0 0 1,0 1-1,-1-1 0,1 1 0,-1 0 0,0 0 0,0 0 1,4 4-1,-3-1 4,-1 0 0,1-1 1,-1 2-1,0-1 0,0 0 0,-1 1 0,0-1 1,0 1-1,0-1 0,-1 1 0,0 0 1,0 0-1,-1 0 0,0 0 0,0-1 1,-1 1-1,1 0 0,-2 0 0,1 0 0,-1-1 1,0 1-1,0-1 0,-1 1 0,1-1 1,-6 7-1,4-5 61,0 0 0,-1 0 1,-1-1-1,1 0 0,-1 0 0,0-1 1,-1 1-1,1-1 0,-1 0 1,0-1-1,-1 0 0,0 0 1,1-1-1,-1 0 0,-1 0 0,1-1 1,-1 0-1,1 0 0,-10 1 1,13-3-82,1-1 1,-1 1 0,1-1 0,-1-1 0,1 1 0,-1 0-1,1-1 1,-1 0 0,1 0 0,-1-1 0,1 1 0,0-1 0,0 0-1,-5-3 1,4 2 15,-1-1-1,1-1 1,0 1-1,1-1 1,-1 1-1,1-1 1,0-1 0,-7-10-1,4 3 41,0-1 0,1 0-1,1 0 1,0 0 0,1-1 0,1 0-1,-3-27 1,2-6-209</inkml:trace>
  <inkml:trace contextRef="#ctx0" brushRef="#br0" timeOffset="1">144 28 13907,'18'0'1648,"2"0"-1080,3-1-247,5-1 783,2 1-528,0 1-480,1-3 96,1-3-104,-1-8-168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00.161"/>
    </inkml:context>
    <inkml:brush xml:id="br0">
      <inkml:brushProperty name="width" value="0.05" units="cm"/>
      <inkml:brushProperty name="height" value="0.05" units="cm"/>
    </inkml:brush>
  </inkml:definitions>
  <inkml:trace contextRef="#ctx0" brushRef="#br0">5 45 13715,'-1'3'222,"0"0"1,0 1-1,1-1 1,-1 0-1,1 0 1,-1 1-1,1-1 0,0 0 1,1 0-1,-1 1 1,1 4-1,0-7-175,-1 0 1,0 0-1,1 0 0,-1 0 0,1 0 1,-1 0-1,1 0 0,-1-1 0,1 1 1,0 0-1,-1 0 0,1-1 0,0 1 1,0 0-1,-1-1 0,1 1 0,0-1 1,0 1-1,0-1 0,0 1 0,0-1 1,0 0-1,0 1 0,0-1 0,0 0 1,0 0-1,0 0 0,0 0 0,0 0 1,0 0-1,0 0 0,0 0 0,0 0 1,0 0-1,0 0 0,0-1 0,0 1 1,-1 0-1,1-1 0,0 1 0,0-1 1,1 0-1,1-1 90,0 1 0,0-1 1,-1 0-1,1 0 0,-1 0 1,1-1-1,-1 1 0,0-1 0,0 1 1,0-1-1,0 0 0,-1 1 0,3-7 1,-1 4 71,-1 0 0,0 0 0,-1 0 0,1 0 0,-1 0 0,0 0 0,0-10 0,0 15-184,-1-1-1,0 1 1,0-1 0,0 0-1,0 1 1,0-1 0,0 1-1,0-1 1,0 0 0,-1 1-1,1-1 1,0 1 0,0-1 0,0 1-1,-1-1 1,1 0 0,0 1-1,-1-1 1,1 1 0,0-1-1,-1 1 1,1-1 0,-1 1-1,1 0-10,-1 0 0,1 0 0,-1 0 0,1 0 0,-1 0 0,1 0 0,-1 0 0,1 0 0,-1 0 0,1 0 0,-1 1 0,1-1 0,-1 0 0,1 0 0,0 1 0,-1-1 0,1 0 0,-1 1 0,1-1 0,0 0 0,-1 1 0,-2 2 8,1 0 0,-1 0-1,1 1 1,0-1 0,0 0 0,-2 5-1,-1 4-58,2-1-1,0 1 1,0 1-1,1-1 0,-1 14 1,5-18-560,3-12 135,8-19-48,-10 18 467,11-22-256,0-6-79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4:10.830"/>
    </inkml:context>
    <inkml:brush xml:id="br0">
      <inkml:brushProperty name="width" value="0.05" units="cm"/>
      <inkml:brushProperty name="height" value="0.05" units="cm"/>
    </inkml:brush>
  </inkml:definitions>
  <inkml:trace contextRef="#ctx0" brushRef="#br0">0 1372 4313,'1134'-37'2201,"-1"91"-2020,-570 0-136,-33-3-39,2-26-7,262-54-8,-422 9 205,44-18 873,-352 27-977,0-3 1,-1-2 0,-1-4 0,84-37-1,-131 50-92,0-1 0,-1 0 0,0-1 0,-1-1 0,1 0 0,-2-1 0,0 0 0,0-1 0,-1 0 0,0-1 0,-1-1 0,-1 1 0,0-1 0,0-1 0,-2 0 0,0 0 0,-1 0 0,0-1 0,4-18 0,2-21 128,-3 0-1,-1-1 0,-3 0 0,-3-82 0,-38-224-57,-19 94-1685,40 206 1262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07.372"/>
    </inkml:context>
    <inkml:brush xml:id="br0">
      <inkml:brushProperty name="width" value="0.05" units="cm"/>
      <inkml:brushProperty name="height" value="0.05" units="cm"/>
    </inkml:brush>
  </inkml:definitions>
  <inkml:trace contextRef="#ctx0" brushRef="#br0">30 782 13067,'-22'-3'936,"15"-1"-728,10-6-64,10-13 368,17-6-176,14-14 0,8-6-40,9-12-16,7-5-32,8-7-103,3-2-113,5-4-305,1-2 289,-4-7-104,-2-9-24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0.205"/>
    </inkml:context>
    <inkml:brush xml:id="br0">
      <inkml:brushProperty name="width" value="0.05" units="cm"/>
      <inkml:brushProperty name="height" value="0.05" units="cm"/>
    </inkml:brush>
  </inkml:definitions>
  <inkml:trace contextRef="#ctx0" brushRef="#br0">6 1072 10698,'-1'2'48,"0"0"0,0 0-1,1 0 1,-1 0-1,1-1 1,-1 1 0,1 0-1,0 0 1,0 0 0,0 0-1,0 0 1,0 0 0,0 0-1,1 0 1,-1 0 0,2 4-1,17 29 704,-16-31-501,0 1 0,0 0 0,0 0 0,-1 0 0,0 1 0,0-1 0,3 10 0,-5-13-160,0 0 1,0 0-1,0 0 0,1 0 1,-1-1-1,1 1 1,-1 0-1,1 0 0,0-1 1,-1 1-1,1 0 0,0-1 1,0 1-1,2 1 0,-3-3-67,0 0-1,1 0 1,-1 0-1,0 0 0,0 1 1,1-1-1,-1 0 1,0 0-1,1 0 0,-1 0 1,0 0-1,1 0 0,-1 0 1,0 0-1,1 0 1,-1 0-1,0 0 0,1-1 1,-1 1-1,0 0 1,0 0-1,1 0 0,-1 0 1,0 0-1,1-1 0,-1 1 1,1 0-1,11-15 317,221-327 1726,28 22-1647,-122 162-702,76-92-617,-162 177 688,-16 10-88</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2.547"/>
    </inkml:context>
    <inkml:brush xml:id="br0">
      <inkml:brushProperty name="width" value="0.05" units="cm"/>
      <inkml:brushProperty name="height" value="0.05" units="cm"/>
    </inkml:brush>
  </inkml:definitions>
  <inkml:trace contextRef="#ctx0" brushRef="#br0">40 294 12147,'-25'17'1494,"24"-17"-1402,0 1 1,0 0 0,0 0 0,0-1-1,0 1 1,0 0 0,0 0-1,1 0 1,-1 0 0,0 0 0,0 0-1,1 0 1,-1 0 0,1 0 0,-1 0-1,1 0 1,-1 0 0,1 1-1,0-1 1,0 0 0,-1 2 0,1-3-56,1 0 0,-1 0 0,0 1 1,0-1-1,1 0 0,-1 0 0,0 1 1,1-1-1,-1 0 0,0 0 0,1 0 1,-1 0-1,0 1 0,1-1 0,-1 0 1,0 0-1,1 0 0,-1 0 0,0 0 1,1 0-1,-1 0 0,0 0 0,1 0 1,-1 0-1,1 0 0,-1 0 0,0 0 1,1 0-1,-1-1 0,0 1 0,1 0 1,-1 0-1,0 0 0,1 0 0,-1-1 1,0 1-1,15-8 614,-1-4-277,0 0-1,-1-1 1,0 0-1,18-26 1,39-67 373,3-3-710,-72 107-61,1 0-1,-1 0 1,1 0 0,0 0 0,0 0 0,0 1 0,0-1 0,0 1 0,0-1-1,0 1 1,1 0 0,2-2 0,-4 3 11,0 0 0,0 0 0,-1 0 0,1 0 0,0 0 0,0 1 0,0-1 0,0 0 0,-1 0 0,1 0 0,0 1 0,0-1 0,-1 1 0,1-1 0,0 0 0,0 1 0,-1-1 0,1 1 0,0-1 0,-1 1 0,1 0 0,-1-1 0,1 1 0,-1 0-1,1-1 1,-1 1 0,1 0 0,-1 0 0,0-1 0,1 1 0,-1 0 0,0 0 0,0 0 0,1-1 0,-1 1 0,0 0 0,0 0 0,0 1 0,3 22-106,-1-1 0,-1 1 0,-1-1 0,-1 1 0,-1 0 0,-6 24 0,3-10-481,-1 42-1,6-77 441,-1 0-78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2.979"/>
    </inkml:context>
    <inkml:brush xml:id="br0">
      <inkml:brushProperty name="width" value="0.05" units="cm"/>
      <inkml:brushProperty name="height" value="0.05" units="cm"/>
    </inkml:brush>
  </inkml:definitions>
  <inkml:trace contextRef="#ctx0" brushRef="#br0">3 9 13667,'-3'-7'1408,"3"5"-1040,2 7-184,-1 0 1033,2 5-905,0 5-96,1 5-112,1 3-48,-1 4-32,0 2-8,-1-2 8,0 1 32,0-3-136,-2-4-168,-1-8 2112,-4-6-1736,2-9 136,1-6 104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3.387"/>
    </inkml:context>
    <inkml:brush xml:id="br0">
      <inkml:brushProperty name="width" value="0.05" units="cm"/>
      <inkml:brushProperty name="height" value="0.05" units="cm"/>
    </inkml:brush>
  </inkml:definitions>
  <inkml:trace contextRef="#ctx0" brushRef="#br0">16 39 13571,'-8'6'1248,"3"3"-800,3-5-184,3-1 681,6-3-225,9-2-160,4-2-96,4-2-112,4-2-104,2-1-368,3 1-240,-2-1-536,1 2 776,-8 3-216,-1 1-112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3.780"/>
    </inkml:context>
    <inkml:brush xml:id="br0">
      <inkml:brushProperty name="width" value="0.05" units="cm"/>
      <inkml:brushProperty name="height" value="0.05" units="cm"/>
    </inkml:brush>
  </inkml:definitions>
  <inkml:trace contextRef="#ctx0" brushRef="#br0">0 41 16628,'1'-2'137,"0"1"0,0-1 0,-1 1 1,2 0-1,-1-1 0,0 1 1,0 0-1,0 0 0,0 0 1,1 0-1,-1 0 0,1 0 1,-1 0-1,0 0 0,1 0 0,0 1 1,-1-1-1,1 1 0,-1-1 1,1 1-1,0-1 0,-1 1 1,1 0-1,0 0 0,-1 0 0,4 0 1,-2 1-127,-1-1 0,0 1 0,1-1 0,-1 1 0,1 0 0,-1 0 0,0 0 0,0 0 0,1 0 0,-1 0 0,0 1 0,0-1 0,0 1 0,-1-1 0,1 1 0,3 3 0,1 4-20,-1 1 0,-1-1 0,1 0-1,-1 1 1,-1 0 0,0 0 0,0 0 0,1 19 0,-2-11-4,-1 1 1,0 0-1,-5 36 1,4-54 33,0 1 0,0-1-1,0 1 1,0-1 0,-1 0 0,1 1 0,0-1 0,-1 0 0,1 1 0,-1-1 0,0 0 0,1 0 0,-2 2 0,2-3-7,-1 0 0,1 0 0,0 0 0,-1-1 0,1 1 0,0 0 0,-1 0 0,1 0 0,0-1 0,-1 1 0,1 0 0,0 0 1,0-1-1,-1 1 0,1 0 0,0-1 0,0 1 0,-1 0 0,1-1 0,0 1 0,0 0 0,0-1 0,0 1 0,0 0 0,0-1 0,-1 1 0,1-1 1,0 1-1,-9-42 509,0-19 47,-1-63 0,10 121-614,0 0 1,0 0-1,0 1 0,0-1 0,1 0 0,-1 0 0,1 0 1,1-5-1,-2 8 29,1 0 0,-1-1 1,0 1-1,0 0 1,0 0-1,1-1 0,-1 1 1,0 0-1,1-1 0,-1 1 1,0 0-1,1 0 0,-1 0 1,0-1-1,1 1 0,-1 0 1,0 0-1,1 0 0,-1 0 1,0 0-1,1 0 0,-1 0 1,0 0-1,1 0 1,14 6-353,-11-3 259,0 0 1,1 0-1,-1 0 0,1-1 0,0 0 0,0 0 0,0 0 0,0 0 0,7 0 1,-9-1 109,0-1 1,0 0 0,0 0-1,0 0 1,0-1 0,0 1-1,1-1 1,-1 1-1,0-1 1,0 0 0,-1 0-1,1-1 1,0 1 0,0 0-1,0-1 1,4-3 0,19-17-177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4.204"/>
    </inkml:context>
    <inkml:brush xml:id="br0">
      <inkml:brushProperty name="width" value="0.05" units="cm"/>
      <inkml:brushProperty name="height" value="0.05" units="cm"/>
    </inkml:brush>
  </inkml:definitions>
  <inkml:trace contextRef="#ctx0" brushRef="#br0">115 0 11282,'12'14'1441,"-4"4"-897,8 3-184,-2 2 1720,8 7-1688,-1 2-47,-2 5-49,-3 2-48,-9 4-72,0 3-24,-20-2-64,-6 2-16,-15-3-168,-7-2-152,-10-5 216,0-6-32,3-7-48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4.585"/>
    </inkml:context>
    <inkml:brush xml:id="br0">
      <inkml:brushProperty name="width" value="0.05" units="cm"/>
      <inkml:brushProperty name="height" value="0.05" units="cm"/>
    </inkml:brush>
  </inkml:definitions>
  <inkml:trace contextRef="#ctx0" brushRef="#br0">314 5 13371,'-3'-1'97,"1"0"1,-1 1-1,1-1 1,-1 1-1,0-1 0,1 1 1,-1 0-1,0 0 1,1 0-1,-1 0 0,0 1 1,1-1-1,-1 1 1,0-1-1,1 1 0,-1 0 1,1 0-1,-1 0 1,1 1-1,-4 1 1,-6 5 105,-1 1 0,-16 15 0,12-11 30,1 1-116,1 1 1,0 0-1,1 1 0,1 0 0,0 1 0,1 1 0,1 0 0,1 0 0,1 1 0,0 1 0,1-1 0,-9 37 0,10-26-73,2 0 0,0 1-1,2-1 1,1 1 0,2 0 0,1 0 0,1 0 0,7 35 0,-5-48-78,1 0 0,0 0 1,2-1-1,0 1 0,0-2 0,2 1 1,0-1-1,1 0 0,1-1 0,0 0 1,1-1-1,0 0 0,1-1 1,1 0-1,0-1 0,1-1 0,0 0 1,1-1-1,31 16 0,-27-19-35,34 8 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15.068"/>
    </inkml:context>
    <inkml:brush xml:id="br0">
      <inkml:brushProperty name="width" value="0.05" units="cm"/>
      <inkml:brushProperty name="height" value="0.05" units="cm"/>
    </inkml:brush>
  </inkml:definitions>
  <inkml:trace contextRef="#ctx0" brushRef="#br0">146 21 14531,'12'-16'1466,"-11"11"-591,-10 11-59,-3 7-636,0 0 0,0 0 1,1 1-1,1 1 1,0-1-1,1 2 0,1-1 1,0 2-1,1-1 0,1 1 1,-7 31-1,2 0-133,3 0 1,2 1-1,1 52 1,5-100-48,-1 39 21,4 49 0,-2-79-62,1 1 1,0-1 0,0 0 0,1 1 0,0-1-1,1 0 1,0-1 0,0 1 0,12 17 0,-12-23-26,0 1 0,0-1 0,0 0 1,1-1-1,-1 1 0,1-1 1,0 0-1,0 0 0,0-1 0,1 1 1,-1-1-1,1 0 0,-1-1 1,1 1-1,8 0 0,3 0-32,-1 0 0,1-2-1,0 0 1,18-2 0,30-9-293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0.040"/>
    </inkml:context>
    <inkml:brush xml:id="br0">
      <inkml:brushProperty name="width" value="0.05" units="cm"/>
      <inkml:brushProperty name="height" value="0.05" units="cm"/>
    </inkml:brush>
  </inkml:definitions>
  <inkml:trace contextRef="#ctx0" brushRef="#br0">16 41 11274,'-2'-3'245,"1"1"0,-1 0 0,1-1-1,-1 1 1,1-1 0,0 0-1,0 1 1,0-1 0,0 0 0,0 0-1,1 0 1,-1 0 0,1-3-1,15 24 765,-11-15-880,23 20 112,1-2 1,0-1-1,41 21 0,-38-24-195,-1 1-1,-1 2 1,33 29-1,-57-44-39,-1-1 1,0 1-1,0 0 1,0 0-1,0 1 1,-1-1-1,0 1 1,0 0-1,-1-1 0,1 1 1,-1 1-1,1 5 1,-1-2 4,-1 0 0,0 0-1,-1 0 1,0 0 0,0 0 0,-1-1 0,-2 12 0,-5 9 33,-1 1 0,-1-1 1,-27 52-1,28-63-28,-6 16 35,-2-1-1,-1-1 0,-2 0 1,-25 31-1,44-64-57,1 1 1,0-1-1,0 1 1,0-1-1,-1 0 0,1 1 1,0-1-1,-1 1 0,1-1 1,0 0-1,-1 1 1,1-1-1,-1 0 0,1 0 1,0 1-1,-1-1 0,1 0 1,-1 0-1,1 0 1,-1 0-1,1 1 0,-1-1 1,1 0-1,-1 0 0,1 0 1,-1 0-1,1 0 0,-1 0 1,1 0-1,-1 0 1,1 0-1,-1 0 0,1-1 1,-1 1-1,1 0 0,0 0 1,-1 0-1,1-1 1,-1 1-1,1 0 0,-1 0 1,1-1-1,0 1 0,-1 0 1,1-1-1,0 1 1,-1 0-1,1-1 0,0 1 1,-1-1-1,1 1 0,0-1 1,0 1-1,0 0 1,-1-1-1,1 1 0,0-2 1,-9-31-701,8 27 611,-9-38-324,4 26 109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8:59:52.623"/>
    </inkml:context>
    <inkml:brush xml:id="br0">
      <inkml:brushProperty name="width" value="0.05" units="cm"/>
      <inkml:brushProperty name="height" value="0.05" units="cm"/>
    </inkml:brush>
  </inkml:definitions>
  <inkml:trace contextRef="#ctx0" brushRef="#br0">170 0 14331,'-42'124'20,"6"-22"-26,-27 122 0,52-159 8,2 0 1,4 1-1,2 0 0,3 0 0,3 0 1,18 108-1,6-41-6,6-2-1,5-1 1,61 137 0,-79-221-7,3-1 1,1-1-1,2 0 1,60 72-1,-70-96-1,1-1-1,2-1 0,-1 0 1,2-2-1,1 0 1,0-1-1,0-2 0,2 0 1,-1-1-1,2-1 0,32 11 1,-43-19 8,0-1 1,0 0 0,0 0 0,0-2-1,0 0 1,0 0 0,1-1-1,-1 0 1,0-1 0,-1-1 0,1 0-1,17-7 1,9-6 21,-2-2 0,57-34 1,-66 34-12,0 0 1,-1-2-1,-1-1 1,-1-2 0,-1 0-1,-2-1 1,21-28-1,-26 28 3,-1-1-1,-1 0 1,-1-2-1,-1 1 0,-2-2 1,0 0-1,-2 0 1,6-34-1,-3-10 19,-3 0 0,-3 0 0,-3 0 0,-7-83 0,-5 66-1,-3 1 0,-47-172 0,33 178-55,-3 0 0,-4 1 0,-4 3-1,-56-91 1,77 144 27,-1 1 1,-1 0-1,-1 2 0,-26-25 0,36 38 13,-1 1 1,1 0-1,-2 1 0,1 0 0,-1 1 0,0 0 1,0 1-1,-1 0 0,1 1 0,-1 0 0,0 1 1,-21-3-1,12 4 28,0 2 1,0 0 0,0 2 0,-37 7-1,-81 28 155,-9 1-168,138-36-60,1-1 1,0 0-1,-17 0 0,23-1 29,0 0-1,0-1 1,0 1-1,1-1 1,-1 0 0,0 0-1,0 0 1,1 0-1,-1 0 1,1 0-1,-1-1 1,1 1-1,0-1 1,-1 0-1,1 0 1,-4-3-1,-10-23-80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0.492"/>
    </inkml:context>
    <inkml:brush xml:id="br0">
      <inkml:brushProperty name="width" value="0.05" units="cm"/>
      <inkml:brushProperty name="height" value="0.05" units="cm"/>
    </inkml:brush>
  </inkml:definitions>
  <inkml:trace contextRef="#ctx0" brushRef="#br0">13 2 17252,'-3'-2'1320,"1"8"-1048,-1 7-128,0 1 448,1 5-192,2 2-216,0 2-64,0 0-96,0 0-24,2-6-80,-1-4-64,1-7-144,-2-5-128,0-2-320,-2-8-16,-1-4 464,3 2-152,0-2-40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1.130"/>
    </inkml:context>
    <inkml:brush xml:id="br0">
      <inkml:brushProperty name="width" value="0.05" units="cm"/>
      <inkml:brushProperty name="height" value="0.05" units="cm"/>
    </inkml:brush>
  </inkml:definitions>
  <inkml:trace contextRef="#ctx0" brushRef="#br0">1 45 13259,'16'-28'1714,"-8"13"-542,-6 13-230,-2 7 394,-1 0-1064,-4 21 75,4-26-346,1 1 0,0-1 0,0 1-1,0-1 1,0 1 0,0-1 0,-1 1 0,1-1 0,0 1-1,0-1 1,0 1 0,0-1 0,1 1 0,-1-1-1,0 1 1,0-1 0,0 1 0,0-1 0,0 1-1,1-1 1,-1 1 0,0-1 0,1 1 0,-1-1 0,0 0-1,0 1 1,1-1 0,-1 1 0,1-1 0,-1 0-1,0 1 1,1-1 0,-1 0 0,2 1 0,-1-2 7,-1 1 0,1-1 0,0 1 0,0-1 0,0 0 0,0 1 0,-1-1 0,1 0 0,0 0 0,-1 1 0,1-1 0,-1 0 0,1 0 0,-1 0 0,1 0 0,-1 0-1,1 0 1,-1 0 0,0 0 0,0 0 0,1 0 0,-1-2 0,4-24 277,-5 39-523,0-1 0,0 0 0,1 1 0,1-1 0,1 13 0,-2-24 228,0 0 1,0 1-1,1-1 1,-1 0 0,0 0-1,0 1 1,0-1 0,0 0-1,0 0 1,0 1-1,0-1 1,1 0 0,-1 0-1,0 0 1,0 0 0,0 1-1,1-1 1,-1 0-1,0 0 1,0 0 0,0 0-1,1 1 1,-1-1-1,0 0 1,0 0 0,1 0-1,-1 0 1,0 0 0,0 0-1,1 0 1,-1 0-1,0 0 1,10-6-396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1.763"/>
    </inkml:context>
    <inkml:brush xml:id="br0">
      <inkml:brushProperty name="width" value="0.05" units="cm"/>
      <inkml:brushProperty name="height" value="0.05" units="cm"/>
    </inkml:brush>
  </inkml:definitions>
  <inkml:trace contextRef="#ctx0" brushRef="#br0">238 0 16251,'-4'4'1757,"-1"4"-1516,1 0 1,1-1 0,0 1-1,0 1 1,0-1-1,-2 14 1,-5 53 26,10-74-267,0-1 0,0 0 1,0 1-1,0-1 0,0 0 0,0 1 1,0-1-1,0 0 0,0 1 0,0-1 0,0 0 1,0 1-1,0-1 0,0 0 0,0 1 1,0-1-1,1 0 0,-1 1 0,0-1 1,0 0-1,0 1 0,0-1 0,1 0 1,-1 0-1,0 1 0,0-1 0,0 0 0,1 0 1,-1 0-1,0 1 0,1-1 0,-1 0 1,0 0-1,0 0 0,1 0 0,-1 1 1,0-1-1,1 0 0,-1 0 0,0 0 0,1 0 1,-1 0-1,0 0 0,1 0 0,-1 0 1,0 0-1,1 0 0,19-8 22,-4 2-13,-12 5-9,-1 1 0,0-1 0,1 1-1,-1 0 1,0 0 0,1 1 0,-1-1 0,0 1 0,1-1-1,-1 1 1,0 0 0,0 0 0,1 1 0,-1-1 0,0 0 0,0 1-1,-1 0 1,5 2 0,-3 0-4,-1 0 0,1 0 1,-1 0-1,0 0 0,0 0 0,0 1 0,0-1 1,-1 1-1,1 0 0,-1-1 0,1 7 0,0-4 9,-1 1 0,-1 0 0,1 0 0,-1 0 0,0 0 0,-1 0 0,0 1 0,0-1 0,-1 0 0,0 0 1,-1 0-1,1 0 0,-1 0 0,-1-1 0,-4 12 0,4-15 25,-1 1 0,0 0 1,0-1-1,0 0 0,0 0 1,-1 0-1,0 0 0,1-1 1,-1 0-1,-1 0 0,1 0 1,0 0-1,-1-1 0,1 0 1,-1 0-1,0-1 0,1 1 1,-1-1-1,0-1 0,-6 1 1,1 0-111,0-1 1,-1 0 0,1 0-1,0-1 1,0-1 0,0 0-1,0-1 1,0 0 0,-18-8-1,23 8-79,-1-1 0,1 0 0,0-1-1,0 0 1,0 0 0,1 0 0,-1 0 0,2-1-1,-1 0 1,0 0 0,1 0 0,0-1 0,1 0-1,-1 1 1,1-1 0,0 0 0,1-1-1,-3-9 1,-3-25-613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2.136"/>
    </inkml:context>
    <inkml:brush xml:id="br0">
      <inkml:brushProperty name="width" value="0.05" units="cm"/>
      <inkml:brushProperty name="height" value="0.05" units="cm"/>
    </inkml:brush>
  </inkml:definitions>
  <inkml:trace contextRef="#ctx0" brushRef="#br0">1 71 13403,'10'-6'1264,"4"2"-736,5-1-144,7 2 657,4-1-185,7-2-176,4 1-56,5-3-168,-1 3-64,-4-1-120,-2 2-72,-7-1-224,-4 3-208,-8 0-416,-4-1-104,-9 0 568,-5 3-152,2 0-128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3.368"/>
    </inkml:context>
    <inkml:brush xml:id="br0">
      <inkml:brushProperty name="width" value="0.05" units="cm"/>
      <inkml:brushProperty name="height" value="0.05" units="cm"/>
    </inkml:brush>
  </inkml:definitions>
  <inkml:trace contextRef="#ctx0" brushRef="#br0">34 40 12923,'0'0'97,"1"1"0,0 0 1,0-1-1,0 1 1,-1 0-1,1-1 0,0 1 1,0-1-1,0 1 0,0-1 1,0 0-1,0 1 0,0-1 1,0 0-1,0 0 0,0 0 1,0 0-1,0 0 0,0 0 1,0 0-1,0 0 1,0 0-1,0 0 0,0 0 1,0-1-1,0 1 0,0 0 1,0-1-1,0 1 0,0-1 1,0 1-1,-1-1 0,1 1 1,0-1-1,0 0 1,0 1-1,-1-1 0,1 0 1,0 0-1,-1 0 0,1 1 1,-1-1-1,1 0 0,-1 0 1,1 0-1,-1 0 0,0 0 1,1 0-1,-1 0 0,0 0 1,0 0-1,1 0 1,-1 0-1,0 0 0,0 0 1,0 0-1,-1 0 0,1 0 1,0-2-1,0 3-64,0-1-1,0 1 1,0-1-1,0 0 1,0 1-1,0-1 1,0 1-1,0-1 1,0 1-1,0-1 1,0 0-1,0 1 1,0-1-1,-1 1 1,1-1-1,0 1 1,0-1-1,0 1 1,-1-1-1,1 1 1,0-1-1,-1 1 1,1-1 0,-1 1-1,1 0 1,0-1-1,-1 1 1,1 0-1,-1-1 1,1 1-1,-1 0 1,1-1-1,-1 1 1,1 0-1,-1 0 1,1 0-1,-1-1 1,1 1-1,-1 0 1,0 0-1,1 0 1,-1 0-1,1 0 1,-1 0-1,1 0 1,-1 0-1,0 0 1,1 1 0,-1-1-1,1 0 1,-1 0-1,1 0 1,-1 1-1,0-1 1,-2 2 16,1 0 1,-1-1-1,1 1 0,-1 0 1,1 0-1,0 0 1,0 1-1,-3 4 1,0 0-38,1 0 0,1 0 0,0 1 0,0 0 0,0-1 0,1 1 0,0 0 0,0 0 0,0 14 0,2-22-10,0 0 0,0 0-1,0-1 1,0 1 0,0 0 0,0 0 0,0 0 0,0 0 0,0 0 0,0 0 0,0 0-1,1 0 1,-1 0 0,0 0 0,0 0 0,0 0 0,0 0 0,0 0 0,0 0-1,0 0 1,0 0 0,0 0 0,0 0 0,0 0 0,0 0 0,0 0 0,1 0 0,-1 0-1,0 0 1,0 0 0,0 0 0,0 1 0,0-1 0,0 0 0,0 0 0,0 0-1,0 0 1,0 0 0,0 0 0,0 0 0,0 0 0,0 0 0,0 0 0,0 0-1,6-13 126,4-19 137,-8 20-148,0 6-16,-1-1 1,0 1-1,0 0 0,0-1 1,-1 1-1,-1-10 0,-3 23 102,0 5-183,2 0-145,1 1 0,1-1 0,0 18 1,2-23-339,1-7 92,1-12 856,-4-36-500,-5 19-76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4.140"/>
    </inkml:context>
    <inkml:brush xml:id="br0">
      <inkml:brushProperty name="width" value="0.05" units="cm"/>
      <inkml:brushProperty name="height" value="0.05" units="cm"/>
    </inkml:brush>
  </inkml:definitions>
  <inkml:trace contextRef="#ctx0" brushRef="#br0">62 1 10522,'0'0'125,"1"0"0,-1-1 1,0 1-1,1 0 0,-1 0 0,0 0 0,1 0 0,-1 0 0,1 0 0,-1 1 0,0-1 0,1 0 0,-1 0 1,0 0-1,1 0 0,-1 0 0,0 0 0,1 1 0,-1-1 0,0 0 0,0 0 0,1 1 0,-1-1 1,0 0-1,0 0 0,1 1 0,-1-1 0,0 0 0,0 0 0,0 1 0,1-1 0,-1 1 0,-3 13 2069,2-13-2088,1 1 0,0-1 0,-1 0 0,1 0 0,-1 0 1,1 0-1,-1 0 0,1 0 0,-1 0 0,0 0 0,0 0 0,1 0 1,-1 0-1,0 0 0,0 0 0,-1 0 0,1-1-50,0 0-1,0 0 0,0 0 1,1 0-1,-1-1 0,0 1 1,0 0-1,1-1 0,-1 1 1,0 0-1,1-1 0,-1 1 1,0-1-1,1 1 0,-1-1 0,1 1 1,-1-2-1,-8-5 165,8 6-200,1 1-1,-1-1 1,1 1-1,-1-1 1,0 1-1,1-1 1,-1 1-1,0-1 1,1 1-1,-1 0 1,0 0-1,0-1 1,0 1-1,1 0 1,-1 0-1,0 0 1,0 0-1,0 0 1,1 0-1,-1 0 1,0 0-1,0 0 1,0 0-1,1 0 1,-1 0-1,0 1 1,0-1-1,1 0 1,-1 1-1,-1 0 1,1 0-9,0 0 1,0 0-1,0 0 1,1 0-1,-1 0 1,0 0-1,0 0 1,1 1-1,-1-1 1,1 0-1,-1 0 1,1 1-1,0-1 1,0 0-1,-1 3 1,1-3-33,0 0-1,0 1 1,0-1 0,0 0 0,0 0-1,0 0 1,0 0 0,0 1 0,1-1-1,-1 0 1,0 0 0,1 0-1,-1 0 1,1 0 0,-1 0 0,2 2-1,-1-2-8,-1-1 0,1 0-1,0 1 1,-1-1-1,1 0 1,0 0 0,-1 1-1,1-1 1,-1 0 0,1 0-1,0 0 1,-1 0 0,1 0-1,0 0 1,0 0-1,-1 0 1,1 0 0,-1 0-1,1 0 1,0-1 0,-1 1-1,1 0 1,0 0-1,-1-1 1,1 1 0,-1 0-1,1-1 1,0 1 0,-1 0-1,1-1 1,-1 1 0,1-1-1,0 0 1,17-17-189,-1-6-65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4.937"/>
    </inkml:context>
    <inkml:brush xml:id="br0">
      <inkml:brushProperty name="width" value="0.05" units="cm"/>
      <inkml:brushProperty name="height" value="0.05" units="cm"/>
    </inkml:brush>
  </inkml:definitions>
  <inkml:trace contextRef="#ctx0" brushRef="#br0">171 19 13731,'0'-1'69,"0"0"-1,1 1 1,-1-1-1,0 0 1,0 0-1,0 1 1,0-1 0,0 0-1,0 0 1,-1 1-1,1-1 1,0 0 0,0 0-1,-1 1 1,1-1-1,0 0 1,0 1-1,-1-1 1,1 0 0,-1 1-1,1-1 1,-1 1-1,1-1 1,-1 1 0,0-2-1,0 2-14,0 0 0,0 1 0,1-1 0,-1 0 0,0 0-1,0 0 1,0 0 0,1 1 0,-1-1 0,0 0 0,1 1 0,-1-1 0,0 1-1,1-1 1,-1 1 0,0-1 0,1 1 0,-2 0 0,-4 5 184,1 0-1,0 1 1,-7 10 0,-7 15 48,2 2 1,1 0-1,1 1 1,2 0-1,-12 56 0,19-63-225,2 1 0,0 0-1,3 1 1,0-1-1,1 0 1,2 1 0,9 46-1,-9-65-56,1 1-1,0-1 1,1 0 0,0-1-1,1 1 1,8 14-1,-11-22-19,0 1 0,1-1 0,-1 0-1,1 0 1,0 0 0,0 0 0,0-1 0,1 1-1,-1-1 1,0 1 0,1-1 0,0 0-1,-1-1 1,1 1 0,0 0 0,0-1-1,0 0 1,0 0 0,0 0 0,0-1-1,6 1 1,-4-1 65,0 0-1,0 0 0,0-1 1,1 0-1,-1 0 1,0-1-1,0 1 0,-1-1 1,1 0-1,0-1 1,0 1-1,-1-1 0,0-1 1,1 1-1,-1-1 1,7-6-1,19-20 29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6.539"/>
    </inkml:context>
    <inkml:brush xml:id="br0">
      <inkml:brushProperty name="width" value="0.05" units="cm"/>
      <inkml:brushProperty name="height" value="0.05" units="cm"/>
    </inkml:brush>
  </inkml:definitions>
  <inkml:trace contextRef="#ctx0" brushRef="#br0">152 85 11827,'13'-8'877,"-10"7"-547,0-1 1,1 0-1,-1-1 0,0 1 0,0-1 0,-1 1 1,5-5-1,-7 6-283,0 1 0,0 0 0,0 0 1,0-1-1,0 1 0,0 0 0,0 0 0,-1-1 0,1 1 1,0 0-1,0 0 0,0-1 0,0 1 0,-1 0 0,1 0 1,0 0-1,0-1 0,0 1 0,-1 0 0,1 0 0,0 0 1,0 0-1,0 0 0,-1-1 0,1 1 0,0 0 0,0 0 1,-1 0-1,1 0 0,0 0 0,0 0 0,-1 0 0,1 0 1,-1 0-1,-9-2 468,4 1-452,0 0 0,-1 1 0,1-1 0,0 1 0,0 1 0,0-1 1,-1 1-1,1 0 0,0 1 0,0-1 0,0 1 0,1 1 0,-1-1 0,0 1 0,1 0 1,-1 0-1,1 0 0,0 1 0,0 0 0,1 0 0,-1 0 0,1 0 0,0 1 0,0 0 1,0 0-1,0 0 0,1 0 0,0 1 0,0-1 0,1 1 0,-1 0 0,1-1 0,-2 13 1,1-6-76,0 0 0,2 1 0,-1 0 1,1 16-1,1-25 8,0-1 0,0 1 0,1 0 0,-1 0 0,0-1 0,1 1 0,0-1 0,0 1 0,0 0 1,1-1-1,-1 0 0,1 1 0,0-1 0,0 0 0,0 0 0,0 0 0,0 0 0,6 5 0,-6-7 1,0 0 1,0 0-1,0 0 0,0-1 1,0 1-1,0-1 0,0 1 1,0-1-1,1 0 0,-1 0 0,0 0 1,0 0-1,0 0 0,1 0 1,-1-1-1,0 1 0,0-1 0,0 0 1,0 1-1,0-1 0,0 0 1,0 0-1,0 0 0,0 0 1,2-2-1,5-4-3,-1 0 0,1 0 0,11-14-1,-7 8 14,-1-2 0,-1 0 0,0 0 0,15-31-1,-22 39 4,-1 0 0,0-1-1,0 1 1,-1-1 0,0 1-1,0-1 1,-1 0 0,0 0-1,0 1 1,-1-1 0,0 0-1,0 0 1,-1 0 0,-2-8-1,3 14-13,-1 0 1,1 1-1,-1-1 0,0 0 0,1 0 1,-1 1-1,0-1 0,0 1 0,0-1 0,0 0 1,0 1-1,-1 0 0,1-1 0,0 1 1,-1 0-1,1 0 0,-1 0 0,1 0 1,-1 0-1,0 0 0,1 0 0,-1 0 0,0 1 1,0-1-1,0 1 0,1-1 0,-1 1 1,0 0-1,-2-1 0,1 1-40,0 1 0,-1-1 0,1 0 0,0 1 0,0 0 0,0 0 0,1 0 0,-1 0 0,0 0 0,0 0 0,0 1 0,1 0 0,-1-1 0,1 1 0,-1 0 0,1 0 0,-3 3 0,0 2-74,0 0 1,0 0-1,1 0 1,0 1-1,0 0 1,1 0-1,0 0 1,0 0-1,-3 17 1,0 11-255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6.942"/>
    </inkml:context>
    <inkml:brush xml:id="br0">
      <inkml:brushProperty name="width" value="0.05" units="cm"/>
      <inkml:brushProperty name="height" value="0.05" units="cm"/>
    </inkml:brush>
  </inkml:definitions>
  <inkml:trace contextRef="#ctx0" brushRef="#br0">23 1 15019,'-6'25'984,"2"8"-872,-6 0-72,7 2 225,3-1-177,5-8-48,2-2-40,-2-8-177,1-2-95,-2-9 216,-2-5-24,-5-12-64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7.267"/>
    </inkml:context>
    <inkml:brush xml:id="br0">
      <inkml:brushProperty name="width" value="0.05" units="cm"/>
      <inkml:brushProperty name="height" value="0.05" units="cm"/>
    </inkml:brush>
  </inkml:definitions>
  <inkml:trace contextRef="#ctx0" brushRef="#br0">85 12 13219,'-1'-10'1012,"-1"8"-303,-7 16 39,-7 28-265,-28 124 95,39-139-542,1-1-1,2 1 1,1 1 0,2 32 0,0-54-29,-1 0 1,1 0 0,0 0 0,1 0 0,0 0-1,0-1 1,3 7 0,-5-11 2,1 0 0,0 1-1,-1-1 1,1 0 0,0 0-1,0 0 1,0 0 0,0 0 0,0 0-1,0 0 1,0 0 0,0 0 0,1 0-1,-1-1 1,0 1 0,1 0 0,-1-1-1,0 1 1,1-1 0,-1 1-1,0-1 1,1 0 0,-1 0 0,1 0-1,-1 1 1,1-1 0,-1-1 0,1 1-1,-1 0 1,0 0 0,1 0 0,-1-1-1,2 0 1,3-1 45,0-1 0,-1 0-1,0 0 1,0 0 0,0-1 0,0 0-1,0 0 1,-1 0 0,1-1 0,-1 1-1,6-10 1,0 0 109,-1 0-1,-1-1 0,7-16 1,-13 27-115,0 0-1,-1 1 1,0-1-1,1 0 1,-1 0 0,-1 0-1,1 0 1,-1 0-1,1 0 1,-1-6 0,-1 8-39,1 1 0,-1 0 1,1 0-1,-1-1 1,1 1-1,-1 0 0,0 0 1,0 0-1,1 0 0,-1 0 1,0 0-1,0 0 0,0 0 1,0 0-1,0 0 1,0 0-1,0 1 0,0-1 1,-1 0-1,1 1 0,0-1 1,0 1-1,-1-1 0,1 1 1,0 0-1,-1-1 1,1 1-1,0 0 0,-1 0 1,1 0-1,0 0 0,-1 0 1,1 0-1,-2 1 1,-7 0-73,1 0 0,-1 0 0,1 1 0,-1 1 0,1-1 1,0 2-1,0-1 0,1 1 0,-1 0 0,1 1 0,-1 0 1,1 0-1,-8 8 0,16-13 50,0 1 1,0-1-1,0 0 1,0 0 0,0 1-1,0-1 1,0 0-1,0 0 1,0 1-1,0-1 1,0 0-1,0 0 1,0 0-1,0 1 1,0-1-1,0 0 1,0 0-1,0 1 1,0-1-1,1 0 1,-1 0-1,0 0 1,0 1-1,0-1 1,0 0-1,0 0 1,1 0-1,-1 0 1,0 1-1,0-1 1,0 0-1,1 0 1,-1 0-1,0 0 1,0 0-1,1 0 1,8 2-272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8:59:54.191"/>
    </inkml:context>
    <inkml:brush xml:id="br0">
      <inkml:brushProperty name="width" value="0.05" units="cm"/>
      <inkml:brushProperty name="height" value="0.05" units="cm"/>
    </inkml:brush>
  </inkml:definitions>
  <inkml:trace contextRef="#ctx0" brushRef="#br0">0 149 14571,'204'13'862,"-72"-2"-905,1291-31 159,-1035-21 28,-273 21-69,150-47-1,-264 67-77,9-4-12,-10 4 14,0 0 0,0-1 0,1 1 0,-1 0 0,0 0 0,0 0 0,0-1 0,0 1 0,0 0-1,0 0 1,0 0 0,0-1 0,0 1 0,0 0 0,0 0 0,0-1 0,0 1 0,0 0 0,0 0-1,0 0 1,0-1 0,0 1 0,0 0 0,0 0 0,0-1 0,0 1 0,0 0 0,0 0 0,0 0-1,0-1 1,-1 1 0,1 0 0,0 0 0,0 0 0,0 0 0,-1-1 0,-11-12-73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8.358"/>
    </inkml:context>
    <inkml:brush xml:id="br0">
      <inkml:brushProperty name="width" value="0.05" units="cm"/>
      <inkml:brushProperty name="height" value="0.05" units="cm"/>
    </inkml:brush>
  </inkml:definitions>
  <inkml:trace contextRef="#ctx0" brushRef="#br0">0 0 16115,'6'82'3533,"3"50"-3627,-5-3-825,-4-128 899,0-1-1,0 0 1,0 0 0,0 1 0,0-1 0,0 0 0,0 1 0,0-1 0,0 0 0,0 0 0,0 1-1,0-1 1,0 0 0,0 1 0,0-1 0,0 0 0,0 0 0,0 1 0,0-1 0,0 0 0,-1 0 0,1 1-1,0-1 1,0 0 0,0 0 0,0 1 0,-1-1 0,1 0 0,0 0 0,0 0 0,-1 1 0,1-1-1,0 0 1,0 0 0,-1 0 0,1 0 0,0 0 0,0 0 0,-1 1 0,1-1 0,0 0 0,-1 0-1,1 0 1,0 0 0,0 0 0,-1 0 0,1 0 0,0 0 0,-1 0 0,1-1 0,0 1 0,0 0 0,-1 0-1,1 0 1,0 0 0,-1 0 0,1-1 0,-6-5-389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8.734"/>
    </inkml:context>
    <inkml:brush xml:id="br0">
      <inkml:brushProperty name="width" value="0.05" units="cm"/>
      <inkml:brushProperty name="height" value="0.05" units="cm"/>
    </inkml:brush>
  </inkml:definitions>
  <inkml:trace contextRef="#ctx0" brushRef="#br0">1 72 15731,'0'-3'1137,"1"2"-825,9-2-120,5 0 408,2 0-120,9-3-160,5 1-48,5-2-40,0-2-96,4 2-376,0 1-240,-3-1 400,-1 1-80,-10 0-80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9.137"/>
    </inkml:context>
    <inkml:brush xml:id="br0">
      <inkml:brushProperty name="width" value="0.05" units="cm"/>
      <inkml:brushProperty name="height" value="0.05" units="cm"/>
    </inkml:brush>
  </inkml:definitions>
  <inkml:trace contextRef="#ctx0" brushRef="#br0">230 88 14283,'0'-1'61,"-1"0"0,1 0 0,-1 1 0,1-1 1,-1 0-1,0 1 0,1-1 0,-1 0 0,0 1 0,1-1 0,-1 1 0,0-1 0,0 1 0,0 0 0,0-1 1,1 1-1,-1 0 0,0-1 0,0 1 0,0 0 0,0 0 0,0 0 0,0 0 0,0 0 0,0 0 0,0 0 1,0 0-1,1 0 0,-1 0 0,0 1 0,0-1 0,0 0 0,-1 1 0,-31 13 568,20-6-534,0 1 1,1 0-1,0 1 1,1 1-1,-1 0 1,2 0-1,0 1 0,-13 20 1,16-21-83,0 0-1,1 1 1,0 0-1,1 0 1,0 0 0,1 0-1,1 1 1,0 0-1,0-1 1,0 21 0,2-29-8,1-1 0,0 0 0,0 0 0,0 0 0,1 0 0,-1 0 0,1 0 0,0 1 0,-1-1 0,1 0 0,0-1 0,1 1 0,-1 0 0,1 0 0,-1 0 0,1-1 0,0 1 0,0-1 0,0 1 1,0-1-1,0 0 0,1 0 0,-1 0 0,1 0 0,-1 0 0,1-1 0,0 1 0,-1-1 0,1 1 0,0-1 0,0 0 0,0 0 0,0-1 0,0 1 0,0 0 0,1-1 0,-1 0 0,0 0 0,0 0 1,0 0-1,0 0 0,0-1 0,0 1 0,0-1 0,0 0 0,4-2 0,5-1 57,-1-1 1,0 0-1,0-1 0,-1 0 1,0-1-1,0 0 0,0 0 1,-1-1-1,0-1 0,0 0 1,8-11-1,-6 6 83,0-1 0,-2 0-1,1-1 1,-2 0 0,0 0 0,11-34 0,-17 40-69,0 0 0,0 0 0,-1-1 0,0 1 0,-1 0 0,0-1 0,0 1 0,-1 0 0,-1 0 1,0 0-1,-4-14 0,5 20-61,0 1 0,0-1 0,-1 1 0,0 0 0,1-1 0,-1 1 0,0 0 0,0 0 0,-1 0 0,1 0 0,-1 1 0,1-1 0,-1 1 0,0-1 0,0 1 0,0 0 0,0 0-1,-1 0 1,1 1 0,0-1 0,-1 1 0,1 0 0,-1 0 0,1 0 0,-1 0 0,0 0 0,1 1 0,-1 0 0,0 0 0,1 0 0,-1 0 0,0 0 0,1 1 0,-5 1 0,3-1-78,-1 1-1,1 0 1,0 0-1,0 0 0,0 1 1,0 0-1,0 0 1,1 0-1,-1 1 1,1-1-1,0 1 0,0 0 1,-6 7-1,8-7-13,-1-1 0,0 1 0,1-1 0,0 1 0,0 0 0,0 0 0,0 0 0,0 1 0,1-1 0,0 0 0,0 1 0,0-1 0,0 0 0,1 1 0,0-1 0,0 1 0,0 5 0,8 10-362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9.563"/>
    </inkml:context>
    <inkml:brush xml:id="br0">
      <inkml:brushProperty name="width" value="0.05" units="cm"/>
      <inkml:brushProperty name="height" value="0.05" units="cm"/>
    </inkml:brush>
  </inkml:definitions>
  <inkml:trace contextRef="#ctx0" brushRef="#br0">1 1 14867,'11'10'1088,"-2"11"-848,-1 3-112,0 4 489,-1 2-377,3 3-120,-5-2 0,1-2-8,-2-3-112,1-6-360,-4-7 8,-8-22 152,-3-11 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29.982"/>
    </inkml:context>
    <inkml:brush xml:id="br0">
      <inkml:brushProperty name="width" value="0.05" units="cm"/>
      <inkml:brushProperty name="height" value="0.05" units="cm"/>
    </inkml:brush>
  </inkml:definitions>
  <inkml:trace contextRef="#ctx0" brushRef="#br0">129 48 14187,'-1'-3'207,"1"0"-1,-1 0 1,1 0 0,-1 0-1,0 0 1,0 0 0,0 1-1,-1-1 1,1 0 0,-1 1-1,1-1 1,-1 1 0,0 0-1,-2-3 1,3 4-156,0 1 1,0-1-1,0 1 0,-1-1 1,1 1-1,0-1 0,0 1 1,0 0-1,-1-1 1,1 1-1,0 0 0,-1 0 1,1 0-1,0 0 0,0 0 1,-1 0-1,1 1 0,0-1 1,0 0-1,0 1 0,-1-1 1,1 1-1,0-1 0,0 1 1,0-1-1,0 1 0,0 0 1,0-1-1,0 1 0,0 0 1,0 0-1,0 0 0,0 0 1,-1 2-1,-5 5 58,1-1 0,0 1 0,0 1 0,1-1 0,0 1 0,1 0 0,0 0 0,0 1 0,1-1 0,-3 12 0,2-3-52,1 0 1,1 0-1,0 0 0,1 30 1,2-44-60,-1 0 0,0 0 0,1-1-1,0 1 1,0 0 0,0-1 0,0 1 0,0-1 0,4 6 0,-5-8 1,1 0 0,0 0 0,-1 0 0,1 0 0,0-1 0,0 1 0,0 0 0,-1-1 0,1 1 0,0-1 0,0 1 0,0-1 0,0 1 0,0-1 0,0 1-1,0-1 1,0 0 0,0 0 0,0 1 0,0-1 0,1 0 0,-1 0 0,0 0 0,0 0 0,0 0 0,0-1 0,0 1 0,0 0 0,0 0 0,0-1 0,0 1 0,0 0 0,0-1 0,0 1 0,0-1 0,0 0 0,1 0 0,7-7-14,0 1 0,0-1 0,-1-1 0,0 0 0,-1 0 0,0 0 1,10-18-1,-2 4-56,6-12-40,-16 25 34,1 0 0,12-16 0,-17 26 68,-1-1 0,0 1 0,1-1 0,-1 1 0,1-1 0,-1 1 0,1 0 0,-1-1 0,1 1 0,-1-1 0,1 1 0,-1 0 0,1 0 0,-1-1 0,1 1 0,-1 0 0,1 0 0,-1 0 0,1-1 0,0 1 0,-1 0 0,1 0 0,-1 0 0,1 0 0,0 0 0,-1 0 0,2 1 0,-1-1-1,0 1-1,0 0 1,0-1-1,0 1 1,0 0-1,0 0 1,0 0-1,-1 0 1,1 0-1,0 0 1,-1 0-1,1 0 1,0 1-1,3 8-25,0-1 0,4 19 0,-5-19 21,5 17 1,1-1 1,16 31-1,-20-45 31,2-1-1,-1 0 1,1 0 0,1-1-1,0 0 1,0 0 0,15 11-1,-2-3 42,-11-10-26,0 0 0,-1 0 0,0 1-1,-1 0 1,0 0 0,0 1 0,12 18-1,-19-26 2,-1 1-1,1-1 1,0 1-1,0 0 1,-1-1 0,1 1-1,-1 0 1,0-1-1,1 1 1,-1 0-1,0 0 1,0-1-1,0 1 1,0 0-1,-1 0 1,1-1-1,0 1 1,-1 0 0,1-1-1,-1 1 1,1 0-1,-2 1 1,0-1 22,0 1 1,1-1 0,-1 0-1,-1 0 1,1 0-1,0 0 1,0 0 0,-1-1-1,1 1 1,-1-1-1,0 1 1,-2 0 0,-8 2 149,1 0 0,-1 0 1,0-2-1,-21 3 0,9-2 107,-37-2-1,55-1-421,0-1 0,0 1 1,0-2-1,0 1 0,0-1 0,0 0 1,0 0-1,0-1 0,-12-6 0,19 9-71,-1-1 0,0 1-1,1-1 1,-1 0-1,1 1 1,-1-1 0,1 1-1,0-1 1,-1 0 0,1 1-1,0-1 1,-1 0-1,1 0 1,0 1 0,0-1-1,-1 0 1,1 0 0,0-1-1,0 1-579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7:30.377"/>
    </inkml:context>
    <inkml:brush xml:id="br0">
      <inkml:brushProperty name="width" value="0.05" units="cm"/>
      <inkml:brushProperty name="height" value="0.05" units="cm"/>
    </inkml:brush>
  </inkml:definitions>
  <inkml:trace contextRef="#ctx0" brushRef="#br0">0 0 14539,'23'0'745,"-1"1"0,1 1 0,-1 1 0,24 6 0,-37-7-623,0 1-1,0 0 1,0 1 0,-1 0 0,1 0-1,-1 1 1,0 0 0,-1 0 0,1 1 0,-1 0-1,0 1 1,9 9 0,-7-4-41,0 1 0,-1 0 0,0 0-1,-1 1 1,0 0 0,-2 0 0,1 0 0,-2 1 0,5 24 0,-6-21-11,-1 1 0,0 0 0,-2 0 1,0 0-1,-1-1 0,-1 1 0,-7 30 1,5-33-78,-1-1 1,0 1 0,-1-1-1,-1 0 1,0-1 0,-1 0-1,-1 0 1,-20 24 0,21-28-75,-1-1 0,0-1 1,-1 0-1,0 0 0,0 0 1,0-2-1,-1 1 1,0-1-1,-1-1 0,1 0 1,-1-1-1,-15 4 0,-5-2-139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9:44.831"/>
    </inkml:context>
    <inkml:brush xml:id="br0">
      <inkml:brushProperty name="width" value="0.05" units="cm"/>
      <inkml:brushProperty name="height" value="0.05" units="cm"/>
    </inkml:brush>
  </inkml:definitions>
  <inkml:trace contextRef="#ctx0" brushRef="#br0">1466 114 10266,'-73'-25'699,"-1"4"1,-1 2-1,0 4 0,-1 3 0,-1 3 0,-149 3 1,195 7-698,0 1 1,1 2 0,-1 1 0,1 1-1,0 1 1,1 2 0,0 1 0,0 2-1,1 0 1,0 2 0,1 1 0,1 1-1,1 1 1,-42 36 0,36-22-18,1 1 0,1 2 0,2 0 0,2 2 0,1 1 0,2 1 0,1 0 0,-26 71 0,33-70-7,2 2 0,1-1 0,3 1-1,1 1 1,1 0 0,3-1 0,2 1 0,1 1 0,7 48 0,-3-63 9,1 0 0,2 0 0,1-1 0,1 0 0,1 0 1,15 28-1,-18-42 9,1 1 0,1-2 1,0 1-1,0-1 0,1 0 1,1-1-1,0 0 1,0-1-1,1 0 0,1-1 1,-1 0-1,27 13 0,-14-12 5,0-2-1,0-1 1,1 0-1,-1-2 1,1-1-1,0-1 1,1-1-1,-1-2 1,38-3-1,5-5 2,0-2 0,91-27 0,-83 13-41,-1-3 0,124-61 0,-93 30-77,111-80 1,-166 101 60,-2-3 0,-2-2 0,50-54 0,-70 65 56,-2-1 0,-1-2 0,-2 0 0,-1-1-1,31-71 1,-46 91 32,-2 0-1,0-1 0,-1 0 1,0 0-1,2-31 1,-6 36-3,0 1 0,0-1 0,-1 0 0,-1 1 0,0-1 0,0 1 0,-1-1 0,0 1-1,-1 0 1,-5-11 0,1 7 44,-1 0 0,0 0 0,-1 0 0,0 1 0,-1 1 0,-1 0 0,-23-20 0,14 17 27,-1 0-1,0 2 1,0 0 0,-36-13 0,-3 4 59,-1 3 0,-1 3 1,-75-10-1,-3 6-282,0 6-1,-202 5 1,162 25-191,109-6 123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19:45.923"/>
    </inkml:context>
    <inkml:brush xml:id="br0">
      <inkml:brushProperty name="width" value="0.05" units="cm"/>
      <inkml:brushProperty name="height" value="0.05" units="cm"/>
    </inkml:brush>
  </inkml:definitions>
  <inkml:trace contextRef="#ctx0" brushRef="#br0">1666 0 11482,'-166'8'491,"1"7"0,-317 70 0,439-75-433,-1 2 1,2 3-1,0 0 1,1 3-1,-72 42 1,66-29 9,0 3 0,3 1 0,0 2 0,3 2 0,1 2 0,-37 49 0,53-58-52,2 2 0,1 0 0,2 1 1,1 0-1,2 2 0,1 0 0,2 1 1,2 0-1,-10 60 0,17-74-21,2 1 0,1 0 0,1 0 0,0 0 0,2 0 0,2-1 0,0 1-1,1-1 1,8 24 0,-6-30 1,0-1 0,1 0 0,0 0 0,1-1-1,1 0 1,1-1 0,0 0 0,1-1 0,1 0-1,0-1 1,0 0 0,26 17 0,-5-9 8,0-1 1,1-2-1,1-2 0,0-1 1,2-2-1,-1-1 0,2-2 0,40 5 1,-13-6 18,1-3 0,0-3 0,130-10 0,-122-2-4,0-3 0,0-3 0,-1-4 0,-2-3 0,0-3 0,-1-3 0,-2-3 0,-1-3 0,-2-3 0,-1-3 0,-2-3 0,-2-2 0,-2-3 0,103-109 0,-126 116 43,-2-2 0,-2-1-1,-2-1 1,35-70 0,-51 86 3,-1-1-1,-1-1 1,-2 0 0,-1-1 0,-2 0 0,0 0 0,-3 0-1,2-53 1,-6 71-30,-1-1 0,-1 0-1,0 0 1,-1 1 0,-1-1 0,0 1-1,-1 0 1,0 0 0,-1 1 0,-1-1-1,0 1 1,-1 1 0,-15-20 0,11 18-22,-1 1 0,0 0 0,-1 1 1,0 1-1,-1 0 0,0 1 0,-1 0 1,0 2-1,-1 0 0,-32-11 0,5 6-17,-1 2-1,-1 2 1,1 2-1,-74-1 1,-191 15 62,37 15-96,-36 13-16</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1.646"/>
    </inkml:context>
    <inkml:brush xml:id="br0">
      <inkml:brushProperty name="width" value="0.05" units="cm"/>
      <inkml:brushProperty name="height" value="0.05" units="cm"/>
    </inkml:brush>
  </inkml:definitions>
  <inkml:trace contextRef="#ctx0" brushRef="#br0">0 1 12851,'103'1'8187,"79"3"-8328,-54-2-689,-116-2 631,-7 0-101,1-1 1,-1 1-1,0 0 1,0 1-1,1-1 0,-1 1 1,0 0-1,0 1 0,0-1 1,0 1-1,0 0 0,6 3 1,-6 1-647</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2.125"/>
    </inkml:context>
    <inkml:brush xml:id="br0">
      <inkml:brushProperty name="width" value="0.05" units="cm"/>
      <inkml:brushProperty name="height" value="0.05" units="cm"/>
    </inkml:brush>
  </inkml:definitions>
  <inkml:trace contextRef="#ctx0" brushRef="#br0">0 78 16131,'6'22'1241,"6"-5"-873,5-8-96,17-6 512,6-3-232,13-8-168,3-2-40,6-5-184,1-3-144,-3-2-472,-3 5-240,-14-1 528,-7 3-120,-13 0-136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8:59:55.183"/>
    </inkml:context>
    <inkml:brush xml:id="br0">
      <inkml:brushProperty name="width" value="0.05" units="cm"/>
      <inkml:brushProperty name="height" value="0.05" units="cm"/>
    </inkml:brush>
  </inkml:definitions>
  <inkml:trace contextRef="#ctx0" brushRef="#br0">1 101 14571,'0'12'341,"0"-4"-211,-1 1-1,2-1 1,-1 0-1,1 1 1,1-1-1,2 10 1,-3-15-103,1-1-1,-1 1 1,0 0 0,1-1 0,0 1 0,0-1-1,0 0 1,0 0 0,0 0 0,0 0 0,0 0 0,1 0-1,-1 0 1,1 0 0,-1-1 0,1 0 0,0 1 0,0-1-1,-1 0 1,1 0 0,5 0 0,8 2 11,0 0 1,0-2 0,0 0-1,28-2 1,68-12-12,-105 12-20,244-40 131,309-30 248,-190 80-280,-3 29-59,43-5-46,-342-32 7,0-4 1,-1-2-1,1-3 0,66-18 1,-12-9 13,144-62 0,-256 93-44,-12 6-11,-17 4-12,-7-2 39,0-2-1,0-1 1,0-1 0,0-1 0,-43-8 0,7 2-35,1 4-147,-1 2 0,0 3 0,1 2 0,-103 21 0,-118 39-297,-133 25 394,84-37 302,-422 11 1,723-62-367,1-2 0,-1 0 0,1-2 0,-36-9 0,54 10 20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2.482"/>
    </inkml:context>
    <inkml:brush xml:id="br0">
      <inkml:brushProperty name="width" value="0.05" units="cm"/>
      <inkml:brushProperty name="height" value="0.05" units="cm"/>
    </inkml:brush>
  </inkml:definitions>
  <inkml:trace contextRef="#ctx0" brushRef="#br0">79 1 16940,'11'0'1072,"5"5"-968,0 2-56,7 2 240,-2 3-176,5 0-112,-4 4-16,-5 6 16,-8 2 0,-12 10 56,-12 8-8,-15 7 16,-4 1 0,-3-4-88,-2-3-224,4-16 256,5-14-16,13-23-72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3.130"/>
    </inkml:context>
    <inkml:brush xml:id="br0">
      <inkml:brushProperty name="width" value="0.05" units="cm"/>
      <inkml:brushProperty name="height" value="0.05" units="cm"/>
    </inkml:brush>
  </inkml:definitions>
  <inkml:trace contextRef="#ctx0" brushRef="#br0">2 146 18068,'-1'-4'138,"1"0"0,0-1 0,0 1 0,0 0 0,0-1 0,1 1 0,0 0 0,0-1 0,0 1 0,0 0 0,0 0 0,1 0 0,0 0 0,0 0 0,0 0 0,0 1 0,1-1 0,0 1 0,-1-1 0,1 1 0,0 0 0,1 0 0,-1 1 0,6-5 0,-6 5-112,0-1-1,-1 1 0,1 0 1,0 1-1,1-1 1,-1 0-1,0 1 0,0-1 1,1 1-1,-1 0 0,1 0 1,-1 1-1,1-1 1,-1 1-1,1 0 0,0 0 1,-1 0-1,1 0 0,-1 0 1,1 1-1,-1 0 0,1-1 1,-1 1-1,1 1 1,-1-1-1,0 0 0,0 1 1,1 0-1,-1-1 0,3 4 1,0 1-30,0 1 0,0 1 0,-1-1 1,0 1-1,0 0 0,-1 0 0,0 0 1,0 1-1,-1-1 0,2 11 0,4 14-8,5 44 0,-10-32 36,-3-33 16,0 0 0,0 0 0,5 15 0,-6-27-30,0 1 0,0-1 0,0 0 0,0 0 0,0 1 0,0-1 0,0 0 0,0 1 0,0-1 0,0 0 0,0 0 0,0 1-1,1-1 1,-1 0 0,0 0 0,0 0 0,0 1 0,0-1 0,1 0 0,-1 0 0,0 0 0,0 1 0,1-1 0,-1 0-1,0 0 1,0 0 0,1 0 0,-1 0 0,0 0 0,0 0 0,1 0 0,-1 1 0,0-1 0,0 0 0,1 0 0,7-8 231,4-16 54,-12 22-262,8-24 242,0 0 1,-3-1-1,0 1 0,-1-1 0,-2-1 0,-1-51 0,-1 68-219,-3-30 101,2 39-150,1-1 0,-1 1 0,0-1 0,1 1-1,-1-1 1,0 1 0,-1 0 0,1-1 0,0 1 0,-1 0 0,1 0 0,-4-3 0,5 4-7,0 1 0,0 0 0,0-1 0,-1 1 0,1 0 0,0 0-1,0-1 1,-1 1 0,1 0 0,0 0 0,-1-1 0,1 1 0,0 0 0,-1 0 0,1 0 0,0-1 0,-1 1 0,1 0 0,0 0 0,-1 0 0,1 0 0,-1 0 0,1 0 0,0 0 0,-1 0 0,1 0-1,0 0 1,-1 0 0,1 0 0,-1 0 0,1 0 0,0 0 0,-1 1 0,1-1 0,0 0 0,-1 0 0,1 0 0,0 0 0,-1 1 0,1-1 0,0 0 0,-1 0 0,1 1 0,0-1 0,0 0 0,-1 1 0,1-1-1,0 0 1,0 1 0,0-1 0,-1 0 0,1 1 0,0-1 0,0 0 0,0 1 0,0-1 0,0 1 0,0-1 0,0 1 0,-1 2-4,1-1 1,-1 1-1,1 0 0,0 0 1,0-1-1,0 1 0,1 4 1,0-3 2,0-1 1,0 1 0,0-1-1,0 0 1,0 1-1,1-1 1,0 0-1,-1 0 1,1 0 0,1 0-1,-1 0 1,0 0-1,1 0 1,-1-1-1,1 0 1,0 1 0,0-1-1,0 0 1,0 0-1,0 0 1,6 2-1,-4-3-50,1 1 0,-1-1-1,1 0 1,0 0 0,-1-1-1,1 0 1,0 0 0,0 0-1,-1-1 1,1 0 0,0 0-1,-1 0 1,7-3 0,15-5-811,-13 4 483,0 0 0,1 1-1,-1 1 1,22-3 0,-11 6-237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4.301"/>
    </inkml:context>
    <inkml:brush xml:id="br0">
      <inkml:brushProperty name="width" value="0.05" units="cm"/>
      <inkml:brushProperty name="height" value="0.05" units="cm"/>
    </inkml:brush>
  </inkml:definitions>
  <inkml:trace contextRef="#ctx0" brushRef="#br0">1 18 13507,'-1'-18'5555,"1"27"-4441,2 53 158,15 87 0,-17-149-1311,0 0 0,0 0 1,0 0-1,0 0 1,0 0-1,0 0 1,0 0-1,0 0 1,0 0-1,1 0 1,-1 0-1,0 0 0,0 0 1,0 0-1,0 0 1,0 0-1,0 0 1,0 0-1,0 0 1,1 0-1,-1 0 1,0 0-1,0 0 0,0 0 1,0 0-1,0 0 1,0 0-1,0 0 1,0 0-1,0 0 1,0 0-1,0 0 1,1 0-1,-1 0 0,0 0 1,0 1-1,0-1 1,0 0-1,0 0 1,0 0-1,0 0 1,0 0-1,0 0 1,0 0-1,0 0 1,0 0-1,0 0 0,0 1 1,0-1-1,0 0 1,0 0-1,0 0 1,0 0-1,0 0 1,0 0-1,0 0 1,0 0-1,0 0 0,0 1 1,0-1-1,0 0 1,0 0-1,0 0 1,4-11-940,2-18 84,-2 6 141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4.935"/>
    </inkml:context>
    <inkml:brush xml:id="br0">
      <inkml:brushProperty name="width" value="0.05" units="cm"/>
      <inkml:brushProperty name="height" value="0.05" units="cm"/>
    </inkml:brush>
  </inkml:definitions>
  <inkml:trace contextRef="#ctx0" brushRef="#br0">85 1 15427,'-5'4'428,"0"0"0,0 1 0,0 0 0,0 0-1,1 0 1,0 0 0,0 1 0,0-1 0,1 1 0,0 0 0,-5 12-1,2-4-456,1 1 0,0 0 0,1 0-1,-4 30 1,7-34 34,0 1 0,1 0 0,1-1 1,0 1-1,1-1 0,0 1 0,4 13 0,-5-22 1,0 0-1,0-1 1,0 1 0,0 0-1,0-1 1,1 1 0,-1-1-1,1 0 1,-1 1 0,1-1-1,0 0 1,0 0 0,0 0-1,0 0 1,1 0-1,-1 0 1,0-1 0,1 1-1,-1-1 1,1 0 0,0 0-1,-1 1 1,1-2 0,0 1-1,0 0 1,-1-1 0,1 1-1,0-1 1,0 0 0,0 0-1,0 0 1,0 0-1,-1 0 1,5-2 0,-4 2 54,0-1 0,0 0-1,0 0 1,0 0 0,-1 0 0,1 0 0,0-1 0,-1 0 0,1 1 0,-1-1 0,0 0-1,3-2 1,-4 3-32,-1 1-1,0-1 0,1 1 1,-1-1-1,0 1 0,1-1 1,-1 0-1,0 1 0,1-1 1,-1 1-1,0-1 1,0 0-1,0 1 0,0-1 1,0 1-1,0-1 0,0 0 1,0 1-1,0-1 0,0 0 1,0 1-1,0-2 0,-1 1 8,0 0 1,1 0-1,-1 0 0,0 0 0,0 0 0,1 0 0,-1 0 0,0 1 0,0-1 0,0 0 1,0 1-1,0-1 0,0 0 0,-1 1 0,1-1 0,-1 0 0,-2 0 14,0 0-1,0 1 1,0-1-1,-1 0 0,1 1 1,0 0-1,0 0 1,0 0-1,0 1 1,0 0-1,0-1 0,0 1 1,-6 3-1,8-4-44,-1 1 0,1 0 0,0-1 0,0 1 0,0 0 0,0 1 0,0-1 0,0 0 0,0 1 0,0-1 0,0 1 0,1-1 0,-1 1 0,1 0 0,-1 0 0,1-1 0,-1 1 0,1 0 0,0 1 0,0-1 0,0 0 0,0 0 0,1 0 0,-2 3 0,2-4-5,0-1 0,0 1 0,0-1 0,0 1 0,0-1 0,0 1 0,0 0 0,0-1 0,0 1 0,0-1 0,0 1 0,0-1 0,1 1 0,-1-1-1,0 1 1,0-1 0,1 1 0,-1-1 0,0 1 0,0-1 0,1 1 0,-1-1 0,0 0 0,1 1 0,-1-1 0,1 0 0,-1 1 0,1-1 0,-1 0 0,1 1 0,-1-1 0,1 0 0,0 1 0,0-1-1,1 0 1,0 0-1,-1 0 0,1 0 0,0 0 1,0-1-1,-1 1 0,1 0 0,0-1 0,-1 1 1,2-2-1,4-1 0,1 0 0,-2-1 1,13-8-1,6-11 10,10-9 50,-33 30-58,1 0 1,0 0-1,0 0 0,0 1 1,0-1-1,0 1 0,0 0 0,0-1 1,1 2-1,4-2 0,55 6-208,-62-4 206,0 0-1,0 0 0,0 0 0,0 0 1,0 0-1,0 1 0,0-1 0,0 1 1,0-1-1,0 0 0,0 1 0,0 0 1,-1-1-1,1 1 0,0-1 0,0 1 1,0 0-1,-1 0 0,1-1 0,0 1 1,-1 0-1,1 0 0,-1 0 0,1 0 1,-1 0-1,1 0 0,-1 0 1,0 0-1,1 0 0,-1 0 0,0 0 1,0 0-1,0 2 0,3 41-33,-3-37 21,1 37-73,0-25-765,-2 37-1,6-78 574,6-17-75</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5.527"/>
    </inkml:context>
    <inkml:brush xml:id="br0">
      <inkml:brushProperty name="width" value="0.05" units="cm"/>
      <inkml:brushProperty name="height" value="0.05" units="cm"/>
    </inkml:brush>
  </inkml:definitions>
  <inkml:trace contextRef="#ctx0" brushRef="#br0">144 52 16588,'13'-33'2599,"-13"32"-2492,1 0 0,-1 0 0,1 0 0,0 0 0,-1 0 0,1 0 0,0 0 0,0 0 0,-1 0 0,1 0 0,0 0 0,0 1 0,0-1 0,0 0 0,0 1 0,0-1 0,0 0 0,0 1 0,0 0 0,1-1 0,-1 1 0,0 0 0,0-1-1,0 1 1,0 0 0,3 0 0,-4 0-77,1 1-1,-1-1 1,1 0-1,0 1 1,-1-1-1,0 1 0,1-1 1,-1 1-1,1-1 1,-1 1-1,1-1 1,-1 1-1,0 0 0,0-1 1,1 1-1,-1-1 1,0 1-1,0 0 0,0-1 1,1 1-1,-1 0 1,0-1-1,0 1 1,0 0-1,0-1 0,0 1 1,-1 1-1,-1 20 150,-1-12-155,0 1 1,0-1-1,-1 1 0,-1-1 0,0 0 0,0-1 0,-1 1 1,-12 16-1,-6 2 21,-36 32 0,27-28-3,31-30-42,0 0 0,0 0 0,0 0 1,0 1-1,0-1 0,1 1 0,-1-1 0,1 1 1,0 0-1,-2 3 0,3-5-1,0 0 0,0 0 0,0 0 0,0 0 0,0 0-1,0-1 1,0 1 0,1 0 0,-1 0 0,0 0 0,0 0 0,1 0 0,-1 0-1,1-1 1,-1 1 0,1 0 0,-1 0 0,1-1 0,-1 1 0,1 0 0,-1-1 0,1 1-1,0 0 1,0-1 0,-1 1 0,1-1 0,0 1 0,0-1 0,-1 0 0,1 1-1,0-1 1,0 0 0,0 1 0,0-1 0,0 0 0,0 0 0,1 0 0,24 6-247,0-1 1,1-2-1,0 0 1,-1-2-1,1-1 1,41-5-1,-64 4 181,0 1 0,1-1 0,-1 0-1,0 0 1,0 0 0,0-1 0,0 1 0,0-1-1,4-3 1,3-5-360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6.377"/>
    </inkml:context>
    <inkml:brush xml:id="br0">
      <inkml:brushProperty name="width" value="0.05" units="cm"/>
      <inkml:brushProperty name="height" value="0.05" units="cm"/>
    </inkml:brush>
  </inkml:definitions>
  <inkml:trace contextRef="#ctx0" brushRef="#br0">4 217 14803,'-1'-1'155,"1"0"0,-1 0 0,1 0 1,0 0-1,-1 0 0,1 0 0,0 0 0,0 0 0,0 0 0,0 0 0,0 0 0,0 0 0,0 0 0,0 0 0,1 0 1,-1 0-1,0 0 0,1 0 0,-1 0 0,0 0 0,2-1 0,-1-1 52,1 0-1,0 1 1,0 0 0,0 0-1,0-1 1,0 1 0,4-2-1,4-3 284,0 1-1,19-9 1,-21 12-363,0-1 1,0 2-1,0-1 1,0 1-1,0 0 1,1 0-1,-1 1 1,1 0-1,-1 1 1,12 0-1,-16 1-103,0 0 0,0-1 0,0 2 0,0-1 0,0 0 0,0 1 0,-1 0 0,1 0 0,0 0 0,-1 0 0,1 1 0,-1-1 0,0 1 0,0 0 0,0 0 0,0 0 0,-1 0 0,1 1 0,-1-1-1,1 1 1,-1-1 0,-1 1 0,3 4 0,1 7 4,-1 0 0,-1 0-1,0 1 1,-1-1 0,0 1 0,-1-1-1,-1 1 1,-1 0 0,0-1 0,-1 1-1,-1-1 1,0 0 0,-6 16-1,2-17 171,7-14-191,0 1 0,0-1 0,-1 0 0,1 0 0,0 0 0,0 0 0,0 0 0,0 0 0,0 0 0,-1 0 0,1 0 0,0 0 0,0 0 0,0 0 0,0 0 0,0 0 0,-1 0 0,1 0 0,0 0 0,0 0 0,0 0 0,0 0 0,0 0 0,-1 0 0,1 0 0,0 0 0,0 0 0,0 0 0,0 0 0,0-1 0,-1 1 0,1 0 0,0 0 0,0 0 0,0 0 0,0 0 0,0 0 0,0 0 0,0-1 0,0 1 0,0 0 0,-1 0 0,1 0 0,0 0 0,-6-29 439,-1-34-15,3 16-295,-2 0 1,-2 1 0,-2 1-1,-17-51 1,15 71-116,5 18-7,6 12-15,5 14-20,-1-9 14,1-1 0,1-1 0,-1 1 1,2-1-1,-1 1 0,1-1 0,0-1 0,1 1 0,0-1 0,9 7 0,-12-11 6,0 0-1,0 0 1,0-1-1,1 1 0,-1-1 1,1 0-1,0-1 1,0 1-1,-1-1 0,1 0 1,0 0-1,0 0 1,0-1-1,0 1 1,0-1-1,0-1 0,0 1 1,0-1-1,0 0 1,0 0-1,9-3 0,-1-2-154,-1 0-1,-1 0 0,1-1 0,-1-1 0,0 0 0,-1 0 0,0-1 0,0 0 0,-1-1 0,0 0 0,-1-1 0,0 0 0,7-14 0,2-6-262</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6.970"/>
    </inkml:context>
    <inkml:brush xml:id="br0">
      <inkml:brushProperty name="width" value="0.05" units="cm"/>
      <inkml:brushProperty name="height" value="0.05" units="cm"/>
    </inkml:brush>
  </inkml:definitions>
  <inkml:trace contextRef="#ctx0" brushRef="#br0">1 1 17084,'4'4'1208,"-1"12"-984,-3 0-96,3 8 464,1 5-272,2 5-216,1 1 0,-1-3-248,0-1-192,-1-11-312,-2-7-40,-4-13 480,-6-10-152,-6-13-136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7.418"/>
    </inkml:context>
    <inkml:brush xml:id="br0">
      <inkml:brushProperty name="width" value="0.05" units="cm"/>
      <inkml:brushProperty name="height" value="0.05" units="cm"/>
    </inkml:brush>
  </inkml:definitions>
  <inkml:trace contextRef="#ctx0" brushRef="#br0">8 64 14715,'0'-1'85,"-1"1"-1,1 0 1,-1 0 0,1 0-1,0 0 1,-1-1 0,1 1-1,0 0 1,-1 0 0,1-1-1,0 1 1,-1 0 0,1-1-1,0 1 1,0 0 0,-1-1-1,1 1 1,0 0 0,0-1-1,-1 1 1,1-1 0,0 1-1,0 0 1,0-1 0,0 1-1,0-1 1,0 1 0,0 0-1,0-1 1,0 1 0,0-1-1,0 0 1,10-11 1614,21-6-71,-18 13-1408,-1 1 0,1 1 0,0 0 0,0 0-1,1 1 1,-1 1 0,16 0 0,-22 1-226,-1 0 1,1 1-1,-1-1 1,0 2-1,1-1 1,-1 0-1,0 1 0,0 0 1,0 1-1,0 0 1,0-1-1,0 2 1,-1-1-1,1 1 1,-1 0-1,8 7 1,-11-8-10,0 0-1,0 0 1,0 0 0,-1 0 0,1 0 0,-1 0 0,0 0 0,0 1-1,0-1 1,0 0 0,-1 1 0,1-1 0,-1 1 0,0-1-1,0 0 1,0 1 0,0-1 0,-1 1 0,1-1 0,-1 0-1,0 1 1,0-1 0,0 0 0,-1 0 0,1 0 0,-1 0 0,0 0-1,1 0 1,-1 0 0,-3 2 0,2 0 13,0-1-1,0 0 1,-1-1 0,1 1-1,-1 0 1,0-1 0,0 0-1,0 0 1,0 0 0,-1-1-1,1 1 1,-1-1 0,0 0 0,0 0-1,0-1 1,1 1 0,-2-1-1,1 0 1,-7 0 0,12-1 3,-1 0 1,0 0-1,1 0 1,-1 0-1,0 0 1,1-1-1,-1 1 1,0 0-1,1 0 1,-1-1 0,0 1-1,1 0 1,-1-1-1,1 1 1,-1-1-1,0 1 1,1-1-1,-1 1 1,1-1-1,-1 1 1,1-1-1,0 1 1,-1-1-1,1 1 1,0-1 0,-1 0-1,1 1 1,0-1-1,0 0 1,-1 1-1,1-1 1,0 0-1,0 0 1,0 1-1,0-1 1,0 0-1,0 1 1,0-1-1,0 0 1,0 1-1,0-1 1,1 0 0,-1 1-1,0-1 1,0 0-1,1 1 1,-1-1-1,0 0 1,1 1-1,-1-1 1,1 1-1,-1-1 1,1 1-1,-1-1 1,1 1-1,-1-1 1,1 1 0,-1-1-1,1 1 1,1-1-1,1-1-23,0 1 1,0-1-1,0 1 1,1 0-1,-1 0 1,0 0-1,1 1 0,-1-1 1,1 1-1,-1-1 1,1 1-1,-1 0 1,1 1-1,-1-1 0,1 1 1,-1-1-1,1 1 1,-1 0-1,0 0 1,1 1-1,-1-1 0,0 1 1,0-1-1,0 1 1,0 0-1,0 0 0,5 5 1,-4-4-13,-1 1-1,1-1 1,-1 1 0,0 0-1,0 0 1,0 0 0,0 1-1,-1-1 1,1 1 0,-1-1-1,-1 1 1,1 0-1,0 0 1,-1-1 0,0 1-1,0 0 1,-1 0 0,1 0-1,-1 6 1,-2-4 66,1 1 0,-1-1-1,-1 0 1,1 0 0,-1 0 0,0-1 0,0 1-1,-1-1 1,0 0 0,0 0 0,-1 0 0,0 0-1,0-1 1,0 1 0,0-1 0,-1-1 0,0 1-1,0-1 1,0 0 0,-8 3 0,3-1 28,0 0 0,0-1 1,-1-1-1,1 0 0,-1-1 0,0 0 1,0-1-1,-1 0 0,1-1 1,0 0-1,-17-2 0,3-5-859,21 0-269,5 5 1028,0 0 0,0 1-1,1-1 1,-1 0 0,1 1 0,-1-1 0,1 1 0,-1-1 0,1 1-1,-1-1 1,1 1 0,-1-1 0,1 1 0,-1-1 0,1 1-1,0 0 1,0-1 0,13-7-440,3-2-128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8.431"/>
    </inkml:context>
    <inkml:brush xml:id="br0">
      <inkml:brushProperty name="width" value="0.05" units="cm"/>
      <inkml:brushProperty name="height" value="0.05" units="cm"/>
    </inkml:brush>
  </inkml:definitions>
  <inkml:trace contextRef="#ctx0" brushRef="#br0">460 4 14971,'1'-1'136,"-1"1"-1,1 0 1,-1-1-1,1 1 1,-1 0 0,1 0-1,-1-1 1,1 1-1,0 0 1,-1 0-1,1 0 1,0 0-1,-1 0 1,1 0 0,-1 0-1,1 0 1,0 0-1,-1 0 1,1 0-1,1 0 1,-2 1-59,0-1 0,0 0 0,0 1 0,1-1 0,-1 0 0,0 1 0,0-1 0,0 0 0,0 1 0,1-1 0,-1 1 0,0-1 0,0 0 0,0 1 0,0-1 0,0 1 0,0-1 0,0 0 0,0 1 0,0-1-1,0 1 1,-1-1 0,1 1 0,-13 30 1246,-1-7-1060,-2 0 1,-1-1-1,-1-1 0,-1 0 0,-1-2 0,0 0 0,-38 27 0,-174 102 885,227-146-1113,-1 0 0,1 1-1,0 0 1,0 0 0,1 0 0,-7 9-1,10-13-30,0 1-1,1 0 0,-1 0 1,1 0-1,-1 0 1,1 0-1,-1 0 0,1 0 1,-1 0-1,1 0 1,0 0-1,0 1 0,0-1 1,0 0-1,0 0 1,0 0-1,0 0 0,0 2 1,0-2-4,1 0 0,0 0 1,-1 0-1,1 0 1,0 0-1,0 0 0,0 0 1,0 0-1,0 0 0,0 0 1,0 0-1,0 0 0,0-1 1,0 1-1,0 0 0,0-1 1,0 1-1,1-1 1,1 1-1,10 3 0,0-1 1,0 0-1,0-1 1,1-1-1,13 1 0,71-5 15,-69 1-5,121-11-134,-14 0 537,-128 12-398,-5 1 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9.366"/>
    </inkml:context>
    <inkml:brush xml:id="br0">
      <inkml:brushProperty name="width" value="0.05" units="cm"/>
      <inkml:brushProperty name="height" value="0.05" units="cm"/>
    </inkml:brush>
  </inkml:definitions>
  <inkml:trace contextRef="#ctx0" brushRef="#br0">15 102 15307,'-1'0'75,"0"0"0,0-1-1,0 1 1,1-1 0,-1 1 0,0-1-1,0 1 1,1-1 0,-1 1-1,0-1 1,1 0 0,-1 1 0,1-1-1,-1 0 1,1 0 0,-1 1-1,1-1 1,-1 0 0,1 0 0,0 0-1,-1 0 1,1 1 0,0-1-1,0 0 1,0 0 0,0 0 0,0-1-1,0 1 13,1-1-1,-1 1 1,1-1 0,0 1-1,-1 0 1,1-1-1,0 1 1,0 0 0,0 0-1,0-1 1,0 1-1,0 0 1,1 0-1,1-1 1,4-3 188,1 1 1,-1-1-1,1 1 1,11-4-1,-11 6-182,-1-1 0,1 1 0,-1 0-1,1 1 1,0 0 0,0 0 0,-1 1 0,1 0 0,12 2 0,-16-2-79,0 1 1,0 0 0,-1 0 0,1 1-1,0-1 1,-1 1 0,1 0-1,-1 0 1,0 0 0,1 0 0,-1 0-1,0 1 1,-1 0 0,1-1-1,0 1 1,-1 0 0,1 0-1,-1 1 1,0-1 0,0 0 0,2 6-1,0 1-14,0 2-1,-1-1 0,-1 0 0,1 1 1,-2-1-1,0 1 0,0 22 0,-3 3-51,-8 42 0,7-53 84,-2 0 0,-1 0 0,-15 41 0,21-65-12,0-1 0,-1 0 1,0 1-1,1-1 1,-1 0-1,0 1 1,1-1-1,-1 0 1,0 0-1,0 1 1,0-1-1,0 0 0,0 0 1,-1 0-1,0 1 1,-5-6 259,0-13-31,-3-27 401,-6-86-1,9-48 20,7 170-655,-1 5 4,1-1 0,0 0 1,0 1-1,0-1 1,1 0-1,1-6 1,-2 10-17,1-1 0,-1 0 0,0 1 0,1-1 1,-1 1-1,1-1 0,-1 0 0,1 1 1,-1-1-1,1 1 0,0-1 0,-1 1 0,1 0 1,0-1-1,-1 1 0,1 0 0,0-1 1,-1 1-1,1 0 0,0 0 0,0-1 0,-1 1 1,1 0-1,0 0 0,0 0 0,-1 0 1,1 0-1,0 0 0,0 0 0,-1 1 0,1-1 1,0 0-1,0 0 0,-1 0 0,1 1 0,0-1 1,1 1-1,3 1 0,0-1 1,0 0-1,1 0 1,-1 0-1,0 0 1,1-1-1,-1 0 1,1 0-1,-1-1 1,1 1-1,-1-1 1,7-2-1,2-2-122,-1 0-1,0-1 1,15-9-1,14-7-1374,-34 19 1175,-3 2-94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00:09.812"/>
    </inkml:context>
    <inkml:brush xml:id="br0">
      <inkml:brushProperty name="width" value="0.05" units="cm"/>
      <inkml:brushProperty name="height" value="0.05" units="cm"/>
    </inkml:brush>
  </inkml:definitions>
  <inkml:trace contextRef="#ctx0" brushRef="#br0">452 224 15691,'-2'1'107,"-1"0"-1,1 1 0,0-1 1,0 1-1,0-1 0,0 1 1,0 0-1,0-1 1,0 1-1,0 0 0,1 0 1,-1 1-1,1-1 0,-1 0 1,0 4-1,2-6-91,0 0 1,0 0-1,0 1 1,0-1-1,0 0 1,0 0-1,0 1 1,0-1-1,0 0 0,0 0 1,0 1-1,0-1 1,0 0-1,0 0 1,0 0-1,0 1 1,0-1-1,1 0 0,-1 0 1,0 0-1,0 1 1,0-1-1,0 0 1,1 0-1,-1 0 0,0 0 1,0 1-1,0-1 1,1 0-1,-1 0 1,0 0-1,0 0 1,0 0-1,1 0 0,-1 0 1,0 0-1,0 0 1,1 0-1,-1 0 1,0 0-1,0 0 0,1 0 1,-1 0-1,0 0 1,0 0-1,0 0 1,1 0-1,-1 0 1,0 0-1,18-1 77,51-8-57,134-37 0,-109 22-13,649-118 144,-710 136-170,192-24 30,-193 28-35,0 1 1,1 1-1,-1 2 1,60 12 0,-85-13-5,1 2 1,0-1 0,-1 1-1,1 0 1,-1 0 0,0 1-1,0 0 1,0 0 0,-1 1 0,13 10-1,-16-11 4,0-1 1,0 1-1,0 0 0,-1 0 0,1 0 0,-1 0 0,0 1 1,0-1-1,0 0 0,-1 1 0,1-1 0,-1 1 0,0 0 1,0-1-1,-1 1 0,0 0 0,0 0 0,0 0 0,-1 4 1,1-6-6,0-1 0,-1 1 1,1 0-1,-1-1 1,0 1-1,0-1 1,0 1-1,0-1 1,0 0-1,-1 1 0,1-1 1,-1 0-1,0 0 1,1 0-1,-1 0 1,0 0-1,0-1 1,0 1-1,0 0 0,0-1 1,-1 1-1,1-1 1,0 0-1,-1 0 1,1 0-1,-1 0 1,1 0-1,-1-1 0,-4 1 1,-6 1-171,0-1 1,0 0-1,0-2 1,-22-2-1,30 3 135,-65-8-492,-68-5-300,23 9 359,-287-1-11,-108 39 474,372-18-216,-225 56-1,235-33 120,107-32 115,1 2 1,0 0 0,-36 23-1,54-31 5,0 1-1,0-1 1,0 1 0,0-1-1,0 1 1,0 0-1,1 0 1,-1 0 0,1 0-1,-1 0 1,1 0-1,-1 0 1,1 1 0,0-1-1,0 0 1,0 3-1,1-4 0,0 0-1,0 0 0,0 0 1,0 0-1,0-1 0,0 1 1,0 0-1,0 0 0,0-1 1,1 1-1,-1 0 0,0 0 0,1-1 1,-1 1-1,1 0 0,-1-1 1,0 1-1,1 0 0,0 0 1,1 0 0,0 1 0,-1-1 0,1 0 0,0 0-1,-1 0 1,1 0 0,0 0 0,0-1 0,0 1 0,3 0 0,28 4 4,0-2 0,0-2 0,64-4 0,-63 1-4,714-73 360,-180-26-316,-363 62-158,143-34 32,-178 34 31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09.753"/>
    </inkml:context>
    <inkml:brush xml:id="br0">
      <inkml:brushProperty name="width" value="0.05" units="cm"/>
      <inkml:brushProperty name="height" value="0.05" units="cm"/>
    </inkml:brush>
  </inkml:definitions>
  <inkml:trace contextRef="#ctx0" brushRef="#br0">1 0 17348,'3'13'1520,"-3"10"-1056,-3 1-200,3 5 864,0 0-447,3-1-385,2 1-88,4-6-176,-1-3-136,0-7-432,0-3-153,-2-9-255,-3-2 2264,0-8-1512,-2-1-48,-2-3 0</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0.155"/>
    </inkml:context>
    <inkml:brush xml:id="br0">
      <inkml:brushProperty name="width" value="0.05" units="cm"/>
      <inkml:brushProperty name="height" value="0.05" units="cm"/>
    </inkml:brush>
  </inkml:definitions>
  <inkml:trace contextRef="#ctx0" brushRef="#br0">77 2 16884,'-8'-1'1816,"-5"4"-1152,-4 2-296,0 4 1617,2 0-1177,11 1-432,1-2-152,7-5-408,9-3-232,3-4-576,1-2 840,-2-1-160,-4 1-121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0.526"/>
    </inkml:context>
    <inkml:brush xml:id="br0">
      <inkml:brushProperty name="width" value="0.05" units="cm"/>
      <inkml:brushProperty name="height" value="0.05" units="cm"/>
    </inkml:brush>
  </inkml:definitions>
  <inkml:trace contextRef="#ctx0" brushRef="#br0">149 1 16259,'1'9'215,"0"-1"0,-1 1 0,0 0 0,-1-1 0,0 1-1,0 0 1,-1-1 0,0 1 0,0-1 0,-1 0-1,-6 14 1,7-18-102,0-1 1,0 1-1,0-1 0,-1 1 0,1-1 0,-1 0 0,0 0 1,0 0-1,0 0 0,0-1 0,-1 1 0,1-1 0,0 0 1,-1 0-1,0 0 0,1-1 0,-1 1 0,0-1 0,0 0 1,0 0-1,0 0 0,0 0 0,0-1 0,0 1 0,0-1 1,-9-1-1,7 0 92,-10-1 13,13 5-328,10 5-210,5 2-64,0-2 0,1 1 0,0-1 0,0-1 0,17 6-1,19 12 65,-48-24 364,1 0 0,-1 0 0,0 0 0,1 0 0,-1 1 0,0-1 0,0 0 0,0 1 0,0-1 0,-1 1 0,1-1 0,0 1 0,0-1 0,-1 1 0,1-1 0,-1 1 0,0-1 0,1 1 0,-1 0 0,0-1 0,0 1 0,0 0 0,0-1 0,0 1 0,0 0 0,-1-1 0,1 1 0,0 0 0,-1-1 0,1 1 0,-2 2 0,-3 8 231,0-1 0,0 0-1,-10 13 1,9-14-93,-9 18 219,9-16-257,-1 1 0,0-1 1,-1-1-1,0 1 0,-1-1 0,0-1 1,-13 12-1,22-21-162,-1 0 1,0-1-1,1 1 0,-1 0 0,0-1 1,1 1-1,-1-1 0,0 1 0,0-1 1,1 0-1,-1 1 0,0-1 0,0 0 1,0 1-1,0-1 0,1 0 0,-1 0 1,0 0-1,0 0 0,0 0 0,0 0 1,0 0-1,0 0 0,1 0 0,-1 0 1,0-1-1,0 1 0,0 0 0,0-1 1,1 1-1,-1 0 0,0-1 0,0 1 1,1-1-1,-1 1 0,0-1 1,0 1-1,1-1 0,-1 0 0,1 1 1,-1-1-1,1 0 0,-1 1 0,1-1 1,-1 0-1,1 0 0,0 0 0,-1 1 1,1-1-1,0-1 0,-2-3-79,1 0 0,0 0 0,0 0 0,0 1 0,1-1 1,0 0-1,0-9 0,5-14-283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0.993"/>
    </inkml:context>
    <inkml:brush xml:id="br0">
      <inkml:brushProperty name="width" value="0.05" units="cm"/>
      <inkml:brushProperty name="height" value="0.05" units="cm"/>
    </inkml:brush>
  </inkml:definitions>
  <inkml:trace contextRef="#ctx0" brushRef="#br0">12 73 15123,'-12'4'1673,"15"-1"-889,7-3-264,13-3 1256,10-4-575,17-3-337,8-1-160,15 1-256,3-2-120,-2 2-376,-1 2-216,-10 2-560,-7 3-264,-17 3 783,-10 0-223,-16 7-200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1.444"/>
    </inkml:context>
    <inkml:brush xml:id="br0">
      <inkml:brushProperty name="width" value="0.05" units="cm"/>
      <inkml:brushProperty name="height" value="0.05" units="cm"/>
    </inkml:brush>
  </inkml:definitions>
  <inkml:trace contextRef="#ctx0" brushRef="#br0">3 145 15699,'-3'6'1281,"12"-6"-785,5 0-144,15-3 480,8-4-168,15-3-168,5-2-112,8-5-448,1-1-384,-5-8 424,-1-1-136,-7-3-120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1.829"/>
    </inkml:context>
    <inkml:brush xml:id="br0">
      <inkml:brushProperty name="width" value="0.05" units="cm"/>
      <inkml:brushProperty name="height" value="0.05" units="cm"/>
    </inkml:brush>
  </inkml:definitions>
  <inkml:trace contextRef="#ctx0" brushRef="#br0">1 24 15291,'2'-2'221,"1"1"0,-1-1-1,1 0 1,0 1 0,0-1-1,-1 1 1,1 0 0,0 0 0,0 0-1,0 1 1,4-1 0,40-4 1003,-29 4-678,-5 0-444,0 0 0,0 1 0,0 0 1,0 1-1,0 1 0,20 4 1,-29-5-98,1 1 0,-1-1 0,1 1 0,-1 0 0,0 0 0,0 1 0,0-1 0,0 1 1,0 0-1,-1 0 0,1 0 0,-1 1 0,0-1 0,0 1 0,0 0 0,0-1 0,0 1 0,-1 1 0,0-1 1,0 0-1,2 8 0,-1-1 13,-1 0-1,-1 0 1,0 0 0,0 0 0,-2 0 0,1 0 0,-1 0-1,0 0 1,-1 0 0,-6 18 0,-4 8 121,-28 59 0,7-35-220,-1-3-1,-3 0 0,-47 53 1,69-90-62,8-8-36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3.306"/>
    </inkml:context>
    <inkml:brush xml:id="br0">
      <inkml:brushProperty name="width" value="0.05" units="cm"/>
      <inkml:brushProperty name="height" value="0.05" units="cm"/>
    </inkml:brush>
  </inkml:definitions>
  <inkml:trace contextRef="#ctx0" brushRef="#br0">45 34 15683,'-1'-3'162,"1"1"1,0 0-1,-1-1 0,1 1 0,-1 0 0,0 0 0,0 0 0,0 0 0,0-1 1,-2-1-1,3 4-128,0-1 1,-1 1-1,1-1 0,0 1 1,-1-1-1,1 1 1,-1 0-1,1-1 1,0 1-1,-1 0 1,1-1-1,-1 1 0,1 0 1,-1 0-1,1-1 1,-1 1-1,1 0 1,-1 0-1,1 0 1,-1 0-1,1 0 0,-1-1 1,1 1-1,-1 0 1,1 0-1,-1 0 1,1 1-1,-1-1 1,0 0-1,1 0 1,-1 0-1,1 0 0,-1 0 1,1 1-1,-1-1 1,1 0-1,0 0 1,-1 1-1,1-1 1,-1 0-1,1 1 0,-1-1 1,1 0-1,0 1 1,-1-1-1,1 1 1,0-1-1,-1 1 1,1-1-1,0 1 0,0-1 1,0 1-1,-1 0 1,-1 3 43,0 0 0,1 0 1,-1 0-1,1 0 0,0 0 1,0 1-1,0-1 0,1 1 1,0-1-1,0 0 0,0 1 1,0-1-1,1 6 0,1 5-24,1-1 0,8 24-1,-8-29-44,0-1-1,0 0 1,1 0-1,0 0 1,1-1-1,0 1 0,0-1 1,0 0-1,1-1 1,13 12-1,-16-15-4,0-1-1,0 0 1,0 0-1,1-1 1,-1 1 0,0 0-1,1-1 1,0 0-1,-1 0 1,1 0 0,0-1-1,-1 1 1,1-1-1,0 1 1,0-1 0,0-1-1,-1 1 1,1 0-1,0-1 1,-1 0 0,1 0-1,0 0 1,-1 0-1,1-1 1,-1 1 0,1-1-1,5-4 1,-1 0 13,0-1 0,0 0 1,-1 0-1,0 0 0,0-1 1,-1 0-1,0-1 0,0 1 1,-1-1-1,0-1 0,0 1 1,-1 0-1,-1-1 0,0 0 1,0 0-1,-1 0 1,2-11-1,-6 12 41,-2 11-12,-5 12 10,6-4-43,0 0 0,0 1 0,1-1 0,0 1 0,1 0 0,0 0 0,1-1 0,0 1 0,1 0 0,0 0 0,4 15 0,-5-24-2,1-1 1,-1 0-1,1 1 1,-1-1-1,1 0 1,-1 1 0,1-1-1,0 0 1,-1 0-1,1 1 1,0-1-1,0 0 1,0 0-1,0 0 1,0 0-1,0 0 1,0 0-1,1-1 1,-1 1-1,0 0 1,3 1-1,-3-2 14,1 0 0,-1 0 0,1 0 0,-1 0 0,1 0 0,-1-1 0,0 1 0,1 0 0,-1-1-1,1 1 1,-1-1 0,0 1 0,1-1 0,-1 0 0,0 1 0,0-1 0,2-2 0,2-1 78,0-1 1,0 0-1,0 0 1,-1 0-1,0-1 1,0 1-1,6-12 1,-4 4 40,0-1 0,-1 0 0,0 0 0,-2 0 0,1 0 0,-2-1 0,2-15 0,-6 55-267,0-16 67,1 1 1,0-1-1,1 0 0,0 1 0,0-1 0,1 0 0,1 1 0,1 8 0,-2-17 52,-1-1-1,0 1 1,0-1-1,1 1 0,-1-1 1,0 1-1,1-1 1,-1 0-1,1 1 1,-1-1-1,0 1 0,1-1 1,-1 0-1,1 0 1,-1 1-1,1-1 1,-1 0-1,1 0 0,-1 1 1,1-1-1,0 0 1,-1 0-1,1 0 1,-1 0-1,1 0 0,-1 0 1,1 0-1,-1 0 1,1 0-1,0 0 1,-1 0-1,1 0 0,-1 0 1,1-1-1,-1 1 1,1 0-1,-1 0 0,1 0 1,-1-1-1,1 1 1,-1 0-1,1-1 1,-1 1-1,0-1 0,1 1 1,0-1-1,25-23-27,-19 17 30,-1 1 7,17-15-74,38-27 0,-53 42-9,1 1 1,-1 0-1,1 0 1,0 1-1,1 1 1,-1-1-1,1 1 1,18-3-1,-28 6 76,0 1 1,0-1-1,0 0 0,0 0 1,0 0-1,0 0 0,0 0 1,0 0-1,0 0 0,0 0 0,0 0 1,0 0-1,0 0 0,0 0 1,0 0-1,0 0 0,0 0 1,0 0-1,0 1 0,0-1 1,0 0-1,0 0 0,0 0 0,0 0 1,0 0-1,0 0 0,0 0 1,0 0-1,0 0 0,0 0 1,0 0-1,0 0 0,0 0 1,0 0-1,0 0 0,0 0 0,0 0 1,0 0-1,0 1 0,0-1 1,0 0-1,0 0 0,0 0 1,0 0-1,1 0 0,-1 0 1,0 0-1,0 0 0,0 0 0,0 0 1,0 0-1,0 0 0,0 0 1,0 0-1,0 0 0,0 0 1,0 0-1,0 0 0,0 0 1,0 0-1,0 0 0,0 0 0,1 0 1,-1 0-1,0 0 0,0 0 1,0 0-1,0-1 0,-6 8-56,-12 7 4,14-12 28,-45 39-36,45-37 62,-1 1-1,0 0 0,1 0 0,0 0 1,0 1-1,1-1 0,-5 10 0,8-14 2,-1 0 0,1-1 0,0 1-1,0-1 1,0 1 0,-1 0-1,1 0 1,0-1 0,0 1-1,0 0 1,0-1 0,0 1 0,0 0-1,1-1 1,-1 1 0,0 0-1,0-1 1,0 1 0,0 0 0,1-1-1,-1 1 1,0-1 0,1 1-1,-1 0 1,1-1 0,-1 1 0,0-1-1,1 1 1,-1-1 0,1 1-1,0-1 1,-1 1 0,1-1-1,-1 0 1,1 1 0,-1-1 0,1 0-1,0 0 1,-1 1 0,1-1-1,0 0 1,-1 0 0,1 0 0,0 0-1,-1 0 1,1 0 0,1 0-1,6 1 18,1-1 0,-1 0-1,12-1 1,-5 0 7,7 1-11,-1 1 0,1 2 0,0 0 0,-1 1 0,0 1 0,0 1 0,0 1 0,27 13 0,-31-15 4,-17-5-9,1-1-1,-1 1 1,1 0-1,-1 0 0,0 0 1,1 0-1,-1 0 1,0 0-1,1-1 0,-1 1 1,0 0-1,1 0 1,-1 0-1,0-1 0,0 1 1,1 0-1,-1 0 1,0-1-1,0 1 0,1 0 1,-1-1-1,0 1 0,0 0 1,0-1-1,1 0 1,-1-2 38,0 0 0,0 0 0,0 0 1,0 0-1,0 0 0,0 0 0,-1 0 1,-1-4-1,-7-25 116,-1 1 1,-20-42-1,26 63-416,4 10 223,0 0-1,0-1 1,0 1-1,0 0 0,0 0 1,0 0-1,0 0 1,0-1-1,0 1 0,0 0 1,1 0-1,-1 0 1,0-1-1,0 1 1,0 0-1,0 0 0,0 0 1,0 0-1,0-1 1,1 1-1,-1 0 0,0 0 1,0 0-1,0 0 1,0 0-1,0 0 1,1 0-1,-1-1 0,0 1 1,0 0-1,0 0 1,1 0-1,-1 0 0,0 0 1,0 0-1,0 0 1,1 0-1,-1 0 1,0 0-1,0 0 0,0 0 1,0 0-1,1 0 1,-1 0-1,0 0 0,0 0 1,0 0-1,1 1 1,18 0-316,0 1 69,9-6-153,4-5-69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3.878"/>
    </inkml:context>
    <inkml:brush xml:id="br0">
      <inkml:brushProperty name="width" value="0.05" units="cm"/>
      <inkml:brushProperty name="height" value="0.05" units="cm"/>
    </inkml:brush>
  </inkml:definitions>
  <inkml:trace contextRef="#ctx0" brushRef="#br0">82 147 13123,'-10'11'646,"0"1"1,0 1-1,1 0 1,1 0-1,-11 23 1,16-30-579,0 1 0,1 0 1,0 0-1,0 0 0,1 0 1,0 0-1,0 0 0,0 0 1,1 0-1,0 0 0,1 0 1,-1 0-1,1 1 0,3 9 1,-3-16-66,-1 1 1,1-1 0,-1 0-1,1 1 1,-1-1 0,1 0 0,-1 0-1,1 0 1,0 1 0,0-1-1,0 0 1,0 0 0,0 0 0,0 0-1,0 0 1,0-1 0,0 1 0,0 0-1,0 0 1,1-1 0,-1 1-1,0-1 1,0 1 0,1-1 0,-1 1-1,0-1 1,1 0 0,-1 0-1,1 0 1,-1 0 0,0 0 0,1 0-1,-1 0 1,0 0 0,1 0 0,-1-1-1,2 0 1,3 0 43,0-2 1,0 1-1,0-1 1,-1 0-1,0 0 1,1 0-1,6-6 1,7-9 173,0 1 0,-1-2 0,-1 0 0,-1-2-1,13-21 1,-10 12 187,-2 0 1,-1-1-1,14-39 0,-22 31-9,-9 23-182,0 15-210,1 1 0,0 0 0,0 0 0,0-1 0,-1 1-1,1 0 1,0 0 0,0 0 0,-1-1 0,1 1 0,0 0-1,0 0 1,-1 0 0,1 0 0,0 0 0,-1 0 0,1 0-1,0-1 1,-1 1 0,1 0 0,0 0 0,-1 0-1,1 0 1,0 0 0,-1 0 0,1 1 0,0-1 0,0 0-1,-1 0 1,1 0 0,0 0 0,-1 0 0,1 0 0,0 0-1,0 1 1,-1-1 0,1 0 0,0 0 0,-1 1-1,-2 1 11,0 0 0,1 0-1,-1 1 1,0-1-1,1 1 1,-1 0 0,1 0-1,0 0 1,0 0-1,-2 4 1,-16 37 5,16-32-2,-27 79 34,28-79-52,0 0-1,1 0 0,1 0 1,0 0-1,1 22 0,0-31-2,0-1-1,0 1 0,0-1 1,1 0-1,-1 1 0,1-1 1,0 0-1,0 0 0,0 1 1,0-1-1,0 0 0,0 0 0,0 0 1,1 0-1,-1 0 0,1 0 1,3 2-1,-4-3 0,1 0 1,0 0-1,0 0 0,-1-1 0,1 1 0,0 0 1,0-1-1,0 0 0,0 1 0,0-1 0,0 0 1,0 0-1,0 0 0,0 0 0,0-1 0,0 1 1,2-1-1,6-2-34,-1-1 1,1 0-1,0 0 0,-1-1 0,0 0 1,13-10-1,9-12-152,-24 20 87,0 1 0,0 0 0,0 1 0,1-1-1,13-6 1,-20 12 92,-1 0-1,1 0 1,-1 0-1,1 0 1,-1 0-1,0 0 1,1 0-1,-1 0 1,1 0-1,-1 0 1,0 0-1,1 0 1,-1 0-1,1 0 1,-1 0-1,0 1 1,1-1 0,-1 0-1,0 0 1,1 1-1,-1-1 1,0 0-1,1 0 1,-1 1-1,0-1 1,0 0-1,1 1 1,-1-1-1,0 0 1,0 1-1,0-1 1,1 0-1,-1 1 1,0-1-1,0 1 1,0-1-1,0 0 1,0 1-1,0-1 1,0 1-1,0-1 1,0 0-1,0 1 1,1 20-159,-1-18 142,-2 31-109,1-27 142,0 0 1,0-1 0,1 1 0,0 0-1,0 0 1,1 0 0,0 0-1,0 0 1,4 12 0,-5-19 5,1 1 0,-1 0 1,1 0-1,0-1 0,-1 1 0,1 0 1,0-1-1,-1 1 0,1-1 0,0 1 1,0-1-1,-1 1 0,1-1 0,0 0 1,0 1-1,0-1 0,0 0 0,0 0 1,-1 0-1,1 1 0,0-1 0,0 0 1,0 0-1,0 0 0,0 0 0,0-1 1,0 1-1,0 0 0,-1 0 0,1 0 1,0-1-1,0 1 0,1-1 0,29-16 305,-29 15-293,4-2 39,4-3 23,0 1 1,0 0-1,0 0 1,19-6-1,-26 11-88,-1 0 0,0 1 0,1-1-1,-1 1 1,1-1 0,-1 1-1,1 0 1,-1 0 0,1 0 0,-1 0-1,1 1 1,-1-1 0,1 1 0,-1-1-1,1 1 1,-1 0 0,0 0-1,1 0 1,-1 0 0,0 0 0,0 1-1,0-1 1,0 0 0,0 1 0,0 0-1,0 0 1,3 3 0,11 20-55,-12-19 50,-1 0 0,2 0 0,-1 0 0,7 6 0,-11-12-6,0 1-1,1-1 1,-1 0-1,0 1 1,1-1-1,-1 0 0,0 0 1,1 1-1,-1-1 1,0 0-1,1 0 1,-1 1-1,1-1 0,-1 0 1,0 0-1,1 0 1,-1 0-1,1 0 1,-1 0-1,1 0 0,-1 0 1,1 0-1,-1 0 1,0 0-1,1 0 1,-1 0-1,1 0 1,-1 0-1,1 0 0,-1 0 1,0-1-1,1 1 1,-1 0-1,1 0 1,-1 0-1,0-1 0,1 1 1,-1 0-1,0-1 1,1 1-1,-1 0 1,0-1-1,1 1 0,-1 0 1,0-1-1,0 1 1,0 0-1,1-1 1,-1 0-1,8-24-224,-4-2 92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4.498"/>
    </inkml:context>
    <inkml:brush xml:id="br0">
      <inkml:brushProperty name="width" value="0.05" units="cm"/>
      <inkml:brushProperty name="height" value="0.05" units="cm"/>
    </inkml:brush>
  </inkml:definitions>
  <inkml:trace contextRef="#ctx0" brushRef="#br0">0 48 15715,'1'-3'552,"9"-25"2131,-9 27-2630,-1 1 0,0-1 0,0 1 1,1-1-1,-1 1 0,0-1 0,0 1 1,1 0-1,-1-1 0,1 1 0,-1 0 0,0-1 1,1 1-1,-1 0 0,1-1 0,-1 1 0,0 0 1,1 0-1,-1 0 0,1-1 0,-1 1 0,1 0 1,-1 0-1,1 0 0,-1 0 0,1 0 1,-1 0-1,1 0 0,-1 0 0,1 0 0,-1 0 1,1 0-1,-1 0 0,1 0 0,-1 1 0,1-1 1,-1 0-1,1 0 0,-1 0 0,1 1 0,-1-1 1,1 0-1,-1 1 0,0-1 0,1 0 1,-1 1-1,0-1 0,1 0 0,-1 1 0,0-1 1,1 1-1,-1 0 0,3 4 113,1 1 0,-2 0 1,1 0-1,-1 0 0,1 0 0,-2 0 1,1 1-1,-1-1 0,0 1 0,0 11 1,1-3-16,8 162 320,-5-55-336,-4-112-127,-1-6 2,0 0 1,0 0-1,0 0 1,1 0-1,0 0 1,0 0-1,0 0 1,0 0-1,0 0 1,1 0-1,-1-1 1,1 1-1,3 3 1,-4-6-4,-1 0 0,1-1 1,-1 1-1,1 0 1,0-1-1,0 1 1,-1-1-1,1 0 0,0 1 1,0-1-1,0 1 1,-1-1-1,1 0 1,0 0-1,0 0 1,0 1-1,0-1 0,0 0 1,0 0-1,0 0 1,-1 0-1,1 0 1,0-1-1,0 1 0,0 0 1,0 0-1,1-1 1,22-14 132,-24 14-138,31-26 152,-1-3-1,-2 0 0,32-43 0,-17 19 2,12-14-7,96-106-977,-138 164-434,-27 22 1156,-3-2-246,-2 3-59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4.905"/>
    </inkml:context>
    <inkml:brush xml:id="br0">
      <inkml:brushProperty name="width" value="0.05" units="cm"/>
      <inkml:brushProperty name="height" value="0.05" units="cm"/>
    </inkml:brush>
  </inkml:definitions>
  <inkml:trace contextRef="#ctx0" brushRef="#br0">0 1 13099,'10'37'1432,"5"0"-856,0-1-264,8-6 1017,2-4-681,2-6-448,-1-7-280,4-10 96,0-8-72,-3-15-96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5:17.377"/>
    </inkml:context>
    <inkml:brush xml:id="br0">
      <inkml:brushProperty name="width" value="0.05" units="cm"/>
      <inkml:brushProperty name="height" value="0.05" units="cm"/>
    </inkml:brush>
  </inkml:definitions>
  <inkml:trace contextRef="#ctx0" brushRef="#br0">18 30 10466,'-17'-20'2020,"17"19"-1999,0 1 0,0 0 0,0 0 0,0 0 1,0-1-1,0 1 0,0 0 0,0 0 0,0-1 0,0 1 0,0 0 0,0 0 0,0-1 0,0 1 0,0 0 0,0 0 0,0-1 0,0 1 0,0 0 0,0 0 0,0 0 1,0-1-1,1 1 0,-1 0 0,0 0 0,0 0 0,0-1 0,0 1 0,1 0 0,-1 0 0,0-1 0,15 0 258,14 5-302,-1 1 1,1 2 0,-2 1-1,37 16 1,-36-14-71,-4-1-10,47 18-107,1-3 1,138 26 0,198-13 154,-298-35 63,189-22-1,-202 7 10,344-39 52,4 38-47,463 33 34,-107 38-64,-248-31 0,-139-12 2,-375-12 7,1 3 0,-1 1 1,0 2-1,69 23 0,-51-5-1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5.307"/>
    </inkml:context>
    <inkml:brush xml:id="br0">
      <inkml:brushProperty name="width" value="0.05" units="cm"/>
      <inkml:brushProperty name="height" value="0.05" units="cm"/>
    </inkml:brush>
  </inkml:definitions>
  <inkml:trace contextRef="#ctx0" brushRef="#br0">54 100 15163,'-7'10'266,"0"1"0,1 0-1,0 0 1,1 1 0,0 0-1,1-1 1,0 2-1,1-1 1,-2 14 0,5-25-250,-1-1-1,1 1 1,0 0 0,0 0 0,0-1-1,0 1 1,0 0 0,0 0 0,0-1-1,0 1 1,0 0 0,1 0-1,-1-1 1,0 1 0,0 0 0,1-1-1,-1 1 1,0 0 0,1-1 0,-1 1-1,1-1 1,-1 1 0,2 1 0,-2-2 1,1 0 1,-1-1-1,1 1 1,0 0-1,-1 0 1,1 0-1,0 0 1,-1 0-1,1-1 1,0 1-1,-1 0 1,1 0-1,-1-1 0,1 1 1,-1 0-1,1-1 1,-1 1-1,1-1 1,-1 1-1,1-1 1,24-31 493,-10-3-43,-3 8-43,-9 22-148,-1 8 65,-2 10-314,0-1-1,1 1 0,1-1 1,0 0-1,6 16 0,-7-24-31,0-1-1,1 1 0,-1-1 1,1 0-1,0 1 1,0-1-1,0 0 0,1 0 1,4 4-1,-6-5 6,1-1 0,0 0-1,0 0 1,0 0 0,-1 0 0,1 0-1,0 0 1,0-1 0,0 1 0,0 0-1,1-1 1,-1 0 0,0 1 0,0-1-1,0 0 1,0 0 0,0 0 0,3-1-1,3-1 19,0 0 0,-1 0 0,1-1 0,-1 0-1,1-1 1,-1 1 0,0-1 0,0-1-1,11-9 1,7-8 110,24-27 1,-17 17 22,-30 30-139,20-16 78,-21 17-88,-1 1 0,1 0 0,-1-1 1,1 1-1,0 0 0,-1-1 1,1 1-1,0 0 0,0 0 0,-1 0 1,1 0-1,0 0 0,-1 0 1,1 0-1,0 0 0,-1 0 0,1 0 1,0 0-1,0 0 0,-1 0 0,1 0 1,0 1-1,-1-1 0,1 0 1,0 1-1,-1-1 0,1 0 0,-1 1 1,1-1-1,0 1 0,-1-1 1,1 1-1,-1-1 0,0 1 0,2 0 1,2 7 0,0 0 1,-1 0-1,1 0 1,-1 0-1,1 11 1,14 31 7,-16-46-2,0-1 0,0 0 0,0 0 0,0 0 0,0 0 0,1 0 0,-1 0 0,1-1 0,-1 1 0,1-1 0,0 0 0,4 2 0,-4-2 11,0-1 0,0 0 0,0-1 0,0 1 0,1 0 0,-1-1 0,0 0 0,0 1 0,0-2 0,1 1 0,-1 0 0,0 0 0,0-1 0,0 0 0,0 0 0,0 1 0,0-2 0,0 1 0,0 0 0,0-1 0,0 1 0,5-5 0,5-3 78,0-1 1,-1-1-1,12-12 0,-21 20-80,18-20 122,-14 15-111,0 0 0,1 0 1,0 1-1,0 0 1,0 0-1,1 1 1,11-6-1,-19 11-34,0 1-1,0-1 1,0 1-1,0 0 1,0-1 0,0 1-1,0 0 1,0-1 0,0 1-1,0 0 1,0 0 0,0 0-1,0 0 1,0 0 0,0 0-1,0 0 1,0 1 0,0-1-1,0 0 1,0 0-1,0 1 1,0-1 0,-1 1-1,1-1 1,0 1 0,0-1-1,0 1 1,0-1 0,-1 1-1,1 0 1,0 0 0,0-1-1,-1 1 1,1 0-1,-1 0 1,1 0 0,-1-1-1,1 1 1,-1 0 0,1 1-1,9 12-132,-9-13 136,0-1 0,-1 1 0,1-1-1,0 1 1,-1-1 0,1 0 0,0 1 0,-1-1 0,1 0 0,0 0 0,0 0 0,-1 1 0,1-1-1,0 0 1,0 0 0,-1 0 0,1 0 0,0 0 0,0 0 0,-1-1 0,1 1 0,0 0 0,0 0-1,-1 0 1,1-1 0,0 1 0,-1 0 0,1-1 0,0 1 0,-1 0 0,1-1 0,0 1-1,-1-1 1,1 1 0,-1-1 0,1 0 0,21-26 79,-17 21-59,2-6 21,10-13 35,-16 24-70,-1 0 1,1 0-1,-1 1 0,1-1 0,0 0 1,0 0-1,-1 1 0,1-1 0,0 0 1,0 1-1,0-1 0,0 1 0,0-1 1,0 1-1,0-1 0,0 1 0,0 0 0,0-1 1,2 1-1,-2 1-3,0-1 0,1 1 0,-1 0-1,0-1 1,0 1 0,0 0 0,0 0 0,0 0 0,0 0 0,0 0 0,0 0 0,0 0-1,0 1 1,0-1 0,-1 0 0,2 3 0,11 28-32,-7-18 9,-1-1 3,16 28-21,-20-38 37,1-1 0,-1 1 1,1-1-1,0 0 0,0 1 0,0-1 0,0 0 0,0-1 0,0 1 0,1 0 1,-1-1-1,5 3 0,-7-4-5,1 1 0,0-1 0,0 0 0,0 0 1,0 1-1,-1-1 0,1 0 0,0 0 0,0 0 0,0 0 0,0 0 1,-1 0-1,1 0 0,0 0 0,0-1 0,0 1 0,0 0 0,-1 0 1,1-1-1,0 1 0,0-1 0,-1 1 0,1 0 0,0-1 0,-1 1 0,2-2 1,-1 1-32,1-1 1,-1 0 0,0 0 0,0 0 0,1 0 0,-1 0 0,-1 0-1,1 0 1,1-4 0,0-5-384,0 1 0,-1-1-1,0-12 1,-1 16 134,0 0 1,-1-1-1,0 1 1,0 0-1,0 1 0,-1-1 1,0 0-1,-1 0 0,1 1 1,-1-1-1,-1 1 1,-5-8-1,-11-14-819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5.693"/>
    </inkml:context>
    <inkml:brush xml:id="br0">
      <inkml:brushProperty name="width" value="0.05" units="cm"/>
      <inkml:brushProperty name="height" value="0.05" units="cm"/>
    </inkml:brush>
  </inkml:definitions>
  <inkml:trace contextRef="#ctx0" brushRef="#br0">74 33 15643,'-25'-5'1745,"2"-1"-1209,9 2-408,3 1 1072,11 0-1240,3-2 296,9 3-272,3 0-160,3-1-120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6.093"/>
    </inkml:context>
    <inkml:brush xml:id="br0">
      <inkml:brushProperty name="width" value="0.05" units="cm"/>
      <inkml:brushProperty name="height" value="0.05" units="cm"/>
    </inkml:brush>
  </inkml:definitions>
  <inkml:trace contextRef="#ctx0" brushRef="#br0">0 77 16043,'2'0'1509,"18"-2"-696,0 0 0,35-8 0,4-2 90,42 1 187,113 3 0,103 17-927,-222-5-422,-28-2-581,0-3-1,108-15 0,-124 3 371,-14-3-72</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7.277"/>
    </inkml:context>
    <inkml:brush xml:id="br0">
      <inkml:brushProperty name="width" value="0.05" units="cm"/>
      <inkml:brushProperty name="height" value="0.05" units="cm"/>
    </inkml:brush>
  </inkml:definitions>
  <inkml:trace contextRef="#ctx0" brushRef="#br0">144 284 18740,'-2'-2'122,"0"0"0,-1 0 1,1 1-1,0-1 0,-1 1 0,1 0 0,-1-1 1,0 1-1,1 1 0,-1-1 0,0 0 0,0 1 1,1-1-1,-1 1 0,0 0 0,0 0 0,0 0 1,1 0-1,-1 0 0,0 0 0,0 1 0,0 0 1,1-1-1,-1 1 0,0 0 0,1 1 0,-1-1 1,1 0-1,-1 1 0,1-1 0,0 1 0,0 0 1,-1-1-1,1 1 0,-3 4 0,0 0-108,0 0 0,0-1 0,1 1 0,0 1 0,0-1 0,0 1 0,1-1 0,0 1 0,1 0 0,-1 0 0,1 1 0,-2 11 0,4-9-59,0 0 1,0 0-1,1 0 0,1 0 1,-1 0-1,1 0 0,1 0 1,0-1-1,0 0 0,1 1 0,1-1 1,-1 0-1,1-1 0,10 13 1,7 7-336,2 0 1,47 41-1,7 7-245,-72-69 590,-1 0-1,1 0 0,-1 1 1,0 0-1,0 0 1,-1 0-1,-1 0 1,1 1-1,-1-1 0,2 11 1,-4-15 33,-1 0 0,1 0 0,-1-1 0,0 1 0,0 0 0,0 0 0,-1 0-1,0 0 1,1-1 0,-1 1 0,0 0 0,-1-1 0,1 1 0,-1-1 0,1 1 0,-1-1 0,0 0 0,0 0 0,-1 0 0,1 0 0,-1 0 0,1 0 0,-1 0 0,0-1 0,0 0-1,-5 4 1,2-3 24,1 0-1,0 0 0,-1-1 0,0 1 0,1-1 1,-1-1-1,0 1 0,0-1 0,0 0 0,0 0 0,-8-1 1,11 0-11,0 0 0,-1 0 0,1-1 0,0 1 0,0-1 0,0 1 1,0-1-1,0 0 0,0-1 0,0 1 0,0 0 0,0-1 0,1 0 0,-1 1 1,0-1-1,1 0 0,-1-1 0,1 1 0,0 0 0,0-1 0,0 1 1,0-1-1,-2-3 0,2 0 2,-1-1 1,1 1-1,0-1 1,1 0-1,-1 1 0,1-1 1,1 0-1,-1 0 1,1 0-1,0 0 1,1 0-1,0 1 1,0-1-1,0 0 0,4-9 1,0 0 2,1 1-1,1 0 1,0 0 0,1 0-1,13-19 1,-2 10 24,0 0 0,45-39 1,52-33 50,-83 70-85,13-16-26,-43 38 24,0 1 0,0-1 0,0 0 0,0 0 0,-1 0 1,0 0-1,0 0 0,0 0 0,0-1 0,2-8 0,-5 12 5,-1 7-4,-2 15 0,4-20-6,-1 23-48,4 34 1,-3-52 39,1 1 1,1-1 0,-1 1-1,1-1 1,0 0 0,0 1-1,1-1 1,0 0 0,0 0 0,5 7-1,-7-12 9,0 1-1,1-1 1,-1 0-1,0 1 1,0-1 0,1 0-1,-1 0 1,1 0-1,-1 0 1,1 0-1,0 0 1,-1 0-1,1 0 1,0-1 0,-1 1-1,1-1 1,0 1-1,0-1 1,0 0-1,-1 1 1,5-1-1,-3-1 2,0 0 0,0 1 0,1-1 0,-1-1 0,0 1 0,0 0 0,0-1 1,-1 1-1,1-1 0,0 0 0,3-3 0,5-5 8,0-1 0,-1 0 0,-1-1 0,12-17 0,-5 2 36,-1-1 1,-2-1-1,0-1 0,-2 1 0,-1-2 1,-1 0-1,-2 0 0,-2 0 0,0-1 0,0-46 1,-5 75-38,1-4 15,-1 1 0,1 0-1,-1 0 1,-1-1 0,1 1 0,-1 0-1,0 0 1,0-1 0,-1 1-1,0 0 1,0 0 0,0 1 0,-4-7-1,6 12-19,0 0 0,0 0-1,-1-1 1,1 1-1,0 0 1,0 0-1,0-1 1,-1 1-1,1 0 1,0 0-1,0 0 1,-1-1 0,1 1-1,0 0 1,0 0-1,-1 0 1,1 0-1,0 0 1,0-1-1,-1 1 1,1 0 0,0 0-1,-1 0 1,1 0-1,0 0 1,-1 0-1,1 0 1,0 0-1,0 0 1,-1 0 0,1 0-1,-1 1 1,-6 8 57,-1 21 21,7-28-75,-10 53 57,-6 68-1,15-102-57,2-1 1,0 1-1,1 0 1,1-1-1,1 1 1,9 35-1,-10-50-11,1-1 0,-1 1 0,1 0 0,0-1 0,0 0 0,1 0 0,5 7 0,-9-11 2,1-1 1,0 1 0,0 0-1,0 0 1,-1 0-1,1 0 1,0 0 0,0-1-1,0 1 1,0 0 0,0-1-1,0 1 1,1-1-1,-1 1 1,0-1 0,0 0-1,0 1 1,0-1-1,1 0 1,-1 0 0,0 0-1,0 0 1,0 0 0,1 0-1,-1 0 1,0 0-1,0-1 1,0 1 0,1 0-1,-1-1 1,0 1-1,0-1 1,0 1 0,0-1-1,0 1 1,0-1-1,0 0 1,0 1 0,0-1-1,0 0 1,0 0 0,-1 0-1,2-1 1,0-2-13,0 0 1,0 0-1,0 0 0,0 0 1,-1 0-1,0 0 1,1-1-1,-2 1 0,1 0 1,0-1-1,-1 1 1,0-1-1,0 1 0,0-1 1,-1 1-1,-1-7 1,2 8-2,-1 0 0,1 0 0,-1 0 1,1 0-1,-1 0 0,0 1 1,-1-1-1,1 0 0,0 0 0,-1 1 1,1-1-1,-1 1 0,0-1 0,0 1 1,0 0-1,0 0 0,0 0 0,0 0 1,-1 0-1,1 0 0,-1 1 1,1-1-1,-1 1 0,0-1 0,-3 0 1,5 2 7,0-1 1,-1 1-1,1 0 0,0 0 1,0 0-1,0 0 1,0 0-1,-1 0 1,1 0-1,0 1 0,0-1 1,0 0-1,0 1 1,0-1-1,-1 1 1,1-1-1,0 1 1,0-1-1,0 1 0,0 0 1,0 0-1,1-1 1,-2 2-1,0 0-1,1 0 0,0 0 0,0 0 0,0 0 1,0 0-1,0 0 0,0 1 0,1-1 0,-1 0 0,1 0 0,-1 4 0,0-2 10,1 0-1,0 1 1,0-1-1,0 0 1,1 0-1,0 0 1,-1 0 0,1 0-1,0 0 1,1 0-1,-1 0 1,1 0-1,2 4 1,-1-5 13,-1-1-1,1 0 1,-1 0 0,1 0 0,0 0-1,0 0 1,0-1 0,0 1 0,0-1-1,0 0 1,0 0 0,0 0 0,0 0-1,1 0 1,-1-1 0,0 0 0,0 1-1,1-1 1,-1 0 0,0-1 0,1 1-1,-1-1 1,0 1 0,5-3 0,6 0 41,-2-2 1,1 0 0,0 0-1,18-12 1,-12 7 25,-1-2 0,0 0 1,0-1-1,-1-1 0,-1 0 0,-1-2 0,16-18 1,-25 24 3,-8 11 5,-11 13-9,11-10-71,0 0 1,0 0-1,1 0 1,-1 0-1,1 1 1,0-1-1,0 0 1,0 1-1,1 6 1,0-10-3,-1 0 0,1 0 0,1 0 0,-1 0 1,0 0-1,0 0 0,0 0 0,0 0 1,1 0-1,-1 0 0,1 0 0,-1 0 0,1 0 1,-1 0-1,1 0 0,-1 0 0,1 0 1,0 0-1,-1-1 0,1 1 0,0 0 0,0-1 1,-1 1-1,1 0 0,0-1 0,0 1 1,0-1-1,0 1 0,0-1 0,0 0 0,0 1 1,0-1-1,0 0 0,0 0 0,0 1 0,0-1 1,0 0-1,0 0 0,0 0 0,0 0 1,1-1-1,-1 1 0,0 0 0,0 0 0,1-1 1,10-2 93,0-1 0,0-1 0,15-7 1,-15 6-21,0 1 0,0 0 0,0 1 0,23-5 0,-32 9-78,0-1 0,0 1 1,0 0-1,0 0 1,-1 0-1,1 1 0,0-1 1,0 1-1,0-1 0,0 1 1,0 0-1,0 0 0,-1 0 1,1 1-1,0-1 1,-1 1-1,1-1 0,-1 1 1,0 0-1,1 0 0,-1 0 1,0 0-1,0 0 0,0 1 1,2 2-1,28 57-2011,-32-61 1972,0-1 1,0 0 0,0 1-1,1-1 1,-1 0 0,0 0-1,0 1 1,1-1 0,-1 0-1,0 0 1,0 1 0,1-1-1,-1 0 1,0 0-1,1 0 1,-1 0 0,0 1-1,1-1 1,-1 0 0,0 0-1,1 0 1,-1 0 0,0 0-1,1 0 1,-1 0 0,0 0-1,1 0 1,-1 0 0,0 0-1,1 0 1,-1 0 0,0 0-1,1-1 1,-1 1-1,12-8-493,-11 7 425,12-11-614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8.050"/>
    </inkml:context>
    <inkml:brush xml:id="br0">
      <inkml:brushProperty name="width" value="0.05" units="cm"/>
      <inkml:brushProperty name="height" value="0.05" units="cm"/>
    </inkml:brush>
  </inkml:definitions>
  <inkml:trace contextRef="#ctx0" brushRef="#br0">33 0 16516,'-10'20'1400,"6"5"-856,2 4-168,4 5 552,-1 3-168,6 3-232,2 2-47,4-1-137,-3-3-80,0-8-336,-2-6-192,-2-7-360,-3-7-169,-4-10-223,-8-7-112,-10-11 648,-4-8-296,-11-10 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9.296"/>
    </inkml:context>
    <inkml:brush xml:id="br0">
      <inkml:brushProperty name="width" value="0.05" units="cm"/>
      <inkml:brushProperty name="height" value="0.05" units="cm"/>
    </inkml:brush>
  </inkml:definitions>
  <inkml:trace contextRef="#ctx0" brushRef="#br0">58 202 12067,'-14'-5'747,"10"4"-379,0-1-1,0 1 0,0 0 0,0-1 0,0 0 0,1 0 0,-1 0 0,-4-4 0,7 5-293,1 1 0,-1-1 0,1 1 0,0-1-1,-1 0 1,1 1 0,0-1 0,-1 1 0,1-1 0,0 0-1,0 1 1,0-1 0,0 0 0,-1 1 0,1-1-1,0 0 1,0 1 0,0-1 0,0 0 0,1 1 0,-1-1-1,0-1 1,1 0 60,0 0 0,0 0 1,1 0-1,-1 0 0,0 0 0,1 0 0,-1 0 0,1 0 0,3-2 0,10-8 276,-1 1 0,2 1 0,0 0-1,0 1 1,34-13 0,-6 6-17,55-12 0,-71 21-268,1 2 1,43-3-1,-62 7-114,0 1 0,1 0 0,-1 1 1,0 0-1,1 1 0,-1 0 0,0 0 0,0 1 1,0 1-1,13 5 0,-19-6-12,0-1 1,-1 1-1,1-1 0,-1 1 1,1 0-1,-1 0 0,0 1 1,0-1-1,0 1 0,-1-1 1,1 1-1,-1 0 0,0 0 1,0 0-1,0 0 1,-1 1-1,1-1 0,-1 0 1,0 1-1,0-1 0,-1 1 1,1-1-1,-1 1 0,0-1 1,0 1-1,-1-1 0,1 1 1,-1-1-1,-2 8 0,-2 3-2,0 1 0,0-1-1,-2 0 1,0 0 0,-1-1 0,-18 27-1,5-15-90,-1 0 0,-1-2-1,-2-1 1,0 0 0,-1-2-1,-31 19 1,53-37-1050,7-2 331,12-5-122,24-11-270,13-8-61,44-17 336,-81 35 1077,0 1 0,0 0 0,1 1 0,23-2 0,-36 4-62,-1 1 1,1 0 0,0 0-1,0 0 1,0 1 0,0-1-1,-1 1 1,1 0 0,0-1-1,0 1 1,-1 0 0,1 1-1,-1-1 1,1 0 0,-1 1-1,1-1 1,-1 1 0,0 0-1,0 0 1,0 0 0,0 0-1,0 0 1,0 0 0,-1 1-1,1-1 1,-1 0 0,1 1-1,-1 0 1,0-1 0,0 1-1,0 0 1,1 5 0,1 7 360,-1 0 0,-1 0 0,0 0-1,-3 29 1,1-31-273,2-5 138,1-6-88,7-14 29,6-24-25,-7 13-129,-1 1 1,-2-2-1,0 1 0,2-31 0,-9 38-61,2 16-37,0 0 0,0 0 0,0 0 0,0 0-1,-1 0 1,1-1 0,0 1 0,0 0 0,0 0 0,0 0-1,0 0 1,0 0 0,0 0 0,-1 0 0,1 0 0,0 0-1,0 0 1,0 0 0,0 0 0,0 1 0,0-1 0,0 0-1,0 0 1,-1 0 0,1 0 0,0 0 0,0 0 0,0 0-1,0 0 1,0 0 0,0 0 0,0 0 0,0 0-1,0 0 1,0 0 0,0 1 0,-1-1 0,1 0 0,0 0-1,0 0 1,0 0 0,0 0 0,0 0 0,0 0 0,0 0-1,0 1 1,0-1 0,0 0 0,0 0 0,0 0 0,0 0-1,0 0 1,0 0 0,0 0 0,0 1 0,0-1 0,0 1-11,0 1 0,-1 0 0,1-1 0,0 1 0,0 0 0,0-1 0,0 1 0,0-1 0,1 1 0,-1 0 0,0-1 0,1 1 0,-1-1 0,1 1 0,0-1 0,-1 1 1,3 2-1,0-1-44,0 0 1,0 0-1,0 0 1,0-1-1,1 1 1,-1-1-1,1 1 1,0-1-1,-1-1 1,1 1-1,0 0 1,0-1-1,1 0 1,-1 0-1,0 0 1,0 0-1,0-1 1,1 0-1,7 0 0,8-1-382,0-1-1,38-9 0,-42 8 142,-1 0 38,13-3-673,50-5 0,-76 11 892,-1 0 1,0 0 0,1 0-1,-1 0 1,0 0-1,1 0 1,-1 1-1,0-1 1,1 0-1,-1 1 1,0-1 0,3 2-1,-4-2 28,0 0 0,1 1 0,-1-1 0,0 0 0,0 0 0,0 1 0,1-1 0,-1 0 0,0 0 0,0 1 0,0-1 0,0 0 1,0 1-1,0-1 0,0 0 0,1 1 0,-1-1 0,0 0 0,0 1 0,0-1 0,0 0 0,0 1 0,-1-1 0,1 0 0,0 1 0,0-1 0,0 0 0,0 1 0,0-1 0,0 0 0,-1 1 0,0 1 20,0 0 0,-1 0-1,1-1 1,-1 1 0,1 0-1,-1-1 1,0 1 0,0-1 0,0 0-1,0 1 1,0-1 0,-4 2-1,-12 3 711,-38 9-1,-2-1 1014,102-18-1537,-14-4-273,0-1-1,0-2 1,37-18 0,-24 9 9,-42 20 69,0 0-1,0 0 0,0-1 0,0 1 1,0 0-1,0 0 0,-1 0 0,1 0 1,0 0-1,0 0 0,0 1 0,0-1 1,0 0-1,0 0 0,0 1 0,0-1 1,0 0-1,-1 1 0,1-1 0,0 1 1,0-1-1,0 1 0,-1 0 0,1-1 1,0 1-1,-1 0 0,1-1 0,0 1 1,-1 0-1,1 0 0,-1 0 0,1-1 1,-1 1-1,1 2 0,14 37-16,-12-30 14,75 174 319,-20-50-51,-52-119-224,0 0-1,-2 0 1,0 1 0,4 31-1,-7-44-21,-1 1 1,0-1-1,0 1 0,-1-1 0,1 1 0,-1-1 0,0 1 0,1-1 1,-2 0-1,1 1 0,0-1 0,-3 5 0,2-6 0,1 0 0,-1-1-1,0 1 1,1 0 0,-1-1 0,0 0-1,0 1 1,0-1 0,0 0 0,0 0-1,0 0 1,0 0 0,-1 0-1,1-1 1,0 1 0,0-1 0,-1 1-1,1-1 1,0 0 0,-1 0 0,-2 0-1,0-1 3,-1 1 1,1-1-1,0 0 0,-1 0 0,1-1 0,0 0 0,0 0 0,0 0 0,0 0 0,0-1 0,1 0 0,-1 0 0,1 0 0,0-1 1,0 1-1,0-1 0,0 0 0,1 0 0,-1 0 0,1-1 0,0 1 0,0-1 0,-4-9 0,3 6-33,1-1 0,0 1 0,0-1 0,0 0 0,1 0-1,0 0 1,1 0 0,0 0 0,1 0 0,-1 0 0,2 0 0,-1-1 0,4-12-1,0 9-12,0 1 0,1 0 0,0 1 0,1-1 0,0 1 0,1 0 0,13-15 0,66-67-94,-43 50 72,-16 16 18,-16 16 17,0 0-1,0 0 1,-1-1 0,0-1-1,8-15 1,-15 18-9,-8 12-3,-11 16 12,14-12-5,-1 1 0,1-1 0,1 1 0,-1-1 0,1 1 0,0 0 0,1-1 0,-1 1 1,1 0-1,1 0 0,-1 0 0,3 12 0,-2-17 3,0 1 0,-1-1 0,1 0 1,0 1-1,0-1 0,0 0 0,1 0 0,-1 1 0,0-1 1,1 0-1,-1 0 0,1 0 0,0-1 0,0 1 0,0 0 1,0-1-1,0 1 0,0-1 0,0 0 0,0 1 0,0-1 1,1 0-1,-1 0 0,0-1 0,1 1 0,-1 0 0,1-1 1,-1 0-1,1 1 0,-1-1 0,1 0 0,-1 0 0,1 0 1,-1-1-1,1 1 0,-1-1 0,3 0 0,8-3-150,-1 0 0,1-1-1,-1 0 1,0-1 0,17-10 0,1-3-154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19.754"/>
    </inkml:context>
    <inkml:brush xml:id="br0">
      <inkml:brushProperty name="width" value="0.05" units="cm"/>
      <inkml:brushProperty name="height" value="0.05" units="cm"/>
    </inkml:brush>
  </inkml:definitions>
  <inkml:trace contextRef="#ctx0" brushRef="#br0">0 0 16091,'4'78'4157,"-3"-74"-4087,10 181 1648,-7-155-1580,1 0 0,1-1 0,2 0 0,12 32 0,-19-58-136,0 0 0,0-1-1,0 1 1,1-1 0,-1 1 0,1-1-1,0 0 1,-1 0 0,1 1 0,0-1 0,0-1-1,1 1 1,1 2 0,-2-4-1,-1 1 1,0-1 0,1 1-1,-1-1 1,0 0-1,1 1 1,-1-1 0,0 0-1,1 0 1,-1 0-1,1 0 1,-1 0 0,0-1-1,1 1 1,-1 0-1,1-1 1,-1 1 0,0-1-1,0 1 1,1-1-1,-1 1 1,0-1 0,0 0-1,0 0 1,1 0-1,-1 0 1,1-1 0,7-6 6,-1-1 0,-1 0 0,0 0 1,0 0-1,10-19 0,24-58-25,-26 54-19,-7 15-42,-3 7-113,0 0 1,-1-1-1,6-19 0,-27 61-2344,-15 47-199,24-54 1911</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0.276"/>
    </inkml:context>
    <inkml:brush xml:id="br0">
      <inkml:brushProperty name="width" value="0.05" units="cm"/>
      <inkml:brushProperty name="height" value="0.05" units="cm"/>
    </inkml:brush>
  </inkml:definitions>
  <inkml:trace contextRef="#ctx0" brushRef="#br0">47 88 13731,'-3'-13'494,"1"4"-280,1 1 1,-2 0-1,1-1 1,-1 1-1,0 0 1,-8-13-1,11 21-193,0 0 0,0 0-1,0-1 1,0 1 0,0 0 0,0 0-1,-1 0 1,1-1 0,0 1 0,0 0 0,0 0-1,0 0 1,-1 0 0,1-1 0,0 1-1,0 0 1,0 0 0,-1 0 0,1 0 0,0 0-1,0 0 1,-1 0 0,1 0 0,0 0-1,0 0 1,-1 0 0,1 0 0,0 0-1,0 0 1,-1 0 0,1 0 0,0 0 0,0 0-1,0 0 1,-1 0 0,1 0 0,0 0-1,0 0 1,-1 0 0,1 0 0,0 1 0,0-1-1,0 0 1,-1 0 0,1 0 0,-5 13 391,2 18-289,1 0-1,2 1 0,5 41 0,-3-47-68,-2-26-53,13 129 310,-10-112-196,1 1-1,0-1 1,1 0-1,1 0 1,10 20-1,-15-35-82,0 0 0,1 0 1,-1 0-1,0 0 0,1 0 0,0 0 0,-1 0 0,1-1 1,0 1-1,0 0 0,0-1 0,0 0 0,0 1 0,0-1 1,5 2-1,-6-3-14,1 0 0,-1 1 0,1-1 0,-1 0 1,1 0-1,-1 0 0,1 0 0,0 0 0,-1-1 0,1 1 1,-1 0-1,1-1 0,-1 1 0,1-1 0,-1 1 0,1-1 0,-1 0 1,0 0-1,1 0 0,-1 0 0,0 0 0,0 0 0,0 0 1,0 0-1,2-2 0,2-4 14,-1 0 1,0 0 0,0-1-1,-1 0 1,0 1-1,0-1 1,-1 0-1,0-1 1,0 1-1,-1 0 1,0 0 0,0-1-1,-1 1 1,0-1-1,-1 1 1,-1-12-1,2 19-29,0 1 0,0-1 0,-1 0 0,1 0 0,0 0 0,0 0-1,0 0 1,-1 1 0,1-1 0,0 0 0,-1 0 0,1 1 0,-1-1 0,1 0-1,-1 0 1,1 1 0,-1-1 0,1 1 0,-1-1 0,0 0 0,1 1-1,-1-1 1,0 1 0,1 0 0,-1-1 0,0 1 0,0-1 0,0 1 0,1 0-1,-1 0 1,0-1 0,0 1 0,0 0 0,-1 0 0,1 1 0,0-1 0,0 1-1,0-1 1,0 1 0,0-1 0,0 1 0,0 0 0,0 0 0,0 0 0,0 0-1,0-1 1,0 1 0,0 0 0,1 1 0,-1-1 0,0 0 0,1 0 0,-1 0-1,1 0 1,-1 0 0,1 1 0,-1 1 0,0 2-6,0 0-1,0 0 1,0 0-1,1 0 1,0 0-1,0 0 1,0 0-1,1 0 1,-1 0-1,1 0 1,1 0-1,-1 0 1,1-1-1,-1 1 1,1 0-1,1-1 1,-1 1-1,1-1 1,-1 0-1,1 0 1,4 4-1,-4-5 16,-1 0 1,1-1-1,0 1 0,0-1 0,0 0 0,0 0 1,0 0-1,1 0 0,-1 0 0,0-1 0,1 1 1,0-1-1,-1 0 0,1-1 0,0 1 1,-1 0-1,1-1 0,0 0 0,0 0 0,-1 0 1,1 0-1,0-1 0,0 1 0,-1-1 1,1 0-1,-1 0 0,1 0 0,6-4 0,-3 1 67,0 0-1,-1 0 1,1-1-1,-1 0 1,0 0-1,0-1 0,-1 0 1,1 0-1,5-8 1,-8 9-17,0 1-1,-1 0 1,1-1 0,-1 0 0,0 1 0,0-1 0,0 0 0,-1 0 0,0 0 0,0 0 0,0 0 0,0 0 0,-1-1 0,0 1 0,-1-7-1,1 12-55,1-1 0,-1 1 0,0-1-1,0 1 1,0-1 0,-1 0-1,1 1 1,0-1 0,0 1 0,0-1-1,0 1 1,0-1 0,-1 1-1,1-1 1,0 1 0,0-1 0,-1 1-1,1-1 1,0 1 0,-1 0-1,1-1 1,0 1 0,-1-1-1,1 1 1,-1 0 0,1 0 0,-1-1-1,1 1 1,-1 0 0,1-1-1,-1 1 1,1 0 0,-1 0 0,1 0-1,-1 0 1,1 0 0,-1 0-1,1 0 1,-1 0 0,0 0 0,1 0-1,-1 0 1,1 0 0,-1 0-1,1 0 1,-1 0 0,1 0-1,-1 0 1,1 1 0,-1-1 0,1 0-1,-1 0 1,0 1 0,-2 1-2,1 0 1,-1 0-1,1 0 1,0 0 0,0 1-1,-1-1 1,1 0-1,-2 4 1,0 3-6,-1 0 1,2 0-1,-1 0 0,1 1 1,0-1-1,1 1 1,-1 11-1,2-14-20,0-1 0,1 0 1,0 1-1,0-1 0,0 0 0,1 1 1,0-1-1,0 0 0,1 0 0,0 0 1,0 0-1,3 7 0,-4-11 65,1 0 0,-1-1 1,0 1-1,1-1 0,-1 0 0,1 1 0,-1-1 0,1 0 1,0 0-1,-1 0 0,1 0 0,0 0 0,0 0 0,0 0 1,0-1-1,0 1 0,0-1 0,0 1 0,0-1 0,0 0 1,0 0-1,0 0 0,0 0 0,0 0 0,3 0 0,16-4 111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1.400"/>
    </inkml:context>
    <inkml:brush xml:id="br0">
      <inkml:brushProperty name="width" value="0.05" units="cm"/>
      <inkml:brushProperty name="height" value="0.05" units="cm"/>
    </inkml:brush>
  </inkml:definitions>
  <inkml:trace contextRef="#ctx0" brushRef="#br0">63 153 14451,'3'-8'563,"0"0"0,-1 0 0,0 0 0,-1-1-1,0 1 1,0 0 0,0-1 0,-1 1 0,-1 0 0,1-1 0,-1 1 0,-1 0-1,1 0 1,-1 0 0,-5-12 0,7 19-542,0 1 0,-1-1 0,1 1 0,0-1 0,0 1 0,0 0-1,0-1 1,-1 1 0,1-1 0,0 1 0,0 0 0,-1-1 0,1 1 0,0 0 0,-1-1 0,1 1 0,0 0 0,-1-1-1,1 1 1,-1 0 0,1 0 0,0-1 0,-1 1 0,1 0 0,-1 0 0,1 0 0,-1 0 0,1 0 0,-1 0 0,1-1-1,-1 1 1,1 0 0,0 0 0,-1 1 0,1-1 0,-1 0 0,1 0 0,-1 0 0,1 0 0,-1 0 0,1 0 0,-1 1-1,1-1 1,0 0 0,-1 0 0,1 0 0,-1 1 0,1-1 0,0 0 0,-1 1 0,1-1 0,0 0 0,0 1 0,-1-1-1,1 1 1,-14 25 251,6 8-225,1 1 0,1 1 0,3-1 0,0 54 0,3-72-39,-1 35-45,2-1 0,14 88 0,-15-137-2,8 33-341,-7-32 228,0-1 0,-1 0-1,1 0 1,0 0 0,0 0-1,0 0 1,0 0 0,0 0-1,1-1 1,-1 1 0,1 0-1,-1-1 1,3 3 0,-3-4 106,-1 0 0,0 1 1,1-1-1,-1 0 0,0 0 0,1 0 0,-1 0 1,1 0-1,-1 0 0,0 0 0,1 0 1,-1 0-1,1 0 0,-1 0 0,0 0 0,1-1 1,-1 1-1,1 0 0,-1 0 0,0 0 1,1 0-1,-1-1 0,0 1 0,1 0 1,-1 0-1,0 0 0,1-1 0,-1 1 0,0 0 1,0-1-1,1 1 0,-1 0 0,0-1 1,0 1-1,0 0 0,0-1 0,1 1 1,-1 0-1,0-1 0,0 1 0,0-1 0,0 1 1,0 0-1,0-1 0,0 1 0,0-1 1,0 1-1,0 0 0,0-1 0,0 1 1,0-1-1,0 1 0,0-13-717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1.800"/>
    </inkml:context>
    <inkml:brush xml:id="br0">
      <inkml:brushProperty name="width" value="0.05" units="cm"/>
      <inkml:brushProperty name="height" value="0.05" units="cm"/>
    </inkml:brush>
  </inkml:definitions>
  <inkml:trace contextRef="#ctx0" brushRef="#br0">5 101 15579,'-4'-6'1433,"4"0"-881,5-2-144,14-2 712,5-2-96,9-1-264,3-1-151,8 3-145,1-1-80,1 6-312,0 3-288,-8 5-704,-5 1 792,-5 0-161,-6-1-111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5:18.365"/>
    </inkml:context>
    <inkml:brush xml:id="br0">
      <inkml:brushProperty name="width" value="0.05" units="cm"/>
      <inkml:brushProperty name="height" value="0.05" units="cm"/>
    </inkml:brush>
  </inkml:definitions>
  <inkml:trace contextRef="#ctx0" brushRef="#br0">0 0 9402,'3'6'-55,"0"0"-1,0-1 1,1 0 0,0 0-1,0 0 1,0 0 0,0 0 0,1-1-1,-1 0 1,1 0 0,0 0-1,1-1 1,-1 1 0,1-1-1,-1-1 1,1 1 0,0-1-1,9 3 1,7 1-161,1-1-1,-1-1 1,40 1 0,48-3 822,158-19-1,-59 1 311,-57 14-545,0 6 1,301 47 0,-138-1 156,405 13 0,432-64 151,1-42-565,-916 33-96,426 2 46,-547 14-232,0 6 1,-1 4 0,192 52-1,-176-35-124,-73-23 133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2.186"/>
    </inkml:context>
    <inkml:brush xml:id="br0">
      <inkml:brushProperty name="width" value="0.05" units="cm"/>
      <inkml:brushProperty name="height" value="0.05" units="cm"/>
    </inkml:brush>
  </inkml:definitions>
  <inkml:trace contextRef="#ctx0" brushRef="#br0">0 32 17052,'0'2'106,"1"0"0,-1 1 0,0-1 0,1 0 0,-1 1 0,1-1-1,0 0 1,0 0 0,0 0 0,0 0 0,0 0 0,0 0 0,1 0 0,-1 0 0,1 0 0,-1-1 0,1 1 0,0 0 0,1 1 0,1-1 30,0 0-1,0 0 0,0 0 1,0 0-1,1-1 0,-1 0 1,0 1-1,1-2 1,5 2-1,7-1 75,-1-1-1,1-1 1,-1 0 0,24-5 0,-16 0-657,-1-1-1,0-1 1,31-14 0,-27 10-549,-26 11 944,1 0-1,0 0 1,-1 1-1,1-1 1,0 1-1,-1-1 1,1 1-1,0 0 1,0 0-1,-1-1 1,1 1-1,0 0 1,0 0-1,-1 1 1,1-1-1,0 0 1,0 1-1,-1-1 1,1 1-1,0-1 1,-1 1-1,1 0 1,-1 0-1,1 0 1,-1 0-1,1 0 1,1 2-1,2 2 79,-1 0 0,0 1 0,-1 0 0,1 0 0,-1 0 1,2 7-1,15 24 678,-19-35-649,0 0 0,1-1 1,-1 1-1,0 0 1,1-1-1,0 1 1,-1-1-1,1 0 1,0 1-1,0-1 1,-1 0-1,1 0 0,0 0 1,3 1-1,-2-2 28,0 1-1,0-1 1,0 0-1,0 0 0,0-1 1,0 1-1,0 0 0,0-1 1,0 0-1,0 0 0,0 0 1,0 0-1,0 0 1,-1 0-1,4-3 0,40-29 706,-37 26-628,13-11 165,-6 4-88,1 1 0,19-12 0,-32 23-221,0-1-1,1 1 1,-1 0-1,0 0 1,1 1-1,0-1 1,-1 1-1,1 0 1,0 0-1,0 1 1,-1-1-1,1 1 1,0 0-1,8 1 0,-11 0-23,1 0-1,0 0 1,0 0-1,0 1 1,-1-1-1,1 1 0,-1 0 1,1-1-1,-1 1 1,0 0-1,1 1 1,-1-1-1,0 0 0,0 0 1,-1 1-1,1 0 1,0-1-1,-1 1 1,0 0-1,1-1 0,0 6 1,3 7-29,-1 0 1,-1 0-1,2 16 0,-3-13 18,5 3 83,-7-21-58,0 1-1,1-1 1,-1 0 0,0 1 0,0-1 0,1 0 0,-1 0 0,0 1 0,1-1 0,-1 0 0,0 1 0,1-1-1,-1 0 1,0 0 0,1 0 0,-1 0 0,1 1 0,-1-1 0,0 0 0,1 0 0,-1 0 0,1 0 0,-1 0-1,0 0 1,2 0 0,0-1-12,-1 0 1,1 0-1,0 0 0,0 0 0,0-1 1,-1 1-1,1-1 0,0 1 0,-1-1 0,0 1 1,1-1-1,-1 0 0,0 0 0,2-2 0,2-6 284,1 0 0,-1 0 0,5-19-1,-2 6-186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2.576"/>
    </inkml:context>
    <inkml:brush xml:id="br0">
      <inkml:brushProperty name="width" value="0.05" units="cm"/>
      <inkml:brushProperty name="height" value="0.05" units="cm"/>
    </inkml:brush>
  </inkml:definitions>
  <inkml:trace contextRef="#ctx0" brushRef="#br0">14 18 17708,'-11'3'1376,"10"3"-1136,-1-4-192,5 0 248,7-2-568,7-6 248,3-5-192,5-2-104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2.978"/>
    </inkml:context>
    <inkml:brush xml:id="br0">
      <inkml:brushProperty name="width" value="0.05" units="cm"/>
      <inkml:brushProperty name="height" value="0.05" units="cm"/>
    </inkml:brush>
  </inkml:definitions>
  <inkml:trace contextRef="#ctx0" brushRef="#br0">194 7 16812,'-5'-2'141,"1"1"1,-1 0 0,0 0-1,1 0 1,-1 1 0,0 0 0,0 0-1,0 0 1,1 0 0,-1 1-1,0 0 1,1 0 0,-1 0 0,0 0-1,1 1 1,-1 0 0,1 0-1,0 0 1,0 0 0,-1 1 0,2-1-1,-1 1 1,0 0 0,-5 6-1,1-2-36,1 1-1,0 0 0,0 1 0,0 0 0,1 0 1,0 0-1,1 1 0,0-1 0,-6 19 1,9-21-69,0 0 1,1-1-1,0 1 0,0 0 1,0 7-1,1-13-23,0 1 0,0-1 0,0 0 0,0 0 0,0 1 0,0-1 0,1 0 0,-1 0 0,0 1-1,1-1 1,-1 0 0,0 0 0,1 0 0,0 1 0,-1-1 0,1 0 0,0 0 0,-1 0 0,1 0 0,0 0 0,0 0-1,0-1 1,0 1 0,0 0 0,0 0 0,0-1 0,0 1 0,0 0 0,0-1 0,0 1 0,1-1 0,-1 1 0,0-1-1,2 1 1,2-2 24,-1 1 0,1-1 0,-1 1 0,1-1 0,-1 0 0,0-1 0,1 1 0,-1-1 0,0 0-1,7-4 1,42-30 241,-34 22-173,11-9 41,20-13 53,-45 33-191,0 0-1,0 1 0,0-1 0,0 1 1,1 0-1,-1 0 0,12-1 1,-15 3-13,0 0-1,0 0 1,0 0 0,1 0 0,-1 0 0,0 1 0,0-1 0,0 1 0,0 0-1,0 0 1,0-1 0,0 1 0,0 1 0,0-1 0,0 0 0,0 0 0,-1 1 0,1-1-1,0 1 1,-1-1 0,1 1 0,-1 0 0,0-1 0,0 1 0,1 0 0,0 2 0,3 7-27,0 0 1,-1 0 0,6 21 0,-3-8 4,-6-20 27,1 0-1,-1 0 1,1-1-1,0 1 1,0-1 0,0 0-1,3 4 1,-4-6 1,0 0 0,-1-1 0,1 1 0,0 0 0,0-1 0,0 1 0,0-1 0,0 1 0,0-1 0,0 0 0,-1 1 0,1-1 0,1 0 0,-1 0-1,0 1 1,0-1 0,0 0 0,0 0 0,0 0 0,0 0 0,0 0 0,0-1 0,0 1 0,0 0 0,0 0 0,0-1 0,0 1 0,0 0 0,0-1 0,0 1 0,1-2 0,5-3-57,0-1 0,-1 0 0,1 0 0,-1 0 0,0-1 0,-1 0 0,8-12 0,9-11-461,-14 20 216,21-23-726,-27 32 894,0-1 1,-1 0-1,1 1 0,0 0 1,0-1-1,0 1 0,0 0 1,0 0-1,1 0 0,-1 0 0,0 1 1,0-1-1,1 1 0,3-1 1,-6 1 67,1 0 0,0 0 0,0 0 0,0 0 0,-1 1 0,1-1 0,0 0 0,0 0 0,-1 1 0,1-1 0,0 1 0,-1-1 0,1 0 0,0 1 0,-1 0 1,1-1-1,-1 1 0,1-1 0,0 1 0,-1 0 0,0-1 0,1 1 0,-1 0 0,1-1 0,-1 2 0,7 22-601,-4-12 695,-3-12-15,0 1 0,1-1 0,-1 0 0,0 0 0,0 0 0,0 0 0,0 0 0,0 0 0,0 1 0,0-1 0,0 0 0,0 0 0,0 0 0,0 0 0,0 0 0,0 0 0,1 0 0,-1 1 0,0-1 0,0 0 0,0 0 0,0 0 0,0 0 0,0 0 0,1 0 0,-1 0 0,0 0 0,0 0 0,0 0 0,0 0 0,0 0 0,1 0 0,-1 0 0,0 0 0,0 0 0,0 0 0,0 0 0,0 0 0,0 0 0,1 0 0,-1 0 0,7-6 471,7-17 237,-9 15-461,1-2-38,0 1 1,1 0-1,0 1 0,1 0 0,0 0 0,9-7 0,-15 13-219,-1 1-1,1 0 1,0 0-1,-1 0 1,1 0-1,0 0 1,0 0-1,0 0 0,0 0 1,0 1-1,0-1 1,0 1-1,0-1 1,0 1-1,0 0 0,0 0 1,0 0-1,0 0 1,0 0-1,0 1 1,0-1-1,0 1 0,0-1 1,0 1-1,0 0 1,0-1-1,0 1 1,0 0-1,0 0 1,-1 0-1,1 1 0,0-1 1,-1 0-1,1 1 1,-1-1-1,1 1 1,-1-1-1,0 1 0,0 0 1,2 2-1,1 3-10,0 0-1,0 0 1,-1 1-1,1 0 1,-2-1-1,1 1 1,-1 0-1,0 0 0,0 9 1,1 11 322,-2 37 0,-2-37 149,1-27-506,1 0 0,-1 0 0,0-1 0,0 1 0,1 0 0,-1-1 0,0 1 0,1 0 0,-1-1 0,1 1 0,-1-1 0,1 1 0,-1-1 0,1 1 0,-1-1 0,2 1 0,2 6-148,-13-2 418,-1-4-299</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3.396"/>
    </inkml:context>
    <inkml:brush xml:id="br0">
      <inkml:brushProperty name="width" value="0.05" units="cm"/>
      <inkml:brushProperty name="height" value="0.05" units="cm"/>
    </inkml:brush>
  </inkml:definitions>
  <inkml:trace contextRef="#ctx0" brushRef="#br0">0 95 16596,'0'-10'1760,"5"3"-1008,2 0-312,9 4 800,2 0-215,8-1-369,3 1-224,4-1-688,0-5-504,3-1 632,-5-3-128,2-9-88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3.801"/>
    </inkml:context>
    <inkml:brush xml:id="br0">
      <inkml:brushProperty name="width" value="0.05" units="cm"/>
      <inkml:brushProperty name="height" value="0.05" units="cm"/>
    </inkml:brush>
  </inkml:definitions>
  <inkml:trace contextRef="#ctx0" brushRef="#br0">37 1 17172,'-16'0'1496,"9"11"-1096,0 2-208,2 6 872,4 4-472,2 1-319,1 2-121,6 1-128,1 0 16,1-7-200,0-1-177,-1-9-471,2-2-104,-1-9 672,3-5-184,0-9-168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4.190"/>
    </inkml:context>
    <inkml:brush xml:id="br0">
      <inkml:brushProperty name="width" value="0.05" units="cm"/>
      <inkml:brushProperty name="height" value="0.05" units="cm"/>
    </inkml:brush>
  </inkml:definitions>
  <inkml:trace contextRef="#ctx0" brushRef="#br0">7 367 15755,'0'0'92,"-1"1"0,1-1 0,-1 1 0,1-1 0,-1 1 0,1-1 0,-1 1 0,1-1 0,0 1 0,-1-1 0,1 1 0,0 0 0,0-1 0,-1 1 0,1 0 0,0-1 0,0 1 0,0 0 0,0-1 0,0 1 0,0 0 0,0-1 0,0 1 0,0 0 0,0-1 0,0 1 0,0 0 0,0-1 0,1 1 0,-1 0 0,6 22 1199,-4-20-1261,-1-1 0,1 0 0,0 0 0,0-1 0,-1 1 0,1 0 0,0-1 0,1 1 0,-1-1 0,0 0 0,0 1 0,1-1 0,-1 0 0,0 0 0,1-1 0,-1 1 0,1 0 0,0-1 0,-1 0 0,1 1 0,-1-1 0,1 0 0,-1 0 0,1-1 0,0 1 1,-1 0-1,1-1 0,-1 0 0,1 1 0,-1-1 0,0 0 0,1 0 0,3-3 0,5-2-21,1-1 0,-1-1 0,0 0 0,-1 0 1,11-11-1,-13 12 4,-1-1 0,0 0 0,0 0 0,-1 0 0,10-19 1,-29 53-3,2-4 38,-16 41-1,25-58-30,0 1 0,0 0 1,1-1-1,0 1 0,0 0 0,1 0 1,-1 0-1,1 0 0,1 0 0,-1 0 1,1 0-1,0 0 0,2 6 1,-2-10 0,0 0 0,0 0 0,0 0 0,0 0 1,0-1-1,0 1 0,1 0 0,-1-1 1,1 1-1,-1-1 0,1 0 0,-1 1 0,1-1 1,0 0-1,0 0 0,0 0 0,0 0 1,-1 0-1,1 0 0,0-1 0,1 1 0,-1-1 1,0 1-1,0-1 0,0 0 0,0 0 1,0 0-1,0 0 0,0 0 0,0 0 0,3-1 1,6-1 66,-1-1 0,1 0 1,-1 0-1,18-8 0,10-9 124,-2-1-1,41-31 0,-27 18-216,-49 33-8,0 0 1,0 0 0,0 0 0,0 1 0,0-1-1,0 1 1,0-1 0,0 0 0,0 1 0,0 0 0,1-1-1,-1 1 1,0 0 0,0-1 0,0 1 0,1 0-1,-1 0 1,2 0 0,-3 1 0,1 0-1,-1 0 1,1 0 0,-1 0-1,1 0 1,-1 0 0,0 0-1,0 0 1,1 0 0,-1 0-1,0 0 1,0 0 0,0 0-1,0 0 1,0 0 0,0 0-1,0 0 1,0 0 0,-1 0-1,1 2 1,-12 51-206,12-47 314,3-11-27,5-10 5,16-49-94,-2-1 0,-4-1 0,22-134 0,-39 188-12,0 8 20,-1 0 1,1 0 0,-1 0 0,0 0 0,0 0-1,0 0 1,0 0 0,0 0 0,-2-6-1,2 9 14,0 0-1,0 0 1,0 0-1,0 0 1,0-1-1,0 1 1,0 0-1,0 0 1,0 0-1,0 0 1,-1 0-1,1 0 1,0 0-1,0-1 1,0 1-1,0 0 1,0 0-1,0 0 1,0 0-1,0 0 1,0 0-1,0 0 1,0 0-1,-1 0 1,1 0-1,0 0 1,0 0-1,0 0 1,0-1-1,0 1 1,0 0-1,0 0 1,-1 0-1,1 0 1,0 0-1,0 0 1,0 0-1,0 0 1,0 0-1,0 0 1,0 0-1,-1 0 1,1 0-1,0 0 1,0 1-1,0-1 1,0 0-1,0 0 1,0 0-1,0 0 1,-1 0-1,1 0 1,0 0-1,0 0 1,0 0-1,0 0 1,-6 11 16,-3 14 38,1 18 58,1 0 0,-1 66 1,8-80-94,1 1 0,1-1 1,2 1-1,11 48 0,-7-58-55,0-1 1,1 1-1,0-2 0,2 1 1,13 17-1,4 7-218,-29-43 249,1 0 1,0 0-1,0 0 0,0 0 0,0 1 1,0-1-1,0 0 0,0 0 0,0 0 1,0 0-1,0 0 0,0 0 0,0 0 0,0 0 1,0 0-1,0 0 0,0 0 0,0 0 1,0 0-1,0 0 0,0 0 0,0 0 1,0 0-1,0 0 0,0 0 0,0 0 1,0 0-1,0 0 0,0 0 0,0 0 1,0 0-1,0 0 0,0 0 0,0 1 1,0-1-1,0 0 0,0 0 0,0 0 1,0 0-1,-8-6-68,-9-11 16,-22-30 75,1-2 0,-59-105 1,95 150 5,-1-2 12,0 0 1,0 0-1,1 0 0,-2-8 1,3 13-27,1 1-1,0-1 1,0 0 0,0 0-1,-1 0 1,1 0 0,0 0-1,0 0 1,0 1 0,0-1-1,1 0 1,-1 0 0,0 0-1,0 0 1,0 1 0,1-1 0,-1 0-1,0 0 1,1 0 0,-1 1-1,1-1 1,-1 0 0,1 0-1,-1 1 1,1-1 0,-1 0-1,1 1 1,0-1 0,-1 1-1,1-1 1,0 1 0,0-1-1,-1 1 1,1 0 0,0-1-1,0 1 1,0 0 0,-1-1-1,3 1 1,8-1 27,1 0 1,0 1-1,0 0 0,17 3 0,-13-1-347,0-1 0,24-1 1,-36 0 261,0-1 1,0 1-1,0-1 1,-1 0 0,1 0-1,0-1 1,-1 1 0,1-1-1,-1 1 1,1-1-1,-1 0 1,0 0 0,0-1-1,0 1 1,3-4 0,9-13-318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0:24.608"/>
    </inkml:context>
    <inkml:brush xml:id="br0">
      <inkml:brushProperty name="width" value="0.05" units="cm"/>
      <inkml:brushProperty name="height" value="0.05" units="cm"/>
    </inkml:brush>
  </inkml:definitions>
  <inkml:trace contextRef="#ctx0" brushRef="#br0">19 3 17108,'-10'15'1104,"1"-5"-1696,16-13 512,5-7 1672,6-4-1712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39.223"/>
    </inkml:context>
    <inkml:brush xml:id="br0">
      <inkml:brushProperty name="width" value="0.05" units="cm"/>
      <inkml:brushProperty name="height" value="0.05" units="cm"/>
    </inkml:brush>
  </inkml:definitions>
  <inkml:trace contextRef="#ctx0" brushRef="#br0">0 112 15467,'6'-5'1721,"1"-3"-985,2 8-280,6 0 992,4 2-312,10-2-415,4 0-201,7-7-272,1-2-80,7-2-120,-3-4-96,-3-1-352,-3 1-256,-11 2-385,-5 1 825,-13 9-216,-3 3-136</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39.611"/>
    </inkml:context>
    <inkml:brush xml:id="br0">
      <inkml:brushProperty name="width" value="0.05" units="cm"/>
      <inkml:brushProperty name="height" value="0.05" units="cm"/>
    </inkml:brush>
  </inkml:definitions>
  <inkml:trace contextRef="#ctx0" brushRef="#br0">0 142 16916,'5'12'1928,"5"-7"-1272,11-5-216,5-5 833,10-8-441,4-3-192,6-3-496,5 2-296,0-1 1408,-3 0-1184,-15-6-40,-4-5 48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39.951"/>
    </inkml:context>
    <inkml:brush xml:id="br0">
      <inkml:brushProperty name="width" value="0.05" units="cm"/>
      <inkml:brushProperty name="height" value="0.05" units="cm"/>
    </inkml:brush>
  </inkml:definitions>
  <inkml:trace contextRef="#ctx0" brushRef="#br0">105 0 17428,'13'6'305,"-1"-1"0,1 2 0,-1 0 1,-1 0-1,1 1 0,-1 0 0,15 16 1,-20-18-294,-1 1 0,0 0 0,-1 0 1,1 0-1,-1 1 0,-1 0 1,1 0-1,-1 0 0,-1 0 0,0 0 1,0 0-1,0 1 0,-1-1 0,0 1 1,-1-1-1,0 1 0,-1 9 1,-1 5-5,-1 0 1,-1 0-1,-1-1 1,-1 0-1,-11 27 1,1-11 16,-39 69 0,42-85-114,-1-2 0,-1 0 0,-1-1 0,-26 26 0,13-23 18,4-9-9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01.633"/>
    </inkml:context>
    <inkml:brush xml:id="br0">
      <inkml:brushProperty name="width" value="0.05" units="cm"/>
      <inkml:brushProperty name="height" value="0.05" units="cm"/>
    </inkml:brush>
  </inkml:definitions>
  <inkml:trace contextRef="#ctx0" brushRef="#br0">4 271 6505,'-1'1'52,"1"0"-1,0 0 0,-1-1 1,1 1-1,0 0 0,-1 0 0,1 0 1,0 0-1,0-1 0,0 1 1,-1 0-1,1 0 0,0 0 0,0 0 1,1 0-1,-1-1 0,0 1 1,0 0-1,0 0 0,0 0 0,1 0 1,-1-1-1,0 1 0,1 0 1,0 1-1,0-1-22,0 0-1,1 0 1,-1 0 0,0 0 0,1 0 0,-1 0 0,1 0-1,-1 0 1,1-1 0,0 1 0,-1-1 0,4 1 0,6 1-85,1 0 1,0-1-1,15-1 1,-16 0 155,241-1-66,74 3-82,-147 8 35,228 8 382,1-33-24,-4-39-207,178-14-8,-282 57-89,303-23-10,-124-27-255,233-22-1128,-525 70 841,342 22 0,-65 45 431,-260-28 268,451 25 1185,35-14-1087,-236-6 17,-358-28-213,748 63 95,-448-38 210,2-24 23,-395-4-418,461-10 99,56 0-74,366-3 43,220-4-17,-924 24-26,309 53 1,171 9 443,5-49-300,-384-15-154,428-11 62,1-28-26,-506 23-107,362-6-59,-257 10 102,103-3 1,182-6-56,58 3 50,-637 12 245,-24-3 6,-10-3-207,-12-8 58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0.570"/>
    </inkml:context>
    <inkml:brush xml:id="br0">
      <inkml:brushProperty name="width" value="0.05" units="cm"/>
      <inkml:brushProperty name="height" value="0.05" units="cm"/>
    </inkml:brush>
  </inkml:definitions>
  <inkml:trace contextRef="#ctx0" brushRef="#br0">1 159 16956,'25'168'3700,"-2"109"-3788,-9-92 266,-11-302 454,-39-390 579,23 431-1063,11 89-76,3 17-63,-1-27-7,2 9-15,0 0 0,1 0 0,0 0-1,6 12 1,-9-22 8,1 0 0,0 0 0,0-1 0,0 1 0,1 0 0,-1 0 0,0-1 0,1 1 0,-1-1 0,1 1 0,-1-1 0,1 0 0,3 2 0,-4-2 2,1-1 0,-1 1 1,0-1-1,1 0 0,-1 0 0,0 0 0,1 0 1,-1 0-1,1 0 0,-1 0 0,0 0 0,1-1 1,-1 1-1,0 0 0,1-1 0,-1 1 0,0-1 1,1 1-1,-1-1 0,0 0 0,0 0 0,0 0 1,2 0-1,3-5-4,1-1 1,-1 1 0,0-1 0,0 0-1,-1 0 1,0-1 0,0 1-1,6-16 1,26-72 14,-35 90-5,3-10 5,-5 11-6,1 1-1,0-1 0,1 1 1,-1 0-1,0-1 0,1 1 1,3-5-1,-5 9-1,0-1 0,0 0 0,0 0 0,0 0 0,0 0 0,0 0 0,0 0 0,0 0 0,0 0 0,0 0 0,0 1 0,0-1 0,0 0 0,0 0 0,0 0 1,0 0-1,0 0 0,0 0 0,0 0 0,0 0 0,0 1 0,0-1 0,0 0 0,0 0 0,0 0 0,0 0 0,0 0 0,0 0 0,0 0 0,0 0 0,0 0 0,1 0 0,-1 0 0,0 0 0,0 0 0,0 0 0,0 1 0,0-1 0,0 0 0,0 0 0,0 0 0,0 0 0,1 0 0,-1 0 0,0 0 0,0 0 0,0 0 0,0 0 0,0 0 0,0 0 0,0 0 0,0 0 0,1 0 0,-1 0 0,0-1 0,0 1 0,0 0 0,0 0 0,0 0 0,0 0 0,0 0 0,1 29-9,-5 53 0,0-10 6,4-46-5,-2 39-3,10 102-1,2-120-219,-9-45 176,-1 0 0,1 0 0,0 0 0,0-1 0,0 1 0,0 0 0,0 0 0,0-1 0,0 1 0,0-1 0,1 1-1,-1-1 1,1 1 0,-1-1 0,1 0 0,-1 0 0,1 0 0,0 0 0,3 2 0,-4-3 9,1 0-1,-1 0 1,0 0 0,1 0-1,-1 0 1,0 0-1,1 0 1,-1 0-1,0-1 1,0 1 0,1 0-1,-1-1 1,0 1-1,0-1 1,0 0-1,1 1 1,-1-1 0,0 0-1,0 0 1,0 1-1,0-1 1,0 0-1,0 0 1,1-2 0,19-29-373,-21 30 366,15-31-518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0.977"/>
    </inkml:context>
    <inkml:brush xml:id="br0">
      <inkml:brushProperty name="width" value="0.05" units="cm"/>
      <inkml:brushProperty name="height" value="0.05" units="cm"/>
    </inkml:brush>
  </inkml:definitions>
  <inkml:trace contextRef="#ctx0" brushRef="#br0">1 324 14291,'38'89'4133,"-23"-58"-3861,-1 1-1,10 37 1,14 103 176,-51-246 799,-39-115 0,54 191-1290,-1 0 0,1 0 0,0 0 1,0-1-1,0 1 0,0 0 0,0-1 1,1 1-1,4 1 0,-6-2-5,1 0 0,0 0-1,0 0 1,0-1 0,0 1 0,0-1 0,0 1-1,0-1 1,0 0 0,0 0 0,0 0 0,0 0-1,0 0 1,0-1 0,0 1 0,0 0 0,0-1-1,0 1 1,0-1 0,0 0 0,0 0 0,3-2-1,2-2-134,-1 0 0,0-1 0,-1 0-1,1 0 1,-1-1 0,0 0-1,-1 0 1,1 0 0,-2 0-1,1 0 1,3-10 0,1-6-313,-1 0 0,7-36 0,-8 16 261,-2 1 1,-3-84-1,-5 58 41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1.395"/>
    </inkml:context>
    <inkml:brush xml:id="br0">
      <inkml:brushProperty name="width" value="0.05" units="cm"/>
      <inkml:brushProperty name="height" value="0.05" units="cm"/>
    </inkml:brush>
  </inkml:definitions>
  <inkml:trace contextRef="#ctx0" brushRef="#br0">0 0 13171,'53'438'6242,"-21"-146"-5881,-31-283-376,0-2-6,0 0 1,0 0 0,0 0-1,1-1 1,4 11-1,-6-16 20,0-1-1,0 0 1,0 0-1,0 1 1,0-1-1,1 0 1,-1 0-1,0 1 1,0-1-1,0 0 1,0 0 0,1 1-1,-1-1 1,0 0-1,0 0 1,0 0-1,1 0 1,-1 1-1,0-1 1,0 0-1,1 0 1,-1 0-1,0 0 1,0 0-1,1 0 1,-1 0-1,0 0 1,1 0-1,-1 0 1,0 0 0,0 0-1,1 0 1,-1 0-1,0 0 1,0 0-1,1 0 1,-1 0-1,10-10 1,5-18 84,2-22 345,17-75 0,5-18 552,-36 138-961,0 7-74,1 19-220,0 37-525,-4-53 708,1 19-326,-1-4-96,1 1 0,1-1 0,1 0 0,0 0-1,2 0 1,11 32 0,-15-50 462,-1 0 0,1-1-1,0 1 1,0 0 0,0-1 0,-1 1 0,2-1-1,-1 0 1,0 1 0,0-1 0,0 0-1,1 0 1,-1 1 0,1-1 0,-1 0-1,1 0 1,-1-1 0,1 1 0,-1 0 0,1 0-1,0-1 1,-1 1 0,4 0 0,-4-2 34,1 1 0,0 0 1,0-1-1,0 1 0,0-1 1,-1 0-1,1 1 0,0-1 1,-1 0-1,1 0 1,0 0-1,-1 0 0,1-1 1,-1 1-1,0 0 0,1-1 1,-1 1-1,0-1 0,0 1 1,0-1-1,2-3 0,1-1 192,-1-1-1,1 1 0,-1-1 0,-1 0 0,1-1 0,-1 1 0,-1 0 1,1 0-1,-1-1 0,0 1 0,-1-1 0,0 1 0,0-1 0,0 1 0,-1-1 1,-2-7-1,-3-7 339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1.798"/>
    </inkml:context>
    <inkml:brush xml:id="br0">
      <inkml:brushProperty name="width" value="0.05" units="cm"/>
      <inkml:brushProperty name="height" value="0.05" units="cm"/>
    </inkml:brush>
  </inkml:definitions>
  <inkml:trace contextRef="#ctx0" brushRef="#br0">65 0 17308,'1'11'1703,"5"54"-1332,4-1 0,25 90-1,-9-45-1011,-25-105 599,7 30-1057,-2 1 0,5 66 0,-11-100 1068,0 0-1,0-1 0,0 1 0,0 0 0,0 0 0,0-1 0,0 1 0,0 0 1,0-1-1,0 1 0,-1 0 0,1-1 0,0 1 0,0-1 0,0 1 1,-1 0-1,1-1 0,0 1 0,-1-1 0,1 1 0,-1-1 0,1 1 0,-1-1 1,0 2-1,0-2 30,1 0 1,-1 0 0,0 0-1,0 0 1,1-1 0,-1 1-1,0 0 1,1 0 0,-1 0-1,0-1 1,1 1 0,-1 0-1,0-1 1,1 1-1,-1-1 1,1 1 0,-1 0-1,1-1 1,-1 0 0,-29-33 838,27 29-709,-13-16 448,-9-10 826,2 0 1,-22-41 0,44 71-1363,0 0 1,0-1 0,1 1-1,-1 0 1,0 0 0,1-1 0,-1 1-1,1-1 1,0 1 0,-1-1 0,1 1-1,0 0 1,0-1 0,0 1 0,0-1-1,0 1 1,0-1 0,0 1-1,0-1 1,1 1 0,-1-1 0,0 1-1,1 0 1,0-1 0,0-1 0,2 0-58,0 1 1,0-1 0,1 1 0,-1 0 0,0 0 0,1 0-1,-1 0 1,8-1 0,7-5-53,-1-1-1,26-16 1,6-10-164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2.173"/>
    </inkml:context>
    <inkml:brush xml:id="br0">
      <inkml:brushProperty name="width" value="0.05" units="cm"/>
      <inkml:brushProperty name="height" value="0.05" units="cm"/>
    </inkml:brush>
  </inkml:definitions>
  <inkml:trace contextRef="#ctx0" brushRef="#br0">1 99 16668,'0'22'1472,"4"-10"-1000,8-6-240,5-10 840,7-5-488,9-8-640,3-3-384,-4-7 440,-7-3-104,-9-2-144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2.933"/>
    </inkml:context>
    <inkml:brush xml:id="br0">
      <inkml:brushProperty name="width" value="0.05" units="cm"/>
      <inkml:brushProperty name="height" value="0.05" units="cm"/>
    </inkml:brush>
  </inkml:definitions>
  <inkml:trace contextRef="#ctx0" brushRef="#br0">21 136 12763,'-1'0'72,"0"0"1,0 0-1,0 0 0,0-1 1,0 1-1,0 0 1,0-1-1,0 1 1,1-1-1,-1 1 1,0-1-1,0 0 0,0 1 1,1-1-1,-1 0 1,0 1-1,1-1 1,-1 0-1,1 0 0,-1 1 1,1-1-1,-1 0 1,1 0-1,-1 0 1,1 0-1,0 0 0,-1 0 1,1 0-1,0 0 1,0 0-1,0 0 1,0 0-1,0 0 0,0 0 1,0 0-1,0 0 1,0 0-1,0 0 1,1 1-1,-1-1 1,0 0-1,1 0 0,-1 0 1,1 0-1,-1 0 1,1 0-1,-1 0 1,2-1-1,2-4 237,0 0 0,1 0 0,-1 0 0,1 0 0,8-6 1,-5 6-103,0-1 1,1 1 0,0 0 0,0 1-1,0 0 1,1 0 0,0 1 0,10-3 0,-16 6-182,0 0 0,-1 0 1,1 0-1,0 1 1,0-1-1,0 1 1,0 0-1,-1 0 1,1 0-1,0 1 1,0 0-1,0-1 1,-1 1-1,1 0 0,0 1 1,-1-1-1,1 1 1,-1-1-1,1 1 1,-1 0-1,0 1 1,0-1-1,0 0 1,0 1-1,3 3 0,-1 1-44,0 0 0,-1 0-1,0 0 1,-1 1 0,0 0-1,0-1 1,0 1 0,-1 0-1,0 0 1,-1 1 0,0-1-1,0 0 1,-1 0 0,0 1-1,-2 13 1,0 2-52,-2-1 0,-1 1 0,-1-2-1,-11 30 1,11-36 39,5-9 24,-1-1 1,-1 1-1,1-1 1,-1 0-1,0 0 1,0 0-1,-1 0 1,0 0 0,0-1-1,-8 9 1,12-14 7,0 0 0,-1 1 1,1-1-1,0 0 1,0 0-1,0 0 1,0 0-1,0 0 1,-1 0-1,1 0 0,0 0 1,0 1-1,0-1 1,0 0-1,-1 0 1,1 0-1,0 0 0,0 0 1,0 0-1,-1 0 1,1 0-1,0 0 1,0 0-1,0 0 1,-1 0-1,1 0 0,0 0 1,0 0-1,0 0 1,0-1-1,-1 1 1,1 0-1,0 0 0,0 0 1,0 0-1,0 0 1,0 0-1,-1 0 1,1-1-1,0 1 1,0 0-1,0 0 0,0 0 1,0 0-1,0 0 1,0-1-1,-1 1 1,0-13 57,6-17 25,0 14-44,1 0 0,1 0 0,16-28 0,-18 34-42,1 1 1,1 0 0,-1 1-1,1 0 1,1 0 0,-1 0-1,13-9 1,-18 16-3,1-1-1,-1 0 1,1 1 0,-1 0-1,1-1 1,0 1 0,-1 0-1,1 0 1,0 1 0,0-1-1,0 0 1,0 1 0,0 0 0,-1 0-1,1 0 1,0 0 0,0 0-1,0 0 1,0 1 0,4 1-1,0 1-16,0 0 0,-1 1 0,1 0 1,0 0-1,-1 0 0,6 6 0,-6-4 7,1-1-1,1 0 1,-1 0 0,15 6 0,-21-10 18,1 0-1,0-1 1,-1 0 0,1 1-1,0-1 1,0 0 0,-1 1 0,1-1-1,0 0 1,0-1 0,0 1-1,-1 0 1,1 0 0,0-1-1,-1 1 1,1-1 0,0 1 0,2-2-1,-1 0 14,-1 0 0,1 0-1,-1 0 1,1 0 0,-1 0-1,0-1 1,0 1 0,0-1-1,3-4 1,2-5 73,-1-1-1,0 0 1,6-24 0,-9 26-53,19-65 452,-19 143-325,-3-65-165,0 36-27,2-1-1,1-1 0,12 56 0,-15-91 28,1 1 0,-1-1 0,0 0 1,1 0-1,-1 1 0,1-1 0,-1 0 1,1 0-1,0 0 0,0 0 0,-1 1 1,2 0-1,-1-2 0,-1 0-1,0 0 1,0 0 0,1 0 0,-1 0 0,0 0-1,0 0 1,1 0 0,-1 0 0,0 0 0,0 0-1,1 0 1,-1 0 0,0 0 0,0 0-1,1 0 1,-1 0 0,0 0 0,0 0 0,1 0-1,-1 0 1,0 0 0,0 0 0,0-1 0,1 1-1,-1 0 1,0 0 0,0 0 0,0 0-1,1-1 1,-1 1 0,0 0 0,0 0 0,0 0-1,0-1 1,0 1 0,2-4-47,0 1 1,0 0-1,-1-1 0,0 1 1,0-1-1,1-7 0,9-102-2212,-9 83 2000,0 3-276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3.428"/>
    </inkml:context>
    <inkml:brush xml:id="br0">
      <inkml:brushProperty name="width" value="0.05" units="cm"/>
      <inkml:brushProperty name="height" value="0.05" units="cm"/>
    </inkml:brush>
  </inkml:definitions>
  <inkml:trace contextRef="#ctx0" brushRef="#br0">247 13 15411,'-1'-1'162,"0"0"1,0 0-1,0 0 0,0 0 0,-1 0 0,1 0 0,0 0 0,0 0 0,-1 1 0,1-1 1,-1 0-1,1 1 0,-1-1 0,1 1 0,0 0 0,-1-1 0,1 1 0,-1 0 0,0 0 1,1 0-1,-1 0 0,1 0 0,-1 0 0,1 1 0,-1-1 0,-1 1 0,-42 14 1654,44-14-1705,-14 5 178,0 2 1,0 0-1,1 1 0,-23 18 0,31-21-301,0-1-1,0 1 1,0 0 0,1 0-1,0 0 1,0 1 0,1 0-1,-1 0 1,2 0 0,-1 0-1,-4 14 1,8-19-5,-1-1 0,1 0 1,-1 1-1,1-1 0,0 0 0,0 1 0,0-1 1,0 1-1,0-1 0,0 1 0,0-1 1,0 0-1,0 1 0,1-1 0,-1 1 0,1-1 1,-1 0-1,1 1 0,-1-1 0,1 0 1,0 0-1,0 0 0,-1 1 0,1-1 0,0 0 1,0 0-1,0 0 0,0 0 0,0 0 0,1-1 1,-1 1-1,0 0 0,0 0 0,1-1 1,-1 1-1,0-1 0,1 1 0,-1-1 0,0 1 1,1-1-1,-1 0 0,3 0 0,7 2-67,0-2 0,1 0 0,-1 0 0,17-3 0,-12 1 26,-4 2 9,80-4-289,-82 4 295,0 1-1,0 0 1,0 1 0,0 0 0,0 0-1,16 7 1,-24-8 42,0-1 0,0 1 0,0 0 0,0 0 0,0 0 0,0 1 0,0-1 0,-1 0 0,1 1 0,0-1 0,-1 1 0,0 0 0,1-1 0,-1 1 0,0 0 0,0 0 0,2 3 0,-3-3 14,1-1 0,-1 1 0,0 0 0,0 0 0,0-1 0,0 1 1,0 0-1,0-1 0,-1 1 0,1 0 0,-1-1 0,1 1 0,-1 0 0,1-1 0,-1 1 1,0-1-1,-1 3 0,-2 2 48,-1-1 0,1 0 0,-1 0 1,0 0-1,0-1 0,-1 0 0,1 0 0,-1 0 1,-10 5-1,5-3-58,-1-1 0,1-1 0,-1 0 0,1-1 1,-1 0-1,0 0 0,0-1 0,0-1 0,-1 0 1,1-1-1,0 0 0,0-1 0,-1 0 0,-14-4 1,25 4-94,-1 0 0,1 1 0,0-1-1,0 0 1,0 0 0,0-1 0,0 1 0,0 0 0,0-1 0,0 1 0,1-1 0,-1 1 0,1-1 0,-1 0 0,1 0 0,-3-3 0,4 3 32,-1 1 0,1-1 1,-1 0-1,1 1 0,0-1 1,0 1-1,0-1 0,0 0 1,0 1-1,0-1 0,0 0 1,0 1-1,1-1 0,-1 1 1,0-1-1,1 1 0,0-1 1,-1 0-1,1 1 0,0 0 1,0-1-1,0 1 0,0 0 1,2-3-1,21-17-537,13-1-106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4.006"/>
    </inkml:context>
    <inkml:brush xml:id="br0">
      <inkml:brushProperty name="width" value="0.05" units="cm"/>
      <inkml:brushProperty name="height" value="0.05" units="cm"/>
    </inkml:brush>
  </inkml:definitions>
  <inkml:trace contextRef="#ctx0" brushRef="#br0">63 14 13787,'0'-1'96,"0"0"-1,0 1 1,-1-1 0,1 0-1,0 1 1,-1-1 0,1 0-1,-1 1 1,1-1-1,-1 0 1,1 1 0,-1-1-1,1 1 1,-1-1 0,0 1-1,1-1 1,-1 1 0,0-1-1,1 1 1,-1 0 0,0-1-1,1 1 1,-1 0 0,0 0-1,0 0 1,1-1 0,-1 1-1,0 0 1,0 0 0,0 0-1,1 0 1,-1 0 0,0 0-1,0 1 1,1-1-1,-1 0 1,0 0 0,0 0-1,1 1 1,-1-1 0,0 0-1,0 1 1,1-1 0,-1 1-1,1-1 1,-1 1 0,0-1-1,1 1 1,-1-1 0,1 1-1,-2 1 1,0 1 119,-1 0 0,0 0 0,0 0 0,1 0 0,0 1 0,0-1 0,0 1 0,-3 7 0,3-2-181,0-1 0,1 1 0,1-1-1,-1 1 1,1-1 0,1 1-1,2 16 1,-3-22-33,1 0-1,-1 0 1,1 0 0,0 0 0,0 0-1,0-1 1,0 1 0,0 0-1,1-1 1,-1 1 0,1-1-1,-1 1 1,1-1 0,0 1-1,0-1 1,0 0 0,0 0-1,1 0 1,-1 0 0,0-1-1,1 1 1,0-1 0,-1 1-1,1-1 1,0 0 0,3 1-1,-4-2 14,1 1 0,0-1 0,-1 0 0,1-1-1,-1 1 1,1 0 0,-1-1 0,1 0-1,-1 1 1,0-1 0,1 0 0,-1 0-1,0 0 1,1-1 0,-1 1 0,2-2-1,33-31 271,-5 4 19,-31 29-297,0 0 1,0 1 0,0-1-1,0 0 1,1 1-1,-1-1 1,0 1 0,0 0-1,0-1 1,0 1 0,0 0-1,1 0 1,-1 0 0,0 0-1,0 0 1,0 0-1,0 0 1,1 0 0,-1 0-1,0 1 1,0-1 0,0 0-1,0 1 1,0-1-1,0 1 1,0-1 0,0 1-1,0-1 1,0 1 0,0 0-1,0 0 1,0-1 0,0 1-1,0 0 1,-1 0-1,1 0 1,0 0 0,-1 0-1,1 0 1,0 0 0,-1 0-1,1 0 1,-1 2 0,5 7-12,-1 0 1,0 1 0,4 19 0,-4-15 14,-1-3-6,12 34-37,-15-44 39,0-1-1,1 1 1,0-1-1,-1 1 1,1-1-1,0 1 1,0-1-1,0 0 1,0 1-1,0-1 1,0 0-1,0 0 1,0 0-1,1 0 1,-1 0-1,0 0 1,1 0-1,-1 0 0,1 0 1,-1-1-1,1 1 1,1 0-1,-2-1 9,1 0 0,-1-1 0,1 1 0,-1 0 0,1-1 0,-1 1 0,0-1-1,1 1 1,-1-1 0,0 1 0,0-1 0,1 0 0,-1 0 0,0 0 0,0 0-1,0 0 1,1-1 0,18-23 145,-13 15-81,7-9 31,36-43 186,-45 57-290,-1 0-1,1 0 1,1 1-1,-1 0 0,1 0 1,-1 0-1,1 1 1,0 0-1,8-3 0,-12 5-15,0 0-1,0 1 0,1-1 1,-1 1-1,0 0 0,1-1 1,-1 1-1,0 0 1,1 0-1,-1 1 0,0-1 1,1 0-1,-1 1 0,0-1 1,0 1-1,1 0 0,-1 0 1,0 0-1,0 0 1,0 0-1,0 0 0,3 4 1,1 1-36,0 0 1,-1 0-1,0 0 0,0 1 1,4 9-1,11 13-26,-20-28 78,1-1 0,-1 1 0,1 0 0,-1-1 0,1 1 0,0-1 0,-1 1 0,1-1 0,0 0 0,-1 1 0,1-1 0,0 0 0,0 1 0,-1-1 0,1 0 0,0 0 0,0 1 0,0-1 0,-1 0 0,1 0 0,0 0 0,0 0 0,0 0 0,0 0 0,-1-1 0,1 1 0,0 0 0,0 0 0,-1 0 0,1-1 0,0 1 0,0 0 0,-1-1 0,2 0 0,24-22 155,-16 13-109,-3 4-15,2-2 1,-1 1-1,2 0 1,-1 0 0,17-8 0,-24 14-39,1 0 0,-1 0-1,1 0 1,0 0-1,-1 0 1,1 1 0,0-1-1,-1 1 1,1 0 0,0 0-1,0 0 1,-1 0-1,1 0 1,0 1 0,0-1-1,-1 1 1,1 0 0,0-1-1,-1 1 1,1 0-1,-1 1 1,1-1 0,-1 0-1,5 4 1,-2 0-12,1 1-1,-1 0 1,0 0 0,0 1-1,0-1 1,-1 1 0,0 0-1,-1 0 1,4 10 0,-2-7 32,0 1 0,0-1 0,9 12 0,-14-22-15,1 0 0,-1 0 0,0 1 0,0-1 0,0 0 0,0 0 0,1 1 0,-1-1-1,0 0 1,0 0 0,0 0 0,1 0 0,-1 1 0,0-1 0,0 0 0,0 0 0,1 0 0,-1 0 0,0 0 0,0 0-1,1 0 1,-1 0 0,0 1 0,1-1 0,-1 0 0,0 0 0,0 0 0,1 0 0,-1 0 0,0-1 0,0 1 0,1 0-1,-1 0 1,0 0 0,0 0 0,1 0 0,-1 0 0,0 0 0,0 0 0,1-1 0,-1 1 0,0 0 0,1 0 0,7-16-96,0-19-735,-7-4 452,-1 23 91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4.598"/>
    </inkml:context>
    <inkml:brush xml:id="br0">
      <inkml:brushProperty name="width" value="0.05" units="cm"/>
      <inkml:brushProperty name="height" value="0.05" units="cm"/>
    </inkml:brush>
  </inkml:definitions>
  <inkml:trace contextRef="#ctx0" brushRef="#br0">14 1 17012,'-2'3'282,"1"0"0,-1 0 0,0 1 0,1-1 0,0 0 0,0 1 0,0-1 0,0 1 0,1-1 0,-1 6 0,1 39 988,0-27-761,0-20-504,0 6 96,0 0 0,1 0 0,0 0 1,2 10-1,-3-16-90,0-1 0,0 1 0,1 0 0,-1-1 0,0 1 0,1 0 0,-1 0 0,0-1 0,1 1 0,-1-1 0,1 1 0,-1 0 0,1-1 0,-1 1 0,1-1 0,0 1 0,-1-1 0,1 1 0,0-1 0,0 1 0,0-1-4,1 0 1,-1 0-1,0 0 0,0 0 0,0-1 1,0 1-1,0 0 0,0 0 0,0-1 1,0 1-1,0-1 0,0 1 0,0-1 1,0 1-1,-1-1 0,1 0 1,0 1-1,0-1 0,0 0 0,0 0 1,7-8 20,-1 1 0,1-1 1,6-11-1,-11 14-20,1 0 1,0 0-1,1 0 1,0 1-1,-1 0 0,2 0 1,-1 0-1,1 0 1,11-7-1,-16 12-9,0-1 1,1 1-1,-1-1 0,0 1 1,0 0-1,1-1 0,-1 1 0,1 0 1,-1 0-1,0 0 0,1 0 1,-1 0-1,0 0 0,1 1 1,-1-1-1,0 0 0,1 1 1,-1-1-1,0 1 0,0-1 1,1 1-1,-1-1 0,0 1 1,0 0-1,0 0 0,0 0 1,0-1-1,0 1 0,0 0 0,0 0 1,0 0-1,0 1 0,-1-1 1,2 2-1,2 5-15,0-1 1,0 1-1,-1 0 1,3 12-1,-4-15 10,7 33-41,-1 0 0,3 49 0,-6-69 129,-5-18-78,0 0-1,0 0 1,0 0-1,0 0 1,0 0 0,0 0-1,1 0 1,-1 0-1,0 0 1,0 0-1,0 0 1,0 0 0,0 0-1,1 0 1,-1 0-1,0 0 1,0 0-1,0 0 1,0 0 0,0 0-1,1 0 1,-1 0-1,0 0 1,0-1-1,0 1 1,0 0 0,0 0-1,0 0 1,0 0-1,1 0 1,-1 0-1,0 0 1,0 0 0,0-1-1,0 1 1,0 0-1,0 0 1,0 0-1,0 0 1,0 0 0,0 0-1,0-1 1,0 1-1,0 0 1,0 0-1,0 0 1,0 0 0,0 0-1,0-1 1,0 1-1,9-33 258,-3-6-93,7-37 73,-12 68-264,2-1 0,-1 1 0,1 0 1,1 0-1,-1 1 0,8-11 0,-11 17-7,0 0 0,1 0 0,-1 0 0,1 0 0,-1 1 0,1-1 0,0 0 0,-1 0 0,1 1-1,-1-1 1,1 1 0,0-1 0,0 0 0,-1 1 0,1-1 0,0 1 0,0 0 0,0-1 0,0 1 0,0 0 0,-1-1-1,1 1 1,0 0 0,0 0 0,0 0 0,0 0 0,0 0 0,0 0 0,0 0 0,0 0 0,0 0 0,0 0 0,0 0-1,-1 1 1,1-1 0,0 0 0,0 1 0,0-1 0,0 1 0,-1-1 0,1 1 0,0-1 0,0 1 0,-1-1 0,1 1-1,0 0 1,-1-1 0,1 1 0,-1 0 0,1 0 0,-1-1 0,1 2 0,3 3-123,-1 1 1,0-1-1,0 1 0,-1 0 0,0-1 1,2 10-1,0 4-354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5.127"/>
    </inkml:context>
    <inkml:brush xml:id="br0">
      <inkml:brushProperty name="width" value="0.05" units="cm"/>
      <inkml:brushProperty name="height" value="0.05" units="cm"/>
    </inkml:brush>
  </inkml:definitions>
  <inkml:trace contextRef="#ctx0" brushRef="#br0">6 143 11674,'-3'2'4520,"16"-12"-2602,-8 3-1738,0 0 1,-1 0-1,0-1 1,0 0-1,-1 0 1,0 1-1,0-2 1,0 1 0,-1 0-1,-1-1 1,1 1-1,-2 0 1,1-11-1,-1 19-166,0-1-1,0 0 1,0 1 0,0-1-1,0 0 1,0 1 0,0-1-1,0 0 1,-1 1-1,1-1 1,0 0 0,0 1-1,-1-1 1,1 0 0,0 1-1,-1-1 1,1 1 0,-1-1-1,1 0 1,-1 0 0,0 1-5,1 0-1,-1 0 1,1 0 0,-1 0 0,1 0 0,0 0 0,-1 0 0,1 0 0,-1 0 0,1 1 0,-1-1 0,1 0 0,0 0 0,-1 0 0,1 1-1,0-1 1,-1 0 0,1 0 0,-1 1 0,1-1 0,0 0 0,0 0 0,-1 1 0,-2 2 21,1 0-1,-1 1 1,1-1 0,0 0 0,0 1 0,-2 4 0,-1 7-4,1 1 1,0-1 0,1 1 0,-2 17 0,4-24-38,1 1 1,0-1-1,0 1 1,1 0-1,0-1 1,1 1-1,0-1 1,3 10 0,-4-17 10,-1-1 0,1 1 0,-1 0 0,1-1 0,-1 1 0,1-1 0,0 1 0,0-1 0,0 0 0,0 1 0,0-1 0,0 0 0,0 1 0,0-1 0,0 0 0,1 0 0,-1 0 0,0 0 0,1 0 0,-1 0 0,1-1 0,-1 1 0,1 0 0,0-1 0,-1 1 0,1-1 0,-1 0 0,1 1 0,0-1 0,-1 0 0,1 0 0,0 0 0,-1 0 0,1 0 0,0 0 0,-1-1 0,1 1 0,0-1 0,-1 1 0,1-1 0,-1 1 0,1-1 0,-1 0 0,1 0 0,-1 0 0,1 0 0,0-1 0,10-6 33,-2-1 1,1 0-1,-1-1 1,13-16-1,-17 19-12,1-1 9,2-2 4,-1 0 0,1 1 1,0 0-1,20-13 0,-27 21-32,-1-1-1,1 1 1,0 0 0,0 0 0,0 0-1,0 0 1,0 1 0,0-1 0,0 1-1,1-1 1,-1 1 0,0 0 0,0-1-1,0 1 1,0 0 0,0 0 0,1 1-1,-1-1 1,0 0 0,0 1 0,0-1-1,0 1 1,0 0 0,0 0-1,0 0 1,0 0 0,0 0 0,0 0-1,0 0 1,-1 1 0,1-1 0,0 1-1,-1-1 1,0 1 0,3 2 0,3 7-9,-1 0-1,0 0 1,0 0 0,-1 1 0,-1 0 0,6 21 0,-1-2-65,-8-30 56,-1 0-1,0 0 0,0 0 0,1-1 1,-1 1-1,0 0 0,1 0 1,-1 0-1,0-1 0,1 1 0,-1 0 1,1-1-1,0 1 0,-1 0 0,1-1 1,1 2-1,-2-2-2,0 0 0,1 0 1,-1-1-1,0 1 0,1 0 0,-1 0 0,0 0 1,0 0-1,1 0 0,-1 0 0,0-1 0,0 1 1,1 0-1,-1 0 0,0 0 0,0 0 0,1-1 1,-1 1-1,0 0 0,0 0 0,0-1 1,1 1-1,-1 0 0,0-1 0,0 1 0,0 0 1,0 0-1,0-1 0,7-30-464,-4 1 252,0-4-93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02.756"/>
    </inkml:context>
    <inkml:brush xml:id="br0">
      <inkml:brushProperty name="width" value="0.05" units="cm"/>
      <inkml:brushProperty name="height" value="0.05" units="cm"/>
    </inkml:brush>
  </inkml:definitions>
  <inkml:trace contextRef="#ctx0" brushRef="#br0">0 23 7626,'67'17'426,"1"-2"-1,93 8 1,140-5-313,-278-17-79,990 34 134,-664-28 183,390-43 1,-520 15-123,657-51 199,-849 71-468,245-8 279,-203 10-559,133 21 0,-199-22 272,3 1-10,-1 0 0,1 1 0,-1-1 0,11 5 0,-8-1-131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6.543"/>
    </inkml:context>
    <inkml:brush xml:id="br0">
      <inkml:brushProperty name="width" value="0.05" units="cm"/>
      <inkml:brushProperty name="height" value="0.05" units="cm"/>
    </inkml:brush>
  </inkml:definitions>
  <inkml:trace contextRef="#ctx0" brushRef="#br0">359 390 21173,'4'-43'151,"-3"0"0,-4-54 1,2 84-124,-1 0 1,0 0-1,-1 0 1,-1 0 0,0 0-1,0 1 1,-1-1 0,-1 1-1,0 1 1,-1-1-1,-13-17 1,18 26-51,0 0 1,-1 0-1,0 0 0,1 0 0,-1 1 1,0-1-1,0 1 0,-1 0 1,1 0-1,0 0 0,-1 0 0,0 0 1,1 1-1,-1-1 0,0 1 1,0 0-1,1 0 0,-1 1 0,0-1 1,0 1-1,0 0 0,0 0 1,0 0-1,0 0 0,0 1 1,0 0-1,-3 1 0,-7 3-128,1 1 0,1 1 0,-1 0 0,1 0 0,0 2 0,-11 9 0,7-5-418,-26 15 0,23-20 361,-1-4-54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7.593"/>
    </inkml:context>
    <inkml:brush xml:id="br0">
      <inkml:brushProperty name="width" value="0.05" units="cm"/>
      <inkml:brushProperty name="height" value="0.05" units="cm"/>
    </inkml:brush>
  </inkml:definitions>
  <inkml:trace contextRef="#ctx0" brushRef="#br0">17 1 15787,'5'223'5356,"-1"-157"-5232,21 109-1,-24-167-107,1 0-1,0-1 1,1 1-1,0 0 1,7 13 0,-10-20-14,1 0 1,0 0 0,0 0-1,0 1 1,0-1 0,0 0 0,0 0-1,0 0 1,0-1 0,1 1 0,-1 0-1,0 0 1,0-1 0,1 1-1,-1 0 1,1-1 0,-1 0 0,0 1-1,1-1 1,-1 0 0,1 0 0,-1 1-1,1-1 1,-1 0 0,1-1 0,-1 1-1,1 0 1,-1 0 0,0 0-1,1-1 1,-1 1 0,1-1 0,-1 1-1,0-1 1,1 0 0,-1 0 0,2-1-1,6-4 9,0 0 0,-1-1 0,0 0 0,11-13 0,-9 9-31,0 1-1,17-13 0,-24 21 5,1 0 0,-1 0-1,0 0 1,1 0 0,0 1 0,-1-1 0,1 1 0,0 0 0,0 0-1,0 0 1,0 0 0,0 1 0,4 0 0,-5 0-2,0 1 1,-1-1-1,1 1 1,-1 0-1,1 0 1,-1 0-1,0 0 1,0 1-1,1-1 0,-1 1 1,0-1-1,0 1 1,0 0-1,0 0 1,-1-1-1,1 1 1,0 1-1,-1-1 0,1 0 1,-1 0-1,0 0 1,0 1-1,0-1 1,1 4-1,2 3-26,-1 1-1,0 0 1,-1 0-1,3 19 0,-5-23 104,1 0-1,-1 0 0,0 0 0,-1 1 1,1-1-1,-1 0 0,-1 0 0,1 0 1,-3 8-1,2-11 5,0 1 0,0-1 0,0 1 0,0-1 0,0 0 1,-1 0-1,1 0 0,-1 0 0,0-1 0,0 1 0,0-1 0,0 1 0,0-1 0,-1 0 0,1 0 0,-5 2 0,-14 2 45,1 0 0,-1-1-1,0-2 1,0 0 0,0-1-1,0-1 1,0-1-1,0-1 1,-26-5 0,16-1-689,24 4-240,20 2-890,36 2 543,-10-5 485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8.204"/>
    </inkml:context>
    <inkml:brush xml:id="br0">
      <inkml:brushProperty name="width" value="0.05" units="cm"/>
      <inkml:brushProperty name="height" value="0.05" units="cm"/>
    </inkml:brush>
  </inkml:definitions>
  <inkml:trace contextRef="#ctx0" brushRef="#br0">1 0 16267,'2'45'789,"2"-1"-1,2-1 0,2 1 0,21 64 0,-69-285 1781,35 160-2571,4 11-18,3 12-15,3 11-6,1-2 1,0 1 0,10 16 0,-12-26 13,-1 1 0,1-1 1,1 0-1,-1 0 1,1 0-1,0-1 1,0 0-1,1 0 0,10 8 1,-14-12 20,1 0 0,-1 0 0,1 0 0,0 0 0,-1-1 0,1 1 0,0-1 0,0 0 0,0 1 0,-1-1 0,1 0 0,0-1 0,0 1 0,-1 0 0,1-1 0,0 0 0,0 1 1,-1-1-1,1 0 0,-1-1 0,1 1 0,-1 0 0,1-1 0,-1 1 0,0-1 0,3-2 0,4-3 8,-2 0 0,1-1 0,-1 0 0,0-1 1,8-11-1,0-4 54,13-31 0,8-15 8,-36 70-65,0 0 1,0 0-1,0 0 1,1 0 0,-1 0-1,0 0 1,0 0-1,0 0 1,0 0-1,0 0 1,0 0-1,1 0 1,-1 0 0,0 0-1,0 0 1,0 0-1,0 0 1,0 0-1,0 0 1,1 0 0,-1 0-1,0 0 1,0 0-1,0 0 1,0 0-1,0 0 1,0 0-1,0 0 1,0 1 0,1-1-1,-1 0 1,0 0-1,0 0 1,0 0-1,0 0 1,0 0-1,0 0 1,0 0 0,0 1-1,0-1 1,0 0-1,0 0 1,0 0-1,0 0 1,0 0-1,0 0 1,0 0 0,0 1-1,0-1 1,0 0-1,0 0 1,0 0-1,0 0 1,0 0-1,0 0 1,0 1 0,0-1-1,3 11-17,6 57-70,-8-51 81,1 1 0,1-1 0,0 0 0,1 0 0,1 0 1,11 26-1,-15-41 12,-1-1 0,1 1 0,0-1 0,0 0 0,-1 0 0,1 1 0,0-1 0,0 0 1,0 0-1,0 0 0,0 0 0,1 0 0,-1 0 0,0 0 0,0-1 0,1 1 0,-1 0 0,0-1 0,1 1 0,-1-1 1,3 1-1,-3-1 0,1 0 1,-1 0 0,1-1 0,-1 1 0,0-1-1,1 1 1,-1-1 0,0 1 0,0-1-1,1 0 1,-1 0 0,0 1 0,0-1 0,0 0-1,0 0 1,0 0 0,2-2 0,3-6 22,0 1 1,-1-1 0,0 0 0,6-16 0,20-64 112,-22 59-125,16-37-1,-25 68-16,0-1-1,0 0 1,0 0 0,0 1-1,0-1 1,0 0 0,0 0-1,1 1 1,-1-1 0,0 0-1,0 0 1,0 1 0,0-1-1,0 0 1,1 0 0,-1 0 0,0 1-1,0-1 1,0 0 0,1 0-1,-1 0 1,0 1 0,0-1-1,1 0 1,-1 0 0,0 0-1,0 0 1,1 0 0,-1 0 0,0 0-1,0 0 1,1 0 0,-1 0-1,0 0 1,0 0 0,1 0-1,-1 0 1,0 0 0,0 0-1,1 0 1,-1 0 0,0 0-1,1 0 1,-1 0 0,0 0 0,0 0-1,1 0 1,-1-1 0,0 1-1,0 0 1,0 0 0,1 0-1,-1 0 1,0-1 0,0 1-1,0 0 1,0 0 0,1-1 0,-1 1-1,0 0 1,0 0 0,0 0-1,0-1 1,0 1 0,0-1-1,6 23-30,-6-22 31,7 49-142,-5-31-158,0-1-1,1 1 1,1-1 0,0 0-1,2 0 1,10 25-1,-16-42 267,0 0-1,0 1 1,1-1-1,-1 1 0,0-1 1,0 0-1,0 1 1,1-1-1,-1 0 1,0 1-1,0-1 0,1 0 1,-1 1-1,0-1 1,0 0-1,1 0 1,-1 1-1,0-1 0,1 0 1,-1 0-1,0 0 1,1 1-1,-1-1 1,1 0-1,-1 0 0,0 0 1,1 0-1,-1 0 1,1 0-1,-1 0 1,0 0-1,1 0 0,-1 0 1,1 0-1,0 0 1,8-14-686,2-26-33,-11 39 734,7-38-669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8.874"/>
    </inkml:context>
    <inkml:brush xml:id="br0">
      <inkml:brushProperty name="width" value="0.05" units="cm"/>
      <inkml:brushProperty name="height" value="0.05" units="cm"/>
    </inkml:brush>
  </inkml:definitions>
  <inkml:trace contextRef="#ctx0" brushRef="#br0">249 570 16107,'18'-15'2159,"-18"14"-2112,0 1-1,1 0 0,-1 0 1,0-1-1,0 1 0,1 0 1,-1-1-1,0 1 1,0 0-1,0-1 0,0 1 1,0 0-1,1-1 1,-1 1-1,0 0 0,0-1 1,0 1-1,0-1 1,0 1-1,0 0 0,0-1 1,0 1-1,0 0 0,0-1 1,-1 1-1,1-1 1,0 1-1,0 0 0,0-1 1,0 1-1,0 0 1,-1-1-1,1 1 0,0 0 1,0 0-1,-1-1 0,1 1 1,0 0-1,0 0 1,-1-1-1,1 1 0,0 0 1,-1 0-1,1 0 1,0-1-1,-1 1 0,1 0 1,0 0-1,-1 0 1,1 0-1,-1 0 0,1 0 1,0 0-1,-1 0 0,1 0 1,0 0-1,-1 0 1,1 0-1,0 0 0,-1 0 1,1 0-1,-1 0 1,-1 1 28,1-1 1,-1 0 0,1 1-1,-1-1 1,1 1 0,-1-1-1,1 1 1,0 0 0,-1-1-1,1 1 1,0 0 0,-1 0-1,1 0 1,0 0 0,0 0-1,0 0 1,0 1 0,0-1-1,0 0 1,0 0 0,0 1-1,0 1 1,-18 37 219,17-35-238,-4 11-152,0 1 0,2-1 0,-6 31 0,9-40-6,0 0 1,1 0 0,0 0-1,0 0 1,0 0 0,1 0-1,0 0 1,0 0 0,1 0-1,0 0 1,5 11 0,-7-17 82,0 0 0,1 0 0,-1 0 1,1-1-1,-1 1 0,1 0 0,-1 0 0,1-1 1,-1 1-1,1-1 0,0 1 0,0 0 1,-1-1-1,1 1 0,0-1 0,0 0 0,-1 1 1,1-1-1,0 1 0,0-1 0,0 0 0,0 0 1,-1 0-1,1 1 0,0-1 0,0 0 1,0 0-1,0 0 0,0 0 0,0 0 0,0-1 1,-1 1-1,1 0 0,0 0 0,0-1 1,0 1-1,0 0 0,-1-1 0,1 1 0,0-1 1,0 1-1,0-1 0,4-3-30,-1 1 0,1-1 0,-1 0 0,0 0 0,-1-1 0,4-4 0,10-17 57,-1 0 0,-2 0 0,0-1 0,-2-1 0,17-56 1,-18 37 198,-1 1 0,-2-1 0,2-51 0,-9 67-44,-1-1-1,-7-53 0,5 72-114,0 0 1,-1 0-1,-1 1 0,0-1 1,-1 1-1,0 0 0,0 0 0,-15-21 1,19 30-47,-1 1 0,0-1-1,0 0 1,-1 1 0,1 0 0,0-1 0,-1 1 0,0 0 0,1 0 0,-1 0-1,0 1 1,0-1 0,0 1 0,0-1 0,0 1 0,0 0 0,-1 0 0,1 1-1,0-1 1,0 0 0,-1 1 0,1 0 0,0 0 0,-1 0 0,1 0 0,0 1-1,-1-1 1,1 1 0,0 0 0,0 0 0,-1 0 0,1 0 0,0 1 0,-3 1-1,-6 5-12,0-1 0,1 2-1,0 0 1,0 0 0,1 1-1,-15 18 1,3-2-11,1 1 0,1 2 0,1 0 0,2 0 0,-26 64 0,42-92 21,1 0 0,-1 1-1,1-1 1,-1 0-1,1 0 1,0 1 0,-1-1-1,1 0 1,0 1-1,0-1 1,0 0 0,0 1-1,0-1 1,0 0-1,1 1 1,-1-1-1,0 0 1,1 1 0,-1-1-1,1 0 1,-1 0-1,1 1 1,0-1 0,-1 0-1,1 0 1,0 0-1,0 0 1,0 0 0,0 0-1,0 0 1,0 0-1,0 0 1,0-1-1,0 1 1,0 0 0,0-1-1,1 1 1,-1-1-1,0 1 1,0-1 0,2 1-1,7 1-5,-1-1 1,0 1-1,1-2 0,17 0 0,-8 0-1,11 1-17,0 1 1,0 2-1,0 0 0,51 16 0,-72-17 3,-1 0 0,0 1 0,0 0 0,0 0 0,0 0 0,0 1 0,-1 1 0,0-1 0,0 1 0,-1 0 0,1 1 0,-1-1 0,-1 1 0,1 1 0,-1-1 0,0 1 0,-1-1 0,0 2 0,0-1 0,3 12 0,-2-6-258,-2 0 1,1 1-1,-2-1 1,0 1-1,-1 0 0,0-1 1,-1 1-1,-1 0 1,-2 16-1,3-32 265,0 1 0,0 0 0,0 0 0,0 0 0,0 0 0,0 0 0,0 0 0,0 0-1,0 0 1,0 0 0,-1 0 0,1 0 0,0 0 0,0 0 0,0 0 0,0 0 0,0 0 0,0 0 0,0 0 0,0 0 0,0 0 0,0 0 0,0 0 0,0 0-1,0 0 1,0 0 0,0-1 0,0 1 0,0 0 0,0 0 0,0 0 0,0 0 0,-1 0 0,1 0 0,0 0 0,0 0 0,0 0 0,0 0 0,0 1 0,0-1 0,0 0-1,-1-9-270,3-13-299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1:49.279"/>
    </inkml:context>
    <inkml:brush xml:id="br0">
      <inkml:brushProperty name="width" value="0.05" units="cm"/>
      <inkml:brushProperty name="height" value="0.05" units="cm"/>
    </inkml:brush>
  </inkml:definitions>
  <inkml:trace contextRef="#ctx0" brushRef="#br0">3 0 16524,'5'2'1728,"-4"12"-1264,-4 20-248,-3 12 1656,6 12-1567,5 5-137,2 4-256,3-1-177,6-4-319,-3-5 504,-3-8-96,0-6-40</inkml:trace>
  <inkml:trace contextRef="#ctx0" brushRef="#br0" timeOffset="1">294 978 21125,'-4'33'1240,"-2"-3"-1488,-2-26-440,2-18 880,-3-12-288,8-11-200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2:45.108"/>
    </inkml:context>
    <inkml:brush xml:id="br0">
      <inkml:brushProperty name="width" value="0.05" units="cm"/>
      <inkml:brushProperty name="height" value="0.05" units="cm"/>
    </inkml:brush>
  </inkml:definitions>
  <inkml:trace contextRef="#ctx0" brushRef="#br0">4595 193 13675,'7'0'140,"-12"-2"-45,-28-5-5,-58-8-64,-264-45-489,-301-34 610,-83 80 183,0 51-263,273-10-102,-536 31-210,980-56 241,-183 21-4,182-18 13,0 0 0,0 2 0,0 0 0,1 1 0,0 2 0,-33 19 0,47-23-17,0 0 0,1 0 0,0 1 0,0-1 0,1 1 0,0 1 0,0-1 0,0 1 0,1 0 0,0 1 0,1-1 0,0 1 0,0 0 0,1 0 0,0 0 0,1 0 0,0 1 0,0-1 0,1 1 0,0-1 0,1 1 0,0-1 0,0 1 1,1-1-1,1 1 0,-1-1 0,1 1 0,1-1 0,0 0 0,0 0 0,1 0 0,0-1 0,9 15 0,-1-5 10,0-1-1,2 0 1,0-1-1,0-1 1,2 0 0,17 14-1,-6-10 1,0-1-1,0-2 0,42 20 0,5-7-1,1-3 1,109 23-1,-38-18 17,1-7 0,191 6-1,298-34 64,770-16 16,-603 39-87,145-1-1,-382-28-3,218 1 6,-778 9-6,53 1-9,98-11-1,-140 7-2,-1 0-1,1 0 1,-1-2 0,0 0 0,-1 0 0,1-2 0,-1 0 0,-1-1-1,1 0 1,23-19 0,-35 25 12,0-1 0,-1 0 0,1 1 0,-1-1 0,1 0 0,-1 0 0,0-1-1,0 1 1,-1 0 0,1-1 0,-1 1 0,1-1 0,-1 1 0,0-1 0,-1 0 0,1 0 0,-1 1 0,1-1-1,-1 0 1,0 0 0,0 1 0,-1-1 0,1 0 0,-1 0 0,0 1 0,0-1 0,0 0 0,0 1 0,-1-1-1,-2-4 1,-5-8 16,0 1-1,-1 1 1,0-1-1,-1 2 0,-17-17 1,7 10-10,0 1 1,-2 1-1,0 1 1,-1 1-1,-49-25 1,-139-45 23,108 53-41,-1 4 1,-116-17-1,-219-5-53,-579 25-1068,997 26 1134,-207 0-199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3:17.888"/>
    </inkml:context>
    <inkml:brush xml:id="br0">
      <inkml:brushProperty name="width" value="0.05" units="cm"/>
      <inkml:brushProperty name="height" value="0.05" units="cm"/>
    </inkml:brush>
  </inkml:definitions>
  <inkml:trace contextRef="#ctx0" brushRef="#br0">1 170 9090,'0'0'105,"1"1"-1,-1-1 1,1 1 0,-1-1 0,1 0-1,0 1 1,-1-1 0,1 0 0,-1 1 0,1-1-1,0 0 1,-1 0 0,1 0 0,0 1-1,-1-1 1,1 0 0,0 0 0,-1 0-1,1 0 1,0 0 0,-1 0 0,1-1-1,0 1 1,-1 0 0,2 0 0,26-1 564,266 3 571,-53 2-1215,242-33 408,100-2 487,-435 30-814,352-9 68,-125 6-90,58-3-296,-148-20 90,-9 1 130,362 13 34,64-5 87,-663 15-146,31-3-134,0 3 1,81 7 0,-145-3 87,-7 1-238,-5-2-613,6 0 737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3:27.344"/>
    </inkml:context>
    <inkml:brush xml:id="br0">
      <inkml:brushProperty name="width" value="0.05" units="cm"/>
      <inkml:brushProperty name="height" value="0.05" units="cm"/>
    </inkml:brush>
  </inkml:definitions>
  <inkml:trace contextRef="#ctx0" brushRef="#br0">0 253 11162,'43'-13'471,"0"3"0,1 1 0,54-3 0,-27 3-173,251-29 241,2 14 0,588 34 0,0 16-479,-819-26-58,674-24 449,-634 11-276,531-42-37,-643 55-147,-11 0-4,-1 0-1,0 0 1,0-1-1,0 0 1,0-1-1,0 0 1,0 0-1,12-5 1,-20 5-91,-1 1 1,1-1-1,0 0 0,-1 1 1,1-1-1,-1 0 1,1 0-1,-1 0 0,0 1 1,0-1-1,0 0 1,0 0-1,0 0 0,0 0 1,0 1-1,-1-5 1,0-5 42,1-10-267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3:40.071"/>
    </inkml:context>
    <inkml:brush xml:id="br0">
      <inkml:brushProperty name="width" value="0.05" units="cm"/>
      <inkml:brushProperty name="height" value="0.05" units="cm"/>
    </inkml:brush>
  </inkml:definitions>
  <inkml:trace contextRef="#ctx0" brushRef="#br0">1 266 11907,'7'1'227,"0"1"1,0-1 0,1-1 0,-1 1-1,0-1 1,12-2 0,5 1-5,742-57 949,-308 15-722,469-48 1718,-854 83-2101,266-11 50,-266 17-98,-24 3-14,-34 0-180,1-1 0,0 0-1,-1-1 1,1 0 0,18-5-1,-33 5 165,-1 1-1,1 0 1,-1 0-1,1-1 1,-1 1 0,1 0-1,-1-1 1,1 1-1,-1-1 1,0 1-1,1 0 1,-1-1-1,1 1 1,-1-1 0,0 1-1,0-1 1,1 1-1,-1-1 1,0 1-1,0-1 1,0 1 0,1-1-1,-1 1 1,0-1-1,0 0 1,0 1-1,0-1 1,0 0-1,1-4-59,4-16-193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4:30.227"/>
    </inkml:context>
    <inkml:brush xml:id="br0">
      <inkml:brushProperty name="width" value="0.05" units="cm"/>
      <inkml:brushProperty name="height" value="0.05" units="cm"/>
    </inkml:brush>
  </inkml:definitions>
  <inkml:trace contextRef="#ctx0" brushRef="#br0">48 660 13323,'-8'5'749,"6"-3"-609,0 0 1,0-1-1,0 1 1,-1-1 0,1 1-1,0-1 1,-1 0 0,1 0-1,-1 0 1,0 0-1,1-1 1,-1 1 0,1-1-1,-4 1 1,6-6 986,8-5-749,1-1 0,0 2-1,1-1 1,13-10 0,-3 2-122,360-278 1178,-118 127-1372,-124 83-1544,-88 48 803,-41 28 231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2:48.403"/>
    </inkml:context>
    <inkml:brush xml:id="br0">
      <inkml:brushProperty name="width" value="0.05" units="cm"/>
      <inkml:brushProperty name="height" value="0.05" units="cm"/>
    </inkml:brush>
  </inkml:definitions>
  <inkml:trace contextRef="#ctx0" brushRef="#br0">0 355 9034,'0'2'125,"1"0"1,-1 0-1,0 0 0,1 0 1,-1 0-1,1 0 1,-1 0-1,1-1 0,0 1 1,0 0-1,0 0 1,0-1-1,0 1 0,2 1 1,-2-2-72,1 0-1,0 0 1,0 0 0,0 0 0,-1-1 0,1 1 0,0-1 0,0 1-1,0-1 1,0 0 0,0 1 0,0-1 0,0 0 0,2-1 0,61-5 331,-49 4-328,0 0 0,33 1 0,7 3-72,98-7 1,54-21 12,22-2 178,208-24 11,-164 10-137,110-22 38,-257 39-64,154-10-1,-172 31-1,0 4 0,127 17 0,84 3 1,-294-20-17,486 14-36,261 12 104,-698-25-77,369-14-19,-84 0 8,100-13 12,162 2 5,-448 35 32,-40-1-35,152-9-1,-49-11 8,-102 6-4,-85 3 942,-49 2-872,-1-1-1,1 0 1,0 0 0,-1 1 0,1-1 0,0 0 0,0 0 0,-1 0 0,1 0 0,0 0 0,0 0 0,-1 0 0,1 0 0,0 0 0,0 0-1,-1 0 1,1-1 0,0 1 0,0 0 0,0-1 0,15-1 369,-12 3-445,1 0 0,-1 0-1,1 0 1,0-1 0,-1 1-1,1-1 1,0 0 0,-1-1-1,1 1 1,0-1 0,-1 0-1,1 0 1,-1 0 0,7-3-1,7-4 14,35-18 0,-43 20-6,-3 2-5,1 0 0,-1 0 1,15-5-1,-21 8-1,1 1 1,0 0-1,-1-1 0,1 1 1,0 0-1,0 0 1,-1-1-1,1 1 0,0 1 1,-1-1-1,1 0 1,0 0-1,0 1 0,-1-1 1,1 1-1,0-1 1,-1 1-1,1 0 0,-1-1 1,1 1-1,-1 0 1,1 0-1,1 2 0,-12-29-571,0 1 446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08.535"/>
    </inkml:context>
    <inkml:brush xml:id="br0">
      <inkml:brushProperty name="width" value="0.05" units="cm"/>
      <inkml:brushProperty name="height" value="0.05" units="cm"/>
    </inkml:brush>
  </inkml:definitions>
  <inkml:trace contextRef="#ctx0" brushRef="#br0">1 1025 13147,'22'-7'419,"0"-2"0,-1 0 0,0-2 0,35-23-1,72-64 549,-101 76-785,643-571 436,-643 569-630,-2-1 1,0-1 0,-2-1-1,0-1 1,20-35 0,-42 61-23,1-1 0,-1 1 0,0 0 1,0-1-1,0 1 0,0-1 0,0 1 0,-1-1 1,1 1-1,-1-1 0,0 1 0,0-1 1,0-3-1,0 6 15,0-1 1,0 1 0,0-1 0,-1 0 0,1 1-1,0 0 1,0-1 0,-1 1 0,1-1-1,0 1 1,-1-1 0,1 1 0,-1 0-1,1-1 1,-1 1 0,1 0 0,0-1 0,-1 1-1,1 0 1,-1-1 0,1 1 0,-1 0-1,0 0 1,-1-1 2,0 1 0,0 0 0,0 0 0,0 0 0,0 0 0,0 0 0,0 0 0,0 1 0,-3 0 0,-32 11-175,-15 9-36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4:34.423"/>
    </inkml:context>
    <inkml:brush xml:id="br0">
      <inkml:brushProperty name="width" value="0.05" units="cm"/>
      <inkml:brushProperty name="height" value="0.05" units="cm"/>
    </inkml:brush>
  </inkml:definitions>
  <inkml:trace contextRef="#ctx0" brushRef="#br0">1 170 11282,'1'-2'88,"1"0"-1,-1 0 0,1 0 0,0 0 0,-1 1 0,1-1 0,0 1 0,0-1 0,0 1 0,0 0 0,0 0 1,0 0-1,1 0 0,-1 0 0,0 0 0,5 0 0,3-3 195,32-14 95,90-32 403,-113 44-674,0 1 1,0 0-1,1 2 0,39-2 1,-50 5-90,0 1 1,0 1-1,0-1 1,0 2-1,-1-1 1,10 5-1,-10-4-15,1 0 0,0 0 0,0-1-1,0 0 1,0-1 0,10 1 0,23-5 4,0-1 0,74-18 0,20-3 3,-116 23-16,1 1-1,-1 0 1,1 2 0,33 4-1,-47-3 2,-1 0 1,1 0-1,-1 1 0,1 0 0,-1 0 0,0 0 0,0 1 1,0 0-1,0 1 0,6 6 0,-6-6 1,-1-1 1,1 1-1,0-1 0,0 0 0,0 0 0,0-1 1,1 0-1,-1 0 0,12 3 0,-4-4 4,0-1-1,0 0 1,0 0-1,-1-2 1,28-3 0,69-20 8,-96 20-6,93-28 14,-72 19-7,1 2 1,0 2-1,0 1 0,41-3 0,-74 11-3,-1 0 0,0 0 0,0 0 0,0 0-1,0 0 1,1 0 0,-1 1 0,0-1 0,0 1 0,0 0 0,0-1 0,0 1-1,0 0 1,0 0 0,0 0 0,0 0 0,0 1 0,-1-1 0,1 0-1,0 1 1,-1-1 0,3 4 0,-2-1 13,1 1-1,-1 0 0,0 0 1,-1 0-1,1 0 1,-1 1-1,1 5 1,-1-5 2,0 0 0,0 0 0,1 0 0,0 0 0,0 0 0,5 8 0,-4-10-8,0 0-1,0-1 0,0 0 1,1 1-1,0-1 0,-1 0 1,1-1-1,0 1 0,0-1 1,0 1-1,1-1 1,-1-1-1,0 1 0,1 0 1,0-1-1,6 1 0,8 1 10,0-1-1,33-1 0,-50-1-19,59-3 26,1-3 0,108-26-1,-101 17-8,120-10 0,-152 25-3,-1 2 1,0 2-1,46 10 0,-41-6 25,81 4-1,-28-15-13,101-17 1,-113 10-56,161-1 1,-223 12 31,0 1 1,-1 2-1,1 0 0,-1 1 0,0 0 0,36 17 1,-33-14 17,-1 0 0,1-1 1,1-2-1,-1 0 0,1-2 0,0 0 1,0-1-1,24-2 0,18-3 29,100-19 1,34-19-48,-114 21-58,-75 18 57,0-1 0,0 0 0,-1 0 1,1-1-1,12-7 0,22-20-9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4:43.440"/>
    </inkml:context>
    <inkml:brush xml:id="br0">
      <inkml:brushProperty name="width" value="0.05" units="cm"/>
      <inkml:brushProperty name="height" value="0.05" units="cm"/>
    </inkml:brush>
  </inkml:definitions>
  <inkml:trace contextRef="#ctx0" brushRef="#br0">639 228 10010,'-3'-17'525,"-1"0"0,0 0 0,-1 1 0,-1-1 0,0 1 0,-2 0 0,1 1 0,-17-23-1,21 33-432,0 0-1,-1 1 0,0 0 0,0 0 0,0 0 0,0 0 0,-1 1 0,1 0 0,-1-1 1,0 2-1,0-1 0,0 1 0,0-1 0,-1 1 0,1 1 0,0-1 0,-1 1 0,0 0 1,1 0-1,-1 1 0,1-1 0,-1 1 0,0 0 0,1 1 0,-1 0 0,0 0 0,1 0 1,-1 0-1,-9 5 0,1 0-49,0 0 0,1 1 0,0 1 0,0 1 1,1 0-1,-21 18 0,4 2 3,-34 43 0,37-39-39,2 2 0,1 0 1,2 1-1,2 2 0,1 0 0,-14 44 0,21-48-7,1 0 1,2 1-1,2 0 0,1 1 1,2-1-1,1 1 0,4 55 0,0-75-6,0 0-1,1-1 1,1 1-1,0-1 0,1 0 1,0 0-1,2 0 1,0 0-1,0-1 0,14 19 1,-15-25 1,1 0 0,-1-1 1,2 0-1,-1 0 0,1-1 1,0 0-1,0 0 0,0-1 0,1 0 1,0 0-1,0-1 0,0 0 0,0 0 1,1-1-1,0-1 0,-1 0 1,18 2-1,-10-3 5,1-2 0,-1 0 0,1 0 0,-1-2 0,0 0 0,0-1 0,0-1 0,-1 0 0,1-1-1,-1-1 1,0-1 0,24-16 0,-2-1 16,-1-2 0,-1-2-1,52-53 1,-48 40 24,63-85 0,-90 107-47,0 1 0,-1-1 0,-1-1 1,-1 0-1,-1-1 0,-1 0 0,7-32 0,-13 46-43,-1 0 0,0 0 0,-1 0 0,0-1 0,0 1 1,-1 0-1,0 0 0,0 0 0,-1 0 0,0 0 0,0 0 0,-1 0 1,0 0-1,0 1 0,-1 0 0,0-1 0,-1 1 0,1 1 0,-1-1 0,-9-8 1,-15-20-145,0-2-71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4:44.418"/>
    </inkml:context>
    <inkml:brush xml:id="br0">
      <inkml:brushProperty name="width" value="0.05" units="cm"/>
      <inkml:brushProperty name="height" value="0.05" units="cm"/>
    </inkml:brush>
  </inkml:definitions>
  <inkml:trace contextRef="#ctx0" brushRef="#br0">70 275 11947,'-5'0'224,"-1"0"-74,0 0 0,0-1-1,0 0 1,0 1-1,0-2 1,1 1-1,-1-1 1,-7-3 0,13 5-131,-1 0 0,1 0 1,0-1-1,-1 1 1,1-1-1,0 1 1,-1 0-1,1-1 1,0 1-1,0-1 0,-1 1 1,1 0-1,0-1 1,0 1-1,0-1 1,-1 1-1,1-1 0,0 1 1,0-1-1,0 1 1,0-1-1,0 1 1,0-1-1,0 1 1,0-1-1,0 1 0,0-1 1,0 1-1,1-1 1,-1 1-1,0-1 1,0 1-1,0-1 1,1 1-1,-1 0 0,0-1 1,0 1-1,1-1 1,-1 1-1,0 0 1,1-1-1,0 1 0,17-18 234,-15 17-209,20-17 68,1 2 0,1 1 0,53-23-1,84-23-87,-161 61-23,48-17 10,0 3 0,2 2 0,63-8 0,-93 18-11,0 1 0,-1 0 0,1 2-1,0 0 1,0 2 0,-1 0 0,1 1 0,-1 1 0,0 1 0,37 16 0,-24-6 1,60 21 0,-73-31-2,0-2 1,-1 0-1,1-1 0,36 1 0,-9-6 1,0-2 0,-1-3 0,73-19 0,-65 13 0,0 2 0,58-4 0,-101 15 0,1 0 0,-1 0 0,1 1-1,-1 1 1,1 0 0,-1 0 0,0 1 0,0 1-1,0 0 1,-1 0 0,1 1 0,14 9 0,-10-6 4,-1 0 0,1-2 0,0 1 0,0-2 0,1 0-1,0-1 1,-1-1 0,2 0 0,-1-1 0,0-1 0,0 0 0,0-1 0,1-1 0,24-4 0,17-7 74,-1-2 0,95-37-1,-22 6-47,-114 41-132,-1 0-1,1 0 0,-1 2 1,1 0-1,0 1 0,27 1 0,-11 2-66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4:49.171"/>
    </inkml:context>
    <inkml:brush xml:id="br0">
      <inkml:brushProperty name="width" value="0.05" units="cm"/>
      <inkml:brushProperty name="height" value="0.05" units="cm"/>
    </inkml:brush>
  </inkml:definitions>
  <inkml:trace contextRef="#ctx0" brushRef="#br0">768 51 9402,'-2'-3'140,"1"0"-1,-1 0 1,0 0 0,0 0-1,0 0 1,-1 0 0,1 0-1,-1 1 1,1-1 0,-1 1-1,0-1 1,0 1 0,0 0-1,0 1 1,0-1 0,-1 0-1,1 1 1,0 0 0,-1-1 0,1 2-1,-1-1 1,1 0 0,-1 1-1,-5-1 1,-5 1 61,1 0 0,-1 0-1,1 2 1,-1 0 0,-15 4 0,-11 6-69,1 1 1,0 2-1,1 2 1,1 1-1,1 2 1,1 2-1,1 1 1,-61 54-1,75-59-89,1 2 1,1 1-1,0 0 0,2 1 0,1 1 1,0 0-1,2 1 0,1 1 0,1 0 1,-8 26-1,13-31-41,0-1 1,2 1-1,0-1 1,2 1-1,0 1 1,1-1-1,1 0 1,0 0 0,2 0-1,1 0 1,0 0-1,1 0 1,1-1-1,10 23 1,-13-36 5,0-1-1,1 1 1,0-1 0,0 0 0,0 0 0,1 0 0,0 0 0,0 0-1,0-1 1,0 0 0,1 0 0,0 0 0,-1 0 0,1-1 0,1 0-1,-1 0 1,0 0 0,1 0 0,0-1 0,-1 0 0,1 0 0,0-1-1,0 0 1,0 0 0,0 0 0,0-1 0,10 0 0,9-1 61,-1-2 1,1 0-1,-1-2 1,1 0-1,-1-2 1,-1-1-1,1 0 1,38-22-1,-4-2 93,-2-3 0,55-45 0,-57 39-67,67-66 0,-106 91-114,0 0 0,0-2-1,-2 1 1,0-1 0,-1-1 0,-1 0-1,-1-1 1,9-25 0,-17 39-13,0 0 0,0 0 1,-1 0-1,1 0 0,-1-1 0,-1 1 0,1 0 0,-1-1 1,-1 1-1,1 0 0,-1 0 0,0-1 0,0 1 0,-1 0 1,0 0-1,0 0 0,-5-10 0,3 10-22,0 1 0,0-1 0,-1 0-1,0 1 1,0 0 0,0 0 0,-1 1 0,1-1-1,-1 1 1,0 1 0,-1-1 0,1 1 0,-1 0 0,-13-4-1,-2-1-66,7 1 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4:51.393"/>
    </inkml:context>
    <inkml:brush xml:id="br0">
      <inkml:brushProperty name="width" value="0.05" units="cm"/>
      <inkml:brushProperty name="height" value="0.05" units="cm"/>
    </inkml:brush>
  </inkml:definitions>
  <inkml:trace contextRef="#ctx0" brushRef="#br0">36 189 12035,'-8'0'557,"5"0"-435,1 0 0,-1 0 0,0 1 1,1-1-1,-1 1 0,1-1 0,-1 1 0,-3 1 0,26-4 1158,78-34-764,209-67 76,-252 88-571,0 3-1,1 2 1,94-5 0,-137 14-17,0 1-1,1 0 1,-1 2-1,0-1 1,0 1 0,0 1-1,0 0 1,0 1-1,-1 1 1,1 0 0,-1 0-1,0 1 1,-1 1-1,1 0 1,17 14-1,-24-16-2,12 10 6,33 21 0,-44-32-4,1 0-1,0-1 1,0 0 0,0 0-1,0-1 1,1 0 0,-1 0-1,0-1 1,9 1 0,4-2 11,0 0 1,0-2-1,-1-1 0,1 0 1,-1-1-1,26-9 1,-6 2 5,19-5 19,127-30 95,-155 41-106,1 0 1,0 2 0,0 2 0,34 2-1,-53 0-20,0 1 0,0 0 0,0 1 0,0 1 0,-1-1 0,1 2 0,-1 0 0,0 0 0,-1 1 0,1 0-1,-1 1 1,0 0 0,-1 1 0,1 0 0,-2 0 0,1 1 0,14 19 0,-12-13-46,1 0 0,1-2 0,0 1 0,1-2 0,0 0 0,1 0 0,1-1 0,-1-1 1,2-1-1,-1 0 0,1-1 0,1-1 0,-1-1 0,1 0 0,0-1 0,1-1 0,29 2 0,-14-4-34,0-2 1,0-1-1,60-11 0,16-11-124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6:00.640"/>
    </inkml:context>
    <inkml:brush xml:id="br0">
      <inkml:brushProperty name="width" value="0.05" units="cm"/>
      <inkml:brushProperty name="height" value="0.05" units="cm"/>
    </inkml:brush>
  </inkml:definitions>
  <inkml:trace contextRef="#ctx0" brushRef="#br0">0 256 11258,'1'0'68,"0"1"0,0-1 0,0 1 0,0-1-1,0 0 1,1 1 0,-1-1 0,0 0 0,0 0-1,0 0 1,0 0 0,0 0 0,0 0 0,2 0-1,0 0 37,128-7 1051,173-29 0,-140 13-935,55-4-81,383-54 58,-407 52-128,2 8 0,332 7 1,-276 28-41,132 4-20,-359-17-22,0-2 0,0-1 0,0-2 0,-1 0 0,40-12 0,-63 16 4,-1-1 1,0 1 0,0 0-1,0-1 1,0 1 0,0-1 0,1 1-1,-1-1 1,0 0 0,-1 0-1,1 1 1,0-1 0,0 0 0,1-1-1,-4-3-134,-10 2 87,-6 0 6,-2-2-18</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6:24.109"/>
    </inkml:context>
    <inkml:brush xml:id="br0">
      <inkml:brushProperty name="width" value="0.05" units="cm"/>
      <inkml:brushProperty name="height" value="0.05" units="cm"/>
    </inkml:brush>
  </inkml:definitions>
  <inkml:trace contextRef="#ctx0" brushRef="#br0">7 68 9978,'-6'-13'2378,"18"15"-1458,-2 0-1169,58 10 268,1-2 1,1-4-1,-1-3 1,120-9-1,239-40-9,-383 40-35,-11 2 13,35-9 0,-21-1 10</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6:27.586"/>
    </inkml:context>
    <inkml:brush xml:id="br0">
      <inkml:brushProperty name="width" value="0.05" units="cm"/>
      <inkml:brushProperty name="height" value="0.05" units="cm"/>
    </inkml:brush>
  </inkml:definitions>
  <inkml:trace contextRef="#ctx0" brushRef="#br0">886 109 13163,'-3'-6'93,"0"0"1,0 0-1,0 1 0,0-1 1,-1 1-1,0 0 0,0 0 1,-1 1-1,1-1 0,-1 1 1,-11-8-1,8 7-45,-1 0 1,0 1-1,0-1 1,-1 2-1,1 0 0,-1 0 1,-11-2-1,3 2-32,0 1-1,0 1 1,0 1 0,0 0-1,0 2 1,1 0 0,-1 1-1,-25 7 1,14 0 5,1 1-1,-1 2 1,2 1 0,0 0-1,1 3 1,0 0 0,2 1-1,0 2 1,-40 42 0,33-28 4,2 1 0,2 1 0,1 2 0,2 1 0,2 0 0,-18 46 0,29-59-20,1 1 0,2 0 0,0 0 0,2 0 0,1 1 0,2 0 0,0 1 0,3 47 0,1-63-15,0 0 0,2 0 0,0 0 0,0 0 1,1 0-1,0-1 0,1 0 0,1 0 0,7 11 1,-7-14-6,0-1 0,0 0 0,1 0 0,1 0 0,-1-1 0,1 0 0,0-1 0,1 0 0,-1 0 0,1-1 0,0 0 0,17 6 0,-15-7 7,1 0 1,0-2-1,1 1 1,-1-2-1,0 0 1,1 0 0,-1-1-1,0 0 1,1-1-1,-1-1 1,0 0-1,0-1 1,0 0 0,0-1-1,0 0 1,14-7-1,6-5 21,-1-1 0,-1-1-1,-1-2 1,42-36 0,-8-1 24,-3-2 1,97-124-1,76-155 31,-228 330-65,10-15 13,19-39 0,-31 55-11,-1 1 0,0 0 0,1 0 0,-2-1 0,1 0 0,-1 1 0,0-1 0,0 0 0,-1 1 0,0-1 0,-2-12 0,1 15-2,0 0 1,0 0 0,-1 0-1,0 1 1,0-1 0,0 1-1,0-1 1,-1 1 0,1-1 0,-1 1-1,0 0 1,0 0 0,0 1-1,0-1 1,0 1 0,-1-1-1,1 1 1,-1 0 0,0 0 0,1 1-1,-1-1 1,0 1 0,-6-2-1,-7-1 6,1 0 0,-1 1-1,0 1 1,-23 0 0,-18 4-105,0 1 0,-71 14 1,90-13 48,38-4 42,0 0 0,0 0 0,0 0 0,0 0 0,0 0 0,0-1 0,1 1 0,-1 0 0,0-1 0,0 1 0,0-1 0,0 1 0,0-1 0,1 1 0,-2-2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6:26.079"/>
    </inkml:context>
    <inkml:brush xml:id="br0">
      <inkml:brushProperty name="width" value="0.05" units="cm"/>
      <inkml:brushProperty name="height" value="0.05" units="cm"/>
    </inkml:brush>
  </inkml:definitions>
  <inkml:trace contextRef="#ctx0" brushRef="#br0">48 88 10706,'-2'-18'752,"-3"-1"-912,-8 0 152,0 2 232,-1 3-248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6:28.801"/>
    </inkml:context>
    <inkml:brush xml:id="br0">
      <inkml:brushProperty name="width" value="0.05" units="cm"/>
      <inkml:brushProperty name="height" value="0.05" units="cm"/>
    </inkml:brush>
  </inkml:definitions>
  <inkml:trace contextRef="#ctx0" brushRef="#br0">334 13 13291,'-4'-2'37,"0"0"0,0 1 0,0-1 0,0 1 0,0 0 0,-1 0-1,1 0 1,0 0 0,0 1 0,-1 0 0,1 0 0,0 0 0,0 0 0,-1 1 0,1-1 0,0 1 0,0 0 0,-1 1 0,1-1 0,0 1 0,-5 2 0,2 1-7,0 0-1,1 0 1,-1 0 0,1 1 0,1 0 0,-1 0 0,1 1 0,0-1 0,0 1 0,-5 12-1,-12 24-89,2 2 0,2 1 0,-21 80 0,-14 150-258,46-222 100,-1 98 0,8-130 180,2-1 1,0 0-1,1 1 0,1-1 0,2 0 0,0-1 0,13 31 0,-16-44 44,1 0-1,-1-1 1,2 1 0,-1-1 0,1 0 0,0 0 0,0-1 0,0 0-1,1 1 1,0-2 0,0 1 0,0-1 0,11 6 0,-9-6 13,1-1 0,0 0 0,0 0 0,0-1 0,0 0 0,0-1 0,0 0 0,0 0 0,1-1 0,16-2 0,-3-1 17,0-2 1,0-1 0,0 0 0,-1-2-1,0-1 1,0 0 0,-1-2 0,0 0-1,-1-1 1,28-23 0,-7 2 34,-2-2 1,-2-2 0,55-68-1,-63 68 2,-2-1-1,29-55 0,-44 70-21,-1 0 0,-2 0 1,0-1-1,-1-1 0,8-47 0,-15 65-40,0-1 0,-1 1 0,0-1-1,0 0 1,-1 1 0,0-1 0,0 0-1,0 1 1,-1-1 0,0 1 0,-5-11-1,4 13-17,0 0 0,-1 0 0,1 0-1,-1 0 1,0 0 0,0 1-1,0-1 1,-1 1 0,0 0-1,0 1 1,0-1 0,0 1-1,0 0 1,-1 0 0,-7-2-1,-9-3-41,-1 1-1,-1 2 0,1 0 1,-1 1-1,-42 0 0,-128 10-140,69 7 29</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08.927"/>
    </inkml:context>
    <inkml:brush xml:id="br0">
      <inkml:brushProperty name="width" value="0.05" units="cm"/>
      <inkml:brushProperty name="height" value="0.05" units="cm"/>
    </inkml:brush>
  </inkml:definitions>
  <inkml:trace contextRef="#ctx0" brushRef="#br0">532 0 12179,'-25'19'577,"1"1"0,1 1 0,-40 47 0,-49 83 469,61-78-890,-17 17 21,-80 120-49,145-205-130,0-1-1,1 1 0,-1 0 1,-2 10-1,5-14 5,0-1-1,0 1 0,-1 0 1,1 0-1,0-1 0,0 1 1,0 0-1,0 0 0,0 0 0,0 0 1,0-1-1,0 1 0,0 0 1,1 0-1,-1 0 0,0-1 1,0 1-1,1 0 0,-1 0 1,1-1-1,-1 1 0,0 0 1,1-1-1,-1 1 0,1 0 1,0-1-1,-1 1 0,1-1 1,-1 1-1,1-1 0,0 1 1,-1-1-1,1 1 0,0-1 0,0 0 1,-1 1-1,1-1 0,0 0 1,0 0-1,1 1 0,8 0 57,0 0 0,0 0 0,0-1 0,0 0-1,19-3 1,55-14 306,-51 9-217,134-31 525,-46 9-1361,141-16-1,-187 37 299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07.703"/>
    </inkml:context>
    <inkml:brush xml:id="br0">
      <inkml:brushProperty name="width" value="0.05" units="cm"/>
      <inkml:brushProperty name="height" value="0.05" units="cm"/>
    </inkml:brush>
  </inkml:definitions>
  <inkml:trace contextRef="#ctx0" brushRef="#br0">48 187 12011,'-2'1'101,"1"-1"1,0 1 0,0-1 0,0 1 0,0 0-1,0-1 1,0 1 0,0 0 0,0 0 0,1 0 0,-1 0-1,0 0 1,0 0 0,1 0 0,-1 0 0,0 0 0,1 0-1,-1 0 1,1 2 0,-5 10 205,0 0 0,1 0 0,1 0 0,0 1 0,-1 19-1,-1 73-209,5-95 11,0 6-43,-1 7 89,0-1-1,2 0 0,1 0 1,1 0-1,9 37 0,-12-58-120,1-1 1,-1 0-1,0 1 0,1-1 0,-1 0 0,1 0 0,-1 0 1,1 0-1,0 1 0,0-1 0,-1 0 0,1 0 0,0 0 0,0 0 1,0-1-1,0 1 0,0 0 0,0 0 0,0 0 0,0-1 1,0 1-1,1-1 0,-1 1 0,0-1 0,0 1 0,0-1 0,1 0 1,-1 1-1,0-1 0,2 0 0,1-1 62,0 0-1,0 0 1,-1 0 0,1-1-1,0 1 1,-1-1-1,0 0 1,1 0 0,-1 0-1,5-4 1,26-21 823,55-60 1,26-43 543,-105 118-1330,221-289 1762,-192 239-1647,-39 62-289,-3 16-831,0 0 0,2 1 0,0 0 0,2 21 0,6-19 173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08.725"/>
    </inkml:context>
    <inkml:brush xml:id="br0">
      <inkml:brushProperty name="width" value="0.05" units="cm"/>
      <inkml:brushProperty name="height" value="0.05" units="cm"/>
    </inkml:brush>
  </inkml:definitions>
  <inkml:trace contextRef="#ctx0" brushRef="#br0">129 221 14699,'-6'7'1698,"7"-20"-562,12-34 225,-9 34-875,30-141 2280,-46 168-2985,1 1 0,0 0 0,-11 23 0,19-30 191,0 0-1,0 0 1,-2 11 0,5-17 24,0-1 0,-1 0 0,1 0 0,0 1 0,0-1 1,0 0-1,0 1 0,1-1 0,-1 0 0,0 0 0,0 1 0,1-1 1,-1 0-1,1 2 0,0-3 2,0 1 0,-1-1-1,1 1 1,-1-1 0,1 0 0,-1 1 0,1-1-1,0 0 1,-1 1 0,1-1 0,0 0 0,-1 0 0,1 1-1,0-1 1,0 0 0,-1 0 0,1 0 0,0 0-1,-1 0 1,1 0 0,0 0 0,0 0 0,-1 0 0,1-1-1,0 1 1,-1 0 0,2-1 0,2 0 13,-1-1 0,0 1 0,0-1 0,0 0 0,0 0 0,0 0 0,0 0 0,0 0 0,-1-1 0,1 1 0,-1-1 0,0 1 0,0-1 0,0 0 0,0 0 0,0 0 0,0 0 0,0-4 1,1 1 23,-1 1 0,0-1 0,-1 0 1,1 0-1,-1 0 0,-1 0 1,1 0-1,-1 0 0,0-12 1,0 17-34,0 1 0,0-1 0,0 0 0,0 0 0,0 1 0,0-1 0,0 0 0,0 0 0,-1 0 0,1 1 0,0-1 0,0 0 0,-1 1 0,1-1 0,0 0 0,-1 1 0,1-1 0,0 0 0,-1 1 0,1-1 0,-1 0 0,0 1 0,1-1 0,-1 1 0,1-1 0,-1 1 0,0 0 0,1-1 1,-1 1-1,0-1 0,1 1 0,-1 0 0,0 0 0,0-1 0,1 1 0,-1 0 0,0 0 0,0 0 0,1 0 0,-1 0 0,0 0 0,0 0 0,1 0 0,-1 0 0,0 0 0,0 1 0,1-1 0,-1 0 0,0 0 0,0 1 0,1-1 0,-1 1 0,0-1 0,1 0 0,-1 1 0,1-1 0,-1 1 0,0-1 0,0 2 1,-3 1 0,0 1 1,0-1 0,1 1 0,-1 0 0,1 0 0,0 0 0,-5 8 0,2-1-30,2-2 197,12-19 8,12-24-303,-21 34 121,1-1 0,0 1 0,-1-1 0,1 1 0,-1 0 0,1-1 0,0 1 0,-1 0 0,1-1 0,-1 1 1,1 0-1,-1 0 0,1 0 0,-1-1 0,1 1 0,-1 0 0,1 0 0,-1 0 0,1 0 0,-1 0 0,1 0 0,-1 0 0,1 0 0,-1 0 0,1 0 0,-1 0 0,0 0 0,-4 3-3,-1 0 0,1 1 0,0 0 0,0 0 0,0 0 0,0 0 0,1 1 0,0 0 0,-4 5 0,-31 51 10,36-56-1,-5 9 13,4-9-16,1 0 1,0 0-1,0 0 1,1 0-1,-1 1 1,1-1-1,0 1 1,-1 6-1,3-11-1,0-1 1,0 1-1,0 0 0,0 0 1,1-1-1,-1 1 0,0 0 1,0-1-1,0 1 0,1 0 1,-1-1-1,0 1 0,1-1 0,-1 1 1,1 0-1,-1-1 0,1 1 1,-1-1-1,1 1 0,-1-1 1,1 0-1,-1 1 0,1-1 1,0 1-1,-1-1 0,1 0 1,0 1-1,-1-1 0,1 0 1,0 0-1,-1 0 0,1 0 1,0 1-1,-1-1 0,1 0 1,1-1-1,30-1-27,14-8 8,51-9 28,-84 18-1,1 0 0,0 0 0,-1 1 0,1 1 0,16 2 0,-27-1-3,1-1-1,0 1 1,-1-1-1,1 1 1,-1 0-1,1 0 1,-1 1-1,0-1 1,0 1-1,0 0 1,0-1-1,0 1 1,-1 1-1,1-1 1,-1 0-1,0 0 1,0 1-1,0 0 1,-1-1-1,1 1 1,-1 0 0,0 0-1,0-1 1,0 1-1,0 0 1,0 7-1,5-23 574,3-105 633,-4 41-1349,-5 76 73,0-1 0,0 1-1,0 0 1,0-1 0,1 1-1,-1 0 1,0 0 0,0-1-1,1 1 1,-1 0 0,0 0-1,0-1 1,1 1 0,-1 0 0,0 0-1,1 0 1,-1 0 0,0-1-1,1 1 1,-1 0 0,0 0-1,1 0 1,-1 0 0,0 0-1,1 0 1,-1 0 0,0 0-1,1 0 1,-1 0 0,0 0-1,1 0 1,-1 0 0,0 0-1,1 0 1,-1 0 0,1 1-1,19 4-596,-7-2 204,10-2-271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09.426"/>
    </inkml:context>
    <inkml:brush xml:id="br0">
      <inkml:brushProperty name="width" value="0.05" units="cm"/>
      <inkml:brushProperty name="height" value="0.05" units="cm"/>
    </inkml:brush>
  </inkml:definitions>
  <inkml:trace contextRef="#ctx0" brushRef="#br0">116 168 15851,'1'0'54,"-1"-1"0,0 1-1,0-1 1,0 1 0,0-1-1,-1 1 1,1-1 0,0 1-1,0-1 1,0 1 0,0-1-1,0 1 1,-1-1 0,1 1-1,0 0 1,0-1 0,-1 1-1,1-1 1,0 1 0,-1 0-1,1-1 1,0 1 0,-1 0-1,1-1 1,-1 1 0,1 0-1,0-1 1,-1 1 0,1 0-1,-1 0 1,0-1 0,-17 4 829,12-2-752,1 2 1,0-1-1,1 0 0,-1 1 0,-5 4 0,10-7-121,-8 7 32,0-1 1,1 1 0,0 0 0,-10 15-1,16-21-44,1 0-1,-1 0 0,0 0 1,1 0-1,-1 0 0,0 1 0,1-1 1,-1 0-1,1 0 0,0 1 0,-1-1 1,1 0-1,0 1 0,0-1 0,0 0 1,0 0-1,0 1 0,0-1 0,0 0 1,0 1-1,1-1 0,-1 0 0,0 1 1,1-1-1,-1 0 0,1 0 0,0 1 1,-1-1-1,1 0 0,0 0 0,0 0 1,-1 0-1,1 0 0,0 0 0,0 0 1,0 0-1,0-1 0,0 1 0,1 0 1,-1 0-1,0-1 0,0 1 0,0-1 1,1 1-1,0 0 0,18 6-104,31 8 0,18 6-171,-63-19 231,1 1-1,-1 0 1,0 1-1,0-1 0,0 1 1,0 0-1,8 9 1,-12-12 42,-1 1-1,1 0 1,0 0 0,-1-1-1,0 1 1,1 0-1,-1 0 1,0 0 0,0 1-1,0-1 1,-1 0 0,1 0-1,0 0 1,-1 1 0,1-1-1,-1 0 1,0 1 0,0-1-1,0 0 1,0 1 0,-1 3-1,0-2 24,0 0 1,-1-1-1,1 1 0,-1-1 0,0 1 0,0-1 1,-1 1-1,1-1 0,-1 0 0,1 0 1,-7 4-1,-2 2 93,0 0 1,-1-1-1,0-1 1,-1 0-1,0-1 1,-14 6-1,19-9-88,0-1-1,0 0 1,0 0-1,0-1 1,0 0-1,-11 0 1,19 0-35,0-1 1,-1 0-1,1 0 0,0 0 1,0 0-1,-1 0 0,1 0 1,0 0-1,0 0 0,0 0 1,-1 0-1,1 0 0,0 0 1,0 0-1,0 0 0,-1 0 1,1 0-1,0 0 0,0 0 1,-1 0-1,1-1 0,0 1 1,0 0-1,0 0 0,0 0 1,-1 0-1,1 0 0,0 0 1,0-1-1,0 1 0,0 0 1,-1 0-1,1 0 0,0-1 1,0 1-1,0 0 0,0 0 1,0 0-1,0-1 0,0 1 1,0 0-1,0 0 0,0 0 1,0-1-1,0 1 0,0 0 1,8-11-463,18-9-237,-25 19 675,70-51-1820,86-81 0,-21-4 2162,-136 137-283,0 0 0,0 0-1,0 0 1,0 0-1,0 1 1,0-1 0,0 0-1,0 0 1,0 0 0,0 0-1,0 1 1,0-1-1,0 0 1,0 0 0,0 0-1,0 0 1,0 1 0,0-1-1,0 0 1,0 0-1,0 0 1,0 0 0,1 0-1,-1 1 1,0-1-1,0 0 1,0 0 0,0 0-1,0 0 1,0 0 0,1 0-1,-1 0 1,0 0-1,0 0 1,0 1 0,0-1-1,1 0 1,-1 0 0,0 0-1,0 0 1,0 0-1,0 0 1,1 0 0,-1 0-1,0 0 1,0 0-1,0 0 1,0 0 0,1 0-1,-1 0 1,0 0 0,0-1-1,0 1 1,0 0-1,0 0 1,1 0 0,-1 0-1,0 0 1,0 0 0,0 0-1,-2 15 496,0-8-333,-25 88 1560,24-80-1588,0-1 0,2 1 1,-1 0-1,2 25 1,0-38-166,0 0-1,1 1 1,-1-1 0,0 1 0,1-1 0,0 0 0,0 1-1,-1-1 1,1 0 0,1 0 0,-1 0 0,0 0 0,0 1 0,1-2-1,-1 1 1,1 0 0,2 2 0,-3-3-17,0-1 0,1 1 0,-1-1 0,0 1 1,0-1-1,0 0 0,1 1 0,-1-1 0,0 0 0,1 0 0,-1 0 1,0 0-1,1 0 0,-1 0 0,0 0 0,0-1 0,1 1 0,-1 0 0,0-1 1,0 1-1,1-1 0,-1 1 0,0-1 0,0 0 0,0 1 0,0-1 1,0 0-1,0 0 0,0 0 0,0 0 0,0 0 0,0 0 0,0-1 1,8-8-162,-1 0 1,-1-1 0,0 0 0,0-1 0,-1 1 0,0-1 0,-1 0 0,5-20-1,1-9-347,7-55-1,-13 71 426,4-41 73,-8 59 152,-1 0 1,0 0-1,0 0 0,-1 0 1,1 0-1,-5-13 0,5 20-82,0 0-1,0 0 1,0 0-1,0 0 0,0 0 1,0 1-1,0-1 1,-1 0-1,1 0 0,0 0 1,0 0-1,0 0 1,0 0-1,0 0 0,0 0 1,0 0-1,-1 0 0,1 0 1,0 0-1,0 0 1,0 0-1,0 0 0,0 0 1,0 0-1,0 0 1,0 0-1,-1 0 0,1 0 1,0 0-1,0 0 1,0-1-1,0 1 0,0 0 1,0 0-1,0 0 1,0 0-1,0 0 0,-1 0 1,1 1-49,1-1 0,-1 1 0,0 0 0,0-1 0,0 1 0,0 0 0,1-1 0,-1 1 1,0 0-1,1-1 0,-1 1 0,0-1 0,1 1 0,-1-1 0,1 1 0,-1-1 0,1 1 0,-1-1 1,1 1-1,-1-1 0,1 1 0,1-1 0,26 6-250,-9-4 63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0.374"/>
    </inkml:context>
    <inkml:brush xml:id="br0">
      <inkml:brushProperty name="width" value="0.05" units="cm"/>
      <inkml:brushProperty name="height" value="0.05" units="cm"/>
    </inkml:brush>
  </inkml:definitions>
  <inkml:trace contextRef="#ctx0" brushRef="#br0">39 212 9066,'-9'21'363,"2"0"0,0 1 0,-5 34 0,10-49-290,2-1-1,-1 0 0,1 1 0,-1-1 0,2 1 0,-1-1 0,1 0 1,0 1-1,0-1 0,1 0 0,0 0 0,0 0 0,0 0 1,1 0-1,0 0 0,0 0 0,5 6 0,-6-10 4,-1-1-1,1 1 0,-1-1 1,1 1-1,0-1 0,-1 0 1,1 0-1,0 0 1,0 0-1,0 0 0,0 0 1,0 0-1,0-1 0,0 1 1,0-1-1,0 1 1,4-1-1,-2 0 35,0 0 0,0-1 0,0 1 1,0-1-1,0 0 0,0 0 0,0-1 0,6-2 1,3-3 44,0 0 1,0-1 0,-1-1 0,12-10 0,-1-1-65,-1-2 0,0-1 0,-1 0 0,-2-2 0,-1 0 0,0-1 0,-2 0 0,-1-2 0,16-42 0,-16 19 38,-15 47-111,1 1-1,-1-1 1,0 1-1,0-1 1,0 0-1,0 1 1,0-1-1,-1 1 1,0-1-1,0 1 1,0-1-1,-2-5 0,2 8-3,0 0 0,1 0 0,-1 0 0,0 0 0,1 0 0,-1 0 0,0 0 0,0 0 0,0 0 0,0 1 0,0-1 0,0 0 0,0 0 0,0 1 0,0-1 0,0 1 0,0-1 0,0 1 0,-1 0 0,1-1 0,0 1 0,0 0 0,-2 0 0,1 0 21,-1 0-1,0 0 1,1 1-1,-1-1 1,1 1-1,-1 0 1,1 0-1,0 0 0,-1 0 1,-3 2-1,-1 2 68,1 0-1,-1 0 1,1 0 0,0 1-1,1 0 1,-7 8-1,6-5 28,0-1 0,0 2-1,1-1 1,1 1 0,-7 17-1,10-25-107,1 1-1,-1 0 0,0-1 0,1 1 0,-1 0 1,1-1-1,0 1 0,0 0 0,0-1 0,0 1 1,0 0-1,1-1 0,-1 1 0,1 0 0,0-1 0,-1 1 1,1 0-1,0-1 0,1 0 0,-1 1 0,0-1 1,1 0-1,0 1 0,-1-1 0,1 0 0,0 0 1,3 2-1,2 0-8,0 0 1,0 0-1,0-1 1,1 0 0,-1-1-1,1 1 1,0-2-1,0 1 1,0-1-1,0 0 1,0 0-1,10-2 1,12 0-41,55-10-1,-68 8 6,-8 1-13,0 0 0,1 1 0,-1 0 1,0 1-1,11 0 0,-19 0 26,0 0 0,-1 1 0,1-1 0,0 0 1,0 1-1,-1-1 0,1 0 0,0 1 0,-1-1 0,1 1 1,0-1-1,-1 1 0,1 0 0,-1-1 0,1 1 1,-1 0-1,1-1 0,-1 1 0,1 0 0,-1-1 0,0 1 1,1 1-1,5 22-92,-1-3 51,-2-18 46,-1 0-1,1 0 1,-1 0 0,1 0 0,0 0-1,0 0 1,0-1 0,0 0-1,1 1 1,-1-1 0,1 0 0,-1-1-1,1 1 1,0-1 0,0 1-1,0-1 1,-1 0 0,1-1 0,0 1-1,0-1 1,5 1 0,9-1-88,0 0 1,-1-1 0,25-5 0,10-5-247,-39 7 166,0 1 0,0 0 0,0 1-1,1 1 1,18-1 0,-29 3 142,-1-1 1,0 1-1,1 0 0,-1-1 1,0 1-1,0 0 0,1 1 1,-1-1-1,0 0 0,0 0 1,0 1-1,0 0 0,-1-1 1,1 1-1,0 0 0,-1 0 1,1-1-1,-1 1 0,0 0 1,1 1-1,-1-1 0,0 0 1,0 0-1,-1 0 0,1 1 1,0-1-1,-1 0 0,1 1 1,-1 3-1,3 10 38,-2 0-1,0 1 1,-2 22 0,0-17 92,4 28 374,2 0 0,17 80 0,-19-119-433,-1 0 0,-1 0 0,0 1 0,-1 11 0,0-21-33,0 0 0,0 0-1,0 0 1,-1 0 0,1 0 0,0 0 0,-1 1 0,0-1 0,1-1 0,-1 1-1,0 0 1,0 0 0,0 0 0,0 0 0,0-1 0,-1 1 0,1 0-1,0-1 1,-1 1 0,1-1 0,-1 0 0,0 1 0,1-1 0,-1 0-1,0 0 1,0 0 0,0 0 0,0 0 0,-2 0 0,2 0 5,1-1 1,0 0 0,-1 0 0,1 0-1,0 0 1,-1 0 0,1 0 0,0 0-1,-1-1 1,1 1 0,0 0-1,-1-1 1,1 1 0,0-1 0,0 1-1,-1-1 1,1 0 0,0 1-1,0-1 1,-1-1 0,-1-1 7,1 1 0,-1-1 1,1 0-1,0 0 0,0 0 0,0 0 0,-2-5 1,-1-4 22,1 0 1,1 1 0,-4-19 0,5 17 5,0 0 1,0 0-1,2-1 0,-1 1 1,2 0-1,0-1 0,4-19 1,-4 27-8,1 0 0,0-1 0,1 1 0,-1 0 0,1 0 1,0 0-1,1 1 0,-1-1 0,1 1 0,0 0 0,0 0 1,1 0-1,0 0 0,-1 1 0,2 0 0,-1 0 0,7-4 0,15-5 123,0 1 0,0 1 0,37-9 0,-42 15-144,0-2 0,-1 0 0,1-2-1,-2 0 1,1-1 0,33-24 0,-51 32-22,-1 0 0,1 0 0,-1-1 0,0 0 0,0 1 0,0-1 0,0 0 0,0 0 0,-1 0 0,0 0 0,1 0 0,0-5 0,-1 6 1,-1 1 0,0 0-1,0 0 1,0-1 0,0 1 0,0 0-1,0 0 1,0-1 0,0 1 0,0 0 0,-1 0-1,1-1 1,0 1 0,-1 0 0,1 0-1,-1 0 1,1-1 0,-1 1 0,0 0-1,0 0 1,1 0 0,-1 0 0,0 0 0,0 0-1,0 1 1,0-1 0,0 0 0,0 0-1,0 1 1,0-1 0,0 0 0,-1 1 0,1-1-1,0 1 1,0 0 0,-2-1 0,-3 0 108,0 0 1,-1 0 0,1 1 0,0 0-1,-1 0 1,1 1 0,0-1 0,-8 3-1,5-1 111,1-1 1,-1 0-1,-13-1 0,9-2 101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1.971"/>
    </inkml:context>
    <inkml:brush xml:id="br0">
      <inkml:brushProperty name="width" value="0.05" units="cm"/>
      <inkml:brushProperty name="height" value="0.05" units="cm"/>
    </inkml:brush>
  </inkml:definitions>
  <inkml:trace contextRef="#ctx0" brushRef="#br0">160 262 15875,'-5'-1'120,"1"1"-1,-1 0 0,1-1 0,-1 2 1,1-1-1,0 0 0,-1 1 0,1 0 1,-1 0-1,1 0 0,0 1 0,0-1 1,0 1-1,0 0 0,0 0 0,0 1 1,0-1-1,-4 5 0,-2 0-18,1 1 0,1 0-1,0 0 1,0 1 0,-13 19-1,20-27-90,0 1-1,0 0 1,-1 0-1,2 0 1,-1 0-1,0 0 0,0 0 1,1 0-1,-1 1 1,1-1-1,-1 0 1,1 0-1,0 3 1,0-4-7,0 0 0,1 0 0,-1-1 0,1 1 0,-1 0 0,0 0 1,1 0-1,-1-1 0,1 1 0,0 0 0,-1-1 0,1 1 1,-1-1-1,1 1 0,0 0 0,0-1 0,-1 0 0,1 1 1,0-1-1,0 1 0,0-1 0,-1 0 0,1 0 0,0 1 0,0-1 1,0 0-1,0 0 0,0 0 0,0 0 0,-1 0 0,1 0 1,0 0-1,0 0 0,1-1 0,19-1 29,-1 0-1,32-9 0,-38 7-25,-1 0-1,1 2 0,-1-1 0,1 2 1,0 0-1,0 0 0,0 2 0,14 1 0,-25-1-6,0-1-1,0 1 0,0 0 0,0 1 0,0-1 1,0 0-1,-1 1 0,1-1 0,0 1 0,-1 0 1,0 0-1,1 0 0,-1 0 0,0 0 0,0 1 0,3 4 1,-2-2-3,-1-1 1,0 1 0,0 0 0,0 0-1,0 0 1,-1 0 0,0 0-1,0 1 1,0 5 0,-1 5-3,-1 0 0,0 0 0,-1-1 0,0 1-1,-9 26 1,1-10 65,-2 1 0,-1-2 0,-24 42 0,27-56 45,0-1 0,-2 0 0,0 0 0,-1-1 0,0-1 0,-1 0 1,-22 16-1,34-28-63,-1 0 0,1 0 0,-1-1 0,0 1 0,0-1 0,0 0 0,0 1 0,0-1 0,0-1 0,0 1 0,-6 1 0,8-3-29,0 1 0,0 0 0,0 0-1,0 0 1,0-1 0,0 1 0,0-1 0,0 1 0,0-1 0,0 1-1,0-1 1,0 1 0,0-1 0,0 0 0,1 0 0,-1 1-1,0-1 1,0 0 0,1 0 0,-1 0 0,0 0 0,1 0 0,-1 0-1,1 0 1,0 0 0,-1 0 0,1 0 0,0 0 0,-1 0-1,1 0 1,0 0 0,0 0 0,0 0 0,0 0 0,0-2-1,0-6-5,0 1-1,1-1 0,0 0 0,1 0 0,0 1 0,0-1 0,1 1 0,0 0 1,0 0-1,1 0 0,5-10 0,-2 6-20,1 0 0,0 1 0,1 0 0,0 0 1,0 1-1,17-14 0,3 4-88,1 1-1,0 2 1,45-19 0,-43 22-67,-1-1 0,0-2 0,43-32 1,-63 41 151,-1-1 0,0 0 0,-1-1 0,0 0 0,-1-1 0,0 0 1,0 0-1,-1-1 0,-1 0 0,8-18 0,-10 20 73,-1-1-1,0-1 0,-1 1 1,0 0-1,-1-1 1,0 1-1,-1 0 0,0-1 1,-1 1-1,0-1 1,-1 1-1,-5-19 0,-1 10 27,3 16-63,-1 13-25,3-2 2,1 0-1,-1 0 1,2 1-1,-1-1 1,1 1-1,1-1 1,-1 1-1,1-1 0,1 13 1,0-18-7,-1 0 0,1 1 0,-1-1-1,1 1 1,0-1 0,0 0 0,0 1 0,0-1 0,0 0 0,1 0 0,-1 0 0,1 0 0,-1 0 0,1 0-1,0 0 1,0-1 0,0 1 0,0-1 0,0 1 0,0-1 0,0 0 0,0 1 0,0-1 0,1 0-1,-1 0 1,0-1 0,1 1 0,-1-1 0,1 1 0,-1-1 0,1 0 0,2 0 0,-3 0 3,0 0 1,0 0 0,0 0 0,0 0-1,0 0 1,0 1 0,0-1 0,0 0 0,0 1-1,0 0 1,-1-1 0,1 1 0,0 0-1,0 0 1,0 0 0,-1 0 0,1 0-1,-1 0 1,1 1 0,-1-1 0,1 0 0,-1 1-1,0-1 1,1 1 0,-1 0 0,0-1-1,0 1 1,1 3 0,-2-4 0,1-1 0,-1 1 1,1 0-1,-1 0 0,0 0 0,1-1 1,0 1-1,-1 0 0,1 0 0,-1-1 0,1 1 1,0-1-1,0 1 0,-1 0 0,1-1 1,0 1-1,0-1 0,0 0 0,0 1 1,-1-1-1,1 0 0,0 1 0,0-1 1,0 0-1,0 0 0,0 0 0,0 0 1,1 0-1,0-1-2,0 1 0,0-1 1,0 0-1,0 0 0,-1 0 1,1 0-1,0 0 0,-1 0 0,1 0 1,-1-1-1,1 1 0,1-3 1,3-3 0,0-1 0,-1 0 0,0 1 0,6-16 0,-3 1 51,-2 0 1,4-23-1,10-30-18,-19 73-35,0 1 1,1 0 0,-1 0 0,1 0 0,-1 0 0,1 0 0,-1 1 0,1-1 0,0 0 0,-1 1 0,1-1 0,0 1 0,-1 0 0,1-1 0,2 1 0,16-6 42,-16 4 16,0-1 0,0 0-1,0 0 1,-1-1-1,1 1 1,-1-1-1,0 0 1,0 0 0,0 0-1,3-5 1,0-5 178,0 0 0,4-15 0,-12 76-318,0-22 80,1 0 0,1 0 0,1 0 0,9 48-1,-8-62 17,0 1 0,2 0-1,-1-1 1,1 0 0,1 0-1,0 0 1,1-1 0,0 1-1,0-1 1,1-1-1,0 1 1,13 11 0,-20-20-6,1-1 0,-1 1 0,1-1 0,-1 1 0,1 0 0,0-1 0,-1 0 0,1 1 0,0-1 0,-1 1 0,1-1 0,0 0 0,-1 1 0,1-1 0,0 0 0,0 0 0,0 0 0,0 0 0,0 0-9,-1 0-1,0 0 0,0-1 0,0 1 1,1 0-1,-1-1 0,0 1 0,0 0 1,0-1-1,0 1 0,0 0 0,1-1 1,-1 1-1,0 0 0,0-1 0,0 1 1,0 0-1,0-1 0,0 1 0,0 0 1,0-1-1,0 1 0,-1 0 0,1-1 1,0 0-1,-11-27-615,-12-7 231,-2 1 1,-2 1-1,-53-51 0,73 74 954,13 8-149,20 10-11,-20-6-381,13 4-126,0-1 0,1-1 0,-1-1 1,1-1-1,0-1 0,20-1 0,14-5-60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3.029"/>
    </inkml:context>
    <inkml:brush xml:id="br0">
      <inkml:brushProperty name="width" value="0.05" units="cm"/>
      <inkml:brushProperty name="height" value="0.05" units="cm"/>
    </inkml:brush>
  </inkml:definitions>
  <inkml:trace contextRef="#ctx0" brushRef="#br0">131 292 16556,'-2'-3'166,"0"0"0,0 0 0,0 0 1,-1 0-1,1 0 0,-1 1 1,0-1-1,0 1 0,0 0 1,0-1-1,0 2 0,-1-1 1,1 0-1,0 0 0,-1 1 1,1 0-1,-7-2 0,8 3-112,-1 0-1,1-1 1,-1 1-1,0 0 1,1 0-1,-1 1 0,1-1 1,-1 0-1,1 1 1,-1 0-1,1-1 1,0 1-1,-1 0 1,1 0-1,0 1 0,0-1 1,-1 0-1,1 1 1,0-1-1,0 1 1,0 0-1,1-1 1,-1 1-1,0 0 0,1 0 1,-1 0-1,0 3 1,0-3-55,1 0 1,0-1 0,0 1-1,0 0 1,0 0-1,1 0 1,-1 0-1,0 0 1,1 0 0,0 0-1,-1 0 1,1 0-1,0 0 1,0 0 0,0 0-1,0 0 1,0 0-1,1 0 1,-1 0-1,1 0 1,-1 0 0,1 0-1,0 0 1,0 0-1,1 3 1,0-3-10,0 0 1,0 0-1,0-1 1,0 1-1,0 0 1,0-1-1,0 1 1,0-1-1,1 0 1,-1 0-1,1 0 1,-1 0-1,1 0 1,-1 0-1,1-1 1,-1 0-1,1 1 0,-1-1 1,4 0-1,6-1 0,0 0-1,0 0 0,0-1 0,0-1 0,-1 0 1,0-1-1,1 0 0,-1-1 0,-1 0 1,1-1-1,-1 0 0,0 0 0,0-1 0,15-14 1,-5 2 44,-1 0 0,-1-1 1,-1 0-1,-1-2 0,20-34 0,-28 44-8,-1-1 0,0-1 0,-1 1 0,-1-1 0,0 0 0,4-20 0,-10 24 4,-5 16-27,-9 18-17,-28 78-44,38-87-57,0 0 0,1 1 0,1-1 0,1 1 0,-1 17-1,3-31 47,-1 1 1,1-1-1,0 0 0,0 1 0,0-1 0,1 1 0,-1-1 0,0 1 1,1-1-1,0 1 0,-1-1 0,1 0 0,0 0 0,0 1 0,1-1 1,-1 0-1,0 0 0,1 0 0,-1 0 0,1 0 0,0 0 0,-1-1 0,1 1 1,0-1-1,0 1 0,0-1 0,0 1 0,0-1 0,1 0 0,-1 0 1,0 0-1,5 1 0,3 0-349,0-1 0,0 0 0,0-1 0,0 1 0,-1-2 0,1 0 0,0 0 0,0 0 1,0-2-1,0 1 0,-1-1 0,11-5 0,-9 4 231,0-1 0,0-1 1,-1 0-1,0 0 0,0-1 0,-1 0 1,1-1-1,-2 0 0,16-18 1,-15 11 233,-9 15-20,0-1 0,0 1 0,0 0 0,0 0 0,0-1 0,0 1 0,0 0 0,0 0 0,0 0 0,0-1 0,0 1 0,0 0 0,0 0 0,0-1 0,0 1 0,0 0 0,0 0 0,0 0 0,0-1 0,0 1 0,-1 0 0,1 0 0,0-1 0,0 1 1,0 0-1,0 0 0,0 0 0,-1 0 0,1-1 0,0 1 0,0 0 0,0 0 0,-1 0 0,0 0 126,-1 0-1,0 0 1,1 0 0,-1 0 0,1 1 0,-1-1 0,1 0 0,-1 1-1,1-1 1,-1 1 0,1 0 0,-1-1 0,1 1 0,0 0 0,-1 0 0,0 1-1,-8 5 134,0 1 0,0 0 0,1 0-1,0 1 1,1 0 0,0 0-1,0 1 1,1 0 0,1 1 0,-1 0-1,-6 18 1,12-28-263,1 0 1,-1 0-1,1 0 0,-1 0 1,1 1-1,0-1 0,0 0 1,-1 0-1,1 1 0,0-1 1,0 0-1,0 1 0,1-1 1,-1 0-1,0 0 0,0 1 1,1-1-1,-1 0 0,1 0 0,-1 0 1,1 0-1,-1 1 0,1-1 1,0 0-1,-1 0 0,1 0 1,0 0-1,0 0 0,0-1 1,0 1-1,0 0 0,0 0 1,0 0-1,0-1 0,0 1 1,0-1-1,0 1 0,1-1 1,-1 1-1,0-1 0,0 0 0,1 1 1,-1-1-1,0 0 0,0 0 1,3 0-1,5 0 54,-1 1 0,1-2 0,0 1 0,-1-1 0,13-3 0,-7 0-9,1 0 0,-1-1-1,0-1 1,-1 0 0,17-11 0,-22 13-60,0-2-1,-1 1 1,1-1 0,-1 0-1,0-1 1,-1 1 0,0-1 0,0-1-1,8-11 1,-11 7-106,-10 12-37,5 2 116,0-1 0,0 0 0,0 1 0,1-1-1,-1 1 1,0-1 0,1 1 0,-1 0 0,-2 3 0,3-4 9,1 1-1,-1-1 1,0 1 0,1-1 0,-1 1 0,0-1-1,1 1 1,0-1 0,-1 1 0,1 0 0,0-1-1,0 1 1,0-1 0,0 1 0,0 0 0,0-1 0,0 1-1,1-1 1,-1 1 0,2 3 0,-1-4 0,0 0 0,0 0 1,0 1-1,0-1 1,0 0-1,1 0 0,-1 0 1,0 0-1,1-1 0,-1 1 1,1 0-1,-1-1 0,1 1 1,-1 0-1,1-1 0,3 1 1,5 0-72,0 0 1,0-1-1,0 0 0,0 0 1,13-3-1,9-3-254,-22 3 98,1 1-1,0 1 1,0 0 0,17 0 0,-27 1 203,0 0 1,0 0 0,0 0 0,0 0 0,0 1-1,0-1 1,0 0 0,0 1 0,0-1-1,0 0 1,0 1 0,0-1 0,-1 1 0,1 0-1,0-1 1,0 1 0,0 0 0,-1-1-1,1 1 1,0 0 0,-1 0 0,1 0 0,0 1-1,4 23-447,-6-23 482,1 0 0,0 0-1,0 0 1,1 0 0,-1-1 0,0 1-1,0 0 1,1 0 0,-1 0 0,1 0-1,0 0 1,0-1 0,-1 1 0,1 0-1,0-1 1,0 1 0,1 0-1,-1-1 1,0 1 0,3 1 0,0-1 28,-1 0-1,1-1 1,0 0 0,0 0 0,0 0 0,0 0 0,0-1 0,0 1 0,0-1 0,0 0 0,0 0-1,8-2 1,49-11 201,-42 8-420,-2-1 0,1-1-1,-1 0 1,0-1 0,0-1-1,-1 0 1,0-2 0,-1 0-1,25-22 1,-36 26-965,-10 17 599,5-9 531,1 1-1,0-1 1,0 1-1,-1-1 1,1 1 0,0-1-1,0 1 1,1-1-1,-1 1 1,0-1 0,0 1-1,1-1 1,-1 0-1,1 1 1,0-1-1,-1 1 1,1-1 0,0 0-1,-1 0 1,1 1-1,0-1 1,0 0 0,0 0-1,0 0 1,0 0-1,1 0 1,-1 0 0,0 0-1,0-1 1,1 1-1,-1 0 1,0-1-1,1 1 1,1 0 0,2 1-69,1-1 0,-1 0 1,1 0-1,0-1 0,0 1 0,-1-1 1,11-1-1,13-4-181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3.429"/>
    </inkml:context>
    <inkml:brush xml:id="br0">
      <inkml:brushProperty name="width" value="0.05" units="cm"/>
      <inkml:brushProperty name="height" value="0.05" units="cm"/>
    </inkml:brush>
  </inkml:definitions>
  <inkml:trace contextRef="#ctx0" brushRef="#br0">67 1 13115,'-42'25'1550,"40"-24"-1473,0 1 1,0-1 0,1 0 0,-1 1-1,0-1 1,1 1 0,-1-1 0,1 1-1,0 0 1,0 0 0,-1 0 0,1-1-1,0 1 1,1 0 0,-1 0 0,0 0-1,1 1 1,-1-1 0,0 4-1,1-6-48,1 1-1,-1 0 1,0-1-1,0 1 0,1-1 1,-1 1-1,0-1 1,1 1-1,-1-1 0,1 1 1,-1-1-1,1 1 1,-1-1-1,1 0 0,-1 1 1,1-1-1,-1 0 1,1 1-1,-1-1 0,1 0 1,0 0-1,-1 1 1,1-1-1,-1 0 0,1 0 1,0 0-1,-1 0 0,1 0 1,1 0-1,21 0 273,-20 0-249,29-3 196,62-15 1,-65 11-500,0 1 1,44-2-1,-70 8 187,0-1 1,-1 2-1,1-1 1,-1 0-1,1 0 1,-1 1-1,1 0 1,-1-1-1,1 1 1,-1 0-1,0 0 0,1 0 1,-1 0-1,0 1 1,0-1-1,4 4 1,5 3-268,1-2 250,9-1 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4.036"/>
    </inkml:context>
    <inkml:brush xml:id="br0">
      <inkml:brushProperty name="width" value="0.05" units="cm"/>
      <inkml:brushProperty name="height" value="0.05" units="cm"/>
    </inkml:brush>
  </inkml:definitions>
  <inkml:trace contextRef="#ctx0" brushRef="#br0">177 76 15075,'0'-2'78,"0"0"1,0 1-1,-1-1 0,1 0 0,-1 1 0,1-1 0,-1 1 1,0-1-1,0 1 0,0-1 0,0 1 0,0-1 0,0 1 1,0 0-1,0 0 0,0-1 0,0 1 0,-1 0 0,1 0 1,0 0-1,-1 1 0,1-1 0,-1 0 0,1 0 0,-1 1 1,0-1-1,1 1 0,-1-1 0,0 1 0,1 0 0,-1 0 1,0-1-1,1 1 0,-1 0 0,0 1 0,1-1 0,-1 0 1,0 0-1,1 1 0,-4 0 0,-2 2 20,0 0 0,0 0 0,1 0 0,-1 1 0,1-1 0,0 2 0,0-1 0,-7 7-1,5-3-64,0 1 0,0 0 0,1 0 0,1 0-1,-8 13 1,13-20-24,0 0-1,0 0 0,0 1 0,0-1 0,1 0 1,-1 1-1,0-1 0,1 1 0,0-1 1,0 1-1,-1-1 0,1 0 0,1 5 1,0-6-3,-1 0 1,1 1 0,-1-1 0,1 0-1,0 0 1,0 1 0,0-1-1,0 0 1,0 0 0,0 0 0,0 0-1,0 0 1,0 0 0,0 0-1,0 0 1,1-1 0,-1 1 0,0 0-1,1-1 1,-1 1 0,0-1-1,1 0 1,-1 1 0,3-1 0,5 2 9,-1-2 1,1 1 0,0-1 0,-1 0-1,1-1 1,-1 0 0,1 0 0,-1-1-1,0 0 1,15-6 0,-7 2 4,0-2 0,0 0 1,-1 0-1,18-14 0,-21 13 0,-2 1-1,1-2 0,14-16 1,-22 22-20,1 0 1,-1 0 0,0-1-1,-1 1 1,1-1-1,-1 1 1,0-1 0,0 0-1,0 0 1,-1 0 0,1 0-1,0-9 1,-2 13-3,0 1-1,1-1 1,-1 0 0,0 1-1,0-1 1,0 0 0,0 1-1,0-1 1,0 1 0,0-1 0,0 0-1,0 1 1,0-1 0,0 0-1,-1 1 1,1-1 0,0 1-1,0-1 1,-1 0 0,1 1-1,0-1 1,-1 1 0,1-1-1,0 1 1,-1-1 0,1 1 0,-1-1-1,1 1 1,-1-1 0,1 1-1,-1 0 1,1-1 0,-1 1-1,0 0 1,1 0 0,-1-1-1,1 1 1,-1 0 0,0 0-1,1 0 1,-1 0 0,1-1 0,-1 1-1,0 0 1,1 0 0,-1 0-1,0 1 1,1-1 0,-1 0-1,0 0 1,1 0 0,-2 1-1,-1 0-7,-1 1 0,1-1 0,-1 1 0,1 0 0,0 0 0,0 0-1,-5 6 1,2-3 2,1 1 0,0 0 0,1 1 0,-1-1 0,1 1 0,1 0 0,-1 0 0,1 0 0,0 0 0,-2 11 0,4-16 17,0 0 1,1 0-1,0 0 1,-1 0-1,1 1 0,0-1 1,0 0-1,0 0 1,0 0-1,1 0 1,-1 0-1,1 0 0,-1 1 1,1-1-1,-1 0 1,1 0-1,0 0 0,0 0 1,0-1-1,0 1 1,1 0-1,-1 0 0,0-1 1,1 1-1,-1-1 1,1 1-1,0-1 1,-1 1-1,1-1 0,0 0 1,0 0-1,0 0 1,0 0-1,0 0 0,0 0 1,0-1-1,0 1 1,0-1-1,0 1 0,0-1 1,4 0-1,10 1 62,0-1-1,0 0 0,0-1 1,0-1-1,0-1 1,0 0-1,-1-1 0,0 0 1,1-1-1,-2-1 1,1-1-1,-1 0 0,0-1 1,0 0-1,-1-1 1,19-17-1,-26 19-248,-12 9 82,-12 10-26,14-8 99,0 1 0,0-1 0,1 1 0,0 0 0,0 0 0,0 0 0,0 1 0,-2 7 0,5-12 21,-1 0 1,1 1 0,-1-1-1,1 0 1,0 1-1,-1-1 1,1 1 0,0-1-1,0 0 1,0 1-1,0-1 1,1 1-1,-1-1 1,0 0 0,0 1-1,1-1 1,-1 0-1,1 1 1,-1-1 0,1 0-1,0 1 1,0-1-1,-1 0 1,1 0 0,0 0-1,0 0 1,0 0-1,0 0 1,0 0 0,0 0-1,0 0 1,1-1-1,-1 1 1,0 0 0,0-1-1,1 1 1,-1-1-1,0 1 1,1-1 0,-1 1-1,2-1 1,7 2 19,1-1 1,-1 0-1,1-1 1,-1 0-1,1-1 0,0 0 1,-1 0-1,0-1 1,1-1-1,-1 0 1,0 0-1,0-1 0,-1 0 1,1-1-1,-1 0 1,0 0-1,0-1 1,0 0-1,-1-1 0,14-14 1,-18 13-100,-7 5-18,2 3 86,0 0 1,0 0 0,1 1-1,-1-1 1,0 0 0,0 0-1,1 0 1,-1 1 0,0-1-1,0 0 1,1 1 0,-1-1-1,0 1 1,1-1 0,-1 0-1,-1 2 1,1-1-32,1 0-1,-1-1 1,0 1-1,0 0 0,0 0 1,1 0-1,-1 0 1,0 0-1,1 1 1,-1-1-1,1 0 1,-1 0-1,1 0 1,-1 0-1,1 1 1,0-1-1,0 0 1,0 0-1,0 1 0,0-1 1,0 0-1,0 0 1,0 1-1,0-1 1,0 0-1,1 0 1,0 2-1,-1-2-10,1 1 0,0-1-1,0 0 1,0 0 0,0 0 0,0 1-1,1-1 1,-1 0 0,0 0 0,0-1-1,1 1 1,-1 0 0,0 0 0,1-1-1,-1 1 1,1 0 0,-1-1 0,1 0-1,-1 1 1,1-1 0,2 0 0,26 2-302,10-3-111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4.424"/>
    </inkml:context>
    <inkml:brush xml:id="br0">
      <inkml:brushProperty name="width" value="0.05" units="cm"/>
      <inkml:brushProperty name="height" value="0.05" units="cm"/>
    </inkml:brush>
  </inkml:definitions>
  <inkml:trace contextRef="#ctx0" brushRef="#br0">182 0 14779,'-14'2'434,"0"0"-1,0 0 0,1 1 1,-1 1-1,1 1 1,0 0-1,0 0 1,0 1-1,1 1 0,-20 14 1,30-20-383,1-1 0,0 1 0,0 0 0,0 0 0,0 0 0,0 0 1,0 0-1,0 1 0,0-1 0,0 0 0,0 0 0,1 1 0,-1-1 0,1 0 0,-1 1 0,1-1 0,-1 0 1,1 1-1,-1 1 0,2-2-28,-1 0 1,0-1 0,1 1 0,-1 0 0,0 0-1,1-1 1,-1 1 0,1 0 0,-1-1-1,1 1 1,0 0 0,-1-1 0,1 1 0,-1-1-1,1 1 1,0-1 0,0 1 0,-1-1-1,1 0 1,0 1 0,0-1 0,0 0-1,0 1 1,7 1 16,1 0 0,-1-1 0,0 0 0,16 0 0,68-7-514,-60 3-473,63 2 0,-81 6 411,-14-5 517,0 0 0,0 1 1,0-1-1,0 0 1,1 1-1,-1-1 1,0 0-1,0 1 0,0-1 1,0 0-1,0 1 1,0-1-1,0 0 1,0 1-1,0-1 1,0 1-1,0-1 0,0 0 1,0 1-1,0-1 1,0 0-1,0 1 1,0-1-1,-1 1 0,0 1-6,0-1 0,0 1-1,-1 0 1,1-1-1,0 1 1,-1 0-1,1-1 1,-1 0-1,0 1 1,-2 1-1,-19 8 189,1-1 0,-2-1 0,1 0 0,-1-2 0,0-1 0,-1-1-1,1-1 1,-44 2 0,51-6-99</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5.934"/>
    </inkml:context>
    <inkml:brush xml:id="br0">
      <inkml:brushProperty name="width" value="0.05" units="cm"/>
      <inkml:brushProperty name="height" value="0.05" units="cm"/>
    </inkml:brush>
  </inkml:definitions>
  <inkml:trace contextRef="#ctx0" brushRef="#br0">41 4 15563,'4'-4'1257,"0"7"-961,0 0-144,-9 15 648,-7 13-296,-1 14-496,2 7-184,2 8-320,6 5-120,8-9 472,6-6-120,11-17-120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0.046"/>
    </inkml:context>
    <inkml:brush xml:id="br0">
      <inkml:brushProperty name="width" value="0.05" units="cm"/>
      <inkml:brushProperty name="height" value="0.05" units="cm"/>
    </inkml:brush>
  </inkml:definitions>
  <inkml:trace contextRef="#ctx0" brushRef="#br0">61 30 12651,'1'-8'433,"-1"6"-346,0 1 0,0-1-1,0 1 1,0 0 0,1-1-1,-1 1 1,1-1 0,-1 1-1,1 0 1,-1-1 0,1 1-1,0 0 1,1-3 0,-1 4-69,-1 0 1,0 0 0,0 0 0,0 1-1,1-1 1,-1 0 0,0 0-1,0 0 1,0 0 0,0 0 0,1 0-1,-1 0 1,0 0 0,0 1 0,0-1-1,0 0 1,0 0 0,0 0-1,1 0 1,-1 0 0,0 1 0,0-1-1,0 0 1,0 0 0,0 0-1,0 1 1,0-1 0,0 0 0,0 0-1,0 0 1,0 0 0,0 1-1,0-1 1,0 0 0,0 0 0,0 0-1,0 1 1,0-1 0,0 0-1,0 0 1,0 0 0,0 1 0,0-1-1,0 0 1,0 15 550,-25 180 985,6-53-1148,-10 265 245,29-407-650,0 10 19,0 0 0,1 0 0,0-1 0,4 17 0,-5-24-12,1 0-1,-1 0 0,1 0 0,0 0 1,0-1-1,0 1 0,0 0 0,0 0 1,0-1-1,0 1 0,1-1 0,-1 1 1,0-1-1,1 0 0,0 1 0,-1-1 1,1 0-1,-1 0 0,1 0 0,0 0 0,0 0 1,0-1-1,0 1 0,-1-1 0,1 1 1,0-1-1,0 1 0,0-1 0,3 0 1,5 0 29,1-1 0,0 0 1,0-1-1,-1 0 0,1-1 1,13-5-1,63-30-301,-48 19-33,67-26 91,-58 28-3</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6.351"/>
    </inkml:context>
    <inkml:brush xml:id="br0">
      <inkml:brushProperty name="width" value="0.05" units="cm"/>
      <inkml:brushProperty name="height" value="0.05" units="cm"/>
    </inkml:brush>
  </inkml:definitions>
  <inkml:trace contextRef="#ctx0" brushRef="#br0">103 217 13259,'-11'4'282,"0"2"0,0 0 1,1 0-1,-19 15 0,27-19-260,0 0 0,-1 0 0,1 0 0,0 0 0,0 0 0,0 0-1,0 1 1,0-1 0,1 1 0,-1-1 0,1 1 0,0 0 0,-1 0 0,1 0 0,0-1 0,1 1 0,-1 0 0,1 0-1,-1 0 1,1 0 0,0 0 0,0 0 0,0 0 0,1 6 0,0-7-2,-1-1-1,1 0 1,0 1 0,0-1-1,-1 0 1,1 0 0,0 0-1,0 0 1,0 0 0,0 0 0,0 0-1,1 0 1,-1 0 0,0 0-1,0 0 1,1-1 0,-1 1-1,0-1 1,1 1 0,-1-1-1,0 1 1,1-1 0,-1 0 0,1 0-1,1 1 1,37-3 376,-20-1-219,0-2 0,-1 0 0,0-2 0,0 0 0,0-1 0,-1 0-1,0-2 1,-1 0 0,21-16 0,-18 11 21,0-2 1,0 0-1,-2-2 0,0 0 0,-1-1 1,24-36-1,-37 50-161,-1-1 0,1 1 1,-1-1-1,0 0 0,-1 0 1,0 0-1,0 0 1,0 0-1,0-9 0,-2 15-32,0 0 0,0 0-1,0 0 1,0 0 0,0 1 0,0-1-1,0 0 1,0 0 0,0 0-1,0 0 1,0 0 0,-1 1 0,1-1-1,0 0 1,-1 0 0,1 0 0,-1 1-1,1-1 1,-1 0 0,1 0-1,-1 1 1,1-1 0,-2 0 0,1 0-5,0 1 1,1 0 0,-1 0-1,0 0 1,0 0 0,0 0-1,1 0 1,-1 0-1,0 0 1,0 0 0,0 1-1,0-1 1,1 0 0,-1 0-1,0 1 1,0-1 0,1 0-1,-1 1 1,-1 0-1,-2 2-16,-1 1-1,1-1 1,0 1-1,0 0 1,0 0-1,-4 6 1,-2 4-114,1 1-1,0 0 1,1 1 0,1-1 0,1 2-1,0-1 1,1 0 0,-4 22 0,9-35 76,-1 0 1,1 0-1,0-1 1,0 1-1,0 0 1,0 0-1,1-1 1,-1 1-1,1 0 1,-1-1-1,1 1 0,0 0 1,0-1-1,0 1 1,1-1-1,-1 1 1,1-1-1,-1 0 1,4 4-1,-3-4-20,1 0 1,0-1-1,-1 1 0,1-1 0,0 1 0,0-1 0,0 0 0,0 0 0,0 0 0,0-1 0,0 1 0,0-1 0,0 1 0,6-1 0,3-1-92,1-1 0,-1 1 0,1-2 0,-1 0 0,0-1 0,1 0 0,12-6 0,25-15-258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7.036"/>
    </inkml:context>
    <inkml:brush xml:id="br0">
      <inkml:brushProperty name="width" value="0.05" units="cm"/>
      <inkml:brushProperty name="height" value="0.05" units="cm"/>
    </inkml:brush>
  </inkml:definitions>
  <inkml:trace contextRef="#ctx0" brushRef="#br0">69 321 12715,'-19'31'1141,"11"-19"-877,0 0 0,1 1 0,0-1 0,1 1-1,-6 19 1,12-30-214,-1-1 0,1 1-1,0 0 1,-1-1 0,1 1 0,0 0-1,0-1 1,0 1 0,0 0-1,1-1 1,-1 1 0,0 0 0,1-1-1,-1 1 1,1 0 0,-1-1-1,1 1 1,0-1 0,0 1 0,-1-1-1,2 2 1,0-2-4,0 1 0,0-1 0,0 1 0,0-1 0,0 0 1,0 0-1,0 0 0,0 0 0,0 0 0,1-1 0,-1 1 0,0 0 0,4-1 0,7 1 73,0-1-1,1 0 1,-1-1 0,17-3-1,-21 3-49,43-9-120,-1-3 0,81-30 0,-99 32-204,-10 3-93,-23 8 335,0 0-1,0 1 1,0-1 0,0 0 0,0 0 0,-1 0 0,1 0 0,0 0-1,0 1 1,0-1 0,0 0 0,0 0 0,0 0 0,0 0 0,0 1-1,0-1 1,0 0 0,0 0 0,0 0 0,0 0 0,0 0 0,1 1-1,-1-1 1,0 0 0,0 0 0,0 0 0,0 0 0,0 0 0,0 1 0,0-1-1,0 0 1,0 0 0,1 0 0,-1 0 0,0 0 0,0 0 0,0 0-1,0 0 1,0 1 0,0-1 0,1 0 0,-1 0 0,0 0 0,0 0-1,0 0 1,0 0 0,0 0 0,1 0 0,-1 0 0,0 0 0,0 0-1,0 0 1,0 0 0,1 0 0,-1 0 0,0 0 0,0 0 0,0 0-1,1-1 1,-10 12-160,-10 6 66,-24 24 111,39-36 23,0-1 1,1 1-1,0-1 0,-1 1 1,1 0-1,1 0 1,-4 10-1,5-14-22,1 0 0,0 0 0,0 0 0,-1 0 0,1 0 0,0 0-1,0 0 1,0 0 0,0 0 0,0 0 0,1 0 0,-1 0 0,0 0 0,0 0 0,1 0 0,-1 0 0,0 0-1,1 0 1,-1 0 0,1 0 0,0 0 0,-1-1 0,2 2 0,22 16-340,-22-17 283,0 0 0,1 0 0,-1 0 0,0 1 0,0-1-1,0 1 1,0-1 0,0 1 0,0 0 0,0 0-1,-1 0 1,1 0 0,-1 0 0,1 0 0,-1 0-1,0 0 1,0 1 0,2 4 0,-3-2-17,0 1 0,0-1 1,-1 1-1,1 0 0,-1-1 0,-1 1 1,1-1-1,-1 0 0,-4 9 0,-26 50-144,22-47 203,-20 35 95,13-23 243,-25 54 1,40-69 182,10-19-114,12-17 8,290-439 1389,-271 395-1879,172-266-777,-208 328 836,0-1-12,0 1 1,0-1-1,0 1 0,0 0 0,1 1 0,0-1 0,0 0 0,6-4 0,-10 8 38,0 0 0,1 0-1,-1 0 1,0 0 0,0 0 0,0 0-1,0 0 1,0 0 0,0 0 0,0 0-1,1 0 1,-1 0 0,0 0 0,0 0-1,0 0 1,0 0 0,0 0 0,0 0-1,0 0 1,1 0 0,-1 0 0,0 1-1,0-1 1,0 0 0,0 0 0,0 0-1,0 0 1,0 0 0,0 0-1,0 0 1,1 0 0,-1 0 0,0 0-1,0 1 1,0-1 0,0 0 0,0 0-1,0 0 1,0 0 0,0 0 0,0 0-1,0 0 1,0 1 0,0-1 0,0 0-1,0 0 1,0 0 0,0 0 0,0 0-1,0 11 34,-5 9 47,-3 9 27,-12 48 25,18-69-166,1 1 0,1 0-1,-1-1 1,1 1-1,1 0 1,0 0 0,2 8-1,4 8-101,1 0-1,2 0 0,20 38 1,5 11 333,-33-69-141,0 0-1,0 1 1,0-1 0,-1 0 0,0 1 0,0-1-1,0 1 1,-1-1 0,0 9 0,0-11-5,-1 0 0,1-1 0,-1 1 0,0 0 0,0 0 0,-1-1 0,1 1 0,-1 0 0,1-1 0,-1 1 0,0-1 0,1 0 0,-1 0 0,-1 1 1,1-1-1,0-1 0,0 1 0,-1 0 0,-3 2 0,-8 3 136,0 0 0,0-1 1,-1 0-1,1-1 0,-1 0 1,-19 2-1,8-3-139,-1 0 1,-46-1-1,67-3-76,0 0 1,0-1-1,-1 0 0,-10-2 0,13-1-137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7.952"/>
    </inkml:context>
    <inkml:brush xml:id="br0">
      <inkml:brushProperty name="width" value="0.05" units="cm"/>
      <inkml:brushProperty name="height" value="0.05" units="cm"/>
    </inkml:brush>
  </inkml:definitions>
  <inkml:trace contextRef="#ctx0" brushRef="#br0">342 121 14195,'2'-5'226,"1"0"-1,-1 0 1,-1 0 0,1 0-1,-1 0 1,0 0-1,0-1 1,0 1 0,-1 0-1,0 0 1,0-1-1,-1-5 1,1 9-137,-1-1 1,0 1-1,0-1 0,0 1 1,0 0-1,0-1 0,0 1 1,-1 0-1,1 0 0,-1 0 1,0 0-1,1 0 0,-1 0 1,0 1-1,0-1 0,0 1 1,0-1-1,0 1 1,-1 0-1,1-1 0,0 1 1,-1 0-1,1 1 0,-1-1 1,1 0-1,-1 1 0,-3-1 1,-1 0-13,-1 1 1,1 0 0,0 0 0,0 1 0,0 0 0,-1 0 0,1 0 0,0 1-1,0 0 1,1 1 0,-1-1 0,0 1 0,-9 7 0,0-1-47,1 1 0,0 1 0,1 1 0,-16 15 0,26-23-42,-1 0-1,1 0 1,0 0 0,1 1-1,-1 0 1,1 0-1,0 0 1,0 0 0,0 0-1,1 0 1,0 1-1,-3 8 1,5-13 0,0 0-1,0 0 1,1 0 0,-1 0 0,0 1-1,0-1 1,1 0 0,-1 0-1,1 0 1,-1 0 0,1 0-1,-1 0 1,1 0 0,-1-1-1,1 1 1,0 0 0,0 0 0,-1 0-1,1 0 1,0-1 0,0 1-1,0-1 1,0 1 0,0 0-1,0-1 1,0 1 0,0-1-1,0 0 1,0 1 0,0-1-1,0 0 1,0 0 0,0 0 0,2 1-1,48 4-241,-40-5 179,-3 1 37,0-1 0,0 1 0,-1 1 0,1-1 1,0 2-1,-1-1 0,14 6 0,-19-6 34,0-1 0,0 0 1,0 1-1,-1-1 0,1 1 1,0-1-1,-1 1 0,1 0 1,-1-1-1,0 1 0,1 0 0,-1 0 1,0 0-1,0 0 0,0 0 1,-1 1-1,1-1 0,0 0 1,-1 0-1,1 0 0,-1 1 1,0-1-1,0 0 0,0 0 1,0 1-1,0-1 0,0 0 1,-1 1-1,1-1 0,-1 0 1,0 3-1,-3 4 26,0 1 0,0-1 0,0 0 0,-1 0 0,-1 0 0,1-1 0,-1 1 0,-1-1 0,-9 9 0,8-9 64,-1 1 0,-1-1 1,1-1-1,-1 0 0,0 0 0,-1-1 1,-15 7-1,23-12-67,0 0 0,0 0 0,0 0-1,0 0 1,0 0 0,0-1 0,0 1 0,0-1 0,0 0-1,0 0 1,0 0 0,-1 0 0,1-1 0,0 1 0,0-1 0,0 0-1,0 0 1,0 0 0,0 0 0,0 0 0,1-1 0,-1 1-1,-3-3 1,5 2-76,-1 0-1,0 0 1,1 0-1,-1 0 1,1-1-1,0 1 1,-1-1-1,1 1 1,0 0-1,1-1 1,-1 0-1,0 1 1,1-1-1,-1 0 1,1 1-1,0-1 1,0 0-1,0 1 1,0-1-1,1 0 1,-1 1-1,1-1 1,-1 1-1,1-1 1,0 1-1,2-6 1,0 3-32,-1-1 0,1 0 0,1 1 1,-1-1-1,1 1 0,0 0 0,0 0 1,9-8-1,20-9-492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8.350"/>
    </inkml:context>
    <inkml:brush xml:id="br0">
      <inkml:brushProperty name="width" value="0.05" units="cm"/>
      <inkml:brushProperty name="height" value="0.05" units="cm"/>
    </inkml:brush>
  </inkml:definitions>
  <inkml:trace contextRef="#ctx0" brushRef="#br0">41 1 13987,'8'4'1312,"-8"5"-904,-3 1-160,-7 4 505,-1 3-129,-1 3-288,4 0-88,3-1-280,5-3-184,9-11-224,3-3-160,9-11 464,5-5-129,5-6-79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8.743"/>
    </inkml:context>
    <inkml:brush xml:id="br0">
      <inkml:brushProperty name="width" value="0.05" units="cm"/>
      <inkml:brushProperty name="height" value="0.05" units="cm"/>
    </inkml:brush>
  </inkml:definitions>
  <inkml:trace contextRef="#ctx0" brushRef="#br0">10 432 13707,'-1'1'49,"1"-1"0,0 1 1,0 0-1,0-1 0,0 1 1,0 0-1,0-1 0,0 1 0,0 0 1,0 0-1,0-1 0,0 1 0,0 0 1,1-1-1,-1 1 0,0 0 0,0-1 1,1 1-1,-1 0 0,1-1 0,-1 1 1,0-1-1,1 1 0,-1-1 1,1 1-1,-1-1 0,1 1 0,0-1 1,-1 1-1,1-1 0,-1 0 0,1 1 1,0-1-1,-1 0 0,1 0 0,0 1 1,-1-1-1,1 0 0,0 0 0,-1 0 1,1 0-1,0 0 0,0 0 1,-1 0-1,1 0 0,0 0 0,-1 0 1,1 0-1,0 0 0,0-1 0,8 0 106,-1-1-1,1 0 0,10-4 1,-12 3 4,23-7 2,-1-1 0,0-1 1,-1-2-1,-1-1 0,32-23 1,-49 29-160,-10 9-3,0 0 1,0-1 0,1 1-1,-1 0 1,0 0 0,0 0-1,0 0 1,0 0-1,0 0 1,0 0 0,0 0-1,0 0 1,0 0 0,0 0-1,0 0 1,0 0 0,0 0-1,0 0 1,0-1-1,0 1 1,0 0 0,0 0-1,0 0 1,0 0 0,0 0-1,0 0 1,0 0 0,0 0-1,0 0 1,0 0-1,0 0 1,0 0 0,0 0-1,0-1 1,0 1 0,0 0-1,0 0 1,0 0 0,0 0-1,0 0 1,0 0-1,-1 0 1,1 0 0,0 0-1,0 0 1,0 0 0,0 0-1,0 0 1,0 0 0,0 0-1,0 0 1,0 0-1,0 0 1,0 0 0,0 0-1,0 0 1,0 0 0,-1 0-1,1 0 1,0 0-1,0 0 1,0 0 0,0 0-1,0 0 1,0 0 0,-22 9-65,11-1 36,1 0-1,-1 1 1,1 0 0,-15 20-1,20-23-5,0 0 1,0 0-1,1 1 0,0 0 0,0 0 1,1 0-1,0 0 0,0 0 0,-2 14 0,5-21 27,0-1-1,0 1 0,0 0 0,0 0 0,1 0 0,-1 0 1,0 0-1,0 0 0,0-1 0,0 1 0,0 0 0,1 0 1,-1 0-1,0 0 0,0 0 0,0 0 0,0 0 1,1 0-1,-1 0 0,0 0 0,0 0 0,0 0 0,0 0 1,1 0-1,-1 0 0,0 0 0,0 0 0,0 0 0,0 0 1,1 0-1,-1 0 0,0 0 0,0 0 0,0 0 1,0 0-1,1 1 0,-1-1 0,0 0 0,0 0 0,0 0 1,0 0-1,0 0 0,0 0 0,1 1 0,-1-1 0,0 0 1,0 0-1,0 0 0,0 0 0,0 1 0,0-1 1,0 0-1,0 0 0,0 0 0,0 0 0,0 1 0,0-1 1,0 0-1,0 0 0,0 0 0,0 0 0,0 1 0,0-1 1,0 0-1,0 0 0,11-10-129,-3-8-16,-5-3-47</inkml:trace>
  <inkml:trace contextRef="#ctx0" brushRef="#br0" timeOffset="1">18 26 14891,'-7'12'1545,"1"-5"-1121,3-6-200,2 1 584,2-2-656,2-2 2008,3-9-1912,-2-5 16,3-3 56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19.613"/>
    </inkml:context>
    <inkml:brush xml:id="br0">
      <inkml:brushProperty name="width" value="0.05" units="cm"/>
      <inkml:brushProperty name="height" value="0.05" units="cm"/>
    </inkml:brush>
  </inkml:definitions>
  <inkml:trace contextRef="#ctx0" brushRef="#br0">55 4 16107,'-2'0'84,"1"1"-1,-1-1 1,0 1-1,0-1 1,0 1-1,0 0 1,1 0-1,-1 0 1,0 0-1,1 0 1,-1 0-1,1 1 0,-1-1 1,1 0-1,-1 1 1,1-1-1,0 1 1,0 0-1,0-1 1,0 1-1,-1 2 1,-1 1 18,0 1 0,0 0 0,1 0 1,0 0-1,-2 8 0,3-9-82,0 1-1,1-1 0,-1 0 0,1 0 1,0 1-1,0-1 0,1 0 1,-1 1-1,1-1 0,0 0 1,3 7-1,-3-10-14,0 0 0,0 0 0,1 0 0,-1 0 0,0-1 0,1 1 0,-1 0 0,1-1 0,0 0-1,0 1 1,-1-1 0,1 0 0,0 0 0,0 0 0,0 0 0,0 0 0,0 0 0,0-1 0,0 1 0,1-1 0,-1 1 0,0-1 0,0 0 0,0 0 0,1 0 0,-1 0 0,0 0 0,0 0 0,0-1 0,3 0 0,5-1 24,0-1 0,0 0 0,0-1 1,0 0-1,0 0 0,-1-1 0,0 0 0,16-13 1,63-58 163,-78 66-165,25-23 4,-29 31-48,-6 9 6,-7 13-2,6-18 10,-1 2-1,-6 27-21,7-30 25,1 0 1,0 0 0,0 0-1,0 0 1,0 0 0,0 0-1,0 0 1,0-1 0,1 1-1,-1 0 1,0 0 0,0 0-1,1 0 1,-1 0-1,0 0 1,1-1 0,-1 1-1,1 0 1,-1 0 0,1 0-1,0-1 1,-1 1 0,1 0-1,0-1 1,-1 1 0,1-1-1,0 1 1,0-1 0,-1 1-1,3 0 1,1 0 13,1 1-1,0-2 1,0 1 0,0 0-1,0-1 1,0 0 0,0 0 0,0 0-1,5-2 1,50-11 111,-33 6-68,-7 2-15,53-10 95,-66 14-126,1 0-1,0 0 1,0 1 0,0 0-1,-1 1 1,16 2-1,-21-2-12,0 0-1,0 0 0,0 0 1,0-1-1,0 2 1,0-1-1,-1 0 0,1 0 1,0 1-1,-1-1 1,1 1-1,-1-1 0,1 1 1,-1 0-1,0-1 1,1 1-1,-1 0 0,0 0 1,0 0-1,-1 0 1,1 0-1,0 0 0,-1 0 1,2 4-1,-1 5-15,0 0 1,0 1-1,-2 19 1,0 4-6,1-33 27,0 0 0,0 0-1,1 0 1,-1-1 0,0 1-1,1 0 1,-1 0 0,1-1-1,0 1 1,-1 0 0,1-1-1,0 1 1,0-1 0,0 1-1,0-1 1,1 1 0,-1-1-1,0 0 1,0 0 0,1 1-1,1 0 1,0-1 5,-1 0 0,0 0 0,1 0 0,-1-1 0,1 1 0,-1-1 0,1 0 1,0 0-1,-1 0 0,1 0 0,-1 0 0,1 0 0,3-1 0,7-3 38,1 0-1,-1-1 0,0 0 1,16-10-1,-27 14-42,65-38 59,-39 22-257,52-24-1,-79 41 179,-1-1 1,1 1 0,-1-1-1,1 1 1,0 0-1,-1-1 1,1 1-1,0 0 1,0 0-1,-1-1 1,1 1-1,0 0 1,0 0-1,-1 0 1,1 0-1,0 0 1,0 0-1,-1 0 1,1 0-1,0 1 1,0-1-1,-1 0 1,1 0-1,0 1 1,-1-1-1,1 0 1,1 1-1,-2 1-5,1-1 0,-1 0 0,0 0-1,1 1 1,-1-1 0,0 0-1,0 0 1,0 1 0,0-1 0,0 0-1,0 1 1,-1 0 0,1 19-32,1-20 59,-1-1 1,0 1-1,1 0 0,-1-1 0,0 1 1,1 0-1,-1-1 0,1 1 1,-1-1-1,1 1 0,-1-1 0,1 1 1,-1-1-1,1 1 0,-1-1 0,1 1 1,0-1-1,-1 0 0,1 1 0,0-1 1,-1 0-1,1 0 0,0 1 0,0-1 1,-1 0-1,1 0 0,1 0 1,11 0 47,1-1 1,0 0 0,-1-1 0,1 0 0,-1-1 0,0-1 0,1 0 0,15-8 0,35-9-437,-50 21-44,-12 7-105,-15 12-133,12-17 668,-8 9-344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0.903"/>
    </inkml:context>
    <inkml:brush xml:id="br0">
      <inkml:brushProperty name="width" value="0.05" units="cm"/>
      <inkml:brushProperty name="height" value="0.05" units="cm"/>
    </inkml:brush>
  </inkml:definitions>
  <inkml:trace contextRef="#ctx0" brushRef="#br0">72 0 13395,'-6'9'1520,"-2"4"-1024,-5 4-216,-1 6 1153,2 3-849,5 3-120,0 1-304,3 0-48,5-9-48,6-4 0,6-11-64,3-6-88,2-14-304,0-3-152,-3-12 456,3-1-112,0-7-56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1.339"/>
    </inkml:context>
    <inkml:brush xml:id="br0">
      <inkml:brushProperty name="width" value="0.05" units="cm"/>
      <inkml:brushProperty name="height" value="0.05" units="cm"/>
    </inkml:brush>
  </inkml:definitions>
  <inkml:trace contextRef="#ctx0" brushRef="#br0">119 0 14667,'1'2'82,"0"0"1,0 0-1,0 0 1,0 1-1,0-1 0,-1 0 1,1 0-1,-1 0 0,0 1 1,0-1-1,0 0 0,0 0 1,0 1-1,-1 2 0,1 5 77,-25 346 1929,7-171-1285,18-162-692,0 9-827,0-32 707,0 0-1,0 0 0,0 0 1,0 0-1,0 0 1,0 0-1,0 0 1,0 0-1,0 0 1,0 0-1,-1 0 1,1 0-1,0 0 1,0 0-1,0 0 1,0 0-1,0 0 1,0 0-1,0 0 1,0 0-1,0 0 1,0 0-1,0 0 1,0 0-1,-1 0 1,1 0-1,0 0 1,0 0-1,0 0 1,0 0-1,0 0 1,0 0-1,0 0 1,0 0-1,0 0 1,0 0-1,0 0 1,0 0-1,0 0 0,0 1 1,0-1-1,0 0 1,-1 0-1,1 0 1,0 0-1,0 0 1,0 0-1,0 0 1,0 0-1,0 0 1,0 0-1,0 0 1,0 0-1,0 1 1,0-1-1,0 0 1,0 0-1,0 0 1,0 0-1,0 0 1,0 0-1,-6-17-649,-45-119-653,30 85 2223,21 51-877,0-1 0,0 1 0,0-1 0,0 1 0,-1-1 0,1 1 0,0-1 0,0 1 0,0-1-1,0 1 1,0-1 0,0 1 0,0-1 0,1 1 0,-1-1 0,0 1 0,0-1 0,0 1 0,0-1 0,1 1 0,-1-1 0,0 1 0,0-1 0,1 1 0,-1 0 0,0-1 0,1 1 0,-1 0 0,1-1 0,-1 1 0,0 0-1,1-1 1,-1 1 0,1 0 0,-1 0 0,1-1 0,-1 1 0,0 0 0,1 0 0,-1 0 0,1 0 0,-1 0 0,1 0 0,-1 0 0,1 0 0,-1 0 0,1 0 0,-1 0 0,1 0 0,-1 0 0,1 0 0,0 0 0,37 5 493,-28-4-374,10 1 10,33-1-1,-46-1-215,0-1 0,0 0 0,0 0 0,-1 0 0,1-1 0,-1 0 0,1 0 0,9-6 0,-14 7 81,-1 0 0,1 1 0,-1-1 0,0-1 0,1 1 0,-1 0 0,0 0 0,0 0 0,0-1 0,0 1 0,0 0 0,0-1 0,0 1 0,-1-1 0,1 1 0,0-1 0,-1 1 0,1-4 0,-1 2-34,1-1-1,-1 1 1,0-1 0,-1 1-1,1-1 1,0 1 0,-1-1-1,-2-5 1,-10-25-82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1.758"/>
    </inkml:context>
    <inkml:brush xml:id="br0">
      <inkml:brushProperty name="width" value="0.05" units="cm"/>
      <inkml:brushProperty name="height" value="0.05" units="cm"/>
    </inkml:brush>
  </inkml:definitions>
  <inkml:trace contextRef="#ctx0" brushRef="#br0">6 35 13227,'-3'-3'1552,"1"0"-1000,2 0-264,1 2 857,6-1-513,-1 1-152,7-1-472,1-1-256,5-1 232,4-3-112,4 1-24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2.148"/>
    </inkml:context>
    <inkml:brush xml:id="br0">
      <inkml:brushProperty name="width" value="0.05" units="cm"/>
      <inkml:brushProperty name="height" value="0.05" units="cm"/>
    </inkml:brush>
  </inkml:definitions>
  <inkml:trace contextRef="#ctx0" brushRef="#br0">82 20 14571,'5'-1'305,"-1"1"-73,0 0-1,1-1 0,-1 2 0,0-1 0,7 2 1,-10-2-195,0 0 0,0 0 0,-1 1 0,1-1 1,0 0-1,0 1 0,-1-1 0,1 1 1,0-1-1,-1 1 0,1-1 0,0 1 0,-1 0 1,1-1-1,-1 1 0,1 0 0,-1-1 1,0 1-1,1 0 0,-1 0 0,1 0 0,-1-1 1,0 1-1,0 0 0,0 0 0,1 0 1,-1-1-1,0 1 0,0 0 0,0 0 0,0 0 1,0 0-1,-1 0 0,-1 12 205,0-1 0,-1-1 0,-1 1-1,0 0 1,-8 15 0,-4 14-55,11-28-141,2-6-38,1 0 1,-1 1-1,1-1 1,0 0-1,1 1 1,0-1-1,0 1 1,1 14-1,0-21-15,0 0-1,1 0 1,-1 0 0,1 0-1,-1 1 1,1-2-1,0 1 1,-1 0-1,1 0 1,0 0-1,0 0 1,-1 0-1,1 0 1,0-1-1,0 1 1,0 0-1,0-1 1,0 1-1,0-1 1,0 1-1,0-1 1,0 1-1,1-1 1,-1 0-1,0 0 1,0 0 0,0 1-1,0-1 1,0 0-1,1 0 1,-1 0-1,0-1 1,1 1-1,7-1-58,-1 0 0,0 0 0,11-5-1,-14 5 34,5-2-37,0 1-1,0 0 1,0 0 0,1 1-1,-1 1 1,0-1-1,11 2 1,-18 0 51,0-1 0,-1 1 0,1-1 0,0 1 0,0 0 0,0 0 0,-1 0 0,1 0 0,-1 1 0,1-1 0,-1 1 0,1-1 0,-1 1 0,0 0 0,0 0 0,0 0 1,0 0-1,0 1 0,0-1 0,-1 0 0,1 1 0,-1-1 0,1 1 0,-1 0 0,0-1 0,0 1 0,0 0 0,-1 0 0,2 4 0,-2 1 51,1 0 0,-1 0 0,-1 0 1,0 0-1,0 0 0,0 0 0,-1-1 0,0 1 0,0-1 0,-1 1 0,0-1 0,-1 0 1,1 0-1,-1 0 0,-1 0 0,1-1 0,-1 1 0,-11 10 0,9-10 80,0 0-1,-1 0 1,0 0-1,0-1 0,-1-1 1,0 1-1,0-1 1,0-1-1,0 0 1,-1 0-1,1 0 1,-1-1-1,0-1 0,-14 2 1,20-4-114,0 0-1,0 0 1,0 0 0,0-1 0,0 1-1,0-1 1,0 0 0,0 0 0,1-1-1,-1 1 1,0-1 0,1 0 0,-1 0 0,1 0-1,-1 0 1,1 0 0,0-1 0,0 0-1,0 0 1,0 0 0,-3-4 0,-12-29-88</inkml:trace>
  <inkml:trace contextRef="#ctx0" brushRef="#br0" timeOffset="1">151 34 12707,'22'-9'1192,"5"6"-816,7 1-152,13 0 688,9 1-584,10-1-408,5-1 136,-1-2-96,1-1-64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1.039"/>
    </inkml:context>
    <inkml:brush xml:id="br0">
      <inkml:brushProperty name="width" value="0.05" units="cm"/>
      <inkml:brushProperty name="height" value="0.05" units="cm"/>
    </inkml:brush>
  </inkml:definitions>
  <inkml:trace contextRef="#ctx0" brushRef="#br0">34 205 13275,'-1'0'72,"0"-1"0,0 0 1,0 1-1,0-1 0,0 0 1,-1 1-1,1-1 0,0 1 0,0 0 1,0-1-1,-1 1 0,1 0 1,0 0-1,0 0 0,-1 0 0,1 0 1,0 0-1,0 0 0,-2 0 1,2 1-35,1-1 0,-1 1 0,1-1 0,-1 1 1,0-1-1,1 1 0,-1 0 0,1-1 0,-1 1 1,1 0-1,0-1 0,-1 1 0,1 0 0,0 0 1,-1-1-1,1 1 0,0 0 0,0 0 0,0 0 1,-1-1-1,1 3 0,0 6 74,1 0 0,0 0 0,0 0 0,3 10 1,-2-9-85,2 15 106,2 1-1,1-1 1,1 0 0,1-1 0,1 0-1,15 25 1,-21-42-88,1-1 0,-1 1 0,1-1 1,1 0-1,-1 0 0,1-1 0,0 0 0,0 0 0,0 0 0,13 6 1,-14-9-14,1 0 1,-1 0-1,1 0 1,-1-1-1,1 0 0,0 0 1,0 0-1,-1-1 1,1 0-1,0 0 1,0 0-1,0-1 1,-1 0-1,1 0 1,0-1-1,7-2 1,-1-1 32,0-1 0,0 0 0,0-1 0,-1 0 0,0-1 1,0 0-1,-1-1 0,0 0 0,-1 0 0,0-1 0,0 0 0,13-22 1,-10 12 36,0 0 1,-2-1-1,0 0 0,-1 0 1,-2-1-1,9-38 1,-13 41-67,-1 1 1,0-1 0,-2 1-1,0-1 1,-1 0-1,-1 1 1,-1 0 0,-1-1-1,0 1 1,-11-29-1,11 40-56,1 8 13,2 11-6,63 222-79,-37-108 63,-16-68-34,4-1 0,1-1-1,28 68 1,-39-116-158,1-1 1,-1 0-1,1 0 1,1 0-1,-1-1 1,1 1 0,12 10-1,-15-15 117,0 0 0,0-1 0,0 1 1,0-1-1,1 0 0,-1 1 0,1-1 0,-1 0 0,1 0 0,-1-1 1,1 1-1,0 0 0,-1-1 0,1 0 0,0 1 0,-1-1 0,1 0 1,0-1-1,0 1 0,-1 0 0,1-1 0,0 1 0,-1-1 0,1 0 1,-1 0-1,5-2 0,25-17-756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2.503"/>
    </inkml:context>
    <inkml:brush xml:id="br0">
      <inkml:brushProperty name="width" value="0.05" units="cm"/>
      <inkml:brushProperty name="height" value="0.05" units="cm"/>
    </inkml:brush>
  </inkml:definitions>
  <inkml:trace contextRef="#ctx0" brushRef="#br0">118 0 14179,'-22'36'1018,"1"0"0,-17 43 0,31-60-764,0 1 1,1-1-1,1 1 0,1 1 1,1-1-1,-1 26 0,4-40-196,0 0-1,0 0 0,0 0 0,1 0 1,0 0-1,0 0 0,1-1 0,-1 1 0,1 0 1,3 5-1,-4-9-40,1 0 0,-1 0-1,1 0 1,-1 0 0,1 0 0,0 0 0,0-1-1,0 1 1,0-1 0,0 1 0,0-1 0,0 0 0,0 1-1,1-1 1,-1 0 0,0 0 0,1-1 0,-1 1 0,1-1-1,-1 1 1,1-1 0,-1 0 0,1 1 0,-1-1-1,5-1 1,1 0 9,0-1 1,0 0-1,-1 0 0,1-1 0,-1 1 0,1-2 0,-1 1 1,0-1-1,0 0 0,0-1 0,-1 1 0,1-1 0,-1-1 1,0 1-1,-1-1 0,9-12 0,-5 7 11,0-1-1,-1 0 1,-1-1 0,0 0-1,-1 0 1,0 0 0,-1-1-1,5-22 1,-9 27-30,1 0 0,-2 0 1,1 0-1,-1-1 0,-1 1 0,0 0 0,0 0 0,0 0 1,-2 0-1,-3-13 0,5 19-28,0 0 0,-1 0 0,1 0 0,-1 0 0,1 0 0,-1 1-1,0-1 1,0 1 0,0-1 0,0 1 0,0-1 0,-1 1 0,1 0 0,-1 0 0,0 0 0,1 1 0,-1-1 0,0 1 0,0-1 0,0 1 0,0 0-1,0 0 1,0 0 0,-1 1 0,1-1 0,0 1 0,0-1 0,0 1 0,-1 0 0,1 1 0,0-1 0,0 0 0,-4 2 0,3-1-79,1 0 1,0 1-1,-1-1 1,1 1-1,0 0 1,0 0-1,0 0 1,0 1-1,0-1 0,1 1 1,-1-1-1,1 1 1,-4 5-1,5-7 64,0 0-1,0 0 0,0 0 1,1 0-1,-1 0 0,0 0 1,1 1-1,-1-1 1,1 0-1,-1 1 0,1-1 1,0 0-1,-1 1 0,1-1 1,0 0-1,0 1 0,0-1 1,0 1-1,0-1 0,0 0 1,1 1-1,-1-1 0,0 0 1,1 1-1,-1-1 0,1 0 1,-1 1-1,1-1 0,0 0 1,-1 0-1,1 0 1,0 0-1,0 1 0,0-1 1,0 0-1,0-1 0,0 1 1,0 0-1,2 1 0,19 6-445</inkml:trace>
  <inkml:trace contextRef="#ctx0" brushRef="#br0" timeOffset="1">727 106 14683,'-14'30'1280,"-9"10"-880,-7 3-151,-3 7 591,3 1-440,4 0-64,0-5-104,10-11-256,8-8-136,6-16-200,7-5-144,3-18 360,2-9-112,6-25-80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2.892"/>
    </inkml:context>
    <inkml:brush xml:id="br0">
      <inkml:brushProperty name="width" value="0.05" units="cm"/>
      <inkml:brushProperty name="height" value="0.05" units="cm"/>
    </inkml:brush>
  </inkml:definitions>
  <inkml:trace contextRef="#ctx0" brushRef="#br0">101 0 14931,'-14'5'451,"1"0"1,-18 10-1,27-13-402,1 0 0,0 0 0,0 0 1,0 0-1,1 0 0,-1 1 0,0-1 0,1 1 0,0 0 1,-1 0-1,1 0 0,0 0 0,1 0 0,-1 0 0,-1 4 1,2-6-22,1 1 1,0-1-1,-1 0 1,1 0-1,0 1 1,0-1 0,0 0-1,0 1 1,0-1-1,0 0 1,0 1-1,1-1 1,-1 0-1,0 0 1,1 1 0,-1-1-1,1 0 1,-1 0-1,1 0 1,0 0-1,1 2 1,0-1 0,0 0 0,0 0 1,0-1-1,0 1 0,0-1 0,1 1 0,-1-1 1,0 0-1,1 0 0,3 1 0,3 1 9,0-1-1,0-1 0,1 1 1,-1-1-1,11-1 0,-6-1-24,-1 0 0,1-1 0,-1 0 0,17-6 0,-23 6-30,0-1 0,0 1 0,0-1 0,-1-1 1,1 1-1,-1-1 0,0 0 0,0 0 0,8-9 0,-13 13 10,0-1-1,-1 0 0,1 1 1,0-1-1,-1 0 1,1 1-1,-1-1 0,1 0 1,-1 0-1,1 1 1,-1-1-1,1 0 1,-1 0-1,0 0 0,0 0 1,1 0-1,-1 0 1,0 0-1,0 0 0,0 0 1,0 1-1,0-1 1,0-2-1,-1 2 0,1 1 0,-1-1 0,1 0 0,-1 1 0,0-1 0,1 1 1,-1-1-1,0 1 0,0-1 0,1 1 0,-1-1 0,0 1 0,0 0 0,0 0 0,0-1 0,1 1 0,-1 0 0,0 0 0,-2 0 0,-3-1-22,0 1-1,-1 0 1,1 0-1,0 1 1,-12 2-1,7 1 11,0 0 0,1 0 0,0 1 0,0 0 0,0 1 0,0 0-1,1 0 1,0 1 0,0 0 0,-10 12 0,15-15-12,0 0 0,0 1 0,0 0 1,1-1-1,0 2 0,0-1 0,0 0 0,1 0 0,-1 1 0,1 0 0,0-1 0,1 1 0,0 0 0,0 0 1,0 0-1,0 0 0,1 0 0,0-1 0,0 1 0,1 0 0,1 8 0,-1-10 18,0-1-1,0 1 1,1-1-1,-1 0 1,1 0-1,0 1 1,0-1-1,3 4 1,29 21-130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3.297"/>
    </inkml:context>
    <inkml:brush xml:id="br0">
      <inkml:brushProperty name="width" value="0.05" units="cm"/>
      <inkml:brushProperty name="height" value="0.05" units="cm"/>
    </inkml:brush>
  </inkml:definitions>
  <inkml:trace contextRef="#ctx0" brushRef="#br0">51 0 14531,'-7'9'287,"0"-1"-1,0 1 1,1 1-1,1-1 1,0 1-1,-5 12 1,9-20-240,0 0 0,1 0 0,-1 1 0,1-1 0,0 0 0,0 0-1,0 1 1,0-1 0,0 0 0,0 1 0,0-1 0,1 0 0,-1 0 0,1 0 0,0 1 0,-1-1 0,1 0 0,0 0 0,0 0-1,1 0 1,-1 0 0,0 0 0,1-1 0,-1 1 0,1 0 0,-1-1 0,1 1 0,0-1 0,0 1 0,-1-1 0,1 0 0,0 0 0,0 0-1,0 0 1,1 0 0,1 1 0,7 1 93,-1 1-1,1-1 1,0-1-1,-1 0 1,1 0-1,0-1 1,21-1-1,-13-1 71,0-1-1,-1-1 0,34-9 1,-47 11-151,0-1-1,0 0 1,0 0-1,0 0 1,-1-1-1,1 0 1,-1 0 0,7-5-1,-10 7-45,0-1 1,0 1-1,0 0 0,0 0 1,0 0-1,0 0 0,0-1 1,-1 1-1,1 0 0,-1-1 1,1 1-1,-1 0 0,1-1 1,-1 1-1,0-1 0,1 1 1,-1-1-1,0 1 0,0-1 1,0 1-1,0-1 0,-1 1 1,1-1-1,0 1 0,-1 0 1,1-1-1,-1 1 0,1-1 1,-1 1-1,1 0 0,-1-1 1,0 1-1,0 0 0,-1-2 1,-3-2-28,0 0 1,0 1-1,0 0 1,0 0 0,-1 0-1,0 0 1,0 1 0,0 0-1,0 0 1,0 1-1,0 0 1,-9-2 0,-3-1 32,0 2 1,-1 0 0,-22-1 0,33 4-22,0 0 0,0 1 0,1 0-1,-1 0 1,0 1 0,-7 2 0,-6 2-105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3.718"/>
    </inkml:context>
    <inkml:brush xml:id="br0">
      <inkml:brushProperty name="width" value="0.05" units="cm"/>
      <inkml:brushProperty name="height" value="0.05" units="cm"/>
    </inkml:brush>
  </inkml:definitions>
  <inkml:trace contextRef="#ctx0" brushRef="#br0">78 1 16484,'-8'21'1232,"-7"14"-968,1 8-104,-3 10 336,5 3-128,4 2-184,5-2-128,7-11-336,5-4-128,2-14-216,1-7-96,-4-12 464,-4-7-200,-5-11-105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4.075"/>
    </inkml:context>
    <inkml:brush xml:id="br0">
      <inkml:brushProperty name="width" value="0.05" units="cm"/>
      <inkml:brushProperty name="height" value="0.05" units="cm"/>
    </inkml:brush>
  </inkml:definitions>
  <inkml:trace contextRef="#ctx0" brushRef="#br0">12 92 13283,'-7'-16'1504,"3"4"-936,8 11-112,7 1 937,17 0-425,7 0-64,16-1-176,3-2-128,11-4-64,1-2-71,-5-1-425,-4 0-320,-14 0 296,-7 3-80,-13 1-121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5.634"/>
    </inkml:context>
    <inkml:brush xml:id="br0">
      <inkml:brushProperty name="width" value="0.05" units="cm"/>
      <inkml:brushProperty name="height" value="0.05" units="cm"/>
    </inkml:brush>
  </inkml:definitions>
  <inkml:trace contextRef="#ctx0" brushRef="#br0">44 23 13475,'0'-1'48,"-1"1"0,1 0 1,0-1-1,0 1 0,0 0 1,-1-1-1,1 1 0,0 0 0,-1 0 1,1-1-1,0 1 0,0 0 1,-1 0-1,1 0 0,0 0 0,-1-1 1,1 1-1,-1 0 0,1 0 1,0 0-1,-1 0 0,1 0 0,0 0 1,-1 0-1,1 0 0,-1 0 1,1 0-1,0 0 0,-1 0 0,1 0 1,0 0-1,-1 0 0,1 1 1,0-1-1,-1 0 0,1 0 0,-1 0 1,-11 16 958,-3 21-18,14-35-967,1 0 0,-1 1-1,1-1 1,-1 1 0,1-1-1,0 0 1,0 1 0,0-1-1,0 1 1,0-1 0,0 1-1,1-1 1,-1 0 0,1 1-1,0-1 1,-1 0 0,1 1-1,0-1 1,1 0 0,-1 0-1,0 0 1,0 0 0,1 0-1,0 0 1,-1 0 0,1-1-1,0 1 1,0-1 0,0 1-1,0-1 1,0 1 0,0-1-1,0 0 1,0 0 0,0 0-1,1 0 1,-1-1 0,0 1-1,1 0 1,-1-1 0,1 0-1,-1 1 1,0-1 0,5-1-1,4 1 114,-1 0 0,1-1 0,-1-1 0,0 0 1,0 0-1,1-1 0,-1 0 0,-1-1 0,1 0 0,11-7 0,-9 4 64,0 0-1,-1-1 1,1-1 0,-1 0-1,-1 0 1,0-1 0,10-13 0,-19 22-181,0 0 3,1-1-1,-1 1 0,0-1 0,1 0 1,-1 1-1,0-1 0,0 0 0,0 0 1,-1 0-1,1 1 0,0-1 0,-1 0 1,1 0-1,-1 0 0,0-3 0,0 5-25,0 0 0,-1 0 0,1 0-1,0 0 1,-1 0 0,1 0 0,0 0 0,-1 0-1,1 0 1,0 1 0,-1-1 0,1 0 0,0 0-1,-1 0 1,1 0 0,0 1 0,-1-1 0,1 0-1,0 0 1,0 1 0,-1-1 0,1 0 0,0 1-1,0-1 1,0 0 0,-1 0 0,1 1 0,0-1-1,0 0 1,0 1 0,0-1 0,0 1-1,0-1 1,0 1 0,-8 15-113,2-1 70,0 1-1,1-1 0,1 1 0,1 0 1,0 0-1,1 1 0,1-1 0,1 1 1,0-1-1,3 17 0,4 23 51,-1-17-3,-2 0-1,-1 0 0,-3 44 1,-1-73 3,1 0 0,-2-1 1,1 1-1,-1-1 0,-1 0 1,0 0-1,0 1 0,-1-2 1,0 1-1,0 0 0,-1-1 1,0 0-1,-1 0 0,0 0 1,0-1-1,-1 0 0,-14 13 0,17-18 37,0 1 0,0 0-1,-1-1 1,1 0-1,-1 0 1,1 0-1,-1 0 1,0-1 0,1 0-1,-1 0 1,-10 1-1,13-2-6,-1 0-1,1 0 1,0 0-1,0-1 1,-1 1-1,1-1 1,0 1 0,0-1-1,0 0 1,0 0-1,0 0 1,0 0-1,0 0 1,0 0-1,0-1 1,0 1-1,0-1 1,1 1-1,-1-1 1,1 0-1,-1 1 1,1-1-1,0 0 1,-1 0 0,1 0-1,0 0 1,-1-4-1,-1-4 65,1 0 0,-1 0 0,2 0-1,-1-1 1,2 1 0,-1 0 0,1-1 0,1 1 0,3-21-1,2 3 42,1 0-1,15-37 0,-16 47-137,2 0-1,0 1 1,2 0 0,0 0-1,14-18 1,-17 27-200,0-1 0,0 2 0,1-1 0,1 1 0,-1 0 1,1 1-1,0 0 0,0 0 0,1 1 0,18-8 0,50-9-676,-36 10 283</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6.098"/>
    </inkml:context>
    <inkml:brush xml:id="br0">
      <inkml:brushProperty name="width" value="0.05" units="cm"/>
      <inkml:brushProperty name="height" value="0.05" units="cm"/>
    </inkml:brush>
  </inkml:definitions>
  <inkml:trace contextRef="#ctx0" brushRef="#br0">73 48 16692,'-6'8'275,"1"0"0,0 1 0,1-1 1,-1 1-1,2 1 0,-4 11 0,-12 60 266,15-63-284,-1 10 51,-4 56 0,8-75-281,1-1 0,1 0 0,-1 0 0,1 0 0,0 0 0,1 1 0,0-2 0,0 1 0,1 0 0,0 0 0,7 11 0,-9-17-39,0-1 0,0 1 0,0-1 0,0 1 0,0-1 0,1 0 0,-1 0 0,0 1 0,1-1 0,-1 0 0,1 0 0,0 0 0,-1-1 0,1 1 0,0 0 0,-1 0 0,1-1 0,0 0 0,0 1 0,0-1 0,-1 0 0,1 1 0,0-1 0,0 0 0,0-1 0,0 1 0,0 0 0,-1 0 0,1-1 0,0 1 0,2-2 0,1 0-75,0 0 1,0-1-1,0 0 1,-1 0-1,0 0 1,1-1-1,-1 1 1,0-1-1,5-7 1,7-11-287,-1 0 1,-1 0-1,0-2 1,9-24-1,-4-1-359,15-53 1,-31 91 662,1 1 56,-1 0 0,0 0 0,-1-1 0,0 1 0,-1-1-1,0 1 1,-1-1 0,-1-17 0,1 28 24,0 0 0,0-1 0,1 1 0,-1 0 0,-1-1 0,1 1 0,0 0 0,0 0 0,0-1 0,0 1 0,0 0 0,0-1 0,0 1 0,0 0 0,0-1 0,-1 1 0,1 0 0,0 0 0,0-1 0,0 1 0,0 0 0,-1 0 0,1 0 0,0-1 0,0 1 0,-1 0 0,1 0 0,0 0 0,0 0 0,-1-1 0,1 1 0,0 0 0,-1 0 0,1 0 0,0 0 0,0 0 0,-1 0 0,1 0-1,0 0 1,-1 0 0,1 0 0,0 0 0,-1 0 0,1 0 0,0 0 0,-1 0 0,-13 14 404,-9 25 153,15-18-500,1 1 0,1 0-1,1 0 1,1 0 0,1 0 0,1 1 0,0-1-1,2 1 1,1-1 0,1 1 0,0-1 0,2 1-1,1-1 1,0 0 0,2-1 0,1 1 0,0-1-1,18 30 1,-26-50-109,2 2-46,0-1 1,-1 1-1,1 0 1,-1 0-1,0 0 0,0 0 1,0 0-1,0 0 1,0 3-1,-8-8-199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6.484"/>
    </inkml:context>
    <inkml:brush xml:id="br0">
      <inkml:brushProperty name="width" value="0.05" units="cm"/>
      <inkml:brushProperty name="height" value="0.05" units="cm"/>
    </inkml:brush>
  </inkml:definitions>
  <inkml:trace contextRef="#ctx0" brushRef="#br0">9 19 14539,'-6'-9'1560,"3"1"-1063,11 6-233,3 2 712,11 2-352,3 1-272,11-1-728,3 0 392,1-2-80,2-6-112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6.906"/>
    </inkml:context>
    <inkml:brush xml:id="br0">
      <inkml:brushProperty name="width" value="0.05" units="cm"/>
      <inkml:brushProperty name="height" value="0.05" units="cm"/>
    </inkml:brush>
  </inkml:definitions>
  <inkml:trace contextRef="#ctx0" brushRef="#br0">204 53 14331,'-9'0'181,"0"0"0,1 1 0,-1 0 1,0 0-1,1 1 0,-1 1 0,1-1 0,0 1 0,-1 0 0,1 1 0,1 0 0,-1 1 1,-7 5-1,8-5-90,1-1 1,0 1 0,0 1-1,0 0 1,1-1-1,0 1 1,0 1 0,0-1-1,1 1 1,0 0 0,0 0-1,1 0 1,0 1 0,-4 11-1,7-17-70,-1-1-1,1 1 0,-1 0 0,1-1 1,-1 1-1,1 0 0,0 0 0,0 0 1,0-1-1,0 1 0,0 0 0,0 0 1,1-1-1,-1 1 0,1 0 1,-1 0-1,1-1 0,0 1 0,-1 0 1,1-1-1,0 1 0,0-1 0,0 1 1,0-1-1,0 0 0,0 1 0,1-1 1,-1 0-1,0 0 0,1 0 1,-1 0-1,1 0 0,-1 0 0,1 0 1,0 0-1,-1-1 0,1 1 0,0 0 1,-1-1-1,1 0 0,0 1 0,0-1 1,-1 0-1,1 0 0,0 0 1,3 0-1,2-1 43,0 1 0,-1-1 1,1 0-1,0 0 0,-1-1 1,1 0-1,-1 0 0,1-1 1,-1 0-1,0 0 0,9-6 1,-8 3-16,0 0 0,0-1 0,0 0 0,-1 0 0,0-1 1,0 0-1,-1 0 0,0 0 0,4-10 0,-6 12-146,-1-1 0,1 0 0,-1 0 0,0 0 0,-1 0 0,0 0 0,0 0 0,0 0 0,-1 0 0,0 0 0,-1 0 0,-1-13 0,1 17-17,0 1 0,0-1 0,0 1-1,0 0 1,-1-1 0,1 1 0,-1 0-1,1 0 1,-1 0 0,0 0 0,0 0-1,0 0 1,-4-3 0,5 5 71,1-1 0,-1 0-1,0 1 1,1 0 0,-1-1 0,0 1 0,0-1 0,0 1 0,1 0 0,-1 0-1,0-1 1,0 1 0,0 0 0,0 0 0,0 0 0,0 0 0,1 0-1,-1 0 1,0 0 0,0 0 0,0 0 0,0 1 0,0-1 0,1 0-1,-1 0 1,0 1 0,0-1 0,0 1 0,1-1 0,-1 1 0,0-1 0,1 1-1,-1-1 1,0 1 0,1-1 0,-1 1 0,1 0 0,-1 0 0,1-1-1,-1 1 1,1 0 0,-1 1 0,-4 9-563</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7.322"/>
    </inkml:context>
    <inkml:brush xml:id="br0">
      <inkml:brushProperty name="width" value="0.05" units="cm"/>
      <inkml:brushProperty name="height" value="0.05" units="cm"/>
    </inkml:brush>
  </inkml:definitions>
  <inkml:trace contextRef="#ctx0" brushRef="#br0">148 181 14691,'-10'-9'713,"6"5"-534,-1-1-1,1 1 1,-1 0-1,0 1 1,-8-5-1,11 7-145,1 1-1,0-1 1,0 1-1,0-1 1,-1 1-1,1 0 1,0 0-1,0-1 0,-1 1 1,1 0-1,0 0 1,-1 0-1,1 1 1,0-1-1,0 0 1,-1 0-1,1 1 1,0-1-1,0 1 0,0-1 1,-1 1-1,1-1 1,0 1-1,0 0 1,0 0-1,0-1 1,0 1-1,0 0 1,0 0-1,1 0 1,-1 0-1,-1 2 0,-6 9 99,0 0-1,1 1 0,0 0 0,1 0 0,1 0 0,0 1 0,1 0 1,0 0-1,1 0 0,1 1 0,-1 18 0,2-30-122,1-1 0,0 1 0,1-1 0,-1 1 0,0-1 0,1 1 0,-1-1-1,1 1 1,0-1 0,0 0 0,0 0 0,0 1 0,0-1 0,0 0 0,1 0 0,-1 0 0,1 0 0,-1 0 0,1 0 0,0-1-1,3 4 1,-1-3 0,0 0-1,-1-1 0,1 1 1,0-1-1,0 0 0,0 0 1,0 0-1,0-1 0,0 1 1,1-1-1,-1 0 0,4-1 1,9 0-3,-1-2 1,0 0-1,0-1 1,0-1-1,23-9 1,-16 3-13,0-1 0,0-1 0,-1-1 1,-1 0-1,-1-2 0,0 0 0,0-2 1,-2 0-1,-1-1 0,0-1 0,27-42 0,-39 54 5,-1 0-1,-1 0 1,1-1-1,-1 0 0,-1 1 1,3-15-1,-5 21 7,1 0-1,-1 0 1,0 0 0,1 0 0,-1-1 0,0 1-1,0 0 1,0 0 0,-1 0 0,1 0 0,0 0-1,-1 0 1,0-1 0,1 1 0,-1 0 0,0 0-1,0 1 1,0-1 0,0 0 0,0 0-1,-1 0 1,1 1 0,-1-1 0,1 1 0,-1-1-1,1 1 1,-1-1 0,0 1 0,0 0 0,1 0-1,-5-2 1,3 3 7,-1-1 0,1 1-1,-1 0 1,1 0 0,-1 0-1,0 0 1,1 1 0,-1 0-1,1-1 1,-1 1 0,1 0-1,0 1 1,-1-1 0,1 1-1,0-1 1,0 1 0,0 0 0,0 0-1,-4 4 1,-4 3 37,0 0 0,1 1 0,-15 18 0,19-20-19,1 0 1,-1 0 0,2 0 0,-1 0-1,1 1 1,1 0 0,0 0 0,0 0-1,0 0 1,-1 11 0,4-16-16,-1 0 1,1 0 0,0-1-1,0 1 1,0 0 0,0 0-1,1 0 1,-1-1 0,1 1-1,0 0 1,0-1 0,1 1-1,-1-1 1,1 1 0,0-1-1,0 1 1,0-1 0,0 0-1,0 0 1,1 0 0,-1 0-1,1-1 1,0 1-1,0-1 1,0 1 0,0-1-1,0 0 1,5 2 0,1 0 4,0-1 1,1 1 0,-1-2-1,1 1 1,0-2 0,-1 1 0,16-1-1,72-5 8,-54 1-71,-41 3 32,0 0 0,1 0 0,-1 0 0,0 0 1,0 0-1,1 0 0,-1 0 0,0 1 0,0-1 1,1 1-1,-1 0 0,0-1 0,0 1 0,0 0 0,0 0 1,2 2-1,-2-1-9,0 0-1,-1 1 1,1-1 0,-1 1 0,1-1 0,-1 1 0,0-1-1,0 1 1,0 0 0,-1 0 0,1-1 0,0 5 0,-1-3 24,1 0 0,0 0 0,0 0 0,1-1 0,-1 1 0,1 0 0,-1-1 0,1 1 1,0-1-1,1 0 0,-1 0 0,1 1 0,-1-1 0,1-1 0,0 1 0,0 0 0,0-1 1,0 0-1,0 1 0,1-1 0,-1 0 0,1-1 0,0 1 0,-1-1 0,1 1 0,0-1 0,0 0 1,0-1-1,0 1 0,0-1 0,-1 1 0,1-1 0,0 0 0,0-1 0,0 1 0,0-1 0,0 0 1,0 0-1,0 0 0,0 0 0,-1-1 0,1 1 0,-1-1 0,1 0 0,-1 0 0,1 0 1,-1-1-1,6-4 0,-3 0 57,0 0 0,0 0 0,0-1 1,-1 1-1,0-1 0,-1 0 0,0-1 1,0 1-1,0-1 0,2-10 0,2-13 289,6-52 0,3-8 283,-17 90-664,0 0 0,0 0 0,1 0 0,-1 0 0,1 1-1,-1-1 1,1 0 0,0 1 0,0-1 0,0 0 0,0 1 0,0-1 0,0 1 0,0-1-1,0 1 1,1 0 0,-1-1 0,0 1 0,1 0 0,-1 0 0,1 0 0,0 0 0,-1 0-1,1 0 1,0 1 0,-1-1 0,1 1 0,0-1 0,0 1 0,0-1 0,-1 1-1,1 0 1,0 0 0,0 0 0,0 0 0,2 0 0,39-3-556,-16-2 186</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1.456"/>
    </inkml:context>
    <inkml:brush xml:id="br0">
      <inkml:brushProperty name="width" value="0.05" units="cm"/>
      <inkml:brushProperty name="height" value="0.05" units="cm"/>
    </inkml:brush>
  </inkml:definitions>
  <inkml:trace contextRef="#ctx0" brushRef="#br0">170 210 14707,'-18'16'355,"1"1"0,1 1 0,1 0 0,0 1-1,1 1 1,1 0 0,1 1 0,1 1 0,1-1 0,-11 34 0,19-48-287,0 0 1,1 0-1,0 0 1,0 1 0,0-1-1,2 12 1,-1-18-65,0 1 0,0-1-1,0 0 1,0 1 0,1-1 0,-1 0 0,0 0 0,1 1-1,-1-1 1,1 0 0,-1 0 0,1 1 0,0-1 0,0 0-1,-1 0 1,1 0 0,0 0 0,0 0 0,0 0 0,0 0-1,0-1 1,0 1 0,0 0 0,0 0 0,1-1 0,-1 1 0,0-1-1,0 1 1,1-1 0,-1 0 0,0 1 0,1-1 0,-1 0-1,0 0 1,1 0 0,-1 0 0,0 0 0,1 0 0,-1 0-1,0 0 1,3-1 0,5-1-4,0-1 1,0-1-1,0 1 0,-1-1 0,1-1 1,-1 1-1,0-1 0,0-1 0,0 0 1,12-12-1,7-9 10,30-40 1,-52 60-10,-4 6 0,3-4-13,-1 1 1,1-1-1,0 1 0,1 0 1,6-5-1,-11 9 8,1 0 1,0-1-1,-1 1 1,1-1-1,0 1 1,0 0-1,-1 0 0,1-1 1,0 1-1,0 0 1,0 0-1,-1 0 1,1 0-1,0 0 1,0 0-1,0 0 1,-1 0-1,1 0 1,0 0-1,0 1 0,0-1 1,-1 0-1,1 0 1,0 1-1,0-1 1,-1 1-1,1-1 1,0 1-1,-1-1 1,1 1-1,0-1 1,-1 1-1,1-1 0,-1 1 1,1 0-1,-1-1 1,1 1-1,-1 0 1,0-1-1,1 1 1,-1 0-1,0 0 1,1-1-1,-1 1 0,0 0 1,0 1-1,20 66-177,-18-56 167,1 1 0,0-1 1,1 0-1,0 0 0,1-1 0,1 1 0,12 20 0,-17-31 21,0 0 0,0 0 0,-1 0-1,1-1 1,0 1 0,0 0 0,0 0 0,0 0-1,0-1 1,0 1 0,0-1 0,1 1 0,-1-1-1,0 1 1,0-1 0,0 1 0,0-1-1,1 0 1,-1 0 0,0 0 0,0 0 0,1 0-1,-1 0 1,0 0 0,0 0 0,1 0 0,-1 0-1,0-1 1,0 1 0,0-1 0,1 1-1,-1-1 1,0 1 0,0-1 0,0 0 0,0 1-1,2-3 1,1 0 38,1-1-1,-1-1 1,0 1-1,0-1 0,0 0 1,-1 1-1,3-7 1,5-9 59,-2 0 0,0-1 0,-2-1 0,0 1 0,-1-1 0,-1 0 0,2-24 0,-2-13-743,-3-88 0,-2 143 503,0 1 0,0-1 0,0 0-1,1 1 1,0-1 0,-1 1 0,1-1-1,0 1 1,1-1 0,-1 1 0,0-1-1,1 1 1,0 0 0,0 0-1,0 0 1,0 0 0,1 0 0,-1 0-1,1 1 1,-1-1 0,1 1 0,5-4-1,15-11-368,2-6-10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8.036"/>
    </inkml:context>
    <inkml:brush xml:id="br0">
      <inkml:brushProperty name="width" value="0.05" units="cm"/>
      <inkml:brushProperty name="height" value="0.05" units="cm"/>
    </inkml:brush>
  </inkml:definitions>
  <inkml:trace contextRef="#ctx0" brushRef="#br0">33 97 14483,'-3'2'130,"0"1"1,1 0-1,-1 0 1,1 1-1,-1-1 0,1 0 1,0 1-1,1 0 1,-1-1-1,1 1 0,-1 0 1,1 0-1,0-1 0,0 1 1,0 6-1,0 8 81,0 0 0,2 23-1,0-13 182,1 10-180,1-1 0,2 1 0,1-1 0,2 0 0,2 0 0,21 51 0,-28-79-201,1-1 0,1 1 0,8 12 0,-12-19-42,1 0 1,-1 0-1,1 0 0,0 0 0,-1-1 0,1 1 0,0-1 0,0 1 0,0-1 1,0 0-1,0 0 0,0 0 0,0 0 0,1 0 0,-1 0 0,0-1 0,0 1 0,5 0 1,-5-1-18,0 0 0,-1-1 1,1 1-1,-1 0 0,1-1 1,0 1-1,-1-1 1,1 1-1,-1-1 0,1 0 1,-1 0-1,0 0 0,1 0 1,-1 0-1,0 0 1,0 0-1,1 0 0,-1 0 1,0-1-1,0 1 0,0 0 1,-1-1-1,1 1 0,0 0 1,0-1-1,-1 1 1,1-3-1,3-5-280,-1-1 0,-1 1 1,2-15-1,-3 20 189,4-36-1236,-1 0 0,-2-1 0,-4-50 0,-1 53 958,-2 1 1,-1-1 0,-19-59 0,23 92 470,-16-40 61,18 43-44,-1 1 1,1 0 0,-1 0-1,0-1 1,1 1 0,-1 0-1,0 0 1,0 0 0,0 0 0,0 0-1,0 0 1,0 0 0,0 0-1,0 0 1,0 0 0,0 1 0,-1-1-1,1 0 1,0 1 0,0-1-1,-1 1 1,1-1 0,0 1-1,-1 0 1,1 0 0,-1-1 0,-1 1-1,2 1 59,-1 0-1,1-1 0,-1 1 0,1 0 0,-1 0 1,1 0-1,0 0 0,-1 0 0,1 0 0,0 0 1,0 0-1,0 1 0,0-1 0,0 0 0,0 1 1,0-1-1,1 1 0,-1-1 0,0 1 1,1-1-1,-1 1 0,1-1 0,-1 3 0,-4 42 1078,5-26-1003,2-1 0,0 1 0,1-1 0,1 0 0,0 0 0,2 0 0,0 0 0,1-1 0,1 0 0,1 0 0,0-1 0,2 0 0,-1-1 1,2 0-1,0-1 0,1 0 0,1-1 0,0 0 0,1-1 0,24 16 0,-34-26-143,0 0 0,0 0 0,0 0 0,0-1 0,1 0 0,-1 0 1,1 0-1,-1-1 0,1 0 0,0 0 0,-1 0 0,1-1 0,0 0 0,-1 0 0,1 0 1,0-1-1,0 0 0,-1 0 0,1 0 0,-1-1 0,1 1 0,-1-1 0,0-1 0,0 1 1,1-1-1,-2 0 0,1 0 0,0 0 0,-1-1 0,1 0 0,-1 0 0,0 0 0,5-6 1,1-4 60,-1-1 0,-1 1 0,0-1 0,-1-1 0,0 1 0,-1-1 0,-1-1 0,0 1 0,2-24 0,-1-5-49,-1 0 0,-3-58 0,-2 98-83,0-6-106,0 0 1,0 0-1,-2 0 0,1 0 1,-1 0-1,-1 0 0,-5-15 1,8 25 84,0 1 1,0-1-1,0 1 1,0-1-1,0 1 1,0-1-1,0 1 1,0-1-1,-1 1 1,1-1-1,0 1 1,0 0-1,-1-1 1,1 1-1,0-1 1,-1 1-1,1 0 1,0-1-1,-1 1 1,1 0-1,-1-1 1,1 1-1,0 0 1,-1 0-1,1 0 1,-1-1-1,1 1 1,-1 0-1,1 0 1,-1 0-1,1 0 1,-1 0-1,1 0 1,-1 0-1,1 0 1,-1 0-1,1 0 1,-1 0-1,1 0 1,-1 0-1,0 0 1,-13 17-711,9-10 677,-11 13-359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51.560"/>
    </inkml:context>
    <inkml:brush xml:id="br0">
      <inkml:brushProperty name="width" value="0.05" units="cm"/>
      <inkml:brushProperty name="height" value="0.05" units="cm"/>
    </inkml:brush>
  </inkml:definitions>
  <inkml:trace contextRef="#ctx0" brushRef="#br0">18 63 15403,'-15'29'3336,"13"-24"-2537,2-5-783,0 0 0,0 0 0,0 0 0,-1 1 0,1-1 0,0 0 0,0 0 0,0 0 0,0 0 0,0 0 0,0 0 0,0 1 0,0-1 0,0 0 0,0 0 0,0 0 1,0 0-1,0 0 0,0 1 0,0-1 0,0 0 0,0 0 0,0 0 0,1 0 0,-1 0 0,0 0 0,0 1 0,0-1 0,0 0 0,0 0 0,0 0 0,0 0 0,0 0 1,0 0-1,1 0 0,-1 1 0,0-1 0,0 0 0,0 0 0,0 0 0,0 0 0,0 0 0,1 0 0,-1 0 0,0 0 0,10-1 290,8-5-54,-14 3-165,0 0 0,0 0-1,0-1 1,0 1 0,0-1 0,-1 0 0,0 0 0,0 0 0,0-1 0,0 1 0,-1-1 0,1 0 0,-1 1-1,0-1 1,-1 0 0,1 0 0,0-10 0,-1 15-79,-1 0 1,0-1-1,0 1 1,0 0-1,0-1 0,0 1 1,0 0-1,0-1 0,0 1 1,0 0-1,0-1 0,0 1 1,-1 0-1,1-1 1,0 1-1,0 0 0,0-1 1,0 1-1,0 0 0,-1 0 1,1-1-1,0 1 0,0 0 1,0-1-1,-1 1 1,1 0-1,0 0 0,0 0 1,-1-1-1,1 1 0,0 0 1,-1 0-1,1 0 0,0 0 1,0 0-1,-1-1 0,-12 7 178,-8 15-5,17-17-169,1 0 0,0 0 0,0 0 0,0 1 0,1-1 0,0 1 0,-1 0 0,2-1-1,-1 1 1,0 0 0,1 0 0,0 0 0,-1 8 0,2-13-10,0 0 0,0 0 0,0 1 1,0-1-1,0 0 0,1 0 0,-1 0 0,0 0 0,0 1 1,0-1-1,0 0 0,0 0 0,0 0 0,0 0 0,0 1 0,0-1 1,0 0-1,0 0 0,1 0 0,-1 0 0,0 0 0,0 1 1,0-1-1,0 0 0,0 0 0,1 0 0,-1 0 0,0 0 0,0 0 1,0 0-1,0 0 0,1 0 0,-1 0 0,0 1 0,0-1 1,0 0-1,1 0 0,-1 0 0,0 0 0,0 0 0,0 0 0,1-1 1,9-4 98,6-10-438,-11 6 193,3 2 27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58.977"/>
    </inkml:context>
    <inkml:brush xml:id="br0">
      <inkml:brushProperty name="width" value="0.05" units="cm"/>
      <inkml:brushProperty name="height" value="0.05" units="cm"/>
    </inkml:brush>
  </inkml:definitions>
  <inkml:trace contextRef="#ctx0" brushRef="#br0">0 123 9458,'106'-17'4436,"528"-27"-2846,5 44-1657,-626 0 54,4 1 15,0-1-1,0-1 1,0 0-1,18-5 0,-62-3 247,-307 2 54,232 9-285,-456 3 103,529-6-103,21 1 1,20-2-13,1150-25-309,-1143 26 217,-23-2 3,-32-3 23,-442 0 216,0 37-44,427-27-112,-31 4 20,-52 2-327,342-11-564,-156 2 745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2.387"/>
    </inkml:context>
    <inkml:brush xml:id="br0">
      <inkml:brushProperty name="width" value="0.05" units="cm"/>
      <inkml:brushProperty name="height" value="0.05" units="cm"/>
    </inkml:brush>
  </inkml:definitions>
  <inkml:trace contextRef="#ctx0" brushRef="#br0">1 133 12691,'26'-12'502,"2"1"1,0 1 0,45-9-1,88-9-216,172 4-48,1 26-115,-224 0-89,1251-20-209,-778 3 123,1094 44 116,-1384-18-51,312-31 0,-631 18-197,32 2 102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33.298"/>
    </inkml:context>
    <inkml:brush xml:id="br0">
      <inkml:brushProperty name="width" value="0.05" units="cm"/>
      <inkml:brushProperty name="height" value="0.05" units="cm"/>
    </inkml:brush>
  </inkml:definitions>
  <inkml:trace contextRef="#ctx0" brushRef="#br0">271 11 14827,'1'0'56,"-1"-1"-1,0 1 1,0 0-1,0-1 0,0 1 1,0 0-1,0-1 1,0 1-1,0 0 1,1-1-1,-1 1 1,0 0-1,-1-1 0,1 1 1,0 0-1,0-1 1,0 1-1,0 0 1,0-1-1,0 1 1,0 0-1,0-1 1,-1 1-1,1 0 0,0 0 1,0-1-1,0 1 1,-1 0-1,1 0 1,0-1-1,0 1 1,-1 0-1,1 0 1,0 0-1,-1-1 0,-12 6 787,-13 17-106,14-6-513,0 0-1,1 0 1,1 1-1,0 1 1,-10 25-1,-29 98 222,49-141-441,-28 97 116,4 0 1,5 1-1,-12 163 0,31-253-124,-2 24 6,4 52 0,-2-76-70,1-1 0,0 1 1,1-1-1,-1 0 0,2 1 1,-1-1-1,1 0 1,0 0-1,0-1 0,1 1 1,-1-1-1,11 12 0,-12-16 48,0 1 0,0-1 0,1 0 0,-1 0 0,1-1-1,-1 1 1,1 0 0,0-1 0,-1 0 0,1 1 0,0-1 0,0 0 0,0-1-1,0 1 1,0 0 0,0-1 0,0 0 0,4 1 0,25-6-226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36.508"/>
    </inkml:context>
    <inkml:brush xml:id="br0">
      <inkml:brushProperty name="width" value="0.05" units="cm"/>
      <inkml:brushProperty name="height" value="0.05" units="cm"/>
    </inkml:brush>
  </inkml:definitions>
  <inkml:trace contextRef="#ctx0" brushRef="#br0">1 180 12739,'18'4'1607,"88"1"-845,110-10 0,-99 1-563,928 5 63,-434-9-117,-4-64 609,-87-11-363,-508 79-339,-13 0 53,-17-1-82,-8 3-396,15 1 78,-1 0 0,-20 1 1,22 1 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22.929"/>
    </inkml:context>
    <inkml:brush xml:id="br0">
      <inkml:brushProperty name="width" value="0.05" units="cm"/>
      <inkml:brushProperty name="height" value="0.05" units="cm"/>
    </inkml:brush>
  </inkml:definitions>
  <inkml:trace contextRef="#ctx0" brushRef="#br0">263 147 11546,'2'-3'197,"0"1"-1,-1-1 0,0 0 0,1 1 0,-1-1 0,0 0 0,-1 0 1,1 0-1,0 0 0,-1 0 0,0 0 0,1 0 0,-1 0 0,-1-3 1,1 4-125,-1 1 1,1-1 0,-1 1 0,0 0-1,1 0 1,-1-1 0,0 1 0,0 0-1,0 0 1,1 0 0,-1 0-1,-1 0 1,1 0 0,0 0 0,0 0-1,0 1 1,0-1 0,-1 0 0,1 1-1,0-1 1,-1 0 0,1 1 0,0 0-1,-1-1 1,1 1 0,0 0 0,-1 0-1,1 0 1,-1 0 0,1 0-1,-1 0 1,-1 0 0,0 1-13,-1-1 0,0 1 0,0 0 0,1 0 0,-1 0 0,1 1 0,-1-1-1,1 1 1,-1 0 0,1 0 0,0 0 0,0 0 0,0 1 0,-3 2 0,-36 41 273,25-24-233,0 1-1,2 0 1,0 1-1,2 0 1,0 2-1,2-1 1,-9 31-1,15-36-58,0 1 0,1-1 0,2 1 1,0 0-1,1 0 0,1 0 0,1 0 0,0 0 0,2 0 0,6 23 0,-7-32-5,1 0 0,0-1 0,1 1 0,1-1-1,-1 0 1,2 0 0,0 0 0,0-1 0,1 0-1,0 0 1,11 12 0,-17-21-12,1 0 1,-1 0 0,0 0-1,1 0 1,-1 0-1,1 0 1,0 0-1,-1 0 1,1 0-1,0-1 1,-1 1 0,1-1-1,0 1 1,0-1-1,0 0 1,-1 0-1,1 0 1,0 0-1,3 0 1,-3-1 11,1 0 0,0 1 0,-1-1 0,1-1 1,-1 1-1,1 0 0,-1-1 0,1 1 0,-1-1 0,0 0 0,3-3 0,4-5 95,0-1-1,0 0 1,-2-1-1,8-14 0,-13 23-104,28-52 291,-3-1 0,27-77 0,-42 98-274,-2-2 0,-2 1 0,-1-1 0,-1-1 0,0-41 0,-6 66-45,-1 1 1,0-1-1,-1 1 0,0-1 1,-1 1-1,0-1 0,-6-12 1,8 21-33,-1 0 0,1 0 0,-1 0 1,0 1-1,0-1 0,-1 0 0,1 1 1,-1 0-1,0 0 0,0 0 0,0 0 1,0 0-1,0 0 0,-1 1 0,1-1 0,-1 1 1,0 0-1,0 0 0,1 1 0,-1-1 1,0 1-1,-1-1 0,1 1 0,-6 0 1,7 1-56,0 0 0,0 0 0,1 1 0,-1-1 1,0 1-1,0-1 0,0 1 0,0 0 0,1 0 0,-1 1 1,0-1-1,1 0 0,-1 1 0,1 0 0,-3 2 0,-3 2-109,2 1-1,-1 0 0,-7 11 0,-1 4-245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06.939"/>
    </inkml:context>
    <inkml:brush xml:id="br0">
      <inkml:brushProperty name="width" value="0.05" units="cm"/>
      <inkml:brushProperty name="height" value="0.05" units="cm"/>
    </inkml:brush>
  </inkml:definitions>
  <inkml:trace contextRef="#ctx0" brushRef="#br0">40 73 11690,'-17'1'698,"-5"1"1910,22-2-2580,12-4 402,79-17 710,169-19 0,373 42-534,-250 8-574,-359-10-31,22 1-48,0-3-1,-1-1 1,65-12 0,-99 11-23,-23 5 16,-22 4 15,-27 8-5,18-3-227,-79 7-1,116-16 99,3-1 111,0 1 0,0-1 0,0 0 0,0 0-1,0 0 1,0 0 0,0-1 0,0 1 0,0-1 0,0 0 0,-5-1 0,3-6-187</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52.753"/>
    </inkml:context>
    <inkml:brush xml:id="br0">
      <inkml:brushProperty name="width" value="0.05" units="cm"/>
      <inkml:brushProperty name="height" value="0.05" units="cm"/>
    </inkml:brush>
  </inkml:definitions>
  <inkml:trace contextRef="#ctx0" brushRef="#br0">34 170 12339,'-4'-1'252,"0"0"0,1-1 0,-1 1 0,0-1 0,-6-3 0,10 4-232,0 1 0,-1 0-1,1 0 1,0 0 0,-1 0-1,1-1 1,0 1 0,0 0 0,0 0-1,-1 0 1,1-1 0,0 1 0,0 0-1,0-1 1,-1 1 0,1 0-1,0 0 1,0-1 0,0 1 0,0 0-1,0-1 1,0 1 0,0 0 0,0-1-1,0 1 1,0 0 0,0 0-1,0-1 1,0 1 0,0-1 0,1 0 15,-1 1 1,1-1 0,0 0-1,0 1 1,0-1-1,0 1 1,0-1 0,-1 1-1,1-1 1,0 1-1,0-1 1,0 1 0,0 0-1,0 0 1,2-1 0,20-2 132,0 1 0,0 1 0,0 0 0,40 6 0,-9-2-52,46-3 28,184-26 0,33-2 4,-269 28-137,1 3-1,-2 1 1,79 18 0,-77-12-8,1-1 1,0-3 0,0-2 0,1-3 0,-1-1 0,0-3-1,0-1 1,81-19 0,-71 8 4,-23 4 18,2 3 0,-1 1-1,64-4 1,-102 11-4,0 0 1,1 0-1,-1 0 1,0 0-1,0 0 1,0 0-1,0 0 1,1 0-1,-1 0 0,0 0 1,0 0-1,0 0 1,0 0-1,1 0 1,-1 0-1,0 0 1,0 0-1,0 0 1,0 0-1,1 0 1,-1 0-1,0 0 0,0 0 1,0 0-1,0-1 1,0 1-1,1 0 1,-1 0-1,0 0 1,0 0-1,0 0 1,0 0-1,0-1 0,0 1 1,0 0-1,0 0 1,0 0-1,0 0 1,0-1-1,1 1 1,-1 0-1,0 0 1,0 0-1,0 0 1,0-1-1,0 1 0,0 0 1,0 0-1,-1 0 1,1-1-1,0 1 1,0 0-1,0 0 1,0 0-1,0 0 1,0 0-1,0-1 0,0 1 1,0 0-1,-11-14 191,1 1-46,-7-18 105</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57.115"/>
    </inkml:context>
    <inkml:brush xml:id="br0">
      <inkml:brushProperty name="width" value="0.05" units="cm"/>
      <inkml:brushProperty name="height" value="0.05" units="cm"/>
    </inkml:brush>
  </inkml:definitions>
  <inkml:trace contextRef="#ctx0" brushRef="#br0">25 117 13395,'-1'0'62,"0"0"-1,-1 0 1,1 1 0,-1-1-1,1 0 1,0 1 0,0-1-1,-1 1 1,1 0 0,0-1 0,0 1-1,-1 0 1,1 0 0,0 0-1,0 0 1,0 0 0,0 0-1,-1 1 1,2-1-35,0-1-1,0 1 1,0 0 0,0 0-1,0-1 1,0 1-1,0 0 1,0 0 0,0-1-1,0 1 1,0 0-1,0 0 1,1-1 0,-1 1-1,0 0 1,1-1 0,-1 1-1,0 0 1,1-1-1,-1 1 1,1-1 0,-1 1-1,1 0 1,0 0-1,4 4 68,1 0 1,0-1-1,0 1 0,1-1 0,9 5 0,2-1 13,1 0 1,0-1 0,1-1 0,-1-1 0,1-1-1,0 0 1,0-2 0,1 0 0,-1-1-1,26-3 1,25-5 240,110-25-1,-142 24-244,44-9 68,166-31 184,-185 39-295,126-1 1,-120 12-41,183-1 8,-196-4-24,-1-3 1,81-17 0,-45-2-15,-46 11 16,70-10 0,-115 23-8,0 1 0,1 0 0,-1-1 0,0 1 0,1 0 0,-1 0 1,0 0-1,0 0 0,1 0 0,-1 0 0,0 1 0,1-1 0,-1 0 0,0 1 1,0-1-1,1 1 0,-1-1 0,0 1 0,0 0 0,0-1 0,0 1 1,0 0-1,0 0 0,0 0 0,0 0 0,0-1 0,0 1 0,0 1 0,-1-1 1,1 0-1,0 0 0,-1 0 0,1 0 0,-1 0 0,1 1 0,-1-1 1,1 2-1,-1 0-17,0 0 0,0 0 1,0 0-1,0 0 0,-1 0 1,1 0-1,-1 0 0,0 0 1,0 0-1,0 0 0,0 0 1,0 0-1,-1-1 1,1 1-1,-4 3 0,-10 11-464,10-14 361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1.815"/>
    </inkml:context>
    <inkml:brush xml:id="br0">
      <inkml:brushProperty name="width" value="0.05" units="cm"/>
      <inkml:brushProperty name="height" value="0.05" units="cm"/>
    </inkml:brush>
  </inkml:definitions>
  <inkml:trace contextRef="#ctx0" brushRef="#br0">97 31 12563,'-4'-23'1165,"4"23"-1150,0-1 0,0 1 0,0 0 0,0-1 0,0 1 0,-1 0 0,1-1 0,0 1 0,0 0 0,0-1 0,0 1 0,-1 0 0,1 0 0,0-1 0,0 1 0,-1 0 0,1 0 0,0-1 0,0 1 0,-1 0 0,1 0 0,0-1 0,-1 1 0,1 0 0,0 0 0,-1 0 0,1 0 0,0 0 0,-1 0 0,1 0 0,0-1 0,-1 1 0,1 0 0,0 0 0,-1 0 0,1 0 0,-1 0 0,1 1-1,0-1 1,-1 0 0,1 0 0,0 0 0,-1 0 0,1 0 0,0 0 0,-1 1 0,1-1 0,0 0 0,0 0 0,-1 0 0,1 1 0,0-1 0,-1 0 0,1 0 0,0 1 0,0-1 0,0 0 0,-1 1 0,1-1 0,0 0 0,0 1 0,0-1 0,0 0 0,-1 1 0,-4 7 228,0 0 0,1 1 0,0-1 0,0 1 0,1 0 0,-3 10 0,-13 62 414,16-67-565,-5 29 61,1 0-1,0 66 1,7-81-125,1 0 1,2-1-1,0 1 0,2-1 1,9 30-1,-11-48-13,0-1 0,0 1 0,1-1 0,8 13 0,-11-20 3,-1 1-1,1-1 1,0 0-1,-1 0 1,1 0 0,0 0-1,0 0 1,0 0-1,0 0 1,0 0-1,0 0 1,0 0 0,0 0-1,0-1 1,1 1-1,-1-1 1,0 1-1,0 0 1,1-1 0,-1 0-1,0 1 1,1-1-1,-1 0 1,0 0 0,1 0-1,-1 0 1,0 0-1,1 0 1,-1 0-1,1 0 1,-1 0 0,0-1-1,0 1 1,1-1-1,-1 1 1,0-1-1,1 1 1,-1-1 0,0 0-1,0 1 1,2-2-1,4-5 100,1-1-1,-1 1 1,0-1-1,-1 0 1,0 0-1,0-1 0,-1 0 1,6-13-1,28-82 171,-32 83-355,-5 13-8,2-1-195,-1 0 1,0-1-1,-1 1 1,0-1 0,1-17-1,-3 27 244,0-1 0,0 1 0,0 0 0,0-1 1,0 1-1,0 0 0,0 0 0,0-1 0,0 1 0,0 0 0,0 0 0,0-1 0,0 1 0,0 0 0,0-1 0,0 1 0,0 0 0,0 0 0,0-1 0,0 1 0,0 0 1,0 0-1,-1-1 0,1 1 0,0 0 0,0 0 0,0-1 0,-1 1 0,1 0 0,0 0 0,0 0 0,0-1 0,-1 1 0,1 0 0,0 0 0,0 0 0,-1 0 0,-5 11-666,3 9 180</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9.053"/>
    </inkml:context>
    <inkml:brush xml:id="br0">
      <inkml:brushProperty name="width" value="0.05" units="cm"/>
      <inkml:brushProperty name="height" value="0.05" units="cm"/>
    </inkml:brush>
  </inkml:definitions>
  <inkml:trace contextRef="#ctx0" brushRef="#br0">244 156 13475,'8'-12'808,"29"-45"1008,-35 53-1586,0-1 0,0 1 0,0-1 0,-1 1 0,1-1 1,-1 1-1,0-1 0,-1 0 0,1 0 0,-1 1 0,0-8 0,0 11-165,0 0-1,0 0 1,-1 0 0,1 0-1,0 0 1,0 0 0,-1 0-1,1 0 1,-1 0 0,1 0-1,-1 0 1,1 0 0,-1 0-1,1 0 1,-1 0 0,0 1-1,0-1 1,1 0 0,-1 1-1,0-1 1,0 0 0,0 1-1,0-1 1,0 1 0,-1-1-1,0 0 20,-1 1 1,1-1-1,0 1 0,-1 0 0,1 0 0,-1 0 0,1 0 0,-1 0 0,1 1 0,-4 0 1,-4 2 61,1 0 1,-1 1-1,1 0 1,-13 7-1,3 1-182,0 0 0,0 1 0,1 1-1,1 1 1,1 1 0,0 0-1,1 1 1,-25 36 0,39-52 16,0 0 0,0 1 0,0-1 1,1 0-1,-1 0 0,1 1 1,-1-1-1,1 0 0,-1 1 0,1-1 1,0 1-1,0-1 0,0 1 0,0-1 1,0 3-1,0-3 8,0-1 0,1 1 1,-1-1-1,0 1 0,1-1 0,-1 1 1,1-1-1,-1 1 0,0-1 0,1 1 1,-1-1-1,1 0 0,-1 1 0,1-1 1,0 0-1,-1 0 0,1 1 0,-1-1 1,1 0-1,-1 0 0,1 0 0,0 1 1,-1-1-1,2 0 0,4 0-45,1 0 0,-1-1-1,1 0 1,-1 0 0,8-2 0,-10 2 51,14-3-74,53-10-147,-65 13 202,-1 0 1,1 1 0,-1 0 0,1 0 0,-1 0 0,0 1 0,1-1 0,-1 2 0,1-1 0,4 2 0,-9-2 15,1-1 0,-1 1 0,0-1 0,0 1 0,0 0 0,0 0 0,0 0 0,0-1 0,0 1 0,0 0 0,0 0 1,0 0-1,-1 0 0,1 1 0,0-1 0,-1 0 0,1 0 0,-1 0 0,1 0 0,-1 1 0,1 0 0,-1 1-1,0-1-1,0 1 1,0-1 0,0 1-1,0-1 1,-1 1-1,1-1 1,-1 1 0,0-1-1,-1 3 1,-2 5 1,-1 0 1,0-1-1,-13 17 1,18-26 9,-14 17 112,-1 0 0,-1-1 0,-29 23 0,-49 30-182,68-50-1632,79-57 790,-14 13 266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9.438"/>
    </inkml:context>
    <inkml:brush xml:id="br0">
      <inkml:brushProperty name="width" value="0.05" units="cm"/>
      <inkml:brushProperty name="height" value="0.05" units="cm"/>
    </inkml:brush>
  </inkml:definitions>
  <inkml:trace contextRef="#ctx0" brushRef="#br0">25 23 13747,'-10'41'1772,"7"-32"-1467,0-1 1,0 1-1,2 0 1,-1 0 0,1 1-1,0 15 1,1-23-252,0 0 0,1 0 0,-1 0 0,1 0 0,-1 0 0,1 0 0,0 0 0,0 0 0,0-1 0,0 1 0,0 0 0,0 0 0,0-1 0,3 3 0,-1-2 9,0 0-1,-1 0 1,1-1-1,0 1 1,0-1 0,0 0-1,0 0 1,0 0-1,0 0 1,0 0-1,0-1 1,4 1-1,6 0 64,0-1 0,0-1-1,-1 0 1,1-1 0,0 0-1,-1 0 1,1-2 0,20-7-1,8-7 152,44-25 0,77-57-96,-161 99-188,0 1 0,-1-1 0,1 1 0,0-1-1,0 1 1,0-1 0,-1 1 0,1 0 0,0-1 0,0 1-1,0 0 1,0 0 0,0 0 0,0 0 0,0 0 0,-1 0-1,1 0 1,0 0 0,0 0 0,0 0 0,0 0 0,1 1 0,-2-1 3,1 1-1,-1-1 1,1 1 0,-1 0 0,1-1 0,-1 1 0,0 0 0,1-1 0,-1 1 0,0 0 0,0 0 0,1-1 0,-1 1 0,0 0 0,0 0 0,0-1 0,0 1 0,0 0 0,0 0 0,0 1 0,-1 7 4,-1 1 1,0 0 0,-5 11-1,4-10 31,1-2-13,0-5 7,1 1-1,-1-1 1,1 1 0,1-1 0,-1 1 0,1-1 0,0 1 0,0 8 0,0-12-24,0-1 0,1 1 0,-1-1 1,0 0-1,0 1 0,0-1 0,1 0 1,-1 1-1,0-1 0,0 0 0,1 1 1,-1-1-1,0 0 0,1 1 0,-1-1 1,0 0-1,1 0 0,-1 1 0,0-1 1,1 0-1,-1 0 0,1 0 0,-1 0 1,0 0-1,1 0 0,-1 1 0,1-1 1,-1 0-1,1 0 0,-1 0 0,0 0 1,1 0-1,-1 0 0,1-1 0,-1 1 1,0 0-1,1 0 0,-1 0 0,1 0 1,-1 0-1,0-1 0,1 1 0,17-11-379,-11 5 272,0-1-1,0 0 0,-1 0 1,1-1-1,-2 0 0,1 0 1,-1 0-1,7-16 0,4-24-177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29.900"/>
    </inkml:context>
    <inkml:brush xml:id="br0">
      <inkml:brushProperty name="width" value="0.05" units="cm"/>
      <inkml:brushProperty name="height" value="0.05" units="cm"/>
    </inkml:brush>
  </inkml:definitions>
  <inkml:trace contextRef="#ctx0" brushRef="#br0">14 94 16828,'-8'8'1248,"4"1"-1008,3 1-144,9 3 216,8 0-360,11 0-168,8-2 144,8-2-104,5-1-64</inkml:trace>
  <inkml:trace contextRef="#ctx0" brushRef="#br0" timeOffset="1">561 356 16027,'-7'-1'186,"1"1"-1,-1-1 0,0 1 1,0 1-1,1-1 0,-1 1 0,0 0 1,1 1-1,-1-1 0,1 1 0,-1 1 1,1-1-1,0 1 0,-7 4 1,6-3-57,1 0 1,-1 1 0,1 0 0,0 0 0,0 0 0,1 1 0,-1 0 0,1 0 0,0 0 0,1 0 0,-7 14 0,10-18-82,0 0 0,0 0 1,1 0-1,-1 0 0,0 0 0,1 1 1,0-1-1,0 0 0,0 4 1,0-5-32,0 0 0,0-1 0,0 1 0,0 0 0,1-1 0,-1 1 0,0-1 0,1 1 0,-1 0 0,0-1 0,1 1 0,-1-1 0,0 1 0,1-1 0,-1 1 0,1-1 0,-1 0 0,1 1 0,-1-1 0,1 1 0,0-1 0,-1 0 0,1 0 0,-1 1 0,1-1 0,0 0 0,-1 0 0,1 0 0,0 1 0,-1-1 0,1 0 0,0 0 0,-1 0 0,1 0 0,0 0 0,-1-1 0,1 1 0,0 0 0,-1 0 0,2-1 0,8-1 69,0-1-1,0 0 1,0-1 0,-1 0-1,0-1 1,1 0 0,-1 0 0,8-7-1,68-59 268,-34 25-212,-3-3 0,-1-2-1,72-105 1,-114 149-144,-2 3-3,0-1 0,0 1 0,0-1 0,-1 0 0,1 0 0,-1 0 0,0 0 0,-1 0 0,1 0 0,1-9 0,-3 13 5,0 1-1,0 0 1,0 0 0,0-1 0,0 1 0,0 0 0,0 0 0,0 0 0,0-1 0,0 1 0,0 0 0,0 0 0,-1-1 0,1 1 0,0 0 0,0 0-1,0 0 1,0-1 0,0 1 0,0 0 0,0 0 0,-1 0 0,1 0 0,0-1 0,0 1 0,0 0 0,0 0 0,-1 0 0,1 0 0,0 0-1,0 0 1,0-1 0,-1 1 0,1 0 0,0 0 0,0 0 0,-1 0 0,1 0 0,0 0 0,0 0 0,0 0 0,-1 0 0,1 0 0,0 0-1,0 0 1,-1 0 0,1 0 0,0 0 0,0 0 0,0 0 0,-1 1 0,1-1 0,0 0 0,0 0 0,0 0 0,-1 0 0,1 0 0,0 0-1,0 1 1,0-1 0,0 0 0,-1 0 0,1 0 0,0 0 0,0 1 0,-15 12-25,15-13 25,-17 21-31,0 1-1,1 0 0,1 1 1,2 1-1,0 0 0,1 1 1,2 0-1,0 1 0,-8 38 1,15-50-100,0-1 1,2 0-1,-1 1 1,1-1 0,1 1-1,1-1 1,2 20-1,-2-28 56,0-1-1,0 1 1,0-1 0,1 1-1,0-1 1,0 0-1,0 0 1,0 0-1,0 0 1,1 0-1,0 0 1,0-1-1,0 1 1,0-1-1,0 0 1,1 0-1,0 0 1,-1 0-1,1-1 1,0 1 0,0-1-1,0 0 1,1 0-1,-1-1 1,6 2-1,-4-1-12,0-1-1,1 0 0,-1 0 1,1 0-1,8-1 1,-3-2-138,0 0 1,17-5 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30.320"/>
    </inkml:context>
    <inkml:brush xml:id="br0">
      <inkml:brushProperty name="width" value="0.05" units="cm"/>
      <inkml:brushProperty name="height" value="0.05" units="cm"/>
    </inkml:brush>
  </inkml:definitions>
  <inkml:trace contextRef="#ctx0" brushRef="#br0">70 0 19060,'3'2'1272,"-8"20"-1056,-5 3-112,0 9 393,3 4-201,3 5-376,2 1-120,4 0-441,2 2-183,0-4 624,-1-2-152,-3 4-128</inkml:trace>
  <inkml:trace contextRef="#ctx0" brushRef="#br0" timeOffset="1">7 776 15427,'0'10'1433,"-2"0"-969,1-5 416,2-8-608,-1-1-24,-1-4-88,-2-5-208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44.337"/>
    </inkml:context>
    <inkml:brush xml:id="br0">
      <inkml:brushProperty name="width" value="0.05" units="cm"/>
      <inkml:brushProperty name="height" value="0.05" units="cm"/>
    </inkml:brush>
  </inkml:definitions>
  <inkml:trace contextRef="#ctx0" brushRef="#br0">421 127 12755,'1'-4'178,"1"0"0,-2 1-1,1-1 1,0 0 0,-1 0 0,1 0 0,-1 0 0,-1 0 0,1 0 0,0 0 0,-1 0-1,0 0 1,0 0 0,0 0 0,0 1 0,0-1 0,-1 0 0,0 1 0,0-1 0,0 1 0,0 0-1,0-1 1,-1 1 0,1 0 0,-1 0 0,0 1 0,0-1 0,0 1 0,0-1 0,-1 1 0,1 0-1,-8-3 1,5 2-97,0 1 0,0 0 0,-1 1-1,1 0 1,-1-1 0,1 2 0,-1-1 0,0 1-1,1 0 1,-1 1 0,-10 1 0,5 0 1,0 1 0,-1 0 0,1 1 0,0 1 0,-13 6 0,9-2-44,1 0 0,0 2 0,0-1 0,1 2 0,1 0 0,0 0 0,0 1 0,-17 24 0,24-28-39,0 0 1,0 0-1,1 1 1,0 0 0,0 0-1,1 0 1,1 0-1,0 1 1,0-1-1,1 1 1,0 0-1,1-1 1,0 1 0,1 0-1,1 16 1,0-25-1,-1 1-1,0 0 1,1 0 0,-1-1 0,1 1 0,0 0 0,0-1 0,0 1-1,0-1 1,0 1 0,0-1 0,1 1 0,-1-1 0,1 0 0,0 0-1,0 0 1,0 0 0,0 0 0,0 0 0,0 0 0,0-1 0,1 1-1,-1-1 1,1 1 0,-1-1 0,1 0 0,-1 0 0,1 0 0,-1-1-1,1 1 1,0 0 0,0-1 0,-1 0 0,1 0 0,0 0 0,0 0-1,3 0 1,3-2 17,0 1 0,0-2 0,0 1 0,0-1-1,-1 0 1,1-1 0,-1 0 0,0 0 0,0-1 0,8-6-1,1-3 125,0 0 0,-1-1 0,20-24 0,-29 30-53,0 0 0,-1 0 0,0-1 0,0 0 0,-1 0 0,-1 0 0,1 0 0,3-16 0,-8 25-75,1-1-1,-1 1 0,1-1 1,-1 1-1,0-1 0,0 1 1,0-1-1,0 1 0,0-1 1,0 1-1,0-1 0,0 0 1,-1 1-1,1-1 0,0 1 1,-1 0-1,0-1 0,1 1 1,-1-1-1,0 1 0,1 0 1,-1-1-1,0 1 0,0 0 1,0 0-1,0 0 0,0 0 1,-2-2-1,1 3-61,0-1 1,0 0-1,0 1 1,-1-1-1,1 1 1,0 0-1,0-1 1,0 1-1,-1 0 1,1 0-1,0 1 1,0-1-1,0 0 1,-1 1-1,1-1 1,0 1-1,0 0 1,0 0-1,-3 1 1,-1 1-13,0 1 0,1 0 0,-1 0 1,1 0-1,0 0 0,0 1 0,0 0 0,0 0 0,1 0 1,0 0-1,0 1 0,1 0 0,-5 9 0,2 5-254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44.836"/>
    </inkml:context>
    <inkml:brush xml:id="br0">
      <inkml:brushProperty name="width" value="0.05" units="cm"/>
      <inkml:brushProperty name="height" value="0.05" units="cm"/>
    </inkml:brush>
  </inkml:definitions>
  <inkml:trace contextRef="#ctx0" brushRef="#br0">39 4 14315,'0'-1'213,"1"1"-1,0-1 1,0 1-1,0 0 1,0-1-1,0 1 1,0 0-1,0 0 1,0 0-1,0 0 1,0 0-1,0 0 1,0 0-1,2 0 1,-2 1-119,-1 0 0,1-1 1,-1 1-1,0 0 0,1 0 0,-1 0 1,0-1-1,1 1 0,-1 0 0,0 0 0,0 0 1,0 0-1,0 0 0,0-1 0,0 1 0,0 0 1,0 0-1,0 0 0,0 0 0,-1 1 0,-33 223 1700,17-131-1914,12-75-95,3-14-200,3-12-464,2-11 602,1-13-64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45.269"/>
    </inkml:context>
    <inkml:brush xml:id="br0">
      <inkml:brushProperty name="width" value="0.05" units="cm"/>
      <inkml:brushProperty name="height" value="0.05" units="cm"/>
    </inkml:brush>
  </inkml:definitions>
  <inkml:trace contextRef="#ctx0" brushRef="#br0">151 39 13411,'10'-16'921,"4"-6"2310,-13 21-2437,-3 3-116,-7 12 105,-16 17-196,-11 17-416,33-44-163,1 0-1,-1 0 0,1 1 0,0-1 0,1 1 1,-1 0-1,1 0 0,0-1 0,-1 7 0,2-10-5,0 0-1,0 0 0,1 0 0,-1 0 0,0 0 1,1 0-1,-1 0 0,0-1 0,1 1 0,-1 0 1,1 0-1,-1 0 0,1-1 0,0 1 0,-1 0 1,1-1-1,0 1 0,-1-1 0,1 1 0,0 0 0,0-1 1,-1 0-1,1 1 0,0-1 0,0 1 0,0-1 1,0 0-1,0 0 0,0 1 0,-1-1 0,2 0 1,34 4 19,-30-4-18,33 1 18,-26-2-21,0 1-1,0 1 0,0 0 0,0 0 0,-1 1 0,1 1 1,22 8-1,-33-11-5,-1 1 1,0 0 0,0-1-1,1 1 1,-1 0-1,0 0 1,0 0 0,0 0-1,0 0 1,0 0-1,0 0 1,0 0-1,0 0 1,0 1 0,0-1-1,-1 0 1,1 1-1,-1-1 1,1 0 0,-1 1-1,1-1 1,-1 1-1,1 2 1,-1-1-2,-1 0 0,1 0 0,-1 0 0,1 0 0,-1-1-1,0 1 1,0 0 0,0 0 0,-1-1 0,1 1 0,-3 3 0,-3 4 24,-1 0 1,0 0-1,-1-1 0,-14 13 1,15-16 49,0 1 0,0-1 0,-1 0 0,0-1 0,0 0 0,0 0 0,-1-1 0,-11 4 0,17-7-72,-1 0 0,1-1 0,-1 1 0,1-1 0,-1 0 0,1 0 0,-1 0 0,0 0 0,1-1 0,-1 0 0,1 0 0,0 0 0,-1-1 0,1 1 0,0-1 0,0 0 0,0 0 0,0-1 0,0 1 0,-6-6 1,2 0-278,1-1 1,0 0-1,0 0 1,1 0 0,0-1-1,1 0 1,0 0-1,1 0 1,0-1 0,0 0-1,-2-12 1,-2-16-483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7:45.642"/>
    </inkml:context>
    <inkml:brush xml:id="br0">
      <inkml:brushProperty name="width" value="0.05" units="cm"/>
      <inkml:brushProperty name="height" value="0.05" units="cm"/>
    </inkml:brush>
  </inkml:definitions>
  <inkml:trace contextRef="#ctx0" brushRef="#br0">1 9 15123,'23'-3'1681,"0"-3"-937,5 6-272,0 0 624,3 2-80,2 2-208,2 0-247,-5 2-1058,-3 0 562,-11-8-154,-3-12-87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5.665"/>
    </inkml:context>
    <inkml:brush xml:id="br0">
      <inkml:brushProperty name="width" value="0.05" units="cm"/>
      <inkml:brushProperty name="height" value="0.05" units="cm"/>
    </inkml:brush>
  </inkml:definitions>
  <inkml:trace contextRef="#ctx0" brushRef="#br0">356 39 14307,'0'-2'168,"0"-1"0,1 1 1,-1 0-1,0-1 0,0 1 0,0-1 0,0 1 0,-1-1 1,1 1-1,-1-1 0,0 1 0,0-3 0,1 5-141,-1 0 1,1-1-1,0 1 0,-1-1 1,1 1-1,0 0 0,-1 0 0,1-1 1,0 1-1,-1 0 0,1 0 0,-1-1 1,1 1-1,0 0 0,-1 0 0,1 0 1,-1 0-1,1-1 0,-1 1 0,1 0 1,-1 0-1,1 0 0,0 0 1,-2 0-1,-17 10 707,-10 13-215,2 2 0,1 1 0,1 2 0,-37 51 0,40-48-390,2 1 1,0 1-1,3 1 0,0 1 0,-13 42 0,24-56-93,0 0-1,1 0 1,1 1 0,1-1-1,1 1 1,1 0 0,0 0-1,2-1 1,1 1 0,6 32-1,-5-44-105,0 0-1,0-1 0,0 1 1,2-1-1,-1 0 0,1 0 0,0-1 1,1 1-1,0-1 0,0 0 1,1-1-1,13 12 0,-15-14 8,1-1 1,0 0-1,0-1 0,0 1 0,0-1 0,0-1 0,1 1 0,0-1 0,-1 0 1,1 0-1,0-1 0,0 0 0,0 0 0,0-1 0,0 1 0,0-2 0,0 1 1,0-1-1,7-1 0,33-11-364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6.144"/>
    </inkml:context>
    <inkml:brush xml:id="br0">
      <inkml:brushProperty name="width" value="0.05" units="cm"/>
      <inkml:brushProperty name="height" value="0.05" units="cm"/>
    </inkml:brush>
  </inkml:definitions>
  <inkml:trace contextRef="#ctx0" brushRef="#br0">7 301 15363,'-7'11'1542,"13"-9"-318,19-14 226,65-48-493,-4-5 0,118-112 0,-202 178-954,-3 5-3,-3 7 0,-33 68-18,-35 89-47,66-155-151,1 1 0,0 0 1,2 1-1,0-1 0,-1 18 0,4-33 199,0-1 0,0 1 0,-1 0 0,1-1 0,0 1 0,0 0-1,0-1 1,0 1 0,1 0 0,-1-1 0,0 1 0,0 0 0,0-1 0,0 1 0,1 0-1,-1-1 1,0 1 0,1-1 0,-1 1 0,0 0 0,1-1 0,-1 1 0,1-1 0,-1 1 0,1-1-1,-1 0 1,1 1 0,0 0 0,10-3-286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2.187"/>
    </inkml:context>
    <inkml:brush xml:id="br0">
      <inkml:brushProperty name="width" value="0.05" units="cm"/>
      <inkml:brushProperty name="height" value="0.05" units="cm"/>
    </inkml:brush>
  </inkml:definitions>
  <inkml:trace contextRef="#ctx0" brushRef="#br0">1 65 12851,'10'38'1120,"5"-8"-736,6-7-160,4-15 432,5-8-224,5-15-440,2-11-168,-11-11 176,-9-4-64,-10-3-136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6.506"/>
    </inkml:context>
    <inkml:brush xml:id="br0">
      <inkml:brushProperty name="width" value="0.05" units="cm"/>
      <inkml:brushProperty name="height" value="0.05" units="cm"/>
    </inkml:brush>
  </inkml:definitions>
  <inkml:trace contextRef="#ctx0" brushRef="#br0">0 25 16428,'8'-3'1816,"4"1"-1248,3 0-272,5-1 840,3 0-496,3-2-263,2 3-930,0-3 561,-7 5-152,-2 2-120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6.956"/>
    </inkml:context>
    <inkml:brush xml:id="br0">
      <inkml:brushProperty name="width" value="0.05" units="cm"/>
      <inkml:brushProperty name="height" value="0.05" units="cm"/>
    </inkml:brush>
  </inkml:definitions>
  <inkml:trace contextRef="#ctx0" brushRef="#br0">213 100 14851,'0'-1'28,"3"-11"748,-1-1-1,-1 1 1,0-19-1,-1 30-685,0-1 1,0 0-1,-1 1 0,1-1 0,0 0 0,-1 1 0,1-1 1,-1 0-1,1 1 0,-1-1 0,0 1 0,0-1 0,0 1 1,1-1-1,-4-1 0,3 2-35,0 1 1,0-1 0,0 1-1,0-1 1,0 1-1,-1 0 1,1 0 0,0 0-1,0 0 1,0 0-1,0 0 1,-1 0-1,1 0 1,0 0 0,0 0-1,0 1 1,0-1-1,-1 0 1,1 1-1,0-1 1,0 1 0,0-1-1,0 1 1,0 0-1,0-1 1,-1 2-1,-8 6 26,-1 0 0,2 0 0,-1 1 0,1 0-1,1 1 1,0 0 0,-13 21 0,6-6-69,1 1 0,-14 38 0,27-63-11,-8 21 10,2 0 0,-7 28 0,13-45-4,0 0-1,0 0 0,1 1 1,-1-1-1,1 0 0,0 1 1,0-1-1,1 0 1,0 1-1,0-1 0,0 0 1,1 0-1,-1 1 1,1-1-1,5 8 0,-5-10 2,0-1 0,0 1-1,0-1 1,0 0-1,0 0 1,1 0 0,-1 0-1,1 0 1,-1-1-1,1 1 1,0-1 0,-1 0-1,1 0 1,0 0-1,3 1 1,0-1 14,0 0 0,0 0 1,0-1-1,1 0 0,-1 0 1,0 0-1,7-2 0,2-1 56,0-1 1,0 0-1,0-1 0,-1-1 1,17-9-1,-17 8 19,-1-1-1,1 0 1,-1-1 0,-1-1 0,1 0-1,-2-1 1,1 0 0,-2 0 0,1-1-1,11-19 1,-21 29-86,0 0 0,0 0 0,0 0 0,0 0 0,0 0 0,0 0 0,-1 0 0,1-1 0,-1 1 0,0 0 0,1 0 0,-1-1 0,0 1 0,-1-4 0,1 5-26,0 0 0,-1 0 0,1 0 1,-1-1-1,1 1 0,-1 1 0,0-1 1,1 0-1,-1 0 0,0 0 0,0 0 1,1 0-1,-1 1 0,0-1 1,0 0-1,0 1 0,0-1 0,0 0 1,0 1-1,0-1 0,-1 1 0,-2-1-112,0 0-1,-1 0 1,1 1-1,0-1 0,0 1 1,0 0-1,0 1 1,-1-1-1,1 1 1,0 0-1,0 0 0,0 0 1,-7 3-1,6-2 30,1-1-1,0 1 1,0 1-1,0-1 0,0 0 1,0 1-1,0 0 1,1 0-1,-1 0 0,1 0 1,0 1-1,-5 6 1,0 7-384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7.359"/>
    </inkml:context>
    <inkml:brush xml:id="br0">
      <inkml:brushProperty name="width" value="0.05" units="cm"/>
      <inkml:brushProperty name="height" value="0.05" units="cm"/>
    </inkml:brush>
  </inkml:definitions>
  <inkml:trace contextRef="#ctx0" brushRef="#br0">78 1 14403,'-19'36'1224,"-2"4"-880,1-2-200,10-2-16,3-6-144,7-13 225,0-12-89,4-18-200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7.701"/>
    </inkml:context>
    <inkml:brush xml:id="br0">
      <inkml:brushProperty name="width" value="0.05" units="cm"/>
      <inkml:brushProperty name="height" value="0.05" units="cm"/>
    </inkml:brush>
  </inkml:definitions>
  <inkml:trace contextRef="#ctx0" brushRef="#br0">176 0 14611,'-46'45'1522,"29"-30"-1148,0 2 1,1 0-1,1 1 1,-21 30-1,35-46-334,-1 1 1,1-1-1,0 1 0,-1-1 1,1 1-1,1 0 0,-1-1 0,0 1 1,1 0-1,-1 0 0,1-1 0,0 1 1,0 0-1,0 0 0,0 4 0,1-5-29,0-1-1,0 1 1,0 0-1,0 0 0,0-1 1,0 1-1,0-1 1,0 1-1,1-1 0,-1 0 1,0 1-1,1-1 0,-1 0 1,1 0-1,0 0 1,-1 0-1,1 0 0,0 0 1,0 0-1,-1-1 1,1 1-1,0-1 0,3 1 1,17 3 31,41 3 1,-49-7-39,-1 1 0,1 1 0,-1 0 1,0 0-1,0 1 0,0 1 0,0 0 0,18 10 0,-29-13-3,0 0-1,0 0 1,0 0 0,0 0-1,-1 1 1,1-1-1,0 1 1,-1-1-1,1 1 1,-1 0-1,0-1 1,0 1 0,1 0-1,-1 0 1,0 0-1,0 0 1,-1 0-1,1 0 1,0 0-1,-1 1 1,1 1-1,-1 0 3,0-1 0,-1 0-1,1 1 1,-1-1-1,0 0 1,0 0-1,0 1 1,0-1 0,0 0-1,-1 0 1,1 0-1,-4 4 1,-5 5 27,0 0 0,0 0 0,-1-1 0,-21 16 0,18-15 35,-1-2-1,0 0 1,-17 8-1,23-13-11,1-2 0,-1 1 1,1-1-1,-1-1 0,0 1 0,0-2 0,-17 2 0,23-2-35,1-1 0,0 0 0,-1 0 0,1-1 0,-1 1 0,1 0 0,-1-1 0,1 0 0,-1 1 0,1-1 0,0 0 0,0 0 0,-1 0 0,1-1 0,-4-2 0,5 3-9,0 0 0,0-1 0,0 1-1,0-1 1,0 1 0,0-1 0,0 0-1,0 1 1,0-1 0,1 0 0,-1 0-1,1 1 1,-1-1 0,1 0 0,0 0-1,0 0 1,0-1 0,0-2 5,1 0 0,-1 0 0,1 0 0,1 1 0,-1-1 0,1 0 0,0 1 0,0-1 1,0 1-1,0 0 0,1 0 0,-1 0 0,1 0 0,0 0 0,5-4 0,17-13 192,2 0 1,1 2-1,0 1 0,32-15 1,-3 2 224,-17 8-105,-11 7 44,0-1-1,-2-1 1,42-34-1,-69 51-358,5-3 61,-1 0 0,0-1 0,0 1 0,4-7 0,-7 10-61,-1 0 1,1 0-1,-1 0 0,1 1 0,-1-1 1,1 0-1,-1 0 0,0 0 0,1 0 1,-1 0-1,0 0 0,0 0 0,0 0 1,0 0-1,0 0 0,0 0 0,0 0 0,0 0 1,0 0-1,0 0 0,0 0 0,-1 0 1,1 0-1,0 0 0,-1 0 0,1 0 1,-1 0-1,1 0 0,-1 0 0,0 1 1,1-1-1,-1 0 0,0 0 0,-1-1 1,-2 0-34,-1-1 1,-1 1-1,1 0 0,0 0 1,0 0-1,-1 1 1,1-1-1,-1 1 1,1 1-1,-1-1 1,1 1-1,-1 0 1,-9 1-1,-8 2-684,-44 9 0,39-3-82,19-6 498,0 0 0,1-1 0,-18 2-1,15-5-229</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08.105"/>
    </inkml:context>
    <inkml:brush xml:id="br0">
      <inkml:brushProperty name="width" value="0.05" units="cm"/>
      <inkml:brushProperty name="height" value="0.05" units="cm"/>
    </inkml:brush>
  </inkml:definitions>
  <inkml:trace contextRef="#ctx0" brushRef="#br0">208 10 17412,'1'-1'91,"0"0"0,0 0-1,0 0 1,0 1 0,0-1 0,0 0 0,0 1 0,0-1 0,0 1 0,0-1 0,0 1 0,0-1 0,1 1 0,-1 0 0,0 0-1,0-1 1,0 1 0,1 0 0,-1 0 0,0 0 0,0 0 0,1 1 0,-1-1 0,0 0 0,0 0 0,0 1 0,1-1 0,-1 1-1,2 0 1,2 2 68,-1-1 0,1 1 1,0 0-1,-1 0 0,8 7 0,-1 1-63,0 1 1,-2 1 0,1-1-1,-1 2 1,-1-1 0,-1 1-1,9 21 1,-4-3-91,-1 1 1,10 45-1,-17-51-3,0-1 1,-1 1-1,-2 0 0,-1 0 1,0 0-1,-3-1 0,0 1 1,-1-1-1,-2 1 0,-11 31 1,4-22-163,-2 0 1,-2-1-1,-1-1 1,-1-1 0,-2-1-1,-40 47 1,-86 78-276,75-93 146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3.581"/>
    </inkml:context>
    <inkml:brush xml:id="br0">
      <inkml:brushProperty name="width" value="0.05" units="cm"/>
      <inkml:brushProperty name="height" value="0.05" units="cm"/>
    </inkml:brush>
  </inkml:definitions>
  <inkml:trace contextRef="#ctx0" brushRef="#br0">227 19 14611,'0'-8'1608,"3"0"-1143,-3 5-201,-3 3 576,-5 6-256,-4 4-88,-4 9-248,-5 7-120,-2 20-96,-1 7-8,-2 23 24,-3 2 8,3 10 0,5 1 0,8 2 8,6 1 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5.456"/>
    </inkml:context>
    <inkml:brush xml:id="br0">
      <inkml:brushProperty name="width" value="0.05" units="cm"/>
      <inkml:brushProperty name="height" value="0.05" units="cm"/>
    </inkml:brush>
  </inkml:definitions>
  <inkml:trace contextRef="#ctx0" brushRef="#br0">227 181 15003,'11'-11'481,"-1"-1"0,0 1 1,-1-1-1,9-16 0,-14 22-232,-1 0 1,0 0 0,0 0 0,0-1-1,-1 1 1,0-1 0,0 1 0,-1-1-1,0 1 1,0-1 0,0-12 0,-1 18-220,0 0 0,0 1 0,0-1 0,0 0 1,-1 1-1,1-1 0,0 0 0,0 1 0,-1-1 0,1 0 1,0 1-1,-1-1 0,1 0 0,-1 1 0,1-1 0,0 1 1,-1-1-1,1 1 0,-1-1 0,0 1 0,1-1 0,-1 1 1,1 0-1,-1-1 0,0 1 0,0-1 0,-1 1 3,0 0 0,0-1 0,1 1-1,-1 0 1,0 0 0,0 0 0,0 0-1,0 0 1,1 1 0,-3-1-1,-3 2 17,0 1 0,0-1-1,0 1 1,-10 6-1,2 1-39,1 1 0,0 1 0,0 0 0,1 0 1,1 2-1,0 0 0,1 0 0,-13 23 0,7-10-5,3 1 0,0 1 1,-19 59-1,26-66-14,1 0 1,2 0-1,-4 41 0,8-55 1,0-1-1,0 1 0,1 0 0,0 0 0,0 0 0,4 9 1,-4-13 0,1 0 0,-1 0 0,1 0 1,0-1-1,0 1 0,1-1 0,-1 0 1,1 1-1,-1-1 0,1 0 0,0 0 0,7 4 1,-6-4-2,0-1 0,1 0 1,-1 0-1,1-1 0,0 1 1,0-1-1,0 0 0,-1 0 1,1-1-1,0 1 0,0-1 1,0 0-1,0-1 0,0 1 1,9-3-1,-5 1-5,0 0-1,0-1 1,-1 0 0,1 0-1,-1-1 1,0 0 0,12-8-1,-16 9 29,0 0 1,0 0-1,0-1 0,-1 1 0,0-1 0,0 0 1,0 0-1,0 0 0,0 0 0,2-6 0,-4 8-7,-1 1-1,1-1 1,-1 0-1,1 1 0,-1-1 1,0 0-1,0 0 1,1 1-1,-1-1 1,-1 0-1,1 0 0,0 1 1,0-1-1,-1 0 1,1 0-1,-1 1 1,1-1-1,-1 1 0,0-1 1,1 0-1,-1 1 1,0-1-1,0 1 0,0 0 1,0-1-1,0 1 1,-1 0-1,1-1 1,0 1-1,-1 0 0,1 0 1,-3-1-1,-3-2-43,0 1 0,0 0 0,-1 0 0,1 1 0,-1 0 0,0 0 0,1 1 1,-1-1-1,0 2 0,0-1 0,0 1 0,1 1 0,-1-1 0,0 1 0,0 1 0,0-1 0,1 1 0,-1 1 0,1-1 0,-13 7 0,18-8-48,1 0 0,0 0-1,0 0 1,0 0 0,-1 0 0,1 0 0,0 1 0,0-1 0,1 0 0,-1 0-1,0 1 1,0-1 0,1 1 0,-1-1 0,1 0 0,-2 3 0,2-3 52,0 0 1,1-1 0,-1 1-1,0 0 1,0-1-1,0 1 1,0 0 0,0 0-1,1-1 1,-1 1 0,0-1-1,1 1 1,-1 0-1,0-1 1,1 1 0,-1-1-1,1 1 1,-1 0-1,1-1 1,-1 1 0,1-1-1,0 0 1,-1 1 0,1-1-1,-1 1 1,1-1-1,0 0 1,-1 0 0,1 1-1,0-1 1,-1 0-1,1 0 1,0 0 0,0 0-1,0 0 1,21 2-615</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5.845"/>
    </inkml:context>
    <inkml:brush xml:id="br0">
      <inkml:brushProperty name="width" value="0.05" units="cm"/>
      <inkml:brushProperty name="height" value="0.05" units="cm"/>
    </inkml:brush>
  </inkml:definitions>
  <inkml:trace contextRef="#ctx0" brushRef="#br0">69 29 15619,'0'-1'137,"1"-1"-1,-1 1 0,0 0 0,0 0 1,1-1-1,-1 1 0,1 0 0,-1 0 1,1 0-1,0-1 0,-1 1 0,1 0 1,0 0-1,0 0 0,0 0 0,0 0 1,0 0-1,0 1 0,0-1 0,0 0 1,0 0-1,2 0 0,0 0 13,-1 0 1,0 1-1,0-1 0,1 1 1,-1 0-1,1-1 0,-1 1 1,0 0-1,1 1 0,-1-1 0,0 0 1,4 2-1,-3-2-90,0 1 0,0 0 0,1 0 0,-1 1 0,0-1 0,0 0 1,0 1-1,-1 0 0,1 0 0,0 0 0,-1 0 0,1 0 0,-1 1 0,1-1 0,-1 1 0,0-1 0,0 1 0,-1 0 0,3 4 0,-2 0-55,-1-1-1,0 1 1,-1 0-1,0-1 1,0 1-1,0-1 0,-1 1 1,0 0-1,0-1 1,-1 1-1,1-1 1,-6 11-1,-4 8 5,-24 41-1,30-57-1,-24 39 13,11-19-3,1 1 0,2 0 0,-16 41 1,31-70-31,-1 0 0,0 1 0,1-1-1,-1 0 1,1 1 0,0-1 0,-1 1 0,1-1 0,0 1 0,0-1 0,0 1 0,0-1 0,0 0 0,0 1 0,0-1 0,1 1 0,-1-1 0,0 1 0,1-1-1,-1 0 1,1 1 0,0-1 0,-1 0 0,1 0 0,0 1 0,0-1 0,0 0 0,0 0 0,0 0 0,0 0 0,0 0 0,0 0 0,0 0 0,0 0 0,1-1-1,-1 1 1,0 0 0,0-1 0,1 1 0,-1-1 0,1 1 0,-1-1 0,0 0 0,1 1 0,2-1 0,4 1-237,0-1 0,1 0 0,-1-1-1,0 0 1,0 0 0,14-4 0,5-2-150,-2 0-158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6.236"/>
    </inkml:context>
    <inkml:brush xml:id="br0">
      <inkml:brushProperty name="width" value="0.05" units="cm"/>
      <inkml:brushProperty name="height" value="0.05" units="cm"/>
    </inkml:brush>
  </inkml:definitions>
  <inkml:trace contextRef="#ctx0" brushRef="#br0">0 0 13427,'9'9'1616,"-9"1"-896,-4-1-336,1-2 1305,1 0-1065,2-3-720,3-5 384,4-6-288,0-11-104</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6.641"/>
    </inkml:context>
    <inkml:brush xml:id="br0">
      <inkml:brushProperty name="width" value="0.05" units="cm"/>
      <inkml:brushProperty name="height" value="0.05" units="cm"/>
    </inkml:brush>
  </inkml:definitions>
  <inkml:trace contextRef="#ctx0" brushRef="#br0">80 56 14939,'-5'6'356,"-1"-1"0,1 1 0,1 0 0,-1 0 1,1 0-1,0 1 0,0 0 0,1-1 0,-4 12 0,6-17-333,1 0 0,0-1 0,0 1-1,0 0 1,0-1 0,0 1 0,0 0 0,0-1 0,0 1 0,1 0 0,-1-1-1,0 1 1,0 0 0,0-1 0,1 1 0,-1 0 0,0-1 0,1 1 0,-1-1 0,1 1-1,-1-1 1,1 1 0,-1-1 0,1 1 0,-1-1 0,1 1 0,-1-1 0,1 1-1,-1-1 1,1 0 0,0 0 0,0 1 0,30 7-112,-5-1-16,-21-3 96,0-1-1,-1 1 0,0 0 0,0 0 1,0 0-1,0 0 0,-1 1 0,0-1 1,0 1-1,0 0 0,0 0 0,-1 0 1,0 0-1,0 1 0,0-1 0,-1 1 1,1-1-1,-1 1 0,-1-1 0,1 7 0,0 0 17,-1 0-1,0 0 0,0-1 1,-1 1-1,-1 0 0,0-1 1,-1 1-1,-7 19 0,8-24 29,-2-1 0,1 1 0,-1-1 0,0 0 0,0 0 0,-5 5 0,8-9-49,0-1 0,-1 0 0,1 0 0,0 1 0,-1-1 0,1 0 0,0 0 0,-1 0 0,1 0 0,-1-1 0,0 1 0,1 0 0,-1-1 0,0 1 0,1-1 0,-1 1 0,0-1 0,1 0 0,-1 0 0,0 0 1,0 0-1,1 0 0,-1 0 0,0 0 0,0 0 0,1-1 0,-1 1 0,0-1 0,1 1 0,-1-1 0,-1-1 0,-2-1 2,1-1 0,0 0 0,0 0 0,0 0 0,1-1 0,0 1 0,0-1 1,0 0-1,0 0 0,-2-6 0,-13-33-140</inkml:trace>
  <inkml:trace contextRef="#ctx0" brushRef="#br0" timeOffset="1">110 9 15939,'25'-1'1193,"8"1"-937,5-2-296,11 2 120,3-4 224,5 4-264,-1-2-72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2.589"/>
    </inkml:context>
    <inkml:brush xml:id="br0">
      <inkml:brushProperty name="width" value="0.05" units="cm"/>
      <inkml:brushProperty name="height" value="0.05" units="cm"/>
    </inkml:brush>
  </inkml:definitions>
  <inkml:trace contextRef="#ctx0" brushRef="#br0">0 695 11090,'9'1'194,"0"-1"-1,0 0 0,-1-1 0,1 1 1,0-2-1,-1 1 0,1-1 0,-1-1 1,1 1-1,-1-1 0,0-1 0,0 0 1,0 0-1,-1 0 0,1-1 0,-1 0 1,0-1-1,-1 1 0,1-1 1,-1-1-1,0 1 0,-1-1 0,1 0 1,-1 0-1,-1-1 0,1 1 0,-2-1 1,1 0-1,-1 0 0,0 0 0,0-1 1,-1 1-1,2-18 0,-3 24-163,-1-1 1,0 1-1,0-1 0,0 1 0,0-1 0,-1 1 1,1-1-1,-1 1 0,1 0 0,-1-1 0,0 1 1,0 0-1,0 0 0,0-1 0,-1 1 0,-1-3 1,2 4-22,-1 0 1,1 0 0,0 0 0,-1 0 0,1 0 0,0 1 0,-1-1 0,1 1 0,-1-1 0,1 1 0,-1-1 0,1 1 0,-1 0 0,1 0 0,-1 0 0,0 0 0,1 0 0,-1 0 0,1 0 0,-1 0 0,1 1 0,-1-1 0,1 0 0,-1 1 0,1-1 0,-3 2 0,-1 1-4,0 0-1,0 0 1,0 0-1,0 1 1,1-1 0,0 1-1,-1 0 1,1 1-1,1-1 1,-1 1 0,1-1-1,0 1 1,0 0 0,0 0-1,1 0 1,-1 1-1,-1 5 1,0 0-12,1 1 0,0 0 0,1 1 1,0-1-1,1 0 0,0 25 0,1-29 4,1 0 0,0 0 0,1 0 0,0 0 0,0 0-1,0-1 1,1 1 0,0-1 0,1 0 0,0 1 0,0-2 0,0 1 0,1 0 0,0-1 0,0 0 0,12 11 0,-12-13 9,1 0 1,-1-1-1,1 1 1,0-1 0,0 0-1,0 0 1,1-1-1,-1 0 1,1 0 0,-1-1-1,1 0 1,0 0-1,-1 0 1,1-1-1,0 0 1,0 0 0,-1 0-1,1-1 1,0 0-1,11-4 1,-7 1 52,-1 0 0,1-1 0,-1 0-1,0-1 1,0 0 0,-1-1 0,1 0 0,-1 0 0,-1-1 0,0 0-1,0 0 1,0-1 0,11-18 0,-4 3 97,-1 0 1,-1-1 0,-2-1-1,14-42 1,-12 27-144,-3-1 1,-1 1 0,-2-2 0,-2 1 0,-2-1 0,-2 0-1,-1 1 1,-9-58 0,8 89-72,-1 0 0,0 1 0,-1 0 1,0-1-1,-1 1 0,0 0 0,-7-12 0,10 21 52,1 1-1,-1-1 0,1 1 1,-1-1-1,1 0 0,-1 1 1,1-1-1,-1 1 0,0 0 1,1-1-1,-1 1 0,0-1 1,1 1-1,-1 0 0,0 0 1,1-1-1,-1 1 0,0 0 1,0 0-1,1 0 0,-1 0 1,0 0-1,0 0 0,1 0 1,-1 0-1,0 0 0,0 0 1,1 0-1,-1 0 0,0 1 1,0-1-1,1 0 0,-1 1 1,0-1-1,1 0 0,-1 1 1,1-1-1,-1 1 0,0-1 1,1 1-1,-1-1 0,1 1 1,-1-1-1,1 1 0,-1 0 1,1-1-1,0 1 0,-1 0 1,1-1-1,0 1 1,-1 0-1,1 0 0,-3 8 10,0-1 1,0 1-1,1 0 0,0 0 1,1 0-1,0 0 0,1 0 0,-1 0 1,3 13-1,-1 0 30,2-1 0,11 42 1,-7-41-44,2 0 0,0 0 0,1-1 0,1-1 0,1 0 0,0 0 0,2-1 0,0-1 1,2 0-1,18 17 0,-1-6-383,1-1 0,2-2 0,1-1 0,56 28 0,-84-49 204,-8-4 141,1 1-1,-1-1 1,1 1-1,-1 0 1,0-1 0,1 1-1,-1 0 1,0 0-1,1 0 1,-1 0 0,0 0-1,0 0 1,0 0-1,2 3 1,-4-4 8,0 0-1,0 1 1,0-1-1,0 0 1,0 1 0,0-1-1,0 0 1,0 0-1,0 0 1,0 0 0,0 0-1,0 0 1,0 0 0,0 0-1,0-1 1,-2 1-1,-41-13-212,0-2 0,1-2-1,-73-40 1,86 42 356,17 10 115,0-2 0,1 1-1,-1-1 1,1-1 0,-19-17-1,30 25-202,1 0-1,0 0 0,0-1 0,-1 1 1,1 0-1,0 0 0,0 0 1,-1 0-1,1-1 0,0 1 1,0 0-1,0 0 0,0-1 1,-1 1-1,1 0 0,0 0 0,0-1 1,0 1-1,0 0 0,0-1 1,0 1-1,0 0 0,0 0 1,0-1-1,0 1 0,0 0 1,0-1-1,0 1 0,0 0 0,0 0 1,0-1-1,0 1 0,0 0 1,0 0-1,0-1 0,0 1 1,1 0-1,-1 0 0,0-1 1,0 1-1,0 0 0,0 0 0,1-1 1,-1 1-1,0 0 0,0 0 1,1 0-1,-1 0 0,0-1 1,0 1-1,1 0 0,-1 0 1,0 0-1,0 0 0,1 0 0,-1 0 1,0 0-1,0 0 0,1 0 1,-1-1-1,24-1 505,-20 2-439,33-2 132,50-9-1,-71 7-254,0 0 0,0 0 0,0-2 0,-1 0 1,24-13-1,17-18-6,-6-6-71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7.040"/>
    </inkml:context>
    <inkml:brush xml:id="br0">
      <inkml:brushProperty name="width" value="0.05" units="cm"/>
      <inkml:brushProperty name="height" value="0.05" units="cm"/>
    </inkml:brush>
  </inkml:definitions>
  <inkml:trace contextRef="#ctx0" brushRef="#br0">88 20 12979,'-11'15'303,"1"0"0,0 1 0,2 0 0,-1 0-1,2 1 1,0 0 0,1 0 0,1 1 0,1 0 0,0-1 0,1 2 0,-1 27 0,5-40-254,-1-1 0,0 0 0,1 0 1,0 0-1,0 0 0,1-1 0,-1 1 0,1 0 0,0 0 0,0-1 1,1 1-1,-1-1 0,1 0 0,5 6 0,-6-7-37,1-1 0,-1 0 0,0 0 1,1 0-1,0-1 0,-1 1 0,1-1 0,0 1 0,0-1 0,0 0 0,0 0 0,0 0 0,0 0 0,0-1 0,0 1 0,0-1 0,1 0 0,-1 0 0,0 0 1,0 0-1,0 0 0,0-1 0,1 1 0,2-2 0,3-1 5,-1-1 0,0 0 0,-1 0 0,1 0 0,-1-1 0,0 0 0,0-1 0,0 0-1,-1 0 1,0 0 0,0 0 0,5-8 0,-1 0 27,-1 0 0,0 0-1,0-1 1,-2 0 0,9-22 0,-13 27-19,0 0 1,-1 0-1,0 0 0,-1 0 1,0-1-1,0 1 1,-1 0-1,0-1 1,-3-14-1,3 22-17,-1 0-1,0 0 1,1 0-1,-1 0 1,0 0-1,-1 0 1,1 0-1,0 1 1,-1-1-1,0 0 1,1 1-1,-1-1 1,0 1-1,0-1 1,-1 1-1,1 0 1,0 0-1,-1 0 1,1 0-1,-1 0 1,0 1-1,1-1 1,-1 1-1,0 0 1,0 0-1,0 0 1,0 0-1,0 0 1,0 1-1,0-1 1,0 1 0,-1 0-1,1 0 1,-3 0-1,-2 1 2,1 0-1,0 0 1,-1 1-1,1 0 1,0 0-1,0 1 1,0-1 0,-8 6-1,10-5-32,1-1 0,0 1 0,-1 0-1,1 0 1,0 1 0,0-1 0,1 1 0,-1 0-1,1 0 1,0 0 0,0 0 0,-3 7 0,5-10 43,1 0 0,0-1 0,-1 1 0,1-1 0,0 1 0,-1 0 1,1-1-1,0 1 0,0-1 0,0 1 0,0 0 0,0-1 0,0 1 0,0 0 1,0-1-1,0 1 0,0 0 0,0-1 0,0 1 0,0 0 0,0-1 0,1 1 1,-1 0-1,0-1 0,0 1 0,1-1 0,-1 1 0,0 0 0,1-1 1,-1 1-1,1-1 0,-1 1 0,1-1 0,-1 1 0,1-1 0,-1 0 0,1 1 1,-1-1-1,1 0 0,0 1 0,-1-1 0,1 0 0,0 0 0,-1 1 0,1-1 1,-1 0-1,1 0 0,0 0 0,-1 0 0,1 0 0,1 0 0,4 0 74,1 0 0,-1 0-1,0-1 1,8-1-1,21-6 96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7.398"/>
    </inkml:context>
    <inkml:brush xml:id="br0">
      <inkml:brushProperty name="width" value="0.05" units="cm"/>
      <inkml:brushProperty name="height" value="0.05" units="cm"/>
    </inkml:brush>
  </inkml:definitions>
  <inkml:trace contextRef="#ctx0" brushRef="#br0">102 85 14731,'-16'17'524,"1"1"-1,1 0 1,-20 33-1,31-45-443,0-1-1,0 1 0,1 0 1,-1 0-1,1 0 1,0 0-1,1 0 1,0 0-1,0 1 1,0-1-1,1 0 0,0 1 1,0-1-1,0 0 1,1 1-1,0-1 1,0 0-1,3 8 1,-3-12-65,0 1 1,0 0 0,1-1-1,-1 1 1,1-1 0,-1 1-1,1-1 1,0 0 0,0 0-1,0 0 1,0 0 0,1 0-1,-1 0 1,0 0 0,1-1-1,-1 1 1,1-1 0,3 2-1,-1-2-6,0 0 0,0 0 0,-1 0 0,1-1 0,0 0 0,0 1 0,0-2 0,0 1 0,0 0 0,5-2-1,3-1 32,-1-1 0,0 0 0,0-1 0,-1 0 0,1-1 0,-1 0 0,17-12-1,-12 5 128,0-1 0,-2 0 0,1-1 0,15-23 0,-22 27-6,0 0 0,-1-1 0,0 0 0,-1 0 0,-1-1 0,0 0 0,5-18 1,-9 28-127,0 0 1,-1 0 0,1 0 0,-1 0 0,1 0 0,-1 0 0,0 0 0,0 0 0,0 0 0,-1 0 0,1 0 0,-1 1 0,0-1 0,0 0 0,1 0 0,-2 0-1,1 1 1,0-1 0,-1 0 0,1 1 0,-1-1 0,0 1 0,1 0 0,-1-1 0,-1 1 0,1 0 0,0 0 0,0 1 0,-3-3 0,-1 1-8,1 1 1,-1 0-1,0 0 0,0 1 1,1-1-1,-1 1 1,0 0-1,0 1 1,0 0-1,0 0 1,0 0-1,0 0 0,-10 3 1,15-3-28,-49 11-360,45-10 231,1 1 0,-1-1 0,1 1 0,0 0 0,0 0-1,0 0 1,0 1 0,-7 4 0,10-5-124,2-1-86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7.818"/>
    </inkml:context>
    <inkml:brush xml:id="br0">
      <inkml:brushProperty name="width" value="0.05" units="cm"/>
      <inkml:brushProperty name="height" value="0.05" units="cm"/>
    </inkml:brush>
  </inkml:definitions>
  <inkml:trace contextRef="#ctx0" brushRef="#br0">1 0 13491,'11'20'1952,"5"-4"-1072,10-12-391,6 2 2135,9-2-2016,2-2-224,6 2-736,0-1 1232,-4-6-840,-3-7-80,-10-10-72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8.187"/>
    </inkml:context>
    <inkml:brush xml:id="br0">
      <inkml:brushProperty name="width" value="0.05" units="cm"/>
      <inkml:brushProperty name="height" value="0.05" units="cm"/>
    </inkml:brush>
  </inkml:definitions>
  <inkml:trace contextRef="#ctx0" brushRef="#br0">82 0 16892,'0'1'1576,"0"7"-1208,-10 7-200,-1 4 1120,-1 10-1032,1 5-32,-1 6-160,1 2-40,2 2 0,4-2-8,5-8-8,5-1-8,13-13-144,6-8-336,10-15 1969,2-10-1449,6-19 120,1-2 32</inkml:trace>
  <inkml:trace contextRef="#ctx0" brushRef="#br0" timeOffset="1">251 287 14355,'-22'48'1184,"4"3"-872,7-4-112,11-8 289,8-9-233,17-17 216,5-12-304,16-22-80,4-11-48</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8.562"/>
    </inkml:context>
    <inkml:brush xml:id="br0">
      <inkml:brushProperty name="width" value="0.05" units="cm"/>
      <inkml:brushProperty name="height" value="0.05" units="cm"/>
    </inkml:brush>
  </inkml:definitions>
  <inkml:trace contextRef="#ctx0" brushRef="#br0">118 54 14163,'-27'40'1142,"-28"44"-66,49-74-885,1 1 0,0-1-1,1 1 1,0 0 0,1 1 0,-3 14 0,5-24-162,1-1 1,-1 1-1,1 1 0,0-1 0,0 0 1,0 0-1,0 0 0,0 0 0,0 0 1,0 0-1,1 0 0,-1 0 0,1 0 1,0 0-1,-1-1 0,1 1 0,0 0 1,0 0-1,0 0 0,0-1 0,0 1 1,1 0-1,-1-1 0,0 1 0,1-1 1,-1 0-1,1 1 0,0-1 0,-1 0 1,1 0-1,0 0 0,0 0 0,0 0 1,0 0-1,-1-1 0,5 2 1,-1-2-16,0 1 1,0-1 0,0 0-1,0 0 1,0-1 0,0 1-1,0-1 1,0 0 0,0 0 0,-1-1-1,1 0 1,0 0 0,-1 0-1,6-3 1,-1-1 75,0-2-1,0 1 1,0-1 0,-1 0-1,-1-1 1,1 0 0,-1 0-1,-1 0 1,0-1 0,0 0-1,-1-1 1,0 1 0,4-15 0,-6 18-10,-1 0 1,-1 0 0,1-1 0,-1 1-1,-1 0 1,1-1 0,-1 1 0,0 0 0,-3-14-1,2 17-47,0-1-1,-1 1 0,1-1 0,-1 1 1,0 0-1,0 0 0,-1 0 0,1 0 0,-1 0 1,0 0-1,0 1 0,0-1 0,0 1 1,-1 0-1,0 0 0,-5-4 0,4 4-111,0 1-1,-1-1 0,1 1 1,-1 0-1,0 0 0,0 1 1,0 0-1,0 0 0,0 0 0,0 1 1,0 0-1,0 0 0,0 0 1,0 1-1,0 0 0,0 0 1,0 0-1,0 1 0,1 0 1,-1 0-1,0 0 0,1 1 1,-7 4-1,11-6 59,0-1 0,0 1 0,0 0 0,1-1 0,-1 1 1,0 0-1,1 0 0,-1 0 0,0-1 0,1 1 0,-1 0 0,1 0 0,0 0 0,-1 0 0,1 0 1,0 0-1,-1 0 0,1 0 0,0 0 0,0 0 0,0 0 0,0 1 0,0-1 0,0 0 1,0 0-1,0 0 0,0 0 0,1 0 0,-1 1 0,11 12-371</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9.043"/>
    </inkml:context>
    <inkml:brush xml:id="br0">
      <inkml:brushProperty name="width" value="0.05" units="cm"/>
      <inkml:brushProperty name="height" value="0.05" units="cm"/>
    </inkml:brush>
  </inkml:definitions>
  <inkml:trace contextRef="#ctx0" brushRef="#br0">284 1 15907,'-14'5'271,"-1"1"0,1 1 0,1 0 0,-1 1-1,1 1 1,-21 17 0,13-7-1,1 1 0,-32 39 0,40-44-135,1 1-1,0 1 1,-11 25-1,19-35-104,0 0-1,0 0 1,1 0-1,0 0 1,1 0-1,-1 0 1,1 0-1,1 1 1,-1-1-1,1 0 1,1 0-1,0 8 1,-1-13-26,1 0 0,-1 0 1,1 0-1,-1 0 0,1 0 0,-1 0 1,1-1-1,0 1 0,0 0 1,0 0-1,0-1 0,0 1 0,1 0 1,-1-1-1,0 0 0,1 1 0,-1-1 1,1 0-1,-1 1 0,1-1 1,0 0-1,-1 0 0,1 0 0,0-1 1,0 1-1,0 0 0,0-1 0,-1 1 1,1-1-1,0 1 0,0-1 1,0 0-1,0 0 0,0 0 0,0 0 1,0 0-1,0-1 0,0 1 0,3-1 1,2-1 7,-1 0 1,1-1-1,0 1 1,-1-1-1,0 0 1,1-1-1,-1 0 1,-1 0-1,9-7 1,-3 0 19,-1 0 0,0-1 0,-1 0 0,0-1 0,-1 0 0,-1 0 0,0-1 0,6-14 0,-9 16-4,0-1-1,0 1 0,-1-1 0,0 0 0,-1 0 0,-1 0 0,0 0 0,-1 0 0,-2-22 0,2 32-31,-1 0 0,1 1 0,-1-1 0,0 0 0,0 1 0,0-1 0,0 1 0,-1-1 1,1 1-1,0 0 0,-1-1 0,0 1 0,0 0 0,1 0 0,-1 0 0,0 0 0,-1 0 0,1 1 0,0-1 1,0 1-1,-1-1 0,1 1 0,-1 0 0,1 0 0,-1 0 0,0 0 0,1 0 0,-1 1 0,0-1 0,0 1 1,1 0-1,-1 0 0,0 0 0,0 0 0,1 0 0,-1 0 0,0 1 0,0-1 0,1 1 0,-1 0 0,0 0 1,-2 1-1,-5 3-128,1 0 1,-1 0-1,1 1 1,0 0 0,0 1-1,1 0 1,0 0-1,0 1 1,1 0-1,-10 13 1,8-4-116,13-9-62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9.416"/>
    </inkml:context>
    <inkml:brush xml:id="br0">
      <inkml:brushProperty name="width" value="0.05" units="cm"/>
      <inkml:brushProperty name="height" value="0.05" units="cm"/>
    </inkml:brush>
  </inkml:definitions>
  <inkml:trace contextRef="#ctx0" brushRef="#br0">323 45 15843,'0'-1'93,"0"0"0,1-1-1,-1 1 1,0-1 0,0 1 0,0-1-1,0 1 1,0-1 0,0 1-1,0-1 1,-1 1 0,1 0-1,-1-1 1,1 1 0,-1 0 0,1-1-1,-1 1 1,1 0 0,-1-1-1,0 1 1,0 0 0,0 0-1,0 0 1,0 0 0,0 0-1,0 0 1,0 0 0,0 0 0,0 0-1,-1 0 1,1 1 0,0-1-1,-1 0 1,1 1 0,0-1-1,-1 1 1,1 0 0,-1-1 0,1 1-1,0 0 1,-3 0 0,-3-1 105,0 1 0,0 0 0,1 0 0,-1 0 0,0 1 1,0 0-1,-11 4 0,5 0-111,0 1 0,1 0 0,-1 1 0,1 0 0,1 1 0,-1 0 1,1 1-1,1 0 0,-16 18 0,15-15-88,1 0 1,0 1-1,1 0 1,1 1 0,0 0-1,1 0 1,0 1-1,-5 20 1,9-27-5,1 0 1,1 0-1,0 1 0,0-1 1,0 11-1,1-16 4,1 0 0,-1 0 0,0-1 0,1 1 0,-1 0 0,1-1-1,0 1 1,0-1 0,0 1 0,0-1 0,0 1 0,1-1 0,-1 0 0,1 0 0,0 1 0,-1-1-1,1 0 1,0 0 0,0-1 0,3 3 0,0-1-2,0-1 1,0 0-1,0 0 0,1-1 1,-1 0-1,0 0 0,0 0 0,1 0 1,-1-1-1,0 0 0,1 0 1,-1-1-1,0 1 0,1-1 0,-1 0 1,0 0-1,6-3 0,6-2 2,1 0-1,-1-1 1,27-17-1,-22 10 7,-2 0-1,0-1 1,20-19-1,-30 24-39,1-1-1,-1 0 1,-1-1-1,0 0 1,-1 0-1,11-21 1,-17 29-16,-1 0 1,1 0-1,-1 0 1,0 0-1,0 0 1,0 0 0,0-1-1,-1 1 1,1 0-1,-1 0 1,0-1-1,-1 1 1,1 0-1,-1 0 1,-1-5 0,1 6-37,0 0 0,-1 0 1,1 0-1,-1 0 1,0 1-1,0-1 0,0 1 1,0-1-1,0 1 0,-1 0 1,1 0-1,-1-1 1,1 2-1,-1-1 0,0 0 1,0 1-1,1-1 1,-1 1-1,0 0 0,-5-2 1,-2 1-85,0 0-1,-1 0 1,1 1 0,0 1 0,-21 1 0,-14 2-465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19.974"/>
    </inkml:context>
    <inkml:brush xml:id="br0">
      <inkml:brushProperty name="width" value="0.05" units="cm"/>
      <inkml:brushProperty name="height" value="0.05" units="cm"/>
    </inkml:brush>
  </inkml:definitions>
  <inkml:trace contextRef="#ctx0" brushRef="#br0">191 29 16251,'-9'-1'215,"1"0"0,-1 1-1,0 0 1,1 0 0,-1 1-1,0 0 1,1 0 0,-1 1-1,1 1 1,0-1-1,-1 1 1,1 0 0,-15 10-1,19-10-177,-1 0 0,1 0 0,0 1 0,0-1 0,1 1 0,-1 0 0,1 0 0,-1 1 0,1-1 0,1 1 0,-1 0 0,1-1 0,-1 1 0,2 0 0,-1 1 0,0-1 0,1 0 0,0 0 0,0 1 0,1-1 0,-1 0 0,1 1 0,1 7 0,-1-9-21,0-1-1,0 1 1,1-1-1,0 1 1,0-1-1,0 1 0,0-1 1,0 1-1,1-1 1,-1 0-1,1 0 1,0 0-1,0 0 1,0 0-1,0 0 1,1 0-1,-1 0 0,1-1 1,0 0-1,-1 1 1,1-1-1,0 0 1,1 0-1,-1-1 1,0 1-1,0-1 0,1 1 1,-1-1-1,1 0 1,-1 0-1,1-1 1,-1 1-1,5 0 1,1-1 52,0 0-1,-1 0 1,1-1 0,0 0 0,0 0 0,0-1 0,-1 0 0,1-1 0,-1 0 0,0 0 0,1 0 0,10-8 0,-6 3 94,0-1 0,-1-1 0,0 0 0,0 0 0,19-25 0,-28 31-147,-1 1-1,1-1 1,-1 0 0,0 1 0,0-1 0,0 0-1,-1-1 1,0 1 0,0 0 0,0 0-1,1-6 1,-2 7-41,0 0-1,-1 0 1,1 0-1,0 0 1,-1 1-1,0-1 1,0 0-1,0 0 1,0 1-1,0-1 1,0 1 0,-1-1-1,1 1 1,-1 0-1,0-1 1,0 1-1,1 0 1,-1 0-1,-3-2 1,-2-1-59,0 1 0,0 0-1,0 0 1,-1 0 0,1 1 0,-1 0 0,0 0 0,0 1 0,0 0 0,0 1 0,0-1 0,-1 2 0,1-1 0,-11 1-1,-37 3-342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0.379"/>
    </inkml:context>
    <inkml:brush xml:id="br0">
      <inkml:brushProperty name="width" value="0.05" units="cm"/>
      <inkml:brushProperty name="height" value="0.05" units="cm"/>
    </inkml:brush>
  </inkml:definitions>
  <inkml:trace contextRef="#ctx0" brushRef="#br0">0 78 16452,'6'2'1592,"-2"2"-1064,-1-1-184,4 0 696,3-3-360,8-3-328,5-3-304,1-8-736,3-3 624,0-6-128,-1-3-152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0.814"/>
    </inkml:context>
    <inkml:brush xml:id="br0">
      <inkml:brushProperty name="width" value="0.05" units="cm"/>
      <inkml:brushProperty name="height" value="0.05" units="cm"/>
    </inkml:brush>
  </inkml:definitions>
  <inkml:trace contextRef="#ctx0" brushRef="#br0">148 1 15347,'19'11'1433,"4"9"-849,4 7-176,6 15 400,-1 2-56,-1 15-120,-8 4-120,-9 10-184,-11 0-96,-19 8-151,-14 0-137,-21 5-449,-12 2-279,-3 1 656,3-2-120,0-12-104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3.473"/>
    </inkml:context>
    <inkml:brush xml:id="br0">
      <inkml:brushProperty name="width" value="0.05" units="cm"/>
      <inkml:brushProperty name="height" value="0.05" units="cm"/>
    </inkml:brush>
  </inkml:definitions>
  <inkml:trace contextRef="#ctx0" brushRef="#br0">87 418 16067,'1'-13'486,"0"2"-183,-1-1 0,0 1 0,-1-1 0,0 1 0,0-1 1,-6-19-1,7 30-257,0 1-1,0-1 1,-1 0 0,1 0 0,0 1 0,0-1 0,-1 0 0,1 0 0,-1 1 0,1-1 0,-1 0 0,1 1 0,-1-1-1,1 1 1,-1-1 0,1 1 0,-1-1 0,0 1 0,1-1 0,-1 1 0,0-1 0,1 1 0,-1 0 0,0-1-1,0 1 1,1 0 0,-2 0 0,1 0-4,0 0-1,0 1 1,0-1 0,0 1-1,0-1 1,0 1-1,0-1 1,0 1-1,0 0 1,0 0 0,0-1-1,0 1 1,1 0-1,-1 0 1,0 0 0,0 1-1,-4 6 68,1-1 0,1 1 0,-1 0 0,-2 8 1,-1 10-75,1 1 0,1 0 1,2 0-1,0 1 0,2-1 1,1 1-1,5 46 0,-4-68-31,1 0 0,-1 0 0,1 0-1,0 0 1,0 0 0,1 0 0,0-1-1,0 1 1,4 5 0,-6-10 0,0 0 1,0 0-1,0 0 0,0 0 1,0 0-1,0 0 1,0-1-1,0 1 1,0 0-1,1 0 0,-1-1 1,0 1-1,0-1 1,1 1-1,-1-1 0,0 0 1,1 1-1,2-1 1,-2 0 5,0-1 0,0 1 0,-1-1 0,1 1 0,0-1 0,0 0 0,0 0 0,-1 0 0,1 0 0,0 0 0,-1 0 0,1-1 0,-1 1 0,1 0 0,-1-1 0,1 1 0,0-3 0,5-5 28,-1 0 0,-1 0 0,0 0 0,0-1 0,-1 0 0,0 0 0,-1 0 0,4-17 0,0-7 15,2-48 1,-4-22-501,-5 104 436,-1 0-1,1-1 0,0 1 0,0-1 0,0 1 0,0 0 1,0-1-1,0 1 0,0-1 0,0 1 0,1-1 0,-1 1 1,0 0-1,0-1 0,0 1 0,0-1 0,1 1 1,-1 0-1,0-1 0,0 1 0,0 0 0,1-1 0,-1 1 1,0 0-1,1-1 0,-1 1 0,0 0 0,1 0 1,-1-1-1,0 1 0,1 0 0,-1 0 0,1 0 0,-1 0 1,0-1-1,1 1 0,-1 0 0,1 0 0,-1 0 1,0 0-1,1 0 0,-1 0 0,1 0 0,-1 0 0,1 0 1,0 0-1,20 11-168,-11-5 90,0-3 98,-1 0 0,1-1 0,0-1 1,0 0-1,0 0 0,0-1 0,-1 0 0,1-1 1,0 0-1,0 0 0,0-1 0,-1 0 0,1-1 1,-1 0-1,0-1 0,16-7 0,-2-1 74,-1-2 0,0 0-1,-1-1 1,0-1 0,23-23-1,-29 23-37,1 0 0,22-33-1,-32 39-74,0 0-1,0 0 0,-1 0 0,-1 0 1,0-1-1,0 0 0,3-15 1,-7 24-4,1-1 1,-1 1 0,0-1 0,0 0 0,0 1 0,0-1 0,-1 1-1,1-1 1,0 0 0,-1 1 0,0-1 0,-1-3 0,1 6 18,1-1 0,-1 0 0,1 1-1,-1-1 1,1 1 0,-1-1 0,1 1 0,-1-1 0,0 1 0,1-1 0,-1 1 0,0 0 0,0-1 0,1 1 0,-1 0 0,0-1 0,0 1-1,1 0 1,-1 0 0,0 0 0,0 0 0,1 0 0,-1 0 0,0 0 0,0 0 0,0 0 0,1 0 0,-1 0 0,0 0 0,0 1 0,1-1 0,-1 0-1,0 1 1,0-1 0,1 0 0,-1 1 0,0-1 0,1 1 0,-1-1 0,1 1 0,-1-1 0,1 1 0,-2 0 0,-2 3-27,0 1 0,0-1 1,0 0-1,0 1 0,1 0 1,0 0-1,0 0 0,0 0 1,0 0-1,1 1 0,-3 8 1,0 5 0,0 1 0,-2 21 0,4-18 50,2 0-1,0 1 1,2-1-1,0 0 1,2 0-1,0 0 0,2 0 1,0 0-1,2-1 1,0 0-1,1 0 1,12 20-1,0-5-110,2-1 1,1-1-1,2-2 0,1 0 0,54 51 0,-76-80 54,0 0-1,0 0 1,-1 1 0,0-1-1,5 9 1,-8-13 46,0 1 1,1-1-1,-1 1 1,0-1 0,0 1-1,0-1 1,1 1-1,-1-1 1,0 1-1,0-1 1,0 1 0,0 0-1,0-1 1,0 1-1,0-1 1,0 1-1,0-1 1,0 1 0,-1-1-1,1 1 1,0 0-1,0-1 1,-1 2-1,0-2 14,0 1-1,0-1 1,0 1-1,1-1 0,-1 0 1,0 1-1,0-1 0,0 0 1,0 0-1,0 1 1,0-1-1,0 0 0,0 0 1,0 0-1,0 0 1,0 0-1,0-1 0,-2 1 1,-4-2 70,1 0 0,-1 0 1,1 0-1,0-1 0,-1 0 0,2 0 1,-1 0-1,0-1 0,1 0 1,-1 0-1,1 0 0,0-1 0,0 0 1,1 0-1,0 0 0,-7-10 0,1 0 57,1 0 0,1 0 0,0-1 0,1 0-1,-6-22 1,9 24-74,0 0 0,1 0-1,1 0 1,0 0 0,1 0 0,0-1-1,2-13 1,0 20-60,0 1 0,1 0-1,-1 0 1,1 0 0,1 0-1,0 0 1,-1 0 0,2 1 0,-1-1-1,1 1 1,0 0 0,1 0-1,-1 1 1,1-1 0,8-7 0,16-9-467,1 2 1,1 0-1,1 2 1,50-20-1,-57 26 348,30-14-398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4.298"/>
    </inkml:context>
    <inkml:brush xml:id="br0">
      <inkml:brushProperty name="width" value="0.05" units="cm"/>
      <inkml:brushProperty name="height" value="0.05" units="cm"/>
    </inkml:brush>
  </inkml:definitions>
  <inkml:trace contextRef="#ctx0" brushRef="#br0">1 60 14587,'4'-12'1403,"-2"7"-846,0 0-1,0 0 1,1 0-1,-1 0 0,1 0 1,0 0-1,7-7 1,-9 13-441,-1 0 1,1 0-1,0 0 0,-1 1 1,1-1-1,-1 0 1,1 0-1,-1 1 0,0-1 1,1 0-1,-1 1 1,0-1-1,0 0 0,0 3 1,0-3-60,4 71-282,-4 0 0,-13 112 0,13-177-17,-3 17-566,3-23 763,0-1-1,0 1 1,-1 0-1,1-1 1,0 1-1,0 0 1,0-1 0,-1 1-1,1 0 1,0-1-1,-1 1 1,1-1-1,0 1 1,-1-1-1,1 1 1,-1 0 0,1-1-1,-1 0 1,1 1-1,-1-1 1,1 1-1,-1-1 1,0 1-1,-4-4-480,-2-12-157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4.700"/>
    </inkml:context>
    <inkml:brush xml:id="br0">
      <inkml:brushProperty name="width" value="0.05" units="cm"/>
      <inkml:brushProperty name="height" value="0.05" units="cm"/>
    </inkml:brush>
  </inkml:definitions>
  <inkml:trace contextRef="#ctx0" brushRef="#br0">6 34 16844,'-6'0'1552,"14"1"-928,5 0-240,7 2 728,4-1-239,10-1-297,4 1-112,5-2-392,0 0-224,0-6-152,-5-3 264,-5-5-136,-3 0-56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5.430"/>
    </inkml:context>
    <inkml:brush xml:id="br0">
      <inkml:brushProperty name="width" value="0.05" units="cm"/>
      <inkml:brushProperty name="height" value="0.05" units="cm"/>
    </inkml:brush>
  </inkml:definitions>
  <inkml:trace contextRef="#ctx0" brushRef="#br0">209 38 14643,'0'0'94,"1"-1"0,0 1 0,0-1 0,0 0 0,-1 0 1,1 1-1,0-1 0,0 0 0,-1 0 0,1 0 0,-1 1 0,1-1 0,-1 0 0,1 0 0,-1 0 0,0 0 0,1 0 0,-1 0 0,0 0 0,0 0 0,0 0 1,0 0-1,0 0 0,0 0 0,0 0 0,0-1 0,0 1 0,0 0 0,-1 0 0,1 0 0,-1-1 0,0 1-7,0 0-1,0 0 0,-1 0 1,1 1-1,0-1 1,0 1-1,-1-1 1,1 1-1,0-1 0,-1 1 1,1 0-1,0 0 1,-1-1-1,1 1 0,0 0 1,-1 0-1,1 0 1,0 1-1,-1-1 1,1 0-1,-1 0 0,1 1 1,0-1-1,-2 1 1,-7 3 4,1 0 0,-1 1 0,1-1 0,-1 2 0,2-1 0,-1 1 0,1 1 0,-1 0 0,2 0 0,-1 0 0,1 1 1,-12 17-1,11-13-96,0 1 1,1 0 0,0 0 0,1 1 0,0 0 0,1 0 0,1 1 0,-4 20-1,8-30 2,-1-1-1,0 1 1,1 0-1,0 0 1,0-1-1,1 1 1,-1 0-1,1 0 1,0-1-1,0 1 1,4 8-1,-4-11 12,0 0 0,1 0 0,-1-1 0,0 1-1,1 0 1,-1 0 0,1-1 0,0 1 0,0-1 0,0 1-1,-1-1 1,1 0 0,0 0 0,0 0 0,1 0 0,-1 0-1,0 0 1,0-1 0,0 1 0,1-1 0,-1 1 0,0-1-1,0 0 1,1 0 0,-1 0 0,3 0 0,2-2 44,1 1-1,0-1 1,0 0 0,-1 0-1,0-1 1,1 0 0,-1-1 0,0 1-1,0-1 1,-1-1 0,1 1-1,-1-1 1,6-6 0,3-4 174,0 0 1,-1-1-1,21-28 1,-27 32-11,-1-1 1,11-24 0,-16 34-175,0-2-1,-1 1 0,1 0 0,-1 0 1,0 0-1,-1-1 0,1 1 0,-1 0 1,1-1-1,-1 1 0,-1 0 0,1-1 1,-2-5-1,2 9-58,-1-1 1,1 1 0,-1-1-1,0 1 1,0 0 0,0-1-1,0 1 1,0 0-1,0 0 1,0 0 0,0 0-1,0 0 1,-1 0 0,1 0-1,0 0 1,-1 0-1,1 1 1,0-1 0,-1 0-1,1 1 1,-1 0 0,1-1-1,-1 1 1,0 0-1,1-1 1,-1 1 0,1 0-1,-1 0 1,1 0 0,-1 1-1,1-1 1,-1 0-1,1 0 1,-4 2 0,-1 0-323,0-1 1,0 2-1,0-1 1,0 1 0,0 0-1,-10 7 1,13-8 211,1 0 0,-1 0-1,1 0 1,-1 1 0,1-1 0,0 1 0,0 0 0,-4 5 0,3 6-571</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5.875"/>
    </inkml:context>
    <inkml:brush xml:id="br0">
      <inkml:brushProperty name="width" value="0.05" units="cm"/>
      <inkml:brushProperty name="height" value="0.05" units="cm"/>
    </inkml:brush>
  </inkml:definitions>
  <inkml:trace contextRef="#ctx0" brushRef="#br0">45 21 14931,'8'-13'1865,"-3"6"-1169,-2 13-264,-3 9 1432,-6 14-928,-1 8-159,0 6-393,-3 3-152,1-3-48,1-1-80,1-9-320,1-6-208,6-10-473,0-8 2170,4-9-1361,3-3-16,3-14-24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7.011"/>
    </inkml:context>
    <inkml:brush xml:id="br0">
      <inkml:brushProperty name="width" value="0.05" units="cm"/>
      <inkml:brushProperty name="height" value="0.05" units="cm"/>
    </inkml:brush>
  </inkml:definitions>
  <inkml:trace contextRef="#ctx0" brushRef="#br0">151 6 15707,'1'0'77,"-1"-1"0,0 1 0,0 0 1,1-1-1,-1 1 0,0-1 0,1 1 0,-1 0 0,0 0 0,1-1 0,-1 1 0,1 0 0,-1-1 0,0 1 0,1 0 0,-1 0 0,1 0 0,-1-1 0,1 1 0,-1 0 0,1 0 0,-1 0 0,1 0 0,-1 0 0,1 0 1,-1 0-1,1 0 0,1 12 1357,-10 19-162,-7 6-595,10-25-526,1 0 1,-5 17-1,9-29-153,0 1 0,0-1 0,0 1 0,0-1 0,0 1 0,0-1 0,0 1 0,0-1 0,1 1 0,-1-1 0,0 1 0,0-1 0,1 0 0,-1 1 0,0-1 0,1 1 0,-1-1 0,0 0 0,1 1 0,-1-1-1,0 0 1,1 1 0,-1-1 0,1 0 0,-1 0 0,1 0 0,-1 1 0,1-1 0,-1 0 0,1 0 0,-1 0 0,1 0 0,-1 0 0,1 0 0,-1 0 0,1 0 0,-1 0 0,1 0 0,-1 0 0,1 0 0,-1 0 0,1 0 0,30-3-91,-22 2 48,-5 0 39,0 0-1,0 1 1,1 0 0,-1 0 0,0 0 0,0 1 0,0-1 0,0 1 0,0 0 0,0 0 0,0 1 0,0-1 0,0 1 0,0 0 0,-1 0 0,1 0 0,-1 0 0,1 1 0,-1-1-1,0 1 1,0 0 0,0 0 0,0 0 0,-1 0 0,1 1 0,-1-1 0,0 1 0,0-1 0,0 1 0,0 0 0,-1 0 0,1 0 0,-1 0 0,0 0 0,0 0 0,0 7 0,0-4 18,0 0 1,-1-1 0,0 1 0,0-1 0,-1 1 0,1-1 0,-1 1-1,-1-1 1,1 1 0,-1-1 0,0 0 0,-1 1 0,0-1 0,1-1-1,-2 1 1,1 0 0,-1-1 0,0 1 0,0-1 0,0 0 0,-1-1 0,0 1-1,-5 4 1,-1-2-16,1 1-1,-1-2 1,0 1-1,-1-2 1,1 1-1,-1-2 1,0 1-1,-1-2 1,1 0-1,0 0 1,-15 1-1,24-4-64,0 0 1,0 0-1,1 1 0,-1-2 0,0 1 0,0 0 1,0-1-1,1 1 0,-1-1 0,0 0 0,1 0 1,-1 0-1,1 0 0,-1 0 0,1-1 0,0 1 1,-4-4-1,3 3 15,1-1 1,0 1-1,0-1 1,0 0-1,0 0 1,0 0 0,1 0-1,-1 0 1,1-1-1,0 1 1,0 0-1,0-1 1,0-5-1,-3-25-427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27.394"/>
    </inkml:context>
    <inkml:brush xml:id="br0">
      <inkml:brushProperty name="width" value="0.05" units="cm"/>
      <inkml:brushProperty name="height" value="0.05" units="cm"/>
    </inkml:brush>
  </inkml:definitions>
  <inkml:trace contextRef="#ctx0" brushRef="#br0">0 15 14707,'16'-7'1576,"10"2"-743,4 4-273,12 1 776,5-2-256,4 2-176,1 2-239,-6 4-633,-6-2-520,-17 0 472,-20-4-153,7-13-143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0.991"/>
    </inkml:context>
    <inkml:brush xml:id="br0">
      <inkml:brushProperty name="width" value="0.05" units="cm"/>
      <inkml:brushProperty name="height" value="0.05" units="cm"/>
    </inkml:brush>
  </inkml:definitions>
  <inkml:trace contextRef="#ctx0" brushRef="#br0">8 502 14299,'-7'17'923,"6"-10"-408,7-9 113,22-27 132,0-2-1,-2-1 1,22-37 0,-15 22-212,59-93 648,-76 111-955,-2 0 0,-1-1 0,11-37-1,-20 50-132,-4 13-24,-4 7-66,-3 8-28,-5 26-61,2 0 0,1 1 0,2 0 0,2 1 0,1 0 0,2 53 0,2-80-141,1 1-1,4 19 1,-5-29 262,1 1 0,0-1 0,0 0 0,0 1 1,1-1-1,-1 0 0,1 0 0,0 0 0,0 0 1,0 0-1,0 0 0,0 0 0,4 3 0,7-3-111,0-5-8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1.378"/>
    </inkml:context>
    <inkml:brush xml:id="br0">
      <inkml:brushProperty name="width" value="0.05" units="cm"/>
      <inkml:brushProperty name="height" value="0.05" units="cm"/>
    </inkml:brush>
  </inkml:definitions>
  <inkml:trace contextRef="#ctx0" brushRef="#br0">0 25 15107,'14'2'1264,"-5"5"-839,1 2-193,3-1 560,3 1-240,8-5-248,2-1-16,4-3-224,0-6-184,-1-2-440,-3-7-256,1 2 632,-6 0-120,-1 2-136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1.780"/>
    </inkml:context>
    <inkml:brush xml:id="br0">
      <inkml:brushProperty name="width" value="0.05" units="cm"/>
      <inkml:brushProperty name="height" value="0.05" units="cm"/>
    </inkml:brush>
  </inkml:definitions>
  <inkml:trace contextRef="#ctx0" brushRef="#br0">176 22 16139,'-10'3'176,"-1"-1"0,1 1 0,-1 1 0,1 0 0,0 0 0,0 1 0,1 1-1,0-1 1,0 1 0,0 1 0,0 0 0,1 0 0,1 1 0,-1 0 0,-10 14-1,16-18-152,-1 0-1,1 0 1,0 0-1,0 0 1,1 1-1,-1-1 1,1 1-1,0-1 0,-1 10 1,2-13-21,0 1 0,0 0 0,1 0 0,-1 0 0,0-1 0,1 1 0,-1 0 0,1 0 0,-1-1 0,1 1-1,0 0 1,0-1 0,0 1 0,0-1 0,0 1 0,0-1 0,0 0 0,0 1 0,1-1 0,-1 0 0,1 0 0,-1 0 0,0 0 0,1 0 0,0 0 0,-1 0 0,1 0 0,2 0 0,4 2 47,0-1 1,0-1-1,0 0 1,0 0 0,0 0-1,1-1 1,-1-1-1,0 1 1,0-1 0,0 0-1,0-1 1,0 0-1,10-4 1,-6 2 56,0-1 0,-1 0 1,1-1-1,-1 0 0,0-1 1,-1 0-1,18-16 0,-26 20-80,1 1 0,-1-1 0,1 0 0,-1 0 0,0 0-1,0 0 1,0 0 0,-1 0 0,1 0 0,-1-1 0,0 1 0,0-1 0,0 1 0,0-1-1,0 1 1,0-7 0,-2 7-19,1 0 1,0 0-1,-1 0 0,0 1 0,1-1 0,-1 0 0,0 0 0,-1 1 1,1-1-1,0 1 0,-1-1 0,1 1 0,-1-1 0,0 1 0,0 0 1,0 0-1,0 0 0,0 0 0,0 0 0,-1 0 0,-2-1 1,-3-2-13,-1 1 1,1-1 0,-1 2-1,0-1 1,0 1 0,-1 1-1,1 0 1,-1 0 0,-15-1-1,19 3-81,0 0 0,0 0 0,0 0 0,0 1 0,0 0 0,0 0 0,0 0 0,0 1 0,0 0 0,0 0 0,0 0 0,1 1-1,-1 0 1,1 0 0,-9 7 0,12-8 24,0 0-1,1-1 0,-1 1 1,1 0-1,0 0 1,-1-1-1,1 1 0,0 0 1,0 0-1,0 1 0,0-1 1,1 0-1,-1 0 1,0 0-1,1 0 0,0 1 1,-1-1-1,1 0 0,0 1 1,0-1-1,0 0 1,1 0-1,0 5 0,9 14-426</inkml:trace>
  <inkml:trace contextRef="#ctx0" brushRef="#br0" timeOffset="1">337 255 14531,'-3'27'1312,"-4"6"-808,-1 4-199,4 2 455,1 1-96,3-3-152,2-4-88,8-13-328,0-5-208,4-18-488,-1-10 536,3-13-120,1-7-40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2.197"/>
    </inkml:context>
    <inkml:brush xml:id="br0">
      <inkml:brushProperty name="width" value="0.05" units="cm"/>
      <inkml:brushProperty name="height" value="0.05" units="cm"/>
    </inkml:brush>
  </inkml:definitions>
  <inkml:trace contextRef="#ctx0" brushRef="#br0">124 0 13339,'-1'3'224,"0"0"1,1 0-1,-1-1 1,0 1-1,0 0 1,-1-1-1,1 1 1,0-1-1,-1 1 0,0-1 1,1 1-1,-1-1 1,0 0-1,0 0 1,0 0-1,-1 0 1,-2 2-1,2-2-67,1 0 0,-1 0 1,0 1-1,1 0 0,-1-1 0,1 1 0,0 0 1,0 0-1,0 0 0,1 1 0,-2 3 0,3-7-143,-1 1 0,2-1 0,-1 1 0,0 0 0,0-1 0,0 1 0,0-1-1,0 1 1,0-1 0,0 1 0,1-1 0,-1 1 0,0-1 0,0 1 0,1-1-1,-1 0 1,0 1 0,1-1 0,-1 1 0,1-1 0,-1 0 0,0 1 0,1-1-1,-1 0 1,1 1 0,-1-1 0,1 0 0,-1 0 0,1 0 0,-1 1 0,1-1-1,-1 0 1,1 0 0,-1 0 0,1 0 0,0 0 0,25 3-47,-22-3 50,-3 0-19,22 1-40,0 2 1,29 6-1,-46-8 32,-1 0 0,0 0 0,0 1 0,0 0 0,0 0 0,-1 0 0,1 1 0,-1 0 0,1 0 0,-1 0 0,0 0 0,0 0 0,0 1 0,0 0 0,-1 0 0,4 5-1,-5-6 10,-1-1-1,0 1 0,0 0 0,0-1 0,0 1 0,0 0 0,0 0 0,-1 0 0,0 0 0,1 0 0,-1 0 1,0 0-1,0 0 0,-1 0 0,1-1 0,-2 6 0,1-3 13,-1 0 0,-1 0 0,1 0 0,-1 0 0,1 0 0,-1-1 0,-1 1 0,-4 5 0,-2 0 62,0-1-1,-1 0 0,1 0 0,-2-1 0,1-1 0,-16 8 1,21-12-67,1 0 0,0-1 1,-1 0-1,1 0 0,-1-1 1,0 0-1,0 0 0,1 0 1,-1 0-1,0-1 1,0 0-1,0 0 0,1-1 1,-10-1-1,11 0-91,0 1-1,1-1 1,-1 1-1,0-1 1,1 0 0,-1-1-1,1 1 1,-1-1 0,1 1-1,0-1 1,0 0-1,1 0 1,-1-1 0,0 1-1,1 0 1,0-1-1,0 0 1,0 1 0,0-1-1,-2-8 1,-5-28-284,2-7-142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3.906"/>
    </inkml:context>
    <inkml:brush xml:id="br0">
      <inkml:brushProperty name="width" value="0.05" units="cm"/>
      <inkml:brushProperty name="height" value="0.05" units="cm"/>
    </inkml:brush>
  </inkml:definitions>
  <inkml:trace contextRef="#ctx0" brushRef="#br0">10 1 15435,'-7'40'1297,"4"4"-905,3 2-176,6 3 320,4-2-48,9-3-56,2-1-128,3-4-208,2-3-96,-6-9-232,0-4-144,-4-13-224,-4-10 480,-8-13-144,0-7-64</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2.583"/>
    </inkml:context>
    <inkml:brush xml:id="br0">
      <inkml:brushProperty name="width" value="0.05" units="cm"/>
      <inkml:brushProperty name="height" value="0.05" units="cm"/>
    </inkml:brush>
  </inkml:definitions>
  <inkml:trace contextRef="#ctx0" brushRef="#br0">0 258 14803,'12'0'1849,"4"-1"-1145,6 0-240,9-1 952,12 2-584,1 3-112,8 0-423,1 1-297,-2-1-801,-2 3 745,-6-6-208,-6-5-80</inkml:trace>
  <inkml:trace contextRef="#ctx0" brushRef="#br0" timeOffset="1">534 0 14691,'-4'16'440,"0"0"-1,2 1 1,0-1 0,1 0-1,1 1 1,0-1 0,4 24-1,4 4 611,18 59-1,-5-27-509,-17-56-508,-1 1-1,0-1 1,-2 1-1,0-1 1,-2 1-1,0 0 1,-1-1-1,-1 1 1,-1-1-1,-1 0 1,-10 27 0,1-10-191,-3-1 0,0 0 1,-3-2-1,-45 63 0,58-88 116,0 0 0,-15 14 0,18-20 12,0 0 0,-1 0 1,1 0-1,-1-1 0,-6 3 0,11-5 29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3.359"/>
    </inkml:context>
    <inkml:brush xml:id="br0">
      <inkml:brushProperty name="width" value="0.05" units="cm"/>
      <inkml:brushProperty name="height" value="0.05" units="cm"/>
    </inkml:brush>
  </inkml:definitions>
  <inkml:trace contextRef="#ctx0" brushRef="#br0">309 35 14899,'2'-5'357,"-1"2"-179,0 0 0,0 1 1,0-1-1,0 0 0,0 0 0,-1 0 0,1-3 0,-1 6-166,0-1-1,0 1 1,0 0 0,0 0-1,0 0 1,0 0 0,0 0 0,0 0-1,0 0 1,0-1 0,0 1-1,0 0 1,0 0 0,0 0 0,0 0-1,-1 0 1,1 0 0,0 0 0,0 0-1,0 0 1,0 0 0,0-1-1,0 1 1,0 0 0,0 0 0,0 0-1,-1 0 1,1 0 0,0 0-1,0 0 1,0 0 0,0 0 0,0 0-1,0 0 1,0 0 0,-1 0-1,1 0 1,0 0 0,0 0 0,0 0-1,0 0 1,0 0 0,0 0-1,0 0 1,-1 0 0,1 0 0,0 0-1,0 0 1,0 0 0,0 0-1,0 1 1,0-1 0,0 0 0,-11 6 413,-8 11 141,-2 6-257,1 2 0,1 0-1,1 1 1,-26 54 0,-42 122 156,69-155-342,2 2 1,2 0 0,-13 90-1,24-117-226,0 1 0,2-1 1,0 1-1,1-1 0,2 1 0,0-1 0,1 0 0,1 0 0,1 0 0,18 39 0,-19-51 42,0-1 1,0 0-1,2 0 0,-1 0 0,1-1 0,0 0 0,13 12 0,16 7-268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4.970"/>
    </inkml:context>
    <inkml:brush xml:id="br0">
      <inkml:brushProperty name="width" value="0.05" units="cm"/>
      <inkml:brushProperty name="height" value="0.05" units="cm"/>
    </inkml:brush>
  </inkml:definitions>
  <inkml:trace contextRef="#ctx0" brushRef="#br0">330 39 16796,'0'-2'66,"0"1"0,0-1 1,0 1-1,0-1 0,-1 1 1,1-1-1,0 1 1,-1-1-1,1 1 0,0-1 1,-1 1-1,0 0 0,1-1 1,-1 1-1,0 0 1,0 0-1,0-1 0,0 1 1,0 0-1,0 0 0,0 0 1,0 0-1,0 0 0,0 0 1,-1 0-1,1 1 1,0-1-1,-1 0 0,1 1 1,0-1-1,-1 1 0,1-1 1,-1 1-1,1 0 1,-1 0-1,1-1 0,-2 1 1,-1 1-9,0 0 1,0 0 0,0 0 0,0 0-1,0 0 1,0 1 0,1-1 0,-1 1 0,0 0-1,1 1 1,0-1 0,-1 0 0,-2 4-1,-15 15-13,0 1 1,2 0-1,0 2 0,1 1 0,-24 45 0,23-32-30,1 1 0,2 1 0,-16 57 0,28-82-8,1 0 0,0 0 0,1 0-1,0 28 1,2-40-5,0 1-1,1 0 1,-1 0-1,1 0 1,0 0-1,0-1 1,0 1-1,1 0 1,0-1-1,2 6 1,-2-7 1,-1 0 0,1-1 1,0 1-1,0 0 0,0 0 1,0-1-1,0 1 0,0-1 1,0 0-1,0 1 0,1-1 1,-1 0-1,0 0 0,1-1 1,-1 1-1,1 0 0,3 0 1,0-1 43,1 0-1,-1 0 1,0 0 0,0-1 0,0 0-1,0 0 1,0 0 0,0-1 0,0 0 0,-1 0-1,1-1 1,-1 1 0,1-1 0,-1 0 0,0-1-1,0 1 1,0-1 0,0 0 0,6-8-1,-8 9 17,1-1 0,-1 0 0,0 0 0,0 0 0,0-1 0,-1 1 0,1-1 0,-1 1 0,0-1 0,-1 0 0,1 0 0,-1 0-1,0 0 1,0 0 0,0 0 0,-1 0 0,0 0 0,0 0 0,0 0 0,-1 0 0,1 0 0,-1 0 0,-3-9 0,3 11-106,-1 1 0,1-1 0,-1 0 0,0 1 0,0 0 0,0-1 0,0 1 0,0 0 0,0 0 0,-1 0 0,1 0 0,-1 1 0,1-1 0,-1 1 0,0-1 1,1 1-1,-1 0 0,0 0 0,0 0 0,0 0 0,0 1 0,0-1 0,0 1 0,0 0 0,0 0 0,0 0 0,0 0 0,0 0 0,0 1 0,0-1 0,0 1 0,0 0 0,0 0 1,0 0-1,0 0 0,1 0 0,-1 1 0,0-1 0,1 1 0,-1 0 0,1 0 0,0 0 0,-1 0 0,1 0 0,0 0 0,0 1 0,1-1 0,-1 1 0,-2 4 0,3 6-398,7-3-178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5.379"/>
    </inkml:context>
    <inkml:brush xml:id="br0">
      <inkml:brushProperty name="width" value="0.05" units="cm"/>
      <inkml:brushProperty name="height" value="0.05" units="cm"/>
    </inkml:brush>
  </inkml:definitions>
  <inkml:trace contextRef="#ctx0" brushRef="#br0">139 73 14555,'8'-9'899,"0"0"-1,1 0 0,0 1 1,16-12-1,-22 18-737,0 0-1,0 0 1,0 0-1,0 1 0,0-1 1,0 1-1,0 0 1,0 0-1,1 0 1,-1 0-1,1 0 1,-1 1-1,0 0 1,1-1-1,-1 1 1,1 1-1,-1-1 0,1 0 1,-1 1-1,6 1 1,-7-1-133,-1 0 0,1 0 0,-1 0-1,1 0 1,-1 0 0,1 0 0,-1 1 0,0-1 0,1 0 0,-1 1 0,0-1 0,0 1 0,0 0 0,0-1 0,-1 1 0,1 0-1,0-1 1,-1 1 0,1 0 0,-1 0 0,1 0 0,-1-1 0,0 1 0,0 0 0,0 0 0,0 0 0,0 0 0,-1 2 0,0 5-10,0 0 1,-1 0-1,-1-1 1,-5 14 0,-2 3-14,-2-1 0,0-1 1,-20 26-1,-52 62 11,64-85-4,-13 12 14,22-26-36,1 0 0,0 1 0,0 0 0,1 0 0,1 1 0,-7 16 0,14-29-19,1 0 0,-1 1 0,1-1 0,-1 0 0,1 1 0,0-1 0,0 1 0,0-1 0,-1 1 0,1-1 0,0 0 0,1 1 0,-1-1-1,0 1 1,0-1 0,1 0 0,-1 1 0,0-1 0,1 1 0,0-1 0,-1 0 0,1 0 0,0 1 0,-1-1 0,1 0 0,0 0 0,0 0 0,0 0 0,0 0 0,0 0 0,0 0 0,1 0 0,-1 0 0,0-1 0,0 1 0,1 0 0,-1-1 0,0 1 0,1-1 0,-1 1 0,0-1-1,1 0 1,2 1 0,6 0-31,1 1-1,-1-2 0,1 1 0,16-3 0,37-5-95,-31 2 14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5.751"/>
    </inkml:context>
    <inkml:brush xml:id="br0">
      <inkml:brushProperty name="width" value="0.05" units="cm"/>
      <inkml:brushProperty name="height" value="0.05" units="cm"/>
    </inkml:brush>
  </inkml:definitions>
  <inkml:trace contextRef="#ctx0" brushRef="#br0">2 20 14723,'0'13'1809,"-2"0"-1113,2-3-344,0 0 848,2-4-472,-1-2-256,10-5-824,1-6-320,7-9 528,3-4-232,7-12-80</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6.170"/>
    </inkml:context>
    <inkml:brush xml:id="br0">
      <inkml:brushProperty name="width" value="0.05" units="cm"/>
      <inkml:brushProperty name="height" value="0.05" units="cm"/>
    </inkml:brush>
  </inkml:definitions>
  <inkml:trace contextRef="#ctx0" brushRef="#br0">48 25 15851,'0'4'316,"1"0"-1,-2 0 0,1 1 1,0-1-1,-1 0 0,0 0 1,0 1-1,0-1 0,0 0 1,-1 0-1,0 0 0,-4 7 1,-4 14 527,9-22-786,0 0 0,0 0 1,1 0-1,-1 0 0,1 0 1,-1 0-1,1 0 0,0 0 1,1 6-1,0-7-51,-1-1 0,1 1 0,0-1 0,-1 1 0,1-1 1,0 0-1,0 1 0,0-1 0,0 0 0,0 1 0,0-1 0,1 0 0,-1 0 0,0 0 0,1 0 0,-1 0 0,0 0 0,1-1 0,-1 1 0,1 0 1,1 0-1,10 4-31,0 0 1,0 1 0,0 1 0,-1 0 0,0 1 0,17 15-1,-25-19 3,0 0 0,0 0 1,-1 0-1,1 1 0,-1-1 0,-1 1 0,1 0 0,0 0 0,-1 0 0,0 0 0,0 1 0,-1-1 0,0 0 0,1 1 0,-2-1 0,1 1 0,-1 0 0,0-1 0,-1 11 0,0-8-3,-1 0 0,0 0 0,0 0-1,-1 0 1,0-1 0,0 1 0,-1-1-1,0 1 1,0-1 0,-7 8 0,7-10-4,1-1 1,-1 0 0,0 1-1,0-2 1,0 1 0,0 0 0,-1-1-1,0 0 1,1 0 0,-1 0-1,0-1 1,-1 1 0,1-1-1,0 0 1,-10 1 0,13-2-9,0-1 0,0 0 0,0 0 0,0 0 1,0 0-1,0-1 0,0 1 0,1-1 0,-1 1 1,0-1-1,0 1 0,0-1 0,1 0 0,-1 0 1,0 0-1,1 0 0,-1 0 0,-2-2 0,2 0 16,-1 0 0,1 0-1,0 0 1,0 0-1,0 0 1,0 0-1,0 0 1,1-1 0,-2-5-1,-7-36-190</inkml:trace>
  <inkml:trace contextRef="#ctx0" brushRef="#br0" timeOffset="1">83 0 13019,'20'0'1600,"4"4"-1000,8-2-296,3 1 1681,7 0-1961,0-2 640,6-1-560,2-1-80,-5-2-16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6.574"/>
    </inkml:context>
    <inkml:brush xml:id="br0">
      <inkml:brushProperty name="width" value="0.05" units="cm"/>
      <inkml:brushProperty name="height" value="0.05" units="cm"/>
    </inkml:brush>
  </inkml:definitions>
  <inkml:trace contextRef="#ctx0" brushRef="#br0">98 14 15523,'-15'25'536,"1"2"1,1-1-1,2 1 0,1 1 0,0 0 0,3 1 0,0-1 0,-3 35 0,10-58-487,0-1 0,-1 1-1,2-1 1,-1 1 0,0-1-1,1 1 1,0-1-1,0 1 1,1-1 0,-1 0-1,1 0 1,3 7 0,-4-9-40,1 0 0,-1-1 1,1 1-1,-1-1 0,1 0 1,-1 1-1,1-1 1,0 0-1,0 0 0,0 0 1,-1 0-1,1 0 0,0-1 1,0 1-1,0 0 1,0-1-1,0 0 0,0 1 1,1-1-1,-1 0 0,0 0 1,0 0-1,0 0 1,0 0-1,0-1 0,0 1 1,0-1-1,0 1 0,0-1 1,2-1-1,6-2 31,-1 0-1,0-1 0,0 0 0,0 0 1,-1-1-1,0 0 0,0-1 1,0 0-1,-1 0 0,0-1 1,-1 0-1,1 0 0,-1 0 0,-1-1 1,0 0-1,7-15 0,-8 15-7,0 0-1,-1 1 0,0-1 0,-1 0 0,0 0 0,0-1 0,-1 1 0,0 0 0,0-1 0,-1 1 0,-1 0 1,0-1-1,0 1 0,0 0 0,-1 0 0,-1 0 0,0 0 0,-5-13 0,5 18-45,1 0 0,-1 0 0,0 0 0,0 0 0,0 1 0,-1-1 0,1 1 0,-1 0 0,0 0 0,0 0 0,0 1 0,0-1 0,0 1 0,-1 0 0,1 0 0,-1 1 0,1-1 0,-1 1 0,-4-1 0,5 2-77,1-1 0,-1 1 0,0 0 0,1 0 0,-1 0 0,0 1 0,1-1 0,-1 1 0,1 0 0,-1 0 0,1 0 0,0 0 0,-1 0 0,1 1 0,0 0-1,0 0 1,0 0 0,0 0 0,0 0 0,0 0 0,0 1 0,1-1 0,0 1 0,-1 0 0,-2 4 0,0 7-364,5-1-129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7.028"/>
    </inkml:context>
    <inkml:brush xml:id="br0">
      <inkml:brushProperty name="width" value="0.05" units="cm"/>
      <inkml:brushProperty name="height" value="0.05" units="cm"/>
    </inkml:brush>
  </inkml:definitions>
  <inkml:trace contextRef="#ctx0" brushRef="#br0">206 50 16620,'-15'8'210,"-1"2"0,1 0 1,1 1-1,0 1 0,1 0 0,0 0 1,1 2-1,0-1 0,1 2 1,0-1-1,1 1 0,1 1 1,1 0-1,0 0 0,1 1 1,-6 19-1,12-31-188,0 1 1,0-1-1,1 0 0,-1 0 1,1 1-1,0-1 0,0 0 1,1 1-1,2 9 0,-3-13-12,1 0 0,0 0 0,0 0 0,0 1 0,0-1 0,1 0 0,-1-1 0,0 1 0,1 0 0,0 0 0,-1 0 0,1-1 0,0 1 0,0-1 0,0 0 0,0 1 0,0-1 0,0 0 0,0 0 0,0 0 0,0 0 0,1-1 0,3 2 0,3-1 7,-1 0-1,0-1 1,1 0 0,-1 0 0,1-1 0,-1 0-1,0 0 1,0-1 0,1 0 0,-1-1 0,0 0-1,-1 0 1,11-6 0,-2 1 4,0-2-1,-1 0 1,0-1-1,-1 0 1,15-15-1,-18 15-4,-1-1 0,0 0-1,-1 0 1,-1-1-1,1 0 1,10-26 0,-16 33-10,0-1 1,-1 1 0,0-1 0,0 0 0,-1 0 0,0 1-1,0-1 1,-1 0 0,1 0 0,-2 0 0,1 0 0,-1 0-1,0 0 1,0 0 0,-1 0 0,0 1 0,-3-9 0,3 11-8,0 0 1,0 1 0,0 0 0,0-1-1,-1 1 1,1 0 0,-1 0 0,0 0-1,0 1 1,0-1 0,0 1 0,0-1-1,0 1 1,-1 0 0,1 0 0,-7-2-1,4 2 5,0 1-1,0 0 0,1 0 0,-1 0 0,0 1 1,0 0-1,0 0 0,0 0 0,0 1 1,-9 2-1,6-1-44,0 1 0,1-1 0,-1 2 0,0-1 1,1 2-1,0-1 0,0 1 0,0 0 0,1 0 0,0 1 0,0 0 1,0 0-1,1 1 0,-10 12 0,7-1-413,9-17 448,0-1 0,0 0 0,0 1-1,0-1 1,0 0 0,-1 0 0,1 1-1,0-1 1,0 0 0,0 1 0,0-1-1,0 0 1,0 1 0,0-1 0,1 0-1,-1 1 1,0-1 0,0 0-1,0 0 1,0 1 0,0-1 0,0 0-1,0 1 1,1-1 0,-1 0 0,0 0-1,0 1 1,0-1 0,1 0 0,-1 0-1,0 0 1,0 1 0,1-1 0,-1 0-1,0 0 1,0 0 0,1 0-1,-1 1 1,0-1 0,1 0 0,-1 0-1,0 0 1,1 0 0,-1 0 0,0 0-1,1 0 1,-1 0 0,0 0 0,0 0-1,1 0 1,-1 0 0,0 0 0,1 0-1,-1 0 1,0-1 0,1 1-1,-1 0 1,0 0 0,0 0 0,1 0-1,-1 0 1,1-1 0,18-6-217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7.418"/>
    </inkml:context>
    <inkml:brush xml:id="br0">
      <inkml:brushProperty name="width" value="0.05" units="cm"/>
      <inkml:brushProperty name="height" value="0.05" units="cm"/>
    </inkml:brush>
  </inkml:definitions>
  <inkml:trace contextRef="#ctx0" brushRef="#br0">0 75 16211,'13'-3'1745,"9"-4"-1025,6-4-288,10 1 1016,2-6-535,6 3-305,-2 3-144,1 9-520,-5-2-312,-4 7-536,-8 2 752,-2 4-153,-2-2-119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7.841"/>
    </inkml:context>
    <inkml:brush xml:id="br0">
      <inkml:brushProperty name="width" value="0.05" units="cm"/>
      <inkml:brushProperty name="height" value="0.05" units="cm"/>
    </inkml:brush>
  </inkml:definitions>
  <inkml:trace contextRef="#ctx0" brushRef="#br0">0 1 17836,'3'26'1619,"-1"1"-1,-1 29 1,2 42-1831,-2-83 253,1 0 0,0-1-1,1 0 1,8 21-1,-11-33-74,1 1 0,0-1 0,0 0-1,0 0 1,0 0 0,0 0-1,0 0 1,1 0 0,-1 0 0,1-1-1,-1 1 1,1 0 0,-1-1-1,1 1 1,0-1 0,0 0-1,0 0 1,0 1 0,0-1 0,0 0-1,0-1 1,0 1 0,4 1-1,-4-2 40,0-1-1,1 1 1,-1 0 0,0-1-1,1 1 1,-1-1-1,0 0 1,0 0-1,0 0 1,0 0-1,0 0 1,0 0-1,0 0 1,0-1-1,0 1 1,0-1-1,0 1 1,-1-1 0,1 0-1,-1 0 1,1 0-1,1-3 1,13-23-141,-2-2-40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8:39.425"/>
    </inkml:context>
    <inkml:brush xml:id="br0">
      <inkml:brushProperty name="width" value="0.05" units="cm"/>
      <inkml:brushProperty name="height" value="0.05" units="cm"/>
    </inkml:brush>
  </inkml:definitions>
  <inkml:trace contextRef="#ctx0" brushRef="#br0">4001 4 3425,'-125'-4'530,"-238"24"1,279-13-464,-12-1 106,-176-11 1,184-3-232,0 5 1,0 3 0,0 4-1,-135 24 1,-101 47 669,-7 0 910,216-52-872,-245 55 711,270-54-925,-167 70 0,170-53-248,2 3 0,-141 99 0,-37 23-54,126-84-5,116-68-106,1 0 0,1 1 0,0 1 0,1 0 1,-20 25-1,29-31-21,1 1 0,0 0 0,0 1 0,2 0 0,-1 0 0,2 0 0,-1 1 0,2 0 0,0 0 0,-5 26 0,8-36-11,1 0-1,0 0 1,0-1-1,0 1 1,0 0-1,0 0 1,0 0-1,1 0 1,-1 0-1,1-1 1,0 1-1,0 0 1,0 0-1,0-1 1,1 1-1,-1-1 0,1 1 1,-1-1-1,1 0 1,0 1-1,3 1 1,-2-1-51,1 0 1,0-1-1,0 0 1,0 0-1,0 0 1,0 0-1,0 0 1,1-1-1,-1 0 1,1 0-1,-1 0 0,1-1 1,4 1-1,54 0-1195,95-11-1,-103 5 792,0 1 0,95 8 0,40 30 285,-4 0 119,-71-24 21,140-5-1,117-23 9,-32 0 53,-74 19 15,431 59-1,-218-8-22,3-36-66,-42-37 24,-72 3 21,727 26 34,-426 6-14,234-22-20,-235-1 6,820 16-23,-1420-7 17,1821-61-178,-1178 11 100,989-88-815,-709 89-2965,-961 50 3865,282-4 220,-263-1-165,-1-1 0,1-3 0,-1-2 0,61-21 0,-109 31-64,10-3 124,0-1 0,-1 0-1,0 0 1,0-1 0,10-7-1,-17 11-37,0 0 0,-1-1 0,1 1 0,-1-1 0,1 1 0,-1-1 0,0 1 0,0-1 0,1 0 0,-1 0 0,0 1 0,-1-1 0,1 0 0,0 0 0,0 0 0,-1 0 0,1 0 0,-1 0 0,0 0 0,0 0 0,0 0 0,0-1 0,0 1 0,0 0 0,0 0 0,0 0 0,-1 0 0,1 0 0,-1 0 0,0 0 0,0 0 0,-1-2 0,-8-16 480,-2 0 1,0 1-1,-23-28 0,-52-50-406,63 72-238,-60-65-807,-114-93 1,131 131 546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4.432"/>
    </inkml:context>
    <inkml:brush xml:id="br0">
      <inkml:brushProperty name="width" value="0.05" units="cm"/>
      <inkml:brushProperty name="height" value="0.05" units="cm"/>
    </inkml:brush>
  </inkml:definitions>
  <inkml:trace contextRef="#ctx0" brushRef="#br0">1 252 12315,'15'7'622,"2"0"1,-1 0 0,1-2 0,21 5 0,-33-9-490,0 0 0,0-1 0,0 1 0,0-1-1,0 0 1,0 0 0,0-1 0,0 1 0,0-1 0,0 0 0,0 0 0,0-1 0,0 0 0,-1 0 0,1 0 0,-1 0 0,1-1 0,-1 1 0,6-6 0,-7 5-71,0-1 1,0 1 0,-1-1-1,1 0 1,-1 0 0,0 1-1,0-2 1,-1 1 0,1 0-1,-1 0 1,0 0-1,0-1 1,0 1 0,0-1-1,-1 1 1,0-1 0,0 1-1,0-1 1,0 1-1,-1 0 1,0-1 0,-2-8-1,2 11-58,0-1 0,1 0 0,-2 1 0,1-1 0,0 1 0,0-1 0,-1 1-1,1 0 1,-1 0 0,0-1 0,0 1 0,1 0 0,-2 1 0,1-1 0,0 0 0,0 0-1,0 1 1,-1 0 0,1-1 0,-1 1 0,1 0 0,-1 0 0,1 0 0,-1 0 0,0 1 0,1-1-1,-1 1 1,0 0 0,0-1 0,1 1 0,-1 0 0,0 1 0,0-1 0,1 0 0,-1 1-1,0 0 1,-3 1 0,0 0-13,0 1 0,1 0 0,-1 0 0,1 1-1,0-1 1,-1 1 0,2 0 0,-1 1 0,0-1 0,1 1-1,0 0 1,0 0 0,0 0 0,1 0 0,-4 8 0,2-4 4,1 0 1,1 0-1,-1 0 1,1 0 0,1 1-1,0-1 1,0 1-1,0 0 1,1 13-1,1-20 6,0 1-1,1 0 0,-1-1 1,1 1-1,0-1 0,0 1 0,0-1 1,0 1-1,0-1 0,1 0 0,0 1 1,0-1-1,-1 0 0,2 0 0,-1 0 1,0 0-1,1-1 0,-1 1 0,1-1 1,0 1-1,0-1 0,0 0 0,0 0 1,0 0-1,0-1 0,1 1 0,-1-1 1,0 1-1,1-1 0,-1 0 0,1-1 1,0 1-1,-1-1 0,6 1 1,-1-1 1,0 1 0,0-2 1,0 1-1,0-1 0,0 0 1,0-1-1,-1 1 0,1-2 1,0 1-1,-1-1 0,0 0 1,1-1-1,-1 1 0,-1-2 1,8-4-1,-2-2 7,-2 1 1,1-1-1,-2-1 0,0 0 1,13-21-1,29-69 62,-44 90-59,-7 12-11,0 0 0,0 0 0,0 0-1,0 0 1,1-1 0,-1 1 0,0 0-1,0 0 1,0 0 0,0 0-1,0 0 1,0 0 0,1 0 0,-1 0-1,0 0 1,0 0 0,0 0-1,0 0 1,0 0 0,0 0 0,1 0-1,-1 0 1,0 0 0,0 0-1,0 0 1,0 1 0,0-1 0,0 0-1,0 0 1,1 0 0,-1 0 0,0 0-1,0 0 1,0 0 0,0 0-1,0 0 1,0 0 0,0 0 0,0 1-1,0-1 1,0 0 0,0 0-1,1 0 1,-1 0 0,5 25 87,-3-10-44,-1-9-31,0-1-1,0 0 0,1 0 0,0 0 1,0 0-1,0 0 0,0-1 1,1 1-1,0 0 0,0-1 0,0 0 1,0 0-1,1 0 0,0 0 1,0 0-1,0-1 0,0 0 1,0 0-1,1 0 0,-1 0 0,1-1 1,0 1-1,-1-1 0,1 0 1,1-1-1,-1 1 0,0-1 0,0 0 1,0 0-1,1-1 0,5 0 1,2 0-12,1 0 0,-1-1 1,1-1-1,-1-1 0,0 0 1,0 0-1,0-1 1,0-1-1,0 0 0,13-8 1,-12 5-1,0 0 0,-1-1 0,-1 0 0,1-1 0,-1 0 1,-1-1-1,0 0 0,14-20 0,-25 31 5,0-1-1,0 1 1,0-1 0,1 1-1,-1-1 1,0 1 0,0 0 0,1-1-1,-1 1 1,0-1 0,1 1-1,-1 0 1,0-1 0,1 1-1,-1 0 1,1-1 0,-1 1 0,1 0-1,-1-1 1,0 1 0,1 0-1,-1 0 1,1 0 0,-1 0-1,1-1 1,-1 1 0,1 0 0,0 0-1,-1 0 1,1 0 0,-1 0-1,1 0 1,-1 0 0,1 0-1,-1 1 1,1-1 0,-1 0 0,1 0-1,-1 0 1,1 0 0,-1 1-1,0-1 1,1 0 0,-1 0-1,1 1 1,-1-1 0,1 0 0,-1 1-1,0-1 1,1 1 0,-1-1-1,0 0 1,1 2 0,14 8 66,-9-9-60,0 1 0,0-1 0,0-1-1,0 1 1,0-1 0,0 0 0,1 0 0,-1-1 0,0 0 0,0 0-1,0 0 1,8-4 0,-3 1-21,1 0 0,-1-1-1,1-1 1,-2 0 0,12-8 0,59-55-480,-45 37 6,-35 32 476,-1-1 1,0 1 0,0 0-1,1 0 1,-1-1 0,0 1-1,1 0 1,-1 0 0,0 0-1,1-1 1,-1 1 0,1 0-1,-1 0 1,0 0 0,1 0-1,-1 0 1,0 0 0,1 0-1,-1 0 1,1 0 0,-1 0-1,0 0 1,1 0 0,-1 0-1,1 0 1,-1 0 0,0 0-1,1 0 1,-1 1 0,0-1 0,1 0-1,-1 0 1,0 0 0,1 1-1,-1-1 1,0 0 0,1 0-1,-1 1 1,0-1 0,0 0-1,1 1 1,-1-1 0,0 0-1,0 1 1,0-1 0,1 0-1,-1 1 1,0-1 0,0 0-1,0 1 1,0-1 0,0 1-1,0-1 1,0 1 0,6 31 125,-4-20-68,-2-8-46,1-1-1,0 1 1,0-1-1,1 1 1,-1-1-1,1 0 1,-1 0-1,1 1 1,0-1-1,0 0 1,1 0-1,-1-1 1,1 1-1,-1 0 1,1-1-1,0 0 1,0 1-1,0-1 1,0 0-1,0-1 1,1 1-1,-1-1 1,0 1-1,1-1 1,-1 0-1,1 0 1,-1 0 0,1-1-1,0 1 1,4-1-1,2 0-90,0-1 1,0 0-1,0-1 0,0 0 1,0-1-1,-1 0 0,1 0 0,-1-1 1,0 0-1,11-7 0,30-21-136,1-5-77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8.258"/>
    </inkml:context>
    <inkml:brush xml:id="br0">
      <inkml:brushProperty name="width" value="0.05" units="cm"/>
      <inkml:brushProperty name="height" value="0.05" units="cm"/>
    </inkml:brush>
  </inkml:definitions>
  <inkml:trace contextRef="#ctx0" brushRef="#br0">63 137 12659,'-10'20'1752,"-1"5"-1016,-2 8-304,1 5 1609,2 3-1337,3-1-104,7-1-304,1-5-352,11-9 1776,2-8-1568,5-8 73,2-9 63</inkml:trace>
  <inkml:trace contextRef="#ctx0" brushRef="#br0" timeOffset="1">513 0 16347,'-3'1'119,"-1"1"-1,1-1 0,-1 1 0,1-1 0,0 1 0,-1 0 0,1 0 0,0 1 0,1-1 0,-1 0 0,0 1 0,-3 4 1,-28 40 104,29-38-37,-6 7-115,1 1 0,0 0 0,1 0 0,1 1 1,1 0-1,1 1 0,0 0 0,1-1 0,2 2 0,-1-1 0,1 25 0,2-41-62,1 0 0,1 0 0,-1 0 0,0 1 0,1-1-1,-1 0 1,1 0 0,0-1 0,0 1 0,0 0-1,1 0 1,-1 0 0,1-1 0,-1 1 0,1 0 0,0-1-1,0 0 1,0 1 0,4 2 0,-4-3 4,1-1 0,0 1 1,0-1-1,0 0 0,0 0 0,0 0 1,0-1-1,0 1 0,0-1 0,0 1 1,0-1-1,0 0 0,1 0 0,-1 0 1,0-1-1,0 1 0,0-1 0,0 0 1,4-1-1,3-2 41,0 0 0,0-1 0,0 0 0,-1-1 1,1 0-1,-1 0 0,-1-1 0,1 0 0,-1-1 0,0 0 0,8-11 0,-8 9 21,-1 0 0,0-1-1,0 1 1,-1-1-1,-1 0 1,1-1-1,-2 1 1,0-1-1,5-23 1,-8 31-85,-1-1 1,0 1-1,1 0 1,-2-1-1,1 1 1,0 0 0,-1 0-1,0-1 1,0 1-1,0 0 1,0 0-1,-1 0 1,1 0-1,-1 0 1,0 0-1,0 1 1,-1-1-1,1 1 1,-1-1-1,0 1 1,0 0-1,0 0 1,0 0-1,0 0 1,-1 1 0,1-1-1,-5-2 1,2 3-135,1-1 0,-1 1 0,0 0 0,0 0 0,0 1 0,1 0 0,-1 0 0,0 0 1,-1 1-1,1 0 0,0 0 0,0 0 0,0 1 0,0 0 0,0 0 0,0 0 0,1 1 0,-10 3 1,1 5-386,7 3-113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8.675"/>
    </inkml:context>
    <inkml:brush xml:id="br0">
      <inkml:brushProperty name="width" value="0.05" units="cm"/>
      <inkml:brushProperty name="height" value="0.05" units="cm"/>
    </inkml:brush>
  </inkml:definitions>
  <inkml:trace contextRef="#ctx0" brushRef="#br0">205 94 14459,'-11'0'288,"1"1"0,-1 0-1,1 1 1,0 0 0,-1 1 0,1 0-1,0 1 1,1 0 0,-1 0 0,1 1-1,-17 11 1,21-13-219,-1 1-1,1 0 0,0 1 0,1-1 1,-1 1-1,1 0 0,0 0 1,0 0-1,1 1 0,-1-1 1,1 1-1,1 0 0,-1 0 1,1 0-1,0 0 0,0 1 1,0-1-1,1 0 0,0 1 0,0 7 1,1-13-53,0 1 0,0 0 0,1 0 0,-1 0-1,0 0 1,1 0 0,-1 0 0,1 0 0,-1-1 0,1 1 0,0 0 0,0 0 0,0-1 0,0 1 0,0-1 0,0 1 0,1-1-1,-1 1 1,0-1 0,1 0 0,-1 0 0,1 1 0,-1-1 0,1 0 0,0 0 0,-1 0 0,1-1 0,0 1 0,0 0 0,0-1 0,-1 1-1,1-1 1,0 0 0,0 1 0,0-1 0,4 0 0,2 0 31,0-1-1,0 1 1,0-1-1,0-1 1,0 1-1,0-1 1,13-6-1,-5 1 38,0-1 0,0-1 0,0 0 0,20-18 0,-27 20-50,0 0 0,-1-1 0,0 0 0,-1-1 0,0 0 0,0 0 0,-1-1 0,7-13 0,-11 20-29,-1 0 0,1 0 0,-1 0 0,0 0 0,0-1 0,0 1 0,-1-1 0,1 1 0,-1 0 0,0-1 0,0 1 0,0-1 0,0 1 0,-1 0 0,1-1 0,-1 1 1,0-1-1,0 1 0,0 0 0,0 0 0,-1 0 0,1 0 0,-1 0 0,0 0 0,0 0 0,0 0 0,0 0 0,0 1 0,-1-1 0,1 1 0,-1 0 0,-5-4 0,0 1 3,0 1-1,0-1 1,-1 1-1,0 1 1,1 0-1,-1 0 0,0 1 1,-1 0-1,1 0 1,0 1-1,-11 0 1,9 1-38,0 0 0,1 1-1,-1 0 1,-16 5 0,24-5-42,-1 0-1,1 0 1,0 0 0,-1 0-1,1 1 1,0-1-1,0 1 1,0 0 0,0 0-1,0 0 1,0 0 0,1 1-1,-1-1 1,1 1-1,-1 0 1,1-1 0,-3 6-1,5-7 36,-1 0 0,1 0 0,0 0 1,0 0-1,-1-1 0,1 1 0,0 0 0,0 0 0,0 0 0,0 0 0,0 0 0,0 0 0,0 0 0,1 0 0,-1 0 1,0 0-1,0-1 0,1 1 0,-1 0 0,1 0 0,-1 0 0,0 0 0,1-1 0,0 1 0,-1 0 0,1 0 0,-1-1 1,1 1-1,0 0 0,0-1 0,-1 1 0,1-1 0,0 1 0,0-1 0,-1 1 0,1-1 0,0 0 0,0 1 0,0-1 0,1 0 1,20 9-451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49.840"/>
    </inkml:context>
    <inkml:brush xml:id="br0">
      <inkml:brushProperty name="width" value="0.05" units="cm"/>
      <inkml:brushProperty name="height" value="0.05" units="cm"/>
    </inkml:brush>
  </inkml:definitions>
  <inkml:trace contextRef="#ctx0" brushRef="#br0">492 0 13059,'-6'29'1888,"3"5"-1064,2 6-328,1 2 2145,0 10-2009,0 1-48,-1 13-104,-5-2-72,-11 16-223,-11 3-73,-16 6-96,-11 3-104,-10-2-577,-6-5-1047,1-16 1488,3-12-248,9-25-168</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58.159"/>
    </inkml:context>
    <inkml:brush xml:id="br0">
      <inkml:brushProperty name="width" value="0.05" units="cm"/>
      <inkml:brushProperty name="height" value="0.05" units="cm"/>
    </inkml:brush>
  </inkml:definitions>
  <inkml:trace contextRef="#ctx0" brushRef="#br0">112 11 14763,'0'0'71,"0"-1"0,0 1-1,0-1 1,0 1 0,0 0 0,0-1-1,-1 1 1,1-1 0,0 1-1,0-1 1,0 1 0,-1 0 0,1-1-1,0 1 1,0 0 0,-1-1 0,1 1-1,0 0 1,-1-1 0,1 1-1,0 0 1,-1-1 0,1 1 0,0 0-1,-1 0 1,1 0 0,-1-1 0,1 1-1,0 0 1,-1 0 0,-13 6 1007,-9 20-264,13-11-773,2 1 0,-1 1 0,2 0 1,0 0-1,1 0 0,1 1 0,1 0 0,0 0 0,1 0 0,1 0 0,1 33 0,1-49-38,0-1-1,0 1 1,0-1-1,0 0 0,0 1 1,1-1-1,-1 1 0,1-1 1,-1 0-1,1 0 1,-1 1-1,1-1 0,1 2 1,-2-3 6,1 0 0,-1 1 0,1-1 1,-1 1-1,1-1 0,-1 0 0,1 1 0,-1-1 1,1 0-1,-1 0 0,1 0 0,0 1 0,-1-1 1,1 0-1,-1 0 0,1 0 0,0 0 0,-1 0 1,1 0-1,0 0 0,0 0 0,2-1 30,-1 0 0,1 0-1,-1 0 1,0 0 0,1 0-1,-1-1 1,0 1 0,0-1-1,0 1 1,0-1 0,0 0 0,3-3-1,5-8 215,1-1 1,-2 0-1,0 0 0,0-1 0,-2 0 0,0 0 0,0-1 0,-2 0 1,0 0-1,5-31 0,-9 43-214,-1 0 0,-1 0 1,1 0-1,0 0 0,-1 0 0,0 0 1,0 0-1,0 1 0,-3-8 1,4 10-78,-1 1 0,1-1 1,-1 0-1,1 0 0,-1 0 1,0 0-1,1 1 1,-1-1-1,0 0 0,1 1 1,-1-1-1,0 1 0,0-1 1,0 0-1,0 1 1,1 0-1,-1-1 0,0 1 1,0 0-1,0-1 1,0 1-1,0 0 0,0 0 1,0 0-1,0 0 0,0 0 1,0 0-1,0 0 1,0 0-1,0 0 0,0 0 1,0 0-1,0 1 0,0-1 1,0 0-1,1 1 1,-1-1-1,0 1 0,0-1 1,0 1-1,0-1 1,1 1-1,-1 0 0,-1 1 1,1-2-50,-1 1 1,1 1-1,0-1 1,0 0-1,0 0 1,0 0-1,0 1 1,0-1 0,0 0-1,0 1 1,0-1-1,1 1 1,-1-1-1,1 1 1,-1-1-1,1 1 1,-1-1-1,1 1 1,0 0 0,0-1-1,0 1 1,0 2-1,6 8-549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58.549"/>
    </inkml:context>
    <inkml:brush xml:id="br0">
      <inkml:brushProperty name="width" value="0.05" units="cm"/>
      <inkml:brushProperty name="height" value="0.05" units="cm"/>
    </inkml:brush>
  </inkml:definitions>
  <inkml:trace contextRef="#ctx0" brushRef="#br0">106 0 14675,'-4'1'224,"1"-1"0,0 1 0,-1 0 1,1 0-1,0 0 0,-1 0 0,1 1 0,0-1 0,0 1 0,0 0 0,0 0 0,0 0 1,1 0-1,-1 0 0,1 1 0,-1-1 0,-2 5 0,-1 0-115,1 1 0,0-1-1,0 1 1,1 0 0,-6 13-1,-2 21-3,12-40-99,-1 0 0,1 0 0,0 1-1,0-1 1,0 0 0,0 1 0,0-1 0,0 0 0,0 0 0,1 1-1,-1-1 1,1 0 0,0 0 0,-1 1 0,1-1 0,2 2 0,-3-3 3,1-1 1,-1 1 0,1-1 0,-1 1-1,1-1 1,0 1 0,-1-1 0,1 1-1,0-1 1,-1 1 0,1-1 0,0 0-1,0 0 1,-1 1 0,1-1 0,0 0 0,0 0-1,0 0 1,-1 0 0,1 0 0,0 0-1,0 0 1,0 0 0,-1 0 0,2 0-1,1-1 33,-1 0 0,1 0 0,0 0 0,-1 0 0,1-1 0,-1 1 0,4-3 0,0-1 108,1-1 0,-1 1 0,-1-1 1,7-8-1,-8 9-25,-1-1-1,-1 1 1,1-1 0,-1 1-1,0-1 1,0 0 0,-1 0-1,0 0 1,1-9 0,-2 14-115,0-1 1,1 1-1,-2-1 0,1 1 1,0-1-1,0 1 1,0-1-1,-1 1 0,1-1 1,-1 1-1,1 0 1,-1-1-1,1 1 0,-1 0 1,0-1-1,0 1 1,-1-2-1,1 2-55,0 1 0,-1-1 0,1 0 0,0 1 0,-1-1 0,1 1-1,0-1 1,-1 1 0,1 0 0,-1 0 0,1 0 0,0 0 0,-1 0 0,1 0 0,-1 0 0,1 0 0,0 0 0,-1 0 0,1 1-1,0-1 1,-1 1 0,-1 0 0,-5 2-104,1 0-1,-1 1 0,-11 7 0,-2 3-286</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8:59.931"/>
    </inkml:context>
    <inkml:brush xml:id="br0">
      <inkml:brushProperty name="width" value="0.05" units="cm"/>
      <inkml:brushProperty name="height" value="0.05" units="cm"/>
    </inkml:brush>
  </inkml:definitions>
  <inkml:trace contextRef="#ctx0" brushRef="#br0">27 1 15099,'-13'6'1761,"3"1"-1161,7 3-136,9-1 1256,12-5-896,7-1-127,8-3-193,5 0-88,12-4-112,1-5-40,2 1-200,-2-1-184,-5 3-368,-3 2-280,-13 5 1984,-11 2-1288,-22 2-32,-10 0-16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0.319"/>
    </inkml:context>
    <inkml:brush xml:id="br0">
      <inkml:brushProperty name="width" value="0.05" units="cm"/>
      <inkml:brushProperty name="height" value="0.05" units="cm"/>
    </inkml:brush>
  </inkml:definitions>
  <inkml:trace contextRef="#ctx0" brushRef="#br0">0 1 16796,'4'20'1616,"14"-6"-1096,2-4-248,8 0 712,5-1-384,9-6-840,5-3 488,3-15-296,3-6-112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1.035"/>
    </inkml:context>
    <inkml:brush xml:id="br0">
      <inkml:brushProperty name="width" value="0.05" units="cm"/>
      <inkml:brushProperty name="height" value="0.05" units="cm"/>
    </inkml:brush>
  </inkml:definitions>
  <inkml:trace contextRef="#ctx0" brushRef="#br0">0 87 16291,'105'-24'2203,"162"-17"-1,108 19-1896,-351 23-357,-23-1 50,-1 0 0,0 0 0,0 0 0,0 0 0,0 0 0,1 0 1,-1 0-1,0 0 0,0 0 0,0 0 0,1 0 0,-1 0 0,0 0 0,0 0 0,0 0 0,0 1 0,0-1 0,1 0 0,-1 0 0,0 0 0,0 0 0,0 0 0,0 0 0,0 1 1,0-1-1,1 0 0,-1 0 0,0 0 0,0 0 0,0 1 0,0-1 0,0 0 0,0 0 0,0 0 0,0 0 0,0 1 0,0-1 0,0 0 0,0 0 0,0 0 0,0 0 0,0 1 0,0-1 1,0 0-1,0 0 0,0 0 0,0 1 0,0-1 0,0 0 0,0 0 0,-1 0 0,1 0 0,0 0 0,0 1 0,0-1 0,0 0 0,-10 9-20,10-8 20,-38 30 98,2 2-1,-49 58 1,40-34 205,-58 100 1,86-127-230,1 2 0,1 0 0,2 1 1,1 0-1,-10 49 0,19-56-227,0-4-318,0-17-1049,-1-24 1055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1.438"/>
    </inkml:context>
    <inkml:brush xml:id="br0">
      <inkml:brushProperty name="width" value="0.05" units="cm"/>
      <inkml:brushProperty name="height" value="0.05" units="cm"/>
    </inkml:brush>
  </inkml:definitions>
  <inkml:trace contextRef="#ctx0" brushRef="#br0">0 1 14915,'7'13'1625,"16"-3"-849,3-3-256,11-4 824,6-2-336,15-1-200,-2-1-127,5-3-521,-2-1-304,-14 1-1073,-10-2 1089,-20-1-208,-11 0-136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2.610"/>
    </inkml:context>
    <inkml:brush xml:id="br0">
      <inkml:brushProperty name="width" value="0.05" units="cm"/>
      <inkml:brushProperty name="height" value="0.05" units="cm"/>
    </inkml:brush>
  </inkml:definitions>
  <inkml:trace contextRef="#ctx0" brushRef="#br0">292 62 13747,'1'-3'248,"1"-2"75,0 1 0,-1-1 0,0 0 0,0 0 0,1-7 0,-2 11-272,0 0 1,0 0 0,0 0-1,0 0 1,0 0-1,0 0 1,-1 1 0,1-1-1,0 0 1,-1 0-1,1 0 1,0 0 0,-1 1-1,1-1 1,-1 0-1,1 0 1,-1 1 0,1-1-1,-1 0 1,0 1-1,1-1 1,-1 1 0,0-1-1,0 1 1,1-1-1,-1 1 1,0-1 0,0 1-1,0 0 1,1-1-1,-1 1 1,0 0 0,0 0-1,0 0 1,0 0-1,0 0 1,0 0 0,-1 0-1,-3 0 85,1 1-1,-1 0 0,0 0 1,1 0-1,-1 0 0,1 1 1,0-1-1,-1 1 0,1 1 1,0-1-1,0 0 0,0 1 1,0 0-1,-5 5 0,-6 6 101,-24 29-1,39-43-234,-10 12 21,0 1 0,1 0 0,0 0-1,1 1 1,0 0 0,1 1 0,-9 28 0,14-36-20,1 0 0,-1 0 0,1 1 0,1-1 0,-1 1 0,1-1 0,0 1 0,1-1 0,0 1 0,0-1 0,1 0 0,0 1 0,0-1 0,0 0 0,1 0 0,0-1 0,1 1 0,7 11 0,8 7-5,30 29 0,-26-31-45,33 46-1,-51-62 32,0 0 1,-1 1-1,0 0 1,0 0-1,-1 0 1,0 0-1,0 1 1,-1 0-1,0-1 1,0 1 0,0 9-1,-3-13 9,1 1-1,-1 0 1,0 0-1,0-1 1,0 1-1,-1-1 1,0 1-1,0-1 1,-1 1-1,1-1 1,-1 0-1,0 0 1,0-1-1,-1 1 1,0-1-1,1 1 1,-2-1-1,1 0 1,0 0-1,-1-1 1,1 0-1,-7 4 1,3-2 21,-1 0 0,0 0 0,-1-1-1,1 0 1,-1-1 0,0 0 0,1-1 0,-1 1 0,-1-2 0,1 0 0,-18 0 0,24-1-4,0 0 0,1-1-1,-1 1 1,0-1 0,1 0 0,-1 0-1,1 0 1,0 0 0,-1-1 0,1 0-1,0 1 1,0-1 0,0-1 0,0 1-1,0 0 1,0-1 0,0 1 0,1-1 0,0 0-1,-1 1 1,1-1 0,0-1 0,0 1-1,1 0 1,-1 0 0,1-1 0,-1 1-1,1-1 1,0 1 0,-1-6 0,1-2 0,0 0 1,0 0 0,1 1 0,0-1 0,1 0-1,0 0 1,1 0 0,0 0 0,4-11-1,0 4 12,1 1 0,1 0 0,0 0 0,1 1-1,1 0 1,1 0 0,0 1 0,1 1 0,0 0 0,1 0-1,1 2 1,15-12 0,15-8 179,1 3-1,92-44 1,-123 66-142,3-1 56,30-19 0,-44 25-91,0 0 1,0-1-1,0 1 0,0-1 0,0 1 1,-1-1-1,1 0 0,-1 0 0,0 0 1,0 0-1,0 0 0,0 0 0,-1-1 1,1 1-1,-1-1 0,1-3 0,-1 5-5,-1 0-1,0 0 0,0 1 1,0-1-1,0 0 0,-1 0 1,1 0-1,0 0 0,-1 1 1,1-1-1,-1 0 0,0 0 0,1 1 1,-1-1-1,0 1 0,0-1 1,-2-2-1,0 1 6,0 0-1,0 0 1,-1 0-1,1 0 1,-1 1-1,1 0 1,-7-4-1,-1 1-2,-1 1 0,0 0 1,1 0-1,-20-2 0,16 4-152,1 0 0,-28 2 0,35 0 5,1 1 0,0-1 0,-1 1 0,1 1 0,0-1 0,0 1 1,0 1-1,-11 4 0,16-6 153,0-1 1,0 1-1,1-1 1,-1 1-1,0-1 0,0 1 1,1-1-1,-1 1 1,0 0-1,1-1 0,-1 1 1,0 0-1,1 0 1,-1 0-1,1-1 1,-1 1-1,1 0 0,0 0 1,-1 0-1,1 0 1,0 0-1,0 0 0,0 0 1,-1 0-1,1 1 1,1-1-36,-1 1 0,1-1 0,-1 1 0,1-1 1,0 1-1,-1-1 0,1 0 0,0 1 0,0-1 1,0 0-1,0 0 0,0 0 0,0 0 0,2 2 1,19 13-148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4.856"/>
    </inkml:context>
    <inkml:brush xml:id="br0">
      <inkml:brushProperty name="width" value="0.05" units="cm"/>
      <inkml:brushProperty name="height" value="0.05" units="cm"/>
    </inkml:brush>
  </inkml:definitions>
  <inkml:trace contextRef="#ctx0" brushRef="#br0">74 52 14507,'-9'9'556,"0"0"-1,0 1 1,2 0-1,-14 20 0,19-26-453,-1 0 0,1 1-1,0-1 1,0 1-1,0 0 1,1 0-1,-1 0 1,1 0 0,0 0-1,1 0 1,-1 0-1,1 0 1,0 0-1,1 9 1,0-13-93,-1 1 0,0-1-1,1 0 1,-1 1 0,0-1 0,1 0-1,0 0 1,-1 0 0,1 1 0,0-1-1,-1 0 1,1 0 0,0 0 0,0 0-1,0 0 1,0 0 0,0 0 0,0-1-1,0 1 1,0 0 0,0 0 0,1-1-1,-1 1 1,0-1 0,0 1 0,1-1-1,-1 1 1,0-1 0,1 0 0,-1 0-1,0 0 1,1 0 0,-1 0 0,0 0-1,1 0 1,-1 0 0,0 0 0,1 0-1,-1-1 1,0 1 0,1-1 0,-1 1-1,0-1 1,2 0 0,3-2 25,1 0 0,-1-1-1,1 0 1,-1 0 0,0 0 0,10-10 0,-7 3 38,1 0 0,-1 0 1,-1-1-1,0 0 0,0 0 0,-1-1 1,-1 0-1,0 0 0,-1-1 0,5-19 1,-9 32-50,-1 0 0,0 0-1,1 0 1,-1 0 0,0 0 0,0 0 0,1 0 0,-1 0 0,0 0 0,0 0 0,0 0 0,0 0 0,0 0 0,-1 0 0,1 0 0,0 0 0,0 0 0,-1 0-1,1 0 1,0 0 0,-1 0 0,1 0 0,-1 0 0,0 0 0,1 1 0,-1-1 0,1 0 0,-1 0 0,0 1 0,0-1 0,1 0 0,-1 1 0,0-1 0,-1 0-1,1 1 4,-1 0-1,1 0 1,-1 0-1,1 0 1,-1 0-1,1 0 1,0 1-1,-1-1 1,1 0-1,0 1 1,-1-1-1,1 1 1,0-1-1,0 1 1,-1 0-1,1 0 1,0-1-1,0 1 1,0 0-1,0 0 1,0 0-1,0 0 1,0 0-1,-1 3 1,0-3-91,1 1 0,0-1 1,0 1-1,0-1 0,0 1 0,1 0 0,-1 0 0,0-1 1,1 1-1,-1 0 0,1 0 0,-1 0 0,1-1 0,0 4 1,0-5 24,0 1 0,0-1 1,0 0-1,0 1 0,0-1 0,0 0 1,0 1-1,1-1 0,-1 0 1,0 1-1,0-1 0,0 0 1,1 0-1,-1 1 0,0-1 0,0 0 1,1 0-1,-1 1 0,0-1 1,1 0-1,-1 0 0,0 0 1,0 0-1,1 0 0,-1 1 1,0-1-1,1 0 0,0 0 0,18-4-962,27-22-69,-16 5 502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3.010"/>
    </inkml:context>
    <inkml:brush xml:id="br0">
      <inkml:brushProperty name="width" value="0.05" units="cm"/>
      <inkml:brushProperty name="height" value="0.05" units="cm"/>
    </inkml:brush>
  </inkml:definitions>
  <inkml:trace contextRef="#ctx0" brushRef="#br0">0 53 17132,'2'-4'248,"-1"1"1,1-1-1,-1 1 0,1-1 1,0 1-1,0 0 1,1 0-1,-1-1 1,1 2-1,-1-1 0,6-4 1,-6 6-127,1-1 0,0 1 1,-1 0-1,1 0 0,0 0 0,0 1 1,-1-1-1,1 1 0,0-1 1,0 1-1,0 0 0,0 0 0,0 0 1,0 0-1,-1 1 0,5 0 0,52 12 351,25 4-475,-80-17-3,2 1-4,0-1 0,-1 1 1,1 0-1,-1 1 1,0-1-1,9 5 1,-13-5 9,0 0 0,1-1 0,-1 1 0,0 0 0,0 0 0,0 1 0,0-1 0,0 0 0,0 0 0,0 0 0,-1 1 0,1-1 0,0 0 0,-1 1 0,1-1 0,-1 0 0,1 1 0,-1-1 0,0 1 0,0-1 0,0 1 0,1-1 0,-1 1 1,-1-1-1,1 1 0,0-1 0,0 0 0,0 1 0,-1-1 0,0 3 0,-6 19 38,-2-1 0,0 0 1,-1-1-1,-15 23 0,5-7 1,4-6-43,-81 162 236,80-156-405,3 2 0,1 0 0,-10 48 0,17-32-1483,7-49 1174,1-12 85,1-17-195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3.416"/>
    </inkml:context>
    <inkml:brush xml:id="br0">
      <inkml:brushProperty name="width" value="0.05" units="cm"/>
      <inkml:brushProperty name="height" value="0.05" units="cm"/>
    </inkml:brush>
  </inkml:definitions>
  <inkml:trace contextRef="#ctx0" brushRef="#br0">1 203 16652,'0'0'109,"0"-1"0,1 1 1,-1-1-1,1 1 1,-1-1-1,1 1 1,-1-1-1,1 1 0,-1-1 1,1 1-1,-1 0 1,1-1-1,-1 1 1,1 0-1,-1 0 0,1-1 1,0 1-1,-1 0 1,1 0-1,0 0 1,-1 0-1,1 0 0,0 0 1,-1 0-1,1 0 1,0 0-1,0 0 1,30-1 831,-26 1-611,57-2-1304,0-3 1,0-3-1,71-18 0,-101 18 483,0-2 0,-1-1 0,-1-2 0,0-1-1,0-1 1,-2-1 0,48-36 0,-54 37 3346,-21 20-1241,-9 11-485,-2 3-330,0-3-422,1 1 0,-13 33 0,21-49-374,1 0 0,0 0 0,-1 0 0,1 0-1,0 0 1,0 0 0,0 0 0,0 0 0,0 1 0,0-1 0,0 0 0,0 0 0,0 0-1,0 0 1,1 0 0,-1 0 0,0 0 0,1 0 0,-1 0 0,1 0 0,-1 0-1,1 0 1,0 0 0,-1 0 0,1 0 0,0 0 0,0 0 0,-1-1 0,1 1 0,0 0-1,0-1 1,0 1 0,2 0 0,3 2-27,0-1-1,0 0 1,1 0-1,12 2 1,-4-1-41,-1 0-19,20 5-321,-1 0 1,62 26-1,-87-30 315,0 0 0,0 0 0,0 0 0,0 1 0,-1 0 0,0 1 0,0 0 0,-1 0 0,0 0 0,0 1 0,0 0-1,-1 0 1,1 0 0,-2 1 0,1 0 0,5 14 0,-9-18 64,1 1-1,-1 0 1,0 0-1,0 0 1,-1 0-1,0 0 1,0 0-1,0 0 1,0 0-1,-1 0 1,0 0 0,0 0-1,-2 7 1,0-4 55,0-1-1,-1 0 1,0 0 0,0 0 0,0-1 0,-1 1 0,-11 10 0,2-4 160,-1 0 1,-1-1-1,0 0 1,-1-1-1,0-1 1,-20 8-1,22-11 7,-1 0 0,0-1 1,0-1-1,0-1 0,-21 3 0,33-6-205,-1-1 0,1 1-1,-1-1 1,0 0-1,1 0 1,-1-1 0,0 1-1,1-1 1,-1 0 0,1 0-1,-1-1 1,1 1-1,-1-1 1,1 0 0,0 0-1,0 0 1,0-1 0,0 0-1,1 1 1,-1-1-1,1 0 1,-1-1 0,1 1-1,-3-5 1,1-1-35,0 0 0,1-1 0,0 1 0,1-1 1,0 0-1,1 0 0,0 0 0,-2-16 0,1-39-316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03.801"/>
    </inkml:context>
    <inkml:brush xml:id="br0">
      <inkml:brushProperty name="width" value="0.05" units="cm"/>
      <inkml:brushProperty name="height" value="0.05" units="cm"/>
    </inkml:brush>
  </inkml:definitions>
  <inkml:trace contextRef="#ctx0" brushRef="#br0">0 70 12787,'20'-9'1752,"16"8"-808,8-1-352,15-1 1825,4 1-1401,5-1-480,-1-3-480,2-1 160,-6-2-88,-13-18-184</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19.856"/>
    </inkml:context>
    <inkml:brush xml:id="br0">
      <inkml:brushProperty name="width" value="0.05" units="cm"/>
      <inkml:brushProperty name="height" value="0.05" units="cm"/>
    </inkml:brush>
  </inkml:definitions>
  <inkml:trace contextRef="#ctx0" brushRef="#br0">18 89 18204,'-18'13'1376,"27"0"-952,14-1-152,11-12 352,17 0-103,10-3-121,5-3-72,4-7-176,-2 0-144,-14-3-408,-7 1-288,-14-1-329,-7 0 777,-16 2-224,-3-1-128</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0.259"/>
    </inkml:context>
    <inkml:brush xml:id="br0">
      <inkml:brushProperty name="width" value="0.05" units="cm"/>
      <inkml:brushProperty name="height" value="0.05" units="cm"/>
    </inkml:brush>
  </inkml:definitions>
  <inkml:trace contextRef="#ctx0" brushRef="#br0">4 0 18508,'26'0'1551,"77"4"1413,-94-4-2844,0 2 0,0-1 0,0 2-1,-1-1 1,1 1 0,-1 0 0,0 0-1,15 10 1,-20-11-114,-1 0 0,0 0-1,1 0 1,-1 1 0,0-1-1,-1 0 1,1 1 0,0 0 0,-1-1-1,1 1 1,-1 0 0,0 0 0,0 0-1,0 0 1,0 0 0,-1 0-1,1 0 1,-1 0 0,0 0 0,1 0-1,-2 0 1,1 0 0,0 1-1,-2 4 1,0 6-7,-2 0-1,0-1 0,-1 1 1,-6 13-1,-17 30-94,-61 91 1,-1 1-1705,86-143 1690,3-3 64,-1 0 0,0-1-1,1 1 1,-1 0-1,1 0 1,0 0 0,0 1-1,0-1 1,1 0-1,-1 0 1,1 0 0,0 1-1,0 4 1,4 5-452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0.772"/>
    </inkml:context>
    <inkml:brush xml:id="br0">
      <inkml:brushProperty name="width" value="0.05" units="cm"/>
      <inkml:brushProperty name="height" value="0.05" units="cm"/>
    </inkml:brush>
  </inkml:definitions>
  <inkml:trace contextRef="#ctx0" brushRef="#br0">244 254 12883,'24'-75'2274,"-10"33"497,17-82 0,-31 123-2716,1 1-1,-1 0 1,0-1-1,0 1 1,0-1-1,0 1 1,1-1-1,-1 1 1,0 0-1,0-1 1,0 1-1,0-1 1,0 1-1,0-1 1,0 1-1,0-1 1,-1 1-1,1 0 1,0-1-1,0 1 1,0-1-1,0 1 1,0 0-1,-1-1 1,1 1-1,0-1 1,0 1-1,-1 0 1,1-1-1,-10 10 525,-10 24-236,-3 18-277,3 2 1,1 0-1,3 1 1,2 0-1,-7 66 1,-8 283 2,30-186 52,-15-254-52,-103-436-1281,113 460 1167,-1-12-24,10 19 31,8 9-14,8 4-232,0-1 0,0-1 0,0-1-1,1-1 1,0-1 0,-1-1 0,1-1 0,0 0 0,0-2-1,31-6 1,11-4-340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1.626"/>
    </inkml:context>
    <inkml:brush xml:id="br0">
      <inkml:brushProperty name="width" value="0.05" units="cm"/>
      <inkml:brushProperty name="height" value="0.05" units="cm"/>
    </inkml:brush>
  </inkml:definitions>
  <inkml:trace contextRef="#ctx0" brushRef="#br0">149 39 17116,'-15'12'575,"1"1"0,0 0 1,1 1-1,1 0 0,0 1 1,-15 25-1,21-30-444,1 0 0,-1 1 0,2 0 0,-1 0 0,2 0 0,-1 1 0,2-1 0,-1 1 0,2 0 0,-1-1 0,2 18 1,0-26-112,0 1 1,1 0 0,-1-1-1,1 1 1,0-1 0,0 1-1,0-1 1,1 0 0,-1 1-1,1-1 1,0 0 0,-1 0-1,2 0 1,3 5 0,-4-6-16,0-1 1,0 1-1,0-1 0,0 0 1,0 1-1,0-1 1,0 0-1,0-1 0,0 1 1,1 0-1,-1 0 1,0-1-1,0 0 0,1 1 1,-1-1-1,0 0 1,1 0-1,-1 0 1,1 0-1,-1-1 0,0 1 1,0-1-1,1 1 1,1-2-1,3-1 0,-1 0 0,1 0 1,-1-1-1,0 0 0,-1 0 0,1 0 0,-1-1 0,0 0 1,0 0-1,0 0 0,-1-1 0,1 1 0,-1-1 1,-1 0-1,1-1 0,3-7 0,2-6 4,-2-1 0,0 1-1,-1-1 1,4-23 0,-8 33 2,0 1 1,-1-1-1,0 0 0,0 0 1,-3-21-1,-2 22 4,-1 9 14,4 2-25,0 0 0,0 0 1,1 0-1,-1 0 0,0-1 1,1 1-1,-1 0 0,1 0 1,0 0-1,-1 0 1,1 0-1,-1 0 0,1 0 1,0 0-1,0 2 0,-1-1 6,1 1-1,0 0 1,0 0-1,0 0 1,1 0-1,-1 0 1,0-1-1,1 1 0,0 0 1,0 0-1,0-1 1,0 1-1,0-1 1,1 1-1,-1-1 1,1 1-1,3 3 1,-2-2-4,0-1 1,1 0 0,0-1-1,-1 1 1,1-1 0,0 1-1,0-1 1,0 0 0,1-1-1,5 3 1,0-2-49,0 0-1,0 0 1,1-1 0,-1 0 0,0-1 0,0 0-1,1-1 1,-1 0 0,15-3 0,-17 2-42,0 0 0,-1-1 0,1 0 0,-1 0 0,0-1 0,0 0 0,0 0 0,0-1-1,8-7 1,-15 11-156,-6 7 210,-12 12 156,15-13-82,0 1 0,-1-1-1,2 1 1,-1-1 0,1 1 0,-1 0-1,-1 10 1,4-14-31,-1 0 1,1 0-1,0-1 0,0 1 1,0 0-1,0 0 0,0 0 1,0 0-1,0-1 1,1 1-1,-1 0 0,1 0 1,-1-1-1,1 1 0,0 0 1,-1 0-1,1-1 1,0 1-1,0-1 0,0 1 1,0-1-1,1 1 1,-1-1-1,0 0 0,1 0 1,-1 1-1,0-1 0,1 0 1,-1 0-1,1 0 1,2 0-1,3 2 9,0-1 1,0-1-1,0 1 1,0-1-1,1 0 0,-1-1 1,0 0-1,1 0 1,-1 0-1,0-1 0,1 0 1,7-3-1,7-2-34,0 0 1,35-17-1,-52 21-1,49-26-107,-51 26 89,0 1 1,0-1-1,0-1 1,0 1-1,0 0 1,-1-1-1,1 1 1,-1-1-1,0 0 1,0 0-1,0 0 1,0 0-1,3-6 1,-5 9 22,0 0 0,0 0 0,0-1 0,0 1 0,0 0 0,0 0 0,0-1 0,0 1 0,0 0 0,1 0 0,-1-1 0,0 1 0,0 0 0,0 0 0,-1-1 0,1 1 0,0 0 0,0 0 0,0-1 0,0 1 0,0 0 0,0 0 0,0 0 0,0-1 0,0 1 0,-1 0 0,1 0 0,0 0 0,0-1 0,0 1 0,0 0 0,0 0 0,-1 0 0,1 0 0,0-1 0,-10 2-167,-10 10 38,19-11 137,0 1 0,0 0 0,0 0 1,0 0-1,0 0 0,0 0 0,0 0 0,1 0 1,-1 0-1,0 0 0,1 0 0,-1 0 0,1 1 1,-1-1-1,1 0 0,0 0 0,-1 0 0,1 1 1,0-1-1,0 0 0,0 0 0,0 1 0,0-1 1,0 2-1,1-2 8,0 0 0,-1 0 0,1 0 0,0 0 0,0 0 0,0 0 0,0-1 0,0 1 0,0 0 0,0-1 0,0 1 1,0 0-1,0-1 0,0 1 0,0-1 0,0 0 0,0 1 0,1-1 0,-1 0 0,0 0 0,0 0 0,0 0 0,0 0 0,1 0 0,-1 0 0,2 0 0,9-1 18,0-1 0,0 0 0,0 0 0,0-2 0,0 1 0,-1-1 0,13-7-1,76-45 187,-74 40-196,-25 15-16,-1 1 0,1 0 0,-1-1 0,0 1 1,1 0-1,-1-1 0,1 1 0,-1 0 0,0 0 0,1-1 0,-1 1 0,1 0 0,-1 0 0,1 0 0,-1 0 0,1 0 0,-1-1 0,1 1 1,-1 0-1,1 0 0,-1 0 0,1 0 0,-1 1 0,1-1 0,-1 0 0,1 0 0,-1 0 0,1 0 0,-1 0 0,1 1 0,-1-1 0,1 0 1,1 16 3,2 7 1,-3-20 0,1-1 1,0 1-1,0 0 0,0-1 0,0 1 1,0-1-1,1 0 0,-1 0 0,1 0 1,-1 0-1,1 0 0,0 0 0,0-1 0,3 2 1,0-1 1,0 0 1,0 0-1,0-1 1,1 0 0,-1 0-1,12 0 1,-3-1-6,-1-2 0,0 1 1,1-2-1,-1 0 0,24-9 1,-25 8-31,-1-1 0,0-1 0,0 0 0,14-11 0,-23 15 5,0 0 0,0-1-1,0 1 1,0-1 0,0 0 0,-1 1-1,1-1 1,-1 0 0,0 0 0,0-1 0,0 1-1,0 0 1,-1-1 0,1 1 0,-1-1-1,0 0 1,0 1 0,0-1 0,0-6-1,-1 9 9,0-1 0,0 0-1,0 0 1,0 1-1,-1-1 1,1 0-1,-1 1 1,1-1 0,-1 0-1,1 1 1,-1-1-1,0 1 1,0-1-1,0 1 1,0-1 0,0 1-1,0 0 1,0-1-1,-1 1 1,-1-1-1,1 0 3,-1 0-1,0 1 0,0-1 0,0 1 0,0 0 1,0 0-1,0 0 0,0 1 0,0-1 0,-5 0 1,1 1 34,-1 0 1,1 0 0,-1 1 0,1-1 0,-1 2 0,1-1 0,-1 1 0,-10 4 0,15-4 5,0-1 1,0 0 0,0 0-1,1 1 1,-1 0-1,1-1 1,-1 1 0,1 0-1,0 0 1,0 1-1,0-1 1,0 0-1,0 1 1,0-1 0,1 1-1,-1-1 1,1 1-1,0 0 1,-1 0 0,1-1-1,0 1 1,1 0-1,-1 0 1,1 0 0,-1 3-1,1-2 0,1-1-1,-1 1 1,1-1-1,0 1 0,0-1 1,0 1-1,1-1 1,-1 0-1,1 0 1,0 0-1,0 0 0,0 0 1,0 0-1,0 0 1,1-1-1,-1 1 1,1-1-1,0 1 0,-1-1 1,1 0-1,4 2 1,1 1-85,1 0 1,0-1 0,0 0-1,1 0 1,18 4 0,-24-7-34,0 0 0,0-1 0,1 1 0,-1-1 1,0 0-1,1 0 0,-1 0 0,0 0 0,1-1 0,-1 0 0,0 0 1,0 0-1,0 0 0,0-1 0,0 0 0,5-2 0,-8 3 62,1 0-1,-1 0 1,0 0-1,1 0 1,-1 0 0,0-1-1,0 1 1,0 0-1,0-1 1,1-1-1,2-17-417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2.009"/>
    </inkml:context>
    <inkml:brush xml:id="br0">
      <inkml:brushProperty name="width" value="0.05" units="cm"/>
      <inkml:brushProperty name="height" value="0.05" units="cm"/>
    </inkml:brush>
  </inkml:definitions>
  <inkml:trace contextRef="#ctx0" brushRef="#br0">15 15 20588,'-10'-9'1401,"5"5"-1257,7 4-400,6 0 600,1 0-112,0-2-232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2.475"/>
    </inkml:context>
    <inkml:brush xml:id="br0">
      <inkml:brushProperty name="width" value="0.05" units="cm"/>
      <inkml:brushProperty name="height" value="0.05" units="cm"/>
    </inkml:brush>
  </inkml:definitions>
  <inkml:trace contextRef="#ctx0" brushRef="#br0">65 107 15091,'-13'37'780,"1"1"-1,2 1 1,-7 57 0,10-26-178,1 74 1,6-111-411,5 34-1,-3-55-113,0-1-1,0 0 0,1 0 0,0 0 1,1 0-1,9 16 0,-11-24-44,-1 0 1,1 0-1,0 0 0,0-1 0,0 1 1,0-1-1,1 1 0,-1-1 1,1 0-1,-1 0 0,1 0 0,0 0 1,0 0-1,0-1 0,0 1 1,0-1-1,0 0 0,0 0 0,1 0 1,-1 0-1,0-1 0,0 1 1,1-1-1,-1 0 0,0 0 1,1 0-1,-1 0 0,1 0 0,-1-1 1,7-2-1,2-1 63,-1 0-1,1-1 1,-1 0-1,0-1 1,0-1-1,0 0 1,11-10-1,22-20 104,-2-2 0,-2-2-1,-2-1 1,-2-2-1,-2-2 1,-1-1 0,-3-1-1,-2-2 1,-2-1-1,31-87 1,-51 124-173,-2-1 1,1 0-1,-2 0 0,3-25 1,-6 38-36,0 1 1,0-1-1,0 0 0,0 1 1,0-1-1,0 0 0,0 1 1,-1-1-1,1 0 0,-1 1 1,1-1-1,-2-1 0,2 2-3,0 1 0,0 0 1,-1 0-1,1-1 0,0 1 0,-1 0 0,1 0 0,0 0 0,-1-1 0,1 1 0,0 0 0,-1 0 1,1 0-1,0 0 0,-1 0 0,1 0 0,0 0 0,-1 0 0,1 0 0,0 0 0,-1 0 1,1 0-1,0 0 0,-1 0 0,1 0 0,0 0 0,-1 0 0,1 0 0,0 0 0,-1 0 0,1 1 1,0-1-1,-1 0 0,-2 2-94,1 0 0,-1 0-1,1 0 1,0 0 0,0 1 0,0-1 0,0 1 0,0-1 0,0 1 0,-2 4 0,-1 5-248,0-1 0,1 1 1,1 0-1,-1 1 1,2-1-1,0 0 1,0 1-1,1-1 1,1 17-1,4 6-442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3.470"/>
    </inkml:context>
    <inkml:brush xml:id="br0">
      <inkml:brushProperty name="width" value="0.05" units="cm"/>
      <inkml:brushProperty name="height" value="0.05" units="cm"/>
    </inkml:brush>
  </inkml:definitions>
  <inkml:trace contextRef="#ctx0" brushRef="#br0">12 415 15907,'50'-64'2372,"-3"-1"-1,71-135 0,-117 198-2338,10-30 303,-10 32-331,-1-1 0,0 0-1,0 1 1,0-1 0,0 1 0,0-1 0,0 0 0,0 1 0,0-1-1,0 1 1,0-1 0,0 0 0,0 1 0,-1-1 0,1 1 0,0-1 0,0 1-1,-1-1 1,1 1 0,0-1 0,0 1 0,-1-1 0,1 1 0,-1-1-1,1 1 1,0-1 0,-1 1 0,1 0 0,-1-1 0,1 1 0,-1 0 0,1-1-1,-1 1 1,0 0 0,1 0 0,-1-1 0,1 1 0,-1 0 0,1 0-1,-1 0 1,0 0 0,1 0 0,-1 0 0,1 0 0,-1 0 0,0 0 0,1 0-1,-1 0 1,0 1 0,-5 0-4,-1 1 1,1-1-1,0 1 0,1 1 0,-1-1 1,0 1-1,1 0 0,-1 1 1,1-1-1,-8 8 0,-8 7-13,-18 21 1,39-38 11,-15 15 0,1 1 0,-13 19 0,22-28-4,0-1-1,1 1 0,0 0 0,0 0 1,1 1-1,0-1 0,-3 17 0,6-23 4,0 0 0,-1-1-1,1 1 1,0 1 0,0-1 0,0 0-1,1-1 1,-1 1 0,0 0-1,1 0 1,-1 0 0,1 0-1,0 0 1,0 0 0,-1 0 0,1-1-1,0 1 1,1 0 0,-1-1-1,0 1 1,0-1 0,1 1-1,-1-1 1,1 1 0,-1-1-1,1 0 1,0 0 0,-1 0 0,1 0-1,0 0 1,0 0 0,0 0-1,0-1 1,-1 1 0,4 0-1,8 1-4,-1 0-1,1 0 1,0-1-1,19-2 0,-9 1-2,-9 1 9,14-1-3,40 7 0,-61-5 6,1-1 0,-1 1-1,0 0 1,1 1 0,-1 0 0,0 0 0,0 0 0,-1 1 0,1 0-1,7 6 1,-14-10 3,1 0 0,-1 0 0,0 0-1,1 0 1,-1 0 0,1 0-1,-1 0 1,0 0 0,1 0 0,-1 0-1,0-1 1,1 1 0,-1 0-1,0 0 1,1 0 0,-1-1 0,0 1-1,0 0 1,1 0 0,-1-1 0,0 1-1,0 0 1,1 0 0,-1-1-1,0 1 1,0 0 0,0-1 0,0 1-1,1 0 1,-1-1 0,0 1-1,0-1 1,0 1 0,0 0 0,0-1-1,0 1 1,0 0 0,0-1 0,0 0-1,5-20 117,-4 19-98,7-37 237,-2-1-1,-1 0 1,-2 0-1,-5-80 1,2 120-298,0-1 0,0 0-1,0 0 1,0 0 0,1 0 0,-1 1 0,0-1 0,0 0-1,1 0 1,-1 1 0,1-1 0,-1 0 0,1 1-1,-1-1 1,1 0 0,-1 1 0,1-1 0,-1 1-1,1-1 1,0 1 0,-1-1 0,1 1 0,0-1-1,0 1 1,-1 0 0,1-1 0,0 1 0,0 0-1,-1-1 1,1 1 0,0 0 0,0 0 0,0 0 0,-1 0-1,1 0 1,0 0 0,0 0 0,1 0 0,44 3-1989,-30-1 1364,23 0-291,63-7 0,-88 3 455,-1 1 0,0-2 0,0 0 0,0-1 0,0 0 0,-1 0 0,0-2 0,17-9 0,-20 6-64,-16 5 1196,-19 4 789,16 2-879,-1 1 1,0 0-1,1 0 1,-1 1-1,1 1 1,-10 5-1,13-6-400,0 0 1,1 1-1,-1 0 0,1 0 1,0 0-1,0 0 0,1 1 1,0 0-1,-6 9 0,10-14-137,0 0-1,1 1 1,-1-1-1,0 1 1,1-1-1,-1 1 1,1-1-1,0 1 1,-1 0-1,1-1 1,0 1-1,0 0 1,0-1-1,0 1 1,0-1-1,1 1 1,-1 0-1,0-1 1,1 1-1,-1-1 1,1 1-1,0-1 1,-1 1-1,1-1 1,0 1-1,0-1 1,0 0 0,0 1-1,0-1 1,0 0-1,0 0 1,0 0-1,3 2 1,4 3-88,1 0 0,0 0 1,0-1-1,12 5 1,-2 0-56,-8-4 54,16 9-178,27 20 0,-47-30 230,-1 0-1,0 0 0,0 1 1,0 0-1,0 0 0,-1 0 1,0 1-1,-1 0 0,6 9 1,-9-13 28,0-1 1,0 1 0,-1-1-1,1 1 1,0 0-1,-1-1 1,0 1 0,1 0-1,-1-1 1,0 1-1,-1 0 1,1-1 0,0 1-1,-1-1 1,-1 6 0,0-3 18,0 0 0,-1-1 0,1 1 0,-1-1 1,0 0-1,0 0 0,-7 7 0,-2 1 146,-2-1-1,1-1 1,-28 17-1,93-63-772,54-48 0,-65 51 254,-21 17 206,82-70-838,-85 70 1058,-1 0 0,-1-1 0,22-31 0,-42 56 199,1 1-1,1 0 0,0 0 0,0 0 1,0 0-1,1 0 0,0 1 0,1-1 0,0 0 1,1 1-1,1 16 0,-1-16-260,1 0-1,1 1 1,0-1-1,0 0 1,1 0-1,0 0 1,1 0-1,0-1 1,1 1-1,0-1 1,9 14-1,-13-22-43,0 0 0,-1 0-1,1 0 1,0 0 0,0 0 0,-1 0-1,1 0 1,0 0 0,0 0 0,0 0-1,0-1 1,0 1 0,0 0 0,0-1 0,1 1-1,-1-1 1,0 1 0,0-1 0,0 0-1,1 1 1,-1-1 0,0 0 0,0 0 0,1 0-1,-1 0 1,0 0 0,3 0 0,-3-1-3,1-1 1,0 1-1,0 0 0,-1-1 1,1 1-1,-1-1 1,1 1-1,-1-1 1,0 1-1,0-1 1,0 0-1,0 0 1,0 0-1,0 0 0,0 0 1,0-2-1,10-25-325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5.311"/>
    </inkml:context>
    <inkml:brush xml:id="br0">
      <inkml:brushProperty name="width" value="0.05" units="cm"/>
      <inkml:brushProperty name="height" value="0.05" units="cm"/>
    </inkml:brush>
  </inkml:definitions>
  <inkml:trace contextRef="#ctx0" brushRef="#br0">1 358 15395,'0'32'1730,"0"-27"-1558,-1-1 1,1 1-1,1-1 0,-1 1 0,0-1 1,1 0-1,2 6 0,-2-8-146,0 0 0,0 0 0,0 0 0,0 0-1,1-1 1,-1 1 0,0-1 0,1 1 0,0-1 0,-1 1-1,1-1 1,0 0 0,0 0 0,-1 0 0,1 0 0,0 0 0,0 0-1,0 0 1,4 0 0,1 1 6,0 0 1,0-1-1,0 0 0,0-1 0,0 1 1,0-1-1,0-1 0,0 1 0,0-1 0,1 0 1,11-5-1,3-1 69,0-2 1,25-15-1,-2 2 39,-44 21-139,0 0 0,0 1 1,0-1-1,1 1 0,-1-1 1,0 1-1,0-1 0,0 1 0,0 0 1,1-1-1,-1 1 0,0 0 1,0 0-1,0 0 0,1 0 0,-1 0 1,0 0-1,0 1 0,0-1 1,1 0-1,-1 0 0,0 1 0,0-1 1,0 1-1,0-1 0,0 1 1,0 0-1,0-1 0,0 1 0,0 0 1,0 0-1,2 1 0,11 9 14,-12-10-26,1 0 0,0 0 0,0 0 0,-1 0 0,1 0 0,0-1-1,0 0 1,0 1 0,0-1 0,0 0 0,0-1 0,0 1 0,-1 0 0,4-2-1,42-13-453,-24 5 205,-2-2-1,0-1 1,0-1-1,-1 0 0,30-29 1,-12 6-331,55-67-1,-81 90 667,-1-2-1,-1 1 1,0-1-1,-1-1 1,14-32-1,-24 48-50,1 0 1,0 0-1,-1-1 1,1 1-1,-1 0 1,0-1-1,0 1 0,1-1 1,-1 1-1,0 0 1,0-1-1,0 1 1,0-1-1,-1-1 1,1 3-8,0 0 0,-1-1 0,1 1 0,0 0 0,0 0 0,-1 0 0,1-1 0,0 1 1,-1 0-1,1 0 0,0 0 0,-1 0 0,1 0 0,0-1 0,-1 1 0,1 0 1,0 0-1,-1 0 0,1 0 0,0 0 0,-1 0 0,1 0 0,-1 0 0,1 0 0,0 1 1,-1-1-1,1 0 0,0 0 0,-1 0 0,1 0 0,0 0 0,0 1 0,-1-1 0,-4 3 107,1-1 0,0 1 0,0 0 0,0 0 0,0 1 0,-5 5 0,-6 8 79,2 0 0,0 1 0,1 0 0,-10 23 0,18-34-184,1-1 0,0 1 1,1 0-1,0 0 0,0 0 1,0 0-1,1 0 0,0 0 1,0 0-1,0 1 0,1-1 1,1 0-1,-1 0 0,1 1 1,0-1-1,3 8 0,-3-11-26,1 0 0,0 0 1,0-1-1,0 1 0,1 0 0,-1-1 0,1 0 0,0 0 0,-1 1 0,2-2 0,-1 1 0,0 0 0,0-1 0,5 3 1,-1-1-37,-1-1 0,1-1 1,0 1-1,-1-1 1,1 0-1,0-1 0,13 2 1,-2-3-80,0 0 1,0-1 0,0 0 0,0-2-1,32-8 1,5-7 805,-151 67 1006,-38 18-1579,-3-18-69,67-28-104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3.931"/>
    </inkml:context>
    <inkml:brush xml:id="br0">
      <inkml:brushProperty name="width" value="0.05" units="cm"/>
      <inkml:brushProperty name="height" value="0.05" units="cm"/>
    </inkml:brush>
  </inkml:definitions>
  <inkml:trace contextRef="#ctx0" brushRef="#br0">16 7 16468,'-8'-7'1344,"3"13"-976,3 4-232,4 0 440,7 1 112,5 8-640,4 0-32,3-2-64</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4.552"/>
    </inkml:context>
    <inkml:brush xml:id="br0">
      <inkml:brushProperty name="width" value="0.05" units="cm"/>
      <inkml:brushProperty name="height" value="0.05" units="cm"/>
    </inkml:brush>
  </inkml:definitions>
  <inkml:trace contextRef="#ctx0" brushRef="#br0">31 456 15979,'0'1'47,"-6"10"287,0 1 0,2 0-1,-1 0 1,-3 16 0,8-26-283,-1 1 1,1 0-1,0 0 0,0 1 1,0-1-1,0 0 1,0 0-1,1 0 0,-1 0 1,2 4-1,-1-5 3,0 0-1,0-1 0,0 1 1,0-1-1,0 1 1,0-1-1,0 1 1,1-1-1,-1 0 1,0 0-1,1 1 1,-1-1-1,1 0 1,-1 0-1,1-1 1,0 1-1,-1 0 1,1 0-1,2 0 0,2 0-7,-1 0 0,0-1-1,1 1 1,-1-1 0,1 0-1,-1-1 1,1 1 0,-1-1-1,1 0 1,-1-1-1,0 1 1,1-1 0,-1 0-1,0 0 1,0-1 0,-1 1-1,8-6 1,5-3 23,-2-1-1,1-1 1,20-22 0,-24 21-50,0 0 1,0-1-1,-2-1 1,0 0 0,-1 0-1,0-1 1,-1 0-1,8-27 1,-8 16-27,-1-2 0,-1 1 0,-2 0 0,2-48 0,-6 66 16,0 1 1,-1-1-1,0 0 0,-1 1 1,0-1-1,0 1 0,-8-18 0,10 26 5,-1 0 0,0 0 0,0 0 0,-1 0-1,1 0 1,0 0 0,-1 0 0,1 0-1,-1 1 1,1-1 0,-1 0 0,0 1-1,0-1 1,0 1 0,0 0 0,0 0-1,0-1 1,0 1 0,0 1 0,0-1 0,-1 0-1,1 0 1,0 1 0,-1 0 0,1-1-1,0 1 1,-1 0 0,1 0 0,0 0-1,-1 0 1,1 1 0,0-1 0,-1 1 0,1-1-1,0 1 1,0 0 0,0 0 0,-1 0-1,1 0 1,-3 2 0,-3 2 64,0 1 0,0-1 1,0 1-1,1 1 0,0-1 1,1 1-1,-1 0 0,1 1 1,-8 13-1,8-11 12,0 0 1,1 1-1,0 0 0,0 0 1,1 0-1,0 0 0,-2 18 1,5-24-108,1-1 0,0 0 1,0 1-1,1-1 0,-1 1 1,1-1-1,0 0 0,0 1 1,1-1-1,-1 0 1,1 0-1,0 0 0,0 0 1,0 0-1,0-1 0,1 1 1,0 0-1,0-1 0,0 0 1,0 0-1,0 0 1,0 0-1,1 0 0,5 3 1,11 6-455,0-2 0,1 1 0,35 11 0,-15-6-238,-23-7 418,0 1 0,-1 0-1,17 14 1,-5-3 518,-26-19-194,1 0-1,0-1 1,-1 1-1,1-1 1,0 0-1,0 0 1,0-1-1,0 1 1,0-1-1,0 0 0,0 0 1,0 0-1,0 0 1,0-1-1,7-1 1,8-3 47,34-12 0,-43 13-61,10-3 85,-1-2 0,0 1 0,-1-2 0,31-21 0,-49 33-35,1 0 0,-1 0-1,0 1 1,1-1 0,0 0-1,-1 0 1,1 0 0,0 0-1,0 0 1,0 0 0,0 0-1,0 0 1,1 0 0,-1 0-1,1 0 1,-1-1 0,1 1 0,0 0-1,1 0 1,4 2-35,1-1-1,-1 0 1,0 0-1,1-1 1,0 0 0,-1 0-1,1-1 1,0 0 0,0-1-1,14 0 1,-3-1-85,0-1 0,-1 0-1,28-8 1,-33 6-89,-1-1 1,1 1-1,-1-2 0,0 0 0,0 0 0,-1-1 0,0-1 0,13-10 0,-22 17 139,-1 0-1,1 0 0,0 1 1,0-1-1,-1 1 0,1 0 1,0-1-1,0 1 0,-1 0 1,1 0-1,0 0 0,0 0 1,0 0-1,-1 1 0,1-1 1,0 0-1,0 1 0,-1 0 1,1-1-1,2 2 0,39 18 279,-34-16-277,5 5-42,0-1 0,0 2 1,0 0-1,-1 1 0,-1 0 0,0 0 1,-1 2-1,0-1 0,0 1 1,-2 1-1,10 16 0,-12-17-81,1 1 0,-2 0 0,0 1-1,0-1 1,-2 1 0,0 0 0,0 1-1,-2-1 1,0 0 0,0 1 0,-2 30 0,-2-38 107,1 0 0,-1-1-1,0 0 1,0 1 0,-1-1 0,0 0 0,-1 0 0,1 0 0,-1-1 0,0 1 0,-1-1 0,0 0 0,0 0 0,-9 7 0,10-8 103,-1-1-1,-1 0 1,1 0 0,-1 0 0,1-1 0,-1 0-1,0 0 1,0-1 0,-1 1 0,1-1 0,0-1-1,-1 1 1,1-1 0,-1 0 0,1 0 0,-1-1-1,-8 0 1,13-1-30,-1 1 1,1 0-1,-1-1 0,1 0 0,-1 1 0,1-1 0,0 0 1,-1 0-1,1-1 0,0 1 0,-1 0 0,1-1 0,0 1 1,0-1-1,0 0 0,1 0 0,-1 1 0,-3-5 0,3 1 5,-1 1-1,1-1 1,0 1-1,1-1 1,-1 0-1,1 0 1,0 1-1,0-1 1,0-7-1,0-8-2,1 0 0,2-1 0,5-33 0,-7 52-63,26-117-246,-21 98 76,2 1 0,1 0 0,16-33 0,-21 49 60,-1-1-1,1 1 1,0 0-1,0 1 1,1-1-1,-1 0 1,1 1-1,0 0 1,0-1 0,0 2-1,0-1 1,0 0-1,1 1 1,-1 0-1,1 0 1,0 0-1,0 1 1,-1-1-1,1 1 1,0 0-1,0 1 1,5-1 0,25-2-357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4.941"/>
    </inkml:context>
    <inkml:brush xml:id="br0">
      <inkml:brushProperty name="width" value="0.05" units="cm"/>
      <inkml:brushProperty name="height" value="0.05" units="cm"/>
    </inkml:brush>
  </inkml:definitions>
  <inkml:trace contextRef="#ctx0" brushRef="#br0">181 6 17748,'-1'-1'133,"-1"0"1,1 1 0,-1-1-1,1 0 1,0 1-1,-1-1 1,1 1-1,-1 0 1,1 0 0,-1-1-1,0 1 1,1 0-1,-1 0 1,1 0-1,-1 1 1,1-1 0,-1 0-1,1 0 1,-1 1-1,1-1 1,-1 1 0,1 0-1,0-1 1,-2 2-1,-4 1 20,1 0 0,0 0 0,0 0 1,-8 7-1,12-9-210,0 1 1,0 0 0,0-1 0,0 1 0,0 0-1,0 0 1,1 0 0,-1 1 0,1-1 0,0 0-1,-1 1 1,1-1 0,0 1 0,0-1 0,1 1 0,-1-1-1,1 1 1,-1 0 0,1-1 0,0 1 0,0 0-1,0-1 1,0 4 0,1 0-107,1-1 0,0 0 0,0 0 0,0 0 0,1-1 1,-1 1-1,1 0 0,0-1 0,0 0 0,7 7 0,-8-9 136,0 0 0,-1 0 0,1 0 0,0 0 0,-1 1 1,1-1-1,-1 0 0,0 1 0,0-1 0,0 1 0,0-1 0,0 1 0,0 0 0,-1-1 0,1 6 0,-2-5 32,1-1-1,-1 0 0,1 0 0,-1 0 0,0 0 0,0 0 0,0 0 0,0 0 1,0 0-1,-1 0 0,1 0 0,0 0 0,-1-1 0,0 1 0,1-1 0,-1 1 1,0-1-1,0 1 0,-3 1 0,-1 1-22,-1 0 1,1 0-1,-1 0 0,0-1 1,0 0-1,0 0 0,-1-1 1,1 0-1,-1 0 0,1-1 1,-1 1-1,-8-1 1,14-4-58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5.315"/>
    </inkml:context>
    <inkml:brush xml:id="br0">
      <inkml:brushProperty name="width" value="0.05" units="cm"/>
      <inkml:brushProperty name="height" value="0.05" units="cm"/>
    </inkml:brush>
  </inkml:definitions>
  <inkml:trace contextRef="#ctx0" brushRef="#br0">0 0 17460,'2'5'2104,"3"2"-1344,14 1-288,3 0 1193,15-3-793,2 0-344,12-3-2192,1 1 1760,1-8-368,-2-13-192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5.890"/>
    </inkml:context>
    <inkml:brush xml:id="br0">
      <inkml:brushProperty name="width" value="0.05" units="cm"/>
      <inkml:brushProperty name="height" value="0.05" units="cm"/>
    </inkml:brush>
  </inkml:definitions>
  <inkml:trace contextRef="#ctx0" brushRef="#br0">104 62 14379,'-2'33'818,"-2"0"0,-1 0 0,-2-1-1,-12 39 1,-4 15 306,8-1-238,4-1 0,1 96 0,8-170-593,0-17-12,-1-20-33,4-2-201,1 0 1,2 0-1,1 1 1,2-1-1,10-29 1,3 0-221,39-73-1,12-3-127,-57 111 216,1 1 0,1 1 0,30-33 0,-42 51 73,0-1 0,0 1 1,0-1-1,0 1 0,1 1 0,8-5 1,-11 6 10,-1 1 0,0-1 1,1 1-1,-1-1 0,0 1 1,1 0-1,-1 0 0,0-1 0,1 1 1,-1 0-1,0 0 0,1 1 1,-1-1-1,1 0 0,-1 0 1,0 1-1,1-1 0,-1 1 1,0-1-1,0 1 0,1-1 1,-1 1-1,0 0 0,0-1 1,0 1-1,0 0 0,0 0 1,0 0-1,0 0 0,0 0 0,1 2 1,1 2 4,-1 0 1,0 0-1,0 0 1,0 0 0,0 1-1,-1-1 1,0 0-1,0 1 1,0-1-1,-1 1 1,0 0-1,0-1 1,0 1-1,-1-1 1,0 1 0,-2 9-1,-1 0 9,-1 0-1,0-1 1,-1 1-1,-13 24 1,6-19 15,-1-1 0,-1-1 1,-1-1-1,0 0 0,-1 0 0,0-2 1,-2 0-1,0-1 0,0-1 0,-28 13 1,41-22-47,1-1 0,-1-1 0,-1 1 0,1-1 1,0 0-1,0-1 0,-1 1 0,-8-1 0,15 0-10,-1-1 0,1 0 0,-1 0-1,1 0 1,-1 0 0,1 0-1,-1-1 1,1 1 0,0 0-1,-1 0 1,1 0 0,-1 0-1,1 0 1,-1-1 0,1 1-1,0 0 1,-1 0 0,1-1-1,-1 1 1,1 0 0,0 0-1,-1-1 1,1 1 0,0 0-1,0-1 1,-1 1 0,1-1-1,0 1 1,-1-1 0,5-14-483,17-14 158,-19 27 343,33-38-326,14-9-140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6.852"/>
    </inkml:context>
    <inkml:brush xml:id="br0">
      <inkml:brushProperty name="width" value="0.05" units="cm"/>
      <inkml:brushProperty name="height" value="0.05" units="cm"/>
    </inkml:brush>
  </inkml:definitions>
  <inkml:trace contextRef="#ctx0" brushRef="#br0">128 0 14707,'-2'11'349,"1"-1"0,-2 0 1,0 1-1,0-1 0,-1 0 0,0 0 0,0-1 0,-9 14 1,-6 14 649,-28 84 1016,41-101-1666,0 1 0,1 0 0,-3 41 1,8-60-321,0 1 0,0-1 0,0 1-1,1-1 1,-1 1 0,0-1 0,1 1 0,0-1 0,0 1 0,-1-1 0,1 0 0,2 4 0,-2-5-22,-1-1 1,1 1 0,0-1-1,-1 1 1,1-1-1,-1 1 1,1-1 0,0 1-1,0-1 1,-1 0-1,1 1 1,0-1 0,-1 0-1,1 0 1,0 0 0,0 1-1,0-1 1,-1 0-1,1 0 1,0 0 0,0 0-1,0 0 1,-1 0-1,1 0 1,0-1 0,0 1-1,-1 0 1,1 0 0,0-1-1,0 1 1,-1 0-1,1-1 1,0 1 0,-1-1-1,1 1 1,0-1-1,-1 1 1,1-1 0,-1 1-1,1-2 1,3-2 15,0 1 0,-1-2 0,0 1 0,0 0 0,0-1 0,0 1 0,-1-1 0,1 0 0,-1 0 0,0 0 0,1-7 0,2-7 58,3-35 1,-5 17-106,-3-1 1,-1 1-1,-1-1 1,-15-69-1,67 130-2723,-22-13 1418,1-1-1,1-1 1,0-2 0,0-1 0,46 2-1,-43-6 874,0-2-1,52-7 0,-50-1 1835,-17 1 2753,-29 16-3534,1 0 0,0 1 0,1 1 0,0-1 0,1 2-1,-10 14 1,12-17-367,-3 4-82,0 0 0,1 1 0,1-1 0,0 2 1,0-1-1,2 1 0,-1 0 0,2 0 0,-5 27 0,8-39-132,1 0-1,0 0 1,0 1-1,0-1 1,0 0-1,0 0 1,0 0-1,0 0 0,1 1 1,-1-1-1,1 0 1,0 0-1,0 0 1,-1 0-1,1 0 0,1 0 1,-1 0-1,0 0 1,0-1-1,1 1 1,-1 0-1,1-1 0,2 3 1,-2-3-8,1 1-1,0 0 1,0-1 0,1 0 0,-1 0-1,0 0 1,0 0 0,1 0 0,-1-1-1,0 1 1,1-1 0,-1 0 0,0 0 0,7-1-1,1-1-22,-1 0-1,1-1 0,0 0 1,-1-1-1,0 0 1,0-1-1,0 0 0,-1 0 1,0-1-1,0 0 1,0-1-1,8-8 0,2-4-93,1 0 0,-2-2 0,24-34 0,-42 55 107,0 0 0,0 0 0,0 0-1,0 0 1,0 1 0,0-1-1,0 0 1,0 0 0,0 0-1,0 0 1,0 0 0,0 1 0,0-1-1,0 0 1,0 0 0,0 0-1,0 0 1,0 0 0,1 0-1,-1 1 1,0-1 0,0 0-1,0 0 1,0 0 0,0 0 0,0 0-1,1 0 1,-1 0 0,0 0-1,0 0 1,0 0 0,0 0-1,1 0 1,-1 0 0,0 0-1,0 0 1,0 0 0,0 0 0,0 0-1,1 0 1,-1 0 0,0 0-1,0 0 1,0 0 0,0 0-1,0 0 1,1 0 0,-1 0 0,0 0-1,0 0 1,0 0 0,0 0-1,0 0 1,1 0 0,-1-1-1,0 1 1,0 0 0,0 26 24,1 6 77,-1-30-87,1 1-1,0-1 0,0 0 1,0 0-1,0 0 0,1 0 0,-1-1 1,0 1-1,1 0 0,-1 0 1,1-1-1,0 1 0,-1-1 0,1 0 1,0 1-1,0-1 0,0 0 1,0 0-1,0 0 0,0 0 0,0 0 1,0-1-1,1 1 0,-1-1 1,0 1-1,0-1 0,0 0 0,1 0 1,3 0-1,6-1 34,-1 1 1,0-2-1,0 0 1,19-5-1,113-47-79,-53 17-315,-85 35 299,1 0 0,-1 0 0,1 1 0,0 0 0,8-1 0,-13 2 38,0 0 0,0 0 0,0 0 0,0 0 0,0 0 0,0 0 1,0 0-1,0 1 0,0-1 0,0 0 0,0 1 0,0-1 0,0 1 0,-1-1 0,1 1 0,0-1 0,0 1 0,0 0 0,-1-1 0,1 1 1,0 0-1,-1 0 0,1-1 0,-1 1 0,1 0 0,-1 0 0,1 0 0,-1 0 0,1 0 0,-1 0 0,0 0 0,0-1 0,1 1 0,-1 0 0,0 0 1,0 0-1,0 2 0,-3 36-130,2-34 167,0 0 1,0 1-1,1-1 0,0 0 0,0 0 1,0 0-1,0 0 0,1 1 0,0-1 1,0 0-1,0 0 0,2 5 0,-2-9-10,1 0 1,-1 0-1,0 0 0,0 0 0,0 0 0,1-1 0,-1 1 0,0 0 0,1-1 0,-1 1 1,1-1-1,-1 1 0,1-1 0,-1 1 0,1-1 0,-1 0 0,1 0 0,-1 0 0,1 0 0,-1 0 1,1 0-1,-1 0 0,1-1 0,-1 1 0,1-1 0,-1 1 0,2-1 0,5-2 49,0 0 0,0 0-1,11-7 1,7-7-14,-1-1 1,26-24-1,23-17-501,-73 58 436,-1 0 0,1 1 0,0-1 0,0 1 0,-1-1 0,1 1 0,0-1 0,0 1 0,0 0 0,-1-1 0,1 1 0,0 0 0,0 0 0,0 0 0,0-1 0,0 1 0,0 0 0,0 0-1,0 0 1,1 1 0,-1-1 11,-1 1-1,1-1 0,-1 1 0,1-1 0,-1 1 0,0-1 0,1 1 0,-1-1 0,0 1 0,1-1 1,-1 1-1,0 0 0,0-1 0,1 1 0,-1-1 0,0 1 0,0 0 0,0-1 0,0 1 0,0 0 1,0 1-1,0 7 52,-1 0 1,0-1 0,-4 14 0,3-11 77,0-1 17,0-1-1,1 1 1,0 0 0,1-1-1,1 14 1,-1-22-128,0 0 0,1 1 0,-1-1 0,0 0 0,1 1-1,-1-1 1,1 0 0,-1 0 0,1 0 0,0 1 0,0-1 0,-1 0 0,1 0 0,0 0 0,0 0 0,0 0 0,0 0 0,2 1 0,-1-1-46,0-1 0,0 1 1,-1-1-1,1 0 0,0 1 1,0-1-1,0 0 0,0 0 0,0 0 1,-1-1-1,1 1 0,0 0 1,0-1-1,0 1 0,-1-1 0,1 1 1,0-1-1,2-1 0,3-2-453,1 0 0,-1-1 0,0 0-1,-1 0 1,1 0 0,-1-1 0,0 0-1,0 0 1,-1-1 0,1 1 0,-2-1-1,8-13 1,-5 4-470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7.273"/>
    </inkml:context>
    <inkml:brush xml:id="br0">
      <inkml:brushProperty name="width" value="0.05" units="cm"/>
      <inkml:brushProperty name="height" value="0.05" units="cm"/>
    </inkml:brush>
  </inkml:definitions>
  <inkml:trace contextRef="#ctx0" brushRef="#br0">82 1 15835,'-13'15'1937,"1"5"-1217,-4 6-200,3 2 1240,1 4-943,2 3-89,6-1-128,3-2-120,2-5-456,3-4-232,8-9-648,-1-5-256,1-9 831,2-6-207,0-14-208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7.689"/>
    </inkml:context>
    <inkml:brush xml:id="br0">
      <inkml:brushProperty name="width" value="0.05" units="cm"/>
      <inkml:brushProperty name="height" value="0.05" units="cm"/>
    </inkml:brush>
  </inkml:definitions>
  <inkml:trace contextRef="#ctx0" brushRef="#br0">162 330 14131,'7'9'740,"0"-1"0,0 1 0,1-2 0,0 1 0,16 10 0,-19-15-496,1 0 0,0 0 0,0 0 0,0-1 0,0 0 0,1 0 0,-1 0 0,1-1 0,-1 0 0,13 0 0,-8-1-187,-1-1 0,0 0 0,0-1-1,1 0 1,-1 0 0,0-1 0,-1-1 0,1 0-1,11-6 1,-15 7-72,1 0-1,-1-1 1,-1 0-1,1 0 1,0-1-1,-1 0 1,0 0-1,0 0 1,-1 0 0,1-1-1,-1 1 1,0-1-1,-1 0 1,5-9-1,-7 13-1,0-1 0,-1 1-1,1 0 1,0-1 0,-1 1-1,1-1 1,-1 1 0,0-1-1,0 1 1,0-1-1,0 1 1,0-1 0,-1 1-1,1-1 1,-1 1 0,0-1-1,1 1 1,-1 0 0,-2-5-1,1 5 0,0-1 1,-1 1-1,1 0 0,0-1 0,-1 1 0,1 0 0,-1 0 0,1 1 0,-1-1 0,0 1 0,0-1 0,0 1 0,-5-2 0,-2 1-1,1 0 0,-1 0 0,0 1 0,0 0 0,0 0 0,0 2 0,0-1 0,-19 4 0,18-1 52,-1 0-1,1 1 1,0 0 0,1 1 0,-1 0 0,1 0-1,0 2 1,-17 12 0,24-16-7,-1-1-1,1 1 1,0 0-1,0 0 1,0 1 0,0-1-1,1 1 1,-1-1-1,1 1 1,0 0-1,0 0 1,1 0-1,-1 0 1,1 0 0,-1 0-1,1 0 1,1 1-1,-1-1 1,1 0-1,-1 0 1,1 1 0,0-1-1,1 0 1,-1 1-1,1-1 1,2 8-1,-1-7-16,2 1 0,-1 0 0,0-1-1,1 0 1,0 0 0,0 0-1,1 0 1,0 0 0,-1-1 0,1 0-1,1 0 1,-1 0 0,1-1 0,-1 0-1,1 0 1,0 0 0,0-1 0,0 0-1,0 0 1,1 0 0,7 0-1,-7 0-68,-1-2-1,1 1 1,-1-1-1,1 0 1,-1 0-1,1-1 1,-1 1-1,1-2 1,9-2-1,-12 3 26,0-1-1,-1 1 1,1-1 0,0 0-1,-1 0 1,0-1-1,1 1 1,-1-1-1,0 1 1,0-1-1,0 0 1,-1 0-1,1 0 1,-1-1 0,4-6-1,6-24-243</inkml:trace>
  <inkml:trace contextRef="#ctx0" brushRef="#br0" timeOffset="1">25 11 8802,'-16'-7'10378,"7"4"-9018,9 7-976,13-4-424,7 0 473,5 2-281,0-2-112,1-3-224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8.081"/>
    </inkml:context>
    <inkml:brush xml:id="br0">
      <inkml:brushProperty name="width" value="0.05" units="cm"/>
      <inkml:brushProperty name="height" value="0.05" units="cm"/>
    </inkml:brush>
  </inkml:definitions>
  <inkml:trace contextRef="#ctx0" brushRef="#br0">0 258 15787,'5'3'138,"1"-1"0,-1 0-1,0 0 1,1 0-1,0-1 1,-1 1 0,1-1-1,0-1 1,-1 1 0,1-1-1,0 0 1,0 0-1,7-2 1,5 1 33,409-39 2022,-231 18-1572,1371-94 655,-479 52-774,-1054 62-489,-21 1-70,0 0 0,0 0-1,1-1 1,14-5-1,-28 7 47,1 0-1,-1 0 1,0 0-1,0 0 1,1 0-1,-1 0 0,0 0 1,0 0-1,0 0 1,1 0-1,-1 0 0,0 0 1,0 0-1,1 0 1,-1 0-1,0-1 0,0 1 1,1 0-1,-1 0 1,0 0-1,0 0 1,0 0-1,0 0 0,1-1 1,-1 1-1,0 0 1,0 0-1,0 0 0,0-1 1,1 1-1,-1 0 1,0 0-1,0 0 1,0-1-1,0 1 0,0 0 1,0 0-1,0-1 1,0 1-1,0 0 0,0-1 1,-11-3-136,-26 1-2,-12 1-147</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28.529"/>
    </inkml:context>
    <inkml:brush xml:id="br0">
      <inkml:brushProperty name="width" value="0.05" units="cm"/>
      <inkml:brushProperty name="height" value="0.05" units="cm"/>
    </inkml:brush>
  </inkml:definitions>
  <inkml:trace contextRef="#ctx0" brushRef="#br0">1 7 18884,'9'10'2967,"-6"-6"-2870,-1-1-1,0 0 0,1 1 0,0-1 0,0 0 0,0-1 1,0 1-1,7 4 0,-3-4-85,1-1 0,-1 0 1,1-1-1,0 1 0,-1-1 0,1-1 0,0 1 1,0-2-1,12 0 0,2-2-97,0-1 0,25-8 0,-33 8-43,0 0 0,-1-1-1,0 0 1,0-1 0,16-10-1,-34 20-21,0-1 0,1 1 0,0 0 0,0 0 0,-6 7 0,9-10 100,1 1 0,-1-1 1,0 0-1,0 0 1,0 1-1,1-1 1,-1 0-1,1 1 1,-1-1-1,1 1 0,0-1 1,-1 1-1,1-1 1,0 0-1,0 1 1,0-1-1,0 1 1,0-1-1,0 1 1,1-1-1,-1 1 0,0-1 1,1 1-1,-1-1 1,1 0-1,0 1 1,-1-1-1,1 0 1,0 1-1,1 1 0,9 5-227,4-7-89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5.743"/>
    </inkml:context>
    <inkml:brush xml:id="br0">
      <inkml:brushProperty name="width" value="0.05" units="cm"/>
      <inkml:brushProperty name="height" value="0.05" units="cm"/>
    </inkml:brush>
  </inkml:definitions>
  <inkml:trace contextRef="#ctx0" brushRef="#br0">19 1426 12003,'-16'22'1097,"14"-14"-625,7-8-266,15-9 45,-17 7-162,580-254 3560,-388 179-3027,501-188 456,10 20-991,-446 156-194,848-239-1047,-557 179 206,-445 114 679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27.154"/>
    </inkml:context>
    <inkml:brush xml:id="br0">
      <inkml:brushProperty name="width" value="0.05" units="cm"/>
      <inkml:brushProperty name="height" value="0.05" units="cm"/>
    </inkml:brush>
  </inkml:definitions>
  <inkml:trace contextRef="#ctx0" brushRef="#br0">94 366 10658,'-93'0'5746,"130"6"-3934,239-20-266,1-22-1048,-254 32-456,1366-248 395,-1342 240-433,100-19-48,-154 32 20,-43 4-1055,47-5 1018,0 0 1,0 0-1,1 0 0,-1 0 1,0-1-1,1 1 1,-1-1-1,0 0 0,1 1 1,-1-1-1,1-1 0,-1 1 1,1 0-1,0-1 1,-1 1-1,-1-3 0,-5-9-332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28.033"/>
    </inkml:context>
    <inkml:brush xml:id="br0">
      <inkml:brushProperty name="width" value="0.05" units="cm"/>
      <inkml:brushProperty name="height" value="0.05" units="cm"/>
    </inkml:brush>
  </inkml:definitions>
  <inkml:trace contextRef="#ctx0" brushRef="#br0">829 101 13323,'0'-4'75,"-2"0"0,1 1 1,0-1-1,-1 0 0,0 0 0,0 1 0,0-1 1,0 1-1,0-1 0,-1 1 0,0 0 1,1 0-1,-1 0 0,0 0 0,-1 1 1,1-1-1,0 1 0,-8-4 0,1 1 17,-1 0-1,0 0 1,0 1 0,0 0-1,-18-3 1,14 5-31,1 0 0,-1 1 0,0 1 0,0 0 0,1 1 1,-1 0-1,0 1 0,-16 5 0,11-1-29,-1 1 0,2 0 1,-1 2-1,1 1 0,-19 12 0,0 4-23,1 3-1,1 1 1,2 1-1,-47 56 0,59-62-3,2 1 0,1 1 0,0 0 0,3 2 0,0 0 0,2 0 0,1 2 0,-16 54 0,25-68-3,0 1 0,1 0 1,1 0-1,1 0 1,0 1-1,1-1 1,1 0-1,1 0 0,1 0 1,0 0-1,2 0 1,0-1-1,0 1 1,2-1-1,0-1 1,1 1-1,12 18 0,-9-18 13,1-2 0,0 1-1,1-2 1,1 0-1,0 0 1,1-1-1,0-1 1,1 0-1,0-2 1,1 0-1,0 0 1,33 12-1,-29-15 58,1-1 0,0-1 0,0 0 0,1-2 0,-1-1 0,1 0 0,-1-2 0,1 0 0,-1-2 0,42-8 0,-33 2 85,-1-1-1,-1-1 1,0-1 0,0-2 0,-1-1 0,-1-1 0,0-2 0,37-29-1,-39 25 2,-1 0-1,-1-2 1,-1 0-1,-1-2 1,-1 0-1,-1-1 0,-1-2 1,17-34-1,-27 46-159,-2 0-1,0 0 1,0 0 0,-1-1-1,-2 0 1,1 0-1,-2 0 1,0-1 0,-1 1-1,-1 0 1,-1-1-1,0 1 1,-1 0 0,-1 0-1,-1 0 1,0 0-1,-1 0 1,-1 1 0,0 0-1,-1 0 1,-1 0-1,-1 1 1,0 1 0,-14-18-1,9 15-146,-2 1-1,0 0 0,-1 1 0,0 1 1,-1 1-1,0 0 0,-36-17 0,40 23-1,0 1-1,-1 0 0,1 2 0,-1-1 0,0 2 0,0 0 0,0 1 0,0 0 0,-1 1 0,1 1 0,0 0 0,-20 4 1,13 1-157</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59.436"/>
    </inkml:context>
    <inkml:brush xml:id="br0">
      <inkml:brushProperty name="width" value="0.05" units="cm"/>
      <inkml:brushProperty name="height" value="0.05" units="cm"/>
    </inkml:brush>
  </inkml:definitions>
  <inkml:trace contextRef="#ctx0" brushRef="#br0">60 36 13963,'0'-4'300,"-1"1"-99,0 1 1,1-1 0,-1 0-1,1 0 1,0 0 0,0 0 0,0 1-1,1-7 1,-1 9-184,0 0 0,0 0 0,0 0 1,1 0-1,-1 0 0,0 0 0,0 0 0,0 0 0,0 0 0,0 0 0,1 0 0,-1 0 1,0 0-1,0 0 0,0 0 0,0 0 0,0 0 0,1 0 0,-1 0 0,0 0 1,0 0-1,0 0 0,0 0 0,0 0 0,1 0 0,-1 0 0,0 1 0,0-1 0,0 0 1,0 0-1,0 0 0,0 0 0,0 0 0,0 0 0,1 0 0,-1 0 0,0 1 1,0-1-1,0 0 0,0 0 0,0 0 0,0 0 0,0 0 0,0 1 0,0-1 0,0 0 1,0 0-1,0 0 0,0 0 0,0 0 0,0 1 0,0-1 0,0 0 0,0 0 1,0 0-1,4 11 719,-1 19 72,-1-1 0,-2 1 0,-5 46 0,2-32-505,-2 37 63,-11 302-1029,15-338-662,1-45 1303,0 0 1,0 0 0,0 1-1,0-1 1,0 0-1,0 0 1,0 0-1,0 0 1,0 0-1,0 0 1,0 0-1,0 0 1,0 0-1,0 0 1,0 0-1,0 1 1,0-1 0,0 0-1,0 0 1,0 0-1,0 0 1,0 0-1,0 0 1,0 0-1,0 0 1,0 0-1,0 0 1,0 0-1,0 1 1,0-1 0,0 0-1,0 0 1,0 0-1,0 0 1,0 0-1,0 0 1,0 0-1,0 0 1,0 0-1,0 0 1,-1 0-1,1 0 1,0 0 0,0 0-1,0 0 1,0 0-1,0 0 1,0 0-1,0 0 1,0 0-1,0 0 1,0 0-1,0 0 1,-1 0-1,1 0 1,0 0 0,0 0-1,0 0 1,0 0-1,0 0 1,0 0-1,0 0 1,0 0-1,0 0 1,0 0-1,0 0 1,-1 0-1,1 0 1,0 0 0,-4-6-419,-10-35-396,9 23 572,-11-30-268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29:59.841"/>
    </inkml:context>
    <inkml:brush xml:id="br0">
      <inkml:brushProperty name="width" value="0.05" units="cm"/>
      <inkml:brushProperty name="height" value="0.05" units="cm"/>
    </inkml:brush>
  </inkml:definitions>
  <inkml:trace contextRef="#ctx0" brushRef="#br0">9 32 15203,'-6'-15'1465,"4"7"-889,4 2-176,17 3 600,7 3-48,15 0-248,7 0-184,9 0-167,3 0-49,3 4-168,0 3-184,-5 2-553,-7-2-255,-15 2 696,-6-2-152,-13-16-120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0.827"/>
    </inkml:context>
    <inkml:brush xml:id="br0">
      <inkml:brushProperty name="width" value="0.05" units="cm"/>
      <inkml:brushProperty name="height" value="0.05" units="cm"/>
    </inkml:brush>
  </inkml:definitions>
  <inkml:trace contextRef="#ctx0" brushRef="#br0">0 86 16107,'2'34'1253,"-1"-9"-610,5 28 0,-5-48-562,0 0 1,0 0-1,1 0 1,-1 0-1,1-1 1,0 1 0,0 0-1,1-1 1,0 1-1,-1-1 1,6 6-1,-6-8-78,0 0 0,0-1 0,0 1 0,0-1 0,1 0 1,-1 0-1,0 0 0,1 0 0,-1 0 0,1 0 0,-1-1 0,1 1 0,-1-1 0,1 1 0,-1-1 0,1 0 0,-1 0 0,1 0 0,-1-1 0,1 1 0,-1-1 0,1 1 0,3-2 1,2-1-65,1 0 0,0-1 0,-1 0 1,0-1-1,9-6 0,15-14-206,-2-2-1,-1-1 0,-1-1 0,36-49 0,-29 35-5,-34 42 272,-1 1 0,1-1 0,0 0 0,-1 0 0,1 0 0,0 0 0,-1 1 0,1-1 0,0 0 1,0 1-1,0-1 0,0 1 0,0-1 0,-1 1 0,1-1 0,2 0 0,-3 2 4,1-1 0,-1 0-1,0 1 1,0-1 0,1 1 0,-1-1 0,0 0 0,0 1 0,0-1 0,0 1 0,1-1 0,-1 1 0,0-1-1,0 0 1,0 1 0,0-1 0,0 1 0,0-1 0,0 1 0,0-1 0,0 1 0,0-1 0,0 0-1,-1 1 1,1 0 0,-11 41 216,10-38-197,-105 289 2065,78-221-1404,16-24-609,11-41-333,0 0 0,-1 1-1,0-1 1,0 0 0,-1 0-1,0 0 1,-3 6 0,-2-6 47,-4-4-51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1.383"/>
    </inkml:context>
    <inkml:brush xml:id="br0">
      <inkml:brushProperty name="width" value="0.05" units="cm"/>
      <inkml:brushProperty name="height" value="0.05" units="cm"/>
    </inkml:brush>
  </inkml:definitions>
  <inkml:trace contextRef="#ctx0" brushRef="#br0">161 0 14043,'0'1'69,"1"-1"0,-1 0 0,0 1 0,1-1 0,-1 1 0,0-1 0,1 0 0,-1 1 0,0-1 0,0 1 0,0-1 0,1 1 0,-1-1 0,0 1 0,0-1 0,0 1 0,0-1 0,0 1 0,0-1 0,0 1 0,0-1 0,0 1 0,0-1 0,0 1 0,0-1 0,0 1 0,0-1 0,-1 1 0,1 0 0,-47 240 3266,25-146-2904,-17 86 126,-17 212-1,65-478-591,4 1 0,4 0-1,3 1 1,4 1 0,47-110-1,-69 188 29,14-31-75,23-39-1,-34 66 73,1-1 0,0 1 0,0 1 0,0-1 0,1 1 1,0 0-1,0 0 0,1 1 0,0 0 0,9-5 0,-14 9 6,0 1-1,1-1 1,-1 1-1,1 0 1,-1 0-1,1 0 1,-1 1 0,1-1-1,0 1 1,-1-1-1,1 1 1,0 1-1,-1-1 1,1 0 0,0 1-1,-1 0 1,1 0-1,-1 0 1,1 0-1,-1 0 1,0 1 0,1-1-1,-1 1 1,4 3-1,-3-2 1,-1 0 0,1 1 0,-1-1 0,0 1 0,0-1 0,-1 1 0,1 0 0,-1 0 0,1 0 0,-1 0 0,-1 0 0,1 1 0,-1-1 0,1 1 0,-1-1 0,0 1 0,-1-1 0,1 1 0,-1 5 0,0-3 21,-1 0-1,0-1 0,-1 1 1,0 0-1,0-1 0,0 1 0,0-1 1,-1 1-1,0-1 0,-1 0 1,1 0-1,-1-1 0,0 1 1,-1-1-1,1 0 0,-1 0 1,0 0-1,0 0 0,-7 3 0,3-1-41,1-2 0,-1 1 0,0-1 0,-1 0 0,1-1 0,-1 0 0,0-1 0,0 0 0,-1 0 0,1-1 0,-20 1 0,28-3 15,-1 1 0,0-2 0,0 1 0,1 0 0,-1-1-1,0 1 1,1-1 0,-1 0 0,0 0 0,1 0 0,-1 0 0,1 0 0,-1 0 0,1-1 0,0 0 0,0 1 0,-1-1 0,1 0 0,0 0 0,-3-4 0,-10-27-149</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2.392"/>
    </inkml:context>
    <inkml:brush xml:id="br0">
      <inkml:brushProperty name="width" value="0.05" units="cm"/>
      <inkml:brushProperty name="height" value="0.05" units="cm"/>
    </inkml:brush>
  </inkml:definitions>
  <inkml:trace contextRef="#ctx0" brushRef="#br0">83 23 15403,'4'-5'408,"10"-12"1237,-9 17-826,-4 14-107,-7 25 401,-20 69 0,7-36-868,6-18-146,-20 100 186,29-130-336,1 1-1,1-1 0,1 1 0,3 28 0,-2-51 22,0 0 1,1 1-1,-1-1 0,0 0 0,1 0 1,0 0-1,-1 1 0,1-1 0,0 0 0,0 0 1,0 0-1,0 0 0,1 0 0,-1-1 0,0 1 1,3 2-1,-3-3-9,1 0 1,-1-1 0,0 1-1,0-1 1,1 1-1,-1-1 1,0 0 0,0 1-1,1-1 1,-1 0-1,1 0 1,-1 0 0,0 0-1,1 0 1,-1 0-1,0 0 1,1 0 0,-1-1-1,0 1 1,2-1-1,4-2-139,0 0 0,-1-1 0,1 0 0,-1 0 0,0 0 0,0-1 0,-1 0 0,9-9 0,27-33-925,-3-1 1,44-72-1,53-114-488,-134 233 1588,71-127 859,-89 156 607,2 1 0,-14 39 0,18-39-1190,2 0 0,2 0 0,0 1 0,2 0 0,-2 47-1,8-26-466,8 54 0,1 3-1641,-11-96 1398,-2-9-131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2.778"/>
    </inkml:context>
    <inkml:brush xml:id="br0">
      <inkml:brushProperty name="width" value="0.05" units="cm"/>
      <inkml:brushProperty name="height" value="0.05" units="cm"/>
    </inkml:brush>
  </inkml:definitions>
  <inkml:trace contextRef="#ctx0" brushRef="#br0">11 46 15315,'-10'-3'1633,"10"5"-1065,15-1-152,6-1 832,14-1-480,7-4-136,10-2-512,3 2-328,0-4 320,-8-1-112,-11 1-144</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4.843"/>
    </inkml:context>
    <inkml:brush xml:id="br0">
      <inkml:brushProperty name="width" value="0.05" units="cm"/>
      <inkml:brushProperty name="height" value="0.05" units="cm"/>
    </inkml:brush>
  </inkml:definitions>
  <inkml:trace contextRef="#ctx0" brushRef="#br0">1 0 16452,'3'2'1816,"4"2"-1288,-6 0-336,-1 0 784,3-4-1088,0-1 416,4-3-296,0 1-136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5.218"/>
    </inkml:context>
    <inkml:brush xml:id="br0">
      <inkml:brushProperty name="width" value="0.05" units="cm"/>
      <inkml:brushProperty name="height" value="0.05" units="cm"/>
    </inkml:brush>
  </inkml:definitions>
  <inkml:trace contextRef="#ctx0" brushRef="#br0">16 1 15811,'-2'39'1473,"-6"-14"-1001,2-6-208,6-12 456,7-5-264,3-17-128,-1-12-72,-6-9-248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6.579"/>
    </inkml:context>
    <inkml:brush xml:id="br0">
      <inkml:brushProperty name="width" value="0.05" units="cm"/>
      <inkml:brushProperty name="height" value="0.05" units="cm"/>
    </inkml:brush>
  </inkml:definitions>
  <inkml:trace contextRef="#ctx0" brushRef="#br0">410 123 12075,'1'1'52,"-1"0"1,0 0-1,1 0 1,-1 0 0,0 0-1,0-1 1,1 1 0,-1 0-1,0 0 1,0 0 0,0 0-1,0 0 1,0 0 0,0 0-1,-1 0 1,1 2-1,-8 19 178,0 0 0,-1-1 0,-1 0 0,-23 34 0,11-17 217,-250 432 478,267-462-920,-2 4-14,0 0 0,0 0 0,2 0 0,-1 1 0,2 0 0,-4 14 0,8-27 6,0 0 1,0 1-1,-1-1 1,1 0-1,0 0 1,0 1-1,0-1 1,0 0-1,0 1 1,0-1-1,0 0 1,0 0-1,0 1 1,0-1-1,0 0 1,1 1-1,-1-1 1,0 0-1,0 0 1,0 1-1,0-1 1,0 0-1,0 1 1,1-1-1,-1 0 1,0 0-1,0 0 1,0 1-1,1-1 1,-1 0-1,0 0 1,0 0-1,1 1 1,-1-1 0,0 0-1,0 0 1,1 0-1,-1 0 1,0 0-1,1 0 1,-1 0-1,0 0 1,0 0-1,1 0 1,-1 0-1,0 0 1,1 0-1,-1 0 1,0 0-1,1 0 1,-1 0-1,0 0 1,0 0-1,1 0 1,-1 0-1,0 0 1,0 0-1,1-1 1,-1 1-1,4-3-26,0 1 0,0-1 0,0 0 0,0 0 0,-1 0-1,5-5 1,41-48-182,-3-1-1,47-77 1,69-138-70,-162 272 281,93-170-70,-72 126 219,31-88 0,-48 116 75,-11 34 10,-18 55 675,-28 123 1,45-148-758,1 1 0,2-1 0,4 91 0,2-130-234,0 3-221,0 0 1,-1 0-1,-1 0 0,0-1 1,-3 15-1,4-24 249,0 1 1,-1-1-1,0 0 0,1 0 0,-1 0 1,0-1-1,0 1 0,0 0 1,0 0-1,-1 0 0,1-1 1,0 1-1,-1 0 0,1-1 1,-1 0-1,0 1 0,1-1 0,-1 0 1,0 0-1,0 0 0,0 0 1,0 0-1,1 0 0,-1 0 1,-1-1-1,1 1 0,0-1 0,0 1 1,0-1-1,0 0 0,0 0 1,0 0-1,0 0 0,-1 0 1,1 0-1,-2-2 0,-1 2 82,1-1 0,0 0 0,0 0 0,0 0 0,0-1 0,0 0 1,0 0-1,0 0 0,1 0 0,-1 0 0,1-1 0,-1 1 0,1-1 0,0 0 0,0 0 0,0 0 0,1-1 0,-1 1 0,1-1 0,0 1 0,-1-1 0,2 0 0,-1 0 0,0 0 0,1 0 0,0 0 0,0 0 1,0 0-1,0 0 0,1-1 0,-1-6 0,1 3 115,0 0 0,1 0 0,-1 0-1,2 1 1,-1-1 0,1 0 0,0 0 0,1 1 0,-1 0 0,2-1 0,-1 1 0,1 0 0,0 0 0,0 1 0,1-1 0,8-8 0,0 4 45,1 1-1,0 0 1,1 1 0,0 0 0,32-12 0,26-16-585,-54 26 308,-1-2-1,-1 0 0,29-28 1,6-17-191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5.789"/>
    </inkml:context>
    <inkml:brush xml:id="br0">
      <inkml:brushProperty name="width" value="0.05" units="cm"/>
      <inkml:brushProperty name="height" value="0.05" units="cm"/>
    </inkml:brush>
  </inkml:definitions>
  <inkml:trace contextRef="#ctx0" brushRef="#br0">29 1 16964,'-2'10'478,"1"1"0,0 0 1,0-1-1,2 12 0,-1 14 142,-6 58 255,-13 337-579,26-465-2621,-5 3 1772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6.173"/>
    </inkml:context>
    <inkml:brush xml:id="br0">
      <inkml:brushProperty name="width" value="0.05" units="cm"/>
      <inkml:brushProperty name="height" value="0.05" units="cm"/>
    </inkml:brush>
  </inkml:definitions>
  <inkml:trace contextRef="#ctx0" brushRef="#br0">1 22 13147,'0'-7'1824,"11"6"-856,2 1-343,4 0 2111,5 0-1656,9 1-311,8 1-113,7-2-256,5 0-72,4 0-144,1 0-64,-2-2-248,-4-1-200,-5 0-520,-9 0-201,-12 1 817,-8-1-224,-8 6-152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6.545"/>
    </inkml:context>
    <inkml:brush xml:id="br0">
      <inkml:brushProperty name="width" value="0.05" units="cm"/>
      <inkml:brushProperty name="height" value="0.05" units="cm"/>
    </inkml:brush>
  </inkml:definitions>
  <inkml:trace contextRef="#ctx0" brushRef="#br0">76 12 14619,'10'14'1720,"13"-12"-807,6-2-257,7-5 792,4 0-152,7-2-255,0 1-161,1 2-432,-4 4-304,-4 0-704,-4 1-424,-14 3 784,-7 2-185,-16 3-119</inkml:trace>
  <inkml:trace contextRef="#ctx0" brushRef="#br0" timeOffset="1">0 425 13827,'3'10'1656,"16"-2"-671,2-5-273,14-3 920,5-4-248,9-2-199,6-1-145,-2 0-320,3 0-192,-3 2-560,-4 3-336,-9 0 1504,-4 2-1128,-12 0 32,-12 0-24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7.973"/>
    </inkml:context>
    <inkml:brush xml:id="br0">
      <inkml:brushProperty name="width" value="0.05" units="cm"/>
      <inkml:brushProperty name="height" value="0.05" units="cm"/>
    </inkml:brush>
  </inkml:definitions>
  <inkml:trace contextRef="#ctx0" brushRef="#br0">291 63 13043,'2'-2'467,"-1"-1"1,1 1-1,-1-1 1,0 0-1,1 1 1,-1-1-1,0 0 1,-1 0-1,1 0 1,-1 1-1,1-1 1,-1 0-1,0-4 1,0 6-318,0 0 0,0 0 0,-1 0-1,1 0 1,0 1 0,-1-1 0,1 0 0,-1 0 0,1 0 0,-1 1 0,1-1-1,-1 0 1,1 1 0,-1-1 0,0 0 0,1 1 0,-1-1 0,-1 0 0,1 0-68,-1 0-1,0 0 1,0 1 0,0-1 0,0 1 0,0-1-1,0 1 1,-1 0 0,1-1 0,-3 1 0,-6 1-46,1 0 1,-1 1 0,1 0-1,-1 0 1,1 1 0,0 0-1,0 1 1,1 0 0,-1 1-1,1 0 1,0 0 0,0 1 0,0 0-1,-10 10 1,8-6-23,1 0 0,1 0-1,0 1 1,0 0 0,1 1 0,0 0 0,1 0 0,0 0 0,1 1 0,-5 17-1,6-15 11,2 0 0,0 0 0,0 0 1,2 0-1,0 1 0,1 16 0,0-26-19,1-1 1,0 1 0,0 0-1,0-1 1,1 1 0,-1-1-1,2 0 1,3 10 0,-4-13-5,0 1-1,0-1 1,0 1-1,0-1 1,0 0 0,0 0-1,1 0 1,-1 0 0,1 0-1,-1 0 1,1-1-1,0 1 1,0-1 0,-1 0-1,1 0 1,0 0 0,3 1-1,-1-1 2,0-1 1,0 1-1,0-1 0,0 0 0,0 0 0,0-1 1,0 1-1,0-1 0,0 0 0,-1 0 1,8-3-1,-3 0 22,-1 0 0,1-1 0,-1 0 0,0 0 1,11-9-1,-2-2 90,0 0 1,-2-1-1,1-1 1,13-21-1,-22 28-22,0 1 0,0-1 0,-2 0 0,1-1 0,-1 0 0,-1 1 0,5-22 0,-8 28-91,0-1 0,0 0-1,-1 1 1,0-1 0,0 0 0,-1 1 0,0-1 0,0 0 0,0 1 0,0-1 0,-1 1 0,0-1 0,0 1-1,-1 0 1,1 0 0,-1 0 0,0 0 0,-1 0 0,-3-4 0,2 4-170,0 0 0,0 0 0,0 0 0,-9-5 1,12 9 5,1-1 1,-1 1 0,0 0 0,0 0-1,0 0 1,-1 0 0,1 0 0,0 1-1,0-1 1,0 1 0,-1-1 0,1 1-1,0 0 1,0 0 0,-1 0 0,1 0-1,-3 0 1,4 1 63,0-1 1,0 1-1,0 0 1,0-1-1,0 1 1,0 0-1,0 0 0,0 0 1,1-1-1,-1 1 1,0 0-1,0 0 0,1 0 1,-1 0-1,1 0 1,-1 0-1,1 0 1,-1 1-1,1-1 0,0 0 1,0 0-1,-1 0 1,1 0-1,0 0 0,0 2 1,0 10-657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8.364"/>
    </inkml:context>
    <inkml:brush xml:id="br0">
      <inkml:brushProperty name="width" value="0.05" units="cm"/>
      <inkml:brushProperty name="height" value="0.05" units="cm"/>
    </inkml:brush>
  </inkml:definitions>
  <inkml:trace contextRef="#ctx0" brushRef="#br0">0 18 17244,'2'3'205,"1"0"0,-2 0 0,1 0 0,0 0 0,0 0 0,-1 0 0,0 0 0,0 1 0,2 5 0,4 36 158,-5-30 35,13 134 864,-1-4-690,-13-138-512,-1-5-26,0 0 1,0 0-1,0 1 1,1-1-1,-1 0 0,0 0 1,1 0-1,0 0 1,-1 0-1,1 0 1,0-1-1,0 1 0,0 0 1,0 0-1,1-1 1,2 4-1,-4-5-22,0 0 0,0 0 0,1 1 1,-1-1-1,0 0 0,1 0 0,-1 0 0,0 0 0,0 0 0,1 0 0,-1 0 0,0 0 1,1 0-1,-1 0 0,0 0 0,1 0 0,-1 0 0,0 0 0,1 0 0,-1 0 0,0 0 1,1 0-1,-1 0 0,0-1 0,1 1 0,-1 0 0,0 0 0,0 0 0,1 0 0,-1-1 1,0 1-1,0 0 0,0 0 0,1-1 0,-1 1 0,0 0 0,8-11 209,-2 0 0,1 0 0,-1 0 0,-1-1 0,7-21 0,-3 9 55,30-79 760,37-90 34,-73 187-1340,0 0 0,0-1 1,1 1-1,7-9 0,-14 24-3938</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09.627"/>
    </inkml:context>
    <inkml:brush xml:id="br0">
      <inkml:brushProperty name="width" value="0.05" units="cm"/>
      <inkml:brushProperty name="height" value="0.05" units="cm"/>
    </inkml:brush>
  </inkml:definitions>
  <inkml:trace contextRef="#ctx0" brushRef="#br0">100 0 16940,'0'0'54,"-1"0"1,1 0-1,0 0 1,0 1 0,0-1-1,0 0 1,0 0-1,0 0 1,0 0 0,0 0-1,0 0 1,0 0-1,0 0 1,0 0 0,0 0-1,0 1 1,0-1-1,0 0 1,0 0 0,0 0-1,0 0 1,-1 0-1,1 0 1,0 0 0,0 0-1,0 0 1,0 0-1,0 0 1,0 0 0,0 0-1,0 0 1,0 0-1,0 0 1,-1 0 0,1 0-1,0 0 1,0 0-1,0 0 1,0 0 0,0 0-1,0 0 1,0 0-1,0 0 1,0 0 0,-1 0-1,1 0 1,0 0-1,0 0 1,0 0 0,0 0-1,0 0 1,0 0-1,0 0 1,0-1 0,0 1-1,0 0 1,0 0-1,0 0 1,0 0 0,-1 0-1,1 0 1,0 0-1,0 0 1,0 0 0,0 0-1,0-1 1,0 1-1,-2 15 1666,0 32-1160,2-29-188,-1 237-399,4-232-187,-1-14-370,-6-20-626,-6-19 337,-1 0 1,-1 1-1,-18-28 0,3 9 83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0.028"/>
    </inkml:context>
    <inkml:brush xml:id="br0">
      <inkml:brushProperty name="width" value="0.05" units="cm"/>
      <inkml:brushProperty name="height" value="0.05" units="cm"/>
    </inkml:brush>
  </inkml:definitions>
  <inkml:trace contextRef="#ctx0" brushRef="#br0">0 28 15219,'7'-4'1793,"3"4"-1065,10-3-168,5 2 896,10-2-288,4-2-127,7 1-273,1 1-120,-1 0-136,-1 2-128,-8 4-488,-4 5-288,-14 7 368,-4 3-96,-6 2-88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0.403"/>
    </inkml:context>
    <inkml:brush xml:id="br0">
      <inkml:brushProperty name="width" value="0.05" units="cm"/>
      <inkml:brushProperty name="height" value="0.05" units="cm"/>
    </inkml:brush>
  </inkml:definitions>
  <inkml:trace contextRef="#ctx0" brushRef="#br0">20 22 13715,'-2'1'158,"1"0"-1,0 0 1,-1 0-1,1 0 1,0 0-1,0 0 1,0 0 0,0 0-1,0 1 1,0-1-1,0 0 1,0 1 0,1-1-1,-1 0 1,0 1-1,1-1 1,-1 1 0,1-1-1,-1 1 1,1 0-1,0-1 1,0 1-1,0-1 1,0 1 0,0-1-1,0 1 1,0 0-1,1 2 1,1 9 383,0 0 1,6 18-1,-6-22-319,0 1-40,1-1 1,0 1-1,1-1 1,7 14-1,-10-22-186,0 1 0,0 0 0,0 0 0,0 0 0,1 0 0,-1-1 0,1 1-1,-1-1 1,1 1 0,0-1 0,0 0 0,-1 1 0,1-1 0,0 0 0,0 0 0,0-1 0,0 1-1,0 0 1,1 0 0,-1-1 0,0 0 0,0 1 0,0-1 0,0 0 0,1 0 0,3 0-1,1-2-138,-1 0 0,1 0 0,-1 0 0,1-1-1,-1 0 1,0 0 0,0-1 0,0 1 0,9-9-1,6-6-646,20-23 0,-33 32 547,86-93-2233,-94 101 2456,1 0 1,-1 0 0,1 0-1,0 0 1,0 1 0,-1-1 0,1 0-1,0 0 1,0 1 0,0-1-1,0 1 1,0-1 0,-1 1 0,1-1-1,0 1 1,0-1 0,0 1-1,2-1 1,-3 2 25,0-1 1,1 1-1,-1-1 0,0 1 0,0 0 1,1-1-1,-1 1 0,0-1 0,0 1 1,0-1-1,0 1 0,0 0 0,0-1 0,0 1 1,0-1-1,0 1 0,0-1 0,0 1 1,0 0-1,0-1 0,0 1 0,-1 0 1,-14 46 663,15-47-668,-157 359 3732,149-337-3875,8-19 100,-1 0 0,0 0 0,0 1 0,0-1-1,0 0 1,-1 0 0,1-1 0,-1 1 0,0 0 0,0 0 0,-2 2-1,-1-1-207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1.191"/>
    </inkml:context>
    <inkml:brush xml:id="br0">
      <inkml:brushProperty name="width" value="0.05" units="cm"/>
      <inkml:brushProperty name="height" value="0.05" units="cm"/>
    </inkml:brush>
  </inkml:definitions>
  <inkml:trace contextRef="#ctx0" brushRef="#br0">67 0 14563,'1'3'190,"1"0"-1,-2 0 1,1 0-1,0 0 1,-1 0 0,1 0-1,-1 1 1,0-1-1,0 0 1,0 0-1,0 0 1,-1 0-1,1 0 1,-2 3 0,0 6 293,-44 340 3509,26-207-3765,20-145-213,-1 0 1,1 0-1,0 0 1,0 0 0,0 0-1,0 0 1,0 0-1,0 0 1,0 0-1,0 0 1,0 0 0,0 0-1,0 0 1,-1 0-1,2-19 81,1-32-2,27-142 241,-22 162-281,2 1 1,0 0 0,2 0-1,18-34 1,-25 56-40,0 0 0,1 1 0,1-1 0,-1 1-1,1 0 1,0 0 0,1 0 0,0 1 0,0 0 0,15-10 0,-17 14-22,-1 0-1,1-1 1,0 2 0,0-1 0,0 1 0,1-1-1,-1 2 1,0-1 0,0 0 0,1 1-1,-1 0 1,0 0 0,1 1 0,-1-1-1,0 1 1,0 0 0,1 1 0,-1-1-1,0 1 1,6 3 0,-7-3-9,0 0 0,0 0 0,0 1-1,0-1 1,0 1 0,-1 0 0,1 0 0,-1 0 0,0 0 0,1 1-1,-2-1 1,1 1 0,0 0 0,2 5 0,-4-5 8,1-1 0,-1 0 0,0 1 0,0-1 0,-1 1 0,1 0 0,-1-1 0,0 1 0,0-1 0,0 1 0,0-1 0,-1 1 0,1 0 0,-1-1 0,0 1 0,0-1 0,0 0 0,-4 7 0,-3 5 20,-1-1 1,-1 0-1,0-1 0,-1 0 1,0-1-1,-1 0 0,-15 12 1,-12 7-2,-46 28 0,75-53-179,0 0 1,0-1 0,0 0 0,-14 4 0,24-8 166,-1-1 0,0 0-1,1 0 1,-1 1 0,0-1 0,1 0-1,-1 0 1,0 0 0,1 0-1,-1 0 1,0 0 0,1 0-1,-1 0 1,0 0 0,0 0 0,1 0-1,-1 0 1,0 0 0,1 0-1,-1-1 1,0 1 0,1 0 0,-1-1-1,1 1 1,-1 0 0,0-1-1,1 1 1,-1-1 0,1 1-1,-1-1 1,1 1 0,-1-1 0,1 1-1,0-1 1,-1 0 0,1 1-1,-1-1 1,1 1 0,0-1-1,0 0 1,0 1 0,-1-2 0,1-2-28,-1 0 1,1 1 0,0-1 0,1 0 0,-1 0-1,1-4 1,-1 8 26,8-39-265</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1.835"/>
    </inkml:context>
    <inkml:brush xml:id="br0">
      <inkml:brushProperty name="width" value="0.05" units="cm"/>
      <inkml:brushProperty name="height" value="0.05" units="cm"/>
    </inkml:brush>
  </inkml:definitions>
  <inkml:trace contextRef="#ctx0" brushRef="#br0">94 0 15987,'1'4'167,"0"-1"0,0 1 0,0 0 0,-1 0 0,1-1 0,-1 1 0,0 0 0,-1 0 0,1-1 0,0 1 0,-2 5 0,-14 46 250,10-37-9,-14 44-33,3 1 1,2 1-1,-7 83 1,22-144-389,1 38-151,-1-40 149,0 0-1,0 0 1,0 0-1,0 0 1,0 0 0,0 0-1,0-1 1,1 1 0,-1 0-1,0 0 1,1 0-1,-1-1 1,0 1 0,1 0-1,-1 0 1,1-1-1,-1 1 1,1 0 0,0-1-1,-1 1 1,1 0 0,0-1-1,-1 1 1,1-1-1,0 1 1,0-1 0,-1 0-1,1 1 1,0-1-1,0 0 1,0 1 0,0-1-1,-1 0 1,1 0-1,0 0 1,0 0 0,0 0-1,0 0 1,0 0 0,0 0-1,1 0 1,3-3-93,0 0 1,0 0-1,0-1 1,0 1-1,-1-1 0,1 0 1,-1-1-1,0 1 1,0-1-1,3-5 1,-5 8 62,52-70-1327,56-99 0,-14 20 1690,-121 193 439,1 2 1,2 0 0,3 2 0,1 0-1,-18 75 1,28-86-503,-4 36 0,11-60-350,0 1 1,0-1-1,2 1 1,-1-1-1,1 1 0,1-1 1,3 14-1,-3-21-704,-2-10 577,-2-14 79,-9-12-245,-4-7-60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7.524"/>
    </inkml:context>
    <inkml:brush xml:id="br0">
      <inkml:brushProperty name="width" value="0.05" units="cm"/>
      <inkml:brushProperty name="height" value="0.05" units="cm"/>
    </inkml:brush>
  </inkml:definitions>
  <inkml:trace contextRef="#ctx0" brushRef="#br0">87 286 13395,'-60'202'2263,"51"-160"-1707,2 0-1,-3 80 1,10-112-457,0 1 1,1-1-1,0 1 0,1-1 0,0 0 1,0 0-1,8 19 0,-9-26-85,0-1-1,0 0 0,1 1 1,-1-1-1,1 0 0,-1 0 1,1 0-1,0 0 0,0 0 1,0 0-1,0-1 0,0 1 1,0-1-1,0 1 1,0-1-1,1 0 0,-1 0 1,1 0-1,-1 0 0,1 0 1,-1 0-1,1-1 0,-1 1 1,1-1-1,0 0 0,-1 0 1,1 0-1,0 0 0,-1 0 1,1 0-1,0-1 1,-1 0-1,1 1 0,-1-1 1,1 0-1,-1 0 0,3-2 1,6-2 2,0-1 0,-1 0 1,0-1-1,-1 0 1,0 0-1,0-1 0,0 0 1,-1-1-1,0 0 0,9-14 1,9-15 71,27-53 1,-25 37-111,-2-1 1,-2 0-1,25-94 0,-47 142-22,0 0 0,0 0 0,-1-1 0,0 1 0,-1 0 0,1 0 0,-1 0 0,-2-14 0,2 21 35,-1-1 0,1 1-1,0 0 1,0-1 0,0 1-1,-1 0 1,1 0 0,0-1-1,0 1 1,-1 0 0,1 0-1,0-1 1,-1 1 0,1 0-1,0 0 1,0 0-1,-1 0 1,1 0 0,0-1-1,-1 1 1,1 0 0,0 0-1,-1 0 1,1 0 0,-1 0-1,1 0 1,0 0 0,-1 0-1,1 0 1,0 0 0,-1 0-1,1 0 1,0 1 0,-1-1-1,1 0 1,0 0 0,-1 0-1,1 0 1,0 0 0,0 1-1,-1-1 1,1 0 0,0 0-1,-1 1 1,1-1 0,0 1-1,-15 14-363,-1 9-200,2 0 0,-23 51 0,-13 59-657,7 17 109,37-126 1089,2 1 1,0 0-1,1 52 0,4-74 84,-1 0-1,0 0 0,1 0 1,0 0-1,0 0 1,0 0-1,0-1 1,0 1-1,1 0 0,0-1 1,0 1-1,0-1 1,0 0-1,0 0 0,1 1 1,-1-1-1,1-1 1,0 1-1,0 0 1,0-1-1,0 1 0,4 1 1,-3-2 38,1 0 0,-1 0 0,1-1 0,-1 1 0,1-1 0,0 0 0,0-1 0,0 1 0,-1-1 0,1 0 0,0 0 0,0 0 0,0-1 0,0 0 0,-1 0 0,1 0 0,9-4 0,-3 0-14,1 0 0,-1-2 0,0 1 0,0-2-1,-1 1 1,0-1 0,0-1 0,-1 0 0,0 0-1,0-1 1,11-16 0,-1-4-110,-1 0 0,27-66-1,-43 90 27,1 1 0,-1 0 1,0 0-1,0 0 0,0-1 0,-1 1 0,0-1 0,0 1 0,0-1 0,-1-6 1,0 12 9,0-1-1,0 1 1,0 0 0,0 0 0,0-1 0,0 1 0,0 0 0,0 0-1,0-1 1,0 1 0,0 0 0,0 0 0,-1-1 0,1 1 0,0 0-1,0 0 1,0 0 0,0-1 0,-1 1 0,1 0 0,0 0 0,0 0 0,0 0-1,-1 0 1,1-1 0,0 1 0,0 0 0,-1 0 0,1 0 0,0 0-1,0 0 1,-1 0 0,1 0 0,0 0 0,0 0 0,-1 0 0,1 0 0,0 0-1,0 0 1,-1 0 0,1 0 0,-16 6 122,-12 13 152,12-6-103,-30 25 289,42-34-403,0 0-1,1-1 0,-1 2 0,1-1 0,0 0 1,0 1-1,1-1 0,-4 9 0,6-12-51,-1 0-1,1 0 1,0 0-1,-1 0 1,1 0-1,0 0 1,0 0-1,0 0 1,0 0-1,0 1 1,0-1-1,0 0 0,0 0 1,0 0-1,1 0 1,-1 0-1,0 0 1,1 0-1,-1 0 1,1 0-1,-1 0 1,1-1-1,-1 1 1,1 0-1,0 0 1,-1 0-1,1-1 1,0 1-1,0 0 0,0 0 1,-1-1-1,1 1 1,0-1-1,0 1 1,0-1-1,0 1 1,0-1-1,1 1 1,4 0-4,0 1 0,-1-1 1,1 0-1,0-1 0,10 1 0,14-3-23,0-1-1,54-13 0,-55 9-126,1 2-1,55-4 0,-61 13-69,-24-3 208,1-1 1,-1 0 0,1 0-1,-1 1 1,0-1-1,1 0 1,-1 1 0,1-1-1,-1 1 1,1-1-1,-1 0 1,0 1-1,1-1 1,-1 1 0,0-1-1,0 1 1,1-1-1,-1 1 1,0-1 0,0 1-1,0-1 1,1 1-1,-1 0 1,0-1-1,0 1 1,0-1 0,0 1-1,0-1 1,0 1-1,0 0 1,-1-1-1,1 1 1,0-1 0,0 1-1,0 0 1,-6-20 64,6 4-36,2 0 0,0 0 1,1 0-1,8-27 0,27-58-238,-27 72 63,57-121-891,-39 90 274,38-113 0,-66 169 778,0 0 0,-1 1 0,1-1 0,-1 0 0,1 0 0,-1-1 1,0 1-1,-1 0 0,1 0 0,-1-3 0,1 5 2,0 1 1,0-1-1,0 1 1,-1 0-1,1-1 1,0 1-1,0-1 1,0 1-1,-1 0 1,1-1-1,0 1 1,-1 0-1,1-1 1,0 1-1,-1 0 1,1 0-1,0-1 1,-1 1-1,1 0 1,-1 0-1,1 0 1,0-1-1,-1 1 1,1 0-1,-1 0 1,-1 0 12,1 0 0,0 0 0,0 1 0,-1-1 0,1 0 0,0 1 0,0-1 0,0 1 0,0-1 1,0 1-1,0-1 0,0 1 0,0 0 0,-1 1 0,-7 5 96,1 0 0,1 1 0,-1 0 0,1 1 0,1 0 0,0 0 0,0 0 0,-9 20 0,8-13 13,0 2 0,2-1 0,-1 1 0,-3 30 0,5-13 39,1 1 1,3 51-1,1-67-173,2 0-1,0-1 1,0 1-1,2-1 1,14 36-1,-18-51-38,0-1 0,1 1 0,0-1 0,0 0 0,0 0 0,0 1 0,1-1 0,-1 0 0,1-1 0,0 1 0,-1 0 0,8 4 0,-8-7 18,0 1 1,0 0 0,0-1-1,0 1 1,0-1 0,0 0-1,0 1 1,0-1-1,0 0 1,0 0 0,0-1-1,0 1 1,0 0 0,0-1-1,0 1 1,0-1-1,0 0 1,0 1 0,0-1-1,0 0 1,0 0-1,0 0 1,-1-1 0,1 1-1,1-2 1,29-25-215,3-7-56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2.237"/>
    </inkml:context>
    <inkml:brush xml:id="br0">
      <inkml:brushProperty name="width" value="0.05" units="cm"/>
      <inkml:brushProperty name="height" value="0.05" units="cm"/>
    </inkml:brush>
  </inkml:definitions>
  <inkml:trace contextRef="#ctx0" brushRef="#br0">9 425 16676,'-9'-6'1536,"11"5"-1000,8 1-216,14 4 640,3-2-112,15-1-455,2-1-297,8-1-673,1-4 697,-2-2-200,-3 0-88,-10-2-72</inkml:trace>
  <inkml:trace contextRef="#ctx0" brushRef="#br0" timeOffset="1">677 1 17196,'17'31'1848,"0"2"-1264,0 7-216,2 2 745,-3 8-417,-3 5-48,-9 10-312,-4 9-104,-17 10-144,-9 1-72,-11 5-184,-8-1-192,-9-2-336,-1-6 592,4-18-128,2-12-80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3.037"/>
    </inkml:context>
    <inkml:brush xml:id="br0">
      <inkml:brushProperty name="width" value="0.05" units="cm"/>
      <inkml:brushProperty name="height" value="0.05" units="cm"/>
    </inkml:brush>
  </inkml:definitions>
  <inkml:trace contextRef="#ctx0" brushRef="#br0">0 31 12563,'5'10'1776,"6"0"-944,14-3-168,6-3 1529,18-1-1033,5-3-56,11-1-215,2-4-121,3-2-392,-1-1-224,-9-2-544,-5 1-400,-16-1 600,-14 1-185,-16 4-143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13.407"/>
    </inkml:context>
    <inkml:brush xml:id="br0">
      <inkml:brushProperty name="width" value="0.05" units="cm"/>
      <inkml:brushProperty name="height" value="0.05" units="cm"/>
    </inkml:brush>
  </inkml:definitions>
  <inkml:trace contextRef="#ctx0" brushRef="#br0">2 0 10858,'-2'33'4513,"17"-7"-3320,9-4-425,18-17-128,9-2 800,14-3-336,5-1-47,5-5-473,0 3-376,-7-1 8,-11-8-48,-21-6-240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46.441"/>
    </inkml:context>
    <inkml:brush xml:id="br0">
      <inkml:brushProperty name="width" value="0.05" units="cm"/>
      <inkml:brushProperty name="height" value="0.05" units="cm"/>
    </inkml:brush>
  </inkml:definitions>
  <inkml:trace contextRef="#ctx0" brushRef="#br0">156 81 13619,'0'0'11,"20"-36"2056,-19 34-1863,0 0 0,-1 0-1,1 0 1,-1-1 0,1 1 0,-1 0 0,0 0-1,0-1 1,1 1 0,-2 0 0,1-1-1,0 1 1,0 0 0,-1 0 0,1 0 0,-2-3-1,2 5-168,0-1 0,0 1 0,0 0 0,0 0 0,0 0 0,-1-1 0,1 1 0,0 0 0,0 0 0,0 0 0,0-1 0,0 1 0,-1 0 0,1 0 0,0 0 0,0 0 0,0 0 0,-1-1 0,1 1 0,0 0 0,0 0 0,0 0 0,-1 0 0,1 0 0,0 0 0,0 0 0,-1 0-1,1 0 1,0 0 0,0 0 0,-1 0 0,1 0 0,0 0 0,0 0 0,0 0 0,-1 0 0,1 0 0,0 0 0,-11 8 516,-4 14-170,-5 21-144,1 2 1,3 0 0,1 1-1,-13 73 1,11-28-85,4 0 0,-2 112 0,14-136-135,3 1 1,4-1-1,23 117 0,-20-147-474,1 0-1,1-1 1,2-1 0,2 0 0,1 0-1,26 39 1,-32-62 53,-10-12 383,0 0 0,0 0 1,0 1-1,0-1 0,1 0 0,-1 0 1,0 0-1,0 1 0,1-1 1,-1 0-1,0 0 0,0 0 1,1 0-1,-1 0 0,0 1 1,0-1-1,1 0 0,-1 0 1,0 0-1,0 0 0,1 0 1,-1 0-1,0 0 0,1 0 1,-1 0-1,0 0 0,0 0 0,1 0 1,-1 0-1,0 0 0,1-1 1,-1 1-1,0 0 0,1 0 1,1-10-684</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47.405"/>
    </inkml:context>
    <inkml:brush xml:id="br0">
      <inkml:brushProperty name="width" value="0.05" units="cm"/>
      <inkml:brushProperty name="height" value="0.05" units="cm"/>
    </inkml:brush>
  </inkml:definitions>
  <inkml:trace contextRef="#ctx0" brushRef="#br0">31 0 16011,'-4'10'660,"1"-1"-1,-1 1 0,2 0 1,-3 14-1,-2 28-325,2 1-1,4 95 0,1-139-301,1 14 93,4 34-1,-4-51-82,0-1 0,0 0-1,1 0 1,-1 1 0,1-1-1,0 0 1,1 0 0,-1-1-1,1 1 1,0 0 0,0-1-1,4 5 1,-6-8-20,1 0 1,-1 0-1,0 0 0,0 0 0,0-1 1,1 1-1,-1 0 0,0-1 1,1 1-1,-1-1 0,1 0 0,-1 1 1,0-1-1,1 0 0,-1 0 0,1 0 1,-1 0-1,1 0 0,-1 0 0,1 0 1,-1 0-1,0-1 0,1 1 0,-1 0 1,1-1-1,-1 0 0,0 1 0,0-1 1,1 0-1,-1 1 0,0-1 1,0 0-1,0 0 0,0 0 0,2-2 1,4-4 112,0 0 1,-1-1-1,12-16 1,-18 23-125,14-22 132,-2 0 1,-1 0-1,0-1 0,-2-1 0,-1 1 0,-1-2 0,-1 1 1,-1-1-1,-1 1 0,0-47 0,-9 16-62,4 52-143,-1 12 17,-2 14-5,2 110 10,5 139 293,-2-255-216,2 0-1,4 21 0,-5-33-29,-1 1-1,0-1 0,1 1 1,0-1-1,0 0 0,0 0 0,0 0 1,1 0-1,0 0 0,-1 0 1,1-1-1,6 6 0,-9-9-7,1 0-1,-1 0 1,0 0 0,0 1-1,0-1 1,0 0 0,0 0-1,0 0 1,1 0-1,-1 0 1,0 0 0,0 0-1,0 0 1,0 0 0,0 0-1,1 0 1,-1 0-1,0 0 1,0 0 0,0 0-1,0 0 1,1 0 0,-1 0-1,0 0 1,0 0-1,0 0 1,0 0 0,0 0-1,1 0 1,-1 0 0,0 0-1,0 0 1,0 0-1,0-1 1,0 1 0,0 0-1,1 0 1,-1 0 0,0 0-1,0 0 1,0 0-1,0 0 1,0-1 0,2-9-166,-2-12-363,-9-66-547,9 48 711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47.806"/>
    </inkml:context>
    <inkml:brush xml:id="br0">
      <inkml:brushProperty name="width" value="0.05" units="cm"/>
      <inkml:brushProperty name="height" value="0.05" units="cm"/>
    </inkml:brush>
  </inkml:definitions>
  <inkml:trace contextRef="#ctx0" brushRef="#br0">190 7 17300,'9'-6'1933,"-15"16"-530,-2 4-866,-29 69 339,3 1 1,-34 133-1,54-155-842,2 0 0,3 1 0,2 0 0,4 91 0,3-129-69,2-1 0,1 1 0,1 0 0,1-1 1,9 26-1,-12-43 44,0 0 1,1-1-1,0 1 1,0-1-1,1 0 1,0 0-1,0 0 1,0 0-1,1-1 1,0 0-1,0 0 1,0 0-1,0 0 1,1-1-1,0 0 1,0 0-1,0 0 1,0-1-1,1 0 1,-1 0-1,1-1 1,7 2-1,-2-4-25</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0:48.707"/>
    </inkml:context>
    <inkml:brush xml:id="br0">
      <inkml:brushProperty name="width" value="0.05" units="cm"/>
      <inkml:brushProperty name="height" value="0.05" units="cm"/>
    </inkml:brush>
  </inkml:definitions>
  <inkml:trace contextRef="#ctx0" brushRef="#br0">206 0 12907,'11'15'856,"0"1"0,-1-1 0,-1 2 0,0-1 0,-2 2 0,9 25 0,2 8-238,15 78 1,-23-71-345,-3 1-1,-3 0 0,-2 0 1,-3 0-1,-2 0 0,-20 102 1,2-65-407,-5 0 0,-4-2 0,-51 110 0,75-190 35,-46 95-409,43-94 430,0-1 0,-1 0 0,0 0 0,-24 23 0,-3-6-255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04.874"/>
    </inkml:context>
    <inkml:brush xml:id="br0">
      <inkml:brushProperty name="width" value="0.05" units="cm"/>
      <inkml:brushProperty name="height" value="0.05" units="cm"/>
    </inkml:brush>
  </inkml:definitions>
  <inkml:trace contextRef="#ctx0" brushRef="#br0">292 111 14939,'1'-1'110,"0"0"0,0 0 0,-1 0 0,1 0-1,0 0 1,-1 0 0,1 0 0,-1 0 0,1 0 0,-1 0-1,0 0 1,1 0 0,-1 0 0,0-1 0,0 1-1,0 0 1,0 0 0,0 0 0,0 0 0,0-1 0,0-1-1,-14-20 974,6 13-538,5 6-437,0 0-1,0 0 1,0 0 0,0 0 0,-1 1 0,1 0 0,-1-1 0,0 2-1,0-1 1,0 0 0,0 1 0,-1-1 0,1 1 0,-1 0 0,-6-1-1,7 2-76,-1 1-1,1 0 1,0 0-1,0 0 1,0 0-1,0 1 1,0-1-1,0 1 1,-1 0-1,2 0 1,-1 1-1,0-1 1,0 1-1,0 0 1,1 0-1,-1 0 0,1 1 1,-1-1-1,-2 4 1,-5 4-4,0 1 0,2 0 0,-1 0 0,1 1 1,1 0-1,0 0 0,0 1 0,-8 21 0,8-14-24,1 0 0,0 1 0,2-1 0,0 1-1,-2 29 1,6-39-3,1 0-1,0 0 0,1 0 1,0 0-1,1-1 1,4 18-1,-5-25-1,0 0 1,0 0 0,0-1-1,1 1 1,-1 0-1,1 0 1,0-1-1,-1 1 1,1-1-1,1 0 1,-1 1-1,2 1 1,-2-3 1,0 0-1,0 0 1,0 0 0,0 0 0,0 0-1,0-1 1,0 1 0,0-1-1,1 1 1,-1-1 0,0 0-1,0 0 1,0 0 0,0 0-1,1 0 1,-1 0 0,0-1 0,0 1-1,2-1 1,4-2 25,-1 0 0,0 0-1,0-1 1,0 1 0,-1-2 0,1 1 0,-1-1-1,0 1 1,-1-2 0,10-9 0,1-4 134,-1 0 0,13-24-1,-16 24 43,-1 0 0,12-32 0,-19 42-119,-1 0-1,0-1 0,-1 1 0,0-1 0,-1 1 0,0-1 1,0 0-1,-1-11 0,0 18-101,-1 0 0,1 1 1,-1-1-1,1 1 0,-1-1 0,0 0 0,0 1 0,0 0 1,0-1-1,0 1 0,-1 0 0,1-1 0,-1 1 1,1 0-1,-1 0 0,0 0 0,0 0 0,0 0 0,0 1 1,0-1-1,0 1 0,-1-1 0,1 1 0,0 0 0,-1 0 1,1 0-1,-1 0 0,1 0 0,-1 1 0,0-1 1,1 1-1,-1-1 0,0 1 0,-4 0 0,3 0-122,-1 0 1,1 1-1,-1-1 0,1 1 0,0 0 0,-1 0 1,1 1-1,0-1 0,0 1 0,0 0 1,0 0-1,0 0 0,0 0 0,1 1 0,-1 0 1,1 0-1,0 0 0,-1 0 0,1 0 0,-4 6 1,-2 9-609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05.324"/>
    </inkml:context>
    <inkml:brush xml:id="br0">
      <inkml:brushProperty name="width" value="0.05" units="cm"/>
      <inkml:brushProperty name="height" value="0.05" units="cm"/>
    </inkml:brush>
  </inkml:definitions>
  <inkml:trace contextRef="#ctx0" brushRef="#br0">52 0 16115,'-9'29'1833,"1"4"-1281,1 1-256,-2 2 1552,5 7-1560,-2-3-256,2-2-440,-1-7-224,5-11-312,0-7-72,6-11 584,3-10-272,-2-17-89</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05.710"/>
    </inkml:context>
    <inkml:brush xml:id="br0">
      <inkml:brushProperty name="width" value="0.05" units="cm"/>
      <inkml:brushProperty name="height" value="0.05" units="cm"/>
    </inkml:brush>
  </inkml:definitions>
  <inkml:trace contextRef="#ctx0" brushRef="#br0">96 43 14859,'8'-14'1122,"-7"8"-497,-5 9 14,-9 12-44,1 0 0,0 1 0,2 1 0,-18 34 0,25-45-541,0 1-1,0-1 1,0 0-1,1 1 0,0 0 1,-2 10-1,4-16-47,0 1-1,0 0 0,0-1 1,0 1-1,0 0 1,0-1-1,1 1 1,-1-1-1,1 1 1,-1 0-1,1-1 0,0 1 1,-1-1-1,1 0 1,0 1-1,0-1 1,0 0-1,0 1 1,0-1-1,0 0 0,1 0 1,-1 0-1,0 0 1,1 0-1,-1 0 1,0 0-1,1-1 0,-1 1 1,1 0-1,-1-1 1,1 1-1,0-1 1,1 1-1,20 4 111,33 4 1,-32-6 7,0 1 0,25 8-1,-43-10-92,0 0 0,-1 0 0,1 0-1,-1 1 1,0 0 0,1 0 0,-1 0-1,0 1 1,-1 0 0,1 0 0,-1 0-1,0 0 1,5 7 0,-7-7-28,0 0 1,0 0-1,0 1 0,-1-1 1,1 1-1,-1-1 0,0 1 1,-1 0-1,1-1 0,-1 1 0,0 0 1,0-1-1,0 1 0,-1 0 1,1-1-1,-1 1 0,0-1 1,-1 1-1,1-1 0,-1 1 1,0-1-1,-4 8 0,-1 0-4,0 0 0,0-1 0,-2 1 0,1-1 0,-1-1 0,-16 14 0,17-17-13,-1 0 0,1 0 0,-2-1-1,1-1 1,-1 1 0,0-2 0,0 1 0,-20 5-1,27-9-1,0 0 0,-1-1 0,1 1 0,0-1 0,-1 0-1,1 0 1,-1 0 0,1 0 0,0 0 0,-1-1 0,1 1-1,0-1 1,-1 0 0,1 0 0,0 0 0,0-1 0,0 1-1,0-1 1,0 0 0,0 1 0,0-1 0,1-1 0,-1 1-1,1 0 1,-1-1 0,1 1 0,0-1 0,0 1 0,0-1-1,0 0 1,0 0 0,-1-5 0,0 0-9,0 1 1,1 0-1,0-1 1,1 0-1,-1 1 1,1-1-1,1 0 1,0 1-1,0-1 1,0 0-1,1 0 1,0 1-1,1-1 1,-1 0-1,2 1 1,-1 0-1,1-1 1,0 1-1,0 0 1,7-10-1,0 2 74,1 0 0,0 1 0,1 0 0,0 1-1,1 0 1,1 1 0,25-19 0,23-7 260,21-16 299,-74 47-462,1-1-1,-1 0 0,0-1 0,0 0 0,11-17 0,-19 25-122,0 0 0,0 0 0,0-1 0,0 1 0,0-1 0,0 1 0,-1-1 0,1 1 0,0-1 0,-1 1 0,0-1 0,1 0 0,-1 1 0,0-1 0,0 1 0,0-1 0,0 0 0,0 1 0,0-1 0,0 0 0,0 1 0,-1-1 0,1 0 0,-1 1 0,1-1 0,-1 1 0,0-1 0,1 1 0,-1-1 0,0 1 0,0 0 0,0-1 0,0 1 0,0 0 0,-1 0 0,1 0 0,0 0 0,0 0 0,-1 0 0,1 0 0,-3-1 0,-2-1-1,0 0 0,-1 0 0,1 1 0,-1 0 0,0 0 0,0 0-1,0 1 1,-11-1 0,8 2-98,0 0 0,0 0 0,0 0 0,0 2 1,0-1-1,0 1 0,0 1 0,1-1 0,-1 2 0,1-1 0,0 1 0,0 1 0,-16 10 0,6-1-185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8.008"/>
    </inkml:context>
    <inkml:brush xml:id="br0">
      <inkml:brushProperty name="width" value="0.05" units="cm"/>
      <inkml:brushProperty name="height" value="0.05" units="cm"/>
    </inkml:brush>
  </inkml:definitions>
  <inkml:trace contextRef="#ctx0" brushRef="#br0">113 366 13131,'-9'7'350,"0"0"1,0 0-1,0 0 1,1 2-1,0-1 1,1 1-1,0 0 1,0 0-1,-10 20 1,13-22-292,1-1 0,0 1 0,1 0 0,-1 0 0,1 0 1,1 0-1,-1 0 0,1 1 0,0-1 0,1 1 0,0-1 0,0 0 1,0 1-1,1-1 0,0 0 0,3 10 0,-4-16-54,1 1 0,-1-1 0,1 1 0,-1-1 0,1 1 1,-1-1-1,1 1 0,0-1 0,0 0 0,0 1 0,-1-1 0,1 0 0,1 0 0,-1 0 0,0 0 0,0 0 0,0 0 0,0 0 0,1 0 1,-1 0-1,1 0 0,-1-1 0,0 1 0,1-1 0,-1 1 0,1-1 0,-1 1 0,1-1 0,0 0 0,-1 0 0,1 0 0,-1 0 0,1 0 0,-1 0 1,1 0-1,-1 0 0,1 0 0,2-2 0,1 0 13,-1 0 1,1 0-1,-1-1 1,1 1-1,-1-1 0,0-1 1,0 1-1,0 0 1,-1-1-1,1 0 0,2-4 1,3-5 50,0-1-1,-1 0 1,-1 0 0,0-1 0,-1 0 0,0 0-1,3-18 1,-4 10 16,0-1 0,-2 0 0,-1 1 0,0-31 0,-2 46-67,0 5-19,0-1-1,0 1 1,-1-1 0,1 0 0,-1 1-1,0-1 1,-1-3 0,18 12-7,33 5 0,-32-10 17,0 0-1,0-2 1,0 0 0,0-1 0,0 0 0,0-1-1,-1-1 1,0-1 0,0 0 0,0-2 0,23-13-1,-24 12-80,0-1-1,0-1 1,-1 0-1,0-1 1,-1 0-1,0-2 1,-1 1-1,-1-1 1,0-1-1,15-27 1,-15 10-318,-11 31 366,1 1 0,-1-1 0,0 0 0,1 0-1,-1 1 1,0-1 0,0 0 0,0 0 0,0 0-1,0 1 1,0-1 0,0 0 0,0 0 0,0 1-1,0-1 1,0 0 0,0 0 0,-1 0 0,1 1-1,0-1 1,0 0 0,-1 1 0,1-1 0,-1 0-1,1 1 1,0-1 0,-1 0 0,0 1 0,1-1-1,-1 1 1,1-1 0,-1 1 0,0-1 0,0 0-1,0 1-7,0 1 0,-1-1 0,1 0 0,0 1 0,0-1 0,0 1 0,0-1 0,0 1 0,-1-1 0,1 1 0,0 0 0,1 0-1,-1-1 1,0 1 0,0 0 0,0 0 0,0 0 0,1 0 0,-1 0 0,0 0 0,1 0 0,-1 0 0,0 2 0,-15 33-253,14-31 222,-8 24 12,1 0 0,2 1 0,1-1 0,1 1 0,-1 58 0,16 156 1396,-2-129-465,-6-47-480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0.828"/>
    </inkml:context>
    <inkml:brush xml:id="br0">
      <inkml:brushProperty name="width" value="0.05" units="cm"/>
      <inkml:brushProperty name="height" value="0.05" units="cm"/>
    </inkml:brush>
  </inkml:definitions>
  <inkml:trace contextRef="#ctx0" brushRef="#br0">3 13 19732,'-1'16'1753,"-1"0"-1497,2-14-456,3-4 360,3-7 24,-2-7-72,0-4-296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1.834"/>
    </inkml:context>
    <inkml:brush xml:id="br0">
      <inkml:brushProperty name="width" value="0.05" units="cm"/>
      <inkml:brushProperty name="height" value="0.05" units="cm"/>
    </inkml:brush>
  </inkml:definitions>
  <inkml:trace contextRef="#ctx0" brushRef="#br0">0 675 15739,'0'-14'2239,"0"20"-355,2 23-464,36 173-924,-9-65-355,-14-43-138,-8-41 14,2 0 1,21 62-1,-30-113-6,0-1-1,0 0 1,0 0 0,1 0 0,-1 0-1,1 0 1,-1 0 0,1 0 0,-1 0-1,1 0 1,-1 0 0,1 0-1,0 0 1,-1 0 0,1-1 0,0 1-1,0 0 1,0 0 0,0-1 0,0 1-1,2 0 1,-3-1 3,1 0 0,0 0 0,0-1 1,-1 1-1,1 0 0,0-1 0,-1 1 0,1-1 0,0 1 0,-1 0 0,1-1 1,0 0-1,-1 1 0,1-1 0,-1 1 0,1-1 0,-1 0 0,1 1 0,-1-1 1,0 0-1,1 0 0,-1 0 0,4-8 103,0-1 0,-1 1-1,3-14 1,7-44 181,7-133-1,-17-70 227,-3 243-517,0 14-7,0-74 18,-4 0 0,-19-116 0,23 195 68,6 9-45,8 2-57,162-18-24,-80 4 47,580-82-659,-427 54 25,267-32-307,-259 11 1120,-53 9-110,-185 48-88,-1 0 1,1 1 0,35 1-1,-47 1 52,0 1 0,1 0 0,-1 0 0,0 1-1,0-1 1,0 2 0,-1-1 0,1 1 0,0 0 0,-1 0-1,0 1 1,0 0 0,8 6 0,-12-9-14,-1 1 1,0-1-1,0 1 1,1 0-1,-1-1 1,-1 1-1,1 0 1,0 0-1,0-1 1,0 1-1,-1 0 1,1 0-1,-1 0 1,0 0-1,0 0 1,1 0-1,-1 0 1,0 0-1,-1 0 0,1 0 1,0 0-1,0 0 1,-2 3-1,-1 6 62,-1 0-1,-1-1 0,-6 13 0,-2 5 61,13-26-72,-3 5-249,0 1 0,1 0 0,-2 15 0,4-22 144,-1-1 0,1 1 0,0 0 0,0 0 0,0-1 0,0 1 0,0 0 0,0 0 0,0-1 0,0 1-1,0 0 1,0 0 0,0-1 0,1 1 0,-1 0 0,0 0 0,1-1 0,-1 1 0,0 0 0,1-1 0,-1 1 0,1 0 0,-1-1 0,1 1 0,-1-1 0,1 1 0,-1-1 0,1 1-1,-1-1 1,1 1 0,0-1 0,-1 0 0,1 1 0,0-1 0,-1 0 0,1 1 0,0-1 0,0 0 0,-1 0 0,1 0 0,0 0 0,0 0 0,-1 0 0,1 0 0,0 0 0,0 0-1,-1 0 1,1 0 0,0 0 0,0 0 0,-1-1 0,1 1 0,0 0 0,-1-1 0,2 1 0,14-9-412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2.581"/>
    </inkml:context>
    <inkml:brush xml:id="br0">
      <inkml:brushProperty name="width" value="0.05" units="cm"/>
      <inkml:brushProperty name="height" value="0.05" units="cm"/>
    </inkml:brush>
  </inkml:definitions>
  <inkml:trace contextRef="#ctx0" brushRef="#br0">170 10 15555,'-2'-2'72,"1"1"0,-1 0 0,0 0 0,0 0 0,0 1 0,0-1 0,0 0 0,0 1-1,0-1 1,0 1 0,0 0 0,0-1 0,0 1 0,0 0 0,0 0 0,0 1 0,0-1 0,0 0 0,0 1-1,0-1 1,0 1 0,0 0 0,0-1 0,0 1 0,0 0 0,0 0 0,0 0 0,1 0 0,-1 1-1,-2 1 1,-2 2-30,1 0 0,-1 0 0,1 0-1,0 1 1,0 0 0,0 0 0,-4 9 0,-2 6-15,2 1 1,0 0 0,1 1-1,2 0 1,0 1 0,1-1-1,2 1 1,0 0 0,2 0-1,0 0 1,5 37 0,-3-54 13,0 0 0,1 0 0,0 0 0,0 0 0,0 0 0,1-1 1,6 12-1,-8-16-6,1 0 0,-1 0 0,1 0 0,-1 0 0,1 0 0,-1 0 0,1-1 0,0 1 0,0-1 0,0 0 0,0 1-1,0-1 1,0 0 0,0 0 0,0 0 0,1 0 0,-1-1 0,0 1 0,1-1 0,-1 1 0,0-1 0,1 0 0,-1 0 0,0 0 0,1 0 0,3-1 0,-1 0 61,0-1-1,0 1 0,0-1 1,-1-1-1,1 1 1,-1-1-1,1 1 0,-1-1 1,0-1-1,0 1 1,0 0-1,-1-1 0,1 0 1,-1 0-1,0 0 1,0 0-1,0-1 0,-1 1 1,1-1-1,-1 1 1,0-1-1,0 0 0,-1 0 1,1 0-1,0-10 1,-1 11-56,0-1-1,0 0 1,-1 1 0,0-1 0,0 0 0,0 1 0,-1-1 0,1 0 0,-1 1 0,0-1 0,0 1 0,-1-1 0,1 1 0,-1 0-1,0-1 1,0 1 0,-1 0 0,1 0 0,-1 1 0,0-1 0,0 0 0,0 1 0,0 0 0,-1-1 0,1 2 0,-1-1 0,0 0-1,-7-3 1,7 4-102,0 0 0,0 1-1,0 0 1,0 0 0,0 0-1,0 1 1,0-1 0,0 1-1,-8 0 1,11 1-44,-1-1 0,0 0 0,0 0 0,0 1 0,0-1 1,1 1-1,-1 0 0,0 0 0,1-1 0,-1 1 0,0 0 0,1 0 0,-1 1 1,1-1-1,-1 0 0,1 0 0,0 1 0,0-1 0,-1 1 0,1-1 0,0 1 0,0-1 1,-1 3-1,2-4 72,0 1 0,0-1 0,0 1 0,0-1 0,-1 1 1,1-1-1,0 1 0,0-1 0,0 1 0,0-1 0,0 1 0,0-1 1,0 0-1,0 1 0,0-1 0,0 1 0,1-1 0,-1 1 0,0-1 1,0 1-1,0-1 0,0 1 0,1-1 0,-1 0 0,0 1 1,0-1-1,1 1 0,-1-1 0,0 0 0,1 1 0,-1-1 0,1 0 1,0 1-1,9-1-633</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3.094"/>
    </inkml:context>
    <inkml:brush xml:id="br0">
      <inkml:brushProperty name="width" value="0.05" units="cm"/>
      <inkml:brushProperty name="height" value="0.05" units="cm"/>
    </inkml:brush>
  </inkml:definitions>
  <inkml:trace contextRef="#ctx0" brushRef="#br0">76 33 14451,'-1'0'54,"1"0"1,0 0-1,-1 0 1,1 0-1,0 0 0,0 0 1,-1 0-1,1 0 1,0 0-1,0 0 1,-1 0-1,1 0 0,0 0 1,0 0-1,-1 0 1,1-1-1,0 1 0,0 0 1,-1 0-1,1 0 1,0 0-1,0-1 0,0 1 1,-1 0-1,1 0 1,0 0-1,0-1 0,0 1 1,0 0-1,0 0 1,-1-1-1,1 1 0,0 0 1,0 0-1,0-1 1,0 1-1,0 0 0,0 0 1,0-1-1,0 1 1,0 0-1,0-1 0,0 1 1,0 0-1,0 0 1,0-1-1,0 1 0,0 0 1,1-1-1,15-8 1870,26-3 83,-36 11-1863,0 0-1,0 1 1,0-1 0,0 1 0,0 1 0,0-1-1,0 1 1,0 0 0,9 2 0,-13-2-133,-1-1 1,0 1-1,1 0 1,-1-1-1,0 1 1,0 0-1,0 0 0,1 0 1,-1-1-1,0 2 1,0-1-1,0 0 1,0 0-1,-1 0 1,1 0-1,0 0 1,0 1-1,0 0 1,0 1-10,-1-1 0,0 0 0,0 0 0,0 0 0,0 0 0,0 0 1,0 0-1,0 0 0,-1 0 0,1 0 0,-1 0 0,1 1 1,-1-2-1,0 1 0,0 0 0,-1 3 0,-9 12-9,0 0-1,-1-1 1,-1 0-1,0-1 1,-29 26-1,26-27 7,1 0 0,0 2 1,1 0-1,1 0 0,-15 25 0,27-39 0,0-1 1,0 1-1,1 0 1,-1 0-1,0 0 1,0-1-1,1 1 1,0 0-1,-1 0 1,1 0 0,0 0-1,0 0 1,0 0-1,0 0 1,0 0-1,0 0 1,0 0-1,2 3 1,-2-4 1,1 1 0,0-1 1,0 1-1,0-1 0,1 1 1,-1-1-1,0 0 0,0 0 1,1 1-1,-1-1 0,1 0 1,-1 0-1,1 0 0,-1-1 0,1 1 1,2 1-1,6 1-36,0-1 1,1 0-1,-1 0 0,0-1 1,16-1-1,-13 1-95,-1-2 1,0 1 0,0-2-1,1 0 1,-1 0 0,-1-1-1,1 0 1,0-1 0,-1-1-1,0 0 1,0 0-1,12-8 1,1-7-238</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3.668"/>
    </inkml:context>
    <inkml:brush xml:id="br0">
      <inkml:brushProperty name="width" value="0.05" units="cm"/>
      <inkml:brushProperty name="height" value="0.05" units="cm"/>
    </inkml:brush>
  </inkml:definitions>
  <inkml:trace contextRef="#ctx0" brushRef="#br0">83 14 16299,'13'-13'2521,"-11"15"-795,-5 10-562,-6 9-284,5-15-828,1 0 0,0 1 0,1-1-1,0 1 1,0 0 0,0 0 0,1-1 0,0 1 0,-1 11 0,2-17-56,1 0 0,-1-1 0,0 1 0,0 0 0,1-1 0,-1 1 0,0 0 0,1-1 0,-1 1 0,1-1 0,-1 1 0,1 0 0,-1-1 0,1 1 0,-1-1 0,1 0 0,0 1 0,-1-1 0,1 1 0,0-1 0,-1 0 0,1 0 0,0 1 0,-1-1 0,1 0 0,1 0 0,23 2-70,-16-1 45,1-1-13,0 1 0,0 1-1,0-1 1,0 2 0,0-1-1,14 7 1,-21-7 25,0-1 1,0 1-1,0 0 1,0 0-1,-1 0 1,1 0-1,-1 1 1,1-1-1,-1 1 1,0-1 0,0 1-1,0 0 1,0 0-1,0 0 1,-1 0-1,1 0 1,-1 0-1,0 0 1,0 0-1,0 1 1,0-1-1,-1 0 1,1 5-1,-1-2 2,0 0 0,0 0 0,-1 0-1,0 0 1,-1 0 0,1 0 0,-1 0 0,0 0 0,0-1-1,-1 1 1,0-1 0,0 1 0,0-1 0,0 0 0,-1 0-1,-6 7 1,4-6 25,0 0 0,0-1 0,-1 0 0,1 0 0,-1 0 0,0 0 1,-1-1-1,1 0 0,-1-1 0,1 0 0,-14 4 0,18-7-52,0 1 0,0-1 0,0 0 0,0 1 0,0-1 0,0-1 0,0 1 0,0 0 0,1-1 0,-1 0 0,0 1 0,0-1 0,0 0 1,1 0-1,-1-1 0,0 1 0,1-1 0,-1 1 0,1-1 0,-3-3 0,0 1 6,1 0-1,1-1 1,-1 1 0,1-1-1,-1 0 1,1 0-1,1 0 1,-1 0 0,-2-8-1,-5-26-255</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4.051"/>
    </inkml:context>
    <inkml:brush xml:id="br0">
      <inkml:brushProperty name="width" value="0.05" units="cm"/>
      <inkml:brushProperty name="height" value="0.05" units="cm"/>
    </inkml:brush>
  </inkml:definitions>
  <inkml:trace contextRef="#ctx0" brushRef="#br0">1 24 15483,'20'-2'1609,"-3"7"-1025,2-4-248,7 2 744,1 0-448,7-6-784,1-1-256,3-5 320,1 0-176,0 1-144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4.503"/>
    </inkml:context>
    <inkml:brush xml:id="br0">
      <inkml:brushProperty name="width" value="0.05" units="cm"/>
      <inkml:brushProperty name="height" value="0.05" units="cm"/>
    </inkml:brush>
  </inkml:definitions>
  <inkml:trace contextRef="#ctx0" brushRef="#br0">131 72 14731,'-27'33'1209,"-24"37"-1,43-57-956,0 0-1,1 1 0,0 0 1,1 1-1,1-1 1,-4 18-1,8-29-197,0 0 1,1 0-1,0 0 1,-1 0-1,1 1 1,0-1-1,0 0 1,1 0-1,-1 0 0,1 0 1,-1 0-1,1 0 1,2 4-1,-2-6-34,-1 0 0,1 0-1,0 0 1,0 0 0,0 0-1,0 0 1,0 0 0,0 0-1,0-1 1,0 1 0,1 0-1,-1-1 1,0 1 0,0 0-1,1-1 1,-1 0 0,0 1-1,1-1 1,-1 0 0,0 0 0,1 0-1,-1 1 1,1-2 0,-1 1-1,0 0 1,1 0 0,-1 0-1,0 0 1,1-1 0,1 0-1,6-2 74,0 0-1,0-1 0,-1 0 0,1-1 0,-1 0 1,0 0-1,-1-1 0,1 0 0,-1 0 0,0 0 1,0-1-1,-1 0 0,8-12 0,-9 13-10,0-1 0,-1 0 0,0 0-1,0 0 1,-1-1 0,0 1 0,0-1-1,0 0 1,-1 0 0,0 0 0,-1 0-1,0 0 1,0 0 0,-1 0 0,-1-15 0,0 18-67,0 0 0,-1 0 0,0 0 1,0 0-1,0 0 0,-1 1 1,0-1-1,0 1 0,0-1 0,0 1 1,0 0-1,-1 0 0,-4-3 1,6 5-66,0 1 1,0-1 0,0 1-1,0-1 1,0 1 0,0 0 0,0 0-1,-1 0 1,1 0 0,0 0-1,-1 0 1,1 1 0,-1-1 0,1 1-1,0-1 1,-1 1 0,1 0 0,-1 0-1,1 0 1,-1 1 0,1-1-1,-1 0 1,1 1 0,-1 0 0,1 0-1,0-1 1,-1 1 0,1 1 0,-3 1-1,4-3-19,0 0 0,0 1 0,0-1 0,0 1 0,1-1 0,-1 1 0,0 0 0,0-1-1,1 1 1,-1 0 0,0 0 0,1-1 0,-1 1 0,1 0 0,-1 0 0,1 0 0,-1 0 0,1-1-1,-1 1 1,1 0 0,0 0 0,0 0 0,-1 0 0,1 0 0,0 0 0,0 0 0,0 0 0,0 0-1,0 0 1,0 0 0,0 0 0,1 0 0,-1 0 0,0 0 0,0 0 0,1 0 0,-1 0 0,1 0-1,-1-1 1,1 1 0,-1 0 0,1 0 0,1 1 0,0 0-55,0 0 0,1 0-1,-1 0 1,1 0 0,-1-1 0,1 1-1,0-1 1,0 0 0,0 1 0,0-1-1,0-1 1,0 1 0,3 0 0,20 1-501</inkml:trace>
  <inkml:trace contextRef="#ctx0" brushRef="#br0" timeOffset="1">489 65 15891,'0'0'29,"0"0"-1,0 0 0,1 0 0,-1 0 0,0 0 0,0 0 0,0 0 1,0 0-1,0 0 0,0 0 0,0 0 0,0 0 0,0 0 1,1 0-1,-1 0 0,0 0 0,0-1 0,0 1 0,0 0 0,0 0 1,0 0-1,0 0 0,0 0 0,0 0 0,0 0 0,0 0 1,0 0-1,1 0 0,-1 0 0,0-1 0,0 1 0,0 0 0,0 0 1,0 0-1,0 0 0,0 0 0,0 0 0,0 0 0,0 0 1,0 0-1,0-1 0,0 1 0,0 0 0,0 0 0,0 0 0,0 0 1,0 0-1,0 0 0,0 0 0,-1 0 0,1 0 0,0-1 1,0 1-1,0 0 0,0 0 0,0 0 0,0 0 0,0 0 0,0 0 1,0 0-1,0 0 0,0 0 0,0 0 0,0 0 0,-1 0 1,1 0-1,0 0 0,0 0 0,0-1 0,-11 4 658,-14 8 135,13-2-481,1 0 0,0 0 0,0 1 0,2 0 0,-14 17 0,17-20-297,2 0 1,-1 1-1,1-1 0,0 1 0,1-1 1,0 1-1,0 1 0,0-1 0,1 0 0,-1 12 1,2-18-36,1 0 0,0 1 0,0-1 0,0 0 0,0 0 0,0 1 0,1-1 0,-1 0 1,1 0-1,-1 1 0,1-1 0,0 0 0,0 0 0,0 0 0,0 0 0,0 0 0,0 0 0,1 0 1,-1 0-1,3 2 0,-1-2 4,-1 0 0,1-1 0,0 1 0,0-1 0,0 1 0,0-1 0,0 0-1,0 0 1,0 0 0,1-1 0,-1 1 0,6 0 0,2-1 31,-1-1 0,1 0 0,-1 0 0,1-1 0,-1 0 0,0-1 0,0 0 0,11-4 0,-6-1 75,0 1 0,-1-2 0,0 0 0,0-1 1,-1 0-1,18-18 0,-25 23-59,-1-1 0,1-1 0,-1 1 0,-1-1 0,1 0 0,-1 0 0,0 0 1,-1-1-1,0 1 0,0-1 0,0 0 0,-1 1 0,0-1 0,-1 0 0,1-10 0,-1 14-47,-1 1-1,0 0 1,0 0-1,-1 0 1,1 0 0,-1-1-1,1 1 1,-1 0-1,0 0 1,0 0-1,0 0 1,-1 0 0,1 1-1,-1-1 1,1 0-1,-1 0 1,0 1-1,0-1 1,0 1 0,-1 0-1,1 0 1,0 0-1,-1 0 1,0 0-1,1 0 1,-1 1-1,0-1 1,0 1 0,0-1-1,0 1 1,0 0-1,0 1 1,0-1-1,0 0 1,0 1 0,-4-1-1,-2 1-68,0 0 1,-1 0-1,1 1 0,-1 0 1,1 0-1,0 1 0,0 1 1,0-1-1,0 2 0,0-1 1,-10 6-1,10-4-177,1 1 0,0 0 1,0 0-1,0 1 0,0-1 0,1 2 0,0-1 0,1 1 0,0 0 0,-9 16 1,8-7-340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6.287"/>
    </inkml:context>
    <inkml:brush xml:id="br0">
      <inkml:brushProperty name="width" value="0.05" units="cm"/>
      <inkml:brushProperty name="height" value="0.05" units="cm"/>
    </inkml:brush>
  </inkml:definitions>
  <inkml:trace contextRef="#ctx0" brushRef="#br0">32 25 15795,'10'-16'1833,"-1"7"-1249,-2 13-216,-5 17 1312,-2 10-1008,-2 11-183,2 8-265,-3 4-120,-2 2-48,0 1-48,-1-5-144,4-6-104,-1-10-273,-2-6-191,3-14-232,0-14 680,-11 4-208,2-14-128</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6.690"/>
    </inkml:context>
    <inkml:brush xml:id="br0">
      <inkml:brushProperty name="width" value="0.05" units="cm"/>
      <inkml:brushProperty name="height" value="0.05" units="cm"/>
    </inkml:brush>
  </inkml:definitions>
  <inkml:trace contextRef="#ctx0" brushRef="#br0">1 1 16043,'7'1'1625,"7"6"-937,5-1-280,10 5 688,2-2-176,11-2-271,-1-1-233,5-5-792,-1-1-361,2 0 609,-1 0-136,-5-5-152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7.108"/>
    </inkml:context>
    <inkml:brush xml:id="br0">
      <inkml:brushProperty name="width" value="0.05" units="cm"/>
      <inkml:brushProperty name="height" value="0.05" units="cm"/>
    </inkml:brush>
  </inkml:definitions>
  <inkml:trace contextRef="#ctx0" brushRef="#br0">317 42 17812,'-1'-2'98,"-1"-1"1,1 0-1,0 1 0,-1 0 1,0-1-1,1 1 1,-1 0-1,0 0 1,0 0-1,0 0 0,0 0 1,-1 0-1,1 1 1,0-1-1,-1 1 0,1-1 1,-1 1-1,0 0 1,1 0-1,-1 0 0,0 1 1,0-1-1,1 0 1,-1 1-1,0 0 0,0 0 1,0 0-1,0 0 1,1 0-1,-1 1 1,0-1-1,0 1 0,-5 1 1,-1 1-10,0 1 0,-1 0 0,1 0 0,1 1 0,-1 0 0,1 1 0,0 0 0,-12 11 0,5-2-74,1 1-1,0 1 0,2 1 0,0 0 1,0 0-1,2 1 0,1 0 0,0 1 1,1 0-1,1 0 0,1 1 0,-4 26 1,9-40-4,0 1 0,0 0 0,1-1 0,0 1 0,0 0 0,1-1 0,0 1 1,0 0-1,3 8 0,-3-13-2,1 0 1,-1 0-1,0 0 1,1 0-1,0 0 1,-1-1-1,1 1 1,0-1 0,0 1-1,1-1 1,-1 0-1,0 1 1,1-1-1,0-1 1,-1 1-1,1 0 1,0 0-1,0-1 1,0 0-1,0 0 1,0 0 0,0 0-1,0 0 1,3 0-1,3 0 34,-1-1 0,1 0 0,-1 0 0,0-1 0,1 0 0,-1 0 0,0-1 0,0 0 0,0-1 0,0 0 0,0 0-1,0 0 1,-1-1 0,1 0 0,-1-1 0,10-8 0,-6 4 66,0 0-1,-1-1 1,0 0-1,-1-1 1,0 0 0,0 0-1,-1-1 1,12-25-1,-15 26-15,-1 0 0,0 1 0,-1-1 0,2-16 0,-4 24-93,0 0 0,-1 0-1,0 0 1,1 0 0,-1 0-1,0 0 1,-1 0 0,1 1-1,-1-1 1,1 0-1,-1 0 1,0 0 0,0 0-1,0 0 1,0 1 0,0-1-1,-1 0 1,1 1 0,-1-1-1,0 1 1,-3-4 0,4 5-43,0 0 1,0 1-1,0-1 1,0 0 0,0 1-1,0-1 1,-1 1 0,1-1-1,0 1 1,0 0-1,0-1 1,0 1 0,-1 0-1,1 0 1,0 0 0,0 0-1,-1 0 1,1 0-1,0 0 1,0 1 0,0-1-1,0 0 1,-2 1 0,0 1-65,1-1 0,-1 0 0,1 1 1,-1 0-1,1 0 0,0 0 0,0 0 1,0 0-1,-3 4 0,0 1-84,0 0-1,1 0 0,0 1 1,0 0-1,0 0 0,-2 9 1,1 16-494</inkml:trace>
  <inkml:trace contextRef="#ctx0" brushRef="#br0" timeOffset="1">384 474 16452,'3'28'1400,"-3"2"-1024,0 5-176,0 3 504,0-2-264,1-3-656,2-4-288,4-12-264,2-7-592,1-14 967,2-9-255,-1-14-232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18.396"/>
    </inkml:context>
    <inkml:brush xml:id="br0">
      <inkml:brushProperty name="width" value="0.05" units="cm"/>
      <inkml:brushProperty name="height" value="0.05" units="cm"/>
    </inkml:brush>
  </inkml:definitions>
  <inkml:trace contextRef="#ctx0" brushRef="#br0">79 514 9610,'-28'-23'808,"3"-12"-1048,8-5-256,8-4 464,9-1-80,12 2 40,4 2 72,14 1 160,4 4 104,11 7 496,0 2 272,4 3-79,0 1-881,-2-2 168,1 5-32,-10 2-240</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7.467"/>
    </inkml:context>
    <inkml:brush xml:id="br0">
      <inkml:brushProperty name="width" value="0.05" units="cm"/>
      <inkml:brushProperty name="height" value="0.05" units="cm"/>
    </inkml:brush>
  </inkml:definitions>
  <inkml:trace contextRef="#ctx0" brushRef="#br0">8 100 16932,'6'-10'290,"0"0"0,1 1 0,0-1 0,0 2 0,1-1 0,0 1 0,12-10 0,-17 16-218,-1 0 0,1 1 0,-1-1 0,1 0 0,0 1 0,0 0 0,0 0 1,-1-1-1,1 2 0,0-1 0,0 0 0,1 1 0,-1-1 0,0 1 0,0 0 0,0 0 1,0 0-1,0 0 0,0 1 0,0-1 0,0 1 0,0 0 0,0 0 0,0 0 0,0 0 1,0 0-1,-1 1 0,1-1 0,0 1 0,-1 0 0,1 0 0,2 3 0,-1-1-35,-1 0 0,0 0 0,1 0-1,-2 1 1,1-1 0,0 1 0,-1 0-1,0 0 1,0 0 0,0 0 0,-1 0-1,0 0 1,0 0 0,0 1 0,-1-1-1,1 0 1,-1 1 0,0-1 0,-1 0-1,0 1 1,-1 8 0,-2 2 33,0 1 0,-2-1 0,1 0 1,-2 0-1,-12 22 0,1-9 115,-2-1 0,-1 0 0,-29 29 0,8-10 39,41-46-223,0 0 0,1-1 0,-1 1-1,0 0 1,1 0 0,-1 0 0,1 0 0,-1 0-1,1 0 1,-1 0 0,1 0 0,0 0 0,0 0 0,-1 0-1,1 0 1,0 0 0,0 0 0,0 0 0,0 0-1,0 0 1,0 0 0,0 0 0,1 2 0,0-2-4,-1 1 0,1-1 1,0 0-1,0 1 0,0-1 0,0 0 1,0 0-1,1 0 0,-1 0 0,0 0 1,0 0-1,1 0 0,2 1 1,4 2-42,1-1 1,0 0-1,-1-1 1,12 2-1,0 0 65,1-1 0,-1-1 0,0-1 0,0-1 0,1-1 0,-1-1 0,25-4 0,-4-6-21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8.722"/>
    </inkml:context>
    <inkml:brush xml:id="br0">
      <inkml:brushProperty name="width" value="0.05" units="cm"/>
      <inkml:brushProperty name="height" value="0.05" units="cm"/>
    </inkml:brush>
  </inkml:definitions>
  <inkml:trace contextRef="#ctx0" brushRef="#br0">2 512 13827,'-2'-18'1458,"2"21"189,5 35-226,53 261-509,-38-219-711,52 129 1,-69-201-187,5 11 34,1 0 0,0 0 0,14 18 0,-20-32-32,0-1 1,1 1-1,0-1 1,0 0-1,0 0 0,0-1 1,6 4-1,-8-6-6,1 1 0,-1-1 0,0 0 0,1 0 0,0 0 0,-1 0-1,1-1 1,0 1 0,-1-1 0,1 1 0,0-1 0,-1 0 0,1 0 0,0 0-1,3-1 1,-3 0-1,0 0 0,0 0 0,0 0-1,0 0 1,-1 0 0,1-1 0,0 1 0,-1-1-1,1 0 1,-1 1 0,0-1 0,1-1-1,-1 1 1,3-5 0,-1 2 7,0-1 0,-1 0-1,1 0 1,-2 0 0,1 0 0,2-10 0,0-6 31,0 0 0,-2 0 1,1-24-1,-3-2 18,-2 1 0,-1-1 1,-3 1-1,-18-80 0,5 62 10,-2 0 1,-49-105-1,63 158-69,4 8-6,-1-1 1,1 0-1,0 0 0,0 0 0,-1-8 1,3 12-2,0 0 0,0-1 0,0 1-1,0 0 1,0 0 0,0 0 0,0-1 0,0 1 0,1 0 0,-1 0 0,0 0 0,1 0 0,-1 0 0,1 0 0,0 0 0,-1-1 0,1 2 0,0-1 0,-1 0 0,1 0 0,0 0 0,0 0 0,0 0 0,0 1-1,0-1 1,0 0 0,0 1 0,0-1 0,1 0 0,28-11 22,-1 2-1,1 0 0,45-6 1,10 0 1,133-6 0,90 16-272,155-13-379,-148-38 284,-5-22 225,203-42 119,-479 115 48,1 2 1,66 0-1,-99 4-36,0 0-1,0 0 1,-1 0-1,1 0 1,0 0-1,0 1 1,0-1-1,-1 1 1,1-1 0,0 1-1,-1 0 1,1-1-1,0 1 1,-1 0-1,1 0 1,-1 0-1,1 0 1,-1 0-1,0 1 1,2 1-1,-2-1 13,-1-1 0,1 1-1,-1 0 1,1 0 0,-1 0-1,0 0 1,0 0 0,0 0-1,0-1 1,0 1 0,0 0 0,-1 0-1,1 0 1,-1 0 0,1 0-1,-1 0 1,0-1 0,-1 4-1,-23 73 280,9-22-1244,13-50 868,0 1 1,0-1-1,0 0 1,-1 0-1,-5 7 1,-5 4-223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9.329"/>
    </inkml:context>
    <inkml:brush xml:id="br0">
      <inkml:brushProperty name="width" value="0.05" units="cm"/>
      <inkml:brushProperty name="height" value="0.05" units="cm"/>
    </inkml:brush>
  </inkml:definitions>
  <inkml:trace contextRef="#ctx0" brushRef="#br0">81 0 17044,'-23'44'4889,"-4"25"-3732,20-49-1185,1 0-1,1 0 0,1 1 1,0 0-1,0 25 0,4-44 29,0 0 0,0 0 0,0 0 0,0 1 0,0-1 0,1 0 0,-1 0-1,1 0 1,0 0 0,-1 0 0,1 0 0,0 0 0,0 0 0,0 0 0,1 0 0,-1 0 0,0-1 0,1 1-1,-1 0 1,2 1 0,-1-2 0,0 0 0,0 0 1,1 0-1,-1-1 0,0 1 0,0 0 0,0-1 0,1 0 0,-1 1 0,0-1 0,0 0 0,1 0 0,-1 0 1,0-1-1,5 0 0,4-2-28,0 0 1,0-1 0,-1 0-1,1-1 1,-1-1 0,11-6-1,29-24-641,-1-2 0,46-48 0,-88 79 516,7-3-396,-9 10-5,-9 23-78,2-16 657,2-6-27,-38 166 55,35-146-81,1 0 0,0 0 0,1 0 0,2 0 0,0 1 0,4 21 0,-4-40-6,-1-1 1,1 0-1,0 0 1,-1 1 0,1-1-1,0 0 1,0 0-1,0 0 1,1 0 0,-1 0-1,0 0 1,1 0-1,1 2 1,-2-4 24,0 1-1,1-1 1,-1 1-1,0-1 1,0 0-1,0 1 1,0-1-1,0 0 1,0 0-1,1 1 1,-1-1-1,0 0 1,0 0-1,0-1 1,0 1-1,1 0 1,-1 0-1,0 0 1,0-1-1,0 1 1,0 0-1,0-1 1,0 0 0,0 1-1,0-1 1,0 1-1,0-1 1,0 0-1,0 0 1,1-1-1,27-26-231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19.730"/>
    </inkml:context>
    <inkml:brush xml:id="br0">
      <inkml:brushProperty name="width" value="0.05" units="cm"/>
      <inkml:brushProperty name="height" value="0.05" units="cm"/>
    </inkml:brush>
  </inkml:definitions>
  <inkml:trace contextRef="#ctx0" brushRef="#br0">84 1 13387,'-5'5'253,"-1"1"1,1-1 0,0 1-1,1 0 1,-1 1 0,1-1-1,0 1 1,1 0 0,0 0-1,-4 12 1,0 6 505,-8 45-1,10-42-509,0 37 0,5-55-225,0-1 0,0 1 0,1-1 0,1 0 0,-1 0 0,1 0 0,6 16 0,-7-23-4,0 0 1,0 0-1,0 0 1,0 0-1,0 0 1,0-1-1,1 1 0,-1 0 1,0-1-1,1 1 1,-1-1-1,1 0 1,0 1-1,-1-1 0,1 0 1,0 0-1,2 1 1,-3-2 12,1 1 1,0-1 0,0 0-1,-1 0 1,1 0-1,0 0 1,0 0 0,-1 0-1,1 0 1,0 0 0,-1-1-1,1 1 1,0-1-1,-1 1 1,1-1 0,1-1-1,3-1 88,0-1-1,-1 0 1,0 0-1,0 0 0,0-1 1,0 0-1,-1 0 1,7-10-1,-2 1 126,-1-1 1,0 0-1,-1 0 1,-1 0-1,-1-1 0,7-30 1,-10 38-217,0 1 1,-1-1 0,-1 0 0,1 0-1,-1 0 1,0 0 0,-1 0 0,0 0-1,0 0 1,-1 0 0,0 0 0,-1 1-1,1-1 1,-1 1 0,-1-1-1,-4-7 1,5 12-89,0 0 1,0 0-1,0 0 0,0 0 1,0 1-1,0 0 0,-1-1 0,1 1 1,-1 0-1,0 1 0,0-1 0,0 1 1,0 0-1,0 0 0,-6-1 0,8 1-29,0 1-1,0 0 0,0-1 1,0 1-1,0 0 0,0 0 1,0 1-1,0-1 0,1 0 1,-1 1-1,0-1 0,0 1 1,0-1-1,0 1 0,1 0 0,-1 0 1,0 0-1,1 0 0,-1 0 1,1 0-1,-1 0 0,1 1 1,-1-1-1,1 0 0,0 1 1,0-1-1,0 1 0,0-1 0,0 1 1,0 0-1,0 0 0,0-1 1,1 1-1,-2 3 0,3 8-454,6-1-85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0.150"/>
    </inkml:context>
    <inkml:brush xml:id="br0">
      <inkml:brushProperty name="width" value="0.05" units="cm"/>
      <inkml:brushProperty name="height" value="0.05" units="cm"/>
    </inkml:brush>
  </inkml:definitions>
  <inkml:trace contextRef="#ctx0" brushRef="#br0">236 27 14115,'0'0'50,"0"-1"-1,0 1 1,0 0-1,0 0 1,0-1 0,0 1-1,0 0 1,0 0-1,0-1 1,0 1-1,0 0 1,0-1 0,0 1-1,0 0 1,0 0-1,0-1 1,0 1-1,0 0 1,0 0 0,0 0-1,0-1 1,-1 1-1,1 0 1,0 0 0,0-1-1,0 1 1,0 0-1,-1 0 1,1 0-1,0 0 1,0-1 0,-1 1-1,1 0 1,0 0-1,0 0 1,0 0 0,-1 0-1,1 0 1,-1 0-1,-13 2 1007,-16 14 283,13-4-1047,0 1-1,1 1 1,1 0 0,0 1-1,1 1 1,-18 26 0,24-31-253,0 0 0,2 1 0,-1 0 0,2 1 0,-1-1 0,2 1 1,0 0-1,0 0 0,1 1 0,1-1 0,-1 16 0,2-26-32,1 0 0,0 0 0,0 0 0,1 0 0,-1-1 0,1 1 0,-1 0 0,1 0 0,0 0-1,0-1 1,0 1 0,0 0 0,1-1 0,-1 1 0,1-1 0,-1 0 0,1 1 0,0-1 0,0 0-1,0 0 1,0 0 0,3 2 0,-2-3 5,0 1 0,0-1 1,0 0-1,1 0 0,-1 0 0,0 0 0,1-1 0,-1 1 0,0-1 0,1 0 1,-1 0-1,0 0 0,1-1 0,-1 1 0,0-1 0,0 0 0,1 1 1,-1-2-1,4 0 0,6-4 58,-1-1 0,1 0 0,-1-1 0,-1 0 0,1 0 0,-1-1 0,-1-1 0,15-16 0,-11 10 74,-1-1-1,0-1 1,-1 0-1,-1-1 0,9-20 1,-16 30-70,-1-1 1,1 0-1,-2 0 1,1 0-1,-1 0 1,-1-1-1,1-13 0,-2 21-83,0 0 0,0-1 0,0 1 0,-1 0 0,1 0-1,-1 0 1,0 0 0,1-1 0,-2 1 0,1 0 0,0 1-1,0-1 1,-1 0 0,0 0 0,0 1 0,1-1 0,-2 0-1,1 1 1,0 0 0,0 0 0,-1-1 0,1 1 0,-1 1-1,1-1 1,-1 0 0,0 1 0,-5-3 0,1 2-156,1 1 1,-1 0-1,0 0 0,0 0 1,0 1-1,0 0 1,1 0-1,-1 0 1,0 1-1,-10 3 1,13-3-58,0-1 1,0 2 0,0-1 0,0 0-1,0 1 1,0 0 0,0 0-1,0 0 1,1 1 0,-1-1-1,1 1 1,0-1 0,0 1 0,0 0-1,0 1 1,0-1 0,-4 7-1,7-10 187,0 1 0,-1-1 0,1 1 0,0 0 0,0-1 0,0 1 0,-1-1 0,1 1 0,0-1 0,0 1 0,0 0 0,0-1 0,0 1-1,0-1 1,0 1 0,0-1 0,1 1 0,-1 0 0,0-1 0,0 1 0,0-1 0,0 1 0,1-1 0,-1 1 0,0-1 0,1 1 0,-1-1 0,0 1 0,1-1-1,-1 0 1,1 1 0,-1-1 0,1 1 0,-1-1 0,0 0 0,1 1 0,0-1 0,-1 0 0,1 0 0,0 1 0,19 3-655</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0.537"/>
    </inkml:context>
    <inkml:brush xml:id="br0">
      <inkml:brushProperty name="width" value="0.05" units="cm"/>
      <inkml:brushProperty name="height" value="0.05" units="cm"/>
    </inkml:brush>
  </inkml:definitions>
  <inkml:trace contextRef="#ctx0" brushRef="#br0">100 42 16307,'-8'9'174,"-1"1"0,2 0 0,-1 0 0,1 1 0,1 0 0,0 1-1,-6 14 1,2 2 340,-12 57-1,20-79-445,1-1-1,1 1 0,-1-1 0,1 1 1,0-1-1,1 11 0,-1-16-54,1 1 0,-1 0 0,0 0 0,0 0 0,1 0 0,-1 0 0,0 0 0,1 0 0,-1-1 0,1 1 0,-1 0 0,1 0 1,0-1-1,-1 1 0,1 0 0,0-1 0,-1 1 0,3 0 0,-2 0-3,0-1 0,0 0 0,1 0 0,-1 1 0,0-1 0,0 0 0,0 0 0,1 0 0,-1 0 0,0-1 0,0 1 0,1 0 1,-1 0-1,0-1 0,0 1 0,0-1 0,0 1 0,2-2 0,6-3 34,-1 0-1,1-1 1,-2 0 0,1-1-1,0 0 1,11-14 0,0-2 188,16-28 1,-23 34-79,-2-2 0,9-20 0,-16 33-105,0-1 0,-1 0 0,0 0 1,0 0-1,0 0 0,-1 0 0,0 0 0,-1-1 0,0-10 0,0 17-48,0 0-1,0 0 1,0-1 0,-1 1-1,1 0 1,0 0 0,-1 0-1,1 0 1,-1-1-1,1 1 1,-1 0 0,0 0-1,1 0 1,-1 0 0,0 0-1,0 0 1,0 0-1,0 0 1,0 1 0,0-1-1,0 0 1,0 0 0,0 1-1,0-1 1,0 1-1,0-1 1,0 1 0,-1-1-1,1 1 1,0 0 0,0 0-1,-1-1 1,1 1-1,0 0 1,0 0 0,-1 0-1,1 0 1,0 1 0,0-1-1,-1 0 1,1 0-1,0 1 1,0-1 0,-2 1-1,-2 1-57,-1 0-1,1 0 0,0 1 1,0 0-1,0-1 0,0 2 1,1-1-1,-6 5 0,-21 28-668,29-33 583,0-1 0,0 1-1,1 0 1,-1 0 0,1 1 0,-1-1-1,1 0 1,0 0 0,0 1-1,1-1 1,-1 5 0,1-8 125,-1 1 0,1-1 1,0 0-1,1 1 1,-1-1-1,0 1 1,0-1-1,0 1 0,0-1 1,0 0-1,0 1 1,0-1-1,1 1 1,-1-1-1,0 0 0,0 1 1,1-1-1,-1 0 1,0 1-1,0-1 0,1 0 1,-1 1-1,0-1 1,1 0-1,-1 0 1,1 1-1,-1-1 0,0 0 1,1 0-1,-1 0 1,1 0-1,-1 1 0,0-1 1,1 0-1,-1 0 1,1 0-1,-1 0 1,1 0-1,-1 0 0,0 0 1,1 0-1,-1 0 1,1-1-1,13 2-435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0.910"/>
    </inkml:context>
    <inkml:brush xml:id="br0">
      <inkml:brushProperty name="width" value="0.05" units="cm"/>
      <inkml:brushProperty name="height" value="0.05" units="cm"/>
    </inkml:brush>
  </inkml:definitions>
  <inkml:trace contextRef="#ctx0" brushRef="#br0">194 0 14179,'-6'2'136,"-1"1"0,0-1 0,1 1 1,0 0-1,0 1 0,0 0 0,0 0 0,0 0 0,1 0 0,-9 10 0,-3 5 183,-23 32 0,28-35-101,2 0 0,-11 23 0,18-33-139,0 0 0,0 1 0,1-1 0,0 1 0,1 0 0,-1 0 0,1-1 0,0 1 0,1 12 0,0-18-53,0 0 0,0 0 0,0 0 0,0 1 0,0-1 0,0 0-1,0 0 1,0 0 0,1 0 0,-1 0 0,0 0 0,1 1 0,-1-1-1,1 0 1,-1 0 0,1 0 0,0 0 0,-1 0 0,1-1-1,0 1 1,0 0 0,-1 0 0,1 0 0,0-1 0,0 1 0,0 0-1,0-1 1,0 1 0,0-1 0,0 1 0,0-1 0,0 1 0,1-1-1,-1 0 1,0 1 0,0-1 0,0 0 0,0 0 0,0 0-1,1 0 1,-1 0 0,0 0 0,0-1 0,0 1 0,0 0 0,0 0-1,1-1 1,-1 1 0,0-1 0,0 1 0,0-1 0,1 0 0,5-3 103,0 1 0,-1-1 0,1-1 0,-1 1 0,0-1 0,7-8 0,-5 5 29,-2 0 0,1 0 0,-1-1 1,0 0-1,-1 0 0,6-14 0,-9 18-128,0 0-1,0-1 1,-1 1 0,1 0 0,-1-1 0,-1 1 0,1-1 0,-1 1 0,0-1 0,0 1 0,0-1 0,-1 1-1,0-1 1,-1-5 0,1 9-65,0-1-1,-1 1 0,1 0 0,0-1 1,-1 1-1,1 0 0,-1 0 0,0 0 1,1 0-1,-1 0 0,0 0 0,0 0 1,0 1-1,-1-1 0,1 1 1,0-1-1,-5-1 0,2 1-18,-1 0 0,1 1 0,-1-1 0,0 1 0,1 0 0,-1 1 0,-7-1 0,-23 2-270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1.507"/>
    </inkml:context>
    <inkml:brush xml:id="br0">
      <inkml:brushProperty name="width" value="0.05" units="cm"/>
      <inkml:brushProperty name="height" value="0.05" units="cm"/>
    </inkml:brush>
  </inkml:definitions>
  <inkml:trace contextRef="#ctx0" brushRef="#br0">105 1 15027,'-4'23'1192,"-2"14"-895,-3 18-169,-11 11 768,-3 10-744,6 5 0,3-1-16,7-4-88,2-2-40,5-11-80,3-6-88,1-15-264,1-11-120,-5-15 408,0-13-80,0-2-81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1.921"/>
    </inkml:context>
    <inkml:brush xml:id="br0">
      <inkml:brushProperty name="width" value="0.05" units="cm"/>
      <inkml:brushProperty name="height" value="0.05" units="cm"/>
    </inkml:brush>
  </inkml:definitions>
  <inkml:trace contextRef="#ctx0" brushRef="#br0">0 113 14939,'5'0'1344,"6"8"-783,5-1-201,13-1 704,8-2-416,16-4-64,6-3-56,7-7-152,1-5-104,-1-5-208,-7 0-136,-9-1-376,-12 1-152,-16 6-288,-12 4 648,-13 6-80,-5 7-144,-13 8-72</inkml:trace>
  <inkml:trace contextRef="#ctx0" brushRef="#br0" timeOffset="1">168 257 13795,'0'23'1568,"0"-1"-1008,13-5-104,8-3 697,12-5-265,5-5-112,8-4-160,-2 0-160,2-3-456,-2 2-312,-8-1 1881,-7 4-1489,-12 2-16,-6 3 48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2.285"/>
    </inkml:context>
    <inkml:brush xml:id="br0">
      <inkml:brushProperty name="width" value="0.05" units="cm"/>
      <inkml:brushProperty name="height" value="0.05" units="cm"/>
    </inkml:brush>
  </inkml:definitions>
  <inkml:trace contextRef="#ctx0" brushRef="#br0">0 0 12435,'3'19'1448,"12"-6"-584,2 0-312,10-7 1409,6-4-1089,10-3-176,3-5-136,3-4-464,-1-1-264,-3 2 160,-4 1-96,-3 3-112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34.965"/>
    </inkml:context>
    <inkml:brush xml:id="br0">
      <inkml:brushProperty name="width" value="0.05" units="cm"/>
      <inkml:brushProperty name="height" value="0.05" units="cm"/>
    </inkml:brush>
  </inkml:definitions>
  <inkml:trace contextRef="#ctx0" brushRef="#br0">230 183 8426,'-24'60'675,"4"2"1,-25 127 0,32-129-444,-110 692 1284,121-730-1505,0 1-1,1-1 0,4 31 1,-2-45-15,1-1 0,-1 1 0,1-1 1,1 0-1,-1 1 0,1-1 1,1 0-1,-1-1 0,1 1 0,0-1 1,1 1-1,0-1 0,7 7 1,8 8-65,2-1 0,1-1 0,32 21 0,-40-31-13,0-1-1,1 0 0,0-2 0,0 1 0,0-2 0,1 0 0,20 2 0,22 1-261,1-3-1,118-5 1,123-29-77,-205 17 409,1047-63-749,-847 63 692,113 2-72,512 53-1,8 39 751,3-36 280,-879-45-850,1242 13 319,-503-31-321,-241 3 7,1506-118 96,-1799 103-86,248-19-11,-365 41-21,225 18-1,-233 3 20,101 8 72,-176-20-38,0-2 1,61-8-1,-81 3 78,49 1 0,-73 4-57,0 1-1,0 1 1,0 0 0,0 1 0,-1 0 0,26 11 0,-30-10-94,0-1-1,1 0 1,-1 0 0,1-1 0,-1-1-1,1 1 1,0-2 0,-1 1 0,1-1-1,19-3 1,-10-1 13,0 0 0,0-2 0,0 0 1,25-13-1,-24 10-4,0 2 1,0 1 0,0 0-1,1 1 1,0 1 0,0 1-1,0 1 1,0 1 0,30 3-1,-6-1 3,1-1-1,0-3 1,-1-1-1,0-3 1,58-15-1,-11-1 14,-91 22-20,-1 0 0,1 1 1,-1-1-1,1 0 0,-1 1 0,0-1 1,1 0-1,-1 0 0,0 1 0,1-1 0,-1 0 1,0 0-1,0 1 0,0-1 0,0 0 0,0 0 1,0 0-1,0 0 0,0 1 0,0-1 0,0 0 1,0 0-1,0 0 0,-1 0 0,-5-27 94,5 22-76,-6-29-9,3 0 0,1 0 0,1-1 0,3-36-1,22-142-74,-7 81 60,-12 99-4,11-184-138,-15 184 128,-2-1 0,-1 1 0,-1 0 0,-13-45 0,12 56 21,4 15 3,-1 0 1,0 1 0,-1-1-1,-5-13 1,6 19-12,1 0-1,0 0 0,-1 0 1,1 0-1,-1 1 1,1-1-1,-1 0 0,0 1 1,0-1-1,1 1 1,-1 0-1,0 0 0,0 0 1,-1 0-1,1 0 1,0 0-1,0 0 0,0 1 1,-1-1-1,1 1 1,-3-1-1,-236-12-209,57 5 59,32 4-532,-218 22 1,71 1 852,-484-39 1038,266-1-1171,-24 15-28,-352-8 139,-274-20-170,264 9-114,-221-21-332,-186-6 451,-998 10 240,813 88 136,1478-45-293,-530 17 2071,514-20-1921,4-4 48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2.712"/>
    </inkml:context>
    <inkml:brush xml:id="br0">
      <inkml:brushProperty name="width" value="0.05" units="cm"/>
      <inkml:brushProperty name="height" value="0.05" units="cm"/>
    </inkml:brush>
  </inkml:definitions>
  <inkml:trace contextRef="#ctx0" brushRef="#br0">298 1 18068,'-3'0'120,"1"1"0,-1-1 0,1 1 0,-1-1 0,1 1 0,-1 0 0,1 0 0,0 0 0,0 0 0,-1 1 1,1-1-1,0 1 0,0-1 0,0 1 0,-2 3 0,-26 32 123,25-31-5,-25 38-67,2 2 1,1 1 0,3 0 0,-35 100-1,45-103-208,2 0 0,2 1 0,2 0 0,2 0 0,2 1 0,2 49 0,3-74-132,1 0 1,1-1 0,0 1-1,2 0 1,13 36 0,-14-47 81,0 0 0,1 0 1,0 0-1,1-1 0,0 0 1,1 0-1,0 0 0,0-1 1,1 0-1,0-1 0,0 0 1,17 12-1,22 6-329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4.035"/>
    </inkml:context>
    <inkml:brush xml:id="br0">
      <inkml:brushProperty name="width" value="0.05" units="cm"/>
      <inkml:brushProperty name="height" value="0.05" units="cm"/>
    </inkml:brush>
  </inkml:definitions>
  <inkml:trace contextRef="#ctx0" brushRef="#br0">20 53 15019,'1'-6'812,"4"-21"472,-5 26-1134,1-1 1,-1 1-1,0 0 0,1 0 1,-1 0-1,1-1 0,-1 1 1,1 0-1,-1 0 0,1 0 1,0 0-1,0 0 0,-1 0 1,1 0-1,0 0 1,1-1-1,-1 3-119,-1-1 0,0 0 0,0 0 0,1 0 0,-1 0 0,0 0 0,0 0 0,1 0 0,-1 1 0,0-1 0,0 0 0,1 0 0,-1 0 0,0 1 0,0-1 0,0 0 0,1 0 0,-1 0 0,0 1 1,0-1-1,0 0 0,0 0 0,0 1 0,0-1 0,0 0 0,1 1 0,-1-1 0,0 0 0,0 0 0,0 1 0,0-1 0,0 0 0,0 1 0,2 12 92,-2-11-64,2 35 58,-1 0-1,-2-1 0,-11 66 0,6-50-48,-4 31 56,-8 79 52,38-267-46,-4-13 132,-1-130 0,-16 290-415,-1-22 82,1 1-1,2-1 1,0 1-1,7 38 1,-7-57 66,-1 0 0,1-1 0,-1 1 0,1 0-1,0 0 1,-1-1 0,1 1 0,0 0 0,0-1 0,0 1 0,0-1 0,1 0 0,-1 1 0,0-1 0,4 3 0,-4-4 6,0 0 1,0 1-1,0-1 0,0 0 1,0 1-1,0-1 0,0 0 1,0 0-1,0 0 1,0 0-1,0 0 0,0 0 1,0 0-1,0-1 0,0 1 1,0 0-1,0 0 0,0-1 1,0 1-1,1-1 0,4-3 29,-1 0 0,0 1 0,0-2 0,-1 1 0,1 0 0,-1-1 0,6-7-1,16-26 282,-1-2-1,20-45 0,-27 50-90,-18 35-218,0-1 0,0 1 0,0 0 0,1-1 0,-1 1-1,0-1 1,0 1 0,0 0 0,0-1 0,1 1 0,-1 0 0,0-1 0,0 1-1,1 0 1,-1 0 0,0-1 0,1 1 0,-1 0 0,0-1 0,1 1-1,-1 0 1,0 0 0,1 0 0,-1 0 0,1-1 0,-1 1 0,0 0 0,1 0-1,-1 0 1,1 0 0,-1 0 0,1 0 0,6 12-62,-1 30-138,-6-37 185,6 50-877,-2 0 1,-7 98-1,3-151 749,0-2 130,0 0 0,0 1 1,0-1-1,0 0 1,0 0-1,0 0 0,0 0 1,0 0-1,1 0 0,-1 1 1,0-1-1,0 0 1,0 0-1,0 0 0,0 0 1,0 0-1,0 1 0,0-1 1,0 0-1,0 0 1,0 0-1,0 0 0,0 0 1,0 1-1,0-1 1,-1 0-1,1 0 0,0 0 1,0 0-1,0 0 0,0 1 1,0-1-1,0 0 1,0 0-1,0 0 0,0 0 1,0 0-1,-1 0 1,1 0-1,0 0 0,0 1 1,0-1-1,0 0 0,0 0 1,0 0-1,-1 0 1,1 0-1,0 0 0,0 0 1,0 0-1,0 0 1,0 0-1,-1 0 0,1 0 1,0 0-1,0 0 0,0 0 1,0 0-1,-1 0 1,-3-6-528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5.142"/>
    </inkml:context>
    <inkml:brush xml:id="br0">
      <inkml:brushProperty name="width" value="0.05" units="cm"/>
      <inkml:brushProperty name="height" value="0.05" units="cm"/>
    </inkml:brush>
  </inkml:definitions>
  <inkml:trace contextRef="#ctx0" brushRef="#br0">0 28 14387,'1'-13'2561,"0"19"-648,3 14-1196,23 137 325,-19-97-880,17 61 0,-25-120-141,1 1-1,-1-1 0,0 0 0,1 1 1,-1-1-1,0 0 0,1 0 0,0 1 1,-1-1-1,1 0 0,0 0 0,0 0 0,-1 0 1,1 0-1,0 0 0,0 0 0,0 0 1,1 1-1,-1-2 1,0 0 1,-1 0 0,1 0-1,0 0 1,-1-1 0,1 1-1,-1 0 1,1 0-1,0 0 1,-1 0 0,1-1-1,-1 1 1,1 0-1,0-1 1,-1 1 0,1 0-1,-1-1 1,1 1-1,-1-1 1,0 1 0,1 0-1,-1-1 1,1 1 0,-1-1-1,1 0 1,4-8 183,0 1 1,-1-1-1,5-14 1,-8 23-202,99-300 2208,-97 291-2325,3-25-1967,-6 33 1674,-2 1-111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6.045"/>
    </inkml:context>
    <inkml:brush xml:id="br0">
      <inkml:brushProperty name="width" value="0.05" units="cm"/>
      <inkml:brushProperty name="height" value="0.05" units="cm"/>
    </inkml:brush>
  </inkml:definitions>
  <inkml:trace contextRef="#ctx0" brushRef="#br0">0 75 16428,'11'-19'-1607,"-4"6"2314,0 0-1,6-16 1,-17 44 54,0 0-1,2 0 1,0 0 0,-1 24-1,3-28-775,0 0 0,1 0 0,0 0 0,0 0 0,2 0 0,-1 0 0,8 20 0,-9-29 23,0 1-1,1-1 1,-1 0-1,0 0 1,0 0-1,1 0 0,0 0 1,-1 0-1,1 0 1,0 0-1,0-1 1,0 1-1,0-1 0,0 1 1,0-1-1,0 0 1,0 0-1,1 0 1,3 2-1,-2-3 21,-1 0 1,1 1-1,-1-1 1,0-1-1,1 1 0,-1 0 1,1-1-1,-1 0 0,0 1 1,1-1-1,-1-1 1,5-2-1,7-4 135,-1-1 1,0 0-1,0-1 0,18-19 1,-31 28-156,37-39 430,-28 28-254,1 1 1,22-19-1,-33 30-182,0 0 0,0 0 0,1 0 0,-1-1 0,0 1 0,0 0 0,0 0 0,1 0 0,-1 0 0,0-1 0,0 1 0,1 0 0,-1 0 0,0 0-1,0 0 1,1 0 0,-1 0 0,0 0 0,0 0 0,1 0 0,-1 0 0,0 0 0,1 0 0,-1 0 0,0 0 0,0 0 0,1 0 0,-1 0 0,0 0 0,0 0 0,1 0 0,-1 1 0,0-1 0,0 0 0,1 0-1,-1 0 1,0 0 0,0 0 0,1 1 0,1 13 19,-6 24-38,3-33 21,-10 60-44,5-37-32,1 1 1,2-1-1,0 1 1,3 50-1,0-78 52,0 0 1,0 0-1,0 0 0,0 0 1,1-1-1,-1 1 0,0 0 1,0 0-1,0 0 0,1-1 1,-1 1-1,0 0 0,1 0 1,-1-1-1,1 1 0,-1 0 0,1-1 1,-1 1-1,1-1 0,0 2 1,0-2-9,-1 0 0,1 0 0,-1 0 0,1 0 0,-1-1 0,1 1-1,-1 0 1,1 0 0,-1 0 0,1 0 0,-1-1 0,1 1 0,-1 0 0,0-1 0,1 1 0,-1 0 0,1-1 0,-1 1 0,0 0 0,1-1 0,-1 1 0,0-1 0,1 0 0,19-36-850,-17 33 938,15-31-399,2-3-60</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6.449"/>
    </inkml:context>
    <inkml:brush xml:id="br0">
      <inkml:brushProperty name="width" value="0.05" units="cm"/>
      <inkml:brushProperty name="height" value="0.05" units="cm"/>
    </inkml:brush>
  </inkml:definitions>
  <inkml:trace contextRef="#ctx0" brushRef="#br0">144 1 17036,'1'3'107,"0"0"-1,-1 1 1,0-1 0,1 1 0,-1-1 0,0 0 0,-1 1 0,1-1 0,0 0 0,-1 1 0,0-1 0,0 0 0,0 1-1,-2 4 1,-2 5 85,-29 110 809,-27 100-455,47-160-407,-9 100-1,22-144-129,1-1 0,0 0 0,5 32 0,-4-44-55,0 1-1,1-1 0,0 0 0,0 0 1,0 0-1,0 0 0,1 0 1,0-1-1,1 1 0,-1-1 1,1 0-1,0 0 0,7 8 1,-8-11 5,0 0 0,-1-1 1,1 1-1,0-1 0,0 1 1,0-1-1,0 0 0,0 0 1,1-1-1,-1 1 0,0 0 1,0-1-1,0 0 0,1 0 1,-1 0-1,0 0 1,0 0-1,0-1 0,1 0 1,-1 1-1,0-1 0,0 0 1,0 0-1,0-1 0,0 1 1,5-4-1,18-18-335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6.867"/>
    </inkml:context>
    <inkml:brush xml:id="br0">
      <inkml:brushProperty name="width" value="0.05" units="cm"/>
      <inkml:brushProperty name="height" value="0.05" units="cm"/>
    </inkml:brush>
  </inkml:definitions>
  <inkml:trace contextRef="#ctx0" brushRef="#br0">19 0 14115,'4'20'821,"0"1"-1,-1-1 1,-2 0-1,0 1 1,-1 0 0,-3 26-1,1-21-413,-3 56 536,-2 54-2260,-2-155-1089,3-2 1572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7.261"/>
    </inkml:context>
    <inkml:brush xml:id="br0">
      <inkml:brushProperty name="width" value="0.05" units="cm"/>
      <inkml:brushProperty name="height" value="0.05" units="cm"/>
    </inkml:brush>
  </inkml:definitions>
  <inkml:trace contextRef="#ctx0" brushRef="#br0">0 58 15379,'0'3'1337,"6"1"-865,7 2-88,8-2 648,8-4-96,11-3-192,3-2-104,4-5-103,2-2-33,-5 1-216,-3-2-256,-10 3-760,-5 5 688,-13 2-144,-2 1-97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7.675"/>
    </inkml:context>
    <inkml:brush xml:id="br0">
      <inkml:brushProperty name="width" value="0.05" units="cm"/>
      <inkml:brushProperty name="height" value="0.05" units="cm"/>
    </inkml:brush>
  </inkml:definitions>
  <inkml:trace contextRef="#ctx0" brushRef="#br0">1 1 17044,'0'0'60,"1"0"0,-1 0 1,1 1-1,-1-1 1,1 0-1,-1 0 0,1 1 1,-1-1-1,1 0 1,-1 1-1,1-1 0,-1 0 1,1 1-1,-1-1 1,0 1-1,1-1 0,-1 1 1,1-1-1,-1 1 0,0-1 1,0 1-1,1-1 1,-1 1-1,0-1 0,0 1 1,0 0-1,0-1 1,0 1-1,0-1 0,0 1 1,0-1-1,0 1 1,0 1-1,-1 30 687,0-6-63,1-21-655,1 0-1,0 0 1,0 0 0,0 0-1,1 0 1,0 0-1,0-1 1,0 1-1,1 0 1,-1-1-1,1 0 1,0 1-1,7 6 1,-7-9-29,-1 1 0,1-2 1,-1 1-1,1 0 0,0-1 0,0 1 1,0-1-1,0 0 0,0 0 0,0 0 1,0 0-1,1 0 0,-1-1 0,0 1 1,0-1-1,1 0 0,-1 0 0,0 0 1,0-1-1,1 1 0,-1-1 0,0 0 1,5-2-1,2 0 5,-1-1 0,1-1 1,-1 0-1,0 0 0,-1-1 1,1 0-1,-1 0 0,12-14 1,-9 9 15,-1-1 0,0 0-1,-1 0 1,-1-1 0,9-16 0,-23 46-55,2 1 0,1 0 0,-3 29 0,2-16 39,-2 28 173,3 0-1,2 0 0,13 109 0,-12-165-172,2 13 1,0 0 0,-1-1 0,-1 1 0,-1 0 1,-2 17-1,3-30 0,-1-1 0,1 1 0,-1 0 0,0-1 0,1 1 0,-1 0 0,-1-1 0,1 1 0,0-1 0,0 0 0,-1 1 0,0-1 0,1 0 0,-1 0 0,0 0 1,0 0-1,0 0 0,0 0 0,0-1 0,-1 1 0,1-1 0,-1 1 0,1-1 0,-1 0 0,1 0 0,-1 0 0,1 0 0,-1-1 0,0 1 0,1-1 0,-1 1 0,0-1 0,0 0 0,1 0 1,-1 0-1,0-1 0,-4 0 0,2 0 6,1 1 0,-1-1 1,1-1-1,0 1 0,-1-1 0,1 1 1,0-1-1,0 0 0,0-1 1,0 1-1,0-1 0,1 0 1,-1 0-1,1 0 0,0 0 0,0 0 1,0-1-1,0 1 0,0-1 1,1 0-1,0 0 0,0 0 1,0 0-1,0 0 0,0-1 0,1 1 1,0 0-1,0-1 0,0 1 1,1-1-1,-1-5 0,0 0-48,1 1 0,1 0 0,-1 0 1,2 0-1,-1-1 0,1 1 0,0 0 0,1 1 0,0-1 0,1 0 0,0 1 0,0 0 0,0 0 0,11-14 0,64-62-1574,-46 52 1260,-4 2-97</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8.094"/>
    </inkml:context>
    <inkml:brush xml:id="br0">
      <inkml:brushProperty name="width" value="0.05" units="cm"/>
      <inkml:brushProperty name="height" value="0.05" units="cm"/>
    </inkml:brush>
  </inkml:definitions>
  <inkml:trace contextRef="#ctx0" brushRef="#br0">13 1 12963,'1'5'497,"0"0"1,0 1-1,0-1 1,0 0-1,-1 1 1,0-1-1,0 1 0,0-1 1,-2 6-1,0 14 354,13 172 1047,-5-129-1700,-2 0-1,-8 90 1,3-142-213,-2-1-1,1 1 1,-2-1-1,0 1 0,-10 20 1,12-43 230,2-7-104,0 1 1,2 0 0,4-23 0,0 5 23,12-61 200,3 0-1,51-130 0,-68 210-328,1 0 0,0 1 0,1 0 0,0 0-1,0 0 1,13-14 0,-17 23-14,0 0 0,0 0 1,0 0-1,0 0 0,0 0 0,0 1 0,1-1 1,-1 0-1,1 1 0,-1 0 0,1 0 1,0 0-1,-1 0 0,1 0 0,0 0 0,0 1 1,0-1-1,0 1 0,-1 0 0,1 0 0,0 0 1,0 0-1,0 0 0,0 1 0,0-1 1,-1 1-1,1 0 0,0 0 0,0 0 0,-1 0 1,1 0-1,-1 1 0,3 1 0,-3-2 4,-1 0 0,1 0 0,-1 0 0,1 0 0,-1 0 0,0 0 0,1 0 0,-1 1-1,0-1 1,0 0 0,0 1 0,0-1 0,0 1 0,0-1 0,-1 1 0,1-1 0,-1 1 0,1 0 0,-1-1-1,1 1 1,-1 2 0,0-1 3,0 0-1,0-1 0,-1 1 0,1 0 0,-1-1 0,0 1 1,0-1-1,0 1 0,0 0 0,0-1 0,0 0 1,-3 3-1,-4 6 4,-1-1 0,0 0 1,0 0-1,-14 10 1,21-19-4,-1 2 19,-14 12-102,0-1-1,-30 17 1,43-29 28,-1 1 1,1-1 0,-1 1 0,0-1 0,0-1 0,0 1 0,0-1 0,0 0 0,-1 0 0,1 0 0,0-1 0,0 0 0,-1 0 0,1 0 0,0 0 0,-8-3 0,12 3 40,-1-1 0,0 1 0,1-1 0,-1 0 0,0 1 0,1-1 0,-1 0 1,1 0-1,-1 0 0,1 0 0,0-1 0,-2 0 0,-8-22-252</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8.798"/>
    </inkml:context>
    <inkml:brush xml:id="br0">
      <inkml:brushProperty name="width" value="0.05" units="cm"/>
      <inkml:brushProperty name="height" value="0.05" units="cm"/>
    </inkml:brush>
  </inkml:definitions>
  <inkml:trace contextRef="#ctx0" brushRef="#br0">21 0 17940,'-10'115'2037,"4"-67"-1868,2 0 0,3 72 0,1-117-220,1 0 0,-1 0 0,1 0-1,-1 0 1,1 0 0,0 0 0,3 6-1,-4-8 28,1-1 0,-1 1 0,1 0 0,-1-1 0,1 1 0,0-1 0,-1 1 0,1 0 0,0-1-1,-1 0 1,1 1 0,0-1 0,0 1 0,-1-1 0,1 0 0,0 1 0,0-1 0,0 0 0,-1 0-1,1 0 1,0 0 0,0 0 0,0 0 0,0 0 0,-1 0 0,1 0 0,0 0 0,0 0-1,0 0 1,-1-1 0,1 1 0,0 0 0,0 0 0,0-1 0,0 0 0,6-2-124,-2-1 1,1 0 0,0 0 0,-1-1-1,0 0 1,1 1 0,-2-2 0,1 1-1,5-9 1,36-61-800,-34 54 697,92-178-897,-96 187 1228,-6 15 114,-5 18 99,3-20-295,-34 133 977,20-87-540,2 1-1,2 0 0,2 1 1,-2 54-1,10-97-412,0-4-29,0 0 0,0 0-1,0 0 1,0 0 0,0 0 0,0 0-1,0 0 1,1 0 0,-1 0 0,1 0-1,0 0 1,0 0 0,-1 0 0,3 3-1,-3-5-18,0 0 0,0 0-1,0 0 1,0 0 0,0 0-1,0 0 1,0 0-1,1 0 1,-1 1 0,0-1-1,0 0 1,0 0-1,0 0 1,0 0 0,0 0-1,0 0 1,1 0 0,-1 0-1,0 0 1,0 0-1,0 0 1,0 0 0,0 0-1,1 0 1,-1 0 0,0 0-1,0 0 1,0 0-1,0 0 1,0 0 0,0 0-1,1 0 1,-1 0 0,0 0-1,0 0 1,0 0-1,0 0 1,0 0 0,0-1-1,0 1 1,0 0 0,1 0-1,-1 0 1,0 0-1,0 0 1,0 0 0,0 0-1,0 0 1,0-1 0,3-9-906,-2-12 247,-8-10 103,-4-3-217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08.282"/>
    </inkml:context>
    <inkml:brush xml:id="br0">
      <inkml:brushProperty name="width" value="0.05" units="cm"/>
      <inkml:brushProperty name="height" value="0.05" units="cm"/>
    </inkml:brush>
  </inkml:definitions>
  <inkml:trace contextRef="#ctx0" brushRef="#br0">21 1614 8826,'-10'10'1050,"-1"-1"1395,20-14 49,-2-3-2410,-1 1-1,1-1 0,-1 0 1,0 0-1,-1-1 0,0 0 1,6-14-1,9-15-54,209-289 105,23 18 123,-242 297-249,168-207 201,158-179 253,-306 366-642,1 1-1,1 2 1,1 1 0,63-39-1,-86 62-71,-1-1 1,0 0-1,0-1 0,0 1 0,-1-1 0,8-9 0,-16 14 76,-3-1 7</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9.197"/>
    </inkml:context>
    <inkml:brush xml:id="br0">
      <inkml:brushProperty name="width" value="0.05" units="cm"/>
      <inkml:brushProperty name="height" value="0.05" units="cm"/>
    </inkml:brush>
  </inkml:definitions>
  <inkml:trace contextRef="#ctx0" brushRef="#br0">37 56 12899,'-16'0'1504,"4"3"-944,7 6-152,2 2 825,7-1-369,3-3-16,12-2-176,5-5-48,12-5-152,6-3-72,6-5-384,2-2-320,1-3 328,2 1-112,-5-8-80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39.601"/>
    </inkml:context>
    <inkml:brush xml:id="br0">
      <inkml:brushProperty name="width" value="0.05" units="cm"/>
      <inkml:brushProperty name="height" value="0.05" units="cm"/>
    </inkml:brush>
  </inkml:definitions>
  <inkml:trace contextRef="#ctx0" brushRef="#br0">162 14 15499,'-1'16'1385,"2"11"-897,7 6-176,0 10 448,-1 7-136,3 12-112,-1 3-88,-8 8-176,-2 6-80,-12 7-120,-5 2-64,-11 0-336,-1-7-224,-6-9 488,-3-7-96,1-19-72</inkml:trace>
  <inkml:trace contextRef="#ctx0" brushRef="#br0" timeOffset="1">385 0 14771,'4'6'1496,"7"8"-895,2 6-185,5 12 992,2 8-672,0 16-216,-2 5-24,-3 12-176,-5 6-96,-12 12-151,-8 6-90,-13 8-255,-8-1-232,-8-3 424,-4-3-88,-9-10-64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40.410"/>
    </inkml:context>
    <inkml:brush xml:id="br0">
      <inkml:brushProperty name="width" value="0.05" units="cm"/>
      <inkml:brushProperty name="height" value="0.05" units="cm"/>
    </inkml:brush>
  </inkml:definitions>
  <inkml:trace contextRef="#ctx0" brushRef="#br0">2 8 14091,'-1'-4'1184,"1"1"-776,6 9-136,8 5 617,7 1-217,12-1-128,6 0-64,10-1-104,5 1-32,1-4-216,-1-3-184,-7 0-392,-5 1-152,-15-1-1729,-8 2 1961,-12-1-360,-8 3-248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40.832"/>
    </inkml:context>
    <inkml:brush xml:id="br0">
      <inkml:brushProperty name="width" value="0.05" units="cm"/>
      <inkml:brushProperty name="height" value="0.05" units="cm"/>
    </inkml:brush>
  </inkml:definitions>
  <inkml:trace contextRef="#ctx0" brushRef="#br0">0 0 14603,'12'13'1344,"11"-5"-759,6-1-193,15-3 416,3-3-40,11-1-248,0-4-304,1-3 24,-2 1-48,-8-1-192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5.293"/>
    </inkml:context>
    <inkml:brush xml:id="br0">
      <inkml:brushProperty name="width" value="0.05" units="cm"/>
      <inkml:brushProperty name="height" value="0.05" units="cm"/>
    </inkml:brush>
  </inkml:definitions>
  <inkml:trace contextRef="#ctx0" brushRef="#br0">4 497 15139,'-2'1'1706,"1"-1"-544,1 0-1084,4 21 1042,8 30-661,105 472 295,-70-284-524,-36-197-158,-11-41-64,0 0 0,1 0-1,-1 0 1,1 0 0,-1 0-1,1 0 1,-1 0-1,1 0 1,0 0 0,-1 0-1,1 0 1,0-1-1,1 2 1,-2-2-4,1 0-1,-1 0 1,0 0 0,1 0-1,-1 0 1,1 0 0,-1 0-1,0 0 1,1 0 0,-1 0-1,0 0 1,1 0 0,-1 0-1,0 0 1,1-1 0,-1 1-1,0 0 1,1 0 0,-1 0-1,0-1 1,1 1 0,-1 0-1,0 0 1,0-1 0,1 1-1,-1 0 1,0 0 0,0-1-1,0 1 1,1 0 0,-1-1-1,0 1 1,0-1 0,0 1 0,0 0-1,0-1 1,0 1 0,0 0-1,1-1 1,4-18 71,0 1 0,-1-1 0,-1 0 1,-1 0-1,1-22 0,-1 3 7,9-114 199,-7 0 0,-22-227 0,17 368-267,0-3 18,-1 1-1,0-1 1,-1 1 0,-6-18-1,7 20 8,10 10-65,0 1 34,322 2 40,-155-2-247,-1-7 0,0-8 0,171-37 0,1300-224 38,-1336 237 140,-243 35 31,0 2 0,112 13 0,-147-6 0,0-1 0,0-2 0,0-1-1,1-2 1,57-7 0,-36-5 6,36-7-20,-78 18 1,0 1-1,0 1 1,-1-1 0,1 2 0,0-1 0,11 3-1,-18-2 3,-1 0-1,0 0 1,1 0 0,-1 0-1,1 1 1,-1-1-1,0 1 1,0 0 0,0 0-1,0 0 1,0 0-1,-1 1 1,1-1 0,-1 1-1,1-1 1,2 5-1,-2-2 6,0 0 1,-1 1-1,1-1 0,-1 0 0,-1 1 0,1 0 0,-1-1 0,1 1 0,-1 7 0,0 9 73,-1 0 1,-1 0-1,-1-1 0,-6 25 0,0-10 70,5-25-157,0 0 0,1 0 0,0 0 0,1 1 0,1-1 0,0 15 0,0-26-2,0 0-1,0 0 0,-1 0 0,1 1 0,0-1 0,0 0 0,0 0 0,0 0 1,0 1-1,0-1 0,0 0 0,0 0 0,0 0 0,1 0 0,-1 1 0,0-1 1,0 0-1,0 0 0,0 0 0,0 0 0,0 1 0,0-1 0,0 0 0,0 0 1,0 0-1,1 0 0,-1 0 0,0 1 0,0-1 0,0 0 0,0 0 0,0 0 1,1 0-1,-1 0 0,0 0 0,0 0 0,0 0 0,0 0 0,1 0 1,-1 0-1,0 0 0,0 0 0,0 0 0,1 0 0,-1 0 0,0 0 0,0 0 1,1 0-1,5-8-314,-2-4 37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6.134"/>
    </inkml:context>
    <inkml:brush xml:id="br0">
      <inkml:brushProperty name="width" value="0.05" units="cm"/>
      <inkml:brushProperty name="height" value="0.05" units="cm"/>
    </inkml:brush>
  </inkml:definitions>
  <inkml:trace contextRef="#ctx0" brushRef="#br0">306 39 15499,'0'-2'137,"-1"0"1,1 0-1,-1 0 0,1 0 0,-1 0 0,0 0 0,0 1 0,0-1 0,0 0 0,0 0 0,0 1 0,-1-1 1,1 1-1,-1-1 0,1 1 0,-1 0 0,1-1 0,-1 1 0,1 0 0,-4-1 0,2 1-28,1 0-1,-1 1 0,0-1 1,1 1-1,-1 0 0,0 0 1,1 0-1,-1 0 0,0 0 1,1 1-1,-1-1 0,0 1 1,-4 1-1,-2 2 27,0 0 0,0 1 1,0 0-1,0 1 0,1 0 0,0 0 0,-9 9 0,2 1-35,0 1-1,1 0 1,2 1-1,-1 1 1,2 0-1,1 0 1,-11 29-1,10-20-33,2 1-1,1-1 1,1 2-1,-5 56 0,11-74-49,0-1-1,2 1 0,-1 0 1,2-1-1,-1 1 0,5 15 1,-5-24-11,0 0 0,0 0 1,0 0-1,0 0 1,1 0-1,-1 0 1,1 0-1,0 0 1,-1-1-1,1 1 1,1-1-1,-1 1 1,0-1-1,1 0 1,-1 0-1,1 0 0,-1 0 1,1 0-1,0 0 1,0-1-1,0 1 1,0-1-1,0 0 1,0 0-1,0 0 1,7 0-1,-4-1 25,0 0 0,0-1 0,0 0 0,0-1 0,0 1 1,0-1-1,-1 0 0,1 0 0,0-1 0,-1 0 0,0 0 0,1 0 0,-1-1 0,-1 1 0,1-1 0,0 0 0,-1-1 0,7-7 0,-2 0 91,0 1-1,-1-1 0,0 0 0,0-1 0,-2 0 0,11-26 0,-15 32-53,0 0-1,0-1 1,-1 1-1,0-1 0,0 1 1,-1-1-1,0 1 0,0-1 1,-1 1-1,0-1 1,0 1-1,0-1 0,-4-7 1,4 12-62,-1-1-1,1 0 1,-1 1 0,0-1 0,-1 1 0,1-1 0,0 1-1,-1 0 1,0 0 0,0 0 0,0 0 0,0 1 0,0-1-1,0 1 1,-1 0 0,1 0 0,-1 0 0,0 0-1,1 1 1,-1-1 0,0 1 0,0 0 0,0 0 0,0 1-1,-6-1 1,5 0-126,0 1-1,0 0 0,0 1 0,0-1 1,0 1-1,0 0 0,0 0 0,-8 3 1,12-3 112,-1 0 1,0 0-1,1-1 1,-1 1-1,1 0 1,-1 0-1,1 1 0,-1-1 1,1 0-1,0 0 1,-1 1-1,1-1 1,0 0-1,0 1 1,0 0-1,0-1 1,0 1-1,0-1 1,1 1-1,-1 0 1,1 0-1,-1-1 1,1 1-1,-1 0 1,1 0-1,0 2 1,3 6-238,6-2 17</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6.568"/>
    </inkml:context>
    <inkml:brush xml:id="br0">
      <inkml:brushProperty name="width" value="0.05" units="cm"/>
      <inkml:brushProperty name="height" value="0.05" units="cm"/>
    </inkml:brush>
  </inkml:definitions>
  <inkml:trace contextRef="#ctx0" brushRef="#br0">54 33 16604,'2'-2'150,"-1"0"1,1-1 0,0 1 0,-1 0 0,1 0-1,0 0 1,0 0 0,0 0 0,1 1 0,-1-1-1,0 1 1,1-1 0,-1 1 0,1 0 0,-1 0-1,1 0 1,0 0 0,-1 0 0,1 1 0,0-1 0,0 1-1,-1 0 1,1-1 0,0 1 0,0 1 0,-1-1-1,6 1 1,-4 0-76,-1-1-1,0 1 1,1 0 0,-1 0-1,0 0 1,0 1-1,0-1 1,0 1 0,0 0-1,0-1 1,0 1-1,-1 1 1,1-1 0,0 0-1,-1 1 1,0-1-1,0 1 1,0 0 0,0-1-1,0 1 1,0 0 0,1 5-1,-1 0-35,-1-1-1,0 1 1,0 0 0,-1-1-1,0 1 1,0 0-1,-1 0 1,0-1 0,-1 1-1,1-1 1,-1 1-1,-1-1 1,1 0 0,-1 0-1,-1 0 1,-3 7-1,-9 13 178,-2 0 0,-29 35-1,32-44-96,-30 41 230,41-54-331,1 0-1,0 1 0,0-1 1,1 1-1,-1 0 0,1 0 1,1 0-1,-1 0 0,0 7 1,2-12-31,0 1 1,0-1 0,0 1-1,0-1 1,0 1 0,0 0-1,1-1 1,-1 1 0,1-1 0,-1 1-1,1-1 1,0 1 0,-1-1-1,1 0 1,0 1 0,0-1-1,0 0 1,0 1 0,0-1 0,0 0-1,0 0 1,0 0 0,1 0-1,-1 0 1,0 0 0,1-1-1,-1 1 1,1 0 0,-1-1 0,1 1-1,-1-1 1,1 1 0,-1-1-1,3 1 1,0-1-132,-1 1 0,1-1-1,0 0 1,0 0 0,0 0 0,0 0-1,-1-1 1,1 1 0,0-1 0,0 0-1,-1 0 1,1 0 0,5-3 0,1-3-187,-1 0 1,0 0-1,0-1 1,-1 0 0,0-1-1,-1 0 1,8-11-1,9-13-498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6.951"/>
    </inkml:context>
    <inkml:brush xml:id="br0">
      <inkml:brushProperty name="width" value="0.05" units="cm"/>
      <inkml:brushProperty name="height" value="0.05" units="cm"/>
    </inkml:brush>
  </inkml:definitions>
  <inkml:trace contextRef="#ctx0" brushRef="#br0">133 0 17524,'-2'9'519,"0"0"1,0-1 0,-1 1 0,-5 10-1,-6 23 725,11-33-1027,-2 21 345,5-29-554,0-1 1,0 1 0,0 0 0,1-1 0,-1 1 0,0 0 0,0-1 0,0 1 0,1 0 0,-1-1-1,0 1 1,0-1 0,1 1 0,-1 0 0,1-1 0,-1 1 0,0-1 0,1 1 0,-1-1-1,1 0 1,-1 1 0,1-1 0,0 1 0,-1-1 0,1 0 0,-1 1 0,1-1 0,0 0 0,-1 0-1,1 0 1,-1 1 0,1-1 0,0 0 0,-1 0 0,1 0 0,0 0 0,-1 0 0,2 0-1,24-1 89,-14 0-78,0 1 1,0 0-1,0 1 1,0 1 0,15 2-1,-24-3-18,0 1-1,0-1 1,0 0-1,0 1 1,0-1-1,0 1 1,0 0 0,0 0-1,-1 0 1,1 1-1,-1-1 1,1 0-1,-1 1 1,0 0-1,0-1 1,0 1-1,0 0 1,-1 0-1,1 0 1,-1 0 0,0 0-1,0 1 1,1 4-1,-1-2 31,0 0 0,-1 0 0,0 0 0,0-1 0,0 1 0,-1 0 0,0 0 0,0-1 0,-1 1 0,1 0 0,-1-1 0,0 0 0,-1 1 0,1-1 0,-1 0 0,0 0 0,-1 0 0,1-1 0,-1 1 0,-5 4 0,1 1 94,-1-2 1,-1 1 0,0-1-1,0-1 1,0 0 0,-1 0 0,0-1-1,-17 7 1,24-11-136,0-1-1,0 0 1,0 1-1,0-2 1,0 1 0,0 0-1,0-1 1,0 0 0,-1 0-1,1 0 1,0 0-1,0-1 1,0 0 0,0 1-1,0-2 1,-4 0 0,4 0-59,1 0 1,0 0-1,-1 0 1,1 0 0,0-1-1,1 1 1,-1-1 0,0 0-1,1 0 1,0 0 0,-1 0-1,1 0 1,0 0-1,1 0 1,-1-1 0,0 1-1,-1-6 1,-6-28-279,5-8-130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7.356"/>
    </inkml:context>
    <inkml:brush xml:id="br0">
      <inkml:brushProperty name="width" value="0.05" units="cm"/>
      <inkml:brushProperty name="height" value="0.05" units="cm"/>
    </inkml:brush>
  </inkml:definitions>
  <inkml:trace contextRef="#ctx0" brushRef="#br0">0 90 16187,'15'0'2073,"2"2"-1329,6-2-328,7 0 1417,4-2-1017,8-3-296,1-4-984,0-1 936,-2-12-520,-2 2-48,-7-4-88</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7.904"/>
    </inkml:context>
    <inkml:brush xml:id="br0">
      <inkml:brushProperty name="width" value="0.05" units="cm"/>
      <inkml:brushProperty name="height" value="0.05" units="cm"/>
    </inkml:brush>
  </inkml:definitions>
  <inkml:trace contextRef="#ctx0" brushRef="#br0">135 83 16275,'-1'-2'287,"-11"-48"1940,12 48-2145,-1 1 0,1-1 0,-1 1 0,1-1 1,-1 1-1,1-1 0,-1 1 0,0 0 0,0-1 0,0 1 0,0 0 0,0-1 0,0 1 0,0 0 0,0 0 0,0 0 0,-1 0 0,1 0 1,0 0-1,-1 1 0,1-1 0,0 0 0,-1 1 0,1-1 0,-1 0 0,1 1 0,-4-1 0,4 2-23,-1-1 0,0 1-1,1-1 1,-1 1 0,1 0-1,-1 0 1,1 0 0,-1 0-1,1 0 1,-1 0 0,1 0-1,0 0 1,0 0 0,0 1-1,-1-1 1,0 3 0,-15 27 200,15-28-217,-7 17-14,2 1 0,0 0 0,1 0 1,1 0-1,0 1 0,2-1 0,1 1 0,1 0 0,0 0 0,4 26 1,-3-45-25,1 0 0,-1 1 1,1-1-1,0 0 1,0 0-1,0 1 1,0-1-1,1 0 0,-1 0 1,1 0-1,0-1 1,3 6-1,-3-7 4,-1 0 0,0 0 0,0 0 0,1 0 1,-1-1-1,1 1 0,-1 0 0,0-1 0,1 1 0,-1-1 0,1 0 0,-1 1 0,1-1 0,0 0 0,-1 0 0,1 0 1,-1 0-1,1 0 0,-1 0 0,1 0 0,-1-1 0,1 1 0,-1 0 0,1-1 0,-1 0 0,1 1 0,-1-1 0,1 0 1,0 0-1,4-3 30,0 0 1,-1 0 0,1-1 0,-1 1 0,0-1 0,-1 0-1,1-1 1,-1 1 0,0-1 0,4-6 0,2-7 84,0 0 0,7-20 0,-12 25-81,-1 1 1,0-1-1,0 1 0,-1-1 1,-1 0-1,0 0 1,-1 0-1,-1 0 1,0-1-1,-4-25 1,4 39-61,-1-1 0,1 0 0,-1 1 0,1-1 0,-1 1 1,1-1-1,-1 1 0,0-1 0,0 1 0,0-1 1,0 1-1,0 0 0,0-1 0,0 1 0,0 0 0,-1 0 1,1 0-1,0 0 0,-1 0 0,1 0 0,0 0 0,-1 1 1,-2-2-1,3 2-26,-1 0 1,1 0-1,-1 0 1,1 0-1,-1 0 0,1 1 1,-1-1-1,1 0 1,-1 1-1,1-1 1,0 1-1,-1 0 1,1-1-1,0 1 0,0 0 1,-1 0-1,1 0 1,0 0-1,0 0 1,0 0-1,0 0 0,0 0 1,0 0-1,0 0 1,0 3-1,-4 4-217,0 1 0,1 0-1,1 0 1,-1 1 0,2-1 0,-1 1-1,1-1 1,1 1 0,-1 0-1,2 0 1,0 13 0,4 5-386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18:39.859"/>
    </inkml:context>
    <inkml:brush xml:id="br0">
      <inkml:brushProperty name="width" value="0.05" units="cm"/>
      <inkml:brushProperty name="height" value="0.05" units="cm"/>
    </inkml:brush>
  </inkml:definitions>
  <inkml:trace contextRef="#ctx0" brushRef="#br0">11028 349 3665,'-971'-100'1732,"-166"55"-1757,-4 29-322,346 17 1170,-319-4 1339,-779-26 304,-69-68-2350,195 37-4124,1520 67 3401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08.886"/>
    </inkml:context>
    <inkml:brush xml:id="br0">
      <inkml:brushProperty name="width" value="0.05" units="cm"/>
      <inkml:brushProperty name="height" value="0.05" units="cm"/>
    </inkml:brush>
  </inkml:definitions>
  <inkml:trace contextRef="#ctx0" brushRef="#br0">378 10 12771,'14'-10'846,"-14"10"-839,0 0 0,1 0 0,-1 0 0,0 0 0,0 0 0,0 0 0,0 0 0,0 0 0,1 0 0,-1 0 0,0 0 0,0 0 0,0 0 0,0 0 0,0 0 0,0 0 0,1 0 0,-1 0 0,0 0 0,0 0 0,0 0-1,0 0 1,0 0 0,0 1 0,1-1 0,-1 0 0,0 0 0,0 0 0,0 0 0,0 0 0,0 0 0,0 0 0,0 0 0,0 0 0,0 1 0,1-1 0,-1 0 0,0 0 0,0 0 0,0 0 0,0 0 0,0 0 0,0 1 0,0-1 0,0 0 0,0 0 0,0 0 0,0 0 0,0 0 0,0 1 0,-1 3 37,0 0 1,0 0 0,0 0-1,-1 0 1,1 0 0,-3 4 0,-73 139 238,30-62-228,-11 22 47,-51 102 178,85-158-158,3 1-1,-17 65 0,37-113-114,-2 6 14,1-1-1,0 1 1,0-1 0,0 19 0,2-26-20,0 0 1,0 0 0,1 0-1,-1 0 1,0 0 0,1 0-1,0 0 1,-1 0 0,1 0-1,0 0 1,0 0 0,0-1 0,0 1-1,0 0 1,0-1 0,0 1-1,1-1 1,-1 1 0,1-1-1,-1 1 1,1-1 0,0 0-1,-1 0 1,1 0 0,0 0 0,0 0-1,-1 0 1,1 0 0,3 0-1,5 1 6,0 0 0,0-1 0,0 0 0,0-1 0,0 0 0,0-1 0,0 0 0,11-2 0,81-24 110,-80 21-93,409-160 42,-367 139-428,-58 24 295,1 1 18,0-1-1,-1 1 0,1-1 0,-1-1 0,0 1 0,0-1 1,0 0-1,-1 0 0,1-1 0,-1 0 0,0 0 0,7-9 0,-1-17-151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8.314"/>
    </inkml:context>
    <inkml:brush xml:id="br0">
      <inkml:brushProperty name="width" value="0.05" units="cm"/>
      <inkml:brushProperty name="height" value="0.05" units="cm"/>
    </inkml:brush>
  </inkml:definitions>
  <inkml:trace contextRef="#ctx0" brushRef="#br0">79 1 16748,'-1'1'92,"0"-1"1,0 1 0,0 0 0,1 0 0,-1 0 0,0 0-1,0 0 1,0 0 0,1 0 0,-1 0 0,1 0 0,-1 0-1,0 2 1,-1 1 25,-6 13 59,0 1 0,1 0 0,1 0 0,-5 22 0,-8 77 141,17-105-297,1-2 4,-1-1 0,1 1 0,0 0 0,1-1 0,1 1-1,-1 0 1,1 0 0,1-1 0,4 17 0,-5-25-3,-1 1 0,1-1 0,-1 0 0,1 0 0,0 1 0,0-1 0,-1 0 0,1 0 0,0 0 0,0 0 0,0 0 0,0 0 0,0 0 0,1 0 0,-1-1 0,0 1 0,0 0 0,1-1 0,-1 1 0,0-1 0,1 1 0,-1-1 0,0 1 0,1-1 0,-1 0 0,0 0 0,1 0 0,-1 0 0,1 0 0,-1 0 0,1 0 0,-1 0 0,0-1 1,3 0-1,1 0 66,-1-1 1,1 0 0,0 0 0,-1-1 0,0 1 0,1-1 0,-1 0 0,6-5 0,0-3 106,0 1 0,-1-1 0,0-1 1,-1 0-1,0 0 0,0 0 0,6-18 1,-10 22-115,-1 0 0,0-1-1,0 1 1,-1-1 0,0 0 0,-1 1 0,0-1 0,0 0 0,-1 0 0,0 0 0,-1 0 0,-2-17-1,2 24-97,1 0 0,0 0 0,-1-1 0,1 1 0,-1 0 0,0 0-1,0 1 1,0-1 0,0 0 0,0 0 0,0 0 0,0 1-1,-1-1 1,1 0 0,-1 1 0,1-1 0,-1 1 0,1 0 0,-1-1-1,0 1 1,0 0 0,0 0 0,0 0 0,0 0 0,0 1 0,0-1-1,0 0 1,0 1 0,0 0 0,0-1 0,0 1 0,0 0-1,0 0 1,0 0 0,0 0 0,-3 1 0,0 0-132,1 0 0,0 1 0,0 0 0,-1 0 0,1 0-1,0 0 1,1 0 0,-1 1 0,0 0 0,1 0 0,-1 0 0,1 0 0,0 1 0,0-1 0,0 1 0,-2 4 0,1-2-18,1 0 0,0 1-1,0-1 1,1 1 0,0-1 0,-2 12 0,0 10-561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8.687"/>
    </inkml:context>
    <inkml:brush xml:id="br0">
      <inkml:brushProperty name="width" value="0.05" units="cm"/>
      <inkml:brushProperty name="height" value="0.05" units="cm"/>
    </inkml:brush>
  </inkml:definitions>
  <inkml:trace contextRef="#ctx0" brushRef="#br0">1 32 18796,'7'0'1992,"6"4"-1447,3-3-233,5-1 928,5 0-608,4-3-232,-4-1-616,-2-4-560,-4 2 640,-3-1-104,-5-2-144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9.090"/>
    </inkml:context>
    <inkml:brush xml:id="br0">
      <inkml:brushProperty name="width" value="0.05" units="cm"/>
      <inkml:brushProperty name="height" value="0.05" units="cm"/>
    </inkml:brush>
  </inkml:definitions>
  <inkml:trace contextRef="#ctx0" brushRef="#br0">12 1 18348,'-1'0'144,"0"1"0,0 0 1,0 0-1,1 0 0,-1-1 0,0 1 0,1 0 0,-1 0 1,0 0-1,1 0 0,-1 0 0,1 1 0,-1-1 1,1 0-1,0 0 0,-1 0 0,1 0 0,0 0 1,0 3-1,1-3-57,0 0 0,0 0-1,1-1 1,-1 1 0,0 0 0,0 0 0,1-1 0,-1 1 0,1-1 0,-1 1 0,0-1-1,1 0 1,-1 1 0,1-1 0,-1 0 0,4 0 0,120 7 1035,2 0-1053,-125-7-72,-1 0 0,1 0 1,0 1-1,-1-1 0,1 1 0,0-1 1,-1 1-1,1 0 0,-1 0 1,1-1-1,-1 1 0,1 0 0,-1 0 1,0 0-1,1 1 0,-1-1 0,0 0 1,0 0-1,0 1 0,0-1 1,0 1-1,0-1 0,0 1 0,-1-1 1,1 1-1,0-1 0,-1 1 0,1 0 1,-1-1-1,0 1 0,1 0 1,-1-1-1,0 1 0,0 0 0,0 0 1,0-1-1,-1 1 0,1 0 0,-1 2 1,-2 9-14,0-1 0,-1 0-1,-1 0 1,-7 15 0,6-14 8,-122 299-1034,127-310 1074,1-1-1,0 0 0,-1 1 0,1-1-1,-1 0 1,1 0 0,-1 1 0,1-1 0,-1 0 0,0 0 0,1 0 0,-1 0 0,0 0 0,0 0 0,0 0 0,0 0-1,0 0 1,0 0 0,0-1 0,0 1 0,-3 1 0,-3-8-111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9.509"/>
    </inkml:context>
    <inkml:brush xml:id="br0">
      <inkml:brushProperty name="width" value="0.05" units="cm"/>
      <inkml:brushProperty name="height" value="0.05" units="cm"/>
    </inkml:brush>
  </inkml:definitions>
  <inkml:trace contextRef="#ctx0" brushRef="#br0">1 29 16179,'7'1'1753,"10"6"-921,5-2-328,9-4 848,7-1-271,6 0-321,0-4-296,2 0-832,-6-4-416,-5 1 632,-7-1-160,-12-4-153</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39.865"/>
    </inkml:context>
    <inkml:brush xml:id="br0">
      <inkml:brushProperty name="width" value="0.05" units="cm"/>
      <inkml:brushProperty name="height" value="0.05" units="cm"/>
    </inkml:brush>
  </inkml:definitions>
  <inkml:trace contextRef="#ctx0" brushRef="#br0">203 1 18892,'-7'27'2062,"1"-9"-1834,-3 26 646,-6 72 1,14-92-885,1 0 0,0 0 1,2 0-1,9 42 0,-7-51-4,2 0 0,0-1 0,0 0 0,11 17 0,-10-19-25,0 0 1,-1 1-1,0 0 0,-1 0 0,3 14 0,-7-22 12,0 0 0,-1 0-1,0 0 1,0 0 0,0 0-1,-1 0 1,0 0 0,0 0-1,0 0 1,0 0 0,-1 0-1,0-1 1,-3 7 0,1-3-1,0-1 0,-1 0 1,0-1-1,0 1 0,0-1 1,-1 0-1,0 0 0,-8 5 1,8-6 19,0-1 1,-1 0-1,0 0 1,0-1 0,0 1-1,0-2 1,0 1-1,-14 3 1,16-6 18,1 1 0,-1-1 0,1 1 0,-1-1 0,1-1-1,-1 1 1,0-1 0,1 1 0,-1-1 0,1 0 0,0-1 0,-1 1 0,1-1 0,-8-4 0,9 4 2,0 0-1,0 0 1,1 0 0,-1-1 0,1 1-1,0 0 1,-1-1 0,1 0 0,0 1 0,0-1-1,1 0 1,-1 0 0,0 0 0,1 0 0,0-1-1,-2-4 1,2 2 5,1 1 0,-1-1 0,1 0 1,0 1-1,0-1 0,1 0 0,-1 1 0,1-1 0,3-6 0,0-2 19,1 0-1,1 0 1,1 1 0,0 0-1,0 0 1,17-21 0,9-3 84,2 1 1,49-38 0,-45 40 144,65-70 0,-101 100-245,0 1-1,0-1 1,-1 0-1,1 0 1,-1 0-1,0 0 1,0 0-1,0 0 1,-1-1-1,1 1 1,-1-1-1,0-5 1,-1 8-17,0 0 1,0 0-1,0-1 0,0 1 1,-1 0-1,1 0 1,-1 0-1,0 0 0,0 0 1,0 0-1,0 0 1,0 0-1,0 0 0,0 0 1,-1 0-1,1 0 1,-1 1-1,1-1 0,-1 1 1,1-1-1,-1 1 1,0-1-1,0 1 0,0 0 1,0 0-1,-2-1 0,-6-2-153,1 1 0,-1-1 0,0 2 0,0-1 0,0 2 0,-1-1-1,1 1 1,0 1 0,0 0 0,-1 0 0,-17 3 0,8 2-215</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1.210"/>
    </inkml:context>
    <inkml:brush xml:id="br0">
      <inkml:brushProperty name="width" value="0.05" units="cm"/>
      <inkml:brushProperty name="height" value="0.05" units="cm"/>
    </inkml:brush>
  </inkml:definitions>
  <inkml:trace contextRef="#ctx0" brushRef="#br0">16 46 15379,'-1'0'161,"0"-1"0,0 1-1,0-1 1,0 0 0,0 1-1,0-1 1,0 0-1,0 0 1,0 0 0,0 0-1,1 0 1,-1 0 0,0 0-1,0 0 1,0-2 0,1 2-77,0 1 1,0-1-1,0 1 1,0-1-1,0 1 1,0-1-1,0 1 1,0-1-1,0 1 1,0-1-1,0 0 1,1 1 0,-1 0-1,0-1 1,0 1-1,1-1 1,-1 1-1,0-1 1,1 1-1,-1-1 1,0 1-1,1 0 1,-1-1-1,1 1 1,0-1-1,1 0 54,1-1 0,0 1-1,0-1 1,0 1-1,0 0 1,0 0-1,1 0 1,-1 1-1,0-1 1,5 0 0,60 2 202,-43 0-231,1-1 1,40-5 0,-65 5-107,2-1 7,0 0 1,0 1 0,0 0 0,0-1-1,1 1 1,-1 0 0,0 0 0,0 1-1,5 0 1,-7-1-9,-1 1 0,1-1-1,-1 0 1,1 1 0,-1-1-1,1 0 1,-1 1 0,1-1-1,-1 1 1,0-1 0,1 1-1,-1-1 1,0 1 0,1-1-1,-1 1 1,0-1 0,0 1-1,0-1 1,1 1 0,-1-1-1,0 2 1,-2 22-6,-17 34 18,-2-1 0,-35 70 0,8-22-11,-36 86-55,77-176-523,7-26 250,1 1 866,0-56-426,-2 25-180</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1.612"/>
    </inkml:context>
    <inkml:brush xml:id="br0">
      <inkml:brushProperty name="width" value="0.05" units="cm"/>
      <inkml:brushProperty name="height" value="0.05" units="cm"/>
    </inkml:brush>
  </inkml:definitions>
  <inkml:trace contextRef="#ctx0" brushRef="#br0">0 77 15987,'0'16'1737,"10"1"-913,2-1-288,7-6 856,5-3-279,7-6-361,0-4-240,6-10-640,1-4-464,-2-10 504,2-9-152,-7-11-120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2.001"/>
    </inkml:context>
    <inkml:brush xml:id="br0">
      <inkml:brushProperty name="width" value="0.05" units="cm"/>
      <inkml:brushProperty name="height" value="0.05" units="cm"/>
    </inkml:brush>
  </inkml:definitions>
  <inkml:trace contextRef="#ctx0" brushRef="#br0">127 1 15731,'-3'9'393,"0"1"1,0-1-1,-1 0 0,0 0 0,-1 0 0,-8 12 0,-12 26 871,23-43-1231,0 0 1,1 0-1,-1 0 0,1 0 1,0 0-1,0 0 0,1 1 1,-1-1-1,1 0 0,0 0 1,0 1-1,0-1 0,2 8 1,-1-8-64,1-1 0,0 0 0,-1 0 0,1 0 0,0 0 0,0 0 0,1-1 0,-1 1 0,0 0 0,1-1 0,0 0 1,-1 0-1,1 0 0,0 0 0,0 0 0,0 0 0,6 1 0,3 3-25,0 1 0,-1 0 0,1 1 0,-1 0 0,-1 0 0,0 1 0,0 1 0,-1-1 0,0 2 0,9 12 0,-13-16 91,-1 1 0,1 0 0,-1 0 0,0 1-1,-1-1 1,0 1 0,0-1 0,-1 1 0,0 0 0,-1 0 0,0 0 0,0 0 0,-1 0 0,0 0-1,0 0 1,-3 10 0,3-16-6,0-1-1,-1 1 1,1-1-1,-1 1 1,0-1-1,0 0 1,0 1-1,0-1 1,0 0-1,0 0 1,-1 1-1,1-1 1,-1 0-1,1-1 1,-1 1-1,0 0 1,0 0-1,0-1 1,0 1-1,0-1 1,0 0-1,0 1 1,0-1 0,0 0-1,-1 0 1,1 0-1,-1-1 1,1 1-1,0-1 1,-1 1-1,1-1 1,-1 0-1,1 0 1,-1 0-1,1 0 1,-1 0-1,-2-1 1,-3 0-51,-1-1 1,1-1-1,0 1 1,1-1-1,-1 0 1,0-1-1,1 0 0,0 0 1,-12-10-1,12 9 18,1 0-1,0-1 0,1 0 0,-7-9 1,-23-43-171</inkml:trace>
  <inkml:trace contextRef="#ctx0" brushRef="#br0" timeOffset="1">0 38 18316,'23'13'2200,"6"-2"-1471,3-9-345,2-2 1576,6-6-1336,2-1-352,1-6-80,1-4-96,-4 0-184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8.921"/>
    </inkml:context>
    <inkml:brush xml:id="br0">
      <inkml:brushProperty name="width" value="0.05" units="cm"/>
      <inkml:brushProperty name="height" value="0.05" units="cm"/>
    </inkml:brush>
  </inkml:definitions>
  <inkml:trace contextRef="#ctx0" brushRef="#br0">2 115 19204,'-2'-10'1080,"12"-3"-1192,6-2-88,17 1-48,7 0-192,20 2-384,9 2-88,10 2 536,4-2-128,7 1-25</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9.538"/>
    </inkml:context>
    <inkml:brush xml:id="br0">
      <inkml:brushProperty name="width" value="0.05" units="cm"/>
      <inkml:brushProperty name="height" value="0.05" units="cm"/>
    </inkml:brush>
  </inkml:definitions>
  <inkml:trace contextRef="#ctx0" brushRef="#br0">0 442 11322,'138'-7'1404,"271"-18"1920,-1-30-3021,-70-16-1048,140-26-599,-323 73 984,176-5 0,212 36 1542,-47 1 111,197-53-1676,152-1-995,-347 61 1316,66 0-2,-41-25-1217,3 0-33,0 30 1545,-320-2 406,504 26 2245,-141-63-2751,0-28-672,307-15-214,-11 81 1875,463 3 106,-807-60-1508,-258 14 51</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19.373"/>
    </inkml:context>
    <inkml:brush xml:id="br0">
      <inkml:brushProperty name="width" value="0.05" units="cm"/>
      <inkml:brushProperty name="height" value="0.05" units="cm"/>
    </inkml:brush>
  </inkml:definitions>
  <inkml:trace contextRef="#ctx0" brushRef="#br0">248 698 12043,'0'8'1388,"-18"99"-346,-35 117 0,-49 102 185,94-303-1085,-55 144 367,60-153-733,7-18-133,11-19-132,7-18-21,-3-2-1,17-48 0,-14 33 154,49-130 791,47-201 0,-113 362 350,-5 25-283,-2 6 8,-10 37 656,6 2-871,1 1 0,1 63 1,15 88-376,-2-30 53,-9-164 28,1 20-27,-1-1 1,-3 21 0,2-36 25,1-1 0,-1 0 1,0 0-1,0 1 0,0-1 1,-1 0-1,0 0 0,1 0 0,-1 0 1,-1 0-1,1-1 0,0 1 1,-1-1-1,0 1 0,0-1 1,-4 4-1,6-7 11,0 1 0,0 0-1,0 0 1,0-1 0,0 1 0,-1-1-1,1 1 1,0-1 0,0 1 0,0-1-1,-1 0 1,1 0 0,0 0 0,-1 1-1,1-1 1,0 0 0,-1-1 0,1 1-1,0 0 1,0 0 0,-1 0 0,1-1-1,0 1 1,0-1 0,0 1 0,-1-1-1,1 1 1,0-1 0,0 0 0,0 0-1,0 1 1,0-1 0,0 0 0,0 0-1,0 0 1,-1-2 0,0 0 16,0 0 0,-1-1 1,1 0-1,1 1 0,-1-1 0,0 0 1,1 0-1,0 0 0,0 0 0,-1-5 1,1-5 9,1-1 0,0 1 0,1-1 0,0 1 0,2-1 0,-1 1 0,8-21 0,-2 11-34,1 0-1,1 1 1,19-32-1,-16 35-18,0 0 0,1 1 0,33-33 0,-40 45-2,0 1 0,0-1-1,1 2 1,-1-1 0,1 1 0,0 0-1,1 1 1,-1 0 0,1 0-1,0 1 1,0 0 0,15-3 0,-20 5 3,-1 1 0,0 0 0,1 0 0,-1 0 1,0 0-1,1 1 0,-1-1 0,0 1 0,0 0 1,1 0-1,-1 0 0,0 0 0,0 0 0,0 1 1,0 0-1,0-1 0,-1 1 0,6 4 1,-5-2-15,1 0 1,-1 1 0,0-1-1,0 1 1,0 0 0,0-1-1,-1 1 1,0 0 0,0 1 0,1 7-1,1 7 0,-1 0 0,-1 0 0,0 0 0,-4 40 0,2-60 33,0-1 0,0 1-1,0 0 1,0 0 0,0 0-1,0 0 1,1 0 0,-1 0 0,0 0-1,0 0 1,0 0 0,0 0-1,0 0 1,0 0 0,0 0-1,0 1 1,0-1 0,0 0-1,0 0 1,0 0 0,0 0-1,1 0 1,-1 0 0,0 0-1,0 0 1,0 0 0,0 0 0,0 0-1,0 0 1,0 0 0,0 0-1,0 0 1,0 0 0,0 0-1,0 0 1,0 0 0,0 1-1,0-1 1,0 0 0,0 0-1,0 0 1,0 0 0,0 0 0,0 0-1,0 0 1,0 0 0,0 0-1,0 0 1,0 0 0,0 0-1,0 1 1,0-1 0,0 0-1,0 0 1,4-7 75,19-47 221,18-71-1,-21 64-116,-14 40-164,0 3-6,0 1 0,0 0 0,2 0 0,12-20 0,-13 24-107,-1 0-1,0 0 0,0-1 1,-2 1-1,1-1 0,-2 0 1,0 0-1,2-22 0,-3 13 59,-2 0 0,0 0 1,-1 0-1,-8-37 0,0 26 108,0 19-27,9 14-43,0 1 0,0 0 1,0 0-1,-1-1 1,1 1-1,0 0 1,0 0-1,-1 0 1,1-1-1,0 1 0,-1 0 1,1 0-1,0 0 1,-1 0-1,1 0 1,0 0-1,-1 0 1,1 0-1,0-1 0,-1 1 1,1 0-1,0 0 1,-1 1-1,1-1 1,0 0-1,-1 0 1,1 0-1,0 0 0,-1 0 1,1 0-1,0 0 1,-1 0-1,1 1 1,0-1-1,-2 2 0,1-1 0,0 1 0,0 0 0,0 0 0,0 0 0,0 0 0,0 0 0,1 0 0,-1 0 0,1 0 0,-1 0 0,1 0 0,0 0 0,0 0 0,0 0 0,0 0 0,0 3 0,0 3-3,-1 28-28,1 0 0,2 0 0,7 40 0,-5-52 16,2-1 1,0 0-1,1 0 1,2 0-1,17 34 1,-21-49 6,0 0 1,1 0-1,0-1 0,0 1 1,13 10-1,-17-16 9,1 0 0,-1 0 1,1 0-1,0 0 0,0-1 0,-1 0 0,1 1 0,0-1 0,5 1 0,-6-2 2,-1 0 0,1 0 0,-1 1 0,1-2 0,-1 1 0,1 0 0,-1 0 0,0 0 0,1-1 0,-1 1 0,1-1 0,-1 1 0,0-1 0,1 1 0,-1-1 0,0 0 0,0 0 0,0 1 0,1-1 0,-1 0 0,1-2 0,1 0 7,-1-1 0,0 0 0,1 1 0,-1-1 0,-1 0 0,1 0 0,-1 0 0,1 0 0,-1-1 0,0 1 0,-1 0 0,1 0 0,-1-8 0,0-8 50,-3-30 1,3 49-60,-1-6 9,-7-47 43,7 49-69,0 1 1,0-1 0,-1 1 0,1 0 0,-1-1-1,0 1 1,0 0 0,-1 0 0,-3-4-1,6 8 13,0 0-1,0-1 0,0 1 0,0 0 0,0 0 0,0 0 0,0 0 0,0 0 1,0-1-1,-1 1 0,1 0 0,0 0 0,0 0 0,0 0 0,0 0 0,0 0 0,0 0 1,-1 0-1,1-1 0,0 1 0,0 0 0,0 0 0,0 0 0,-1 0 0,1 0 1,0 0-1,0 0 0,0 0 0,0 0 0,-1 0 0,1 0 0,0 0 0,0 0 1,0 0-1,0 0 0,0 0 0,-1 0 0,1 0 0,0 0 0,0 1 0,0-1 1,0 0-1,0 0 0,-1 0 0,1 0 0,0 0 0,0 0 0,0 1 0,-2 10-91,3 13-48,0-21 132,-1-1 0,1 0 0,0 0 0,0 1 0,0-1 0,0 0 1,0 0-1,0 0 0,0 0 0,1 0 0,-1-1 0,1 1 0,-1 0 0,1-1 0,0 1 0,-1-1 0,1 1 0,4 1 1,-3-1 3,1-1 0,-1 0 0,0 0 1,1 0-1,-1-1 0,1 1 0,-1-1 1,1 0-1,-1 0 0,1 0 0,4-1 1,4-1 3,-1-1 1,1 0 0,-1-1 0,0 0 0,0-1 0,15-8 0,-18 7-4,1 0 0,-1 0 0,0-1 0,0 1 0,-1-2 0,12-13 0,-16 17-8,0 0 0,0 0 0,0-1 0,-1 1-1,0-1 1,1 1 0,-2-1 0,1 0 0,0 0-1,-1 0 1,0 0 0,0 0 0,-1 0 0,1 0-1,-1-8 1,0 12 9,0 0 1,0 0-1,0 1 0,0-1 0,0 0 0,-1 0 1,1 0-1,0 0 0,0 1 0,0-1 0,-1 0 0,1 0 1,0 1-1,-1-1 0,1 0 0,-1 0 0,1 1 1,-1-1-1,1 0 0,-1 1 0,0-1 0,1 1 0,-1-1 1,0 1-1,1-1 0,-1 1 0,0-1 0,0 1 1,1 0-1,-1-1 0,0 1 0,0 0 0,0 0 1,1-1-1,-1 1 0,0 0 0,0 0 0,0 0 0,0 0 1,1 0-1,-2 1 0,0-1 2,0 1 0,0 0 0,0 0 0,0 0 0,0 0 0,0 0 0,0 0-1,0 0 1,1 1 0,-1-1 0,0 1 0,1 0 0,0-1 0,-1 1 0,-1 3 0,0 0 19,0 1 0,1 0-1,0-1 1,0 1 0,1 0 0,-1 0 0,1 0 0,1 0-1,-1 0 1,1 0 0,0 0 0,0 0 0,1 0-1,0 0 1,0 0 0,0 0 0,1 0 0,-1 0 0,1 0-1,1-1 1,-1 1 0,1-1 0,0 0 0,1 0 0,-1 0-1,1 0 1,0 0 0,0-1 0,0 1 0,1-1 0,-1 0-1,1-1 1,0 1 0,0-1 0,0 0 0,7 3 0,-1-3 7,0 0 0,0-1-1,0-1 1,0 1 0,0-2 0,0 1 0,0-2 0,0 1 0,0-2 0,0 1 0,-1-1 0,1-1 0,0 0 0,-1-1 0,1 0 0,-1 0 0,15-10 0,-17 10-65,-1 0 1,1-1-1,-1 0 1,0-1-1,0 0 1,-1 0-1,0 0 1,0-1-1,0 0 1,-1 0-1,0 0 1,0-1-1,-1 0 1,0 0-1,-1 0 1,1 0-1,-1 0 1,-1-1-1,0 1 1,0-1 0,-1 0-1,1-9 1,-2 17 18,1 0 0,-1 0 0,0 0 0,0 0 0,0 0 0,0 0 0,0 0 1,0 0-1,0 0 0,-1 0 0,1 0 0,0 0 0,-1 0 0,1 0 0,0 0 1,-1 0-1,1 1 0,-1-1 0,1 0 0,-1 0 0,0 0 0,1 1 0,-1-1 1,0 0-1,1 0 0,-1 1 0,0-1 0,0 1 0,0-1 0,1 1 0,-1-1 1,0 1-1,0-1 0,0 1 0,-1 0 0,0 0-2,0 0 0,1 0 1,-1 1-1,0-1 0,1 1 0,-1-1 1,0 1-1,1 0 0,-1 0 0,1 0 0,-1 0 1,1 0-1,0 0 0,-1 0 0,1 0 1,0 0-1,0 0 0,0 1 0,0-1 0,-1 2 1,-3 6 40,0-1 1,0 1 0,1-1 0,1 1 0,-1 0 0,1 1 0,1-1-1,0 1 1,0-1 0,1 1 0,0-1 0,1 13 0,-1-21-8,1 0 0,0 0 1,1 0-1,-1 1 0,0-1 1,0 0-1,0 0 1,1 0-1,-1 0 0,0 1 1,1-1-1,-1 0 0,1 0 1,0 0-1,-1 0 0,1 0 1,0 0-1,0 0 0,-1 0 1,1 0-1,0-1 1,0 1-1,0 0 0,0 0 1,0-1-1,0 1 0,0-1 1,0 1-1,1-1 0,-1 1 1,0-1-1,0 0 0,0 1 1,0-1-1,1 0 1,-1 0-1,0 0 0,0 0 1,0 0-1,1 0 0,-1 0 1,0-1-1,2 1 0,3-2 14,0 0 1,0 0-1,-1-1 0,1 0 0,-1 0 0,1 0 0,8-8 0,17-15-57,-1-2 0,-2-2 0,0 0 0,-3-2 1,0-1-1,-2-1 0,-2-1 0,-1 0 0,-1-2 1,-3 0-1,0-1 0,18-78 0,-33 111 17,5-18-164,3-41-1,-8 58 138,-1 0 0,0 0-1,0 0 1,0-1-1,-1 2 1,0-1-1,-1 0 1,1 0-1,-1 0 1,0 0-1,0 1 1,-4-8-1,5 12 33,0 0 0,1-1-1,-1 1 1,0 0 0,0-1-1,0 1 1,0 0-1,0 0 1,0 0 0,-1 0-1,1 0 1,0 0-1,-1 0 1,1 0 0,0 0-1,-1 1 1,1-1 0,-1 0-1,1 1 1,-1-1-1,1 1 1,-1 0 0,1 0-1,-1-1 1,0 1-1,1 0 1,-1 0 0,1 0-1,-1 1 1,1-1-1,-1 0 1,0 1 0,1-1-1,-1 1 1,1-1 0,-1 1-1,1 0 1,-2 1-1,-1 0 19,1 1 0,-1 0 0,1 0-1,0 0 1,0 0 0,0 0 0,1 1-1,-1-1 1,1 1 0,0 0 0,0 0 0,0 0-1,-1 4 1,0 2 39,0 0 0,1-1 0,1 1 0,0 0 0,0 0 0,1 0 0,0 0 1,0 0-1,1 0 0,4 15 0,-1-9 31,1 0 0,1 0 0,1 0 1,0-1-1,15 23 0,7 4 19,3-1 1,73 73-1,38 28-2851,-414-389 4763,268 244-1966,-15-17 1008,18 19-1028,-1 1-1,1-1 0,0 1 0,0 0 0,0-1 0,0 1 0,0-1 1,0 1-1,0-1 0,0 1 0,0-1 0,0 1 0,0-1 0,0 1 1,0-1-1,0 1 0,0-1 0,0 1 0,1 0 0,-1-1 1,0 1-1,0-1 0,1 1 0,-1 0 0,0-1 0,0 1 0,1-1 1,-1 1-1,0 0 0,1 0 0,-1-1 0,1 1 0,-1 0 0,0 0 1,1-1-1,-1 1 0,1 0 0,-1 0 0,1 0 0,-1-1 0,0 1 1,1 0-1,-1 0 0,1 0 0,-1 0 0,1 0 0,-1 0 1,2 0-1,25-6 504,-3 2-462,-1-2-1,34-13 1,-52 17-103,1 0 0,-1 0 0,0-1 0,0 0 1,0 0-1,0-1 0,-1 1 0,0-1 0,1 0 1,-1 0-1,0 0 0,-1-1 0,1 1 0,-1-1 0,5-10 1,-7 14 17,0-1 0,-1 0 0,1 0 1,-1 0-1,1 0 0,-1 0 0,0 0 1,0 0-1,0-4 0,-8-18-275</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9.927"/>
    </inkml:context>
    <inkml:brush xml:id="br0">
      <inkml:brushProperty name="width" value="0.05" units="cm"/>
      <inkml:brushProperty name="height" value="0.05" units="cm"/>
    </inkml:brush>
  </inkml:definitions>
  <inkml:trace contextRef="#ctx0" brushRef="#br0">0 0 16227,'173'16'1345,"-2"0"-1001,7-2-176,5-5 304,4-4-408,12-5 1816,9-5-1672,-6-7-24,-3 1 49</inkml:trace>
  <inkml:trace contextRef="#ctx0" brushRef="#br0" timeOffset="1">3034 22 16428,'95'7'704,"-3"0"-480,-9-7-288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0.710"/>
    </inkml:context>
    <inkml:brush xml:id="br0">
      <inkml:brushProperty name="width" value="0.05" units="cm"/>
      <inkml:brushProperty name="height" value="0.05" units="cm"/>
    </inkml:brush>
  </inkml:definitions>
  <inkml:trace contextRef="#ctx0" brushRef="#br0">3 0 17820,'-1'9'1216,"-1"15"-1024,2 8-72,3 5 304,3 12-208,2 5-112,0 2 0,3 0-56,-2-5-24,-1-3-112,1-2-80,-2-11-272,-3-3-176,-4-15-64,-3-11 432,-4-18-104,-1-6-128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1.138"/>
    </inkml:context>
    <inkml:brush xml:id="br0">
      <inkml:brushProperty name="width" value="0.05" units="cm"/>
      <inkml:brushProperty name="height" value="0.05" units="cm"/>
    </inkml:brush>
  </inkml:definitions>
  <inkml:trace contextRef="#ctx0" brushRef="#br0">9 140 14987,'-8'-22'1505,"13"6"-793,5 2-176,10-2 792,3 1-160,6 0-247,4 5-129,4 3-200,5 4-80,-1 2-232,0 1-240,0 4-568,2 0-256,-4-5 288,-2-3 280,-17-6-153,-11-3-183</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1.514"/>
    </inkml:context>
    <inkml:brush xml:id="br0">
      <inkml:brushProperty name="width" value="0.05" units="cm"/>
      <inkml:brushProperty name="height" value="0.05" units="cm"/>
    </inkml:brush>
  </inkml:definitions>
  <inkml:trace contextRef="#ctx0" brushRef="#br0">6 0 13499,'-5'5'1264,"8"0"-840,4 1-160,6-2 632,2 1-207,8-4-81,2 0-16,3 2-152,4 0-56,-3-1-152,-2 1-216,-7-3 136,-1-2-24,-8-1-112</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2.012"/>
    </inkml:context>
    <inkml:brush xml:id="br0">
      <inkml:brushProperty name="width" value="0.05" units="cm"/>
      <inkml:brushProperty name="height" value="0.05" units="cm"/>
    </inkml:brush>
  </inkml:definitions>
  <inkml:trace contextRef="#ctx0" brushRef="#br0">107 16 16596,'0'0'103,"0"-1"0,-1 0 0,1 0 0,0 1 1,0-1-1,0 0 0,0 0 0,-1 1 1,1-1-1,0 0 0,-1 0 0,1 1 0,0-1 1,-1 0-1,1 1 0,-1-1 0,1 1 0,-1-1 1,0 1-1,1-1 0,-1 1 0,1-1 1,-2 0-1,1 2-15,1-1 1,-1 1 0,1-1-1,-1 1 1,1-1 0,-1 1 0,1 0-1,-1-1 1,1 1 0,0 0-1,-1-1 1,1 1 0,0 0-1,-1-1 1,1 1 0,0 0-1,0 1 1,-8 43 1164,4 50-1093,4 1 1,17 146-1,-13-226-213,-2-21 20,-1-28 27,-6-45 111,-3 1-1,-34-141 1,39 209-93,-7-26 34,10 33-44,-1 1 1,0-1 0,0 0 0,1 1-1,-1-1 1,0 0 0,0 1-1,0-1 1,-1 1 0,1 0 0,0-1-1,-1 1 1,1 0 0,0 0-1,-3-1 1,4 2-3,-1 0-1,1 0 0,-1 0 1,0 0-1,1 1 0,-1-1 1,1 0-1,-1 0 0,1 1 1,-1-1-1,1 0 1,-1 1-1,1-1 0,-1 0 1,1 1-1,0-1 0,-1 1 1,1-1-1,-1 1 0,1-1 1,0 1-1,-1-1 1,1 1-1,0-1 0,0 1 1,0-1-1,-1 1 0,1 0 1,0-1-1,0 1 0,0-1 1,0 1-1,0 0 0,0-1 1,0 1-1,0 0 1,-2 27-38,2-26 33,0 40-57,1 1 0,3-1 0,2 1 0,1-1 1,16 48-1,-23-88 66,0-1 0,1 1 0,-1-1 1,1 1-1,-1-1 0,1 1 0,0-1 0,-1 0 1,1 1-1,0-1 0,0 0 0,0 1 0,1 0 1,-2-2-2,1 0 0,-1 0 0,0 0 0,1 0 1,-1 0-1,0 0 0,1 0 0,-1 0 0,0 0 1,1 0-1,-1-1 0,0 1 0,0 0 0,1 0 1,-1 0-1,0 0 0,0-1 0,1 1 0,-1 0 1,0 0-1,0 0 0,1-1 0,-1 1 1,0 0-1,0 0 0,0-1 0,1 1 0,-1 0 1,0-1-1,0 1 0,0 0 0,0 0 0,0-1 1,0 1-1,0-1 0,2-6 33,0 1 1,0-1-1,-1 0 0,1-11 1,0-46 310,-12-111 1,9 174-444,0 6 19,-1 12-120,4 13-493,1-1 0,2 1-1,0-1 1,15 44 0,-8-49 23</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2.856"/>
    </inkml:context>
    <inkml:brush xml:id="br0">
      <inkml:brushProperty name="width" value="0.05" units="cm"/>
      <inkml:brushProperty name="height" value="0.05" units="cm"/>
    </inkml:brush>
  </inkml:definitions>
  <inkml:trace contextRef="#ctx0" brushRef="#br0">5 0 15947,'-1'1'129,"1"1"-1,-1-1 0,1 0 0,-1 0 0,1 0 1,0 0-1,-1 1 0,1-1 0,0 0 0,0 0 0,0 1 1,0-1-1,0 0 0,0 1 0,0-1 0,0 0 1,0 0-1,1 1 0,-1-1 0,0 0 0,1 0 1,-1 0-1,1 0 0,-1 1 0,1-1 0,1 1 0,20 29 1008,-19-28-1107,0-1 0,0 1 0,0 0 0,1-1-1,-1 0 1,1 1 0,-1-2 0,1 1-1,0 0 1,-1-1 0,1 1 0,0-1 0,0 0-1,0 0 1,0-1 0,0 1 0,0-1 0,0 0-1,0 0 1,1 0 0,-1-1 0,0 1-1,7-3 1,3-2 65,0-1-1,-1 0 0,0-1 1,0 0-1,13-10 1,-21 14-44,-5 2-42,1 1 0,-1-1 0,1 1 0,-1-1-1,1 1 1,-1 0 0,1-1 0,-1 1 0,1 0 0,-1-1 0,1 1 0,0 0-1,-1 0 1,1-1 0,-1 1 0,1 0 0,0 0 0,-1 0 0,1 0 0,0 0 0,-1 0-1,1 0 1,-1 0 0,1 0 0,0 0 0,-1 0 0,1 0 0,0 0 0,-1 1-1,1-1 1,-1 0 0,1 0 0,0 1 0,-1-1 0,1 1 0,-1-1 0,1 0 0,-1 1-1,1-1 1,-1 1 0,0-1 0,1 1 0,-1-1 0,1 1 0,-1-1 0,0 1-1,1-1 1,-1 1 0,0 0 0,0 1 0,2 3 24,-1 1 0,-1 0-1,1 0 1,-2 11 0,1-7-32,-6 167 53,2-143 35,0-1 0,-3 1 0,-12 40 0,1-30 162,17-42-251,0 0 1,0 0 0,-1 0 0,1-1 0,0 1-1,-1 0 1,1 0 0,-1-1 0,0 1 0,1-1 0,-1 1-1,0-1 1,0 0 0,0 0 0,0 0 0,0 0-1,-3 1 1,3-1-445,2-2 391,0 1 0,0 0 1,0 0-1,0-1 0,0 1 1,0 0-1,-1 0 0,1-1 1,0 1-1,0 0 0,0 0 1,0-1-1,0 1 0,0 0 0,0 0 1,0-1-1,0 1 0,0 0 1,1-1-1,-1 1 0,0 0 1,0 0-1,0-1 0,0 1 1,0 0-1,0 0 0,0 0 1,1-1-1,-1 1 0,0 0 0,20-31-610,-5 1 216</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3.339"/>
    </inkml:context>
    <inkml:brush xml:id="br0">
      <inkml:brushProperty name="width" value="0.05" units="cm"/>
      <inkml:brushProperty name="height" value="0.05" units="cm"/>
    </inkml:brush>
  </inkml:definitions>
  <inkml:trace contextRef="#ctx0" brushRef="#br0">0 0 14699,'2'0'84,"-1"1"0,0-1 0,0 1 0,0-1 0,0 1 0,0-1 0,0 1 0,0 0 0,0 0 0,0-1 0,0 1 0,0 0 0,-1 0 0,1 0 0,0 0 1,0 0-1,-1 0 0,1 0 0,-1 0 0,1 0 0,-1 0 0,1 0 0,-1 0 0,1 2 0,8 36 601,-7-32-238,11 73 302,5 157 1,-15-162-750,1-136-258,3 0-1,17-75 1,-20 119 306,0 1 0,1 0 0,0 1 0,1-1 1,1 1-1,10-17 0,-14 28-26,0-1 0,0 1 0,0 0-1,1 0 1,-1 1 0,1-1 0,0 1 0,0 0 0,0 0 0,0 0 0,1 0 0,-1 1 0,1-1 0,0 1 0,-1 1 0,1-1-1,0 0 1,0 1 0,0 0 0,1 1 0,-1-1 0,0 1 0,10 0 0,-8 1-24,0 0 0,0 0 0,0 0 1,0 1-1,0 0 0,-1 1 0,1 0 0,-1 0 0,1 0 1,-1 1-1,8 5 0,-12-7 28,1 0-1,-1 0 1,0 0-1,0 0 1,0 1-1,0-1 1,-1 1-1,1-1 1,0 1-1,-1 0 1,0-1-1,0 1 1,0 0-1,0 0 1,0 0 0,0 0-1,-1 0 1,1 0-1,-1 0 1,0 0-1,0 0 1,0 0-1,-1 0 1,1 0-1,-1 0 1,1 0-1,-1 0 1,0 0-1,-2 3 1,1 0 52,0-1 0,-1 0 0,0 0 0,0 0 0,0 0-1,-1-1 1,0 1 0,0-1 0,0 0 0,0 0 0,-1 0 0,1 0 0,-1-1 0,0 0 0,0 0 0,0 0-1,0-1 1,-1 1 0,1-1 0,-1-1 0,0 1 0,1-1 0,-1 0 0,0 0 0,-9 0 0,3-1-205,0-1 0,0 1 1,0-2-1,0 0 1,1 0-1,-1-1 1,0-1-1,1 0 0,0 0 1,0-1-1,-15-9 1,8 2-217,5 3-128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3.741"/>
    </inkml:context>
    <inkml:brush xml:id="br0">
      <inkml:brushProperty name="width" value="0.05" units="cm"/>
      <inkml:brushProperty name="height" value="0.05" units="cm"/>
    </inkml:brush>
  </inkml:definitions>
  <inkml:trace contextRef="#ctx0" brushRef="#br0">62 0 17444,'0'20'1552,"0"13"-1048,-3 4-192,-3 12 712,4 4-391,-3 7-249,1-1-24,-2-6-128,-1-1-112,3-14-320,1-6-208,-1-15-296,-1-8-241,0-18 713,0-9-208,2-23-176</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54.082"/>
    </inkml:context>
    <inkml:brush xml:id="br0">
      <inkml:brushProperty name="width" value="0.05" units="cm"/>
      <inkml:brushProperty name="height" value="0.05" units="cm"/>
    </inkml:brush>
  </inkml:definitions>
  <inkml:trace contextRef="#ctx0" brushRef="#br0">0 105 14939,'6'6'273,"-1"1"0,0 0 0,-1 0 1,1 0-1,-2 1 0,1-1 0,-1 1 0,0 0 0,3 13 0,5 11 449,7 15 0,33 77 614,-45-112-1214,1 1 0,1-1 0,0 0 0,0-1 0,1 0 0,0 0 0,12 10 0,-18-19-87,0 1 1,0-1-1,0 1 0,0-1 1,1 0-1,-1-1 1,1 1-1,-1 0 0,1-1 1,0 0-1,-1 0 0,1 0 1,0 0-1,0-1 1,0 1-1,0-1 0,-1 0 1,1 0-1,0-1 0,0 1 1,0-1-1,6-1 1,-4-1 16,0 0 0,1 0 0,-2 0 0,1-1 1,0 0-1,-1 0 0,0 0 0,0-1 0,0 0 1,0 0-1,-1 0 0,5-7 0,5-10 93,0 0 0,-2-1-1,0-1 1,-2 0 0,0 0 0,-2-1-1,-1 0 1,-1-1 0,-1 0 0,-1 0-1,-1 0 1,-1-45 0,-2 64-179,-1 1-1,1 0 1,-1 0 0,0 0 0,-1 0-1,1 0 1,-1 0 0,0 0-1,-4-6 1,5 10-8,-1 0 0,1 0 0,-1 0 0,0 0 0,1 0 0,-1 1 0,0-1 0,0 1 0,0-1 0,0 1-1,0 0 1,-1 0 0,1 0 0,0 0 0,-1 0 0,1 0 0,0 1 0,-1-1 0,1 1 0,-1-1 0,1 1 0,-1 0 0,1 0 0,0 0 0,-3 1 0,-13 1-333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1.328"/>
    </inkml:context>
    <inkml:brush xml:id="br0">
      <inkml:brushProperty name="width" value="0.05" units="cm"/>
      <inkml:brushProperty name="height" value="0.05" units="cm"/>
    </inkml:brush>
  </inkml:definitions>
  <inkml:trace contextRef="#ctx0" brushRef="#br0">28 1 16107,'2'19'828,"-1"1"0,-2 33 0,0-33-597,0 0 1,4 30-1,2-21-300,2 0 0,1 0 0,16 40 0,-49-116-2623,-6-34 1593,13 28 420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19.776"/>
    </inkml:context>
    <inkml:brush xml:id="br0">
      <inkml:brushProperty name="width" value="0.05" units="cm"/>
      <inkml:brushProperty name="height" value="0.05" units="cm"/>
    </inkml:brush>
  </inkml:definitions>
  <inkml:trace contextRef="#ctx0" brushRef="#br0">9 8 12475,'-8'12'1376,"11"5"-784,5-6-248,17-2 1385,5-3-1345,16-5 1792,5-1-1840,11-10 112,2-3 64</inkml:trace>
  <inkml:trace contextRef="#ctx0" brushRef="#br0" timeOffset="1">864 1 14867,'-33'33'1200,"-3"-2"-1048,-4-2-128,4 0 265,7-2-409,11-1-153,13-8 17,8-3-1304,13-8 1272,7-1-192,13-6-120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1.809"/>
    </inkml:context>
    <inkml:brush xml:id="br0">
      <inkml:brushProperty name="width" value="0.05" units="cm"/>
      <inkml:brushProperty name="height" value="0.05" units="cm"/>
    </inkml:brush>
  </inkml:definitions>
  <inkml:trace contextRef="#ctx0" brushRef="#br0">0 88 14531,'0'-1'105,"1"1"0,-1-1 0,0 1 0,1-1 1,-1 0-1,1 1 0,-1-1 0,1 1 0,-1-1 0,1 1 0,-1-1 0,1 1 0,0-1 0,-1 1 0,1 0 0,-1-1 0,1 1 1,0 0-1,0 0 0,-1-1 0,1 1 0,0 0 0,-1 0 0,1 0 0,0 0 0,0 0 0,0 0 0,26 3 1495,-12 0-577,6-2-433,1-1-1,0-1 1,0 0-1,-1-2 0,26-6 1,103-36-495,-80 22-1513,-69 23 1240,1-1 0,-1 1 0,0-1 0,1 1 0,-1 0 0,1-1 1,-1 1-1,1 0 0,-1 0 0,1 0 0,-1 0 0,3 1 0,-4-1 113,0 1 1,1-1-1,-1 0 1,0 1-1,0-1 0,1 1 1,-1-1-1,0 1 1,0-1-1,0 1 0,0-1 1,0 1-1,1-1 1,-1 1-1,0-1 0,0 1 1,0-1-1,-1 1 1,1 0-1,0-1 0,0 1 1,0-1-1,0 1 1,0-1-1,-1 1 0,1-1 1,0 0-1,0 1 1,-1-1-1,1 1 0,0-1 1,-1 1-1,-7 14-988</inkml:trace>
  <inkml:trace contextRef="#ctx0" brushRef="#br0" timeOffset="1">201 293 14923,'1'4'1641,"11"-2"-841,-1-2-280,9 0 816,3 0-216,4-2-303,2 1-137,-2-2-312,1 3-256,-7-1-704,-2 1-305,-9 0 713,-3 0-168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2.241"/>
    </inkml:context>
    <inkml:brush xml:id="br0">
      <inkml:brushProperty name="width" value="0.05" units="cm"/>
      <inkml:brushProperty name="height" value="0.05" units="cm"/>
    </inkml:brush>
  </inkml:definitions>
  <inkml:trace contextRef="#ctx0" brushRef="#br0">0 58 15219,'39'0'1913,"2"-3"-1233,4-4-312,1-1 832,-3-3-360,0 0-240,-6 2-920,-7 1-240,-4 8 416,-2 3-144,-5 4-112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2.596"/>
    </inkml:context>
    <inkml:brush xml:id="br0">
      <inkml:brushProperty name="width" value="0.05" units="cm"/>
      <inkml:brushProperty name="height" value="0.05" units="cm"/>
    </inkml:brush>
  </inkml:definitions>
  <inkml:trace contextRef="#ctx0" brushRef="#br0">107 53 14891,'-2'-3'401,"-1"0"-1,-1 0 1,1 0-1,0 0 1,-1 0-1,0 1 1,1-1-1,-1 1 1,0 0-1,0 0 1,0 1-1,0-1 1,-5 0-1,7 2-327,0-1 0,1 1 0,-1 0 0,0 0 0,0 0 0,1 1 0,-1-1 0,0 0 0,1 0 0,-1 1 0,0-1 0,1 1 0,-1 0 0,1-1 0,-1 1 0,1 0 0,-1 0 0,1 0 0,-1 0 0,1 0 0,0 0-1,0 1 1,0-1 0,-1 0 0,1 1 0,0-1 0,1 0 0,-1 1 0,0-1 0,0 1 0,1 0 0,-1-1 0,0 1 0,1 0 0,-1 2 0,0 4-63,-1 0-1,2 1 1,-1-1-1,1 1 1,0-1-1,1 0 1,0 1 0,0-1-1,1 0 1,0 0-1,0 0 1,5 10-1,-6-15-19,1 0 0,-1 0 0,1 0 0,0 0 0,0 0 0,0-1 0,0 1 0,0-1-1,1 1 1,-1-1 0,1 0 0,-1 0 0,1 0 0,3 2 0,-3-3 6,0 0 0,-1-1 0,1 1 0,0-1 1,-1 1-1,1-1 0,0 0 0,0 0 0,-1 0 0,1 0 0,0-1 1,-1 1-1,1-1 0,0 1 0,-1-1 0,1 0 0,-1 0 0,1 0 1,-1 0-1,3-2 0,0-1 49,1 1 1,-1-1 0,0 0-1,-1 0 1,1-1-1,-1 1 1,0-1-1,0 0 1,0 0-1,-1 0 1,1-1-1,-1 1 1,-1-1-1,1 0 1,1-7 0,-2 9 2,-1-1 0,0 0 0,0 0 0,0 1 0,0-1 0,-1 0 0,0 0 0,0 0 1,-1 0-1,1 1 0,-1-1 0,0 0 0,0 0 0,0 1 0,-1-1 0,0 1 0,0-1 1,0 1-1,0 0 0,-4-5 0,5 7-127,0 1-1,0 0 1,1 0 0,-1 0 0,-1 0 0,1 0-1,0 0 1,0 0 0,0 0 0,0 0-1,-1 0 1,1 0 0,0 1 0,-1-1-1,1 1 1,-1-1 0,1 1 0,-1-1 0,1 1-1,-1 0 1,1 0 0,-1 0 0,1 0-1,-1 0 1,1 0 0,-1 0 0,1 0-1,-1 0 1,1 1 0,0-1 0,-1 1 0,1-1-1,-3 2 1,-1 3-530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2.973"/>
    </inkml:context>
    <inkml:brush xml:id="br0">
      <inkml:brushProperty name="width" value="0.05" units="cm"/>
      <inkml:brushProperty name="height" value="0.05" units="cm"/>
    </inkml:brush>
  </inkml:definitions>
  <inkml:trace contextRef="#ctx0" brushRef="#br0">0 15 14139,'2'34'1227,"0"18"1197,14 79 0,-16-130-2372,1 1 1,-1-1-1,0 0 1,0 1 0,0-1-1,1 0 1,-1 1-1,1-1 1,-1 0-1,1 0 1,-1 0-1,1 1 1,0-1 0,0 0-1,-1 0 1,1 0-1,0 0 1,0 0-1,2 1 1,-2-2-10,0 0-1,-1 0 0,1 0 1,0 0-1,0-1 1,-1 1-1,1 0 1,0 0-1,-1-1 1,1 1-1,0-1 1,-1 1-1,1 0 1,-1-1-1,1 1 1,0-1-1,-1 1 1,1-1-1,-1 0 1,0 1-1,1-1 1,-1 0-1,1 1 1,-1-2-1,6-8 392,-1-1 0,8-20 0,-13 31-430,10-30 359,35-85-166,-41 107-1680,-3 6 1393,0 0 0,0 0 0,0 0 1,0 0-1,-1 0 0,1 0 0,-1 0 0,0 0 0,1-3 0,0-12-500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3.569"/>
    </inkml:context>
    <inkml:brush xml:id="br0">
      <inkml:brushProperty name="width" value="0.05" units="cm"/>
      <inkml:brushProperty name="height" value="0.05" units="cm"/>
    </inkml:brush>
  </inkml:definitions>
  <inkml:trace contextRef="#ctx0" brushRef="#br0">164 10 16996,'0'0'86,"-1"-1"0,1 1 0,0-1 0,0 1 1,0-1-1,-1 1 0,1-1 0,0 1 0,-1-1 1,1 1-1,0-1 0,-1 1 0,1 0 0,-1-1 1,1 1-1,-1 0 0,1-1 0,-1 1 0,1 0 0,-1-1 1,1 1-1,-1 0 0,1 0 0,-1 0 0,1 0 1,-1-1-1,0 1 0,-18 5 1298,14-1-1156,-1-1 1,1 1-1,0-1 1,-7 8-1,3 0-175,1 0 0,0 0 0,1 1 0,0-1 0,0 2 0,1-1 0,1 1 0,-7 24-1,4-6-43,1 1 0,-4 53 0,8-42-129,2 1-1,5 53 0,-3-79-65,2-1-1,0 0 0,1 0 1,0-1-1,2 1 0,0-1 1,1 0-1,13 24 0,-17-36 131,0 0-1,0-1 1,0 1 0,0 0-1,5 3 1,21 10-414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4.004"/>
    </inkml:context>
    <inkml:brush xml:id="br0">
      <inkml:brushProperty name="width" value="0.05" units="cm"/>
      <inkml:brushProperty name="height" value="0.05" units="cm"/>
    </inkml:brush>
  </inkml:definitions>
  <inkml:trace contextRef="#ctx0" brushRef="#br0">18 21 16588,'0'-1'31,"0"1"0,0 0 0,0 0 0,0 0 0,0 0 0,0 0 0,0 0 0,0 0 0,0 0 0,0-1 0,0 1 0,0 0 0,0 0 0,0 0 0,0 0 0,0 0 0,0 0 0,0 0 0,0-1 0,0 1 0,0 0 0,0 0 0,0 0 0,-1 0 0,1 0 0,0 0 0,0 0 0,0 0 0,0 0 0,0 0 0,0 0 0,0 0 0,0-1 0,0 1 0,-1 0 0,1 0 0,0 0 0,0 0 0,0 0 0,0 0 0,0 0 0,0 0 1,0 0-1,0 0 0,-1 0 0,1 0 0,0 0 0,0 0 0,0 0 0,0 0 0,0 0 0,0 0 0,0 0 0,-1 1 0,1-1 0,0 0 0,0 0 0,0 0 0,0 0 0,0 0 0,0 0 0,0 0 0,-5 10 847,0 15 33,3-16-837,1 1 0,0 0 0,1-1 1,0 1-1,1-1 0,0 1 0,0 0 0,1-1 0,4 15 1,-5-23-70,-1-1 0,0 1 0,1 0 0,-1-1 0,0 1 0,1 0 0,-1-1 0,1 1 0,-1 0 0,1-1 0,-1 1 0,1-1 0,0 1 0,-1-1 0,1 1 0,0-1 0,-1 0 0,1 1 0,0-1 0,-1 0 0,1 0 0,0 1 0,0-1 0,-1 0 0,1 0 0,0 0 0,0 0 0,1 0 0,-1 0 10,1-1 0,0 1 0,0-1 1,0 0-1,0 0 0,-1 0 0,1 0 0,0 0 1,-1 0-1,1 0 0,1-2 0,5-5 94,-1 0-1,0 0 0,6-10 1,-12 17-94,28-49 644,-24 39-419,1 0-1,0 1 1,0 0 0,14-16-1,-20 26-230,0 0 0,0 0-1,0-1 1,1 1-1,-1 0 1,0 0 0,0 0-1,1 0 1,-1 0-1,0 0 1,1-1 0,-1 1-1,0 0 1,0 0-1,1 0 1,-1 0 0,0 0-1,1 0 1,-1 0-1,0 0 1,0 0 0,1 0-1,-1 0 1,0 0-1,1 1 1,-1-1 0,0 0-1,0 0 1,1 0-1,-1 0 1,0 0 0,0 1-1,1-1 1,-1 0-1,0 0 1,0 0 0,0 0-1,1 1 1,-1-1-1,0 0 1,0 0-1,0 1 1,0-1 0,0 0-1,1 0 1,-1 1-1,0-1 1,0 0 0,0 1-1,0-1 1,0 1-1,5 14 46,1 17-69,-1-3-169,1-1-1,19 51 0,-24-78 147,-1 0 0,0 0 0,0-1 1,1 1-1,-1 0 0,0 0 0,1-1 0,-1 1 0,0 0 0,1-1 0,-1 1 0,1-1 0,-1 1 0,1-1 0,0 1 0,-1-1 0,1 1 0,0-1 0,-1 1 0,1-1 0,0 0 0,-1 1 0,1-1 0,0 0 0,0 0 0,-1 1 0,1-1 0,1 0 0,-1 0 10,0-1-1,0 1 0,-1-1 0,1 1 1,0-1-1,0 1 0,-1-1 1,1 1-1,0-1 0,-1 0 1,1 1-1,-1-1 0,1 0 1,-1 0-1,1 1 0,-1-1 0,0 0 1,1 0-1,-1 0 0,0 0 1,1 0-1,-1 1 0,0-3 1,2-14-344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4.978"/>
    </inkml:context>
    <inkml:brush xml:id="br0">
      <inkml:brushProperty name="width" value="0.05" units="cm"/>
      <inkml:brushProperty name="height" value="0.05" units="cm"/>
    </inkml:brush>
  </inkml:definitions>
  <inkml:trace contextRef="#ctx0" brushRef="#br0">56 33 15547,'0'-5'546,"0"-18"972,-3 18-672,-2 12 205,-1 11-511,1 1 0,1-1 1,-3 22-1,0 1-371,0-4-133,2 2-1,-1 75 1,6-92-82,2 1-1,0-2 0,1 1 1,2 0-1,0 0 1,13 33-1,-14-47-102,-1-1 0,1 1 0,0-1 0,1 1 0,0-1 0,0-1-1,0 1 1,9 7 0,-12-12 59,0-1 0,0 1 0,0-1 0,0 1 0,1-1 0,-1 0 0,0 1 0,1-1 0,-1-1 0,1 1 0,0 0 0,-1-1 0,1 1 0,-1-1-1,1 1 1,0-1 0,-1 0 0,1-1 0,0 1 0,-1 0 0,1-1 0,0 1 0,-1-1 0,1 0 0,-1 0 0,1 0 0,-1 0 0,0 0 0,3-2 0,16-12-602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5.421"/>
    </inkml:context>
    <inkml:brush xml:id="br0">
      <inkml:brushProperty name="width" value="0.05" units="cm"/>
      <inkml:brushProperty name="height" value="0.05" units="cm"/>
    </inkml:brush>
  </inkml:definitions>
  <inkml:trace contextRef="#ctx0" brushRef="#br0">1 0 16355,'6'7'1345,"-1"5"-929,1 2-160,3 9 672,1 6-200,0 4-296,0 3-136,4 2-56,-2 0-15,-4-8-81,1-2-64,-2-10-192,-6-7-144,-1-10-481,2-1-135,-15-14 632,-4-6-136,-9-9-160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5.803"/>
    </inkml:context>
    <inkml:brush xml:id="br0">
      <inkml:brushProperty name="width" value="0.05" units="cm"/>
      <inkml:brushProperty name="height" value="0.05" units="cm"/>
    </inkml:brush>
  </inkml:definitions>
  <inkml:trace contextRef="#ctx0" brushRef="#br0">6 79 15891,'-4'-2'1689,"2"2"-929,2-1-296,7 0 864,4-4-159,4-3-329,7 1-176,8-3-248,4-1-144,9 3-344,0 1-264,0 2-704,-4 3 912,1-4-200,-3 0-112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6.222"/>
    </inkml:context>
    <inkml:brush xml:id="br0">
      <inkml:brushProperty name="width" value="0.05" units="cm"/>
      <inkml:brushProperty name="height" value="0.05" units="cm"/>
    </inkml:brush>
  </inkml:definitions>
  <inkml:trace contextRef="#ctx0" brushRef="#br0">4 57 15059,'-1'4'704,"0"0"-1,1 0 1,-1 0-1,1 0 1,0 0-1,0 0 1,1 8-1,-1-7-589,1 0 0,0-1 0,0 1 0,0-1-1,0 1 1,1-1 0,0 0 0,3 7 0,-4-10-100,-1 0 1,1 0-1,0 0 1,0 0-1,-1-1 1,1 1-1,0 0 1,0 0-1,0 0 1,0-1-1,0 1 1,0 0-1,0-1 1,0 1-1,0-1 1,0 1-1,0-1 1,0 0-1,1 0 1,-1 1-1,0-1 1,0 0-1,0 0 1,0 0-1,1 0 1,-1 0-1,0 0 0,0 0 1,0-1-1,1 1 1,-1 0-1,0-1 1,0 1-1,0-1 1,0 1-1,0-1 1,0 1-1,2-2 1,6-6-9,1 0 1,-2-1 0,1 0 0,-1 0-1,0-1 1,-1 0 0,0 0 0,8-17-1,10-13 15,-24 39-21,-1 0 0,0 1 0,1-1-1,-1 0 1,1 1 0,0-1 0,-1 0 0,1 1 0,-1-1 0,1 0-1,0 1 1,0-1 0,-1 1 0,1-1 0,0 1 0,0 0-1,-1-1 1,2 1 0,-1 0-1,-1 0 0,0 0 0,1 0 0,-1 1 0,0-1 0,1 0 0,-1 0-1,0 1 1,1-1 0,-1 0 0,0 1 0,0-1 0,1 0 0,-1 1 0,0-1 0,0 0 0,1 1 0,-1-1-1,0 0 1,0 1 0,0-1 0,0 1 0,0-1 0,0 0 0,0 1 0,0 0 0,2 38-72,-2-31 63,-4 84-136,2-61 145,0 0 0,2 0 0,2 0 0,9 56-1,-9-79-12,-1-1-1,0 1 0,-1 0 0,1 0 1,-1-1-1,-1 1 0,0 0 1,-2 12-1,3-18 0,-1 1 1,0-1 0,1 1 0,-1-1-1,0 1 1,0-1 0,-1 1-1,1-1 1,0 0 0,-1 0-1,1 0 1,-1 0 0,0 0-1,0 0 1,0 0 0,0 0-1,0-1 1,0 1 0,0-1-1,-1 1 1,1-1 0,0 0-1,-1 0 1,1 0 0,-1 0-1,1-1 1,-1 1 0,-3 0-1,3-1-6,0 0 0,0-1-1,0 1 1,1-1 0,-1 0 0,0 0-1,0 0 1,1 0 0,-1 0 0,0-1-1,1 1 1,0-1 0,-1 1 0,1-1-1,0 0 1,0 0 0,0 0-1,0 0 1,0 0 0,0-1 0,0 1-1,1-1 1,-1 1 0,0-4 0,-3-4-46,0 1 1,1-1 0,0-1-1,1 1 1,-2-13 0,2 6-136,0-1 1,2 1 0,0-1-1,2-29 1,0 41 79,-1-1 0,1 1 0,1-1 0,-1 1 0,1-1 0,0 1 0,1 0 0,-1 0 0,1 0 0,0 0 0,1 1 1,-1-1-1,1 1 0,0 0 0,9-8 0,4 2-298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0.147"/>
    </inkml:context>
    <inkml:brush xml:id="br0">
      <inkml:brushProperty name="width" value="0.05" units="cm"/>
      <inkml:brushProperty name="height" value="0.05" units="cm"/>
    </inkml:brush>
  </inkml:definitions>
  <inkml:trace contextRef="#ctx0" brushRef="#br0">394 1 11690,'-15'21'1457,"-11"5"-873,-17 4-144,-5 3 696,-7 0-360,4-1-215,2-11 1023,3-8-1184,13-14-32,6-8 24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6.659"/>
    </inkml:context>
    <inkml:brush xml:id="br0">
      <inkml:brushProperty name="width" value="0.05" units="cm"/>
      <inkml:brushProperty name="height" value="0.05" units="cm"/>
    </inkml:brush>
  </inkml:definitions>
  <inkml:trace contextRef="#ctx0" brushRef="#br0">26 0 16091,'0'33'1180,"-5"51"-1,0-20-382,2-16-446,-2 161 118,6-204-473,-1-3-3,0 0-1,1 0 1,-1 0-1,0 0 1,0 1 0,0-1-1,-1 0 1,1 0-1,0 0 1,-1 0 0,1 0-1,-2 3 1,1-5-7,1 0 1,0-1-1,-1 1 1,1-1-1,0 1 1,0 0-1,-1-1 1,1 1-1,0-1 1,0 1-1,0-1 0,0 1 1,-1 0-1,1-1 1,0 1-1,0-1 1,0 1-1,0-1 1,0 1-1,0-1 1,0 1-1,0-1 1,1 0-1,-2-2-40,0-26-12,0-1 1,2 0-1,2 1 0,0 0 0,2-1 1,1 1-1,2 1 0,0-1 0,22-46 1,-27 69 128,1 0 0,0 0 0,0 0 1,0 0-1,1 0 0,0 1 0,0 0 0,0 0 1,9-6-1,-12 10-53,-1 0 1,1 0-1,-1 0 1,1 0 0,0 0-1,-1 0 1,1 1-1,0-1 1,-1 0-1,1 1 1,0 0-1,0-1 1,0 1-1,-1 0 1,1 0-1,0 0 1,0 0 0,0 1-1,0-1 1,-1 0-1,1 1 1,0-1-1,0 1 1,-1-1-1,1 1 1,0 0-1,-1 0 1,1 0-1,-1 0 1,1 0 0,-1 0-1,1 0 1,-1 1-1,0-1 1,0 0-1,1 1 1,-1-1-1,0 1 1,0-1-1,1 4 1,0 1 6,0-1 1,0 1-1,0 0 0,-1 0 0,1 0 1,-2-1-1,1 1 0,-1 0 1,1 0-1,-2 0 0,1 0 1,-1 0-1,0 0 0,0 0 1,0 0-1,-1 0 0,0-1 0,0 1 1,-4 6-1,4-8-26,0 1-1,0-1 1,0 0 0,0 0-1,-1 0 1,0 0 0,0-1 0,0 1-1,0-1 1,-1 0 0,1 0-1,-1 0 1,0 0 0,0 0-1,0-1 1,0 0 0,0 0-1,0 0 1,-1 0 0,1-1 0,-1 1-1,1-1 1,-1 0 0,-7 0-1,-2-4-51,8-5-94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7.371"/>
    </inkml:context>
    <inkml:brush xml:id="br0">
      <inkml:brushProperty name="width" value="0.05" units="cm"/>
      <inkml:brushProperty name="height" value="0.05" units="cm"/>
    </inkml:brush>
  </inkml:definitions>
  <inkml:trace contextRef="#ctx0" brushRef="#br0">26 33 17932,'1'1'126,"0"1"1,0 0-1,0 0 0,0 0 1,0 0-1,-1 0 0,1-1 1,-1 1-1,1 1 0,-1-1 1,0 0-1,0 0 0,0 4 1,1 2 100,13 106 385,-1 154 1,-17-235-1320,4-32 684,0-1 0,0 0 0,0 0 0,0 1 1,0-1-1,0 0 0,0 0 0,0 0 0,0 1 1,0-1-1,0 0 0,-1 0 0,1 0 0,0 1 0,0-1 1,0 0-1,0 0 0,0 0 0,0 1 0,-1-1 1,1 0-1,0 0 0,0 0 0,0 0 0,0 0 0,-1 0 1,1 1-1,0-1 0,0 0 0,-1 0 0,1 0 1,0 0-1,0 0 0,0 0 0,-1 0 0,1 0 0,-9-15-970,1-13 70,0-1-1,-7-56 1,3-60-144,12 144 1064,-1-19-3,2-35-1,3 42 167,-3 13-154,-1-1 0,0 1 0,0 0 0,0 0 1,0 0-1,1 0 0,-1 0 0,0 0 0,0 0 0,0 0 0,0 0 0,1 0 0,-1 0 1,0 0-1,0 0 0,0 0 0,1 0 0,-1 0 0,0 0 0,0 0 0,0 0 0,0 0 1,1 0-1,-1 0 0,0 0 0,0 1 0,0-1 0,0 0 0,1 0 0,-1 0 0,0 0 1,0 0-1,0 0 0,0 1 0,0-1 0,0 0 0,11 20 322,8 49 310,-8-29-209,16 41 0,-23-70-273,1-1-1,0 0 1,0 0-1,1-1 1,1 0 0,-1 0-1,1 0 1,16 14-1,-21-21-63,1 1-1,0-1 1,0 0 0,1 0-1,-1 0 1,0 0 0,1-1-1,-1 0 1,1 1-1,-1-1 1,1 0 0,-1-1-1,1 1 1,0 0 0,-1-1-1,1 0 1,5 0-1,-4-1 5,-1 0 0,0 0-1,0-1 1,0 1-1,0-1 1,0 0-1,0 0 1,-1 0-1,1-1 1,-1 1 0,1-1-1,-1 0 1,0 0-1,0 0 1,3-4-1,5-7 121,-1-1 0,0-1 0,-2 1 0,1-2-1,-2 1 1,0-1 0,8-32 0,-9 24-53,-1 0 1,-1-1 0,-2 1-1,0-52 1,-3 71-148,0-1-1,0 1 1,0 0 0,-3-8-1,4 13-58,0 0 1,-1 0-1,1 0 0,0 0 0,-1 0 0,1 0 0,0 0 0,-1 0 0,1 0 0,-1 0 0,0 0 0,1 0 1,-1 0-1,0 1 0,0-1 0,1 0 0,-1 0 0,0 1 0,0-1 0,0 1 0,0-1 0,0 1 0,0-1 1,0 1-1,0-1 0,0 1 0,0 0 0,0 0 0,0-1 0,0 1 0,0 0 0,0 0 0,-2 0 1,2 1-27,0-1 1,1 0 0,-1 1-1,0-1 1,1 1 0,-1-1-1,0 0 1,1 1 0,-1 0 0,0-1-1,1 1 1,-1-1 0,1 1-1,-1 0 1,1-1 0,0 1 0,-1 0-1,1-1 1,0 1 0,-1 0-1,1 0 1,0 0 0,0-1 0,0 1-1,0 0 1,-1 0 0,1 0-1,0 0 1,3 7-631</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7.742"/>
    </inkml:context>
    <inkml:brush xml:id="br0">
      <inkml:brushProperty name="width" value="0.05" units="cm"/>
      <inkml:brushProperty name="height" value="0.05" units="cm"/>
    </inkml:brush>
  </inkml:definitions>
  <inkml:trace contextRef="#ctx0" brushRef="#br0">58 1 14435,'4'13'1168,"0"5"-808,1 2-152,3 9 401,1 4-81,-1 10-64,1 6-72,-3 8-72,-3 2-24,-5 5-40,-3 1-16,-8-5-72,-3-4-192,-6-13-504,-1-12 520,5-14-128,3-7-48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8.145"/>
    </inkml:context>
    <inkml:brush xml:id="br0">
      <inkml:brushProperty name="width" value="0.05" units="cm"/>
      <inkml:brushProperty name="height" value="0.05" units="cm"/>
    </inkml:brush>
  </inkml:definitions>
  <inkml:trace contextRef="#ctx0" brushRef="#br0">65 1 13851,'10'7'1552,"-2"7"-1016,2 9-79,2 3 847,3 11-512,-1 8-32,-2 11-136,-2 7-104,-7 10-136,-3 1-71,-12 2-193,-5-3-192,-9-5-537,-1-8 2026,1-17-1393,-1-10 64,4-19 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8.532"/>
    </inkml:context>
    <inkml:brush xml:id="br0">
      <inkml:brushProperty name="width" value="0.05" units="cm"/>
      <inkml:brushProperty name="height" value="0.05" units="cm"/>
    </inkml:brush>
  </inkml:definitions>
  <inkml:trace contextRef="#ctx0" brushRef="#br0">1 0 16932,'6'33'1552,"8"-7"-960,7-3-232,15-3 672,4-7-175,11-5-201,2-6-200,4-2-408,-3-7-208,-6-1-536,-5 1-233,-16 0 689,-7 3-168,-21 4-248</inkml:trace>
  <inkml:trace contextRef="#ctx0" brushRef="#br0" timeOffset="1">45 290 14931,'25'5'1857,"8"1"-1129,8-5-280,5-1 808,6-5-496,2-1-352,1-4-96,-1 6-24,-7 1-256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9.091"/>
    </inkml:context>
    <inkml:brush xml:id="br0">
      <inkml:brushProperty name="width" value="0.05" units="cm"/>
      <inkml:brushProperty name="height" value="0.05" units="cm"/>
    </inkml:brush>
  </inkml:definitions>
  <inkml:trace contextRef="#ctx0" brushRef="#br0">333 143 15323,'-5'-11'379,"0"0"0,-1 0 1,0 1-1,-1 0 0,0 0 0,0 1 0,-1-1 0,0 2 0,-1-1 0,0 1 0,-10-6 0,15 11-330,1 1-1,-1-1 0,1 1 0,-1 0 0,0 1 1,0-1-1,0 1 0,0-1 0,0 1 0,0 0 0,0 1 1,0-1-1,-1 1 0,1 0 0,0 0 0,0 0 1,0 0-1,-1 1 0,1 0 0,0-1 0,0 2 1,0-1-1,0 0 0,0 1 0,1 0 0,-1 0 1,0 0-1,1 0 0,-1 1 0,1-1 0,0 1 1,0 0-1,0 0 0,-4 5 0,-4 6-42,1 0 0,0 1-1,1 1 1,1 0 0,0 0-1,1 0 1,1 1-1,1 0 1,-5 20 0,5-8-35,0 0-1,2 0 1,1 0 0,3 53 0,0-72 1,0-1 0,1 0-1,0 1 1,0-1 0,1 0 0,7 17 0,-9-24 20,0 0 0,0 0 0,0 0 0,0-1 0,1 1 0,-1 0 0,0 0 0,1-1 0,-1 1 0,1-1 0,0 1 0,-1-1 1,1 0-1,0 0 0,0 0 0,0 0 0,0 0 0,0 0 0,0 0 0,0-1 0,0 1 0,0-1 0,0 1 0,1-1 0,-1 0 0,0 0 1,0 0-1,0 0 0,0 0 0,0 0 0,1-1 0,-1 1 0,0-1 0,3-1 0,2-1-11,-1 0 1,0-1-1,0 1 0,-1-1 0,1-1 0,-1 1 1,0-1-1,0 0 0,0 0 0,-1-1 0,7-9 1,-1 1 5,-2-2 0,1 1 0,8-26 0,-9 18-232,-1-1 0,-1 1-1,-2-1 1,4-43 0,-9 74-3264,2 20 2944,5 10-362</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9.510"/>
    </inkml:context>
    <inkml:brush xml:id="br0">
      <inkml:brushProperty name="width" value="0.05" units="cm"/>
      <inkml:brushProperty name="height" value="0.05" units="cm"/>
    </inkml:brush>
  </inkml:definitions>
  <inkml:trace contextRef="#ctx0" brushRef="#br0">18 0 13731,'4'35'1088,"-5"7"-824,-9 4-136,5 0 360,3-1-336,0-15-136,1-9 72,6-19-128,3-9-32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09.899"/>
    </inkml:context>
    <inkml:brush xml:id="br0">
      <inkml:brushProperty name="width" value="0.05" units="cm"/>
      <inkml:brushProperty name="height" value="0.05" units="cm"/>
    </inkml:brush>
  </inkml:definitions>
  <inkml:trace contextRef="#ctx0" brushRef="#br0">27 67 13419,'0'2'129,"0"-1"1,0 1-1,0 0 1,0-1 0,-1 1-1,1 0 1,-1-1-1,1 1 1,-1 0-1,0 1 1,0-1 19,-2 5 136,-8 30 532,11-36-795,0 0-1,-1 0 1,1 0 0,0 0 0,0 0 0,0 0 0,0 0 0,0 0 0,0 0 0,0 0 0,0 0 0,0 0 0,0 0 0,1 0 0,-1-1-1,0 1 1,1 0 0,-1 0 0,0 0 0,1 0 0,-1 0 0,1-1 0,0 1 0,-1 0 0,1 0 0,0-1 0,-1 1 0,1 0 0,0-1-1,0 1 1,-1-1 0,2 1 0,10 3 44,-2 1-1,1 0 1,-1 0-1,1 1 1,-2 0 0,1 0-1,-1 2 1,0-1-1,0 1 1,-1 0-1,0 1 1,0-1-1,-1 2 1,7 11 0,-7-10-59,-1 0 0,0 0 0,-1 0 1,-1 1-1,0 0 0,0 0 1,-1 0-1,-1 0 0,0 0 1,0 1-1,-2-1 0,1 1 1,-3 15-1,1-21-6,0 0 1,-1-1 0,0 1-1,0-1 1,-1 0 0,0 0-1,0 0 1,0 0 0,-1 0-1,0-1 1,0 1 0,0-1-1,-1 0 1,-7 6 0,10-9-2,0 0 0,0-1 0,0 1 0,-1-1 0,1 1 0,0-1 0,-1 0 0,1 0 0,-1 0 1,1 0-1,-1-1 0,0 1 0,1-1 0,-1 1 0,1-1 0,-1 0 0,0 0 0,0 0 0,1-1 0,-1 1 0,1-1 0,-1 1 1,0-1-1,1 0 0,-1 0 0,1 0 0,-1 0 0,1 0 0,0-1 0,0 1 0,-1-1 0,1 1 0,0-1 0,0 0 0,0 0 0,1 0 1,-1 0-1,0 0 0,-1-4 0,-3-1-5,2-1 1,-1 0 0,-5-14-1,-11-34-25</inkml:trace>
  <inkml:trace contextRef="#ctx0" brushRef="#br0" timeOffset="1">0 19 15043,'9'0'1609,"9"0"-961,2 0-296,8 0 784,5-2-360,1-4-840,5 0 384,-13 3-304,-4 2-96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0.674"/>
    </inkml:context>
    <inkml:brush xml:id="br0">
      <inkml:brushProperty name="width" value="0.05" units="cm"/>
      <inkml:brushProperty name="height" value="0.05" units="cm"/>
    </inkml:brush>
  </inkml:definitions>
  <inkml:trace contextRef="#ctx0" brushRef="#br0">1 176 15755,'0'6'156,"0"0"-1,0 0 0,1-1 0,-1 1 1,1 0-1,1-1 0,-1 1 0,3 5 0,2 10 10,29 121 373,66 172 0,-99-309-536,8 21 5,25 44 1,-31-64-7,-1-1 1,0 0 0,1 1 0,0-1 0,1-1-1,-1 1 1,1 0 0,0-1 0,0 0-1,0 0 1,0-1 0,1 0 0,11 6 0,-13-8 0,0-1 1,0 1-1,1-1 1,-1 0 0,0 0-1,0 0 1,1 0 0,-1-1-1,0 0 1,0 0 0,0 0-1,0 0 1,0 0-1,0-1 1,0 0 0,0 0-1,-1 0 1,1 0 0,-1-1-1,1 1 1,-1-1-1,4-5 1,7-5 23,-1-2 1,0 0-1,15-24 0,10-24 285,-3-1 1,46-118-1,-4 5 542,-74 170-799,1 0-1,0 1 1,0-1-1,0 1 1,10-12 0,-12 17-46,0-1 0,0 1 0,0-1 0,0 1 0,0-1 0,0 1 0,1 0 1,-1 0-1,0 0 0,1 1 0,-1-1 0,1 0 0,-1 1 0,1 0 0,-1-1 0,1 1 1,-1 0-1,1 0 0,-1 1 0,1-1 0,3 1 0,36 9 3,-17-4-10,35 4 0,1-6-12,0-4-1,0-1 1,78-14-1,182-46-84,-141 24 42,393-59-386,-406 77 129,243 3 0,-219 28 137,-159-7 133,0 1-1,0 1 1,54 21 0,-77-25 33,0 1 0,0 1 0,0-1 1,0 2-1,-1-1 0,11 10 0,-18-14 18,1 1 0,0-1 0,-1 1-1,1 0 1,-1 0 0,0-1 0,0 1 0,1 0-1,-1 0 1,0 0 0,0 0 0,-1 0 0,1 1-1,0-1 1,-1 0 0,0 0 0,1 0 0,-1 1-1,0-1 1,0 0 0,0 0 0,0 1 0,0-1-1,-1 0 1,1 0 0,-1 0 0,0 1 0,1-1-1,-1 0 1,0 0 0,0 0 0,0 0 0,-2 2 0,-26 41 407,-32 65 0,53-91-647,0 0-1,1 1 1,1 0 0,1 0 0,0 0-1,-2 35 1,8-42-22,2-2-96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1.608"/>
    </inkml:context>
    <inkml:brush xml:id="br0">
      <inkml:brushProperty name="width" value="0.05" units="cm"/>
      <inkml:brushProperty name="height" value="0.05" units="cm"/>
    </inkml:brush>
  </inkml:definitions>
  <inkml:trace contextRef="#ctx0" brushRef="#br0">1 58 15819,'-1'-1'98,"1"0"-1,0 0 0,0 0 0,0 0 1,0 0-1,0 0 0,1 0 0,-1 0 0,0 0 1,0 0-1,1 0 0,-1 0 0,0 0 1,1 0-1,-1 1 0,1-1 0,-1 0 1,1 0-1,0 0 0,-1 0 0,1 1 1,0-1-1,-1 0 0,1 0 0,0 1 0,0-1 1,0 1-1,0-1 0,0 1 0,-1-1 1,1 1-1,2-1 0,35-14 1155,-37 15-1196,15-4 322,0 0-1,0 1 0,28-1 0,-36 3-305,0 1 0,0 1 0,0-1 1,-1 1-1,1 0 0,0 1 0,-1 0 0,1 0 0,13 7 0,-19-8-61,0 0-1,1 1 1,-1-1-1,0 1 1,0 0-1,-1-1 0,1 1 1,0 0-1,0 0 1,-1 0-1,0 0 1,1 1-1,-1-1 1,0 0-1,0 1 1,0-1-1,0 0 1,0 1-1,-1-1 1,1 1-1,-1-1 1,0 1-1,1 0 1,-1-1-1,-1 1 1,1-1-1,0 1 1,0-1-1,-1 1 0,0-1 1,1 1-1,-2 2 1,-2 6-4,-1 1 0,0-1 0,-1 0 0,0 0 0,-10 12 0,-50 59 8,41-52-19,-31 46 0,53-72-10,2-1 0,-1 0 0,0 1 1,1-1-1,-1 1 0,1-1 0,0 1 0,0-1 1,0 1-1,1 0 0,-1 0 0,1-1 0,0 1 1,1 5-1,-1-6-23,1-1 0,-1 0 1,1 0-1,0 0 0,0 0 0,0 0 0,0-1 1,1 1-1,-1 0 0,0 0 0,1-1 0,-1 1 1,1-1-1,0 1 0,-1-1 0,1 0 0,0 1 1,0-1-1,0 0 0,0 0 0,0 0 1,0-1-1,0 1 0,0 0 0,0-1 0,5 1 1,4 0-137,1 0 1,0-1 0,0 0 0,0-1 0,0 0-1,-1-1 1,1 0 0,0-1 0,-1-1 0,0 1-1,0-2 1,0 0 0,0 0 0,13-9-1,31-23-416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0.609"/>
    </inkml:context>
    <inkml:brush xml:id="br0">
      <inkml:brushProperty name="width" value="0.05" units="cm"/>
      <inkml:brushProperty name="height" value="0.05" units="cm"/>
    </inkml:brush>
  </inkml:definitions>
  <inkml:trace contextRef="#ctx0" brushRef="#br0">2 178 13443,'-1'43'916,"6"64"0,-4-92-770,2 0 1,0 0 0,0 0-1,2-1 1,0 0-1,0 0 1,13 24 0,-16-35-117,0 0-1,1 1 1,-1-1 0,0 0 0,1 0 0,0 0 0,-1-1 0,1 1 0,0-1 0,1 1 0,-1-1 0,0 0 0,1 0 0,-1 0 0,1-1 0,-1 1 0,1-1 0,0 0 0,0 0 0,0 0 0,0-1 0,-1 1 0,6-1 0,-3-1-2,0 1 0,-1-2 0,1 1 0,0 0 0,-1-1 0,1 0 0,-1-1 0,0 1 0,1-1 0,-1 0 0,-1 0 0,1-1 0,0 1 0,-1-1-1,6-5 1,5-8 19,-1 0-1,0-1 1,-2-1-1,0 0 1,0-1-1,-2 0 0,12-35 1,-3 1-162,19-103 0,-32 137-2,-6 20 115,0 0 0,0 0 0,0 0 0,0 0 0,0 0 0,0 0 1,0 0-1,0 0 0,0 0 0,0-1 0,0 1 0,1 0 0,-1 0 1,0 0-1,0 0 0,0 0 0,0 0 0,0 0 0,0 0 0,0 0 1,0 0-1,0 0 0,0 0 0,1 0 0,-1 0 0,0 0 0,0 0 1,0 0-1,0 0 0,0 0 0,0 0 0,0 0 0,0 0 0,1 0 1,-1 0-1,0 0 0,0 0 0,0 0 0,0 0 0,0 0 0,0 0 1,0 0-1,0 0 0,0 1 0,0-1 0,0 0 0,1 0 0,-1 0 1,0 0-1,0 0 0,0 0 0,0 0 0,0 0 0,0 0 0,0 0 1,0 0-1,0 1 0,0-1 0,0 0 0,0 0 0,0 0 0,0 0 1,0 0-1,0 0 0,0 0 0,0 0 0,0 1 0,0-1 0,0 0 1,6 36-186,-3-11 206,-2-17-8,1 1-1,1-1 1,-1 0-1,1 0 1,0 0-1,1-1 1,0 1-1,0-1 1,10 12-1,-12-16 0,0-1 0,1 1 0,-1-1 0,1 0 0,0 0 0,-1 0 1,1-1-1,0 1 0,0 0 0,0-1 0,0 0 0,1 0 0,-1 0 0,0 0 0,0 0 0,1-1 0,-1 0 0,0 1 0,1-1 0,-1 0 0,1-1 0,-1 1 0,0-1 1,0 1-1,1-1 0,-1 0 0,5-2 0,4-2 4,1-1 0,-1 0 0,-1-1 1,1 0-1,-1-1 0,0 0 0,9-10 0,67-74-227,-38 37-253,-49 55 445,0-1-1,1 1 0,-1-1 0,1 1 0,-1-1 1,0 1-1,1-1 0,-1 1 0,1 0 0,-1-1 1,1 1-1,0 0 0,-1-1 0,1 1 0,-1 0 1,1 0-1,-1 0 0,1-1 0,0 1 0,-1 0 1,1 0-1,-1 0 0,2 0 0,-2 0 5,1 1 0,-1-1 0,1 1 0,-1-1 0,0 1 0,1-1 0,-1 1 0,0-1-1,1 1 1,-1-1 0,0 1 0,0-1 0,1 1 0,-1-1 0,0 1 0,0-1 0,0 1 0,0 0 0,0-1 0,0 2-1,-2 43-357,1-28 279,1-15 90,0 0 1,0 0 0,0 0 0,0 0 0,0 0-1,1 0 1,-1 0 0,1 0 0,-1 0-1,1-1 1,0 1 0,0 0 0,-1 0 0,1-1-1,2 4 1,-2-5-4,0 1-1,0-1 1,0 1-1,1 0 1,-1-1-1,0 0 1,0 1-1,0-1 1,0 0-1,0 0 1,0 1-1,1-1 1,-1 0-1,0 0 1,0 0-1,0 0 1,0 0-1,1-1 1,-1 1-1,0 0 1,0-1-1,0 1 1,0 0-1,0-1 1,0 1-1,0-1 1,2-1-1,8-4-51,-1-1 1,0-1-1,-1 0 0,1 0 0,-2 0 0,1-1 0,9-14 1,14-17-86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2.039"/>
    </inkml:context>
    <inkml:brush xml:id="br0">
      <inkml:brushProperty name="width" value="0.05" units="cm"/>
      <inkml:brushProperty name="height" value="0.05" units="cm"/>
    </inkml:brush>
  </inkml:definitions>
  <inkml:trace contextRef="#ctx0" brushRef="#br0">192 1 15235,'-8'1'194,"1"1"-1,0 1 0,-1-1 1,1 1-1,0 0 0,1 1 0,-1 0 1,1 0-1,-1 0 0,1 1 1,0 0-1,1 0 0,-1 0 1,1 1-1,0-1 0,1 2 1,-8 11-1,1 0-44,2-1 1,0 1-1,1 1 0,1 0 1,-7 31-1,9-29-106,2 0 0,0 0-1,0 30 1,3-41-19,0 0 0,1 0-1,1 0 1,-1 0 0,1 0-1,1 0 1,0-1 0,1 1-1,5 11 1,-8-19-2,0 0 0,0 0 0,0 0 0,0 0 0,1 0 0,-1 0 0,1 0 0,-1-1 0,1 1 0,0 0 0,0-1 0,-1 1 0,1-1 0,0 0 0,0 0 0,0 0 0,1 0-1,-1 0 1,0 0 0,0 0 0,0-1 0,1 1 0,-1-1 0,0 1 0,1-1 0,-1 0 0,0 0 0,1 0 0,2-1 0,-1 0 28,0-1 0,0 1 0,0-1 0,0 0 0,0 0 0,-1 0-1,1-1 1,-1 1 0,0-1 0,0 0 0,0 0 0,0 0 0,0 0 0,0 0 0,2-6 0,-1 3 9,-1-1 1,0 1 0,0-1 0,-1 0 0,0 0 0,0 0 0,0 0-1,-1 0 1,0-1 0,0 1 0,-1 0 0,0-1 0,-2-7-1,2 12-99,0 0-1,0 1 0,-1-1 1,1 0-1,-1 1 0,0-1 1,0 1-1,0-1 0,0 1 1,0-1-1,0 1 0,-1 0 1,1 0-1,-1-1 0,1 1 1,-1 0-1,0 0 0,0 1 0,0-1 1,0 0-1,0 1 0,-1-1 1,1 1-1,0 0 0,-1-1 1,1 1-1,-1 1 0,1-1 1,-1 0-1,1 0 0,-1 1 1,0 0-1,1-1 0,-1 1 1,0 0-1,1 0 0,-6 1 0,-20 5-625,22-5 216</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3.296"/>
    </inkml:context>
    <inkml:brush xml:id="br0">
      <inkml:brushProperty name="width" value="0.05" units="cm"/>
      <inkml:brushProperty name="height" value="0.05" units="cm"/>
    </inkml:brush>
  </inkml:definitions>
  <inkml:trace contextRef="#ctx0" brushRef="#br0">285 38 11426,'0'-1'164,"1"0"-1,-1-1 0,0 1 1,0 0-1,0-1 0,0 1 1,0-1-1,0 1 0,0 0 0,-1-1 1,1 1-1,0 0 0,-1-1 1,1 1-1,-1 0 0,1 0 1,-1-1-1,0 1 0,1 0 1,-1 0-1,0 0 0,0 0 0,0 0 1,-2-2-1,2 3 37,-1-1 1,0 0-1,0 1 0,0-1 0,0 1 0,0-1 1,0 1-1,0 0 0,0 0 0,0 0 1,0 0-1,1 0 0,-1 0 0,0 1 1,-2 0-1,-6 1 200,1 1 0,0 0 0,0 1 0,0 0 0,-16 10 0,11-3-375,1 0 1,0 0 0,0 1-1,1 1 1,1 0 0,0 0-1,0 1 1,2 1 0,0-1-1,0 2 1,1-1 0,1 1-1,1 0 1,0 1 0,2 0 0,-1-1-1,2 1 1,0 1 0,1-1-1,1 0 1,1 1 0,3 30-1,-3-42-31,1 0 0,0 1 0,1-1 0,0 0 0,0 0 0,0 0 0,0 0-1,1-1 1,0 1 0,0-1 0,1 1 0,0-1 0,7 9 0,-8-12 6,1 1 0,-1-1 0,0 0 0,1 0 0,-1 0 0,1-1 0,-1 1 0,1-1 0,0 0 0,0 0 0,0 0 1,-1 0-1,1-1 0,0 1 0,0-1 0,0 0 0,0 0 0,0-1 0,0 1 0,0-1 0,0 0 0,0 0 0,5-2 0,-4 0 33,1 1 1,0-1-1,-1 0 0,1 0 0,-1-1 0,0 0 0,0 0 0,0 0 0,-1 0 1,1-1-1,-1 0 0,0 0 0,0 0 0,-1 0 0,0 0 0,0-1 1,0 0-1,0 0 0,-1 0 0,0 0 0,0 0 0,-1 0 0,2-9 0,-3 10-4,1 0-1,-1 0 0,1 0 0,-2 0 0,1 0 1,0 0-1,-1 0 0,0 0 0,0 0 0,-1 0 0,1 0 1,-1 1-1,0-1 0,0 1 0,-1-1 0,1 1 0,-1-1 1,0 1-1,0 0 0,0 1 0,-1-1 0,0 0 0,1 1 1,-1 0-1,0 0 0,0 0 0,-1 0 0,1 1 0,-9-4 1,10 5-50,-1 0 0,0 1 0,1-1 0,-1 1 0,0 0 0,0 0 0,1 0 0,-1 0 0,0 0 0,1 1 0,-7 2 0,8-3-57,1 0 1,0 0 0,-1 1 0,1-1-1,-1 1 1,1-1 0,0 1 0,0 0-1,-1-1 1,1 1 0,0 0-1,0 0 1,0 0 0,0 0 0,0 0-1,0 0 1,0 0 0,0 0 0,0 1-1,1-1 1,-1 0 0,0 0-1,1 1 1,-1-1 0,1 0 0,-1 1-1,1-1 1,0 0 0,0 1 0,-1-1-1,1 1 1,0 2 0,1-4 52,-1 0 0,0 1 0,0-1 0,0 1 0,0-1 0,1 1 0,-1-1 1,0 0-1,0 1 0,1-1 0,-1 1 0,0-1 0,1 0 0,-1 1 0,0-1 0,1 0 1,-1 0-1,1 1 0,-1-1 0,0 0 0,1 0 0,-1 0 0,1 1 0,-1-1 0,1 0 0,-1 0 1,1 0-1,-1 0 0,0 0 0,1 0 0,-1 0 0,1 0 0,-1 0 0,1 0 0,-1 0 1,1 0-1,-1 0 0,1-1 0,-1 1 0,1 0 0,0-1 0,24-3-679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3.824"/>
    </inkml:context>
    <inkml:brush xml:id="br0">
      <inkml:brushProperty name="width" value="0.05" units="cm"/>
      <inkml:brushProperty name="height" value="0.05" units="cm"/>
    </inkml:brush>
  </inkml:definitions>
  <inkml:trace contextRef="#ctx0" brushRef="#br0">201 57 14963,'-2'-2'216,"-1"-1"309,-1 1 0,1-1 0,0-1 0,0 1 0,1 0-1,-3-5 1,4 8-452,1-1-1,0 0 1,-1 1-1,1-1 1,0 0-1,0 1 1,0-1-1,0 0 1,0 0-1,0 1 0,0-1 1,0 0-1,0 0 1,0 1-1,0-1 1,0 0-1,0 1 1,1-1-1,-1 0 1,0 1-1,1-1 1,-1 0-1,0 1 1,1-1-1,-1 0 1,1 1-1,-1-1 1,1 1-1,-1-1 1,1 1-1,-1-1 1,1 1-1,-1-1 1,1 1-1,0 0 1,-1-1-1,1 1 1,0 0-1,-1 0 1,1-1-1,0 1 0,-1 0 1,1 0-1,0 0 1,1 0-1,2-1-10,0 0 0,1 0 0,-1 0 0,1 1 0,-1-1-1,1 1 1,-1 1 0,1-1 0,-1 0 0,1 1 0,-1 0-1,1 0 1,-1 1 0,0-1 0,0 1 0,8 4 0,-10-5-54,1 0 1,-1 1-1,0-1 0,0 1 1,0 0-1,0 0 1,0 0-1,0 0 1,-1 0-1,1 0 0,-1 0 1,1 0-1,-1 1 1,0-1-1,0 0 1,0 1-1,0-1 0,0 1 1,-1 0-1,1-1 1,-1 1-1,0-1 1,1 1-1,-1 0 1,0-1-1,-1 1 0,1 0 1,0-1-1,-2 6 1,-3 6 18,0 0 1,-1 1 0,-1-2 0,-10 17 0,-40 53 60,31-46-50,-24 31 22,19-26-11,2 1 1,-26 50-1,52-89-45,1 1 0,0-1 0,0 1 1,1 0-1,0-1 0,-1 1 0,2 0 0,-1 0 0,0-1 0,1 7 0,0-9-2,1 0-1,-1-1 1,1 1 0,-1 0-1,1-1 1,0 1-1,-1 0 1,1-1 0,0 1-1,0-1 1,0 1-1,0-1 1,1 0 0,-1 1-1,0-1 1,1 0-1,-1 0 1,0 0 0,1 0-1,-1 0 1,1 0-1,0 0 1,-1 0 0,1-1-1,0 1 1,-1-1-1,1 1 1,0-1 0,0 0-1,2 1 1,18 0 27,0 0 0,-1-1 0,1-2-1,34-5 1,-32 3-136,-20 4 148,77-15-2298,-74 14 1940,0-1 0,1-1 0,-1 1 0,-1-1-1,1-1 1,0 1 0,-1-1 0,12-9 0,3-12-714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4.242"/>
    </inkml:context>
    <inkml:brush xml:id="br0">
      <inkml:brushProperty name="width" value="0.05" units="cm"/>
      <inkml:brushProperty name="height" value="0.05" units="cm"/>
    </inkml:brush>
  </inkml:definitions>
  <inkml:trace contextRef="#ctx0" brushRef="#br0">128 3 17540,'0'-1'48,"0"1"1,-1 0-1,1 0 1,0 0-1,0-1 1,0 1-1,-1 0 1,1 0 0,0 0-1,0 0 1,-1 0-1,1-1 1,0 1-1,-1 0 1,1 0-1,0 0 1,0 0-1,-1 0 1,1 0-1,0 0 1,0 0-1,-1 0 1,1 0 0,0 0-1,-1 0 1,1 0-1,0 0 1,0 0-1,-1 1 1,1-1-1,0 0 1,0 0-1,-1 0 1,1 0-1,0 0 1,0 1-1,-1-1 1,1 0 0,0 0-1,0 0 1,0 1-1,-1-1 1,-10 18 914,-6 21-18,15-33-853,-20 68 352,21-69-436,0 1 0,0 0 1,0 0-1,1 0 0,0 0 1,0 0-1,0 0 0,1 0 0,0 0 1,2 8-1,-2-12-4,-1-1-1,1 1 1,0 0-1,0-1 1,0 1 0,1 0-1,-1-1 1,0 1 0,1-1-1,-1 0 1,1 0-1,-1 1 1,1-1 0,-1 0-1,1 0 1,0 0-1,3 1 1,38 8 19,-37-9-26,1 0 1,-1 0 0,0 0 0,0 1 0,-1 0 0,9 4 0,-10-3-1,-1-1-1,0 0 0,0 1 0,0 0 1,0 0-1,0 0 0,-1 0 0,1 0 1,-1 1-1,0-1 0,0 1 0,0-1 1,0 1-1,1 7 0,-1-4-3,0 1 0,-1-1 0,0 1 1,-1 0-1,0-1 0,0 1 0,-1 11 0,-2-3 18,0 0 0,-1 0 0,-1-1 0,-1 0 0,0 1 0,-15 25 0,18-34 2,-2-1 0,1 0 0,0 0 0,-1 0 0,0-1 0,-1 1 0,1-1 0,-13 8 0,16-12-48,0 1 1,0-1-1,0 0 1,-1-1-1,1 1 1,0 0 0,0 0-1,-1-1 1,1 0-1,0 1 1,0-1 0,-1 0-1,1 0 1,0 0-1,-1 0 1,1-1-1,0 1 1,-1-1 0,1 1-1,0-1 1,0 0-1,0 0 1,-1 0 0,1 0-1,0 0 1,0 0-1,1-1 1,-1 1-1,0-1 1,0 1 0,1-1-1,-3-2 1,-2-4-86,0 0-1,1-1 1,0 0 0,0 0 0,1 0-1,0-1 1,1 1 0,0-1 0,0 0 0,1 0-1,0 0 1,0-17 0,-4-35-415</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4.662"/>
    </inkml:context>
    <inkml:brush xml:id="br0">
      <inkml:brushProperty name="width" value="0.05" units="cm"/>
      <inkml:brushProperty name="height" value="0.05" units="cm"/>
    </inkml:brush>
  </inkml:definitions>
  <inkml:trace contextRef="#ctx0" brushRef="#br0">1 43 13979,'11'-3'1752,"3"3"-1136,2 2-271,1 1 1343,8-3-976,2 0-272,3-2-744,0-3-272,2-6 480,-1 0-104,-1-5-120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5.052"/>
    </inkml:context>
    <inkml:brush xml:id="br0">
      <inkml:brushProperty name="width" value="0.05" units="cm"/>
      <inkml:brushProperty name="height" value="0.05" units="cm"/>
    </inkml:brush>
  </inkml:definitions>
  <inkml:trace contextRef="#ctx0" brushRef="#br0">51 25 13771,'-22'76'2605,"13"-51"-1652,-7 39-1,14-57-845,1 0 1,1 1-1,-1-1 1,1 0-1,1 0 1,-1 0-1,1 1 0,0-1 1,1 0-1,2 8 1,-3-13-88,-1 0 0,1-1 0,0 1 1,-1-1-1,1 1 0,0-1 0,0 1 0,0-1 0,0 0 1,0 1-1,0-1 0,0 0 0,1 0 0,-1 0 0,0 0 1,1 0-1,-1 0 0,1 0 0,-1 0 0,1 0 0,-1-1 1,1 1-1,1 0 0,0-1 5,0 0 0,0 0 1,-1 0-1,1 0 0,0-1 0,0 1 0,-1-1 1,1 0-1,0 0 0,-1 0 0,1 0 0,4-2 1,2-3 48,1-1 1,-1 1-1,-1-1 1,1-1-1,-1 1 1,7-10-1,-7 7 39,0-1 0,-1 1 0,0-1 0,0-1 0,-1 1 0,-1-1 0,0 0 0,0-1 0,-2 1 0,5-19 0,-8 29-92,0-1-1,1 1 0,-1 0 0,0 0 0,0 0 0,0 0 0,-1 0 1,1-1-1,0 1 0,-1 0 0,1 0 0,-1 0 0,0 0 0,0 0 1,0 0-1,0 0 0,0 1 0,0-1 0,0 0 0,-1 0 0,1 1 1,0-1-1,-1 1 0,0-1 0,-1-1 0,1 2-13,-1 0-1,1 1 0,0-1 0,-1 0 1,1 1-1,0-1 0,-1 1 1,1 0-1,-1-1 0,1 1 1,-1 0-1,1 1 0,-1-1 1,1 0-1,0 1 0,-1 0 1,1-1-1,-1 1 0,1 0 1,0 0-1,-3 2 0,-1 0-77,0 1-1,0 0 0,0 0 1,1 1-1,-1 0 0,1 0 1,-8 10-1,10-11-71,0 0-1,1-1 1,0 1 0,-1 0-1,2 0 1,-1 0-1,0 0 1,1 1 0,-1-1-1,1 0 1,1 1-1,-1-1 1,0 7 0,1-10 88,0 0-1,0 0 1,0 0 0,1 0 0,-1 0 0,0 0 0,0 0 0,1 0 0,-1-1 0,0 1 0,1 0 0,-1 0-1,1 0 1,-1 0 0,1-1 0,0 1 0,-1 0 0,1-1 0,0 1 0,-1 0 0,1-1 0,0 1 0,0-1-1,0 1 1,-1-1 0,1 1 0,0-1 0,0 0 0,0 0 0,0 1 0,0-1 0,0 0 0,0 0 0,0 0-1,0 0 1,0 0 0,0 0 0,0 0 0,-1 0 0,1 0 0,0 0 0,2-1 0,4-1-131,0 1 1,0-2 0,-1 1 0,11-5-1,18-12-525</inkml:trace>
  <inkml:trace contextRef="#ctx0" brushRef="#br0" timeOffset="1">408 1 13635,'-33'66'2281,"24"-51"-1937,1 1-1,0 0 1,1 0 0,1 0 0,0 1 0,1 0 0,-4 28 0,9-42-320,0 0 1,-1-1-1,1 1 1,1 0 0,-1 0-1,0-1 1,1 1 0,-1 0-1,1 0 1,0-1-1,0 1 1,0-1 0,0 1-1,0 0 1,1-1-1,-1 0 1,1 1 0,2 2-1,-2-3-2,1-1 0,-1 1 0,0-1 0,0 0 0,0 0 0,1 0 0,-1 0 0,0-1 0,1 1 0,-1 0 0,1-1 0,-1 0 0,1 1 0,-1-1 0,1 0 0,-1-1 0,1 1 0,-1 0 0,1-1 0,-1 1 0,4-2 0,5-2 51,-1 0-1,0 0 1,0-1 0,0 0 0,0-1 0,-1 0 0,0-1 0,11-9 0,-5 2 174,-1-1 1,0 0-1,19-28 0,-30 39-158,0-1 0,0 0 0,0 0 0,-1 0 0,1 0 0,-1 0 0,-1-1 0,1 1 0,-1-1 0,0 1 0,1-9 0,-3 12-47,1 0-1,0 0 1,0 0 0,-1-1-1,1 1 1,-1 0 0,0 0-1,1 0 1,-1 0 0,0 0-1,0 0 1,-1 0 0,1 0-1,0 0 1,-1 1 0,1-1-1,-1 0 1,1 1 0,-1-1-1,0 1 1,1 0 0,-1-1-1,0 1 1,0 0-1,0 0 1,0 0 0,0 0-1,0 1 1,-1-1 0,-2 0-1,-1-1-158,-1 0-1,0 1 1,1 0-1,-1 0 1,0 0-1,0 1 0,0 0 1,0 0-1,0 1 1,1 0-1,-1 0 1,0 0-1,0 1 1,1 0-1,-1 1 0,1-1 1,0 1-1,0 1 1,-10 5-1,15-8 60,0 0-1,0 0 1,0 1-1,0-1 1,0 0-1,0 0 1,0 1-1,0-1 1,1 1 0,-1-1-1,0 1 1,1-1-1,-1 1 1,1-1-1,0 1 1,-1-1-1,1 1 1,0 1-1,3 13-673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5.519"/>
    </inkml:context>
    <inkml:brush xml:id="br0">
      <inkml:brushProperty name="width" value="0.05" units="cm"/>
      <inkml:brushProperty name="height" value="0.05" units="cm"/>
    </inkml:brush>
  </inkml:definitions>
  <inkml:trace contextRef="#ctx0" brushRef="#br0">1 50 13403,'3'-12'1299,"-3"9"-1022,1 0 1,0 0-1,0 0 0,0 0 0,0 0 0,0 0 0,0 0 0,1 0 0,-1 1 0,5-6 0,-6 8-232,0 0 0,0 0 0,0 0 0,0 0 0,1 0 0,-1 0 0,0-1 0,0 1-1,1 0 1,-1 0 0,0 0 0,0 0 0,0 0 0,1 0 0,-1 0 0,0 0 0,0 0 0,1 0-1,-1 0 1,0 0 0,0 0 0,0 0 0,1 0 0,-1 0 0,0 1 0,0-1 0,0 0-1,1 0 1,-1 0 0,0 0 0,0 0 0,0 0 0,1 1 0,-1-1 0,0 0 0,0 0-1,0 0 1,0 0 0,0 1 0,1-1 0,-1 0 0,0 1 0,7 14 983,0 19-191,7 97 130,-11-83-1656,2-1 0,14 59 0,-18-103 341,-1-6-106</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5.979"/>
    </inkml:context>
    <inkml:brush xml:id="br0">
      <inkml:brushProperty name="width" value="0.05" units="cm"/>
      <inkml:brushProperty name="height" value="0.05" units="cm"/>
    </inkml:brush>
  </inkml:definitions>
  <inkml:trace contextRef="#ctx0" brushRef="#br0">3 15 12451,'-3'-9'1968,"3"5"-1064,9 2-304,4 2 2025,8 0-1609,8 2-160,10-1-368,5-1-295,6 0-1634,5 0 1433,6 1-264,1-1-120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6.366"/>
    </inkml:context>
    <inkml:brush xml:id="br0">
      <inkml:brushProperty name="width" value="0.05" units="cm"/>
      <inkml:brushProperty name="height" value="0.05" units="cm"/>
    </inkml:brush>
  </inkml:definitions>
  <inkml:trace contextRef="#ctx0" brushRef="#br0">292 54 17500,'-2'-3'105,"0"-1"0,0 0 0,0 1 0,-1 0 0,0-1 0,1 1 0,-1 0 0,0 1 1,-1-1-1,1 0 0,0 1 0,-1 0 0,1-1 0,-1 2 0,0-1 0,0 0 0,0 1 0,0-1 1,0 1-1,0 0 0,0 1 0,0-1 0,0 1 0,0-1 0,-1 1 0,1 1 0,0-1 0,-5 1 0,1 1-26,0 0-1,0 1 1,0 0-1,1 0 1,0 1-1,-1-1 1,1 1-1,0 1 1,1 0-1,-1 0 1,1 0-1,0 1 1,-10 11-1,7-5-74,0 0-1,1 1 1,0-1 0,1 2 0,1-1-1,0 1 1,1-1 0,0 2 0,1-1-1,1 0 1,0 1 0,1 0 0,1-1-1,0 21 1,1-32 1,0 0 0,0 1 0,1-1 0,-1 0 0,1 0 0,0 0 0,0 0 0,0 0 0,0 0 0,1-1 1,-1 1-1,1 0 0,0-1 0,0 1 0,-1-1 0,2 1 0,-1-1 0,0 0 0,0 0 0,1 0 0,-1 0 0,1 0 0,0-1 0,-1 1 0,1-1 0,0 1 0,0-1 0,0 0 0,0 0 0,0-1 0,0 1 1,0 0-1,0-1 0,0 0 0,0 0 0,0 0 0,1 0 0,-1 0 0,0-1 0,0 1 0,4-2 0,5-2 50,-1 1 0,1-2 0,-1 1 0,0-2 0,0 1 0,-1-1 0,0-1 0,0 0 0,0-1 0,12-12 0,-13 11 8,1-1-1,-1 0 1,-1-1-1,0 0 1,-1 0-1,0-1 0,-1 1 1,0-2-1,5-14 1,-10 24-79,0 1 1,-1-1-1,1 1 1,-1-1 0,1 1-1,-1-1 1,0 1-1,0-1 1,0 1 0,0-1-1,-1 0 1,1 1-1,-1-1 1,1 1 0,-1 0-1,-1-4 1,1 6 1,1-1 1,0 1-1,-1-1 0,1 1 1,-1-1-1,1 1 1,-1-1-1,1 1 1,-1-1-1,0 1 0,1-1 1,-1 1-1,0 0 1,1 0-1,-1-1 0,0 1 1,1 0-1,-1 0 1,0 0-1,1-1 0,-1 1 1,-1 0-1,1 1 31,-1-1-1,0 0 0,0 1 0,0-1 1,0 1-1,1-1 0,-1 1 0,0 0 1,1 0-1,-1 0 0,0 0 1,-1 1-1,-3 4-32,-1 0 0,1 0 0,0 1 1,1-1-1,-1 1 0,-7 15 0,-11 20-169</inkml:trace>
  <inkml:trace contextRef="#ctx0" brushRef="#br0" timeOffset="1">344 394 16091,'-9'22'1265,"4"12"-953,-4 6-160,0 5 592,2 0-448,4-3-560,2-6-176,4-20 360,5-12-80,11-20-120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6.769"/>
    </inkml:context>
    <inkml:brush xml:id="br0">
      <inkml:brushProperty name="width" value="0.05" units="cm"/>
      <inkml:brushProperty name="height" value="0.05" units="cm"/>
    </inkml:brush>
  </inkml:definitions>
  <inkml:trace contextRef="#ctx0" brushRef="#br0">96 0 14803,'-26'36'1117,"18"-26"-904,0 0 1,1 1 0,0-1 0,1 2-1,0-1 1,-5 15 0,10-24-185,1-1 1,0 1-1,0 0 1,0-1 0,0 1-1,0 0 1,1-1-1,-1 1 1,0-1 0,1 1-1,0-1 1,-1 1-1,1-1 1,0 1 0,-1-1-1,1 1 1,0-1-1,0 0 1,0 1-1,0-1 1,0 0 0,1 0-1,-1 0 1,2 2-1,39 24 53,-29-19-42,-10-7-34,13 9-26,0 0 0,-1 1 1,0 1-1,19 19 1,-31-28 31,-1 0 0,0-1 0,1 1 0,-1 0 0,0 0 0,0 0 0,0 0 0,-1 1-1,1-1 1,-1 0 0,0 1 0,0-1 0,0 1 0,0-1 0,-1 1 0,1-1 0,-1 1 0,0 0 0,0-1 0,0 1 0,0 0 0,-1-1 0,0 1 0,1-1 0,-1 1 0,-1-1 0,1 1 0,0-1 0,-1 0 0,-2 5 0,1-4 21,1-1 0,-1 1 0,1-1 0,-1 0 0,0 0 0,0 0 0,-1 0 0,1-1 0,0 1 0,-1-1 0,0 0 0,1 0 0,-1 0 0,0 0 0,0-1 0,0 1 1,0-1-1,0 0 0,-1-1 0,1 1 0,0-1 0,0 1 0,-6-2 0,5 1-33,0-1-1,0 0 1,1 0 0,-1-1 0,0 1 0,1-1 0,-1 0-1,1-1 1,-1 1 0,1-1 0,0 0 0,0 0 0,0 0 0,1 0-1,-1-1 1,1 1 0,0-1 0,0 0 0,0 0 0,-3-7-1,-16-38-76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1.014"/>
    </inkml:context>
    <inkml:brush xml:id="br0">
      <inkml:brushProperty name="width" value="0.05" units="cm"/>
      <inkml:brushProperty name="height" value="0.05" units="cm"/>
    </inkml:brush>
  </inkml:definitions>
  <inkml:trace contextRef="#ctx0" brushRef="#br0">72 489 12043,'-9'14'705,"-6"10"425,-14 30 0,25-47-944,1 0 0,1 0 1,-1 1-1,1-1 0,1 0 0,-1 1 1,1 0-1,1-1 0,-1 10 0,1-15-169,0-1 0,0 1 1,1 0-1,-1-1 0,0 1 0,1 0 0,-1-1 0,1 1 0,0 0 0,-1-1 0,1 1 0,0-1 0,0 0 0,0 1 1,0-1-1,0 0 0,0 1 0,1-1 0,-1 0 0,0 0 0,0 0 0,1 0 0,-1 0 0,1 0 0,-1 0 0,1-1 1,-1 1-1,1-1 0,0 1 0,-1-1 0,1 1 0,0-1 0,-1 0 0,1 0 0,0 0 0,-1 0 0,4 0 0,1 0-83,-1-1-1,1 0 0,0 0 0,-1-1 0,1 1 0,-1-1 0,0 0 0,0-1 0,0 1 0,6-4 1,-2-1-199,0 0 1,-1 0-1,8-9 1,-13 14 155,-1 0 0,0-1 0,0 0 0,0 1 0,0-1 0,0 0-1,0 0 1,-1 0 0,0 0 0,1-1 0,-1 1 0,0 0 0,-1 0 0,1-5 0,-1 9 129,0-1 1,0 0-1,0 1 0,0-1 1,0 0-1,1 1 1,-1-1-1,0 0 1,0 0-1,0 1 0,0-1 1,0 0-1,0 1 1,0-1-1,1 0 1,-1 0-1,0 1 0,0-1 1,0 0-1,1 0 1,-1 1-1,0-1 1,0 0-1,1 0 0,-1 0 1,0 1-1,0-1 1,1 0-1,-1 0 1,0 0-1,1 0 0,-1 0 1,0 0-1,1 0 1,-1 0-1,0 0 1,1 0-1,17-4 518,19-16 47,-21 7-483,0 0 1,0-2-1,-2 0 0,0 0 1,-1-1-1,0-1 0,14-24 1,-5 1-765,-2-1 0,21-57 0,11-74-396,-30 87 409</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7.190"/>
    </inkml:context>
    <inkml:brush xml:id="br0">
      <inkml:brushProperty name="width" value="0.05" units="cm"/>
      <inkml:brushProperty name="height" value="0.05" units="cm"/>
    </inkml:brush>
  </inkml:definitions>
  <inkml:trace contextRef="#ctx0" brushRef="#br0">0 56 15067,'29'3'1577,"8"-3"-953,3 0-272,5-4 592,0-2-496,6-10-40,-3 0-24,-5-1-336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7.692"/>
    </inkml:context>
    <inkml:brush xml:id="br0">
      <inkml:brushProperty name="width" value="0.05" units="cm"/>
      <inkml:brushProperty name="height" value="0.05" units="cm"/>
    </inkml:brush>
  </inkml:definitions>
  <inkml:trace contextRef="#ctx0" brushRef="#br0">20 189 15435,'0'-1'39,"0"1"-1,0 0 0,0 0 1,0 0-1,0-1 0,0 1 1,0 0-1,-1 0 0,1 0 0,0 0 1,0 0-1,0-1 0,0 1 1,-1 0-1,1 0 0,0 0 1,0 0-1,0 0 0,-1 0 1,1 0-1,0 0 0,0 0 1,0-1-1,-1 1 0,1 0 1,0 0-1,0 0 0,0 0 1,-1 0-1,1 0 0,0 0 1,0 1-1,0-1 0,-1 0 0,1 0 1,0 0-1,0 0 0,0 0 1,-1 0-1,1 0 0,0 0 1,0 0-1,0 1 0,0-1 1,-1 0-1,1 0 0,0 0 1,0 0-1,0 0 0,0 1 1,0-1-1,0 0 0,0 0 1,-1 0-1,1 1 0,0-1 1,0 0-1,-6 14 568,4-2-435,0 1 1,2-1-1,-1 0 1,1 1-1,3 17 1,15 62-93,-12-66 36,9 43 195,3-1 0,50 123 1,-64-182-262,0-1-1,1 1 1,0 0 0,1-1 0,8 10 0,-12-16-41,-1 0 1,1-1-1,0 1 0,-1-1 1,1 1-1,0-1 1,0 0-1,0 0 1,0 0-1,0 0 1,0 0-1,0 0 1,0 0-1,0-1 1,0 1-1,1-1 0,-1 1 1,0-1-1,0 0 1,1 0-1,-1 0 1,0 0-1,0-1 1,1 1-1,-1-1 1,0 1-1,0-1 1,0 0-1,3-1 0,1-1-2,-1-1 0,1 0 0,-1 0-1,0 0 1,0-1 0,-1 1 0,1-1-1,-1 0 1,0-1 0,5-8-1,4-9 20,12-30 0,-24 51-24,27-71 37,-3-1 0,-3-2 0,-4 0 0,17-145 1,-35 221-39,0-1 0,0 0 0,0 1 1,0-1-1,0 1 0,0-1 1,0 1-1,0-1 0,0 0 0,1 1 1,-1-1-1,0 1 0,0-1 1,1 1-1,-1-1 0,0 1 0,1 0 1,-1-1-1,1 1 0,-1-1 1,0 1-1,1 0 0,-1-1 0,1 1 1,-1 0-1,1-1 0,-1 1 1,1 0-1,-1 0 0,1-1 0,-1 1 1,1 0-1,0 0 0,-1 0 1,1 0-1,-1 0 0,1 0 0,0 0 1,25 8-7,-10-2-9,12-2 12,-1-2 1,52-1-1,58-13 75,-68 5-46,81-5 55,502-62 154,-560 57-235,-7 1-3,1 3 1,100-2 0,-179 15 9,0 0 1,-1 0-1,1 1 1,0 0-1,-1 0 0,1 1 1,-1 0-1,0 0 1,1 0-1,6 4 1,-9-3-7,0-1 0,-1 1 1,1 0-1,-1 0 1,0 1-1,0-1 0,0 0 1,0 1-1,-1 0 1,1 0-1,-1 0 0,0 0 1,0 0-1,-1 0 1,3 8-1,-1 0 6,-1 0 0,-1 0 1,0 0-1,0 0 0,-2 0 0,1 0 1,-4 15-1,2-4-218,2-22 206,0-1 0,-1 1 0,1 0 0,0 0 0,0 0 0,0 0 0,0 0 0,0-1 1,0 1-1,0 0 0,1 0 0,-1 0 0,0 0 0,0 0 0,1-1 0,-1 1 0,0 0 1,1 0-1,-1-1 0,1 1 0,-1 0 0,1-1 0,0 2 0,9-1-73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8.357"/>
    </inkml:context>
    <inkml:brush xml:id="br0">
      <inkml:brushProperty name="width" value="0.05" units="cm"/>
      <inkml:brushProperty name="height" value="0.05" units="cm"/>
    </inkml:brush>
  </inkml:definitions>
  <inkml:trace contextRef="#ctx0" brushRef="#br0">93 4 14275,'15'-3'1508,"-15"3"-1464,0 0 0,0 0-1,0 0 1,1 0 0,-1 0-1,0 0 1,0 0 0,0 0-1,0 0 1,0 0 0,0 0-1,0 0 1,1 0 0,-1 0-1,0 0 1,0 0 0,0 0-1,0 0 1,0 0 0,0 0-1,0 1 1,0-1 0,1 0-1,-1 0 1,0 0 0,0 0-1,0 0 1,0 0 0,0 0-1,0 0 1,0 1-1,0-1 1,0 0 0,0 0-1,0 0 1,0 0 0,0 0-1,0 0 1,0 1 0,0-1-1,0 0 1,0 0 0,0 0-1,0 0 1,0 0 0,-14 20 3228,6-9-3067,-4 6-20,1 0 0,1 1 0,0 0 1,1 1-1,1 0 0,1 0 0,1 1 0,0-1 1,-2 22-1,7-38-194,1 1 0,-1 0 0,1-1 0,0 1 0,1 0 0,-1-1 0,1 1 0,-1 0 0,1-1 1,0 1-1,0-1 0,1 1 0,-1-1 0,3 4 0,-3-5-23,0-1 1,1 1-1,-1-1 0,0 0 1,1 0-1,-1 1 1,1-1-1,-1 0 0,1 0 1,0 0-1,-1-1 0,1 1 1,0 0-1,0-1 1,0 1-1,-1-1 0,1 1 1,0-1-1,0 0 1,0 0-1,0 0 0,0 0 1,-1 0-1,1 0 1,0-1-1,0 1 0,0-1 1,3 0-1,1-2-226,1 1-1,-1-1 1,1 0 0,-1-1 0,0 0-1,0 0 1,0 0 0,9-9-1,2-4-1455,17-24 0,-33 40 1604,-8 56-1790,4-41 2028,0 4 247,-1 30 0,4-44-332,0-1-1,0 0 0,0 0 1,0 1-1,1-1 0,0 0 1,-1 0-1,1 0 0,0 1 1,0-1-1,1 0 0,-1 0 0,0-1 1,1 1-1,0 0 0,3 3 1,-4-5 13,0 0 0,0 0 0,0 0 0,0-1 0,0 1-1,0-1 1,0 1 0,0-1 0,1 1 0,-1-1 0,0 1 0,0-1 0,1 0 0,-1 0 0,0 0 0,0 0 0,1 0 0,-1 0 0,0 0 0,2 0 0,0-1 48,0 0 1,0 0-1,0 0 0,0-1 1,0 1-1,-1-1 0,1 1 1,2-3-1,5-5 60,-1 1-1,0-1 1,9-12-1,16-20 192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8.790"/>
    </inkml:context>
    <inkml:brush xml:id="br0">
      <inkml:brushProperty name="width" value="0.05" units="cm"/>
      <inkml:brushProperty name="height" value="0.05" units="cm"/>
    </inkml:brush>
  </inkml:definitions>
  <inkml:trace contextRef="#ctx0" brushRef="#br0">57 10 11242,'-12'27'1084,"2"2"0,1-1 0,1 1 0,2 1 0,-6 48 0,12-74-1008,0 0 0,0 0 0,1 0 0,-1 0-1,1 1 1,0-1 0,0 0 0,0 0 0,0 0-1,1-1 1,0 1 0,2 4 0,-4-7-43,1-1 0,-1 1 1,1 0-1,0-1 0,-1 1 1,1 0-1,0-1 0,0 1 1,-1-1-1,1 1 0,0-1 0,0 1 1,0-1-1,0 1 0,0-1 1,-1 0-1,1 0 0,0 1 0,0-1 1,0 0-1,2 0 0,-1 0 13,0-1 0,-1 1 0,1-1 0,0 0 0,0 0-1,-1 1 1,1-1 0,0 0 0,-1-1 0,1 1-1,-1 0 1,1 0 0,-1 0 0,1-1 0,0-1 0,7-7 77,-1 0 0,0-1 0,0 0 0,-1 0 1,-1-1-1,0 0 0,-1 0 0,0 0 1,0 0-1,-2-1 0,1 0 0,-2 0 0,0 0 1,0 0-1,-1 0 0,-1-1 0,-2-21 0,2 33-153,0 0-1,-1 0 0,1-1 0,-1 1 1,0 1-1,1-1 0,-1 0 0,0 0 1,0 0-1,0 0 0,0 1 0,-1-1 1,1 0-1,0 1 0,-1-1 0,1 1 1,-1-1-1,-2-1 0,2 3-8,1-1 1,-1 0-1,1 1 0,-1 0 0,1-1 1,-1 1-1,1 0 0,-1 0 1,1 0-1,-1 0 0,1 0 0,-1 0 1,1 0-1,-1 1 0,1-1 1,-1 1-1,1-1 0,-1 1 0,1-1 1,0 1-1,-1 0 0,1-1 1,0 1-1,-1 0 0,-1 2 0,-2 2-186,-1 0 0,1 1 0,0-1 0,0 1 0,0 0 0,1 1 0,0-1 0,0 1 0,1-1 0,0 1-1,0 0 1,0 1 0,-2 13 0,2 7-556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9.195"/>
    </inkml:context>
    <inkml:brush xml:id="br0">
      <inkml:brushProperty name="width" value="0.05" units="cm"/>
      <inkml:brushProperty name="height" value="0.05" units="cm"/>
    </inkml:brush>
  </inkml:definitions>
  <inkml:trace contextRef="#ctx0" brushRef="#br0">87 56 16396,'0'-1'78,"1"0"1,-1 1 0,0-1 0,0 0 0,1 0 0,-1 1 0,0-1 0,0 0 0,0 1 0,0-1 0,0 0 0,0 0 0,0 1 0,0-1 0,0 0 0,0 0 0,0 1-1,0-1 1,-1-1 0,1 2-43,-1-1-1,1 1 0,0 0 0,-1 0 1,1 0-1,0 0 0,-1-1 1,1 1-1,-1 0 0,1 0 0,0 0 1,-1 0-1,1 0 0,-1 0 1,1 0-1,0 0 0,-1 0 0,1 0 1,-1 0-1,1 0 0,0 0 1,-1 1-1,1-1 0,0 0 0,-1 0 1,-2 1 69,1 1 0,-1-1 1,1 0-1,0 1 1,0-1-1,0 1 0,0 0 1,0 0-1,0 0 1,-3 3-1,-3 10-51,1 0 0,0 0 0,1 1 0,1 0 0,0 0 0,1 0 0,1 1 1,0-1-1,2 1 0,-1 26 0,2-41-44,0 0 1,0 0-1,1 0 1,-1-1-1,0 1 1,0 0-1,1 0 1,-1-1 0,1 1-1,0 0 1,-1-1-1,1 1 1,0-1-1,0 1 1,2 1-1,-3-2 1,1-1-1,-1 1 0,1-1 1,0 0-1,0 1 1,-1-1-1,1 0 1,0 0-1,-1 1 0,1-1 1,0 0-1,0 0 1,-1 0-1,1 0 0,0 0 1,0 0-1,0 0 1,-1 0-1,1 0 1,0 0-1,-1-1 0,1 1 1,0 0-1,0-1 1,4-1 42,0-1 1,-1 0-1,1 0 1,-1 0 0,0-1-1,0 0 1,7-7-1,-1-2 58,-1 1-1,0-1 0,-1 0 1,0-1-1,8-21 1,-12 27-85,-1-1-1,0 0 1,-1 0 0,0 0 0,0 0 0,-1 0 0,-1 0 0,1 0-1,-1-1 1,-2-13 0,2 21-58,-1-1 0,1 1-1,-1 0 1,1 0 0,-1 0 0,0 0-1,1 0 1,-1 0 0,0 0 0,-1 0-1,1 0 1,0 1 0,0-1 0,-1 0 0,1 1-1,-1-1 1,1 1 0,-1-1 0,0 1-1,0 0 1,1 0 0,-1 0 0,0 0-1,0 0 1,0 0 0,0 0 0,0 1-1,0-1 1,-1 1 0,1-1 0,0 1-1,0 0 1,0 0 0,0 0 0,-1 0 0,1 0-1,0 1 1,0-1 0,0 0 0,-2 2-1,1-2-64,1 1-1,-1 0 0,1 0 1,0 0-1,0 0 1,-1 1-1,1-1 0,0 1 1,0-1-1,0 1 0,0 0 1,1-1-1,-1 1 1,0 0-1,1 0 0,-1 0 1,1 1-1,0-1 0,0 0 1,0 0-1,0 1 1,0-1-1,0 1 0,1-1 1,-1 1-1,1-1 0,-1 1 1,1-1-1,0 1 1,0-1-1,0 1 0,0-1 1,2 6-1,4 4-483</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9.615"/>
    </inkml:context>
    <inkml:brush xml:id="br0">
      <inkml:brushProperty name="width" value="0.05" units="cm"/>
      <inkml:brushProperty name="height" value="0.05" units="cm"/>
    </inkml:brush>
  </inkml:definitions>
  <inkml:trace contextRef="#ctx0" brushRef="#br0">64 43 11554,'0'0'5,"3"-3"235,0 0 1,0 0-1,0 0 0,-1 0 1,1-1-1,-1 1 1,0-1-1,0 0 1,3-5-1,-5 9-207,-1 0-1,1 0 1,0 0-1,0 0 1,0 0-1,0 0 1,0 0-1,0 0 1,0 0-1,-1 0 1,1 1 0,0-1-1,0 0 1,0 0-1,0 0 1,0 0-1,-1 0 1,1 0-1,0 0 1,0-1 0,0 1-1,0 0 1,0 0-1,0 0 1,-1 0-1,1 0 1,0 0-1,0 0 1,0 0 0,0 0-1,0 0 1,0 0-1,0 0 1,0 0-1,-1-1 1,1 1-1,0 0 1,0 0-1,0 0 1,0 0 0,0 0-1,0 0 1,0 0-1,0-1 1,0 1-1,0 0 1,0 0-1,0 0 1,0 0 0,0 0-1,0 0 1,0-1-1,0 1 1,0 0-1,0 0 1,0 0-1,0 0 1,-9 8 545,-1 5-347,1 1 0,1 0 0,0 0 0,1 1 0,0-1 0,1 2 0,1-1 0,0 1-1,1-1 1,-3 34 0,7-48-207,-1 1 1,1 0-1,0 0 0,0 0 0,0 0 0,0 0 0,0 0 0,1 0 0,-1 0 0,0 0 0,1-1 1,-1 1-1,1 0 0,0 0 0,0 0 0,0-1 0,0 1 0,0 0 0,0-1 0,0 1 1,0-1-1,1 1 0,-1-1 0,0 0 0,1 1 0,-1-1 0,1 0 0,0 0 0,-1 0 0,1 0 1,0-1-1,0 1 0,-1 0 0,4 0 0,-1-1-2,1 1 0,-1-1 0,0-1 1,0 1-1,1 0 0,-1-1 0,0 0 0,0 0 1,0-1-1,0 1 0,0-1 0,0 1 0,0-1 0,6-5 1,0 0 11,1-1 1,-2 0 0,1-1 0,-1 0-1,-1 0 1,11-15 0,-15 18-6,0 0 1,0 0 0,-1-1-1,0 1 1,0-1 0,-1 1-1,1-1 1,-1 0-1,-1 0 1,1 0 0,-1 0-1,0-14 1,-1 19-21,0 0 0,0 0 0,-1 0 0,1-1 0,0 1 0,-1 0 0,0 0 0,1 0 0,-1 0 0,0 0 0,0 0 0,0 0 0,0 0 0,0 0 0,-1 0-1,1 0 1,-4-2 0,4 3-11,-1 0-1,0 0 0,0 0 0,1 0 1,-1 0-1,0 1 0,0-1 0,0 1 0,0-1 1,0 1-1,0 0 0,0 0 0,0 0 1,0 0-1,0 0 0,-2 1 0,-3 0-116,1 1-1,-1 0 0,1 0 1,0 0-1,0 1 0,0 0 1,0 1-1,1-1 0,-1 1 1,-7 7-1,-13 19-1832,25-28 1839,0 0-1,0-1 1,0 1 0,0 0 0,0 0 0,0 0-1,1 0 1,-1 0 0,1 0 0,-1 0-1,1 0 1,0 0 0,0 1 0,0-1 0,0 0-1,0 0 1,0 2 0,6 8-706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19.977"/>
    </inkml:context>
    <inkml:brush xml:id="br0">
      <inkml:brushProperty name="width" value="0.05" units="cm"/>
      <inkml:brushProperty name="height" value="0.05" units="cm"/>
    </inkml:brush>
  </inkml:definitions>
  <inkml:trace contextRef="#ctx0" brushRef="#br0">158 41 10906,'0'-2'273,"0"-1"0,0 1 0,0 0 0,-1-1-1,1 1 1,-1 0 0,1 0 0,-1-1-1,0 1 1,0 0 0,0 0 0,0 0 0,-2-3-1,2 5-172,1-1 0,-1 0 0,0 1 0,0-1 0,0 1 0,1-1 0,-1 1-1,0-1 1,0 1 0,0 0 0,0-1 0,0 1 0,0 0 0,0 0 0,0 0 0,0-1-1,0 1 1,0 0 0,0 0 0,0 1 0,0-1 0,0 0 0,1 0 0,-1 0-1,0 1 1,0-1 0,0 0 0,0 1 0,0-1 0,0 1 0,0-1 0,1 1-1,-1-1 1,-1 2 0,-7 5 25,1 0 1,1 1-1,-1-1 0,1 1 0,0 1 1,1-1-1,0 1 0,-8 16 0,6-9-73,0 1 0,1 1-1,1-1 1,-5 23 0,10-36-30,0 1 0,1-1 0,-1 0-1,1 1 1,0-1 0,0 1 0,0-1 0,1 1 0,-1-1 0,1 0 0,3 8 0,-3-10-15,-1-1 1,1 1 0,0-1 0,0 0 0,0 1 0,1-1-1,-1 0 1,0 0 0,0 0 0,1 1 0,-1-1 0,1-1-1,-1 1 1,1 0 0,-1 0 0,1-1 0,-1 1 0,1 0 0,0-1-1,-1 0 1,1 1 0,0-1 0,-1 0 0,1 0 0,0 0-1,-1 0 1,1 0 0,0 0 0,0-1 0,-1 1 0,1 0-1,2-2 1,1 1 21,-1 0-1,0-1 0,0 1 1,1-1-1,-1 0 0,0 0 1,-1-1-1,1 1 0,0-1 1,-1 1-1,1-1 0,-1 0 1,0-1-1,0 1 0,0-1 1,0 1-1,-1-1 0,0 0 1,1 0-1,-1 0 0,2-6 1,-2 4-54,-1 0 1,0 1 0,1-1-1,-2 0 1,1 0 0,-1 1 0,0-1-1,0 0 1,-1 0 0,1 0-1,-1 0 1,-1 1 0,1-1 0,-1 0-1,-5-10 1,-7-11-53,-3 3-133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7.629"/>
    </inkml:context>
    <inkml:brush xml:id="br0">
      <inkml:brushProperty name="width" value="0.05" units="cm"/>
      <inkml:brushProperty name="height" value="0.05" units="cm"/>
    </inkml:brush>
  </inkml:definitions>
  <inkml:trace contextRef="#ctx0" brushRef="#br0">16 52 12563,'-2'-3'315,"0"1"1,1-1-1,-1 1 0,1-1 1,-1 1-1,1-1 1,0 1-1,0-1 1,1 0-1,-1 0 1,1 0-1,-1 0 0,1 1 1,0-1-1,0 0 1,0-5-1,5 34 2422,-2 10-2202,35 268-9,-36-289-642,0-3-227,0 0-1,1 0 1,4 11 0,-5-55-864,-10 0 672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8.016"/>
    </inkml:context>
    <inkml:brush xml:id="br0">
      <inkml:brushProperty name="width" value="0.05" units="cm"/>
      <inkml:brushProperty name="height" value="0.05" units="cm"/>
    </inkml:brush>
  </inkml:definitions>
  <inkml:trace contextRef="#ctx0" brushRef="#br0">0 1 15699,'13'7'1625,"-3"3"-1121,7-3-128,4 2 760,10-2-504,3-1-56,7-5-104,2-1-111,0-1-137,0-4-40,-5 0-328,-2-1-272,-11-1 1784,-7 0-1320,-11 5 56,-5 2 48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8.415"/>
    </inkml:context>
    <inkml:brush xml:id="br0">
      <inkml:brushProperty name="width" value="0.05" units="cm"/>
      <inkml:brushProperty name="height" value="0.05" units="cm"/>
    </inkml:brush>
  </inkml:definitions>
  <inkml:trace contextRef="#ctx0" brushRef="#br0">24 1 15075,'-2'8'1505,"8"1"-865,2-2-160,8-4 864,3 1-440,5-2-256,3-1-103,-2-1-169,-1 0-224,-2-1-640,-2-2-385,-9-3 713,-4 2-136,-8-2-128</inkml:trace>
  <inkml:trace contextRef="#ctx0" brushRef="#br0" timeOffset="1">1 316 14979,'5'17'1288,"8"-8"-735,4-5-137,5-7 472,4-3-40,2-1-192,4-3-80,1 0-312,3 2-392,-8-4 224,-3-2-104,-9-5-144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1.468"/>
    </inkml:context>
    <inkml:brush xml:id="br0">
      <inkml:brushProperty name="width" value="0.05" units="cm"/>
      <inkml:brushProperty name="height" value="0.05" units="cm"/>
    </inkml:brush>
  </inkml:definitions>
  <inkml:trace contextRef="#ctx0" brushRef="#br0">61 125 12371,'-8'12'207,"0"2"-1,1-1 1,0 1 0,1 0 0,1 1 0,0-1 0,1 1 0,1 0 0,0 0 0,1 0 0,0 0 0,2 29 0,2-13-185,2 0 1,2-1 0,0 0 0,2 0 0,2-1 0,0 0-1,19 35 1,-26-57-12,1 0 0,0 1 0,1-2 0,-1 1-1,1 0 1,1-1 0,7 8 0,-11-13 3,0 1 1,1 0 0,-1-1 0,0 1-1,1-1 1,-1 0 0,1 1-1,-1-1 1,1 0 0,-1-1-1,1 1 1,0 0 0,-1-1-1,1 0 1,0 1 0,0-1-1,-1 0 1,1 0 0,0-1-1,0 1 1,-1-1 0,1 1-1,0-1 1,-1 0 0,4-1-1,2-3 41,0 1-1,0-1 0,-1-1 1,0 1-1,0-1 0,-1 0 1,0-1-1,0 0 0,6-9 0,45-73 408,-48 74-392,19-38-54,-1-2-1,25-77 1,25-120-1402,-75 246 1338,5-11-153,-7 17 201,0 0 0,0 0 0,0 0 0,1 0 0,-1 0-1,0 0 1,0 0 0,0 0 0,0 0 0,1 0 0,-1 0 0,0 0 0,0 0-1,0 0 1,0 0 0,1 1 0,-1-1 0,0 0 0,0 0 0,0 0-1,0 0 1,0 0 0,0 0 0,0 1 0,1-1 0,-1 0 0,0 0-1,0 0 1,0 0 0,0 1 0,0-1 0,0 0 0,0 0 0,0 0-1,0 0 1,0 1 0,0-1 0,0 0 0,0 0 0,0 0 0,0 0-1,0 1 1,0-1 0,0 0 0,2 38 221,-2-31-181,2 22 120,0-1 1,2 0-1,1 0 1,1 0-1,1 0 1,22 51-1,-22-65-109,0-1-1,0 0 1,1-1 0,1 0-1,0 0 1,16 15 0,-17-20-35,0 0 0,0 0 0,1-1 0,0-1 0,0 1 0,0-2 0,1 1 0,0-1 0,0 0 1,10 2-1,-14-5-5,-1 0 1,1 0 0,-1-1-1,1 1 1,0-1 0,-1 0-1,1-1 1,0 1 0,-1-1-1,1 0 1,8-3 0,-11 3-7,1-1 0,-1 1 1,0-1-1,0 0 0,0 0 0,0 0 1,-1 0-1,1 0 0,-1-1 0,1 1 1,-1-1-1,0 0 0,1 0 0,-2 0 1,1 0-1,0 0 0,0 0 1,-1 0-1,2-6 0,-1 2-25,-1-1-1,1 0 1,-2-1 0,1 1-1,-1 0 1,0 0 0,-1 0-1,0 0 1,0 0 0,0 0 0,-1 0-1,-1 0 1,1 1 0,-6-12-1,-1 2-81,0 0 0,-1 0 0,-1 1 0,0 1 0,-14-15 0,15 20 37,0 1 0,0 0 1,0 0-1,-1 1 1,0 1-1,-1 0 1,0 0-1,0 1 1,-14-5-1,20 9 56,-1 0 0,1 1 0,-1-1 0,0 1-1,0 0 1,1 1 0,-1 0 0,-12 1 0,15 0 31,-1-1 0,1 2 0,0-1 0,-1 0 0,1 1 0,0 0 1,0 0-1,0 0 0,0 1 0,1-1 0,-1 1 0,0 0 0,1 0 0,-4 4 0,4-4 10,1 0-1,-1 0 1,1 1 0,0-1-1,-1 1 1,2-1-1,-1 1 1,0 0-1,1 0 1,0 0-1,0 0 1,0 0-1,0 0 1,1 0-1,-1 0 1,1 0-1,0 0 1,0 0-1,1 0 1,-1 0-1,1 0 1,1 5-1,0-4 5,0 1-1,0-1 1,1 0 0,0 0-1,0-1 1,0 1-1,0-1 1,1 1-1,-1-1 1,1 0-1,0 0 1,1 0-1,-1-1 1,1 0 0,7 5-1,-2-3-42,1 0 0,1-1-1,-1-1 1,0 1 0,1-2 0,0 0 0,-1 0 0,1-1-1,0 0 1,0-1 0,0-1 0,0 0 0,-1 0-1,1-1 1,0-1 0,-1 0 0,1 0 0,-1-1 0,0-1-1,0 0 1,-1 0 0,0-1 0,0 0 0,0-1-1,0 0 1,-1-1 0,0 0 0,-1 0 0,0-1 0,12-16-1,13-36-97,-6-2-40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9.258"/>
    </inkml:context>
    <inkml:brush xml:id="br0">
      <inkml:brushProperty name="width" value="0.05" units="cm"/>
      <inkml:brushProperty name="height" value="0.05" units="cm"/>
    </inkml:brush>
  </inkml:definitions>
  <inkml:trace contextRef="#ctx0" brushRef="#br0">1 140 15523,'5'27'5107,"9"66"-4652,-9-50-395,4 63 281,-9-104-145,-1-5 28,-23-283 1352,24 286-1574,0 1-1,0-1 1,0 0-1,0 0 0,0 0 1,0 0-1,0 0 1,0 0-1,1 0 0,-1 0 1,0 0-1,0 0 1,0 0-1,0 0 0,0 0 1,0 0-1,0 0 1,0 0-1,0 0 0,0 0 1,0 0-1,0 0 1,0 0-1,0 0 0,0 0 1,1 0-1,-1 0 1,0 0-1,0 0 0,0 0 1,0 0-1,0 0 1,0 0-1,0 0 0,0 0 1,0 0-1,0 0 1,0 0-1,0 0 0,0 0 1,1 0-1,-1 0 1,0 0-1,0 0 0,0 0 1,0 0-1,0 0 1,0 0-1,0 0 0,0 0 1,0 0-1,0 0 1,0 0-1,0-1 0,0 1 1,0 0-1,0 0 1,0 0-1,0 0 0,0 0 1,0 0-1,0 0 1,10 9-64,14 15-236,-22-22 275,0-1 0,-1 0 0,1 0 0,0 0-1,0 0 1,-1 0 0,1 0 0,0 0-1,0 0 1,0-1 0,0 1 0,0-1-1,4 1 1,-4-2 10,0 1-1,1-1 1,-1 0-1,1 1 1,-1-1 0,0 0-1,0-1 1,1 1-1,-1 0 1,0-1-1,0 1 1,0-1-1,-1 1 1,1-1-1,3-3 1,23-35-10,-21 29 28,8-12 27,-12 16-16,1 0 1,1 0-1,-1 0 0,1 1 0,0 0 1,1 0-1,-1 0 0,1 1 0,9-8 1,-14 13-18,0 0 1,-1 0 0,1-1 0,0 1-1,0 0 1,-1 0 0,1 0 0,0-1 0,0 1-1,0 0 1,0 0 0,-1 0 0,1 1-1,0-1 1,0 0 0,0 0 0,0 0-1,-1 1 1,1-1 0,0 0 0,0 1 0,-1-1-1,1 0 1,0 1 0,-1-1 0,1 1-1,0-1 1,-1 1 0,1 0 0,-1-1-1,1 1 1,-1 0 0,1-1 0,-1 1 0,1 0-1,-1 0 1,12 29-45,-3 21-1,-3 1-1,-1 0 1,-4 74 0,-1-106 30,0-15-1089,1-9 490,1-27-104,1 16 249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0.080"/>
    </inkml:context>
    <inkml:brush xml:id="br0">
      <inkml:brushProperty name="width" value="0.05" units="cm"/>
      <inkml:brushProperty name="height" value="0.05" units="cm"/>
    </inkml:brush>
  </inkml:definitions>
  <inkml:trace contextRef="#ctx0" brushRef="#br0">11 44 11266,'-9'-34'2546,"7"24"-843,6 25 111,21 85-60,-8-29-1302,31 83 0,-47-151-418,0 0 0,0 0 1,1-1-1,-1 1 0,0-1 0,1 1 0,0-1 1,0 1-1,0-1 0,0 0 0,3 3 0,-5-5-11,1 1-1,0-1 0,-1 0 0,1 0 0,-1 1 0,1-1 0,0 0 0,-1 0 0,1 0 0,0 0 0,-1 0 1,1 0-1,-1 0 0,1 0 0,0 0 0,-1 0 0,1 0 0,0 0 0,-1 0 0,2-1 0,0 0 20,-1 0 0,1 0 0,-1 0 0,0 0 0,1 0 0,-1 0 0,0-1 0,0 1 0,0 0 0,0-1 0,1-1 0,7-12 242,0-1 0,-1-1 0,-1 0 1,6-20-1,16-75 727,-20 75-782,-5 17-204,-3 15-92,0 0-1,0-1 1,0 1 0,1 0 0,0 0 0,0 0-1,4-8 1,-5 13 9,-1 0 0,1-1 0,0 1 0,-1 0 0,1-1 0,0 1 0,0 0 0,-1 0 0,1 0 0,0 0 0,-1 0 0,1 0 0,0 0 0,0 0 0,-1 0 0,1 0 0,0 0 0,0 0 0,-1 0 0,1 1 0,0-1 0,-1 0 0,1 0 0,0 1 0,-1-1 0,1 1 0,-1-1 0,1 0 0,0 1 0,0 0 0,12 5-271,1-7-154,3-2-24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0.608"/>
    </inkml:context>
    <inkml:brush xml:id="br0">
      <inkml:brushProperty name="width" value="0.05" units="cm"/>
      <inkml:brushProperty name="height" value="0.05" units="cm"/>
    </inkml:brush>
  </inkml:definitions>
  <inkml:trace contextRef="#ctx0" brushRef="#br0">64 15 13875,'-1'-15'2190,"-1"19"-234,-2 26-654,4-29-1336,-23 169 602,-5 44-192,24-161-249,2-1 0,6 59 0,-2-90-203,1 0 1,8 30-1,-9-45 87,0 0 0,0 0 0,0 0-1,1 0 1,-1-1 0,2 1 0,-1-1 0,0 0 0,1 0 0,0 0 0,0 0 0,9 7-1,-12-11-7,1 0 0,-1 0 0,1 0 0,-1 0 0,1 0 0,0 0 0,-1 0 0,1-1 0,0 1 0,0 0 0,-1-1 0,1 0 0,0 1 0,0-1 0,0 0 0,0 0 0,-1 0 0,1 0 0,0 0 0,0-1 0,0 1 0,0-1 0,2 0 0,16-13-55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1.926"/>
    </inkml:context>
    <inkml:brush xml:id="br0">
      <inkml:brushProperty name="width" value="0.05" units="cm"/>
      <inkml:brushProperty name="height" value="0.05" units="cm"/>
    </inkml:brush>
  </inkml:definitions>
  <inkml:trace contextRef="#ctx0" brushRef="#br0">26 0 16628,'-4'9'371,"0"-1"1,1 1 0,-1 0 0,2 0 0,-1 0 0,1 0 0,1 0 0,-2 18 0,5 76 424,-2-92-851,0 1 0,2 0 0,-1 0 0,2 0 0,-1 0 0,2-1 0,6 17 0,-10-27 48,0 0 0,1 0 0,-1 0 0,1 0 0,-1 0 0,1-1 0,-1 1 0,1 0 0,0 0 0,-1 0 0,1-1 0,0 1 0,-1 0 0,1-1 0,0 1 0,0-1 0,0 1 0,0-1 0,0 1 0,-1-1 1,1 1-1,0-1 0,2 1 0,-2-2 15,0 1 1,0 0 0,0-1 0,0 1 0,0-1 0,0 1-1,0-1 1,0 1 0,0-1 0,-1 1 0,1-1 0,0 0-1,0 0 1,-1 1 0,1-1 0,0 0 0,-1 0 0,1-1-1,4-6 122,-1 0 1,0 0-1,-1 0 0,3-10 0,2-15 680,6-40-1,4-21 360,-18 93-1174,0 0 0,0 0-1,0 0 1,1 0-1,-1 0 1,0 0-1,1 0 1,-1 0 0,1 1-1,-1-1 1,1 0-1,-1 0 1,1 0-1,-1 0 1,1 1 0,0-1-1,0 0 1,-1 0-1,3 0 1,-3 1-5,1 0-1,-1 0 1,1 0 0,-1 0 0,1 0-1,-1 1 1,1-1 0,-1 0 0,1 0-1,-1 1 1,1-1 0,-1 0 0,1 1-1,-1-1 1,1 0 0,-1 1 0,0-1-1,1 1 1,-1-1 0,0 1 0,1-1-1,-1 1 1,0-1 0,1 1 0,2 6-94,0 1 1,0-1-1,3 12 1,19 90-496,-25-108 581,0 0 1,0 0 0,1 1-1,-1-1 1,1 0 0,-1 0-1,1 0 1,-1 0 0,1 0-1,-1 0 1,1 0-1,0 0 1,0-1 0,-1 1-1,1 0 1,0 0 0,0 0-1,0-1 1,0 1 0,0-1-1,0 1 1,1 0-1,-1-1 30,0 0-1,0 0 1,0 0-1,0 0 1,0 0-1,0-1 1,1 1-1,-1 0 1,0-1-1,0 1 1,0-1-1,0 1 1,-1-1-1,1 1 1,0-1-1,0 0 0,0 1 1,0-1-1,-1 0 1,1 0-1,0 1 1,0-1-1,0-2 1,9-12-132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2.327"/>
    </inkml:context>
    <inkml:brush xml:id="br0">
      <inkml:brushProperty name="width" value="0.05" units="cm"/>
      <inkml:brushProperty name="height" value="0.05" units="cm"/>
    </inkml:brush>
  </inkml:definitions>
  <inkml:trace contextRef="#ctx0" brushRef="#br0">28 0 16724,'-3'48'3743,"-6"45"-2630,-2 33-1222,10-104 92,-2 24 38,3 56-1,1-90-97,0-1 0,1 1 0,0-1 0,1 1 0,0-1 0,0 0-1,2 0 1,-1-1 0,1 1 0,8 12 0,-11-21 150,0 0 0,-1 0 0,1 1-1,0-2 1,0 1 0,0 0 0,1 0 0,-1 0-1,0-1 1,1 0 0,2 2 0,-3-2-66,-1-1-1,0 0 1,1 1-1,-1-1 1,1 0 0,-1 0-1,1 0 1,-1 0 0,0 0-1,1 0 1,-1 0 0,1 0-1,-1-1 1,1 1 0,-1-1-1,0 1 1,1-1 0,-1 1-1,0-1 1,0 0 0,1 0-1,-1 1 1,2-3 0,13-17-3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3.354"/>
    </inkml:context>
    <inkml:brush xml:id="br0">
      <inkml:brushProperty name="width" value="0.05" units="cm"/>
      <inkml:brushProperty name="height" value="0.05" units="cm"/>
    </inkml:brush>
  </inkml:definitions>
  <inkml:trace contextRef="#ctx0" brushRef="#br0">0 0 14467,'0'11'2470,"13"131"602,-1-2-3802,-16-147-305,1-9 715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3.757"/>
    </inkml:context>
    <inkml:brush xml:id="br0">
      <inkml:brushProperty name="width" value="0.05" units="cm"/>
      <inkml:brushProperty name="height" value="0.05" units="cm"/>
    </inkml:brush>
  </inkml:definitions>
  <inkml:trace contextRef="#ctx0" brushRef="#br0">3 23 13059,'-3'-17'1256,"6"13"-696,0 2-160,9 8 1001,-2 1-457,5 3-256,3-1-96,2-1-96,0 2-40,1-4-152,4 0-144,-5-6-328,1-2-280,-4-3 1776,-2-2-1312,-2-1 57,-2 3 31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4.347"/>
    </inkml:context>
    <inkml:brush xml:id="br0">
      <inkml:brushProperty name="width" value="0.05" units="cm"/>
      <inkml:brushProperty name="height" value="0.05" units="cm"/>
    </inkml:brush>
  </inkml:definitions>
  <inkml:trace contextRef="#ctx0" brushRef="#br0">6 28 15379,'0'1'89,"-1"-1"0,1 1 0,-1 0-1,1-1 1,-1 1 0,1 0 0,0-1-1,-1 1 1,1 0 0,0-1 0,0 1-1,-1 0 1,1 0 0,0-1-1,0 1 1,0 0 0,0 0 0,0 0-1,0-1 1,0 1 0,0 0 0,0 0-1,0-1 1,0 1 0,1 1 0,4 23 913,-4-23-970,0 0 0,0 0 1,0 0-1,0 0 0,0 1 0,0-1 0,1-1 0,-1 1 0,1 0 0,-1 0 0,1 0 0,0-1 0,-1 1 0,1-1 1,0 0-1,0 1 0,0-1 0,1 0 0,3 1 0,-3-1-4,0-1 1,0 1-1,0-1 0,-1 0 1,1 0-1,0-1 0,0 1 1,0-1-1,0 1 0,0-1 1,0 0-1,0 0 0,4-3 0,7-4 120,-1 0-1,0-1 0,0-1 0,18-18 1,-29 26-113,8-8 85,-9 8-94,1 0 1,0 0-1,0 0 0,0 0 0,0 0 1,0 0-1,0 1 0,0-1 0,1 1 1,-1-1-1,1 1 0,-1 0 0,1 0 1,-1 0-1,4 0 0,-5 1-22,0 0-1,-1 1 0,1-1 1,0 1-1,0-1 1,0 1-1,-1-1 0,1 1 1,0 0-1,-1-1 1,1 1-1,0 0 0,-1-1 1,1 1-1,-1 0 1,1 0-1,-1 0 0,0-1 1,1 1-1,-1 0 1,0 0-1,1 0 0,-1 0 1,0 0-1,0 0 1,0 0-1,0 0 0,0 0 1,0 0-1,0 1 1,-1 37-23,1-32 20,-6 72 129,-25 126 0,30-201-114,0-1 0,-1 1-1,1-1 1,-1 0-1,0 0 1,1 0 0,-2 0-1,1 0 1,0 0 0,0-1-1,-1 1 1,0-1 0,1 1-1,-1-1 1,0 0-1,0 0 1,0 0 0,0 0-1,-1-1 1,1 1 0,-6 1-1,6-3-17,1 1 0,0 0 0,0-1-1,-1 1 1,1-1 0,0 0 0,-1 0-1,1 0 1,0 0 0,0 0 0,-1 0-1,1-1 1,0 1 0,-1-1 0,1 1 0,0-1-1,0 0 1,0 0 0,0 0 0,0 0-1,0 0 1,0-1 0,0 1 0,0 0-1,0-1 1,1 0 0,-1 1 0,1-1-1,-1 0 1,1 0 0,0 0 0,0 0 0,-2-3-1,1-1-105,0 0 0,1 0 0,0 0-1,0 0 1,0-1 0,1 1 0,0 0 0,0 0-1,0 0 1,1 0 0,0-1 0,0 1 0,3-7-1,2-6-459,1 1 0,17-32 0,-9 25-24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4.830"/>
    </inkml:context>
    <inkml:brush xml:id="br0">
      <inkml:brushProperty name="width" value="0.05" units="cm"/>
      <inkml:brushProperty name="height" value="0.05" units="cm"/>
    </inkml:brush>
  </inkml:definitions>
  <inkml:trace contextRef="#ctx0" brushRef="#br0">26 0 14011,'-12'88'2539,"-2"164"0,15-278-2473,1 0-1,2-1 0,0 1 0,2 1 0,1-1 1,0 1-1,2 0 0,1 1 0,20-35 1,-28 56-66,0 0 1,0 0 0,1 0 0,-1 0 0,1 0-1,-1 0 1,1 1 0,0-1 0,0 1 0,0 0-1,4-2 1,-6 3-1,0 1 0,0-1-1,0 1 1,0 0-1,0 0 1,1-1 0,-1 1-1,0 0 1,0 0 0,0 0-1,0 0 1,0 0 0,0 0-1,0 1 1,0-1 0,0 0-1,0 0 1,1 1 0,-1 0-1,1 0 0,-1 0 1,0 0-1,1 0 0,-1 0 0,0 0 1,0 1-1,0-1 0,0 0 1,0 1-1,-1-1 0,1 1 1,0-1-1,0 1 0,0 1 1,0 2 26,0 0 1,0 0-1,0 1 1,-1-1 0,1 0-1,-1 0 1,0 0 0,-1 0-1,1 0 1,-1 0 0,0 0-1,-1 0 1,1 0 0,-1 0-1,0 0 1,-4 8-1,3-8-8,-1 1-1,1-1 0,-1 1 1,0-1-1,0 0 0,0 0 0,-1-1 1,0 1-1,0-1 0,0 0 0,0 0 1,-12 5-1,15-8-106,0 0 0,0-1 0,0 1 0,0-1-1,0 1 1,0-1 0,0 0 0,-1 0 0,1 0 0,0 0 0,0 0 0,-4-1-1,5 1 62,1 0 0,-1 0 0,0-1 0,0 1-1,0 0 1,1-1 0,-1 1 0,0-1 0,0 1-1,1-1 1,-1 1 0,0-1 0,1 0-1,-1 1 1,1-1 0,-1 0 0,1 1 0,-1-1-1,1 0 1,-1 0 0,1 1 0,0-1 0,0 0-1,-1 0 1,1 0 0,0 1 0,0-1 0,0 0-1,0 0 1,0 0 0,0 0 0,0 0-1,0-1 1,2-15-461</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5.343"/>
    </inkml:context>
    <inkml:brush xml:id="br0">
      <inkml:brushProperty name="width" value="0.05" units="cm"/>
      <inkml:brushProperty name="height" value="0.05" units="cm"/>
    </inkml:brush>
  </inkml:definitions>
  <inkml:trace contextRef="#ctx0" brushRef="#br0">22 60 16444,'3'15'300,"0"1"1,0-1 0,-2 1 0,0 0 0,-1 17 0,-12 81-263,9-84 63,-14 92-1281,27-198 231,-3-1 0,-3 0 0,-8-102 0,3 152 1569,5 56 216,1 12-381,-4-34-385,6 27 375,10 35 0,-14-61-293,0 1 0,1 0 0,-1-1 1,2 1-1,-1-1 0,1 0 0,0-1 0,1 1 0,7 7 0,-12-14-97,0 1 1,0-1-1,0 0 1,1 0-1,-1 0 1,0 0 0,0 0-1,1 0 1,-1 0-1,1-1 1,-1 1-1,1 0 1,-1-1-1,1 1 1,-1-1-1,1 0 1,-1 1-1,1-1 1,0 0 0,-1 0-1,1 0 1,0 0-1,-1 0 1,1 0-1,-1-1 1,1 1-1,-1-1 1,1 1-1,0-1 1,-1 1-1,0-1 1,1 0 0,-1 1-1,1-1 1,-1 0-1,0 0 1,0 0-1,1 0 1,-1-1-1,2-1 1,1-2 98,-1-1 0,1 1 0,-1-1 0,0 0 0,0 1 0,-1-1 1,0 0-1,0-1 0,1-7 0,0 2-28,-1 0-1,-1 0 1,-1-1 0,1 1-1,-2 0 1,0 0 0,0 0-1,-1-1 1,0 1 0,-1 1 0,-8-21-1,0 19-926,11 13 735,-1 0 0,1 0 0,-1-1 0,1 1 1,-1 0-1,1 0 0,0 0 0,-1 0 0,1 0 1,-1 0-1,1 0 0,-1 1 0,1-1 0,-1 0 1,1 0-1,0 0 0,-1 0 0,1 0 0,-1 1 1,1-1-1,0 0 0,-1 0 0,1 1 0,0-1 1,-1 0-1,1 1 0,0-1 0,-1 1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1.947"/>
    </inkml:context>
    <inkml:brush xml:id="br0">
      <inkml:brushProperty name="width" value="0.05" units="cm"/>
      <inkml:brushProperty name="height" value="0.05" units="cm"/>
    </inkml:brush>
  </inkml:definitions>
  <inkml:trace contextRef="#ctx0" brushRef="#br0">208 1306 11642,'-18'14'246,"-135"107"727,147-116-880,1 0-1,0 0 0,0 0 0,-7 10 0,12-14-79,-1 0 1,1-1-1,0 1 1,-1-1-1,1 1 0,0 0 1,-1-1-1,1 1 0,0 0 1,0 0-1,0-1 0,0 1 1,-1 0-1,1 0 0,0-1 1,0 1-1,0 0 0,1-1 1,-1 1-1,0 0 0,0 1 1,1-1 0,0-1-1,0 1 1,0 0 0,-1-1 0,1 1 0,0-1 0,0 1 0,0-1 0,0 1-1,0-1 1,0 0 0,0 0 0,0 1 0,0-1 0,0 0 0,0 0 0,0 0-1,0 0 1,0 0 0,2 0 0,9-1 97,-1 0 0,1 0 0,-1-1 0,1-1 0,19-7 0,58-28 374,-78 32-428,613-316 2104,363-192-1608,-537 296-2194,125-57 39,-337 166 915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5.764"/>
    </inkml:context>
    <inkml:brush xml:id="br0">
      <inkml:brushProperty name="width" value="0.05" units="cm"/>
      <inkml:brushProperty name="height" value="0.05" units="cm"/>
    </inkml:brush>
  </inkml:definitions>
  <inkml:trace contextRef="#ctx0" brushRef="#br0">96 1 14259,'13'25'1496,"1"3"-1016,-2 2-87,2 3 599,2 7-256,-5 3-64,-3 1-168,-4 2-80,-7 1-112,-8 2-64,-7-3-144,-5-2-168,-5-6-528,-1-8 1416,-1-13-824,4-6 0,6-11-8</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6.150"/>
    </inkml:context>
    <inkml:brush xml:id="br0">
      <inkml:brushProperty name="width" value="0.05" units="cm"/>
      <inkml:brushProperty name="height" value="0.05" units="cm"/>
    </inkml:brush>
  </inkml:definitions>
  <inkml:trace contextRef="#ctx0" brushRef="#br0">175 1 13875,'7'11'1248,"-1"6"-984,1 11-80,2 5 416,-2 12-247,0 7-25,-1 5-80,-3 4-48,-5 2 16,-5 0-24,-7-3-16,-6 0-48,-7-8-312,-5-5-176,-7-13 352,-2-8-40,-4-14-120</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6.563"/>
    </inkml:context>
    <inkml:brush xml:id="br0">
      <inkml:brushProperty name="width" value="0.05" units="cm"/>
      <inkml:brushProperty name="height" value="0.05" units="cm"/>
    </inkml:brush>
  </inkml:definitions>
  <inkml:trace contextRef="#ctx0" brushRef="#br0">9 0 16323,'-6'22'1657,"3"-4"-1193,12-6-168,7-7 992,15 0-776,9-4-104,15-7-95,5-1-73,4-6-312,4 3-192,-7 0-481,-5 7-119,-17 8 624,-12 5-160,-27 10-224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36.971"/>
    </inkml:context>
    <inkml:brush xml:id="br0">
      <inkml:brushProperty name="width" value="0.05" units="cm"/>
      <inkml:brushProperty name="height" value="0.05" units="cm"/>
    </inkml:brush>
  </inkml:definitions>
  <inkml:trace contextRef="#ctx0" brushRef="#br0">0 1 14947,'4'4'1545,"12"3"-913,10-1-280,11 1 1112,11-1-712,9-2-352,3 1-200,2-5-696,-2-2-1856,0-2 2048,-4-2-264,-12-4-257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06.924"/>
    </inkml:context>
    <inkml:brush xml:id="br0">
      <inkml:brushProperty name="width" value="0.05" units="cm"/>
      <inkml:brushProperty name="height" value="0.05" units="cm"/>
    </inkml:brush>
  </inkml:definitions>
  <inkml:trace contextRef="#ctx0" brushRef="#br0">170 2 20532,'-24'-1'36,"30"1"-13,45 4 30,-42-3-51,-1 1 0,1 0-1,-1 1 1,0 0 0,0 0-1,0 1 1,0 0 0,-1 0-1,1 1 1,-1 0 0,8 6 0,-11-6-6,0-1 0,0 0 1,0 1-1,-1 0 1,0 0-1,0 0 1,0 0-1,0 0 0,-1 1 1,0-1-1,0 1 1,0 0-1,-1-1 1,0 1-1,0 0 1,0 0-1,-1 10 0,-1 1 15,-1-1 0,-1 0 0,0 0 0,-1 0 0,-1 0 0,0-1 0,-2 0 0,1 0 0,-2 0-1,0-1 1,0 0 0,-20 24 0,13-21 85,0 0 0,-1 0 0,-1-2-1,0 0 1,-2-1 0,1-1 0,-1 0 0,-37 17 0,44-25-37,5-3-14,1 1-1,-1 0 0,1 0 1,0 0-1,-7 6 1,12-8-41,0 0 0,0 0 0,0-1 0,1 1 0,-1 0-1,0 0 1,0 0 0,1 0 0,-1 0 0,1 0 0,-1 0 0,1 0 0,-1 0 0,1 0 0,0 0 0,-1 1 0,1-1 0,0 0 0,0 0 0,0 0 0,0 0 0,0 0 0,0 1 0,0-1 0,0 0 0,1 0 0,-1 0 0,0 0 0,1 0 0,-1 0 0,1 1 0,-1-1 0,1 0 0,-1 0 0,1 0 0,0-1 0,1 3 0,3 3 2,1 0 0,0 0-1,1-1 1,-1 0 0,1 0 0,0 0-1,1-1 1,-1 0 0,1 0 0,-1-1-1,1 0 1,12 3 0,0-1-11,-1-1 1,0-1 0,1-1 0,24 0-1,-29-2-180,-1-1 0,1-1 0,0 0 0,-1-1 0,1 0 0,-1-1 0,24-11 0,-10 1-130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07.517"/>
    </inkml:context>
    <inkml:brush xml:id="br0">
      <inkml:brushProperty name="width" value="0.05" units="cm"/>
      <inkml:brushProperty name="height" value="0.05" units="cm"/>
    </inkml:brush>
  </inkml:definitions>
  <inkml:trace contextRef="#ctx0" brushRef="#br0">40 22 17716,'3'1'179,"-1"-1"1,0 0-1,0 0 1,0 0-1,0 0 1,1 0-1,-1-1 1,0 1-1,2-1 1,-2 0 0,34-5 527,-13 2-448,1 0 0,0 1 1,27 1-1,-49 2-252,0 0-1,0 0 0,0 0 1,0 0-1,0 1 1,0-1-1,0 1 0,-1-1 1,1 1-1,0-1 1,0 1-1,-1 0 0,1 0 1,0 0-1,-1 0 1,1 0-1,-1 0 0,1 1 1,-1-1-1,0 0 1,1 1-1,-1-1 0,0 1 1,1 2-1,-1-1-5,0 0 0,0 0 0,-1 0 0,1 0 0,-1 0 0,0 1-1,0-1 1,0 0 0,0 0 0,-1 1 0,1-1 0,-1 0 0,0 0 0,-1 4 0,-5 13 22,-1-1 0,0 0 1,-2 0-1,-16 24 1,-54 66 257,70-95-229,10-11 65,5-3-74,15-4-91,-4 1-38,-7 3 11,-1 0 1,0 1-1,1 0 0,-1 0 1,0 1-1,0 0 1,0 1-1,0 0 1,-1 0-1,1 1 0,-1-1 1,13 10-1,-11-7-14,0 1 1,0 0-1,-1 1 0,-1-1 0,1 1 0,-1 1 0,0 0 1,-1 0-1,7 13 0,-11-19 104,0 1 1,-1-1-1,0 1 0,1 0 0,-1-1 1,-1 1-1,1 0 0,-1 0 1,1-1-1,-1 1 0,0 0 0,0 0 1,-1 0-1,1-1 0,-1 1 1,0 0-1,-1 3 0,0-1 51,-1 0 0,0-1 0,0 1-1,0-1 1,-1 0 0,0 0 0,0 0 0,0-1-1,-8 8 1,-1-3 86,0 1 0,-1-1-1,1-1 1,-1-1 0,-1 0 0,0 0-1,-20 5 1,21-8-130,-1-1 0,1-1 0,-1 0 0,-15 0 1,23-2-188,0 0 0,0-1 0,-1 0 0,1 0 0,0 0 0,0-1 1,0 0-1,0 0 0,1-1 0,-8-3 0,12 5 73,1 0-1,0 0 1,0 0 0,-1 0-1,1 0 1,0 0-1,0 0 1,0 0 0,0 0-1,0-1 1,-1-1-1,2 3 63,0-1 0,0 1 0,-1-1 0,1 0 0,0 1 0,0-1 0,0 1 0,0-1 0,0 0 0,0 1 0,0-1 0,0 1 0,0-1 0,1 0 0,-1 1 0,0-1 0,0 1 0,0-1 0,1 1 0,-1-1 0,0 0 0,1 1 0,-1-1 0,0 1 0,1 0 0,-1-1 0,1 1 0,-1-1 0,1 1 0,-1 0 0,1-1 0,0 0 0,16-7-690</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08.035"/>
    </inkml:context>
    <inkml:brush xml:id="br0">
      <inkml:brushProperty name="width" value="0.05" units="cm"/>
      <inkml:brushProperty name="height" value="0.05" units="cm"/>
    </inkml:brush>
  </inkml:definitions>
  <inkml:trace contextRef="#ctx0" brushRef="#br0">0 9 15307,'109'-5'2949,"32"2"-2108,-137 3-837,0 0 0,-1 0 1,1 1-1,0-1 0,-1 1 0,1 0 0,-1 0 0,1 0 0,-1 1 0,1-1 0,-1 1 0,0 0 0,0 0 0,0 0 0,0 0 0,0 0 0,3 4 0,-4-3 19,0 1-1,0-1 0,0 1 1,0-1-1,0 1 1,-1 0-1,0 0 1,0 0-1,0 0 1,0 0-1,-1 0 1,1 0-1,-1 0 1,0 0-1,-1 6 1,-3 15 185,0-1 1,-2 0 0,0 0 0,-2-1 0,-1 0 0,0 0 0,-16 26 0,24-49-220,1 0 0,0 1 0,0-1 0,0 0 1,0 1-1,0-1 0,0 0 0,0 1 0,0-1 1,0 0-1,0 1 0,0-1 0,0 0 0,0 1 1,0-1-1,0 0 0,0 1 0,1-1 1,-1 0-1,0 1 0,0-1 0,0 0 0,0 1 1,1-1-1,-1 0 0,0 0 0,0 1 0,1-1 1,-1 0-1,0 0 0,0 0 0,1 1 1,-1-1-1,0 0 0,1 0 0,-1 0 0,18 8-236,-4-2 68,-8-1 140,0 0 1,0 0-1,0 1 0,-1 0 1,1 0-1,-2 0 1,1 1-1,-1 0 0,0-1 1,0 2-1,-1-1 0,0 0 1,0 1-1,2 8 0,-4-12 55,0 0-1,0-1 0,-1 1 0,1 0 0,-1 0 0,0 0 0,0 0 0,0 0 0,-1 0 0,1 0 0,-1 0 0,0 0 0,0 0 0,0 0 0,-1-1 0,1 1 0,-1 0 0,0-1 0,0 1 0,0-1 1,-1 0-1,1 0 0,-1 0 0,1 0 0,-1 0 0,0 0 0,0-1 0,-1 0 0,-4 3 0,1-1 57,0-1 0,0 0 0,-1 0 1,1-1-1,-1 0 0,0 0 0,0-1 0,1 0 0,-1-1 0,0 1 0,0-2 1,0 1-1,0-1 0,0 0 0,0 0 0,1-1 0,-1 0 0,1-1 1,-1 0-1,1 0 0,-8-5 0,8 3-11,5 1 9</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1.345"/>
    </inkml:context>
    <inkml:brush xml:id="br0">
      <inkml:brushProperty name="width" value="0.05" units="cm"/>
      <inkml:brushProperty name="height" value="0.05" units="cm"/>
    </inkml:brush>
  </inkml:definitions>
  <inkml:trace contextRef="#ctx0" brushRef="#br0">9 0 14427,'-7'0'1728,"5"3"-1119,9 2-177,8-1 1224,13-1-832,7 0-120,11-1-288,7 0-111,4-2-161,-1 1-160,-7-1-465,-5 3-319,-20 0 632,-6 1-128,-18 5-144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1.703"/>
    </inkml:context>
    <inkml:brush xml:id="br0">
      <inkml:brushProperty name="width" value="0.05" units="cm"/>
      <inkml:brushProperty name="height" value="0.05" units="cm"/>
    </inkml:brush>
  </inkml:definitions>
  <inkml:trace contextRef="#ctx0" brushRef="#br0">1 0 15163,'15'21'1793,"5"-4"-1185,13-9-264,5 0 784,8-7-552,2-2-280,2-10-56,-5-3-56,-9-2-240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6.200"/>
    </inkml:context>
    <inkml:brush xml:id="br0">
      <inkml:brushProperty name="width" value="0.05" units="cm"/>
      <inkml:brushProperty name="height" value="0.05" units="cm"/>
    </inkml:brush>
  </inkml:definitions>
  <inkml:trace contextRef="#ctx0" brushRef="#br0">0 323 14587,'0'-13'253,"0"1"0,1-1 1,0 0-1,1 1 0,0-1 0,1 1 0,1-1 0,0 1 0,0 0 1,1 1-1,1-1 0,0 1 0,0 0 0,1 0 0,0 1 0,1 0 1,1 0-1,-1 1 0,1 0 0,1 0 0,13-8 0,-10 8-36,1 0 0,0 1-1,0 1 1,1 1-1,0 0 1,0 0 0,1 2-1,0 0 1,24-3-1,-32 6-162,0 1 0,0 0 0,0 0 0,0 1 0,0 0-1,-1 0 1,1 1 0,0 0 0,9 4 0,-11-4-42,-1 1 0,0-1 0,0 1 1,-1 1-1,1-1 0,-1 1 0,1 0 0,-1 0 0,0 0 1,-1 0-1,1 1 0,-1-1 0,0 1 0,3 6 1,-2-4-18,-2-1 0,1 1 0,-1 0-1,0 0 1,0 0 0,-1 0 0,0 0 0,0 0 0,0 0 0,-1 1 0,-1 8 0,-1-4-6,0 0 1,-1-1-1,0 1 0,0 0 0,-2-1 0,-5 12 1,-5 5-26,-2-1 1,0-1-1,-2 0 1,-26 27-1,5-12-50,-49 38-1,-27 29-167,112-103 233,-1 0 0,1 1-1,0-1 1,0 1 0,0 0-1,1 0 1,0 1 0,-4 12-1,7-17 15,-1 0 1,0 0-1,1 0 0,0 0 0,0 1 1,0-1-1,0 0 0,0 0 0,0 0 0,0 1 1,1-1-1,-1 0 0,1 0 0,-1 0 0,1 0 1,0 0-1,0 0 0,0 0 0,0 0 1,0 0-1,0 0 0,1 0 0,-1-1 0,1 1 1,-1-1-1,1 1 0,-1-1 0,1 1 1,0-1-1,0 0 0,0 0 0,3 2 0,3 0-4,1 0-1,0 0 0,0-1 0,0 0 0,0 0 0,0-1 1,1 0-1,-1-1 0,15-1 0,4-1-150,53-13 0,-30 1-249,0-2 0,-1-3 0,87-46 1,-76 32 52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8.081"/>
    </inkml:context>
    <inkml:brush xml:id="br0">
      <inkml:brushProperty name="width" value="0.05" units="cm"/>
      <inkml:brushProperty name="height" value="0.05" units="cm"/>
    </inkml:brush>
  </inkml:definitions>
  <inkml:trace contextRef="#ctx0" brushRef="#br0">0 1 12283,'1'2'98,"-1"1"0,1-1 1,0 1-1,0-1 0,0 0 0,0 0 1,0 1-1,0-1 0,1 0 1,-1 0-1,1 0 0,0 0 1,2 2-1,1-1-48,-1 0-1,1 0 1,0-1 0,0 0 0,8 3 0,157 49 269,-136-46-309,1-1-1,0-1 1,39 0-1,53 0 2,-1 6 0,127 29 0,-126-15-8,0-4-1,148 4 0,352-37 10,-94-2-1,-353 16-41,163-1 147,-4-24-699,-324 21-102,0-1 1,29-9-1,-31 4 214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6.634"/>
    </inkml:context>
    <inkml:brush xml:id="br0">
      <inkml:brushProperty name="width" value="0.05" units="cm"/>
      <inkml:brushProperty name="height" value="0.05" units="cm"/>
    </inkml:brush>
  </inkml:definitions>
  <inkml:trace contextRef="#ctx0" brushRef="#br0">142 0 15827,'-14'16'528,"1"0"0,0 0 0,1 1 1,1 1-1,1 0 0,0 1 0,2 0 0,-10 29 0,9-21-280,2-1 0,2 1 1,0 0-1,2 1 1,-1 52-1,5-74-225,-1 0 1,0 0-1,1 0 0,0-1 0,1 1 1,-1 0-1,1-1 0,0 1 0,0-1 1,5 8-1,-5-10-36,0-1-1,0 0 1,0 1 0,0-1-1,0 0 1,0 0 0,1-1 0,-1 1-1,1 0 1,0-1 0,-1 1 0,1-1-1,0 0 1,0 0 0,-1 0 0,1 0-1,0-1 1,0 1 0,0-1-1,0 0 1,0 1 0,4-2 0,3 0-193,0 0 1,-1-1-1,1 0 1,-1-1-1,0 0 1,0 0-1,0-1 1,0-1-1,-1 1 1,1-1 0,-1-1-1,-1 1 1,15-14-1,-15 13-101,-1 0-1,1-1 1,-1 0-1,-1 0 1,1-1-1,-1 1 1,-1-1 0,1 0-1,-1-1 1,-1 1-1,1-1 1,-2 1-1,1-1 1,2-17-1,-7 11 92,2 15 224,0 0 0,0 0-1,0 0 1,0 0 0,0-1 0,0 1 0,-1 0-1,1 0 1,0 0 0,0 0 0,0 0-1,0 0 1,0 0 0,-1 0 0,1 0-1,0 0 1,0 0 0,0 0 0,0 0 0,-1 0-1,1 0 1,0 0 0,0 0 0,0 0-1,-1 0 1,1 0 0,0 0 0,0 0-1,0 0 1,0 0 0,0 0 0,-1 0-1,1 0 1,0 0 0,0 0 0,0 0 0,0 0-1,0 1 1,-1-1 0,1 0 0,-2 2 79,0 0 0,0 1 0,0-1 0,0 1 0,0-1 0,1 1 0,-2 3 0,-12 26 521,2 0 1,1 1-1,1 0 0,2 1 0,2 0 0,-5 48 0,11-72-657,1 0 0,0 1 0,1-1 0,0 0 0,1 0 0,0 0 0,0 0 0,5 11 0,-6-17-39,0-1 0,1 0 1,-1 0-1,1 0 0,0 0 0,-1-1 1,1 1-1,0 0 0,1-1 0,-1 0 1,0 1-1,1-1 0,-1 0 0,1 0 1,0 0-1,0 0 0,0-1 0,0 1 1,0-1-1,0 0 0,0 0 0,0 0 1,1 0-1,-1 0 0,0-1 0,0 0 1,1 1-1,3-1 0,21-3-519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1:27.006"/>
    </inkml:context>
    <inkml:brush xml:id="br0">
      <inkml:brushProperty name="width" value="0.05" units="cm"/>
      <inkml:brushProperty name="height" value="0.05" units="cm"/>
    </inkml:brush>
  </inkml:definitions>
  <inkml:trace contextRef="#ctx0" brushRef="#br0">182 1 16051,'-17'15'322,"1"1"-1,1 1 0,0 0 0,1 1 1,1 1-1,1 0 0,-20 41 0,21-35-168,1 0 0,-7 27 1,15-42-118,-1 0 1,2 0 0,-1 0 0,1 0 0,1 0 0,0 0-1,0 0 1,3 16 0,-2-23-12,-1 0 0,1-1-1,0 1 1,0-1 0,0 1-1,0-1 1,0 1 0,1-1 0,-1 0-1,1 0 1,0 0 0,-1 0 0,1 0-1,0 0 1,0 0 0,0 0-1,0-1 1,3 3 0,-1-3 18,0 1 1,1 0-1,-1-1 1,0 0-1,0 0 1,1 0-1,-1-1 1,0 1-1,1-1 1,5 0-1,3-1 77,0-1-1,-1-1 0,1 1 0,0-2 0,-1 0 0,17-8 0,-9 3 86,-1-2 0,-1 0 0,0-1-1,0-1 1,28-28 0,-36 31-110,0 0-1,-1-1 1,0 0-1,-1-1 0,0 0 1,-1 0-1,0-1 1,-1 0-1,8-23 1,-13 31-81,1 0 1,-1 1 0,0-1-1,-1 0 1,1 0 0,-1 0-1,0 0 1,0 0 0,-1 0-1,1 0 1,-1 0 0,0 0-1,-1 0 1,1 0 0,-1 1-1,0-1 1,0 1 0,0-1-1,-1 1 1,1 0 0,-1 0-1,-7-8 1,5 7-73,-1 1 0,0-1 0,0 1 0,0 0 0,-1 1 0,1-1 0,-1 1 0,0 0 0,0 1 0,0 0-1,0 0 1,0 1 0,0-1 0,-14 1 0,-3 1-595,1 2-1,-1 1 1,1 0 0,0 2-1,-36 12 1,49-14 526,-16 5-800</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0.782"/>
    </inkml:context>
    <inkml:brush xml:id="br0">
      <inkml:brushProperty name="width" value="0.05" units="cm"/>
      <inkml:brushProperty name="height" value="0.05" units="cm"/>
    </inkml:brush>
  </inkml:definitions>
  <inkml:trace contextRef="#ctx0" brushRef="#br0">58 459 14899,'-19'2'865,"14"-1"-675,0-1 1,0 1-1,0 0 0,1 0 0,-10 4 0,14-5-176,0 0 0,0 0 0,0 0 0,0 0 0,0 0 0,0 0 0,0 0 0,0 1 0,0-1-1,0 0 1,0 0 0,0 0 0,-1 0 0,1 0 0,0 0 0,0 0 0,0 0 0,0 0 0,0 1 0,0-1 0,0 0 0,0 0 0,0 0 0,0 0 0,0 0 0,0 0 0,1 0 0,-1 0 0,0 0-1,0 1 1,0-1 0,0 0 0,0 0 0,0 0 0,0 0 0,0 0 0,0 0 0,0 0 0,0 0 0,0 0 0,0 0 0,0 0 0,0 0 0,1 0 0,-1 1 0,0-1 0,0 0 0,0 0 0,0 0-1,0 0 1,0 0 0,0 0 0,0 0 0,0 0 0,1 0 0,-1 0 0,0 0 0,0 0 0,0 0 0,0 0 0,0 0 0,0 0 0,0 0 0,0 0 0,0 0 0,1-1 0,9 3 262,50-1 278,0-4-1,77-12 1,-55 5-348,579-85 687,-473 64-779,-71 13-53,499-94 523,-423 59-255,-162 42-232,0-1 0,-1-1 0,56-35-1,-85 48-107,-1 0 1,0 0-1,1 0 0,-1 0 0,0 0 0,1-1 0,-1 1 0,0 0 0,0 0 0,1 0 0,-1-1 0,0 1 0,0 0 0,1 0 0,-1-1 0,0 1 0,0 0 0,0-1 0,0 1 0,1 0 0,-1-1 0,0 1 1,0 0-1,0-1 0,0 1 0,0 0 0,0-1 0,0 1 0,0 0 0,0-1 0,0 1 0,0 0 0,0-1 0,0 1 0,0 0 0,0-1 0,0 1 0,0 0 0,-1-1 0,1 1 0,0 0 0,0-1 0,0 1 1,-1 0-1,1-1 0,-17-10-1202,6 4 940,1-4-55,2-2-102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3.232"/>
    </inkml:context>
    <inkml:brush xml:id="br0">
      <inkml:brushProperty name="width" value="0.05" units="cm"/>
      <inkml:brushProperty name="height" value="0.05" units="cm"/>
    </inkml:brush>
  </inkml:definitions>
  <inkml:trace contextRef="#ctx0" brushRef="#br0">0 77 18340,'24'11'1440,"11"-2"-1056,2-5-176,13-4 416,5-3-135,9-7-97,2-3-240,-1-1-296,-2-3-168,-12 4-385,-5 0-215,-17 4 640,-13 4-160,-19 2-184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3.611"/>
    </inkml:context>
    <inkml:brush xml:id="br0">
      <inkml:brushProperty name="width" value="0.05" units="cm"/>
      <inkml:brushProperty name="height" value="0.05" units="cm"/>
    </inkml:brush>
  </inkml:definitions>
  <inkml:trace contextRef="#ctx0" brushRef="#br0">0 1 14971,'7'28'1721,"12"-8"-993,4-7-344,6-4 1696,4 1-1312,8-7-512,1-2-240,-2-8-2072,0 1 1896,-8-5-288,-5-5-152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4.160"/>
    </inkml:context>
    <inkml:brush xml:id="br0">
      <inkml:brushProperty name="width" value="0.05" units="cm"/>
      <inkml:brushProperty name="height" value="0.05" units="cm"/>
    </inkml:brush>
  </inkml:definitions>
  <inkml:trace contextRef="#ctx0" brushRef="#br0">6 53 15555,'0'0'45,"-1"0"0,1 0-1,0 0 1,0 0 0,-1-1 0,1 1-1,0 0 1,-1 0 0,1 0-1,0 0 1,0-1 0,-1 1-1,1 0 1,0 0 0,0-1 0,0 1-1,-1 0 1,1 0 0,0-1-1,0 1 1,0 0 0,0-1 0,0 1-1,0 0 1,-1-1 0,1 1-1,0 0 1,0-1 0,0 1-1,0 0 1,0-1 0,0 1 0,0 0-1,0 0 1,1-1 0,9-8 704,22-2 266,-31 11-933,24-7 417,1 2 1,-1 0 0,36-1-1,-46 6-394,0 0 0,0 0 0,0 2 0,0 0 0,0 0 0,-1 2 0,17 5 0,-28-8-95,0 0 0,0 0 1,0 0-1,0 1 1,0 0-1,0-1 0,-1 1 1,1 0-1,0 0 0,-1 0 1,0 1-1,0-1 0,1 1 1,-1-1-1,-1 1 1,1 0-1,0-1 0,-1 1 1,1 0-1,-1 0 0,0 0 1,0 0-1,0 1 1,0-1-1,-1 0 0,1 0 1,-1 0-1,0 1 0,0-1 1,-1 6-1,-1 2-4,0-1 0,-1 0-1,0 0 1,-1 0 0,0 0-1,-1-1 1,-11 19 0,-51 61 22,51-69-22,-23 28 19,1-2 81,-40 64 0,74-103-80,0 0 0,0 0 0,1 1-1,0-1 1,-4 14 0,7-19-20,-1 0 1,1 0-1,0 0 0,0 0 0,-1 0 1,1 0-1,1 0 0,-1 0 1,0 0-1,0-1 0,1 1 0,-1 0 1,1 0-1,0 0 0,-1 0 1,1 0-1,0 0 0,0-1 1,0 1-1,0 0 0,1-1 0,-1 1 1,0-1-1,1 1 0,-1-1 1,1 0-1,1 2 0,4 1-28,1-1 1,-1 0-1,0 0 0,1 0 1,0-1-1,-1 0 0,1-1 0,0 0 1,0 0-1,0-1 0,0 0 1,11-1-1,14-2-379,51-13 1,-72 14 388,51-15-196,-2-9-54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4.955"/>
    </inkml:context>
    <inkml:brush xml:id="br0">
      <inkml:brushProperty name="width" value="0.05" units="cm"/>
      <inkml:brushProperty name="height" value="0.05" units="cm"/>
    </inkml:brush>
  </inkml:definitions>
  <inkml:trace contextRef="#ctx0" brushRef="#br0">37 43 16780,'2'-3'149,"-1"1"0,1-1 1,0 1-1,0 0 1,0-1-1,0 1 1,0 0-1,0 0 0,1 0 1,-1 0-1,1 1 1,-1-1-1,1 1 0,0-1 1,-1 1-1,1 0 1,0 0-1,0 0 1,0 1-1,4-2 0,7 0 251,1 0 0,25 0 0,-37 2-294,86 2 901,-78-1-917,0 1 0,0 0 0,0 1-1,0 0 1,19 7 0,-28-9-84,0 0 1,0 1-1,0-1 0,0 0 1,0 0-1,0 1 0,0 0 1,0-1-1,0 1 0,-1 0 1,1 0-1,-1-1 0,1 1 1,-1 1-1,0-1 1,0 0-1,0 0 0,1 3 1,-2-4-10,1 1 0,-1 0 0,0-1 1,0 1-1,0 0 0,0-1 0,-1 1 1,1 0-1,0-1 0,-1 1 0,1 0 1,-1-1-1,1 1 0,-1-1 0,0 1 1,0-1-1,0 1 0,0-1 0,0 1 1,0-1-1,0 0 0,0 0 1,0 0-1,0 1 0,-1-1 0,-1 1 1,-10 6-86,-1 0 0,0-1 1,0 0-1,-1-1 1,0-1-1,-24 6 0,-24 8-664,62-19 726,1 1 0,-1-1 1,0 0-1,0 0 0,1 1 0,-1-1 0,0 0 1,1 1-1,-1-1 0,0 1 0,1-1 0,-1 1 0,1-1 1,-1 1-1,0-1 0,1 1 0,-1-1 0,1 1 1,0 0-1,-1-1 0,1 1 0,0 0 0,-1 0 1,1-1-1,0 1 0,0 0 0,-1 0 0,1-1 1,0 1-1,0 0 0,0 1 0,1 0-18,-1-1 0,1 1-1,0 0 1,0 0 0,0 0 0,0 0-1,0 0 1,0-1 0,0 1 0,0-1-1,3 4 1,7 4-165,0 1 0,20 12-1,-29-21 170,23 14-211,0-2 0,1 0-1,38 12 1,3 1-72,-66-26 334,0 1 0,1-1 0,-1 1-1,0-1 1,0 1 0,0-1 0,0 1 0,0 0 0,0 0-1,0-1 1,0 1 0,0 0 0,0 0 0,0 0 0,0 0-1,0 0 1,-1 0 0,1 0 0,0 0 0,-1 1-1,1 1 1,-1-2 20,0 1 1,0-1-1,-1 1 0,1-1 0,-1 0 0,1 1 0,-1-1 0,1 0 0,-1 1 1,0-1-1,0 0 0,0 0 0,0 0 0,0 0 0,0 0 0,0 0 0,0 0 1,-2 2-1,-63 48 1408,-129 78 0,179-119-1295,-41 22 356,52-30-457,-1 0 1,1 0-1,-1 0 1,0 0 0,0-1-1,0 0 1,0 0-1,-8 0 1,13-1-69,-1 0 0,1-1 0,-1 1 1,1 0-1,-1 0 0,1-1 0,0 1 0,-1-1 1,1 1-1,0-1 0,-1 1 0,1-1 0,0 0 1,0 0-1,0 0 0,0 1 0,0-1 0,0 0 1,0 0-1,0-1 0,-2-1 0,2 1-54,0-1-1,0 1 1,0-1 0,0 1-1,1-1 1,-1 0-1,1 1 1,-1-1-1,1 0 1,0-4 0,1-3-92,0 0 0,0 0 1,1 0-1,1 0 0,3-10 1,9-17-336</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2:45.434"/>
    </inkml:context>
    <inkml:brush xml:id="br0">
      <inkml:brushProperty name="width" value="0.05" units="cm"/>
      <inkml:brushProperty name="height" value="0.05" units="cm"/>
    </inkml:brush>
  </inkml:definitions>
  <inkml:trace contextRef="#ctx0" brushRef="#br0">41 51 18324,'11'-7'213,"1"0"1,0 1-1,1 0 1,-1 1-1,1 1 1,0 0-1,0 1 1,1 0-1,-1 1 0,1 0 1,-1 1-1,1 1 1,0 0-1,-1 1 1,1 0-1,-1 1 1,1 1-1,14 4 0,-24-5-201,0-1-1,0 1 1,0 0-1,0 0 1,-1 0-1,1 1 1,-1-1-1,1 1 1,-1 0-1,5 6 1,-7-8-8,1 1 0,-1 0 0,0-1 0,0 1 0,-1 0 0,1 0 0,0 0 1,0-1-1,-1 1 0,0 0 0,1 0 0,-1 0 0,0 0 0,0 0 0,0 0 1,0 0-1,0 0 0,0 0 0,0 0 0,-1 0 0,1 0 0,-1 0 0,0-1 1,1 1-1,-3 3 0,-1 2 35,-1 0 1,0-1-1,0 0 1,0 1-1,-1-2 1,0 1-1,0-1 0,0 0 1,-13 7-1,-70 36 475,60-34-454,28-14-62,1 0 0,0 0 1,0 0-1,-1 0 0,1 0 0,0 0 0,0 0 1,-1 0-1,1 1 0,0-1 0,0 0 0,-1 0 1,1 0-1,0 1 0,0-1 0,0 0 0,-1 0 1,1 0-1,0 1 0,0-1 0,0 0 0,0 0 1,0 1-1,0-1 0,-1 0 0,1 1 0,0-1 1,0 0-1,0 0 0,0 1 0,0-1 0,8 7-140,21 2-215,-21-7 243,5 4-12,-1-1 1,0 1-1,0 1 0,0 0 0,-1 1 0,0 0 0,18 18 1,-24-20 83,1-1 1,-1 1 0,0 0 0,-1 1 0,0-1 0,0 1 0,0 0 0,0 0 0,-1 0 0,-1 0 0,1 1-1,-1-1 1,0 1 0,1 15 0,-3-17 68,-1-1 0,0 1 1,0-1-1,0 1 0,-1-1 0,0 0 0,0 0 0,0 0 0,-1 0 0,1 0 1,-1 0-1,-1 0 0,1-1 0,0 0 0,-1 0 0,0 0 0,0 0 0,0 0 1,-9 5-1,-7 4 155,0 0 0,-1-1 0,-26 11 0,29-15-76,0-1 0,-31 7 0,43-12-117,-1-1 0,1 0 0,0 0-1,-1 0 1,1-1 0,-1 0-1,1-1 1,-1 1 0,1-1-1,0 0 1,-12-4 0,16 4 8,0 0-1,0 0 1,0 0 0,1 0-1,-1 0 1,0-1 0,1 1 0,-1 0-1,1-1 1,-1 0 0,1 1-1,-2-4 1,-9-28-90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1.847"/>
    </inkml:context>
    <inkml:brush xml:id="br0">
      <inkml:brushProperty name="width" value="0.05" units="cm"/>
      <inkml:brushProperty name="height" value="0.05" units="cm"/>
    </inkml:brush>
  </inkml:definitions>
  <inkml:trace contextRef="#ctx0" brushRef="#br0">0 348 16756,'0'1'55,"0"0"-1,1-1 1,-1 1 0,0 0 0,1 0 0,-1 0 0,0 0 0,1-1 0,-1 1 0,1 0 0,-1 0 0,1-1 0,0 1 0,-1 0 0,1-1 0,0 1 0,-1 0-1,1-1 1,0 1 0,0-1 0,-1 0 0,1 1 0,0-1 0,0 1 0,0-1 0,0 0 0,0 0 0,-1 0 0,3 1 0,30 1 225,-13-4 36,-1-1 0,26-7 0,-10 1-98,282-65 946,220-46-453,612-26-1259,-1137 145 785,-10 0-204,0 1-1,0 0 1,1-1-1,-1 1 1,0 0-1,0 0 1,1 0-1,-1 0 1,0 0-1,1 1 1,-1-1-1,0 1 0,0-1 1,0 1-1,1 0 1,-1 0-1,0 0 1,2 1-1,0 4 54</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0.859"/>
    </inkml:context>
    <inkml:brush xml:id="br0">
      <inkml:brushProperty name="width" value="0.05" units="cm"/>
      <inkml:brushProperty name="height" value="0.05" units="cm"/>
    </inkml:brush>
  </inkml:definitions>
  <inkml:trace contextRef="#ctx0" brushRef="#br0">10 0 16123,'-9'13'1561,"10"-3"-969,5 4-248,16-1 1024,9-4-624,12-3-311,6-4-73,7-2-248,1-4-152,-1 1-416,-4-1-217,-15 0-239,-7-1 672,-13 0-184,-5 0-184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7:29.176"/>
    </inkml:context>
    <inkml:brush xml:id="br0">
      <inkml:brushProperty name="width" value="0.05" units="cm"/>
      <inkml:brushProperty name="height" value="0.05" units="cm"/>
    </inkml:brush>
  </inkml:definitions>
  <inkml:trace contextRef="#ctx0" brushRef="#br0">37 34 12267,'-1'0'95,"-26"1"1080,19-5-834,8 4-326,0-1 1,0 1-1,0-1 1,0 1-1,0-1 0,0 1 1,1 0-1,-1-1 1,0 1-1,0-1 0,1 1 1,-1 0-1,0-1 1,0 1-1,1 0 0,-1-1 1,0 1-1,1 0 1,-1-1-1,1 1 0,-1 0 1,0 0-1,1 0 1,0-1-1,5-2 5,0 0 1,0 0-1,0 1 1,1-1-1,-1 1 1,1 1-1,-1-1 0,1 1 1,0 1-1,7-1 1,5 1-40,-1 0 1,29 5-1,-6 4-107,0 1-1,0 3 0,44 20 0,61 18-263,-89-37 286,1-3 0,0-2 0,67 0 1,178-10 139,-173-2 5,759 4 122,377-9-167,-1150 4-6,286-8 7,-5 22-52,-321-5-15,185 9-32,-152-14 53</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1.278"/>
    </inkml:context>
    <inkml:brush xml:id="br0">
      <inkml:brushProperty name="width" value="0.05" units="cm"/>
      <inkml:brushProperty name="height" value="0.05" units="cm"/>
    </inkml:brush>
  </inkml:definitions>
  <inkml:trace contextRef="#ctx0" brushRef="#br0">0 78 14715,'26'16'1488,"13"-8"-895,4-1-233,10-7 552,3-2-104,1-7-432,-1-1-424,-5-13 136,-5-6-88,-10-7-152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3.111"/>
    </inkml:context>
    <inkml:brush xml:id="br0">
      <inkml:brushProperty name="width" value="0.05" units="cm"/>
      <inkml:brushProperty name="height" value="0.05" units="cm"/>
    </inkml:brush>
  </inkml:definitions>
  <inkml:trace contextRef="#ctx0" brushRef="#br0">112 36 18100,'5'-4'170,"0"1"0,0-1 1,0 1-1,0 0 0,0 0 1,0 0-1,1 1 0,-1 0 0,1 0 1,0 0-1,0 1 0,0 0 1,7-1-1,-10 2-142,0 0 0,-1 0 0,1 0 0,0 0 0,0 1 1,-1-1-1,1 1 0,0-1 0,-1 1 0,1 0 0,-1 0 0,1 1 0,-1-1 0,1 0 0,-1 1 1,0-1-1,0 1 0,1 0 0,-1 0 0,0 0 0,-1 0 0,1 0 0,0 0 0,-1 0 1,1 1-1,-1-1 0,0 1 0,1-1 0,-1 1 0,1 4 0,-1-1-24,0 1 0,0 0 0,0 0-1,-1 0 1,0 0 0,-1 0 0,1 0 0,-1 0 0,-1 0-1,1 0 1,-1-1 0,0 1 0,-1 0 0,1-1-1,-1 0 1,-1 0 0,-5 9 0,-8 10 13,-2 0 1,-34 35-1,40-45-8,-3 2 4,-5 6-4,0 1 0,-23 35 0,40-53-9,0 0-1,0 1 1,1-1-1,0 1 1,0 0-1,0 0 1,1 0-1,0 0 1,1 0 0,0 1-1,0-1 1,0 0-1,1 1 1,0-1-1,2 13 1,-1-14 5,1-1-1,0 0 1,0 0-1,0 0 1,0 0-1,1-1 1,0 1 0,0-1-1,0 1 1,0-1-1,1 0 1,0 0 0,0-1-1,0 1 1,0-1-1,1 0 1,-1 0 0,1 0-1,-1-1 1,1 1-1,0-1 1,0 0 0,0-1-1,1 1 1,-1-1-1,6 1 1,-4-1 53,-1 0 1,1-1-1,0 0 0,-1 0 1,1 0-1,0-1 1,-1 0-1,1 0 0,0-1 1,-1 0-1,0 0 0,1 0 1,-1-1-1,0 0 0,0 0 1,0-1-1,-1 1 0,1-1 1,-1-1-1,9-8 1,16-26 206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3.778"/>
    </inkml:context>
    <inkml:brush xml:id="br0">
      <inkml:brushProperty name="width" value="0.05" units="cm"/>
      <inkml:brushProperty name="height" value="0.05" units="cm"/>
    </inkml:brush>
  </inkml:definitions>
  <inkml:trace contextRef="#ctx0" brushRef="#br0">258 3 18972,'0'0'28,"0"0"0,0-1-1,0 1 1,0 0 0,0 0 0,0 0-1,-1 0 1,1 0 0,0 0 0,0 0 0,0 0-1,0-1 1,0 1 0,0 0 0,0 0-1,0 0 1,0 0 0,0 0 0,-1 0 0,1 0-1,0 0 1,0 0 0,0 0 0,0 0-1,0 0 1,0 0 0,0 0 0,-1 0-1,1 0 1,0 0 0,0 0 0,0 0 0,0 0-1,0 0 1,0 0 0,0 0 0,-1 0-1,1 0 1,0 0 0,0 0 0,0 0 0,0 0-1,0 0 1,0 0 0,0 0 0,-1 0-1,1 0 1,-5 8 483,-5 15-262,8-19 27,-4 12 38,-2 2-159,1-1 0,0 2 0,-6 34 0,13-53-151,0 1-1,0-1 1,0 1-1,0 0 1,0-1-1,0 1 1,1-1-1,-1 1 1,0-1-1,0 1 0,1-1 1,-1 1-1,0-1 1,1 1-1,-1-1 1,0 0-1,1 1 1,-1-1-1,1 1 1,-1-1-1,1 0 1,-1 1-1,1-1 0,-1 0 1,1 0-1,-1 1 1,1-1-1,-1 0 1,1 0-1,-1 0 1,1 0-1,0 0 1,-1 0-1,1 0 1,0 0-1,33 2 42,-6-1-15,-21 1-35,0 0-1,0 1 1,0 0-1,-1 0 1,1 0-1,-1 1 1,0 0-1,0 0 1,0 0-1,-1 1 1,1 0-1,-1 0 1,0 1-1,7 10 1,-9-11-4,0-1 1,-1 1 0,1 0-1,-1 0 1,0 1 0,0-1-1,-1 0 1,0 1 0,1-1-1,-2 0 1,1 1 0,-1 0 0,0-1-1,0 1 1,0-1 0,-1 1-1,0-1 1,0 1 0,0-1-1,-3 6 1,-3 4 72,0 0-1,-1 0 1,0-1-1,-2 0 1,-19 23-1,7-13 130,0-1-1,-29 21 1,46-40-147,0 0 1,-1 0-1,1-1 1,-1 0-1,1 0 1,-1 0-1,0 0 1,0-1-1,0 0 0,-1-1 1,1 1-1,-7 0 1,9-2-23,0 0-1,0-1 1,0 1 0,0-1 0,0 1-1,0-1 1,1 0 0,-1-1 0,0 1-1,0-1 1,1 1 0,-1-1 0,1 0-1,-1 0 1,1-1 0,0 1 0,0-1 0,0 0-1,0 0 1,-3-5 0,-3-2-62,2-1 0,0 0 0,0-1-1,-8-19 1,12 25-140,1 0-1,0 0 0,0 0 0,1-1 1,0 1-1,0 0 0,0-1 1,1 1-1,0-1 0,0 1 0,2-12 1,6 0-245,8 4-135</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4.195"/>
    </inkml:context>
    <inkml:brush xml:id="br0">
      <inkml:brushProperty name="width" value="0.05" units="cm"/>
      <inkml:brushProperty name="height" value="0.05" units="cm"/>
    </inkml:brush>
  </inkml:definitions>
  <inkml:trace contextRef="#ctx0" brushRef="#br0">2 22 9498,'-2'-3'1032,"2"0"-672,0-1-248,0-1 1361,0 1-1145,2 1-272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4.755"/>
    </inkml:context>
    <inkml:brush xml:id="br0">
      <inkml:brushProperty name="width" value="0.05" units="cm"/>
      <inkml:brushProperty name="height" value="0.05" units="cm"/>
    </inkml:brush>
  </inkml:definitions>
  <inkml:trace contextRef="#ctx0" brushRef="#br0">87 56 14659,'0'0'139,"0"0"1,-1 0-1,1 0 0,-1-1 1,1 1-1,0 0 0,-1 0 0,1 0 1,0-1-1,-1 1 0,1 0 0,0-1 1,-1 1-1,1 0 0,0-1 1,0 1-1,-1 0 0,1-1 0,0 1 1,0-1-1,0 1 0,-1 0 0,1-1 1,0 1-1,0-1 0,0 1 1,0 0-1,0-1 0,0 1 0,0-1 1,0 1-1,0-1 0,0 1 1,0-1-1,0 1 0,0 0 0,0-1 1,1 0-1,0 0 87,0-1 0,0 0-1,1 0 1,-1 1 0,0-1 0,1 1 0,0 0-1,-1-1 1,3 0 0,2-2 18,0 0 0,1 0 0,-1 1 0,11-4 0,-14 6-214,1 0 0,-1 0 0,0 1 1,1 0-1,-1-1 0,0 1 0,1 0 0,-1 1 0,1-1 1,-1 0-1,0 1 0,1 0 0,-1 0 0,0 0 0,0 0 0,0 0 1,0 1-1,0-1 0,0 1 0,0 0 0,0 0 0,-1 0 1,1 0-1,3 5 0,-3-4-20,-1 1 1,0-1-1,1 1 0,-1 0 1,0 0-1,-1 0 0,1 0 1,-1 0-1,0 1 1,0-1-1,0 0 0,0 1 1,-1-1-1,0 1 0,0-1 1,0 0-1,0 1 1,-2 6-1,-5 19 69,-1 0 0,-2-1-1,0 0 1,-29 51 0,-73 100 35,94-158-107,-8 12 4,25-32-14,-1 0 0,1 0 0,0 0 0,0 0 1,0 0-1,0 0 0,1 0 0,-1 0 0,0 1 0,1-1 0,0 0 0,-1 0 0,1 4 0,0-6 1,1 1 0,-1-1-1,0 1 1,1-1 0,-1 1 0,0-1-1,1 1 1,-1-1 0,1 0-1,-1 1 1,0-1 0,1 0-1,-1 1 1,1-1 0,-1 0-1,1 0 1,-1 1 0,1-1 0,-1 0-1,1 0 1,0 0 0,-1 0-1,1 0 1,-1 1 0,1-1-1,-1 0 1,1 0 0,-1-1-1,2 1 1,21-2-36,-18 1 29,34-4-220,-1-2 0,57-18 1,-92 24 250,-1 1 1,1-1 0,0 0-1,-1 0 1,0-1 0,1 1 0,-1 0-1,0-1 1,1 1 0,-1-1 0,0 0-1,0 0 1,0 0 0,-1 0 0,1 0-1,0 0 1,1-3 0,6-15-94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3:25.363"/>
    </inkml:context>
    <inkml:brush xml:id="br0">
      <inkml:brushProperty name="width" value="0.05" units="cm"/>
      <inkml:brushProperty name="height" value="0.05" units="cm"/>
    </inkml:brush>
  </inkml:definitions>
  <inkml:trace contextRef="#ctx0" brushRef="#br0">6 21 17428,'-5'-3'2528,"9"0"-2136,9 0 953,11 2-425,2-2-104,14 2-320,4-2-104,8 0-96,1 3-32,-1 1-56,-4 1-72,-7-2-264,-6 3-184,-13-3-776,-5 0 960,-21 0-184,-9-3-80</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3.833"/>
    </inkml:context>
    <inkml:brush xml:id="br0">
      <inkml:brushProperty name="width" value="0.05" units="cm"/>
      <inkml:brushProperty name="height" value="0.05" units="cm"/>
    </inkml:brush>
  </inkml:definitions>
  <inkml:trace contextRef="#ctx0" brushRef="#br0">1 468 13563,'4'2'102,"0"0"0,0 0 0,0 0 0,0 0 0,0-1 0,0 1 0,0-1 0,1 0 0,-1-1 0,1 1 0,-1-1 0,0 1 0,9-2 0,1-1 76,1-1 1,26-8-1,-24 6 69,324-101 1784,307-81-623,31 51-3360,-661 134 1654,-13 1 231,0 1-1,0-1 1,0 0 0,0 0 0,0 0 0,0-1 0,-1 0-1,1 0 1,6-4 0,5-8-492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7.836"/>
    </inkml:context>
    <inkml:brush xml:id="br0">
      <inkml:brushProperty name="width" value="0.05" units="cm"/>
      <inkml:brushProperty name="height" value="0.05" units="cm"/>
    </inkml:brush>
  </inkml:definitions>
  <inkml:trace contextRef="#ctx0" brushRef="#br0">2 70 15491,'0'9'1553,"-1"-3"-1089,9-5-48,9-6 800,16-7-472,7-1-136,15-1-152,2-2-63,6 3-113,0 3-128,-5 7-280,-4 3-168,-14 3-353,-2 3-183,-18 4-1704,-9 0 2064,-8-4-337,-3-3-207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8.218"/>
    </inkml:context>
    <inkml:brush xml:id="br0">
      <inkml:brushProperty name="width" value="0.05" units="cm"/>
      <inkml:brushProperty name="height" value="0.05" units="cm"/>
    </inkml:brush>
  </inkml:definitions>
  <inkml:trace contextRef="#ctx0" brushRef="#br0">1 127 15995,'18'14'1649,"11"-11"-1169,15-10-192,8-5 520,11-4-440,6 2-200,2-5-472,1 2-216,-10 0 384,-3-4-184,-19 0-136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8.576"/>
    </inkml:context>
    <inkml:brush xml:id="br0">
      <inkml:brushProperty name="width" value="0.05" units="cm"/>
      <inkml:brushProperty name="height" value="0.05" units="cm"/>
    </inkml:brush>
  </inkml:definitions>
  <inkml:trace contextRef="#ctx0" brushRef="#br0">77 1 16267,'9'2'198,"-1"1"1,0 1-1,0-1 0,0 2 0,14 8 0,7 4-41,-19-12-129,4 1-4,-1 2 0,0-1 0,0 2 0,14 10 0,-24-15-19,0-1 1,0 0-1,0 1 0,0-1 0,0 1 1,-1 0-1,1 0 0,-1 0 1,0 0-1,0 0 0,-1 0 0,1 1 1,-1-1-1,0 1 0,0-1 0,-1 1 1,1-1-1,-1 7 0,-1 0 15,0 1 0,-1-1 1,-1-1-1,0 1 0,0 0 0,-1-1 0,0 1 0,-9 14 1,-51 75 104,36-61 472,-2-1-1,-2-1 1,-43 39 0,44-50-204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2:06.115"/>
    </inkml:context>
    <inkml:brush xml:id="br0">
      <inkml:brushProperty name="width" value="0.05" units="cm"/>
      <inkml:brushProperty name="height" value="0.05" units="cm"/>
    </inkml:brush>
  </inkml:definitions>
  <inkml:trace contextRef="#ctx0" brushRef="#br0">1 204 5793,'22'5'158,"34"11"0,-36-9-52,0-1 0,29 4 0,42-1 193,173-5 0,93-32-283,-272 20 2,328-32 7,757-50 485,-700 78 133,227-8-35,382 3-418,-652 30-209,939 8 1581,53-52-1882,-1383 30 317,649-14-58,2 31 37,574 70 257,-1003-67-170,776-1 15,-1-67-131,-766 34 10,100-5-65,704-45 326,-990 62 736,-91-6-558,-8-2-269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8:28.444"/>
    </inkml:context>
    <inkml:brush xml:id="br0">
      <inkml:brushProperty name="width" value="0.05" units="cm"/>
      <inkml:brushProperty name="height" value="0.05" units="cm"/>
    </inkml:brush>
  </inkml:definitions>
  <inkml:trace contextRef="#ctx0" brushRef="#br0">1 84 7346,'1'1'-1,"1"0"1,-1 0-1,1-1 1,0 1 0,-1 0-1,1-1 1,0 1 0,-1-1-1,1 0 1,0 0-1,-1 0 1,1 1 0,0-1-1,0-1 1,2 1 0,29-5-253,-29 4 284,31-5-16,1 3 1,-1 0-1,1 2 1,40 5-1,143 25-74,8 1 31,197-37 299,-118-4-24,246 50 627,-217-8-301,486 10 82,145 11-742,431-38 208,-601-59-14,-2-24-183,691-50 21,-1172 104 41,493-20 3,1 26 100,464 70 241,-772-30-290,1093 19 160,-155 5-160,-661 2 44,0-56 77,49-69-307,-186 12-1150,699 36 1111,-913 53 1199,152 3 407,-533-36-1314,1-2 0,0-3 0,74-16 0,-118 18 868,-8-3-730,-9-5-133,-12-2 146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9.274"/>
    </inkml:context>
    <inkml:brush xml:id="br0">
      <inkml:brushProperty name="width" value="0.05" units="cm"/>
      <inkml:brushProperty name="height" value="0.05" units="cm"/>
    </inkml:brush>
  </inkml:definitions>
  <inkml:trace contextRef="#ctx0" brushRef="#br0">24 26 17308,'5'-13'1301,"1"1"388,-6 12-1637,1 1 0,0-1 0,-1 0-1,1 1 1,-1-1 0,1 1 0,-1 0 0,1-1 0,-1 1 0,1-1 0,-1 1-1,1 0 1,-1-1 0,0 1 0,1 0 0,-1 0 0,0-1 0,0 1 0,0 0 0,0-1-1,1 3 1,17 54 56,-2 2 0,-3 0 0,-3 0 0,6 103 0,-16-161-137,0-1-1,0 1 0,0 0 0,0-1 1,0 1-1,0-1 0,0 1 1,0 0-1,0-1 0,0 1 0,0-1 1,0 1-1,-1 0 0,1-1 1,0 1-1,0-1 0,-1 1 0,1-1 1,0 1-1,-1 0 0,-7-6-697,-10-22-440,17 25 1101,-11-17-424,-24-31 1,-2 7-179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39.707"/>
    </inkml:context>
    <inkml:brush xml:id="br0">
      <inkml:brushProperty name="width" value="0.05" units="cm"/>
      <inkml:brushProperty name="height" value="0.05" units="cm"/>
    </inkml:brush>
  </inkml:definitions>
  <inkml:trace contextRef="#ctx0" brushRef="#br0">4 93 14995,'-3'-10'1689,"3"9"-969,1 1-248,11 1 1040,3 1-320,14-2-279,7-2-145,16-2-312,3-2-48,9 1-96,-1-3-192,1 0-456,-2-2-360,-11 3 584,-9-8-144,-16-5-120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0.387"/>
    </inkml:context>
    <inkml:brush xml:id="br0">
      <inkml:brushProperty name="width" value="0.05" units="cm"/>
      <inkml:brushProperty name="height" value="0.05" units="cm"/>
    </inkml:brush>
  </inkml:definitions>
  <inkml:trace contextRef="#ctx0" brushRef="#br0">0 1 17932,'2'15'769,"-1"-4"-588,1 0 0,-1 0 0,2 0 0,0-1 0,0 1 0,1-1 1,7 15-1,-6-17-157,0 0 1,0 0 0,0-1-1,1 0 1,0 0 0,1 0-1,-1-1 1,1 0 0,15 10-1,-17-14-18,-1 0-1,1 1 0,0-1 0,0-1 0,0 1 0,0-1 0,0 0 0,0 0 1,1 0-1,-1-1 0,0 0 0,0 0 0,0 0 0,1 0 0,-1-1 1,0 0-1,0 0 0,0-1 0,5-1 0,-1-1-2,-2 1 1,1-1-1,0-1 1,-1 1-1,0-1 1,0-1-1,0 1 0,8-11 1,3-4-28,20-31 1,-12 15-49,-26 36 69,0 0 0,0 0 1,0-1-1,0 1 0,0 0 0,0 0 0,1 0 0,-1-1 0,0 1 1,0 0-1,0 0 0,0 0 0,0 0 0,0-1 0,1 1 1,-1 0-1,0 0 0,0 0 0,0 0 0,0 0 0,1 0 1,-1-1-1,0 1 0,0 0 0,1 0 0,-1 0 0,0 0 0,0 0 1,0 0-1,1 0 0,-1 0 0,0 0 0,0 0 0,0 0 1,1 0-1,-1 0 0,1 10-47,-6 23 15,3-25 14,-51 438 1115,53-444-1063,-2 18 168,2-20-193,0 1 1,0-1-1,0 0 1,0 0 0,0 1-1,0-1 1,0 0 0,0 1-1,0-1 1,0 0 0,0 1-1,0-1 1,0 0-1,0 1 1,0-1 0,0 0-1,0 0 1,0 1 0,0-1-1,-1 0 1,1 0-1,0 1 1,0-1 0,0 0-1,-1 0 1,1 1 0,0-1-1,0 0 1,-1 0 0,1 0-1,0 0 1,0 1-1,-1-1 1,1 0 0,0 0-1,0 0 1,-1 0 0,1 0-1,0 0 1,-1 0-1,1 0 1,0 0 0,-1 0-1,-1-1-4,0 0-1,-1 0 0,1 0 0,0 0 0,-1 1 0,1-1 1,0 1-1,-1-1 0,1 1 0,-1 0 0,1 0 1,0 0-1,-5 1 0,-34 8-78,35-6 40,-1-2 0,1 1 1,-1-1-1,1 1 0,-1-2 0,1 1 0,-10-1 1,14 0 17,-1-1 0,1 1 0,0-1 0,-1 0 0,1 1 0,0-1 0,0 0 1,0 0-1,0-1 0,-1 1 0,2 0 0,-1-1 0,0 1 0,0-1 0,0 1 0,1-1 1,-1 0-1,1 0 0,-2-2 0,1 0 3,0 0 0,1 1 0,-1-1 1,1 0-1,0 0 0,0 0 0,1 0 0,-1 0 1,1 0-1,0-7 0,0 2-40,2-1 1,-1 0-1,1 0 1,0 1 0,1-1-1,0 1 1,1 0-1,7-16 1,0 10-61,1 0 1,0 1-1,1 0 1,1 0-1,0 2 1,23-17 0,-1 2-99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0.948"/>
    </inkml:context>
    <inkml:brush xml:id="br0">
      <inkml:brushProperty name="width" value="0.05" units="cm"/>
      <inkml:brushProperty name="height" value="0.05" units="cm"/>
    </inkml:brush>
  </inkml:definitions>
  <inkml:trace contextRef="#ctx0" brushRef="#br0">0 1 14875,'2'2'129,"-1"1"0,1 0 0,-1 0 0,0 0 0,0 0 0,0 0 0,0 0 0,-1 0 0,1 0 0,-1 0 0,0 1 0,0-1 0,0 5 0,1 7 155,33 532 1956,-36-574-2020,-4-119 27,8 99-165,8-55 0,-7 84-67,0 1 0,2-1 1,0 1-1,0 1 0,2-1 1,11-20-1,-15 32-11,1 0 0,-1 0 0,1 0 0,0 0 0,1 1 0,-1 0-1,1 0 1,0 0 0,0 0 0,0 1 0,1 0 0,-1 0 0,1 0 0,-1 1 0,1 0 0,0 0 0,0 0 0,10-1 0,-7 2-21,0 1 1,-1-1-1,1 1 1,0 1-1,0-1 1,0 2-1,0-1 0,-1 1 1,1 1-1,-1-1 1,1 1-1,9 6 1,-16-9 11,-1 1 1,0-1-1,0 1 0,1 0 1,-1 0-1,0-1 0,0 1 1,0 0-1,0 0 1,0 0-1,0 0 0,0 0 1,0 0-1,0 0 0,-1 1 1,1-1-1,0 0 1,-1 0-1,1 1 0,-1-1 1,1 0-1,-1 1 0,0-1 1,0 0-1,1 1 0,-1 1 1,-1-1 2,1 1 0,-1-1 1,0 1-1,0-1 0,0 1 0,0-1 1,0 0-1,-1 1 0,1-1 0,-1 0 1,1 0-1,-5 4 0,-2 2-47,-1-1-1,1 1 1,-2-2 0,1 1-1,-16 7 1,15-10 23,-1 1 0,0-2 0,0 1 0,-19 2 0,-8-3-55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1.711"/>
    </inkml:context>
    <inkml:brush xml:id="br0">
      <inkml:brushProperty name="width" value="0.05" units="cm"/>
      <inkml:brushProperty name="height" value="0.05" units="cm"/>
    </inkml:brush>
  </inkml:definitions>
  <inkml:trace contextRef="#ctx0" brushRef="#br0">0 124 16203,'2'0'119,"-1"1"0,1-1 0,-1 0 0,0 1 0,1 0 0,-1-1 0,0 1 0,0 0 0,1 0 0,-1 0-1,0-1 1,0 1 0,0 0 0,0 1 0,0-1 0,0 0 0,-1 0 0,1 0 0,0 0 0,0 1-1,-1-1 1,2 3 0,7 35 744,-8-30-377,14 124 1054,-13-90-1415,3-1 1,17 71-1,-22-110-135,1 0 0,0 0-1,0 0 1,0 0-1,1 0 1,-1 0-1,1 0 1,0 0-1,0-1 1,0 1-1,0-1 1,2 3-1,-3-4 5,0-1 0,1 1 0,-1-1-1,0 1 1,1-1 0,-1 0-1,0 1 1,0-1 0,1 0-1,-1 0 1,0 0 0,1 0 0,-1 0-1,0 0 1,1 0 0,-1-1-1,0 1 1,1 0 0,-1-1-1,0 1 1,0-1 0,1 1 0,-1-1-1,0 0 1,0 1 0,0-1-1,0 0 1,2-1 0,5-5-31,0 0 0,0 0 0,-1 0 1,0-1-1,0 0 0,8-14 0,29-59-160,-36 66 157,42-87-414,64-194 1,-129 354 473,1-1 0,3 2 0,-5 111 0,16-158-4,0-1-1,1 0 1,1 0 0,0 0-1,0 0 1,1 0 0,8 19-1,-9-27-65,-1 0-1,1 0 0,0 0 0,0 0 0,0-1 0,0 1 0,0 0 0,0-1 0,1 0 0,-1 0 0,1 0 0,0 0 0,3 2 0,-4-3-47,0 0 0,1 0 1,-1-1-1,1 1 0,0-1 1,-1 0-1,1 1 0,-1-1 1,1 0-1,-1 0 0,1-1 1,0 1-1,-1-1 0,1 1 1,-1-1-1,1 0 0,-1 0 1,0 0-1,4-1 0,-6 2 26,1 0 0,-1-1 1,1 1-1,0 0 0,-1 0 0,1 0 0,-1-1 0,1 1 0,-1 0 0,1-1 0,-1 1 1,1 0-1,-1-1 0,1 1 0,-1-1 0,1 1 0,-1 0 0,1-1 0,-1 1 0,0-1 1,1 0-1,-1 1 0,0-1 0,0 1 0,1-1 0,-1 1 0,0-1 0,0 0 0,0 1 1,0-1-1,0 0 0,1 1 0,-1-1 0,-1 1 0,1-1 0,0 0 0,0 1 0,0-1 1,0 0-1,0 1 0,0-1 0,-1 1 0,1-1 0,0 1 0,0-1 0,-1 1 0,1-1 0,-1 0 1,1 1-1,0 0 0,-1-1 0,1 1 0,-1-1 0,1 1 0,-1-1 0,1 1 0,-1 0 1,0-1-1,-4-2-501,0 0 0,0-1 0,0 2 0,-11-5 1,-22-5-374,-1 2 1,-69-10-1,-19-4 4828,126 24-3577,-1 0 1,0-1-1,0 1 0,0-1 0,1 1 0,-1-1 1,0 0-1,1 0 0,-1 1 0,0-1 0,1-1 1,-3-1-1,4 3-243,0-1 0,0 1 1,0 0-1,0-1 0,0 1 1,0-1-1,0 1 0,0 0 1,0-1-1,0 1 0,0 0 1,0-1-1,0 1 0,1 0 1,-1-1-1,0 1 0,0 0 0,0-1 1,1 1-1,-1 0 0,0-1 1,0 1-1,1 0 0,-1 0 1,0-1-1,1 1 0,-1 0 1,0 0-1,0 0 0,1-1 1,-1 1-1,1 0 0,-1 0 1,0 0-1,1 0 0,10-4 398,0 0 0,20-4 0,-19 5-369,26-9 34,71-32-1,-47 17-148</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2.671"/>
    </inkml:context>
    <inkml:brush xml:id="br0">
      <inkml:brushProperty name="width" value="0.05" units="cm"/>
      <inkml:brushProperty name="height" value="0.05" units="cm"/>
    </inkml:brush>
  </inkml:definitions>
  <inkml:trace contextRef="#ctx0" brushRef="#br0">0 123 15859,'9'-13'637,"1"1"0,0 0 0,1 1-1,1 0 1,23-17 0,-28 23-491,0 1 1,1 0 0,-1 0-1,1 0 1,0 1 0,0 1-1,0-1 1,1 1-1,-1 1 1,0-1 0,1 1-1,10 1 1,-16 0-129,0 0 0,-1 0 0,1 1 0,-1-1 0,1 1 0,-1 0 0,1-1 0,-1 1 0,1 0 0,-1 1 0,0-1 0,0 0 0,1 1 0,-1-1 0,0 1 0,0-1 1,-1 1-1,1 0 0,0 0 0,0 0 0,-1 0 0,1 0 0,-1 1 0,0-1 0,0 0 0,0 1 0,0-1 0,1 3 0,1 6-21,-1 0 1,0-1-1,0 1 1,-1 0 0,-1 16-1,-2 15-77,-3-1 1,-1 0-1,-16 57 0,7-38-40,15-59 118,-5 31-83,7-21 45,-2-11 40,0 1 0,1-1-1,-1 0 1,0 0-1,0 0 1,1 0-1,-1 0 1,0 0-1,1 0 1,-1 0-1,0 0 1,0 0-1,1 0 1,-1 0-1,0 0 1,1 0 0,-1 0-1,0 0 1,0 0-1,1-1 1,-1 1-1,0 0 1,1 0-1,-1 0 1,0 0-1,0-1 1,0 1-1,1 0 1,-1 0-1,0 0 1,0-1 0,0 1-1,1-1 1,13-13 22,-1-2 1,-1 0-1,0 0 1,-1-1 0,9-19-1,-1 4 7,15-31 25,-20 36-35,1 1 0,33-44-1,-48 69-20,1 1-1,-1-1 1,1 0 0,0 0-1,-1 0 1,1 0-1,0 1 1,-1-1-1,1 0 1,0 1-1,0-1 1,0 1 0,0-1-1,0 1 1,0-1-1,0 1 1,0-1-1,0 1 1,0 0-1,0 0 1,0-1 0,0 1-1,0 0 1,0 0-1,1 0 1,-1 1-3,1 0 0,-1 0 0,0 0 0,0 1 0,0-1 0,0 0 0,-1 0 0,1 1 0,0-1 0,0 0 0,-1 1 1,1-1-1,-1 1 0,1-1 0,-1 1 0,0-1 0,1 1 0,-1 1 0,12 87-101,-8-58 88,0-1 1,14 51-1,-16-78 24,-1 0-1,1-1 1,-1 1-1,1 0 1,0-1-1,0 1 1,0-1-1,1 0 1,-1 0-1,4 3 1,-4-5 2,-1 1 0,1-1 0,0 0 0,0 0 0,-1 0 0,1 0 0,0 0 1,0 0-1,0-1 0,0 1 0,0-1 0,0 0 0,1 1 0,-1-1 0,0 0 0,0 0 0,0 0 1,0 0-1,0-1 0,0 1 0,3-1 0,1-1 16,0-1 0,1 0 0,-1 0 0,-1 0 0,1-1 0,0 1 0,-1-1-1,0-1 1,0 1 0,0-1 0,0 0 0,7-10 0,-2 1 38,1-2 0,-2 1 0,13-28 0,-14 23-6,0-1 0,-1 0 1,3-23-1,-7 32-46,-2 1 1,1-1 0,-1 0 0,-1 0-1,0 0 1,-1 0 0,-3-13-1,4 23-10,0 0-1,-1 0 1,1 0-1,-1 0 1,1 0-1,-1 0 1,0 1-1,0-1 0,0 0 1,0 0-1,0 1 1,0-1-1,-1 1 1,1-1-1,0 1 0,-1-1 1,1 1-1,-1 0 1,1 0-1,-1 0 1,-2-1-1,3 1-2,0 1 1,-1 0-1,1 0 0,0 0 1,0 0-1,-1 1 0,1-1 1,0 0-1,0 0 1,0 1-1,-1-1 0,1 1 1,0-1-1,0 1 0,0 0 1,0-1-1,0 1 0,0 0 1,0 0-1,0-1 0,0 1 1,0 0-1,0 0 0,1 0 1,-1 0-1,0 0 0,1 0 1,-1 0-1,1 1 0,-1-1 1,1 0-1,-1 1 0,-3 8-11,1-1 0,-1 0 0,2 1 0,0 0 0,0 0 0,0 0 0,1 10 0,1-13 5,0 0 0,0 1 0,0-1 0,1 1 1,0-1-1,1 1 0,0-1 0,0 0 1,1 0-1,3 7 0,-6-12 7,2 0-1,-1 0 1,0 0-1,0 0 0,1 0 1,-1 0-1,1 0 1,-1-1-1,1 1 1,0-1-1,-1 1 1,1-1-1,0 1 1,0-1-1,0 0 1,0 0-1,0 0 1,1 0-1,-1-1 1,0 1-1,0 0 1,1-1-1,-1 0 1,0 1-1,1-1 0,-1 0 1,0 0-1,0 0 1,1-1-1,-1 1 1,0-1-1,5 0 1,4-4-21,1 0 0,-1-1 1,0 0-1,-1 0 0,13-11 0,23-12-229,-44 28 239,-1 0 0,1 1 0,0-1 1,0 1-1,0-1 0,0 1 0,-1 0 0,1-1 0,0 1 0,0 0 1,0 0-1,0 1 0,0-1 0,0 0 0,0 1 0,-1-1 0,1 1 0,0-1 1,0 1-1,-1 0 0,1 0 0,0 0 0,-1 0 0,1 0 0,-1 0 1,1 0-1,-1 0 0,1 1 0,-1-1 0,2 3 0,3 4-33,0 1-1,-1 0 1,0 0-1,6 15 1,-1-4 22,-7-13 22,0 0-1,1 0 1,0-1-1,1 0 1,-1 0-1,1 0 1,8 7-1,-11-11 4,0-1-1,1 1 0,-1-1 1,1 1-1,-1-1 0,1 0 1,-1 0-1,1 0 0,0-1 1,-1 1-1,1-1 0,0 1 1,0-1-1,0 0 0,-1 0 1,1 0-1,0 0 0,0-1 1,-1 1-1,1-1 0,0 1 1,0-1-1,3-2 0,11-5-102,0-1 0,-1-1 0,0 0-1,-1-1 1,28-26 0,1 0-482,-37 33 205,-5 6 122,-7 14 20,-1 3 226,5-19 13,1 1 0,0-1 0,0 1-1,0-1 1,0 0 0,0 1 0,0-1 0,-1 1-1,1-1 1,0 0 0,0 1 0,0-1 0,0 1 0,1-1-1,-1 0 1,0 1 0,0-1 0,0 1 0,0-1-1,0 0 1,0 1 0,1-1 0,-1 0 0,0 1-1,0-1 1,0 0 0,1 1 0,0 0 0,-1-1-9,1 0 1,0 0-1,0-1 0,0 1 1,0 0-1,0 0 1,0 0-1,-1-1 1,1 1-1,0 0 0,0-1 1,0 1-1,0 0 1,-1-1-1,1 1 0,0-1 1,-1 0-1,1 1 1,0-1-1,-1 1 1,2-2-1,16-19-377,-14 16 287,46-58-187,-24 24 103</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3.107"/>
    </inkml:context>
    <inkml:brush xml:id="br0">
      <inkml:brushProperty name="width" value="0.05" units="cm"/>
      <inkml:brushProperty name="height" value="0.05" units="cm"/>
    </inkml:brush>
  </inkml:definitions>
  <inkml:trace contextRef="#ctx0" brushRef="#br0">25 0 18652,'-11'6'1096,"2"2"-1552,5-5 456,5 0 552,12 0-640</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3.524"/>
    </inkml:context>
    <inkml:brush xml:id="br0">
      <inkml:brushProperty name="width" value="0.05" units="cm"/>
      <inkml:brushProperty name="height" value="0.05" units="cm"/>
    </inkml:brush>
  </inkml:definitions>
  <inkml:trace contextRef="#ctx0" brushRef="#br0">129 476 11570,'-1'1'25,"0"0"0,0 0 0,0 0 0,0-1 0,-1 1 0,1 0-1,0-1 1,0 1 0,0 0 0,-1-1 0,1 0 0,0 1 0,0-1-1,-1 0 1,1 0 0,0 1 0,-1-1 0,1 0 0,0 0-1,-3-1 1,3 1 7,0-1-1,0 0 1,0 1-1,0-1 1,0 0-1,0 0 1,0 1-1,1-1 1,-1 0-1,0 0 1,0 0-1,1 0 1,-1 0-1,0 0 1,1 0-1,-1 0 1,1 0-1,-1-2 1,-1-7 332,0 1 0,0-1 0,1 0 0,-1-14 0,2 16 79,0-4 199,0 9-411,0 0 0,0 0 0,0 0 1,0 0-1,-1 0 0,1-1 1,-1 1-1,0 0 0,1 0 0,-2 0 1,1 0-1,0 0 0,-2-3 0,2 6-181,1 0-1,-1-1 1,1 1 0,-1 0-1,1 0 1,0-1-1,-1 1 1,1 0-1,-1 0 1,1 0-1,-1 0 1,1-1 0,-1 1-1,1 0 1,-1 0-1,1 0 1,-1 0-1,1 0 1,-1 0-1,1 1 1,-1-1 0,1 0-1,-1 0 1,1 0-1,-1 0 1,1 0-1,-1 1 1,1-1-1,-1 0 1,1 1 0,0-1-1,-1 0 1,1 0-1,-1 1 1,1-1-1,0 1 1,-1-1-1,1 0 1,0 1 0,0-1-1,-1 1 1,1 0-1,-14 22 753,7-4-610,0 0 0,2 0-1,-5 24 1,8-32-181,1 1 1,0 0-1,0-1 0,1 1 1,1 0-1,0-1 0,2 13 0,-2-22-8,-1-1 0,0 1 0,1 0-1,-1-1 1,1 1 0,-1 0 0,1-1-1,0 1 1,0-1 0,0 1 0,0-1-1,0 0 1,0 1 0,0-1-1,0 0 1,0 1 0,1-1 0,-1 0-1,0 0 1,1 0 0,-1 0 0,1-1-1,-1 1 1,1 0 0,0-1-1,-1 1 1,1-1 0,0 1 0,-1-1-1,1 0 1,0 1 0,-1-1 0,1 0-1,0 0 1,-1-1 0,1 1 0,0 0-1,0 0 1,-1-1 0,4 0-1,4-3 12,-1 1-1,1-1 0,-1 0 0,0-1 0,0 0 0,12-10 1,4-6 13,0-1 0,-2-1 1,0-1-1,-2-1 0,0-1 1,18-34-1,-14 19 15,-3 0 0,-2-2 0,23-74 1,-40 113-41,1-6 8,0 1 0,0-1-1,-1 1 1,-1-1 0,1 0-1,-1 0 1,-1-19 0,-1 28-9,1 0 1,0 0 0,0 0 0,0 0-1,-1 0 1,1-1 0,0 1 0,-1 0-1,1 0 1,-1 0 0,1 0 0,-1 0-1,0 1 1,1-1 0,-2-1 0,2 1-1,-1 1 0,1 0 0,-1 0 0,1 0 0,-1-1 0,1 1 0,0 0 0,-1 0 0,1 0 0,-1 0 1,1 0-1,-1 0 0,1 0 0,-1 0 0,1 0 0,-1 0 0,1 0 0,-1 0 0,1 1 0,0-1 0,-1 0 0,1 0 0,-1 0 1,1 0-1,-1 1 0,-2 1 3,1 0 0,-1 0 0,1 1 0,0-1 0,0 1 0,0-1 0,0 1 0,0 0 0,-2 5 0,-11 26-26,2 1 0,2 0 1,1 0-1,2 2 0,1-1 0,-2 39 1,9-75 16,-1 13-108,1-1-1,1 20 1,-1-29 101,0 0 0,1 0 1,0 0-1,-1-1 0,1 1 0,0 0 0,0 0 1,0-1-1,1 1 0,-1 0 0,1-1 0,-1 0 0,1 1 1,0-1-1,0 0 0,4 4 0,22 6-137</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3.962"/>
    </inkml:context>
    <inkml:brush xml:id="br0">
      <inkml:brushProperty name="width" value="0.05" units="cm"/>
      <inkml:brushProperty name="height" value="0.05" units="cm"/>
    </inkml:brush>
  </inkml:definitions>
  <inkml:trace contextRef="#ctx0" brushRef="#br0">149 61 11058,'1'-19'2146,"0"16"-1598,-1 0 0,0 0-1,1 0 1,-1 0 0,0 0 0,-1 0 0,1 0-1,-1 0 1,0-4 0,0 6-454,1 1 1,0-1 0,0 1-1,-1 0 1,1-1-1,-1 1 1,1-1-1,0 1 1,-1-1 0,1 1-1,-1 0 1,1-1-1,-1 1 1,1 0-1,-1 0 1,1-1 0,-1 1-1,1 0 1,-1 0-1,0 0 1,0 0-1,-1-1-3,0 2-1,-1-1 0,1 0 1,0 0-1,0 1 0,0-1 1,0 1-1,-4 1 0,-4 3 66,-1-1-1,2 2 1,-1 0-1,-14 11 1,19-13-160,-1 1 0,1-1 1,0 1-1,1 0 1,-1 1-1,1-1 1,0 1-1,-5 9 1,8-14-2,1 0 1,-1 0 0,1 0-1,0 0 1,-1 0-1,1 0 1,0 0-1,0 0 1,0 0 0,0 1-1,0-1 1,0 0-1,0 0 1,0 0-1,0 0 1,0 0 0,0 0-1,1 0 1,-1 0-1,0 0 1,1 0-1,-1 0 1,1 0 0,-1 0-1,1 0 1,0 0-1,-1 0 1,1 0 0,0 0-1,0-1 1,0 1-1,-1 0 1,1 0-1,0-1 1,0 1 0,0-1-1,0 1 1,0-1-1,0 1 1,0-1-1,2 1 1,6 1-14,-1 0 0,1 0-1,0-1 1,12 1 0,-6-1-4,11 3-35,-12-4-27,0 2-1,0 0 1,0 0-1,-1 1 1,1 1-1,-1 1 1,0-1-1,20 12 1,-31-15 49,0 1 0,0-1 0,0 1 0,0-1 0,0 1 0,0 0 0,0 0 0,-1 0 0,1 0 0,-1 0 0,1 0 0,-1 1 0,0-1 0,0 0 0,0 1 0,0-1 0,0 1 0,-1-1 0,1 4 0,-1-2 2,0 0 0,0 0 0,0-1 0,-1 1 0,0 0 0,0-1 0,0 1-1,0-1 1,-1 1 0,1-1 0,-1 0 0,-2 4 0,-3 4 22,-1 0 0,-1-1 0,0 0 0,0-1 1,-1 0-1,-15 12 0,14-14 64,8-3-21,-1-1 0,0 0 0,0 0 0,0 0 0,0-1 0,-1 1 0,1-1 0,-1 0-1,1 0 1,-1-1 0,0 1 0,0-1 0,-8 1 0,13-2-28,-1 0-1,0 0 1,1-1 0,-1 1-1,0 0 1,1 0 0,-1-1-1,0 1 1,1 0 0,-1-1 0,1 1-1,-1-1 1,1 1 0,-1 0-1,1-1 1,-1 1 0,1-1-1,-1 0 1,1 1 0,-1-1-1,1 1 1,0-1 0,-1 0-1,1 1 1,0-1 0,0 0-1,0 1 1,-1-1 0,1 0-1,0 1 1,0-1 0,0 0-1,0 1 1,0-1 0,0 0-1,0 0 1,0 1 0,1-1-1,-1 0 1,0 1 0,0-1 0,1-1-1,13-33-46,9-6-127,3 1 0,1 1 0,1 2 0,3 0 0,52-48 0,-77 78 125,1 1 0,1 0 0,-1 0 0,1 1 0,13-7 0,-21 11 46,1 1 1,0 0-1,-1-1 0,1 1 1,0 0-1,0 0 0,-1-1 0,1 1 1,0 0-1,0 0 0,-1 0 0,1 0 1,0 0-1,0 0 0,-1 0 1,1 0-1,0 0 0,0 1 0,-1-1 1,1 0-1,0 0 0,0 1 0,-1-1 1,1 0-1,0 1 0,-1-1 1,1 1-1,-1-1 0,1 1 0,0-1 1,-1 1-1,1-1 0,-1 1 0,1 0 1,-1-1-1,0 1 0,1 0 1,-1-1-1,0 1 0,1 0 0,-1 0 1,0-1-1,0 1 0,1 1 0,0 5 50,0 0-1,-1-1 0,1 1 0,-2 9 0,1-7 17,-1 50 355,-1-28-93,2-1 0,1 1 1,7 46-1,-7-73-293,0 0-1,0 0 1,1-1 0,-1 1 0,1 0-1,0-1 1,2 4 0,-3-6-34,-1 0 1,1 0-1,-1-1 0,1 1 1,0 0-1,-1-1 1,1 1-1,0-1 1,-1 1-1,1-1 0,0 1 1,0-1-1,-1 1 1,1-1-1,0 0 1,0 1-1,0-1 0,0 0 1,0 0-1,-1 0 1,1 0-1,0 0 0,0 0 1,0 0-1,0 0 1,0 0-1,0 0 1,-1 0-1,1 0 0,0-1 1,0 1-1,0 0 1,0-1-1,-1 1 1,1-1-1,0 1 0,0 0 1,-1-1-1,2-1 1,3-2-144,0-2 0,0 1 0,-1 0 0,1-1 0,-1 0 0,-1 0 0,1 0 0,-1-1 0,0 1 0,0-1 0,1-8 0,3-7-310,-1 0-1,3-32 1,-4-18-77,-5-2-163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4.346"/>
    </inkml:context>
    <inkml:brush xml:id="br0">
      <inkml:brushProperty name="width" value="0.05" units="cm"/>
      <inkml:brushProperty name="height" value="0.05" units="cm"/>
    </inkml:brush>
  </inkml:definitions>
  <inkml:trace contextRef="#ctx0" brushRef="#br0">32 1 14731,'-11'20'1216,"2"2"-896,3-2-336,2-6 537,3-3-81,6-5-248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8:37.964"/>
    </inkml:context>
    <inkml:brush xml:id="br0">
      <inkml:brushProperty name="width" value="0.05" units="cm"/>
      <inkml:brushProperty name="height" value="0.05" units="cm"/>
    </inkml:brush>
  </inkml:definitions>
  <inkml:trace contextRef="#ctx0" brushRef="#br0">0 63 2409,'4'-2'149,"0"0"0,0 0 0,0 1 0,0-1 1,0 1-1,0 0 0,0 1 0,0-1 0,1 1 1,-1-1-1,0 1 0,0 0 0,0 1 0,1-1 1,-1 1-1,7 2 0,14 1 186,0 0-1,0-2 0,0 0 1,37-4-1,102-16-147,-151 16-158,-2 0-25,339-37-5,-292 36-24,0 3 0,0 2-1,0 3 1,63 14-1,8 10 76,198 35 859,132-36 190,4-32-776,-102-1-306,426 16 61,-74 0-50,1-25-24,-278-13-6,437-8 292,-432 68 1175,-433-29 548,-7-4-1999,-1 0 1,0 1-1,0-1 0,0 0 1,0 0-1,0 0 0,0 1 1,0-1-1,0 0 0,0 0 1,0 0-1,0 0 0,0 1 0,0-1 1,0 0-1,0 0 0,0 0 1,0 1-1,0-1 0,0 0 1,0 0-1,0 0 0,-1 0 1,1 1-1,0-1 0,0 0 1,0 0-1,0 0 0,0 0 1,0 1-1,0-1 0,-1 0 0,1 0 1,0 0-1,0 0 0,0 0 1,0 0-1,-1 0 0,1 0 1,0 0-1,0 1 0,0-1 1,-1 0-1,1 0 0,0 0 1,-14 4 82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4.750"/>
    </inkml:context>
    <inkml:brush xml:id="br0">
      <inkml:brushProperty name="width" value="0.05" units="cm"/>
      <inkml:brushProperty name="height" value="0.05" units="cm"/>
    </inkml:brush>
  </inkml:definitions>
  <inkml:trace contextRef="#ctx0" brushRef="#br0">32 504 11138,'107'-35'8437,"-114"37"-7800,1 1 1,-1 0-1,1 0 1,0 0-1,-11 8 0,8-4-522,1 0-1,0 1 1,-13 14-1,16-16-204,1-1-1,0 1 1,0 0-1,0 0 1,0 0-1,1 1 1,0-1 0,1 1-1,0 0 1,0 0-1,0-1 1,0 1-1,1 1 1,1-1 0,-1 9-1,1-15 76,0 0 1,0 1-1,1-1 0,-1 0 0,0 0 1,1 1-1,-1-1 0,1 0 0,0 0 0,-1 1 1,1-1-1,0 0 0,-1 0 0,1 0 1,0 0-1,0 0 0,0 0 0,0 0 1,0-1-1,0 1 0,0 0 0,1 0 1,-1-1-1,0 1 0,0-1 0,0 1 0,1-1 1,-1 1-1,0-1 0,1 0 0,-1 0 1,0 1-1,1-1 0,-1 0 0,0 0 1,1 0-1,-1-1 0,0 1 0,1 0 1,-1 0-1,2-1 0,6-1-16,0-1-1,0 0 1,0 0-1,15-8 1,-1-2 52,-2-1 1,1 0-1,-2-2 1,0-1-1,-1 0 1,26-31-1,-6 1 211,54-88-1,-75 107-117,-2-1-1,20-50 0,-32 68-90,0-1-1,0 0 1,-1 0-1,-1 0 0,0 0 1,-1-1-1,0 1 1,-1 0-1,0-1 0,-3-14 1,3 25-22,0 0 0,0-1 0,-1 1 0,1 0-1,-1 0 1,0 0 0,0-1 0,1 1 0,-1 0 0,0 0 0,-1 0 0,1 0 0,0 1 0,-1-1 0,1 0 0,-1 0-1,1 1 1,-1-1 0,0 1 0,0 0 0,0-1 0,0 1 0,0 0 0,0 0 0,0 0 0,0 0 0,0 0 0,0 1 0,0-1-1,-1 1 1,1-1 0,0 1 0,0 0 0,-1 0 0,1 0 0,0 0 0,0 0 0,-1 1 0,1-1 0,0 1 0,0-1-1,-1 1 1,1 0 0,-2 1 0,-6 3-6,1 0-1,-1 0 0,1 1 1,1 0-1,-1 1 1,1 0-1,0 0 1,-12 15-1,0 2-21,-28 47 0,39-59 13,1 1-1,1 0 1,0 0 0,1 1-1,1 0 1,0 0 0,0 0-1,-3 24 1,8-37 9,0 0 0,-1 0 1,1 1-1,0-1 0,0 0 1,0 1-1,0-1 0,0 0 1,0 1-1,0-1 0,1 0 0,-1 0 1,0 1-1,1-1 0,-1 0 1,1 0-1,-1 1 0,1-1 1,0 0-1,0 0 0,-1 0 1,1 0-1,0 0 0,0 0 0,2 1 1,-1-1-5,0 0 0,1-1 0,-1 1 1,1-1-1,-1 0 0,1 1 0,-1-1 0,1 0 0,0-1 1,-1 1-1,1 0 0,-1-1 0,5-1 0,56-17-125,-48 13 111,0 0 0,0 2 0,1 0 0,-1 1 0,29-3 0,-40 6 20,1 1 1,-1-1-1,0 1 1,1 0-1,-1 0 0,0 0 1,0 0-1,0 1 1,0-1-1,0 1 0,0 0 1,0 1-1,0-1 1,-1 1-1,1-1 0,-1 1 1,0 0-1,0 0 1,0 1-1,0-1 0,-1 0 1,1 1-1,-1 0 0,0 0 1,0 0-1,2 4 1,1 6-81,0 0 0,0 0 0,-2 1 0,1 0 1,-2 0-1,2 26 0,-7 91-1106,1-106 979,2 3-112,4-12-74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5.508"/>
    </inkml:context>
    <inkml:brush xml:id="br0">
      <inkml:brushProperty name="width" value="0.05" units="cm"/>
      <inkml:brushProperty name="height" value="0.05" units="cm"/>
    </inkml:brush>
  </inkml:definitions>
  <inkml:trace contextRef="#ctx0" brushRef="#br0">40 56 16436,'0'0'62,"-1"-1"1,1 1 0,0 0 0,0-1 0,0 1 0,0 0 0,-1-1 0,1 1 0,0 0 0,0-1 0,-1 1 0,1 0 0,0 0 0,-1-1 0,1 1 0,0 0 0,0 0-1,-1 0 1,1-1 0,0 1 0,-1 0 0,1 0 0,-1 0 0,1 0 0,0 0 0,-1 0 0,1 0 0,0 0 0,-1 0 0,0 0 0,-5 10 939,1 30-383,4-28-357,-4 25 27,-7 65 61,12-91-330,0 1 0,0-1 1,1 1-1,0-1 0,1 1 1,5 15-1,-7-25-18,1 0 1,-1-1-1,1 1 0,0-1 1,-1 1-1,1-1 0,0 1 0,0-1 1,0 1-1,0-1 0,0 0 0,0 0 1,1 1-1,-1-1 0,0 0 0,1 0 1,-1 0-1,1-1 0,-1 1 1,1 0-1,2 1 0,-2-2 4,1 0 0,-1 1 0,1-1 0,0 0 0,-1-1 0,1 1 0,-1 0 0,1-1 0,-1 1 0,1-1 0,-1 0 0,5-2 1,3-2 16,-1 0 0,1-1 0,-1 0 1,-1-1-1,15-14 0,-2-1 24,-2-2-1,-1 0 0,-1-1 1,-1 0-1,-1-2 1,-1 0-1,-2 0 1,0-1-1,9-36 0,-19 50-39,-2 14-7,0 0 0,0 0 0,0 0 0,0 0 0,0 0 0,0 0 1,0 0-1,0 0 0,0-1 0,0 1 0,0 0 0,0 0 0,0 0 0,0 0 0,-1 0 0,1 0 1,0 0-1,0 0 0,0 0 0,0 0 0,0 0 0,0 0 0,0 0 0,0 0 0,0 0 1,0-1-1,0 1 0,0 0 0,0 0 0,0 0 0,0 0 0,-1 0 0,1 0 0,0 0 1,0 0-1,0 0 0,0 0 0,0 0 0,0 0 0,0 0 0,0 0 0,0 0 0,0 0 1,0 0-1,-1 0 0,1 0 0,0 0 0,0 1 0,0-1 0,0 0 0,0 0 0,0 0 1,0 0-1,0 0 0,0 0 0,0 0 0,0 0 0,0 0 0,0 0 0,0 0 0,-12 17 7,4 6-10,0-1 0,1 1 0,2 0 0,0 0 0,1 1 0,2 0 0,0 29 0,1-50 9,1-1 0,1 0-1,-1 1 1,0-1-1,0 0 1,1 1 0,0-1-1,-1 0 1,1 1-1,0-1 1,0 0 0,0 0-1,0 0 1,0 0-1,1 0 1,-1 0 0,1 0-1,2 2 1,-3-3 7,1 0-1,0 0 1,0 0 0,0 0-1,0-1 1,-1 1 0,1-1 0,0 1-1,0-1 1,0 0 0,0 1-1,0-1 1,0 0 0,0 0 0,0-1-1,0 1 1,3-1 0,4-1 37,0-1 0,0 0 0,-1-1-1,1 0 1,-1-1 0,0 1 0,13-11 0,7-9 80,-1-2 0,-1-1 0,-1-1 0,-2-1 0,0-1 0,30-56 0,-50 82-153,-2 6 15,-1 7 1,-22 104-87,11-65-62,3 1 1,1-1-1,0 65 0,10-101-365,2-11-154,-3-2 612,-1-1 1,1 1-1,-1-1 1,1 0 0,-1 1-1,0-1 1,0 0-1,0 1 1,2-5-1,13-35-310,2-18-130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5.925"/>
    </inkml:context>
    <inkml:brush xml:id="br0">
      <inkml:brushProperty name="width" value="0.05" units="cm"/>
      <inkml:brushProperty name="height" value="0.05" units="cm"/>
    </inkml:brush>
  </inkml:definitions>
  <inkml:trace contextRef="#ctx0" brushRef="#br0">20 1 16700,'-5'13'1216,"-3"5"-984,3 3-104,3-3-8,2-1-344,7-4 240,5-3-128,12 0-112</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6.347"/>
    </inkml:context>
    <inkml:brush xml:id="br0">
      <inkml:brushProperty name="width" value="0.05" units="cm"/>
      <inkml:brushProperty name="height" value="0.05" units="cm"/>
    </inkml:brush>
  </inkml:definitions>
  <inkml:trace contextRef="#ctx0" brushRef="#br0">63 445 16436,'-20'64'1409,"11"-38"-1116,0 0 0,2 1 0,1 0 1,1 1-1,-1 33 0,6-59-284,-1-1-1,1 1 0,0 0 1,0-1-1,0 1 0,1-1 1,-1 1-1,0 0 0,1-1 1,-1 1-1,1-1 0,-1 1 1,1-1-1,0 1 1,0-1-1,-1 1 0,1-1 1,0 0-1,0 1 0,0-1 1,2 1-1,-2-1 1,1-1-1,-1 1 1,0-1 0,1 0-1,-1 1 1,1-1-1,-1 0 1,0 0 0,1 0-1,-1 0 1,1 0 0,-1 0-1,0 0 1,1-1 0,-1 1-1,1 0 1,-1-1-1,0 1 1,2-2 0,5-2 24,0 0 0,-1-1-1,1 0 1,-1 0 0,0-1 0,8-9 0,7-11 15,-1-1-1,-1-1 1,-2 0 0,0-2 0,-2 0-1,-2-1 1,-1 0 0,13-44-1,-23 62-49,0-1-1,3-25 0,-6 39 4,0 0-1,0 0 0,0 0 0,-1 0 0,1 0 0,0 0 1,0 0-1,0 0 0,0 0 0,0 0 0,0 0 1,0 0-1,-1 0 0,1 0 0,0 0 0,0 0 0,0 0 1,0 0-1,0 0 0,0 0 0,0 0 0,-1 0 0,1 0 1,0 0-1,0 0 0,0 0 0,0 0 0,0-1 1,0 1-1,0 0 0,0 0 0,0 0 0,-1 0 0,1 0 1,0 0-1,0 0 0,0 0 0,0 0 0,0-1 1,0 1-1,0 0 0,0 0 0,0 0 0,0 0 0,0 0 1,0 0-1,0 0 0,0-1 0,0 1 0,0 0 0,0 0 1,0 0-1,0 0 0,0 0 0,0 0 0,0 0 1,0-1-1,-6 11 15,-2 12-2,0 0 1,2 0 0,1 1-1,0 0 1,2 0 0,1 0-1,0 30 1,2-48-10,0 1-1,0-1 1,1 1-1,0-1 1,0 1-1,3 8 1,-4-13 0,1 1 0,0-1 0,0 1 1,-1-1-1,1 1 0,0-1 0,0 0 1,1 1-1,-1-1 0,0 0 0,0 0 0,0 0 1,1 0-1,-1 0 0,1 0 0,-1 0 1,1 0-1,-1-1 0,1 1 0,-1 0 0,1-1 1,0 1-1,-1-1 0,1 0 0,0 0 1,2 1-1,1-2 11,-1 1 0,1-1 0,-1 0 0,0 0 0,0 0 0,1 0 0,-1-1 0,0 0 0,0 0 0,0 0 0,-1 0 0,1-1 0,5-4 0,6-5 73,22-27-1,-33 34-71,25-29 139,-3-2 0,0-1 0,-3-1 0,-1-1-1,-2-1 1,-1-1 0,-3 0 0,23-88 0,-36 117-104,-1 5 0,0 0 0,0 0 1,-1 0-1,0 0 0,0 0 0,-1 0 0,-1-14 0,1 21-46,0-1 0,1 1-1,-1-1 1,0 1 0,0 0 0,0-1 0,-1 1 0,1-1-1,0 1 1,0-1 0,0 1 0,0 0 0,0-1 0,0 1-1,-1 0 1,1-1 0,0 1 0,0-1 0,0 1 0,-1 0-1,1-1 1,0 1 0,-1 0 0,1 0 0,0-1 0,-1 1-1,1 0 1,0 0 0,-1-1 0,1 1 0,0 0 0,-1 0-1,1 0 1,-1 0 0,1 0 0,0 0 0,-1-1 0,1 1-1,-1 0 1,1 0 0,0 0 0,-1 0 0,1 0 0,-1 1-1,1-1 1,-1 0 0,1 0 0,0 0 0,-1 0 0,1 0-1,0 0 1,-1 1 0,1-1 0,-1 0 0,1 0 0,0 1-1,0-1 1,-1 0 0,1 1 0,0-1 0,-1 0 0,1 1-1,0-1 1,0 0 0,-1 1 0,-19 27 115,9-2-100,0 1 1,2-1 0,1 2 0,1-1 0,1 1-1,2 0 1,0 0 0,1 30 0,3-36-74,1 0 0,1-1 0,0 1 0,2 0 0,0-1 0,2 1 0,0-1 1,2 0-1,0-1 0,21 38 0,-23-49-487,1 1 0,0-1 0,1 0 0,-1-1 0,10 8 1,-43-34-303,1-2-1,-25-25 1,17 12 1225,3-1-1,-36-51 1,62 79-249,-2-1 114,1 0 0,0-1 1,0 1-1,1-1 1,0 0-1,1 0 0,-1 0 1,1 0-1,-3-18 1,6 25-195,0 0 0,0 0 0,0 0 0,0 0 0,0 0 0,0-1 1,1 1-1,-1 0 0,0 0 0,1 0 0,-1 0 0,0 0 0,1 0 0,0 0 1,-1 0-1,1 0 0,0 0 0,-1 0 0,1 0 0,0 0 0,0 0 1,0 1-1,-1-1 0,1 0 0,0 0 0,0 1 0,0-1 0,0 1 1,1-1-1,-1 1 0,0 0 0,0-1 0,2 1 0,4-2 95,0 1 0,1 1 0,-1 0 0,11 0 0,-2 1-46,45-1-668,80-11 1,-94 3 281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7.670"/>
    </inkml:context>
    <inkml:brush xml:id="br0">
      <inkml:brushProperty name="width" value="0.05" units="cm"/>
      <inkml:brushProperty name="height" value="0.05" units="cm"/>
    </inkml:brush>
  </inkml:definitions>
  <inkml:trace contextRef="#ctx0" brushRef="#br0">6 9 16291,'-3'-9'1866,"1"23"-1130,1 26-47,3 1-1,1-1 1,16 79-1,-18-113-679,1 1 0,0-1 0,1 1 0,-1-1 0,7 12 0,-8-17-4,0 1 1,0-1-1,0 0 0,0 1 1,1-1-1,-1 0 0,0 1 1,1-1-1,-1 0 0,1 0 1,-1 0-1,1-1 0,0 1 0,-1 0 1,1 0-1,0-1 0,0 1 1,-1-1-1,1 0 0,0 1 1,0-1-1,-1 0 0,1 0 1,0 0-1,0 0 0,2-1 1,4-1 37,-1 0 1,0-1-1,0 0 1,0 0-1,0-1 0,0 1 1,-1-2-1,0 1 1,0-1-1,10-8 1,-1-3 117,0 1 0,20-29 0,20-46 370,-55 90-530,0 0-1,0-1 1,0 1-1,0-1 1,1 1-1,-1-1 1,0 1 0,0 0-1,0-1 1,1 1-1,-1-1 1,0 1 0,0 0-1,1-1 1,-1 1-1,0 0 1,1-1-1,-1 1 1,0 0 0,1 0-1,-1-1 1,1 1-1,-1 0 1,0 0-1,1 0 1,-1-1 0,1 1-1,-1 0 1,1 0-1,-1 0 1,1 0 0,-1 0-1,1 0 1,-1 0-1,0 0 1,1 0-1,-1 0 1,1 0 0,-1 0-1,1 1 1,-1-1-1,0 0 1,1 0 0,-1 0-1,1 1 1,-1-1-1,0 0 1,1 1-1,12 22-47,-6-7 15,-4-10 19,1 0 0,1 0 0,-1-1-1,1 1 1,0-1 0,9 8 0,-12-12 13,0 1 1,0-1 0,0 0-1,0 0 1,0 0-1,0 0 1,1-1-1,-1 1 1,0 0-1,0-1 1,1 0-1,-1 1 1,0-1 0,1 0-1,-1 0 1,0 0-1,1-1 1,-1 1-1,0-1 1,1 1-1,-1-1 1,0 0 0,0 1-1,4-3 1,0-1 12,0-1 0,0 1-1,0-1 1,-1 0 0,0 0 0,0 0 0,0-1 0,0 0 0,-1 0 0,0 0 0,5-12 0,-5 11 9,-1-1 0,0 1 0,0-1-1,0 1 1,-1-1 0,-1 0 0,1 0 0,-1 0 0,-1 0 0,0-12 0,1 19-20,-1 1-1,0-1 1,0 1 0,0-1 0,0 1 0,0-1 0,-1 0 0,1 1-1,0-1 1,0 1 0,0-1 0,0 1 0,-1-1 0,1 0-1,0 1 1,-1-1 0,1 1 0,0 0 0,-1-1 0,1 1 0,0-1-1,-1 1 1,1-1 0,-1 1 0,1 0 0,-1-1 0,1 1 0,-2-1-1,1 1 1,0 1-1,0-1 0,0 0 1,1 0-1,-1 0 0,0 1 1,0-1-1,0 1 0,0-1 1,0 0-1,1 1 1,-1-1-1,0 1 0,0 0 1,0 1-1,-24 28-6,17-15-12,0 0 0,-11 31 0,17-40 11,0 0-1,1 1 1,-1-1-1,1 1 1,0-1-1,1 1 1,0-1-1,0 1 1,0-1-1,2 12 1,-1-16 5,-1-1 0,1 0 0,0 1 0,0-1 0,-1 0 0,1 0 0,0 1 0,0-1 0,0 0 0,0 0 0,0 0 0,0 0 0,0 0 0,1 0 0,-1-1 0,0 1 0,1 0 0,-1-1 0,0 1 0,1 0 0,-1-1 0,1 0 0,-1 1 0,0-1 0,1 0 0,-1 0 0,1 0 0,1 0 0,7 0-1,-1 0 1,1-1-1,12-3 1,-10 3 0,-6 0-2,151-17-14,-139 17 3,0 1-1,0 1 1,0 0 0,0 1-1,0 2 1,28 7 0,-25 3 12,-20-11 60,-11-8 54,-6-9-14,-1 0 1,2-1-1,0 0 1,0-2-1,2 1 1,0-2-1,-16-28 1,60 54-3161,-8-1 2271,32 5 0,-1-9 11,5-10-72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8.201"/>
    </inkml:context>
    <inkml:brush xml:id="br0">
      <inkml:brushProperty name="width" value="0.05" units="cm"/>
      <inkml:brushProperty name="height" value="0.05" units="cm"/>
    </inkml:brush>
  </inkml:definitions>
  <inkml:trace contextRef="#ctx0" brushRef="#br0">167 0 16123,'-2'0'154,"0"0"0,0 0-1,-1 1 1,1-1-1,0 0 1,0 1-1,0 0 1,0-1-1,0 1 1,0 0-1,0 0 1,0 0-1,0 0 1,0 1 0,-2 1-1,4-3-88,-13 9 416,0 1 0,1 0 0,0 0-1,-20 25 1,26-28-423,1 0 0,-1 0 0,2 1 0,-1 0 0,1 0 0,0 0 0,0 1 0,1-1 0,0 1 0,-1 9 0,4-17-55,-1-1 0,1 1 0,0 0 1,0-1-1,0 1 0,0 0 0,0 0 0,0-1 0,0 1 0,0 0 0,0-1 0,0 1 0,0 0 0,0 0 0,0-1 0,1 1 0,-1 0 0,0-1 1,1 1-1,-1 0 0,0-1 0,1 1 0,-1-1 0,1 1 0,-1-1 0,1 1 0,-1-1 0,1 1 0,-1-1 0,1 1 0,-1-1 0,1 0 0,0 1 1,-1-1-1,1 0 0,0 1 0,-1-1 0,1 0 0,0 0 0,0 0 0,-1 0 0,1 0 0,0 0 0,-1 0 0,1 0 0,0 0 0,0 0 0,-1 0 1,2 0-1,5-2-1,1 1 1,-1-1-1,1-1 1,6-3-1,3 0 8,-13 5-12,1 0-1,-1 0 1,1 0-1,0 0 1,-1 1 0,1-1-1,0 1 1,0 1-1,-1-1 1,1 1-1,0-1 1,-1 1-1,1 1 1,0-1-1,-1 0 1,1 1-1,-1 0 1,0 0 0,0 1-1,0-1 1,0 1-1,0 0 1,0 0-1,-1 0 1,1 0-1,-1 1 1,0 0-1,0-1 1,0 1-1,-1 0 1,1 0 0,-1 0-1,0 1 1,0-1-1,-1 1 1,1-1-1,-1 1 1,1 4-1,-1-4 2,0 0 0,-1 0 0,1 1 0,-1-1 0,0 0-1,0 0 1,-1 0 0,0 0 0,0 0 0,0 0 0,0 0 0,-5 9-1,5-12 6,0 0 0,0 1-1,0-1 1,-1 0 0,1 0-1,-1 0 1,0 0-1,1 0 1,-1-1 0,0 1-1,0 0 1,0-1 0,0 1-1,-1-1 1,1 0-1,0 0 1,0 0 0,-1 0-1,1 0 1,-1 0 0,1-1-1,-1 1 1,1-1-1,-1 1 1,1-1 0,-1 0-1,-3 0 1,0-3-509,13-2-24,15-2-300,-10 5 713,0-1-1,0-1 1,0 1 0,0-2 0,0 0 0,-1 0-1,0-1 1,0-1 0,0 0 0,-1 0-1,0-1 1,-1 0 0,0-1 0,0 0-1,0 0 1,-1-1 0,-1 0 0,9-16-1,0-5 640,14-41-1,-28 68-444,-4 63 780,3-32-754,-1-18-79,1 45 56,0-49-76,-1 0-1,1-1 1,0 1 0,0 0-1,1 0 1,-1-1 0,1 1-1,3 5 1,-5-10-13,0 1 1,0-1-1,1 0 0,-1 1 0,0-1 1,0 0-1,0 1 0,1-1 1,-1 0-1,0 1 0,1-1 0,-1 0 1,0 1-1,1-1 0,-1 0 1,0 0-1,1 1 0,-1-1 0,1 0 1,-1 0-1,0 0 0,1 0 1,-1 1-1,1-1 0,-1 0 0,0 0 1,1 0-1,-1 0 0,1 0 1,-1 0-1,1 0 0,0 0 0,8-13-332,0-24 442,-6 11-120,-2-45-1,-3 12-94</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8.632"/>
    </inkml:context>
    <inkml:brush xml:id="br0">
      <inkml:brushProperty name="width" value="0.05" units="cm"/>
      <inkml:brushProperty name="height" value="0.05" units="cm"/>
    </inkml:brush>
  </inkml:definitions>
  <inkml:trace contextRef="#ctx0" brushRef="#br0">21 1 16091,'-4'16'1145,"-1"2"-1145,1 0-256,1-7 616,-1-4-192,4-10-232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9.407"/>
    </inkml:context>
    <inkml:brush xml:id="br0">
      <inkml:brushProperty name="width" value="0.05" units="cm"/>
      <inkml:brushProperty name="height" value="0.05" units="cm"/>
    </inkml:brush>
  </inkml:definitions>
  <inkml:trace contextRef="#ctx0" brushRef="#br0">128 372 13563,'0'-2'186,"-1"-1"0,1 1 0,0 0 0,-1-1 0,1 1 0,-1 0 0,0 0 0,1 0 0,-1-1 0,0 1-1,0 0 1,-1 0 0,-1-2 0,3 4-129,-1-1 0,1 1 1,0-1-1,-1 1 0,1 0 0,-1 0 0,1-1 0,-1 1 0,1 0 0,-1 0 0,0 0 0,1-1 0,-1 1 0,1 0 0,-1 0 0,1 0 0,-1 0 0,1 0 0,-1 0 0,0 0 1,1 0-1,-1 1 0,-1-1 49,1 1 0,-1-1 0,1 1 0,-1 0 0,1 0 0,0 0 0,-1 0 1,1 0-1,0 0 0,0 0 0,-2 2 0,-7 10 98,0 1 0,1 0 0,1 0 1,0 1-1,1 0 0,0 0 0,1 1 0,1-1 0,1 2 0,0-1 1,1 0-1,-2 28 0,5-39-203,0 0 0,0-1 0,0 1 0,1-1 0,0 1 0,0 0 0,0-1 0,0 1-1,2 3 1,-2-6-1,0-1-1,0 0 0,0 0 1,0 1-1,0-1 0,0 0 0,0 0 1,0 0-1,0 0 0,1 0 1,-1-1-1,0 1 0,0 0 0,1-1 1,-1 1-1,1 0 0,-1-1 1,1 0-1,-1 1 0,1-1 0,-1 0 1,1 0-1,-1 0 0,1 0 1,-1 0-1,1 0 0,-1 0 0,1 0 1,-1-1-1,1 1 0,1-1 1,6-2 4,-1 0 0,1 0 0,-1-1 0,0 0 0,0 0 0,0-1 0,13-10 0,47-48 49,-63 58-50,46-48 122,53-71 0,-78 89-31,-2 0-1,-2-2 1,27-59 0,-44 86-67,-1 0 1,0 0-1,-1-1 0,0 0 0,0 0 1,-1 0-1,0 0 0,-1-15 0,-1 24-19,0 0-1,0 0 1,0 0-1,-1 0 0,1 0 1,-1 1-1,1-1 0,-1 0 1,0 0-1,1 0 0,-1 1 1,0-1-1,0 0 0,0 1 1,-1-1-1,-1-2 1,2 3-6,-1 1 1,1-1-1,0 1 1,0-1 0,0 1-1,-1-1 1,1 1 0,0 0-1,0-1 1,-1 1-1,1 0 1,0 0 0,-1 0-1,1 0 1,0 0 0,-1 0-1,1 1 1,0-1-1,0 0 1,-1 1 0,1-1-1,0 1 1,0-1 0,0 1-1,-1-1 1,0 2-1,-6 3 5,0 1-1,0 1 0,1-1 0,0 1 1,0 0-1,0 1 0,1 0 1,0 0-1,1 0 0,0 1 0,0-1 1,-4 12-1,-6 17 3,-17 63 1,25-77-4,2 1 0,-5 40 0,9-56-6,1 1 0,0-1-1,0 1 1,1-1 0,0 1 0,1-1 0,-1 1-1,1-1 1,1 0 0,0 0 0,4 8 0,-5-13-2,1 1 0,0 0 0,0-1 0,0 0 0,0 0 0,0 0 0,1 0 0,0 0 1,-1-1-1,1 1 0,0-1 0,0 0 0,0 0 0,0-1 0,1 1 0,-1-1 0,0 0 1,1 0-1,-1 0 0,1-1 0,-1 1 0,8-1 0,2-1-19,0 0 0,-1 0 1,1-1-1,0-1 0,-1 0 0,15-6 0,-27 8 9,1 0 0,-1 1 1,1-1-1,-1 1 0,1-1 0,-1 1 0,1 0 0,0-1 0,-1 1 0,1 0 0,0 0 1,-1 0-1,1 0 0,0 0 0,-1 0 0,1 1 0,2 0 0,-3 0-2,0 0 0,0 0-1,-1 1 1,1-1 0,0 0-1,-1 0 1,1 1-1,-1-1 1,1 0 0,-1 1-1,0-1 1,1 1 0,-1-1-1,0 0 1,0 1-1,0-1 1,0 1 0,-1 2-1,17-34 77,-12 22-56,0 1 1,0-1-1,1 1 0,0 0 1,1 0-1,-1 0 1,1 1-1,0 0 0,13-9 1,-17 13-12,0 0 0,1 1 0,-1-1 0,1 1 0,0 0 0,-1-1 0,1 1 0,0 0 0,-1 1 0,1-1 0,0 0 0,0 1 0,0 0 0,0 0 0,0 0 0,0 0 0,0 0 0,-1 0 0,1 1 0,0-1 0,0 1 0,0 0-1,-1 0 1,1 0 0,0 0 0,-1 0 0,1 1 0,-1-1 0,1 1 0,-1 0 0,0 0 0,3 2 0,0 2-15,0 0-1,-1 0 1,0 0 0,0 1-1,-1-1 1,1 1-1,-2 0 1,1 0-1,3 12 1,1 4-9,-7-23 32,0 0-1,0 0 1,0 1-1,0-1 1,0 0-1,0 0 1,0 0-1,0 1 1,0-1 0,0 0-1,0 0 1,0 0-1,0 1 1,0-1-1,0 0 1,1 0-1,-1 0 1,0 1 0,0-1-1,0 0 1,0 0-1,0 0 1,0 0-1,1 0 1,-1 1 0,0-1-1,0 0 1,0 0-1,1 0 1,-1 0-1,0 0 1,0 0-1,0 0 1,1 0 0,-1 0-1,0 0 1,0 0-1,0 0 1,1 0-1,-1 0 1,0 0 0,0 0-1,0 0 1,1 0-1,-1 0 1,0 0-1,0 0 1,0 0-1,1 0 1,-1 0 0,0 0-1,0-1 1,9-13 98,4-27 52,-12 38-134,4-18 49,7-22 84,-12 41-146,1-1 0,0 1 0,0-1 1,1 1-1,-1 0 0,0-1 0,1 1 0,-1 0 1,1 0-1,0 0 0,0 0 0,2-2 0,-3 4-6,0-1 0,0 1-1,0 0 1,0 0-1,-1-1 1,1 1 0,0 0-1,0 0 1,0 0-1,0 0 1,0 0 0,-1 0-1,1 0 1,0 0-1,0 1 1,0-1 0,0 0-1,0 0 1,-1 1-1,1-1 1,0 0 0,0 1-1,0-1 1,-1 1-1,1-1 1,0 1-1,-1-1 1,2 2 0,17 19-46,-17-18 33,1 1-7,5 8-38,2-1-1,-1 0 0,1 0 1,1-1-1,13 10 0,-22-18 49,1 0 0,-1-1 0,1 1 0,0-1 0,0 1 0,0-1 0,-1 0 0,1 0 0,0 0 0,0-1 0,0 1 0,0-1 0,1 0 0,-1 0 0,0 0 0,0 0 0,0 0 0,0-1 0,0 1 0,0-1 0,0 0 0,0 0 0,0 0 0,0 0 0,-1 0 0,1-1 0,0 1 0,-1-1 0,1 0 0,4-4 0,3-4-8,0 0-1,10-14 1,-14 16 11,0 0 0,1 0 0,0 0 0,1 1 0,0 0 0,9-6 0,-16 12 4,0 1 0,-1 0 0,1-1 0,-1 1 0,1 0 0,0 0 0,-1 0 0,1-1 0,0 1 0,-1 0 0,1 0 0,0 0 0,0 0 0,-1 0 0,1 0 0,0 0 0,-1 0-1,1 1 1,0-1 0,-1 0 0,1 0 0,-1 1 0,1-1 0,0 0 0,-1 1 0,1-1 0,-1 0 0,1 1 0,-1-1 0,1 1 0,-1-1 0,1 1 0,-1-1 0,1 1 0,-1-1 0,1 1 0,-1 0 0,15 32-72,-14-29 65,1 0 1,-1 0 0,1 0 0,0 0 0,4 6 0,-5-10 13,0 1 0,0 0-1,0 0 1,0-1 0,1 1 0,-1 0 0,0-1-1,0 1 1,1-1 0,-1 0 0,0 1 0,1-1-1,-1 0 1,0 0 0,1 0 0,-1 0 0,0 0-1,1 0 1,-1 0 0,0-1 0,1 1 0,-1 0-1,0-1 1,1 1 0,-1-1 0,0 1 0,0-1 0,0 0-1,1 1 1,-1-1 0,0 0 0,1-1 0,7-5 28,0 0 0,-1 0 0,8-9 1,-6 6-36,-3 3-95,0 1 0,0 0 0,1 1 0,0 0 0,15-8 0,-22 12 56,1 1 1,-1-1-1,1 1 1,-1-1-1,1 1 1,-1 0-1,1 0 1,-1-1-1,0 1 1,1 0-1,-1 0 0,1 1 1,-1-1-1,1 0 1,-1 0-1,1 1 1,2 0-1,-3 0 14,0 0-1,0 0 0,1 0 0,-1 0 1,-1 1-1,1-1 0,0 0 0,0 1 0,0-1 1,-1 0-1,1 1 0,0-1 0,-1 1 1,0-1-1,1 1 0,-1-1 0,0 1 1,0-1-1,1 1 0,-1-1 0,-1 3 1,1 18-414</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49.962"/>
    </inkml:context>
    <inkml:brush xml:id="br0">
      <inkml:brushProperty name="width" value="0.05" units="cm"/>
      <inkml:brushProperty name="height" value="0.05" units="cm"/>
    </inkml:brush>
  </inkml:definitions>
  <inkml:trace contextRef="#ctx0" brushRef="#br0">36 14 14395,'-2'-2'213,"1"1"1,0 0-1,-1 0 1,1 0-1,-1 0 1,1 0-1,-1 0 0,0 0 1,0 0-1,1 1 1,-1-1-1,0 1 1,-3-1-1,5 1-155,-1 0 0,1 0 0,-1 0 1,1 0-1,0 0 0,-1 0 0,1 0 0,0 0 0,-1 1 0,1-1 1,-1 0-1,1 0 0,0 0 0,0 1 0,-1-1 0,1 0 0,0 1 1,-1-1-1,1 0 0,0 0 0,0 1 0,-1-1 0,1 0 0,0 1 1,0 0-1,-1 17 1203,3-6-988,1-1-1,1 1 1,-1-1 0,2 0-1,0-1 1,6 12-1,40 58-33,-31-53-514,1-2 0,1 0 0,1-1 0,41 32 0,-43-44-246,-21-12 511,1 0 0,-1 0 0,0 1 0,1-1 0,-1 0 0,0 0 0,0 0 0,1 0 0,-1 0 0,1 0 0,-1 0 0,0 0 0,1 0 0,-1 0 1,0 0-1,1 0 0,-1 0 0,0-1 0,0 1 0,1 0 0,-1 0 0,0 0 0,1 0 0,-1 0 0,0-1 0,0 1 0,1 0 0,-1 0 0,0-1 1,0 1-1,1 0 0,-1 0 0,0-1 0,0 1 0,0 0 0,1 0 0,-1-1 0,0 1 0,0 0 0,0-1 0,0 1 0,0 0 0,0-1 0,0 1 0,0 0 1,0-1-1,0 1 0,0 0 0,0-1 0,0 1 0,0 0 0,0-1 0,0 1 0,0 0 0,0-1 0,-1 0 0,-4-15-402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0.337"/>
    </inkml:context>
    <inkml:brush xml:id="br0">
      <inkml:brushProperty name="width" value="0.05" units="cm"/>
      <inkml:brushProperty name="height" value="0.05" units="cm"/>
    </inkml:brush>
  </inkml:definitions>
  <inkml:trace contextRef="#ctx0" brushRef="#br0">13 146 16668,'-10'-10'1736,"7"4"-1032,6 3-256,10-6 1513,7-2-1025,13-5-392,10 3-96,10-3-200,6 2-8,5 6-144,4-1-160,-4 3-424,-2 5-400,-8 1 736,-6-7-152,-11-9-80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9:07.882"/>
    </inkml:context>
    <inkml:brush xml:id="br0">
      <inkml:brushProperty name="width" value="0.05" units="cm"/>
      <inkml:brushProperty name="height" value="0.05" units="cm"/>
    </inkml:brush>
  </inkml:definitions>
  <inkml:trace contextRef="#ctx0" brushRef="#br0">350 164 10090,'-49'-39'480,"-2"5"-904,-2 7-344,-12 4 696,1 1-200,-4 4-88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0.864"/>
    </inkml:context>
    <inkml:brush xml:id="br0">
      <inkml:brushProperty name="width" value="0.05" units="cm"/>
      <inkml:brushProperty name="height" value="0.05" units="cm"/>
    </inkml:brush>
  </inkml:definitions>
  <inkml:trace contextRef="#ctx0" brushRef="#br0">20 20 15051,'0'0'56,"0"-1"0,0 1 0,-1 0 0,1-1 0,0 1 1,-1 0-1,1-1 0,0 1 0,-1 0 0,1 0 0,0-1 0,-1 1 0,1 0 0,-1 0 0,1 0 0,0 0 0,-1-1 0,1 1 0,-1 0 0,1 0 0,-1 0 0,1 0 0,0 0 0,-1 0 1,1 0-1,-1 0 0,1 0 0,-1 0 0,0 1 0,-5 10 957,5-7-848,1 0 0,-1-1 1,1 1-1,0 0 0,0-1 0,1 1 1,0 4-1,0-4-144,1 1 0,-1 0 0,1-1 0,1 0 0,-1 0 0,0 1 0,1-1 0,0-1 0,0 1 0,0 0 0,0-1 0,1 1 0,-1-1 0,1 0 0,0 0 0,0-1 1,0 1-1,0-1 0,1 0 0,-1 0 0,1 0 0,-1-1 0,1 1 0,-1-1 0,1 0 0,8 0 0,-4 0 32,1-1-1,-1 0 1,1 0 0,-1-1 0,1-1-1,-1 1 1,0-1 0,1-1 0,-1 0-1,-1 0 1,1-1 0,14-8 0,-11 3 60,0 0 0,0-1 1,-1-1-1,-1 0 0,12-14 0,0-1 139,-21 25-246,0 0 1,-1 0-1,1 1 1,0-1 0,-1 0-1,1 1 1,0-1-1,0 0 1,-1 1 0,1-1-1,0 1 1,0 0 0,0-1-1,0 1 1,0 0-1,0-1 1,0 1 0,1 0-1,-1 0-4,-1 0-1,1 0 0,0 0 1,-1 1-1,1-1 1,-1 0-1,1 1 0,-1-1 1,0 0-1,1 1 1,-1-1-1,1 1 0,-1-1 1,0 1-1,1-1 1,-1 1-1,0-1 0,1 1 1,-1-1-1,0 1 0,0-1 1,1 2-1,0 5-6,1 0 0,-1 1-1,0-1 1,-1 8 0,1-6 16,16 350 275,-16-332-231,-1 0 0,-1-1 0,-2 1 0,-8 40 1,10-65-36,1 0 0,-1 0 0,1 0 0,-1 0 1,0-1-1,0 1 0,1 0 0,-1 0 0,-1-1 1,1 1-1,0 0 0,0-1 0,-1 1 0,1-1 0,-1 0 1,1 1-1,-1-1 0,1 0 0,-1 0 0,-2 1 1,1-1 9,1-1-1,0 0 1,0 1 0,0-1 0,0 0 0,0 0 0,-1 0 0,1-1 0,0 1 0,0-1 0,0 1 0,0-1 0,0 1 0,0-1 0,-4-2 0,-2-2 57,-1-1-1,1 1 1,0-2 0,1 1-1,0-1 1,0 0-1,-7-8 1,7 5-56,-1-1 1,1 1-1,1-1 0,0-1 0,0 1 1,1-1-1,1 0 0,0 0 0,-4-21 1,7 27-119,0-1 1,0 1-1,1-1 1,0 1 0,0-1-1,1 0 1,0 1-1,0-1 1,1 1 0,0 0-1,0-1 1,0 1 0,1 0-1,-1 0 1,2 0-1,-1 1 1,1-1 0,-1 1-1,1 0 1,7-7-1,5-2 33,1 0 0,0 1 0,1 1 0,29-15 0,-4 4-234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1.257"/>
    </inkml:context>
    <inkml:brush xml:id="br0">
      <inkml:brushProperty name="width" value="0.05" units="cm"/>
      <inkml:brushProperty name="height" value="0.05" units="cm"/>
    </inkml:brush>
  </inkml:definitions>
  <inkml:trace contextRef="#ctx0" brushRef="#br0">1 1 15491,'10'33'1313,"-3"5"-945,-1 3-144,-1 6 464,0-1-160,-3-3-216,1-3-144,-3-10-328,0-7-136,0-13-232,0-9-128,-4-14 464,-2-8-152,-4-15-128</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1.661"/>
    </inkml:context>
    <inkml:brush xml:id="br0">
      <inkml:brushProperty name="width" value="0.05" units="cm"/>
      <inkml:brushProperty name="height" value="0.05" units="cm"/>
    </inkml:brush>
  </inkml:definitions>
  <inkml:trace contextRef="#ctx0" brushRef="#br0">1 20 14235,'4'13'528,"1"0"1,0-1-1,0 1 0,2-1 0,-1-1 1,2 1-1,-1-1 0,14 14 0,-9-13-437,1 0-1,0 0 1,1-2 0,0 0-1,1 0 1,0-1-1,1-1 1,0 0-1,0-2 1,0 0-1,1 0 1,0-2-1,0 0 1,0-1-1,1 0 1,28-1-1,-40-2-64,0 0-1,0 0 0,1-1 0,-1 0 0,0-1 0,-1 1 1,9-4-1,-13 4-13,1 1 1,-1-1 0,1 0-1,-1 0 1,1 0 0,-1 0-1,0 0 1,1 0-1,-1-1 1,0 1 0,0 0-1,0-1 1,0 1 0,0 0-1,0-1 1,0 1-1,0-1 1,-1 0 0,1 1-1,-1-1 1,1 1 0,-1-1-1,0 0 1,1 0-1,-1 1 1,0-1 0,0 0-1,0 1 1,-1-4 0,-1-4 45,0 0 0,-1 1 0,0-1 1,-1 1-1,0 0 0,0 0 1,0 0-1,-1 1 0,-1-1 1,-11-12-1,3 5-49,-1 0 1,-1 1-1,-28-20 0,36 29-47,-25-16-650,31 20 653,0 0 0,1 0 0,-1 1-1,1-1 1,-1 0 0,0 1 0,1-1 0,-1 1 0,0 0 0,0 0 0,1 0 0,-1 0-1,0 0 1,0 0 0,0 0 0,1 0 0,-1 1 0,-2 0 0,1 3-251,9 2-82</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2.775"/>
    </inkml:context>
    <inkml:brush xml:id="br0">
      <inkml:brushProperty name="width" value="0.05" units="cm"/>
      <inkml:brushProperty name="height" value="0.05" units="cm"/>
    </inkml:brush>
  </inkml:definitions>
  <inkml:trace contextRef="#ctx0" brushRef="#br0">26 21 9122,'-11'-14'2034,"11"14"-1803,0-1 0,-1 1 0,1-1 0,0 1-1,-1-1 1,1 1 0,0 0 0,-1-1 0,1 1 0,-1 0 0,1-1 0,-1 1 0,1 0-1,-1 0 1,1-1 0,-1 1 0,1 0 0,-1 0 0,1 0 0,-1 0 0,1-1 0,-1 1-1,1 0 1,-1 0 0,0 0 0,1 0 0,-1 0 0,0 1 0,1 1 2,0 0 1,-1 1-1,1-1 1,0 1-1,1-1 1,-1 0-1,0 1 1,1-1-1,-1 0 1,1 1-1,1 2 1,-1-3-46,40 134 282,7-2 0,117 229 1,-156-351-485,-10-31-11,-17-62-25,-1-1-11,-11-115 0,29 178 42,-1-1 6,1 0 0,2-21 0,-1 37 5,0-1 0,1 1 0,-1-1 0,1 1 0,1 0 0,-1 0 0,0-1 0,1 1 0,0 0 0,0 0 0,0 1 0,1-1-1,-1 0 1,7-6 0,-7 8-5,0 1-1,1-1 0,-1 1 1,1-1-1,0 1 1,-1 0-1,1 0 0,0 0 1,0 1-1,-1-1 0,1 1 1,0-1-1,0 1 0,0 0 1,0 0-1,0 0 1,3 1-1,8 1-62,-1 1 0,19 5-1,-12-2-10,-17-5 83,1 0 0,-1-1-1,0 1 1,0 1 0,-1-1 0,1 0 0,0 1-1,0-1 1,0 1 0,-1 0 0,1 0 0,-1 0-1,0 0 1,4 4 0,-6-5 15,1 1 1,0 0-1,0 0 0,-1-1 1,1 1-1,-1 0 0,0 0 1,1 0-1,-1 0 1,0-1-1,0 1 0,0 0 1,0 0-1,-1 0 0,1 0 1,0 0-1,-1-1 0,0 1 1,1 0-1,-1 0 0,0-1 1,0 1-1,1 0 0,-1-1 1,-2 3-1,-8 9 20,1 0-1,-2 0 1,1-1 0,-2-1-1,0 0 1,0-1 0,-1 0-1,0-1 1,0-1 0,-1 0-1,0-1 1,-24 8 0,34-13-140,0-1 0,0 1 0,0-1 0,0 1 0,0-2 0,0 1 1,0 0-1,0-1 0,0 0 0,-1 0 0,1-1 0,0 1 0,-8-3 0,4-5-193,12-3-104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3.196"/>
    </inkml:context>
    <inkml:brush xml:id="br0">
      <inkml:brushProperty name="width" value="0.05" units="cm"/>
      <inkml:brushProperty name="height" value="0.05" units="cm"/>
    </inkml:brush>
  </inkml:definitions>
  <inkml:trace contextRef="#ctx0" brushRef="#br0">3 1 16988,'-1'0'1720,"1"2"-1224,-1 17-184,1 5 1008,5 14-711,4 3-129,2 8-264,4 1-24,0-1-64,1-2-40,3-5-88,-3-4-80,-3-9-272,-3-3-256,-8-15-305,-2-5 705,-10-10-136,-4-8-176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3.607"/>
    </inkml:context>
    <inkml:brush xml:id="br0">
      <inkml:brushProperty name="width" value="0.05" units="cm"/>
      <inkml:brushProperty name="height" value="0.05" units="cm"/>
    </inkml:brush>
  </inkml:definitions>
  <inkml:trace contextRef="#ctx0" brushRef="#br0">1 136 15499,'9'21'261,"0"0"0,1-1 0,2 0 0,0 0 0,1-2 0,0 1 0,2-2 0,0 0 0,1 0 1,22 17-1,-26-25-204,0 0 1,1-1 0,0 0 0,0-1 0,0-1-1,1 0 1,0 0 0,1-2 0,-1 0 0,1 0 0,-1-1-1,1-1 1,0-1 0,0 0 0,0-1 0,22-2-1,-32 2-8,0-1 0,0 0-1,0 0 1,-1-1-1,1 1 1,0-1-1,-1 0 1,1 0 0,-1 0-1,0-1 1,1 0-1,-1 0 1,-1 0-1,1 0 1,0 0 0,-1-1-1,1 0 1,-1 1-1,0-1 1,-1 0-1,1-1 1,4-8 0,-4 3 80,0 1 1,0-1 0,-1 0-1,-1 0 1,1 0-1,-2 0 1,1-1 0,-1 1-1,-1 0 1,-2-13 0,0 2 41,-1 0 0,-1 0 0,-1 1 0,-1-1 0,0 2 0,-2-1-1,0 1 1,-1 0 0,-16-22 0,24 39-235,0 0-1,-1 0 1,1 0-1,0 0 0,-1 1 1,1-1-1,-1 0 1,0 1-1,1 0 0,-1 0 1,-6-2-1,9 3 25,-1 0 0,0-1-1,1 1 1,-1 0-1,0 0 1,0 0 0,1 0-1,-1 0 1,0 0-1,1 0 1,-1 1 0,0-1-1,1 0 1,-1 0-1,0 0 1,1 1 0,-1-1-1,0 0 1,1 1-1,-1-1 1,0 1 0,0 0 9,1 0 0,-1 0 0,1 0 0,0-1 0,-1 1 0,1 0 0,0 0 0,-1 0 0,1 0 0,0 0 0,0 0 0,0 0 0,0 0 0,0 0 0,0 0 0,0 0 0,0 0 0,0 0 0,1 2 0,4 7-432</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4.116"/>
    </inkml:context>
    <inkml:brush xml:id="br0">
      <inkml:brushProperty name="width" value="0.05" units="cm"/>
      <inkml:brushProperty name="height" value="0.05" units="cm"/>
    </inkml:brush>
  </inkml:definitions>
  <inkml:trace contextRef="#ctx0" brushRef="#br0">13 32 15075,'0'-3'336,"0"0"0,1 0 0,0-1 0,-1 1 0,1 0 0,2-5 0,-2 8-299,-1 0 0,0-1-1,0 1 1,0 0 0,0 0 0,0-1 0,0 1-1,1 0 1,-1 0 0,0 0 0,0-1 0,0 1-1,1 0 1,-1 0 0,0 0 0,0 0 0,1 0-1,-1-1 1,0 1 0,0 0 0,1 0 0,-1 0-1,0 0 1,0 0 0,1 0 0,-1 0 0,0 0-1,0 0 1,1 0 0,-1 0 0,0 0 0,1 0-1,9 13 1025,3 20-453,-1 0 1,9 35 0,-11-29-530,19 43 1,-29-79-79,1-1 1,0 0-1,0 0 0,0 0 0,0 1 0,1-1 0,-1 0 0,0 0 0,1-1 0,-1 1 1,1 0-1,0 0 0,0-1 0,-1 1 0,1-1 0,0 1 0,0-1 0,1 0 0,-1 0 1,0 0-1,0 0 0,0 0 0,1-1 0,-1 1 0,0-1 0,1 1 0,-1-1 0,1 0 1,-1 0-1,0 0 0,1 0 0,-1 0 0,1 0 0,-1-1 0,5-1 0,2 0-12,0 0-1,0 1 1,0 0 0,0 0-1,0 1 1,18 2-1,-24-1 0,0-1-1,0 1 0,0 0 1,0 0-1,0 0 0,-1 1 0,1-1 1,0 0-1,-1 1 0,1 0 1,-1 0-1,1 0 0,-1 0 1,0 0-1,0 0 0,0 1 0,0-1 1,0 0-1,0 1 0,-1 0 1,1-1-1,-1 1 0,0 0 1,1 4-1,0-1 4,0 0 0,-1 0 1,0 1-1,0-1 0,-1 1 1,0-1-1,0 1 0,0-1 0,-1 1 1,0-1-1,0 0 0,-1 1 1,0-1-1,0 0 0,0 0 0,-1 0 1,1 0-1,-1 0 0,-1-1 1,1 1-1,-1-1 0,0 0 0,-1 0 1,1-1-1,-1 1 0,0-1 0,-6 5 1,5-5 50,1 0-1,-1 0 1,0-1 0,-1 0 0,1 0-1,-1 0 1,1-1 0,-1 0 0,0 0-1,1-1 1,-1 0 0,0 0 0,0 0-1,0-1 1,0 0 0,0 0 0,0-1-1,0 0 1,0 0 0,0-1 0,1 0-1,-1 0 1,0-1 0,1 1 0,-8-5-1,7 2-78,0 0-1,0 0 0,0-1 1,1 0-1,0 0 1,0-1-1,0 1 0,1-1 1,0 0-1,0-1 0,1 1 1,0-1-1,0 0 0,1 0 1,0 0-1,0-1 0,1 1 1,0-1-1,1 1 1,0-1-1,0 0 0,1 1 1,0-1-1,0 0 0,1 1 1,0-1-1,1 0 0,-1 1 1,2-1-1,-1 1 0,1 0 1,1 0-1,0 0 0,5-9 1,14-15-149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4.536"/>
    </inkml:context>
    <inkml:brush xml:id="br0">
      <inkml:brushProperty name="width" value="0.05" units="cm"/>
      <inkml:brushProperty name="height" value="0.05" units="cm"/>
    </inkml:brush>
  </inkml:definitions>
  <inkml:trace contextRef="#ctx0" brushRef="#br0">1 1 16019,'11'20'1337,"-8"18"-921,-1 8-144,-1 10 408,5 6-104,0 4-136,-2-2-56,6-8-200,3-3-168,3-16-440,-1-9-200,1-20 504,-2-6-128,1-23-80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4.951"/>
    </inkml:context>
    <inkml:brush xml:id="br0">
      <inkml:brushProperty name="width" value="0.05" units="cm"/>
      <inkml:brushProperty name="height" value="0.05" units="cm"/>
    </inkml:brush>
  </inkml:definitions>
  <inkml:trace contextRef="#ctx0" brushRef="#br0">1 572 12163,'2'4'123,"-1"0"0,1-1 1,0 1-1,1-1 0,-1 0 1,1 1-1,-1-1 1,1 0-1,0 0 0,0-1 1,1 1-1,-1-1 0,0 0 1,1 1-1,-1-1 1,1-1-1,0 1 0,0-1 1,0 1-1,-1-1 0,1 0 1,1 0-1,-1-1 1,0 1-1,0-1 0,0 0 1,0 0-1,0 0 1,0-1-1,0 1 0,0-1 1,0 0-1,0 0 0,0-1 1,0 1-1,0-1 1,-1 0-1,1 0 0,-1 0 1,6-4-1,0-1-42,-1 0 1,1 0-1,-1-1 1,0-1-1,9-13 1,-13 17-25,-1-1 1,1 1-1,-1-1 1,-1 0-1,1 0 1,-1 0-1,0 0 1,0 0 0,-1 0-1,2-14 1,-3 20-48,0-1 0,1 0 1,-1 1-1,0-1 1,0 0-1,0 0 0,-1 1 1,1-1-1,0 0 1,0 1-1,0-1 0,0 0 1,-1 0-1,1 1 1,0-1-1,-1 1 0,1-1 1,-1 0-1,1 1 1,0-1-1,-1 1 0,1-1 1,-1 1-1,0-1 1,0 0-3,0 1 0,1 0 0,-1 1 0,0-1 0,0 0 0,1 0 0,-1 0 0,0 0 0,0 1 0,1-1 0,-1 0 0,0 0 0,1 1 0,-1-1 0,0 1 0,1-1 0,-1 1 1,1-1-1,-1 1 0,1-1 0,-1 1 0,1-1 0,-1 1 0,1-1 0,-1 1 0,1 0 0,-1 0 0,-5 10 39,0 0 0,0 0 1,1 1-1,0 0 0,1 0 0,0 0 0,-3 24 1,4-16-15,0-1 1,2 1 0,0 0 0,4 28 0,-3-45-15,1 1 1,-1-1 0,1 1 0,0-1-1,1 1 1,-1-1 0,3 6-1,-4-8-10,1-1 0,-1 1 0,1-1-1,-1 1 1,0-1 0,1 1-1,-1-1 1,1 1 0,-1-1 0,1 1-1,0-1 1,-1 0 0,1 1-1,-1-1 1,1 0 0,0 0 0,-1 1-1,1-1 1,0 0 0,-1 0 0,1 0-1,0 0 1,-1 0 0,1 0-1,0 0 1,-1 0 0,1 0 0,0 0-1,-1 0 1,1 0 0,0 0 0,-1-1-1,1 1 1,-1 0 0,1 0-1,0-1 1,-1 1 0,1 0 0,-1-1-1,1 1 1,-1-1 0,1 1 0,0-1-1,5-5 56,-1 1 0,0-1 0,0 0 0,0 0 0,-1 0 0,1-1 0,2-8 0,24-54 294,-23 49-240,34-97 401,-36 109-490,-3 15-11,0 27-2,-2-25-15,0-4 1,13 102 2,-12-96-2,1 1 1,1-1 0,-1 0-1,2 0 1,0 0 0,0-1-1,7 12 1,-10-20-1,-1 0 0,1 0 0,-1 0 0,1 0 0,0 0 0,0 0 0,0 0 1,0-1-1,0 1 0,0-1 0,0 1 0,0-1 0,1 0 0,-1 0 0,1 0 0,-1 0 0,1 0 0,-1-1 0,1 1 0,-1-1 1,1 0-1,-1 1 0,1-1 0,0 0 0,-1-1 0,1 1 0,-1 0 0,1-1 0,0 1 0,-1-1 0,1 0 0,-1 0 1,0 0-1,1 0 0,-1 0 0,0-1 0,0 1 0,4-4 0,2-1-102,1-1 0,-2 0 0,1-1-1,-1 0 1,0 0 0,-1 0 0,0-1 0,8-14 0,-8 10 26,0 1 1,-1-1 0,-1-1-1,5-21 1,-2-11-202</inkml:trace>
  <inkml:trace contextRef="#ctx0" brushRef="#br0" timeOffset="1">278 0 17508,'5'25'1368,"2"1"-1064,-1-2-200,0-1 416,0-2-824,1-3 232,-1-10-96,-5-15-88</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5.498"/>
    </inkml:context>
    <inkml:brush xml:id="br0">
      <inkml:brushProperty name="width" value="0.05" units="cm"/>
      <inkml:brushProperty name="height" value="0.05" units="cm"/>
    </inkml:brush>
  </inkml:definitions>
  <inkml:trace contextRef="#ctx0" brushRef="#br0">6 1 14499,'0'0'65,"0"0"1,0 0-1,0 0 0,0 0 1,0 0-1,0 0 0,0 0 1,0 1-1,-1-1 0,1 0 0,0 0 1,0 0-1,0 0 0,0 0 1,0 0-1,0 0 0,0 0 1,0 0-1,-1 0 0,1 0 0,0 0 1,0 0-1,0 0 0,0 1 1,0-1-1,0 0 0,0 0 1,-1 0-1,1 0 0,0 0 0,0 0 1,0 0-1,0-1 0,0 1 1,0 0-1,-1 0 0,1 0 1,0 0-1,0 0 0,0 0 0,0 0 1,0 0-1,0 0 0,0 0 1,0 0-1,-1 0 0,1 0 1,0 0-1,0-1 0,0 1 0,0 0 1,0 0-1,0 0 0,0 0 1,0 0-1,0 0 0,0-1 1,2 20 1259,9 23-686,-7-34-569,-1 0 0,1 1-1,1-1 1,0-1 0,0 1 0,0-1 0,1 0-1,7 7 1,-8-9-70,0-1 0,1 0 0,-1 0-1,1-1 1,0 0 0,0 0 0,0 0-1,1-1 1,-1 0 0,1 0 0,9 1-1,33 1-172,-40-4 76,0 0-1,0 1 1,0 0 0,0 0 0,0 1 0,9 3 0,-16-4 75,0 0 0,0 0 0,-1 0 0,1 1 0,-1-1 1,1 1-1,-1-1 0,1 1 0,-1-1 0,0 1 0,0 0 0,0 0 0,0 0 0,0 0 0,0 0 1,0 0-1,-1 0 0,1 0 0,0 3 0,4 46-69,-4-39 85,0 8 40,2 76 250,-4-88-194,1 0 0,-1 0 0,-1 1 0,1-2-1,-1 1 1,-1 0 0,1 0 0,-1-1 0,-5 10-1,7-16-44,0 1-1,-1-1 1,1 1-1,0-1 1,0 0-1,-1 0 1,1 0-1,-1 1 1,1-1-1,-1-1 0,1 1 1,-1 0-1,0 0 1,1-1-1,-1 1 1,0-1-1,1 1 1,-1-1-1,0 0 1,0 1-1,0-1 1,1 0-1,-1 0 0,0 0 1,0-1-1,0 1 1,1 0-1,-1-1 1,0 1-1,-2-2 1,-6-2 110,0 0 1,1-1-1,0 0 1,-9-6 0,13 8-93,-53-41 481,42 31-758,1 0 0,-27-14 0,33 23-550,9 6-197,13 4 46,7-6 301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9:08.798"/>
    </inkml:context>
    <inkml:brush xml:id="br0">
      <inkml:brushProperty name="width" value="0.05" units="cm"/>
      <inkml:brushProperty name="height" value="0.05" units="cm"/>
    </inkml:brush>
  </inkml:definitions>
  <inkml:trace contextRef="#ctx0" brushRef="#br0">3124 139 2617,'-115'-26'124,"-369"-69"1866,411 86-1482,0 3 0,0 3 0,0 4 0,-126 16 0,89 5 157,-198 64 0,-93 76 181,376-151-795,-533 253 1160,475-222-1088,-138 74 71,169-85-168,2 2 1,-53 44-1,91-66-36,0-1 0,1 2 0,0 0 1,1 0-1,0 1 0,1 0 0,0 1 0,-7 15 0,12-19-6,0 0 0,1 0-1,0 0 1,0 1-1,1-1 1,1 1-1,0-1 1,0 1-1,1-1 1,0 1 0,1 0-1,0-1 1,4 15-1,2 1-21,2 0 0,1-1 0,0 0 0,2 0 0,17 25 0,84 112-115,-47-81 128,4-3 1,2-3-1,4-3 1,111 80-1,-120-104 21,3-2-1,141 68 0,-107-68-12,176 50-1,-74-45-10,391 45 0,671-21 63,223-107-69,-16-168 200,-1330 169-25,274-94 0,-362 103-115,-2-3 0,0-2 1,-2-2-1,-1-3 1,-2-2-1,-1-2 1,70-67-1,-90 73-19,-2-1 0,-1-2 1,-1 0-1,-2-2 0,-1-1 0,-2-1 0,24-60 1,-34 70-9,-1 0 0,-1-1 0,-2 0 0,-1 0 0,-1 0-1,-1-1 1,-2 0 0,0 1 0,-3-1 0,0 1 0,-11-54 0,2 43 12,-2 1-1,-1 0 0,-2 1 1,-2 0-1,-1 1 0,-1 2 1,-39-50-1,26 44 34,-2 1 0,-2 1 1,-1 2-1,-2 2 0,-59-39 0,22 26-2,-1 3 0,-3 3 0,-1 4-1,-2 4 1,-166-43 0,-457-44-3,315 81 232,-444 12 0,491 39-521,-535 87-1,694-66 134,3 2-69</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5.899"/>
    </inkml:context>
    <inkml:brush xml:id="br0">
      <inkml:brushProperty name="width" value="0.05" units="cm"/>
      <inkml:brushProperty name="height" value="0.05" units="cm"/>
    </inkml:brush>
  </inkml:definitions>
  <inkml:trace contextRef="#ctx0" brushRef="#br0">9 60 13779,'1'-14'766,"0"10"-566,-1-1 0,0 1-1,1 0 1,0 0 0,0 0 0,0 0 0,1 0 0,-1 0 0,4-5 0,-5 9-164,0 0 1,1 0 0,-1 0 0,0 0 0,0 0 0,0 0 0,1 0 0,-1 1 0,0-1 0,0 0 0,1 0 0,-1 0-1,0 0 1,0 0 0,0 0 0,1 0 0,-1 0 0,0 1 0,0-1 0,0 0 0,0 0 0,1 0 0,-1 0 0,0 1-1,0-1 1,0 0 0,0 0 0,0 0 0,0 1 0,0-1 0,1 0 0,-1 0 0,0 1 0,0-1 0,0 0 0,0 0-1,0 1 1,4 11 565,35 154 1845,0 3-1879,18 6-370,-43-142-481,1 0 0,1-2 1,23 34-1,-20-42-532,-11-19 41,-8-4 734,1-1 0,-1 1-1,0-1 1,0 1-1,1 0 1,-1-1-1,0 1 1,0-1-1,0 1 1,0-1-1,1 1 1,-1-1 0,0 1-1,0-1 1,0 1-1,0-1 1,0 1-1,0-1 1,0 1-1,0-1 1,-1 1-1,1-1 1,0 0 0,-2-8-249,0-1 0,-1 1 0,0 0 1,-1 0-1,0 0 0,-6-10 0,-35-53-601,29 48 712,-10-13 515,-52-63 0,61 83 1188,-1-1 0,-34-24 0,53 39 26,10 0-779,23-4-603,-12 3-292,103-27-626,-81 21 544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6.597"/>
    </inkml:context>
    <inkml:brush xml:id="br0">
      <inkml:brushProperty name="width" value="0.05" units="cm"/>
      <inkml:brushProperty name="height" value="0.05" units="cm"/>
    </inkml:brush>
  </inkml:definitions>
  <inkml:trace contextRef="#ctx0" brushRef="#br0">16 33 16404,'3'-14'2088,"-6"18"-671,-6 26-84,6-6-1042,1 0 1,1 0-1,2 28 1,-1-42-282,1 1-1,1-1 1,0 1 0,0-1-1,1 0 1,1 0 0,0 0-1,0 0 1,9 14 0,-12-21-8,1-1 1,0 0-1,0 1 1,0-1-1,0 0 1,0 0-1,0 0 1,0 0-1,1 0 0,-1 0 1,1-1-1,-1 1 1,1-1-1,0 0 1,0 0-1,-1 0 1,1 0-1,0 0 1,5 0-1,-4-1 11,1 0-1,-1-1 1,0 1-1,1-1 1,-1 0-1,0 0 0,0-1 1,0 1-1,1-1 1,-2 0-1,9-4 1,0-3 36,0 0 0,0 0 0,-1-2 0,-1 1 0,0-1 0,16-22 1,-12 13 34,-1-1 0,-1 0 1,-1-1-1,-1 0 1,-1 0-1,11-39 0,-17 38-18,-3 23-66,0-1 1,0 1-1,0 0 1,0 0 0,0 0-1,0 0 1,0 0-1,0 0 1,0 0-1,1-1 1,-1 1-1,0 0 1,0 0 0,0 0-1,0 0 1,0 0-1,0-1 1,0 1-1,0 0 1,0 0 0,0 0-1,0 0 1,0 0-1,0 0 1,-1-1-1,1 1 1,0 0-1,0 0 1,0 0 0,0 0-1,0 0 1,0 0-1,0-1 1,0 1-1,0 0 1,0 0-1,0 0 1,-1 0 0,1 0-1,0 0 1,0 0-1,0 0 1,0 0-1,0 0 1,0 0 0,-1-1-1,1 1 1,0 0-1,0 0 1,0 0-1,0 0 1,0 0-1,0 0 1,-1 0 0,1 0-1,0 0 1,0 0-1,0 0 1,0 0-1,0 0 1,-1 1-1,1-1 1,0 0 0,0 0-1,-6 7 2,2 3 1,0 1 0,0 0-1,1-1 1,0 1 0,1 1-1,-1 16 1,-1 70-17,4-96 13,0 10-15,2 35-133,-2-45 104,0 1-1,1 0 0,-1 0 0,1 0 0,0 0 1,0 0-1,0 0 0,0-1 0,0 1 1,1 0-1,-1-1 0,3 3 0,-3-4 10,-1-1 0,1 1-1,0-1 1,-1 1-1,1-1 1,0 0 0,0 1-1,0-1 1,-1 0 0,1 0-1,0 1 1,0-1-1,0 0 1,0 0 0,0 0-1,-1 0 1,1 0 0,0 0-1,0 0 1,0 0 0,0 0-1,-1-1 1,1 1-1,0 0 1,0-1 0,0 1-1,-1 0 1,1-1 0,0 1-1,0-1 1,-1 1 0,1-1-1,0 1 1,-1-1-1,1 0 1,-1 1 0,1-1-1,0 0 1,21-28-427,-1-12 18,2-16-131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7.021"/>
    </inkml:context>
    <inkml:brush xml:id="br0">
      <inkml:brushProperty name="width" value="0.05" units="cm"/>
      <inkml:brushProperty name="height" value="0.05" units="cm"/>
    </inkml:brush>
  </inkml:definitions>
  <inkml:trace contextRef="#ctx0" brushRef="#br0">18 1 16404,'-8'53'1106,"2"0"1,2 0-1,7 94 1,-3-142-1049,1 1 1,0-1-1,0 0 0,1 1 1,2 6-1,-3-11-45,0 1 0,0-1 0,-1 1 0,1-1 0,0 0 0,0 0 0,0 0 0,0 1 0,0-1 0,0 0 0,1 0 0,-1 0 0,0-1 0,1 1 0,-1 0 0,0 0 0,1-1 0,-1 1 0,1-1 0,-1 1 0,1-1 0,-1 1 0,1-1 0,2 0 0,6-1 5,-1 0 0,1-1 0,-1 0 0,1 0 1,-1-1-1,17-8 0,28-8-185,-46 18 111,0-1 1,0 1 0,0 1 0,0-1-1,-1 1 1,13 2 0,-17-2 31,-1 1-1,1 0 1,0 0 0,0 0-1,-1 0 1,1 0 0,0 0 0,-1 0-1,1 1 1,-1 0 0,0-1 0,1 1-1,-1 0 1,0 0 0,0 0 0,0 0-1,0 1 1,-1-1 0,1 0 0,2 5-1,-1 1-2,-1-1-1,0 0 1,0 0 0,-1 1-1,0 0 1,0-1-1,0 1 1,-1-1-1,0 1 1,-1 0-1,0-1 1,0 1-1,0-1 1,-1 1-1,-3 8 1,0-2 134,-1 0-1,0 0 1,-1 0-1,-1-1 1,0 0 0,-16 20-1,21-29-59,0-1 1,0 1-1,0-1 0,0 0 1,-1 0-1,0 0 0,1-1 0,-1 1 1,0-1-1,0 0 0,-1 0 1,1 0-1,0 0 0,-1-1 0,1 0 1,-1 0-1,1 0 0,-1 0 1,1-1-1,-9 0 0,9-1-83,-1 0 0,0 0 0,1 0 0,0-1-1,-1 0 1,1 0 0,0 0 0,0 0 0,0-1-1,0 0 1,0 1 0,1-1 0,-1-1 0,1 1 0,0 0-1,0-1 1,0 0 0,0 0 0,0 0 0,-1-4 0,-1-1-328,1 0 1,0 1 0,1-1 0,0 0 0,-3-16 0,5 20 211,1 0 0,-1 0 0,1 0 0,0 0 0,0 0 0,0 1-1,1-1 1,0 0 0,-1 0 0,2 0 0,-1 0 0,4-8 0,13-8-822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7.578"/>
    </inkml:context>
    <inkml:brush xml:id="br0">
      <inkml:brushProperty name="width" value="0.05" units="cm"/>
      <inkml:brushProperty name="height" value="0.05" units="cm"/>
    </inkml:brush>
  </inkml:definitions>
  <inkml:trace contextRef="#ctx0" brushRef="#br0">1 111 16692,'10'-12'1115,"-1"2"602,-9 10-1667,1 1 0,-1-1 0,1 0 0,-1 0 0,0 1 0,1-1-1,-1 0 1,0 1 0,1-1 0,-1 1 0,0-1 0,0 0 0,1 1 0,-1-1-1,0 1 1,0-1 0,0 1 0,1-1 0,-1 0 0,0 1 0,0-1-1,0 1 1,0-1 0,0 1 0,0-1 0,0 1 0,0-1 0,0 1 0,0 0-1,3 27 589,7 42-250,-9-63-382,0 0 1,1 0-1,1-1 1,-1 1 0,1 0-1,0-1 1,5 8-1,-7-13 2,0 0 0,0 1 0,0-1 0,0 0 1,0 0-1,0 0 0,0 0 0,1 0 0,-1 0 0,0 0 0,1 0 0,-1-1 0,1 1 0,-1-1 0,1 1 1,-1-1-1,1 1 0,-1-1 0,1 0 0,-1 1 0,1-1 0,-1 0 0,1 0 0,-1 0 0,1 0 0,0-1 1,-1 1-1,1 0 0,-1-1 0,1 1 0,-1-1 0,1 1 0,-1-1 0,0 0 0,1 0 0,-1 0 0,0 1 1,1-1-1,0-2 0,5-3 46,0 1 1,-1-2-1,0 1 1,-1-1-1,9-12 1,18-33 294,28-64 1,-60 116-350,0 0 1,0 0 0,0 0 0,0 1 0,0-1-1,0 0 1,0 0 0,0 0 0,0 0 0,0 1-1,0-1 1,0 0 0,0 0 0,1 0 0,-1 0-1,0 0 1,0 0 0,0 1 0,0-1-1,0 0 1,0 0 0,1 0 0,-1 0 0,0 0-1,0 0 1,0 0 0,0 0 0,0 0 0,1 0-1,-1 0 1,0 0 0,0 1 0,0-1 0,0 0-1,1 0 1,-1 0 0,0 0 0,0 0 0,0-1-1,0 1 1,1 0 0,-1 0 0,0 0-1,0 0 1,0 0 0,0 0 0,1 0 0,-1 0-1,0 0 1,0 0 0,0 0 0,0-1 0,0 1-1,0 0 1,1 0 0,-1 0 0,0 0 0,0 0-1,0 0 1,0-1 0,0 1 0,0 0 0,0 0-1,2 12 1,-1 1-1,0 0 0,-1 0 0,-2 17 0,1 33-10,0-61 9,1-1-1,1 0 1,-1 1-1,0-1 1,0 0-1,0 1 1,1-1 0,-1 0-1,1 1 1,-1-1-1,1 0 1,-1 0-1,1 1 1,0-1-1,-1 0 1,1 0 0,1 1-1,-1-1 1,-1-1 1,1 0-1,0 0 0,-1 0 1,1 0-1,-1 0 0,1 1 1,0-1-1,-1 0 0,1 0 1,-1-1-1,1 1 0,0 0 0,-1 0 1,1 0-1,-1 0 0,1 0 1,0-1-1,-1 1 0,1 0 1,-1 0-1,1-1 0,-1 1 1,1 0-1,0-2 0,4-2-8,-1 0 0,1-1 0,-1 0 0,0 0-1,-1 0 1,4-5 0,18-38-197,-16 30 49,0 1 1,13-18-1,-21 34 141,-1 0-1,1 0 1,-1 1 0,1-1 0,-1 0-1,1 1 1,0-1 0,-1 0 0,1 1-1,0-1 1,-1 1 0,1-1 0,0 1-1,0-1 1,0 1 0,-1 0 0,1-1 0,0 1-1,0 0 1,0 0 0,0-1 0,1 1-1,-1 0 3,-1 1-1,1-1 0,0 0 1,-1 1-1,1-1 0,0 1 1,-1-1-1,1 1 1,0-1-1,-1 1 0,1 0 1,-1-1-1,1 1 0,-1-1 1,1 1-1,-1 0 1,0 0-1,1-1 0,-1 2 1,3 7-62,0-1 0,-1 1 1,1 14-1,-2-14 67,8 35 51,1 0 0,2-1-1,1 0 1,34 69-1,-43-103-22,51 112-16,-50-107-34,0 1 0,-1-1-1,-1 1 1,0 0 0,-1 0-1,0 26 1,-1-40 33,-1-1 0,0 1 0,0 0 1,0 0-1,0 0 0,0 0 0,0 0 0,0 0 0,0 0 1,-1-1-1,1 1 0,0 0 0,0 0 0,-1 0 0,1 0 1,0-1-1,-1 1 0,1 0 0,-1 0 0,1-1 1,-1 1-1,0 0 0,1-1 0,-1 1 0,0 0 0,1-1 1,-1 1-1,0-1 0,0 1 0,1-1 0,-1 0 0,0 1 1,0-1-1,0 0 0,0 1 0,-1-1 0,0 0 10,0-1 0,0 1 0,0-1 0,0 1 0,0-1 0,0 0 0,1 0-1,-1 0 1,0 0 0,0 0 0,1 0 0,-1-1 0,0 1 0,1-1 0,-3-2 0,-6-9 52,0 0 0,0-1 0,1 0 0,-8-18 0,-25-66 174,35 82-195,-12-32 86,-13-50 1,27 77-154,1 1-1,0-1 1,2 0 0,0 1 0,2-29 0,1 40-107,1 0 1,0 0 0,1 0 0,0 0 0,0 0 0,0 1-1,9-13 1,9-28-217,-11 10 32</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8.025"/>
    </inkml:context>
    <inkml:brush xml:id="br0">
      <inkml:brushProperty name="width" value="0.05" units="cm"/>
      <inkml:brushProperty name="height" value="0.05" units="cm"/>
    </inkml:brush>
  </inkml:definitions>
  <inkml:trace contextRef="#ctx0" brushRef="#br0">19 1 18364,'-11'11'1640,"4"2"-1448,7-7-760,5-5 1544,11-2-888,1-5-120</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8.555"/>
    </inkml:context>
    <inkml:brush xml:id="br0">
      <inkml:brushProperty name="width" value="0.05" units="cm"/>
      <inkml:brushProperty name="height" value="0.05" units="cm"/>
    </inkml:brush>
  </inkml:definitions>
  <inkml:trace contextRef="#ctx0" brushRef="#br0">3446 4342 16291,'-29'21'1115,"77"-46"-308,-18-1-452,-1-1-1,-1-1 0,38-49 0,-43 49-168,29-35 78,-3-3 0,-3-2 0,44-85 0,-67 106-340,-2-1 1,-2 0 0,-2-2-1,-3 0 1,-2 0 0,7-62-1,-11 29-48,-8-167 0,-38-82 255,23 246-159,-4 0 0,-55-148 0,49 172 3,-3 2 1,-2 1-1,-3 2 1,-55-74-1,28 56 26,-4 2-1,-2 3 0,-87-69 0,52 58-108,-205-123 1,-140-23-131,-16 43 173,262 116 59,-4 9 0,-1 9 0,-242-27 0,335 64 8,-170-25 92,9-22 133,240 50-157,0-2 0,-39-20 1,58 25-40,0-1 0,0-1 0,1 0 0,1 0 0,-1-2 0,1 1 1,-10-13-1,19 19-26,0 1 1,1-1 0,-1 0 0,1 0-1,-1 0 1,1 0 0,1 0 0,-1 0 0,0 0-1,1-1 1,0 1 0,0-1 0,0 1-1,1-1 1,-1 1 0,1-1 0,0 1-1,1-1 1,0-5 0,1 4-4,0-1 0,0 0 0,1 1 0,0-1 0,0 1 0,1 0 0,-1 0 0,1 0 1,1 0-1,-1 1 0,11-10 0,3 0 1,0 0-1,2 1 1,-1 2 0,2-1 0,0 2 0,0 1 0,0 1 0,2 0 0,24-5-1,13-1-124,1 3-1,77-6 0,11 10-1004,31-5 1233,-163 11-137,0-1 0,0-1-1,27-10 1,-15 0-169</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8.953"/>
    </inkml:context>
    <inkml:brush xml:id="br0">
      <inkml:brushProperty name="width" value="0.05" units="cm"/>
      <inkml:brushProperty name="height" value="0.05" units="cm"/>
    </inkml:brush>
  </inkml:definitions>
  <inkml:trace contextRef="#ctx0" brushRef="#br0">1 0 16123,'67'18'2687,"101"30"-1766,-134-37-1067,-1 2 0,62 33-1,-91-43 129,0-1 0,0 0 0,0 1 0,-1 0 0,1 0 0,-1 0 0,0 0 0,0 0 0,0 1 0,0-1 0,-1 1 0,1 0 0,-1 0 0,0 0 0,0 0 0,2 7 0,-4-6 1,1 0 0,-1 0 0,0 0 0,0 0 0,0 0 1,-1 0-1,0 0 0,0 0 0,0 0 0,-1 0 0,1 0 0,-1-1 0,0 1 0,0-1 0,-4 5 0,-12 22-48,-2-2 1,-36 42 0,-55 49-109,98-107 151,-23 21-9,35-33 26,-1 0 0,0 0 1,0 0-1,0 0 0,0 0 1,0-1-1,0 1 0,0 0 0,0-1 1,-4 1-1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4:59.591"/>
    </inkml:context>
    <inkml:brush xml:id="br0">
      <inkml:brushProperty name="width" value="0.05" units="cm"/>
      <inkml:brushProperty name="height" value="0.05" units="cm"/>
    </inkml:brush>
  </inkml:definitions>
  <inkml:trace contextRef="#ctx0" brushRef="#br0">11 386 16772,'0'0'34,"0"-1"0,0 1 0,0 0 1,0 0-1,0 0 0,0 0 0,0 0 1,0 0-1,0 0 0,0-1 1,0 1-1,0 0 0,0 0 0,0 0 1,0 0-1,0 0 0,0 0 0,0 0 1,0 0-1,0-1 0,0 1 0,0 0 1,0 0-1,0 0 0,-1 0 1,1 0-1,0 0 0,0 0 0,0 0 1,0 0-1,0 0 0,0-1 0,0 1 1,0 0-1,0 0 0,-1 0 1,1 0-1,0 0 0,0 0 0,0 0 1,0 0-1,0 0 0,0 0 0,0 0 1,0 0-1,-1 0 0,1 0 0,0 0 1,0 0-1,0 0 0,0 0 1,0 0-1,0 0 0,0 0 0,-1 0 1,1 0-1,0 0 0,0 0 0,0 0 1,0 1-1,0-1 0,0 0 0,0 0 1,0 0-1,0 0 0,0 0 1,-1 0-1,1 0 0,-3 13 980,1 18 14,2-4-559,6 37 1,-5-53-457,1-1 1,1 0-1,-1 1 1,2-1-1,-1-1 1,9 16-1,-12-24 1,1 0-1,0 1 1,-1-1-1,1 0 0,0 0 1,-1 0-1,1-1 0,0 1 1,0 0-1,0 0 0,0 0 1,0 0-1,0-1 1,0 1-1,0-1 0,0 1 1,0-1-1,1 1 0,-1-1 1,1 1-1,-1-1 4,0 0 0,0 0 0,0-1 0,0 1 0,0 0 0,0 0 0,0-1 0,0 1 0,0-1 0,0 1 1,0-1-1,0 1 0,0-1 0,0 1 0,-1-1 0,1 0 0,0 1 0,1-2 0,1-2 37,-1 0 1,1 0-1,-1 0 1,0 0-1,0 0 1,0 0-1,0 0 1,2-9-1,-2-5 54,0 0-1,-1-1 0,-1 1 0,0 0 0,-6-30 1,-23-88 38,-26-42-205,57 187-31,1 3 71,0 1-1,1-1 1,6 15-1,-7-22 15,0 1 1,0-1-1,0 0 1,1 0-1,0-1 0,0 1 1,0-1-1,1 0 0,-1 0 1,1 0-1,0-1 1,10 6-1,-11-7 3,0-1 1,0 1-1,0-1 0,0 0 1,0 0-1,0-1 0,1 1 1,-1-1-1,0 0 0,0 0 1,1 0-1,-1-1 0,0 0 1,0 1-1,0-1 0,0-1 1,0 1-1,0-1 0,6-2 1,2-4 1,1 0 1,-2-1-1,1-1 1,-1 0-1,0 0 0,-1-1 1,-1 0-1,0-1 1,9-13-1,-8 10-24,-1-1 0,0 0 0,-1 0 0,0-1 0,-2 1 0,6-20 0,-20 87-57,1 1 1,4-1-1,1 1 1,6 59-1,5-45-115,-7-60 124,-1 0 0,0-1 0,1 1 0,0-1 0,1 1 0,-1-1 0,1 0 0,0 0 0,4 5 0,-6-9 82,0 0-1,-1 0 1,1 0 0,0-1 0,-1 1 0,1 0 0,0-1-1,0 1 1,0-1 0,-1 1 0,1-1 0,0 1 0,0-1-1,0 0 1,0 1 0,0-1 0,0 0 0,0 0 0,0 0 0,0 1-1,0-1 1,0 0 0,0 0 0,0-1 0,0 1 0,0 0-1,0 0 1,0 0 0,0-1 0,0 1 0,0 0 0,0-1-1,-1 1 1,1-1 0,2 0 0,0-2-26,1 0 1,-1-1-1,0 1 0,0-1 1,5-7-1,16-24-124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0.646"/>
    </inkml:context>
    <inkml:brush xml:id="br0">
      <inkml:brushProperty name="width" value="0.05" units="cm"/>
      <inkml:brushProperty name="height" value="0.05" units="cm"/>
    </inkml:brush>
  </inkml:definitions>
  <inkml:trace contextRef="#ctx0" brushRef="#br0">155 425 15811,'-14'22'1221,"-1"0"-1,-22 23 0,25-32-961,1 0 0,1 0 0,0 1 1,1 0-1,0 1 0,1 0 0,-9 25 0,17-40-255,-1 1 1,1 0-1,0-1 1,0 1 0,0-1-1,-1 1 1,1-1-1,0 1 1,0 0 0,0-1-1,0 1 1,0-1-1,0 1 1,0 0 0,0-1-1,0 1 1,0-1-1,1 1 1,-1-1 0,0 1-1,1 0 1,8-4 42,16-21-17,-23 21-23,10-10 1,7-7 30,1 0-1,24-18 1,-39 33-33,1 1 1,0 0 0,0 1-1,0-1 1,0 1 0,1 0-1,-1 1 1,1 0 0,0 0-1,0 0 1,0 1 0,0 0-1,12-1 1,-15 3-6,1 0-1,-1 0 1,1 0-1,-1 0 1,0 1-1,1 0 1,-1 0-1,0 0 1,0 0-1,0 1 1,0 0-1,-1-1 1,1 1-1,-1 1 1,1-1-1,-1 0 1,0 1-1,-1 0 1,1-1-1,3 7 1,0 0 6,-1 1 0,0-1 0,0 1 1,-1 0-1,-1 1 0,4 20 0,-4-65 578,-5-18-242,-3 0 0,-2 0 0,-24-88-1,29 132-338,1 3-15,0 1 1,0 0-1,0 0 0,0-1 0,-1 1 0,1 0 1,-1 0-1,0 0 0,0 1 0,0-1 1,-3-3-1,5 6 5,0 0-1,0-1 1,0 1 0,0 0 0,-1 0-1,1 0 1,0 0 0,0-1 0,0 1-1,0 0 1,-1 0 0,1 0 0,0 0-1,0 0 1,0 0 0,-1 0 0,1 0 0,0 0-1,0 0 1,-1-1 0,1 1 0,0 0-1,0 0 1,0 0 0,-1 0 0,1 0-1,0 1 1,0-1 0,0 0 0,-1 0-1,1 0 1,0 0 0,0 0 0,0 0-1,-1 0 1,1 0 0,0 0 0,0 0 0,0 1-1,-1-1 1,-1 11-272,7 17-231,-3-23 381,-1 0 0,2 0 0,-1 0 0,0-1 0,1 1 0,0-1 0,0 1 0,1-1 1,-1 0-1,1 0 0,-1 0 0,1-1 0,1 1 0,-1-1 0,0 0 0,1 0 0,0-1 0,-1 1 0,11 3 0,-9-5-15,1 1 0,-1-1 0,1 0 0,0 0 1,-1-1-1,1 1 0,0-2 0,-1 1 0,1-1 0,0 0 0,-1 0 1,1-1-1,-1 0 0,1 0 0,10-6 0,-6 2 82,-1 0 0,-1-1 0,1 0 0,-1-1 1,0 0-1,-1-1 0,0 0 0,0 0 0,-1 0 0,0-1 0,-1 0 0,0-1 0,0 1 0,-1-1 0,-1 0 0,0-1 0,0 1 0,-1-1 1,-1 1-1,0-1 0,0 0 0,-1-12 0,-1 22 85,0 0 1,0 0-1,0 0 1,0 0-1,-1-1 0,1 1 1,-1 0-1,1 0 1,-1 1-1,0-1 1,0 0-1,0 0 1,-1-3-1,1 5-7,0-1 0,1 0-1,-1 1 1,0-1 0,1 1 0,-1 0-1,0-1 1,1 1 0,-1-1 0,0 1-1,0 0 1,1 0 0,-1-1 0,0 1-1,0 0 1,0 0 0,1 0 0,-1 0-1,0 0 1,0 0 0,0 0 0,1 0-1,-2 1 1,-1 0 14,0 0 0,0 0-1,1 1 1,-1-1 0,1 1-1,-1-1 1,1 1 0,0 0-1,0 0 1,0 0 0,0 0-1,0 1 1,0-1 0,0 0-1,1 1 1,-3 4 0,-7 19 25,1 0-1,2 1 1,0 1 0,2 0 0,1 0 0,1 0 0,2 0-1,0 30 1,3-40-11,3 34 0,-3-47-34,0 0 0,1 0 0,-1 0 0,1 0 0,0 0 0,0 0 0,1 0 1,-1 0-1,1-1 0,6 8 0,-8-11-6,1 1 0,-1-1 0,0 0 0,0 0 0,1 1-1,-1-1 1,1 0 0,-1-1 0,1 1 0,-1 0 0,1 0 0,0-1 0,-1 1 0,1-1 0,0 1 0,0-1 0,-1 0 0,1 0-1,0 1 1,0-1 0,2-1 0,-1 1 1,0-1 0,1 0 0,-1 0-1,0-1 1,0 1 0,0-1 0,0 1-1,0-1 1,0 0 0,3-3 0,5-5 2,-1-1 1,0 1 0,-1-2 0,8-12-1,-7 8 34,14-33 1,0 1 315,-23 49-335,-1-1-1,1 1 0,-1-1 0,0 1 1,1-1-1,-1 1 0,0-1 1,0 1-1,0-1 0,1 1 0,-1 0 1,0-1-1,0 1 0,0-1 0,0 1 1,0 0-1,0-1 0,0 1 1,0 1-1,0 19 238,2 36 202,-2-54-433,1-1 0,-1 1 0,1-1-1,-1 1 1,1-1 0,0 1 0,0-1-1,0 1 1,0-1 0,0 0 0,1 1-1,-1-1 1,1 0 0,-1 0 0,1 0 0,0 0-1,2 2 1,-2-4-8,-1 1 1,1-1-1,-1 1 1,1-1-1,-1 0 1,1 0-1,-1 0 0,1 0 1,-1 0-1,1 0 1,0 0-1,-1 0 1,1 0-1,-1-1 0,1 1 1,-1-1-1,1 1 1,-1-1-1,1 1 1,-1-1-1,0 0 0,1 0 1,-1 0-1,0 0 1,2-2-1,34-32 271,-32 29-238,17-20 65,-1-1 1,-1-1 0,-2 0-1,-1-2 1,-1 0-1,-1-1 1,-2-1-1,-1 0 1,-1 0 0,7-42-1,-18 73-117,6-52 11,-6 51-13,0 0-1,0 0 1,0 0 0,0-1 0,0 1-1,-1 0 1,1 0 0,-1 0 0,1 0-1,-1 0 1,0 0 0,0 0 0,0 0-1,0 1 1,0-1 0,0 0 0,0 0 0,-1 1-1,1-1 1,-3-2 0,3 4-1,0-1 1,0 1 0,0 0-1,0-1 1,0 1-1,0 0 1,0 0-1,0 0 1,0-1-1,0 1 1,0 0 0,-1 1-1,1-1 1,0 0-1,0 0 1,0 0-1,0 1 1,0-1-1,0 0 1,0 1 0,0-1-1,0 1 1,1-1-1,-1 1 1,0 0-1,0-1 1,0 1-1,0 0 1,1-1 0,-2 3-1,-2 1-3,0 1 0,1-1 0,0 1-1,-5 9 1,0 4 2,1 0-1,1 1 1,0 0-1,1 0 1,1 0-1,-3 35 1,6-39 1,1 1 1,0 0 0,1 0-1,1 0 1,0-1-1,1 1 1,0-1-1,12 30 1,-10-35-79,0 0 0,1 0 1,0-1-1,14 17 0,-15-21-141,-1 0-1,1-1 1,0 1 0,1-1-1,-1 0 1,1 0-1,0 0 1,-1-1 0,9 3-1,-14-6 211,0 0 0,0 1 0,0-1 1,0 0-1,0 0 0,0 0 0,0 0 0,0 0 0,0 0 0,1 0 0,-1 0 0,0 0 0,0 0 0,0 0 0,0 0 0,0 0 0,0 0 1,0 0-1,0 0 0,1 0 0,-1 0 0,0 0 0,0 0 0,0 0 0,0 0 0,0 0 0,0 0 0,0 0 0,0 0 0,1 0 0,-1 0 0,0 0 1,0 0-1,0 0 0,0 0 0,0 0 0,0 0 0,0 0 0,0 0 0,0 0 0,0 0 0,1 0 0,-1 0 0,0-1 0,0 1 0,0 0 1,0 0-1,0 0 0,0 0 0,0 0 0,0 0 0,0 0 0,0 0 0,0 0 0,0-1 0,0 1 0,0 0 0,0 0 0,0 0 0,-4-8-393,-11-9-383,-103-65-3497,48 36 4777,48 31 178,-22-15 390,40 28-799,1-1 0,0 0 1,0 0-1,0 0 0,0 0 1,1-1-1,-1 1 0,-3-8 1,6 10-198,-1 1 0,1-1 0,0 0 0,0 0 0,0 1 1,0-1-1,-1 0 0,1 0 0,0 0 0,0 1 0,1-1 0,-1 0 1,0 0-1,0 0 0,0 1 0,0-1 0,1 0 0,-1 0 0,0 1 1,1-1-1,-1 0 0,1 1 0,-1-1 0,1 0 0,-1 1 1,1-1-1,-1 0 0,1 1 0,-1-1 0,1 1 0,0-1 0,-1 1 1,1 0-1,0-1 0,0 1 0,-1 0 0,1-1 0,0 1 0,1 0 1,37-9 772,-32 8-710,187-16-872,-186 17 738,53-4-247</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3.261"/>
    </inkml:context>
    <inkml:brush xml:id="br0">
      <inkml:brushProperty name="width" value="0.05" units="cm"/>
      <inkml:brushProperty name="height" value="0.05" units="cm"/>
    </inkml:brush>
  </inkml:definitions>
  <inkml:trace contextRef="#ctx0" brushRef="#br0">1 277 16492,'0'-7'373,"-1"0"1,1 0 0,0 0 0,1 0 0,0 1 0,0-1 0,1 0 0,-1 0 0,1 1 0,1-1 0,-1 1 0,1 0 0,0-1-1,1 1 1,4-6 0,-6 10-304,-1-1 0,1 0 0,1 0 0,-1 1-1,0-1 1,0 1 0,1 0 0,-1 0 0,1 0 0,0 0-1,0 0 1,0 1 0,0-1 0,0 1 0,0-1 0,0 1-1,0 0 1,0 1 0,1-1 0,-1 0 0,0 1 0,1 0-1,-1 0 1,0 0 0,1 0 0,-1 0 0,0 1-1,1-1 1,-1 1 0,0 0 0,0 0 0,6 3 0,-7-3-68,1 0 1,-1 1 0,1 0 0,-1 0 0,1 0 0,-1 0 0,0 0 0,0 0-1,0 0 1,0 1 0,0-1 0,-1 1 0,1-1 0,-1 1 0,3 5-1,-3-3-18,1 0-1,-1 1 0,0-1 0,-1 1 1,1-1-1,-1 0 0,0 1 0,-1 7 1,-1-3-31,1 0 1,-2 1-1,0-1 0,0 0 1,0-1-1,-1 1 1,-1-1-1,-10 17 1,3-11-30,-9 15-56,20-29 129,0 1 1,1-1 0,-1 0 0,1 1-1,0-1 1,-1 1 0,1-1-1,0 1 1,0-1 0,0 1-1,0-1 1,0 1 0,0 0-1,0-1 1,1 1 0,-1-1-1,0 0 1,1 1 0,0-1-1,-1 1 1,2 1 0,6 10-97,1 0 1,19 22-1,-24-30-22,0-1-1,1 1 0,0-1 0,0 0 0,1 0 0,-1 0 1,1-1-1,-1 0 0,10 4 0,-11-6 46,-1-1 0,1 1 0,-1-1 0,1 0 0,-1 0 0,1-1 0,-1 1-1,0-1 1,1 1 0,-1-1 0,0 0 0,1 0 0,-1-1 0,0 1 0,0-1 0,0 1 0,0-1 0,0 0 0,0 0 0,-1 0-1,1-1 1,0 1 0,2-4 0,6-7-215,0 0-1,-1 0 0,12-22 1,-6 7-207,-1-1 0,19-55 0,-27 63 132,-1 1 0,-1-1 0,-1 0 0,-1 0 1,1-29-1,-6 27-193,2 17 196,4 22 651,2 11 429,-3-8 87,9 29 0,-11-44-686,1 0-1,-1-1 1,1 1-1,0 0 1,0-1-1,0 1 1,0-1-1,1 0 1,0 0-1,-1 1 1,1-2-1,0 1 1,4 3-1,-5-5-78,-1-1-1,0 1 1,0-1-1,1 0 1,-1 1-1,0-1 1,0 0-1,1 0 1,-1 0-1,0 0 1,1 0-1,-1 0 1,0 0-1,1 0 1,-1 0-1,0-1 1,0 1-1,1-1 1,-1 1-1,0-1 1,0 1-1,1-1 1,-1 1-1,0-1 1,0 0-1,0 0 1,0 0-1,0 0 1,0 0-1,0 0 1,-1 0-1,1 0 1,0 0-1,1-2 1,2-4 142,0 1 0,0-1 0,0 0 0,4-13 0,-1-1 216,-1-1 0,0 0 0,-2 0-1,3-37 1,-7 59-389,0 0-1,0 0 1,0 0-1,0 0 1,0 0-1,0 0 0,0 0 1,0 0-1,0 0 1,0 0-1,0 0 1,0 0-1,0 0 1,0 0-1,0 0 1,0 0-1,0 0 0,0 0 1,0 0-1,0 0 1,0 0-1,0 0 1,0 0-1,-1 0 1,1 0-1,0 0 0,0 0 1,0 0-1,-2 9 37,-2 14-57,2 17-2,0-25 6,1-1 1,1 1-1,0-1 0,1 1 1,3 16-1,-4-31 9,0 1 0,0 0 0,1 0 0,-1 0 0,0 0 0,0 0 0,1-1 0,-1 1 0,1 0-1,-1 0 1,1 0 0,-1-1 0,1 1 0,-1 0 0,1-1 0,-1 1 0,1 0 0,0-1 0,0 1 0,-1-1-1,1 1 1,0-1 0,0 1 0,-1-1 0,2 1 0,-1-1 4,1 0 0,-1-1 0,0 1 0,0 0 0,1 0 0,-1-1 0,0 1 0,0 0 0,0-1 0,0 1 0,1-1 0,-1 1 0,0-1 0,0 0 0,1-1 0,5-4 37,0-1 0,0 0 0,8-13 0,-13 18-31,65-100 272,-24 34-121,-43 66-164,2 0 0,-1 1-1,0-1 1,0 1 0,0-1-1,1 1 1,-1 0 0,1-1 0,-1 1-1,1 0 1,3-2 0,3 5-63,-4 12 2,-1 91-2587,0-127 2234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1.660"/>
    </inkml:context>
    <inkml:brush xml:id="br0">
      <inkml:brushProperty name="width" value="0.05" units="cm"/>
      <inkml:brushProperty name="height" value="0.05" units="cm"/>
    </inkml:brush>
  </inkml:definitions>
  <inkml:trace contextRef="#ctx0" brushRef="#br0">92 189 12139,'7'-108'4084,"-7"115"-3689,-1-1-1,0 0 0,-1 0 1,-2 8-1,-3 11-177,-15 88 128,-38 215-266,60-326-81,0-1 1,-1 1-1,1-1 0,0 1 0,0-1 0,0 0 1,0 1-1,0-1 0,0 1 0,0-1 1,1 1-1,0 2 0,-1-4 2,1 0-1,-1 0 1,1 0-1,-1-1 1,0 1 0,1 0-1,-1 0 1,1 0-1,-1-1 1,0 1-1,1 0 1,-1 0 0,0-1-1,1 1 1,-1 0-1,0 0 1,1-1-1,-1 1 1,0-1 0,0 1-1,0 0 1,1-1-1,-1 1 1,0 0-1,0-1 1,0 0-1,20-40-19,7-47 39,-4-2 1,22-170-1,-42 235 45,-2-47 0,-4 57 2,3 15-64,0 0-1,0 0 0,0 0 1,-1 0-1,1 0 0,0 0 1,0-1-1,0 1 0,0 0 1,0 0-1,0 0 0,0 0 1,0 0-1,0 0 1,-1 0-1,1 0 0,0 0 1,0 0-1,0 0 0,0 0 1,0 0-1,0 0 0,0 0 1,-1 0-1,1 0 0,0 0 1,0 0-1,0 0 0,0 0 1,0 0-1,0 0 0,0 0 1,0 0-1,-1 0 0,1 1 1,0-1-1,0 0 1,0 0-1,0 0 0,0 0 1,0 0-1,0 0 0,0 0 1,0 0-1,0 0 0,0 0 1,0 1-1,0-1 0,0 0 1,-1 0-1,1 0 0,0 0 1,-7 22 74,4-5-54,1 1-1,1-1 1,0 1 0,1-1-1,1 0 1,4 23-1,-4-38-21,-1 1 0,1-1 0,0 0 0,0 1 0,0-1 0,0 0 0,0 0 0,0 0 0,0 0 0,1 0 0,-1 0 0,1 0 0,2 2 0,-3-3 0,1-1 0,-1 1 0,0 0 0,1-1 0,-1 1 0,0-1 0,1 0 0,-1 1 0,1-1 0,-1 0 0,1 0 0,-1 0 0,1 0 0,-1 0 0,1 0 0,-1 0 0,1 0 0,-1-1 0,0 1 0,1 0 0,-1-1 0,1 0 0,-1 1 0,2-2 0,6-3-6,-1 0 0,1-1-1,-1 0 1,0 0 0,-1-1 0,12-12-1,39-55-87,-2 3 0,-56 71 89,1-1-1,-1 0 0,1 1 1,-1-1-1,1 1 1,0-1-1,-1 1 0,1-1 1,0 1-1,-1-1 1,1 1-1,0-1 1,0 1-1,-1 0 0,1 0 1,0-1-1,0 1 1,0 0-1,-1 0 1,2 0-1,-1 0 2,-1 0 1,1 1-1,-1-1 0,1 0 0,-1 0 1,1 1-1,-1-1 0,1 1 1,-1-1-1,0 0 0,1 1 1,-1-1-1,0 1 0,1-1 1,-1 1-1,0-1 0,0 1 1,0-1-1,1 1 0,-1-1 1,0 2-1,3 31-86,-3-33 89,-7 119-178,3-70 66,2-1 0,7 88 0,-4-129 394,1 1-1,-1-1 1,6 14 0,-6-19-265,-1-1 1,0 0 0,1 0 0,-1 0 0,1 1 0,0-1 0,-1 0-1,1 0 1,0 0 0,0 0 0,0 0 0,-1 0 0,1 0 0,0 0-1,0-1 1,0 1 0,1 0 0,-1 0 0,0-1 0,0 1 0,0-1-1,0 1 1,1-1 0,-1 1 0,0-1 0,0 0 0,1 0 0,-1 0-1,0 0 1,1 0 0,1 0 0,23-14 232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3.822"/>
    </inkml:context>
    <inkml:brush xml:id="br0">
      <inkml:brushProperty name="width" value="0.05" units="cm"/>
      <inkml:brushProperty name="height" value="0.05" units="cm"/>
    </inkml:brush>
  </inkml:definitions>
  <inkml:trace contextRef="#ctx0" brushRef="#br0">257 10 12643,'-22'-5'4461,"20"4"-4101,0 1-1,1-1 1,-1 0-1,-1 1 1,1-1-1,0 1 1,0 0 0,0 0-1,0 0 1,0 0-1,0 0 1,0 0-1,-3 1 1,-4 2-64,0 1 1,0 0-1,0 1 0,1 0 0,-1 0 0,1 1 1,-11 10-1,-1 2-113,-26 32-1,38-41-211,0 0-1,1 1 0,0-1 0,1 2 1,0-1-1,-8 22 0,13-31 22,1-1 0,0 1 0,0 0 0,0-1-1,0 1 1,0 0 0,0-1 0,0 1 0,0-1 0,0 1-1,0 0 1,0-1 0,0 1 0,0 0 0,1-1 0,-1 1-1,0 0 1,0-1 0,1 1 0,-1-1 0,0 1 0,1-1-1,-1 1 1,1-1 0,-1 1 0,0-1 0,1 1 0,-1-1-1,1 1 1,0-1 0,-1 0 0,1 1 0,-1-1 0,1 0-1,-1 0 1,1 1 0,0-1 0,-1 0 0,2 0 0,30 3-166,-22-3 137,89 11-90,-86-9 101,0 1 0,-1 1-1,1 0 1,-1 0 0,19 11 0,-28-14 18,-1 1 0,0-1 0,0 1 0,1-1 0,-1 1 0,0 0-1,0 0 1,-1 0 0,1 0 0,0 0 0,-1 0 0,1 1 0,2 4 0,-4-5 8,1-1 0,-1 1-1,0 0 1,0 0 0,1 0-1,-1-1 1,0 1 0,-1 0-1,1 0 1,0 0-1,0-1 1,-1 1 0,1 0-1,-1 0 1,0-1 0,1 1-1,-1 0 1,0-1 0,0 1-1,0-1 1,-2 3 0,-4 4 42,0-1 1,0 0-1,-1-1 1,0 1-1,0-1 1,0-1-1,-1 0 1,-13 6-1,3-2 65,0-2 0,-1 0-1,-22 4 1,36-9-162,0-1 0,0 0 1,0-1-1,0 1 0,-12-2 0,17 1 7,1 0 0,-1 0 1,0 0-1,0-1 0,0 1 1,0 0-1,0-1 0,1 1 1,-1-1-1,0 1 0,0 0 0,1-1 1,-1 0-1,0 1 0,1-1 1,-1 1-1,0-1 0,1 0 1,-1-1-1,0 1-45,1 0 1,0 0-1,-1 0 1,1-1-1,0 1 1,0 0-1,0-1 0,0 1 1,0 0-1,0 0 1,1-1-1,-1 1 1,0 0-1,1 0 1,-1 0-1,0-1 0,1 1 1,0-1-1,4-7-264,0 1 0,1 0 0,0 0-1,0 1 1,1-1 0,0 1 0,12-9-1,14-11-639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4.555"/>
    </inkml:context>
    <inkml:brush xml:id="br0">
      <inkml:brushProperty name="width" value="0.05" units="cm"/>
      <inkml:brushProperty name="height" value="0.05" units="cm"/>
    </inkml:brush>
  </inkml:definitions>
  <inkml:trace contextRef="#ctx0" brushRef="#br0">169 241 15611,'3'-5'377,"-1"0"0,0-1 0,-1 1 0,1-1 1,1-10-1,-3 15-289,0-1 1,0 1-1,0-1 1,0 1 0,0-1-1,0 1 1,0-1 0,0 1-1,-1-1 1,1 1 0,0-1-1,-1 1 1,0-1 0,1 1-1,-1-1 1,0 1 0,0 0-1,1 0 1,-1-1-1,0 1 1,0 0 0,-1 0-1,1 0 1,0 0 0,0 0-1,-3-1 1,3 1-6,-1 1 0,0 0 1,1-1-1,-1 1 0,0 0 0,1 0 0,-1 0 1,0 0-1,1 0 0,-1 0 0,0 1 1,1-1-1,-1 1 0,0-1 0,1 1 0,-1-1 1,1 1-1,-1 0 0,1 0 0,-1 0 0,1 0 1,0 0-1,-1 0 0,1 0 0,0 0 0,-2 3 1,-5 5 71,1-1-1,-12 18 1,17-23-115,-12 20 13,0 0 0,-18 44 0,27-56-50,1 1 0,0 0 0,1 0 0,0 0 0,1 0 0,0 0 0,1 1 0,1 16 0,0-28-3,0-1 0,0 1 1,0 0-1,0 0 0,0 0 1,0-1-1,0 1 0,0 0 1,1 0-1,-1 0 0,0-1 1,0 1-1,1 0 0,-1-1 1,1 1-1,-1 0 0,1-1 1,-1 1-1,1 0 0,-1-1 1,1 1-1,-1-1 0,1 1 1,0-1-1,-1 1 0,1-1 1,0 0-1,-1 1 0,1-1 1,1 1-1,0-1 0,0 0 1,0 0-1,0-1 1,0 1-1,0 0 1,0-1-1,0 1 0,0-1 1,0 0-1,0 1 1,-1-1-1,3-2 1,6-3-1,-1 0 1,0-1 0,14-13-1,0-7 11,-1-1 0,-1-1 0,-1 0 0,-2-1 0,-1-2 0,-2 1 0,14-39 0,-25 59-1,-1 0 0,0 0 0,0-1-1,-1 1 1,0-13 0,-4 11-6,-4 18-4,-5 20 3,-3 19 12,2 1 1,2 0-1,1 1 1,-3 84-1,12-126-11,3 32 41,-3-35-42,0 0 0,0-1-1,0 1 1,0 0 0,1 0 0,-1-1 0,0 1-1,0 0 1,1-1 0,-1 1 0,0 0-1,1-1 1,-1 1 0,1 0 0,-1-1-1,1 1 1,-1-1 0,1 1 0,-1-1 0,1 1-1,-1-1 1,1 1 0,0-1 0,-1 1-1,1-1 1,0 0 0,-1 1 0,1-1-1,0 0 1,0 0 0,-1 0 0,1 0-1,0 1 1,0-1 0,-1 0 0,1 0 0,0 0-1,0 0 1,-1-1 0,1 1 0,1 0-1,2-2 12,0 0 0,0 0-1,0-1 1,0 1-1,-1-1 1,1 0-1,-1 0 1,1 0 0,4-6-1,26-38 67,-26 35-62,113-187 160,-83 133-195,-36 63 13,16-23-62,-11 22 3,-6 4 59,-1 0 0,0 1 0,1-1 0,-1 0 0,0 1 0,1-1 0,-1 1 0,0-1 0,0 1-1,1-1 1,-1 1 0,0-1 0,0 1 0,0-1 0,0 1 0,0-1 0,0 1 0,1-1 0,-1 1 0,-1-1-1,1 1 1,1 23-74,-2-1 1,-6 38-1,3-40 58,2 0 0,0 0 0,3 40 0,-1-60 23,0 0-1,0 0 1,1 1 0,-1-1 0,0 0-1,0 0 1,1 0 0,-1 0-1,0 0 1,1 0 0,0 0-1,-1 0 1,1 0 0,-1 0 0,1 0-1,0 0 1,0 0 0,-1 0-1,1 0 1,2 1 0,-2-2 1,0 0 0,0 1 0,0-1 1,0 0-1,0 0 0,0 0 0,0 0 0,0 0 1,0 0-1,0 0 0,1 0 0,-1-1 0,0 1 1,0 0-1,0 0 0,0-1 0,0 1 0,1-1 1,4-3 15,0 0-1,-1 0 1,1 0 0,-1-1 0,9-9 0,79-101 185,-27 31-321,-64 81 96,-1 1 0,1 0-1,0 1 1,-1-1 0,1 0 0,0 0-1,0 1 1,0-1 0,0 1-1,0 0 1,1-1 0,3 0-1,-6 2 14,1 0 0,-1 0 0,0 0 0,1 0 0,-1 0 0,0 0 0,1 0 0,-1 0 0,0 0 0,0 0 0,1 1 0,-1-1 0,0 0 0,1 0 0,-1 0 0,0 1 0,0-1 0,1 0 0,-1 0-1,0 1 1,0-1 0,0 0 0,1 0 0,-1 1 0,0-1 0,0 0 0,0 1 0,0-1 0,0 0 0,1 1 0,0 20-176,-14 107-185,13-127 375,0 0 1,0 0 0,-1 0-1,1-1 1,0 1-1,0 0 1,0 0 0,0 0-1,1 0 1,-1 0 0,0 0-1,0 0 1,1 0-1,-1 0 1,1 2 0,-1-3-4,1 0 1,-1 0 0,0 0 0,1 0 0,-1 0-1,0 0 1,1 0 0,-1 0 0,0 0 0,1 0 0,-1 0-1,0-1 1,1 1 0,-1 0 0,0 0 0,1 0-1,-1 0 1,0 0 0,1-1 0,-1 1 0,0 0 0,0 0-1,1-1 1,-1 1 0,0 0 0,0 0 0,0-1-1,1 1 1,20-31 186,-19 29-187,27-49 157,-10 18-123,1 0 0,35-41 0,-54 72-52,1 0 0,-1 0 0,1 1 0,0-1 0,0 1 0,0-1 0,0 1 0,0 0 0,0-1 0,0 1 0,0 0 0,1 0 0,2 0 0,-5 1 9,1 0 0,-1 0-1,1 0 1,-1 0 0,1 0-1,-1 0 1,1 0-1,-1 0 1,1 0 0,-1 0-1,1 0 1,-1 1 0,1-1-1,-1 0 1,0 0 0,1 1-1,-1-1 1,1 0-1,-1 1 1,0-1 0,1 0-1,-1 1 1,1-1 0,0 2-3,-1-1 0,1 0 0,-1 1 0,1-1 0,-1 0 0,1 1 0,-1-1 0,0 1 1,1-1-1,-1 1 0,0 2 0,-1 25-366,-2 0 0,-11 57 1,13-82 236,0 3-73,1-11-9,3-12-54</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5.267"/>
    </inkml:context>
    <inkml:brush xml:id="br0">
      <inkml:brushProperty name="width" value="0.05" units="cm"/>
      <inkml:brushProperty name="height" value="0.05" units="cm"/>
    </inkml:brush>
  </inkml:definitions>
  <inkml:trace contextRef="#ctx0" brushRef="#br0">0 147 17644,'1'1'95,"-1"-1"0,1 1 0,0-1 0,-1 1 0,1-1 0,-1 1 0,0 0 0,1-1-1,-1 1 1,1-1 0,-1 1 0,0 0 0,1-1 0,-1 1 0,0 0 0,0 0 0,0-1 0,1 1 0,-1 0 0,0-1 0,0 2 0,1 21 370,-1-15 112,0 9 18,0-6-417,0 1-1,1-1 1,1 0-1,2 12 1,-4-22-172,1 0 0,-1-1-1,0 1 1,0 0 0,1-1-1,-1 1 1,0 0 0,1-1 0,-1 1-1,1-1 1,-1 1 0,1 0 0,-1-1-1,1 1 1,-1-1 0,1 1-1,-1-1 1,1 0 0,0 1 0,-1-1-1,1 1 1,0-1 0,-1 0 0,1 0-1,0 0 1,0 1 0,1-1 1,0 0-1,0 0 1,0 0 0,-1-1 0,1 1 0,0-1-1,-1 1 1,1-1 0,0 1 0,2-3 0,4-1 3,0-1-1,0 0 1,8-9 0,22-22 35,42-53 0,20-20 8,-83 98-45,-16 11-7,-1 0 0,0 0 0,1 0-1,-1 0 1,0 0 0,1-1 0,-1 1-1,0 0 1,1 1 0,-1-1 0,0 0 0,1 0-1,-1 0 1,0 0 0,1 0 0,-1 0-1,0 0 1,1 0 0,-1 1 0,0-1-1,0 0 1,1 0 0,-1 0 0,0 1 0,0-1-1,1 0 1,-1 0 0,0 1 0,0-1-1,1 0 1,-1 3 2,1-1 1,0 1-1,-1 0 0,0-1 0,1 1 0,-1-1 1,0 1-1,0 0 0,-1-1 0,1 1 1,-1 3-1,-12 50 63,8-42-10,2 1 1,0 1-1,0-1 1,0 24-1,3-38-52,0-1 0,0 0 1,0 0-1,0 1 0,0-1 1,0 0-1,0 0 0,0 1 0,0-1 1,0 0-1,0 0 0,0 0 1,0 1-1,0-1 0,0 0 0,1 0 1,-1 1-1,0-1 0,0 0 0,0 0 1,0 0-1,0 1 0,1-1 1,-1 0-1,0 0 0,0 0 0,0 0 1,0 0-1,1 1 0,-1-1 1,0 0-1,0 0 0,1 0 0,-1 0 1,0 0-1,0 0 0,1 0 0,9-5 94,6-11 11,3-9 30,20-34 0,-25 36-117,1 1-1,27-33 1,-41 55-28,-1-1 0,0 1 0,1-1 0,-1 1 0,1-1 0,-1 1 0,0-1 0,1 1 0,-1 0 0,1-1 0,0 1 0,-1 0 0,1-1 0,-1 1 0,1 0 0,0 0 0,-1-1 0,1 1 0,-1 0 0,1 0 0,0 0 0,-1 0 0,2 0 0,-1 0-5,-1 1 0,0-1 0,1 1 0,-1-1-1,1 0 1,-1 1 0,0 0 0,1-1 0,-1 1 0,0-1-1,0 1 1,0-1 0,1 1 0,-1-1 0,0 1 0,0 0-1,0-1 1,0 1 0,0-1 0,0 2 0,-3 38-605,2-35 493,-1 11-241,0-6-364,1 0-1,-1 21 1,2-31 705,0 0-1,0 0 1,0 1-1,0-1 1,0 0-1,0 0 1,0 1-1,0-1 1,0 0-1,0 0 1,0 0-1,0 1 1,0-1-1,0 0 1,1 0 0,-1 1-1,0-1 1,0 0-1,0 0 1,0 0-1,0 1 1,0-1-1,1 0 1,-1 0-1,0 0 1,0 0-1,0 1 1,0-1 0,1 0-1,-1 0 1,0 0-1,0 0 1,0 0-1,1 0 1,-1 0-1,0 0 1,0 0-1,1 1 1,-1-1-1,0 0 1,0 0-1,0 0 1,1 0 0,-1 0-1,0 0 1,0-1-1,1 1 1,-1 0-1,0 0 1,0 0-1,1 0 1,-1 0-1,0 0 1,0 0-1,0 0 1,1 0 0,-1-1-1,0 1 1,0 0-1,0 0 1,0 0-1,1 0 1,-1-1-1,0 1 1,0 0-1,0-1 1,16-15-683,3-12 29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5.791"/>
    </inkml:context>
    <inkml:brush xml:id="br0">
      <inkml:brushProperty name="width" value="0.05" units="cm"/>
      <inkml:brushProperty name="height" value="0.05" units="cm"/>
    </inkml:brush>
  </inkml:definitions>
  <inkml:trace contextRef="#ctx0" brushRef="#br0">126 128 14603,'2'29'1874,"-2"-25"-1583,0 0-1,0 0 1,0-1-1,0 1 1,1 0-1,2 7 1,-3-11-243,0 0 0,1 0 0,-1 0 1,0 0-1,1 0 0,-1 0 1,0 0-1,1 0 0,-1 0 1,1 0-1,-1 0 0,0 0 0,1 0 1,-1 0-1,0 0 0,1-1 1,-1 1-1,0 0 0,1 0 0,-1 0 1,0-1-1,0 1 0,1 0 1,-1 0-1,0-1 0,0 1 0,1 0 1,-1-1-1,0 1 0,0 0 1,0-1-1,0 1 0,1 0 0,-1-1 1,0 0-1,11-15 294,-10 15-246,4-8 49,-1 1 1,1-1-1,-2 0 0,1 0 0,-1 0 1,0 0-1,-1-1 0,0 1 1,-1-1-1,0 1 0,0-1 0,-1 0 1,-2-16-1,2 25-136,0 0 0,0 0 1,0 0-1,0 0 0,0 1 0,-1-1 1,1 0-1,0 0 0,0 0 0,-1 1 0,1-1 1,-1 0-1,1 0 0,-1 1 0,1-1 1,-1 0-1,1 1 0,-1-1 0,1 1 1,-1-1-1,0 1 0,1-1 0,-1 1 1,0-1-1,0 1 0,1-1 0,-1 1 1,0 0-1,0 0 0,0-1 0,1 1 1,-1 0-1,0 0 0,0 0 0,0 0 0,0 0 1,0 0-1,1 0 0,-1 0 0,0 0 1,0 0-1,0 1 0,0-1 0,1 0 1,-1 0-1,0 1 0,0-1 0,1 1 1,-1-1-1,-1 2 0,-4 1 12,1 1 1,0 0-1,0 0 0,0 1 0,-6 7 1,-4 7-23,1 1 1,0 0-1,2 1 1,0 1-1,2 0 1,0 0 0,1 1-1,-7 31 1,16-53 0,-1 4-5,-1 0 0,2 0 0,-1 1 0,0 9 0,1-14 3,0 0 0,0 0 0,0 0 0,1 0 0,-1 0-1,0 0 1,0 0 0,0 0 0,1-1 0,-1 1 0,1 0 0,-1 0 0,0 0 0,1-1 0,0 1-1,-1 0 1,1 0 0,-1-1 0,1 1 0,0-1 0,-1 1 0,1 0 0,0-1 0,0 1-1,-1-1 1,1 0 0,0 1 0,0-1 0,0 0 0,0 1 0,0-1 0,-1 0 0,1 0-1,0 0 1,0 0 0,0 0 0,0 0 0,1 0 0,3 0-3,1-1 0,-1-1 0,0 1 0,0-1 0,0 0-1,0 0 1,0 0 0,0-1 0,0 0 0,-1 1 0,1-2 0,5-4 0,9-9-12,22-26 0,-32 34 10,36-46-11,-29 36-13,34-36 0,-50 55 30,0 0 0,0 0 0,0 0 0,1-1 1,-1 1-1,0 0 0,0 0 0,0 0 0,0 0 0,0 0 0,1-1 0,-1 1 0,0 0 0,0 0 0,0 0 0,1 0 0,-1 0 0,0 0 0,0 0 0,0 0 0,1 0 0,-1 0 0,0 0 1,0 0-1,0 0 0,1 0 0,-1 0 0,0 0 0,0 0 0,0 0 0,1 0 0,-1 0 0,0 0 0,0 0 0,0 0 0,1 1 0,-1-1 0,0 0 0,0 0 0,0 0 0,3 11-27,-3 12-13,-1-22 39,-4 42-51,-2 47 22,7-89 34,0 0 1,-1 0 0,1 0-1,0 0 1,0-1 0,0 1 0,0 0-1,0 0 1,0 0 0,1 0-1,-1 0 1,0-1 0,0 1 0,1 0-1,-1 0 1,0 0 0,1 0 0,-1-1-1,1 1 1,-1 0 0,1-1-1,-1 1 1,1 0 0,-1-1 0,1 1-1,1 0 1,-1-1 2,0 0 0,0 0 0,-1 0 0,1-1 1,0 1-1,0 0 0,0-1 0,0 1 0,0-1 0,0 1 0,0-1 0,0 1 0,-1-1 1,1 0-1,0 1 0,0-1 0,-1 0 0,2-1 0,6-7 41,0-2 0,9-13 0,0-4 23,-5 7-99,1 0 1,1 1-1,20-21 1,-33 40 15,0 0 1,0 0-1,0 0 0,0 0 1,0 0-1,1 0 0,-1 0 1,0 0-1,0 0 0,0 1 1,1-1-1,-1 1 0,0-1 1,1 1-1,-1-1 0,1 1 0,1 0 1,-3 0 1,1 0 0,0 0 1,-1 0-1,1 1 0,-1-1 1,1 0-1,0 1 0,-1-1 1,1 0-1,-1 1 0,1-1 0,-1 1 1,1-1-1,-1 1 0,0-1 1,1 1-1,-1-1 0,1 1 1,-1 0-1,0-1 0,0 1 1,1 0-1,-1-1 0,0 2 0,2 4-50,-1 0-1,-1 0 1,1 0-1,-1 0 0,0 0 1,-1 7-1,-10 65-1338,23-102 522,-1-11 474</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6.173"/>
    </inkml:context>
    <inkml:brush xml:id="br0">
      <inkml:brushProperty name="width" value="0.05" units="cm"/>
      <inkml:brushProperty name="height" value="0.05" units="cm"/>
    </inkml:brush>
  </inkml:definitions>
  <inkml:trace contextRef="#ctx0" brushRef="#br0">95 0 14507,'-9'9'2115,"6"-5"-1871,-8 10 209,1 1 0,1 0 0,0 0 0,0 1-1,2 0 1,0 1 0,1 0 0,-8 32 0,14-47-447,0 0 0,0 0 0,-1 0 1,1 0-1,0 0 0,1-1 0,-1 1 0,0 0 1,0 0-1,1 0 0,-1 0 0,1 0 1,0-1-1,-1 1 0,1 0 0,0 0 0,0-1 1,0 1-1,0-1 0,1 1 0,-1-1 0,0 1 1,1-1-1,-1 0 0,0 1 0,1-1 0,0 0 1,-1 0-1,1 0 0,0 0 0,-1-1 0,5 2 1,4 1-64,0-2 0,0 1 0,0-1 0,0 0 0,13-2 0,2 2-148,-6 0 26,4 0-211,36 5 1,-54-5 324,0 0 0,0 0 1,-1 1-1,1-1 0,0 1 0,0 0 1,-1 0-1,1 1 0,-1-1 1,0 1-1,0 0 0,0 0 1,4 5-1,-6-6 67,0 0-1,-1 0 1,1 0 0,-1 1 0,0-1-1,0 1 1,1-1 0,-1 1-1,-1-1 1,1 1 0,0 0 0,-1-1-1,1 1 1,-1 0 0,0 0-1,0-1 1,0 4 0,-1-2 72,0 1 0,0-1 1,0 1-1,-1-1 0,0 0 1,1 1-1,-2-1 0,1 0 1,-4 5-1,-1 0 159,0-1 0,0 0 0,-1 0 0,0-1 0,0 0 0,-1-1 0,1 0 0,-11 6 0,7-6 99,0 0 0,-1-1 0,-20 5-1,29-9-339,1 0-1,0 0 1,0 0-1,0-1 0,0 0 1,-1 0-1,1 0 1,0 0-1,0 0 1,0 0-1,-1-1 0,1 1 1,0-1-1,0 0 1,0 0-1,0-1 1,0 1-1,0 0 0,1-1 1,-5-2-1,5 1-43,1 1-1,-1 0 1,1 0-1,0-1 1,0 1-1,0 0 1,0-1-1,0 1 1,1-1-1,-1 0 1,1 1 0,-1-1-1,1 1 1,0-1-1,0 0 1,0 1-1,0-1 1,1 0-1,-1 1 1,1-1-1,0 1 1,-1-1-1,1 1 1,0-1-1,3-3 1,11-25-446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06.965"/>
    </inkml:context>
    <inkml:brush xml:id="br0">
      <inkml:brushProperty name="width" value="0.05" units="cm"/>
      <inkml:brushProperty name="height" value="0.05" units="cm"/>
    </inkml:brush>
  </inkml:definitions>
  <inkml:trace contextRef="#ctx0" brushRef="#br0">58 459 17332,'-2'10'590,"-1"0"0,1-1 1,-1 1-1,-8 15 0,-4 13 512,-3 33 98,17-64-1099,0 0 0,0 1 0,0-1 0,1 0 0,0 1 0,1-1 0,2 12 0,-3-18-95,0 0-1,0 0 1,1 0 0,-1 0-1,0 0 1,1 0-1,-1-1 1,1 1 0,-1 0-1,1 0 1,0 0 0,-1 0-1,1-1 1,0 1-1,0 0 1,-1-1 0,1 1-1,0 0 1,0-1 0,0 1-1,0-1 1,0 0 0,0 1-1,0-1 1,0 1-1,0-1 1,0 0 0,0 0-1,0 0 1,0 0 0,0 0-1,0 0 1,0 0 0,0 0-1,0 0 1,0 0-1,0 0 1,0-1 0,0 1-1,0 0 1,0-1 0,0 1-1,-1-1 1,1 1-1,1-2 1,5-1 16,-1-1-1,0 0 1,0 0-1,0 0 1,6-7-1,12-14-315,39-56 1,-40 51-39,36-40 0,-59 70 324,0 0 0,0 0 0,0 0 0,1-1 0,-1 1 0,0 0 0,0 0 0,0 0 1,0 0-1,0 0 0,0 0 0,0-1 0,0 1 0,0 0 0,0 0 0,0 0 0,0 0 0,1 0 0,-1 0 0,0 0 0,0 0 0,0-1 0,0 1 0,0 0 0,0 0 0,1 0 0,-1 0 0,0 0 0,0 0 0,0 0 0,0 0 0,0 0 1,0 0-1,1 0 0,-1 0 0,0 0 0,0 0 0,0 0 0,0 0 0,0 0 0,1 0 0,-1 0 0,0 0 0,0 0 0,0 0 0,0 0 0,0 1 0,0-1 0,1 0 0,-1 0 0,0 0 0,0 0 0,0 0 0,0 0 0,0 0 0,0 0 0,0 1 1,0-1-1,0 0 0,0 0 0,1 0 0,-1 0 0,0 0 0,0 15-217,-1-14 232,1 0 0,-1 1 0,1-1 0,0 0 0,0 1-1,0-1 1,0 0 0,0 1 0,0-1 0,0 0 0,0 1 0,1-1 0,-1 0 0,0 0 0,1 1 0,-1-1 0,1 0 0,-1 0 0,1 1 0,0-1-1,0 0 1,0 1 0,2-2 16,-1 1-1,1-1 0,0 0 1,-1 0-1,1 0 0,-1-1 1,1 1-1,-1 0 1,1-1-1,-1 0 0,5-1 1,31-16 144,-16 8-84,24-12-31,-30 14-163,0 0 1,1 0 0,1 2-1,-1 0 1,1 1 0,0 1 0,22-3-1,-39 7 90,1 0-1,-1 0 1,0 0-1,1 0 1,-1 0 0,1 0-1,-1 0 1,0 0-1,1 1 1,-1-1-1,0 0 1,0 1-1,1-1 1,-1 1-1,0 0 1,0-1-1,0 1 1,2 1-1,-2 0 1,0-1 0,-1 0-1,1 1 1,0-1-1,-1 0 1,1 1-1,-1-1 1,0 1 0,0-1-1,1 1 1,-1 2-1,4 17 274,-3-20-242,0-1 1,-1 1 0,1-1-1,-1 1 1,1-1 0,0 0-1,-1 1 1,1-1-1,0 0 1,-1 1 0,1-1-1,0 0 1,0 0 0,-1 1-1,1-1 1,0 0-1,0 0 1,-1 0 0,1 0-1,0 0 1,0 0 0,0 0-1,-1-1 1,1 1-1,1 0 1,24-6-52,-21 4-6,26-5-311,-17 4 200,0 0-1,-1-1 1,1 0-1,-1-1 1,0 0 0,0-1-1,-1-1 1,0 0 0,15-11-1,-7 0 57,-1-1-1,0-1 1,-2 0 0,29-44-1,-35 46 150,-1 0 0,0 0 0,-2-1 0,0 0 0,-1 0 0,8-41 0,-14 54 19,0 0-1,-1 0 0,0-1 1,0 1-1,0 0 1,-1-1-1,-1-9 0,1 15-43,1 0-1,0-1 1,-1 1-1,1 0 1,-1 0 0,0 0-1,1 0 1,-1 0-1,0 0 1,0 0-1,0 0 1,0 0 0,1 0-1,-1 0 1,0 0-1,-1 0 1,0 0-1,0 0 2,1 1 0,-1-1 0,0 1-1,1 0 1,-1 0 0,1 0 0,-1 0-1,0 0 1,1 0 0,-1 0 0,0 1-1,1-1 1,-1 0 0,1 1 0,-1-1-1,1 1 1,-3 1 0,-6 4 52,1-1-1,0 1 1,1 1 0,-1 0 0,1 0 0,0 1-1,1 0 1,-8 10 0,-7 13 209,-19 33 0,31-49-182,1 0 0,0 2-1,2-1 1,0 1 0,1 0-1,0 0 1,-3 22 0,8-36-75,1 0 0,-1 0 0,1 0 0,0 0 0,0 0 1,1 0-1,-1 1 0,0-1 0,1 0 0,0 0 0,0 0 0,2 5 0,-2-6-12,0-1 0,1 0-1,-1 1 1,0-1 0,1 0-1,-1 0 1,0 1 0,1-1-1,0 0 1,-1-1-1,1 1 1,-1 0 0,1 0-1,0-1 1,0 1 0,-1-1-1,1 1 1,0-1 0,0 0-1,0 0 1,0 0 0,-1 0-1,5 0 1,6-2 6,0 0-1,-1 0 1,1-1-1,-1-1 1,1 0 0,-1 0-1,0-1 1,0-1-1,-1 0 1,0 0 0,13-11-1,6-6 10,-1-2-1,35-38 1,13-28 20,-67 79-42,-1 0 0,0 0 0,-1-1-1,-1-1 1,10-25 0,-13 24 4,-6 10 21,2 6-28,0-1 1,-1 1 0,1 0-1,0 0 1,0 0 0,0 1-1,0-1 1,0 0 0,0 0 0,0 1-1,0-1 1,0 0 0,-1 3-1,-11 21 90,0 0-1,2 0 0,-9 31 1,15-41-41,1 0 0,1 0 1,0 1-1,1-1 0,1 1 1,1 0-1,1 19 1,-1-31-112,1-1-1,0 0 1,0 0 0,1 0 0,-1 0 0,0 0 0,1-1 0,0 1 0,0 0 0,0-1 0,4 5 0,-4-5-28,0 0 0,-1 1 1,1-1-1,0 0 0,-1 1 1,1-1-1,-1 1 0,0-1 1,0 1-1,0 0 0,0-1 1,1 7-1,-3 1-315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10.988"/>
    </inkml:context>
    <inkml:brush xml:id="br0">
      <inkml:brushProperty name="width" value="0.05" units="cm"/>
      <inkml:brushProperty name="height" value="0.05" units="cm"/>
    </inkml:brush>
  </inkml:definitions>
  <inkml:trace contextRef="#ctx0" brushRef="#br0">12 881 12115,'0'1'28,"-1"-1"1,1 0 0,-1 0 0,1-1 0,-1 1 0,1 0-1,-1 0 1,1 0 0,0 0 0,-1 0 0,1 0-1,-1-1 1,1 1 0,-1 0 0,1 0 0,0-1 0,-1 1-1,1 0 1,-1-1 0,1 1 0,0 0 0,-1-1 0,1 1-1,0 0 1,0-1 0,-1 1 0,1-1 0,0 1-1,0-1 1,0 1 0,-1-1 0,1 1 0,0 0 0,0-1-1,0 1 1,0-1 0,0 1 0,0-1 0,0 1 0,0-1-1,0 1 1,0-1 0,0 1 0,0-1 0,1 1-1,-1-1 1,0 1 0,0-1 0,0 1 0,1 0 0,-1-1-1,0 1 1,1-1 0,-1 1 0,1-1 0,0 0-25,1-1 1,0 1-1,0-1 1,0 1-1,0 0 1,-1 0-1,2 0 1,-1 0-1,0 0 1,0 1-1,4-2 1,2 2-27,0-1-1,0 1 1,0 1-1,0 0 1,0 0-1,0 1 1,0 0 0,0 0-1,-1 0 1,1 1-1,12 7 1,11 7-27,39 29 0,-40-25 4,27 17-60,108 52 1,-136-77 76,0-2 0,1-1 0,1-1 0,0-1 0,0-2 1,35 3-1,-24-8 7,-1-1 0,0-2 0,0-2 0,57-13 0,161-53-1,-77 18 15,-97 33-16,1 4-1,0 4 1,1 4 0,90 3-1,80 4-23,1-21 39,-125-3-200,150-48-1,123-61-1810,-4 0-263,-270 96 1637,148-21-1,-202 47 1011,1 5 0,0 2 0,0 4-1,0 4 1,0 3 0,85 19 0,-50-3 583,149 28 794,-181-39-1297,102 2-1,-82-16-282,0-4-1,0-5 1,153-36-1,291-107-168,-253 57-198,78-23-363,6 22-42,-271 78 448,171-10-1,-198 28 259,0 4-1,153 22 1,98 48 799,78 12 87,-246-67-754,204-3-1,163-33-228,-21 14-178,-362 14 123,211 40 0,122 66 36,165 28 27,-408-117-156,291-4 0,237-45-32,402-87 306,-824 49-189,191-29-29,10 37 88,-340 49 22,60-3-178,-1-23 23,-135 3 85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11.857"/>
    </inkml:context>
    <inkml:brush xml:id="br0">
      <inkml:brushProperty name="width" value="0.05" units="cm"/>
      <inkml:brushProperty name="height" value="0.05" units="cm"/>
    </inkml:brush>
  </inkml:definitions>
  <inkml:trace contextRef="#ctx0" brushRef="#br0">18 162 11634,'8'-27'841,"-3"-1"-793,-8-7-64,-6-1 232,-9 1-136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12.259"/>
    </inkml:context>
    <inkml:brush xml:id="br0">
      <inkml:brushProperty name="width" value="0.05" units="cm"/>
      <inkml:brushProperty name="height" value="0.05" units="cm"/>
    </inkml:brush>
  </inkml:definitions>
  <inkml:trace contextRef="#ctx0" brushRef="#br0">1650 24 10242,'-107'-12'896,"-9"2"-680,0 9 0,1 4 313,-1 10-81,-3 4-48,-9 9-40,1 4-32,13 10-48,11 3-104,13 10-184,4 1-912,13 10 824,6 1-112,18 10-120</inkml:trace>
  <inkml:trace contextRef="#ctx0" brushRef="#br0" timeOffset="1">1 1138 10242,'11'87'768,"6"-1"-568,8 0-80,8 0 265,8 0-113,24-3-96,12-3-40,19-4-40,9-4-24,24-5-112,10-1-56,7-8-785,1-8-511,1-12 1144,1-5-216,0-11-160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12.600"/>
    </inkml:context>
    <inkml:brush xml:id="br0">
      <inkml:brushProperty name="width" value="0.05" units="cm"/>
      <inkml:brushProperty name="height" value="0.05" units="cm"/>
    </inkml:brush>
  </inkml:definitions>
  <inkml:trace contextRef="#ctx0" brushRef="#br0">1734 1887 7754,'331'-176'1330,"-254"127"-870,-2-2 0,75-68 0,-115 87-169,-2-2 0,54-68 0,-71 81-182,-2-2 0,0 1 0,-1-2 0,-2 1 0,0-2 0,11-38 0,-19 47-85,0 0 0,-1 1 1,-1-1-1,0 0 0,-1 0 0,-1 0 1,0 0-1,-1 0 0,-1 0 0,-1 0 1,0 1-1,-1 0 0,-13-28 0,3 12-21,-2 1 0,-2 1 0,0 1 0,-2 0 0,-35-35 0,18 26 7,-1 1-1,-2 1 0,-63-39 1,-148-67 206,142 89-13,-2 6 0,-235-63 0,150 66-397,-204-18 1,-126 30-77,248 32 74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2.080"/>
    </inkml:context>
    <inkml:brush xml:id="br0">
      <inkml:brushProperty name="width" value="0.05" units="cm"/>
      <inkml:brushProperty name="height" value="0.05" units="cm"/>
    </inkml:brush>
  </inkml:definitions>
  <inkml:trace contextRef="#ctx0" brushRef="#br0">119 0 14067,'-19'38'1365,"-2"-2"0,-32 44 1,51-76-1264,-1-1-60,0 0-1,1 0 1,0 0-1,0 1 0,0-1 1,0 0-1,1 1 1,-1 0-1,1-1 1,0 1-1,0 0 1,-1 4-1,3-8-48,-1 1 1,0-1-1,1 0 0,-1 1 0,1-1 1,-1 0-1,1 0 0,-1 0 0,1 1 1,-1-1-1,1 0 0,-1 0 0,1 0 1,-1 0-1,1 0 0,-1 0 0,1 0 1,-1 0-1,1 0 0,-1 0 0,1 0 1,-1 0-1,1 0 0,0-1 1,13-2-51,-13 3 54,16-4-41,-2-2 59,1 2 0,0 0 0,1 1-1,-1 1 1,0 0 0,1 2 0,-1-1 0,21 4-1,-22 4 17,-12-4 32,-8-6 41,-1-4-83,-1 0 1,1 0 0,0 0 0,0-1 0,1 1-1,0-1 1,1 0 0,0-1 0,0 1 0,0-1-1,-3-18 1,7 27-23,0 0 1,0 0-1,0 1 1,0-1-1,0 0 0,0 0 1,0 0-1,0 0 1,0 0-1,0 0 0,0 0 1,0 0-1,0 0 1,0 0-1,0 0 0,0 0 1,0 0-1,0 0 0,0 0 1,1 0-1,-1 0 1,0 0-1,0 0 0,0 0 1,0 0-1,0 0 1,0 0-1,0 0 0,0 0 1,0 0-1,0 0 1,0 0-1,0 0 0,0 0 1,1 0-1,-1 0 0,0 0 1,0 0-1,0 0 1,0 0-1,0 0 0,0 0 1,0 0-1,0 0 1,0 0-1,0 0 0,0 0 1,0 0-1,0 0 1,0 0-1,0 0 0,0 0 1,0 0-1,0 0 0,0-1 1,1 1-1,-1 0 1,0 0-1,0 0 0,0 0 1,0 0-1,0 0 1,0 0-1,0 0 0,0 0 1,8 7-11,8 10 8,-16-17 2,7 7 33,0 0-1,0 0 0,1-1 0,0 0 0,0 0 0,1-1 1,17 9-1,-21-12 47,0 0 1,0 0-1,0-1 0,1 1 1,-1-1-1,0 0 0,1-1 1,-1 1-1,1-1 1,-1 0-1,1-1 0,-1 1 1,0-1-1,1 0 0,-1 0 1,6-3-1,17-12 187</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31.432"/>
    </inkml:context>
    <inkml:brush xml:id="br0">
      <inkml:brushProperty name="width" value="0.05" units="cm"/>
      <inkml:brushProperty name="height" value="0.05" units="cm"/>
    </inkml:brush>
  </inkml:definitions>
  <inkml:trace contextRef="#ctx0" brushRef="#br0">185 22 14363,'9'-17'1054,"-4"12"-600,0 14-92,-4 0-248,-1 1 1,0 0 0,0 0-1,-1 0 1,-1 0 0,0-1-1,-3 12 1,-1 5 143,-70 487 1376,34 9-1780,35-410-65,4-70 102,1 2-347,-2 0-1,-2 1 0,-17 67 0,9-83 94,14-28 346,0-1 0,-1 1 0,1-1 0,0 0 0,-1 1 0,1-1 0,-1 0 0,1 1 0,-1-1 0,1 0 0,-1 1 0,1-1 0,-1 0 0,1 0 0,-1 0 0,1 0 0,-1 1 0,1-1 0,-1 0 0,1 0 0,-1 0 0,-1 0 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31.850"/>
    </inkml:context>
    <inkml:brush xml:id="br0">
      <inkml:brushProperty name="width" value="0.05" units="cm"/>
      <inkml:brushProperty name="height" value="0.05" units="cm"/>
    </inkml:brush>
  </inkml:definitions>
  <inkml:trace contextRef="#ctx0" brushRef="#br0">76 1415 12675,'0'-1'49,"-9"-2"325,1 0 0,1-1 0,-1 0 1,0 0-1,-6-6 0,12 9-255,0-1-1,1 1 1,-1-1-1,0 0 1,1 0 0,-1 0-1,1 0 1,0 0-1,0 0 1,0 0-1,0 0 1,0 0-1,0 0 1,0-1-1,1 1 1,-1 0 0,1-1-1,0 1 1,0 0-1,0-1 1,0 1-1,0-1 1,1-3-1,2-8 143,1-1 0,1 1 0,1 0 0,0 0-1,9-14 1,-6 9-68,44-86 356,175-359 565,-18-8-776,-195 434-318,-3 5 18,26-46 1,-37 77-38,0-1 1,1 1-1,-1 0 0,1 0 1,0 0-1,-1 0 1,5-3-1,-6 4-1,1 1 0,-1 0 0,0 0 1,1-1-1,-1 1 0,1 0 0,-1 0 0,0 0 0,1 0 0,-1 0 1,1-1-1,-1 1 0,0 0 0,1 0 0,-1 0 0,1 0 0,-1 0 1,1 0-1,-1 0 0,0 1 0,1-1 0,-1 0 0,1 0 0,-1 0 0,0 0 1,1 0-1,-1 1 0,1-1 0,0 1 0,1 2 1,0 0 0,0 1 0,0-1 0,0 1 0,0-1-1,-1 1 1,1 0 0,-1 0 0,1 7 0,10 31 89,95 302-360,-93-309 298,2 0-1,1-2 1,2 0-1,1 0 1,2-2-1,1-1 1,40 42-1,-24-38-31,-9-15-9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5:57.408"/>
    </inkml:context>
    <inkml:brush xml:id="br0">
      <inkml:brushProperty name="width" value="0.05" units="cm"/>
      <inkml:brushProperty name="height" value="0.05" units="cm"/>
    </inkml:brush>
  </inkml:definitions>
  <inkml:trace contextRef="#ctx0" brushRef="#br0">0 470 13211,'28'-17'386,"26"-24"1,24-15-548,290-142-364,-286 163 452,0 3 1,150-36-1,-186 60 140,-1 1-1,1 2 1,0 3 0,64 4-1,180 34 341,-290-36-407,473 51 117,-22-4-307,-206 0 188,-140-25 191,0-4 0,123 6 0,314-53 208,-170 2-344,-273 25-49,177 18 1,-167-1-2,323 26 15,-65-61-196,-2-29-112,-313 42 249,263-27-158,-238 31 269,1 3 1,84 12-1,-82-2 70,45 7 178,136 0 0,52-35-261,1-19-323,-179 19 86,-50 8-9,117 2 0,-152 10 199,-1 2 0,1 2 0,83 22 0,-79-13 102,4 2 64,1-2 0,91 11-1,-80-23-186,1-2 0,138-18 0,136-45-600,-106 15 118,-179 37 411,79-3 1,-118 13 124,1 0 0,-1 1 1,0 1-1,0 2 0,0 0 0,-1 1 0,29 10 0,32 21 222,39 14-41,-100-43-197,-1-2-1,1 0 0,0-1 0,30 2 0,39-10 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6:02.200"/>
    </inkml:context>
    <inkml:brush xml:id="br0">
      <inkml:brushProperty name="width" value="0.05" units="cm"/>
      <inkml:brushProperty name="height" value="0.05" units="cm"/>
    </inkml:brush>
  </inkml:definitions>
  <inkml:trace contextRef="#ctx0" brushRef="#br0">1 780 14307,'22'-2'240,"1"0"-1,38 2 1,4 0-329,100-11-62,-1-7 1,167-40 0,85-46-290,143-29 73,-470 118 380,1 4 0,128 1 0,-152 12 20,0 3 0,0 2 1,-1 4-1,65 19 0,235 100 148,-117-36-78,-173-69-71,108 19-1,-78-28-20,2-5 0,0-5 0,208-15 1,317-76 7,-515 65-14,619-112 426,-618 103-277,-2-6 0,190-82-1,-135 35-245,160-105-1,-171 87 17</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6:06.986"/>
    </inkml:context>
    <inkml:brush xml:id="br0">
      <inkml:brushProperty name="width" value="0.05" units="cm"/>
      <inkml:brushProperty name="height" value="0.05" units="cm"/>
    </inkml:brush>
  </inkml:definitions>
  <inkml:trace contextRef="#ctx0" brushRef="#br0">0 643 13731,'46'-11'-73,"277"-73"-300,-244 60 356,94-23-42,1 7 1,2 8-1,238-13 0,482-12-25,-774 52 128,0 5-1,169 22 0,-180-7 1,272 33 86,3-32-51,291-81-5,-334 25-68,657-38 17,-210 20-14,224-11 30,-61 6 1,-450 37-31,-359 28-5,217 31 0,-143 1 4,156 23-1,6-25-4,232-32 30,230 11 10,-416 22-35,772 36 106,-519-74-475,810-110-1,-1315 92 236,-5-5-42</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6:23.517"/>
    </inkml:context>
    <inkml:brush xml:id="br0">
      <inkml:brushProperty name="width" value="0.05" units="cm"/>
      <inkml:brushProperty name="height" value="0.05" units="cm"/>
    </inkml:brush>
  </inkml:definitions>
  <inkml:trace contextRef="#ctx0" brushRef="#br0">0 640 9802,'13'5'406,"0"0"0,-1 0 0,2-2 0,25 5 0,57 2 485,-60-7-1069,594 29 133,3-62 196,123-79 362,41-4-95,182 33-311,-268 25-96,-311 18 33,753-58 203,-607 65-264,712-48-55,-1137 68 108,296-20 49,1 31 542,-374 5 332,-53-33-1014,1 3-32</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6:58.190"/>
    </inkml:context>
    <inkml:brush xml:id="br0">
      <inkml:brushProperty name="width" value="0.05" units="cm"/>
      <inkml:brushProperty name="height" value="0.05" units="cm"/>
    </inkml:brush>
  </inkml:definitions>
  <inkml:trace contextRef="#ctx0" brushRef="#br0">8 99 13355,'-1'1'69,"1"-1"0,-1 1 0,1-1 0,-1 1 0,0-1 0,1 1 0,-1-1 0,1 1 0,0 0 0,-1-1 0,1 1 0,0 0 0,-1-1 0,1 1 0,0 0 0,-1 1 0,1-2-52,1 0 1,-1 1-1,0-1 1,0 0-1,1 0 1,-1 0-1,0 1 1,0-1-1,1 0 1,-1 0-1,0 0 1,1 0-1,-1 0 1,0 0-1,1 0 1,-1 0-1,0 1 1,1-1-1,-1 0 1,0 0-1,0 0 1,1 0-1,-1-1 1,0 1-1,1 0 1,-1 0-1,0 0 1,1 0-1,-1 0 0,0 0 1,1 0-1,-1 0 1,0-1-1,0 1 1,1 0-1,-1 0 1,0 0-1,1-1 1,7-2 17,0 0-1,1 1 1,-1 0-1,1 1 1,-1-1 0,1 2-1,-1-1 1,15 2 0,9 2 8,32 8 1,6 0 50,2-5 135,146-9 1,75-27 68,-6-1-205,-168 26-80,1 5 1,-1 6-1,145 24 0,39 8-5,-234-34-7,-1-2 0,99-12 0,179-48 8,2 0 8,-279 50-15,0 4 0,0 3 0,77 8 1,-129-5-12,0 0 0,0 1 0,0 1 0,0 0 0,18 9 0,-29-11-446,-9-4 298,-3-2 108,-3-3-101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6:59.230"/>
    </inkml:context>
    <inkml:brush xml:id="br0">
      <inkml:brushProperty name="width" value="0.05" units="cm"/>
      <inkml:brushProperty name="height" value="0.05" units="cm"/>
    </inkml:brush>
  </inkml:definitions>
  <inkml:trace contextRef="#ctx0" brushRef="#br0">0 176 12723,'195'3'1101,"134"-2"-1211,186-32 60,464-9 176,-423 58 23,23-1-22,700-52-2,-188-38 375,-713 46-242,-82 18-107,-245 11-195,-1 3 0,0 2 0,88 23-1,-100-20 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7:02.307"/>
    </inkml:context>
    <inkml:brush xml:id="br0">
      <inkml:brushProperty name="width" value="0.05" units="cm"/>
      <inkml:brushProperty name="height" value="0.05" units="cm"/>
    </inkml:brush>
  </inkml:definitions>
  <inkml:trace contextRef="#ctx0" brushRef="#br0">3333 314 11787,'-7'-6'129,"1"-1"0,-1 2 0,0-1 0,-1 1 1,1 0-1,-1 1 0,0-1 0,0 1 1,-12-3-1,-10-2 75,-43-8-1,18 5 107,-25-5 20,-102-8 1,-84 7-269,102 8-7,13-1-44,-300-16 62,302 24-48,-154 19-1,-476 75 96,723-84-90,1 3 1,0 2-1,-95 34 0,130-38-29,0 2 0,0 0-1,1 1 1,1 1-1,-22 18 1,29-20-7,0 0 0,1 1 0,1 0 0,0 0 0,0 1 0,1 0 0,1 0 0,-12 27 0,15-30 0,1 0 1,0 0 0,1 0-1,0 0 1,1 1 0,-1-1-1,2 1 1,-1-1-1,1 1 1,1-1 0,0 1-1,0-1 1,1 1 0,0-1-1,1 0 1,0 0-1,7 15 1,-3-11 1,0-1 0,2 1 0,-1-1 0,1-1 0,1 1 0,0-2 0,1 1 0,0-2 0,0 1 0,23 13-1,6-1-8,1-1 0,1-1 0,1-3 0,0-1 0,86 18 0,-16-14 12,137 7-1,500 9-27,-463-26 50,299-2-35,-465-14 8,1-5 0,211-47 0,-260 40 8,-2-3 1,88-39-1,-149 56-2,0-1 0,0 0 0,-1-1 0,1 0 0,-1 0 0,-1 0 0,1-2 0,-1 1 0,-1-1 0,1 0 0,-1 0 1,-1-1-1,1 0 0,-2 0 0,1 0 0,-1-1 0,-1 0 0,1 0 0,-2 0 0,5-19 0,6-53 8,-3 0-1,0-125 1,-11 194-1,0 0 1,0 0-1,-2 0 1,0-1-1,0 2 1,-1-1-1,-5-15 1,5 21-6,-1 0 1,1 1 0,-1-1 0,0 1 0,-1 0 0,1 0 0,-1 0 0,-1 1 0,1-1 0,-1 1 0,1 1 0,-1-1 0,-1 1 0,-7-4 0,-14-7-9,-2 2 0,0 2 0,0 0 0,-1 2 0,-51-8 0,-167-10-166,175 22 156,-33-4-31</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8:12.864"/>
    </inkml:context>
    <inkml:brush xml:id="br0">
      <inkml:brushProperty name="width" value="0.05" units="cm"/>
      <inkml:brushProperty name="height" value="0.05" units="cm"/>
    </inkml:brush>
  </inkml:definitions>
  <inkml:trace contextRef="#ctx0" brushRef="#br0">0 0 11010,'3'2'170,"0"0"0,-1 0 0,1 1 0,0-1 0,-1 1-1,0-1 1,0 1 0,3 4 0,-4-6-118,4 4-51,0 1 0,1-1 0,0 0 0,0 0 0,0-1 0,0 0 1,1 0-1,8 4 0,63 22 148,-40-16-60,-7-2-36,189 65 64,-182-66-78,1-2 0,0-2 0,74 5 0,199-22 205,0-22-183,-134 13-79,270-35 53,295-24-38,-346 69-41,-149 5 23,541 14 26,89 24 21,-470-36-27,77 0 3,-322 5 0,702 26 32,273 5 1,-999-39-24,-75 1 51,0 2 0,0 4 0,83 12 1,-131-11 35,-5 0-92,0-1 0,0 0 0,1 0 1,-1-1-1,0-1 0,0 0 0,1 0 1,-1-1-1,0-1 0,20-4 0,-4-7-63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2.655"/>
    </inkml:context>
    <inkml:brush xml:id="br0">
      <inkml:brushProperty name="width" value="0.05" units="cm"/>
      <inkml:brushProperty name="height" value="0.05" units="cm"/>
    </inkml:brush>
  </inkml:definitions>
  <inkml:trace contextRef="#ctx0" brushRef="#br0">141 389 16283,'-13'2'576,"3"-1"-196,0 1 0,-1 0-1,-13 5 1,20-5-312,-1 0-1,1 1 1,0-1-1,0 1 0,0 0 1,0 0-1,1 0 1,-1 0-1,1 1 1,-4 5-1,3-4-32,1 1 0,0 0 0,0 0 0,0 0 0,1 0 0,0 0 1,0 1-1,0-1 0,0 11 0,1-14-26,1-1 0,0 0 0,0 1 0,0-1 0,0 1 0,1-1 0,-1 0 0,1 1 0,-1-1 0,1 0-1,0 0 1,2 5 0,-2-6-3,0 0 0,0 0 0,0 0-1,0 0 1,0 0 0,0-1-1,0 1 1,0 0 0,0 0-1,1-1 1,-1 1 0,0-1 0,1 1-1,-1-1 1,0 1 0,1-1-1,-1 0 1,0 0 0,1 1-1,-1-1 1,0 0 0,1 0 0,2-1-1,3 0 9,0-1-1,0 0 0,0 0 1,0-1-1,0 0 0,0 0 1,0 0-1,-1-1 0,0 0 1,0 0-1,0-1 0,0 0 1,5-5-1,8-10 13,-1 0 0,18-26 1,-28 35-16,2-1 3,-2 0 0,0 0 0,0 0 0,-1-1-1,6-15 1,-17 42-21,0 1 0,2 0-1,0 0 1,0 0 0,2-1-1,-1 1 1,5 30 0,-4-43 6,1 0 1,-1 0-1,1 0 1,-1 1 0,1-1-1,0 0 1,-1 0-1,1 0 1,0 0 0,1-1-1,-1 1 1,0 0-1,0 0 1,1-1 0,-1 1-1,1-1 1,3 3-1,-4-3 1,1 0-1,0-1 0,-1 1 1,1-1-1,0 1 0,0-1 1,-1 0-1,1 0 0,0 1 0,0-1 1,0-1-1,-1 1 0,1 0 1,0 0-1,0-1 0,-1 1 1,3-1-1,4-3 0,0 1-1,-1-1 1,1-1 0,-1 1 0,0-1 0,0-1-1,9-8 1,19-22-34,-1-2 0,-2-1-1,-1-1 1,-2-2 0,-3-1-1,-1-1 1,29-71 0,-51 108 13,-1 1 0,0-1 1,0 0-1,2-14 0,-4 21 19,0-1-1,0 0 0,0 1 1,0-1-1,0 0 0,0 0 1,0 1-1,0-1 0,-1 0 1,1 1-1,0-1 0,0 0 1,-1 1-1,1-1 0,0 0 1,-1 1-1,1-1 0,0 1 1,-1-1-1,1 0 0,-1 1 1,0-1-1,0 0-1,0 1 1,-1 0-1,1 0 1,0 0 0,0 0-1,0 0 1,0 0-1,0 0 1,0 0-1,0 0 1,-1 1-1,1-1 1,0 0-1,0 1 1,0-1-1,0 1 1,0-1-1,0 1 1,0 0-1,0 0 1,-8 5 21,0 1-1,1-1 1,0 2 0,0-1 0,1 1 0,-10 14 0,-37 58 253,49-73-245,-14 25 231,-32 67 0,46-88-200,1 1 1,0 1 0,0-1-1,2 1 1,-1-1-1,2 1 1,-1 0 0,2-1-1,0 21 1,2-27-60,-1-1-1,0 1 1,1-1 0,0 1 0,0-1 0,1 0 0,-1 0 0,1 0-1,0 0 1,1 0 0,-1-1 0,1 1 0,0-1 0,0 0-1,0 0 1,1 0 0,-1-1 0,1 0 0,0 0 0,0 0 0,0 0-1,0-1 1,6 3 0,4 0-140,-1-1-1,1 0 1,0 0-1,0-2 1,0 0 0,0-1-1,27 0 1,-35-2 108,0 1 0,0-1 0,0 0 0,0-1 0,0 0 0,9-3-1,-5-1-41,-1 0 0,1-1-1,11-9 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8:44.891"/>
    </inkml:context>
    <inkml:brush xml:id="br0">
      <inkml:brushProperty name="width" value="0.05" units="cm"/>
      <inkml:brushProperty name="height" value="0.05" units="cm"/>
    </inkml:brush>
  </inkml:definitions>
  <inkml:trace contextRef="#ctx0" brushRef="#br0">3 1 11899,'-1'3'380,"0"11"408,1-14-782,1 1 0,0-1-1,-1 1 1,1-1 0,0 0 0,0 1 0,-1-1 0,1 0 0,0 1 0,0-1 0,-1 0 0,1 0-1,0 0 1,0 0 0,0 0 0,-1 0 0,1 0 0,1 0 0,170-4 63,-46 0-41,26 0 9,120 5 342,295 13 118,-564-14-498,399 22 48,1-1-32,-76-25-5,179 1 13,312 8-47,-115-3 9,139 30-1,-65-24 20,-256-9 16,348-28 0,-807 25-17,808-10-23,-625 15-24,-191 1 1071,-48 1-708,-1 0-437,-6-6 2007,-5-5-1587,-2 0 136</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8:58.970"/>
    </inkml:context>
    <inkml:brush xml:id="br0">
      <inkml:brushProperty name="width" value="0.05" units="cm"/>
      <inkml:brushProperty name="height" value="0.05" units="cm"/>
    </inkml:brush>
  </inkml:definitions>
  <inkml:trace contextRef="#ctx0" brushRef="#br0">36 0 12435,'-7'3'419,"4"-2"-349,1-1 0,-1 1-1,0 1 1,0-1 0,1 0 0,-1 1-1,1-1 1,-5 4 0,8-4-34,1 0 0,-1 0 1,1 0-1,-1 0 0,1 0 1,0-1-1,0 1 0,-1-1 1,1 1-1,0-1 0,3 1 1,353 42 144,2-29-21,395-25-11,8 0-113,517 23 298,-428 14-115,-849-26-217,112 10 191,-97-7-113,-1 0 0,1 1 0,0 1-1,20 9 1,-25-6-24,-12-7-140,1 0 0,-1 0 0,0 0 1,0 0-1,1-1 0,-1 1 0,0 0 0,1-1 0,-1 1 0,1 0 0,-1-1 0,1 0 0,-1 1 0,1-1 0,-1 0 0,3 0 0,-4 0 68,0 0 0,1-1 0,-1 1 0,0 0 0,0-1 1,0 1-1,1-1 0,-1 1 0,0 0 0,0-1 0,0 1 0,0 0 0,0-1 0,0 1 0,0-1 0,0 1 0,0 0 0,0-1 0,0 1 0,0-1 0,0 1 0,0 0 0,-1-1 0,1 1 0,0 0 0,0-1 0,0 1 0,0 0 0,-1-1 0,1 1 0,0 0 0,0-1 0,-1 1 0,1-1 0,-2-1-81,-6-14-312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9:00.989"/>
    </inkml:context>
    <inkml:brush xml:id="br0">
      <inkml:brushProperty name="width" value="0.05" units="cm"/>
      <inkml:brushProperty name="height" value="0.05" units="cm"/>
    </inkml:brush>
  </inkml:definitions>
  <inkml:trace contextRef="#ctx0" brushRef="#br0">1 1 11626,'29'9'317,"1"-2"-1,-1-1 0,44 3 1,94-4-502,-105-4 298,426-2 132,80 2 252,-57 21-153,115 2 40,798-35 313,-1180-5-606,382-17-25,-441 31 16,253 31 1,-278-2 405,-159-27-497,0 0 1,0-1 0,-1 1 0,1 0 0,0-1-1,0 1 1,0-1 0,-1 1 0,1-1-1,0 1 1,-1-1 0,1 1 0,0-1-1,-1 0 1,1 1 0,-1-1 0,1 0-1,-1 0 1,1 1 0,-1-1 0,1 0-1,-1 0 1,0 0 0,1 0 0,-1 1-1,0-1 1,0-1 0,1-14-59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39:56.472"/>
    </inkml:context>
    <inkml:brush xml:id="br0">
      <inkml:brushProperty name="width" value="0.05" units="cm"/>
      <inkml:brushProperty name="height" value="0.05" units="cm"/>
    </inkml:brush>
  </inkml:definitions>
  <inkml:trace contextRef="#ctx0" brushRef="#br0">23 12 11282,'-7'4'570,"6"-4"-544,0 1 0,-1-1 0,1 1 0,0-1 0,0 1 0,0 0 0,0-1-1,0 1 1,0 0 0,0 0 0,1-1 0,-1 1 0,0 0 0,-1 2 0,7-4-28,-1 0 0,0 0 1,1 1-1,-1 0 0,0-1 0,6 2 0,-1 1 19,0 0 0,-1 1 0,1 0 0,-1 0 0,0 0 0,13 9 0,25 10 32,-10-9 66,1-2 1,0-1-1,0-2 1,63 6-1,455-11 125,1-30-232,44-2-17,-135 9-6,-51 3 5,-8 3 8,692-12-4,-121 28 19,-520 0-9,531 8 123,9 5-28,75-10 17,-878-7-114,383-9 37,506 9 81,-275 55-50,-40-1-12,203-27-53,1-26 1,-915 0-6,984 14 82,0 0-6,1328-96-52,-1092 85 56,-1127 14 161,20 0-143,-109-14-450,106 11 891,-114-4-467,-17-2-152,1-2-1,-1-1 1,42-1-1,-74-4 67,1 1-1,0-1 0,-1 1 0,1-2 0,-1 1 1,0 0-1,1-1 0,-1 0 0,6-3 0,12-10-82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0:30.616"/>
    </inkml:context>
    <inkml:brush xml:id="br0">
      <inkml:brushProperty name="width" value="0.05" units="cm"/>
      <inkml:brushProperty name="height" value="0.05" units="cm"/>
    </inkml:brush>
  </inkml:definitions>
  <inkml:trace contextRef="#ctx0" brushRef="#br0">1 110 10834,'20'-9'77,"2"1"0,-1 1-1,1 1 1,0 0-1,0 2 1,1 1 0,-1 1-1,35 0 1,28 4-65,224-3 6,-108-12 0,319-14 44,1118 15 391,-983 6 13,-13 0-352,-1 27 28,43 42 94,314 16-13,123-80-86,-300-5-108,-728 10 119,-1 5 1,0 3 0,106 29-1,-193-40-156,-1 0 0,1 0-1,0 0 1,0-1 0,-1 1-1,1-1 1,0 0 0,0-1-1,0 1 1,-1-1 0,1 0-1,0 0 1,-1-1 0,1 1-1,0-1 1,-1 0 0,0 0-1,0-1 1,1 1 0,-1-1-1,-1 0 1,1 0 0,3-3-1,16-16-24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1:27.133"/>
    </inkml:context>
    <inkml:brush xml:id="br0">
      <inkml:brushProperty name="width" value="0.05" units="cm"/>
      <inkml:brushProperty name="height" value="0.05" units="cm"/>
    </inkml:brush>
  </inkml:definitions>
  <inkml:trace contextRef="#ctx0" brushRef="#br0">1 108 12883,'23'3'105,"0"-1"1,1 0-1,-1-2 1,1-1-1,45-7 0,-23 2-73,215-4-34,0 22 131,-237-11-119,386-8 101,-1-35-67,251-11 19,-115 72 120,-123-1-40,558-11 12,-532-6-48,686-23 58,-452 4-97,-51 15-34,0 38 13,-518-23 62,0 5-1,-1 6 0,-2 4 0,178 68 0,-277-90 3,0-1 1,0 0 0,19 3 0,-27-6-88,1-1 1,-1 1 0,1-1-1,0 0 1,-1 0-1,1-1 1,-1 1 0,1-1-1,0 0 1,-1 0 0,0 0-1,1 0 1,-1 0-1,0-1 1,1 0 0,2-2-1,23-18 121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1:28.207"/>
    </inkml:context>
    <inkml:brush xml:id="br0">
      <inkml:brushProperty name="width" value="0.05" units="cm"/>
      <inkml:brushProperty name="height" value="0.05" units="cm"/>
    </inkml:brush>
  </inkml:definitions>
  <inkml:trace contextRef="#ctx0" brushRef="#br0">22 476 11354,'-17'-2'1038,"13"1"-832,11-1-53,335-39 295,-3-24-369,68-12-74,1195-128 98,-1076 154-86,0 26-16,26 18 461,-554 14-290,-1-4-71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1:49.717"/>
    </inkml:context>
    <inkml:brush xml:id="br0">
      <inkml:brushProperty name="width" value="0.05" units="cm"/>
      <inkml:brushProperty name="height" value="0.05" units="cm"/>
    </inkml:brush>
  </inkml:definitions>
  <inkml:trace contextRef="#ctx0" brushRef="#br0">0 172 9226,'10'0'135,"0"0"1,0 0-1,-1-1 1,1-1-1,15-3 1,13-2-50,277-16 1129,3 23-227,-201 1-868,151 1 25,821-2 81,462-18-99,-52 1-84,-1221 11-23,1383-20 127,-257 10 180,-740 8-118,-629 8-166,40-2 121,-66 2 101,0-1 0,-1-1 0,1 0 0,-1 0 0,0 0 0,10-5 0,-5-4 46,-7-6 108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1:54.861"/>
    </inkml:context>
    <inkml:brush xml:id="br0">
      <inkml:brushProperty name="width" value="0.05" units="cm"/>
      <inkml:brushProperty name="height" value="0.05" units="cm"/>
    </inkml:brush>
  </inkml:definitions>
  <inkml:trace contextRef="#ctx0" brushRef="#br0">206 124 11658,'-44'-23'201,"-81"-58"0,102 65-124,23 16-77,0 0-1,-1-1 0,1 1 0,0 0 1,-1-1-1,1 1 0,0 0 1,-1 0-1,1 0 0,0-1 1,-1 1-1,1 0 0,0 0 1,-1 0-1,1 0 0,0 0 0,-1 0 1,1 0-1,-1 0 0,1 0 1,0 0-1,-1 0 0,1 0 1,-1 0-1,1 0 0,0 0 0,-1 0 1,1 0-1,-1 0 0,1 1 1,-2 10-262,2-8 174,1 0 1,-1 0 0,1-1 0,0 1-1,0 0 1,0-1 0,0 1 0,1-1-1,1 4 1,4 1-125,0-1 0,1 1 0,0-1 0,0 0 0,1-1-1,-1 0 1,1 0 0,15 5 0,-1-2 3,0 0 1,33 5-1,33-1 924,147 3-1,-161-13-272,-75-2-441,1334 59 2133,1862 65-1755,-3063-122-356,1264 37 1474,-1189-19-1521,-183-19-1,-6-5-26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1:58.492"/>
    </inkml:context>
    <inkml:brush xml:id="br0">
      <inkml:brushProperty name="width" value="0.05" units="cm"/>
      <inkml:brushProperty name="height" value="0.05" units="cm"/>
    </inkml:brush>
  </inkml:definitions>
  <inkml:trace contextRef="#ctx0" brushRef="#br0">1 127 10346,'251'18'3079,"335"-17"-2762,607-40-645,-358 26 475,-564 7-110,797-35 7,251-4-3,-1307 45-41,1300-2 12,0 46 7,-55 46 151,-1164-81-162,-1 4 0,163 44 0,-224-48-185,-10-1-221,0-2 0,0-1-1,1 0 1,31 1 0,-31-10-12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3.521"/>
    </inkml:context>
    <inkml:brush xml:id="br0">
      <inkml:brushProperty name="width" value="0.05" units="cm"/>
      <inkml:brushProperty name="height" value="0.05" units="cm"/>
    </inkml:brush>
  </inkml:definitions>
  <inkml:trace contextRef="#ctx0" brushRef="#br0">114 96 15483,'1'-13'1213,"-9"18"-445,-12 20 44,6 5-645,0 0 0,2 0 0,2 1 0,1 1 0,1-1 0,1 2 0,2-1 0,-1 49 0,5-71-160,1 0 0,0 0 0,0 0 0,1 0 0,1-1 0,-1 1 0,2 0 0,4 13 0,-7-21-6,1-1 1,0 1-1,0 0 0,-1-1 1,1 1-1,0-1 1,0 0-1,0 1 1,0-1-1,1 0 1,-1 1-1,0-1 1,1 0-1,-1 0 1,0 0-1,1 0 1,-1 0-1,1 0 1,0-1-1,-1 1 1,1 0-1,2 0 0,-1-1 2,-1 0 0,1 0 0,-1-1 0,1 1 0,-1-1 0,1 1-1,-1-1 1,0 0 0,1 0 0,-1 0 0,0 0 0,0 0 0,5-3-1,5-5 7,-1-1-1,0-1 1,-1 1-1,12-16 1,14-20 45,-3-2 1,49-91 0,32-111 234,-110 239-100,-10 22-115,-11 29 15,-7 27 212,-20 105 0,35-125-217,2 1-1,3-1 1,1 59-1,13-31-2987,-28-96 2100,1 1 1,-28-23 0,30 30 993,0-1-1,1-1 1,0 0-1,1-1 1,-16-27-1,28 42-139,0 0 0,1 0 0,-1 0-1,1-1 1,-1 1 0,1 0 0,-1 0-1,1-1 1,0 1 0,-1 0-1,1 0 1,0-1 0,0 1 0,0 0-1,0-1 1,0 1 0,0 0 0,0-1-1,1 1 1,-1 0 0,0-1 0,1 1-1,-1 0 1,1 0 0,-1 0-1,1-1 1,0 1 0,0 0 0,-1 0-1,1 0 1,0 0 0,0 0 0,0 0-1,0 0 1,0 1 0,0-1 0,0 0-1,0 1 1,1-1 0,-1 0-1,0 1 1,2-1 0,8-3 48,0 1 0,0 0 1,0 1-1,15-2 0,0 1-586,36-14 171,-39 8 46</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2:38.919"/>
    </inkml:context>
    <inkml:brush xml:id="br0">
      <inkml:brushProperty name="width" value="0.05" units="cm"/>
      <inkml:brushProperty name="height" value="0.05" units="cm"/>
    </inkml:brush>
  </inkml:definitions>
  <inkml:trace contextRef="#ctx0" brushRef="#br0">0 396 10642,'90'-19'-661,"132"-11"-1,-171 25 522,410-28 1287,-351 28-539,692-48 1252,303-13-1310,50 38-498,-767 20-45,1552-2 65,-808 22 14,-3-36-35,-303-19 59,304-12 276,-1122 55-378,444-12 671,-439 11-615,-18-7-30,0 0-28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2:42.811"/>
    </inkml:context>
    <inkml:brush xml:id="br0">
      <inkml:brushProperty name="width" value="0.05" units="cm"/>
      <inkml:brushProperty name="height" value="0.05" units="cm"/>
    </inkml:brush>
  </inkml:definitions>
  <inkml:trace contextRef="#ctx0" brushRef="#br0">1 1 11739,'85'34'930,"-37"-15"-840,-10-6-28,0-1 1,0-2-1,1-1 0,45 3 1,161 3-2,-224-15-48,708-14 214,-598 7-203,720 1 127,0 37-69,167 3-20,477-14 1,-834-10-33,526 12-153,-1 22-187,523 20 264,0-94 167,-668-47-127,96-6 400,-1070 78-289,58 0 434,-125 5-540,1-1 1,-1 1 0,0 0 0,0 0-1,1 0 1,-1 0 0,0 0 0,1 0-1,-1 0 1,0 0 0,1 0-1,-1 0 1,0 0 0,0 0 0,1 0-1,-1 0 1,0 1 0,1-1 0,-1 0-1,0 0 1,0 0 0,1 0-1,-1 0 1,0 1 0,0-1 0,0 0-1,1 0 1,-1 0 0,0 1 0,0-1-1,0 0 1,1 0 0,-1 1-1,0-1 1,0 0 0,0 1 0,0-1-1,0 0 1,0 0 0,0 1 0,0-1-1,1 0 1,-1 1 0,0-1-1,0 0 1,0 1 0,0-1 0,-1 0-1,1 0 1,0 1 0,0-1-1,0 0 1,0 1 0,0-1 0,0 0-1,0 0 1,0 1 0,-1-1 0,1 0-1,0 0 1,0 1 0,0-1-1,-1 0 1,1 0 0,0 0 0,0 1-1,-1-1 1,-15 5-20</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2:48.471"/>
    </inkml:context>
    <inkml:brush xml:id="br0">
      <inkml:brushProperty name="width" value="0.05" units="cm"/>
      <inkml:brushProperty name="height" value="0.05" units="cm"/>
    </inkml:brush>
  </inkml:definitions>
  <inkml:trace contextRef="#ctx0" brushRef="#br0">57 4 6321,'3'-1'221,"0"1"1,0-1-1,1 1 0,-1-1 0,0 1 0,0 0 0,1 0 1,-1 0-1,5 2 0,-6-2-133,-1 1 1,0 0-1,0 0 1,0 0-1,0-1 1,1 1 0,-1 0-1,0 1 1,-1-1-1,1 0 1,0 0-1,0 0 1,0 0-1,-1 1 1,1-1-1,-1 0 1,1 1 0,-1-1-1,1 0 1,-1 1-1,0-1 1,0 1-1,0-1 1,0 3-1,4 39 497,-2 0 0,-6 79-1,-24 86-560,17-135 112,-9 55-38,-4 25 68,-6 188-1,32-195-97,24 169 0,44 142-16,-56-372-38,20 110 3,24 155-26,-24 1 0,-33-272 12,-2-40 3,2-1 1,12 73-1,-6-92-218,-1-16 44,1-11 44,9-35-83,-7 13 81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2:50.794"/>
    </inkml:context>
    <inkml:brush xml:id="br0">
      <inkml:brushProperty name="width" value="0.05" units="cm"/>
      <inkml:brushProperty name="height" value="0.05" units="cm"/>
    </inkml:brush>
  </inkml:definitions>
  <inkml:trace contextRef="#ctx0" brushRef="#br0">14773 542 9682,'-1111'-144'959,"558"52"-840,-735-28 1,-671 87 1857,3 111-1646,261 93-323,537-48 35,985-106-21,-604 52 24,-6-32-73,311-35 0,-82 0 36,1 22 37,9 33 28,417-36-32,0 5 1,-150 53 0,218-58 19,1 3 1,2 3 0,-93 59-1,114-63-37,2 2-1,1 1 1,1 2-1,1 1 0,2 1 1,-41 56-1,57-66-26,1 1-1,0 0 1,2 0 0,0 1 0,2 0-1,0 0 1,1 1 0,2 0 0,0 0-1,0 37 1,3 21-34,16 134 0,-15-215 36,21 176-58,8-2 1,7-2 0,8-1 0,7-2 0,75 166 0,-96-272 39,3-1 0,2-2-1,3-1 1,2-2 0,3-1 0,2-3 0,3-1 0,2-3 0,1-2 0,3-2-1,2-3 1,1-2 0,3-3 0,71 34 0,-1-13 2,1-7 1,3-5-1,258 52 1,-153-60-454,343 13 0,1409 82-1278,-752-41 1889,-1-35-104,2998-105 210,-3181 12-213,153-6 120,-110-45 26,-795 44-55,475-129-1,-617 123-78,-3-7-1,-3-6 0,221-125 1,-312 149-46,-2-3 1,75-64-1,-97 69 14,-2-1 0,-1-2 0,63-85 0,-81 92 17,-1-1 0,-2 0 1,-1-1-1,-2 0 0,-1-1 1,-2-1-1,-1 0 0,-2 0 1,3-40-1,-2-39 114,-10-179 0,-2 203-105,-5-1-1,-23-102 1,21 145-27,-3 1 0,-2 1 0,-1 0 0,-3 2 0,-40-70 0,17 51 4,-2 1 0,-3 3 0,-3 2 0,-91-82-1,30 46 8,-182-118 0,85 86-22,-279-123 1,203 124-258,-5 13 0,-5 13 0,-4 13 0,-3 12-1,-385-42 1,448 90 46,1 3-68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3:25.421"/>
    </inkml:context>
    <inkml:brush xml:id="br0">
      <inkml:brushProperty name="width" value="0.05" units="cm"/>
      <inkml:brushProperty name="height" value="0.05" units="cm"/>
    </inkml:brush>
  </inkml:definitions>
  <inkml:trace contextRef="#ctx0" brushRef="#br0">47 252 10706,'-47'11'1483,"104"-18"-757,1-8-696,20-6 102,148-20-1,-111 34 89,202 13 0,116 41-114,-303-32-86,-61-6 2,583 62 140,5-42-78,180-61-35,-382 11-41,1005-100-47,-380 6 43,-1027 113 366,-54 2-266,-2 0 108,1 0-1,-1 0 0,1 0 1,-1 0-1,1-1 0,0 0 1,-1 1-1,1-1 0,-1 0 1,1 0-1,0 0 0,0 0 1,-3-2-1,-14-16 169,-4-9 59</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3:58.383"/>
    </inkml:context>
    <inkml:brush xml:id="br0">
      <inkml:brushProperty name="width" value="0.05" units="cm"/>
      <inkml:brushProperty name="height" value="0.05" units="cm"/>
    </inkml:brush>
  </inkml:definitions>
  <inkml:trace contextRef="#ctx0" brushRef="#br0">15 52 11186,'-1'0'87,"0"1"-1,0-1 1,0 0-1,0 1 1,1-1-1,-1 1 1,0-1-1,0 1 1,0 0-1,1-1 1,-1 1-1,0 0 0,1-1 1,-1 1-1,0 0 1,1 0-1,-1 0 1,1 0-1,-1 1 1,1-1-82,0 0 0,1 0 1,-1 0-1,0 1 1,1-1-1,-1 0 0,1 0 1,0 0-1,-1 0 0,1 0 1,0 0-1,-1 0 0,1 0 1,0 0-1,0 0 0,0 0 1,1 0-1,2 3-2,0-1 0,1 0 1,-1 0-1,1 0 0,-1-1 0,1 1 0,0-1 0,0 0 1,0-1-1,0 1 0,0-1 0,9 1 0,9 0 111,38 0-1,-18-2 70,291 36 479,-212-20-605,-10-7-38,146-8 1,-173-2-14,895-36-205,-441 4 216,-356 23-3,338 13 8,0 37-52,-456-35 29,812 69 10,-480-50-9,-56-4 1,-126-6 4,1-9-1,268-28 1,71-46-92,79-8-57,-299 62 30,7-1 12,-183 0 131,212 7-1,-329 13-28,-1 1-1,1 3 0,42 13 1,-34-8-4,70 10 1,-35-17 6,1-2-1,106-11 1,59-25 31,-132 15-21,-30 5-8,101 0 0,-67 11-1,135-19-1,-156 1 9,-64 10-3,-1 3 1,41-3-1,2 10 8,-1 3 0,100 20 0,-44-6-4,-96-11-19,70 21 0,-74-18 12,0-1-1,63 8 1,380-1 103,-91-6-88,55-5 42,-277-6-61,-52-4-47,150-27 1,-187 21 37,35-8 8,-60 9 1,1 2 0,-1 3 0,1 1 0,54 4 0,349 14 10,106 10-34,-71 47 53,479 49 49,94-74-115,-386-73-66,-388-12-3,-159 19-24,84-21 25,65-7-10,628-19 121,-435 75-44,-355-2 32,-52 1 15,-1 3-1,83 22 1,55 9 13,-105-28 1,245 29-345,-295-35 393,92 26-1,-89-20 1602,-36-10-1387,-5-5 94</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4:12.590"/>
    </inkml:context>
    <inkml:brush xml:id="br0">
      <inkml:brushProperty name="width" value="0.05" units="cm"/>
      <inkml:brushProperty name="height" value="0.05" units="cm"/>
    </inkml:brush>
  </inkml:definitions>
  <inkml:trace contextRef="#ctx0" brushRef="#br0">8 183 11242,'0'0'37,"0"0"-1,-1 0 0,1 0 1,0 0-1,0 0 0,-1 0 1,1 0-1,0 0 0,0 0 1,-1 0-1,1 0 0,0 0 1,0 0-1,-1 0 0,1 0 1,0-1-1,0 1 1,-1 0-1,1 0 0,0 0 1,0 0-1,0 0 0,-1 0 1,1-1-1,0 1 0,0 0 1,0 0-1,0 0 0,-1-1 1,1 1-1,0 0 0,0 0 1,0 0-1,0-1 0,0 1 1,0 0-1,0 0 0,0-1 1,0 1-1,0 0 0,-1 0 1,1-1-1,0 1 0,7-13 835,15-10 11,-11 13-780,1 1 1,1 1 0,-1 0-1,1 1 1,1 0 0,-1 1-1,1 1 1,0 0-1,1 0 1,24-3 0,11 1-143,93 0 1,-41 3 78,31-8-44,-59 3 10,1 4 0,80 5 0,107 36 28,0 0-44,478-15 33,-191-10-37,-326-1 16,823 19-2,-899-30-3,823 4-32,389-22-84,-873 4 97,430-41 101,-22 1-4,-15 37-106,74 42 48,-712-12-30,197 3 34,90 4-3,-427-13-32,439 16 63,-526-21-11,-8 0-179,0-1 0,-1 0 0,1 0 1,-1 0-1,1-1 0,0 1 0,-1-1 1,1-1-1,-1 1 0,8-4 0,-10 2-135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4:39.278"/>
    </inkml:context>
    <inkml:brush xml:id="br0">
      <inkml:brushProperty name="width" value="0.05" units="cm"/>
      <inkml:brushProperty name="height" value="0.05" units="cm"/>
    </inkml:brush>
  </inkml:definitions>
  <inkml:trace contextRef="#ctx0" brushRef="#br0">1 443 9714,'34'-7'813,"0"-1"0,53-21 0,-36 11-637,194-48 223,-221 62-159,39 0 1,-13 1 22,308-30 171,-277 26-431,527-36 27,-231 22-22,124-2 8,420 60 193,-146-8 53,-595-27-237,306-18-20,-358 9-2,156-15 5,-16 1 0,-46 7 0,255-10 7,617 33-37,-653-2 21,714 46 48,-1016-45-39,210 15-4,649 32 2,-569-32 1,269 2-8,-459-30 23,499-31-206,136-23 40,186 36 155,-187-6 253,-453 18-160,111-12-88,218-5 61,-12 12-70,10 0-10,203-10-61,-293-34 51,-557 49-7,-94 12-135,-14 0 90,2-4 29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5:07.887"/>
    </inkml:context>
    <inkml:brush xml:id="br0">
      <inkml:brushProperty name="width" value="0.05" units="cm"/>
      <inkml:brushProperty name="height" value="0.05" units="cm"/>
    </inkml:brush>
  </inkml:definitions>
  <inkml:trace contextRef="#ctx0" brushRef="#br0">1 154 13235,'3'1'0,"0"0"-1,1-1 1,-1 1 0,1-1-1,-1 1 1,1-1 0,-1 0-1,1 0 1,0-1 0,-1 1-1,6-2 1,15 0-3,401 15-1,125-2 87,18-49 10,-317 17-67,1154-52-40,-565 91 330,595 35-520,-1023-39 98,320 0 400,-357-27-249,542-2 25,-200 50-141,-559-26 29,619 1 210,-230-9 17,-402 2-179,449 8-85,-449-9 54,791-11 228,-803 3-201,768-53 163,-689 29-79,77-5 84,311 50-437,393 2 358,-677-23-32,17 0-31,-231 2-11,232-20 216,-284 11 131,-19 4 222,-24 8-804,-6 1 215,-1 0 0,1 0 0,-1 0 0,0 0 0,1 0 1,-1 0-1,1 0 0,-1 0 0,0 0 0,1 0 0,-1 0 0,1 0 1,-1 0-1,0-1 0,1 1 0,-1 0 0,0 0 0,1 0 0,-1-1 1,0 1-1,1 0 0,-1 0 0,0-1 0,0 1 0,1 0 0,-1-1 1,0 1-1,0 0 0,1-1 0,5-11-84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5:26.875"/>
    </inkml:context>
    <inkml:brush xml:id="br0">
      <inkml:brushProperty name="width" value="0.05" units="cm"/>
      <inkml:brushProperty name="height" value="0.05" units="cm"/>
    </inkml:brush>
  </inkml:definitions>
  <inkml:trace contextRef="#ctx0" brushRef="#br0">1 72 3489,'23'4'376,"0"0"1,0-2 0,41 0 0,71-11 1211,-1 0-337,155 12 184,16 0-1210,239-21-136,32 0-87,-302 12 8,207-2-29,1 26 301,535 26 779,1894-49-780,-776 29 58,-1482-15-326,-120-3-12,229 41 346,-247-10 83,668-8 406,-468-51-828,583-21-488,-431-8 326,-201 4 56,274-7-720,-900 49 1530,-40 5-693,0 0 0,0 0 0,0 0 0,0 0 0,0 0 0,0 0-1,0-1 1,1 1 0,-1 0 0,0 0 0,0 0 0,0 0 0,0 0 0,0 0-1,0 0 1,0 0 0,0-1 0,0 1 0,0 0 0,0 0 0,0 0 0,0 0-1,0 0 1,0 0 0,0 0 0,0-1 0,0 1 0,0 0 0,0 0 0,0 0-1,0 0 1,0 0 0,0 0 0,0 0 0,0-1 0,0 1 0,0 0 0,0 0-1,0 0 1,0 0 0,0 0 0,0 0 0,0 0 0,-1 0 0,1-1 0,0 1-1,0 0 1,0 0 0,0 0 0,0 0 0,0 0 0,0 0 0,0 0 0,-1 0 0,1 0-1,0 0 1,0 0 0,0 0 0,0 0 0,0 0 0,0 0 0,0 0 0,-1 0-1,-10-4 480,-38 22-191,20-12-334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4.573"/>
    </inkml:context>
    <inkml:brush xml:id="br0">
      <inkml:brushProperty name="width" value="0.05" units="cm"/>
      <inkml:brushProperty name="height" value="0.05" units="cm"/>
    </inkml:brush>
  </inkml:definitions>
  <inkml:trace contextRef="#ctx0" brushRef="#br0">2 137 11867,'-2'8'3869,"6"19"-2553,-3-24-1166,6 53 302,-2 0 0,-3 0 0,-7 92-1,5-147-435,0-1-1,-1 1 0,1-1 1,0 1-1,0-1 0,0 1 1,0 0-1,0-1 0,0 1 1,0-1-1,0 1 0,0-1 0,1 1 1,-1 0-1,0-1 0,0 1 1,0-1-1,1 1 0,-1-1 1,0 1-1,1-1 0,-1 1 1,9-6 443,8-23-14,127-315 1000,-110 239-2534,-34 104 1068,0-1 1,1 0-1,-1 1 1,0-1 0,0 0-1,1 0 1,-1 1-1,0-1 1,0 0-1,0 0 1,0 1 0,0-1-1,0 0 1,0 0-1,0 1 1,-1-1-1,1 0 1,0 0 0,-1 0-1,1-1-64,-3-4-247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5:32.134"/>
    </inkml:context>
    <inkml:brush xml:id="br0">
      <inkml:brushProperty name="width" value="0.05" units="cm"/>
      <inkml:brushProperty name="height" value="0.05" units="cm"/>
    </inkml:brush>
  </inkml:definitions>
  <inkml:trace contextRef="#ctx0" brushRef="#br0">12 87 9178,'-12'-4'982,"25"3"-575,6 0-332,146-21 538,228-28-379,-286 42-179,193 9 1,316 19 237,-245-11-322,-230-5-1,607 30-80,-432-12 122,586 52 185,-708-57-107,1-9 0,312-27 0,-154-4 6,159-14 96,-289 9-133,149-13 20,-293 37 138,-1 3 0,136 16 0,-126 1 355,-82-9-357,-2-2-237,2-12 4,-1-5-30</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5:36.156"/>
    </inkml:context>
    <inkml:brush xml:id="br0">
      <inkml:brushProperty name="width" value="0.05" units="cm"/>
      <inkml:brushProperty name="height" value="0.05" units="cm"/>
    </inkml:brush>
  </inkml:definitions>
  <inkml:trace contextRef="#ctx0" brushRef="#br0">1 299 11618,'3'2'92,"0"0"-1,0-1 0,1 1 1,-1-1-1,0 1 0,1-1 1,-1 0-1,1 0 0,-1-1 1,1 1-1,-1-1 0,8 0 1,3 2 161,105 7-160,154-8 0,-188-3-71,556-40 38,-7-48-24,-88 11-19,4 48 71,-303 36 25,481-13 465,-590-3-617,190-39-1,-267 34 3</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5:38.894"/>
    </inkml:context>
    <inkml:brush xml:id="br0">
      <inkml:brushProperty name="width" value="0.05" units="cm"/>
      <inkml:brushProperty name="height" value="0.05" units="cm"/>
    </inkml:brush>
  </inkml:definitions>
  <inkml:trace contextRef="#ctx0" brushRef="#br0">0 24 11026,'24'-5'108,"0"1"0,0 1 0,0 1 0,1 1-1,-1 1 1,25 4 0,141 30-220,-147-24 208,51 7-61,180 9 0,100-24-79,-144-4 18,650 30-149,-434-10 281,182 14 792,93 3-391,870-52-447,-567-40 120,1055-42 210,-1637 88-359,830-17 169,-401 27 193,-782 3-463,-1 5 0,1 3 0,169 42 0,-241-45-4,7 1 2855,-22-8-2287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5:49.622"/>
    </inkml:context>
    <inkml:brush xml:id="br0">
      <inkml:brushProperty name="width" value="0.05" units="cm"/>
      <inkml:brushProperty name="height" value="0.05" units="cm"/>
    </inkml:brush>
  </inkml:definitions>
  <inkml:trace contextRef="#ctx0" brushRef="#br0">8534 619 11306,'-211'-80'1051,"-71"-22"-903,-172-3-272,-7 27-237,340 59 245,-1312-158-265,-10 120 855,329 134-301,787-27 1,-437 127-1,578-118-97,1 8-1,-333 173 1,131-8-56,249-145-31,-92 68 8,185-120 4,2 2-1,-70 78 1,103-103-6,0 0 0,2 0-1,-1 1 1,2 0 0,0 0 0,-10 28-1,14-34 3,1 0 0,0 0-1,1 1 1,0-1 0,0 0-1,1 1 1,0-1 0,0 0-1,0 1 1,1-1 0,1 1-1,-1-1 1,1 0 0,0 0-1,0 0 1,6 10 0,1-2-12,0 0 1,1-1-1,1 0 1,1-1 0,-1 0-1,2-1 1,17 13-1,6 3-67,66 37 0,-34-29-103,1-3 1,2-4 0,114 33 0,233 33-565,41-18 212,852 31-1,881-154 686,-1711-2-567,938-219 1,-1372 255 363,515-140-586,-405 102 904,227-108 0,-351 142-41,0-2 0,-2-1-1,0-1 1,39-35 0,-59 46-122,-1 0 0,0-1 0,-1 0 0,0-1-1,-1 0 1,0 0 0,-1-1 0,0 0 0,-1 0 0,0-1 0,-1 0 0,-1 1 0,0-2 0,0 1 0,1-15-1,-5 16-37,0-1-1,0 1 0,-1 0 0,-1 0 0,0 0 0,-1 0 0,0 0 0,-1 0 0,-9-19 1,-4-2 47,-39-59 0,34 61-110,-1 2 0,-1 0 0,-2 1 0,-1 2 0,-45-35 0,31 31-27,-1 3-1,-1 1 1,-73-31 0,42 28-26,-120-32-1,-80 4 59,-227-1-25,234 39 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6:26.766"/>
    </inkml:context>
    <inkml:brush xml:id="br0">
      <inkml:brushProperty name="width" value="0.05" units="cm"/>
      <inkml:brushProperty name="height" value="0.05" units="cm"/>
    </inkml:brush>
  </inkml:definitions>
  <inkml:trace contextRef="#ctx0" brushRef="#br0">0 128 13131,'16'9'75,"-1"-1"0,1 0 0,0-1 0,1-1 1,-1-1-1,1 0 0,0-1 0,18 2 0,23 0-230,59-1 1,345-18-290,-7 1 241,113 24 129,133 2 98,168-14 17,744 9 447,53-26-344,353-82-58,-940 63-480,-320 13 65,-281 12 398,205-9 296,-17 25-264,-335-3-737,-281-5 519</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2T09:47:07.632"/>
    </inkml:context>
    <inkml:brush xml:id="br0">
      <inkml:brushProperty name="width" value="0.05" units="cm"/>
      <inkml:brushProperty name="height" value="0.05" units="cm"/>
    </inkml:brush>
  </inkml:definitions>
  <inkml:trace contextRef="#ctx0" brushRef="#br0">0 57 12059,'32'7'164,"0"-1"1,0-1 0,1-2 0,62-1-1,-35-1-114,347-6 74,-277 1-80,87-1 43,1145-25 138,3 38-194,-395 28-19,-33 0-1,728 2 46,-1594-36-48,712 18 135,282 5 70,-1-33-78,-33-42-18,-6-46-227,-992 92 140,7-1-5,-1-1 0,53-15 0,-59 10-7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9T09:26:55.472"/>
    </inkml:context>
    <inkml:brush xml:id="br0">
      <inkml:brushProperty name="width" value="0.05" units="cm"/>
      <inkml:brushProperty name="height" value="0.05" units="cm"/>
    </inkml:brush>
  </inkml:definitions>
  <inkml:trace contextRef="#ctx0" brushRef="#br0">118 43 15547,'-13'13'273,"2"0"-1,0 0 1,0 1 0,1 1-1,1 0 1,-13 27-1,16-29-214,1-1 0,1 1 0,0 0 0,0 1-1,1-1 1,1 1 0,1-1 0,-1 28 0,2-38-51,0 1 1,1-1-1,-1 0 1,1 1 0,0-1-1,0 0 1,0 0-1,0 0 1,1 0-1,-1 0 1,1 0-1,0 0 1,-1 0 0,1-1-1,1 1 1,2 3-1,-3-5 7,0 0-1,0 0 1,0 0 0,0 0-1,0 0 1,0 0-1,0-1 1,0 1 0,0-1-1,0 1 1,0-1 0,0 0-1,1 0 1,-1 0-1,0 0 1,0 0 0,0-1-1,0 1 1,0-1-1,0 1 1,0-1 0,1 0-1,-2 0 1,1 1-1,0-1 1,0-1 0,2 0-1,6-5 77,1-1 0,-2 0 0,1-1 1,-1 0-1,0 0 0,-1-1 0,0 0 0,-1 0 0,0-1 0,0 0 0,5-13 0,-2 1 176,0 0 0,-2-1-1,0 0 1,7-41 0,-14 54-115,1 0-1,-1 0 0,-1 1 1,-1-20-1,1 30-142,0 0 0,0-1 0,0 1 0,0-1 1,0 1-1,0 0 0,0-1 0,0 1 0,0 0 0,0-1 0,-1 1 0,1-1 0,0 1 0,0 0 0,0-1 0,0 1 0,-1 0 0,1-1 0,0 1 0,0 0 0,-1 0 0,1-1 0,0 1 0,-1 0 0,1 0 0,0-1 0,-1 1 0,1 0 1,0 0-1,-1 0 0,1 0 0,0-1 0,-1 1 0,1 0 0,-1 0 0,1 0 0,0 0 0,-1 0 0,1 0 0,-1 0 0,1 0 0,0 0 0,-1 0 0,1 0 0,0 0 0,-1 1 0,1-1 0,-1 0 0,1 0 0,0 0 0,-1 0 1,1 1-1,0-1 0,-1 0 0,1 0 0,0 1 0,0-1 0,-1 0 0,1 0 0,0 1 0,0-1 0,-1 0 0,1 1 0,0 0 0,-4 5 24,1 0 1,0 0-1,0 0 0,0 1 1,1-1-1,0 1 0,-2 10 1,-7 57 41,9-52-64,-5 72-188,6-84-2,2 1-1,0 0 1,0 0 0,0 0-1,2 0 1,4 14 0,-6-22 86,0 0 1,0-1 0,0 0-1,1 1 1,-1-1 0,1 0 0,-1 0-1,1 1 1,0-1 0,4 3 0,-5-4 62,0 0 0,1-1-1,-1 1 1,0 0 0,1-1 0,-1 1 0,0-1 0,1 0 0,-1 1 0,1-1 0,-1 0 0,1 0 0,-1 0 0,1 0 0,-1 0 0,1 0 0,-1 0 0,0 0 0,1-1 0,1 0 0,21-9-552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02.06.2022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27808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02.06.2022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02.06.2022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51.png"/><Relationship Id="rId7" Type="http://schemas.openxmlformats.org/officeDocument/2006/relationships/image" Target="../media/image953.png"/><Relationship Id="rId2" Type="http://schemas.openxmlformats.org/officeDocument/2006/relationships/customXml" Target="../ink/ink952.xml"/><Relationship Id="rId1" Type="http://schemas.openxmlformats.org/officeDocument/2006/relationships/slideLayout" Target="../slideLayouts/slideLayout1.xml"/><Relationship Id="rId6" Type="http://schemas.openxmlformats.org/officeDocument/2006/relationships/customXml" Target="../ink/ink954.xml"/><Relationship Id="rId5" Type="http://schemas.openxmlformats.org/officeDocument/2006/relationships/image" Target="../media/image952.png"/><Relationship Id="rId4" Type="http://schemas.openxmlformats.org/officeDocument/2006/relationships/customXml" Target="../ink/ink953.xml"/></Relationships>
</file>

<file path=ppt/slides/_rels/slide11.xml.rels><?xml version="1.0" encoding="UTF-8" standalone="yes"?>
<Relationships xmlns="http://schemas.openxmlformats.org/package/2006/relationships"><Relationship Id="rId8" Type="http://schemas.openxmlformats.org/officeDocument/2006/relationships/customXml" Target="../ink/ink958.xml"/><Relationship Id="rId13" Type="http://schemas.openxmlformats.org/officeDocument/2006/relationships/image" Target="../media/image959.png"/><Relationship Id="rId3" Type="http://schemas.openxmlformats.org/officeDocument/2006/relationships/image" Target="../media/image954.png"/><Relationship Id="rId7" Type="http://schemas.openxmlformats.org/officeDocument/2006/relationships/image" Target="../media/image956.png"/><Relationship Id="rId12" Type="http://schemas.openxmlformats.org/officeDocument/2006/relationships/customXml" Target="../ink/ink960.xml"/><Relationship Id="rId17" Type="http://schemas.openxmlformats.org/officeDocument/2006/relationships/image" Target="../media/image961.png"/><Relationship Id="rId2" Type="http://schemas.openxmlformats.org/officeDocument/2006/relationships/customXml" Target="../ink/ink955.xml"/><Relationship Id="rId16" Type="http://schemas.openxmlformats.org/officeDocument/2006/relationships/customXml" Target="../ink/ink962.xml"/><Relationship Id="rId1" Type="http://schemas.openxmlformats.org/officeDocument/2006/relationships/slideLayout" Target="../slideLayouts/slideLayout1.xml"/><Relationship Id="rId6" Type="http://schemas.openxmlformats.org/officeDocument/2006/relationships/customXml" Target="../ink/ink957.xml"/><Relationship Id="rId11" Type="http://schemas.openxmlformats.org/officeDocument/2006/relationships/image" Target="../media/image958.png"/><Relationship Id="rId5" Type="http://schemas.openxmlformats.org/officeDocument/2006/relationships/image" Target="../media/image955.png"/><Relationship Id="rId15" Type="http://schemas.openxmlformats.org/officeDocument/2006/relationships/image" Target="../media/image960.png"/><Relationship Id="rId10" Type="http://schemas.openxmlformats.org/officeDocument/2006/relationships/customXml" Target="../ink/ink959.xml"/><Relationship Id="rId4" Type="http://schemas.openxmlformats.org/officeDocument/2006/relationships/customXml" Target="../ink/ink956.xml"/><Relationship Id="rId9" Type="http://schemas.openxmlformats.org/officeDocument/2006/relationships/image" Target="../media/image957.png"/><Relationship Id="rId14" Type="http://schemas.openxmlformats.org/officeDocument/2006/relationships/customXml" Target="../ink/ink961.xml"/></Relationships>
</file>

<file path=ppt/slides/_rels/slide12.xml.rels><?xml version="1.0" encoding="UTF-8" standalone="yes"?>
<Relationships xmlns="http://schemas.openxmlformats.org/package/2006/relationships"><Relationship Id="rId8" Type="http://schemas.openxmlformats.org/officeDocument/2006/relationships/customXml" Target="../ink/ink966.xml"/><Relationship Id="rId3" Type="http://schemas.openxmlformats.org/officeDocument/2006/relationships/image" Target="../media/image962.png"/><Relationship Id="rId7" Type="http://schemas.openxmlformats.org/officeDocument/2006/relationships/image" Target="../media/image964.png"/><Relationship Id="rId2" Type="http://schemas.openxmlformats.org/officeDocument/2006/relationships/customXml" Target="../ink/ink963.xml"/><Relationship Id="rId1" Type="http://schemas.openxmlformats.org/officeDocument/2006/relationships/slideLayout" Target="../slideLayouts/slideLayout1.xml"/><Relationship Id="rId6" Type="http://schemas.openxmlformats.org/officeDocument/2006/relationships/customXml" Target="../ink/ink965.xml"/><Relationship Id="rId5" Type="http://schemas.openxmlformats.org/officeDocument/2006/relationships/image" Target="../media/image963.png"/><Relationship Id="rId4" Type="http://schemas.openxmlformats.org/officeDocument/2006/relationships/customXml" Target="../ink/ink964.xml"/><Relationship Id="rId9" Type="http://schemas.openxmlformats.org/officeDocument/2006/relationships/image" Target="../media/image96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970.xml"/><Relationship Id="rId13" Type="http://schemas.openxmlformats.org/officeDocument/2006/relationships/image" Target="../media/image971.png"/><Relationship Id="rId3" Type="http://schemas.openxmlformats.org/officeDocument/2006/relationships/image" Target="../media/image966.png"/><Relationship Id="rId7" Type="http://schemas.openxmlformats.org/officeDocument/2006/relationships/image" Target="../media/image968.png"/><Relationship Id="rId12" Type="http://schemas.openxmlformats.org/officeDocument/2006/relationships/customXml" Target="../ink/ink972.xml"/><Relationship Id="rId17" Type="http://schemas.openxmlformats.org/officeDocument/2006/relationships/image" Target="../media/image973.png"/><Relationship Id="rId2" Type="http://schemas.openxmlformats.org/officeDocument/2006/relationships/customXml" Target="../ink/ink967.xml"/><Relationship Id="rId16" Type="http://schemas.openxmlformats.org/officeDocument/2006/relationships/customXml" Target="../ink/ink974.xml"/><Relationship Id="rId1" Type="http://schemas.openxmlformats.org/officeDocument/2006/relationships/slideLayout" Target="../slideLayouts/slideLayout1.xml"/><Relationship Id="rId6" Type="http://schemas.openxmlformats.org/officeDocument/2006/relationships/customXml" Target="../ink/ink969.xml"/><Relationship Id="rId11" Type="http://schemas.openxmlformats.org/officeDocument/2006/relationships/image" Target="../media/image970.png"/><Relationship Id="rId5" Type="http://schemas.openxmlformats.org/officeDocument/2006/relationships/image" Target="../media/image967.png"/><Relationship Id="rId15" Type="http://schemas.openxmlformats.org/officeDocument/2006/relationships/image" Target="../media/image972.png"/><Relationship Id="rId10" Type="http://schemas.openxmlformats.org/officeDocument/2006/relationships/customXml" Target="../ink/ink971.xml"/><Relationship Id="rId4" Type="http://schemas.openxmlformats.org/officeDocument/2006/relationships/customXml" Target="../ink/ink968.xml"/><Relationship Id="rId9" Type="http://schemas.openxmlformats.org/officeDocument/2006/relationships/image" Target="../media/image969.png"/><Relationship Id="rId14" Type="http://schemas.openxmlformats.org/officeDocument/2006/relationships/customXml" Target="../ink/ink973.xml"/></Relationships>
</file>

<file path=ppt/slides/_rels/slide15.xml.rels><?xml version="1.0" encoding="UTF-8" standalone="yes"?>
<Relationships xmlns="http://schemas.openxmlformats.org/package/2006/relationships"><Relationship Id="rId8" Type="http://schemas.openxmlformats.org/officeDocument/2006/relationships/customXml" Target="../ink/ink978.xml"/><Relationship Id="rId13" Type="http://schemas.openxmlformats.org/officeDocument/2006/relationships/image" Target="../media/image979.png"/><Relationship Id="rId18" Type="http://schemas.openxmlformats.org/officeDocument/2006/relationships/customXml" Target="../ink/ink983.xml"/><Relationship Id="rId3" Type="http://schemas.openxmlformats.org/officeDocument/2006/relationships/image" Target="../media/image974.png"/><Relationship Id="rId21" Type="http://schemas.openxmlformats.org/officeDocument/2006/relationships/image" Target="../media/image983.png"/><Relationship Id="rId7" Type="http://schemas.openxmlformats.org/officeDocument/2006/relationships/image" Target="../media/image976.png"/><Relationship Id="rId12" Type="http://schemas.openxmlformats.org/officeDocument/2006/relationships/customXml" Target="../ink/ink980.xml"/><Relationship Id="rId17" Type="http://schemas.openxmlformats.org/officeDocument/2006/relationships/image" Target="../media/image981.png"/><Relationship Id="rId2" Type="http://schemas.openxmlformats.org/officeDocument/2006/relationships/customXml" Target="../ink/ink975.xml"/><Relationship Id="rId16" Type="http://schemas.openxmlformats.org/officeDocument/2006/relationships/customXml" Target="../ink/ink982.xml"/><Relationship Id="rId20" Type="http://schemas.openxmlformats.org/officeDocument/2006/relationships/customXml" Target="../ink/ink984.xml"/><Relationship Id="rId1" Type="http://schemas.openxmlformats.org/officeDocument/2006/relationships/slideLayout" Target="../slideLayouts/slideLayout1.xml"/><Relationship Id="rId6" Type="http://schemas.openxmlformats.org/officeDocument/2006/relationships/customXml" Target="../ink/ink977.xml"/><Relationship Id="rId11" Type="http://schemas.openxmlformats.org/officeDocument/2006/relationships/image" Target="../media/image978.png"/><Relationship Id="rId5" Type="http://schemas.openxmlformats.org/officeDocument/2006/relationships/image" Target="../media/image975.png"/><Relationship Id="rId15" Type="http://schemas.openxmlformats.org/officeDocument/2006/relationships/image" Target="../media/image980.png"/><Relationship Id="rId23" Type="http://schemas.openxmlformats.org/officeDocument/2006/relationships/image" Target="../media/image984.png"/><Relationship Id="rId10" Type="http://schemas.openxmlformats.org/officeDocument/2006/relationships/customXml" Target="../ink/ink979.xml"/><Relationship Id="rId19" Type="http://schemas.openxmlformats.org/officeDocument/2006/relationships/image" Target="../media/image982.png"/><Relationship Id="rId4" Type="http://schemas.openxmlformats.org/officeDocument/2006/relationships/customXml" Target="../ink/ink976.xml"/><Relationship Id="rId9" Type="http://schemas.openxmlformats.org/officeDocument/2006/relationships/image" Target="../media/image977.png"/><Relationship Id="rId14" Type="http://schemas.openxmlformats.org/officeDocument/2006/relationships/customXml" Target="../ink/ink981.xml"/><Relationship Id="rId22" Type="http://schemas.openxmlformats.org/officeDocument/2006/relationships/customXml" Target="../ink/ink985.xml"/></Relationships>
</file>

<file path=ppt/slides/_rels/slide2.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210.png"/><Relationship Id="rId42" Type="http://schemas.openxmlformats.org/officeDocument/2006/relationships/customXml" Target="../ink/ink21.xml"/><Relationship Id="rId47" Type="http://schemas.openxmlformats.org/officeDocument/2006/relationships/image" Target="../media/image223.png"/><Relationship Id="rId63" Type="http://schemas.openxmlformats.org/officeDocument/2006/relationships/image" Target="../media/image230.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243.png"/><Relationship Id="rId16" Type="http://schemas.openxmlformats.org/officeDocument/2006/relationships/customXml" Target="../ink/ink8.xml"/><Relationship Id="rId107" Type="http://schemas.openxmlformats.org/officeDocument/2006/relationships/image" Target="../media/image3.png"/><Relationship Id="rId11" Type="http://schemas.openxmlformats.org/officeDocument/2006/relationships/image" Target="../media/image205.png"/><Relationship Id="rId32" Type="http://schemas.openxmlformats.org/officeDocument/2006/relationships/customXml" Target="../ink/ink16.xml"/><Relationship Id="rId37" Type="http://schemas.openxmlformats.org/officeDocument/2006/relationships/image" Target="../media/image218.png"/><Relationship Id="rId53" Type="http://schemas.openxmlformats.org/officeDocument/2006/relationships/image" Target="../media/image13.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238.png"/><Relationship Id="rId102" Type="http://schemas.openxmlformats.org/officeDocument/2006/relationships/customXml" Target="../ink/ink51.xml"/><Relationship Id="rId5" Type="http://schemas.openxmlformats.org/officeDocument/2006/relationships/image" Target="../media/image202.png"/><Relationship Id="rId90" Type="http://schemas.openxmlformats.org/officeDocument/2006/relationships/customXml" Target="../ink/ink45.xml"/><Relationship Id="rId95" Type="http://schemas.openxmlformats.org/officeDocument/2006/relationships/image" Target="../media/image246.png"/><Relationship Id="rId22" Type="http://schemas.openxmlformats.org/officeDocument/2006/relationships/customXml" Target="../ink/ink11.xml"/><Relationship Id="rId27" Type="http://schemas.openxmlformats.org/officeDocument/2006/relationships/image" Target="../media/image213.png"/><Relationship Id="rId43" Type="http://schemas.openxmlformats.org/officeDocument/2006/relationships/image" Target="../media/image221.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233.png"/><Relationship Id="rId80" Type="http://schemas.openxmlformats.org/officeDocument/2006/relationships/customXml" Target="../ink/ink40.xml"/><Relationship Id="rId85" Type="http://schemas.openxmlformats.org/officeDocument/2006/relationships/image" Target="../media/image241.png"/><Relationship Id="rId12" Type="http://schemas.openxmlformats.org/officeDocument/2006/relationships/customXml" Target="../ink/ink6.xml"/><Relationship Id="rId17" Type="http://schemas.openxmlformats.org/officeDocument/2006/relationships/image" Target="../media/image208.png"/><Relationship Id="rId33" Type="http://schemas.openxmlformats.org/officeDocument/2006/relationships/image" Target="../media/image216.png"/><Relationship Id="rId38" Type="http://schemas.openxmlformats.org/officeDocument/2006/relationships/customXml" Target="../ink/ink19.xml"/><Relationship Id="rId59" Type="http://schemas.openxmlformats.org/officeDocument/2006/relationships/image" Target="../media/image228.png"/><Relationship Id="rId103" Type="http://schemas.openxmlformats.org/officeDocument/2006/relationships/image" Target="../media/image250.png"/><Relationship Id="rId108" Type="http://schemas.openxmlformats.org/officeDocument/2006/relationships/customXml" Target="../ink/ink54.xml"/><Relationship Id="rId54" Type="http://schemas.openxmlformats.org/officeDocument/2006/relationships/customXml" Target="../ink/ink27.xml"/><Relationship Id="rId70" Type="http://schemas.openxmlformats.org/officeDocument/2006/relationships/customXml" Target="../ink/ink35.xml"/><Relationship Id="rId75" Type="http://schemas.openxmlformats.org/officeDocument/2006/relationships/image" Target="../media/image236.png"/><Relationship Id="rId91" Type="http://schemas.openxmlformats.org/officeDocument/2006/relationships/image" Target="../media/image244.png"/><Relationship Id="rId96" Type="http://schemas.openxmlformats.org/officeDocument/2006/relationships/customXml" Target="../ink/ink48.xml"/><Relationship Id="rId1" Type="http://schemas.openxmlformats.org/officeDocument/2006/relationships/slideLayout" Target="../slideLayouts/slideLayout1.xml"/><Relationship Id="rId6" Type="http://schemas.openxmlformats.org/officeDocument/2006/relationships/customXml" Target="../ink/ink3.xml"/><Relationship Id="rId15" Type="http://schemas.openxmlformats.org/officeDocument/2006/relationships/image" Target="../media/image207.png"/><Relationship Id="rId23" Type="http://schemas.openxmlformats.org/officeDocument/2006/relationships/image" Target="../media/image211.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224.png"/><Relationship Id="rId57" Type="http://schemas.openxmlformats.org/officeDocument/2006/relationships/image" Target="../media/image227.png"/><Relationship Id="rId106" Type="http://schemas.openxmlformats.org/officeDocument/2006/relationships/customXml" Target="../ink/ink53.xml"/><Relationship Id="rId10" Type="http://schemas.openxmlformats.org/officeDocument/2006/relationships/customXml" Target="../ink/ink5.xml"/><Relationship Id="rId31" Type="http://schemas.openxmlformats.org/officeDocument/2006/relationships/image" Target="../media/image215.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231.png"/><Relationship Id="rId73" Type="http://schemas.openxmlformats.org/officeDocument/2006/relationships/image" Target="../media/image235.png"/><Relationship Id="rId78" Type="http://schemas.openxmlformats.org/officeDocument/2006/relationships/customXml" Target="../ink/ink39.xml"/><Relationship Id="rId81" Type="http://schemas.openxmlformats.org/officeDocument/2006/relationships/image" Target="../media/image239.png"/><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248.png"/><Relationship Id="rId101" Type="http://schemas.openxmlformats.org/officeDocument/2006/relationships/image" Target="../media/image249.png"/><Relationship Id="rId4" Type="http://schemas.openxmlformats.org/officeDocument/2006/relationships/customXml" Target="../ink/ink2.xml"/><Relationship Id="rId9" Type="http://schemas.openxmlformats.org/officeDocument/2006/relationships/image" Target="../media/image204.png"/><Relationship Id="rId13" Type="http://schemas.openxmlformats.org/officeDocument/2006/relationships/image" Target="../media/image206.png"/><Relationship Id="rId18" Type="http://schemas.openxmlformats.org/officeDocument/2006/relationships/customXml" Target="../ink/ink9.xml"/><Relationship Id="rId39" Type="http://schemas.openxmlformats.org/officeDocument/2006/relationships/image" Target="../media/image219.png"/><Relationship Id="rId109" Type="http://schemas.openxmlformats.org/officeDocument/2006/relationships/image" Target="../media/image4.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226.png"/><Relationship Id="rId76" Type="http://schemas.openxmlformats.org/officeDocument/2006/relationships/customXml" Target="../ink/ink38.xml"/><Relationship Id="rId97" Type="http://schemas.openxmlformats.org/officeDocument/2006/relationships/image" Target="../media/image247.png"/><Relationship Id="rId104" Type="http://schemas.openxmlformats.org/officeDocument/2006/relationships/customXml" Target="../ink/ink52.xml"/><Relationship Id="rId7" Type="http://schemas.openxmlformats.org/officeDocument/2006/relationships/image" Target="../media/image203.png"/><Relationship Id="rId71" Type="http://schemas.openxmlformats.org/officeDocument/2006/relationships/image" Target="../media/image234.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214.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222.png"/><Relationship Id="rId66" Type="http://schemas.openxmlformats.org/officeDocument/2006/relationships/customXml" Target="../ink/ink33.xml"/><Relationship Id="rId87" Type="http://schemas.openxmlformats.org/officeDocument/2006/relationships/image" Target="../media/image242.png"/><Relationship Id="rId110" Type="http://schemas.openxmlformats.org/officeDocument/2006/relationships/customXml" Target="../ink/ink55.xml"/><Relationship Id="rId61" Type="http://schemas.openxmlformats.org/officeDocument/2006/relationships/image" Target="../media/image229.png"/><Relationship Id="rId82" Type="http://schemas.openxmlformats.org/officeDocument/2006/relationships/customXml" Target="../ink/ink41.xml"/><Relationship Id="rId19" Type="http://schemas.openxmlformats.org/officeDocument/2006/relationships/image" Target="../media/image209.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217.png"/><Relationship Id="rId56" Type="http://schemas.openxmlformats.org/officeDocument/2006/relationships/customXml" Target="../ink/ink28.xml"/><Relationship Id="rId77" Type="http://schemas.openxmlformats.org/officeDocument/2006/relationships/image" Target="../media/image237.png"/><Relationship Id="rId100" Type="http://schemas.openxmlformats.org/officeDocument/2006/relationships/customXml" Target="../ink/ink50.xml"/><Relationship Id="rId105" Type="http://schemas.openxmlformats.org/officeDocument/2006/relationships/image" Target="../media/image2.png"/><Relationship Id="rId8" Type="http://schemas.openxmlformats.org/officeDocument/2006/relationships/customXml" Target="../ink/ink4.xml"/><Relationship Id="rId51" Type="http://schemas.openxmlformats.org/officeDocument/2006/relationships/image" Target="../media/image225.png"/><Relationship Id="rId72" Type="http://schemas.openxmlformats.org/officeDocument/2006/relationships/customXml" Target="../ink/ink36.xml"/><Relationship Id="rId93" Type="http://schemas.openxmlformats.org/officeDocument/2006/relationships/image" Target="../media/image245.png"/><Relationship Id="rId98" Type="http://schemas.openxmlformats.org/officeDocument/2006/relationships/customXml" Target="../ink/ink49.xml"/><Relationship Id="rId3" Type="http://schemas.openxmlformats.org/officeDocument/2006/relationships/image" Target="../media/image201.png"/><Relationship Id="rId25" Type="http://schemas.openxmlformats.org/officeDocument/2006/relationships/image" Target="../media/image212.png"/><Relationship Id="rId46" Type="http://schemas.openxmlformats.org/officeDocument/2006/relationships/customXml" Target="../ink/ink23.xml"/><Relationship Id="rId67" Type="http://schemas.openxmlformats.org/officeDocument/2006/relationships/image" Target="../media/image232.png"/><Relationship Id="rId20" Type="http://schemas.openxmlformats.org/officeDocument/2006/relationships/customXml" Target="../ink/ink10.xml"/><Relationship Id="rId41" Type="http://schemas.openxmlformats.org/officeDocument/2006/relationships/image" Target="../media/image220.png"/><Relationship Id="rId62" Type="http://schemas.openxmlformats.org/officeDocument/2006/relationships/customXml" Target="../ink/ink31.xml"/><Relationship Id="rId83" Type="http://schemas.openxmlformats.org/officeDocument/2006/relationships/image" Target="../media/image240.png"/><Relationship Id="rId88" Type="http://schemas.openxmlformats.org/officeDocument/2006/relationships/customXml" Target="../ink/ink44.xml"/><Relationship Id="rId111" Type="http://schemas.openxmlformats.org/officeDocument/2006/relationships/image" Target="../media/image5.png"/></Relationships>
</file>

<file path=ppt/slides/_rels/slide3.xml.rels><?xml version="1.0" encoding="UTF-8" standalone="yes"?>
<Relationships xmlns="http://schemas.openxmlformats.org/package/2006/relationships"><Relationship Id="rId26" Type="http://schemas.openxmlformats.org/officeDocument/2006/relationships/customXml" Target="../ink/ink68.xml"/><Relationship Id="rId21" Type="http://schemas.openxmlformats.org/officeDocument/2006/relationships/image" Target="../media/image260.png"/><Relationship Id="rId42" Type="http://schemas.openxmlformats.org/officeDocument/2006/relationships/customXml" Target="../ink/ink76.xml"/><Relationship Id="rId47" Type="http://schemas.openxmlformats.org/officeDocument/2006/relationships/image" Target="../media/image273.png"/><Relationship Id="rId63" Type="http://schemas.openxmlformats.org/officeDocument/2006/relationships/image" Target="../media/image281.png"/><Relationship Id="rId68" Type="http://schemas.openxmlformats.org/officeDocument/2006/relationships/customXml" Target="../ink/ink89.xml"/><Relationship Id="rId84" Type="http://schemas.openxmlformats.org/officeDocument/2006/relationships/customXml" Target="../ink/ink97.xml"/><Relationship Id="rId89" Type="http://schemas.openxmlformats.org/officeDocument/2006/relationships/image" Target="../media/image294.png"/><Relationship Id="rId16" Type="http://schemas.openxmlformats.org/officeDocument/2006/relationships/customXml" Target="../ink/ink63.xml"/><Relationship Id="rId11" Type="http://schemas.openxmlformats.org/officeDocument/2006/relationships/image" Target="../media/image255.png"/><Relationship Id="rId32" Type="http://schemas.openxmlformats.org/officeDocument/2006/relationships/customXml" Target="../ink/ink71.xml"/><Relationship Id="rId37" Type="http://schemas.openxmlformats.org/officeDocument/2006/relationships/image" Target="../media/image268.png"/><Relationship Id="rId53" Type="http://schemas.openxmlformats.org/officeDocument/2006/relationships/image" Target="../media/image276.png"/><Relationship Id="rId58" Type="http://schemas.openxmlformats.org/officeDocument/2006/relationships/customXml" Target="../ink/ink84.xml"/><Relationship Id="rId74" Type="http://schemas.openxmlformats.org/officeDocument/2006/relationships/customXml" Target="../ink/ink92.xml"/><Relationship Id="rId79" Type="http://schemas.openxmlformats.org/officeDocument/2006/relationships/image" Target="../media/image289.png"/><Relationship Id="rId5" Type="http://schemas.openxmlformats.org/officeDocument/2006/relationships/image" Target="../media/image252.png"/><Relationship Id="rId90" Type="http://schemas.openxmlformats.org/officeDocument/2006/relationships/customXml" Target="../ink/ink100.xml"/><Relationship Id="rId95" Type="http://schemas.openxmlformats.org/officeDocument/2006/relationships/image" Target="../media/image297.png"/><Relationship Id="rId22" Type="http://schemas.openxmlformats.org/officeDocument/2006/relationships/customXml" Target="../ink/ink66.xml"/><Relationship Id="rId27" Type="http://schemas.openxmlformats.org/officeDocument/2006/relationships/image" Target="../media/image263.png"/><Relationship Id="rId43" Type="http://schemas.openxmlformats.org/officeDocument/2006/relationships/image" Target="../media/image271.png"/><Relationship Id="rId48" Type="http://schemas.openxmlformats.org/officeDocument/2006/relationships/customXml" Target="../ink/ink79.xml"/><Relationship Id="rId64" Type="http://schemas.openxmlformats.org/officeDocument/2006/relationships/customXml" Target="../ink/ink87.xml"/><Relationship Id="rId69" Type="http://schemas.openxmlformats.org/officeDocument/2006/relationships/image" Target="../media/image284.png"/><Relationship Id="rId80" Type="http://schemas.openxmlformats.org/officeDocument/2006/relationships/customXml" Target="../ink/ink95.xml"/><Relationship Id="rId85" Type="http://schemas.openxmlformats.org/officeDocument/2006/relationships/image" Target="../media/image292.png"/><Relationship Id="rId3" Type="http://schemas.openxmlformats.org/officeDocument/2006/relationships/image" Target="../media/image251.png"/><Relationship Id="rId12" Type="http://schemas.openxmlformats.org/officeDocument/2006/relationships/customXml" Target="../ink/ink61.xml"/><Relationship Id="rId17" Type="http://schemas.openxmlformats.org/officeDocument/2006/relationships/image" Target="../media/image258.png"/><Relationship Id="rId25" Type="http://schemas.openxmlformats.org/officeDocument/2006/relationships/image" Target="../media/image262.png"/><Relationship Id="rId33" Type="http://schemas.openxmlformats.org/officeDocument/2006/relationships/image" Target="../media/image266.png"/><Relationship Id="rId38" Type="http://schemas.openxmlformats.org/officeDocument/2006/relationships/customXml" Target="../ink/ink74.xml"/><Relationship Id="rId46" Type="http://schemas.openxmlformats.org/officeDocument/2006/relationships/customXml" Target="../ink/ink78.xml"/><Relationship Id="rId59" Type="http://schemas.openxmlformats.org/officeDocument/2006/relationships/image" Target="../media/image279.png"/><Relationship Id="rId67" Type="http://schemas.openxmlformats.org/officeDocument/2006/relationships/image" Target="../media/image283.png"/><Relationship Id="rId20" Type="http://schemas.openxmlformats.org/officeDocument/2006/relationships/customXml" Target="../ink/ink65.xml"/><Relationship Id="rId41" Type="http://schemas.openxmlformats.org/officeDocument/2006/relationships/image" Target="../media/image270.png"/><Relationship Id="rId54" Type="http://schemas.openxmlformats.org/officeDocument/2006/relationships/customXml" Target="../ink/ink82.xml"/><Relationship Id="rId62" Type="http://schemas.openxmlformats.org/officeDocument/2006/relationships/customXml" Target="../ink/ink86.xml"/><Relationship Id="rId70" Type="http://schemas.openxmlformats.org/officeDocument/2006/relationships/customXml" Target="../ink/ink90.xml"/><Relationship Id="rId75" Type="http://schemas.openxmlformats.org/officeDocument/2006/relationships/image" Target="../media/image287.png"/><Relationship Id="rId83" Type="http://schemas.openxmlformats.org/officeDocument/2006/relationships/image" Target="../media/image291.png"/><Relationship Id="rId88" Type="http://schemas.openxmlformats.org/officeDocument/2006/relationships/customXml" Target="../ink/ink99.xml"/><Relationship Id="rId91" Type="http://schemas.openxmlformats.org/officeDocument/2006/relationships/image" Target="../media/image295.png"/><Relationship Id="rId96" Type="http://schemas.openxmlformats.org/officeDocument/2006/relationships/customXml" Target="../ink/ink103.xml"/><Relationship Id="rId1" Type="http://schemas.openxmlformats.org/officeDocument/2006/relationships/slideLayout" Target="../slideLayouts/slideLayout1.xml"/><Relationship Id="rId6" Type="http://schemas.openxmlformats.org/officeDocument/2006/relationships/customXml" Target="../ink/ink58.xml"/><Relationship Id="rId15" Type="http://schemas.openxmlformats.org/officeDocument/2006/relationships/image" Target="../media/image257.png"/><Relationship Id="rId23" Type="http://schemas.openxmlformats.org/officeDocument/2006/relationships/image" Target="../media/image261.png"/><Relationship Id="rId28" Type="http://schemas.openxmlformats.org/officeDocument/2006/relationships/customXml" Target="../ink/ink69.xml"/><Relationship Id="rId36" Type="http://schemas.openxmlformats.org/officeDocument/2006/relationships/customXml" Target="../ink/ink73.xml"/><Relationship Id="rId49" Type="http://schemas.openxmlformats.org/officeDocument/2006/relationships/image" Target="../media/image274.png"/><Relationship Id="rId57" Type="http://schemas.openxmlformats.org/officeDocument/2006/relationships/image" Target="../media/image278.png"/><Relationship Id="rId10" Type="http://schemas.openxmlformats.org/officeDocument/2006/relationships/customXml" Target="../ink/ink60.xml"/><Relationship Id="rId31" Type="http://schemas.openxmlformats.org/officeDocument/2006/relationships/image" Target="../media/image265.png"/><Relationship Id="rId44" Type="http://schemas.openxmlformats.org/officeDocument/2006/relationships/customXml" Target="../ink/ink77.xml"/><Relationship Id="rId52" Type="http://schemas.openxmlformats.org/officeDocument/2006/relationships/customXml" Target="../ink/ink81.xml"/><Relationship Id="rId60" Type="http://schemas.openxmlformats.org/officeDocument/2006/relationships/customXml" Target="../ink/ink85.xml"/><Relationship Id="rId65" Type="http://schemas.openxmlformats.org/officeDocument/2006/relationships/image" Target="../media/image282.png"/><Relationship Id="rId73" Type="http://schemas.openxmlformats.org/officeDocument/2006/relationships/image" Target="../media/image286.png"/><Relationship Id="rId78" Type="http://schemas.openxmlformats.org/officeDocument/2006/relationships/customXml" Target="../ink/ink94.xml"/><Relationship Id="rId81" Type="http://schemas.openxmlformats.org/officeDocument/2006/relationships/image" Target="../media/image290.png"/><Relationship Id="rId86" Type="http://schemas.openxmlformats.org/officeDocument/2006/relationships/customXml" Target="../ink/ink98.xml"/><Relationship Id="rId94" Type="http://schemas.openxmlformats.org/officeDocument/2006/relationships/customXml" Target="../ink/ink102.xml"/><Relationship Id="rId99" Type="http://schemas.openxmlformats.org/officeDocument/2006/relationships/image" Target="../media/image299.png"/><Relationship Id="rId4" Type="http://schemas.openxmlformats.org/officeDocument/2006/relationships/customXml" Target="../ink/ink57.xml"/><Relationship Id="rId9" Type="http://schemas.openxmlformats.org/officeDocument/2006/relationships/image" Target="../media/image254.png"/><Relationship Id="rId13" Type="http://schemas.openxmlformats.org/officeDocument/2006/relationships/image" Target="../media/image256.png"/><Relationship Id="rId18" Type="http://schemas.openxmlformats.org/officeDocument/2006/relationships/customXml" Target="../ink/ink64.xml"/><Relationship Id="rId39" Type="http://schemas.openxmlformats.org/officeDocument/2006/relationships/image" Target="../media/image269.png"/><Relationship Id="rId34" Type="http://schemas.openxmlformats.org/officeDocument/2006/relationships/customXml" Target="../ink/ink72.xml"/><Relationship Id="rId50" Type="http://schemas.openxmlformats.org/officeDocument/2006/relationships/customXml" Target="../ink/ink80.xml"/><Relationship Id="rId55" Type="http://schemas.openxmlformats.org/officeDocument/2006/relationships/image" Target="../media/image277.png"/><Relationship Id="rId76" Type="http://schemas.openxmlformats.org/officeDocument/2006/relationships/customXml" Target="../ink/ink93.xml"/><Relationship Id="rId97" Type="http://schemas.openxmlformats.org/officeDocument/2006/relationships/image" Target="../media/image298.png"/><Relationship Id="rId7" Type="http://schemas.openxmlformats.org/officeDocument/2006/relationships/image" Target="../media/image253.png"/><Relationship Id="rId71" Type="http://schemas.openxmlformats.org/officeDocument/2006/relationships/image" Target="../media/image285.png"/><Relationship Id="rId92" Type="http://schemas.openxmlformats.org/officeDocument/2006/relationships/customXml" Target="../ink/ink101.xml"/><Relationship Id="rId2" Type="http://schemas.openxmlformats.org/officeDocument/2006/relationships/customXml" Target="../ink/ink56.xml"/><Relationship Id="rId29" Type="http://schemas.openxmlformats.org/officeDocument/2006/relationships/image" Target="../media/image264.png"/><Relationship Id="rId24" Type="http://schemas.openxmlformats.org/officeDocument/2006/relationships/customXml" Target="../ink/ink67.xml"/><Relationship Id="rId40" Type="http://schemas.openxmlformats.org/officeDocument/2006/relationships/customXml" Target="../ink/ink75.xml"/><Relationship Id="rId45" Type="http://schemas.openxmlformats.org/officeDocument/2006/relationships/image" Target="../media/image272.png"/><Relationship Id="rId66" Type="http://schemas.openxmlformats.org/officeDocument/2006/relationships/customXml" Target="../ink/ink88.xml"/><Relationship Id="rId87" Type="http://schemas.openxmlformats.org/officeDocument/2006/relationships/image" Target="../media/image293.png"/><Relationship Id="rId61" Type="http://schemas.openxmlformats.org/officeDocument/2006/relationships/image" Target="../media/image280.png"/><Relationship Id="rId82" Type="http://schemas.openxmlformats.org/officeDocument/2006/relationships/customXml" Target="../ink/ink96.xml"/><Relationship Id="rId19" Type="http://schemas.openxmlformats.org/officeDocument/2006/relationships/image" Target="../media/image259.png"/><Relationship Id="rId14" Type="http://schemas.openxmlformats.org/officeDocument/2006/relationships/customXml" Target="../ink/ink62.xml"/><Relationship Id="rId30" Type="http://schemas.openxmlformats.org/officeDocument/2006/relationships/customXml" Target="../ink/ink70.xml"/><Relationship Id="rId35" Type="http://schemas.openxmlformats.org/officeDocument/2006/relationships/image" Target="../media/image267.png"/><Relationship Id="rId56" Type="http://schemas.openxmlformats.org/officeDocument/2006/relationships/customXml" Target="../ink/ink83.xml"/><Relationship Id="rId77" Type="http://schemas.openxmlformats.org/officeDocument/2006/relationships/image" Target="../media/image288.png"/><Relationship Id="rId8" Type="http://schemas.openxmlformats.org/officeDocument/2006/relationships/customXml" Target="../ink/ink59.xml"/><Relationship Id="rId51" Type="http://schemas.openxmlformats.org/officeDocument/2006/relationships/image" Target="../media/image275.png"/><Relationship Id="rId72" Type="http://schemas.openxmlformats.org/officeDocument/2006/relationships/customXml" Target="../ink/ink91.xml"/><Relationship Id="rId93" Type="http://schemas.openxmlformats.org/officeDocument/2006/relationships/image" Target="../media/image296.png"/><Relationship Id="rId98" Type="http://schemas.openxmlformats.org/officeDocument/2006/relationships/customXml" Target="../ink/ink10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17" Type="http://schemas.openxmlformats.org/officeDocument/2006/relationships/image" Target="../media/image64.png"/><Relationship Id="rId671" Type="http://schemas.openxmlformats.org/officeDocument/2006/relationships/image" Target="../media/image440.png"/><Relationship Id="rId769" Type="http://schemas.openxmlformats.org/officeDocument/2006/relationships/image" Target="../media/image489.png"/><Relationship Id="rId976" Type="http://schemas.openxmlformats.org/officeDocument/2006/relationships/customXml" Target="../ink/ink592.xml"/><Relationship Id="rId21" Type="http://schemas.openxmlformats.org/officeDocument/2006/relationships/image" Target="../media/image16.png"/><Relationship Id="rId324" Type="http://schemas.openxmlformats.org/officeDocument/2006/relationships/customXml" Target="../ink/ink266.xml"/><Relationship Id="rId531" Type="http://schemas.openxmlformats.org/officeDocument/2006/relationships/image" Target="../media/image370.png"/><Relationship Id="rId629" Type="http://schemas.openxmlformats.org/officeDocument/2006/relationships/image" Target="../media/image419.png"/><Relationship Id="rId170" Type="http://schemas.openxmlformats.org/officeDocument/2006/relationships/customXml" Target="../ink/ink189.xml"/><Relationship Id="rId836" Type="http://schemas.openxmlformats.org/officeDocument/2006/relationships/customXml" Target="../ink/ink522.xml"/><Relationship Id="rId268" Type="http://schemas.openxmlformats.org/officeDocument/2006/relationships/customXml" Target="../ink/ink238.xml"/><Relationship Id="rId475" Type="http://schemas.openxmlformats.org/officeDocument/2006/relationships/image" Target="../media/image342.png"/><Relationship Id="rId682" Type="http://schemas.openxmlformats.org/officeDocument/2006/relationships/customXml" Target="../ink/ink445.xml"/><Relationship Id="rId903" Type="http://schemas.openxmlformats.org/officeDocument/2006/relationships/image" Target="../media/image556.png"/><Relationship Id="rId32" Type="http://schemas.openxmlformats.org/officeDocument/2006/relationships/customXml" Target="../ink/ink120.xml"/><Relationship Id="rId128" Type="http://schemas.openxmlformats.org/officeDocument/2006/relationships/customXml" Target="../ink/ink168.xml"/><Relationship Id="rId335" Type="http://schemas.openxmlformats.org/officeDocument/2006/relationships/image" Target="../media/image173.png"/><Relationship Id="rId542" Type="http://schemas.openxmlformats.org/officeDocument/2006/relationships/customXml" Target="../ink/ink375.xml"/><Relationship Id="rId181" Type="http://schemas.openxmlformats.org/officeDocument/2006/relationships/image" Target="../media/image96.png"/><Relationship Id="rId402" Type="http://schemas.openxmlformats.org/officeDocument/2006/relationships/customXml" Target="../ink/ink305.xml"/><Relationship Id="rId847" Type="http://schemas.openxmlformats.org/officeDocument/2006/relationships/image" Target="../media/image528.png"/><Relationship Id="rId279" Type="http://schemas.openxmlformats.org/officeDocument/2006/relationships/image" Target="../media/image145.png"/><Relationship Id="rId486" Type="http://schemas.openxmlformats.org/officeDocument/2006/relationships/customXml" Target="../ink/ink347.xml"/><Relationship Id="rId693" Type="http://schemas.openxmlformats.org/officeDocument/2006/relationships/image" Target="../media/image451.png"/><Relationship Id="rId707" Type="http://schemas.openxmlformats.org/officeDocument/2006/relationships/image" Target="../media/image458.png"/><Relationship Id="rId914" Type="http://schemas.openxmlformats.org/officeDocument/2006/relationships/customXml" Target="../ink/ink561.xml"/><Relationship Id="rId43" Type="http://schemas.openxmlformats.org/officeDocument/2006/relationships/image" Target="../media/image27.png"/><Relationship Id="rId139" Type="http://schemas.openxmlformats.org/officeDocument/2006/relationships/image" Target="../media/image75.png"/><Relationship Id="rId346" Type="http://schemas.openxmlformats.org/officeDocument/2006/relationships/customXml" Target="../ink/ink277.xml"/><Relationship Id="rId553" Type="http://schemas.openxmlformats.org/officeDocument/2006/relationships/image" Target="../media/image381.png"/><Relationship Id="rId760" Type="http://schemas.openxmlformats.org/officeDocument/2006/relationships/customXml" Target="../ink/ink484.xml"/><Relationship Id="rId192" Type="http://schemas.openxmlformats.org/officeDocument/2006/relationships/customXml" Target="../ink/ink200.xml"/><Relationship Id="rId206" Type="http://schemas.openxmlformats.org/officeDocument/2006/relationships/customXml" Target="../ink/ink207.xml"/><Relationship Id="rId413" Type="http://schemas.openxmlformats.org/officeDocument/2006/relationships/image" Target="../media/image311.png"/><Relationship Id="rId858" Type="http://schemas.openxmlformats.org/officeDocument/2006/relationships/customXml" Target="../ink/ink533.xml"/><Relationship Id="rId497" Type="http://schemas.openxmlformats.org/officeDocument/2006/relationships/image" Target="../media/image353.png"/><Relationship Id="rId620" Type="http://schemas.openxmlformats.org/officeDocument/2006/relationships/customXml" Target="../ink/ink414.xml"/><Relationship Id="rId718" Type="http://schemas.openxmlformats.org/officeDocument/2006/relationships/customXml" Target="../ink/ink463.xml"/><Relationship Id="rId925" Type="http://schemas.openxmlformats.org/officeDocument/2006/relationships/image" Target="../media/image567.png"/><Relationship Id="rId357" Type="http://schemas.openxmlformats.org/officeDocument/2006/relationships/image" Target="../media/image184.png"/><Relationship Id="rId54" Type="http://schemas.openxmlformats.org/officeDocument/2006/relationships/customXml" Target="../ink/ink131.xml"/><Relationship Id="rId217" Type="http://schemas.openxmlformats.org/officeDocument/2006/relationships/image" Target="../media/image114.png"/><Relationship Id="rId564" Type="http://schemas.openxmlformats.org/officeDocument/2006/relationships/customXml" Target="../ink/ink386.xml"/><Relationship Id="rId771" Type="http://schemas.openxmlformats.org/officeDocument/2006/relationships/image" Target="../media/image490.png"/><Relationship Id="rId869" Type="http://schemas.openxmlformats.org/officeDocument/2006/relationships/image" Target="../media/image539.png"/><Relationship Id="rId424" Type="http://schemas.openxmlformats.org/officeDocument/2006/relationships/customXml" Target="../ink/ink316.xml"/><Relationship Id="rId631" Type="http://schemas.openxmlformats.org/officeDocument/2006/relationships/image" Target="../media/image420.png"/><Relationship Id="rId729" Type="http://schemas.openxmlformats.org/officeDocument/2006/relationships/image" Target="../media/image469.png"/><Relationship Id="rId270" Type="http://schemas.openxmlformats.org/officeDocument/2006/relationships/customXml" Target="../ink/ink239.xml"/><Relationship Id="rId936" Type="http://schemas.openxmlformats.org/officeDocument/2006/relationships/customXml" Target="../ink/ink572.xml"/><Relationship Id="rId65" Type="http://schemas.openxmlformats.org/officeDocument/2006/relationships/image" Target="../media/image38.png"/><Relationship Id="rId130" Type="http://schemas.openxmlformats.org/officeDocument/2006/relationships/customXml" Target="../ink/ink169.xml"/><Relationship Id="rId368" Type="http://schemas.openxmlformats.org/officeDocument/2006/relationships/customXml" Target="../ink/ink288.xml"/><Relationship Id="rId575" Type="http://schemas.openxmlformats.org/officeDocument/2006/relationships/image" Target="../media/image392.png"/><Relationship Id="rId782" Type="http://schemas.openxmlformats.org/officeDocument/2006/relationships/customXml" Target="../ink/ink495.xml"/><Relationship Id="rId228" Type="http://schemas.openxmlformats.org/officeDocument/2006/relationships/customXml" Target="../ink/ink218.xml"/><Relationship Id="rId435" Type="http://schemas.openxmlformats.org/officeDocument/2006/relationships/image" Target="../media/image322.png"/><Relationship Id="rId642" Type="http://schemas.openxmlformats.org/officeDocument/2006/relationships/customXml" Target="../ink/ink425.xml"/><Relationship Id="rId281" Type="http://schemas.openxmlformats.org/officeDocument/2006/relationships/image" Target="../media/image146.png"/><Relationship Id="rId502" Type="http://schemas.openxmlformats.org/officeDocument/2006/relationships/customXml" Target="../ink/ink355.xml"/><Relationship Id="rId947" Type="http://schemas.openxmlformats.org/officeDocument/2006/relationships/image" Target="../media/image578.png"/><Relationship Id="rId76" Type="http://schemas.openxmlformats.org/officeDocument/2006/relationships/customXml" Target="../ink/ink142.xml"/><Relationship Id="rId141" Type="http://schemas.openxmlformats.org/officeDocument/2006/relationships/image" Target="../media/image76.png"/><Relationship Id="rId379" Type="http://schemas.openxmlformats.org/officeDocument/2006/relationships/image" Target="../media/image195.png"/><Relationship Id="rId586" Type="http://schemas.openxmlformats.org/officeDocument/2006/relationships/customXml" Target="../ink/ink397.xml"/><Relationship Id="rId793" Type="http://schemas.openxmlformats.org/officeDocument/2006/relationships/image" Target="../media/image501.png"/><Relationship Id="rId807" Type="http://schemas.openxmlformats.org/officeDocument/2006/relationships/image" Target="../media/image508.png"/><Relationship Id="rId7" Type="http://schemas.openxmlformats.org/officeDocument/2006/relationships/image" Target="../media/image8.png"/><Relationship Id="rId239" Type="http://schemas.openxmlformats.org/officeDocument/2006/relationships/image" Target="../media/image125.png"/><Relationship Id="rId446" Type="http://schemas.openxmlformats.org/officeDocument/2006/relationships/customXml" Target="../ink/ink327.xml"/><Relationship Id="rId653" Type="http://schemas.openxmlformats.org/officeDocument/2006/relationships/image" Target="../media/image431.png"/><Relationship Id="rId292" Type="http://schemas.openxmlformats.org/officeDocument/2006/relationships/customXml" Target="../ink/ink250.xml"/><Relationship Id="rId306" Type="http://schemas.openxmlformats.org/officeDocument/2006/relationships/customXml" Target="../ink/ink257.xml"/><Relationship Id="rId860" Type="http://schemas.openxmlformats.org/officeDocument/2006/relationships/customXml" Target="../ink/ink534.xml"/><Relationship Id="rId958" Type="http://schemas.openxmlformats.org/officeDocument/2006/relationships/customXml" Target="../ink/ink583.xml"/><Relationship Id="rId87" Type="http://schemas.openxmlformats.org/officeDocument/2006/relationships/image" Target="../media/image49.png"/><Relationship Id="rId513" Type="http://schemas.openxmlformats.org/officeDocument/2006/relationships/image" Target="../media/image361.png"/><Relationship Id="rId597" Type="http://schemas.openxmlformats.org/officeDocument/2006/relationships/image" Target="../media/image403.png"/><Relationship Id="rId720" Type="http://schemas.openxmlformats.org/officeDocument/2006/relationships/customXml" Target="../ink/ink464.xml"/><Relationship Id="rId818" Type="http://schemas.openxmlformats.org/officeDocument/2006/relationships/customXml" Target="../ink/ink513.xml"/><Relationship Id="rId152" Type="http://schemas.openxmlformats.org/officeDocument/2006/relationships/customXml" Target="../ink/ink180.xml"/><Relationship Id="rId457" Type="http://schemas.openxmlformats.org/officeDocument/2006/relationships/image" Target="../media/image333.png"/><Relationship Id="rId664" Type="http://schemas.openxmlformats.org/officeDocument/2006/relationships/customXml" Target="../ink/ink436.xml"/><Relationship Id="rId871" Type="http://schemas.openxmlformats.org/officeDocument/2006/relationships/image" Target="../media/image540.png"/><Relationship Id="rId969" Type="http://schemas.openxmlformats.org/officeDocument/2006/relationships/image" Target="../media/image589.png"/><Relationship Id="rId14" Type="http://schemas.openxmlformats.org/officeDocument/2006/relationships/customXml" Target="../ink/ink111.xml"/><Relationship Id="rId317" Type="http://schemas.openxmlformats.org/officeDocument/2006/relationships/image" Target="../media/image164.png"/><Relationship Id="rId524" Type="http://schemas.openxmlformats.org/officeDocument/2006/relationships/customXml" Target="../ink/ink366.xml"/><Relationship Id="rId731" Type="http://schemas.openxmlformats.org/officeDocument/2006/relationships/image" Target="../media/image470.png"/><Relationship Id="rId98" Type="http://schemas.openxmlformats.org/officeDocument/2006/relationships/customXml" Target="../ink/ink153.xml"/><Relationship Id="rId163" Type="http://schemas.openxmlformats.org/officeDocument/2006/relationships/image" Target="../media/image87.png"/><Relationship Id="rId370" Type="http://schemas.openxmlformats.org/officeDocument/2006/relationships/customXml" Target="../ink/ink289.xml"/><Relationship Id="rId829" Type="http://schemas.openxmlformats.org/officeDocument/2006/relationships/image" Target="../media/image519.png"/><Relationship Id="rId230" Type="http://schemas.openxmlformats.org/officeDocument/2006/relationships/customXml" Target="../ink/ink219.xml"/><Relationship Id="rId468" Type="http://schemas.openxmlformats.org/officeDocument/2006/relationships/customXml" Target="../ink/ink338.xml"/><Relationship Id="rId675" Type="http://schemas.openxmlformats.org/officeDocument/2006/relationships/image" Target="../media/image442.png"/><Relationship Id="rId882" Type="http://schemas.openxmlformats.org/officeDocument/2006/relationships/customXml" Target="../ink/ink545.xml"/><Relationship Id="rId25" Type="http://schemas.openxmlformats.org/officeDocument/2006/relationships/image" Target="../media/image18.png"/><Relationship Id="rId328" Type="http://schemas.openxmlformats.org/officeDocument/2006/relationships/customXml" Target="../ink/ink268.xml"/><Relationship Id="rId535" Type="http://schemas.openxmlformats.org/officeDocument/2006/relationships/image" Target="../media/image372.png"/><Relationship Id="rId742" Type="http://schemas.openxmlformats.org/officeDocument/2006/relationships/customXml" Target="../ink/ink475.xml"/><Relationship Id="rId174" Type="http://schemas.openxmlformats.org/officeDocument/2006/relationships/customXml" Target="../ink/ink191.xml"/><Relationship Id="rId381" Type="http://schemas.openxmlformats.org/officeDocument/2006/relationships/image" Target="../media/image196.png"/><Relationship Id="rId602" Type="http://schemas.openxmlformats.org/officeDocument/2006/relationships/customXml" Target="../ink/ink405.xml"/><Relationship Id="rId241" Type="http://schemas.openxmlformats.org/officeDocument/2006/relationships/image" Target="../media/image126.png"/><Relationship Id="rId479" Type="http://schemas.openxmlformats.org/officeDocument/2006/relationships/image" Target="../media/image344.png"/><Relationship Id="rId686" Type="http://schemas.openxmlformats.org/officeDocument/2006/relationships/customXml" Target="../ink/ink447.xml"/><Relationship Id="rId893" Type="http://schemas.openxmlformats.org/officeDocument/2006/relationships/image" Target="../media/image551.png"/><Relationship Id="rId907" Type="http://schemas.openxmlformats.org/officeDocument/2006/relationships/image" Target="../media/image558.png"/><Relationship Id="rId36" Type="http://schemas.openxmlformats.org/officeDocument/2006/relationships/customXml" Target="../ink/ink122.xml"/><Relationship Id="rId339" Type="http://schemas.openxmlformats.org/officeDocument/2006/relationships/image" Target="../media/image175.png"/><Relationship Id="rId546" Type="http://schemas.openxmlformats.org/officeDocument/2006/relationships/customXml" Target="../ink/ink377.xml"/><Relationship Id="rId753" Type="http://schemas.openxmlformats.org/officeDocument/2006/relationships/image" Target="../media/image481.png"/><Relationship Id="rId101" Type="http://schemas.openxmlformats.org/officeDocument/2006/relationships/image" Target="../media/image56.png"/><Relationship Id="rId185" Type="http://schemas.openxmlformats.org/officeDocument/2006/relationships/image" Target="../media/image98.png"/><Relationship Id="rId406" Type="http://schemas.openxmlformats.org/officeDocument/2006/relationships/customXml" Target="../ink/ink307.xml"/><Relationship Id="rId960" Type="http://schemas.openxmlformats.org/officeDocument/2006/relationships/customXml" Target="../ink/ink584.xml"/><Relationship Id="rId392" Type="http://schemas.openxmlformats.org/officeDocument/2006/relationships/customXml" Target="../ink/ink300.xml"/><Relationship Id="rId613" Type="http://schemas.openxmlformats.org/officeDocument/2006/relationships/image" Target="../media/image411.png"/><Relationship Id="rId697" Type="http://schemas.openxmlformats.org/officeDocument/2006/relationships/image" Target="../media/image453.png"/><Relationship Id="rId820" Type="http://schemas.openxmlformats.org/officeDocument/2006/relationships/customXml" Target="../ink/ink514.xml"/><Relationship Id="rId918" Type="http://schemas.openxmlformats.org/officeDocument/2006/relationships/customXml" Target="../ink/ink563.xml"/><Relationship Id="rId252" Type="http://schemas.openxmlformats.org/officeDocument/2006/relationships/customXml" Target="../ink/ink230.xml"/><Relationship Id="rId47" Type="http://schemas.openxmlformats.org/officeDocument/2006/relationships/image" Target="../media/image29.png"/><Relationship Id="rId112" Type="http://schemas.openxmlformats.org/officeDocument/2006/relationships/customXml" Target="../ink/ink160.xml"/><Relationship Id="rId557" Type="http://schemas.openxmlformats.org/officeDocument/2006/relationships/image" Target="../media/image383.png"/><Relationship Id="rId764" Type="http://schemas.openxmlformats.org/officeDocument/2006/relationships/customXml" Target="../ink/ink486.xml"/><Relationship Id="rId971" Type="http://schemas.openxmlformats.org/officeDocument/2006/relationships/image" Target="../media/image590.png"/><Relationship Id="rId196" Type="http://schemas.openxmlformats.org/officeDocument/2006/relationships/customXml" Target="../ink/ink202.xml"/><Relationship Id="rId417" Type="http://schemas.openxmlformats.org/officeDocument/2006/relationships/image" Target="../media/image313.png"/><Relationship Id="rId624" Type="http://schemas.openxmlformats.org/officeDocument/2006/relationships/customXml" Target="../ink/ink416.xml"/><Relationship Id="rId831" Type="http://schemas.openxmlformats.org/officeDocument/2006/relationships/image" Target="../media/image520.png"/><Relationship Id="rId263" Type="http://schemas.openxmlformats.org/officeDocument/2006/relationships/image" Target="../media/image137.png"/><Relationship Id="rId470" Type="http://schemas.openxmlformats.org/officeDocument/2006/relationships/customXml" Target="../ink/ink339.xml"/><Relationship Id="rId929" Type="http://schemas.openxmlformats.org/officeDocument/2006/relationships/image" Target="../media/image569.png"/><Relationship Id="rId58" Type="http://schemas.openxmlformats.org/officeDocument/2006/relationships/customXml" Target="../ink/ink133.xml"/><Relationship Id="rId123" Type="http://schemas.openxmlformats.org/officeDocument/2006/relationships/image" Target="../media/image67.png"/><Relationship Id="rId330" Type="http://schemas.openxmlformats.org/officeDocument/2006/relationships/customXml" Target="../ink/ink269.xml"/><Relationship Id="rId568" Type="http://schemas.openxmlformats.org/officeDocument/2006/relationships/customXml" Target="../ink/ink388.xml"/><Relationship Id="rId775" Type="http://schemas.openxmlformats.org/officeDocument/2006/relationships/image" Target="../media/image492.png"/><Relationship Id="rId428" Type="http://schemas.openxmlformats.org/officeDocument/2006/relationships/customXml" Target="../ink/ink318.xml"/><Relationship Id="rId635" Type="http://schemas.openxmlformats.org/officeDocument/2006/relationships/image" Target="../media/image422.png"/><Relationship Id="rId842" Type="http://schemas.openxmlformats.org/officeDocument/2006/relationships/customXml" Target="../ink/ink525.xml"/><Relationship Id="rId274" Type="http://schemas.openxmlformats.org/officeDocument/2006/relationships/customXml" Target="../ink/ink241.xml"/><Relationship Id="rId481" Type="http://schemas.openxmlformats.org/officeDocument/2006/relationships/image" Target="../media/image345.png"/><Relationship Id="rId702" Type="http://schemas.openxmlformats.org/officeDocument/2006/relationships/customXml" Target="../ink/ink455.xml"/><Relationship Id="rId69" Type="http://schemas.openxmlformats.org/officeDocument/2006/relationships/image" Target="../media/image40.png"/><Relationship Id="rId134" Type="http://schemas.openxmlformats.org/officeDocument/2006/relationships/customXml" Target="../ink/ink171.xml"/><Relationship Id="rId579" Type="http://schemas.openxmlformats.org/officeDocument/2006/relationships/image" Target="../media/image394.png"/><Relationship Id="rId786" Type="http://schemas.openxmlformats.org/officeDocument/2006/relationships/customXml" Target="../ink/ink497.xml"/><Relationship Id="rId341" Type="http://schemas.openxmlformats.org/officeDocument/2006/relationships/image" Target="../media/image176.png"/><Relationship Id="rId439" Type="http://schemas.openxmlformats.org/officeDocument/2006/relationships/image" Target="../media/image324.png"/><Relationship Id="rId646" Type="http://schemas.openxmlformats.org/officeDocument/2006/relationships/customXml" Target="../ink/ink427.xml"/><Relationship Id="rId201" Type="http://schemas.openxmlformats.org/officeDocument/2006/relationships/image" Target="../media/image106.png"/><Relationship Id="rId285" Type="http://schemas.openxmlformats.org/officeDocument/2006/relationships/image" Target="../media/image148.png"/><Relationship Id="rId506" Type="http://schemas.openxmlformats.org/officeDocument/2006/relationships/customXml" Target="../ink/ink357.xml"/><Relationship Id="rId853" Type="http://schemas.openxmlformats.org/officeDocument/2006/relationships/image" Target="../media/image531.png"/><Relationship Id="rId492" Type="http://schemas.openxmlformats.org/officeDocument/2006/relationships/customXml" Target="../ink/ink350.xml"/><Relationship Id="rId713" Type="http://schemas.openxmlformats.org/officeDocument/2006/relationships/image" Target="../media/image461.png"/><Relationship Id="rId797" Type="http://schemas.openxmlformats.org/officeDocument/2006/relationships/image" Target="../media/image503.png"/><Relationship Id="rId920" Type="http://schemas.openxmlformats.org/officeDocument/2006/relationships/customXml" Target="../ink/ink564.xml"/><Relationship Id="rId145" Type="http://schemas.openxmlformats.org/officeDocument/2006/relationships/image" Target="../media/image78.png"/><Relationship Id="rId352" Type="http://schemas.openxmlformats.org/officeDocument/2006/relationships/customXml" Target="../ink/ink280.xml"/><Relationship Id="rId212" Type="http://schemas.openxmlformats.org/officeDocument/2006/relationships/customXml" Target="../ink/ink210.xml"/><Relationship Id="rId657" Type="http://schemas.openxmlformats.org/officeDocument/2006/relationships/image" Target="../media/image433.png"/><Relationship Id="rId864" Type="http://schemas.openxmlformats.org/officeDocument/2006/relationships/customXml" Target="../ink/ink536.xml"/><Relationship Id="rId296" Type="http://schemas.openxmlformats.org/officeDocument/2006/relationships/customXml" Target="../ink/ink252.xml"/><Relationship Id="rId517" Type="http://schemas.openxmlformats.org/officeDocument/2006/relationships/image" Target="../media/image363.png"/><Relationship Id="rId724" Type="http://schemas.openxmlformats.org/officeDocument/2006/relationships/customXml" Target="../ink/ink466.xml"/><Relationship Id="rId931" Type="http://schemas.openxmlformats.org/officeDocument/2006/relationships/image" Target="../media/image570.png"/><Relationship Id="rId60" Type="http://schemas.openxmlformats.org/officeDocument/2006/relationships/customXml" Target="../ink/ink134.xml"/><Relationship Id="rId156" Type="http://schemas.openxmlformats.org/officeDocument/2006/relationships/customXml" Target="../ink/ink182.xml"/><Relationship Id="rId363" Type="http://schemas.openxmlformats.org/officeDocument/2006/relationships/image" Target="../media/image187.png"/><Relationship Id="rId570" Type="http://schemas.openxmlformats.org/officeDocument/2006/relationships/customXml" Target="../ink/ink389.xml"/><Relationship Id="rId223" Type="http://schemas.openxmlformats.org/officeDocument/2006/relationships/image" Target="../media/image117.png"/><Relationship Id="rId430" Type="http://schemas.openxmlformats.org/officeDocument/2006/relationships/customXml" Target="../ink/ink319.xml"/><Relationship Id="rId668" Type="http://schemas.openxmlformats.org/officeDocument/2006/relationships/customXml" Target="../ink/ink438.xml"/><Relationship Id="rId875" Type="http://schemas.openxmlformats.org/officeDocument/2006/relationships/image" Target="../media/image542.png"/><Relationship Id="rId18" Type="http://schemas.openxmlformats.org/officeDocument/2006/relationships/customXml" Target="../ink/ink113.xml"/><Relationship Id="rId528" Type="http://schemas.openxmlformats.org/officeDocument/2006/relationships/customXml" Target="../ink/ink368.xml"/><Relationship Id="rId735" Type="http://schemas.openxmlformats.org/officeDocument/2006/relationships/image" Target="../media/image472.png"/><Relationship Id="rId942" Type="http://schemas.openxmlformats.org/officeDocument/2006/relationships/customXml" Target="../ink/ink575.xml"/><Relationship Id="rId167" Type="http://schemas.openxmlformats.org/officeDocument/2006/relationships/image" Target="../media/image89.png"/><Relationship Id="rId374" Type="http://schemas.openxmlformats.org/officeDocument/2006/relationships/customXml" Target="../ink/ink291.xml"/><Relationship Id="rId581" Type="http://schemas.openxmlformats.org/officeDocument/2006/relationships/image" Target="../media/image395.png"/><Relationship Id="rId71" Type="http://schemas.openxmlformats.org/officeDocument/2006/relationships/image" Target="../media/image41.png"/><Relationship Id="rId234" Type="http://schemas.openxmlformats.org/officeDocument/2006/relationships/customXml" Target="../ink/ink221.xml"/><Relationship Id="rId679" Type="http://schemas.openxmlformats.org/officeDocument/2006/relationships/image" Target="../media/image444.png"/><Relationship Id="rId802" Type="http://schemas.openxmlformats.org/officeDocument/2006/relationships/customXml" Target="../ink/ink505.xml"/><Relationship Id="rId886" Type="http://schemas.openxmlformats.org/officeDocument/2006/relationships/customXml" Target="../ink/ink547.xml"/><Relationship Id="rId2" Type="http://schemas.openxmlformats.org/officeDocument/2006/relationships/customXml" Target="../ink/ink105.xml"/><Relationship Id="rId29" Type="http://schemas.openxmlformats.org/officeDocument/2006/relationships/image" Target="../media/image20.png"/><Relationship Id="rId441" Type="http://schemas.openxmlformats.org/officeDocument/2006/relationships/image" Target="../media/image325.png"/><Relationship Id="rId539" Type="http://schemas.openxmlformats.org/officeDocument/2006/relationships/image" Target="../media/image374.png"/><Relationship Id="rId746" Type="http://schemas.openxmlformats.org/officeDocument/2006/relationships/customXml" Target="../ink/ink477.xml"/><Relationship Id="rId178" Type="http://schemas.openxmlformats.org/officeDocument/2006/relationships/customXml" Target="../ink/ink193.xml"/><Relationship Id="rId301" Type="http://schemas.openxmlformats.org/officeDocument/2006/relationships/image" Target="../media/image156.png"/><Relationship Id="rId953" Type="http://schemas.openxmlformats.org/officeDocument/2006/relationships/image" Target="../media/image581.png"/><Relationship Id="rId82" Type="http://schemas.openxmlformats.org/officeDocument/2006/relationships/customXml" Target="../ink/ink145.xml"/><Relationship Id="rId385" Type="http://schemas.openxmlformats.org/officeDocument/2006/relationships/image" Target="../media/image198.png"/><Relationship Id="rId592" Type="http://schemas.openxmlformats.org/officeDocument/2006/relationships/customXml" Target="../ink/ink400.xml"/><Relationship Id="rId606" Type="http://schemas.openxmlformats.org/officeDocument/2006/relationships/customXml" Target="../ink/ink407.xml"/><Relationship Id="rId813" Type="http://schemas.openxmlformats.org/officeDocument/2006/relationships/image" Target="../media/image511.png"/><Relationship Id="rId245" Type="http://schemas.openxmlformats.org/officeDocument/2006/relationships/image" Target="../media/image128.png"/><Relationship Id="rId452" Type="http://schemas.openxmlformats.org/officeDocument/2006/relationships/customXml" Target="../ink/ink330.xml"/><Relationship Id="rId897" Type="http://schemas.openxmlformats.org/officeDocument/2006/relationships/image" Target="../media/image553.png"/><Relationship Id="rId105" Type="http://schemas.openxmlformats.org/officeDocument/2006/relationships/image" Target="../media/image58.png"/><Relationship Id="rId312" Type="http://schemas.openxmlformats.org/officeDocument/2006/relationships/customXml" Target="../ink/ink260.xml"/><Relationship Id="rId757" Type="http://schemas.openxmlformats.org/officeDocument/2006/relationships/image" Target="../media/image483.png"/><Relationship Id="rId964" Type="http://schemas.openxmlformats.org/officeDocument/2006/relationships/customXml" Target="../ink/ink586.xml"/><Relationship Id="rId93" Type="http://schemas.openxmlformats.org/officeDocument/2006/relationships/image" Target="../media/image52.png"/><Relationship Id="rId189" Type="http://schemas.openxmlformats.org/officeDocument/2006/relationships/image" Target="../media/image100.png"/><Relationship Id="rId396" Type="http://schemas.openxmlformats.org/officeDocument/2006/relationships/customXml" Target="../ink/ink302.xml"/><Relationship Id="rId617" Type="http://schemas.openxmlformats.org/officeDocument/2006/relationships/image" Target="../media/image413.png"/><Relationship Id="rId824" Type="http://schemas.openxmlformats.org/officeDocument/2006/relationships/customXml" Target="../ink/ink516.xml"/><Relationship Id="rId256" Type="http://schemas.openxmlformats.org/officeDocument/2006/relationships/customXml" Target="../ink/ink232.xml"/><Relationship Id="rId463" Type="http://schemas.openxmlformats.org/officeDocument/2006/relationships/image" Target="../media/image336.png"/><Relationship Id="rId670" Type="http://schemas.openxmlformats.org/officeDocument/2006/relationships/customXml" Target="../ink/ink439.xml"/><Relationship Id="rId116" Type="http://schemas.openxmlformats.org/officeDocument/2006/relationships/customXml" Target="../ink/ink162.xml"/><Relationship Id="rId323" Type="http://schemas.openxmlformats.org/officeDocument/2006/relationships/image" Target="../media/image167.png"/><Relationship Id="rId530" Type="http://schemas.openxmlformats.org/officeDocument/2006/relationships/customXml" Target="../ink/ink369.xml"/><Relationship Id="rId768" Type="http://schemas.openxmlformats.org/officeDocument/2006/relationships/customXml" Target="../ink/ink488.xml"/><Relationship Id="rId975" Type="http://schemas.openxmlformats.org/officeDocument/2006/relationships/image" Target="../media/image592.png"/><Relationship Id="rId20" Type="http://schemas.openxmlformats.org/officeDocument/2006/relationships/customXml" Target="../ink/ink114.xml"/><Relationship Id="rId628" Type="http://schemas.openxmlformats.org/officeDocument/2006/relationships/customXml" Target="../ink/ink418.xml"/><Relationship Id="rId835" Type="http://schemas.openxmlformats.org/officeDocument/2006/relationships/image" Target="../media/image522.png"/><Relationship Id="rId267" Type="http://schemas.openxmlformats.org/officeDocument/2006/relationships/image" Target="../media/image139.png"/><Relationship Id="rId474" Type="http://schemas.openxmlformats.org/officeDocument/2006/relationships/customXml" Target="../ink/ink341.xml"/><Relationship Id="rId127" Type="http://schemas.openxmlformats.org/officeDocument/2006/relationships/image" Target="../media/image69.png"/><Relationship Id="rId681" Type="http://schemas.openxmlformats.org/officeDocument/2006/relationships/image" Target="../media/image445.png"/><Relationship Id="rId779" Type="http://schemas.openxmlformats.org/officeDocument/2006/relationships/image" Target="../media/image494.png"/><Relationship Id="rId902" Type="http://schemas.openxmlformats.org/officeDocument/2006/relationships/customXml" Target="../ink/ink555.xml"/><Relationship Id="rId31" Type="http://schemas.openxmlformats.org/officeDocument/2006/relationships/image" Target="../media/image21.png"/><Relationship Id="rId334" Type="http://schemas.openxmlformats.org/officeDocument/2006/relationships/customXml" Target="../ink/ink271.xml"/><Relationship Id="rId541" Type="http://schemas.openxmlformats.org/officeDocument/2006/relationships/image" Target="../media/image375.png"/><Relationship Id="rId639" Type="http://schemas.openxmlformats.org/officeDocument/2006/relationships/image" Target="../media/image424.png"/><Relationship Id="rId180" Type="http://schemas.openxmlformats.org/officeDocument/2006/relationships/customXml" Target="../ink/ink194.xml"/><Relationship Id="rId278" Type="http://schemas.openxmlformats.org/officeDocument/2006/relationships/customXml" Target="../ink/ink243.xml"/><Relationship Id="rId401" Type="http://schemas.openxmlformats.org/officeDocument/2006/relationships/image" Target="../media/image305.png"/><Relationship Id="rId846" Type="http://schemas.openxmlformats.org/officeDocument/2006/relationships/customXml" Target="../ink/ink527.xml"/><Relationship Id="rId485" Type="http://schemas.openxmlformats.org/officeDocument/2006/relationships/image" Target="../media/image347.png"/><Relationship Id="rId692" Type="http://schemas.openxmlformats.org/officeDocument/2006/relationships/customXml" Target="../ink/ink450.xml"/><Relationship Id="rId706" Type="http://schemas.openxmlformats.org/officeDocument/2006/relationships/customXml" Target="../ink/ink457.xml"/><Relationship Id="rId913" Type="http://schemas.openxmlformats.org/officeDocument/2006/relationships/image" Target="../media/image561.png"/><Relationship Id="rId42" Type="http://schemas.openxmlformats.org/officeDocument/2006/relationships/customXml" Target="../ink/ink125.xml"/><Relationship Id="rId138" Type="http://schemas.openxmlformats.org/officeDocument/2006/relationships/customXml" Target="../ink/ink173.xml"/><Relationship Id="rId345" Type="http://schemas.openxmlformats.org/officeDocument/2006/relationships/image" Target="../media/image178.png"/><Relationship Id="rId552" Type="http://schemas.openxmlformats.org/officeDocument/2006/relationships/customXml" Target="../ink/ink380.xml"/><Relationship Id="rId191" Type="http://schemas.openxmlformats.org/officeDocument/2006/relationships/image" Target="../media/image101.png"/><Relationship Id="rId205" Type="http://schemas.openxmlformats.org/officeDocument/2006/relationships/image" Target="../media/image108.png"/><Relationship Id="rId412" Type="http://schemas.openxmlformats.org/officeDocument/2006/relationships/customXml" Target="../ink/ink310.xml"/><Relationship Id="rId857" Type="http://schemas.openxmlformats.org/officeDocument/2006/relationships/image" Target="../media/image533.png"/><Relationship Id="rId289" Type="http://schemas.openxmlformats.org/officeDocument/2006/relationships/image" Target="../media/image150.png"/><Relationship Id="rId496" Type="http://schemas.openxmlformats.org/officeDocument/2006/relationships/customXml" Target="../ink/ink352.xml"/><Relationship Id="rId717" Type="http://schemas.openxmlformats.org/officeDocument/2006/relationships/image" Target="../media/image463.png"/><Relationship Id="rId924" Type="http://schemas.openxmlformats.org/officeDocument/2006/relationships/customXml" Target="../ink/ink566.xml"/><Relationship Id="rId53" Type="http://schemas.openxmlformats.org/officeDocument/2006/relationships/image" Target="../media/image32.png"/><Relationship Id="rId149" Type="http://schemas.openxmlformats.org/officeDocument/2006/relationships/image" Target="../media/image80.png"/><Relationship Id="rId356" Type="http://schemas.openxmlformats.org/officeDocument/2006/relationships/customXml" Target="../ink/ink282.xml"/><Relationship Id="rId563" Type="http://schemas.openxmlformats.org/officeDocument/2006/relationships/image" Target="../media/image386.png"/><Relationship Id="rId770" Type="http://schemas.openxmlformats.org/officeDocument/2006/relationships/customXml" Target="../ink/ink489.xml"/><Relationship Id="rId216" Type="http://schemas.openxmlformats.org/officeDocument/2006/relationships/customXml" Target="../ink/ink212.xml"/><Relationship Id="rId423" Type="http://schemas.openxmlformats.org/officeDocument/2006/relationships/image" Target="../media/image316.png"/><Relationship Id="rId868" Type="http://schemas.openxmlformats.org/officeDocument/2006/relationships/customXml" Target="../ink/ink538.xml"/><Relationship Id="rId630" Type="http://schemas.openxmlformats.org/officeDocument/2006/relationships/customXml" Target="../ink/ink419.xml"/><Relationship Id="rId728" Type="http://schemas.openxmlformats.org/officeDocument/2006/relationships/customXml" Target="../ink/ink468.xml"/><Relationship Id="rId935" Type="http://schemas.openxmlformats.org/officeDocument/2006/relationships/image" Target="../media/image572.png"/><Relationship Id="rId64" Type="http://schemas.openxmlformats.org/officeDocument/2006/relationships/customXml" Target="../ink/ink136.xml"/><Relationship Id="rId367" Type="http://schemas.openxmlformats.org/officeDocument/2006/relationships/image" Target="../media/image189.png"/><Relationship Id="rId574" Type="http://schemas.openxmlformats.org/officeDocument/2006/relationships/customXml" Target="../ink/ink391.xml"/><Relationship Id="rId227" Type="http://schemas.openxmlformats.org/officeDocument/2006/relationships/image" Target="../media/image119.png"/><Relationship Id="rId781" Type="http://schemas.openxmlformats.org/officeDocument/2006/relationships/image" Target="../media/image495.png"/><Relationship Id="rId879" Type="http://schemas.openxmlformats.org/officeDocument/2006/relationships/image" Target="../media/image544.png"/><Relationship Id="rId434" Type="http://schemas.openxmlformats.org/officeDocument/2006/relationships/customXml" Target="../ink/ink321.xml"/><Relationship Id="rId641" Type="http://schemas.openxmlformats.org/officeDocument/2006/relationships/image" Target="../media/image425.png"/><Relationship Id="rId739" Type="http://schemas.openxmlformats.org/officeDocument/2006/relationships/image" Target="../media/image474.png"/><Relationship Id="rId280" Type="http://schemas.openxmlformats.org/officeDocument/2006/relationships/customXml" Target="../ink/ink244.xml"/><Relationship Id="rId501" Type="http://schemas.openxmlformats.org/officeDocument/2006/relationships/image" Target="../media/image355.png"/><Relationship Id="rId946" Type="http://schemas.openxmlformats.org/officeDocument/2006/relationships/customXml" Target="../ink/ink577.xml"/><Relationship Id="rId75" Type="http://schemas.openxmlformats.org/officeDocument/2006/relationships/image" Target="../media/image43.png"/><Relationship Id="rId140" Type="http://schemas.openxmlformats.org/officeDocument/2006/relationships/customXml" Target="../ink/ink174.xml"/><Relationship Id="rId378" Type="http://schemas.openxmlformats.org/officeDocument/2006/relationships/customXml" Target="../ink/ink293.xml"/><Relationship Id="rId585" Type="http://schemas.openxmlformats.org/officeDocument/2006/relationships/image" Target="../media/image397.png"/><Relationship Id="rId792" Type="http://schemas.openxmlformats.org/officeDocument/2006/relationships/customXml" Target="../ink/ink500.xml"/><Relationship Id="rId806" Type="http://schemas.openxmlformats.org/officeDocument/2006/relationships/customXml" Target="../ink/ink507.xml"/><Relationship Id="rId6" Type="http://schemas.openxmlformats.org/officeDocument/2006/relationships/customXml" Target="../ink/ink107.xml"/><Relationship Id="rId238" Type="http://schemas.openxmlformats.org/officeDocument/2006/relationships/customXml" Target="../ink/ink223.xml"/><Relationship Id="rId445" Type="http://schemas.openxmlformats.org/officeDocument/2006/relationships/image" Target="../media/image327.png"/><Relationship Id="rId652" Type="http://schemas.openxmlformats.org/officeDocument/2006/relationships/customXml" Target="../ink/ink430.xml"/><Relationship Id="rId291" Type="http://schemas.openxmlformats.org/officeDocument/2006/relationships/image" Target="../media/image151.png"/><Relationship Id="rId305" Type="http://schemas.openxmlformats.org/officeDocument/2006/relationships/image" Target="../media/image158.png"/><Relationship Id="rId512" Type="http://schemas.openxmlformats.org/officeDocument/2006/relationships/customXml" Target="../ink/ink360.xml"/><Relationship Id="rId957" Type="http://schemas.openxmlformats.org/officeDocument/2006/relationships/image" Target="../media/image583.png"/><Relationship Id="rId86" Type="http://schemas.openxmlformats.org/officeDocument/2006/relationships/customXml" Target="../ink/ink147.xml"/><Relationship Id="rId151" Type="http://schemas.openxmlformats.org/officeDocument/2006/relationships/image" Target="../media/image81.png"/><Relationship Id="rId389" Type="http://schemas.openxmlformats.org/officeDocument/2006/relationships/image" Target="../media/image200.png"/><Relationship Id="rId596" Type="http://schemas.openxmlformats.org/officeDocument/2006/relationships/customXml" Target="../ink/ink402.xml"/><Relationship Id="rId817" Type="http://schemas.openxmlformats.org/officeDocument/2006/relationships/image" Target="../media/image513.png"/><Relationship Id="rId249" Type="http://schemas.openxmlformats.org/officeDocument/2006/relationships/image" Target="../media/image130.png"/><Relationship Id="rId456" Type="http://schemas.openxmlformats.org/officeDocument/2006/relationships/customXml" Target="../ink/ink332.xml"/><Relationship Id="rId663" Type="http://schemas.openxmlformats.org/officeDocument/2006/relationships/image" Target="../media/image436.png"/><Relationship Id="rId870" Type="http://schemas.openxmlformats.org/officeDocument/2006/relationships/customXml" Target="../ink/ink539.xml"/><Relationship Id="rId13" Type="http://schemas.openxmlformats.org/officeDocument/2006/relationships/image" Target="../media/image11.png"/><Relationship Id="rId109" Type="http://schemas.openxmlformats.org/officeDocument/2006/relationships/image" Target="../media/image60.png"/><Relationship Id="rId316" Type="http://schemas.openxmlformats.org/officeDocument/2006/relationships/customXml" Target="../ink/ink262.xml"/><Relationship Id="rId523" Type="http://schemas.openxmlformats.org/officeDocument/2006/relationships/image" Target="../media/image366.png"/><Relationship Id="rId968" Type="http://schemas.openxmlformats.org/officeDocument/2006/relationships/customXml" Target="../ink/ink588.xml"/><Relationship Id="rId97" Type="http://schemas.openxmlformats.org/officeDocument/2006/relationships/image" Target="../media/image54.png"/><Relationship Id="rId730" Type="http://schemas.openxmlformats.org/officeDocument/2006/relationships/customXml" Target="../ink/ink469.xml"/><Relationship Id="rId828" Type="http://schemas.openxmlformats.org/officeDocument/2006/relationships/customXml" Target="../ink/ink518.xml"/><Relationship Id="rId162" Type="http://schemas.openxmlformats.org/officeDocument/2006/relationships/customXml" Target="../ink/ink185.xml"/><Relationship Id="rId467" Type="http://schemas.openxmlformats.org/officeDocument/2006/relationships/image" Target="../media/image338.png"/><Relationship Id="rId674" Type="http://schemas.openxmlformats.org/officeDocument/2006/relationships/customXml" Target="../ink/ink441.xml"/><Relationship Id="rId881" Type="http://schemas.openxmlformats.org/officeDocument/2006/relationships/image" Target="../media/image545.png"/><Relationship Id="rId979" Type="http://schemas.openxmlformats.org/officeDocument/2006/relationships/image" Target="../media/image594.png"/><Relationship Id="rId24" Type="http://schemas.openxmlformats.org/officeDocument/2006/relationships/customXml" Target="../ink/ink116.xml"/><Relationship Id="rId327" Type="http://schemas.openxmlformats.org/officeDocument/2006/relationships/image" Target="../media/image169.png"/><Relationship Id="rId534" Type="http://schemas.openxmlformats.org/officeDocument/2006/relationships/customXml" Target="../ink/ink371.xml"/><Relationship Id="rId741" Type="http://schemas.openxmlformats.org/officeDocument/2006/relationships/image" Target="../media/image475.png"/><Relationship Id="rId839" Type="http://schemas.openxmlformats.org/officeDocument/2006/relationships/image" Target="../media/image524.png"/><Relationship Id="rId173" Type="http://schemas.openxmlformats.org/officeDocument/2006/relationships/image" Target="../media/image92.png"/><Relationship Id="rId380" Type="http://schemas.openxmlformats.org/officeDocument/2006/relationships/customXml" Target="../ink/ink294.xml"/><Relationship Id="rId601" Type="http://schemas.openxmlformats.org/officeDocument/2006/relationships/image" Target="../media/image405.png"/><Relationship Id="rId240" Type="http://schemas.openxmlformats.org/officeDocument/2006/relationships/customXml" Target="../ink/ink224.xml"/><Relationship Id="rId478" Type="http://schemas.openxmlformats.org/officeDocument/2006/relationships/customXml" Target="../ink/ink343.xml"/><Relationship Id="rId685" Type="http://schemas.openxmlformats.org/officeDocument/2006/relationships/image" Target="../media/image447.png"/><Relationship Id="rId892" Type="http://schemas.openxmlformats.org/officeDocument/2006/relationships/customXml" Target="../ink/ink550.xml"/><Relationship Id="rId906" Type="http://schemas.openxmlformats.org/officeDocument/2006/relationships/customXml" Target="../ink/ink557.xml"/><Relationship Id="rId35" Type="http://schemas.openxmlformats.org/officeDocument/2006/relationships/image" Target="../media/image23.png"/><Relationship Id="rId100" Type="http://schemas.openxmlformats.org/officeDocument/2006/relationships/customXml" Target="../ink/ink154.xml"/><Relationship Id="rId338" Type="http://schemas.openxmlformats.org/officeDocument/2006/relationships/customXml" Target="../ink/ink273.xml"/><Relationship Id="rId545" Type="http://schemas.openxmlformats.org/officeDocument/2006/relationships/image" Target="../media/image377.png"/><Relationship Id="rId752" Type="http://schemas.openxmlformats.org/officeDocument/2006/relationships/customXml" Target="../ink/ink480.xml"/><Relationship Id="rId184" Type="http://schemas.openxmlformats.org/officeDocument/2006/relationships/customXml" Target="../ink/ink196.xml"/><Relationship Id="rId391" Type="http://schemas.openxmlformats.org/officeDocument/2006/relationships/image" Target="../media/image300.png"/><Relationship Id="rId405" Type="http://schemas.openxmlformats.org/officeDocument/2006/relationships/image" Target="../media/image307.png"/><Relationship Id="rId612" Type="http://schemas.openxmlformats.org/officeDocument/2006/relationships/customXml" Target="../ink/ink410.xml"/><Relationship Id="rId251" Type="http://schemas.openxmlformats.org/officeDocument/2006/relationships/image" Target="../media/image131.png"/><Relationship Id="rId489" Type="http://schemas.openxmlformats.org/officeDocument/2006/relationships/image" Target="../media/image349.png"/><Relationship Id="rId696" Type="http://schemas.openxmlformats.org/officeDocument/2006/relationships/customXml" Target="../ink/ink452.xml"/><Relationship Id="rId917" Type="http://schemas.openxmlformats.org/officeDocument/2006/relationships/image" Target="../media/image563.png"/><Relationship Id="rId46" Type="http://schemas.openxmlformats.org/officeDocument/2006/relationships/customXml" Target="../ink/ink127.xml"/><Relationship Id="rId349" Type="http://schemas.openxmlformats.org/officeDocument/2006/relationships/image" Target="../media/image180.png"/><Relationship Id="rId556" Type="http://schemas.openxmlformats.org/officeDocument/2006/relationships/customXml" Target="../ink/ink382.xml"/><Relationship Id="rId763" Type="http://schemas.openxmlformats.org/officeDocument/2006/relationships/image" Target="../media/image486.png"/><Relationship Id="rId111" Type="http://schemas.openxmlformats.org/officeDocument/2006/relationships/image" Target="../media/image61.png"/><Relationship Id="rId195" Type="http://schemas.openxmlformats.org/officeDocument/2006/relationships/image" Target="../media/image103.png"/><Relationship Id="rId209" Type="http://schemas.openxmlformats.org/officeDocument/2006/relationships/image" Target="../media/image110.png"/><Relationship Id="rId416" Type="http://schemas.openxmlformats.org/officeDocument/2006/relationships/customXml" Target="../ink/ink312.xml"/><Relationship Id="rId970" Type="http://schemas.openxmlformats.org/officeDocument/2006/relationships/customXml" Target="../ink/ink589.xml"/><Relationship Id="rId623" Type="http://schemas.openxmlformats.org/officeDocument/2006/relationships/image" Target="../media/image416.png"/><Relationship Id="rId830" Type="http://schemas.openxmlformats.org/officeDocument/2006/relationships/customXml" Target="../ink/ink519.xml"/><Relationship Id="rId928" Type="http://schemas.openxmlformats.org/officeDocument/2006/relationships/customXml" Target="../ink/ink568.xml"/><Relationship Id="rId57" Type="http://schemas.openxmlformats.org/officeDocument/2006/relationships/image" Target="../media/image34.png"/><Relationship Id="rId262" Type="http://schemas.openxmlformats.org/officeDocument/2006/relationships/customXml" Target="../ink/ink235.xml"/><Relationship Id="rId567" Type="http://schemas.openxmlformats.org/officeDocument/2006/relationships/image" Target="../media/image388.png"/><Relationship Id="rId122" Type="http://schemas.openxmlformats.org/officeDocument/2006/relationships/customXml" Target="../ink/ink165.xml"/><Relationship Id="rId774" Type="http://schemas.openxmlformats.org/officeDocument/2006/relationships/customXml" Target="../ink/ink491.xml"/><Relationship Id="rId981" Type="http://schemas.openxmlformats.org/officeDocument/2006/relationships/image" Target="../media/image595.png"/><Relationship Id="rId427" Type="http://schemas.openxmlformats.org/officeDocument/2006/relationships/image" Target="../media/image318.png"/><Relationship Id="rId634" Type="http://schemas.openxmlformats.org/officeDocument/2006/relationships/customXml" Target="../ink/ink421.xml"/><Relationship Id="rId841" Type="http://schemas.openxmlformats.org/officeDocument/2006/relationships/image" Target="../media/image525.png"/><Relationship Id="rId273" Type="http://schemas.openxmlformats.org/officeDocument/2006/relationships/image" Target="../media/image142.png"/><Relationship Id="rId480" Type="http://schemas.openxmlformats.org/officeDocument/2006/relationships/customXml" Target="../ink/ink344.xml"/><Relationship Id="rId701" Type="http://schemas.openxmlformats.org/officeDocument/2006/relationships/image" Target="../media/image455.png"/><Relationship Id="rId939" Type="http://schemas.openxmlformats.org/officeDocument/2006/relationships/image" Target="../media/image574.png"/><Relationship Id="rId68" Type="http://schemas.openxmlformats.org/officeDocument/2006/relationships/customXml" Target="../ink/ink138.xml"/><Relationship Id="rId133" Type="http://schemas.openxmlformats.org/officeDocument/2006/relationships/image" Target="../media/image72.png"/><Relationship Id="rId340" Type="http://schemas.openxmlformats.org/officeDocument/2006/relationships/customXml" Target="../ink/ink274.xml"/><Relationship Id="rId578" Type="http://schemas.openxmlformats.org/officeDocument/2006/relationships/customXml" Target="../ink/ink393.xml"/><Relationship Id="rId785" Type="http://schemas.openxmlformats.org/officeDocument/2006/relationships/image" Target="../media/image497.png"/><Relationship Id="rId200" Type="http://schemas.openxmlformats.org/officeDocument/2006/relationships/customXml" Target="../ink/ink204.xml"/><Relationship Id="rId438" Type="http://schemas.openxmlformats.org/officeDocument/2006/relationships/customXml" Target="../ink/ink323.xml"/><Relationship Id="rId645" Type="http://schemas.openxmlformats.org/officeDocument/2006/relationships/image" Target="../media/image427.png"/><Relationship Id="rId852" Type="http://schemas.openxmlformats.org/officeDocument/2006/relationships/customXml" Target="../ink/ink530.xml"/><Relationship Id="rId284" Type="http://schemas.openxmlformats.org/officeDocument/2006/relationships/customXml" Target="../ink/ink246.xml"/><Relationship Id="rId491" Type="http://schemas.openxmlformats.org/officeDocument/2006/relationships/image" Target="../media/image350.png"/><Relationship Id="rId505" Type="http://schemas.openxmlformats.org/officeDocument/2006/relationships/image" Target="../media/image357.png"/><Relationship Id="rId712" Type="http://schemas.openxmlformats.org/officeDocument/2006/relationships/customXml" Target="../ink/ink460.xml"/><Relationship Id="rId79" Type="http://schemas.openxmlformats.org/officeDocument/2006/relationships/image" Target="../media/image45.png"/><Relationship Id="rId144" Type="http://schemas.openxmlformats.org/officeDocument/2006/relationships/customXml" Target="../ink/ink176.xml"/><Relationship Id="rId589" Type="http://schemas.openxmlformats.org/officeDocument/2006/relationships/image" Target="../media/image399.png"/><Relationship Id="rId796" Type="http://schemas.openxmlformats.org/officeDocument/2006/relationships/customXml" Target="../ink/ink502.xml"/><Relationship Id="rId351" Type="http://schemas.openxmlformats.org/officeDocument/2006/relationships/image" Target="../media/image181.png"/><Relationship Id="rId449" Type="http://schemas.openxmlformats.org/officeDocument/2006/relationships/image" Target="../media/image329.png"/><Relationship Id="rId656" Type="http://schemas.openxmlformats.org/officeDocument/2006/relationships/customXml" Target="../ink/ink432.xml"/><Relationship Id="rId863" Type="http://schemas.openxmlformats.org/officeDocument/2006/relationships/image" Target="../media/image536.png"/><Relationship Id="rId211" Type="http://schemas.openxmlformats.org/officeDocument/2006/relationships/image" Target="../media/image111.png"/><Relationship Id="rId295" Type="http://schemas.openxmlformats.org/officeDocument/2006/relationships/image" Target="../media/image153.png"/><Relationship Id="rId309" Type="http://schemas.openxmlformats.org/officeDocument/2006/relationships/image" Target="../media/image160.png"/><Relationship Id="rId516" Type="http://schemas.openxmlformats.org/officeDocument/2006/relationships/customXml" Target="../ink/ink362.xml"/><Relationship Id="rId723" Type="http://schemas.openxmlformats.org/officeDocument/2006/relationships/image" Target="../media/image466.png"/><Relationship Id="rId930" Type="http://schemas.openxmlformats.org/officeDocument/2006/relationships/customXml" Target="../ink/ink569.xml"/><Relationship Id="rId155" Type="http://schemas.openxmlformats.org/officeDocument/2006/relationships/image" Target="../media/image83.png"/><Relationship Id="rId362" Type="http://schemas.openxmlformats.org/officeDocument/2006/relationships/customXml" Target="../ink/ink285.xml"/><Relationship Id="rId222" Type="http://schemas.openxmlformats.org/officeDocument/2006/relationships/customXml" Target="../ink/ink215.xml"/><Relationship Id="rId667" Type="http://schemas.openxmlformats.org/officeDocument/2006/relationships/image" Target="../media/image438.png"/><Relationship Id="rId874" Type="http://schemas.openxmlformats.org/officeDocument/2006/relationships/customXml" Target="../ink/ink541.xml"/><Relationship Id="rId17" Type="http://schemas.openxmlformats.org/officeDocument/2006/relationships/image" Target="../media/image14.png"/><Relationship Id="rId527" Type="http://schemas.openxmlformats.org/officeDocument/2006/relationships/image" Target="../media/image368.png"/><Relationship Id="rId734" Type="http://schemas.openxmlformats.org/officeDocument/2006/relationships/customXml" Target="../ink/ink471.xml"/><Relationship Id="rId941" Type="http://schemas.openxmlformats.org/officeDocument/2006/relationships/image" Target="../media/image575.png"/><Relationship Id="rId70" Type="http://schemas.openxmlformats.org/officeDocument/2006/relationships/customXml" Target="../ink/ink139.xml"/><Relationship Id="rId166" Type="http://schemas.openxmlformats.org/officeDocument/2006/relationships/customXml" Target="../ink/ink187.xml"/><Relationship Id="rId373" Type="http://schemas.openxmlformats.org/officeDocument/2006/relationships/image" Target="../media/image192.png"/><Relationship Id="rId580" Type="http://schemas.openxmlformats.org/officeDocument/2006/relationships/customXml" Target="../ink/ink394.xml"/><Relationship Id="rId801" Type="http://schemas.openxmlformats.org/officeDocument/2006/relationships/image" Target="../media/image505.png"/><Relationship Id="rId1" Type="http://schemas.openxmlformats.org/officeDocument/2006/relationships/slideLayout" Target="../slideLayouts/slideLayout1.xml"/><Relationship Id="rId233" Type="http://schemas.openxmlformats.org/officeDocument/2006/relationships/image" Target="../media/image122.png"/><Relationship Id="rId440" Type="http://schemas.openxmlformats.org/officeDocument/2006/relationships/customXml" Target="../ink/ink324.xml"/><Relationship Id="rId678" Type="http://schemas.openxmlformats.org/officeDocument/2006/relationships/customXml" Target="../ink/ink443.xml"/><Relationship Id="rId885" Type="http://schemas.openxmlformats.org/officeDocument/2006/relationships/image" Target="../media/image547.png"/><Relationship Id="rId28" Type="http://schemas.openxmlformats.org/officeDocument/2006/relationships/customXml" Target="../ink/ink118.xml"/><Relationship Id="rId300" Type="http://schemas.openxmlformats.org/officeDocument/2006/relationships/customXml" Target="../ink/ink254.xml"/><Relationship Id="rId538" Type="http://schemas.openxmlformats.org/officeDocument/2006/relationships/customXml" Target="../ink/ink373.xml"/><Relationship Id="rId745" Type="http://schemas.openxmlformats.org/officeDocument/2006/relationships/image" Target="../media/image477.png"/><Relationship Id="rId952" Type="http://schemas.openxmlformats.org/officeDocument/2006/relationships/customXml" Target="../ink/ink580.xml"/><Relationship Id="rId81" Type="http://schemas.openxmlformats.org/officeDocument/2006/relationships/image" Target="../media/image46.png"/><Relationship Id="rId177" Type="http://schemas.openxmlformats.org/officeDocument/2006/relationships/image" Target="../media/image94.png"/><Relationship Id="rId384" Type="http://schemas.openxmlformats.org/officeDocument/2006/relationships/customXml" Target="../ink/ink296.xml"/><Relationship Id="rId591" Type="http://schemas.openxmlformats.org/officeDocument/2006/relationships/image" Target="../media/image400.png"/><Relationship Id="rId605" Type="http://schemas.openxmlformats.org/officeDocument/2006/relationships/image" Target="../media/image407.png"/><Relationship Id="rId812" Type="http://schemas.openxmlformats.org/officeDocument/2006/relationships/customXml" Target="../ink/ink510.xml"/><Relationship Id="rId244" Type="http://schemas.openxmlformats.org/officeDocument/2006/relationships/customXml" Target="../ink/ink226.xml"/><Relationship Id="rId689" Type="http://schemas.openxmlformats.org/officeDocument/2006/relationships/image" Target="../media/image449.png"/><Relationship Id="rId896" Type="http://schemas.openxmlformats.org/officeDocument/2006/relationships/customXml" Target="../ink/ink552.xml"/><Relationship Id="rId39" Type="http://schemas.openxmlformats.org/officeDocument/2006/relationships/image" Target="../media/image25.png"/><Relationship Id="rId451" Type="http://schemas.openxmlformats.org/officeDocument/2006/relationships/image" Target="../media/image330.png"/><Relationship Id="rId549" Type="http://schemas.openxmlformats.org/officeDocument/2006/relationships/image" Target="../media/image379.png"/><Relationship Id="rId756" Type="http://schemas.openxmlformats.org/officeDocument/2006/relationships/customXml" Target="../ink/ink482.xml"/><Relationship Id="rId104" Type="http://schemas.openxmlformats.org/officeDocument/2006/relationships/customXml" Target="../ink/ink156.xml"/><Relationship Id="rId188" Type="http://schemas.openxmlformats.org/officeDocument/2006/relationships/customXml" Target="../ink/ink198.xml"/><Relationship Id="rId311" Type="http://schemas.openxmlformats.org/officeDocument/2006/relationships/image" Target="../media/image161.png"/><Relationship Id="rId395" Type="http://schemas.openxmlformats.org/officeDocument/2006/relationships/image" Target="../media/image302.png"/><Relationship Id="rId409" Type="http://schemas.openxmlformats.org/officeDocument/2006/relationships/image" Target="../media/image309.png"/><Relationship Id="rId963" Type="http://schemas.openxmlformats.org/officeDocument/2006/relationships/image" Target="../media/image586.png"/><Relationship Id="rId92" Type="http://schemas.openxmlformats.org/officeDocument/2006/relationships/customXml" Target="../ink/ink150.xml"/><Relationship Id="rId616" Type="http://schemas.openxmlformats.org/officeDocument/2006/relationships/customXml" Target="../ink/ink412.xml"/><Relationship Id="rId823" Type="http://schemas.openxmlformats.org/officeDocument/2006/relationships/image" Target="../media/image516.png"/><Relationship Id="rId255" Type="http://schemas.openxmlformats.org/officeDocument/2006/relationships/image" Target="../media/image133.png"/><Relationship Id="rId462" Type="http://schemas.openxmlformats.org/officeDocument/2006/relationships/customXml" Target="../ink/ink335.xml"/><Relationship Id="rId115" Type="http://schemas.openxmlformats.org/officeDocument/2006/relationships/image" Target="../media/image63.png"/><Relationship Id="rId322" Type="http://schemas.openxmlformats.org/officeDocument/2006/relationships/customXml" Target="../ink/ink265.xml"/><Relationship Id="rId767" Type="http://schemas.openxmlformats.org/officeDocument/2006/relationships/image" Target="../media/image488.png"/><Relationship Id="rId974" Type="http://schemas.openxmlformats.org/officeDocument/2006/relationships/customXml" Target="../ink/ink591.xml"/><Relationship Id="rId199" Type="http://schemas.openxmlformats.org/officeDocument/2006/relationships/image" Target="../media/image105.png"/><Relationship Id="rId627" Type="http://schemas.openxmlformats.org/officeDocument/2006/relationships/image" Target="../media/image418.png"/><Relationship Id="rId834" Type="http://schemas.openxmlformats.org/officeDocument/2006/relationships/customXml" Target="../ink/ink521.xml"/><Relationship Id="rId19" Type="http://schemas.openxmlformats.org/officeDocument/2006/relationships/image" Target="../media/image15.png"/><Relationship Id="rId224" Type="http://schemas.openxmlformats.org/officeDocument/2006/relationships/customXml" Target="../ink/ink216.xml"/><Relationship Id="rId266" Type="http://schemas.openxmlformats.org/officeDocument/2006/relationships/customXml" Target="../ink/ink237.xml"/><Relationship Id="rId431" Type="http://schemas.openxmlformats.org/officeDocument/2006/relationships/image" Target="../media/image320.png"/><Relationship Id="rId473" Type="http://schemas.openxmlformats.org/officeDocument/2006/relationships/image" Target="../media/image341.png"/><Relationship Id="rId529" Type="http://schemas.openxmlformats.org/officeDocument/2006/relationships/image" Target="../media/image369.png"/><Relationship Id="rId680" Type="http://schemas.openxmlformats.org/officeDocument/2006/relationships/customXml" Target="../ink/ink444.xml"/><Relationship Id="rId736" Type="http://schemas.openxmlformats.org/officeDocument/2006/relationships/customXml" Target="../ink/ink472.xml"/><Relationship Id="rId901" Type="http://schemas.openxmlformats.org/officeDocument/2006/relationships/image" Target="../media/image555.png"/><Relationship Id="rId30" Type="http://schemas.openxmlformats.org/officeDocument/2006/relationships/customXml" Target="../ink/ink119.xml"/><Relationship Id="rId126" Type="http://schemas.openxmlformats.org/officeDocument/2006/relationships/customXml" Target="../ink/ink167.xml"/><Relationship Id="rId168" Type="http://schemas.openxmlformats.org/officeDocument/2006/relationships/customXml" Target="../ink/ink188.xml"/><Relationship Id="rId333" Type="http://schemas.openxmlformats.org/officeDocument/2006/relationships/image" Target="../media/image172.png"/><Relationship Id="rId540" Type="http://schemas.openxmlformats.org/officeDocument/2006/relationships/customXml" Target="../ink/ink374.xml"/><Relationship Id="rId778" Type="http://schemas.openxmlformats.org/officeDocument/2006/relationships/customXml" Target="../ink/ink493.xml"/><Relationship Id="rId943" Type="http://schemas.openxmlformats.org/officeDocument/2006/relationships/image" Target="../media/image576.png"/><Relationship Id="rId72" Type="http://schemas.openxmlformats.org/officeDocument/2006/relationships/customXml" Target="../ink/ink140.xml"/><Relationship Id="rId375" Type="http://schemas.openxmlformats.org/officeDocument/2006/relationships/image" Target="../media/image193.png"/><Relationship Id="rId582" Type="http://schemas.openxmlformats.org/officeDocument/2006/relationships/customXml" Target="../ink/ink395.xml"/><Relationship Id="rId638" Type="http://schemas.openxmlformats.org/officeDocument/2006/relationships/customXml" Target="../ink/ink423.xml"/><Relationship Id="rId803" Type="http://schemas.openxmlformats.org/officeDocument/2006/relationships/image" Target="../media/image506.png"/><Relationship Id="rId845" Type="http://schemas.openxmlformats.org/officeDocument/2006/relationships/image" Target="../media/image527.png"/><Relationship Id="rId3" Type="http://schemas.openxmlformats.org/officeDocument/2006/relationships/image" Target="../media/image6.png"/><Relationship Id="rId235" Type="http://schemas.openxmlformats.org/officeDocument/2006/relationships/image" Target="../media/image123.png"/><Relationship Id="rId277" Type="http://schemas.openxmlformats.org/officeDocument/2006/relationships/image" Target="../media/image144.png"/><Relationship Id="rId400" Type="http://schemas.openxmlformats.org/officeDocument/2006/relationships/customXml" Target="../ink/ink304.xml"/><Relationship Id="rId442" Type="http://schemas.openxmlformats.org/officeDocument/2006/relationships/customXml" Target="../ink/ink325.xml"/><Relationship Id="rId484" Type="http://schemas.openxmlformats.org/officeDocument/2006/relationships/customXml" Target="../ink/ink346.xml"/><Relationship Id="rId705" Type="http://schemas.openxmlformats.org/officeDocument/2006/relationships/image" Target="../media/image457.png"/><Relationship Id="rId887" Type="http://schemas.openxmlformats.org/officeDocument/2006/relationships/image" Target="../media/image548.png"/><Relationship Id="rId137" Type="http://schemas.openxmlformats.org/officeDocument/2006/relationships/image" Target="../media/image74.png"/><Relationship Id="rId302" Type="http://schemas.openxmlformats.org/officeDocument/2006/relationships/customXml" Target="../ink/ink255.xml"/><Relationship Id="rId344" Type="http://schemas.openxmlformats.org/officeDocument/2006/relationships/customXml" Target="../ink/ink276.xml"/><Relationship Id="rId691" Type="http://schemas.openxmlformats.org/officeDocument/2006/relationships/image" Target="../media/image450.png"/><Relationship Id="rId747" Type="http://schemas.openxmlformats.org/officeDocument/2006/relationships/image" Target="../media/image478.png"/><Relationship Id="rId789" Type="http://schemas.openxmlformats.org/officeDocument/2006/relationships/image" Target="../media/image499.png"/><Relationship Id="rId912" Type="http://schemas.openxmlformats.org/officeDocument/2006/relationships/customXml" Target="../ink/ink560.xml"/><Relationship Id="rId954" Type="http://schemas.openxmlformats.org/officeDocument/2006/relationships/customXml" Target="../ink/ink581.xml"/><Relationship Id="rId41" Type="http://schemas.openxmlformats.org/officeDocument/2006/relationships/image" Target="../media/image26.png"/><Relationship Id="rId83" Type="http://schemas.openxmlformats.org/officeDocument/2006/relationships/image" Target="../media/image47.png"/><Relationship Id="rId179" Type="http://schemas.openxmlformats.org/officeDocument/2006/relationships/image" Target="../media/image95.png"/><Relationship Id="rId386" Type="http://schemas.openxmlformats.org/officeDocument/2006/relationships/customXml" Target="../ink/ink297.xml"/><Relationship Id="rId551" Type="http://schemas.openxmlformats.org/officeDocument/2006/relationships/image" Target="../media/image380.png"/><Relationship Id="rId593" Type="http://schemas.openxmlformats.org/officeDocument/2006/relationships/image" Target="../media/image401.png"/><Relationship Id="rId607" Type="http://schemas.openxmlformats.org/officeDocument/2006/relationships/image" Target="../media/image408.png"/><Relationship Id="rId649" Type="http://schemas.openxmlformats.org/officeDocument/2006/relationships/image" Target="../media/image429.png"/><Relationship Id="rId814" Type="http://schemas.openxmlformats.org/officeDocument/2006/relationships/customXml" Target="../ink/ink511.xml"/><Relationship Id="rId856" Type="http://schemas.openxmlformats.org/officeDocument/2006/relationships/customXml" Target="../ink/ink532.xml"/><Relationship Id="rId190" Type="http://schemas.openxmlformats.org/officeDocument/2006/relationships/customXml" Target="../ink/ink199.xml"/><Relationship Id="rId204" Type="http://schemas.openxmlformats.org/officeDocument/2006/relationships/customXml" Target="../ink/ink206.xml"/><Relationship Id="rId246" Type="http://schemas.openxmlformats.org/officeDocument/2006/relationships/customXml" Target="../ink/ink227.xml"/><Relationship Id="rId288" Type="http://schemas.openxmlformats.org/officeDocument/2006/relationships/customXml" Target="../ink/ink248.xml"/><Relationship Id="rId411" Type="http://schemas.openxmlformats.org/officeDocument/2006/relationships/image" Target="../media/image310.png"/><Relationship Id="rId453" Type="http://schemas.openxmlformats.org/officeDocument/2006/relationships/image" Target="../media/image331.png"/><Relationship Id="rId509" Type="http://schemas.openxmlformats.org/officeDocument/2006/relationships/image" Target="../media/image359.png"/><Relationship Id="rId660" Type="http://schemas.openxmlformats.org/officeDocument/2006/relationships/customXml" Target="../ink/ink434.xml"/><Relationship Id="rId898" Type="http://schemas.openxmlformats.org/officeDocument/2006/relationships/customXml" Target="../ink/ink553.xml"/><Relationship Id="rId106" Type="http://schemas.openxmlformats.org/officeDocument/2006/relationships/customXml" Target="../ink/ink157.xml"/><Relationship Id="rId313" Type="http://schemas.openxmlformats.org/officeDocument/2006/relationships/image" Target="../media/image162.png"/><Relationship Id="rId495" Type="http://schemas.openxmlformats.org/officeDocument/2006/relationships/image" Target="../media/image352.png"/><Relationship Id="rId716" Type="http://schemas.openxmlformats.org/officeDocument/2006/relationships/customXml" Target="../ink/ink462.xml"/><Relationship Id="rId758" Type="http://schemas.openxmlformats.org/officeDocument/2006/relationships/customXml" Target="../ink/ink483.xml"/><Relationship Id="rId923" Type="http://schemas.openxmlformats.org/officeDocument/2006/relationships/image" Target="../media/image566.png"/><Relationship Id="rId965" Type="http://schemas.openxmlformats.org/officeDocument/2006/relationships/image" Target="../media/image587.png"/><Relationship Id="rId10" Type="http://schemas.openxmlformats.org/officeDocument/2006/relationships/customXml" Target="../ink/ink109.xml"/><Relationship Id="rId52" Type="http://schemas.openxmlformats.org/officeDocument/2006/relationships/customXml" Target="../ink/ink130.xml"/><Relationship Id="rId94" Type="http://schemas.openxmlformats.org/officeDocument/2006/relationships/customXml" Target="../ink/ink151.xml"/><Relationship Id="rId148" Type="http://schemas.openxmlformats.org/officeDocument/2006/relationships/customXml" Target="../ink/ink178.xml"/><Relationship Id="rId355" Type="http://schemas.openxmlformats.org/officeDocument/2006/relationships/image" Target="../media/image183.png"/><Relationship Id="rId397" Type="http://schemas.openxmlformats.org/officeDocument/2006/relationships/image" Target="../media/image303.png"/><Relationship Id="rId520" Type="http://schemas.openxmlformats.org/officeDocument/2006/relationships/customXml" Target="../ink/ink364.xml"/><Relationship Id="rId562" Type="http://schemas.openxmlformats.org/officeDocument/2006/relationships/customXml" Target="../ink/ink385.xml"/><Relationship Id="rId618" Type="http://schemas.openxmlformats.org/officeDocument/2006/relationships/customXml" Target="../ink/ink413.xml"/><Relationship Id="rId825" Type="http://schemas.openxmlformats.org/officeDocument/2006/relationships/image" Target="../media/image517.png"/><Relationship Id="rId215" Type="http://schemas.openxmlformats.org/officeDocument/2006/relationships/image" Target="../media/image113.png"/><Relationship Id="rId257" Type="http://schemas.openxmlformats.org/officeDocument/2006/relationships/image" Target="../media/image134.png"/><Relationship Id="rId422" Type="http://schemas.openxmlformats.org/officeDocument/2006/relationships/customXml" Target="../ink/ink315.xml"/><Relationship Id="rId464" Type="http://schemas.openxmlformats.org/officeDocument/2006/relationships/customXml" Target="../ink/ink336.xml"/><Relationship Id="rId867" Type="http://schemas.openxmlformats.org/officeDocument/2006/relationships/image" Target="../media/image538.png"/><Relationship Id="rId299" Type="http://schemas.openxmlformats.org/officeDocument/2006/relationships/image" Target="../media/image155.png"/><Relationship Id="rId727" Type="http://schemas.openxmlformats.org/officeDocument/2006/relationships/image" Target="../media/image468.png"/><Relationship Id="rId934" Type="http://schemas.openxmlformats.org/officeDocument/2006/relationships/customXml" Target="../ink/ink571.xml"/><Relationship Id="rId63" Type="http://schemas.openxmlformats.org/officeDocument/2006/relationships/image" Target="../media/image37.png"/><Relationship Id="rId159" Type="http://schemas.openxmlformats.org/officeDocument/2006/relationships/image" Target="../media/image85.png"/><Relationship Id="rId366" Type="http://schemas.openxmlformats.org/officeDocument/2006/relationships/customXml" Target="../ink/ink287.xml"/><Relationship Id="rId573" Type="http://schemas.openxmlformats.org/officeDocument/2006/relationships/image" Target="../media/image391.png"/><Relationship Id="rId780" Type="http://schemas.openxmlformats.org/officeDocument/2006/relationships/customXml" Target="../ink/ink494.xml"/><Relationship Id="rId226" Type="http://schemas.openxmlformats.org/officeDocument/2006/relationships/customXml" Target="../ink/ink217.xml"/><Relationship Id="rId433" Type="http://schemas.openxmlformats.org/officeDocument/2006/relationships/image" Target="../media/image321.png"/><Relationship Id="rId878" Type="http://schemas.openxmlformats.org/officeDocument/2006/relationships/customXml" Target="../ink/ink543.xml"/><Relationship Id="rId640" Type="http://schemas.openxmlformats.org/officeDocument/2006/relationships/customXml" Target="../ink/ink424.xml"/><Relationship Id="rId738" Type="http://schemas.openxmlformats.org/officeDocument/2006/relationships/customXml" Target="../ink/ink473.xml"/><Relationship Id="rId945" Type="http://schemas.openxmlformats.org/officeDocument/2006/relationships/image" Target="../media/image577.png"/><Relationship Id="rId74" Type="http://schemas.openxmlformats.org/officeDocument/2006/relationships/customXml" Target="../ink/ink141.xml"/><Relationship Id="rId377" Type="http://schemas.openxmlformats.org/officeDocument/2006/relationships/image" Target="../media/image194.png"/><Relationship Id="rId500" Type="http://schemas.openxmlformats.org/officeDocument/2006/relationships/customXml" Target="../ink/ink354.xml"/><Relationship Id="rId584" Type="http://schemas.openxmlformats.org/officeDocument/2006/relationships/customXml" Target="../ink/ink396.xml"/><Relationship Id="rId805" Type="http://schemas.openxmlformats.org/officeDocument/2006/relationships/image" Target="../media/image507.png"/><Relationship Id="rId5" Type="http://schemas.openxmlformats.org/officeDocument/2006/relationships/image" Target="../media/image7.png"/><Relationship Id="rId237" Type="http://schemas.openxmlformats.org/officeDocument/2006/relationships/image" Target="../media/image124.png"/><Relationship Id="rId791" Type="http://schemas.openxmlformats.org/officeDocument/2006/relationships/image" Target="../media/image500.png"/><Relationship Id="rId889" Type="http://schemas.openxmlformats.org/officeDocument/2006/relationships/image" Target="../media/image549.png"/><Relationship Id="rId444" Type="http://schemas.openxmlformats.org/officeDocument/2006/relationships/customXml" Target="../ink/ink326.xml"/><Relationship Id="rId651" Type="http://schemas.openxmlformats.org/officeDocument/2006/relationships/image" Target="../media/image430.png"/><Relationship Id="rId749" Type="http://schemas.openxmlformats.org/officeDocument/2006/relationships/image" Target="../media/image479.png"/><Relationship Id="rId290" Type="http://schemas.openxmlformats.org/officeDocument/2006/relationships/customXml" Target="../ink/ink249.xml"/><Relationship Id="rId304" Type="http://schemas.openxmlformats.org/officeDocument/2006/relationships/customXml" Target="../ink/ink256.xml"/><Relationship Id="rId388" Type="http://schemas.openxmlformats.org/officeDocument/2006/relationships/customXml" Target="../ink/ink298.xml"/><Relationship Id="rId511" Type="http://schemas.openxmlformats.org/officeDocument/2006/relationships/image" Target="../media/image360.png"/><Relationship Id="rId609" Type="http://schemas.openxmlformats.org/officeDocument/2006/relationships/image" Target="../media/image409.png"/><Relationship Id="rId956" Type="http://schemas.openxmlformats.org/officeDocument/2006/relationships/customXml" Target="../ink/ink582.xml"/><Relationship Id="rId85" Type="http://schemas.openxmlformats.org/officeDocument/2006/relationships/image" Target="../media/image48.png"/><Relationship Id="rId150" Type="http://schemas.openxmlformats.org/officeDocument/2006/relationships/customXml" Target="../ink/ink179.xml"/><Relationship Id="rId595" Type="http://schemas.openxmlformats.org/officeDocument/2006/relationships/image" Target="../media/image402.png"/><Relationship Id="rId816" Type="http://schemas.openxmlformats.org/officeDocument/2006/relationships/customXml" Target="../ink/ink512.xml"/><Relationship Id="rId248" Type="http://schemas.openxmlformats.org/officeDocument/2006/relationships/customXml" Target="../ink/ink228.xml"/><Relationship Id="rId455" Type="http://schemas.openxmlformats.org/officeDocument/2006/relationships/image" Target="../media/image332.png"/><Relationship Id="rId662" Type="http://schemas.openxmlformats.org/officeDocument/2006/relationships/customXml" Target="../ink/ink435.xml"/><Relationship Id="rId12" Type="http://schemas.openxmlformats.org/officeDocument/2006/relationships/customXml" Target="../ink/ink110.xml"/><Relationship Id="rId108" Type="http://schemas.openxmlformats.org/officeDocument/2006/relationships/customXml" Target="../ink/ink158.xml"/><Relationship Id="rId315" Type="http://schemas.openxmlformats.org/officeDocument/2006/relationships/image" Target="../media/image163.png"/><Relationship Id="rId522" Type="http://schemas.openxmlformats.org/officeDocument/2006/relationships/customXml" Target="../ink/ink365.xml"/><Relationship Id="rId967" Type="http://schemas.openxmlformats.org/officeDocument/2006/relationships/image" Target="../media/image588.png"/><Relationship Id="rId96" Type="http://schemas.openxmlformats.org/officeDocument/2006/relationships/customXml" Target="../ink/ink152.xml"/><Relationship Id="rId161" Type="http://schemas.openxmlformats.org/officeDocument/2006/relationships/image" Target="../media/image86.png"/><Relationship Id="rId399" Type="http://schemas.openxmlformats.org/officeDocument/2006/relationships/image" Target="../media/image304.png"/><Relationship Id="rId827" Type="http://schemas.openxmlformats.org/officeDocument/2006/relationships/image" Target="../media/image518.png"/><Relationship Id="rId259" Type="http://schemas.openxmlformats.org/officeDocument/2006/relationships/image" Target="../media/image135.png"/><Relationship Id="rId466" Type="http://schemas.openxmlformats.org/officeDocument/2006/relationships/customXml" Target="../ink/ink337.xml"/><Relationship Id="rId673" Type="http://schemas.openxmlformats.org/officeDocument/2006/relationships/image" Target="../media/image441.png"/><Relationship Id="rId880" Type="http://schemas.openxmlformats.org/officeDocument/2006/relationships/customXml" Target="../ink/ink544.xml"/><Relationship Id="rId23" Type="http://schemas.openxmlformats.org/officeDocument/2006/relationships/image" Target="../media/image17.png"/><Relationship Id="rId119" Type="http://schemas.openxmlformats.org/officeDocument/2006/relationships/image" Target="../media/image65.png"/><Relationship Id="rId326" Type="http://schemas.openxmlformats.org/officeDocument/2006/relationships/customXml" Target="../ink/ink267.xml"/><Relationship Id="rId533" Type="http://schemas.openxmlformats.org/officeDocument/2006/relationships/image" Target="../media/image371.png"/><Relationship Id="rId978" Type="http://schemas.openxmlformats.org/officeDocument/2006/relationships/customXml" Target="../ink/ink593.xml"/><Relationship Id="rId740" Type="http://schemas.openxmlformats.org/officeDocument/2006/relationships/customXml" Target="../ink/ink474.xml"/><Relationship Id="rId838" Type="http://schemas.openxmlformats.org/officeDocument/2006/relationships/customXml" Target="../ink/ink523.xml"/><Relationship Id="rId172" Type="http://schemas.openxmlformats.org/officeDocument/2006/relationships/customXml" Target="../ink/ink190.xml"/><Relationship Id="rId477" Type="http://schemas.openxmlformats.org/officeDocument/2006/relationships/image" Target="../media/image343.png"/><Relationship Id="rId600" Type="http://schemas.openxmlformats.org/officeDocument/2006/relationships/customXml" Target="../ink/ink404.xml"/><Relationship Id="rId684" Type="http://schemas.openxmlformats.org/officeDocument/2006/relationships/customXml" Target="../ink/ink446.xml"/><Relationship Id="rId337" Type="http://schemas.openxmlformats.org/officeDocument/2006/relationships/image" Target="../media/image174.png"/><Relationship Id="rId891" Type="http://schemas.openxmlformats.org/officeDocument/2006/relationships/image" Target="../media/image550.png"/><Relationship Id="rId905" Type="http://schemas.openxmlformats.org/officeDocument/2006/relationships/image" Target="../media/image557.png"/><Relationship Id="rId34" Type="http://schemas.openxmlformats.org/officeDocument/2006/relationships/customXml" Target="../ink/ink121.xml"/><Relationship Id="rId544" Type="http://schemas.openxmlformats.org/officeDocument/2006/relationships/customXml" Target="../ink/ink376.xml"/><Relationship Id="rId751" Type="http://schemas.openxmlformats.org/officeDocument/2006/relationships/image" Target="../media/image480.png"/><Relationship Id="rId849" Type="http://schemas.openxmlformats.org/officeDocument/2006/relationships/image" Target="../media/image529.png"/><Relationship Id="rId183" Type="http://schemas.openxmlformats.org/officeDocument/2006/relationships/image" Target="../media/image97.png"/><Relationship Id="rId390" Type="http://schemas.openxmlformats.org/officeDocument/2006/relationships/customXml" Target="../ink/ink299.xml"/><Relationship Id="rId404" Type="http://schemas.openxmlformats.org/officeDocument/2006/relationships/customXml" Target="../ink/ink306.xml"/><Relationship Id="rId611" Type="http://schemas.openxmlformats.org/officeDocument/2006/relationships/image" Target="../media/image410.png"/><Relationship Id="rId250" Type="http://schemas.openxmlformats.org/officeDocument/2006/relationships/customXml" Target="../ink/ink229.xml"/><Relationship Id="rId488" Type="http://schemas.openxmlformats.org/officeDocument/2006/relationships/customXml" Target="../ink/ink348.xml"/><Relationship Id="rId695" Type="http://schemas.openxmlformats.org/officeDocument/2006/relationships/image" Target="../media/image452.png"/><Relationship Id="rId709" Type="http://schemas.openxmlformats.org/officeDocument/2006/relationships/image" Target="../media/image459.png"/><Relationship Id="rId916" Type="http://schemas.openxmlformats.org/officeDocument/2006/relationships/customXml" Target="../ink/ink562.xml"/><Relationship Id="rId45" Type="http://schemas.openxmlformats.org/officeDocument/2006/relationships/image" Target="../media/image28.png"/><Relationship Id="rId110" Type="http://schemas.openxmlformats.org/officeDocument/2006/relationships/customXml" Target="../ink/ink159.xml"/><Relationship Id="rId348" Type="http://schemas.openxmlformats.org/officeDocument/2006/relationships/customXml" Target="../ink/ink278.xml"/><Relationship Id="rId555" Type="http://schemas.openxmlformats.org/officeDocument/2006/relationships/image" Target="../media/image382.png"/><Relationship Id="rId762" Type="http://schemas.openxmlformats.org/officeDocument/2006/relationships/customXml" Target="../ink/ink485.xml"/><Relationship Id="rId194" Type="http://schemas.openxmlformats.org/officeDocument/2006/relationships/customXml" Target="../ink/ink201.xml"/><Relationship Id="rId208" Type="http://schemas.openxmlformats.org/officeDocument/2006/relationships/customXml" Target="../ink/ink208.xml"/><Relationship Id="rId415" Type="http://schemas.openxmlformats.org/officeDocument/2006/relationships/image" Target="../media/image312.png"/><Relationship Id="rId622" Type="http://schemas.openxmlformats.org/officeDocument/2006/relationships/customXml" Target="../ink/ink415.xml"/><Relationship Id="rId261" Type="http://schemas.openxmlformats.org/officeDocument/2006/relationships/image" Target="../media/image136.png"/><Relationship Id="rId499" Type="http://schemas.openxmlformats.org/officeDocument/2006/relationships/image" Target="../media/image354.png"/><Relationship Id="rId927" Type="http://schemas.openxmlformats.org/officeDocument/2006/relationships/image" Target="../media/image568.png"/><Relationship Id="rId56" Type="http://schemas.openxmlformats.org/officeDocument/2006/relationships/customXml" Target="../ink/ink132.xml"/><Relationship Id="rId359" Type="http://schemas.openxmlformats.org/officeDocument/2006/relationships/image" Target="../media/image185.png"/><Relationship Id="rId566" Type="http://schemas.openxmlformats.org/officeDocument/2006/relationships/customXml" Target="../ink/ink387.xml"/><Relationship Id="rId773" Type="http://schemas.openxmlformats.org/officeDocument/2006/relationships/image" Target="../media/image491.png"/><Relationship Id="rId121" Type="http://schemas.openxmlformats.org/officeDocument/2006/relationships/image" Target="../media/image66.png"/><Relationship Id="rId219" Type="http://schemas.openxmlformats.org/officeDocument/2006/relationships/image" Target="../media/image115.png"/><Relationship Id="rId426" Type="http://schemas.openxmlformats.org/officeDocument/2006/relationships/customXml" Target="../ink/ink317.xml"/><Relationship Id="rId633" Type="http://schemas.openxmlformats.org/officeDocument/2006/relationships/image" Target="../media/image421.png"/><Relationship Id="rId980" Type="http://schemas.openxmlformats.org/officeDocument/2006/relationships/customXml" Target="../ink/ink594.xml"/><Relationship Id="rId840" Type="http://schemas.openxmlformats.org/officeDocument/2006/relationships/customXml" Target="../ink/ink524.xml"/><Relationship Id="rId938" Type="http://schemas.openxmlformats.org/officeDocument/2006/relationships/customXml" Target="../ink/ink573.xml"/><Relationship Id="rId67" Type="http://schemas.openxmlformats.org/officeDocument/2006/relationships/image" Target="../media/image39.png"/><Relationship Id="rId272" Type="http://schemas.openxmlformats.org/officeDocument/2006/relationships/customXml" Target="../ink/ink240.xml"/><Relationship Id="rId577" Type="http://schemas.openxmlformats.org/officeDocument/2006/relationships/image" Target="../media/image393.png"/><Relationship Id="rId700" Type="http://schemas.openxmlformats.org/officeDocument/2006/relationships/customXml" Target="../ink/ink454.xml"/><Relationship Id="rId132" Type="http://schemas.openxmlformats.org/officeDocument/2006/relationships/customXml" Target="../ink/ink170.xml"/><Relationship Id="rId784" Type="http://schemas.openxmlformats.org/officeDocument/2006/relationships/customXml" Target="../ink/ink496.xml"/><Relationship Id="rId437" Type="http://schemas.openxmlformats.org/officeDocument/2006/relationships/image" Target="../media/image323.png"/><Relationship Id="rId644" Type="http://schemas.openxmlformats.org/officeDocument/2006/relationships/customXml" Target="../ink/ink426.xml"/><Relationship Id="rId851" Type="http://schemas.openxmlformats.org/officeDocument/2006/relationships/image" Target="../media/image530.png"/><Relationship Id="rId283" Type="http://schemas.openxmlformats.org/officeDocument/2006/relationships/image" Target="../media/image147.png"/><Relationship Id="rId490" Type="http://schemas.openxmlformats.org/officeDocument/2006/relationships/customXml" Target="../ink/ink349.xml"/><Relationship Id="rId504" Type="http://schemas.openxmlformats.org/officeDocument/2006/relationships/customXml" Target="../ink/ink356.xml"/><Relationship Id="rId711" Type="http://schemas.openxmlformats.org/officeDocument/2006/relationships/image" Target="../media/image460.png"/><Relationship Id="rId949" Type="http://schemas.openxmlformats.org/officeDocument/2006/relationships/image" Target="../media/image579.png"/><Relationship Id="rId78" Type="http://schemas.openxmlformats.org/officeDocument/2006/relationships/customXml" Target="../ink/ink143.xml"/><Relationship Id="rId143" Type="http://schemas.openxmlformats.org/officeDocument/2006/relationships/image" Target="../media/image77.png"/><Relationship Id="rId350" Type="http://schemas.openxmlformats.org/officeDocument/2006/relationships/customXml" Target="../ink/ink279.xml"/><Relationship Id="rId588" Type="http://schemas.openxmlformats.org/officeDocument/2006/relationships/customXml" Target="../ink/ink398.xml"/><Relationship Id="rId795" Type="http://schemas.openxmlformats.org/officeDocument/2006/relationships/image" Target="../media/image502.png"/><Relationship Id="rId809" Type="http://schemas.openxmlformats.org/officeDocument/2006/relationships/image" Target="../media/image509.png"/><Relationship Id="rId9" Type="http://schemas.openxmlformats.org/officeDocument/2006/relationships/image" Target="../media/image9.png"/><Relationship Id="rId210" Type="http://schemas.openxmlformats.org/officeDocument/2006/relationships/customXml" Target="../ink/ink209.xml"/><Relationship Id="rId448" Type="http://schemas.openxmlformats.org/officeDocument/2006/relationships/customXml" Target="../ink/ink328.xml"/><Relationship Id="rId655" Type="http://schemas.openxmlformats.org/officeDocument/2006/relationships/image" Target="../media/image432.png"/><Relationship Id="rId862" Type="http://schemas.openxmlformats.org/officeDocument/2006/relationships/customXml" Target="../ink/ink535.xml"/><Relationship Id="rId294" Type="http://schemas.openxmlformats.org/officeDocument/2006/relationships/customXml" Target="../ink/ink251.xml"/><Relationship Id="rId308" Type="http://schemas.openxmlformats.org/officeDocument/2006/relationships/customXml" Target="../ink/ink258.xml"/><Relationship Id="rId515" Type="http://schemas.openxmlformats.org/officeDocument/2006/relationships/image" Target="../media/image362.png"/><Relationship Id="rId722" Type="http://schemas.openxmlformats.org/officeDocument/2006/relationships/customXml" Target="../ink/ink465.xml"/><Relationship Id="rId89" Type="http://schemas.openxmlformats.org/officeDocument/2006/relationships/image" Target="../media/image50.png"/><Relationship Id="rId154" Type="http://schemas.openxmlformats.org/officeDocument/2006/relationships/customXml" Target="../ink/ink181.xml"/><Relationship Id="rId361" Type="http://schemas.openxmlformats.org/officeDocument/2006/relationships/image" Target="../media/image186.png"/><Relationship Id="rId599" Type="http://schemas.openxmlformats.org/officeDocument/2006/relationships/image" Target="../media/image404.png"/><Relationship Id="rId459" Type="http://schemas.openxmlformats.org/officeDocument/2006/relationships/image" Target="../media/image334.png"/><Relationship Id="rId666" Type="http://schemas.openxmlformats.org/officeDocument/2006/relationships/customXml" Target="../ink/ink437.xml"/><Relationship Id="rId873" Type="http://schemas.openxmlformats.org/officeDocument/2006/relationships/image" Target="../media/image541.png"/><Relationship Id="rId16" Type="http://schemas.openxmlformats.org/officeDocument/2006/relationships/customXml" Target="../ink/ink112.xml"/><Relationship Id="rId221" Type="http://schemas.openxmlformats.org/officeDocument/2006/relationships/image" Target="../media/image116.png"/><Relationship Id="rId319" Type="http://schemas.openxmlformats.org/officeDocument/2006/relationships/image" Target="../media/image165.png"/><Relationship Id="rId526" Type="http://schemas.openxmlformats.org/officeDocument/2006/relationships/customXml" Target="../ink/ink367.xml"/><Relationship Id="rId733" Type="http://schemas.openxmlformats.org/officeDocument/2006/relationships/image" Target="../media/image471.png"/><Relationship Id="rId940" Type="http://schemas.openxmlformats.org/officeDocument/2006/relationships/customXml" Target="../ink/ink574.xml"/><Relationship Id="rId165" Type="http://schemas.openxmlformats.org/officeDocument/2006/relationships/image" Target="../media/image88.png"/><Relationship Id="rId372" Type="http://schemas.openxmlformats.org/officeDocument/2006/relationships/customXml" Target="../ink/ink290.xml"/><Relationship Id="rId677" Type="http://schemas.openxmlformats.org/officeDocument/2006/relationships/image" Target="../media/image443.png"/><Relationship Id="rId800" Type="http://schemas.openxmlformats.org/officeDocument/2006/relationships/customXml" Target="../ink/ink504.xml"/><Relationship Id="rId232" Type="http://schemas.openxmlformats.org/officeDocument/2006/relationships/customXml" Target="../ink/ink220.xml"/><Relationship Id="rId884" Type="http://schemas.openxmlformats.org/officeDocument/2006/relationships/customXml" Target="../ink/ink546.xml"/><Relationship Id="rId27" Type="http://schemas.openxmlformats.org/officeDocument/2006/relationships/image" Target="../media/image19.png"/><Relationship Id="rId537" Type="http://schemas.openxmlformats.org/officeDocument/2006/relationships/image" Target="../media/image373.png"/><Relationship Id="rId744" Type="http://schemas.openxmlformats.org/officeDocument/2006/relationships/customXml" Target="../ink/ink476.xml"/><Relationship Id="rId951" Type="http://schemas.openxmlformats.org/officeDocument/2006/relationships/image" Target="../media/image580.png"/><Relationship Id="rId80" Type="http://schemas.openxmlformats.org/officeDocument/2006/relationships/customXml" Target="../ink/ink144.xml"/><Relationship Id="rId176" Type="http://schemas.openxmlformats.org/officeDocument/2006/relationships/customXml" Target="../ink/ink192.xml"/><Relationship Id="rId383" Type="http://schemas.openxmlformats.org/officeDocument/2006/relationships/image" Target="../media/image197.png"/><Relationship Id="rId590" Type="http://schemas.openxmlformats.org/officeDocument/2006/relationships/customXml" Target="../ink/ink399.xml"/><Relationship Id="rId604" Type="http://schemas.openxmlformats.org/officeDocument/2006/relationships/customXml" Target="../ink/ink406.xml"/><Relationship Id="rId811" Type="http://schemas.openxmlformats.org/officeDocument/2006/relationships/image" Target="../media/image510.png"/><Relationship Id="rId243" Type="http://schemas.openxmlformats.org/officeDocument/2006/relationships/image" Target="../media/image127.png"/><Relationship Id="rId450" Type="http://schemas.openxmlformats.org/officeDocument/2006/relationships/customXml" Target="../ink/ink329.xml"/><Relationship Id="rId688" Type="http://schemas.openxmlformats.org/officeDocument/2006/relationships/customXml" Target="../ink/ink448.xml"/><Relationship Id="rId895" Type="http://schemas.openxmlformats.org/officeDocument/2006/relationships/image" Target="../media/image552.png"/><Relationship Id="rId909" Type="http://schemas.openxmlformats.org/officeDocument/2006/relationships/image" Target="../media/image559.png"/><Relationship Id="rId38" Type="http://schemas.openxmlformats.org/officeDocument/2006/relationships/customXml" Target="../ink/ink123.xml"/><Relationship Id="rId103" Type="http://schemas.openxmlformats.org/officeDocument/2006/relationships/image" Target="../media/image57.png"/><Relationship Id="rId310" Type="http://schemas.openxmlformats.org/officeDocument/2006/relationships/customXml" Target="../ink/ink259.xml"/><Relationship Id="rId548" Type="http://schemas.openxmlformats.org/officeDocument/2006/relationships/customXml" Target="../ink/ink378.xml"/><Relationship Id="rId755" Type="http://schemas.openxmlformats.org/officeDocument/2006/relationships/image" Target="../media/image482.png"/><Relationship Id="rId962" Type="http://schemas.openxmlformats.org/officeDocument/2006/relationships/customXml" Target="../ink/ink585.xml"/><Relationship Id="rId91" Type="http://schemas.openxmlformats.org/officeDocument/2006/relationships/image" Target="../media/image51.png"/><Relationship Id="rId187" Type="http://schemas.openxmlformats.org/officeDocument/2006/relationships/image" Target="../media/image99.png"/><Relationship Id="rId394" Type="http://schemas.openxmlformats.org/officeDocument/2006/relationships/customXml" Target="../ink/ink301.xml"/><Relationship Id="rId408" Type="http://schemas.openxmlformats.org/officeDocument/2006/relationships/customXml" Target="../ink/ink308.xml"/><Relationship Id="rId615" Type="http://schemas.openxmlformats.org/officeDocument/2006/relationships/image" Target="../media/image412.png"/><Relationship Id="rId822" Type="http://schemas.openxmlformats.org/officeDocument/2006/relationships/customXml" Target="../ink/ink515.xml"/><Relationship Id="rId254" Type="http://schemas.openxmlformats.org/officeDocument/2006/relationships/customXml" Target="../ink/ink231.xml"/><Relationship Id="rId699" Type="http://schemas.openxmlformats.org/officeDocument/2006/relationships/image" Target="../media/image454.png"/><Relationship Id="rId49" Type="http://schemas.openxmlformats.org/officeDocument/2006/relationships/image" Target="../media/image30.png"/><Relationship Id="rId114" Type="http://schemas.openxmlformats.org/officeDocument/2006/relationships/customXml" Target="../ink/ink161.xml"/><Relationship Id="rId461" Type="http://schemas.openxmlformats.org/officeDocument/2006/relationships/image" Target="../media/image335.png"/><Relationship Id="rId559" Type="http://schemas.openxmlformats.org/officeDocument/2006/relationships/image" Target="../media/image384.png"/><Relationship Id="rId766" Type="http://schemas.openxmlformats.org/officeDocument/2006/relationships/customXml" Target="../ink/ink487.xml"/><Relationship Id="rId198" Type="http://schemas.openxmlformats.org/officeDocument/2006/relationships/customXml" Target="../ink/ink203.xml"/><Relationship Id="rId321" Type="http://schemas.openxmlformats.org/officeDocument/2006/relationships/image" Target="../media/image166.png"/><Relationship Id="rId419" Type="http://schemas.openxmlformats.org/officeDocument/2006/relationships/image" Target="../media/image314.png"/><Relationship Id="rId626" Type="http://schemas.openxmlformats.org/officeDocument/2006/relationships/customXml" Target="../ink/ink417.xml"/><Relationship Id="rId973" Type="http://schemas.openxmlformats.org/officeDocument/2006/relationships/image" Target="../media/image591.png"/><Relationship Id="rId833" Type="http://schemas.openxmlformats.org/officeDocument/2006/relationships/image" Target="../media/image521.png"/><Relationship Id="rId265" Type="http://schemas.openxmlformats.org/officeDocument/2006/relationships/image" Target="../media/image138.png"/><Relationship Id="rId472" Type="http://schemas.openxmlformats.org/officeDocument/2006/relationships/customXml" Target="../ink/ink340.xml"/><Relationship Id="rId900" Type="http://schemas.openxmlformats.org/officeDocument/2006/relationships/customXml" Target="../ink/ink554.xml"/><Relationship Id="rId125" Type="http://schemas.openxmlformats.org/officeDocument/2006/relationships/image" Target="../media/image68.png"/><Relationship Id="rId332" Type="http://schemas.openxmlformats.org/officeDocument/2006/relationships/customXml" Target="../ink/ink270.xml"/><Relationship Id="rId777" Type="http://schemas.openxmlformats.org/officeDocument/2006/relationships/image" Target="../media/image493.png"/><Relationship Id="rId637" Type="http://schemas.openxmlformats.org/officeDocument/2006/relationships/image" Target="../media/image423.png"/><Relationship Id="rId844" Type="http://schemas.openxmlformats.org/officeDocument/2006/relationships/customXml" Target="../ink/ink526.xml"/><Relationship Id="rId276" Type="http://schemas.openxmlformats.org/officeDocument/2006/relationships/customXml" Target="../ink/ink242.xml"/><Relationship Id="rId483" Type="http://schemas.openxmlformats.org/officeDocument/2006/relationships/image" Target="../media/image346.png"/><Relationship Id="rId690" Type="http://schemas.openxmlformats.org/officeDocument/2006/relationships/customXml" Target="../ink/ink449.xml"/><Relationship Id="rId704" Type="http://schemas.openxmlformats.org/officeDocument/2006/relationships/customXml" Target="../ink/ink456.xml"/><Relationship Id="rId911" Type="http://schemas.openxmlformats.org/officeDocument/2006/relationships/image" Target="../media/image560.png"/><Relationship Id="rId40" Type="http://schemas.openxmlformats.org/officeDocument/2006/relationships/customXml" Target="../ink/ink124.xml"/><Relationship Id="rId136" Type="http://schemas.openxmlformats.org/officeDocument/2006/relationships/customXml" Target="../ink/ink172.xml"/><Relationship Id="rId343" Type="http://schemas.openxmlformats.org/officeDocument/2006/relationships/image" Target="../media/image177.png"/><Relationship Id="rId550" Type="http://schemas.openxmlformats.org/officeDocument/2006/relationships/customXml" Target="../ink/ink379.xml"/><Relationship Id="rId788" Type="http://schemas.openxmlformats.org/officeDocument/2006/relationships/customXml" Target="../ink/ink498.xml"/><Relationship Id="rId203" Type="http://schemas.openxmlformats.org/officeDocument/2006/relationships/image" Target="../media/image107.png"/><Relationship Id="rId648" Type="http://schemas.openxmlformats.org/officeDocument/2006/relationships/customXml" Target="../ink/ink428.xml"/><Relationship Id="rId855" Type="http://schemas.openxmlformats.org/officeDocument/2006/relationships/image" Target="../media/image532.png"/><Relationship Id="rId287" Type="http://schemas.openxmlformats.org/officeDocument/2006/relationships/image" Target="../media/image149.png"/><Relationship Id="rId410" Type="http://schemas.openxmlformats.org/officeDocument/2006/relationships/customXml" Target="../ink/ink309.xml"/><Relationship Id="rId494" Type="http://schemas.openxmlformats.org/officeDocument/2006/relationships/customXml" Target="../ink/ink351.xml"/><Relationship Id="rId508" Type="http://schemas.openxmlformats.org/officeDocument/2006/relationships/customXml" Target="../ink/ink358.xml"/><Relationship Id="rId715" Type="http://schemas.openxmlformats.org/officeDocument/2006/relationships/image" Target="../media/image462.png"/><Relationship Id="rId922" Type="http://schemas.openxmlformats.org/officeDocument/2006/relationships/customXml" Target="../ink/ink565.xml"/><Relationship Id="rId147" Type="http://schemas.openxmlformats.org/officeDocument/2006/relationships/image" Target="../media/image79.png"/><Relationship Id="rId354" Type="http://schemas.openxmlformats.org/officeDocument/2006/relationships/customXml" Target="../ink/ink281.xml"/><Relationship Id="rId799" Type="http://schemas.openxmlformats.org/officeDocument/2006/relationships/image" Target="../media/image504.png"/><Relationship Id="rId51" Type="http://schemas.openxmlformats.org/officeDocument/2006/relationships/image" Target="../media/image31.png"/><Relationship Id="rId561" Type="http://schemas.openxmlformats.org/officeDocument/2006/relationships/image" Target="../media/image385.png"/><Relationship Id="rId659" Type="http://schemas.openxmlformats.org/officeDocument/2006/relationships/image" Target="../media/image434.png"/><Relationship Id="rId866" Type="http://schemas.openxmlformats.org/officeDocument/2006/relationships/customXml" Target="../ink/ink537.xml"/><Relationship Id="rId214" Type="http://schemas.openxmlformats.org/officeDocument/2006/relationships/customXml" Target="../ink/ink211.xml"/><Relationship Id="rId298" Type="http://schemas.openxmlformats.org/officeDocument/2006/relationships/customXml" Target="../ink/ink253.xml"/><Relationship Id="rId421" Type="http://schemas.openxmlformats.org/officeDocument/2006/relationships/image" Target="../media/image315.png"/><Relationship Id="rId519" Type="http://schemas.openxmlformats.org/officeDocument/2006/relationships/image" Target="../media/image364.png"/><Relationship Id="rId158" Type="http://schemas.openxmlformats.org/officeDocument/2006/relationships/customXml" Target="../ink/ink183.xml"/><Relationship Id="rId726" Type="http://schemas.openxmlformats.org/officeDocument/2006/relationships/customXml" Target="../ink/ink467.xml"/><Relationship Id="rId933" Type="http://schemas.openxmlformats.org/officeDocument/2006/relationships/image" Target="../media/image571.png"/><Relationship Id="rId62" Type="http://schemas.openxmlformats.org/officeDocument/2006/relationships/customXml" Target="../ink/ink135.xml"/><Relationship Id="rId365" Type="http://schemas.openxmlformats.org/officeDocument/2006/relationships/image" Target="../media/image188.png"/><Relationship Id="rId572" Type="http://schemas.openxmlformats.org/officeDocument/2006/relationships/customXml" Target="../ink/ink390.xml"/><Relationship Id="rId225" Type="http://schemas.openxmlformats.org/officeDocument/2006/relationships/image" Target="../media/image118.png"/><Relationship Id="rId432" Type="http://schemas.openxmlformats.org/officeDocument/2006/relationships/customXml" Target="../ink/ink320.xml"/><Relationship Id="rId877" Type="http://schemas.openxmlformats.org/officeDocument/2006/relationships/image" Target="../media/image543.png"/><Relationship Id="rId737" Type="http://schemas.openxmlformats.org/officeDocument/2006/relationships/image" Target="../media/image473.png"/><Relationship Id="rId944" Type="http://schemas.openxmlformats.org/officeDocument/2006/relationships/customXml" Target="../ink/ink576.xml"/><Relationship Id="rId73" Type="http://schemas.openxmlformats.org/officeDocument/2006/relationships/image" Target="../media/image42.png"/><Relationship Id="rId169" Type="http://schemas.openxmlformats.org/officeDocument/2006/relationships/image" Target="../media/image90.png"/><Relationship Id="rId376" Type="http://schemas.openxmlformats.org/officeDocument/2006/relationships/customXml" Target="../ink/ink292.xml"/><Relationship Id="rId583" Type="http://schemas.openxmlformats.org/officeDocument/2006/relationships/image" Target="../media/image396.png"/><Relationship Id="rId790" Type="http://schemas.openxmlformats.org/officeDocument/2006/relationships/customXml" Target="../ink/ink499.xml"/><Relationship Id="rId804" Type="http://schemas.openxmlformats.org/officeDocument/2006/relationships/customXml" Target="../ink/ink506.xml"/><Relationship Id="rId4" Type="http://schemas.openxmlformats.org/officeDocument/2006/relationships/customXml" Target="../ink/ink106.xml"/><Relationship Id="rId236" Type="http://schemas.openxmlformats.org/officeDocument/2006/relationships/customXml" Target="../ink/ink222.xml"/><Relationship Id="rId443" Type="http://schemas.openxmlformats.org/officeDocument/2006/relationships/image" Target="../media/image326.png"/><Relationship Id="rId650" Type="http://schemas.openxmlformats.org/officeDocument/2006/relationships/customXml" Target="../ink/ink429.xml"/><Relationship Id="rId888" Type="http://schemas.openxmlformats.org/officeDocument/2006/relationships/customXml" Target="../ink/ink548.xml"/><Relationship Id="rId303" Type="http://schemas.openxmlformats.org/officeDocument/2006/relationships/image" Target="../media/image157.png"/><Relationship Id="rId748" Type="http://schemas.openxmlformats.org/officeDocument/2006/relationships/customXml" Target="../ink/ink478.xml"/><Relationship Id="rId955" Type="http://schemas.openxmlformats.org/officeDocument/2006/relationships/image" Target="../media/image582.png"/><Relationship Id="rId84" Type="http://schemas.openxmlformats.org/officeDocument/2006/relationships/customXml" Target="../ink/ink146.xml"/><Relationship Id="rId387" Type="http://schemas.openxmlformats.org/officeDocument/2006/relationships/image" Target="../media/image199.png"/><Relationship Id="rId510" Type="http://schemas.openxmlformats.org/officeDocument/2006/relationships/customXml" Target="../ink/ink359.xml"/><Relationship Id="rId594" Type="http://schemas.openxmlformats.org/officeDocument/2006/relationships/customXml" Target="../ink/ink401.xml"/><Relationship Id="rId608" Type="http://schemas.openxmlformats.org/officeDocument/2006/relationships/customXml" Target="../ink/ink408.xml"/><Relationship Id="rId815" Type="http://schemas.openxmlformats.org/officeDocument/2006/relationships/image" Target="../media/image512.png"/><Relationship Id="rId247" Type="http://schemas.openxmlformats.org/officeDocument/2006/relationships/image" Target="../media/image129.png"/><Relationship Id="rId899" Type="http://schemas.openxmlformats.org/officeDocument/2006/relationships/image" Target="../media/image554.png"/><Relationship Id="rId107" Type="http://schemas.openxmlformats.org/officeDocument/2006/relationships/image" Target="../media/image59.png"/><Relationship Id="rId454" Type="http://schemas.openxmlformats.org/officeDocument/2006/relationships/customXml" Target="../ink/ink331.xml"/><Relationship Id="rId661" Type="http://schemas.openxmlformats.org/officeDocument/2006/relationships/image" Target="../media/image435.png"/><Relationship Id="rId759" Type="http://schemas.openxmlformats.org/officeDocument/2006/relationships/image" Target="../media/image484.png"/><Relationship Id="rId966" Type="http://schemas.openxmlformats.org/officeDocument/2006/relationships/customXml" Target="../ink/ink587.xml"/><Relationship Id="rId11" Type="http://schemas.openxmlformats.org/officeDocument/2006/relationships/image" Target="../media/image10.png"/><Relationship Id="rId314" Type="http://schemas.openxmlformats.org/officeDocument/2006/relationships/customXml" Target="../ink/ink261.xml"/><Relationship Id="rId398" Type="http://schemas.openxmlformats.org/officeDocument/2006/relationships/customXml" Target="../ink/ink303.xml"/><Relationship Id="rId521" Type="http://schemas.openxmlformats.org/officeDocument/2006/relationships/image" Target="../media/image365.png"/><Relationship Id="rId619" Type="http://schemas.openxmlformats.org/officeDocument/2006/relationships/image" Target="../media/image414.png"/><Relationship Id="rId95" Type="http://schemas.openxmlformats.org/officeDocument/2006/relationships/image" Target="../media/image53.png"/><Relationship Id="rId160" Type="http://schemas.openxmlformats.org/officeDocument/2006/relationships/customXml" Target="../ink/ink184.xml"/><Relationship Id="rId826" Type="http://schemas.openxmlformats.org/officeDocument/2006/relationships/customXml" Target="../ink/ink517.xml"/><Relationship Id="rId258" Type="http://schemas.openxmlformats.org/officeDocument/2006/relationships/customXml" Target="../ink/ink233.xml"/><Relationship Id="rId465" Type="http://schemas.openxmlformats.org/officeDocument/2006/relationships/image" Target="../media/image337.png"/><Relationship Id="rId672" Type="http://schemas.openxmlformats.org/officeDocument/2006/relationships/customXml" Target="../ink/ink440.xml"/><Relationship Id="rId22" Type="http://schemas.openxmlformats.org/officeDocument/2006/relationships/customXml" Target="../ink/ink115.xml"/><Relationship Id="rId118" Type="http://schemas.openxmlformats.org/officeDocument/2006/relationships/customXml" Target="../ink/ink163.xml"/><Relationship Id="rId325" Type="http://schemas.openxmlformats.org/officeDocument/2006/relationships/image" Target="../media/image168.png"/><Relationship Id="rId532" Type="http://schemas.openxmlformats.org/officeDocument/2006/relationships/customXml" Target="../ink/ink370.xml"/><Relationship Id="rId977" Type="http://schemas.openxmlformats.org/officeDocument/2006/relationships/image" Target="../media/image593.png"/><Relationship Id="rId171" Type="http://schemas.openxmlformats.org/officeDocument/2006/relationships/image" Target="../media/image91.png"/><Relationship Id="rId837" Type="http://schemas.openxmlformats.org/officeDocument/2006/relationships/image" Target="../media/image523.png"/><Relationship Id="rId269" Type="http://schemas.openxmlformats.org/officeDocument/2006/relationships/image" Target="../media/image140.png"/><Relationship Id="rId476" Type="http://schemas.openxmlformats.org/officeDocument/2006/relationships/customXml" Target="../ink/ink342.xml"/><Relationship Id="rId683" Type="http://schemas.openxmlformats.org/officeDocument/2006/relationships/image" Target="../media/image446.png"/><Relationship Id="rId890" Type="http://schemas.openxmlformats.org/officeDocument/2006/relationships/customXml" Target="../ink/ink549.xml"/><Relationship Id="rId904" Type="http://schemas.openxmlformats.org/officeDocument/2006/relationships/customXml" Target="../ink/ink556.xml"/><Relationship Id="rId33" Type="http://schemas.openxmlformats.org/officeDocument/2006/relationships/image" Target="../media/image22.png"/><Relationship Id="rId129" Type="http://schemas.openxmlformats.org/officeDocument/2006/relationships/image" Target="../media/image70.png"/><Relationship Id="rId336" Type="http://schemas.openxmlformats.org/officeDocument/2006/relationships/customXml" Target="../ink/ink272.xml"/><Relationship Id="rId543" Type="http://schemas.openxmlformats.org/officeDocument/2006/relationships/image" Target="../media/image376.png"/><Relationship Id="rId182" Type="http://schemas.openxmlformats.org/officeDocument/2006/relationships/customXml" Target="../ink/ink195.xml"/><Relationship Id="rId403" Type="http://schemas.openxmlformats.org/officeDocument/2006/relationships/image" Target="../media/image306.png"/><Relationship Id="rId750" Type="http://schemas.openxmlformats.org/officeDocument/2006/relationships/customXml" Target="../ink/ink479.xml"/><Relationship Id="rId848" Type="http://schemas.openxmlformats.org/officeDocument/2006/relationships/customXml" Target="../ink/ink528.xml"/><Relationship Id="rId487" Type="http://schemas.openxmlformats.org/officeDocument/2006/relationships/image" Target="../media/image348.png"/><Relationship Id="rId610" Type="http://schemas.openxmlformats.org/officeDocument/2006/relationships/customXml" Target="../ink/ink409.xml"/><Relationship Id="rId694" Type="http://schemas.openxmlformats.org/officeDocument/2006/relationships/customXml" Target="../ink/ink451.xml"/><Relationship Id="rId708" Type="http://schemas.openxmlformats.org/officeDocument/2006/relationships/customXml" Target="../ink/ink458.xml"/><Relationship Id="rId915" Type="http://schemas.openxmlformats.org/officeDocument/2006/relationships/image" Target="../media/image562.png"/><Relationship Id="rId347" Type="http://schemas.openxmlformats.org/officeDocument/2006/relationships/image" Target="../media/image179.png"/><Relationship Id="rId44" Type="http://schemas.openxmlformats.org/officeDocument/2006/relationships/customXml" Target="../ink/ink126.xml"/><Relationship Id="rId554" Type="http://schemas.openxmlformats.org/officeDocument/2006/relationships/customXml" Target="../ink/ink381.xml"/><Relationship Id="rId761" Type="http://schemas.openxmlformats.org/officeDocument/2006/relationships/image" Target="../media/image485.png"/><Relationship Id="rId859" Type="http://schemas.openxmlformats.org/officeDocument/2006/relationships/image" Target="../media/image534.png"/><Relationship Id="rId193" Type="http://schemas.openxmlformats.org/officeDocument/2006/relationships/image" Target="../media/image102.png"/><Relationship Id="rId207" Type="http://schemas.openxmlformats.org/officeDocument/2006/relationships/image" Target="../media/image109.png"/><Relationship Id="rId414" Type="http://schemas.openxmlformats.org/officeDocument/2006/relationships/customXml" Target="../ink/ink311.xml"/><Relationship Id="rId498" Type="http://schemas.openxmlformats.org/officeDocument/2006/relationships/customXml" Target="../ink/ink353.xml"/><Relationship Id="rId621" Type="http://schemas.openxmlformats.org/officeDocument/2006/relationships/image" Target="../media/image415.png"/><Relationship Id="rId260" Type="http://schemas.openxmlformats.org/officeDocument/2006/relationships/customXml" Target="../ink/ink234.xml"/><Relationship Id="rId719" Type="http://schemas.openxmlformats.org/officeDocument/2006/relationships/image" Target="../media/image464.png"/><Relationship Id="rId926" Type="http://schemas.openxmlformats.org/officeDocument/2006/relationships/customXml" Target="../ink/ink567.xml"/><Relationship Id="rId55" Type="http://schemas.openxmlformats.org/officeDocument/2006/relationships/image" Target="../media/image33.png"/><Relationship Id="rId120" Type="http://schemas.openxmlformats.org/officeDocument/2006/relationships/customXml" Target="../ink/ink164.xml"/><Relationship Id="rId358" Type="http://schemas.openxmlformats.org/officeDocument/2006/relationships/customXml" Target="../ink/ink283.xml"/><Relationship Id="rId565" Type="http://schemas.openxmlformats.org/officeDocument/2006/relationships/image" Target="../media/image387.png"/><Relationship Id="rId772" Type="http://schemas.openxmlformats.org/officeDocument/2006/relationships/customXml" Target="../ink/ink490.xml"/><Relationship Id="rId218" Type="http://schemas.openxmlformats.org/officeDocument/2006/relationships/customXml" Target="../ink/ink213.xml"/><Relationship Id="rId425" Type="http://schemas.openxmlformats.org/officeDocument/2006/relationships/image" Target="../media/image317.png"/><Relationship Id="rId632" Type="http://schemas.openxmlformats.org/officeDocument/2006/relationships/customXml" Target="../ink/ink420.xml"/><Relationship Id="rId271" Type="http://schemas.openxmlformats.org/officeDocument/2006/relationships/image" Target="../media/image141.png"/><Relationship Id="rId937" Type="http://schemas.openxmlformats.org/officeDocument/2006/relationships/image" Target="../media/image573.png"/><Relationship Id="rId66" Type="http://schemas.openxmlformats.org/officeDocument/2006/relationships/customXml" Target="../ink/ink137.xml"/><Relationship Id="rId131" Type="http://schemas.openxmlformats.org/officeDocument/2006/relationships/image" Target="../media/image71.png"/><Relationship Id="rId369" Type="http://schemas.openxmlformats.org/officeDocument/2006/relationships/image" Target="../media/image190.png"/><Relationship Id="rId576" Type="http://schemas.openxmlformats.org/officeDocument/2006/relationships/customXml" Target="../ink/ink392.xml"/><Relationship Id="rId783" Type="http://schemas.openxmlformats.org/officeDocument/2006/relationships/image" Target="../media/image496.png"/><Relationship Id="rId229" Type="http://schemas.openxmlformats.org/officeDocument/2006/relationships/image" Target="../media/image120.png"/><Relationship Id="rId436" Type="http://schemas.openxmlformats.org/officeDocument/2006/relationships/customXml" Target="../ink/ink322.xml"/><Relationship Id="rId643" Type="http://schemas.openxmlformats.org/officeDocument/2006/relationships/image" Target="../media/image426.png"/><Relationship Id="rId850" Type="http://schemas.openxmlformats.org/officeDocument/2006/relationships/customXml" Target="../ink/ink529.xml"/><Relationship Id="rId948" Type="http://schemas.openxmlformats.org/officeDocument/2006/relationships/customXml" Target="../ink/ink578.xml"/><Relationship Id="rId77" Type="http://schemas.openxmlformats.org/officeDocument/2006/relationships/image" Target="../media/image44.png"/><Relationship Id="rId282" Type="http://schemas.openxmlformats.org/officeDocument/2006/relationships/customXml" Target="../ink/ink245.xml"/><Relationship Id="rId503" Type="http://schemas.openxmlformats.org/officeDocument/2006/relationships/image" Target="../media/image356.png"/><Relationship Id="rId587" Type="http://schemas.openxmlformats.org/officeDocument/2006/relationships/image" Target="../media/image398.png"/><Relationship Id="rId710" Type="http://schemas.openxmlformats.org/officeDocument/2006/relationships/customXml" Target="../ink/ink459.xml"/><Relationship Id="rId808" Type="http://schemas.openxmlformats.org/officeDocument/2006/relationships/customXml" Target="../ink/ink508.xml"/><Relationship Id="rId8" Type="http://schemas.openxmlformats.org/officeDocument/2006/relationships/customXml" Target="../ink/ink108.xml"/><Relationship Id="rId142" Type="http://schemas.openxmlformats.org/officeDocument/2006/relationships/customXml" Target="../ink/ink175.xml"/><Relationship Id="rId447" Type="http://schemas.openxmlformats.org/officeDocument/2006/relationships/image" Target="../media/image328.png"/><Relationship Id="rId794" Type="http://schemas.openxmlformats.org/officeDocument/2006/relationships/customXml" Target="../ink/ink501.xml"/><Relationship Id="rId654" Type="http://schemas.openxmlformats.org/officeDocument/2006/relationships/customXml" Target="../ink/ink431.xml"/><Relationship Id="rId861" Type="http://schemas.openxmlformats.org/officeDocument/2006/relationships/image" Target="../media/image535.png"/><Relationship Id="rId959" Type="http://schemas.openxmlformats.org/officeDocument/2006/relationships/image" Target="../media/image584.png"/><Relationship Id="rId293" Type="http://schemas.openxmlformats.org/officeDocument/2006/relationships/image" Target="../media/image152.png"/><Relationship Id="rId307" Type="http://schemas.openxmlformats.org/officeDocument/2006/relationships/image" Target="../media/image159.png"/><Relationship Id="rId514" Type="http://schemas.openxmlformats.org/officeDocument/2006/relationships/customXml" Target="../ink/ink361.xml"/><Relationship Id="rId721" Type="http://schemas.openxmlformats.org/officeDocument/2006/relationships/image" Target="../media/image465.png"/><Relationship Id="rId88" Type="http://schemas.openxmlformats.org/officeDocument/2006/relationships/customXml" Target="../ink/ink148.xml"/><Relationship Id="rId153" Type="http://schemas.openxmlformats.org/officeDocument/2006/relationships/image" Target="../media/image82.png"/><Relationship Id="rId360" Type="http://schemas.openxmlformats.org/officeDocument/2006/relationships/customXml" Target="../ink/ink284.xml"/><Relationship Id="rId598" Type="http://schemas.openxmlformats.org/officeDocument/2006/relationships/customXml" Target="../ink/ink403.xml"/><Relationship Id="rId819" Type="http://schemas.openxmlformats.org/officeDocument/2006/relationships/image" Target="../media/image514.png"/><Relationship Id="rId220" Type="http://schemas.openxmlformats.org/officeDocument/2006/relationships/customXml" Target="../ink/ink214.xml"/><Relationship Id="rId458" Type="http://schemas.openxmlformats.org/officeDocument/2006/relationships/customXml" Target="../ink/ink333.xml"/><Relationship Id="rId665" Type="http://schemas.openxmlformats.org/officeDocument/2006/relationships/image" Target="../media/image437.png"/><Relationship Id="rId872" Type="http://schemas.openxmlformats.org/officeDocument/2006/relationships/customXml" Target="../ink/ink540.xml"/><Relationship Id="rId15" Type="http://schemas.openxmlformats.org/officeDocument/2006/relationships/image" Target="../media/image12.png"/><Relationship Id="rId318" Type="http://schemas.openxmlformats.org/officeDocument/2006/relationships/customXml" Target="../ink/ink263.xml"/><Relationship Id="rId525" Type="http://schemas.openxmlformats.org/officeDocument/2006/relationships/image" Target="../media/image367.png"/><Relationship Id="rId732" Type="http://schemas.openxmlformats.org/officeDocument/2006/relationships/customXml" Target="../ink/ink470.xml"/><Relationship Id="rId99" Type="http://schemas.openxmlformats.org/officeDocument/2006/relationships/image" Target="../media/image55.png"/><Relationship Id="rId164" Type="http://schemas.openxmlformats.org/officeDocument/2006/relationships/customXml" Target="../ink/ink186.xml"/><Relationship Id="rId371" Type="http://schemas.openxmlformats.org/officeDocument/2006/relationships/image" Target="../media/image191.png"/><Relationship Id="rId469" Type="http://schemas.openxmlformats.org/officeDocument/2006/relationships/image" Target="../media/image339.png"/><Relationship Id="rId676" Type="http://schemas.openxmlformats.org/officeDocument/2006/relationships/customXml" Target="../ink/ink442.xml"/><Relationship Id="rId883" Type="http://schemas.openxmlformats.org/officeDocument/2006/relationships/image" Target="../media/image546.png"/><Relationship Id="rId26" Type="http://schemas.openxmlformats.org/officeDocument/2006/relationships/customXml" Target="../ink/ink117.xml"/><Relationship Id="rId231" Type="http://schemas.openxmlformats.org/officeDocument/2006/relationships/image" Target="../media/image121.png"/><Relationship Id="rId329" Type="http://schemas.openxmlformats.org/officeDocument/2006/relationships/image" Target="../media/image170.png"/><Relationship Id="rId536" Type="http://schemas.openxmlformats.org/officeDocument/2006/relationships/customXml" Target="../ink/ink372.xml"/><Relationship Id="rId175" Type="http://schemas.openxmlformats.org/officeDocument/2006/relationships/image" Target="../media/image93.png"/><Relationship Id="rId743" Type="http://schemas.openxmlformats.org/officeDocument/2006/relationships/image" Target="../media/image476.png"/><Relationship Id="rId950" Type="http://schemas.openxmlformats.org/officeDocument/2006/relationships/customXml" Target="../ink/ink579.xml"/><Relationship Id="rId382" Type="http://schemas.openxmlformats.org/officeDocument/2006/relationships/customXml" Target="../ink/ink295.xml"/><Relationship Id="rId603" Type="http://schemas.openxmlformats.org/officeDocument/2006/relationships/image" Target="../media/image406.png"/><Relationship Id="rId687" Type="http://schemas.openxmlformats.org/officeDocument/2006/relationships/image" Target="../media/image448.png"/><Relationship Id="rId810" Type="http://schemas.openxmlformats.org/officeDocument/2006/relationships/customXml" Target="../ink/ink509.xml"/><Relationship Id="rId908" Type="http://schemas.openxmlformats.org/officeDocument/2006/relationships/customXml" Target="../ink/ink558.xml"/><Relationship Id="rId242" Type="http://schemas.openxmlformats.org/officeDocument/2006/relationships/customXml" Target="../ink/ink225.xml"/><Relationship Id="rId894" Type="http://schemas.openxmlformats.org/officeDocument/2006/relationships/customXml" Target="../ink/ink551.xml"/><Relationship Id="rId37" Type="http://schemas.openxmlformats.org/officeDocument/2006/relationships/image" Target="../media/image24.png"/><Relationship Id="rId102" Type="http://schemas.openxmlformats.org/officeDocument/2006/relationships/customXml" Target="../ink/ink155.xml"/><Relationship Id="rId547" Type="http://schemas.openxmlformats.org/officeDocument/2006/relationships/image" Target="../media/image378.png"/><Relationship Id="rId754" Type="http://schemas.openxmlformats.org/officeDocument/2006/relationships/customXml" Target="../ink/ink481.xml"/><Relationship Id="rId961" Type="http://schemas.openxmlformats.org/officeDocument/2006/relationships/image" Target="../media/image585.png"/><Relationship Id="rId90" Type="http://schemas.openxmlformats.org/officeDocument/2006/relationships/customXml" Target="../ink/ink149.xml"/><Relationship Id="rId186" Type="http://schemas.openxmlformats.org/officeDocument/2006/relationships/customXml" Target="../ink/ink197.xml"/><Relationship Id="rId393" Type="http://schemas.openxmlformats.org/officeDocument/2006/relationships/image" Target="../media/image301.png"/><Relationship Id="rId407" Type="http://schemas.openxmlformats.org/officeDocument/2006/relationships/image" Target="../media/image308.png"/><Relationship Id="rId614" Type="http://schemas.openxmlformats.org/officeDocument/2006/relationships/customXml" Target="../ink/ink411.xml"/><Relationship Id="rId821" Type="http://schemas.openxmlformats.org/officeDocument/2006/relationships/image" Target="../media/image515.png"/><Relationship Id="rId253" Type="http://schemas.openxmlformats.org/officeDocument/2006/relationships/image" Target="../media/image132.png"/><Relationship Id="rId460" Type="http://schemas.openxmlformats.org/officeDocument/2006/relationships/customXml" Target="../ink/ink334.xml"/><Relationship Id="rId698" Type="http://schemas.openxmlformats.org/officeDocument/2006/relationships/customXml" Target="../ink/ink453.xml"/><Relationship Id="rId919" Type="http://schemas.openxmlformats.org/officeDocument/2006/relationships/image" Target="../media/image564.png"/><Relationship Id="rId48" Type="http://schemas.openxmlformats.org/officeDocument/2006/relationships/customXml" Target="../ink/ink128.xml"/><Relationship Id="rId113" Type="http://schemas.openxmlformats.org/officeDocument/2006/relationships/image" Target="../media/image62.png"/><Relationship Id="rId320" Type="http://schemas.openxmlformats.org/officeDocument/2006/relationships/customXml" Target="../ink/ink264.xml"/><Relationship Id="rId558" Type="http://schemas.openxmlformats.org/officeDocument/2006/relationships/customXml" Target="../ink/ink383.xml"/><Relationship Id="rId765" Type="http://schemas.openxmlformats.org/officeDocument/2006/relationships/image" Target="../media/image487.png"/><Relationship Id="rId972" Type="http://schemas.openxmlformats.org/officeDocument/2006/relationships/customXml" Target="../ink/ink590.xml"/><Relationship Id="rId197" Type="http://schemas.openxmlformats.org/officeDocument/2006/relationships/image" Target="../media/image104.png"/><Relationship Id="rId418" Type="http://schemas.openxmlformats.org/officeDocument/2006/relationships/customXml" Target="../ink/ink313.xml"/><Relationship Id="rId625" Type="http://schemas.openxmlformats.org/officeDocument/2006/relationships/image" Target="../media/image417.png"/><Relationship Id="rId832" Type="http://schemas.openxmlformats.org/officeDocument/2006/relationships/customXml" Target="../ink/ink520.xml"/><Relationship Id="rId264" Type="http://schemas.openxmlformats.org/officeDocument/2006/relationships/customXml" Target="../ink/ink236.xml"/><Relationship Id="rId471" Type="http://schemas.openxmlformats.org/officeDocument/2006/relationships/image" Target="../media/image340.png"/><Relationship Id="rId59" Type="http://schemas.openxmlformats.org/officeDocument/2006/relationships/image" Target="../media/image35.png"/><Relationship Id="rId124" Type="http://schemas.openxmlformats.org/officeDocument/2006/relationships/customXml" Target="../ink/ink166.xml"/><Relationship Id="rId569" Type="http://schemas.openxmlformats.org/officeDocument/2006/relationships/image" Target="../media/image389.png"/><Relationship Id="rId776" Type="http://schemas.openxmlformats.org/officeDocument/2006/relationships/customXml" Target="../ink/ink492.xml"/><Relationship Id="rId331" Type="http://schemas.openxmlformats.org/officeDocument/2006/relationships/image" Target="../media/image171.png"/><Relationship Id="rId429" Type="http://schemas.openxmlformats.org/officeDocument/2006/relationships/image" Target="../media/image319.png"/><Relationship Id="rId636" Type="http://schemas.openxmlformats.org/officeDocument/2006/relationships/customXml" Target="../ink/ink422.xml"/><Relationship Id="rId843" Type="http://schemas.openxmlformats.org/officeDocument/2006/relationships/image" Target="../media/image526.png"/><Relationship Id="rId275" Type="http://schemas.openxmlformats.org/officeDocument/2006/relationships/image" Target="../media/image143.png"/><Relationship Id="rId482" Type="http://schemas.openxmlformats.org/officeDocument/2006/relationships/customXml" Target="../ink/ink345.xml"/><Relationship Id="rId703" Type="http://schemas.openxmlformats.org/officeDocument/2006/relationships/image" Target="../media/image456.png"/><Relationship Id="rId910" Type="http://schemas.openxmlformats.org/officeDocument/2006/relationships/customXml" Target="../ink/ink559.xml"/><Relationship Id="rId135" Type="http://schemas.openxmlformats.org/officeDocument/2006/relationships/image" Target="../media/image73.png"/><Relationship Id="rId342" Type="http://schemas.openxmlformats.org/officeDocument/2006/relationships/customXml" Target="../ink/ink275.xml"/><Relationship Id="rId787" Type="http://schemas.openxmlformats.org/officeDocument/2006/relationships/image" Target="../media/image498.png"/><Relationship Id="rId202" Type="http://schemas.openxmlformats.org/officeDocument/2006/relationships/customXml" Target="../ink/ink205.xml"/><Relationship Id="rId647" Type="http://schemas.openxmlformats.org/officeDocument/2006/relationships/image" Target="../media/image428.png"/><Relationship Id="rId854" Type="http://schemas.openxmlformats.org/officeDocument/2006/relationships/customXml" Target="../ink/ink531.xml"/><Relationship Id="rId286" Type="http://schemas.openxmlformats.org/officeDocument/2006/relationships/customXml" Target="../ink/ink247.xml"/><Relationship Id="rId493" Type="http://schemas.openxmlformats.org/officeDocument/2006/relationships/image" Target="../media/image351.png"/><Relationship Id="rId507" Type="http://schemas.openxmlformats.org/officeDocument/2006/relationships/image" Target="../media/image358.png"/><Relationship Id="rId714" Type="http://schemas.openxmlformats.org/officeDocument/2006/relationships/customXml" Target="../ink/ink461.xml"/><Relationship Id="rId921" Type="http://schemas.openxmlformats.org/officeDocument/2006/relationships/image" Target="../media/image565.png"/><Relationship Id="rId50" Type="http://schemas.openxmlformats.org/officeDocument/2006/relationships/customXml" Target="../ink/ink129.xml"/><Relationship Id="rId146" Type="http://schemas.openxmlformats.org/officeDocument/2006/relationships/customXml" Target="../ink/ink177.xml"/><Relationship Id="rId353" Type="http://schemas.openxmlformats.org/officeDocument/2006/relationships/image" Target="../media/image182.png"/><Relationship Id="rId560" Type="http://schemas.openxmlformats.org/officeDocument/2006/relationships/customXml" Target="../ink/ink384.xml"/><Relationship Id="rId798" Type="http://schemas.openxmlformats.org/officeDocument/2006/relationships/customXml" Target="../ink/ink503.xml"/><Relationship Id="rId213" Type="http://schemas.openxmlformats.org/officeDocument/2006/relationships/image" Target="../media/image112.png"/><Relationship Id="rId420" Type="http://schemas.openxmlformats.org/officeDocument/2006/relationships/customXml" Target="../ink/ink314.xml"/><Relationship Id="rId658" Type="http://schemas.openxmlformats.org/officeDocument/2006/relationships/customXml" Target="../ink/ink433.xml"/><Relationship Id="rId865" Type="http://schemas.openxmlformats.org/officeDocument/2006/relationships/image" Target="../media/image537.png"/><Relationship Id="rId297" Type="http://schemas.openxmlformats.org/officeDocument/2006/relationships/image" Target="../media/image154.png"/><Relationship Id="rId518" Type="http://schemas.openxmlformats.org/officeDocument/2006/relationships/customXml" Target="../ink/ink363.xml"/><Relationship Id="rId725" Type="http://schemas.openxmlformats.org/officeDocument/2006/relationships/image" Target="../media/image467.png"/><Relationship Id="rId932" Type="http://schemas.openxmlformats.org/officeDocument/2006/relationships/customXml" Target="../ink/ink570.xml"/><Relationship Id="rId157" Type="http://schemas.openxmlformats.org/officeDocument/2006/relationships/image" Target="../media/image84.png"/><Relationship Id="rId364" Type="http://schemas.openxmlformats.org/officeDocument/2006/relationships/customXml" Target="../ink/ink286.xml"/><Relationship Id="rId61" Type="http://schemas.openxmlformats.org/officeDocument/2006/relationships/image" Target="../media/image36.png"/><Relationship Id="rId571" Type="http://schemas.openxmlformats.org/officeDocument/2006/relationships/image" Target="../media/image390.png"/><Relationship Id="rId669" Type="http://schemas.openxmlformats.org/officeDocument/2006/relationships/image" Target="../media/image439.png"/><Relationship Id="rId876" Type="http://schemas.openxmlformats.org/officeDocument/2006/relationships/customXml" Target="../ink/ink5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10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customXml" Target="../ink/ink652.xml"/><Relationship Id="rId671" Type="http://schemas.openxmlformats.org/officeDocument/2006/relationships/image" Target="../media/image929.png"/><Relationship Id="rId21" Type="http://schemas.openxmlformats.org/officeDocument/2006/relationships/customXml" Target="../ink/ink604.xml"/><Relationship Id="rId324" Type="http://schemas.openxmlformats.org/officeDocument/2006/relationships/customXml" Target="../ink/ink756.xml"/><Relationship Id="rId531" Type="http://schemas.openxmlformats.org/officeDocument/2006/relationships/image" Target="../media/image860.png"/><Relationship Id="rId629" Type="http://schemas.openxmlformats.org/officeDocument/2006/relationships/image" Target="../media/image908.png"/><Relationship Id="rId170" Type="http://schemas.openxmlformats.org/officeDocument/2006/relationships/image" Target="../media/image680.png"/><Relationship Id="rId268" Type="http://schemas.openxmlformats.org/officeDocument/2006/relationships/image" Target="../media/image729.png"/><Relationship Id="rId475" Type="http://schemas.openxmlformats.org/officeDocument/2006/relationships/image" Target="../media/image832.png"/><Relationship Id="rId682" Type="http://schemas.openxmlformats.org/officeDocument/2006/relationships/customXml" Target="../ink/ink935.xml"/><Relationship Id="rId32" Type="http://schemas.openxmlformats.org/officeDocument/2006/relationships/image" Target="../media/image611.png"/><Relationship Id="rId128" Type="http://schemas.openxmlformats.org/officeDocument/2006/relationships/image" Target="../media/image659.png"/><Relationship Id="rId335" Type="http://schemas.openxmlformats.org/officeDocument/2006/relationships/image" Target="../media/image762.png"/><Relationship Id="rId542" Type="http://schemas.openxmlformats.org/officeDocument/2006/relationships/customXml" Target="../ink/ink865.xml"/><Relationship Id="rId181" Type="http://schemas.openxmlformats.org/officeDocument/2006/relationships/customXml" Target="../ink/ink684.xml"/><Relationship Id="rId402" Type="http://schemas.openxmlformats.org/officeDocument/2006/relationships/customXml" Target="../ink/ink795.xml"/><Relationship Id="rId279" Type="http://schemas.openxmlformats.org/officeDocument/2006/relationships/customXml" Target="../ink/ink733.xml"/><Relationship Id="rId486" Type="http://schemas.openxmlformats.org/officeDocument/2006/relationships/customXml" Target="../ink/ink837.xml"/><Relationship Id="rId693" Type="http://schemas.openxmlformats.org/officeDocument/2006/relationships/image" Target="../media/image939.png"/><Relationship Id="rId707" Type="http://schemas.openxmlformats.org/officeDocument/2006/relationships/image" Target="../media/image946.png"/><Relationship Id="rId43" Type="http://schemas.openxmlformats.org/officeDocument/2006/relationships/customXml" Target="../ink/ink615.xml"/><Relationship Id="rId139" Type="http://schemas.openxmlformats.org/officeDocument/2006/relationships/customXml" Target="../ink/ink663.xml"/><Relationship Id="rId346" Type="http://schemas.openxmlformats.org/officeDocument/2006/relationships/customXml" Target="../ink/ink767.xml"/><Relationship Id="rId553" Type="http://schemas.openxmlformats.org/officeDocument/2006/relationships/image" Target="../media/image871.png"/><Relationship Id="rId192" Type="http://schemas.openxmlformats.org/officeDocument/2006/relationships/image" Target="../media/image691.png"/><Relationship Id="rId206" Type="http://schemas.openxmlformats.org/officeDocument/2006/relationships/image" Target="../media/image698.png"/><Relationship Id="rId413" Type="http://schemas.openxmlformats.org/officeDocument/2006/relationships/image" Target="../media/image801.png"/><Relationship Id="rId497" Type="http://schemas.openxmlformats.org/officeDocument/2006/relationships/image" Target="../media/image843.png"/><Relationship Id="rId620" Type="http://schemas.openxmlformats.org/officeDocument/2006/relationships/customXml" Target="../ink/ink904.xml"/><Relationship Id="rId357" Type="http://schemas.openxmlformats.org/officeDocument/2006/relationships/image" Target="../media/image773.png"/><Relationship Id="rId54" Type="http://schemas.openxmlformats.org/officeDocument/2006/relationships/image" Target="../media/image622.png"/><Relationship Id="rId217" Type="http://schemas.openxmlformats.org/officeDocument/2006/relationships/customXml" Target="../ink/ink702.xml"/><Relationship Id="rId564" Type="http://schemas.openxmlformats.org/officeDocument/2006/relationships/customXml" Target="../ink/ink876.xml"/><Relationship Id="rId424" Type="http://schemas.openxmlformats.org/officeDocument/2006/relationships/customXml" Target="../ink/ink806.xml"/><Relationship Id="rId631" Type="http://schemas.openxmlformats.org/officeDocument/2006/relationships/image" Target="../media/image909.png"/><Relationship Id="rId270" Type="http://schemas.openxmlformats.org/officeDocument/2006/relationships/image" Target="../media/image730.png"/><Relationship Id="rId65" Type="http://schemas.openxmlformats.org/officeDocument/2006/relationships/customXml" Target="../ink/ink626.xml"/><Relationship Id="rId130" Type="http://schemas.openxmlformats.org/officeDocument/2006/relationships/image" Target="../media/image660.png"/><Relationship Id="rId368" Type="http://schemas.openxmlformats.org/officeDocument/2006/relationships/customXml" Target="../ink/ink778.xml"/><Relationship Id="rId575" Type="http://schemas.openxmlformats.org/officeDocument/2006/relationships/image" Target="../media/image882.png"/><Relationship Id="rId228" Type="http://schemas.openxmlformats.org/officeDocument/2006/relationships/image" Target="../media/image709.png"/><Relationship Id="rId435" Type="http://schemas.openxmlformats.org/officeDocument/2006/relationships/image" Target="../media/image812.png"/><Relationship Id="rId642" Type="http://schemas.openxmlformats.org/officeDocument/2006/relationships/customXml" Target="../ink/ink915.xml"/><Relationship Id="rId281" Type="http://schemas.openxmlformats.org/officeDocument/2006/relationships/customXml" Target="../ink/ink734.xml"/><Relationship Id="rId502" Type="http://schemas.openxmlformats.org/officeDocument/2006/relationships/customXml" Target="../ink/ink845.xml"/><Relationship Id="rId76" Type="http://schemas.openxmlformats.org/officeDocument/2006/relationships/image" Target="../media/image633.png"/><Relationship Id="rId141" Type="http://schemas.openxmlformats.org/officeDocument/2006/relationships/customXml" Target="../ink/ink664.xml"/><Relationship Id="rId379" Type="http://schemas.openxmlformats.org/officeDocument/2006/relationships/image" Target="../media/image784.png"/><Relationship Id="rId586" Type="http://schemas.openxmlformats.org/officeDocument/2006/relationships/customXml" Target="../ink/ink887.xml"/><Relationship Id="rId7" Type="http://schemas.openxmlformats.org/officeDocument/2006/relationships/customXml" Target="../ink/ink597.xml"/><Relationship Id="rId239" Type="http://schemas.openxmlformats.org/officeDocument/2006/relationships/customXml" Target="../ink/ink713.xml"/><Relationship Id="rId446" Type="http://schemas.openxmlformats.org/officeDocument/2006/relationships/customXml" Target="../ink/ink817.xml"/><Relationship Id="rId653" Type="http://schemas.openxmlformats.org/officeDocument/2006/relationships/image" Target="../media/image920.png"/><Relationship Id="rId292" Type="http://schemas.openxmlformats.org/officeDocument/2006/relationships/customXml" Target="../ink/ink740.xml"/><Relationship Id="rId306" Type="http://schemas.openxmlformats.org/officeDocument/2006/relationships/customXml" Target="../ink/ink747.xml"/><Relationship Id="rId87" Type="http://schemas.openxmlformats.org/officeDocument/2006/relationships/customXml" Target="../ink/ink637.xml"/><Relationship Id="rId513" Type="http://schemas.openxmlformats.org/officeDocument/2006/relationships/image" Target="../media/image851.png"/><Relationship Id="rId597" Type="http://schemas.openxmlformats.org/officeDocument/2006/relationships/image" Target="../media/image893.png"/><Relationship Id="rId152" Type="http://schemas.openxmlformats.org/officeDocument/2006/relationships/image" Target="../media/image671.png"/><Relationship Id="rId457" Type="http://schemas.openxmlformats.org/officeDocument/2006/relationships/image" Target="../media/image823.png"/><Relationship Id="rId664" Type="http://schemas.openxmlformats.org/officeDocument/2006/relationships/customXml" Target="../ink/ink926.xml"/><Relationship Id="rId14" Type="http://schemas.openxmlformats.org/officeDocument/2006/relationships/image" Target="../media/image602.png"/><Relationship Id="rId317" Type="http://schemas.openxmlformats.org/officeDocument/2006/relationships/image" Target="../media/image753.png"/><Relationship Id="rId524" Type="http://schemas.openxmlformats.org/officeDocument/2006/relationships/customXml" Target="../ink/ink856.xml"/><Relationship Id="rId98" Type="http://schemas.openxmlformats.org/officeDocument/2006/relationships/image" Target="../media/image644.png"/><Relationship Id="rId163" Type="http://schemas.openxmlformats.org/officeDocument/2006/relationships/customXml" Target="../ink/ink675.xml"/><Relationship Id="rId370" Type="http://schemas.openxmlformats.org/officeDocument/2006/relationships/customXml" Target="../ink/ink779.xml"/><Relationship Id="rId230" Type="http://schemas.openxmlformats.org/officeDocument/2006/relationships/image" Target="../media/image710.png"/><Relationship Id="rId468" Type="http://schemas.openxmlformats.org/officeDocument/2006/relationships/customXml" Target="../ink/ink828.xml"/><Relationship Id="rId675" Type="http://schemas.openxmlformats.org/officeDocument/2006/relationships/image" Target="../media/image931.png"/><Relationship Id="rId25" Type="http://schemas.openxmlformats.org/officeDocument/2006/relationships/customXml" Target="../ink/ink606.xml"/><Relationship Id="rId328" Type="http://schemas.openxmlformats.org/officeDocument/2006/relationships/customXml" Target="../ink/ink758.xml"/><Relationship Id="rId535" Type="http://schemas.openxmlformats.org/officeDocument/2006/relationships/image" Target="../media/image862.png"/><Relationship Id="rId174" Type="http://schemas.openxmlformats.org/officeDocument/2006/relationships/image" Target="../media/image682.png"/><Relationship Id="rId381" Type="http://schemas.openxmlformats.org/officeDocument/2006/relationships/image" Target="../media/image785.png"/><Relationship Id="rId602" Type="http://schemas.openxmlformats.org/officeDocument/2006/relationships/customXml" Target="../ink/ink895.xml"/><Relationship Id="rId241" Type="http://schemas.openxmlformats.org/officeDocument/2006/relationships/customXml" Target="../ink/ink714.xml"/><Relationship Id="rId479" Type="http://schemas.openxmlformats.org/officeDocument/2006/relationships/image" Target="../media/image834.png"/><Relationship Id="rId686" Type="http://schemas.openxmlformats.org/officeDocument/2006/relationships/customXml" Target="../ink/ink937.xml"/><Relationship Id="rId36" Type="http://schemas.openxmlformats.org/officeDocument/2006/relationships/image" Target="../media/image613.png"/><Relationship Id="rId339" Type="http://schemas.openxmlformats.org/officeDocument/2006/relationships/image" Target="../media/image764.png"/><Relationship Id="rId546" Type="http://schemas.openxmlformats.org/officeDocument/2006/relationships/customXml" Target="../ink/ink867.xml"/><Relationship Id="rId101" Type="http://schemas.openxmlformats.org/officeDocument/2006/relationships/customXml" Target="../ink/ink644.xml"/><Relationship Id="rId185" Type="http://schemas.openxmlformats.org/officeDocument/2006/relationships/customXml" Target="../ink/ink686.xml"/><Relationship Id="rId406" Type="http://schemas.openxmlformats.org/officeDocument/2006/relationships/customXml" Target="../ink/ink797.xml"/><Relationship Id="rId392" Type="http://schemas.openxmlformats.org/officeDocument/2006/relationships/customXml" Target="../ink/ink790.xml"/><Relationship Id="rId613" Type="http://schemas.openxmlformats.org/officeDocument/2006/relationships/image" Target="../media/image900.png"/><Relationship Id="rId697" Type="http://schemas.openxmlformats.org/officeDocument/2006/relationships/image" Target="../media/image941.png"/><Relationship Id="rId252" Type="http://schemas.openxmlformats.org/officeDocument/2006/relationships/image" Target="../media/image721.png"/><Relationship Id="rId47" Type="http://schemas.openxmlformats.org/officeDocument/2006/relationships/customXml" Target="../ink/ink617.xml"/><Relationship Id="rId112" Type="http://schemas.openxmlformats.org/officeDocument/2006/relationships/image" Target="../media/image651.png"/><Relationship Id="rId557" Type="http://schemas.openxmlformats.org/officeDocument/2006/relationships/image" Target="../media/image873.png"/><Relationship Id="rId196" Type="http://schemas.openxmlformats.org/officeDocument/2006/relationships/image" Target="../media/image693.png"/><Relationship Id="rId417" Type="http://schemas.openxmlformats.org/officeDocument/2006/relationships/image" Target="../media/image803.png"/><Relationship Id="rId624" Type="http://schemas.openxmlformats.org/officeDocument/2006/relationships/customXml" Target="../ink/ink906.xml"/><Relationship Id="rId263" Type="http://schemas.openxmlformats.org/officeDocument/2006/relationships/customXml" Target="../ink/ink725.xml"/><Relationship Id="rId470" Type="http://schemas.openxmlformats.org/officeDocument/2006/relationships/customXml" Target="../ink/ink829.xml"/><Relationship Id="rId58" Type="http://schemas.openxmlformats.org/officeDocument/2006/relationships/image" Target="../media/image624.png"/><Relationship Id="rId123" Type="http://schemas.openxmlformats.org/officeDocument/2006/relationships/customXml" Target="../ink/ink655.xml"/><Relationship Id="rId330" Type="http://schemas.openxmlformats.org/officeDocument/2006/relationships/customXml" Target="../ink/ink759.xml"/><Relationship Id="rId568" Type="http://schemas.openxmlformats.org/officeDocument/2006/relationships/customXml" Target="../ink/ink878.xml"/><Relationship Id="rId428" Type="http://schemas.openxmlformats.org/officeDocument/2006/relationships/customXml" Target="../ink/ink808.xml"/><Relationship Id="rId635" Type="http://schemas.openxmlformats.org/officeDocument/2006/relationships/image" Target="../media/image911.png"/><Relationship Id="rId274" Type="http://schemas.openxmlformats.org/officeDocument/2006/relationships/image" Target="../media/image732.png"/><Relationship Id="rId481" Type="http://schemas.openxmlformats.org/officeDocument/2006/relationships/image" Target="../media/image835.png"/><Relationship Id="rId702" Type="http://schemas.openxmlformats.org/officeDocument/2006/relationships/customXml" Target="../ink/ink945.xml"/><Relationship Id="rId69" Type="http://schemas.openxmlformats.org/officeDocument/2006/relationships/customXml" Target="../ink/ink628.xml"/><Relationship Id="rId134" Type="http://schemas.openxmlformats.org/officeDocument/2006/relationships/image" Target="../media/image662.png"/><Relationship Id="rId579" Type="http://schemas.openxmlformats.org/officeDocument/2006/relationships/image" Target="../media/image884.png"/><Relationship Id="rId341" Type="http://schemas.openxmlformats.org/officeDocument/2006/relationships/image" Target="../media/image765.png"/><Relationship Id="rId439" Type="http://schemas.openxmlformats.org/officeDocument/2006/relationships/image" Target="../media/image814.png"/><Relationship Id="rId646" Type="http://schemas.openxmlformats.org/officeDocument/2006/relationships/customXml" Target="../ink/ink917.xml"/><Relationship Id="rId201" Type="http://schemas.openxmlformats.org/officeDocument/2006/relationships/customXml" Target="../ink/ink694.xml"/><Relationship Id="rId285" Type="http://schemas.openxmlformats.org/officeDocument/2006/relationships/customXml" Target="../ink/ink736.xml"/><Relationship Id="rId506" Type="http://schemas.openxmlformats.org/officeDocument/2006/relationships/customXml" Target="../ink/ink847.xml"/><Relationship Id="rId492" Type="http://schemas.openxmlformats.org/officeDocument/2006/relationships/customXml" Target="../ink/ink840.xml"/><Relationship Id="rId713" Type="http://schemas.openxmlformats.org/officeDocument/2006/relationships/image" Target="../media/image949.png"/><Relationship Id="rId145" Type="http://schemas.openxmlformats.org/officeDocument/2006/relationships/customXml" Target="../ink/ink666.xml"/><Relationship Id="rId352" Type="http://schemas.openxmlformats.org/officeDocument/2006/relationships/customXml" Target="../ink/ink770.xml"/><Relationship Id="rId212" Type="http://schemas.openxmlformats.org/officeDocument/2006/relationships/image" Target="../media/image701.png"/><Relationship Id="rId657" Type="http://schemas.openxmlformats.org/officeDocument/2006/relationships/image" Target="../media/image922.png"/><Relationship Id="rId296" Type="http://schemas.openxmlformats.org/officeDocument/2006/relationships/customXml" Target="../ink/ink742.xml"/><Relationship Id="rId517" Type="http://schemas.openxmlformats.org/officeDocument/2006/relationships/image" Target="../media/image853.png"/><Relationship Id="rId60" Type="http://schemas.openxmlformats.org/officeDocument/2006/relationships/image" Target="../media/image625.png"/><Relationship Id="rId156" Type="http://schemas.openxmlformats.org/officeDocument/2006/relationships/image" Target="../media/image673.png"/><Relationship Id="rId363" Type="http://schemas.openxmlformats.org/officeDocument/2006/relationships/image" Target="../media/image776.png"/><Relationship Id="rId570" Type="http://schemas.openxmlformats.org/officeDocument/2006/relationships/customXml" Target="../ink/ink879.xml"/><Relationship Id="rId223" Type="http://schemas.openxmlformats.org/officeDocument/2006/relationships/customXml" Target="../ink/ink705.xml"/><Relationship Id="rId430" Type="http://schemas.openxmlformats.org/officeDocument/2006/relationships/customXml" Target="../ink/ink809.xml"/><Relationship Id="rId668" Type="http://schemas.openxmlformats.org/officeDocument/2006/relationships/customXml" Target="../ink/ink928.xml"/><Relationship Id="rId18" Type="http://schemas.openxmlformats.org/officeDocument/2006/relationships/image" Target="../media/image604.png"/><Relationship Id="rId528" Type="http://schemas.openxmlformats.org/officeDocument/2006/relationships/customXml" Target="../ink/ink858.xml"/><Relationship Id="rId167" Type="http://schemas.openxmlformats.org/officeDocument/2006/relationships/customXml" Target="../ink/ink677.xml"/><Relationship Id="rId374" Type="http://schemas.openxmlformats.org/officeDocument/2006/relationships/customXml" Target="../ink/ink781.xml"/><Relationship Id="rId581" Type="http://schemas.openxmlformats.org/officeDocument/2006/relationships/image" Target="../media/image885.png"/><Relationship Id="rId71" Type="http://schemas.openxmlformats.org/officeDocument/2006/relationships/customXml" Target="../ink/ink629.xml"/><Relationship Id="rId234" Type="http://schemas.openxmlformats.org/officeDocument/2006/relationships/image" Target="../media/image712.png"/><Relationship Id="rId679" Type="http://schemas.openxmlformats.org/officeDocument/2006/relationships/image" Target="../media/image933.png"/><Relationship Id="rId2" Type="http://schemas.openxmlformats.org/officeDocument/2006/relationships/image" Target="../media/image596.png"/><Relationship Id="rId29" Type="http://schemas.openxmlformats.org/officeDocument/2006/relationships/customXml" Target="../ink/ink608.xml"/><Relationship Id="rId276" Type="http://schemas.openxmlformats.org/officeDocument/2006/relationships/image" Target="../media/image733.png"/><Relationship Id="rId441" Type="http://schemas.openxmlformats.org/officeDocument/2006/relationships/image" Target="../media/image815.png"/><Relationship Id="rId483" Type="http://schemas.openxmlformats.org/officeDocument/2006/relationships/image" Target="../media/image836.png"/><Relationship Id="rId539" Type="http://schemas.openxmlformats.org/officeDocument/2006/relationships/image" Target="../media/image864.png"/><Relationship Id="rId690" Type="http://schemas.openxmlformats.org/officeDocument/2006/relationships/customXml" Target="../ink/ink939.xml"/><Relationship Id="rId704" Type="http://schemas.openxmlformats.org/officeDocument/2006/relationships/customXml" Target="../ink/ink946.xml"/><Relationship Id="rId40" Type="http://schemas.openxmlformats.org/officeDocument/2006/relationships/image" Target="../media/image615.png"/><Relationship Id="rId136" Type="http://schemas.openxmlformats.org/officeDocument/2006/relationships/image" Target="../media/image663.png"/><Relationship Id="rId178" Type="http://schemas.openxmlformats.org/officeDocument/2006/relationships/image" Target="../media/image684.png"/><Relationship Id="rId301" Type="http://schemas.openxmlformats.org/officeDocument/2006/relationships/image" Target="../media/image745.png"/><Relationship Id="rId343" Type="http://schemas.openxmlformats.org/officeDocument/2006/relationships/image" Target="../media/image766.png"/><Relationship Id="rId550" Type="http://schemas.openxmlformats.org/officeDocument/2006/relationships/customXml" Target="../ink/ink869.xml"/><Relationship Id="rId82" Type="http://schemas.openxmlformats.org/officeDocument/2006/relationships/image" Target="../media/image636.png"/><Relationship Id="rId203" Type="http://schemas.openxmlformats.org/officeDocument/2006/relationships/customXml" Target="../ink/ink695.xml"/><Relationship Id="rId385" Type="http://schemas.openxmlformats.org/officeDocument/2006/relationships/image" Target="../media/image787.png"/><Relationship Id="rId592" Type="http://schemas.openxmlformats.org/officeDocument/2006/relationships/customXml" Target="../ink/ink890.xml"/><Relationship Id="rId606" Type="http://schemas.openxmlformats.org/officeDocument/2006/relationships/customXml" Target="../ink/ink897.xml"/><Relationship Id="rId648" Type="http://schemas.openxmlformats.org/officeDocument/2006/relationships/customXml" Target="../ink/ink918.xml"/><Relationship Id="rId245" Type="http://schemas.openxmlformats.org/officeDocument/2006/relationships/customXml" Target="../ink/ink716.xml"/><Relationship Id="rId287" Type="http://schemas.openxmlformats.org/officeDocument/2006/relationships/customXml" Target="../ink/ink737.xml"/><Relationship Id="rId410" Type="http://schemas.openxmlformats.org/officeDocument/2006/relationships/customXml" Target="../ink/ink799.xml"/><Relationship Id="rId452" Type="http://schemas.openxmlformats.org/officeDocument/2006/relationships/customXml" Target="../ink/ink820.xml"/><Relationship Id="rId494" Type="http://schemas.openxmlformats.org/officeDocument/2006/relationships/customXml" Target="../ink/ink841.xml"/><Relationship Id="rId508" Type="http://schemas.openxmlformats.org/officeDocument/2006/relationships/customXml" Target="../ink/ink848.xml"/><Relationship Id="rId715" Type="http://schemas.openxmlformats.org/officeDocument/2006/relationships/image" Target="../media/image950.png"/><Relationship Id="rId105" Type="http://schemas.openxmlformats.org/officeDocument/2006/relationships/customXml" Target="../ink/ink646.xml"/><Relationship Id="rId147" Type="http://schemas.openxmlformats.org/officeDocument/2006/relationships/customXml" Target="../ink/ink667.xml"/><Relationship Id="rId312" Type="http://schemas.openxmlformats.org/officeDocument/2006/relationships/customXml" Target="../ink/ink750.xml"/><Relationship Id="rId354" Type="http://schemas.openxmlformats.org/officeDocument/2006/relationships/customXml" Target="../ink/ink771.xml"/><Relationship Id="rId51" Type="http://schemas.openxmlformats.org/officeDocument/2006/relationships/customXml" Target="../ink/ink619.xml"/><Relationship Id="rId93" Type="http://schemas.openxmlformats.org/officeDocument/2006/relationships/customXml" Target="../ink/ink640.xml"/><Relationship Id="rId189" Type="http://schemas.openxmlformats.org/officeDocument/2006/relationships/customXml" Target="../ink/ink688.xml"/><Relationship Id="rId396" Type="http://schemas.openxmlformats.org/officeDocument/2006/relationships/customXml" Target="../ink/ink792.xml"/><Relationship Id="rId561" Type="http://schemas.openxmlformats.org/officeDocument/2006/relationships/image" Target="../media/image875.png"/><Relationship Id="rId617" Type="http://schemas.openxmlformats.org/officeDocument/2006/relationships/image" Target="../media/image902.png"/><Relationship Id="rId659" Type="http://schemas.openxmlformats.org/officeDocument/2006/relationships/image" Target="../media/image923.png"/><Relationship Id="rId214" Type="http://schemas.openxmlformats.org/officeDocument/2006/relationships/image" Target="../media/image702.png"/><Relationship Id="rId256" Type="http://schemas.openxmlformats.org/officeDocument/2006/relationships/image" Target="../media/image723.png"/><Relationship Id="rId298" Type="http://schemas.openxmlformats.org/officeDocument/2006/relationships/customXml" Target="../ink/ink743.xml"/><Relationship Id="rId421" Type="http://schemas.openxmlformats.org/officeDocument/2006/relationships/image" Target="../media/image805.png"/><Relationship Id="rId463" Type="http://schemas.openxmlformats.org/officeDocument/2006/relationships/image" Target="../media/image826.png"/><Relationship Id="rId519" Type="http://schemas.openxmlformats.org/officeDocument/2006/relationships/image" Target="../media/image854.png"/><Relationship Id="rId670" Type="http://schemas.openxmlformats.org/officeDocument/2006/relationships/customXml" Target="../ink/ink929.xml"/><Relationship Id="rId116" Type="http://schemas.openxmlformats.org/officeDocument/2006/relationships/image" Target="../media/image653.png"/><Relationship Id="rId158" Type="http://schemas.openxmlformats.org/officeDocument/2006/relationships/image" Target="../media/image674.png"/><Relationship Id="rId323" Type="http://schemas.openxmlformats.org/officeDocument/2006/relationships/image" Target="../media/image756.png"/><Relationship Id="rId530" Type="http://schemas.openxmlformats.org/officeDocument/2006/relationships/customXml" Target="../ink/ink859.xml"/><Relationship Id="rId20" Type="http://schemas.openxmlformats.org/officeDocument/2006/relationships/image" Target="../media/image605.png"/><Relationship Id="rId62" Type="http://schemas.openxmlformats.org/officeDocument/2006/relationships/image" Target="../media/image626.png"/><Relationship Id="rId365" Type="http://schemas.openxmlformats.org/officeDocument/2006/relationships/image" Target="../media/image777.png"/><Relationship Id="rId572" Type="http://schemas.openxmlformats.org/officeDocument/2006/relationships/customXml" Target="../ink/ink880.xml"/><Relationship Id="rId628" Type="http://schemas.openxmlformats.org/officeDocument/2006/relationships/customXml" Target="../ink/ink908.xml"/><Relationship Id="rId225" Type="http://schemas.openxmlformats.org/officeDocument/2006/relationships/customXml" Target="../ink/ink706.xml"/><Relationship Id="rId267" Type="http://schemas.openxmlformats.org/officeDocument/2006/relationships/customXml" Target="../ink/ink727.xml"/><Relationship Id="rId432" Type="http://schemas.openxmlformats.org/officeDocument/2006/relationships/customXml" Target="../ink/ink810.xml"/><Relationship Id="rId474" Type="http://schemas.openxmlformats.org/officeDocument/2006/relationships/customXml" Target="../ink/ink831.xml"/><Relationship Id="rId127" Type="http://schemas.openxmlformats.org/officeDocument/2006/relationships/customXml" Target="../ink/ink657.xml"/><Relationship Id="rId681" Type="http://schemas.openxmlformats.org/officeDocument/2006/relationships/image" Target="../media/image401.png"/><Relationship Id="rId31" Type="http://schemas.openxmlformats.org/officeDocument/2006/relationships/customXml" Target="../ink/ink609.xml"/><Relationship Id="rId73" Type="http://schemas.openxmlformats.org/officeDocument/2006/relationships/customXml" Target="../ink/ink630.xml"/><Relationship Id="rId169" Type="http://schemas.openxmlformats.org/officeDocument/2006/relationships/customXml" Target="../ink/ink678.xml"/><Relationship Id="rId334" Type="http://schemas.openxmlformats.org/officeDocument/2006/relationships/customXml" Target="../ink/ink761.xml"/><Relationship Id="rId376" Type="http://schemas.openxmlformats.org/officeDocument/2006/relationships/customXml" Target="../ink/ink782.xml"/><Relationship Id="rId541" Type="http://schemas.openxmlformats.org/officeDocument/2006/relationships/image" Target="../media/image865.png"/><Relationship Id="rId583" Type="http://schemas.openxmlformats.org/officeDocument/2006/relationships/image" Target="../media/image886.png"/><Relationship Id="rId639" Type="http://schemas.openxmlformats.org/officeDocument/2006/relationships/image" Target="../media/image913.png"/><Relationship Id="rId4" Type="http://schemas.openxmlformats.org/officeDocument/2006/relationships/image" Target="../media/image597.png"/><Relationship Id="rId180" Type="http://schemas.openxmlformats.org/officeDocument/2006/relationships/image" Target="../media/image685.png"/><Relationship Id="rId236" Type="http://schemas.openxmlformats.org/officeDocument/2006/relationships/image" Target="../media/image713.png"/><Relationship Id="rId278" Type="http://schemas.openxmlformats.org/officeDocument/2006/relationships/image" Target="../media/image734.png"/><Relationship Id="rId401" Type="http://schemas.openxmlformats.org/officeDocument/2006/relationships/image" Target="../media/image795.png"/><Relationship Id="rId443" Type="http://schemas.openxmlformats.org/officeDocument/2006/relationships/image" Target="../media/image816.png"/><Relationship Id="rId650" Type="http://schemas.openxmlformats.org/officeDocument/2006/relationships/customXml" Target="../ink/ink919.xml"/><Relationship Id="rId303" Type="http://schemas.openxmlformats.org/officeDocument/2006/relationships/image" Target="../media/image746.png"/><Relationship Id="rId485" Type="http://schemas.openxmlformats.org/officeDocument/2006/relationships/image" Target="../media/image837.png"/><Relationship Id="rId692" Type="http://schemas.openxmlformats.org/officeDocument/2006/relationships/customXml" Target="../ink/ink940.xml"/><Relationship Id="rId706" Type="http://schemas.openxmlformats.org/officeDocument/2006/relationships/customXml" Target="../ink/ink947.xml"/><Relationship Id="rId42" Type="http://schemas.openxmlformats.org/officeDocument/2006/relationships/image" Target="../media/image616.png"/><Relationship Id="rId84" Type="http://schemas.openxmlformats.org/officeDocument/2006/relationships/image" Target="../media/image637.png"/><Relationship Id="rId138" Type="http://schemas.openxmlformats.org/officeDocument/2006/relationships/image" Target="../media/image664.png"/><Relationship Id="rId345" Type="http://schemas.openxmlformats.org/officeDocument/2006/relationships/image" Target="../media/image767.png"/><Relationship Id="rId387" Type="http://schemas.openxmlformats.org/officeDocument/2006/relationships/image" Target="../media/image788.png"/><Relationship Id="rId510" Type="http://schemas.openxmlformats.org/officeDocument/2006/relationships/customXml" Target="../ink/ink849.xml"/><Relationship Id="rId552" Type="http://schemas.openxmlformats.org/officeDocument/2006/relationships/customXml" Target="../ink/ink870.xml"/><Relationship Id="rId594" Type="http://schemas.openxmlformats.org/officeDocument/2006/relationships/customXml" Target="../ink/ink891.xml"/><Relationship Id="rId608" Type="http://schemas.openxmlformats.org/officeDocument/2006/relationships/customXml" Target="../ink/ink898.xml"/><Relationship Id="rId191" Type="http://schemas.openxmlformats.org/officeDocument/2006/relationships/customXml" Target="../ink/ink689.xml"/><Relationship Id="rId205" Type="http://schemas.openxmlformats.org/officeDocument/2006/relationships/customXml" Target="../ink/ink696.xml"/><Relationship Id="rId247" Type="http://schemas.openxmlformats.org/officeDocument/2006/relationships/customXml" Target="../ink/ink717.xml"/><Relationship Id="rId412" Type="http://schemas.openxmlformats.org/officeDocument/2006/relationships/customXml" Target="../ink/ink800.xml"/><Relationship Id="rId107" Type="http://schemas.openxmlformats.org/officeDocument/2006/relationships/customXml" Target="../ink/ink647.xml"/><Relationship Id="rId289" Type="http://schemas.openxmlformats.org/officeDocument/2006/relationships/customXml" Target="../ink/ink738.xml"/><Relationship Id="rId454" Type="http://schemas.openxmlformats.org/officeDocument/2006/relationships/customXml" Target="../ink/ink821.xml"/><Relationship Id="rId496" Type="http://schemas.openxmlformats.org/officeDocument/2006/relationships/customXml" Target="../ink/ink842.xml"/><Relationship Id="rId661" Type="http://schemas.openxmlformats.org/officeDocument/2006/relationships/image" Target="../media/image924.png"/><Relationship Id="rId11" Type="http://schemas.openxmlformats.org/officeDocument/2006/relationships/customXml" Target="../ink/ink599.xml"/><Relationship Id="rId53" Type="http://schemas.openxmlformats.org/officeDocument/2006/relationships/customXml" Target="../ink/ink620.xml"/><Relationship Id="rId149" Type="http://schemas.openxmlformats.org/officeDocument/2006/relationships/customXml" Target="../ink/ink668.xml"/><Relationship Id="rId314" Type="http://schemas.openxmlformats.org/officeDocument/2006/relationships/customXml" Target="../ink/ink751.xml"/><Relationship Id="rId356" Type="http://schemas.openxmlformats.org/officeDocument/2006/relationships/customXml" Target="../ink/ink772.xml"/><Relationship Id="rId398" Type="http://schemas.openxmlformats.org/officeDocument/2006/relationships/customXml" Target="../ink/ink793.xml"/><Relationship Id="rId521" Type="http://schemas.openxmlformats.org/officeDocument/2006/relationships/image" Target="../media/image855.png"/><Relationship Id="rId563" Type="http://schemas.openxmlformats.org/officeDocument/2006/relationships/image" Target="../media/image876.png"/><Relationship Id="rId619" Type="http://schemas.openxmlformats.org/officeDocument/2006/relationships/image" Target="../media/image903.png"/><Relationship Id="rId95" Type="http://schemas.openxmlformats.org/officeDocument/2006/relationships/customXml" Target="../ink/ink641.xml"/><Relationship Id="rId160" Type="http://schemas.openxmlformats.org/officeDocument/2006/relationships/image" Target="../media/image675.png"/><Relationship Id="rId216" Type="http://schemas.openxmlformats.org/officeDocument/2006/relationships/image" Target="../media/image703.png"/><Relationship Id="rId423" Type="http://schemas.openxmlformats.org/officeDocument/2006/relationships/image" Target="../media/image806.png"/><Relationship Id="rId258" Type="http://schemas.openxmlformats.org/officeDocument/2006/relationships/image" Target="../media/image724.png"/><Relationship Id="rId465" Type="http://schemas.openxmlformats.org/officeDocument/2006/relationships/image" Target="../media/image827.png"/><Relationship Id="rId630" Type="http://schemas.openxmlformats.org/officeDocument/2006/relationships/customXml" Target="../ink/ink909.xml"/><Relationship Id="rId672" Type="http://schemas.openxmlformats.org/officeDocument/2006/relationships/customXml" Target="../ink/ink930.xml"/><Relationship Id="rId22" Type="http://schemas.openxmlformats.org/officeDocument/2006/relationships/image" Target="../media/image606.png"/><Relationship Id="rId64" Type="http://schemas.openxmlformats.org/officeDocument/2006/relationships/image" Target="../media/image627.png"/><Relationship Id="rId118" Type="http://schemas.openxmlformats.org/officeDocument/2006/relationships/image" Target="../media/image654.png"/><Relationship Id="rId325" Type="http://schemas.openxmlformats.org/officeDocument/2006/relationships/image" Target="../media/image757.png"/><Relationship Id="rId367" Type="http://schemas.openxmlformats.org/officeDocument/2006/relationships/image" Target="../media/image778.png"/><Relationship Id="rId532" Type="http://schemas.openxmlformats.org/officeDocument/2006/relationships/customXml" Target="../ink/ink860.xml"/><Relationship Id="rId574" Type="http://schemas.openxmlformats.org/officeDocument/2006/relationships/customXml" Target="../ink/ink881.xml"/><Relationship Id="rId171" Type="http://schemas.openxmlformats.org/officeDocument/2006/relationships/customXml" Target="../ink/ink679.xml"/><Relationship Id="rId227" Type="http://schemas.openxmlformats.org/officeDocument/2006/relationships/customXml" Target="../ink/ink707.xml"/><Relationship Id="rId269" Type="http://schemas.openxmlformats.org/officeDocument/2006/relationships/customXml" Target="../ink/ink728.xml"/><Relationship Id="rId434" Type="http://schemas.openxmlformats.org/officeDocument/2006/relationships/customXml" Target="../ink/ink811.xml"/><Relationship Id="rId476" Type="http://schemas.openxmlformats.org/officeDocument/2006/relationships/customXml" Target="../ink/ink832.xml"/><Relationship Id="rId641" Type="http://schemas.openxmlformats.org/officeDocument/2006/relationships/image" Target="../media/image914.png"/><Relationship Id="rId683" Type="http://schemas.openxmlformats.org/officeDocument/2006/relationships/image" Target="../media/image934.png"/><Relationship Id="rId33" Type="http://schemas.openxmlformats.org/officeDocument/2006/relationships/customXml" Target="../ink/ink610.xml"/><Relationship Id="rId129" Type="http://schemas.openxmlformats.org/officeDocument/2006/relationships/customXml" Target="../ink/ink658.xml"/><Relationship Id="rId280" Type="http://schemas.openxmlformats.org/officeDocument/2006/relationships/image" Target="../media/image735.png"/><Relationship Id="rId336" Type="http://schemas.openxmlformats.org/officeDocument/2006/relationships/customXml" Target="../ink/ink762.xml"/><Relationship Id="rId501" Type="http://schemas.openxmlformats.org/officeDocument/2006/relationships/image" Target="../media/image845.png"/><Relationship Id="rId543" Type="http://schemas.openxmlformats.org/officeDocument/2006/relationships/image" Target="../media/image866.png"/><Relationship Id="rId75" Type="http://schemas.openxmlformats.org/officeDocument/2006/relationships/customXml" Target="../ink/ink631.xml"/><Relationship Id="rId140" Type="http://schemas.openxmlformats.org/officeDocument/2006/relationships/image" Target="../media/image665.png"/><Relationship Id="rId182" Type="http://schemas.openxmlformats.org/officeDocument/2006/relationships/image" Target="../media/image686.png"/><Relationship Id="rId378" Type="http://schemas.openxmlformats.org/officeDocument/2006/relationships/customXml" Target="../ink/ink783.xml"/><Relationship Id="rId403" Type="http://schemas.openxmlformats.org/officeDocument/2006/relationships/image" Target="../media/image796.png"/><Relationship Id="rId585" Type="http://schemas.openxmlformats.org/officeDocument/2006/relationships/image" Target="../media/image887.png"/><Relationship Id="rId6" Type="http://schemas.openxmlformats.org/officeDocument/2006/relationships/image" Target="../media/image598.png"/><Relationship Id="rId238" Type="http://schemas.openxmlformats.org/officeDocument/2006/relationships/image" Target="../media/image714.png"/><Relationship Id="rId445" Type="http://schemas.openxmlformats.org/officeDocument/2006/relationships/image" Target="../media/image817.png"/><Relationship Id="rId487" Type="http://schemas.openxmlformats.org/officeDocument/2006/relationships/image" Target="../media/image838.png"/><Relationship Id="rId610" Type="http://schemas.openxmlformats.org/officeDocument/2006/relationships/customXml" Target="../ink/ink899.xml"/><Relationship Id="rId652" Type="http://schemas.openxmlformats.org/officeDocument/2006/relationships/customXml" Target="../ink/ink920.xml"/><Relationship Id="rId694" Type="http://schemas.openxmlformats.org/officeDocument/2006/relationships/customXml" Target="../ink/ink941.xml"/><Relationship Id="rId708" Type="http://schemas.openxmlformats.org/officeDocument/2006/relationships/customXml" Target="../ink/ink948.xml"/><Relationship Id="rId291" Type="http://schemas.openxmlformats.org/officeDocument/2006/relationships/image" Target="../media/image740.png"/><Relationship Id="rId305" Type="http://schemas.openxmlformats.org/officeDocument/2006/relationships/image" Target="../media/image747.png"/><Relationship Id="rId347" Type="http://schemas.openxmlformats.org/officeDocument/2006/relationships/image" Target="../media/image768.png"/><Relationship Id="rId512" Type="http://schemas.openxmlformats.org/officeDocument/2006/relationships/customXml" Target="../ink/ink850.xml"/><Relationship Id="rId44" Type="http://schemas.openxmlformats.org/officeDocument/2006/relationships/image" Target="../media/image617.png"/><Relationship Id="rId86" Type="http://schemas.openxmlformats.org/officeDocument/2006/relationships/image" Target="../media/image638.png"/><Relationship Id="rId151" Type="http://schemas.openxmlformats.org/officeDocument/2006/relationships/customXml" Target="../ink/ink669.xml"/><Relationship Id="rId389" Type="http://schemas.openxmlformats.org/officeDocument/2006/relationships/image" Target="../media/image789.png"/><Relationship Id="rId554" Type="http://schemas.openxmlformats.org/officeDocument/2006/relationships/customXml" Target="../ink/ink871.xml"/><Relationship Id="rId596" Type="http://schemas.openxmlformats.org/officeDocument/2006/relationships/customXml" Target="../ink/ink892.xml"/><Relationship Id="rId193" Type="http://schemas.openxmlformats.org/officeDocument/2006/relationships/customXml" Target="../ink/ink690.xml"/><Relationship Id="rId207" Type="http://schemas.openxmlformats.org/officeDocument/2006/relationships/customXml" Target="../ink/ink697.xml"/><Relationship Id="rId249" Type="http://schemas.openxmlformats.org/officeDocument/2006/relationships/customXml" Target="../ink/ink718.xml"/><Relationship Id="rId414" Type="http://schemas.openxmlformats.org/officeDocument/2006/relationships/customXml" Target="../ink/ink801.xml"/><Relationship Id="rId456" Type="http://schemas.openxmlformats.org/officeDocument/2006/relationships/customXml" Target="../ink/ink822.xml"/><Relationship Id="rId498" Type="http://schemas.openxmlformats.org/officeDocument/2006/relationships/customXml" Target="../ink/ink843.xml"/><Relationship Id="rId621" Type="http://schemas.openxmlformats.org/officeDocument/2006/relationships/image" Target="../media/image904.png"/><Relationship Id="rId663" Type="http://schemas.openxmlformats.org/officeDocument/2006/relationships/image" Target="../media/image925.png"/><Relationship Id="rId13" Type="http://schemas.openxmlformats.org/officeDocument/2006/relationships/customXml" Target="../ink/ink600.xml"/><Relationship Id="rId109" Type="http://schemas.openxmlformats.org/officeDocument/2006/relationships/customXml" Target="../ink/ink648.xml"/><Relationship Id="rId260" Type="http://schemas.openxmlformats.org/officeDocument/2006/relationships/image" Target="../media/image725.png"/><Relationship Id="rId316" Type="http://schemas.openxmlformats.org/officeDocument/2006/relationships/customXml" Target="../ink/ink752.xml"/><Relationship Id="rId523" Type="http://schemas.openxmlformats.org/officeDocument/2006/relationships/image" Target="../media/image856.png"/><Relationship Id="rId55" Type="http://schemas.openxmlformats.org/officeDocument/2006/relationships/customXml" Target="../ink/ink621.xml"/><Relationship Id="rId97" Type="http://schemas.openxmlformats.org/officeDocument/2006/relationships/customXml" Target="../ink/ink642.xml"/><Relationship Id="rId120" Type="http://schemas.openxmlformats.org/officeDocument/2006/relationships/image" Target="../media/image655.png"/><Relationship Id="rId358" Type="http://schemas.openxmlformats.org/officeDocument/2006/relationships/customXml" Target="../ink/ink773.xml"/><Relationship Id="rId565" Type="http://schemas.openxmlformats.org/officeDocument/2006/relationships/image" Target="../media/image877.png"/><Relationship Id="rId162" Type="http://schemas.openxmlformats.org/officeDocument/2006/relationships/image" Target="../media/image676.png"/><Relationship Id="rId218" Type="http://schemas.openxmlformats.org/officeDocument/2006/relationships/image" Target="../media/image704.png"/><Relationship Id="rId425" Type="http://schemas.openxmlformats.org/officeDocument/2006/relationships/image" Target="../media/image807.png"/><Relationship Id="rId467" Type="http://schemas.openxmlformats.org/officeDocument/2006/relationships/image" Target="../media/image828.png"/><Relationship Id="rId632" Type="http://schemas.openxmlformats.org/officeDocument/2006/relationships/customXml" Target="../ink/ink910.xml"/><Relationship Id="rId271" Type="http://schemas.openxmlformats.org/officeDocument/2006/relationships/customXml" Target="../ink/ink729.xml"/><Relationship Id="rId674" Type="http://schemas.openxmlformats.org/officeDocument/2006/relationships/customXml" Target="../ink/ink931.xml"/><Relationship Id="rId24" Type="http://schemas.openxmlformats.org/officeDocument/2006/relationships/image" Target="../media/image607.png"/><Relationship Id="rId66" Type="http://schemas.openxmlformats.org/officeDocument/2006/relationships/image" Target="../media/image628.png"/><Relationship Id="rId131" Type="http://schemas.openxmlformats.org/officeDocument/2006/relationships/customXml" Target="../ink/ink659.xml"/><Relationship Id="rId327" Type="http://schemas.openxmlformats.org/officeDocument/2006/relationships/image" Target="../media/image758.png"/><Relationship Id="rId369" Type="http://schemas.openxmlformats.org/officeDocument/2006/relationships/image" Target="../media/image779.png"/><Relationship Id="rId534" Type="http://schemas.openxmlformats.org/officeDocument/2006/relationships/customXml" Target="../ink/ink861.xml"/><Relationship Id="rId576" Type="http://schemas.openxmlformats.org/officeDocument/2006/relationships/customXml" Target="../ink/ink882.xml"/><Relationship Id="rId173" Type="http://schemas.openxmlformats.org/officeDocument/2006/relationships/customXml" Target="../ink/ink680.xml"/><Relationship Id="rId229" Type="http://schemas.openxmlformats.org/officeDocument/2006/relationships/customXml" Target="../ink/ink708.xml"/><Relationship Id="rId380" Type="http://schemas.openxmlformats.org/officeDocument/2006/relationships/customXml" Target="../ink/ink784.xml"/><Relationship Id="rId436" Type="http://schemas.openxmlformats.org/officeDocument/2006/relationships/customXml" Target="../ink/ink812.xml"/><Relationship Id="rId601" Type="http://schemas.openxmlformats.org/officeDocument/2006/relationships/image" Target="../media/image894.png"/><Relationship Id="rId643" Type="http://schemas.openxmlformats.org/officeDocument/2006/relationships/image" Target="../media/image915.png"/><Relationship Id="rId240" Type="http://schemas.openxmlformats.org/officeDocument/2006/relationships/image" Target="../media/image715.png"/><Relationship Id="rId478" Type="http://schemas.openxmlformats.org/officeDocument/2006/relationships/customXml" Target="../ink/ink833.xml"/><Relationship Id="rId685" Type="http://schemas.openxmlformats.org/officeDocument/2006/relationships/image" Target="../media/image935.png"/><Relationship Id="rId35" Type="http://schemas.openxmlformats.org/officeDocument/2006/relationships/customXml" Target="../ink/ink611.xml"/><Relationship Id="rId77" Type="http://schemas.openxmlformats.org/officeDocument/2006/relationships/customXml" Target="../ink/ink632.xml"/><Relationship Id="rId100" Type="http://schemas.openxmlformats.org/officeDocument/2006/relationships/image" Target="../media/image645.png"/><Relationship Id="rId282" Type="http://schemas.openxmlformats.org/officeDocument/2006/relationships/image" Target="../media/image736.png"/><Relationship Id="rId338" Type="http://schemas.openxmlformats.org/officeDocument/2006/relationships/customXml" Target="../ink/ink763.xml"/><Relationship Id="rId503" Type="http://schemas.openxmlformats.org/officeDocument/2006/relationships/image" Target="../media/image846.png"/><Relationship Id="rId545" Type="http://schemas.openxmlformats.org/officeDocument/2006/relationships/image" Target="../media/image867.png"/><Relationship Id="rId587" Type="http://schemas.openxmlformats.org/officeDocument/2006/relationships/image" Target="../media/image888.png"/><Relationship Id="rId710" Type="http://schemas.openxmlformats.org/officeDocument/2006/relationships/customXml" Target="../ink/ink949.xml"/><Relationship Id="rId8" Type="http://schemas.openxmlformats.org/officeDocument/2006/relationships/image" Target="../media/image599.png"/><Relationship Id="rId142" Type="http://schemas.openxmlformats.org/officeDocument/2006/relationships/image" Target="../media/image666.png"/><Relationship Id="rId184" Type="http://schemas.openxmlformats.org/officeDocument/2006/relationships/image" Target="../media/image687.png"/><Relationship Id="rId391" Type="http://schemas.openxmlformats.org/officeDocument/2006/relationships/image" Target="../media/image790.png"/><Relationship Id="rId405" Type="http://schemas.openxmlformats.org/officeDocument/2006/relationships/image" Target="../media/image797.png"/><Relationship Id="rId447" Type="http://schemas.openxmlformats.org/officeDocument/2006/relationships/image" Target="../media/image818.png"/><Relationship Id="rId612" Type="http://schemas.openxmlformats.org/officeDocument/2006/relationships/customXml" Target="../ink/ink900.xml"/><Relationship Id="rId251" Type="http://schemas.openxmlformats.org/officeDocument/2006/relationships/customXml" Target="../ink/ink719.xml"/><Relationship Id="rId489" Type="http://schemas.openxmlformats.org/officeDocument/2006/relationships/image" Target="../media/image839.png"/><Relationship Id="rId654" Type="http://schemas.openxmlformats.org/officeDocument/2006/relationships/customXml" Target="../ink/ink921.xml"/><Relationship Id="rId696" Type="http://schemas.openxmlformats.org/officeDocument/2006/relationships/customXml" Target="../ink/ink942.xml"/><Relationship Id="rId46" Type="http://schemas.openxmlformats.org/officeDocument/2006/relationships/image" Target="../media/image618.png"/><Relationship Id="rId293" Type="http://schemas.openxmlformats.org/officeDocument/2006/relationships/image" Target="../media/image741.png"/><Relationship Id="rId307" Type="http://schemas.openxmlformats.org/officeDocument/2006/relationships/image" Target="../media/image748.png"/><Relationship Id="rId349" Type="http://schemas.openxmlformats.org/officeDocument/2006/relationships/image" Target="../media/image769.png"/><Relationship Id="rId514" Type="http://schemas.openxmlformats.org/officeDocument/2006/relationships/customXml" Target="../ink/ink851.xml"/><Relationship Id="rId556" Type="http://schemas.openxmlformats.org/officeDocument/2006/relationships/customXml" Target="../ink/ink872.xml"/><Relationship Id="rId88" Type="http://schemas.openxmlformats.org/officeDocument/2006/relationships/image" Target="../media/image639.png"/><Relationship Id="rId111" Type="http://schemas.openxmlformats.org/officeDocument/2006/relationships/customXml" Target="../ink/ink649.xml"/><Relationship Id="rId153" Type="http://schemas.openxmlformats.org/officeDocument/2006/relationships/customXml" Target="../ink/ink670.xml"/><Relationship Id="rId195" Type="http://schemas.openxmlformats.org/officeDocument/2006/relationships/customXml" Target="../ink/ink691.xml"/><Relationship Id="rId209" Type="http://schemas.openxmlformats.org/officeDocument/2006/relationships/customXml" Target="../ink/ink698.xml"/><Relationship Id="rId360" Type="http://schemas.openxmlformats.org/officeDocument/2006/relationships/customXml" Target="../ink/ink774.xml"/><Relationship Id="rId416" Type="http://schemas.openxmlformats.org/officeDocument/2006/relationships/customXml" Target="../ink/ink802.xml"/><Relationship Id="rId598" Type="http://schemas.openxmlformats.org/officeDocument/2006/relationships/customXml" Target="../ink/ink893.xml"/><Relationship Id="rId220" Type="http://schemas.openxmlformats.org/officeDocument/2006/relationships/image" Target="../media/image705.png"/><Relationship Id="rId458" Type="http://schemas.openxmlformats.org/officeDocument/2006/relationships/customXml" Target="../ink/ink823.xml"/><Relationship Id="rId623" Type="http://schemas.openxmlformats.org/officeDocument/2006/relationships/image" Target="../media/image905.png"/><Relationship Id="rId665" Type="http://schemas.openxmlformats.org/officeDocument/2006/relationships/image" Target="../media/image926.png"/><Relationship Id="rId15" Type="http://schemas.openxmlformats.org/officeDocument/2006/relationships/customXml" Target="../ink/ink601.xml"/><Relationship Id="rId57" Type="http://schemas.openxmlformats.org/officeDocument/2006/relationships/customXml" Target="../ink/ink622.xml"/><Relationship Id="rId262" Type="http://schemas.openxmlformats.org/officeDocument/2006/relationships/image" Target="../media/image726.png"/><Relationship Id="rId318" Type="http://schemas.openxmlformats.org/officeDocument/2006/relationships/customXml" Target="../ink/ink753.xml"/><Relationship Id="rId525" Type="http://schemas.openxmlformats.org/officeDocument/2006/relationships/image" Target="../media/image857.png"/><Relationship Id="rId567" Type="http://schemas.openxmlformats.org/officeDocument/2006/relationships/image" Target="../media/image878.png"/><Relationship Id="rId99" Type="http://schemas.openxmlformats.org/officeDocument/2006/relationships/customXml" Target="../ink/ink643.xml"/><Relationship Id="rId122" Type="http://schemas.openxmlformats.org/officeDocument/2006/relationships/image" Target="../media/image656.png"/><Relationship Id="rId164" Type="http://schemas.openxmlformats.org/officeDocument/2006/relationships/image" Target="../media/image677.png"/><Relationship Id="rId371" Type="http://schemas.openxmlformats.org/officeDocument/2006/relationships/image" Target="../media/image780.png"/><Relationship Id="rId427" Type="http://schemas.openxmlformats.org/officeDocument/2006/relationships/image" Target="../media/image808.png"/><Relationship Id="rId469" Type="http://schemas.openxmlformats.org/officeDocument/2006/relationships/image" Target="../media/image829.png"/><Relationship Id="rId634" Type="http://schemas.openxmlformats.org/officeDocument/2006/relationships/customXml" Target="../ink/ink911.xml"/><Relationship Id="rId676" Type="http://schemas.openxmlformats.org/officeDocument/2006/relationships/customXml" Target="../ink/ink932.xml"/><Relationship Id="rId26" Type="http://schemas.openxmlformats.org/officeDocument/2006/relationships/image" Target="../media/image608.png"/><Relationship Id="rId231" Type="http://schemas.openxmlformats.org/officeDocument/2006/relationships/customXml" Target="../ink/ink709.xml"/><Relationship Id="rId273" Type="http://schemas.openxmlformats.org/officeDocument/2006/relationships/customXml" Target="../ink/ink730.xml"/><Relationship Id="rId329" Type="http://schemas.openxmlformats.org/officeDocument/2006/relationships/image" Target="../media/image759.png"/><Relationship Id="rId480" Type="http://schemas.openxmlformats.org/officeDocument/2006/relationships/customXml" Target="../ink/ink834.xml"/><Relationship Id="rId536" Type="http://schemas.openxmlformats.org/officeDocument/2006/relationships/customXml" Target="../ink/ink862.xml"/><Relationship Id="rId701" Type="http://schemas.openxmlformats.org/officeDocument/2006/relationships/image" Target="../media/image943.png"/><Relationship Id="rId68" Type="http://schemas.openxmlformats.org/officeDocument/2006/relationships/image" Target="../media/image629.png"/><Relationship Id="rId133" Type="http://schemas.openxmlformats.org/officeDocument/2006/relationships/customXml" Target="../ink/ink660.xml"/><Relationship Id="rId175" Type="http://schemas.openxmlformats.org/officeDocument/2006/relationships/customXml" Target="../ink/ink681.xml"/><Relationship Id="rId340" Type="http://schemas.openxmlformats.org/officeDocument/2006/relationships/customXml" Target="../ink/ink764.xml"/><Relationship Id="rId578" Type="http://schemas.openxmlformats.org/officeDocument/2006/relationships/customXml" Target="../ink/ink883.xml"/><Relationship Id="rId200" Type="http://schemas.openxmlformats.org/officeDocument/2006/relationships/image" Target="../media/image695.png"/><Relationship Id="rId382" Type="http://schemas.openxmlformats.org/officeDocument/2006/relationships/customXml" Target="../ink/ink785.xml"/><Relationship Id="rId438" Type="http://schemas.openxmlformats.org/officeDocument/2006/relationships/customXml" Target="../ink/ink813.xml"/><Relationship Id="rId603" Type="http://schemas.openxmlformats.org/officeDocument/2006/relationships/image" Target="../media/image895.png"/><Relationship Id="rId645" Type="http://schemas.openxmlformats.org/officeDocument/2006/relationships/image" Target="../media/image916.png"/><Relationship Id="rId687" Type="http://schemas.openxmlformats.org/officeDocument/2006/relationships/image" Target="../media/image936.png"/><Relationship Id="rId242" Type="http://schemas.openxmlformats.org/officeDocument/2006/relationships/image" Target="../media/image716.png"/><Relationship Id="rId284" Type="http://schemas.openxmlformats.org/officeDocument/2006/relationships/image" Target="../media/image737.png"/><Relationship Id="rId491" Type="http://schemas.openxmlformats.org/officeDocument/2006/relationships/image" Target="../media/image840.png"/><Relationship Id="rId505" Type="http://schemas.openxmlformats.org/officeDocument/2006/relationships/image" Target="../media/image847.png"/><Relationship Id="rId712" Type="http://schemas.openxmlformats.org/officeDocument/2006/relationships/customXml" Target="../ink/ink950.xml"/><Relationship Id="rId37" Type="http://schemas.openxmlformats.org/officeDocument/2006/relationships/customXml" Target="../ink/ink612.xml"/><Relationship Id="rId79" Type="http://schemas.openxmlformats.org/officeDocument/2006/relationships/customXml" Target="../ink/ink633.xml"/><Relationship Id="rId102" Type="http://schemas.openxmlformats.org/officeDocument/2006/relationships/image" Target="../media/image646.png"/><Relationship Id="rId144" Type="http://schemas.openxmlformats.org/officeDocument/2006/relationships/image" Target="../media/image667.png"/><Relationship Id="rId547" Type="http://schemas.openxmlformats.org/officeDocument/2006/relationships/image" Target="../media/image868.png"/><Relationship Id="rId589" Type="http://schemas.openxmlformats.org/officeDocument/2006/relationships/image" Target="../media/image889.png"/><Relationship Id="rId90" Type="http://schemas.openxmlformats.org/officeDocument/2006/relationships/image" Target="../media/image640.png"/><Relationship Id="rId186" Type="http://schemas.openxmlformats.org/officeDocument/2006/relationships/image" Target="../media/image688.png"/><Relationship Id="rId351" Type="http://schemas.openxmlformats.org/officeDocument/2006/relationships/image" Target="../media/image770.png"/><Relationship Id="rId393" Type="http://schemas.openxmlformats.org/officeDocument/2006/relationships/image" Target="../media/image791.png"/><Relationship Id="rId407" Type="http://schemas.openxmlformats.org/officeDocument/2006/relationships/image" Target="../media/image798.png"/><Relationship Id="rId449" Type="http://schemas.openxmlformats.org/officeDocument/2006/relationships/image" Target="../media/image819.png"/><Relationship Id="rId614" Type="http://schemas.openxmlformats.org/officeDocument/2006/relationships/customXml" Target="../ink/ink901.xml"/><Relationship Id="rId656" Type="http://schemas.openxmlformats.org/officeDocument/2006/relationships/customXml" Target="../ink/ink922.xml"/><Relationship Id="rId211" Type="http://schemas.openxmlformats.org/officeDocument/2006/relationships/customXml" Target="../ink/ink699.xml"/><Relationship Id="rId253" Type="http://schemas.openxmlformats.org/officeDocument/2006/relationships/customXml" Target="../ink/ink720.xml"/><Relationship Id="rId295" Type="http://schemas.openxmlformats.org/officeDocument/2006/relationships/image" Target="../media/image742.png"/><Relationship Id="rId309" Type="http://schemas.openxmlformats.org/officeDocument/2006/relationships/image" Target="../media/image749.png"/><Relationship Id="rId460" Type="http://schemas.openxmlformats.org/officeDocument/2006/relationships/customXml" Target="../ink/ink824.xml"/><Relationship Id="rId516" Type="http://schemas.openxmlformats.org/officeDocument/2006/relationships/customXml" Target="../ink/ink852.xml"/><Relationship Id="rId698" Type="http://schemas.openxmlformats.org/officeDocument/2006/relationships/customXml" Target="../ink/ink943.xml"/><Relationship Id="rId48" Type="http://schemas.openxmlformats.org/officeDocument/2006/relationships/image" Target="../media/image619.png"/><Relationship Id="rId113" Type="http://schemas.openxmlformats.org/officeDocument/2006/relationships/customXml" Target="../ink/ink650.xml"/><Relationship Id="rId320" Type="http://schemas.openxmlformats.org/officeDocument/2006/relationships/customXml" Target="../ink/ink754.xml"/><Relationship Id="rId558" Type="http://schemas.openxmlformats.org/officeDocument/2006/relationships/customXml" Target="../ink/ink873.xml"/><Relationship Id="rId155" Type="http://schemas.openxmlformats.org/officeDocument/2006/relationships/customXml" Target="../ink/ink671.xml"/><Relationship Id="rId197" Type="http://schemas.openxmlformats.org/officeDocument/2006/relationships/customXml" Target="../ink/ink692.xml"/><Relationship Id="rId362" Type="http://schemas.openxmlformats.org/officeDocument/2006/relationships/customXml" Target="../ink/ink775.xml"/><Relationship Id="rId418" Type="http://schemas.openxmlformats.org/officeDocument/2006/relationships/customXml" Target="../ink/ink803.xml"/><Relationship Id="rId625" Type="http://schemas.openxmlformats.org/officeDocument/2006/relationships/image" Target="../media/image906.png"/><Relationship Id="rId222" Type="http://schemas.openxmlformats.org/officeDocument/2006/relationships/image" Target="../media/image706.png"/><Relationship Id="rId264" Type="http://schemas.openxmlformats.org/officeDocument/2006/relationships/image" Target="../media/image727.png"/><Relationship Id="rId471" Type="http://schemas.openxmlformats.org/officeDocument/2006/relationships/image" Target="../media/image830.png"/><Relationship Id="rId667" Type="http://schemas.openxmlformats.org/officeDocument/2006/relationships/image" Target="../media/image927.png"/><Relationship Id="rId17" Type="http://schemas.openxmlformats.org/officeDocument/2006/relationships/customXml" Target="../ink/ink602.xml"/><Relationship Id="rId59" Type="http://schemas.openxmlformats.org/officeDocument/2006/relationships/customXml" Target="../ink/ink623.xml"/><Relationship Id="rId124" Type="http://schemas.openxmlformats.org/officeDocument/2006/relationships/image" Target="../media/image657.png"/><Relationship Id="rId527" Type="http://schemas.openxmlformats.org/officeDocument/2006/relationships/image" Target="../media/image858.png"/><Relationship Id="rId569" Type="http://schemas.openxmlformats.org/officeDocument/2006/relationships/image" Target="../media/image879.png"/><Relationship Id="rId70" Type="http://schemas.openxmlformats.org/officeDocument/2006/relationships/image" Target="../media/image630.png"/><Relationship Id="rId166" Type="http://schemas.openxmlformats.org/officeDocument/2006/relationships/image" Target="../media/image678.png"/><Relationship Id="rId331" Type="http://schemas.openxmlformats.org/officeDocument/2006/relationships/image" Target="../media/image760.png"/><Relationship Id="rId373" Type="http://schemas.openxmlformats.org/officeDocument/2006/relationships/image" Target="../media/image781.png"/><Relationship Id="rId429" Type="http://schemas.openxmlformats.org/officeDocument/2006/relationships/image" Target="../media/image809.png"/><Relationship Id="rId580" Type="http://schemas.openxmlformats.org/officeDocument/2006/relationships/customXml" Target="../ink/ink884.xml"/><Relationship Id="rId636" Type="http://schemas.openxmlformats.org/officeDocument/2006/relationships/customXml" Target="../ink/ink912.xml"/><Relationship Id="rId1" Type="http://schemas.openxmlformats.org/officeDocument/2006/relationships/slideLayout" Target="../slideLayouts/slideLayout1.xml"/><Relationship Id="rId233" Type="http://schemas.openxmlformats.org/officeDocument/2006/relationships/customXml" Target="../ink/ink710.xml"/><Relationship Id="rId440" Type="http://schemas.openxmlformats.org/officeDocument/2006/relationships/customXml" Target="../ink/ink814.xml"/><Relationship Id="rId678" Type="http://schemas.openxmlformats.org/officeDocument/2006/relationships/customXml" Target="../ink/ink933.xml"/><Relationship Id="rId28" Type="http://schemas.openxmlformats.org/officeDocument/2006/relationships/image" Target="../media/image609.png"/><Relationship Id="rId275" Type="http://schemas.openxmlformats.org/officeDocument/2006/relationships/customXml" Target="../ink/ink731.xml"/><Relationship Id="rId300" Type="http://schemas.openxmlformats.org/officeDocument/2006/relationships/customXml" Target="../ink/ink744.xml"/><Relationship Id="rId482" Type="http://schemas.openxmlformats.org/officeDocument/2006/relationships/customXml" Target="../ink/ink835.xml"/><Relationship Id="rId538" Type="http://schemas.openxmlformats.org/officeDocument/2006/relationships/customXml" Target="../ink/ink863.xml"/><Relationship Id="rId703" Type="http://schemas.openxmlformats.org/officeDocument/2006/relationships/image" Target="../media/image944.png"/><Relationship Id="rId81" Type="http://schemas.openxmlformats.org/officeDocument/2006/relationships/customXml" Target="../ink/ink634.xml"/><Relationship Id="rId135" Type="http://schemas.openxmlformats.org/officeDocument/2006/relationships/customXml" Target="../ink/ink661.xml"/><Relationship Id="rId177" Type="http://schemas.openxmlformats.org/officeDocument/2006/relationships/customXml" Target="../ink/ink682.xml"/><Relationship Id="rId342" Type="http://schemas.openxmlformats.org/officeDocument/2006/relationships/customXml" Target="../ink/ink765.xml"/><Relationship Id="rId384" Type="http://schemas.openxmlformats.org/officeDocument/2006/relationships/customXml" Target="../ink/ink786.xml"/><Relationship Id="rId591" Type="http://schemas.openxmlformats.org/officeDocument/2006/relationships/image" Target="../media/image890.png"/><Relationship Id="rId605" Type="http://schemas.openxmlformats.org/officeDocument/2006/relationships/image" Target="../media/image896.png"/><Relationship Id="rId202" Type="http://schemas.openxmlformats.org/officeDocument/2006/relationships/image" Target="../media/image696.png"/><Relationship Id="rId244" Type="http://schemas.openxmlformats.org/officeDocument/2006/relationships/image" Target="../media/image717.png"/><Relationship Id="rId647" Type="http://schemas.openxmlformats.org/officeDocument/2006/relationships/image" Target="../media/image917.png"/><Relationship Id="rId689" Type="http://schemas.openxmlformats.org/officeDocument/2006/relationships/image" Target="../media/image937.png"/><Relationship Id="rId39" Type="http://schemas.openxmlformats.org/officeDocument/2006/relationships/customXml" Target="../ink/ink613.xml"/><Relationship Id="rId286" Type="http://schemas.openxmlformats.org/officeDocument/2006/relationships/image" Target="../media/image738.png"/><Relationship Id="rId451" Type="http://schemas.openxmlformats.org/officeDocument/2006/relationships/image" Target="../media/image820.png"/><Relationship Id="rId493" Type="http://schemas.openxmlformats.org/officeDocument/2006/relationships/image" Target="../media/image841.png"/><Relationship Id="rId507" Type="http://schemas.openxmlformats.org/officeDocument/2006/relationships/image" Target="../media/image848.png"/><Relationship Id="rId549" Type="http://schemas.openxmlformats.org/officeDocument/2006/relationships/image" Target="../media/image869.png"/><Relationship Id="rId714" Type="http://schemas.openxmlformats.org/officeDocument/2006/relationships/customXml" Target="../ink/ink951.xml"/><Relationship Id="rId50" Type="http://schemas.openxmlformats.org/officeDocument/2006/relationships/image" Target="../media/image620.png"/><Relationship Id="rId104" Type="http://schemas.openxmlformats.org/officeDocument/2006/relationships/image" Target="../media/image647.png"/><Relationship Id="rId146" Type="http://schemas.openxmlformats.org/officeDocument/2006/relationships/image" Target="../media/image668.png"/><Relationship Id="rId188" Type="http://schemas.openxmlformats.org/officeDocument/2006/relationships/image" Target="../media/image689.png"/><Relationship Id="rId311" Type="http://schemas.openxmlformats.org/officeDocument/2006/relationships/image" Target="../media/image750.png"/><Relationship Id="rId353" Type="http://schemas.openxmlformats.org/officeDocument/2006/relationships/image" Target="../media/image771.png"/><Relationship Id="rId395" Type="http://schemas.openxmlformats.org/officeDocument/2006/relationships/image" Target="../media/image792.png"/><Relationship Id="rId409" Type="http://schemas.openxmlformats.org/officeDocument/2006/relationships/image" Target="../media/image799.png"/><Relationship Id="rId560" Type="http://schemas.openxmlformats.org/officeDocument/2006/relationships/customXml" Target="../ink/ink874.xml"/><Relationship Id="rId92" Type="http://schemas.openxmlformats.org/officeDocument/2006/relationships/image" Target="../media/image641.png"/><Relationship Id="rId213" Type="http://schemas.openxmlformats.org/officeDocument/2006/relationships/customXml" Target="../ink/ink700.xml"/><Relationship Id="rId420" Type="http://schemas.openxmlformats.org/officeDocument/2006/relationships/customXml" Target="../ink/ink804.xml"/><Relationship Id="rId616" Type="http://schemas.openxmlformats.org/officeDocument/2006/relationships/customXml" Target="../ink/ink902.xml"/><Relationship Id="rId658" Type="http://schemas.openxmlformats.org/officeDocument/2006/relationships/customXml" Target="../ink/ink923.xml"/><Relationship Id="rId255" Type="http://schemas.openxmlformats.org/officeDocument/2006/relationships/customXml" Target="../ink/ink721.xml"/><Relationship Id="rId297" Type="http://schemas.openxmlformats.org/officeDocument/2006/relationships/image" Target="../media/image743.png"/><Relationship Id="rId462" Type="http://schemas.openxmlformats.org/officeDocument/2006/relationships/customXml" Target="../ink/ink825.xml"/><Relationship Id="rId518" Type="http://schemas.openxmlformats.org/officeDocument/2006/relationships/customXml" Target="../ink/ink853.xml"/><Relationship Id="rId115" Type="http://schemas.openxmlformats.org/officeDocument/2006/relationships/customXml" Target="../ink/ink651.xml"/><Relationship Id="rId157" Type="http://schemas.openxmlformats.org/officeDocument/2006/relationships/customXml" Target="../ink/ink672.xml"/><Relationship Id="rId322" Type="http://schemas.openxmlformats.org/officeDocument/2006/relationships/customXml" Target="../ink/ink755.xml"/><Relationship Id="rId364" Type="http://schemas.openxmlformats.org/officeDocument/2006/relationships/customXml" Target="../ink/ink776.xml"/><Relationship Id="rId61" Type="http://schemas.openxmlformats.org/officeDocument/2006/relationships/customXml" Target="../ink/ink624.xml"/><Relationship Id="rId199" Type="http://schemas.openxmlformats.org/officeDocument/2006/relationships/customXml" Target="../ink/ink693.xml"/><Relationship Id="rId571" Type="http://schemas.openxmlformats.org/officeDocument/2006/relationships/image" Target="../media/image880.png"/><Relationship Id="rId627" Type="http://schemas.openxmlformats.org/officeDocument/2006/relationships/image" Target="../media/image907.png"/><Relationship Id="rId669" Type="http://schemas.openxmlformats.org/officeDocument/2006/relationships/image" Target="../media/image928.png"/><Relationship Id="rId19" Type="http://schemas.openxmlformats.org/officeDocument/2006/relationships/customXml" Target="../ink/ink603.xml"/><Relationship Id="rId224" Type="http://schemas.openxmlformats.org/officeDocument/2006/relationships/image" Target="../media/image707.png"/><Relationship Id="rId266" Type="http://schemas.openxmlformats.org/officeDocument/2006/relationships/image" Target="../media/image728.png"/><Relationship Id="rId431" Type="http://schemas.openxmlformats.org/officeDocument/2006/relationships/image" Target="../media/image810.png"/><Relationship Id="rId473" Type="http://schemas.openxmlformats.org/officeDocument/2006/relationships/image" Target="../media/image831.png"/><Relationship Id="rId529" Type="http://schemas.openxmlformats.org/officeDocument/2006/relationships/image" Target="../media/image859.png"/><Relationship Id="rId680" Type="http://schemas.openxmlformats.org/officeDocument/2006/relationships/customXml" Target="../ink/ink934.xml"/><Relationship Id="rId30" Type="http://schemas.openxmlformats.org/officeDocument/2006/relationships/image" Target="../media/image610.png"/><Relationship Id="rId126" Type="http://schemas.openxmlformats.org/officeDocument/2006/relationships/image" Target="../media/image658.png"/><Relationship Id="rId168" Type="http://schemas.openxmlformats.org/officeDocument/2006/relationships/image" Target="../media/image679.png"/><Relationship Id="rId333" Type="http://schemas.openxmlformats.org/officeDocument/2006/relationships/image" Target="../media/image761.png"/><Relationship Id="rId540" Type="http://schemas.openxmlformats.org/officeDocument/2006/relationships/customXml" Target="../ink/ink864.xml"/><Relationship Id="rId72" Type="http://schemas.openxmlformats.org/officeDocument/2006/relationships/image" Target="../media/image631.png"/><Relationship Id="rId375" Type="http://schemas.openxmlformats.org/officeDocument/2006/relationships/image" Target="../media/image782.png"/><Relationship Id="rId582" Type="http://schemas.openxmlformats.org/officeDocument/2006/relationships/customXml" Target="../ink/ink885.xml"/><Relationship Id="rId638" Type="http://schemas.openxmlformats.org/officeDocument/2006/relationships/customXml" Target="../ink/ink913.xml"/><Relationship Id="rId3" Type="http://schemas.openxmlformats.org/officeDocument/2006/relationships/customXml" Target="../ink/ink595.xml"/><Relationship Id="rId235" Type="http://schemas.openxmlformats.org/officeDocument/2006/relationships/customXml" Target="../ink/ink711.xml"/><Relationship Id="rId277" Type="http://schemas.openxmlformats.org/officeDocument/2006/relationships/customXml" Target="../ink/ink732.xml"/><Relationship Id="rId400" Type="http://schemas.openxmlformats.org/officeDocument/2006/relationships/customXml" Target="../ink/ink794.xml"/><Relationship Id="rId442" Type="http://schemas.openxmlformats.org/officeDocument/2006/relationships/customXml" Target="../ink/ink815.xml"/><Relationship Id="rId484" Type="http://schemas.openxmlformats.org/officeDocument/2006/relationships/customXml" Target="../ink/ink836.xml"/><Relationship Id="rId705" Type="http://schemas.openxmlformats.org/officeDocument/2006/relationships/image" Target="../media/image945.png"/><Relationship Id="rId137" Type="http://schemas.openxmlformats.org/officeDocument/2006/relationships/customXml" Target="../ink/ink662.xml"/><Relationship Id="rId302" Type="http://schemas.openxmlformats.org/officeDocument/2006/relationships/customXml" Target="../ink/ink745.xml"/><Relationship Id="rId344" Type="http://schemas.openxmlformats.org/officeDocument/2006/relationships/customXml" Target="../ink/ink766.xml"/><Relationship Id="rId691" Type="http://schemas.openxmlformats.org/officeDocument/2006/relationships/image" Target="../media/image938.png"/><Relationship Id="rId41" Type="http://schemas.openxmlformats.org/officeDocument/2006/relationships/customXml" Target="../ink/ink614.xml"/><Relationship Id="rId83" Type="http://schemas.openxmlformats.org/officeDocument/2006/relationships/customXml" Target="../ink/ink635.xml"/><Relationship Id="rId179" Type="http://schemas.openxmlformats.org/officeDocument/2006/relationships/customXml" Target="../ink/ink683.xml"/><Relationship Id="rId386" Type="http://schemas.openxmlformats.org/officeDocument/2006/relationships/customXml" Target="../ink/ink787.xml"/><Relationship Id="rId551" Type="http://schemas.openxmlformats.org/officeDocument/2006/relationships/image" Target="../media/image870.png"/><Relationship Id="rId593" Type="http://schemas.openxmlformats.org/officeDocument/2006/relationships/image" Target="../media/image891.png"/><Relationship Id="rId607" Type="http://schemas.openxmlformats.org/officeDocument/2006/relationships/image" Target="../media/image897.png"/><Relationship Id="rId649" Type="http://schemas.openxmlformats.org/officeDocument/2006/relationships/image" Target="../media/image918.png"/><Relationship Id="rId190" Type="http://schemas.openxmlformats.org/officeDocument/2006/relationships/image" Target="../media/image690.png"/><Relationship Id="rId204" Type="http://schemas.openxmlformats.org/officeDocument/2006/relationships/image" Target="../media/image697.png"/><Relationship Id="rId246" Type="http://schemas.openxmlformats.org/officeDocument/2006/relationships/image" Target="../media/image718.png"/><Relationship Id="rId288" Type="http://schemas.openxmlformats.org/officeDocument/2006/relationships/image" Target="../media/image739.png"/><Relationship Id="rId411" Type="http://schemas.openxmlformats.org/officeDocument/2006/relationships/image" Target="../media/image800.png"/><Relationship Id="rId453" Type="http://schemas.openxmlformats.org/officeDocument/2006/relationships/image" Target="../media/image821.png"/><Relationship Id="rId509" Type="http://schemas.openxmlformats.org/officeDocument/2006/relationships/image" Target="../media/image849.png"/><Relationship Id="rId660" Type="http://schemas.openxmlformats.org/officeDocument/2006/relationships/customXml" Target="../ink/ink924.xml"/><Relationship Id="rId106" Type="http://schemas.openxmlformats.org/officeDocument/2006/relationships/image" Target="../media/image648.png"/><Relationship Id="rId313" Type="http://schemas.openxmlformats.org/officeDocument/2006/relationships/image" Target="../media/image751.png"/><Relationship Id="rId495" Type="http://schemas.openxmlformats.org/officeDocument/2006/relationships/image" Target="../media/image842.png"/><Relationship Id="rId10" Type="http://schemas.openxmlformats.org/officeDocument/2006/relationships/image" Target="../media/image600.png"/><Relationship Id="rId52" Type="http://schemas.openxmlformats.org/officeDocument/2006/relationships/image" Target="../media/image621.png"/><Relationship Id="rId94" Type="http://schemas.openxmlformats.org/officeDocument/2006/relationships/image" Target="../media/image642.png"/><Relationship Id="rId148" Type="http://schemas.openxmlformats.org/officeDocument/2006/relationships/image" Target="../media/image669.png"/><Relationship Id="rId355" Type="http://schemas.openxmlformats.org/officeDocument/2006/relationships/image" Target="../media/image772.png"/><Relationship Id="rId397" Type="http://schemas.openxmlformats.org/officeDocument/2006/relationships/image" Target="../media/image793.png"/><Relationship Id="rId520" Type="http://schemas.openxmlformats.org/officeDocument/2006/relationships/customXml" Target="../ink/ink854.xml"/><Relationship Id="rId562" Type="http://schemas.openxmlformats.org/officeDocument/2006/relationships/customXml" Target="../ink/ink875.xml"/><Relationship Id="rId618" Type="http://schemas.openxmlformats.org/officeDocument/2006/relationships/customXml" Target="../ink/ink903.xml"/><Relationship Id="rId215" Type="http://schemas.openxmlformats.org/officeDocument/2006/relationships/customXml" Target="../ink/ink701.xml"/><Relationship Id="rId257" Type="http://schemas.openxmlformats.org/officeDocument/2006/relationships/customXml" Target="../ink/ink722.xml"/><Relationship Id="rId422" Type="http://schemas.openxmlformats.org/officeDocument/2006/relationships/customXml" Target="../ink/ink805.xml"/><Relationship Id="rId464" Type="http://schemas.openxmlformats.org/officeDocument/2006/relationships/customXml" Target="../ink/ink826.xml"/><Relationship Id="rId299" Type="http://schemas.openxmlformats.org/officeDocument/2006/relationships/image" Target="../media/image744.png"/><Relationship Id="rId63" Type="http://schemas.openxmlformats.org/officeDocument/2006/relationships/customXml" Target="../ink/ink625.xml"/><Relationship Id="rId159" Type="http://schemas.openxmlformats.org/officeDocument/2006/relationships/customXml" Target="../ink/ink673.xml"/><Relationship Id="rId366" Type="http://schemas.openxmlformats.org/officeDocument/2006/relationships/customXml" Target="../ink/ink777.xml"/><Relationship Id="rId573" Type="http://schemas.openxmlformats.org/officeDocument/2006/relationships/image" Target="../media/image881.png"/><Relationship Id="rId226" Type="http://schemas.openxmlformats.org/officeDocument/2006/relationships/image" Target="../media/image708.png"/><Relationship Id="rId433" Type="http://schemas.openxmlformats.org/officeDocument/2006/relationships/image" Target="../media/image811.png"/><Relationship Id="rId640" Type="http://schemas.openxmlformats.org/officeDocument/2006/relationships/customXml" Target="../ink/ink914.xml"/><Relationship Id="rId74" Type="http://schemas.openxmlformats.org/officeDocument/2006/relationships/image" Target="../media/image632.png"/><Relationship Id="rId377" Type="http://schemas.openxmlformats.org/officeDocument/2006/relationships/image" Target="../media/image783.png"/><Relationship Id="rId500" Type="http://schemas.openxmlformats.org/officeDocument/2006/relationships/customXml" Target="../ink/ink844.xml"/><Relationship Id="rId584" Type="http://schemas.openxmlformats.org/officeDocument/2006/relationships/customXml" Target="../ink/ink886.xml"/><Relationship Id="rId5" Type="http://schemas.openxmlformats.org/officeDocument/2006/relationships/customXml" Target="../ink/ink596.xml"/><Relationship Id="rId237" Type="http://schemas.openxmlformats.org/officeDocument/2006/relationships/customXml" Target="../ink/ink712.xml"/><Relationship Id="rId444" Type="http://schemas.openxmlformats.org/officeDocument/2006/relationships/customXml" Target="../ink/ink816.xml"/><Relationship Id="rId651" Type="http://schemas.openxmlformats.org/officeDocument/2006/relationships/image" Target="../media/image919.png"/><Relationship Id="rId290" Type="http://schemas.openxmlformats.org/officeDocument/2006/relationships/customXml" Target="../ink/ink739.xml"/><Relationship Id="rId304" Type="http://schemas.openxmlformats.org/officeDocument/2006/relationships/customXml" Target="../ink/ink746.xml"/><Relationship Id="rId388" Type="http://schemas.openxmlformats.org/officeDocument/2006/relationships/customXml" Target="../ink/ink788.xml"/><Relationship Id="rId511" Type="http://schemas.openxmlformats.org/officeDocument/2006/relationships/image" Target="../media/image850.png"/><Relationship Id="rId609" Type="http://schemas.openxmlformats.org/officeDocument/2006/relationships/image" Target="../media/image898.png"/><Relationship Id="rId85" Type="http://schemas.openxmlformats.org/officeDocument/2006/relationships/customXml" Target="../ink/ink636.xml"/><Relationship Id="rId150" Type="http://schemas.openxmlformats.org/officeDocument/2006/relationships/image" Target="../media/image670.png"/><Relationship Id="rId595" Type="http://schemas.openxmlformats.org/officeDocument/2006/relationships/image" Target="../media/image892.png"/><Relationship Id="rId248" Type="http://schemas.openxmlformats.org/officeDocument/2006/relationships/image" Target="../media/image719.png"/><Relationship Id="rId455" Type="http://schemas.openxmlformats.org/officeDocument/2006/relationships/image" Target="../media/image822.png"/><Relationship Id="rId662" Type="http://schemas.openxmlformats.org/officeDocument/2006/relationships/customXml" Target="../ink/ink925.xml"/><Relationship Id="rId12" Type="http://schemas.openxmlformats.org/officeDocument/2006/relationships/image" Target="../media/image601.png"/><Relationship Id="rId108" Type="http://schemas.openxmlformats.org/officeDocument/2006/relationships/image" Target="../media/image649.png"/><Relationship Id="rId315" Type="http://schemas.openxmlformats.org/officeDocument/2006/relationships/image" Target="../media/image752.png"/><Relationship Id="rId522" Type="http://schemas.openxmlformats.org/officeDocument/2006/relationships/customXml" Target="../ink/ink855.xml"/><Relationship Id="rId96" Type="http://schemas.openxmlformats.org/officeDocument/2006/relationships/image" Target="../media/image643.png"/><Relationship Id="rId161" Type="http://schemas.openxmlformats.org/officeDocument/2006/relationships/customXml" Target="../ink/ink674.xml"/><Relationship Id="rId399" Type="http://schemas.openxmlformats.org/officeDocument/2006/relationships/image" Target="../media/image794.png"/><Relationship Id="rId259" Type="http://schemas.openxmlformats.org/officeDocument/2006/relationships/customXml" Target="../ink/ink723.xml"/><Relationship Id="rId466" Type="http://schemas.openxmlformats.org/officeDocument/2006/relationships/customXml" Target="../ink/ink827.xml"/><Relationship Id="rId673" Type="http://schemas.openxmlformats.org/officeDocument/2006/relationships/image" Target="../media/image930.png"/><Relationship Id="rId23" Type="http://schemas.openxmlformats.org/officeDocument/2006/relationships/customXml" Target="../ink/ink605.xml"/><Relationship Id="rId119" Type="http://schemas.openxmlformats.org/officeDocument/2006/relationships/customXml" Target="../ink/ink653.xml"/><Relationship Id="rId326" Type="http://schemas.openxmlformats.org/officeDocument/2006/relationships/customXml" Target="../ink/ink757.xml"/><Relationship Id="rId533" Type="http://schemas.openxmlformats.org/officeDocument/2006/relationships/image" Target="../media/image861.png"/><Relationship Id="rId172" Type="http://schemas.openxmlformats.org/officeDocument/2006/relationships/image" Target="../media/image681.png"/><Relationship Id="rId477" Type="http://schemas.openxmlformats.org/officeDocument/2006/relationships/image" Target="../media/image833.png"/><Relationship Id="rId600" Type="http://schemas.openxmlformats.org/officeDocument/2006/relationships/customXml" Target="../ink/ink894.xml"/><Relationship Id="rId684" Type="http://schemas.openxmlformats.org/officeDocument/2006/relationships/customXml" Target="../ink/ink936.xml"/><Relationship Id="rId337" Type="http://schemas.openxmlformats.org/officeDocument/2006/relationships/image" Target="../media/image763.png"/><Relationship Id="rId34" Type="http://schemas.openxmlformats.org/officeDocument/2006/relationships/image" Target="../media/image612.png"/><Relationship Id="rId544" Type="http://schemas.openxmlformats.org/officeDocument/2006/relationships/customXml" Target="../ink/ink866.xml"/><Relationship Id="rId183" Type="http://schemas.openxmlformats.org/officeDocument/2006/relationships/customXml" Target="../ink/ink685.xml"/><Relationship Id="rId390" Type="http://schemas.openxmlformats.org/officeDocument/2006/relationships/customXml" Target="../ink/ink789.xml"/><Relationship Id="rId404" Type="http://schemas.openxmlformats.org/officeDocument/2006/relationships/customXml" Target="../ink/ink796.xml"/><Relationship Id="rId611" Type="http://schemas.openxmlformats.org/officeDocument/2006/relationships/image" Target="../media/image899.png"/><Relationship Id="rId250" Type="http://schemas.openxmlformats.org/officeDocument/2006/relationships/image" Target="../media/image720.png"/><Relationship Id="rId488" Type="http://schemas.openxmlformats.org/officeDocument/2006/relationships/customXml" Target="../ink/ink838.xml"/><Relationship Id="rId695" Type="http://schemas.openxmlformats.org/officeDocument/2006/relationships/image" Target="../media/image940.png"/><Relationship Id="rId709" Type="http://schemas.openxmlformats.org/officeDocument/2006/relationships/image" Target="../media/image947.png"/><Relationship Id="rId45" Type="http://schemas.openxmlformats.org/officeDocument/2006/relationships/customXml" Target="../ink/ink616.xml"/><Relationship Id="rId110" Type="http://schemas.openxmlformats.org/officeDocument/2006/relationships/image" Target="../media/image650.png"/><Relationship Id="rId348" Type="http://schemas.openxmlformats.org/officeDocument/2006/relationships/customXml" Target="../ink/ink768.xml"/><Relationship Id="rId555" Type="http://schemas.openxmlformats.org/officeDocument/2006/relationships/image" Target="../media/image872.png"/><Relationship Id="rId194" Type="http://schemas.openxmlformats.org/officeDocument/2006/relationships/image" Target="../media/image692.png"/><Relationship Id="rId208" Type="http://schemas.openxmlformats.org/officeDocument/2006/relationships/image" Target="../media/image699.png"/><Relationship Id="rId415" Type="http://schemas.openxmlformats.org/officeDocument/2006/relationships/image" Target="../media/image802.png"/><Relationship Id="rId622" Type="http://schemas.openxmlformats.org/officeDocument/2006/relationships/customXml" Target="../ink/ink905.xml"/><Relationship Id="rId261" Type="http://schemas.openxmlformats.org/officeDocument/2006/relationships/customXml" Target="../ink/ink724.xml"/><Relationship Id="rId499" Type="http://schemas.openxmlformats.org/officeDocument/2006/relationships/image" Target="../media/image844.png"/><Relationship Id="rId56" Type="http://schemas.openxmlformats.org/officeDocument/2006/relationships/image" Target="../media/image623.png"/><Relationship Id="rId359" Type="http://schemas.openxmlformats.org/officeDocument/2006/relationships/image" Target="../media/image774.png"/><Relationship Id="rId566" Type="http://schemas.openxmlformats.org/officeDocument/2006/relationships/customXml" Target="../ink/ink877.xml"/><Relationship Id="rId121" Type="http://schemas.openxmlformats.org/officeDocument/2006/relationships/customXml" Target="../ink/ink654.xml"/><Relationship Id="rId219" Type="http://schemas.openxmlformats.org/officeDocument/2006/relationships/customXml" Target="../ink/ink703.xml"/><Relationship Id="rId426" Type="http://schemas.openxmlformats.org/officeDocument/2006/relationships/customXml" Target="../ink/ink807.xml"/><Relationship Id="rId633" Type="http://schemas.openxmlformats.org/officeDocument/2006/relationships/image" Target="../media/image910.png"/><Relationship Id="rId67" Type="http://schemas.openxmlformats.org/officeDocument/2006/relationships/customXml" Target="../ink/ink627.xml"/><Relationship Id="rId272" Type="http://schemas.openxmlformats.org/officeDocument/2006/relationships/image" Target="../media/image731.png"/><Relationship Id="rId577" Type="http://schemas.openxmlformats.org/officeDocument/2006/relationships/image" Target="../media/image883.png"/><Relationship Id="rId700" Type="http://schemas.openxmlformats.org/officeDocument/2006/relationships/customXml" Target="../ink/ink944.xml"/><Relationship Id="rId132" Type="http://schemas.openxmlformats.org/officeDocument/2006/relationships/image" Target="../media/image661.png"/><Relationship Id="rId437" Type="http://schemas.openxmlformats.org/officeDocument/2006/relationships/image" Target="../media/image813.png"/><Relationship Id="rId644" Type="http://schemas.openxmlformats.org/officeDocument/2006/relationships/customXml" Target="../ink/ink916.xml"/><Relationship Id="rId283" Type="http://schemas.openxmlformats.org/officeDocument/2006/relationships/customXml" Target="../ink/ink735.xml"/><Relationship Id="rId490" Type="http://schemas.openxmlformats.org/officeDocument/2006/relationships/customXml" Target="../ink/ink839.xml"/><Relationship Id="rId504" Type="http://schemas.openxmlformats.org/officeDocument/2006/relationships/customXml" Target="../ink/ink846.xml"/><Relationship Id="rId711" Type="http://schemas.openxmlformats.org/officeDocument/2006/relationships/image" Target="../media/image948.png"/><Relationship Id="rId78" Type="http://schemas.openxmlformats.org/officeDocument/2006/relationships/image" Target="../media/image634.png"/><Relationship Id="rId143" Type="http://schemas.openxmlformats.org/officeDocument/2006/relationships/customXml" Target="../ink/ink665.xml"/><Relationship Id="rId350" Type="http://schemas.openxmlformats.org/officeDocument/2006/relationships/customXml" Target="../ink/ink769.xml"/><Relationship Id="rId588" Type="http://schemas.openxmlformats.org/officeDocument/2006/relationships/customXml" Target="../ink/ink888.xml"/><Relationship Id="rId9" Type="http://schemas.openxmlformats.org/officeDocument/2006/relationships/customXml" Target="../ink/ink598.xml"/><Relationship Id="rId210" Type="http://schemas.openxmlformats.org/officeDocument/2006/relationships/image" Target="../media/image700.png"/><Relationship Id="rId448" Type="http://schemas.openxmlformats.org/officeDocument/2006/relationships/customXml" Target="../ink/ink818.xml"/><Relationship Id="rId655" Type="http://schemas.openxmlformats.org/officeDocument/2006/relationships/image" Target="../media/image921.png"/><Relationship Id="rId294" Type="http://schemas.openxmlformats.org/officeDocument/2006/relationships/customXml" Target="../ink/ink741.xml"/><Relationship Id="rId308" Type="http://schemas.openxmlformats.org/officeDocument/2006/relationships/customXml" Target="../ink/ink748.xml"/><Relationship Id="rId515" Type="http://schemas.openxmlformats.org/officeDocument/2006/relationships/image" Target="../media/image852.png"/><Relationship Id="rId89" Type="http://schemas.openxmlformats.org/officeDocument/2006/relationships/customXml" Target="../ink/ink638.xml"/><Relationship Id="rId154" Type="http://schemas.openxmlformats.org/officeDocument/2006/relationships/image" Target="../media/image672.png"/><Relationship Id="rId361" Type="http://schemas.openxmlformats.org/officeDocument/2006/relationships/image" Target="../media/image775.png"/><Relationship Id="rId599" Type="http://schemas.openxmlformats.org/officeDocument/2006/relationships/image" Target="../media/image468.png"/><Relationship Id="rId459" Type="http://schemas.openxmlformats.org/officeDocument/2006/relationships/image" Target="../media/image824.png"/><Relationship Id="rId666" Type="http://schemas.openxmlformats.org/officeDocument/2006/relationships/customXml" Target="../ink/ink927.xml"/><Relationship Id="rId16" Type="http://schemas.openxmlformats.org/officeDocument/2006/relationships/image" Target="../media/image603.png"/><Relationship Id="rId221" Type="http://schemas.openxmlformats.org/officeDocument/2006/relationships/customXml" Target="../ink/ink704.xml"/><Relationship Id="rId319" Type="http://schemas.openxmlformats.org/officeDocument/2006/relationships/image" Target="../media/image754.png"/><Relationship Id="rId526" Type="http://schemas.openxmlformats.org/officeDocument/2006/relationships/customXml" Target="../ink/ink857.xml"/><Relationship Id="rId165" Type="http://schemas.openxmlformats.org/officeDocument/2006/relationships/customXml" Target="../ink/ink676.xml"/><Relationship Id="rId372" Type="http://schemas.openxmlformats.org/officeDocument/2006/relationships/customXml" Target="../ink/ink780.xml"/><Relationship Id="rId677" Type="http://schemas.openxmlformats.org/officeDocument/2006/relationships/image" Target="../media/image932.png"/><Relationship Id="rId232" Type="http://schemas.openxmlformats.org/officeDocument/2006/relationships/image" Target="../media/image711.png"/><Relationship Id="rId27" Type="http://schemas.openxmlformats.org/officeDocument/2006/relationships/customXml" Target="../ink/ink607.xml"/><Relationship Id="rId537" Type="http://schemas.openxmlformats.org/officeDocument/2006/relationships/image" Target="../media/image863.png"/><Relationship Id="rId80" Type="http://schemas.openxmlformats.org/officeDocument/2006/relationships/image" Target="../media/image635.png"/><Relationship Id="rId176" Type="http://schemas.openxmlformats.org/officeDocument/2006/relationships/image" Target="../media/image683.png"/><Relationship Id="rId383" Type="http://schemas.openxmlformats.org/officeDocument/2006/relationships/image" Target="../media/image786.png"/><Relationship Id="rId590" Type="http://schemas.openxmlformats.org/officeDocument/2006/relationships/customXml" Target="../ink/ink889.xml"/><Relationship Id="rId604" Type="http://schemas.openxmlformats.org/officeDocument/2006/relationships/customXml" Target="../ink/ink896.xml"/><Relationship Id="rId243" Type="http://schemas.openxmlformats.org/officeDocument/2006/relationships/customXml" Target="../ink/ink715.xml"/><Relationship Id="rId450" Type="http://schemas.openxmlformats.org/officeDocument/2006/relationships/customXml" Target="../ink/ink819.xml"/><Relationship Id="rId688" Type="http://schemas.openxmlformats.org/officeDocument/2006/relationships/customXml" Target="../ink/ink938.xml"/><Relationship Id="rId38" Type="http://schemas.openxmlformats.org/officeDocument/2006/relationships/image" Target="../media/image614.png"/><Relationship Id="rId103" Type="http://schemas.openxmlformats.org/officeDocument/2006/relationships/customXml" Target="../ink/ink645.xml"/><Relationship Id="rId310" Type="http://schemas.openxmlformats.org/officeDocument/2006/relationships/customXml" Target="../ink/ink749.xml"/><Relationship Id="rId548" Type="http://schemas.openxmlformats.org/officeDocument/2006/relationships/customXml" Target="../ink/ink868.xml"/><Relationship Id="rId91" Type="http://schemas.openxmlformats.org/officeDocument/2006/relationships/customXml" Target="../ink/ink639.xml"/><Relationship Id="rId187" Type="http://schemas.openxmlformats.org/officeDocument/2006/relationships/customXml" Target="../ink/ink687.xml"/><Relationship Id="rId394" Type="http://schemas.openxmlformats.org/officeDocument/2006/relationships/customXml" Target="../ink/ink791.xml"/><Relationship Id="rId408" Type="http://schemas.openxmlformats.org/officeDocument/2006/relationships/customXml" Target="../ink/ink798.xml"/><Relationship Id="rId615" Type="http://schemas.openxmlformats.org/officeDocument/2006/relationships/image" Target="../media/image901.png"/><Relationship Id="rId254" Type="http://schemas.openxmlformats.org/officeDocument/2006/relationships/image" Target="../media/image722.png"/><Relationship Id="rId699" Type="http://schemas.openxmlformats.org/officeDocument/2006/relationships/image" Target="../media/image942.png"/><Relationship Id="rId49" Type="http://schemas.openxmlformats.org/officeDocument/2006/relationships/customXml" Target="../ink/ink618.xml"/><Relationship Id="rId114" Type="http://schemas.openxmlformats.org/officeDocument/2006/relationships/image" Target="../media/image652.png"/><Relationship Id="rId461" Type="http://schemas.openxmlformats.org/officeDocument/2006/relationships/image" Target="../media/image825.png"/><Relationship Id="rId559" Type="http://schemas.openxmlformats.org/officeDocument/2006/relationships/image" Target="../media/image874.png"/><Relationship Id="rId198" Type="http://schemas.openxmlformats.org/officeDocument/2006/relationships/image" Target="../media/image694.png"/><Relationship Id="rId321" Type="http://schemas.openxmlformats.org/officeDocument/2006/relationships/image" Target="../media/image755.png"/><Relationship Id="rId419" Type="http://schemas.openxmlformats.org/officeDocument/2006/relationships/image" Target="../media/image804.png"/><Relationship Id="rId626" Type="http://schemas.openxmlformats.org/officeDocument/2006/relationships/customXml" Target="../ink/ink907.xml"/><Relationship Id="rId265" Type="http://schemas.openxmlformats.org/officeDocument/2006/relationships/customXml" Target="../ink/ink726.xml"/><Relationship Id="rId472" Type="http://schemas.openxmlformats.org/officeDocument/2006/relationships/customXml" Target="../ink/ink830.xml"/><Relationship Id="rId125" Type="http://schemas.openxmlformats.org/officeDocument/2006/relationships/customXml" Target="../ink/ink656.xml"/><Relationship Id="rId332" Type="http://schemas.openxmlformats.org/officeDocument/2006/relationships/customXml" Target="../ink/ink760.xml"/><Relationship Id="rId637" Type="http://schemas.openxmlformats.org/officeDocument/2006/relationships/image" Target="../media/image9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Mittelt die Bank über alle Risiken, so wird sie den Risikoaufschlag derart bemessen, dass die „guten“ Risiken aus dem Markt gedrängt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Im Zuge dessen wird dass durchschnittliche Risiko ansteigen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Dies impliziert wiederum ein Ansteigen des Zinsen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In der Folge wird der Investitionspool sich immer weiter verschlechtern</a:t>
            </a:r>
          </a:p>
        </p:txBody>
      </p:sp>
      <p:sp>
        <p:nvSpPr>
          <p:cNvPr id="5" name="Rechteck 4">
            <a:extLst>
              <a:ext uri="{FF2B5EF4-FFF2-40B4-BE49-F238E27FC236}">
                <a16:creationId xmlns:a16="http://schemas.microsoft.com/office/drawing/2014/main" id="{774F0D99-3BEE-7B87-31CC-0358EE88B778}"/>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D188D1B6-2760-9312-3C51-9B4CAA9DB32F}"/>
                  </a:ext>
                </a:extLst>
              </p14:cNvPr>
              <p14:cNvContentPartPr/>
              <p14:nvPr/>
            </p14:nvContentPartPr>
            <p14:xfrm>
              <a:off x="4652607" y="2656571"/>
              <a:ext cx="3681360" cy="169560"/>
            </p14:xfrm>
          </p:contentPart>
        </mc:Choice>
        <mc:Fallback>
          <p:pic>
            <p:nvPicPr>
              <p:cNvPr id="2" name="Freihand 1">
                <a:extLst>
                  <a:ext uri="{FF2B5EF4-FFF2-40B4-BE49-F238E27FC236}">
                    <a16:creationId xmlns:a16="http://schemas.microsoft.com/office/drawing/2014/main" id="{D188D1B6-2760-9312-3C51-9B4CAA9DB32F}"/>
                  </a:ext>
                </a:extLst>
              </p:cNvPr>
              <p:cNvPicPr/>
              <p:nvPr/>
            </p:nvPicPr>
            <p:blipFill>
              <a:blip r:embed="rId3"/>
              <a:stretch>
                <a:fillRect/>
              </a:stretch>
            </p:blipFill>
            <p:spPr>
              <a:xfrm>
                <a:off x="4643607" y="2647931"/>
                <a:ext cx="369900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D38F8E4-1F5E-063C-F363-54B11FBEC1F5}"/>
                  </a:ext>
                </a:extLst>
              </p14:cNvPr>
              <p14:cNvContentPartPr/>
              <p14:nvPr/>
            </p14:nvContentPartPr>
            <p14:xfrm>
              <a:off x="6160647" y="3186851"/>
              <a:ext cx="2444040" cy="286920"/>
            </p14:xfrm>
          </p:contentPart>
        </mc:Choice>
        <mc:Fallback>
          <p:pic>
            <p:nvPicPr>
              <p:cNvPr id="3" name="Freihand 2">
                <a:extLst>
                  <a:ext uri="{FF2B5EF4-FFF2-40B4-BE49-F238E27FC236}">
                    <a16:creationId xmlns:a16="http://schemas.microsoft.com/office/drawing/2014/main" id="{BD38F8E4-1F5E-063C-F363-54B11FBEC1F5}"/>
                  </a:ext>
                </a:extLst>
              </p:cNvPr>
              <p:cNvPicPr/>
              <p:nvPr/>
            </p:nvPicPr>
            <p:blipFill>
              <a:blip r:embed="rId5"/>
              <a:stretch>
                <a:fillRect/>
              </a:stretch>
            </p:blipFill>
            <p:spPr>
              <a:xfrm>
                <a:off x="6152007" y="3178211"/>
                <a:ext cx="2461680" cy="304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10AE2A74-DD2D-522B-3F15-CC87E3F8B169}"/>
                  </a:ext>
                </a:extLst>
              </p14:cNvPr>
              <p14:cNvContentPartPr/>
              <p14:nvPr/>
            </p14:nvContentPartPr>
            <p14:xfrm>
              <a:off x="6006567" y="4081811"/>
              <a:ext cx="5775120" cy="231840"/>
            </p14:xfrm>
          </p:contentPart>
        </mc:Choice>
        <mc:Fallback>
          <p:pic>
            <p:nvPicPr>
              <p:cNvPr id="6" name="Freihand 5">
                <a:extLst>
                  <a:ext uri="{FF2B5EF4-FFF2-40B4-BE49-F238E27FC236}">
                    <a16:creationId xmlns:a16="http://schemas.microsoft.com/office/drawing/2014/main" id="{10AE2A74-DD2D-522B-3F15-CC87E3F8B169}"/>
                  </a:ext>
                </a:extLst>
              </p:cNvPr>
              <p:cNvPicPr/>
              <p:nvPr/>
            </p:nvPicPr>
            <p:blipFill>
              <a:blip r:embed="rId7"/>
              <a:stretch>
                <a:fillRect/>
              </a:stretch>
            </p:blipFill>
            <p:spPr>
              <a:xfrm>
                <a:off x="5997567" y="4072811"/>
                <a:ext cx="5792760" cy="249480"/>
              </a:xfrm>
              <a:prstGeom prst="rect">
                <a:avLst/>
              </a:prstGeom>
            </p:spPr>
          </p:pic>
        </mc:Fallback>
      </mc:AlternateContent>
    </p:spTree>
    <p:extLst>
      <p:ext uri="{BB962C8B-B14F-4D97-AF65-F5344CB8AC3E}">
        <p14:creationId xmlns:p14="http://schemas.microsoft.com/office/powerpoint/2010/main" val="56085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76442"/>
            <a:ext cx="8901430" cy="6038216"/>
          </a:xfrm>
          <a:prstGeom prst="rect">
            <a:avLst/>
          </a:prstGeom>
          <a:noFill/>
        </p:spPr>
        <p:txBody>
          <a:bodyPr wrap="square" rtlCol="0">
            <a:noAutofit/>
          </a:bodyPr>
          <a:lstStyle/>
          <a:p>
            <a:r>
              <a:rPr lang="de-DE" sz="2100" dirty="0">
                <a:latin typeface="Times New Roman" panose="02020603050405020304" pitchFamily="18" charset="0"/>
                <a:cs typeface="Times New Roman" panose="02020603050405020304" pitchFamily="18" charset="0"/>
              </a:rPr>
              <a:t>Lösungsmöglichkeiten:</a:t>
            </a:r>
          </a:p>
          <a:p>
            <a:endParaRPr lang="de-DE" sz="21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de-DE" sz="2100" dirty="0">
                <a:latin typeface="Times New Roman" panose="02020603050405020304" pitchFamily="18" charset="0"/>
                <a:cs typeface="Times New Roman" panose="02020603050405020304" pitchFamily="18" charset="0"/>
              </a:rPr>
              <a:t>Bei der Kreditvergabe werden Sicherheiten verlangt</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r>
              <a:rPr lang="de-DE" sz="2100" b="1" u="sng" dirty="0">
                <a:latin typeface="Times New Roman" panose="02020603050405020304" pitchFamily="18" charset="0"/>
                <a:cs typeface="Times New Roman" panose="02020603050405020304" pitchFamily="18" charset="0"/>
              </a:rPr>
              <a:t>Aber:</a:t>
            </a:r>
            <a:r>
              <a:rPr lang="de-DE" sz="2100" dirty="0">
                <a:latin typeface="Times New Roman" panose="02020603050405020304" pitchFamily="18" charset="0"/>
                <a:cs typeface="Times New Roman" panose="02020603050405020304" pitchFamily="18" charset="0"/>
              </a:rPr>
              <a:t> Nicht jeder Kreditnehmer verfügt über ausreichende 	Sicherheiten, 	wodurch weiterhin sinnvolle Investitionen nicht getätigt werden</a:t>
            </a:r>
          </a:p>
          <a:p>
            <a:endParaRPr lang="de-DE" sz="2100" dirty="0">
              <a:latin typeface="Times New Roman" panose="02020603050405020304" pitchFamily="18" charset="0"/>
              <a:cs typeface="Times New Roman" panose="02020603050405020304" pitchFamily="18" charset="0"/>
            </a:endParaRPr>
          </a:p>
          <a:p>
            <a:pPr marL="457200" indent="-457200">
              <a:buFont typeface="+mj-lt"/>
              <a:buAutoNum type="arabicParenR" startAt="2"/>
            </a:pPr>
            <a:r>
              <a:rPr lang="de-DE" sz="2100" dirty="0">
                <a:latin typeface="Times New Roman" panose="02020603050405020304" pitchFamily="18" charset="0"/>
                <a:cs typeface="Times New Roman" panose="02020603050405020304" pitchFamily="18" charset="0"/>
              </a:rPr>
              <a:t>Monitoring der Kreditnehmer</a:t>
            </a:r>
          </a:p>
          <a:p>
            <a:pPr marL="1257300" lvl="2"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Schufa</a:t>
            </a:r>
          </a:p>
          <a:p>
            <a:pPr marL="1257300" lvl="2" indent="-342900">
              <a:buFont typeface="Arial" panose="020B0604020202020204" pitchFamily="34" charset="0"/>
              <a:buChar char="•"/>
            </a:pPr>
            <a:r>
              <a:rPr lang="de-DE" sz="2100" dirty="0">
                <a:latin typeface="Times New Roman" panose="02020603050405020304" pitchFamily="18" charset="0"/>
                <a:cs typeface="Times New Roman" panose="02020603050405020304" pitchFamily="18" charset="0"/>
              </a:rPr>
              <a:t>Creditreform</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t>
            </a:r>
            <a:r>
              <a:rPr lang="de-DE" sz="2100" b="1" u="sng" dirty="0">
                <a:latin typeface="Times New Roman" panose="02020603050405020304" pitchFamily="18" charset="0"/>
                <a:cs typeface="Times New Roman" panose="02020603050405020304" pitchFamily="18" charset="0"/>
              </a:rPr>
              <a:t>Aber:</a:t>
            </a:r>
            <a:r>
              <a:rPr lang="de-DE" sz="2100" dirty="0">
                <a:latin typeface="Times New Roman" panose="02020603050405020304" pitchFamily="18" charset="0"/>
                <a:cs typeface="Times New Roman" panose="02020603050405020304" pitchFamily="18" charset="0"/>
              </a:rPr>
              <a:t> Um die </a:t>
            </a:r>
            <a:r>
              <a:rPr lang="de-DE" sz="2100" dirty="0" err="1">
                <a:latin typeface="Times New Roman" panose="02020603050405020304" pitchFamily="18" charset="0"/>
                <a:cs typeface="Times New Roman" panose="02020603050405020304" pitchFamily="18" charset="0"/>
              </a:rPr>
              <a:t>Monitoringkosten</a:t>
            </a:r>
            <a:r>
              <a:rPr lang="de-DE" sz="2100" dirty="0">
                <a:latin typeface="Times New Roman" panose="02020603050405020304" pitchFamily="18" charset="0"/>
                <a:cs typeface="Times New Roman" panose="02020603050405020304" pitchFamily="18" charset="0"/>
              </a:rPr>
              <a:t> niedrig zu halten wird auf 	intransparente Algorithmen zurückgegriffen, die zu 	Fehlentscheidungen bei der individuellen </a:t>
            </a:r>
            <a:r>
              <a:rPr lang="de-DE" sz="2100" dirty="0" err="1">
                <a:latin typeface="Times New Roman" panose="02020603050405020304" pitchFamily="18" charset="0"/>
                <a:cs typeface="Times New Roman" panose="02020603050405020304" pitchFamily="18" charset="0"/>
              </a:rPr>
              <a:t>Kriditvergabe</a:t>
            </a:r>
            <a:r>
              <a:rPr lang="de-DE" sz="2100" dirty="0">
                <a:latin typeface="Times New Roman" panose="02020603050405020304" pitchFamily="18" charset="0"/>
                <a:cs typeface="Times New Roman" panose="02020603050405020304" pitchFamily="18" charset="0"/>
              </a:rPr>
              <a:t> führen können.</a:t>
            </a:r>
          </a:p>
          <a:p>
            <a:endParaRPr lang="de-DE" sz="2100" dirty="0">
              <a:latin typeface="Times New Roman" panose="02020603050405020304" pitchFamily="18" charset="0"/>
              <a:cs typeface="Times New Roman" panose="02020603050405020304" pitchFamily="18" charset="0"/>
            </a:endParaRPr>
          </a:p>
          <a:p>
            <a:r>
              <a:rPr lang="de-DE" sz="2100" dirty="0">
                <a:latin typeface="Times New Roman" panose="02020603050405020304" pitchFamily="18" charset="0"/>
                <a:cs typeface="Times New Roman" panose="02020603050405020304" pitchFamily="18" charset="0"/>
              </a:rPr>
              <a:t>→ 	Aufgrund asymmetrischer Information wird damit im Allgemeinen unter 	Rationalitätsbedingungen nicht die effiziente Höhe an 	Investitionskapital zur Verfügung gestellt.</a:t>
            </a:r>
          </a:p>
          <a:p>
            <a:endParaRPr lang="de-DE" sz="21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4A73A1AB-6E1C-8A4D-F483-B0143D6A6A36}"/>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29A46E1-67DD-A4AD-09E3-E4A63AE3D2E2}"/>
                  </a:ext>
                </a:extLst>
              </p14:cNvPr>
              <p14:cNvContentPartPr/>
              <p14:nvPr/>
            </p14:nvContentPartPr>
            <p14:xfrm>
              <a:off x="1506207" y="1504931"/>
              <a:ext cx="3271320" cy="255960"/>
            </p14:xfrm>
          </p:contentPart>
        </mc:Choice>
        <mc:Fallback>
          <p:pic>
            <p:nvPicPr>
              <p:cNvPr id="2" name="Freihand 1">
                <a:extLst>
                  <a:ext uri="{FF2B5EF4-FFF2-40B4-BE49-F238E27FC236}">
                    <a16:creationId xmlns:a16="http://schemas.microsoft.com/office/drawing/2014/main" id="{129A46E1-67DD-A4AD-09E3-E4A63AE3D2E2}"/>
                  </a:ext>
                </a:extLst>
              </p:cNvPr>
              <p:cNvPicPr/>
              <p:nvPr/>
            </p:nvPicPr>
            <p:blipFill>
              <a:blip r:embed="rId3"/>
              <a:stretch>
                <a:fillRect/>
              </a:stretch>
            </p:blipFill>
            <p:spPr>
              <a:xfrm>
                <a:off x="1497207" y="1495931"/>
                <a:ext cx="32889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EC0EDF28-BA37-AAB3-7910-C2AB84E2CD32}"/>
                  </a:ext>
                </a:extLst>
              </p14:cNvPr>
              <p14:cNvContentPartPr/>
              <p14:nvPr/>
            </p14:nvContentPartPr>
            <p14:xfrm>
              <a:off x="1006527" y="3493931"/>
              <a:ext cx="1274400" cy="50400"/>
            </p14:xfrm>
          </p:contentPart>
        </mc:Choice>
        <mc:Fallback>
          <p:pic>
            <p:nvPicPr>
              <p:cNvPr id="3" name="Freihand 2">
                <a:extLst>
                  <a:ext uri="{FF2B5EF4-FFF2-40B4-BE49-F238E27FC236}">
                    <a16:creationId xmlns:a16="http://schemas.microsoft.com/office/drawing/2014/main" id="{EC0EDF28-BA37-AAB3-7910-C2AB84E2CD32}"/>
                  </a:ext>
                </a:extLst>
              </p:cNvPr>
              <p:cNvPicPr/>
              <p:nvPr/>
            </p:nvPicPr>
            <p:blipFill>
              <a:blip r:embed="rId5"/>
              <a:stretch>
                <a:fillRect/>
              </a:stretch>
            </p:blipFill>
            <p:spPr>
              <a:xfrm>
                <a:off x="997527" y="3485291"/>
                <a:ext cx="1292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27BA7A83-979E-F669-267D-97BE3F1B27E5}"/>
                  </a:ext>
                </a:extLst>
              </p14:cNvPr>
              <p14:cNvContentPartPr/>
              <p14:nvPr/>
            </p14:nvContentPartPr>
            <p14:xfrm>
              <a:off x="935607" y="3823331"/>
              <a:ext cx="2349000" cy="65160"/>
            </p14:xfrm>
          </p:contentPart>
        </mc:Choice>
        <mc:Fallback>
          <p:pic>
            <p:nvPicPr>
              <p:cNvPr id="6" name="Freihand 5">
                <a:extLst>
                  <a:ext uri="{FF2B5EF4-FFF2-40B4-BE49-F238E27FC236}">
                    <a16:creationId xmlns:a16="http://schemas.microsoft.com/office/drawing/2014/main" id="{27BA7A83-979E-F669-267D-97BE3F1B27E5}"/>
                  </a:ext>
                </a:extLst>
              </p:cNvPr>
              <p:cNvPicPr/>
              <p:nvPr/>
            </p:nvPicPr>
            <p:blipFill>
              <a:blip r:embed="rId7"/>
              <a:stretch>
                <a:fillRect/>
              </a:stretch>
            </p:blipFill>
            <p:spPr>
              <a:xfrm>
                <a:off x="926607" y="3814331"/>
                <a:ext cx="2366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EDC8AD1-2300-0F30-24F4-F1E337D6B486}"/>
                  </a:ext>
                </a:extLst>
              </p14:cNvPr>
              <p14:cNvContentPartPr/>
              <p14:nvPr/>
            </p14:nvContentPartPr>
            <p14:xfrm>
              <a:off x="930927" y="3125651"/>
              <a:ext cx="1275840" cy="378720"/>
            </p14:xfrm>
          </p:contentPart>
        </mc:Choice>
        <mc:Fallback>
          <p:pic>
            <p:nvPicPr>
              <p:cNvPr id="7" name="Freihand 6">
                <a:extLst>
                  <a:ext uri="{FF2B5EF4-FFF2-40B4-BE49-F238E27FC236}">
                    <a16:creationId xmlns:a16="http://schemas.microsoft.com/office/drawing/2014/main" id="{EEDC8AD1-2300-0F30-24F4-F1E337D6B486}"/>
                  </a:ext>
                </a:extLst>
              </p:cNvPr>
              <p:cNvPicPr/>
              <p:nvPr/>
            </p:nvPicPr>
            <p:blipFill>
              <a:blip r:embed="rId9"/>
              <a:stretch>
                <a:fillRect/>
              </a:stretch>
            </p:blipFill>
            <p:spPr>
              <a:xfrm>
                <a:off x="921927" y="3116651"/>
                <a:ext cx="129348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3A1553F4-68AB-2CC4-2F32-6D7550904C40}"/>
                  </a:ext>
                </a:extLst>
              </p14:cNvPr>
              <p14:cNvContentPartPr/>
              <p14:nvPr/>
            </p14:nvContentPartPr>
            <p14:xfrm>
              <a:off x="935607" y="4753931"/>
              <a:ext cx="3136680" cy="88560"/>
            </p14:xfrm>
          </p:contentPart>
        </mc:Choice>
        <mc:Fallback>
          <p:pic>
            <p:nvPicPr>
              <p:cNvPr id="8" name="Freihand 7">
                <a:extLst>
                  <a:ext uri="{FF2B5EF4-FFF2-40B4-BE49-F238E27FC236}">
                    <a16:creationId xmlns:a16="http://schemas.microsoft.com/office/drawing/2014/main" id="{3A1553F4-68AB-2CC4-2F32-6D7550904C40}"/>
                  </a:ext>
                </a:extLst>
              </p:cNvPr>
              <p:cNvPicPr/>
              <p:nvPr/>
            </p:nvPicPr>
            <p:blipFill>
              <a:blip r:embed="rId11"/>
              <a:stretch>
                <a:fillRect/>
              </a:stretch>
            </p:blipFill>
            <p:spPr>
              <a:xfrm>
                <a:off x="926607" y="4744931"/>
                <a:ext cx="3154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D2B9EB4E-4171-B56A-B65B-14BCE5CB057D}"/>
                  </a:ext>
                </a:extLst>
              </p14:cNvPr>
              <p14:cNvContentPartPr/>
              <p14:nvPr/>
            </p14:nvContentPartPr>
            <p14:xfrm>
              <a:off x="2085807" y="5754731"/>
              <a:ext cx="3138480" cy="38880"/>
            </p14:xfrm>
          </p:contentPart>
        </mc:Choice>
        <mc:Fallback>
          <p:pic>
            <p:nvPicPr>
              <p:cNvPr id="9" name="Freihand 8">
                <a:extLst>
                  <a:ext uri="{FF2B5EF4-FFF2-40B4-BE49-F238E27FC236}">
                    <a16:creationId xmlns:a16="http://schemas.microsoft.com/office/drawing/2014/main" id="{D2B9EB4E-4171-B56A-B65B-14BCE5CB057D}"/>
                  </a:ext>
                </a:extLst>
              </p:cNvPr>
              <p:cNvPicPr/>
              <p:nvPr/>
            </p:nvPicPr>
            <p:blipFill>
              <a:blip r:embed="rId13"/>
              <a:stretch>
                <a:fillRect/>
              </a:stretch>
            </p:blipFill>
            <p:spPr>
              <a:xfrm>
                <a:off x="2077167" y="5746091"/>
                <a:ext cx="31561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C0476FDC-D7B0-7B20-DD2D-2C85AA94863C}"/>
                  </a:ext>
                </a:extLst>
              </p14:cNvPr>
              <p14:cNvContentPartPr/>
              <p14:nvPr/>
            </p14:nvContentPartPr>
            <p14:xfrm>
              <a:off x="4725327" y="6083051"/>
              <a:ext cx="1677600" cy="56520"/>
            </p14:xfrm>
          </p:contentPart>
        </mc:Choice>
        <mc:Fallback>
          <p:pic>
            <p:nvPicPr>
              <p:cNvPr id="12" name="Freihand 11">
                <a:extLst>
                  <a:ext uri="{FF2B5EF4-FFF2-40B4-BE49-F238E27FC236}">
                    <a16:creationId xmlns:a16="http://schemas.microsoft.com/office/drawing/2014/main" id="{C0476FDC-D7B0-7B20-DD2D-2C85AA94863C}"/>
                  </a:ext>
                </a:extLst>
              </p:cNvPr>
              <p:cNvPicPr/>
              <p:nvPr/>
            </p:nvPicPr>
            <p:blipFill>
              <a:blip r:embed="rId15"/>
              <a:stretch>
                <a:fillRect/>
              </a:stretch>
            </p:blipFill>
            <p:spPr>
              <a:xfrm>
                <a:off x="4716687" y="6074051"/>
                <a:ext cx="16952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60A15E41-CBA0-DA73-847C-050D16A88DCE}"/>
                  </a:ext>
                </a:extLst>
              </p14:cNvPr>
              <p14:cNvContentPartPr/>
              <p14:nvPr/>
            </p14:nvContentPartPr>
            <p14:xfrm>
              <a:off x="920847" y="6399131"/>
              <a:ext cx="2044080" cy="30240"/>
            </p14:xfrm>
          </p:contentPart>
        </mc:Choice>
        <mc:Fallback>
          <p:pic>
            <p:nvPicPr>
              <p:cNvPr id="13" name="Freihand 12">
                <a:extLst>
                  <a:ext uri="{FF2B5EF4-FFF2-40B4-BE49-F238E27FC236}">
                    <a16:creationId xmlns:a16="http://schemas.microsoft.com/office/drawing/2014/main" id="{60A15E41-CBA0-DA73-847C-050D16A88DCE}"/>
                  </a:ext>
                </a:extLst>
              </p:cNvPr>
              <p:cNvPicPr/>
              <p:nvPr/>
            </p:nvPicPr>
            <p:blipFill>
              <a:blip r:embed="rId17"/>
              <a:stretch>
                <a:fillRect/>
              </a:stretch>
            </p:blipFill>
            <p:spPr>
              <a:xfrm>
                <a:off x="912207" y="6390491"/>
                <a:ext cx="2061720" cy="47880"/>
              </a:xfrm>
              <a:prstGeom prst="rect">
                <a:avLst/>
              </a:prstGeom>
            </p:spPr>
          </p:pic>
        </mc:Fallback>
      </mc:AlternateContent>
    </p:spTree>
    <p:extLst>
      <p:ext uri="{BB962C8B-B14F-4D97-AF65-F5344CB8AC3E}">
        <p14:creationId xmlns:p14="http://schemas.microsoft.com/office/powerpoint/2010/main" val="162012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526210"/>
            <a:ext cx="8673360" cy="6038216"/>
          </a:xfrm>
          <a:prstGeom prst="rect">
            <a:avLst/>
          </a:prstGeom>
          <a:noFill/>
        </p:spPr>
        <p:txBody>
          <a:bodyPr wrap="square" rtlCol="0">
            <a:noAutofit/>
          </a:bodyPr>
          <a:lstStyle/>
          <a:p>
            <a:r>
              <a:rPr lang="de-DE" sz="2000" b="1" dirty="0">
                <a:latin typeface="Times New Roman" panose="02020603050405020304" pitchFamily="18" charset="0"/>
                <a:cs typeface="Times New Roman" panose="02020603050405020304" pitchFamily="18" charset="0"/>
              </a:rPr>
              <a:t>Objektives Risiko: </a:t>
            </a:r>
            <a:r>
              <a:rPr lang="de-DE" sz="2000" dirty="0">
                <a:latin typeface="Times New Roman" panose="02020603050405020304" pitchFamily="18" charset="0"/>
                <a:cs typeface="Times New Roman" panose="02020603050405020304" pitchFamily="18" charset="0"/>
              </a:rPr>
              <a:t>Der Teil des Risikos, dass vom Versicherungsnehmer nicht beeinflusst werden kann </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r>
              <a:rPr lang="de-DE" sz="2000" b="1" dirty="0">
                <a:latin typeface="Times New Roman" panose="02020603050405020304" pitchFamily="18" charset="0"/>
                <a:cs typeface="Times New Roman" panose="02020603050405020304" pitchFamily="18" charset="0"/>
              </a:rPr>
              <a:t>Moralisches Risiko: </a:t>
            </a:r>
            <a:r>
              <a:rPr lang="de-DE" sz="2000" dirty="0">
                <a:latin typeface="Times New Roman" panose="02020603050405020304" pitchFamily="18" charset="0"/>
                <a:cs typeface="Times New Roman" panose="02020603050405020304" pitchFamily="18" charset="0"/>
              </a:rPr>
              <a:t>Der Teil des Risikos, dass vom Versicherungsnehmer beeinflusst werden kann, beispielsweise bzgl. der Schadenshöhe oder Eintrittswahrscheinlichkeit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Risiko, dass ihr Fahrrad vor der Jade-Hochschule geklaut wird, kann durch die Sorgfalt des Besitzers beeinflusst werden, z.B. durch das Anbringen eines Schlosses</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Ist das Fahrrad nicht versichert, werden sie so viel Sorgfalt auf die Sicherung ihres Fahrrades verwenden, dass gilt Grenznutzen der Sorgfalt = Grenzkosten der Aufwendungen</a:t>
            </a:r>
          </a:p>
          <a:p>
            <a:pPr marL="457200" indent="-457200">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Ist das Fahrrad versichert, sinkt der Grenznutzen der Sorgfalt, da im Falle eines Diebstahls die Kosten ganz oder teilweise durch die Police getragen werden. Damit wird man prinzipiell weniger Sorgfalt aufwenden.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 Es ergibt sich also eine Verhaltensanpassung → </a:t>
            </a:r>
            <a:r>
              <a:rPr lang="de-DE" sz="2000" b="1" dirty="0">
                <a:latin typeface="Times New Roman" panose="02020603050405020304" pitchFamily="18" charset="0"/>
                <a:cs typeface="Times New Roman" panose="02020603050405020304" pitchFamily="18" charset="0"/>
              </a:rPr>
              <a:t>Moral </a:t>
            </a:r>
            <a:r>
              <a:rPr lang="de-DE" sz="2000" b="1" dirty="0" err="1">
                <a:latin typeface="Times New Roman" panose="02020603050405020304" pitchFamily="18" charset="0"/>
                <a:cs typeface="Times New Roman" panose="02020603050405020304" pitchFamily="18" charset="0"/>
              </a:rPr>
              <a:t>Hazard</a:t>
            </a:r>
            <a:endParaRPr lang="de-DE" sz="2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BD15DC2-D7C9-2670-7F2A-D06BA05C30D3}"/>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E1F8E26C-9331-681D-B6B7-C448E222F951}"/>
                  </a:ext>
                </a:extLst>
              </p14:cNvPr>
              <p14:cNvContentPartPr/>
              <p14:nvPr/>
            </p14:nvContentPartPr>
            <p14:xfrm>
              <a:off x="128487" y="1777811"/>
              <a:ext cx="7561440" cy="62640"/>
            </p14:xfrm>
          </p:contentPart>
        </mc:Choice>
        <mc:Fallback>
          <p:pic>
            <p:nvPicPr>
              <p:cNvPr id="2" name="Freihand 1">
                <a:extLst>
                  <a:ext uri="{FF2B5EF4-FFF2-40B4-BE49-F238E27FC236}">
                    <a16:creationId xmlns:a16="http://schemas.microsoft.com/office/drawing/2014/main" id="{E1F8E26C-9331-681D-B6B7-C448E222F951}"/>
                  </a:ext>
                </a:extLst>
              </p:cNvPr>
              <p:cNvPicPr/>
              <p:nvPr/>
            </p:nvPicPr>
            <p:blipFill>
              <a:blip r:embed="rId3"/>
              <a:stretch>
                <a:fillRect/>
              </a:stretch>
            </p:blipFill>
            <p:spPr>
              <a:xfrm>
                <a:off x="119487" y="1769171"/>
                <a:ext cx="7579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CCA9D78-B8F3-8DB2-7EA8-5389D437851A}"/>
                  </a:ext>
                </a:extLst>
              </p14:cNvPr>
              <p14:cNvContentPartPr/>
              <p14:nvPr/>
            </p14:nvContentPartPr>
            <p14:xfrm>
              <a:off x="2543727" y="3001451"/>
              <a:ext cx="3296520" cy="82080"/>
            </p14:xfrm>
          </p:contentPart>
        </mc:Choice>
        <mc:Fallback>
          <p:pic>
            <p:nvPicPr>
              <p:cNvPr id="3" name="Freihand 2">
                <a:extLst>
                  <a:ext uri="{FF2B5EF4-FFF2-40B4-BE49-F238E27FC236}">
                    <a16:creationId xmlns:a16="http://schemas.microsoft.com/office/drawing/2014/main" id="{6CCA9D78-B8F3-8DB2-7EA8-5389D437851A}"/>
                  </a:ext>
                </a:extLst>
              </p:cNvPr>
              <p:cNvPicPr/>
              <p:nvPr/>
            </p:nvPicPr>
            <p:blipFill>
              <a:blip r:embed="rId5"/>
              <a:stretch>
                <a:fillRect/>
              </a:stretch>
            </p:blipFill>
            <p:spPr>
              <a:xfrm>
                <a:off x="2535087" y="2992451"/>
                <a:ext cx="3314160" cy="99720"/>
              </a:xfrm>
              <a:prstGeom prst="rect">
                <a:avLst/>
              </a:prstGeom>
            </p:spPr>
          </p:pic>
        </mc:Fallback>
      </mc:AlternateContent>
      <p:grpSp>
        <p:nvGrpSpPr>
          <p:cNvPr id="8" name="Gruppieren 7">
            <a:extLst>
              <a:ext uri="{FF2B5EF4-FFF2-40B4-BE49-F238E27FC236}">
                <a16:creationId xmlns:a16="http://schemas.microsoft.com/office/drawing/2014/main" id="{6ECF90CE-7C88-5311-3C86-3C83E439F80E}"/>
              </a:ext>
            </a:extLst>
          </p:cNvPr>
          <p:cNvGrpSpPr/>
          <p:nvPr/>
        </p:nvGrpSpPr>
        <p:grpSpPr>
          <a:xfrm>
            <a:off x="2128287" y="6599651"/>
            <a:ext cx="4845600" cy="171720"/>
            <a:chOff x="2128287" y="6599651"/>
            <a:chExt cx="4845600" cy="171720"/>
          </a:xfrm>
        </p:grpSpPr>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837056B4-8D67-A8EE-02FC-D1839F131ADF}"/>
                    </a:ext>
                  </a:extLst>
                </p14:cNvPr>
                <p14:cNvContentPartPr/>
                <p14:nvPr/>
              </p14:nvContentPartPr>
              <p14:xfrm>
                <a:off x="2128287" y="6675971"/>
                <a:ext cx="3103560" cy="84240"/>
              </p14:xfrm>
            </p:contentPart>
          </mc:Choice>
          <mc:Fallback>
            <p:pic>
              <p:nvPicPr>
                <p:cNvPr id="6" name="Freihand 5">
                  <a:extLst>
                    <a:ext uri="{FF2B5EF4-FFF2-40B4-BE49-F238E27FC236}">
                      <a16:creationId xmlns:a16="http://schemas.microsoft.com/office/drawing/2014/main" id="{837056B4-8D67-A8EE-02FC-D1839F131ADF}"/>
                    </a:ext>
                  </a:extLst>
                </p:cNvPr>
                <p:cNvPicPr/>
                <p:nvPr/>
              </p:nvPicPr>
              <p:blipFill>
                <a:blip r:embed="rId7"/>
                <a:stretch>
                  <a:fillRect/>
                </a:stretch>
              </p:blipFill>
              <p:spPr>
                <a:xfrm>
                  <a:off x="2119647" y="6667331"/>
                  <a:ext cx="31212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0B058434-33D4-CFB2-28A2-3141F14A1E0B}"/>
                    </a:ext>
                  </a:extLst>
                </p14:cNvPr>
                <p14:cNvContentPartPr/>
                <p14:nvPr/>
              </p14:nvContentPartPr>
              <p14:xfrm>
                <a:off x="5425167" y="6599651"/>
                <a:ext cx="1548720" cy="171720"/>
              </p14:xfrm>
            </p:contentPart>
          </mc:Choice>
          <mc:Fallback>
            <p:pic>
              <p:nvPicPr>
                <p:cNvPr id="7" name="Freihand 6">
                  <a:extLst>
                    <a:ext uri="{FF2B5EF4-FFF2-40B4-BE49-F238E27FC236}">
                      <a16:creationId xmlns:a16="http://schemas.microsoft.com/office/drawing/2014/main" id="{0B058434-33D4-CFB2-28A2-3141F14A1E0B}"/>
                    </a:ext>
                  </a:extLst>
                </p:cNvPr>
                <p:cNvPicPr/>
                <p:nvPr/>
              </p:nvPicPr>
              <p:blipFill>
                <a:blip r:embed="rId9"/>
                <a:stretch>
                  <a:fillRect/>
                </a:stretch>
              </p:blipFill>
              <p:spPr>
                <a:xfrm>
                  <a:off x="5416527" y="6590651"/>
                  <a:ext cx="1566360" cy="189360"/>
                </a:xfrm>
                <a:prstGeom prst="rect">
                  <a:avLst/>
                </a:prstGeom>
              </p:spPr>
            </p:pic>
          </mc:Fallback>
        </mc:AlternateContent>
      </p:grpSp>
    </p:spTree>
    <p:extLst>
      <p:ext uri="{BB962C8B-B14F-4D97-AF65-F5344CB8AC3E}">
        <p14:creationId xmlns:p14="http://schemas.microsoft.com/office/powerpoint/2010/main" val="3121297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3360" cy="6038216"/>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 beobachtbarer Sorgfalt durch den Versicherungsgeber, würde die Prämie auf das Verhalten konditioniert werden </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Ist die Sorgfalt nicht beobachtbar, besteht eine Diskrepanz zwischen der Höhe des  Versicherungsschutzes und des Aufwands zur  Sorgfalt: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Eine effiziente Risikoallokation verlangt, dass ein risikoneutraler Versicherungsgeber einen </a:t>
            </a:r>
            <a:r>
              <a:rPr lang="de-DE" sz="2200" dirty="0" err="1">
                <a:latin typeface="Times New Roman" panose="02020603050405020304" pitchFamily="18" charset="0"/>
                <a:cs typeface="Times New Roman" panose="02020603050405020304" pitchFamily="18" charset="0"/>
              </a:rPr>
              <a:t>risikoaversen</a:t>
            </a:r>
            <a:r>
              <a:rPr lang="de-DE" sz="2200" dirty="0">
                <a:latin typeface="Times New Roman" panose="02020603050405020304" pitchFamily="18" charset="0"/>
                <a:cs typeface="Times New Roman" panose="02020603050405020304" pitchFamily="18" charset="0"/>
              </a:rPr>
              <a:t> Fahrradbesitzers voll versichert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Eine effiziente Anreizsetzung verlangt dagegen, dass der Fahrradbesitzer einen Teil des Risikos selbst trägt</a:t>
            </a:r>
          </a:p>
          <a:p>
            <a:r>
              <a:rPr lang="de-DE" sz="22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Als Folge wird meistens kein vollständiger Versicherungsschutz gewährt z.B. über einen Selbstbehalt, bzw. wird durch sich ändernde Versicherungsprämien bei häufigen Schadensfällen wird versucht die Risiken zu selektieren</a:t>
            </a:r>
          </a:p>
        </p:txBody>
      </p:sp>
      <p:sp>
        <p:nvSpPr>
          <p:cNvPr id="5" name="Rechteck 4">
            <a:extLst>
              <a:ext uri="{FF2B5EF4-FFF2-40B4-BE49-F238E27FC236}">
                <a16:creationId xmlns:a16="http://schemas.microsoft.com/office/drawing/2014/main" id="{F1EA2FB3-672E-86D5-B250-1676B4094B7D}"/>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1889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Beispiele: Moral </a:t>
            </a:r>
            <a:r>
              <a:rPr lang="de-DE" sz="2800" dirty="0" err="1">
                <a:latin typeface="Times New Roman" panose="02020603050405020304" pitchFamily="18" charset="0"/>
                <a:cs typeface="Times New Roman" panose="02020603050405020304" pitchFamily="18" charset="0"/>
              </a:rPr>
              <a:t>Hazard</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434434"/>
            <a:ext cx="12172950" cy="639333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Private Krankenversicherung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Lohnfortzahlung im Krankheitsfall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Arbeitslosenversicherung</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Bankenrettung in Finanzkrisen „</a:t>
            </a:r>
            <a:r>
              <a:rPr lang="de-DE" sz="2400" dirty="0" err="1">
                <a:latin typeface="Times New Roman" panose="02020603050405020304" pitchFamily="18" charset="0"/>
                <a:cs typeface="Times New Roman" panose="02020603050405020304" pitchFamily="18" charset="0"/>
              </a:rPr>
              <a:t>Too</a:t>
            </a:r>
            <a:r>
              <a:rPr lang="de-DE" sz="2400" dirty="0">
                <a:latin typeface="Times New Roman" panose="02020603050405020304" pitchFamily="18" charset="0"/>
                <a:cs typeface="Times New Roman" panose="02020603050405020304" pitchFamily="18" charset="0"/>
              </a:rPr>
              <a:t> Big </a:t>
            </a:r>
            <a:r>
              <a:rPr lang="de-DE" sz="2400" dirty="0" err="1">
                <a:latin typeface="Times New Roman" panose="02020603050405020304" pitchFamily="18" charset="0"/>
                <a:cs typeface="Times New Roman" panose="02020603050405020304" pitchFamily="18" charset="0"/>
              </a:rPr>
              <a:t>to</a:t>
            </a:r>
            <a:r>
              <a:rPr lang="de-DE" sz="2400" dirty="0">
                <a:latin typeface="Times New Roman" panose="02020603050405020304" pitchFamily="18" charset="0"/>
                <a:cs typeface="Times New Roman" panose="02020603050405020304" pitchFamily="18" charset="0"/>
              </a:rPr>
              <a:t> Fail“</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Rettungsfond in Europa ESM (European </a:t>
            </a:r>
            <a:r>
              <a:rPr lang="de-DE" sz="2400" dirty="0" err="1">
                <a:latin typeface="Times New Roman" panose="02020603050405020304" pitchFamily="18" charset="0"/>
                <a:cs typeface="Times New Roman" panose="02020603050405020304" pitchFamily="18" charset="0"/>
              </a:rPr>
              <a:t>Stability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Mechanism</a:t>
            </a:r>
            <a:r>
              <a:rPr lang="de-DE" sz="24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Europäische Einlagenversicherung im Bankensektor</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Kurzarbeitergeld über Corona hinaus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Insolvenzaussetzung über Corona hinaus</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Künstliches Niedrigzinsniveau in der Eurozone</a:t>
            </a:r>
          </a:p>
        </p:txBody>
      </p:sp>
      <p:sp>
        <p:nvSpPr>
          <p:cNvPr id="5" name="Rechteck 4">
            <a:extLst>
              <a:ext uri="{FF2B5EF4-FFF2-40B4-BE49-F238E27FC236}">
                <a16:creationId xmlns:a16="http://schemas.microsoft.com/office/drawing/2014/main" id="{89CDE92E-DCA6-658D-DE37-0423AB9FA96B}"/>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3D7CDCB7-5998-5BA3-D80A-C8E73BC2FEA9}"/>
                  </a:ext>
                </a:extLst>
              </p14:cNvPr>
              <p14:cNvContentPartPr/>
              <p14:nvPr/>
            </p14:nvContentPartPr>
            <p14:xfrm>
              <a:off x="455727" y="908051"/>
              <a:ext cx="3411000" cy="62280"/>
            </p14:xfrm>
          </p:contentPart>
        </mc:Choice>
        <mc:Fallback>
          <p:pic>
            <p:nvPicPr>
              <p:cNvPr id="2" name="Freihand 1">
                <a:extLst>
                  <a:ext uri="{FF2B5EF4-FFF2-40B4-BE49-F238E27FC236}">
                    <a16:creationId xmlns:a16="http://schemas.microsoft.com/office/drawing/2014/main" id="{3D7CDCB7-5998-5BA3-D80A-C8E73BC2FEA9}"/>
                  </a:ext>
                </a:extLst>
              </p:cNvPr>
              <p:cNvPicPr/>
              <p:nvPr/>
            </p:nvPicPr>
            <p:blipFill>
              <a:blip r:embed="rId3"/>
              <a:stretch>
                <a:fillRect/>
              </a:stretch>
            </p:blipFill>
            <p:spPr>
              <a:xfrm>
                <a:off x="446727" y="899051"/>
                <a:ext cx="34286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C353548-68E2-D675-6512-4A25FF7540CA}"/>
                  </a:ext>
                </a:extLst>
              </p14:cNvPr>
              <p14:cNvContentPartPr/>
              <p14:nvPr/>
            </p14:nvContentPartPr>
            <p14:xfrm>
              <a:off x="2551287" y="1553891"/>
              <a:ext cx="2489040" cy="145440"/>
            </p14:xfrm>
          </p:contentPart>
        </mc:Choice>
        <mc:Fallback>
          <p:pic>
            <p:nvPicPr>
              <p:cNvPr id="3" name="Freihand 2">
                <a:extLst>
                  <a:ext uri="{FF2B5EF4-FFF2-40B4-BE49-F238E27FC236}">
                    <a16:creationId xmlns:a16="http://schemas.microsoft.com/office/drawing/2014/main" id="{AC353548-68E2-D675-6512-4A25FF7540CA}"/>
                  </a:ext>
                </a:extLst>
              </p:cNvPr>
              <p:cNvPicPr/>
              <p:nvPr/>
            </p:nvPicPr>
            <p:blipFill>
              <a:blip r:embed="rId5"/>
              <a:stretch>
                <a:fillRect/>
              </a:stretch>
            </p:blipFill>
            <p:spPr>
              <a:xfrm>
                <a:off x="2542647" y="1545251"/>
                <a:ext cx="25066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D0213928-2412-ED15-CED2-55E74F9CE67B}"/>
                  </a:ext>
                </a:extLst>
              </p14:cNvPr>
              <p14:cNvContentPartPr/>
              <p14:nvPr/>
            </p14:nvContentPartPr>
            <p14:xfrm>
              <a:off x="443127" y="2392331"/>
              <a:ext cx="3617280" cy="91080"/>
            </p14:xfrm>
          </p:contentPart>
        </mc:Choice>
        <mc:Fallback>
          <p:pic>
            <p:nvPicPr>
              <p:cNvPr id="6" name="Freihand 5">
                <a:extLst>
                  <a:ext uri="{FF2B5EF4-FFF2-40B4-BE49-F238E27FC236}">
                    <a16:creationId xmlns:a16="http://schemas.microsoft.com/office/drawing/2014/main" id="{D0213928-2412-ED15-CED2-55E74F9CE67B}"/>
                  </a:ext>
                </a:extLst>
              </p:cNvPr>
              <p:cNvPicPr/>
              <p:nvPr/>
            </p:nvPicPr>
            <p:blipFill>
              <a:blip r:embed="rId7"/>
              <a:stretch>
                <a:fillRect/>
              </a:stretch>
            </p:blipFill>
            <p:spPr>
              <a:xfrm>
                <a:off x="434487" y="2383331"/>
                <a:ext cx="36349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9188513D-90EB-0F3C-6610-98FD4AAC0C04}"/>
                  </a:ext>
                </a:extLst>
              </p14:cNvPr>
              <p14:cNvContentPartPr/>
              <p14:nvPr/>
            </p14:nvContentPartPr>
            <p14:xfrm>
              <a:off x="2506647" y="3009011"/>
              <a:ext cx="3965400" cy="142920"/>
            </p14:xfrm>
          </p:contentPart>
        </mc:Choice>
        <mc:Fallback>
          <p:pic>
            <p:nvPicPr>
              <p:cNvPr id="7" name="Freihand 6">
                <a:extLst>
                  <a:ext uri="{FF2B5EF4-FFF2-40B4-BE49-F238E27FC236}">
                    <a16:creationId xmlns:a16="http://schemas.microsoft.com/office/drawing/2014/main" id="{9188513D-90EB-0F3C-6610-98FD4AAC0C04}"/>
                  </a:ext>
                </a:extLst>
              </p:cNvPr>
              <p:cNvPicPr/>
              <p:nvPr/>
            </p:nvPicPr>
            <p:blipFill>
              <a:blip r:embed="rId9"/>
              <a:stretch>
                <a:fillRect/>
              </a:stretch>
            </p:blipFill>
            <p:spPr>
              <a:xfrm>
                <a:off x="2497647" y="3000011"/>
                <a:ext cx="39830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5A261B2-A9EC-3631-BE59-1E4539F0B8D5}"/>
                  </a:ext>
                </a:extLst>
              </p14:cNvPr>
              <p14:cNvContentPartPr/>
              <p14:nvPr/>
            </p14:nvContentPartPr>
            <p14:xfrm>
              <a:off x="2581887" y="3831251"/>
              <a:ext cx="5235840" cy="116640"/>
            </p14:xfrm>
          </p:contentPart>
        </mc:Choice>
        <mc:Fallback>
          <p:pic>
            <p:nvPicPr>
              <p:cNvPr id="8" name="Freihand 7">
                <a:extLst>
                  <a:ext uri="{FF2B5EF4-FFF2-40B4-BE49-F238E27FC236}">
                    <a16:creationId xmlns:a16="http://schemas.microsoft.com/office/drawing/2014/main" id="{D5A261B2-A9EC-3631-BE59-1E4539F0B8D5}"/>
                  </a:ext>
                </a:extLst>
              </p:cNvPr>
              <p:cNvPicPr/>
              <p:nvPr/>
            </p:nvPicPr>
            <p:blipFill>
              <a:blip r:embed="rId11"/>
              <a:stretch>
                <a:fillRect/>
              </a:stretch>
            </p:blipFill>
            <p:spPr>
              <a:xfrm>
                <a:off x="2573247" y="3822611"/>
                <a:ext cx="5253480" cy="134280"/>
              </a:xfrm>
              <a:prstGeom prst="rect">
                <a:avLst/>
              </a:prstGeom>
            </p:spPr>
          </p:pic>
        </mc:Fallback>
      </mc:AlternateContent>
      <p:grpSp>
        <p:nvGrpSpPr>
          <p:cNvPr id="13" name="Gruppieren 12">
            <a:extLst>
              <a:ext uri="{FF2B5EF4-FFF2-40B4-BE49-F238E27FC236}">
                <a16:creationId xmlns:a16="http://schemas.microsoft.com/office/drawing/2014/main" id="{1FB2FF51-175B-28A2-F2AF-246EA1ED54E1}"/>
              </a:ext>
            </a:extLst>
          </p:cNvPr>
          <p:cNvGrpSpPr/>
          <p:nvPr/>
        </p:nvGrpSpPr>
        <p:grpSpPr>
          <a:xfrm>
            <a:off x="84567" y="4627931"/>
            <a:ext cx="6232680" cy="1602720"/>
            <a:chOff x="84567" y="4627931"/>
            <a:chExt cx="6232680" cy="160272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3F2A1CD8-752D-A71B-9774-A0855D010311}"/>
                    </a:ext>
                  </a:extLst>
                </p14:cNvPr>
                <p14:cNvContentPartPr/>
                <p14:nvPr/>
              </p14:nvContentPartPr>
              <p14:xfrm>
                <a:off x="5735487" y="4870211"/>
                <a:ext cx="107280" cy="1199880"/>
              </p14:xfrm>
            </p:contentPart>
          </mc:Choice>
          <mc:Fallback>
            <p:pic>
              <p:nvPicPr>
                <p:cNvPr id="9" name="Freihand 8">
                  <a:extLst>
                    <a:ext uri="{FF2B5EF4-FFF2-40B4-BE49-F238E27FC236}">
                      <a16:creationId xmlns:a16="http://schemas.microsoft.com/office/drawing/2014/main" id="{3F2A1CD8-752D-A71B-9774-A0855D010311}"/>
                    </a:ext>
                  </a:extLst>
                </p:cNvPr>
                <p:cNvPicPr/>
                <p:nvPr/>
              </p:nvPicPr>
              <p:blipFill>
                <a:blip r:embed="rId13"/>
                <a:stretch>
                  <a:fillRect/>
                </a:stretch>
              </p:blipFill>
              <p:spPr>
                <a:xfrm>
                  <a:off x="5726847" y="4861571"/>
                  <a:ext cx="124920" cy="1217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62FDB0BA-2AAC-CC99-5832-D77E72EB7445}"/>
                    </a:ext>
                  </a:extLst>
                </p14:cNvPr>
                <p14:cNvContentPartPr/>
                <p14:nvPr/>
              </p14:nvContentPartPr>
              <p14:xfrm>
                <a:off x="84567" y="4627931"/>
                <a:ext cx="6232680" cy="1602720"/>
              </p14:xfrm>
            </p:contentPart>
          </mc:Choice>
          <mc:Fallback>
            <p:pic>
              <p:nvPicPr>
                <p:cNvPr id="12" name="Freihand 11">
                  <a:extLst>
                    <a:ext uri="{FF2B5EF4-FFF2-40B4-BE49-F238E27FC236}">
                      <a16:creationId xmlns:a16="http://schemas.microsoft.com/office/drawing/2014/main" id="{62FDB0BA-2AAC-CC99-5832-D77E72EB7445}"/>
                    </a:ext>
                  </a:extLst>
                </p:cNvPr>
                <p:cNvPicPr/>
                <p:nvPr/>
              </p:nvPicPr>
              <p:blipFill>
                <a:blip r:embed="rId15"/>
                <a:stretch>
                  <a:fillRect/>
                </a:stretch>
              </p:blipFill>
              <p:spPr>
                <a:xfrm>
                  <a:off x="75927" y="4619291"/>
                  <a:ext cx="6250320" cy="1620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37AD891D-95F6-895F-0FEC-DB30EA08708D}"/>
                  </a:ext>
                </a:extLst>
              </p14:cNvPr>
              <p14:cNvContentPartPr/>
              <p14:nvPr/>
            </p14:nvContentPartPr>
            <p14:xfrm>
              <a:off x="1936767" y="6624131"/>
              <a:ext cx="2404080" cy="125640"/>
            </p14:xfrm>
          </p:contentPart>
        </mc:Choice>
        <mc:Fallback>
          <p:pic>
            <p:nvPicPr>
              <p:cNvPr id="14" name="Freihand 13">
                <a:extLst>
                  <a:ext uri="{FF2B5EF4-FFF2-40B4-BE49-F238E27FC236}">
                    <a16:creationId xmlns:a16="http://schemas.microsoft.com/office/drawing/2014/main" id="{37AD891D-95F6-895F-0FEC-DB30EA08708D}"/>
                  </a:ext>
                </a:extLst>
              </p:cNvPr>
              <p:cNvPicPr/>
              <p:nvPr/>
            </p:nvPicPr>
            <p:blipFill>
              <a:blip r:embed="rId17"/>
              <a:stretch>
                <a:fillRect/>
              </a:stretch>
            </p:blipFill>
            <p:spPr>
              <a:xfrm>
                <a:off x="1927767" y="6615491"/>
                <a:ext cx="2421720" cy="143280"/>
              </a:xfrm>
              <a:prstGeom prst="rect">
                <a:avLst/>
              </a:prstGeom>
            </p:spPr>
          </p:pic>
        </mc:Fallback>
      </mc:AlternateContent>
    </p:spTree>
    <p:extLst>
      <p:ext uri="{BB962C8B-B14F-4D97-AF65-F5344CB8AC3E}">
        <p14:creationId xmlns:p14="http://schemas.microsoft.com/office/powerpoint/2010/main" val="191235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und Moral Hazard – Beispiel: 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94664"/>
            <a:ext cx="12172950" cy="6038216"/>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Das Land weist einer Hochschule Gelder pro eingeschriebener Studierender zu</a:t>
            </a:r>
          </a:p>
          <a:p>
            <a:r>
              <a:rPr lang="de-DE" sz="2000" dirty="0">
                <a:latin typeface="Times New Roman" panose="02020603050405020304" pitchFamily="18" charset="0"/>
                <a:cs typeface="Times New Roman" panose="02020603050405020304" pitchFamily="18" charset="0"/>
              </a:rPr>
              <a:t>→ Anreiz zur Aufnahme möglichst vieler Studierender</a:t>
            </a:r>
          </a:p>
          <a:p>
            <a:r>
              <a:rPr lang="de-DE" sz="2000" dirty="0">
                <a:latin typeface="Times New Roman" panose="02020603050405020304" pitchFamily="18" charset="0"/>
                <a:cs typeface="Times New Roman" panose="02020603050405020304" pitchFamily="18" charset="0"/>
              </a:rPr>
              <a:t>	→ im Allgemeinen sinken der durchschnittlichen Leistungsfähigkeit der Studierenden</a:t>
            </a:r>
          </a:p>
          <a:p>
            <a:r>
              <a:rPr lang="de-DE" sz="2000" dirty="0">
                <a:latin typeface="Times New Roman" panose="02020603050405020304" pitchFamily="18" charset="0"/>
                <a:cs typeface="Times New Roman" panose="02020603050405020304" pitchFamily="18" charset="0"/>
              </a:rPr>
              <a:t>		→ Zur Aufrechterhaltung der Studierendenzahlen wird das Anforderungsniveau gesenkt</a:t>
            </a:r>
          </a:p>
          <a:p>
            <a:r>
              <a:rPr lang="de-DE" sz="2000" dirty="0">
                <a:latin typeface="Times New Roman" panose="02020603050405020304" pitchFamily="18" charset="0"/>
                <a:cs typeface="Times New Roman" panose="02020603050405020304" pitchFamily="18" charset="0"/>
              </a:rPr>
              <a:t>			→ Mittel bis langfristig werden die besseren Studierenden sich nicht mehr immatrikulieren</a:t>
            </a:r>
          </a:p>
          <a:p>
            <a:r>
              <a:rPr lang="de-DE" sz="2000" dirty="0">
                <a:latin typeface="Times New Roman" panose="02020603050405020304" pitchFamily="18" charset="0"/>
                <a:cs typeface="Times New Roman" panose="02020603050405020304" pitchFamily="18" charset="0"/>
              </a:rPr>
              <a:t>				→ Um die Studierendenzahlen zu halten, muss das Niveau weiter 					    	     gesenkt werden</a:t>
            </a:r>
          </a:p>
          <a:p>
            <a:r>
              <a:rPr lang="de-DE" sz="2000" dirty="0">
                <a:latin typeface="Times New Roman" panose="02020603050405020304" pitchFamily="18" charset="0"/>
                <a:cs typeface="Times New Roman" panose="02020603050405020304" pitchFamily="18" charset="0"/>
              </a:rPr>
              <a:t>					→ Niveau sinkt unter die kritische Schwelle bei der der freie Markt 						     (Unternehmen) den Abschluss noch anerkennt</a:t>
            </a:r>
          </a:p>
          <a:p>
            <a:r>
              <a:rPr lang="de-DE" sz="2000" dirty="0">
                <a:latin typeface="Times New Roman" panose="02020603050405020304" pitchFamily="18" charset="0"/>
                <a:cs typeface="Times New Roman" panose="02020603050405020304" pitchFamily="18" charset="0"/>
              </a:rPr>
              <a:t>						→ Studierendenzahlen brechen ein</a:t>
            </a:r>
          </a:p>
          <a:p>
            <a:r>
              <a:rPr lang="de-DE" sz="2000" dirty="0">
                <a:latin typeface="Times New Roman" panose="02020603050405020304" pitchFamily="18" charset="0"/>
                <a:cs typeface="Times New Roman" panose="02020603050405020304" pitchFamily="18" charset="0"/>
              </a:rPr>
              <a:t>							→ </a:t>
            </a:r>
            <a:r>
              <a:rPr lang="de-DE" sz="2000" b="1" dirty="0">
                <a:latin typeface="Times New Roman" panose="02020603050405020304" pitchFamily="18" charset="0"/>
                <a:cs typeface="Times New Roman" panose="02020603050405020304" pitchFamily="18" charset="0"/>
              </a:rPr>
              <a:t>Die Hochschule macht dicht</a:t>
            </a:r>
          </a:p>
          <a:p>
            <a:endParaRPr lang="de-DE" sz="2400" b="1"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Lösung: </a:t>
            </a:r>
            <a:r>
              <a:rPr lang="de-DE" sz="2200" b="1" dirty="0" err="1">
                <a:latin typeface="Times New Roman" panose="02020603050405020304" pitchFamily="18" charset="0"/>
                <a:cs typeface="Times New Roman" panose="02020603050405020304" pitchFamily="18" charset="0"/>
              </a:rPr>
              <a:t>Signaling</a:t>
            </a:r>
            <a:r>
              <a:rPr lang="de-DE" sz="2200" b="1" dirty="0">
                <a:latin typeface="Times New Roman" panose="02020603050405020304" pitchFamily="18" charset="0"/>
                <a:cs typeface="Times New Roman" panose="02020603050405020304" pitchFamily="18" charset="0"/>
              </a:rPr>
              <a:t> → Transparentes Mindestanforderungsniveau</a:t>
            </a:r>
          </a:p>
          <a:p>
            <a:r>
              <a:rPr lang="de-DE" sz="2200" b="1" dirty="0">
                <a:latin typeface="Times New Roman" panose="02020603050405020304" pitchFamily="18" charset="0"/>
                <a:cs typeface="Times New Roman" panose="02020603050405020304" pitchFamily="18" charset="0"/>
              </a:rPr>
              <a:t>verlangt relativ hohe zeitliche Investitionen der Studierenden, welches</a:t>
            </a:r>
          </a:p>
          <a:p>
            <a:r>
              <a:rPr lang="de-DE" sz="2200" b="1" dirty="0">
                <a:latin typeface="Times New Roman" panose="02020603050405020304" pitchFamily="18" charset="0"/>
                <a:cs typeface="Times New Roman" panose="02020603050405020304" pitchFamily="18" charset="0"/>
              </a:rPr>
              <a:t>dem Arbeitsmarkt glaubhaft Kompetenz </a:t>
            </a:r>
            <a:r>
              <a:rPr lang="de-DE" sz="2200" b="1" dirty="0" err="1">
                <a:latin typeface="Times New Roman" panose="02020603050405020304" pitchFamily="18" charset="0"/>
                <a:cs typeface="Times New Roman" panose="02020603050405020304" pitchFamily="18" charset="0"/>
              </a:rPr>
              <a:t>siganlisiert</a:t>
            </a:r>
            <a:r>
              <a:rPr lang="de-DE" sz="2200" dirty="0">
                <a:latin typeface="Times New Roman" panose="02020603050405020304" pitchFamily="18" charset="0"/>
                <a:cs typeface="Times New Roman" panose="02020603050405020304" pitchFamily="18" charset="0"/>
              </a:rPr>
              <a:t> </a:t>
            </a:r>
            <a:endParaRPr lang="de-DE" sz="2200" b="1"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9472F87-D107-7168-8AC3-E2C04E0919E7}"/>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8990ABB7-AB62-0D8E-E031-42C246F115E5}"/>
                  </a:ext>
                </a:extLst>
              </p14:cNvPr>
              <p14:cNvContentPartPr/>
              <p14:nvPr/>
            </p14:nvContentPartPr>
            <p14:xfrm>
              <a:off x="625287" y="801131"/>
              <a:ext cx="7854480" cy="119160"/>
            </p14:xfrm>
          </p:contentPart>
        </mc:Choice>
        <mc:Fallback>
          <p:pic>
            <p:nvPicPr>
              <p:cNvPr id="2" name="Freihand 1">
                <a:extLst>
                  <a:ext uri="{FF2B5EF4-FFF2-40B4-BE49-F238E27FC236}">
                    <a16:creationId xmlns:a16="http://schemas.microsoft.com/office/drawing/2014/main" id="{8990ABB7-AB62-0D8E-E031-42C246F115E5}"/>
                  </a:ext>
                </a:extLst>
              </p:cNvPr>
              <p:cNvPicPr/>
              <p:nvPr/>
            </p:nvPicPr>
            <p:blipFill>
              <a:blip r:embed="rId3"/>
              <a:stretch>
                <a:fillRect/>
              </a:stretch>
            </p:blipFill>
            <p:spPr>
              <a:xfrm>
                <a:off x="616287" y="792491"/>
                <a:ext cx="7872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D9CC7504-0D86-D2F5-0B16-BDA3434A6739}"/>
                  </a:ext>
                </a:extLst>
              </p14:cNvPr>
              <p14:cNvContentPartPr/>
              <p14:nvPr/>
            </p14:nvContentPartPr>
            <p14:xfrm>
              <a:off x="1559127" y="1135931"/>
              <a:ext cx="4518360" cy="65880"/>
            </p14:xfrm>
          </p:contentPart>
        </mc:Choice>
        <mc:Fallback>
          <p:pic>
            <p:nvPicPr>
              <p:cNvPr id="3" name="Freihand 2">
                <a:extLst>
                  <a:ext uri="{FF2B5EF4-FFF2-40B4-BE49-F238E27FC236}">
                    <a16:creationId xmlns:a16="http://schemas.microsoft.com/office/drawing/2014/main" id="{D9CC7504-0D86-D2F5-0B16-BDA3434A6739}"/>
                  </a:ext>
                </a:extLst>
              </p:cNvPr>
              <p:cNvPicPr/>
              <p:nvPr/>
            </p:nvPicPr>
            <p:blipFill>
              <a:blip r:embed="rId5"/>
              <a:stretch>
                <a:fillRect/>
              </a:stretch>
            </p:blipFill>
            <p:spPr>
              <a:xfrm>
                <a:off x="1550127" y="1127291"/>
                <a:ext cx="4536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18597CEA-0D80-437A-42BB-E137057E5008}"/>
                  </a:ext>
                </a:extLst>
              </p14:cNvPr>
              <p14:cNvContentPartPr/>
              <p14:nvPr/>
            </p14:nvContentPartPr>
            <p14:xfrm>
              <a:off x="2692767" y="1416731"/>
              <a:ext cx="7286040" cy="159840"/>
            </p14:xfrm>
          </p:contentPart>
        </mc:Choice>
        <mc:Fallback>
          <p:pic>
            <p:nvPicPr>
              <p:cNvPr id="6" name="Freihand 5">
                <a:extLst>
                  <a:ext uri="{FF2B5EF4-FFF2-40B4-BE49-F238E27FC236}">
                    <a16:creationId xmlns:a16="http://schemas.microsoft.com/office/drawing/2014/main" id="{18597CEA-0D80-437A-42BB-E137057E5008}"/>
                  </a:ext>
                </a:extLst>
              </p:cNvPr>
              <p:cNvPicPr/>
              <p:nvPr/>
            </p:nvPicPr>
            <p:blipFill>
              <a:blip r:embed="rId7"/>
              <a:stretch>
                <a:fillRect/>
              </a:stretch>
            </p:blipFill>
            <p:spPr>
              <a:xfrm>
                <a:off x="2684127" y="1407731"/>
                <a:ext cx="7303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1E9B79E0-5385-EC31-F942-77DDF3E5EF1E}"/>
                  </a:ext>
                </a:extLst>
              </p14:cNvPr>
              <p14:cNvContentPartPr/>
              <p14:nvPr/>
            </p14:nvContentPartPr>
            <p14:xfrm>
              <a:off x="5196927" y="1726331"/>
              <a:ext cx="5874840" cy="67320"/>
            </p14:xfrm>
          </p:contentPart>
        </mc:Choice>
        <mc:Fallback>
          <p:pic>
            <p:nvPicPr>
              <p:cNvPr id="7" name="Freihand 6">
                <a:extLst>
                  <a:ext uri="{FF2B5EF4-FFF2-40B4-BE49-F238E27FC236}">
                    <a16:creationId xmlns:a16="http://schemas.microsoft.com/office/drawing/2014/main" id="{1E9B79E0-5385-EC31-F942-77DDF3E5EF1E}"/>
                  </a:ext>
                </a:extLst>
              </p:cNvPr>
              <p:cNvPicPr/>
              <p:nvPr/>
            </p:nvPicPr>
            <p:blipFill>
              <a:blip r:embed="rId9"/>
              <a:stretch>
                <a:fillRect/>
              </a:stretch>
            </p:blipFill>
            <p:spPr>
              <a:xfrm>
                <a:off x="5188287" y="1717331"/>
                <a:ext cx="5892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8579FF18-F5AD-0C80-ABE0-7B0476264980}"/>
                  </a:ext>
                </a:extLst>
              </p14:cNvPr>
              <p14:cNvContentPartPr/>
              <p14:nvPr/>
            </p14:nvContentPartPr>
            <p14:xfrm>
              <a:off x="5810367" y="2088131"/>
              <a:ext cx="6332760" cy="83520"/>
            </p14:xfrm>
          </p:contentPart>
        </mc:Choice>
        <mc:Fallback>
          <p:pic>
            <p:nvPicPr>
              <p:cNvPr id="8" name="Freihand 7">
                <a:extLst>
                  <a:ext uri="{FF2B5EF4-FFF2-40B4-BE49-F238E27FC236}">
                    <a16:creationId xmlns:a16="http://schemas.microsoft.com/office/drawing/2014/main" id="{8579FF18-F5AD-0C80-ABE0-7B0476264980}"/>
                  </a:ext>
                </a:extLst>
              </p:cNvPr>
              <p:cNvPicPr/>
              <p:nvPr/>
            </p:nvPicPr>
            <p:blipFill>
              <a:blip r:embed="rId11"/>
              <a:stretch>
                <a:fillRect/>
              </a:stretch>
            </p:blipFill>
            <p:spPr>
              <a:xfrm>
                <a:off x="5801727" y="2079131"/>
                <a:ext cx="6350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A39B3704-A4D8-0D75-6FE1-3B0F6F2AA21E}"/>
                  </a:ext>
                </a:extLst>
              </p14:cNvPr>
              <p14:cNvContentPartPr/>
              <p14:nvPr/>
            </p14:nvContentPartPr>
            <p14:xfrm>
              <a:off x="7908807" y="2337611"/>
              <a:ext cx="2494080" cy="68400"/>
            </p14:xfrm>
          </p:contentPart>
        </mc:Choice>
        <mc:Fallback>
          <p:pic>
            <p:nvPicPr>
              <p:cNvPr id="9" name="Freihand 8">
                <a:extLst>
                  <a:ext uri="{FF2B5EF4-FFF2-40B4-BE49-F238E27FC236}">
                    <a16:creationId xmlns:a16="http://schemas.microsoft.com/office/drawing/2014/main" id="{A39B3704-A4D8-0D75-6FE1-3B0F6F2AA21E}"/>
                  </a:ext>
                </a:extLst>
              </p:cNvPr>
              <p:cNvPicPr/>
              <p:nvPr/>
            </p:nvPicPr>
            <p:blipFill>
              <a:blip r:embed="rId13"/>
              <a:stretch>
                <a:fillRect/>
              </a:stretch>
            </p:blipFill>
            <p:spPr>
              <a:xfrm>
                <a:off x="7899807" y="2328971"/>
                <a:ext cx="25117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10F4ADC6-6D01-DC17-C6CB-B00FB9F56DF5}"/>
                  </a:ext>
                </a:extLst>
              </p14:cNvPr>
              <p14:cNvContentPartPr/>
              <p14:nvPr/>
            </p14:nvContentPartPr>
            <p14:xfrm>
              <a:off x="4242207" y="2606891"/>
              <a:ext cx="1589760" cy="117000"/>
            </p14:xfrm>
          </p:contentPart>
        </mc:Choice>
        <mc:Fallback>
          <p:pic>
            <p:nvPicPr>
              <p:cNvPr id="12" name="Freihand 11">
                <a:extLst>
                  <a:ext uri="{FF2B5EF4-FFF2-40B4-BE49-F238E27FC236}">
                    <a16:creationId xmlns:a16="http://schemas.microsoft.com/office/drawing/2014/main" id="{10F4ADC6-6D01-DC17-C6CB-B00FB9F56DF5}"/>
                  </a:ext>
                </a:extLst>
              </p:cNvPr>
              <p:cNvPicPr/>
              <p:nvPr/>
            </p:nvPicPr>
            <p:blipFill>
              <a:blip r:embed="rId15"/>
              <a:stretch>
                <a:fillRect/>
              </a:stretch>
            </p:blipFill>
            <p:spPr>
              <a:xfrm>
                <a:off x="4233567" y="2598251"/>
                <a:ext cx="16074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F56C89B8-44E4-D7C5-8942-7F676E1E56F5}"/>
                  </a:ext>
                </a:extLst>
              </p14:cNvPr>
              <p14:cNvContentPartPr/>
              <p14:nvPr/>
            </p14:nvContentPartPr>
            <p14:xfrm>
              <a:off x="7236687" y="2993171"/>
              <a:ext cx="4291200" cy="77040"/>
            </p14:xfrm>
          </p:contentPart>
        </mc:Choice>
        <mc:Fallback>
          <p:pic>
            <p:nvPicPr>
              <p:cNvPr id="13" name="Freihand 12">
                <a:extLst>
                  <a:ext uri="{FF2B5EF4-FFF2-40B4-BE49-F238E27FC236}">
                    <a16:creationId xmlns:a16="http://schemas.microsoft.com/office/drawing/2014/main" id="{F56C89B8-44E4-D7C5-8942-7F676E1E56F5}"/>
                  </a:ext>
                </a:extLst>
              </p:cNvPr>
              <p:cNvPicPr/>
              <p:nvPr/>
            </p:nvPicPr>
            <p:blipFill>
              <a:blip r:embed="rId17"/>
              <a:stretch>
                <a:fillRect/>
              </a:stretch>
            </p:blipFill>
            <p:spPr>
              <a:xfrm>
                <a:off x="7227687" y="2984171"/>
                <a:ext cx="4308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D2AD44B-EA69-A50B-CA39-9620F9C5FE6C}"/>
                  </a:ext>
                </a:extLst>
              </p14:cNvPr>
              <p14:cNvContentPartPr/>
              <p14:nvPr/>
            </p14:nvContentPartPr>
            <p14:xfrm>
              <a:off x="6793527" y="3321851"/>
              <a:ext cx="3072240" cy="804960"/>
            </p14:xfrm>
          </p:contentPart>
        </mc:Choice>
        <mc:Fallback>
          <p:pic>
            <p:nvPicPr>
              <p:cNvPr id="14" name="Freihand 13">
                <a:extLst>
                  <a:ext uri="{FF2B5EF4-FFF2-40B4-BE49-F238E27FC236}">
                    <a16:creationId xmlns:a16="http://schemas.microsoft.com/office/drawing/2014/main" id="{0D2AD44B-EA69-A50B-CA39-9620F9C5FE6C}"/>
                  </a:ext>
                </a:extLst>
              </p:cNvPr>
              <p:cNvPicPr/>
              <p:nvPr/>
            </p:nvPicPr>
            <p:blipFill>
              <a:blip r:embed="rId19"/>
              <a:stretch>
                <a:fillRect/>
              </a:stretch>
            </p:blipFill>
            <p:spPr>
              <a:xfrm>
                <a:off x="6784887" y="3313211"/>
                <a:ext cx="3089880" cy="82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2D03BDF4-4DAC-4E75-48AC-9EBF01BA74B7}"/>
                  </a:ext>
                </a:extLst>
              </p14:cNvPr>
              <p14:cNvContentPartPr/>
              <p14:nvPr/>
            </p14:nvContentPartPr>
            <p14:xfrm>
              <a:off x="2850807" y="4562411"/>
              <a:ext cx="4586400" cy="74520"/>
            </p14:xfrm>
          </p:contentPart>
        </mc:Choice>
        <mc:Fallback>
          <p:pic>
            <p:nvPicPr>
              <p:cNvPr id="15" name="Freihand 14">
                <a:extLst>
                  <a:ext uri="{FF2B5EF4-FFF2-40B4-BE49-F238E27FC236}">
                    <a16:creationId xmlns:a16="http://schemas.microsoft.com/office/drawing/2014/main" id="{2D03BDF4-4DAC-4E75-48AC-9EBF01BA74B7}"/>
                  </a:ext>
                </a:extLst>
              </p:cNvPr>
              <p:cNvPicPr/>
              <p:nvPr/>
            </p:nvPicPr>
            <p:blipFill>
              <a:blip r:embed="rId21"/>
              <a:stretch>
                <a:fillRect/>
              </a:stretch>
            </p:blipFill>
            <p:spPr>
              <a:xfrm>
                <a:off x="2841807" y="4553771"/>
                <a:ext cx="4604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77C2261B-9B91-46DF-8D5E-6FDDF91037B3}"/>
                  </a:ext>
                </a:extLst>
              </p14:cNvPr>
              <p14:cNvContentPartPr/>
              <p14:nvPr/>
            </p14:nvContentPartPr>
            <p14:xfrm>
              <a:off x="1848207" y="5419931"/>
              <a:ext cx="4541040" cy="72720"/>
            </p14:xfrm>
          </p:contentPart>
        </mc:Choice>
        <mc:Fallback>
          <p:pic>
            <p:nvPicPr>
              <p:cNvPr id="16" name="Freihand 15">
                <a:extLst>
                  <a:ext uri="{FF2B5EF4-FFF2-40B4-BE49-F238E27FC236}">
                    <a16:creationId xmlns:a16="http://schemas.microsoft.com/office/drawing/2014/main" id="{77C2261B-9B91-46DF-8D5E-6FDDF91037B3}"/>
                  </a:ext>
                </a:extLst>
              </p:cNvPr>
              <p:cNvPicPr/>
              <p:nvPr/>
            </p:nvPicPr>
            <p:blipFill>
              <a:blip r:embed="rId23"/>
              <a:stretch>
                <a:fillRect/>
              </a:stretch>
            </p:blipFill>
            <p:spPr>
              <a:xfrm>
                <a:off x="1839207" y="5411291"/>
                <a:ext cx="4558680" cy="90360"/>
              </a:xfrm>
              <a:prstGeom prst="rect">
                <a:avLst/>
              </a:prstGeom>
            </p:spPr>
          </p:pic>
        </mc:Fallback>
      </mc:AlternateContent>
    </p:spTree>
    <p:extLst>
      <p:ext uri="{BB962C8B-B14F-4D97-AF65-F5344CB8AC3E}">
        <p14:creationId xmlns:p14="http://schemas.microsoft.com/office/powerpoint/2010/main" val="293190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Asymmetrische Information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12172950" cy="60382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Transaktionskosten spielen häufig bei ökonomischen Entscheidungen eine fundamentale Rolle, wenn für die Praxis von der Annahme der vollständigen Information aller Marktteilnehmer abgewichen werden muss:</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Viele Märkte sind asymmetrischer Information geprägt</a:t>
            </a:r>
          </a:p>
          <a:p>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Gebrauchtwagenmarkt (</a:t>
            </a:r>
            <a:r>
              <a:rPr lang="de-DE" sz="2400" dirty="0" err="1">
                <a:latin typeface="Times New Roman" panose="02020603050405020304" pitchFamily="18" charset="0"/>
                <a:cs typeface="Times New Roman" panose="02020603050405020304" pitchFamily="18" charset="0"/>
              </a:rPr>
              <a:t>Akerlof</a:t>
            </a:r>
            <a:r>
              <a:rPr lang="de-DE" sz="2400" dirty="0">
                <a:latin typeface="Times New Roman" panose="02020603050405020304" pitchFamily="18" charset="0"/>
                <a:cs typeface="Times New Roman" panose="02020603050405020304" pitchFamily="18" charset="0"/>
              </a:rPr>
              <a:t> Nobelpreis 2001)</a:t>
            </a:r>
          </a:p>
          <a:p>
            <a:r>
              <a:rPr lang="en-US" sz="1200" dirty="0">
                <a:latin typeface="Times New Roman" panose="02020603050405020304" pitchFamily="18" charset="0"/>
                <a:cs typeface="Times New Roman" panose="02020603050405020304" pitchFamily="18" charset="0"/>
              </a:rPr>
              <a:t>	G. A. </a:t>
            </a:r>
            <a:r>
              <a:rPr lang="en-US" sz="1200" dirty="0" err="1">
                <a:latin typeface="Times New Roman" panose="02020603050405020304" pitchFamily="18" charset="0"/>
                <a:cs typeface="Times New Roman" panose="02020603050405020304" pitchFamily="18" charset="0"/>
              </a:rPr>
              <a:t>Akerlof</a:t>
            </a:r>
            <a:r>
              <a:rPr lang="en-US" sz="1200" dirty="0">
                <a:latin typeface="Times New Roman" panose="02020603050405020304" pitchFamily="18" charset="0"/>
                <a:cs typeface="Times New Roman" panose="02020603050405020304" pitchFamily="18" charset="0"/>
              </a:rPr>
              <a:t>: (1970) The Market for Lemons: Quality Uncertainty and the Market Mechanism. In: Quarterly Journal of Economics. Band 84, </a:t>
            </a:r>
            <a:r>
              <a:rPr lang="en-US" sz="1200" dirty="0" err="1">
                <a:latin typeface="Times New Roman" panose="02020603050405020304" pitchFamily="18" charset="0"/>
                <a:cs typeface="Times New Roman" panose="02020603050405020304" pitchFamily="18" charset="0"/>
              </a:rPr>
              <a:t>Nr</a:t>
            </a:r>
            <a:r>
              <a:rPr lang="en-US" sz="1200" dirty="0">
                <a:latin typeface="Times New Roman" panose="02020603050405020304" pitchFamily="18" charset="0"/>
                <a:cs typeface="Times New Roman" panose="02020603050405020304" pitchFamily="18" charset="0"/>
              </a:rPr>
              <a:t>. 3, 1970, S. 488–500</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Versicherungsmarkt (Rothschild/Stieglitz Nobelpreis 2001)</a:t>
            </a:r>
          </a:p>
          <a:p>
            <a:r>
              <a:rPr lang="en-US" sz="1200" dirty="0">
                <a:latin typeface="Times New Roman" panose="02020603050405020304" pitchFamily="18" charset="0"/>
                <a:cs typeface="Times New Roman" panose="02020603050405020304" pitchFamily="18" charset="0"/>
              </a:rPr>
              <a:t>	Rothschild, M. &amp; </a:t>
            </a:r>
            <a:r>
              <a:rPr lang="en-US" sz="1200" dirty="0" err="1">
                <a:latin typeface="Times New Roman" panose="02020603050405020304" pitchFamily="18" charset="0"/>
                <a:cs typeface="Times New Roman" panose="02020603050405020304" pitchFamily="18" charset="0"/>
              </a:rPr>
              <a:t>Stiglitz</a:t>
            </a:r>
            <a:r>
              <a:rPr lang="en-US" sz="1200" dirty="0">
                <a:latin typeface="Times New Roman" panose="02020603050405020304" pitchFamily="18" charset="0"/>
                <a:cs typeface="Times New Roman" panose="02020603050405020304" pitchFamily="18" charset="0"/>
              </a:rPr>
              <a:t>, J. (1976). "Equilibrium in Competitive Insurance Markets: An Essay on the Economics of Imperfect Information," The Quarterly Journal of Economics,  	Oxford University Press, vol. 90(4), pages 629-649</a:t>
            </a:r>
            <a:endParaRPr lang="de-DE" sz="1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Kreditmarkt (siehe Versicherungsmarkt)</a:t>
            </a:r>
          </a:p>
          <a:p>
            <a:pPr lvl="1"/>
            <a:r>
              <a:rPr lang="en-US" sz="1100" dirty="0">
                <a:latin typeface="Times New Roman" panose="02020603050405020304" pitchFamily="18" charset="0"/>
                <a:cs typeface="Times New Roman" panose="02020603050405020304" pitchFamily="18" charset="0"/>
              </a:rPr>
              <a:t>	</a:t>
            </a:r>
            <a:r>
              <a:rPr lang="en-US" sz="1200" dirty="0" err="1">
                <a:latin typeface="Times New Roman" panose="02020603050405020304" pitchFamily="18" charset="0"/>
                <a:cs typeface="Times New Roman" panose="02020603050405020304" pitchFamily="18" charset="0"/>
              </a:rPr>
              <a:t>Stiglitz</a:t>
            </a:r>
            <a:r>
              <a:rPr lang="en-US" sz="1200" dirty="0">
                <a:latin typeface="Times New Roman" panose="02020603050405020304" pitchFamily="18" charset="0"/>
                <a:cs typeface="Times New Roman" panose="02020603050405020304" pitchFamily="18" charset="0"/>
              </a:rPr>
              <a:t>, J. E. &amp; Weiss, A. (1981), Credit Rationing in Markets with Imperfect Information, American Economic Review, Vol. 71, No. 3, Jun., pp. 393-410</a:t>
            </a:r>
            <a:endParaRPr lang="de-DE" sz="12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Arbeitsmarkt (Bewerber/Agent und Arbeitgeber/Prinzipal)</a:t>
            </a:r>
          </a:p>
        </p:txBody>
      </p:sp>
      <p:sp>
        <p:nvSpPr>
          <p:cNvPr id="5" name="Rechteck 4">
            <a:extLst>
              <a:ext uri="{FF2B5EF4-FFF2-40B4-BE49-F238E27FC236}">
                <a16:creationId xmlns:a16="http://schemas.microsoft.com/office/drawing/2014/main" id="{1313FFB4-C394-C536-2129-1E4CAD3340A6}"/>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9651D9F-191D-16DD-C607-FE2000159A18}"/>
                  </a:ext>
                </a:extLst>
              </p14:cNvPr>
              <p14:cNvContentPartPr/>
              <p14:nvPr/>
            </p14:nvContentPartPr>
            <p14:xfrm>
              <a:off x="11443287" y="1588451"/>
              <a:ext cx="7200" cy="10800"/>
            </p14:xfrm>
          </p:contentPart>
        </mc:Choice>
        <mc:Fallback xmlns="">
          <p:pic>
            <p:nvPicPr>
              <p:cNvPr id="2" name="Freihand 1">
                <a:extLst>
                  <a:ext uri="{FF2B5EF4-FFF2-40B4-BE49-F238E27FC236}">
                    <a16:creationId xmlns:a16="http://schemas.microsoft.com/office/drawing/2014/main" id="{79651D9F-191D-16DD-C607-FE2000159A18}"/>
                  </a:ext>
                </a:extLst>
              </p:cNvPr>
              <p:cNvPicPr/>
              <p:nvPr/>
            </p:nvPicPr>
            <p:blipFill>
              <a:blip r:embed="rId3"/>
              <a:stretch>
                <a:fillRect/>
              </a:stretch>
            </p:blipFill>
            <p:spPr>
              <a:xfrm>
                <a:off x="11434647" y="1579811"/>
                <a:ext cx="24840" cy="28440"/>
              </a:xfrm>
              <a:prstGeom prst="rect">
                <a:avLst/>
              </a:prstGeom>
            </p:spPr>
          </p:pic>
        </mc:Fallback>
      </mc:AlternateContent>
      <p:grpSp>
        <p:nvGrpSpPr>
          <p:cNvPr id="8" name="Gruppieren 7">
            <a:extLst>
              <a:ext uri="{FF2B5EF4-FFF2-40B4-BE49-F238E27FC236}">
                <a16:creationId xmlns:a16="http://schemas.microsoft.com/office/drawing/2014/main" id="{7FE50FC7-55F5-D0DF-EE97-25E07556377C}"/>
              </a:ext>
            </a:extLst>
          </p:cNvPr>
          <p:cNvGrpSpPr/>
          <p:nvPr/>
        </p:nvGrpSpPr>
        <p:grpSpPr>
          <a:xfrm>
            <a:off x="3877527" y="464171"/>
            <a:ext cx="4642200" cy="29520"/>
            <a:chOff x="3877527" y="464171"/>
            <a:chExt cx="4642200" cy="2952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D6211A56-4D8F-CAD5-D777-0A7262D45971}"/>
                    </a:ext>
                  </a:extLst>
                </p14:cNvPr>
                <p14:cNvContentPartPr/>
                <p14:nvPr/>
              </p14:nvContentPartPr>
              <p14:xfrm>
                <a:off x="3877527" y="485771"/>
                <a:ext cx="72720" cy="720"/>
              </p14:xfrm>
            </p:contentPart>
          </mc:Choice>
          <mc:Fallback xmlns="">
            <p:pic>
              <p:nvPicPr>
                <p:cNvPr id="3" name="Freihand 2">
                  <a:extLst>
                    <a:ext uri="{FF2B5EF4-FFF2-40B4-BE49-F238E27FC236}">
                      <a16:creationId xmlns:a16="http://schemas.microsoft.com/office/drawing/2014/main" id="{D6211A56-4D8F-CAD5-D777-0A7262D45971}"/>
                    </a:ext>
                  </a:extLst>
                </p:cNvPr>
                <p:cNvPicPr/>
                <p:nvPr/>
              </p:nvPicPr>
              <p:blipFill>
                <a:blip r:embed="rId5"/>
                <a:stretch>
                  <a:fillRect/>
                </a:stretch>
              </p:blipFill>
              <p:spPr>
                <a:xfrm>
                  <a:off x="3868887" y="477131"/>
                  <a:ext cx="90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8840C688-CA79-BE60-02E0-664A793C1A30}"/>
                    </a:ext>
                  </a:extLst>
                </p14:cNvPr>
                <p14:cNvContentPartPr/>
                <p14:nvPr/>
              </p14:nvContentPartPr>
              <p14:xfrm>
                <a:off x="4276047" y="490091"/>
                <a:ext cx="235800" cy="3600"/>
              </p14:xfrm>
            </p:contentPart>
          </mc:Choice>
          <mc:Fallback xmlns="">
            <p:pic>
              <p:nvPicPr>
                <p:cNvPr id="6" name="Freihand 5">
                  <a:extLst>
                    <a:ext uri="{FF2B5EF4-FFF2-40B4-BE49-F238E27FC236}">
                      <a16:creationId xmlns:a16="http://schemas.microsoft.com/office/drawing/2014/main" id="{8840C688-CA79-BE60-02E0-664A793C1A30}"/>
                    </a:ext>
                  </a:extLst>
                </p:cNvPr>
                <p:cNvPicPr/>
                <p:nvPr/>
              </p:nvPicPr>
              <p:blipFill>
                <a:blip r:embed="rId7"/>
                <a:stretch>
                  <a:fillRect/>
                </a:stretch>
              </p:blipFill>
              <p:spPr>
                <a:xfrm>
                  <a:off x="4267047" y="481091"/>
                  <a:ext cx="253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48E50FB2-B480-8787-7C34-D861ABE8BDA6}"/>
                    </a:ext>
                  </a:extLst>
                </p14:cNvPr>
                <p14:cNvContentPartPr/>
                <p14:nvPr/>
              </p14:nvContentPartPr>
              <p14:xfrm>
                <a:off x="4713447" y="464171"/>
                <a:ext cx="3806280" cy="27360"/>
              </p14:xfrm>
            </p:contentPart>
          </mc:Choice>
          <mc:Fallback xmlns="">
            <p:pic>
              <p:nvPicPr>
                <p:cNvPr id="7" name="Freihand 6">
                  <a:extLst>
                    <a:ext uri="{FF2B5EF4-FFF2-40B4-BE49-F238E27FC236}">
                      <a16:creationId xmlns:a16="http://schemas.microsoft.com/office/drawing/2014/main" id="{48E50FB2-B480-8787-7C34-D861ABE8BDA6}"/>
                    </a:ext>
                  </a:extLst>
                </p:cNvPr>
                <p:cNvPicPr/>
                <p:nvPr/>
              </p:nvPicPr>
              <p:blipFill>
                <a:blip r:embed="rId9"/>
                <a:stretch>
                  <a:fillRect/>
                </a:stretch>
              </p:blipFill>
              <p:spPr>
                <a:xfrm>
                  <a:off x="4704807" y="455531"/>
                  <a:ext cx="3823920" cy="4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FBFD2586-4CD7-FCD3-ED27-0081AFB410DD}"/>
                  </a:ext>
                </a:extLst>
              </p14:cNvPr>
              <p14:cNvContentPartPr/>
              <p14:nvPr/>
            </p14:nvContentPartPr>
            <p14:xfrm>
              <a:off x="6285567" y="269411"/>
              <a:ext cx="1928520" cy="162360"/>
            </p14:xfrm>
          </p:contentPart>
        </mc:Choice>
        <mc:Fallback xmlns="">
          <p:pic>
            <p:nvPicPr>
              <p:cNvPr id="9" name="Freihand 8">
                <a:extLst>
                  <a:ext uri="{FF2B5EF4-FFF2-40B4-BE49-F238E27FC236}">
                    <a16:creationId xmlns:a16="http://schemas.microsoft.com/office/drawing/2014/main" id="{FBFD2586-4CD7-FCD3-ED27-0081AFB410DD}"/>
                  </a:ext>
                </a:extLst>
              </p:cNvPr>
              <p:cNvPicPr/>
              <p:nvPr/>
            </p:nvPicPr>
            <p:blipFill>
              <a:blip r:embed="rId11"/>
              <a:stretch>
                <a:fillRect/>
              </a:stretch>
            </p:blipFill>
            <p:spPr>
              <a:xfrm>
                <a:off x="6276567" y="260411"/>
                <a:ext cx="1946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1" name="Freihand 30">
                <a:extLst>
                  <a:ext uri="{FF2B5EF4-FFF2-40B4-BE49-F238E27FC236}">
                    <a16:creationId xmlns:a16="http://schemas.microsoft.com/office/drawing/2014/main" id="{AE19EA99-DDF1-CDFF-231C-FCB2BEBAD6E7}"/>
                  </a:ext>
                </a:extLst>
              </p14:cNvPr>
              <p14:cNvContentPartPr/>
              <p14:nvPr/>
            </p14:nvContentPartPr>
            <p14:xfrm>
              <a:off x="894207" y="3350651"/>
              <a:ext cx="2763360" cy="141480"/>
            </p14:xfrm>
          </p:contentPart>
        </mc:Choice>
        <mc:Fallback xmlns="">
          <p:pic>
            <p:nvPicPr>
              <p:cNvPr id="31" name="Freihand 30">
                <a:extLst>
                  <a:ext uri="{FF2B5EF4-FFF2-40B4-BE49-F238E27FC236}">
                    <a16:creationId xmlns:a16="http://schemas.microsoft.com/office/drawing/2014/main" id="{AE19EA99-DDF1-CDFF-231C-FCB2BEBAD6E7}"/>
                  </a:ext>
                </a:extLst>
              </p:cNvPr>
              <p:cNvPicPr/>
              <p:nvPr/>
            </p:nvPicPr>
            <p:blipFill>
              <a:blip r:embed="rId13"/>
              <a:stretch>
                <a:fillRect/>
              </a:stretch>
            </p:blipFill>
            <p:spPr>
              <a:xfrm>
                <a:off x="885207" y="3341651"/>
                <a:ext cx="2781000" cy="159120"/>
              </a:xfrm>
              <a:prstGeom prst="rect">
                <a:avLst/>
              </a:prstGeom>
            </p:spPr>
          </p:pic>
        </mc:Fallback>
      </mc:AlternateContent>
      <p:grpSp>
        <p:nvGrpSpPr>
          <p:cNvPr id="37" name="Gruppieren 36">
            <a:extLst>
              <a:ext uri="{FF2B5EF4-FFF2-40B4-BE49-F238E27FC236}">
                <a16:creationId xmlns:a16="http://schemas.microsoft.com/office/drawing/2014/main" id="{855E18B6-0D3F-9024-8DE4-6834AC05D1E0}"/>
              </a:ext>
            </a:extLst>
          </p:cNvPr>
          <p:cNvGrpSpPr/>
          <p:nvPr/>
        </p:nvGrpSpPr>
        <p:grpSpPr>
          <a:xfrm>
            <a:off x="650487" y="4891451"/>
            <a:ext cx="5641560" cy="590760"/>
            <a:chOff x="650487" y="4891451"/>
            <a:chExt cx="5641560" cy="590760"/>
          </a:xfrm>
        </p:grpSpPr>
        <mc:AlternateContent xmlns:mc="http://schemas.openxmlformats.org/markup-compatibility/2006" xmlns:p14="http://schemas.microsoft.com/office/powerpoint/2010/main">
          <mc:Choice Requires="p14">
            <p:contentPart p14:bwMode="auto" r:id="rId14">
              <p14:nvContentPartPr>
                <p14:cNvPr id="35" name="Freihand 34">
                  <a:extLst>
                    <a:ext uri="{FF2B5EF4-FFF2-40B4-BE49-F238E27FC236}">
                      <a16:creationId xmlns:a16="http://schemas.microsoft.com/office/drawing/2014/main" id="{2A109E6B-B27F-B145-635C-5DC57BCCEE86}"/>
                    </a:ext>
                  </a:extLst>
                </p14:cNvPr>
                <p14:cNvContentPartPr/>
                <p14:nvPr/>
              </p14:nvContentPartPr>
              <p14:xfrm>
                <a:off x="650487" y="4972811"/>
                <a:ext cx="5641560" cy="509400"/>
              </p14:xfrm>
            </p:contentPart>
          </mc:Choice>
          <mc:Fallback xmlns="">
            <p:pic>
              <p:nvPicPr>
                <p:cNvPr id="35" name="Freihand 34">
                  <a:extLst>
                    <a:ext uri="{FF2B5EF4-FFF2-40B4-BE49-F238E27FC236}">
                      <a16:creationId xmlns:a16="http://schemas.microsoft.com/office/drawing/2014/main" id="{2A109E6B-B27F-B145-635C-5DC57BCCEE86}"/>
                    </a:ext>
                  </a:extLst>
                </p:cNvPr>
                <p:cNvPicPr/>
                <p:nvPr/>
              </p:nvPicPr>
              <p:blipFill>
                <a:blip r:embed="rId15"/>
                <a:stretch>
                  <a:fillRect/>
                </a:stretch>
              </p:blipFill>
              <p:spPr>
                <a:xfrm>
                  <a:off x="641847" y="4963811"/>
                  <a:ext cx="5659200" cy="527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6" name="Freihand 35">
                  <a:extLst>
                    <a:ext uri="{FF2B5EF4-FFF2-40B4-BE49-F238E27FC236}">
                      <a16:creationId xmlns:a16="http://schemas.microsoft.com/office/drawing/2014/main" id="{8A1BAD0A-8199-0520-71CE-117CE35CEB66}"/>
                    </a:ext>
                  </a:extLst>
                </p14:cNvPr>
                <p14:cNvContentPartPr/>
                <p14:nvPr/>
              </p14:nvContentPartPr>
              <p14:xfrm>
                <a:off x="1874487" y="4891451"/>
                <a:ext cx="3970440" cy="126000"/>
              </p14:xfrm>
            </p:contentPart>
          </mc:Choice>
          <mc:Fallback xmlns="">
            <p:pic>
              <p:nvPicPr>
                <p:cNvPr id="36" name="Freihand 35">
                  <a:extLst>
                    <a:ext uri="{FF2B5EF4-FFF2-40B4-BE49-F238E27FC236}">
                      <a16:creationId xmlns:a16="http://schemas.microsoft.com/office/drawing/2014/main" id="{8A1BAD0A-8199-0520-71CE-117CE35CEB66}"/>
                    </a:ext>
                  </a:extLst>
                </p:cNvPr>
                <p:cNvPicPr/>
                <p:nvPr/>
              </p:nvPicPr>
              <p:blipFill>
                <a:blip r:embed="rId17"/>
                <a:stretch>
                  <a:fillRect/>
                </a:stretch>
              </p:blipFill>
              <p:spPr>
                <a:xfrm>
                  <a:off x="1865847" y="4882451"/>
                  <a:ext cx="3988080" cy="143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3" name="Freihand 42">
                <a:extLst>
                  <a:ext uri="{FF2B5EF4-FFF2-40B4-BE49-F238E27FC236}">
                    <a16:creationId xmlns:a16="http://schemas.microsoft.com/office/drawing/2014/main" id="{90F71B65-2296-E4AE-3944-BDE603B26B1F}"/>
                  </a:ext>
                </a:extLst>
              </p14:cNvPr>
              <p14:cNvContentPartPr/>
              <p14:nvPr/>
            </p14:nvContentPartPr>
            <p14:xfrm>
              <a:off x="2659287" y="6393731"/>
              <a:ext cx="5323320" cy="93960"/>
            </p14:xfrm>
          </p:contentPart>
        </mc:Choice>
        <mc:Fallback xmlns="">
          <p:pic>
            <p:nvPicPr>
              <p:cNvPr id="43" name="Freihand 42">
                <a:extLst>
                  <a:ext uri="{FF2B5EF4-FFF2-40B4-BE49-F238E27FC236}">
                    <a16:creationId xmlns:a16="http://schemas.microsoft.com/office/drawing/2014/main" id="{90F71B65-2296-E4AE-3944-BDE603B26B1F}"/>
                  </a:ext>
                </a:extLst>
              </p:cNvPr>
              <p:cNvPicPr/>
              <p:nvPr/>
            </p:nvPicPr>
            <p:blipFill>
              <a:blip r:embed="rId19"/>
              <a:stretch>
                <a:fillRect/>
              </a:stretch>
            </p:blipFill>
            <p:spPr>
              <a:xfrm>
                <a:off x="2650647" y="6384731"/>
                <a:ext cx="5340960" cy="111600"/>
              </a:xfrm>
              <a:prstGeom prst="rect">
                <a:avLst/>
              </a:prstGeom>
            </p:spPr>
          </p:pic>
        </mc:Fallback>
      </mc:AlternateContent>
      <p:grpSp>
        <p:nvGrpSpPr>
          <p:cNvPr id="65" name="Gruppieren 64">
            <a:extLst>
              <a:ext uri="{FF2B5EF4-FFF2-40B4-BE49-F238E27FC236}">
                <a16:creationId xmlns:a16="http://schemas.microsoft.com/office/drawing/2014/main" id="{45375D73-3CA1-566A-0143-5295BB406A03}"/>
              </a:ext>
            </a:extLst>
          </p:cNvPr>
          <p:cNvGrpSpPr/>
          <p:nvPr/>
        </p:nvGrpSpPr>
        <p:grpSpPr>
          <a:xfrm>
            <a:off x="623847" y="5713691"/>
            <a:ext cx="7696440" cy="1156680"/>
            <a:chOff x="623847" y="5713691"/>
            <a:chExt cx="7696440" cy="1156680"/>
          </a:xfrm>
        </p:grpSpPr>
        <mc:AlternateContent xmlns:mc="http://schemas.openxmlformats.org/markup-compatibility/2006" xmlns:p14="http://schemas.microsoft.com/office/powerpoint/2010/main">
          <mc:Choice Requires="p14">
            <p:contentPart p14:bwMode="auto" r:id="rId20">
              <p14:nvContentPartPr>
                <p14:cNvPr id="38" name="Freihand 37">
                  <a:extLst>
                    <a:ext uri="{FF2B5EF4-FFF2-40B4-BE49-F238E27FC236}">
                      <a16:creationId xmlns:a16="http://schemas.microsoft.com/office/drawing/2014/main" id="{EC6E8CAB-492B-65FC-12C3-BC5A23110ED8}"/>
                    </a:ext>
                  </a:extLst>
                </p14:cNvPr>
                <p14:cNvContentPartPr/>
                <p14:nvPr/>
              </p14:nvContentPartPr>
              <p14:xfrm>
                <a:off x="1011927" y="6400211"/>
                <a:ext cx="132840" cy="5400"/>
              </p14:xfrm>
            </p:contentPart>
          </mc:Choice>
          <mc:Fallback xmlns="">
            <p:pic>
              <p:nvPicPr>
                <p:cNvPr id="38" name="Freihand 37">
                  <a:extLst>
                    <a:ext uri="{FF2B5EF4-FFF2-40B4-BE49-F238E27FC236}">
                      <a16:creationId xmlns:a16="http://schemas.microsoft.com/office/drawing/2014/main" id="{EC6E8CAB-492B-65FC-12C3-BC5A23110ED8}"/>
                    </a:ext>
                  </a:extLst>
                </p:cNvPr>
                <p:cNvPicPr/>
                <p:nvPr/>
              </p:nvPicPr>
              <p:blipFill>
                <a:blip r:embed="rId21"/>
                <a:stretch>
                  <a:fillRect/>
                </a:stretch>
              </p:blipFill>
              <p:spPr>
                <a:xfrm>
                  <a:off x="1002927" y="6391571"/>
                  <a:ext cx="150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9" name="Freihand 38">
                  <a:extLst>
                    <a:ext uri="{FF2B5EF4-FFF2-40B4-BE49-F238E27FC236}">
                      <a16:creationId xmlns:a16="http://schemas.microsoft.com/office/drawing/2014/main" id="{603ED51D-2868-44D3-37F6-97246ACA7D0D}"/>
                    </a:ext>
                  </a:extLst>
                </p14:cNvPr>
                <p14:cNvContentPartPr/>
                <p14:nvPr/>
              </p14:nvContentPartPr>
              <p14:xfrm>
                <a:off x="1225407" y="6399131"/>
                <a:ext cx="4888800" cy="57600"/>
              </p14:xfrm>
            </p:contentPart>
          </mc:Choice>
          <mc:Fallback xmlns="">
            <p:pic>
              <p:nvPicPr>
                <p:cNvPr id="39" name="Freihand 38">
                  <a:extLst>
                    <a:ext uri="{FF2B5EF4-FFF2-40B4-BE49-F238E27FC236}">
                      <a16:creationId xmlns:a16="http://schemas.microsoft.com/office/drawing/2014/main" id="{603ED51D-2868-44D3-37F6-97246ACA7D0D}"/>
                    </a:ext>
                  </a:extLst>
                </p:cNvPr>
                <p:cNvPicPr/>
                <p:nvPr/>
              </p:nvPicPr>
              <p:blipFill>
                <a:blip r:embed="rId23"/>
                <a:stretch>
                  <a:fillRect/>
                </a:stretch>
              </p:blipFill>
              <p:spPr>
                <a:xfrm>
                  <a:off x="1216767" y="6390491"/>
                  <a:ext cx="49064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0" name="Freihand 39">
                  <a:extLst>
                    <a:ext uri="{FF2B5EF4-FFF2-40B4-BE49-F238E27FC236}">
                      <a16:creationId xmlns:a16="http://schemas.microsoft.com/office/drawing/2014/main" id="{F601A680-70D3-234F-954E-9779666E21D5}"/>
                    </a:ext>
                  </a:extLst>
                </p14:cNvPr>
                <p14:cNvContentPartPr/>
                <p14:nvPr/>
              </p14:nvContentPartPr>
              <p14:xfrm>
                <a:off x="6640167" y="6418931"/>
                <a:ext cx="1671120" cy="41400"/>
              </p14:xfrm>
            </p:contentPart>
          </mc:Choice>
          <mc:Fallback xmlns="">
            <p:pic>
              <p:nvPicPr>
                <p:cNvPr id="40" name="Freihand 39">
                  <a:extLst>
                    <a:ext uri="{FF2B5EF4-FFF2-40B4-BE49-F238E27FC236}">
                      <a16:creationId xmlns:a16="http://schemas.microsoft.com/office/drawing/2014/main" id="{F601A680-70D3-234F-954E-9779666E21D5}"/>
                    </a:ext>
                  </a:extLst>
                </p:cNvPr>
                <p:cNvPicPr/>
                <p:nvPr/>
              </p:nvPicPr>
              <p:blipFill>
                <a:blip r:embed="rId25"/>
                <a:stretch>
                  <a:fillRect/>
                </a:stretch>
              </p:blipFill>
              <p:spPr>
                <a:xfrm>
                  <a:off x="6631167" y="6409931"/>
                  <a:ext cx="1688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1" name="Freihand 40">
                  <a:extLst>
                    <a:ext uri="{FF2B5EF4-FFF2-40B4-BE49-F238E27FC236}">
                      <a16:creationId xmlns:a16="http://schemas.microsoft.com/office/drawing/2014/main" id="{5F40FB50-D141-82D3-BC8A-7D89482BF1EB}"/>
                    </a:ext>
                  </a:extLst>
                </p14:cNvPr>
                <p14:cNvContentPartPr/>
                <p14:nvPr/>
              </p14:nvContentPartPr>
              <p14:xfrm>
                <a:off x="752367" y="5753651"/>
                <a:ext cx="7567920" cy="626040"/>
              </p14:xfrm>
            </p:contentPart>
          </mc:Choice>
          <mc:Fallback xmlns="">
            <p:pic>
              <p:nvPicPr>
                <p:cNvPr id="41" name="Freihand 40">
                  <a:extLst>
                    <a:ext uri="{FF2B5EF4-FFF2-40B4-BE49-F238E27FC236}">
                      <a16:creationId xmlns:a16="http://schemas.microsoft.com/office/drawing/2014/main" id="{5F40FB50-D141-82D3-BC8A-7D89482BF1EB}"/>
                    </a:ext>
                  </a:extLst>
                </p:cNvPr>
                <p:cNvPicPr/>
                <p:nvPr/>
              </p:nvPicPr>
              <p:blipFill>
                <a:blip r:embed="rId27"/>
                <a:stretch>
                  <a:fillRect/>
                </a:stretch>
              </p:blipFill>
              <p:spPr>
                <a:xfrm>
                  <a:off x="743727" y="5744651"/>
                  <a:ext cx="7585560" cy="64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5" name="Freihand 44">
                  <a:extLst>
                    <a:ext uri="{FF2B5EF4-FFF2-40B4-BE49-F238E27FC236}">
                      <a16:creationId xmlns:a16="http://schemas.microsoft.com/office/drawing/2014/main" id="{E7557CF3-4986-C463-E79F-AAFB911A8400}"/>
                    </a:ext>
                  </a:extLst>
                </p14:cNvPr>
                <p14:cNvContentPartPr/>
                <p14:nvPr/>
              </p14:nvContentPartPr>
              <p14:xfrm>
                <a:off x="1231527" y="5848331"/>
                <a:ext cx="50760" cy="12240"/>
              </p14:xfrm>
            </p:contentPart>
          </mc:Choice>
          <mc:Fallback xmlns="">
            <p:pic>
              <p:nvPicPr>
                <p:cNvPr id="45" name="Freihand 44">
                  <a:extLst>
                    <a:ext uri="{FF2B5EF4-FFF2-40B4-BE49-F238E27FC236}">
                      <a16:creationId xmlns:a16="http://schemas.microsoft.com/office/drawing/2014/main" id="{E7557CF3-4986-C463-E79F-AAFB911A8400}"/>
                    </a:ext>
                  </a:extLst>
                </p:cNvPr>
                <p:cNvPicPr/>
                <p:nvPr/>
              </p:nvPicPr>
              <p:blipFill>
                <a:blip r:embed="rId29"/>
                <a:stretch>
                  <a:fillRect/>
                </a:stretch>
              </p:blipFill>
              <p:spPr>
                <a:xfrm>
                  <a:off x="1222887" y="5839331"/>
                  <a:ext cx="68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6" name="Freihand 45">
                  <a:extLst>
                    <a:ext uri="{FF2B5EF4-FFF2-40B4-BE49-F238E27FC236}">
                      <a16:creationId xmlns:a16="http://schemas.microsoft.com/office/drawing/2014/main" id="{94EA9C2A-D9F8-76EE-BA2A-B23DDD2BF4CD}"/>
                    </a:ext>
                  </a:extLst>
                </p14:cNvPr>
                <p14:cNvContentPartPr/>
                <p14:nvPr/>
              </p14:nvContentPartPr>
              <p14:xfrm>
                <a:off x="710247" y="5907011"/>
                <a:ext cx="2115360" cy="777600"/>
              </p14:xfrm>
            </p:contentPart>
          </mc:Choice>
          <mc:Fallback xmlns="">
            <p:pic>
              <p:nvPicPr>
                <p:cNvPr id="46" name="Freihand 45">
                  <a:extLst>
                    <a:ext uri="{FF2B5EF4-FFF2-40B4-BE49-F238E27FC236}">
                      <a16:creationId xmlns:a16="http://schemas.microsoft.com/office/drawing/2014/main" id="{94EA9C2A-D9F8-76EE-BA2A-B23DDD2BF4CD}"/>
                    </a:ext>
                  </a:extLst>
                </p:cNvPr>
                <p:cNvPicPr/>
                <p:nvPr/>
              </p:nvPicPr>
              <p:blipFill>
                <a:blip r:embed="rId31"/>
                <a:stretch>
                  <a:fillRect/>
                </a:stretch>
              </p:blipFill>
              <p:spPr>
                <a:xfrm>
                  <a:off x="701607" y="5898371"/>
                  <a:ext cx="213300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 name="Freihand 46">
                  <a:extLst>
                    <a:ext uri="{FF2B5EF4-FFF2-40B4-BE49-F238E27FC236}">
                      <a16:creationId xmlns:a16="http://schemas.microsoft.com/office/drawing/2014/main" id="{27DC50CA-E0C5-BE90-1D29-19480C2BACEA}"/>
                    </a:ext>
                  </a:extLst>
                </p14:cNvPr>
                <p14:cNvContentPartPr/>
                <p14:nvPr/>
              </p14:nvContentPartPr>
              <p14:xfrm>
                <a:off x="623847" y="5713691"/>
                <a:ext cx="1761480" cy="449640"/>
              </p14:xfrm>
            </p:contentPart>
          </mc:Choice>
          <mc:Fallback xmlns="">
            <p:pic>
              <p:nvPicPr>
                <p:cNvPr id="47" name="Freihand 46">
                  <a:extLst>
                    <a:ext uri="{FF2B5EF4-FFF2-40B4-BE49-F238E27FC236}">
                      <a16:creationId xmlns:a16="http://schemas.microsoft.com/office/drawing/2014/main" id="{27DC50CA-E0C5-BE90-1D29-19480C2BACEA}"/>
                    </a:ext>
                  </a:extLst>
                </p:cNvPr>
                <p:cNvPicPr/>
                <p:nvPr/>
              </p:nvPicPr>
              <p:blipFill>
                <a:blip r:embed="rId33"/>
                <a:stretch>
                  <a:fillRect/>
                </a:stretch>
              </p:blipFill>
              <p:spPr>
                <a:xfrm>
                  <a:off x="614847" y="5704691"/>
                  <a:ext cx="177912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9" name="Freihand 48">
                  <a:extLst>
                    <a:ext uri="{FF2B5EF4-FFF2-40B4-BE49-F238E27FC236}">
                      <a16:creationId xmlns:a16="http://schemas.microsoft.com/office/drawing/2014/main" id="{08A7DF4F-192D-3393-DFD4-AAB7A46006E9}"/>
                    </a:ext>
                  </a:extLst>
                </p14:cNvPr>
                <p14:cNvContentPartPr/>
                <p14:nvPr/>
              </p14:nvContentPartPr>
              <p14:xfrm>
                <a:off x="4974447" y="6587771"/>
                <a:ext cx="26640" cy="153720"/>
              </p14:xfrm>
            </p:contentPart>
          </mc:Choice>
          <mc:Fallback xmlns="">
            <p:pic>
              <p:nvPicPr>
                <p:cNvPr id="49" name="Freihand 48">
                  <a:extLst>
                    <a:ext uri="{FF2B5EF4-FFF2-40B4-BE49-F238E27FC236}">
                      <a16:creationId xmlns:a16="http://schemas.microsoft.com/office/drawing/2014/main" id="{08A7DF4F-192D-3393-DFD4-AAB7A46006E9}"/>
                    </a:ext>
                  </a:extLst>
                </p:cNvPr>
                <p:cNvPicPr/>
                <p:nvPr/>
              </p:nvPicPr>
              <p:blipFill>
                <a:blip r:embed="rId35"/>
                <a:stretch>
                  <a:fillRect/>
                </a:stretch>
              </p:blipFill>
              <p:spPr>
                <a:xfrm>
                  <a:off x="4965807" y="6578771"/>
                  <a:ext cx="44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0" name="Freihand 49">
                  <a:extLst>
                    <a:ext uri="{FF2B5EF4-FFF2-40B4-BE49-F238E27FC236}">
                      <a16:creationId xmlns:a16="http://schemas.microsoft.com/office/drawing/2014/main" id="{59B0C174-D147-F37C-76CA-1FD08114C749}"/>
                    </a:ext>
                  </a:extLst>
                </p14:cNvPr>
                <p14:cNvContentPartPr/>
                <p14:nvPr/>
              </p14:nvContentPartPr>
              <p14:xfrm>
                <a:off x="4892007" y="6488771"/>
                <a:ext cx="125280" cy="180360"/>
              </p14:xfrm>
            </p:contentPart>
          </mc:Choice>
          <mc:Fallback xmlns="">
            <p:pic>
              <p:nvPicPr>
                <p:cNvPr id="50" name="Freihand 49">
                  <a:extLst>
                    <a:ext uri="{FF2B5EF4-FFF2-40B4-BE49-F238E27FC236}">
                      <a16:creationId xmlns:a16="http://schemas.microsoft.com/office/drawing/2014/main" id="{59B0C174-D147-F37C-76CA-1FD08114C749}"/>
                    </a:ext>
                  </a:extLst>
                </p:cNvPr>
                <p:cNvPicPr/>
                <p:nvPr/>
              </p:nvPicPr>
              <p:blipFill>
                <a:blip r:embed="rId37"/>
                <a:stretch>
                  <a:fillRect/>
                </a:stretch>
              </p:blipFill>
              <p:spPr>
                <a:xfrm>
                  <a:off x="4883367" y="6479771"/>
                  <a:ext cx="1429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 name="Freihand 50">
                  <a:extLst>
                    <a:ext uri="{FF2B5EF4-FFF2-40B4-BE49-F238E27FC236}">
                      <a16:creationId xmlns:a16="http://schemas.microsoft.com/office/drawing/2014/main" id="{D17C2D30-A5E8-DB63-20FE-DE4764419E10}"/>
                    </a:ext>
                  </a:extLst>
                </p14:cNvPr>
                <p14:cNvContentPartPr/>
                <p14:nvPr/>
              </p14:nvContentPartPr>
              <p14:xfrm>
                <a:off x="5144367" y="6431891"/>
                <a:ext cx="73080" cy="296280"/>
              </p14:xfrm>
            </p:contentPart>
          </mc:Choice>
          <mc:Fallback xmlns="">
            <p:pic>
              <p:nvPicPr>
                <p:cNvPr id="51" name="Freihand 50">
                  <a:extLst>
                    <a:ext uri="{FF2B5EF4-FFF2-40B4-BE49-F238E27FC236}">
                      <a16:creationId xmlns:a16="http://schemas.microsoft.com/office/drawing/2014/main" id="{D17C2D30-A5E8-DB63-20FE-DE4764419E10}"/>
                    </a:ext>
                  </a:extLst>
                </p:cNvPr>
                <p:cNvPicPr/>
                <p:nvPr/>
              </p:nvPicPr>
              <p:blipFill>
                <a:blip r:embed="rId39"/>
                <a:stretch>
                  <a:fillRect/>
                </a:stretch>
              </p:blipFill>
              <p:spPr>
                <a:xfrm>
                  <a:off x="5135367" y="6422891"/>
                  <a:ext cx="907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2" name="Freihand 51">
                  <a:extLst>
                    <a:ext uri="{FF2B5EF4-FFF2-40B4-BE49-F238E27FC236}">
                      <a16:creationId xmlns:a16="http://schemas.microsoft.com/office/drawing/2014/main" id="{C28E3EEC-D14B-8497-F857-D644DF0D7E28}"/>
                    </a:ext>
                  </a:extLst>
                </p14:cNvPr>
                <p14:cNvContentPartPr/>
                <p14:nvPr/>
              </p14:nvContentPartPr>
              <p14:xfrm>
                <a:off x="5172087" y="6465371"/>
                <a:ext cx="160200" cy="265680"/>
              </p14:xfrm>
            </p:contentPart>
          </mc:Choice>
          <mc:Fallback xmlns="">
            <p:pic>
              <p:nvPicPr>
                <p:cNvPr id="52" name="Freihand 51">
                  <a:extLst>
                    <a:ext uri="{FF2B5EF4-FFF2-40B4-BE49-F238E27FC236}">
                      <a16:creationId xmlns:a16="http://schemas.microsoft.com/office/drawing/2014/main" id="{C28E3EEC-D14B-8497-F857-D644DF0D7E28}"/>
                    </a:ext>
                  </a:extLst>
                </p:cNvPr>
                <p:cNvPicPr/>
                <p:nvPr/>
              </p:nvPicPr>
              <p:blipFill>
                <a:blip r:embed="rId41"/>
                <a:stretch>
                  <a:fillRect/>
                </a:stretch>
              </p:blipFill>
              <p:spPr>
                <a:xfrm>
                  <a:off x="5163447" y="6456371"/>
                  <a:ext cx="1778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3" name="Freihand 52">
                  <a:extLst>
                    <a:ext uri="{FF2B5EF4-FFF2-40B4-BE49-F238E27FC236}">
                      <a16:creationId xmlns:a16="http://schemas.microsoft.com/office/drawing/2014/main" id="{C8716FF6-5F7A-EFDE-955D-A02DFC21573B}"/>
                    </a:ext>
                  </a:extLst>
                </p14:cNvPr>
                <p14:cNvContentPartPr/>
                <p14:nvPr/>
              </p14:nvContentPartPr>
              <p14:xfrm>
                <a:off x="5390607" y="6610811"/>
                <a:ext cx="39960" cy="11160"/>
              </p14:xfrm>
            </p:contentPart>
          </mc:Choice>
          <mc:Fallback xmlns="">
            <p:pic>
              <p:nvPicPr>
                <p:cNvPr id="53" name="Freihand 52">
                  <a:extLst>
                    <a:ext uri="{FF2B5EF4-FFF2-40B4-BE49-F238E27FC236}">
                      <a16:creationId xmlns:a16="http://schemas.microsoft.com/office/drawing/2014/main" id="{C8716FF6-5F7A-EFDE-955D-A02DFC21573B}"/>
                    </a:ext>
                  </a:extLst>
                </p:cNvPr>
                <p:cNvPicPr/>
                <p:nvPr/>
              </p:nvPicPr>
              <p:blipFill>
                <a:blip r:embed="rId43"/>
                <a:stretch>
                  <a:fillRect/>
                </a:stretch>
              </p:blipFill>
              <p:spPr>
                <a:xfrm>
                  <a:off x="5381607" y="6602171"/>
                  <a:ext cx="576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 name="Freihand 53">
                  <a:extLst>
                    <a:ext uri="{FF2B5EF4-FFF2-40B4-BE49-F238E27FC236}">
                      <a16:creationId xmlns:a16="http://schemas.microsoft.com/office/drawing/2014/main" id="{3ACB0A9A-0FE7-45C9-3B79-A1F90BF57ADB}"/>
                    </a:ext>
                  </a:extLst>
                </p14:cNvPr>
                <p14:cNvContentPartPr/>
                <p14:nvPr/>
              </p14:nvContentPartPr>
              <p14:xfrm>
                <a:off x="5666007" y="6526571"/>
                <a:ext cx="26640" cy="192240"/>
              </p14:xfrm>
            </p:contentPart>
          </mc:Choice>
          <mc:Fallback xmlns="">
            <p:pic>
              <p:nvPicPr>
                <p:cNvPr id="54" name="Freihand 53">
                  <a:extLst>
                    <a:ext uri="{FF2B5EF4-FFF2-40B4-BE49-F238E27FC236}">
                      <a16:creationId xmlns:a16="http://schemas.microsoft.com/office/drawing/2014/main" id="{3ACB0A9A-0FE7-45C9-3B79-A1F90BF57ADB}"/>
                    </a:ext>
                  </a:extLst>
                </p:cNvPr>
                <p:cNvPicPr/>
                <p:nvPr/>
              </p:nvPicPr>
              <p:blipFill>
                <a:blip r:embed="rId45"/>
                <a:stretch>
                  <a:fillRect/>
                </a:stretch>
              </p:blipFill>
              <p:spPr>
                <a:xfrm>
                  <a:off x="5657007" y="6517931"/>
                  <a:ext cx="44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5" name="Freihand 54">
                  <a:extLst>
                    <a:ext uri="{FF2B5EF4-FFF2-40B4-BE49-F238E27FC236}">
                      <a16:creationId xmlns:a16="http://schemas.microsoft.com/office/drawing/2014/main" id="{8A7162AD-5D0C-14EE-C27A-1FFFEEC2F1E9}"/>
                    </a:ext>
                  </a:extLst>
                </p14:cNvPr>
                <p14:cNvContentPartPr/>
                <p14:nvPr/>
              </p14:nvContentPartPr>
              <p14:xfrm>
                <a:off x="5549007" y="6422531"/>
                <a:ext cx="331560" cy="258120"/>
              </p14:xfrm>
            </p:contentPart>
          </mc:Choice>
          <mc:Fallback xmlns="">
            <p:pic>
              <p:nvPicPr>
                <p:cNvPr id="55" name="Freihand 54">
                  <a:extLst>
                    <a:ext uri="{FF2B5EF4-FFF2-40B4-BE49-F238E27FC236}">
                      <a16:creationId xmlns:a16="http://schemas.microsoft.com/office/drawing/2014/main" id="{8A7162AD-5D0C-14EE-C27A-1FFFEEC2F1E9}"/>
                    </a:ext>
                  </a:extLst>
                </p:cNvPr>
                <p:cNvPicPr/>
                <p:nvPr/>
              </p:nvPicPr>
              <p:blipFill>
                <a:blip r:embed="rId47"/>
                <a:stretch>
                  <a:fillRect/>
                </a:stretch>
              </p:blipFill>
              <p:spPr>
                <a:xfrm>
                  <a:off x="5540007" y="6413531"/>
                  <a:ext cx="34920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6" name="Freihand 55">
                  <a:extLst>
                    <a:ext uri="{FF2B5EF4-FFF2-40B4-BE49-F238E27FC236}">
                      <a16:creationId xmlns:a16="http://schemas.microsoft.com/office/drawing/2014/main" id="{9F87DDA6-69AA-2FA1-6F92-31CF4E8A0A52}"/>
                    </a:ext>
                  </a:extLst>
                </p14:cNvPr>
                <p14:cNvContentPartPr/>
                <p14:nvPr/>
              </p14:nvContentPartPr>
              <p14:xfrm>
                <a:off x="5941047" y="6565811"/>
                <a:ext cx="118800" cy="126360"/>
              </p14:xfrm>
            </p:contentPart>
          </mc:Choice>
          <mc:Fallback xmlns="">
            <p:pic>
              <p:nvPicPr>
                <p:cNvPr id="56" name="Freihand 55">
                  <a:extLst>
                    <a:ext uri="{FF2B5EF4-FFF2-40B4-BE49-F238E27FC236}">
                      <a16:creationId xmlns:a16="http://schemas.microsoft.com/office/drawing/2014/main" id="{9F87DDA6-69AA-2FA1-6F92-31CF4E8A0A52}"/>
                    </a:ext>
                  </a:extLst>
                </p:cNvPr>
                <p:cNvPicPr/>
                <p:nvPr/>
              </p:nvPicPr>
              <p:blipFill>
                <a:blip r:embed="rId49"/>
                <a:stretch>
                  <a:fillRect/>
                </a:stretch>
              </p:blipFill>
              <p:spPr>
                <a:xfrm>
                  <a:off x="5932047" y="6556811"/>
                  <a:ext cx="136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7" name="Freihand 56">
                  <a:extLst>
                    <a:ext uri="{FF2B5EF4-FFF2-40B4-BE49-F238E27FC236}">
                      <a16:creationId xmlns:a16="http://schemas.microsoft.com/office/drawing/2014/main" id="{856E9EF1-0881-31C6-2CE4-80208B21CB7F}"/>
                    </a:ext>
                  </a:extLst>
                </p14:cNvPr>
                <p14:cNvContentPartPr/>
                <p14:nvPr/>
              </p14:nvContentPartPr>
              <p14:xfrm>
                <a:off x="6095847" y="6546011"/>
                <a:ext cx="357840" cy="90720"/>
              </p14:xfrm>
            </p:contentPart>
          </mc:Choice>
          <mc:Fallback xmlns="">
            <p:pic>
              <p:nvPicPr>
                <p:cNvPr id="57" name="Freihand 56">
                  <a:extLst>
                    <a:ext uri="{FF2B5EF4-FFF2-40B4-BE49-F238E27FC236}">
                      <a16:creationId xmlns:a16="http://schemas.microsoft.com/office/drawing/2014/main" id="{856E9EF1-0881-31C6-2CE4-80208B21CB7F}"/>
                    </a:ext>
                  </a:extLst>
                </p:cNvPr>
                <p:cNvPicPr/>
                <p:nvPr/>
              </p:nvPicPr>
              <p:blipFill>
                <a:blip r:embed="rId51"/>
                <a:stretch>
                  <a:fillRect/>
                </a:stretch>
              </p:blipFill>
              <p:spPr>
                <a:xfrm>
                  <a:off x="6086847" y="6537011"/>
                  <a:ext cx="3754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8" name="Freihand 57">
                  <a:extLst>
                    <a:ext uri="{FF2B5EF4-FFF2-40B4-BE49-F238E27FC236}">
                      <a16:creationId xmlns:a16="http://schemas.microsoft.com/office/drawing/2014/main" id="{6D8BAB20-2351-7FE0-6C84-7DF513CE1536}"/>
                    </a:ext>
                  </a:extLst>
                </p14:cNvPr>
                <p14:cNvContentPartPr/>
                <p14:nvPr/>
              </p14:nvContentPartPr>
              <p14:xfrm>
                <a:off x="6341007" y="6465371"/>
                <a:ext cx="2880" cy="7560"/>
              </p14:xfrm>
            </p:contentPart>
          </mc:Choice>
          <mc:Fallback xmlns="">
            <p:pic>
              <p:nvPicPr>
                <p:cNvPr id="58" name="Freihand 57">
                  <a:extLst>
                    <a:ext uri="{FF2B5EF4-FFF2-40B4-BE49-F238E27FC236}">
                      <a16:creationId xmlns:a16="http://schemas.microsoft.com/office/drawing/2014/main" id="{6D8BAB20-2351-7FE0-6C84-7DF513CE1536}"/>
                    </a:ext>
                  </a:extLst>
                </p:cNvPr>
                <p:cNvPicPr/>
                <p:nvPr/>
              </p:nvPicPr>
              <p:blipFill>
                <a:blip r:embed="rId53"/>
                <a:stretch>
                  <a:fillRect/>
                </a:stretch>
              </p:blipFill>
              <p:spPr>
                <a:xfrm>
                  <a:off x="6332007" y="6456371"/>
                  <a:ext cx="205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Freihand 63">
                  <a:extLst>
                    <a:ext uri="{FF2B5EF4-FFF2-40B4-BE49-F238E27FC236}">
                      <a16:creationId xmlns:a16="http://schemas.microsoft.com/office/drawing/2014/main" id="{F58DD853-C0F9-60AD-801C-5E989E47B9FD}"/>
                    </a:ext>
                  </a:extLst>
                </p14:cNvPr>
                <p14:cNvContentPartPr/>
                <p14:nvPr/>
              </p14:nvContentPartPr>
              <p14:xfrm>
                <a:off x="4538847" y="6315251"/>
                <a:ext cx="2246040" cy="555120"/>
              </p14:xfrm>
            </p:contentPart>
          </mc:Choice>
          <mc:Fallback xmlns="">
            <p:pic>
              <p:nvPicPr>
                <p:cNvPr id="64" name="Freihand 63">
                  <a:extLst>
                    <a:ext uri="{FF2B5EF4-FFF2-40B4-BE49-F238E27FC236}">
                      <a16:creationId xmlns:a16="http://schemas.microsoft.com/office/drawing/2014/main" id="{F58DD853-C0F9-60AD-801C-5E989E47B9FD}"/>
                    </a:ext>
                  </a:extLst>
                </p:cNvPr>
                <p:cNvPicPr/>
                <p:nvPr/>
              </p:nvPicPr>
              <p:blipFill>
                <a:blip r:embed="rId55"/>
                <a:stretch>
                  <a:fillRect/>
                </a:stretch>
              </p:blipFill>
              <p:spPr>
                <a:xfrm>
                  <a:off x="4530207" y="6306251"/>
                  <a:ext cx="2263680" cy="572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66" name="Freihand 65">
                <a:extLst>
                  <a:ext uri="{FF2B5EF4-FFF2-40B4-BE49-F238E27FC236}">
                    <a16:creationId xmlns:a16="http://schemas.microsoft.com/office/drawing/2014/main" id="{58C2CEE1-EF0E-5757-E261-11FE44D3EE22}"/>
                  </a:ext>
                </a:extLst>
              </p14:cNvPr>
              <p14:cNvContentPartPr/>
              <p14:nvPr/>
            </p14:nvContentPartPr>
            <p14:xfrm>
              <a:off x="3819927" y="2804171"/>
              <a:ext cx="1149120" cy="784800"/>
            </p14:xfrm>
          </p:contentPart>
        </mc:Choice>
        <mc:Fallback xmlns="">
          <p:pic>
            <p:nvPicPr>
              <p:cNvPr id="66" name="Freihand 65">
                <a:extLst>
                  <a:ext uri="{FF2B5EF4-FFF2-40B4-BE49-F238E27FC236}">
                    <a16:creationId xmlns:a16="http://schemas.microsoft.com/office/drawing/2014/main" id="{58C2CEE1-EF0E-5757-E261-11FE44D3EE22}"/>
                  </a:ext>
                </a:extLst>
              </p:cNvPr>
              <p:cNvPicPr/>
              <p:nvPr/>
            </p:nvPicPr>
            <p:blipFill>
              <a:blip r:embed="rId57"/>
              <a:stretch>
                <a:fillRect/>
              </a:stretch>
            </p:blipFill>
            <p:spPr>
              <a:xfrm>
                <a:off x="3810927" y="2795171"/>
                <a:ext cx="1166760" cy="802440"/>
              </a:xfrm>
              <a:prstGeom prst="rect">
                <a:avLst/>
              </a:prstGeom>
            </p:spPr>
          </p:pic>
        </mc:Fallback>
      </mc:AlternateContent>
      <p:grpSp>
        <p:nvGrpSpPr>
          <p:cNvPr id="73" name="Gruppieren 72">
            <a:extLst>
              <a:ext uri="{FF2B5EF4-FFF2-40B4-BE49-F238E27FC236}">
                <a16:creationId xmlns:a16="http://schemas.microsoft.com/office/drawing/2014/main" id="{C7709846-6D09-9BB5-6E09-3D6B078C6D9E}"/>
              </a:ext>
            </a:extLst>
          </p:cNvPr>
          <p:cNvGrpSpPr/>
          <p:nvPr/>
        </p:nvGrpSpPr>
        <p:grpSpPr>
          <a:xfrm>
            <a:off x="717807" y="1749731"/>
            <a:ext cx="9722880" cy="2768040"/>
            <a:chOff x="717807" y="1749731"/>
            <a:chExt cx="9722880" cy="2768040"/>
          </a:xfrm>
        </p:grpSpPr>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B12074CA-7F33-E03F-8C24-96704E89E7C1}"/>
                    </a:ext>
                  </a:extLst>
                </p14:cNvPr>
                <p14:cNvContentPartPr/>
                <p14:nvPr/>
              </p14:nvContentPartPr>
              <p14:xfrm>
                <a:off x="3268767" y="3954011"/>
                <a:ext cx="68400" cy="39960"/>
              </p14:xfrm>
            </p:contentPart>
          </mc:Choice>
          <mc:Fallback xmlns="">
            <p:pic>
              <p:nvPicPr>
                <p:cNvPr id="32" name="Freihand 31">
                  <a:extLst>
                    <a:ext uri="{FF2B5EF4-FFF2-40B4-BE49-F238E27FC236}">
                      <a16:creationId xmlns:a16="http://schemas.microsoft.com/office/drawing/2014/main" id="{B12074CA-7F33-E03F-8C24-96704E89E7C1}"/>
                    </a:ext>
                  </a:extLst>
                </p:cNvPr>
                <p:cNvPicPr/>
                <p:nvPr/>
              </p:nvPicPr>
              <p:blipFill>
                <a:blip r:embed="rId59"/>
                <a:stretch>
                  <a:fillRect/>
                </a:stretch>
              </p:blipFill>
              <p:spPr>
                <a:xfrm>
                  <a:off x="3259767" y="3945371"/>
                  <a:ext cx="860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415548F7-672D-7D29-7185-94CD95ED99E9}"/>
                    </a:ext>
                  </a:extLst>
                </p14:cNvPr>
                <p14:cNvContentPartPr/>
                <p14:nvPr/>
              </p14:nvContentPartPr>
              <p14:xfrm>
                <a:off x="717807" y="3843491"/>
                <a:ext cx="2663640" cy="674280"/>
              </p14:xfrm>
            </p:contentPart>
          </mc:Choice>
          <mc:Fallback xmlns="">
            <p:pic>
              <p:nvPicPr>
                <p:cNvPr id="33" name="Freihand 32">
                  <a:extLst>
                    <a:ext uri="{FF2B5EF4-FFF2-40B4-BE49-F238E27FC236}">
                      <a16:creationId xmlns:a16="http://schemas.microsoft.com/office/drawing/2014/main" id="{415548F7-672D-7D29-7185-94CD95ED99E9}"/>
                    </a:ext>
                  </a:extLst>
                </p:cNvPr>
                <p:cNvPicPr/>
                <p:nvPr/>
              </p:nvPicPr>
              <p:blipFill>
                <a:blip r:embed="rId61"/>
                <a:stretch>
                  <a:fillRect/>
                </a:stretch>
              </p:blipFill>
              <p:spPr>
                <a:xfrm>
                  <a:off x="709167" y="3834851"/>
                  <a:ext cx="268128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2" name="Freihand 11">
                  <a:extLst>
                    <a:ext uri="{FF2B5EF4-FFF2-40B4-BE49-F238E27FC236}">
                      <a16:creationId xmlns:a16="http://schemas.microsoft.com/office/drawing/2014/main" id="{AEB88D60-6B6B-788F-519E-272BEA84B3CA}"/>
                    </a:ext>
                  </a:extLst>
                </p14:cNvPr>
                <p14:cNvContentPartPr/>
                <p14:nvPr/>
              </p14:nvContentPartPr>
              <p14:xfrm>
                <a:off x="2392527" y="2252651"/>
                <a:ext cx="4630320" cy="639000"/>
              </p14:xfrm>
            </p:contentPart>
          </mc:Choice>
          <mc:Fallback xmlns="">
            <p:pic>
              <p:nvPicPr>
                <p:cNvPr id="12" name="Freihand 11">
                  <a:extLst>
                    <a:ext uri="{FF2B5EF4-FFF2-40B4-BE49-F238E27FC236}">
                      <a16:creationId xmlns:a16="http://schemas.microsoft.com/office/drawing/2014/main" id="{AEB88D60-6B6B-788F-519E-272BEA84B3CA}"/>
                    </a:ext>
                  </a:extLst>
                </p:cNvPr>
                <p:cNvPicPr/>
                <p:nvPr/>
              </p:nvPicPr>
              <p:blipFill>
                <a:blip r:embed="rId63"/>
                <a:stretch>
                  <a:fillRect/>
                </a:stretch>
              </p:blipFill>
              <p:spPr>
                <a:xfrm>
                  <a:off x="2383887" y="2243651"/>
                  <a:ext cx="464796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3" name="Freihand 12">
                  <a:extLst>
                    <a:ext uri="{FF2B5EF4-FFF2-40B4-BE49-F238E27FC236}">
                      <a16:creationId xmlns:a16="http://schemas.microsoft.com/office/drawing/2014/main" id="{C468C2C6-9D5A-CCBD-B14D-C127AA581474}"/>
                    </a:ext>
                  </a:extLst>
                </p14:cNvPr>
                <p14:cNvContentPartPr/>
                <p14:nvPr/>
              </p14:nvContentPartPr>
              <p14:xfrm>
                <a:off x="2292447" y="2013251"/>
                <a:ext cx="3705480" cy="794880"/>
              </p14:xfrm>
            </p:contentPart>
          </mc:Choice>
          <mc:Fallback xmlns="">
            <p:pic>
              <p:nvPicPr>
                <p:cNvPr id="13" name="Freihand 12">
                  <a:extLst>
                    <a:ext uri="{FF2B5EF4-FFF2-40B4-BE49-F238E27FC236}">
                      <a16:creationId xmlns:a16="http://schemas.microsoft.com/office/drawing/2014/main" id="{C468C2C6-9D5A-CCBD-B14D-C127AA581474}"/>
                    </a:ext>
                  </a:extLst>
                </p:cNvPr>
                <p:cNvPicPr/>
                <p:nvPr/>
              </p:nvPicPr>
              <p:blipFill>
                <a:blip r:embed="rId65"/>
                <a:stretch>
                  <a:fillRect/>
                </a:stretch>
              </p:blipFill>
              <p:spPr>
                <a:xfrm>
                  <a:off x="2283807" y="2004611"/>
                  <a:ext cx="372312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5" name="Freihand 14">
                  <a:extLst>
                    <a:ext uri="{FF2B5EF4-FFF2-40B4-BE49-F238E27FC236}">
                      <a16:creationId xmlns:a16="http://schemas.microsoft.com/office/drawing/2014/main" id="{20FC8C6C-CFC7-E7BF-57FC-B38B8D7FA43E}"/>
                    </a:ext>
                  </a:extLst>
                </p14:cNvPr>
                <p14:cNvContentPartPr/>
                <p14:nvPr/>
              </p14:nvContentPartPr>
              <p14:xfrm>
                <a:off x="3754047" y="2820011"/>
                <a:ext cx="1049400" cy="718200"/>
              </p14:xfrm>
            </p:contentPart>
          </mc:Choice>
          <mc:Fallback xmlns="">
            <p:pic>
              <p:nvPicPr>
                <p:cNvPr id="15" name="Freihand 14">
                  <a:extLst>
                    <a:ext uri="{FF2B5EF4-FFF2-40B4-BE49-F238E27FC236}">
                      <a16:creationId xmlns:a16="http://schemas.microsoft.com/office/drawing/2014/main" id="{20FC8C6C-CFC7-E7BF-57FC-B38B8D7FA43E}"/>
                    </a:ext>
                  </a:extLst>
                </p:cNvPr>
                <p:cNvPicPr/>
                <p:nvPr/>
              </p:nvPicPr>
              <p:blipFill>
                <a:blip r:embed="rId67"/>
                <a:stretch>
                  <a:fillRect/>
                </a:stretch>
              </p:blipFill>
              <p:spPr>
                <a:xfrm>
                  <a:off x="3745407" y="2811371"/>
                  <a:ext cx="106704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 name="Freihand 15">
                  <a:extLst>
                    <a:ext uri="{FF2B5EF4-FFF2-40B4-BE49-F238E27FC236}">
                      <a16:creationId xmlns:a16="http://schemas.microsoft.com/office/drawing/2014/main" id="{07F7F9F0-6D32-DB47-C83A-8A7D3BF4F95D}"/>
                    </a:ext>
                  </a:extLst>
                </p14:cNvPr>
                <p14:cNvContentPartPr/>
                <p14:nvPr/>
              </p14:nvContentPartPr>
              <p14:xfrm>
                <a:off x="3411687" y="2478011"/>
                <a:ext cx="4048200" cy="578160"/>
              </p14:xfrm>
            </p:contentPart>
          </mc:Choice>
          <mc:Fallback xmlns="">
            <p:pic>
              <p:nvPicPr>
                <p:cNvPr id="16" name="Freihand 15">
                  <a:extLst>
                    <a:ext uri="{FF2B5EF4-FFF2-40B4-BE49-F238E27FC236}">
                      <a16:creationId xmlns:a16="http://schemas.microsoft.com/office/drawing/2014/main" id="{07F7F9F0-6D32-DB47-C83A-8A7D3BF4F95D}"/>
                    </a:ext>
                  </a:extLst>
                </p:cNvPr>
                <p:cNvPicPr/>
                <p:nvPr/>
              </p:nvPicPr>
              <p:blipFill>
                <a:blip r:embed="rId69"/>
                <a:stretch>
                  <a:fillRect/>
                </a:stretch>
              </p:blipFill>
              <p:spPr>
                <a:xfrm>
                  <a:off x="3402687" y="2469011"/>
                  <a:ext cx="4065840" cy="595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 name="Freihand 17">
                  <a:extLst>
                    <a:ext uri="{FF2B5EF4-FFF2-40B4-BE49-F238E27FC236}">
                      <a16:creationId xmlns:a16="http://schemas.microsoft.com/office/drawing/2014/main" id="{D2CFEB0E-602A-DE08-4207-C096A2242317}"/>
                    </a:ext>
                  </a:extLst>
                </p14:cNvPr>
                <p14:cNvContentPartPr/>
                <p14:nvPr/>
              </p14:nvContentPartPr>
              <p14:xfrm>
                <a:off x="3351567" y="2808851"/>
                <a:ext cx="196200" cy="352440"/>
              </p14:xfrm>
            </p:contentPart>
          </mc:Choice>
          <mc:Fallback xmlns="">
            <p:pic>
              <p:nvPicPr>
                <p:cNvPr id="18" name="Freihand 17">
                  <a:extLst>
                    <a:ext uri="{FF2B5EF4-FFF2-40B4-BE49-F238E27FC236}">
                      <a16:creationId xmlns:a16="http://schemas.microsoft.com/office/drawing/2014/main" id="{D2CFEB0E-602A-DE08-4207-C096A2242317}"/>
                    </a:ext>
                  </a:extLst>
                </p:cNvPr>
                <p:cNvPicPr/>
                <p:nvPr/>
              </p:nvPicPr>
              <p:blipFill>
                <a:blip r:embed="rId71"/>
                <a:stretch>
                  <a:fillRect/>
                </a:stretch>
              </p:blipFill>
              <p:spPr>
                <a:xfrm>
                  <a:off x="3342567" y="2799851"/>
                  <a:ext cx="21384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0" name="Freihand 19">
                  <a:extLst>
                    <a:ext uri="{FF2B5EF4-FFF2-40B4-BE49-F238E27FC236}">
                      <a16:creationId xmlns:a16="http://schemas.microsoft.com/office/drawing/2014/main" id="{201BB135-1188-AFD2-D943-781194C0B0E5}"/>
                    </a:ext>
                  </a:extLst>
                </p14:cNvPr>
                <p14:cNvContentPartPr/>
                <p14:nvPr/>
              </p14:nvContentPartPr>
              <p14:xfrm>
                <a:off x="7615767" y="2219891"/>
                <a:ext cx="199440" cy="226080"/>
              </p14:xfrm>
            </p:contentPart>
          </mc:Choice>
          <mc:Fallback xmlns="">
            <p:pic>
              <p:nvPicPr>
                <p:cNvPr id="20" name="Freihand 19">
                  <a:extLst>
                    <a:ext uri="{FF2B5EF4-FFF2-40B4-BE49-F238E27FC236}">
                      <a16:creationId xmlns:a16="http://schemas.microsoft.com/office/drawing/2014/main" id="{201BB135-1188-AFD2-D943-781194C0B0E5}"/>
                    </a:ext>
                  </a:extLst>
                </p:cNvPr>
                <p:cNvPicPr/>
                <p:nvPr/>
              </p:nvPicPr>
              <p:blipFill>
                <a:blip r:embed="rId73"/>
                <a:stretch>
                  <a:fillRect/>
                </a:stretch>
              </p:blipFill>
              <p:spPr>
                <a:xfrm>
                  <a:off x="7607127" y="2210891"/>
                  <a:ext cx="217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1" name="Freihand 20">
                  <a:extLst>
                    <a:ext uri="{FF2B5EF4-FFF2-40B4-BE49-F238E27FC236}">
                      <a16:creationId xmlns:a16="http://schemas.microsoft.com/office/drawing/2014/main" id="{C10D14B6-48BA-89BF-CC34-4D76083FD52B}"/>
                    </a:ext>
                  </a:extLst>
                </p14:cNvPr>
                <p14:cNvContentPartPr/>
                <p14:nvPr/>
              </p14:nvContentPartPr>
              <p14:xfrm>
                <a:off x="7822047" y="2260931"/>
                <a:ext cx="127440" cy="90720"/>
              </p14:xfrm>
            </p:contentPart>
          </mc:Choice>
          <mc:Fallback xmlns="">
            <p:pic>
              <p:nvPicPr>
                <p:cNvPr id="21" name="Freihand 20">
                  <a:extLst>
                    <a:ext uri="{FF2B5EF4-FFF2-40B4-BE49-F238E27FC236}">
                      <a16:creationId xmlns:a16="http://schemas.microsoft.com/office/drawing/2014/main" id="{C10D14B6-48BA-89BF-CC34-4D76083FD52B}"/>
                    </a:ext>
                  </a:extLst>
                </p:cNvPr>
                <p:cNvPicPr/>
                <p:nvPr/>
              </p:nvPicPr>
              <p:blipFill>
                <a:blip r:embed="rId75"/>
                <a:stretch>
                  <a:fillRect/>
                </a:stretch>
              </p:blipFill>
              <p:spPr>
                <a:xfrm>
                  <a:off x="7813047" y="2251931"/>
                  <a:ext cx="1450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2" name="Freihand 21">
                  <a:extLst>
                    <a:ext uri="{FF2B5EF4-FFF2-40B4-BE49-F238E27FC236}">
                      <a16:creationId xmlns:a16="http://schemas.microsoft.com/office/drawing/2014/main" id="{7176F1DB-50F4-5B74-CFA0-CE02C6488D75}"/>
                    </a:ext>
                  </a:extLst>
                </p14:cNvPr>
                <p14:cNvContentPartPr/>
                <p14:nvPr/>
              </p14:nvContentPartPr>
              <p14:xfrm>
                <a:off x="7979007" y="2141411"/>
                <a:ext cx="115560" cy="154440"/>
              </p14:xfrm>
            </p:contentPart>
          </mc:Choice>
          <mc:Fallback xmlns="">
            <p:pic>
              <p:nvPicPr>
                <p:cNvPr id="22" name="Freihand 21">
                  <a:extLst>
                    <a:ext uri="{FF2B5EF4-FFF2-40B4-BE49-F238E27FC236}">
                      <a16:creationId xmlns:a16="http://schemas.microsoft.com/office/drawing/2014/main" id="{7176F1DB-50F4-5B74-CFA0-CE02C6488D75}"/>
                    </a:ext>
                  </a:extLst>
                </p:cNvPr>
                <p:cNvPicPr/>
                <p:nvPr/>
              </p:nvPicPr>
              <p:blipFill>
                <a:blip r:embed="rId77"/>
                <a:stretch>
                  <a:fillRect/>
                </a:stretch>
              </p:blipFill>
              <p:spPr>
                <a:xfrm>
                  <a:off x="7970007" y="2132411"/>
                  <a:ext cx="133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3" name="Freihand 22">
                  <a:extLst>
                    <a:ext uri="{FF2B5EF4-FFF2-40B4-BE49-F238E27FC236}">
                      <a16:creationId xmlns:a16="http://schemas.microsoft.com/office/drawing/2014/main" id="{D531F5A0-7286-4252-3E6D-E7B854D5A6AD}"/>
                    </a:ext>
                  </a:extLst>
                </p14:cNvPr>
                <p14:cNvContentPartPr/>
                <p14:nvPr/>
              </p14:nvContentPartPr>
              <p14:xfrm>
                <a:off x="8070087" y="2307731"/>
                <a:ext cx="44640" cy="10800"/>
              </p14:xfrm>
            </p:contentPart>
          </mc:Choice>
          <mc:Fallback xmlns="">
            <p:pic>
              <p:nvPicPr>
                <p:cNvPr id="23" name="Freihand 22">
                  <a:extLst>
                    <a:ext uri="{FF2B5EF4-FFF2-40B4-BE49-F238E27FC236}">
                      <a16:creationId xmlns:a16="http://schemas.microsoft.com/office/drawing/2014/main" id="{D531F5A0-7286-4252-3E6D-E7B854D5A6AD}"/>
                    </a:ext>
                  </a:extLst>
                </p:cNvPr>
                <p:cNvPicPr/>
                <p:nvPr/>
              </p:nvPicPr>
              <p:blipFill>
                <a:blip r:embed="rId79"/>
                <a:stretch>
                  <a:fillRect/>
                </a:stretch>
              </p:blipFill>
              <p:spPr>
                <a:xfrm>
                  <a:off x="8061087" y="2298731"/>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4" name="Freihand 23">
                  <a:extLst>
                    <a:ext uri="{FF2B5EF4-FFF2-40B4-BE49-F238E27FC236}">
                      <a16:creationId xmlns:a16="http://schemas.microsoft.com/office/drawing/2014/main" id="{C1347A80-21C9-DD96-3634-F0211C2C3564}"/>
                    </a:ext>
                  </a:extLst>
                </p14:cNvPr>
                <p14:cNvContentPartPr/>
                <p14:nvPr/>
              </p14:nvContentPartPr>
              <p14:xfrm>
                <a:off x="8143167" y="2076611"/>
                <a:ext cx="235440" cy="217080"/>
              </p14:xfrm>
            </p:contentPart>
          </mc:Choice>
          <mc:Fallback xmlns="">
            <p:pic>
              <p:nvPicPr>
                <p:cNvPr id="24" name="Freihand 23">
                  <a:extLst>
                    <a:ext uri="{FF2B5EF4-FFF2-40B4-BE49-F238E27FC236}">
                      <a16:creationId xmlns:a16="http://schemas.microsoft.com/office/drawing/2014/main" id="{C1347A80-21C9-DD96-3634-F0211C2C3564}"/>
                    </a:ext>
                  </a:extLst>
                </p:cNvPr>
                <p:cNvPicPr/>
                <p:nvPr/>
              </p:nvPicPr>
              <p:blipFill>
                <a:blip r:embed="rId81"/>
                <a:stretch>
                  <a:fillRect/>
                </a:stretch>
              </p:blipFill>
              <p:spPr>
                <a:xfrm>
                  <a:off x="8134167" y="2067971"/>
                  <a:ext cx="2530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 name="Freihand 24">
                  <a:extLst>
                    <a:ext uri="{FF2B5EF4-FFF2-40B4-BE49-F238E27FC236}">
                      <a16:creationId xmlns:a16="http://schemas.microsoft.com/office/drawing/2014/main" id="{5F55CDF0-4C7E-53F4-4637-CC0D972C8A15}"/>
                    </a:ext>
                  </a:extLst>
                </p14:cNvPr>
                <p14:cNvContentPartPr/>
                <p14:nvPr/>
              </p14:nvContentPartPr>
              <p14:xfrm>
                <a:off x="8569767" y="1948091"/>
                <a:ext cx="294480" cy="305640"/>
              </p14:xfrm>
            </p:contentPart>
          </mc:Choice>
          <mc:Fallback xmlns="">
            <p:pic>
              <p:nvPicPr>
                <p:cNvPr id="25" name="Freihand 24">
                  <a:extLst>
                    <a:ext uri="{FF2B5EF4-FFF2-40B4-BE49-F238E27FC236}">
                      <a16:creationId xmlns:a16="http://schemas.microsoft.com/office/drawing/2014/main" id="{5F55CDF0-4C7E-53F4-4637-CC0D972C8A15}"/>
                    </a:ext>
                  </a:extLst>
                </p:cNvPr>
                <p:cNvPicPr/>
                <p:nvPr/>
              </p:nvPicPr>
              <p:blipFill>
                <a:blip r:embed="rId83"/>
                <a:stretch>
                  <a:fillRect/>
                </a:stretch>
              </p:blipFill>
              <p:spPr>
                <a:xfrm>
                  <a:off x="8560767" y="1939451"/>
                  <a:ext cx="31212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6" name="Freihand 25">
                  <a:extLst>
                    <a:ext uri="{FF2B5EF4-FFF2-40B4-BE49-F238E27FC236}">
                      <a16:creationId xmlns:a16="http://schemas.microsoft.com/office/drawing/2014/main" id="{474AABEE-11F9-09D6-D909-ED9735AFC4A8}"/>
                    </a:ext>
                  </a:extLst>
                </p14:cNvPr>
                <p14:cNvContentPartPr/>
                <p14:nvPr/>
              </p14:nvContentPartPr>
              <p14:xfrm>
                <a:off x="8963247" y="1905971"/>
                <a:ext cx="99000" cy="177840"/>
              </p14:xfrm>
            </p:contentPart>
          </mc:Choice>
          <mc:Fallback xmlns="">
            <p:pic>
              <p:nvPicPr>
                <p:cNvPr id="26" name="Freihand 25">
                  <a:extLst>
                    <a:ext uri="{FF2B5EF4-FFF2-40B4-BE49-F238E27FC236}">
                      <a16:creationId xmlns:a16="http://schemas.microsoft.com/office/drawing/2014/main" id="{474AABEE-11F9-09D6-D909-ED9735AFC4A8}"/>
                    </a:ext>
                  </a:extLst>
                </p:cNvPr>
                <p:cNvPicPr/>
                <p:nvPr/>
              </p:nvPicPr>
              <p:blipFill>
                <a:blip r:embed="rId85"/>
                <a:stretch>
                  <a:fillRect/>
                </a:stretch>
              </p:blipFill>
              <p:spPr>
                <a:xfrm>
                  <a:off x="8954247" y="1897331"/>
                  <a:ext cx="1166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7" name="Freihand 26">
                  <a:extLst>
                    <a:ext uri="{FF2B5EF4-FFF2-40B4-BE49-F238E27FC236}">
                      <a16:creationId xmlns:a16="http://schemas.microsoft.com/office/drawing/2014/main" id="{35FC35CF-2D02-BC01-C1C5-A84D02BA0ADD}"/>
                    </a:ext>
                  </a:extLst>
                </p14:cNvPr>
                <p14:cNvContentPartPr/>
                <p14:nvPr/>
              </p14:nvContentPartPr>
              <p14:xfrm>
                <a:off x="9066207" y="1889051"/>
                <a:ext cx="508680" cy="156600"/>
              </p14:xfrm>
            </p:contentPart>
          </mc:Choice>
          <mc:Fallback xmlns="">
            <p:pic>
              <p:nvPicPr>
                <p:cNvPr id="27" name="Freihand 26">
                  <a:extLst>
                    <a:ext uri="{FF2B5EF4-FFF2-40B4-BE49-F238E27FC236}">
                      <a16:creationId xmlns:a16="http://schemas.microsoft.com/office/drawing/2014/main" id="{35FC35CF-2D02-BC01-C1C5-A84D02BA0ADD}"/>
                    </a:ext>
                  </a:extLst>
                </p:cNvPr>
                <p:cNvPicPr/>
                <p:nvPr/>
              </p:nvPicPr>
              <p:blipFill>
                <a:blip r:embed="rId87"/>
                <a:stretch>
                  <a:fillRect/>
                </a:stretch>
              </p:blipFill>
              <p:spPr>
                <a:xfrm>
                  <a:off x="9057567" y="1880411"/>
                  <a:ext cx="526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8" name="Freihand 27">
                  <a:extLst>
                    <a:ext uri="{FF2B5EF4-FFF2-40B4-BE49-F238E27FC236}">
                      <a16:creationId xmlns:a16="http://schemas.microsoft.com/office/drawing/2014/main" id="{DC0EB229-5865-F95A-D4F6-73CCEA085D3A}"/>
                    </a:ext>
                  </a:extLst>
                </p14:cNvPr>
                <p14:cNvContentPartPr/>
                <p14:nvPr/>
              </p14:nvContentPartPr>
              <p14:xfrm>
                <a:off x="9650127" y="1749731"/>
                <a:ext cx="445320" cy="182520"/>
              </p14:xfrm>
            </p:contentPart>
          </mc:Choice>
          <mc:Fallback xmlns="">
            <p:pic>
              <p:nvPicPr>
                <p:cNvPr id="28" name="Freihand 27">
                  <a:extLst>
                    <a:ext uri="{FF2B5EF4-FFF2-40B4-BE49-F238E27FC236}">
                      <a16:creationId xmlns:a16="http://schemas.microsoft.com/office/drawing/2014/main" id="{DC0EB229-5865-F95A-D4F6-73CCEA085D3A}"/>
                    </a:ext>
                  </a:extLst>
                </p:cNvPr>
                <p:cNvPicPr/>
                <p:nvPr/>
              </p:nvPicPr>
              <p:blipFill>
                <a:blip r:embed="rId89"/>
                <a:stretch>
                  <a:fillRect/>
                </a:stretch>
              </p:blipFill>
              <p:spPr>
                <a:xfrm>
                  <a:off x="9641487" y="1741091"/>
                  <a:ext cx="462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9" name="Freihand 28">
                  <a:extLst>
                    <a:ext uri="{FF2B5EF4-FFF2-40B4-BE49-F238E27FC236}">
                      <a16:creationId xmlns:a16="http://schemas.microsoft.com/office/drawing/2014/main" id="{ABE47672-976F-FAB4-259E-68ABBDD5782A}"/>
                    </a:ext>
                  </a:extLst>
                </p14:cNvPr>
                <p14:cNvContentPartPr/>
                <p14:nvPr/>
              </p14:nvContentPartPr>
              <p14:xfrm>
                <a:off x="8971887" y="1882571"/>
                <a:ext cx="1468800" cy="445680"/>
              </p14:xfrm>
            </p:contentPart>
          </mc:Choice>
          <mc:Fallback xmlns="">
            <p:pic>
              <p:nvPicPr>
                <p:cNvPr id="29" name="Freihand 28">
                  <a:extLst>
                    <a:ext uri="{FF2B5EF4-FFF2-40B4-BE49-F238E27FC236}">
                      <a16:creationId xmlns:a16="http://schemas.microsoft.com/office/drawing/2014/main" id="{ABE47672-976F-FAB4-259E-68ABBDD5782A}"/>
                    </a:ext>
                  </a:extLst>
                </p:cNvPr>
                <p:cNvPicPr/>
                <p:nvPr/>
              </p:nvPicPr>
              <p:blipFill>
                <a:blip r:embed="rId91"/>
                <a:stretch>
                  <a:fillRect/>
                </a:stretch>
              </p:blipFill>
              <p:spPr>
                <a:xfrm>
                  <a:off x="8963247" y="1873571"/>
                  <a:ext cx="14864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509E770B-2EBE-A552-7841-0E5D86DDE4F1}"/>
                    </a:ext>
                  </a:extLst>
                </p14:cNvPr>
                <p14:cNvContentPartPr/>
                <p14:nvPr/>
              </p14:nvContentPartPr>
              <p14:xfrm>
                <a:off x="3832167" y="2882291"/>
                <a:ext cx="934920" cy="730080"/>
              </p14:xfrm>
            </p:contentPart>
          </mc:Choice>
          <mc:Fallback xmlns="">
            <p:pic>
              <p:nvPicPr>
                <p:cNvPr id="60" name="Freihand 59">
                  <a:extLst>
                    <a:ext uri="{FF2B5EF4-FFF2-40B4-BE49-F238E27FC236}">
                      <a16:creationId xmlns:a16="http://schemas.microsoft.com/office/drawing/2014/main" id="{509E770B-2EBE-A552-7841-0E5D86DDE4F1}"/>
                    </a:ext>
                  </a:extLst>
                </p:cNvPr>
                <p:cNvPicPr/>
                <p:nvPr/>
              </p:nvPicPr>
              <p:blipFill>
                <a:blip r:embed="rId93"/>
                <a:stretch>
                  <a:fillRect/>
                </a:stretch>
              </p:blipFill>
              <p:spPr>
                <a:xfrm>
                  <a:off x="3823167" y="2873651"/>
                  <a:ext cx="952560" cy="747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1D7C518C-D74C-5069-F227-9F1B80E0C826}"/>
                    </a:ext>
                  </a:extLst>
                </p14:cNvPr>
                <p14:cNvContentPartPr/>
                <p14:nvPr/>
              </p14:nvContentPartPr>
              <p14:xfrm>
                <a:off x="4519047" y="3676451"/>
                <a:ext cx="1549080" cy="773640"/>
              </p14:xfrm>
            </p:contentPart>
          </mc:Choice>
          <mc:Fallback xmlns="">
            <p:pic>
              <p:nvPicPr>
                <p:cNvPr id="62" name="Freihand 61">
                  <a:extLst>
                    <a:ext uri="{FF2B5EF4-FFF2-40B4-BE49-F238E27FC236}">
                      <a16:creationId xmlns:a16="http://schemas.microsoft.com/office/drawing/2014/main" id="{1D7C518C-D74C-5069-F227-9F1B80E0C826}"/>
                    </a:ext>
                  </a:extLst>
                </p:cNvPr>
                <p:cNvPicPr/>
                <p:nvPr/>
              </p:nvPicPr>
              <p:blipFill>
                <a:blip r:embed="rId95"/>
                <a:stretch>
                  <a:fillRect/>
                </a:stretch>
              </p:blipFill>
              <p:spPr>
                <a:xfrm>
                  <a:off x="4510407" y="3667811"/>
                  <a:ext cx="1566720" cy="791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8" name="Freihand 67">
                  <a:extLst>
                    <a:ext uri="{FF2B5EF4-FFF2-40B4-BE49-F238E27FC236}">
                      <a16:creationId xmlns:a16="http://schemas.microsoft.com/office/drawing/2014/main" id="{A32E02FB-47AE-A26C-7033-0F8F602E6B7C}"/>
                    </a:ext>
                  </a:extLst>
                </p14:cNvPr>
                <p14:cNvContentPartPr/>
                <p14:nvPr/>
              </p14:nvContentPartPr>
              <p14:xfrm>
                <a:off x="3447687" y="3788411"/>
                <a:ext cx="2585160" cy="686520"/>
              </p14:xfrm>
            </p:contentPart>
          </mc:Choice>
          <mc:Fallback xmlns="">
            <p:pic>
              <p:nvPicPr>
                <p:cNvPr id="68" name="Freihand 67">
                  <a:extLst>
                    <a:ext uri="{FF2B5EF4-FFF2-40B4-BE49-F238E27FC236}">
                      <a16:creationId xmlns:a16="http://schemas.microsoft.com/office/drawing/2014/main" id="{A32E02FB-47AE-A26C-7033-0F8F602E6B7C}"/>
                    </a:ext>
                  </a:extLst>
                </p:cNvPr>
                <p:cNvPicPr/>
                <p:nvPr/>
              </p:nvPicPr>
              <p:blipFill>
                <a:blip r:embed="rId97"/>
                <a:stretch>
                  <a:fillRect/>
                </a:stretch>
              </p:blipFill>
              <p:spPr>
                <a:xfrm>
                  <a:off x="3439047" y="3779771"/>
                  <a:ext cx="2602800" cy="704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9" name="Freihand 68">
                  <a:extLst>
                    <a:ext uri="{FF2B5EF4-FFF2-40B4-BE49-F238E27FC236}">
                      <a16:creationId xmlns:a16="http://schemas.microsoft.com/office/drawing/2014/main" id="{84E3ADE6-F7C7-1AB4-3202-3A898AB714AB}"/>
                    </a:ext>
                  </a:extLst>
                </p14:cNvPr>
                <p14:cNvContentPartPr/>
                <p14:nvPr/>
              </p14:nvContentPartPr>
              <p14:xfrm>
                <a:off x="3815967" y="2741891"/>
                <a:ext cx="1203480" cy="967320"/>
              </p14:xfrm>
            </p:contentPart>
          </mc:Choice>
          <mc:Fallback xmlns="">
            <p:pic>
              <p:nvPicPr>
                <p:cNvPr id="69" name="Freihand 68">
                  <a:extLst>
                    <a:ext uri="{FF2B5EF4-FFF2-40B4-BE49-F238E27FC236}">
                      <a16:creationId xmlns:a16="http://schemas.microsoft.com/office/drawing/2014/main" id="{84E3ADE6-F7C7-1AB4-3202-3A898AB714AB}"/>
                    </a:ext>
                  </a:extLst>
                </p:cNvPr>
                <p:cNvPicPr/>
                <p:nvPr/>
              </p:nvPicPr>
              <p:blipFill>
                <a:blip r:embed="rId99"/>
                <a:stretch>
                  <a:fillRect/>
                </a:stretch>
              </p:blipFill>
              <p:spPr>
                <a:xfrm>
                  <a:off x="3807327" y="2733251"/>
                  <a:ext cx="1221120" cy="984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1" name="Freihand 70">
                  <a:extLst>
                    <a:ext uri="{FF2B5EF4-FFF2-40B4-BE49-F238E27FC236}">
                      <a16:creationId xmlns:a16="http://schemas.microsoft.com/office/drawing/2014/main" id="{330BFA91-DBB0-F172-010F-952D82EC9283}"/>
                    </a:ext>
                  </a:extLst>
                </p14:cNvPr>
                <p14:cNvContentPartPr/>
                <p14:nvPr/>
              </p14:nvContentPartPr>
              <p14:xfrm>
                <a:off x="3376047" y="3757451"/>
                <a:ext cx="2498400" cy="708840"/>
              </p14:xfrm>
            </p:contentPart>
          </mc:Choice>
          <mc:Fallback xmlns="">
            <p:pic>
              <p:nvPicPr>
                <p:cNvPr id="71" name="Freihand 70">
                  <a:extLst>
                    <a:ext uri="{FF2B5EF4-FFF2-40B4-BE49-F238E27FC236}">
                      <a16:creationId xmlns:a16="http://schemas.microsoft.com/office/drawing/2014/main" id="{330BFA91-DBB0-F172-010F-952D82EC9283}"/>
                    </a:ext>
                  </a:extLst>
                </p:cNvPr>
                <p:cNvPicPr/>
                <p:nvPr/>
              </p:nvPicPr>
              <p:blipFill>
                <a:blip r:embed="rId101"/>
                <a:stretch>
                  <a:fillRect/>
                </a:stretch>
              </p:blipFill>
              <p:spPr>
                <a:xfrm>
                  <a:off x="3367047" y="3748451"/>
                  <a:ext cx="2516040" cy="72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 name="Freihand 71">
                  <a:extLst>
                    <a:ext uri="{FF2B5EF4-FFF2-40B4-BE49-F238E27FC236}">
                      <a16:creationId xmlns:a16="http://schemas.microsoft.com/office/drawing/2014/main" id="{019560AF-B2BA-F533-2134-6A1688206117}"/>
                    </a:ext>
                  </a:extLst>
                </p14:cNvPr>
                <p14:cNvContentPartPr/>
                <p14:nvPr/>
              </p14:nvContentPartPr>
              <p14:xfrm>
                <a:off x="3916407" y="3897491"/>
                <a:ext cx="2205000" cy="547200"/>
              </p14:xfrm>
            </p:contentPart>
          </mc:Choice>
          <mc:Fallback xmlns="">
            <p:pic>
              <p:nvPicPr>
                <p:cNvPr id="72" name="Freihand 71">
                  <a:extLst>
                    <a:ext uri="{FF2B5EF4-FFF2-40B4-BE49-F238E27FC236}">
                      <a16:creationId xmlns:a16="http://schemas.microsoft.com/office/drawing/2014/main" id="{019560AF-B2BA-F533-2134-6A1688206117}"/>
                    </a:ext>
                  </a:extLst>
                </p:cNvPr>
                <p:cNvPicPr/>
                <p:nvPr/>
              </p:nvPicPr>
              <p:blipFill>
                <a:blip r:embed="rId103"/>
                <a:stretch>
                  <a:fillRect/>
                </a:stretch>
              </p:blipFill>
              <p:spPr>
                <a:xfrm>
                  <a:off x="3907407" y="3888491"/>
                  <a:ext cx="2222640" cy="564840"/>
                </a:xfrm>
                <a:prstGeom prst="rect">
                  <a:avLst/>
                </a:prstGeom>
              </p:spPr>
            </p:pic>
          </mc:Fallback>
        </mc:AlternateContent>
      </p:grpSp>
      <p:grpSp>
        <p:nvGrpSpPr>
          <p:cNvPr id="30" name="Gruppieren 29">
            <a:extLst>
              <a:ext uri="{FF2B5EF4-FFF2-40B4-BE49-F238E27FC236}">
                <a16:creationId xmlns:a16="http://schemas.microsoft.com/office/drawing/2014/main" id="{DB79E45E-5980-22DF-1882-B27E487F4F15}"/>
              </a:ext>
            </a:extLst>
          </p:cNvPr>
          <p:cNvGrpSpPr/>
          <p:nvPr/>
        </p:nvGrpSpPr>
        <p:grpSpPr>
          <a:xfrm>
            <a:off x="734367" y="3839236"/>
            <a:ext cx="914400" cy="783720"/>
            <a:chOff x="734367" y="3839236"/>
            <a:chExt cx="914400" cy="783720"/>
          </a:xfrm>
        </p:grpSpPr>
        <mc:AlternateContent xmlns:mc="http://schemas.openxmlformats.org/markup-compatibility/2006">
          <mc:Choice xmlns:p14="http://schemas.microsoft.com/office/powerpoint/2010/main" Requires="p14">
            <p:contentPart p14:bwMode="auto" r:id="rId104">
              <p14:nvContentPartPr>
                <p14:cNvPr id="14" name="Freihand 13">
                  <a:extLst>
                    <a:ext uri="{FF2B5EF4-FFF2-40B4-BE49-F238E27FC236}">
                      <a16:creationId xmlns:a16="http://schemas.microsoft.com/office/drawing/2014/main" id="{34645021-BC6C-5A6A-9E63-B0569FD44B67}"/>
                    </a:ext>
                  </a:extLst>
                </p14:cNvPr>
                <p14:cNvContentPartPr/>
                <p14:nvPr/>
              </p14:nvContentPartPr>
              <p14:xfrm>
                <a:off x="818607" y="3839236"/>
                <a:ext cx="507240" cy="783720"/>
              </p14:xfrm>
            </p:contentPart>
          </mc:Choice>
          <mc:Fallback>
            <p:pic>
              <p:nvPicPr>
                <p:cNvPr id="14" name="Freihand 13">
                  <a:extLst>
                    <a:ext uri="{FF2B5EF4-FFF2-40B4-BE49-F238E27FC236}">
                      <a16:creationId xmlns:a16="http://schemas.microsoft.com/office/drawing/2014/main" id="{34645021-BC6C-5A6A-9E63-B0569FD44B67}"/>
                    </a:ext>
                  </a:extLst>
                </p:cNvPr>
                <p:cNvPicPr/>
                <p:nvPr/>
              </p:nvPicPr>
              <p:blipFill>
                <a:blip r:embed="rId105"/>
                <a:stretch>
                  <a:fillRect/>
                </a:stretch>
              </p:blipFill>
              <p:spPr>
                <a:xfrm>
                  <a:off x="809967" y="3830236"/>
                  <a:ext cx="524880" cy="801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7" name="Freihand 16">
                  <a:extLst>
                    <a:ext uri="{FF2B5EF4-FFF2-40B4-BE49-F238E27FC236}">
                      <a16:creationId xmlns:a16="http://schemas.microsoft.com/office/drawing/2014/main" id="{3863FDAA-50DD-74CC-4C3F-09811380102E}"/>
                    </a:ext>
                  </a:extLst>
                </p14:cNvPr>
                <p14:cNvContentPartPr/>
                <p14:nvPr/>
              </p14:nvContentPartPr>
              <p14:xfrm>
                <a:off x="734367" y="4319116"/>
                <a:ext cx="914400" cy="62640"/>
              </p14:xfrm>
            </p:contentPart>
          </mc:Choice>
          <mc:Fallback>
            <p:pic>
              <p:nvPicPr>
                <p:cNvPr id="17" name="Freihand 16">
                  <a:extLst>
                    <a:ext uri="{FF2B5EF4-FFF2-40B4-BE49-F238E27FC236}">
                      <a16:creationId xmlns:a16="http://schemas.microsoft.com/office/drawing/2014/main" id="{3863FDAA-50DD-74CC-4C3F-09811380102E}"/>
                    </a:ext>
                  </a:extLst>
                </p:cNvPr>
                <p:cNvPicPr/>
                <p:nvPr/>
              </p:nvPicPr>
              <p:blipFill>
                <a:blip r:embed="rId107"/>
                <a:stretch>
                  <a:fillRect/>
                </a:stretch>
              </p:blipFill>
              <p:spPr>
                <a:xfrm>
                  <a:off x="725367" y="4310116"/>
                  <a:ext cx="93204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8">
            <p14:nvContentPartPr>
              <p14:cNvPr id="19" name="Freihand 18">
                <a:extLst>
                  <a:ext uri="{FF2B5EF4-FFF2-40B4-BE49-F238E27FC236}">
                    <a16:creationId xmlns:a16="http://schemas.microsoft.com/office/drawing/2014/main" id="{FE1900CB-F7CB-1A77-8A75-E5BD64F08C5D}"/>
                  </a:ext>
                </a:extLst>
              </p14:cNvPr>
              <p14:cNvContentPartPr/>
              <p14:nvPr/>
            </p14:nvContentPartPr>
            <p14:xfrm>
              <a:off x="672087" y="5395156"/>
              <a:ext cx="1098000" cy="108360"/>
            </p14:xfrm>
          </p:contentPart>
        </mc:Choice>
        <mc:Fallback>
          <p:pic>
            <p:nvPicPr>
              <p:cNvPr id="19" name="Freihand 18">
                <a:extLst>
                  <a:ext uri="{FF2B5EF4-FFF2-40B4-BE49-F238E27FC236}">
                    <a16:creationId xmlns:a16="http://schemas.microsoft.com/office/drawing/2014/main" id="{FE1900CB-F7CB-1A77-8A75-E5BD64F08C5D}"/>
                  </a:ext>
                </a:extLst>
              </p:cNvPr>
              <p:cNvPicPr/>
              <p:nvPr/>
            </p:nvPicPr>
            <p:blipFill>
              <a:blip r:embed="rId109"/>
              <a:stretch>
                <a:fillRect/>
              </a:stretch>
            </p:blipFill>
            <p:spPr>
              <a:xfrm>
                <a:off x="663087" y="5386516"/>
                <a:ext cx="11156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4" name="Freihand 33">
                <a:extLst>
                  <a:ext uri="{FF2B5EF4-FFF2-40B4-BE49-F238E27FC236}">
                    <a16:creationId xmlns:a16="http://schemas.microsoft.com/office/drawing/2014/main" id="{05BFACC1-8CF0-482E-F4D9-D60B2939645D}"/>
                  </a:ext>
                </a:extLst>
              </p14:cNvPr>
              <p14:cNvContentPartPr/>
              <p14:nvPr/>
            </p14:nvContentPartPr>
            <p14:xfrm>
              <a:off x="587127" y="3313996"/>
              <a:ext cx="827640" cy="169200"/>
            </p14:xfrm>
          </p:contentPart>
        </mc:Choice>
        <mc:Fallback>
          <p:pic>
            <p:nvPicPr>
              <p:cNvPr id="34" name="Freihand 33">
                <a:extLst>
                  <a:ext uri="{FF2B5EF4-FFF2-40B4-BE49-F238E27FC236}">
                    <a16:creationId xmlns:a16="http://schemas.microsoft.com/office/drawing/2014/main" id="{05BFACC1-8CF0-482E-F4D9-D60B2939645D}"/>
                  </a:ext>
                </a:extLst>
              </p:cNvPr>
              <p:cNvPicPr/>
              <p:nvPr/>
            </p:nvPicPr>
            <p:blipFill>
              <a:blip r:embed="rId111"/>
              <a:stretch>
                <a:fillRect/>
              </a:stretch>
            </p:blipFill>
            <p:spPr>
              <a:xfrm>
                <a:off x="578487" y="3305356"/>
                <a:ext cx="845280" cy="186840"/>
              </a:xfrm>
              <a:prstGeom prst="rect">
                <a:avLst/>
              </a:prstGeom>
            </p:spPr>
          </p:pic>
        </mc:Fallback>
      </mc:AlternateContent>
    </p:spTree>
    <p:extLst>
      <p:ext uri="{BB962C8B-B14F-4D97-AF65-F5344CB8AC3E}">
        <p14:creationId xmlns:p14="http://schemas.microsoft.com/office/powerpoint/2010/main" val="213516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Probleme asymmetrischer Information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r>
              <a:rPr lang="de-DE" sz="2400" b="1" dirty="0" err="1">
                <a:latin typeface="Times New Roman" panose="02020603050405020304" pitchFamily="18" charset="0"/>
                <a:cs typeface="Times New Roman" panose="02020603050405020304" pitchFamily="18" charset="0"/>
              </a:rPr>
              <a:t>Adverse</a:t>
            </a:r>
            <a:r>
              <a:rPr lang="de-DE" sz="2400" b="1" dirty="0">
                <a:latin typeface="Times New Roman" panose="02020603050405020304" pitchFamily="18" charset="0"/>
                <a:cs typeface="Times New Roman" panose="02020603050405020304" pitchFamily="18" charset="0"/>
              </a:rPr>
              <a:t> Selektion:</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Vertragsabschluss haben die Vertragspartner asymmetrische Information über die Qualität des gehandelten Gutes bzw. Art der auftretenden Risiken</a:t>
            </a:r>
          </a:p>
          <a:p>
            <a:r>
              <a:rPr lang="de-DE" sz="2400" dirty="0">
                <a:latin typeface="Times New Roman" panose="02020603050405020304" pitchFamily="18" charset="0"/>
                <a:cs typeface="Times New Roman" panose="02020603050405020304" pitchFamily="18" charset="0"/>
              </a:rPr>
              <a:t>			→	Problem einer versteckten Information.</a:t>
            </a:r>
          </a:p>
          <a:p>
            <a:endParaRPr lang="de-DE" sz="2400" dirty="0">
              <a:latin typeface="Times New Roman" panose="02020603050405020304" pitchFamily="18" charset="0"/>
              <a:cs typeface="Times New Roman" panose="02020603050405020304" pitchFamily="18" charset="0"/>
            </a:endParaRPr>
          </a:p>
          <a:p>
            <a:r>
              <a:rPr lang="de-DE" sz="2400" b="1" dirty="0">
                <a:latin typeface="Times New Roman" panose="02020603050405020304" pitchFamily="18" charset="0"/>
                <a:cs typeface="Times New Roman" panose="02020603050405020304" pitchFamily="18" charset="0"/>
              </a:rPr>
              <a:t>Moralisches Risiko:</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 Vertragsabschluss haben zwar beide Parteien symmetrische Information, nach Vertragsabschluss kann aber eine der Parteien die Handlungen der anderen Partei nicht beobachten, bzw. die andere Partei ändert ihr Handeln aufgrund des Vertragsabschlusses.</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Problem einer versteckten Handlung.</a:t>
            </a:r>
          </a:p>
        </p:txBody>
      </p:sp>
      <p:sp>
        <p:nvSpPr>
          <p:cNvPr id="5" name="Rechteck 4">
            <a:extLst>
              <a:ext uri="{FF2B5EF4-FFF2-40B4-BE49-F238E27FC236}">
                <a16:creationId xmlns:a16="http://schemas.microsoft.com/office/drawing/2014/main" id="{7A73FAE6-613A-2599-D764-7735B63674B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2" name="Freihand 1">
                <a:extLst>
                  <a:ext uri="{FF2B5EF4-FFF2-40B4-BE49-F238E27FC236}">
                    <a16:creationId xmlns:a16="http://schemas.microsoft.com/office/drawing/2014/main" id="{72575C9A-FA32-1C17-B93E-0027A7437BE2}"/>
                  </a:ext>
                </a:extLst>
              </p14:cNvPr>
              <p14:cNvContentPartPr/>
              <p14:nvPr/>
            </p14:nvContentPartPr>
            <p14:xfrm>
              <a:off x="235767" y="1230971"/>
              <a:ext cx="1943640" cy="109080"/>
            </p14:xfrm>
          </p:contentPart>
        </mc:Choice>
        <mc:Fallback xmlns="">
          <p:pic>
            <p:nvPicPr>
              <p:cNvPr id="2" name="Freihand 1">
                <a:extLst>
                  <a:ext uri="{FF2B5EF4-FFF2-40B4-BE49-F238E27FC236}">
                    <a16:creationId xmlns:a16="http://schemas.microsoft.com/office/drawing/2014/main" id="{72575C9A-FA32-1C17-B93E-0027A7437BE2}"/>
                  </a:ext>
                </a:extLst>
              </p:cNvPr>
              <p:cNvPicPr/>
              <p:nvPr/>
            </p:nvPicPr>
            <p:blipFill>
              <a:blip r:embed="rId3"/>
              <a:stretch>
                <a:fillRect/>
              </a:stretch>
            </p:blipFill>
            <p:spPr>
              <a:xfrm>
                <a:off x="227127" y="1222331"/>
                <a:ext cx="1961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4693844-8AFE-9306-0C1C-69F689CEA70B}"/>
                  </a:ext>
                </a:extLst>
              </p14:cNvPr>
              <p14:cNvContentPartPr/>
              <p14:nvPr/>
            </p14:nvContentPartPr>
            <p14:xfrm>
              <a:off x="196167" y="3858251"/>
              <a:ext cx="2395440" cy="114840"/>
            </p14:xfrm>
          </p:contentPart>
        </mc:Choice>
        <mc:Fallback xmlns="">
          <p:pic>
            <p:nvPicPr>
              <p:cNvPr id="3" name="Freihand 2">
                <a:extLst>
                  <a:ext uri="{FF2B5EF4-FFF2-40B4-BE49-F238E27FC236}">
                    <a16:creationId xmlns:a16="http://schemas.microsoft.com/office/drawing/2014/main" id="{74693844-8AFE-9306-0C1C-69F689CEA70B}"/>
                  </a:ext>
                </a:extLst>
              </p:cNvPr>
              <p:cNvPicPr/>
              <p:nvPr/>
            </p:nvPicPr>
            <p:blipFill>
              <a:blip r:embed="rId5"/>
              <a:stretch>
                <a:fillRect/>
              </a:stretch>
            </p:blipFill>
            <p:spPr>
              <a:xfrm>
                <a:off x="187167" y="3849251"/>
                <a:ext cx="2413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460E6C70-3B64-F5D2-7018-8EB493B36BB2}"/>
                  </a:ext>
                </a:extLst>
              </p14:cNvPr>
              <p14:cNvContentPartPr/>
              <p14:nvPr/>
            </p14:nvContentPartPr>
            <p14:xfrm>
              <a:off x="892407" y="1889771"/>
              <a:ext cx="6883920" cy="151560"/>
            </p14:xfrm>
          </p:contentPart>
        </mc:Choice>
        <mc:Fallback xmlns="">
          <p:pic>
            <p:nvPicPr>
              <p:cNvPr id="6" name="Freihand 5">
                <a:extLst>
                  <a:ext uri="{FF2B5EF4-FFF2-40B4-BE49-F238E27FC236}">
                    <a16:creationId xmlns:a16="http://schemas.microsoft.com/office/drawing/2014/main" id="{460E6C70-3B64-F5D2-7018-8EB493B36BB2}"/>
                  </a:ext>
                </a:extLst>
              </p:cNvPr>
              <p:cNvPicPr/>
              <p:nvPr/>
            </p:nvPicPr>
            <p:blipFill>
              <a:blip r:embed="rId7"/>
              <a:stretch>
                <a:fillRect/>
              </a:stretch>
            </p:blipFill>
            <p:spPr>
              <a:xfrm>
                <a:off x="883407" y="1880771"/>
                <a:ext cx="69015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052F2B36-9114-6C17-DCDA-BD796C91ABC1}"/>
                  </a:ext>
                </a:extLst>
              </p14:cNvPr>
              <p14:cNvContentPartPr/>
              <p14:nvPr/>
            </p14:nvContentPartPr>
            <p14:xfrm>
              <a:off x="227127" y="2296571"/>
              <a:ext cx="1596960" cy="50400"/>
            </p14:xfrm>
          </p:contentPart>
        </mc:Choice>
        <mc:Fallback xmlns="">
          <p:pic>
            <p:nvPicPr>
              <p:cNvPr id="7" name="Freihand 6">
                <a:extLst>
                  <a:ext uri="{FF2B5EF4-FFF2-40B4-BE49-F238E27FC236}">
                    <a16:creationId xmlns:a16="http://schemas.microsoft.com/office/drawing/2014/main" id="{052F2B36-9114-6C17-DCDA-BD796C91ABC1}"/>
                  </a:ext>
                </a:extLst>
              </p:cNvPr>
              <p:cNvPicPr/>
              <p:nvPr/>
            </p:nvPicPr>
            <p:blipFill>
              <a:blip r:embed="rId9"/>
              <a:stretch>
                <a:fillRect/>
              </a:stretch>
            </p:blipFill>
            <p:spPr>
              <a:xfrm>
                <a:off x="218127" y="2287571"/>
                <a:ext cx="1614600" cy="68040"/>
              </a:xfrm>
              <a:prstGeom prst="rect">
                <a:avLst/>
              </a:prstGeom>
            </p:spPr>
          </p:pic>
        </mc:Fallback>
      </mc:AlternateContent>
      <p:grpSp>
        <p:nvGrpSpPr>
          <p:cNvPr id="30" name="Gruppieren 29">
            <a:extLst>
              <a:ext uri="{FF2B5EF4-FFF2-40B4-BE49-F238E27FC236}">
                <a16:creationId xmlns:a16="http://schemas.microsoft.com/office/drawing/2014/main" id="{25E934C2-E8DC-8C0C-5E54-B765C26CC5E4}"/>
              </a:ext>
            </a:extLst>
          </p:cNvPr>
          <p:cNvGrpSpPr/>
          <p:nvPr/>
        </p:nvGrpSpPr>
        <p:grpSpPr>
          <a:xfrm>
            <a:off x="8132367" y="743171"/>
            <a:ext cx="3724560" cy="1392120"/>
            <a:chOff x="8132367" y="743171"/>
            <a:chExt cx="3724560" cy="1392120"/>
          </a:xfrm>
        </p:grpSpPr>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229BA15D-BDB5-297C-0C0E-00017BFE3112}"/>
                    </a:ext>
                  </a:extLst>
                </p14:cNvPr>
                <p14:cNvContentPartPr/>
                <p14:nvPr/>
              </p14:nvContentPartPr>
              <p14:xfrm>
                <a:off x="8206527" y="1743251"/>
                <a:ext cx="411840" cy="369000"/>
              </p14:xfrm>
            </p:contentPart>
          </mc:Choice>
          <mc:Fallback xmlns="">
            <p:pic>
              <p:nvPicPr>
                <p:cNvPr id="8" name="Freihand 7">
                  <a:extLst>
                    <a:ext uri="{FF2B5EF4-FFF2-40B4-BE49-F238E27FC236}">
                      <a16:creationId xmlns:a16="http://schemas.microsoft.com/office/drawing/2014/main" id="{229BA15D-BDB5-297C-0C0E-00017BFE3112}"/>
                    </a:ext>
                  </a:extLst>
                </p:cNvPr>
                <p:cNvPicPr/>
                <p:nvPr/>
              </p:nvPicPr>
              <p:blipFill>
                <a:blip r:embed="rId11"/>
                <a:stretch>
                  <a:fillRect/>
                </a:stretch>
              </p:blipFill>
              <p:spPr>
                <a:xfrm>
                  <a:off x="8197887" y="1734611"/>
                  <a:ext cx="42948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24E0CCB0-CE04-8F81-C8D6-E4FC0B5CDFEE}"/>
                    </a:ext>
                  </a:extLst>
                </p14:cNvPr>
                <p14:cNvContentPartPr/>
                <p14:nvPr/>
              </p14:nvContentPartPr>
              <p14:xfrm>
                <a:off x="8132367" y="1877531"/>
                <a:ext cx="302040" cy="257760"/>
              </p14:xfrm>
            </p:contentPart>
          </mc:Choice>
          <mc:Fallback xmlns="">
            <p:pic>
              <p:nvPicPr>
                <p:cNvPr id="9" name="Freihand 8">
                  <a:extLst>
                    <a:ext uri="{FF2B5EF4-FFF2-40B4-BE49-F238E27FC236}">
                      <a16:creationId xmlns:a16="http://schemas.microsoft.com/office/drawing/2014/main" id="{24E0CCB0-CE04-8F81-C8D6-E4FC0B5CDFEE}"/>
                    </a:ext>
                  </a:extLst>
                </p:cNvPr>
                <p:cNvPicPr/>
                <p:nvPr/>
              </p:nvPicPr>
              <p:blipFill>
                <a:blip r:embed="rId13"/>
                <a:stretch>
                  <a:fillRect/>
                </a:stretch>
              </p:blipFill>
              <p:spPr>
                <a:xfrm>
                  <a:off x="8123727" y="1868531"/>
                  <a:ext cx="319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6A098B1D-B71A-2D3C-7631-AD3F078B12EC}"/>
                    </a:ext>
                  </a:extLst>
                </p14:cNvPr>
                <p14:cNvContentPartPr/>
                <p14:nvPr/>
              </p14:nvContentPartPr>
              <p14:xfrm>
                <a:off x="8845527" y="1375691"/>
                <a:ext cx="151560" cy="312480"/>
              </p14:xfrm>
            </p:contentPart>
          </mc:Choice>
          <mc:Fallback xmlns="">
            <p:pic>
              <p:nvPicPr>
                <p:cNvPr id="13" name="Freihand 12">
                  <a:extLst>
                    <a:ext uri="{FF2B5EF4-FFF2-40B4-BE49-F238E27FC236}">
                      <a16:creationId xmlns:a16="http://schemas.microsoft.com/office/drawing/2014/main" id="{6A098B1D-B71A-2D3C-7631-AD3F078B12EC}"/>
                    </a:ext>
                  </a:extLst>
                </p:cNvPr>
                <p:cNvPicPr/>
                <p:nvPr/>
              </p:nvPicPr>
              <p:blipFill>
                <a:blip r:embed="rId15"/>
                <a:stretch>
                  <a:fillRect/>
                </a:stretch>
              </p:blipFill>
              <p:spPr>
                <a:xfrm>
                  <a:off x="8836527" y="1366691"/>
                  <a:ext cx="16920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5F610281-B01B-3710-7071-21BBB1533981}"/>
                    </a:ext>
                  </a:extLst>
                </p14:cNvPr>
                <p14:cNvContentPartPr/>
                <p14:nvPr/>
              </p14:nvContentPartPr>
              <p14:xfrm>
                <a:off x="8902047" y="1314491"/>
                <a:ext cx="275040" cy="270720"/>
              </p14:xfrm>
            </p:contentPart>
          </mc:Choice>
          <mc:Fallback xmlns="">
            <p:pic>
              <p:nvPicPr>
                <p:cNvPr id="15" name="Freihand 14">
                  <a:extLst>
                    <a:ext uri="{FF2B5EF4-FFF2-40B4-BE49-F238E27FC236}">
                      <a16:creationId xmlns:a16="http://schemas.microsoft.com/office/drawing/2014/main" id="{5F610281-B01B-3710-7071-21BBB1533981}"/>
                    </a:ext>
                  </a:extLst>
                </p:cNvPr>
                <p:cNvPicPr/>
                <p:nvPr/>
              </p:nvPicPr>
              <p:blipFill>
                <a:blip r:embed="rId17"/>
                <a:stretch>
                  <a:fillRect/>
                </a:stretch>
              </p:blipFill>
              <p:spPr>
                <a:xfrm>
                  <a:off x="8893047" y="1305851"/>
                  <a:ext cx="29268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A763E8E4-FBE5-4FB2-4010-1A6E33188DBC}"/>
                    </a:ext>
                  </a:extLst>
                </p14:cNvPr>
                <p14:cNvContentPartPr/>
                <p14:nvPr/>
              </p14:nvContentPartPr>
              <p14:xfrm>
                <a:off x="9196167" y="1351211"/>
                <a:ext cx="214200" cy="204120"/>
              </p14:xfrm>
            </p:contentPart>
          </mc:Choice>
          <mc:Fallback xmlns="">
            <p:pic>
              <p:nvPicPr>
                <p:cNvPr id="16" name="Freihand 15">
                  <a:extLst>
                    <a:ext uri="{FF2B5EF4-FFF2-40B4-BE49-F238E27FC236}">
                      <a16:creationId xmlns:a16="http://schemas.microsoft.com/office/drawing/2014/main" id="{A763E8E4-FBE5-4FB2-4010-1A6E33188DBC}"/>
                    </a:ext>
                  </a:extLst>
                </p:cNvPr>
                <p:cNvPicPr/>
                <p:nvPr/>
              </p:nvPicPr>
              <p:blipFill>
                <a:blip r:embed="rId19"/>
                <a:stretch>
                  <a:fillRect/>
                </a:stretch>
              </p:blipFill>
              <p:spPr>
                <a:xfrm>
                  <a:off x="9187167" y="1342211"/>
                  <a:ext cx="2318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253372DA-DA4E-F409-6885-EF8C3B8930B3}"/>
                    </a:ext>
                  </a:extLst>
                </p14:cNvPr>
                <p14:cNvContentPartPr/>
                <p14:nvPr/>
              </p14:nvContentPartPr>
              <p14:xfrm>
                <a:off x="9422247" y="1220531"/>
                <a:ext cx="82800" cy="229320"/>
              </p14:xfrm>
            </p:contentPart>
          </mc:Choice>
          <mc:Fallback xmlns="">
            <p:pic>
              <p:nvPicPr>
                <p:cNvPr id="17" name="Freihand 16">
                  <a:extLst>
                    <a:ext uri="{FF2B5EF4-FFF2-40B4-BE49-F238E27FC236}">
                      <a16:creationId xmlns:a16="http://schemas.microsoft.com/office/drawing/2014/main" id="{253372DA-DA4E-F409-6885-EF8C3B8930B3}"/>
                    </a:ext>
                  </a:extLst>
                </p:cNvPr>
                <p:cNvPicPr/>
                <p:nvPr/>
              </p:nvPicPr>
              <p:blipFill>
                <a:blip r:embed="rId21"/>
                <a:stretch>
                  <a:fillRect/>
                </a:stretch>
              </p:blipFill>
              <p:spPr>
                <a:xfrm>
                  <a:off x="9413607" y="1211531"/>
                  <a:ext cx="1004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752EFE14-9826-3D13-790E-5CA7538E25BA}"/>
                    </a:ext>
                  </a:extLst>
                </p14:cNvPr>
                <p14:cNvContentPartPr/>
                <p14:nvPr/>
              </p14:nvContentPartPr>
              <p14:xfrm>
                <a:off x="9504327" y="1445891"/>
                <a:ext cx="81000" cy="59040"/>
              </p14:xfrm>
            </p:contentPart>
          </mc:Choice>
          <mc:Fallback xmlns="">
            <p:pic>
              <p:nvPicPr>
                <p:cNvPr id="18" name="Freihand 17">
                  <a:extLst>
                    <a:ext uri="{FF2B5EF4-FFF2-40B4-BE49-F238E27FC236}">
                      <a16:creationId xmlns:a16="http://schemas.microsoft.com/office/drawing/2014/main" id="{752EFE14-9826-3D13-790E-5CA7538E25BA}"/>
                    </a:ext>
                  </a:extLst>
                </p:cNvPr>
                <p:cNvPicPr/>
                <p:nvPr/>
              </p:nvPicPr>
              <p:blipFill>
                <a:blip r:embed="rId23"/>
                <a:stretch>
                  <a:fillRect/>
                </a:stretch>
              </p:blipFill>
              <p:spPr>
                <a:xfrm>
                  <a:off x="9495687" y="1437251"/>
                  <a:ext cx="986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8D055ED-4F28-B248-4587-5950A9C2B52B}"/>
                    </a:ext>
                  </a:extLst>
                </p14:cNvPr>
                <p14:cNvContentPartPr/>
                <p14:nvPr/>
              </p14:nvContentPartPr>
              <p14:xfrm>
                <a:off x="9588567" y="1172291"/>
                <a:ext cx="324360" cy="297720"/>
              </p14:xfrm>
            </p:contentPart>
          </mc:Choice>
          <mc:Fallback xmlns="">
            <p:pic>
              <p:nvPicPr>
                <p:cNvPr id="19" name="Freihand 18">
                  <a:extLst>
                    <a:ext uri="{FF2B5EF4-FFF2-40B4-BE49-F238E27FC236}">
                      <a16:creationId xmlns:a16="http://schemas.microsoft.com/office/drawing/2014/main" id="{F8D055ED-4F28-B248-4587-5950A9C2B52B}"/>
                    </a:ext>
                  </a:extLst>
                </p:cNvPr>
                <p:cNvPicPr/>
                <p:nvPr/>
              </p:nvPicPr>
              <p:blipFill>
                <a:blip r:embed="rId25"/>
                <a:stretch>
                  <a:fillRect/>
                </a:stretch>
              </p:blipFill>
              <p:spPr>
                <a:xfrm>
                  <a:off x="9579567" y="1163651"/>
                  <a:ext cx="3420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79EB9A7C-FDD2-E218-31DC-C01073A6A913}"/>
                    </a:ext>
                  </a:extLst>
                </p14:cNvPr>
                <p14:cNvContentPartPr/>
                <p14:nvPr/>
              </p14:nvContentPartPr>
              <p14:xfrm>
                <a:off x="10158447" y="1114691"/>
                <a:ext cx="351000" cy="281160"/>
              </p14:xfrm>
            </p:contentPart>
          </mc:Choice>
          <mc:Fallback xmlns="">
            <p:pic>
              <p:nvPicPr>
                <p:cNvPr id="20" name="Freihand 19">
                  <a:extLst>
                    <a:ext uri="{FF2B5EF4-FFF2-40B4-BE49-F238E27FC236}">
                      <a16:creationId xmlns:a16="http://schemas.microsoft.com/office/drawing/2014/main" id="{79EB9A7C-FDD2-E218-31DC-C01073A6A913}"/>
                    </a:ext>
                  </a:extLst>
                </p:cNvPr>
                <p:cNvPicPr/>
                <p:nvPr/>
              </p:nvPicPr>
              <p:blipFill>
                <a:blip r:embed="rId27"/>
                <a:stretch>
                  <a:fillRect/>
                </a:stretch>
              </p:blipFill>
              <p:spPr>
                <a:xfrm>
                  <a:off x="10149807" y="1106051"/>
                  <a:ext cx="3686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AA0DB835-9AA1-9B73-B6FE-774F569C611D}"/>
                    </a:ext>
                  </a:extLst>
                </p14:cNvPr>
                <p14:cNvContentPartPr/>
                <p14:nvPr/>
              </p14:nvContentPartPr>
              <p14:xfrm>
                <a:off x="10591167" y="1054931"/>
                <a:ext cx="65880" cy="162000"/>
              </p14:xfrm>
            </p:contentPart>
          </mc:Choice>
          <mc:Fallback xmlns="">
            <p:pic>
              <p:nvPicPr>
                <p:cNvPr id="21" name="Freihand 20">
                  <a:extLst>
                    <a:ext uri="{FF2B5EF4-FFF2-40B4-BE49-F238E27FC236}">
                      <a16:creationId xmlns:a16="http://schemas.microsoft.com/office/drawing/2014/main" id="{AA0DB835-9AA1-9B73-B6FE-774F569C611D}"/>
                    </a:ext>
                  </a:extLst>
                </p:cNvPr>
                <p:cNvPicPr/>
                <p:nvPr/>
              </p:nvPicPr>
              <p:blipFill>
                <a:blip r:embed="rId29"/>
                <a:stretch>
                  <a:fillRect/>
                </a:stretch>
              </p:blipFill>
              <p:spPr>
                <a:xfrm>
                  <a:off x="10582167" y="1046291"/>
                  <a:ext cx="83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E83DD263-29E8-34F8-3410-8CD69D4338B5}"/>
                    </a:ext>
                  </a:extLst>
                </p14:cNvPr>
                <p14:cNvContentPartPr/>
                <p14:nvPr/>
              </p14:nvContentPartPr>
              <p14:xfrm>
                <a:off x="10711767" y="1021811"/>
                <a:ext cx="519480" cy="137520"/>
              </p14:xfrm>
            </p:contentPart>
          </mc:Choice>
          <mc:Fallback xmlns="">
            <p:pic>
              <p:nvPicPr>
                <p:cNvPr id="22" name="Freihand 21">
                  <a:extLst>
                    <a:ext uri="{FF2B5EF4-FFF2-40B4-BE49-F238E27FC236}">
                      <a16:creationId xmlns:a16="http://schemas.microsoft.com/office/drawing/2014/main" id="{E83DD263-29E8-34F8-3410-8CD69D4338B5}"/>
                    </a:ext>
                  </a:extLst>
                </p:cNvPr>
                <p:cNvPicPr/>
                <p:nvPr/>
              </p:nvPicPr>
              <p:blipFill>
                <a:blip r:embed="rId31"/>
                <a:stretch>
                  <a:fillRect/>
                </a:stretch>
              </p:blipFill>
              <p:spPr>
                <a:xfrm>
                  <a:off x="10703127" y="1013171"/>
                  <a:ext cx="537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61BA73F4-0054-2AFC-4D76-78F3FF8A3BA2}"/>
                    </a:ext>
                  </a:extLst>
                </p14:cNvPr>
                <p14:cNvContentPartPr/>
                <p14:nvPr/>
              </p14:nvContentPartPr>
              <p14:xfrm>
                <a:off x="11253567" y="930011"/>
                <a:ext cx="86040" cy="82440"/>
              </p14:xfrm>
            </p:contentPart>
          </mc:Choice>
          <mc:Fallback xmlns="">
            <p:pic>
              <p:nvPicPr>
                <p:cNvPr id="23" name="Freihand 22">
                  <a:extLst>
                    <a:ext uri="{FF2B5EF4-FFF2-40B4-BE49-F238E27FC236}">
                      <a16:creationId xmlns:a16="http://schemas.microsoft.com/office/drawing/2014/main" id="{61BA73F4-0054-2AFC-4D76-78F3FF8A3BA2}"/>
                    </a:ext>
                  </a:extLst>
                </p:cNvPr>
                <p:cNvPicPr/>
                <p:nvPr/>
              </p:nvPicPr>
              <p:blipFill>
                <a:blip r:embed="rId33"/>
                <a:stretch>
                  <a:fillRect/>
                </a:stretch>
              </p:blipFill>
              <p:spPr>
                <a:xfrm>
                  <a:off x="11244567" y="921371"/>
                  <a:ext cx="1036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9A6F2C8F-08C3-E064-2472-9283DB90E003}"/>
                    </a:ext>
                  </a:extLst>
                </p14:cNvPr>
                <p14:cNvContentPartPr/>
                <p14:nvPr/>
              </p14:nvContentPartPr>
              <p14:xfrm>
                <a:off x="11458407" y="743171"/>
                <a:ext cx="348840" cy="177120"/>
              </p14:xfrm>
            </p:contentPart>
          </mc:Choice>
          <mc:Fallback xmlns="">
            <p:pic>
              <p:nvPicPr>
                <p:cNvPr id="24" name="Freihand 23">
                  <a:extLst>
                    <a:ext uri="{FF2B5EF4-FFF2-40B4-BE49-F238E27FC236}">
                      <a16:creationId xmlns:a16="http://schemas.microsoft.com/office/drawing/2014/main" id="{9A6F2C8F-08C3-E064-2472-9283DB90E003}"/>
                    </a:ext>
                  </a:extLst>
                </p:cNvPr>
                <p:cNvPicPr/>
                <p:nvPr/>
              </p:nvPicPr>
              <p:blipFill>
                <a:blip r:embed="rId35"/>
                <a:stretch>
                  <a:fillRect/>
                </a:stretch>
              </p:blipFill>
              <p:spPr>
                <a:xfrm>
                  <a:off x="11449407" y="734171"/>
                  <a:ext cx="3664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DB6D2808-3BC1-D03E-9F94-73E730FC2B0C}"/>
                    </a:ext>
                  </a:extLst>
                </p14:cNvPr>
                <p14:cNvContentPartPr/>
                <p14:nvPr/>
              </p14:nvContentPartPr>
              <p14:xfrm>
                <a:off x="10332687" y="994451"/>
                <a:ext cx="1524240" cy="524160"/>
              </p14:xfrm>
            </p:contentPart>
          </mc:Choice>
          <mc:Fallback xmlns="">
            <p:pic>
              <p:nvPicPr>
                <p:cNvPr id="25" name="Freihand 24">
                  <a:extLst>
                    <a:ext uri="{FF2B5EF4-FFF2-40B4-BE49-F238E27FC236}">
                      <a16:creationId xmlns:a16="http://schemas.microsoft.com/office/drawing/2014/main" id="{DB6D2808-3BC1-D03E-9F94-73E730FC2B0C}"/>
                    </a:ext>
                  </a:extLst>
                </p:cNvPr>
                <p:cNvPicPr/>
                <p:nvPr/>
              </p:nvPicPr>
              <p:blipFill>
                <a:blip r:embed="rId37"/>
                <a:stretch>
                  <a:fillRect/>
                </a:stretch>
              </p:blipFill>
              <p:spPr>
                <a:xfrm>
                  <a:off x="10324047" y="985811"/>
                  <a:ext cx="154188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87655294-51DD-75EB-E4C0-E7E75F9E9FC2}"/>
                    </a:ext>
                  </a:extLst>
                </p14:cNvPr>
                <p14:cNvContentPartPr/>
                <p14:nvPr/>
              </p14:nvContentPartPr>
              <p14:xfrm>
                <a:off x="10026687" y="1696451"/>
                <a:ext cx="252000" cy="327240"/>
              </p14:xfrm>
            </p:contentPart>
          </mc:Choice>
          <mc:Fallback xmlns="">
            <p:pic>
              <p:nvPicPr>
                <p:cNvPr id="26" name="Freihand 25">
                  <a:extLst>
                    <a:ext uri="{FF2B5EF4-FFF2-40B4-BE49-F238E27FC236}">
                      <a16:creationId xmlns:a16="http://schemas.microsoft.com/office/drawing/2014/main" id="{87655294-51DD-75EB-E4C0-E7E75F9E9FC2}"/>
                    </a:ext>
                  </a:extLst>
                </p:cNvPr>
                <p:cNvPicPr/>
                <p:nvPr/>
              </p:nvPicPr>
              <p:blipFill>
                <a:blip r:embed="rId39"/>
                <a:stretch>
                  <a:fillRect/>
                </a:stretch>
              </p:blipFill>
              <p:spPr>
                <a:xfrm>
                  <a:off x="10017687" y="1687811"/>
                  <a:ext cx="26964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B38DE2FC-9E68-7BC2-4963-D3E7522476E4}"/>
                    </a:ext>
                  </a:extLst>
                </p14:cNvPr>
                <p14:cNvContentPartPr/>
                <p14:nvPr/>
              </p14:nvContentPartPr>
              <p14:xfrm>
                <a:off x="10303527" y="1556771"/>
                <a:ext cx="398160" cy="316080"/>
              </p14:xfrm>
            </p:contentPart>
          </mc:Choice>
          <mc:Fallback xmlns="">
            <p:pic>
              <p:nvPicPr>
                <p:cNvPr id="27" name="Freihand 26">
                  <a:extLst>
                    <a:ext uri="{FF2B5EF4-FFF2-40B4-BE49-F238E27FC236}">
                      <a16:creationId xmlns:a16="http://schemas.microsoft.com/office/drawing/2014/main" id="{B38DE2FC-9E68-7BC2-4963-D3E7522476E4}"/>
                    </a:ext>
                  </a:extLst>
                </p:cNvPr>
                <p:cNvPicPr/>
                <p:nvPr/>
              </p:nvPicPr>
              <p:blipFill>
                <a:blip r:embed="rId41"/>
                <a:stretch>
                  <a:fillRect/>
                </a:stretch>
              </p:blipFill>
              <p:spPr>
                <a:xfrm>
                  <a:off x="10294887" y="1548131"/>
                  <a:ext cx="4158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A3A050A4-13D1-D9E8-DD00-D285D4AAC603}"/>
                    </a:ext>
                  </a:extLst>
                </p14:cNvPr>
                <p14:cNvContentPartPr/>
                <p14:nvPr/>
              </p14:nvContentPartPr>
              <p14:xfrm>
                <a:off x="10789887" y="1509971"/>
                <a:ext cx="230400" cy="259920"/>
              </p14:xfrm>
            </p:contentPart>
          </mc:Choice>
          <mc:Fallback xmlns="">
            <p:pic>
              <p:nvPicPr>
                <p:cNvPr id="28" name="Freihand 27">
                  <a:extLst>
                    <a:ext uri="{FF2B5EF4-FFF2-40B4-BE49-F238E27FC236}">
                      <a16:creationId xmlns:a16="http://schemas.microsoft.com/office/drawing/2014/main" id="{A3A050A4-13D1-D9E8-DD00-D285D4AAC603}"/>
                    </a:ext>
                  </a:extLst>
                </p:cNvPr>
                <p:cNvPicPr/>
                <p:nvPr/>
              </p:nvPicPr>
              <p:blipFill>
                <a:blip r:embed="rId43"/>
                <a:stretch>
                  <a:fillRect/>
                </a:stretch>
              </p:blipFill>
              <p:spPr>
                <a:xfrm>
                  <a:off x="10781247" y="1500971"/>
                  <a:ext cx="2480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EB65A647-B027-D25E-8B83-65272B4A063D}"/>
                    </a:ext>
                  </a:extLst>
                </p14:cNvPr>
                <p14:cNvContentPartPr/>
                <p14:nvPr/>
              </p14:nvContentPartPr>
              <p14:xfrm>
                <a:off x="10914087" y="1633811"/>
                <a:ext cx="149040" cy="185040"/>
              </p14:xfrm>
            </p:contentPart>
          </mc:Choice>
          <mc:Fallback xmlns="">
            <p:pic>
              <p:nvPicPr>
                <p:cNvPr id="29" name="Freihand 28">
                  <a:extLst>
                    <a:ext uri="{FF2B5EF4-FFF2-40B4-BE49-F238E27FC236}">
                      <a16:creationId xmlns:a16="http://schemas.microsoft.com/office/drawing/2014/main" id="{EB65A647-B027-D25E-8B83-65272B4A063D}"/>
                    </a:ext>
                  </a:extLst>
                </p:cNvPr>
                <p:cNvPicPr/>
                <p:nvPr/>
              </p:nvPicPr>
              <p:blipFill>
                <a:blip r:embed="rId45"/>
                <a:stretch>
                  <a:fillRect/>
                </a:stretch>
              </p:blipFill>
              <p:spPr>
                <a:xfrm>
                  <a:off x="10905087" y="1625171"/>
                  <a:ext cx="166680" cy="20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CF2DC56D-6302-A72F-D99C-52E8EBFCF1EC}"/>
                  </a:ext>
                </a:extLst>
              </p14:cNvPr>
              <p14:cNvContentPartPr/>
              <p14:nvPr/>
            </p14:nvContentPartPr>
            <p14:xfrm>
              <a:off x="3745047" y="2569811"/>
              <a:ext cx="4844520" cy="628560"/>
            </p14:xfrm>
          </p:contentPart>
        </mc:Choice>
        <mc:Fallback xmlns="">
          <p:pic>
            <p:nvPicPr>
              <p:cNvPr id="31" name="Freihand 30">
                <a:extLst>
                  <a:ext uri="{FF2B5EF4-FFF2-40B4-BE49-F238E27FC236}">
                    <a16:creationId xmlns:a16="http://schemas.microsoft.com/office/drawing/2014/main" id="{CF2DC56D-6302-A72F-D99C-52E8EBFCF1EC}"/>
                  </a:ext>
                </a:extLst>
              </p:cNvPr>
              <p:cNvPicPr/>
              <p:nvPr/>
            </p:nvPicPr>
            <p:blipFill>
              <a:blip r:embed="rId47"/>
              <a:stretch>
                <a:fillRect/>
              </a:stretch>
            </p:blipFill>
            <p:spPr>
              <a:xfrm>
                <a:off x="3736047" y="2561171"/>
                <a:ext cx="4862160" cy="646200"/>
              </a:xfrm>
              <a:prstGeom prst="rect">
                <a:avLst/>
              </a:prstGeom>
            </p:spPr>
          </p:pic>
        </mc:Fallback>
      </mc:AlternateContent>
      <p:grpSp>
        <p:nvGrpSpPr>
          <p:cNvPr id="46" name="Gruppieren 45">
            <a:extLst>
              <a:ext uri="{FF2B5EF4-FFF2-40B4-BE49-F238E27FC236}">
                <a16:creationId xmlns:a16="http://schemas.microsoft.com/office/drawing/2014/main" id="{41EE60CB-834F-3569-2EC7-9B848754A81B}"/>
              </a:ext>
            </a:extLst>
          </p:cNvPr>
          <p:cNvGrpSpPr/>
          <p:nvPr/>
        </p:nvGrpSpPr>
        <p:grpSpPr>
          <a:xfrm>
            <a:off x="8147127" y="3708131"/>
            <a:ext cx="646920" cy="689040"/>
            <a:chOff x="8147127" y="3708131"/>
            <a:chExt cx="646920" cy="689040"/>
          </a:xfrm>
        </p:grpSpPr>
        <mc:AlternateContent xmlns:mc="http://schemas.openxmlformats.org/markup-compatibility/2006" xmlns:p14="http://schemas.microsoft.com/office/powerpoint/2010/main">
          <mc:Choice Requires="p14">
            <p:contentPart p14:bwMode="auto" r:id="rId48">
              <p14:nvContentPartPr>
                <p14:cNvPr id="44" name="Freihand 43">
                  <a:extLst>
                    <a:ext uri="{FF2B5EF4-FFF2-40B4-BE49-F238E27FC236}">
                      <a16:creationId xmlns:a16="http://schemas.microsoft.com/office/drawing/2014/main" id="{57A5A402-7C4A-61B3-E4E8-95FD6C856C63}"/>
                    </a:ext>
                  </a:extLst>
                </p14:cNvPr>
                <p14:cNvContentPartPr/>
                <p14:nvPr/>
              </p14:nvContentPartPr>
              <p14:xfrm>
                <a:off x="8297247" y="3708131"/>
                <a:ext cx="496800" cy="588240"/>
              </p14:xfrm>
            </p:contentPart>
          </mc:Choice>
          <mc:Fallback xmlns="">
            <p:pic>
              <p:nvPicPr>
                <p:cNvPr id="44" name="Freihand 43">
                  <a:extLst>
                    <a:ext uri="{FF2B5EF4-FFF2-40B4-BE49-F238E27FC236}">
                      <a16:creationId xmlns:a16="http://schemas.microsoft.com/office/drawing/2014/main" id="{57A5A402-7C4A-61B3-E4E8-95FD6C856C63}"/>
                    </a:ext>
                  </a:extLst>
                </p:cNvPr>
                <p:cNvPicPr/>
                <p:nvPr/>
              </p:nvPicPr>
              <p:blipFill>
                <a:blip r:embed="rId49"/>
                <a:stretch>
                  <a:fillRect/>
                </a:stretch>
              </p:blipFill>
              <p:spPr>
                <a:xfrm>
                  <a:off x="8288247" y="3699131"/>
                  <a:ext cx="514440" cy="605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Freihand 44">
                  <a:extLst>
                    <a:ext uri="{FF2B5EF4-FFF2-40B4-BE49-F238E27FC236}">
                      <a16:creationId xmlns:a16="http://schemas.microsoft.com/office/drawing/2014/main" id="{4B5E8218-205F-40A3-8D33-F3CBB8DCD851}"/>
                    </a:ext>
                  </a:extLst>
                </p14:cNvPr>
                <p14:cNvContentPartPr/>
                <p14:nvPr/>
              </p14:nvContentPartPr>
              <p14:xfrm>
                <a:off x="8147127" y="4063091"/>
                <a:ext cx="308880" cy="334080"/>
              </p14:xfrm>
            </p:contentPart>
          </mc:Choice>
          <mc:Fallback xmlns="">
            <p:pic>
              <p:nvPicPr>
                <p:cNvPr id="45" name="Freihand 44">
                  <a:extLst>
                    <a:ext uri="{FF2B5EF4-FFF2-40B4-BE49-F238E27FC236}">
                      <a16:creationId xmlns:a16="http://schemas.microsoft.com/office/drawing/2014/main" id="{4B5E8218-205F-40A3-8D33-F3CBB8DCD851}"/>
                    </a:ext>
                  </a:extLst>
                </p:cNvPr>
                <p:cNvPicPr/>
                <p:nvPr/>
              </p:nvPicPr>
              <p:blipFill>
                <a:blip r:embed="rId51"/>
                <a:stretch>
                  <a:fillRect/>
                </a:stretch>
              </p:blipFill>
              <p:spPr>
                <a:xfrm>
                  <a:off x="8138127" y="4054091"/>
                  <a:ext cx="326520" cy="351720"/>
                </a:xfrm>
                <a:prstGeom prst="rect">
                  <a:avLst/>
                </a:prstGeom>
              </p:spPr>
            </p:pic>
          </mc:Fallback>
        </mc:AlternateContent>
      </p:grpSp>
      <p:grpSp>
        <p:nvGrpSpPr>
          <p:cNvPr id="54" name="Gruppieren 53">
            <a:extLst>
              <a:ext uri="{FF2B5EF4-FFF2-40B4-BE49-F238E27FC236}">
                <a16:creationId xmlns:a16="http://schemas.microsoft.com/office/drawing/2014/main" id="{3959886F-6DB8-DB91-059F-5CC7407061DC}"/>
              </a:ext>
            </a:extLst>
          </p:cNvPr>
          <p:cNvGrpSpPr/>
          <p:nvPr/>
        </p:nvGrpSpPr>
        <p:grpSpPr>
          <a:xfrm>
            <a:off x="8971167" y="2664491"/>
            <a:ext cx="1877760" cy="1051560"/>
            <a:chOff x="8971167" y="2664491"/>
            <a:chExt cx="1877760" cy="1051560"/>
          </a:xfrm>
        </p:grpSpPr>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33282C97-19D8-CA1A-A1E2-1329534F3AF4}"/>
                    </a:ext>
                  </a:extLst>
                </p14:cNvPr>
                <p14:cNvContentPartPr/>
                <p14:nvPr/>
              </p14:nvContentPartPr>
              <p14:xfrm>
                <a:off x="8971167" y="3151571"/>
                <a:ext cx="744120" cy="564480"/>
              </p14:xfrm>
            </p:contentPart>
          </mc:Choice>
          <mc:Fallback xmlns="">
            <p:pic>
              <p:nvPicPr>
                <p:cNvPr id="47" name="Freihand 46">
                  <a:extLst>
                    <a:ext uri="{FF2B5EF4-FFF2-40B4-BE49-F238E27FC236}">
                      <a16:creationId xmlns:a16="http://schemas.microsoft.com/office/drawing/2014/main" id="{33282C97-19D8-CA1A-A1E2-1329534F3AF4}"/>
                    </a:ext>
                  </a:extLst>
                </p:cNvPr>
                <p:cNvPicPr/>
                <p:nvPr/>
              </p:nvPicPr>
              <p:blipFill>
                <a:blip r:embed="rId53"/>
                <a:stretch>
                  <a:fillRect/>
                </a:stretch>
              </p:blipFill>
              <p:spPr>
                <a:xfrm>
                  <a:off x="8962527" y="3142571"/>
                  <a:ext cx="761760" cy="582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5ED6C568-C42F-F8F9-D9A7-3E8858FDF62C}"/>
                    </a:ext>
                  </a:extLst>
                </p14:cNvPr>
                <p14:cNvContentPartPr/>
                <p14:nvPr/>
              </p14:nvContentPartPr>
              <p14:xfrm>
                <a:off x="9525927" y="3122771"/>
                <a:ext cx="311040" cy="79920"/>
              </p14:xfrm>
            </p:contentPart>
          </mc:Choice>
          <mc:Fallback xmlns="">
            <p:pic>
              <p:nvPicPr>
                <p:cNvPr id="48" name="Freihand 47">
                  <a:extLst>
                    <a:ext uri="{FF2B5EF4-FFF2-40B4-BE49-F238E27FC236}">
                      <a16:creationId xmlns:a16="http://schemas.microsoft.com/office/drawing/2014/main" id="{5ED6C568-C42F-F8F9-D9A7-3E8858FDF62C}"/>
                    </a:ext>
                  </a:extLst>
                </p:cNvPr>
                <p:cNvPicPr/>
                <p:nvPr/>
              </p:nvPicPr>
              <p:blipFill>
                <a:blip r:embed="rId55"/>
                <a:stretch>
                  <a:fillRect/>
                </a:stretch>
              </p:blipFill>
              <p:spPr>
                <a:xfrm>
                  <a:off x="9517287" y="3114131"/>
                  <a:ext cx="328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9" name="Freihand 48">
                  <a:extLst>
                    <a:ext uri="{FF2B5EF4-FFF2-40B4-BE49-F238E27FC236}">
                      <a16:creationId xmlns:a16="http://schemas.microsoft.com/office/drawing/2014/main" id="{54DD4677-5448-1201-7447-A99D9A63EE25}"/>
                    </a:ext>
                  </a:extLst>
                </p14:cNvPr>
                <p14:cNvContentPartPr/>
                <p14:nvPr/>
              </p14:nvContentPartPr>
              <p14:xfrm>
                <a:off x="9773607" y="3227531"/>
                <a:ext cx="141840" cy="75600"/>
              </p14:xfrm>
            </p:contentPart>
          </mc:Choice>
          <mc:Fallback xmlns="">
            <p:pic>
              <p:nvPicPr>
                <p:cNvPr id="49" name="Freihand 48">
                  <a:extLst>
                    <a:ext uri="{FF2B5EF4-FFF2-40B4-BE49-F238E27FC236}">
                      <a16:creationId xmlns:a16="http://schemas.microsoft.com/office/drawing/2014/main" id="{54DD4677-5448-1201-7447-A99D9A63EE25}"/>
                    </a:ext>
                  </a:extLst>
                </p:cNvPr>
                <p:cNvPicPr/>
                <p:nvPr/>
              </p:nvPicPr>
              <p:blipFill>
                <a:blip r:embed="rId57"/>
                <a:stretch>
                  <a:fillRect/>
                </a:stretch>
              </p:blipFill>
              <p:spPr>
                <a:xfrm>
                  <a:off x="9764967" y="3218891"/>
                  <a:ext cx="1594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0" name="Freihand 49">
                  <a:extLst>
                    <a:ext uri="{FF2B5EF4-FFF2-40B4-BE49-F238E27FC236}">
                      <a16:creationId xmlns:a16="http://schemas.microsoft.com/office/drawing/2014/main" id="{592E408A-1F81-6E05-CE2E-8D0C25F29288}"/>
                    </a:ext>
                  </a:extLst>
                </p14:cNvPr>
                <p14:cNvContentPartPr/>
                <p14:nvPr/>
              </p14:nvContentPartPr>
              <p14:xfrm>
                <a:off x="9985287" y="3010451"/>
                <a:ext cx="341280" cy="185760"/>
              </p14:xfrm>
            </p:contentPart>
          </mc:Choice>
          <mc:Fallback xmlns="">
            <p:pic>
              <p:nvPicPr>
                <p:cNvPr id="50" name="Freihand 49">
                  <a:extLst>
                    <a:ext uri="{FF2B5EF4-FFF2-40B4-BE49-F238E27FC236}">
                      <a16:creationId xmlns:a16="http://schemas.microsoft.com/office/drawing/2014/main" id="{592E408A-1F81-6E05-CE2E-8D0C25F29288}"/>
                    </a:ext>
                  </a:extLst>
                </p:cNvPr>
                <p:cNvPicPr/>
                <p:nvPr/>
              </p:nvPicPr>
              <p:blipFill>
                <a:blip r:embed="rId59"/>
                <a:stretch>
                  <a:fillRect/>
                </a:stretch>
              </p:blipFill>
              <p:spPr>
                <a:xfrm>
                  <a:off x="9976647" y="3001811"/>
                  <a:ext cx="3589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1" name="Freihand 50">
                  <a:extLst>
                    <a:ext uri="{FF2B5EF4-FFF2-40B4-BE49-F238E27FC236}">
                      <a16:creationId xmlns:a16="http://schemas.microsoft.com/office/drawing/2014/main" id="{FB2BB8B2-B849-E5D7-5BB4-A821C5701D71}"/>
                    </a:ext>
                  </a:extLst>
                </p14:cNvPr>
                <p14:cNvContentPartPr/>
                <p14:nvPr/>
              </p14:nvContentPartPr>
              <p14:xfrm>
                <a:off x="10324407" y="2779331"/>
                <a:ext cx="189360" cy="253440"/>
              </p14:xfrm>
            </p:contentPart>
          </mc:Choice>
          <mc:Fallback xmlns="">
            <p:pic>
              <p:nvPicPr>
                <p:cNvPr id="51" name="Freihand 50">
                  <a:extLst>
                    <a:ext uri="{FF2B5EF4-FFF2-40B4-BE49-F238E27FC236}">
                      <a16:creationId xmlns:a16="http://schemas.microsoft.com/office/drawing/2014/main" id="{FB2BB8B2-B849-E5D7-5BB4-A821C5701D71}"/>
                    </a:ext>
                  </a:extLst>
                </p:cNvPr>
                <p:cNvPicPr/>
                <p:nvPr/>
              </p:nvPicPr>
              <p:blipFill>
                <a:blip r:embed="rId61"/>
                <a:stretch>
                  <a:fillRect/>
                </a:stretch>
              </p:blipFill>
              <p:spPr>
                <a:xfrm>
                  <a:off x="10315407" y="2770331"/>
                  <a:ext cx="207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C020BDA6-5121-0E59-8276-0A3966C60329}"/>
                    </a:ext>
                  </a:extLst>
                </p14:cNvPr>
                <p14:cNvContentPartPr/>
                <p14:nvPr/>
              </p14:nvContentPartPr>
              <p14:xfrm>
                <a:off x="10491807" y="2664491"/>
                <a:ext cx="357120" cy="249480"/>
              </p14:xfrm>
            </p:contentPart>
          </mc:Choice>
          <mc:Fallback xmlns="">
            <p:pic>
              <p:nvPicPr>
                <p:cNvPr id="52" name="Freihand 51">
                  <a:extLst>
                    <a:ext uri="{FF2B5EF4-FFF2-40B4-BE49-F238E27FC236}">
                      <a16:creationId xmlns:a16="http://schemas.microsoft.com/office/drawing/2014/main" id="{C020BDA6-5121-0E59-8276-0A3966C60329}"/>
                    </a:ext>
                  </a:extLst>
                </p:cNvPr>
                <p:cNvPicPr/>
                <p:nvPr/>
              </p:nvPicPr>
              <p:blipFill>
                <a:blip r:embed="rId63"/>
                <a:stretch>
                  <a:fillRect/>
                </a:stretch>
              </p:blipFill>
              <p:spPr>
                <a:xfrm>
                  <a:off x="10483167" y="2655851"/>
                  <a:ext cx="3747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8A0DBD44-0562-B637-791F-5316D3E56C9F}"/>
                    </a:ext>
                  </a:extLst>
                </p14:cNvPr>
                <p14:cNvContentPartPr/>
                <p14:nvPr/>
              </p14:nvContentPartPr>
              <p14:xfrm>
                <a:off x="9305967" y="3091091"/>
                <a:ext cx="1110960" cy="540360"/>
              </p14:xfrm>
            </p:contentPart>
          </mc:Choice>
          <mc:Fallback xmlns="">
            <p:pic>
              <p:nvPicPr>
                <p:cNvPr id="53" name="Freihand 52">
                  <a:extLst>
                    <a:ext uri="{FF2B5EF4-FFF2-40B4-BE49-F238E27FC236}">
                      <a16:creationId xmlns:a16="http://schemas.microsoft.com/office/drawing/2014/main" id="{8A0DBD44-0562-B637-791F-5316D3E56C9F}"/>
                    </a:ext>
                  </a:extLst>
                </p:cNvPr>
                <p:cNvPicPr/>
                <p:nvPr/>
              </p:nvPicPr>
              <p:blipFill>
                <a:blip r:embed="rId65"/>
                <a:stretch>
                  <a:fillRect/>
                </a:stretch>
              </p:blipFill>
              <p:spPr>
                <a:xfrm>
                  <a:off x="9296967" y="3082091"/>
                  <a:ext cx="1128600" cy="55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FA87DB43-A043-10F6-39EC-8F908ACF4A5E}"/>
                  </a:ext>
                </a:extLst>
              </p14:cNvPr>
              <p14:cNvContentPartPr/>
              <p14:nvPr/>
            </p14:nvContentPartPr>
            <p14:xfrm>
              <a:off x="6142287" y="4463771"/>
              <a:ext cx="1277280" cy="95760"/>
            </p14:xfrm>
          </p:contentPart>
        </mc:Choice>
        <mc:Fallback xmlns="">
          <p:pic>
            <p:nvPicPr>
              <p:cNvPr id="55" name="Freihand 54">
                <a:extLst>
                  <a:ext uri="{FF2B5EF4-FFF2-40B4-BE49-F238E27FC236}">
                    <a16:creationId xmlns:a16="http://schemas.microsoft.com/office/drawing/2014/main" id="{FA87DB43-A043-10F6-39EC-8F908ACF4A5E}"/>
                  </a:ext>
                </a:extLst>
              </p:cNvPr>
              <p:cNvPicPr/>
              <p:nvPr/>
            </p:nvPicPr>
            <p:blipFill>
              <a:blip r:embed="rId67"/>
              <a:stretch>
                <a:fillRect/>
              </a:stretch>
            </p:blipFill>
            <p:spPr>
              <a:xfrm>
                <a:off x="6133287" y="4455131"/>
                <a:ext cx="1294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47CD4B56-D60E-FCF1-5A57-7B365A898FD0}"/>
                  </a:ext>
                </a:extLst>
              </p14:cNvPr>
              <p14:cNvContentPartPr/>
              <p14:nvPr/>
            </p14:nvContentPartPr>
            <p14:xfrm>
              <a:off x="56487" y="4827011"/>
              <a:ext cx="1717560" cy="60480"/>
            </p14:xfrm>
          </p:contentPart>
        </mc:Choice>
        <mc:Fallback xmlns="">
          <p:pic>
            <p:nvPicPr>
              <p:cNvPr id="56" name="Freihand 55">
                <a:extLst>
                  <a:ext uri="{FF2B5EF4-FFF2-40B4-BE49-F238E27FC236}">
                    <a16:creationId xmlns:a16="http://schemas.microsoft.com/office/drawing/2014/main" id="{47CD4B56-D60E-FCF1-5A57-7B365A898FD0}"/>
                  </a:ext>
                </a:extLst>
              </p:cNvPr>
              <p:cNvPicPr/>
              <p:nvPr/>
            </p:nvPicPr>
            <p:blipFill>
              <a:blip r:embed="rId69"/>
              <a:stretch>
                <a:fillRect/>
              </a:stretch>
            </p:blipFill>
            <p:spPr>
              <a:xfrm>
                <a:off x="47847" y="4818371"/>
                <a:ext cx="17352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FE694021-7B25-56BE-8153-1EC7EDCB6C4B}"/>
                  </a:ext>
                </a:extLst>
              </p14:cNvPr>
              <p14:cNvContentPartPr/>
              <p14:nvPr/>
            </p14:nvContentPartPr>
            <p14:xfrm>
              <a:off x="174207" y="5621531"/>
              <a:ext cx="7539120" cy="105480"/>
            </p14:xfrm>
          </p:contentPart>
        </mc:Choice>
        <mc:Fallback xmlns="">
          <p:pic>
            <p:nvPicPr>
              <p:cNvPr id="57" name="Freihand 56">
                <a:extLst>
                  <a:ext uri="{FF2B5EF4-FFF2-40B4-BE49-F238E27FC236}">
                    <a16:creationId xmlns:a16="http://schemas.microsoft.com/office/drawing/2014/main" id="{FE694021-7B25-56BE-8153-1EC7EDCB6C4B}"/>
                  </a:ext>
                </a:extLst>
              </p:cNvPr>
              <p:cNvPicPr/>
              <p:nvPr/>
            </p:nvPicPr>
            <p:blipFill>
              <a:blip r:embed="rId71"/>
              <a:stretch>
                <a:fillRect/>
              </a:stretch>
            </p:blipFill>
            <p:spPr>
              <a:xfrm>
                <a:off x="165567" y="5612891"/>
                <a:ext cx="7556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8" name="Freihand 57">
                <a:extLst>
                  <a:ext uri="{FF2B5EF4-FFF2-40B4-BE49-F238E27FC236}">
                    <a16:creationId xmlns:a16="http://schemas.microsoft.com/office/drawing/2014/main" id="{DDC0CBB8-3BDC-2A47-FF27-48D0EC1B6861}"/>
                  </a:ext>
                </a:extLst>
              </p14:cNvPr>
              <p14:cNvContentPartPr/>
              <p14:nvPr/>
            </p14:nvContentPartPr>
            <p14:xfrm>
              <a:off x="5669607" y="6367091"/>
              <a:ext cx="2463480" cy="57960"/>
            </p14:xfrm>
          </p:contentPart>
        </mc:Choice>
        <mc:Fallback xmlns="">
          <p:pic>
            <p:nvPicPr>
              <p:cNvPr id="58" name="Freihand 57">
                <a:extLst>
                  <a:ext uri="{FF2B5EF4-FFF2-40B4-BE49-F238E27FC236}">
                    <a16:creationId xmlns:a16="http://schemas.microsoft.com/office/drawing/2014/main" id="{DDC0CBB8-3BDC-2A47-FF27-48D0EC1B6861}"/>
                  </a:ext>
                </a:extLst>
              </p:cNvPr>
              <p:cNvPicPr/>
              <p:nvPr/>
            </p:nvPicPr>
            <p:blipFill>
              <a:blip r:embed="rId73"/>
              <a:stretch>
                <a:fillRect/>
              </a:stretch>
            </p:blipFill>
            <p:spPr>
              <a:xfrm>
                <a:off x="5660607" y="6358451"/>
                <a:ext cx="2481120" cy="75600"/>
              </a:xfrm>
              <a:prstGeom prst="rect">
                <a:avLst/>
              </a:prstGeom>
            </p:spPr>
          </p:pic>
        </mc:Fallback>
      </mc:AlternateContent>
      <p:grpSp>
        <p:nvGrpSpPr>
          <p:cNvPr id="63" name="Gruppieren 62">
            <a:extLst>
              <a:ext uri="{FF2B5EF4-FFF2-40B4-BE49-F238E27FC236}">
                <a16:creationId xmlns:a16="http://schemas.microsoft.com/office/drawing/2014/main" id="{3C408B1E-7697-D5E3-6C83-BBAA6E978824}"/>
              </a:ext>
            </a:extLst>
          </p:cNvPr>
          <p:cNvGrpSpPr/>
          <p:nvPr/>
        </p:nvGrpSpPr>
        <p:grpSpPr>
          <a:xfrm>
            <a:off x="51447" y="640211"/>
            <a:ext cx="2791800" cy="906120"/>
            <a:chOff x="51447" y="640211"/>
            <a:chExt cx="2791800" cy="906120"/>
          </a:xfrm>
        </p:grpSpPr>
        <mc:AlternateContent xmlns:mc="http://schemas.openxmlformats.org/markup-compatibility/2006" xmlns:p14="http://schemas.microsoft.com/office/powerpoint/2010/main">
          <mc:Choice Requires="p14">
            <p:contentPart p14:bwMode="auto" r:id="rId74">
              <p14:nvContentPartPr>
                <p14:cNvPr id="59" name="Freihand 58">
                  <a:extLst>
                    <a:ext uri="{FF2B5EF4-FFF2-40B4-BE49-F238E27FC236}">
                      <a16:creationId xmlns:a16="http://schemas.microsoft.com/office/drawing/2014/main" id="{3F5AFE88-2B13-910F-D877-3E08C11999EC}"/>
                    </a:ext>
                  </a:extLst>
                </p14:cNvPr>
                <p14:cNvContentPartPr/>
                <p14:nvPr/>
              </p14:nvContentPartPr>
              <p14:xfrm>
                <a:off x="1375167" y="741731"/>
                <a:ext cx="126360" cy="59040"/>
              </p14:xfrm>
            </p:contentPart>
          </mc:Choice>
          <mc:Fallback xmlns="">
            <p:pic>
              <p:nvPicPr>
                <p:cNvPr id="59" name="Freihand 58">
                  <a:extLst>
                    <a:ext uri="{FF2B5EF4-FFF2-40B4-BE49-F238E27FC236}">
                      <a16:creationId xmlns:a16="http://schemas.microsoft.com/office/drawing/2014/main" id="{3F5AFE88-2B13-910F-D877-3E08C11999EC}"/>
                    </a:ext>
                  </a:extLst>
                </p:cNvPr>
                <p:cNvPicPr/>
                <p:nvPr/>
              </p:nvPicPr>
              <p:blipFill>
                <a:blip r:embed="rId75"/>
                <a:stretch>
                  <a:fillRect/>
                </a:stretch>
              </p:blipFill>
              <p:spPr>
                <a:xfrm>
                  <a:off x="1366167" y="733091"/>
                  <a:ext cx="144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0" name="Freihand 59">
                  <a:extLst>
                    <a:ext uri="{FF2B5EF4-FFF2-40B4-BE49-F238E27FC236}">
                      <a16:creationId xmlns:a16="http://schemas.microsoft.com/office/drawing/2014/main" id="{9B75B22E-8089-2838-6CF1-34534E872D43}"/>
                    </a:ext>
                  </a:extLst>
                </p14:cNvPr>
                <p14:cNvContentPartPr/>
                <p14:nvPr/>
              </p14:nvContentPartPr>
              <p14:xfrm>
                <a:off x="51447" y="640211"/>
                <a:ext cx="2791800" cy="906120"/>
              </p14:xfrm>
            </p:contentPart>
          </mc:Choice>
          <mc:Fallback xmlns="">
            <p:pic>
              <p:nvPicPr>
                <p:cNvPr id="60" name="Freihand 59">
                  <a:extLst>
                    <a:ext uri="{FF2B5EF4-FFF2-40B4-BE49-F238E27FC236}">
                      <a16:creationId xmlns:a16="http://schemas.microsoft.com/office/drawing/2014/main" id="{9B75B22E-8089-2838-6CF1-34534E872D43}"/>
                    </a:ext>
                  </a:extLst>
                </p:cNvPr>
                <p:cNvPicPr/>
                <p:nvPr/>
              </p:nvPicPr>
              <p:blipFill>
                <a:blip r:embed="rId77"/>
                <a:stretch>
                  <a:fillRect/>
                </a:stretch>
              </p:blipFill>
              <p:spPr>
                <a:xfrm>
                  <a:off x="42807" y="631211"/>
                  <a:ext cx="2809440" cy="923760"/>
                </a:xfrm>
                <a:prstGeom prst="rect">
                  <a:avLst/>
                </a:prstGeom>
              </p:spPr>
            </p:pic>
          </mc:Fallback>
        </mc:AlternateContent>
      </p:grpSp>
      <p:grpSp>
        <p:nvGrpSpPr>
          <p:cNvPr id="62" name="Gruppieren 61">
            <a:extLst>
              <a:ext uri="{FF2B5EF4-FFF2-40B4-BE49-F238E27FC236}">
                <a16:creationId xmlns:a16="http://schemas.microsoft.com/office/drawing/2014/main" id="{E0106A54-5817-217F-E3DA-48F15D721983}"/>
              </a:ext>
            </a:extLst>
          </p:cNvPr>
          <p:cNvGrpSpPr/>
          <p:nvPr/>
        </p:nvGrpSpPr>
        <p:grpSpPr>
          <a:xfrm>
            <a:off x="4647" y="3070571"/>
            <a:ext cx="5171040" cy="1004400"/>
            <a:chOff x="4647" y="3070571"/>
            <a:chExt cx="5171040" cy="1004400"/>
          </a:xfrm>
        </p:grpSpPr>
        <mc:AlternateContent xmlns:mc="http://schemas.openxmlformats.org/markup-compatibility/2006" xmlns:p14="http://schemas.microsoft.com/office/powerpoint/2010/main">
          <mc:Choice Requires="p14">
            <p:contentPart p14:bwMode="auto" r:id="rId78">
              <p14:nvContentPartPr>
                <p14:cNvPr id="32" name="Freihand 31">
                  <a:extLst>
                    <a:ext uri="{FF2B5EF4-FFF2-40B4-BE49-F238E27FC236}">
                      <a16:creationId xmlns:a16="http://schemas.microsoft.com/office/drawing/2014/main" id="{9BCC0A4F-B061-78C1-59C2-C328557F3B90}"/>
                    </a:ext>
                  </a:extLst>
                </p14:cNvPr>
                <p14:cNvContentPartPr/>
                <p14:nvPr/>
              </p14:nvContentPartPr>
              <p14:xfrm>
                <a:off x="3061407" y="3486011"/>
                <a:ext cx="158040" cy="218880"/>
              </p14:xfrm>
            </p:contentPart>
          </mc:Choice>
          <mc:Fallback xmlns="">
            <p:pic>
              <p:nvPicPr>
                <p:cNvPr id="32" name="Freihand 31">
                  <a:extLst>
                    <a:ext uri="{FF2B5EF4-FFF2-40B4-BE49-F238E27FC236}">
                      <a16:creationId xmlns:a16="http://schemas.microsoft.com/office/drawing/2014/main" id="{9BCC0A4F-B061-78C1-59C2-C328557F3B90}"/>
                    </a:ext>
                  </a:extLst>
                </p:cNvPr>
                <p:cNvPicPr/>
                <p:nvPr/>
              </p:nvPicPr>
              <p:blipFill>
                <a:blip r:embed="rId79"/>
                <a:stretch>
                  <a:fillRect/>
                </a:stretch>
              </p:blipFill>
              <p:spPr>
                <a:xfrm>
                  <a:off x="3052767" y="3477371"/>
                  <a:ext cx="175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3" name="Freihand 32">
                  <a:extLst>
                    <a:ext uri="{FF2B5EF4-FFF2-40B4-BE49-F238E27FC236}">
                      <a16:creationId xmlns:a16="http://schemas.microsoft.com/office/drawing/2014/main" id="{526B9D17-E2B1-EB74-7613-EEB435B4B02A}"/>
                    </a:ext>
                  </a:extLst>
                </p14:cNvPr>
                <p14:cNvContentPartPr/>
                <p14:nvPr/>
              </p14:nvContentPartPr>
              <p14:xfrm>
                <a:off x="3301887" y="3569891"/>
                <a:ext cx="141120" cy="75960"/>
              </p14:xfrm>
            </p:contentPart>
          </mc:Choice>
          <mc:Fallback xmlns="">
            <p:pic>
              <p:nvPicPr>
                <p:cNvPr id="33" name="Freihand 32">
                  <a:extLst>
                    <a:ext uri="{FF2B5EF4-FFF2-40B4-BE49-F238E27FC236}">
                      <a16:creationId xmlns:a16="http://schemas.microsoft.com/office/drawing/2014/main" id="{526B9D17-E2B1-EB74-7613-EEB435B4B02A}"/>
                    </a:ext>
                  </a:extLst>
                </p:cNvPr>
                <p:cNvPicPr/>
                <p:nvPr/>
              </p:nvPicPr>
              <p:blipFill>
                <a:blip r:embed="rId81"/>
                <a:stretch>
                  <a:fillRect/>
                </a:stretch>
              </p:blipFill>
              <p:spPr>
                <a:xfrm>
                  <a:off x="3292887" y="3560891"/>
                  <a:ext cx="158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4" name="Freihand 33">
                  <a:extLst>
                    <a:ext uri="{FF2B5EF4-FFF2-40B4-BE49-F238E27FC236}">
                      <a16:creationId xmlns:a16="http://schemas.microsoft.com/office/drawing/2014/main" id="{8A62F8A1-301A-B012-9BC3-39CD08688DD7}"/>
                    </a:ext>
                  </a:extLst>
                </p14:cNvPr>
                <p14:cNvContentPartPr/>
                <p14:nvPr/>
              </p14:nvContentPartPr>
              <p14:xfrm>
                <a:off x="3459567" y="3445331"/>
                <a:ext cx="273600" cy="201960"/>
              </p14:xfrm>
            </p:contentPart>
          </mc:Choice>
          <mc:Fallback xmlns="">
            <p:pic>
              <p:nvPicPr>
                <p:cNvPr id="34" name="Freihand 33">
                  <a:extLst>
                    <a:ext uri="{FF2B5EF4-FFF2-40B4-BE49-F238E27FC236}">
                      <a16:creationId xmlns:a16="http://schemas.microsoft.com/office/drawing/2014/main" id="{8A62F8A1-301A-B012-9BC3-39CD08688DD7}"/>
                    </a:ext>
                  </a:extLst>
                </p:cNvPr>
                <p:cNvPicPr/>
                <p:nvPr/>
              </p:nvPicPr>
              <p:blipFill>
                <a:blip r:embed="rId83"/>
                <a:stretch>
                  <a:fillRect/>
                </a:stretch>
              </p:blipFill>
              <p:spPr>
                <a:xfrm>
                  <a:off x="3450567" y="3436691"/>
                  <a:ext cx="291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5" name="Freihand 34">
                  <a:extLst>
                    <a:ext uri="{FF2B5EF4-FFF2-40B4-BE49-F238E27FC236}">
                      <a16:creationId xmlns:a16="http://schemas.microsoft.com/office/drawing/2014/main" id="{E76BF8A0-4A3D-3689-0C4F-0F9CC6F17617}"/>
                    </a:ext>
                  </a:extLst>
                </p14:cNvPr>
                <p14:cNvContentPartPr/>
                <p14:nvPr/>
              </p14:nvContentPartPr>
              <p14:xfrm>
                <a:off x="3949167" y="3382691"/>
                <a:ext cx="150480" cy="221040"/>
              </p14:xfrm>
            </p:contentPart>
          </mc:Choice>
          <mc:Fallback xmlns="">
            <p:pic>
              <p:nvPicPr>
                <p:cNvPr id="35" name="Freihand 34">
                  <a:extLst>
                    <a:ext uri="{FF2B5EF4-FFF2-40B4-BE49-F238E27FC236}">
                      <a16:creationId xmlns:a16="http://schemas.microsoft.com/office/drawing/2014/main" id="{E76BF8A0-4A3D-3689-0C4F-0F9CC6F17617}"/>
                    </a:ext>
                  </a:extLst>
                </p:cNvPr>
                <p:cNvPicPr/>
                <p:nvPr/>
              </p:nvPicPr>
              <p:blipFill>
                <a:blip r:embed="rId85"/>
                <a:stretch>
                  <a:fillRect/>
                </a:stretch>
              </p:blipFill>
              <p:spPr>
                <a:xfrm>
                  <a:off x="3940527" y="3374051"/>
                  <a:ext cx="168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7" name="Freihand 36">
                  <a:extLst>
                    <a:ext uri="{FF2B5EF4-FFF2-40B4-BE49-F238E27FC236}">
                      <a16:creationId xmlns:a16="http://schemas.microsoft.com/office/drawing/2014/main" id="{73114F2A-8652-086D-B85F-8F7462574B5C}"/>
                    </a:ext>
                  </a:extLst>
                </p14:cNvPr>
                <p14:cNvContentPartPr/>
                <p14:nvPr/>
              </p14:nvContentPartPr>
              <p14:xfrm>
                <a:off x="3407007" y="3515531"/>
                <a:ext cx="80280" cy="181440"/>
              </p14:xfrm>
            </p:contentPart>
          </mc:Choice>
          <mc:Fallback xmlns="">
            <p:pic>
              <p:nvPicPr>
                <p:cNvPr id="37" name="Freihand 36">
                  <a:extLst>
                    <a:ext uri="{FF2B5EF4-FFF2-40B4-BE49-F238E27FC236}">
                      <a16:creationId xmlns:a16="http://schemas.microsoft.com/office/drawing/2014/main" id="{73114F2A-8652-086D-B85F-8F7462574B5C}"/>
                    </a:ext>
                  </a:extLst>
                </p:cNvPr>
                <p:cNvPicPr/>
                <p:nvPr/>
              </p:nvPicPr>
              <p:blipFill>
                <a:blip r:embed="rId87"/>
                <a:stretch>
                  <a:fillRect/>
                </a:stretch>
              </p:blipFill>
              <p:spPr>
                <a:xfrm>
                  <a:off x="3398007" y="3506891"/>
                  <a:ext cx="9792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38" name="Freihand 37">
                  <a:extLst>
                    <a:ext uri="{FF2B5EF4-FFF2-40B4-BE49-F238E27FC236}">
                      <a16:creationId xmlns:a16="http://schemas.microsoft.com/office/drawing/2014/main" id="{CE0E06A1-62FC-C9F8-4A94-41F15185F6FF}"/>
                    </a:ext>
                  </a:extLst>
                </p14:cNvPr>
                <p14:cNvContentPartPr/>
                <p14:nvPr/>
              </p14:nvContentPartPr>
              <p14:xfrm>
                <a:off x="4179567" y="3498611"/>
                <a:ext cx="97920" cy="137880"/>
              </p14:xfrm>
            </p:contentPart>
          </mc:Choice>
          <mc:Fallback xmlns="">
            <p:pic>
              <p:nvPicPr>
                <p:cNvPr id="38" name="Freihand 37">
                  <a:extLst>
                    <a:ext uri="{FF2B5EF4-FFF2-40B4-BE49-F238E27FC236}">
                      <a16:creationId xmlns:a16="http://schemas.microsoft.com/office/drawing/2014/main" id="{CE0E06A1-62FC-C9F8-4A94-41F15185F6FF}"/>
                    </a:ext>
                  </a:extLst>
                </p:cNvPr>
                <p:cNvPicPr/>
                <p:nvPr/>
              </p:nvPicPr>
              <p:blipFill>
                <a:blip r:embed="rId89"/>
                <a:stretch>
                  <a:fillRect/>
                </a:stretch>
              </p:blipFill>
              <p:spPr>
                <a:xfrm>
                  <a:off x="4170567" y="3489611"/>
                  <a:ext cx="115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39" name="Freihand 38">
                  <a:extLst>
                    <a:ext uri="{FF2B5EF4-FFF2-40B4-BE49-F238E27FC236}">
                      <a16:creationId xmlns:a16="http://schemas.microsoft.com/office/drawing/2014/main" id="{89E424CC-E57F-C1C6-A1B2-6ED66973511B}"/>
                    </a:ext>
                  </a:extLst>
                </p14:cNvPr>
                <p14:cNvContentPartPr/>
                <p14:nvPr/>
              </p14:nvContentPartPr>
              <p14:xfrm>
                <a:off x="4376487" y="3491771"/>
                <a:ext cx="113400" cy="150120"/>
              </p14:xfrm>
            </p:contentPart>
          </mc:Choice>
          <mc:Fallback xmlns="">
            <p:pic>
              <p:nvPicPr>
                <p:cNvPr id="39" name="Freihand 38">
                  <a:extLst>
                    <a:ext uri="{FF2B5EF4-FFF2-40B4-BE49-F238E27FC236}">
                      <a16:creationId xmlns:a16="http://schemas.microsoft.com/office/drawing/2014/main" id="{89E424CC-E57F-C1C6-A1B2-6ED66973511B}"/>
                    </a:ext>
                  </a:extLst>
                </p:cNvPr>
                <p:cNvPicPr/>
                <p:nvPr/>
              </p:nvPicPr>
              <p:blipFill>
                <a:blip r:embed="rId91"/>
                <a:stretch>
                  <a:fillRect/>
                </a:stretch>
              </p:blipFill>
              <p:spPr>
                <a:xfrm>
                  <a:off x="4367847" y="3483131"/>
                  <a:ext cx="131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0" name="Freihand 39">
                  <a:extLst>
                    <a:ext uri="{FF2B5EF4-FFF2-40B4-BE49-F238E27FC236}">
                      <a16:creationId xmlns:a16="http://schemas.microsoft.com/office/drawing/2014/main" id="{D83457EE-7872-BA5A-92BB-528C4780D4ED}"/>
                    </a:ext>
                  </a:extLst>
                </p14:cNvPr>
                <p14:cNvContentPartPr/>
                <p14:nvPr/>
              </p14:nvContentPartPr>
              <p14:xfrm>
                <a:off x="4425447" y="3558371"/>
                <a:ext cx="91080" cy="19080"/>
              </p14:xfrm>
            </p:contentPart>
          </mc:Choice>
          <mc:Fallback xmlns="">
            <p:pic>
              <p:nvPicPr>
                <p:cNvPr id="40" name="Freihand 39">
                  <a:extLst>
                    <a:ext uri="{FF2B5EF4-FFF2-40B4-BE49-F238E27FC236}">
                      <a16:creationId xmlns:a16="http://schemas.microsoft.com/office/drawing/2014/main" id="{D83457EE-7872-BA5A-92BB-528C4780D4ED}"/>
                    </a:ext>
                  </a:extLst>
                </p:cNvPr>
                <p:cNvPicPr/>
                <p:nvPr/>
              </p:nvPicPr>
              <p:blipFill>
                <a:blip r:embed="rId93"/>
                <a:stretch>
                  <a:fillRect/>
                </a:stretch>
              </p:blipFill>
              <p:spPr>
                <a:xfrm>
                  <a:off x="4416807" y="3549731"/>
                  <a:ext cx="108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1" name="Freihand 40">
                  <a:extLst>
                    <a:ext uri="{FF2B5EF4-FFF2-40B4-BE49-F238E27FC236}">
                      <a16:creationId xmlns:a16="http://schemas.microsoft.com/office/drawing/2014/main" id="{793098B5-10E1-F259-2271-22ED66BBE2F8}"/>
                    </a:ext>
                  </a:extLst>
                </p14:cNvPr>
                <p14:cNvContentPartPr/>
                <p14:nvPr/>
              </p14:nvContentPartPr>
              <p14:xfrm>
                <a:off x="4542807" y="3401771"/>
                <a:ext cx="409320" cy="201240"/>
              </p14:xfrm>
            </p:contentPart>
          </mc:Choice>
          <mc:Fallback xmlns="">
            <p:pic>
              <p:nvPicPr>
                <p:cNvPr id="41" name="Freihand 40">
                  <a:extLst>
                    <a:ext uri="{FF2B5EF4-FFF2-40B4-BE49-F238E27FC236}">
                      <a16:creationId xmlns:a16="http://schemas.microsoft.com/office/drawing/2014/main" id="{793098B5-10E1-F259-2271-22ED66BBE2F8}"/>
                    </a:ext>
                  </a:extLst>
                </p:cNvPr>
                <p:cNvPicPr/>
                <p:nvPr/>
              </p:nvPicPr>
              <p:blipFill>
                <a:blip r:embed="rId95"/>
                <a:stretch>
                  <a:fillRect/>
                </a:stretch>
              </p:blipFill>
              <p:spPr>
                <a:xfrm>
                  <a:off x="4533807" y="3392771"/>
                  <a:ext cx="426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2" name="Freihand 41">
                  <a:extLst>
                    <a:ext uri="{FF2B5EF4-FFF2-40B4-BE49-F238E27FC236}">
                      <a16:creationId xmlns:a16="http://schemas.microsoft.com/office/drawing/2014/main" id="{90EF9413-A138-39A7-7813-D719328E97F5}"/>
                    </a:ext>
                  </a:extLst>
                </p14:cNvPr>
                <p14:cNvContentPartPr/>
                <p14:nvPr/>
              </p14:nvContentPartPr>
              <p14:xfrm>
                <a:off x="3116487" y="3673571"/>
                <a:ext cx="1800360" cy="171720"/>
              </p14:xfrm>
            </p:contentPart>
          </mc:Choice>
          <mc:Fallback xmlns="">
            <p:pic>
              <p:nvPicPr>
                <p:cNvPr id="42" name="Freihand 41">
                  <a:extLst>
                    <a:ext uri="{FF2B5EF4-FFF2-40B4-BE49-F238E27FC236}">
                      <a16:creationId xmlns:a16="http://schemas.microsoft.com/office/drawing/2014/main" id="{90EF9413-A138-39A7-7813-D719328E97F5}"/>
                    </a:ext>
                  </a:extLst>
                </p:cNvPr>
                <p:cNvPicPr/>
                <p:nvPr/>
              </p:nvPicPr>
              <p:blipFill>
                <a:blip r:embed="rId97"/>
                <a:stretch>
                  <a:fillRect/>
                </a:stretch>
              </p:blipFill>
              <p:spPr>
                <a:xfrm>
                  <a:off x="3107847" y="3664571"/>
                  <a:ext cx="1818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8334281D-53BF-5F4C-7E44-E1D9F2F5E1EC}"/>
                    </a:ext>
                  </a:extLst>
                </p14:cNvPr>
                <p14:cNvContentPartPr/>
                <p14:nvPr/>
              </p14:nvContentPartPr>
              <p14:xfrm>
                <a:off x="4647" y="3070571"/>
                <a:ext cx="5171040" cy="1004400"/>
              </p14:xfrm>
            </p:contentPart>
          </mc:Choice>
          <mc:Fallback xmlns="">
            <p:pic>
              <p:nvPicPr>
                <p:cNvPr id="61" name="Freihand 60">
                  <a:extLst>
                    <a:ext uri="{FF2B5EF4-FFF2-40B4-BE49-F238E27FC236}">
                      <a16:creationId xmlns:a16="http://schemas.microsoft.com/office/drawing/2014/main" id="{8334281D-53BF-5F4C-7E44-E1D9F2F5E1EC}"/>
                    </a:ext>
                  </a:extLst>
                </p:cNvPr>
                <p:cNvPicPr/>
                <p:nvPr/>
              </p:nvPicPr>
              <p:blipFill>
                <a:blip r:embed="rId99"/>
                <a:stretch>
                  <a:fillRect/>
                </a:stretch>
              </p:blipFill>
              <p:spPr>
                <a:xfrm>
                  <a:off x="-4353" y="3061571"/>
                  <a:ext cx="5188680" cy="1022040"/>
                </a:xfrm>
                <a:prstGeom prst="rect">
                  <a:avLst/>
                </a:prstGeom>
              </p:spPr>
            </p:pic>
          </mc:Fallback>
        </mc:AlternateContent>
      </p:grpSp>
    </p:spTree>
    <p:extLst>
      <p:ext uri="{BB962C8B-B14F-4D97-AF65-F5344CB8AC3E}">
        <p14:creationId xmlns:p14="http://schemas.microsoft.com/office/powerpoint/2010/main" val="566073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a:t>
            </a:r>
            <a:r>
              <a:rPr lang="de-DE" sz="2800" dirty="0" err="1">
                <a:latin typeface="Times New Roman" panose="02020603050405020304" pitchFamily="18" charset="0"/>
                <a:cs typeface="Times New Roman" panose="02020603050405020304" pitchFamily="18" charset="0"/>
              </a:rPr>
              <a:t>Beipiel</a:t>
            </a:r>
            <a:r>
              <a:rPr lang="de-DE" sz="2800">
                <a:latin typeface="Times New Roman" panose="02020603050405020304" pitchFamily="18" charset="0"/>
                <a:cs typeface="Times New Roman" panose="02020603050405020304" pitchFamily="18" charset="0"/>
              </a:rPr>
              <a:t> 1</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1520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33704"/>
            <a:ext cx="8673360" cy="6353424"/>
          </a:xfrm>
          <a:prstGeom prst="rect">
            <a:avLst/>
          </a:prstGeom>
          <a:noFill/>
        </p:spPr>
        <p:txBody>
          <a:bodyPr wrap="square" rtlCol="0">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Es gibt zwei Investitionsobjekte: Ein gutes IG und ein schlechtes IS</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Beide Investitionsobjekte erfordern eine Anfangsinvestition von 2500 Euro</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IG zahlt mit 90% 3000 Euro und mit 10% ist ein Totalverlust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IS zahlt mit 60% 4500 Euro und mit 40% ist ein Totalverlust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Risikoneutrale Investoren haben 500 Euro Startkapital und wollen den Rest kreditfinanzieren. Welchen Zinssatz sind sie bereit für das gute oder das schlechte Projekt zu bezahlen?</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Nehmen Sie an, die kreditgebende Bank kann nicht zwischen gutem und schlechtem Investitionsobjekt unterscheiden, kennt aber die Erfolgswahrscheinlichkeiten und nimmt ex ante an, mit 50% das gute Investitionsobjekt zu finanzieren. Welchen Zins muss die Bank verlangen, um im Erwartungswert mindestens das eingesetzte Kapital zurück zu erhalten.</a:t>
            </a:r>
          </a:p>
        </p:txBody>
      </p:sp>
      <p:sp>
        <p:nvSpPr>
          <p:cNvPr id="5" name="Rechteck 4">
            <a:extLst>
              <a:ext uri="{FF2B5EF4-FFF2-40B4-BE49-F238E27FC236}">
                <a16:creationId xmlns:a16="http://schemas.microsoft.com/office/drawing/2014/main" id="{DD1FE223-1445-57B7-75BA-0ADF955D2BD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0357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a:t>
            </a:r>
            <a:r>
              <a:rPr lang="de-DE" sz="2800" dirty="0" err="1">
                <a:latin typeface="Times New Roman" panose="02020603050405020304" pitchFamily="18" charset="0"/>
                <a:cs typeface="Times New Roman" panose="02020603050405020304" pitchFamily="18" charset="0"/>
              </a:rPr>
              <a:t>Beipiel</a:t>
            </a:r>
            <a:r>
              <a:rPr lang="de-DE" sz="2800">
                <a:latin typeface="Times New Roman" panose="02020603050405020304" pitchFamily="18" charset="0"/>
                <a:cs typeface="Times New Roman" panose="02020603050405020304" pitchFamily="18" charset="0"/>
              </a:rPr>
              <a:t> 1</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1520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433704"/>
            <a:ext cx="8673360" cy="6353424"/>
          </a:xfrm>
          <a:prstGeom prst="rect">
            <a:avLst/>
          </a:prstGeom>
          <a:noFill/>
        </p:spPr>
        <p:txBody>
          <a:bodyPr wrap="square" rtlCol="0">
            <a:noAutofit/>
          </a:bodyPr>
          <a:lstStyle/>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Es gibt zwei Investitionsobjekte: Ein gutes IG und ein schlechtes IS</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Beide Investitionsobjekte erfordern eine Anfangsinvestition von 2500 Euro</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IG zahlt mit 90% 3000 Euro und mit 10% ist ein Totalverlust</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IS zahlt mit 60% 4500 Euro und mit 40% ist ein Totalverlust</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Risikoneutrale Investoren haben 500 Euro Startkapital und wollen den Rest kreditfinanzieren. Welchen Zinssatz sind sie bereit für das gute oder das schlechte Projekt zu bezahlen?</a:t>
            </a:r>
          </a:p>
          <a:p>
            <a:pPr marL="342900"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Nehmen Sie an, die kreditgebende Bank kann nicht zwischen gutem und schlechtem Investitionsobjekt unterscheiden, kennt aber die Erfolgswahrscheinlichkeiten und nimmt ex ante an, mit 50% das gute Investitionsobjekt zu finanzieren. Welchen Zins muss die Bank verlangen, um im Erwartungswert mindestens das eingesetzte Kapital zurück zu erhalten.</a:t>
            </a:r>
          </a:p>
        </p:txBody>
      </p:sp>
      <p:sp>
        <p:nvSpPr>
          <p:cNvPr id="5" name="Rechteck 4">
            <a:extLst>
              <a:ext uri="{FF2B5EF4-FFF2-40B4-BE49-F238E27FC236}">
                <a16:creationId xmlns:a16="http://schemas.microsoft.com/office/drawing/2014/main" id="{DD1FE223-1445-57B7-75BA-0ADF955D2BD4}"/>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7" name="Freihand 6">
                <a:extLst>
                  <a:ext uri="{FF2B5EF4-FFF2-40B4-BE49-F238E27FC236}">
                    <a16:creationId xmlns:a16="http://schemas.microsoft.com/office/drawing/2014/main" id="{04509585-8509-7C87-913D-7A70A44BCBCE}"/>
                  </a:ext>
                </a:extLst>
              </p14:cNvPr>
              <p14:cNvContentPartPr/>
              <p14:nvPr/>
            </p14:nvContentPartPr>
            <p14:xfrm>
              <a:off x="5069847" y="1118291"/>
              <a:ext cx="359640" cy="42840"/>
            </p14:xfrm>
          </p:contentPart>
        </mc:Choice>
        <mc:Fallback>
          <p:pic>
            <p:nvPicPr>
              <p:cNvPr id="7" name="Freihand 6">
                <a:extLst>
                  <a:ext uri="{FF2B5EF4-FFF2-40B4-BE49-F238E27FC236}">
                    <a16:creationId xmlns:a16="http://schemas.microsoft.com/office/drawing/2014/main" id="{04509585-8509-7C87-913D-7A70A44BCBCE}"/>
                  </a:ext>
                </a:extLst>
              </p:cNvPr>
              <p:cNvPicPr/>
              <p:nvPr/>
            </p:nvPicPr>
            <p:blipFill>
              <a:blip r:embed="rId3"/>
              <a:stretch>
                <a:fillRect/>
              </a:stretch>
            </p:blipFill>
            <p:spPr>
              <a:xfrm>
                <a:off x="5061207" y="1109651"/>
                <a:ext cx="377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137BB82A-F206-A680-CD27-F8F3E8F47012}"/>
                  </a:ext>
                </a:extLst>
              </p14:cNvPr>
              <p14:cNvContentPartPr/>
              <p14:nvPr/>
            </p14:nvContentPartPr>
            <p14:xfrm>
              <a:off x="1354647" y="1550651"/>
              <a:ext cx="741240" cy="62280"/>
            </p14:xfrm>
          </p:contentPart>
        </mc:Choice>
        <mc:Fallback>
          <p:pic>
            <p:nvPicPr>
              <p:cNvPr id="8" name="Freihand 7">
                <a:extLst>
                  <a:ext uri="{FF2B5EF4-FFF2-40B4-BE49-F238E27FC236}">
                    <a16:creationId xmlns:a16="http://schemas.microsoft.com/office/drawing/2014/main" id="{137BB82A-F206-A680-CD27-F8F3E8F47012}"/>
                  </a:ext>
                </a:extLst>
              </p:cNvPr>
              <p:cNvPicPr/>
              <p:nvPr/>
            </p:nvPicPr>
            <p:blipFill>
              <a:blip r:embed="rId5"/>
              <a:stretch>
                <a:fillRect/>
              </a:stretch>
            </p:blipFill>
            <p:spPr>
              <a:xfrm>
                <a:off x="1345647" y="1542011"/>
                <a:ext cx="7588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Freihand 8">
                <a:extLst>
                  <a:ext uri="{FF2B5EF4-FFF2-40B4-BE49-F238E27FC236}">
                    <a16:creationId xmlns:a16="http://schemas.microsoft.com/office/drawing/2014/main" id="{EB745559-6E2A-C6E4-E757-29160A39994A}"/>
                  </a:ext>
                </a:extLst>
              </p14:cNvPr>
              <p14:cNvContentPartPr/>
              <p14:nvPr/>
            </p14:nvContentPartPr>
            <p14:xfrm>
              <a:off x="3152847" y="1580891"/>
              <a:ext cx="323280" cy="30600"/>
            </p14:xfrm>
          </p:contentPart>
        </mc:Choice>
        <mc:Fallback>
          <p:pic>
            <p:nvPicPr>
              <p:cNvPr id="9" name="Freihand 8">
                <a:extLst>
                  <a:ext uri="{FF2B5EF4-FFF2-40B4-BE49-F238E27FC236}">
                    <a16:creationId xmlns:a16="http://schemas.microsoft.com/office/drawing/2014/main" id="{EB745559-6E2A-C6E4-E757-29160A39994A}"/>
                  </a:ext>
                </a:extLst>
              </p:cNvPr>
              <p:cNvPicPr/>
              <p:nvPr/>
            </p:nvPicPr>
            <p:blipFill>
              <a:blip r:embed="rId7"/>
              <a:stretch>
                <a:fillRect/>
              </a:stretch>
            </p:blipFill>
            <p:spPr>
              <a:xfrm>
                <a:off x="3143847" y="1571891"/>
                <a:ext cx="3409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2" name="Freihand 11">
                <a:extLst>
                  <a:ext uri="{FF2B5EF4-FFF2-40B4-BE49-F238E27FC236}">
                    <a16:creationId xmlns:a16="http://schemas.microsoft.com/office/drawing/2014/main" id="{5884DED4-591A-22F9-7519-991BF4557746}"/>
                  </a:ext>
                </a:extLst>
              </p14:cNvPr>
              <p14:cNvContentPartPr/>
              <p14:nvPr/>
            </p14:nvContentPartPr>
            <p14:xfrm>
              <a:off x="1334487" y="1970051"/>
              <a:ext cx="825840" cy="67320"/>
            </p14:xfrm>
          </p:contentPart>
        </mc:Choice>
        <mc:Fallback>
          <p:pic>
            <p:nvPicPr>
              <p:cNvPr id="12" name="Freihand 11">
                <a:extLst>
                  <a:ext uri="{FF2B5EF4-FFF2-40B4-BE49-F238E27FC236}">
                    <a16:creationId xmlns:a16="http://schemas.microsoft.com/office/drawing/2014/main" id="{5884DED4-591A-22F9-7519-991BF4557746}"/>
                  </a:ext>
                </a:extLst>
              </p:cNvPr>
              <p:cNvPicPr/>
              <p:nvPr/>
            </p:nvPicPr>
            <p:blipFill>
              <a:blip r:embed="rId9"/>
              <a:stretch>
                <a:fillRect/>
              </a:stretch>
            </p:blipFill>
            <p:spPr>
              <a:xfrm>
                <a:off x="1325847" y="1961411"/>
                <a:ext cx="8434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Freihand 12">
                <a:extLst>
                  <a:ext uri="{FF2B5EF4-FFF2-40B4-BE49-F238E27FC236}">
                    <a16:creationId xmlns:a16="http://schemas.microsoft.com/office/drawing/2014/main" id="{2EDE81BD-F432-B602-EC22-50101D746E6A}"/>
                  </a:ext>
                </a:extLst>
              </p14:cNvPr>
              <p14:cNvContentPartPr/>
              <p14:nvPr/>
            </p14:nvContentPartPr>
            <p14:xfrm>
              <a:off x="3065007" y="2030891"/>
              <a:ext cx="263160" cy="33120"/>
            </p14:xfrm>
          </p:contentPart>
        </mc:Choice>
        <mc:Fallback>
          <p:pic>
            <p:nvPicPr>
              <p:cNvPr id="13" name="Freihand 12">
                <a:extLst>
                  <a:ext uri="{FF2B5EF4-FFF2-40B4-BE49-F238E27FC236}">
                    <a16:creationId xmlns:a16="http://schemas.microsoft.com/office/drawing/2014/main" id="{2EDE81BD-F432-B602-EC22-50101D746E6A}"/>
                  </a:ext>
                </a:extLst>
              </p:cNvPr>
              <p:cNvPicPr/>
              <p:nvPr/>
            </p:nvPicPr>
            <p:blipFill>
              <a:blip r:embed="rId11"/>
              <a:stretch>
                <a:fillRect/>
              </a:stretch>
            </p:blipFill>
            <p:spPr>
              <a:xfrm>
                <a:off x="3056007" y="2021891"/>
                <a:ext cx="2808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5" name="Freihand 144">
                <a:extLst>
                  <a:ext uri="{FF2B5EF4-FFF2-40B4-BE49-F238E27FC236}">
                    <a16:creationId xmlns:a16="http://schemas.microsoft.com/office/drawing/2014/main" id="{E5268142-ECDA-CCB0-C72B-C514F37DC69F}"/>
                  </a:ext>
                </a:extLst>
              </p14:cNvPr>
              <p14:cNvContentPartPr/>
              <p14:nvPr/>
            </p14:nvContentPartPr>
            <p14:xfrm>
              <a:off x="408567" y="1607531"/>
              <a:ext cx="268200" cy="44280"/>
            </p14:xfrm>
          </p:contentPart>
        </mc:Choice>
        <mc:Fallback>
          <p:pic>
            <p:nvPicPr>
              <p:cNvPr id="145" name="Freihand 144">
                <a:extLst>
                  <a:ext uri="{FF2B5EF4-FFF2-40B4-BE49-F238E27FC236}">
                    <a16:creationId xmlns:a16="http://schemas.microsoft.com/office/drawing/2014/main" id="{E5268142-ECDA-CCB0-C72B-C514F37DC69F}"/>
                  </a:ext>
                </a:extLst>
              </p:cNvPr>
              <p:cNvPicPr/>
              <p:nvPr/>
            </p:nvPicPr>
            <p:blipFill>
              <a:blip r:embed="rId13"/>
              <a:stretch>
                <a:fillRect/>
              </a:stretch>
            </p:blipFill>
            <p:spPr>
              <a:xfrm>
                <a:off x="399927" y="1598891"/>
                <a:ext cx="2858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6" name="Freihand 145">
                <a:extLst>
                  <a:ext uri="{FF2B5EF4-FFF2-40B4-BE49-F238E27FC236}">
                    <a16:creationId xmlns:a16="http://schemas.microsoft.com/office/drawing/2014/main" id="{ECD6F0F0-686D-500D-9476-FCFB68AB6562}"/>
                  </a:ext>
                </a:extLst>
              </p14:cNvPr>
              <p14:cNvContentPartPr/>
              <p14:nvPr/>
            </p14:nvContentPartPr>
            <p14:xfrm>
              <a:off x="402807" y="1980131"/>
              <a:ext cx="268200" cy="83880"/>
            </p14:xfrm>
          </p:contentPart>
        </mc:Choice>
        <mc:Fallback>
          <p:pic>
            <p:nvPicPr>
              <p:cNvPr id="146" name="Freihand 145">
                <a:extLst>
                  <a:ext uri="{FF2B5EF4-FFF2-40B4-BE49-F238E27FC236}">
                    <a16:creationId xmlns:a16="http://schemas.microsoft.com/office/drawing/2014/main" id="{ECD6F0F0-686D-500D-9476-FCFB68AB6562}"/>
                  </a:ext>
                </a:extLst>
              </p:cNvPr>
              <p:cNvPicPr/>
              <p:nvPr/>
            </p:nvPicPr>
            <p:blipFill>
              <a:blip r:embed="rId15"/>
              <a:stretch>
                <a:fillRect/>
              </a:stretch>
            </p:blipFill>
            <p:spPr>
              <a:xfrm>
                <a:off x="394167" y="1971131"/>
                <a:ext cx="2858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7" name="Freihand 146">
                <a:extLst>
                  <a:ext uri="{FF2B5EF4-FFF2-40B4-BE49-F238E27FC236}">
                    <a16:creationId xmlns:a16="http://schemas.microsoft.com/office/drawing/2014/main" id="{695066C8-3D46-091F-13FA-BAFB90976F0F}"/>
                  </a:ext>
                </a:extLst>
              </p14:cNvPr>
              <p14:cNvContentPartPr/>
              <p14:nvPr/>
            </p14:nvContentPartPr>
            <p14:xfrm>
              <a:off x="392007" y="2349851"/>
              <a:ext cx="1914480" cy="138960"/>
            </p14:xfrm>
          </p:contentPart>
        </mc:Choice>
        <mc:Fallback>
          <p:pic>
            <p:nvPicPr>
              <p:cNvPr id="147" name="Freihand 146">
                <a:extLst>
                  <a:ext uri="{FF2B5EF4-FFF2-40B4-BE49-F238E27FC236}">
                    <a16:creationId xmlns:a16="http://schemas.microsoft.com/office/drawing/2014/main" id="{695066C8-3D46-091F-13FA-BAFB90976F0F}"/>
                  </a:ext>
                </a:extLst>
              </p:cNvPr>
              <p:cNvPicPr/>
              <p:nvPr/>
            </p:nvPicPr>
            <p:blipFill>
              <a:blip r:embed="rId17"/>
              <a:stretch>
                <a:fillRect/>
              </a:stretch>
            </p:blipFill>
            <p:spPr>
              <a:xfrm>
                <a:off x="383007" y="2341211"/>
                <a:ext cx="19321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8" name="Freihand 147">
                <a:extLst>
                  <a:ext uri="{FF2B5EF4-FFF2-40B4-BE49-F238E27FC236}">
                    <a16:creationId xmlns:a16="http://schemas.microsoft.com/office/drawing/2014/main" id="{4F69BC47-A0A7-A3F2-C987-B1EC918224E7}"/>
                  </a:ext>
                </a:extLst>
              </p14:cNvPr>
              <p14:cNvContentPartPr/>
              <p14:nvPr/>
            </p14:nvContentPartPr>
            <p14:xfrm>
              <a:off x="2743887" y="2379011"/>
              <a:ext cx="1521360" cy="87480"/>
            </p14:xfrm>
          </p:contentPart>
        </mc:Choice>
        <mc:Fallback>
          <p:pic>
            <p:nvPicPr>
              <p:cNvPr id="148" name="Freihand 147">
                <a:extLst>
                  <a:ext uri="{FF2B5EF4-FFF2-40B4-BE49-F238E27FC236}">
                    <a16:creationId xmlns:a16="http://schemas.microsoft.com/office/drawing/2014/main" id="{4F69BC47-A0A7-A3F2-C987-B1EC918224E7}"/>
                  </a:ext>
                </a:extLst>
              </p:cNvPr>
              <p:cNvPicPr/>
              <p:nvPr/>
            </p:nvPicPr>
            <p:blipFill>
              <a:blip r:embed="rId19"/>
              <a:stretch>
                <a:fillRect/>
              </a:stretch>
            </p:blipFill>
            <p:spPr>
              <a:xfrm>
                <a:off x="2735247" y="2370371"/>
                <a:ext cx="1539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9" name="Freihand 148">
                <a:extLst>
                  <a:ext uri="{FF2B5EF4-FFF2-40B4-BE49-F238E27FC236}">
                    <a16:creationId xmlns:a16="http://schemas.microsoft.com/office/drawing/2014/main" id="{B9AEDB61-DCDE-B707-117D-FE997675634F}"/>
                  </a:ext>
                </a:extLst>
              </p14:cNvPr>
              <p14:cNvContentPartPr/>
              <p14:nvPr/>
            </p14:nvContentPartPr>
            <p14:xfrm>
              <a:off x="5074527" y="1153931"/>
              <a:ext cx="448200" cy="25560"/>
            </p14:xfrm>
          </p:contentPart>
        </mc:Choice>
        <mc:Fallback>
          <p:pic>
            <p:nvPicPr>
              <p:cNvPr id="149" name="Freihand 148">
                <a:extLst>
                  <a:ext uri="{FF2B5EF4-FFF2-40B4-BE49-F238E27FC236}">
                    <a16:creationId xmlns:a16="http://schemas.microsoft.com/office/drawing/2014/main" id="{B9AEDB61-DCDE-B707-117D-FE997675634F}"/>
                  </a:ext>
                </a:extLst>
              </p:cNvPr>
              <p:cNvPicPr/>
              <p:nvPr/>
            </p:nvPicPr>
            <p:blipFill>
              <a:blip r:embed="rId21"/>
              <a:stretch>
                <a:fillRect/>
              </a:stretch>
            </p:blipFill>
            <p:spPr>
              <a:xfrm>
                <a:off x="5065527" y="1145291"/>
                <a:ext cx="465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7" name="Freihand 156">
                <a:extLst>
                  <a:ext uri="{FF2B5EF4-FFF2-40B4-BE49-F238E27FC236}">
                    <a16:creationId xmlns:a16="http://schemas.microsoft.com/office/drawing/2014/main" id="{38D1D75E-6525-707C-ED16-06EEEA918790}"/>
                  </a:ext>
                </a:extLst>
              </p14:cNvPr>
              <p14:cNvContentPartPr/>
              <p14:nvPr/>
            </p14:nvContentPartPr>
            <p14:xfrm>
              <a:off x="8287167" y="1842251"/>
              <a:ext cx="717840" cy="174240"/>
            </p14:xfrm>
          </p:contentPart>
        </mc:Choice>
        <mc:Fallback>
          <p:pic>
            <p:nvPicPr>
              <p:cNvPr id="157" name="Freihand 156">
                <a:extLst>
                  <a:ext uri="{FF2B5EF4-FFF2-40B4-BE49-F238E27FC236}">
                    <a16:creationId xmlns:a16="http://schemas.microsoft.com/office/drawing/2014/main" id="{38D1D75E-6525-707C-ED16-06EEEA918790}"/>
                  </a:ext>
                </a:extLst>
              </p:cNvPr>
              <p:cNvPicPr/>
              <p:nvPr/>
            </p:nvPicPr>
            <p:blipFill>
              <a:blip r:embed="rId23"/>
              <a:stretch>
                <a:fillRect/>
              </a:stretch>
            </p:blipFill>
            <p:spPr>
              <a:xfrm>
                <a:off x="8278527" y="1833251"/>
                <a:ext cx="7354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7" name="Freihand 176">
                <a:extLst>
                  <a:ext uri="{FF2B5EF4-FFF2-40B4-BE49-F238E27FC236}">
                    <a16:creationId xmlns:a16="http://schemas.microsoft.com/office/drawing/2014/main" id="{E777D5B0-388B-BB26-D2C0-5725BD144926}"/>
                  </a:ext>
                </a:extLst>
              </p14:cNvPr>
              <p14:cNvContentPartPr/>
              <p14:nvPr/>
            </p14:nvContentPartPr>
            <p14:xfrm>
              <a:off x="8322447" y="1165091"/>
              <a:ext cx="781920" cy="201240"/>
            </p14:xfrm>
          </p:contentPart>
        </mc:Choice>
        <mc:Fallback>
          <p:pic>
            <p:nvPicPr>
              <p:cNvPr id="177" name="Freihand 176">
                <a:extLst>
                  <a:ext uri="{FF2B5EF4-FFF2-40B4-BE49-F238E27FC236}">
                    <a16:creationId xmlns:a16="http://schemas.microsoft.com/office/drawing/2014/main" id="{E777D5B0-388B-BB26-D2C0-5725BD144926}"/>
                  </a:ext>
                </a:extLst>
              </p:cNvPr>
              <p:cNvPicPr/>
              <p:nvPr/>
            </p:nvPicPr>
            <p:blipFill>
              <a:blip r:embed="rId25"/>
              <a:stretch>
                <a:fillRect/>
              </a:stretch>
            </p:blipFill>
            <p:spPr>
              <a:xfrm>
                <a:off x="8313807" y="1156451"/>
                <a:ext cx="799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6" name="Freihand 215">
                <a:extLst>
                  <a:ext uri="{FF2B5EF4-FFF2-40B4-BE49-F238E27FC236}">
                    <a16:creationId xmlns:a16="http://schemas.microsoft.com/office/drawing/2014/main" id="{70A66AB3-0852-AA39-8CDA-35D72AA11238}"/>
                  </a:ext>
                </a:extLst>
              </p14:cNvPr>
              <p14:cNvContentPartPr/>
              <p14:nvPr/>
            </p14:nvContentPartPr>
            <p14:xfrm>
              <a:off x="9478407" y="1173731"/>
              <a:ext cx="922680" cy="78120"/>
            </p14:xfrm>
          </p:contentPart>
        </mc:Choice>
        <mc:Fallback>
          <p:pic>
            <p:nvPicPr>
              <p:cNvPr id="216" name="Freihand 215">
                <a:extLst>
                  <a:ext uri="{FF2B5EF4-FFF2-40B4-BE49-F238E27FC236}">
                    <a16:creationId xmlns:a16="http://schemas.microsoft.com/office/drawing/2014/main" id="{70A66AB3-0852-AA39-8CDA-35D72AA11238}"/>
                  </a:ext>
                </a:extLst>
              </p:cNvPr>
              <p:cNvPicPr/>
              <p:nvPr/>
            </p:nvPicPr>
            <p:blipFill>
              <a:blip r:embed="rId27"/>
              <a:stretch>
                <a:fillRect/>
              </a:stretch>
            </p:blipFill>
            <p:spPr>
              <a:xfrm>
                <a:off x="9469407" y="1165091"/>
                <a:ext cx="94032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7" name="Freihand 226">
                <a:extLst>
                  <a:ext uri="{FF2B5EF4-FFF2-40B4-BE49-F238E27FC236}">
                    <a16:creationId xmlns:a16="http://schemas.microsoft.com/office/drawing/2014/main" id="{64875F09-B26F-8288-D131-BF04A9E83790}"/>
                  </a:ext>
                </a:extLst>
              </p14:cNvPr>
              <p14:cNvContentPartPr/>
              <p14:nvPr/>
            </p14:nvContentPartPr>
            <p14:xfrm>
              <a:off x="3511407" y="3919091"/>
              <a:ext cx="555120" cy="101880"/>
            </p14:xfrm>
          </p:contentPart>
        </mc:Choice>
        <mc:Fallback>
          <p:pic>
            <p:nvPicPr>
              <p:cNvPr id="227" name="Freihand 226">
                <a:extLst>
                  <a:ext uri="{FF2B5EF4-FFF2-40B4-BE49-F238E27FC236}">
                    <a16:creationId xmlns:a16="http://schemas.microsoft.com/office/drawing/2014/main" id="{64875F09-B26F-8288-D131-BF04A9E83790}"/>
                  </a:ext>
                </a:extLst>
              </p:cNvPr>
              <p:cNvPicPr/>
              <p:nvPr/>
            </p:nvPicPr>
            <p:blipFill>
              <a:blip r:embed="rId29"/>
              <a:stretch>
                <a:fillRect/>
              </a:stretch>
            </p:blipFill>
            <p:spPr>
              <a:xfrm>
                <a:off x="3502407" y="3910091"/>
                <a:ext cx="572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9" name="Freihand 228">
                <a:extLst>
                  <a:ext uri="{FF2B5EF4-FFF2-40B4-BE49-F238E27FC236}">
                    <a16:creationId xmlns:a16="http://schemas.microsoft.com/office/drawing/2014/main" id="{4DFCF5CC-3A18-9721-A2CA-9BC0A7F8CB2F}"/>
                  </a:ext>
                </a:extLst>
              </p14:cNvPr>
              <p14:cNvContentPartPr/>
              <p14:nvPr/>
            </p14:nvContentPartPr>
            <p14:xfrm>
              <a:off x="2691687" y="2352371"/>
              <a:ext cx="418680" cy="136440"/>
            </p14:xfrm>
          </p:contentPart>
        </mc:Choice>
        <mc:Fallback>
          <p:pic>
            <p:nvPicPr>
              <p:cNvPr id="229" name="Freihand 228">
                <a:extLst>
                  <a:ext uri="{FF2B5EF4-FFF2-40B4-BE49-F238E27FC236}">
                    <a16:creationId xmlns:a16="http://schemas.microsoft.com/office/drawing/2014/main" id="{4DFCF5CC-3A18-9721-A2CA-9BC0A7F8CB2F}"/>
                  </a:ext>
                </a:extLst>
              </p:cNvPr>
              <p:cNvPicPr/>
              <p:nvPr/>
            </p:nvPicPr>
            <p:blipFill>
              <a:blip r:embed="rId31"/>
              <a:stretch>
                <a:fillRect/>
              </a:stretch>
            </p:blipFill>
            <p:spPr>
              <a:xfrm>
                <a:off x="2683047" y="2343371"/>
                <a:ext cx="436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6" name="Freihand 275">
                <a:extLst>
                  <a:ext uri="{FF2B5EF4-FFF2-40B4-BE49-F238E27FC236}">
                    <a16:creationId xmlns:a16="http://schemas.microsoft.com/office/drawing/2014/main" id="{22B7B3D0-35A2-A6B0-EF93-E989B9C0E567}"/>
                  </a:ext>
                </a:extLst>
              </p14:cNvPr>
              <p14:cNvContentPartPr/>
              <p14:nvPr/>
            </p14:nvContentPartPr>
            <p14:xfrm>
              <a:off x="9623487" y="4139771"/>
              <a:ext cx="682200" cy="51480"/>
            </p14:xfrm>
          </p:contentPart>
        </mc:Choice>
        <mc:Fallback>
          <p:pic>
            <p:nvPicPr>
              <p:cNvPr id="276" name="Freihand 275">
                <a:extLst>
                  <a:ext uri="{FF2B5EF4-FFF2-40B4-BE49-F238E27FC236}">
                    <a16:creationId xmlns:a16="http://schemas.microsoft.com/office/drawing/2014/main" id="{22B7B3D0-35A2-A6B0-EF93-E989B9C0E567}"/>
                  </a:ext>
                </a:extLst>
              </p:cNvPr>
              <p:cNvPicPr/>
              <p:nvPr/>
            </p:nvPicPr>
            <p:blipFill>
              <a:blip r:embed="rId33"/>
              <a:stretch>
                <a:fillRect/>
              </a:stretch>
            </p:blipFill>
            <p:spPr>
              <a:xfrm>
                <a:off x="9614487" y="4131131"/>
                <a:ext cx="6998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9" name="Freihand 348">
                <a:extLst>
                  <a:ext uri="{FF2B5EF4-FFF2-40B4-BE49-F238E27FC236}">
                    <a16:creationId xmlns:a16="http://schemas.microsoft.com/office/drawing/2014/main" id="{3158D143-FA24-9583-AF30-E5721A054DB4}"/>
                  </a:ext>
                </a:extLst>
              </p14:cNvPr>
              <p14:cNvContentPartPr/>
              <p14:nvPr/>
            </p14:nvContentPartPr>
            <p14:xfrm>
              <a:off x="7877127" y="3856451"/>
              <a:ext cx="387360" cy="446040"/>
            </p14:xfrm>
          </p:contentPart>
        </mc:Choice>
        <mc:Fallback>
          <p:pic>
            <p:nvPicPr>
              <p:cNvPr id="349" name="Freihand 348">
                <a:extLst>
                  <a:ext uri="{FF2B5EF4-FFF2-40B4-BE49-F238E27FC236}">
                    <a16:creationId xmlns:a16="http://schemas.microsoft.com/office/drawing/2014/main" id="{3158D143-FA24-9583-AF30-E5721A054DB4}"/>
                  </a:ext>
                </a:extLst>
              </p:cNvPr>
              <p:cNvPicPr/>
              <p:nvPr/>
            </p:nvPicPr>
            <p:blipFill>
              <a:blip r:embed="rId35"/>
              <a:stretch>
                <a:fillRect/>
              </a:stretch>
            </p:blipFill>
            <p:spPr>
              <a:xfrm>
                <a:off x="7868487" y="3847811"/>
                <a:ext cx="40500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0" name="Freihand 349">
                <a:extLst>
                  <a:ext uri="{FF2B5EF4-FFF2-40B4-BE49-F238E27FC236}">
                    <a16:creationId xmlns:a16="http://schemas.microsoft.com/office/drawing/2014/main" id="{1014B3CC-C270-8448-3CBC-8B18286740CE}"/>
                  </a:ext>
                </a:extLst>
              </p14:cNvPr>
              <p14:cNvContentPartPr/>
              <p14:nvPr/>
            </p14:nvContentPartPr>
            <p14:xfrm>
              <a:off x="6633687" y="4419131"/>
              <a:ext cx="367920" cy="373320"/>
            </p14:xfrm>
          </p:contentPart>
        </mc:Choice>
        <mc:Fallback>
          <p:pic>
            <p:nvPicPr>
              <p:cNvPr id="350" name="Freihand 349">
                <a:extLst>
                  <a:ext uri="{FF2B5EF4-FFF2-40B4-BE49-F238E27FC236}">
                    <a16:creationId xmlns:a16="http://schemas.microsoft.com/office/drawing/2014/main" id="{1014B3CC-C270-8448-3CBC-8B18286740CE}"/>
                  </a:ext>
                </a:extLst>
              </p:cNvPr>
              <p:cNvPicPr/>
              <p:nvPr/>
            </p:nvPicPr>
            <p:blipFill>
              <a:blip r:embed="rId37"/>
              <a:stretch>
                <a:fillRect/>
              </a:stretch>
            </p:blipFill>
            <p:spPr>
              <a:xfrm>
                <a:off x="6624687" y="4410131"/>
                <a:ext cx="385560" cy="3909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51" name="Freihand 350">
                <a:extLst>
                  <a:ext uri="{FF2B5EF4-FFF2-40B4-BE49-F238E27FC236}">
                    <a16:creationId xmlns:a16="http://schemas.microsoft.com/office/drawing/2014/main" id="{1DA0A396-2830-AC2D-1ABA-FA021DF555B1}"/>
                  </a:ext>
                </a:extLst>
              </p14:cNvPr>
              <p14:cNvContentPartPr/>
              <p14:nvPr/>
            </p14:nvContentPartPr>
            <p14:xfrm>
              <a:off x="9259167" y="2839811"/>
              <a:ext cx="20880" cy="12240"/>
            </p14:xfrm>
          </p:contentPart>
        </mc:Choice>
        <mc:Fallback>
          <p:pic>
            <p:nvPicPr>
              <p:cNvPr id="351" name="Freihand 350">
                <a:extLst>
                  <a:ext uri="{FF2B5EF4-FFF2-40B4-BE49-F238E27FC236}">
                    <a16:creationId xmlns:a16="http://schemas.microsoft.com/office/drawing/2014/main" id="{1DA0A396-2830-AC2D-1ABA-FA021DF555B1}"/>
                  </a:ext>
                </a:extLst>
              </p:cNvPr>
              <p:cNvPicPr/>
              <p:nvPr/>
            </p:nvPicPr>
            <p:blipFill>
              <a:blip r:embed="rId39"/>
              <a:stretch>
                <a:fillRect/>
              </a:stretch>
            </p:blipFill>
            <p:spPr>
              <a:xfrm>
                <a:off x="9250527" y="2830811"/>
                <a:ext cx="38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69" name="Freihand 368">
                <a:extLst>
                  <a:ext uri="{FF2B5EF4-FFF2-40B4-BE49-F238E27FC236}">
                    <a16:creationId xmlns:a16="http://schemas.microsoft.com/office/drawing/2014/main" id="{BEFA8595-DC10-8506-5FDB-365F1D942210}"/>
                  </a:ext>
                </a:extLst>
              </p14:cNvPr>
              <p14:cNvContentPartPr/>
              <p14:nvPr/>
            </p14:nvContentPartPr>
            <p14:xfrm>
              <a:off x="1868367" y="2969771"/>
              <a:ext cx="1586880" cy="84240"/>
            </p14:xfrm>
          </p:contentPart>
        </mc:Choice>
        <mc:Fallback>
          <p:pic>
            <p:nvPicPr>
              <p:cNvPr id="369" name="Freihand 368">
                <a:extLst>
                  <a:ext uri="{FF2B5EF4-FFF2-40B4-BE49-F238E27FC236}">
                    <a16:creationId xmlns:a16="http://schemas.microsoft.com/office/drawing/2014/main" id="{BEFA8595-DC10-8506-5FDB-365F1D942210}"/>
                  </a:ext>
                </a:extLst>
              </p:cNvPr>
              <p:cNvPicPr/>
              <p:nvPr/>
            </p:nvPicPr>
            <p:blipFill>
              <a:blip r:embed="rId41"/>
              <a:stretch>
                <a:fillRect/>
              </a:stretch>
            </p:blipFill>
            <p:spPr>
              <a:xfrm>
                <a:off x="1859367" y="2961131"/>
                <a:ext cx="1604520" cy="101880"/>
              </a:xfrm>
              <a:prstGeom prst="rect">
                <a:avLst/>
              </a:prstGeom>
            </p:spPr>
          </p:pic>
        </mc:Fallback>
      </mc:AlternateContent>
      <p:grpSp>
        <p:nvGrpSpPr>
          <p:cNvPr id="371" name="Gruppieren 370">
            <a:extLst>
              <a:ext uri="{FF2B5EF4-FFF2-40B4-BE49-F238E27FC236}">
                <a16:creationId xmlns:a16="http://schemas.microsoft.com/office/drawing/2014/main" id="{86B44700-8BF0-5B71-8D49-36BB01A15FEC}"/>
              </a:ext>
            </a:extLst>
          </p:cNvPr>
          <p:cNvGrpSpPr/>
          <p:nvPr/>
        </p:nvGrpSpPr>
        <p:grpSpPr>
          <a:xfrm>
            <a:off x="-18753" y="3591491"/>
            <a:ext cx="790200" cy="624240"/>
            <a:chOff x="-18753" y="3591491"/>
            <a:chExt cx="790200" cy="624240"/>
          </a:xfrm>
        </p:grpSpPr>
        <mc:AlternateContent xmlns:mc="http://schemas.openxmlformats.org/markup-compatibility/2006">
          <mc:Choice xmlns:p14="http://schemas.microsoft.com/office/powerpoint/2010/main" Requires="p14">
            <p:contentPart p14:bwMode="auto" r:id="rId42">
              <p14:nvContentPartPr>
                <p14:cNvPr id="159" name="Freihand 158">
                  <a:extLst>
                    <a:ext uri="{FF2B5EF4-FFF2-40B4-BE49-F238E27FC236}">
                      <a16:creationId xmlns:a16="http://schemas.microsoft.com/office/drawing/2014/main" id="{8EF4B12D-7B78-C568-8BAD-2F90DB5B1597}"/>
                    </a:ext>
                  </a:extLst>
                </p14:cNvPr>
                <p14:cNvContentPartPr/>
                <p14:nvPr/>
              </p14:nvContentPartPr>
              <p14:xfrm>
                <a:off x="255927" y="3913331"/>
                <a:ext cx="11520" cy="152640"/>
              </p14:xfrm>
            </p:contentPart>
          </mc:Choice>
          <mc:Fallback>
            <p:pic>
              <p:nvPicPr>
                <p:cNvPr id="159" name="Freihand 158">
                  <a:extLst>
                    <a:ext uri="{FF2B5EF4-FFF2-40B4-BE49-F238E27FC236}">
                      <a16:creationId xmlns:a16="http://schemas.microsoft.com/office/drawing/2014/main" id="{8EF4B12D-7B78-C568-8BAD-2F90DB5B1597}"/>
                    </a:ext>
                  </a:extLst>
                </p:cNvPr>
                <p:cNvPicPr/>
                <p:nvPr/>
              </p:nvPicPr>
              <p:blipFill>
                <a:blip r:embed="rId43"/>
                <a:stretch>
                  <a:fillRect/>
                </a:stretch>
              </p:blipFill>
              <p:spPr>
                <a:xfrm>
                  <a:off x="246927" y="3904691"/>
                  <a:ext cx="291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0" name="Freihand 159">
                  <a:extLst>
                    <a:ext uri="{FF2B5EF4-FFF2-40B4-BE49-F238E27FC236}">
                      <a16:creationId xmlns:a16="http://schemas.microsoft.com/office/drawing/2014/main" id="{9A3D37FB-C0CE-2358-A1C4-D522E9598E37}"/>
                    </a:ext>
                  </a:extLst>
                </p14:cNvPr>
                <p14:cNvContentPartPr/>
                <p14:nvPr/>
              </p14:nvContentPartPr>
              <p14:xfrm>
                <a:off x="192567" y="4041491"/>
                <a:ext cx="147960" cy="48240"/>
              </p14:xfrm>
            </p:contentPart>
          </mc:Choice>
          <mc:Fallback>
            <p:pic>
              <p:nvPicPr>
                <p:cNvPr id="160" name="Freihand 159">
                  <a:extLst>
                    <a:ext uri="{FF2B5EF4-FFF2-40B4-BE49-F238E27FC236}">
                      <a16:creationId xmlns:a16="http://schemas.microsoft.com/office/drawing/2014/main" id="{9A3D37FB-C0CE-2358-A1C4-D522E9598E37}"/>
                    </a:ext>
                  </a:extLst>
                </p:cNvPr>
                <p:cNvPicPr/>
                <p:nvPr/>
              </p:nvPicPr>
              <p:blipFill>
                <a:blip r:embed="rId45"/>
                <a:stretch>
                  <a:fillRect/>
                </a:stretch>
              </p:blipFill>
              <p:spPr>
                <a:xfrm>
                  <a:off x="183567" y="4032491"/>
                  <a:ext cx="165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61" name="Freihand 160">
                  <a:extLst>
                    <a:ext uri="{FF2B5EF4-FFF2-40B4-BE49-F238E27FC236}">
                      <a16:creationId xmlns:a16="http://schemas.microsoft.com/office/drawing/2014/main" id="{2B414F37-54DA-5AD6-5C78-E22A5798092A}"/>
                    </a:ext>
                  </a:extLst>
                </p14:cNvPr>
                <p14:cNvContentPartPr/>
                <p14:nvPr/>
              </p14:nvContentPartPr>
              <p14:xfrm>
                <a:off x="204807" y="3845291"/>
                <a:ext cx="166680" cy="37080"/>
              </p14:xfrm>
            </p:contentPart>
          </mc:Choice>
          <mc:Fallback>
            <p:pic>
              <p:nvPicPr>
                <p:cNvPr id="161" name="Freihand 160">
                  <a:extLst>
                    <a:ext uri="{FF2B5EF4-FFF2-40B4-BE49-F238E27FC236}">
                      <a16:creationId xmlns:a16="http://schemas.microsoft.com/office/drawing/2014/main" id="{2B414F37-54DA-5AD6-5C78-E22A5798092A}"/>
                    </a:ext>
                  </a:extLst>
                </p:cNvPr>
                <p:cNvPicPr/>
                <p:nvPr/>
              </p:nvPicPr>
              <p:blipFill>
                <a:blip r:embed="rId47"/>
                <a:stretch>
                  <a:fillRect/>
                </a:stretch>
              </p:blipFill>
              <p:spPr>
                <a:xfrm>
                  <a:off x="195807" y="3836291"/>
                  <a:ext cx="1843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62" name="Freihand 161">
                  <a:extLst>
                    <a:ext uri="{FF2B5EF4-FFF2-40B4-BE49-F238E27FC236}">
                      <a16:creationId xmlns:a16="http://schemas.microsoft.com/office/drawing/2014/main" id="{8B5E0617-BA6B-5CDF-22D7-2D154576CC36}"/>
                    </a:ext>
                  </a:extLst>
                </p14:cNvPr>
                <p14:cNvContentPartPr/>
                <p14:nvPr/>
              </p14:nvContentPartPr>
              <p14:xfrm>
                <a:off x="401727" y="3816491"/>
                <a:ext cx="95040" cy="230400"/>
              </p14:xfrm>
            </p:contentPart>
          </mc:Choice>
          <mc:Fallback>
            <p:pic>
              <p:nvPicPr>
                <p:cNvPr id="162" name="Freihand 161">
                  <a:extLst>
                    <a:ext uri="{FF2B5EF4-FFF2-40B4-BE49-F238E27FC236}">
                      <a16:creationId xmlns:a16="http://schemas.microsoft.com/office/drawing/2014/main" id="{8B5E0617-BA6B-5CDF-22D7-2D154576CC36}"/>
                    </a:ext>
                  </a:extLst>
                </p:cNvPr>
                <p:cNvPicPr/>
                <p:nvPr/>
              </p:nvPicPr>
              <p:blipFill>
                <a:blip r:embed="rId49"/>
                <a:stretch>
                  <a:fillRect/>
                </a:stretch>
              </p:blipFill>
              <p:spPr>
                <a:xfrm>
                  <a:off x="392727" y="3807491"/>
                  <a:ext cx="1126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63" name="Freihand 162">
                  <a:extLst>
                    <a:ext uri="{FF2B5EF4-FFF2-40B4-BE49-F238E27FC236}">
                      <a16:creationId xmlns:a16="http://schemas.microsoft.com/office/drawing/2014/main" id="{2F9DDF72-9536-9B41-1E2D-14F16BE1E6E8}"/>
                    </a:ext>
                  </a:extLst>
                </p14:cNvPr>
                <p14:cNvContentPartPr/>
                <p14:nvPr/>
              </p14:nvContentPartPr>
              <p14:xfrm>
                <a:off x="751287" y="3921611"/>
                <a:ext cx="17280" cy="4320"/>
              </p14:xfrm>
            </p:contentPart>
          </mc:Choice>
          <mc:Fallback>
            <p:pic>
              <p:nvPicPr>
                <p:cNvPr id="163" name="Freihand 162">
                  <a:extLst>
                    <a:ext uri="{FF2B5EF4-FFF2-40B4-BE49-F238E27FC236}">
                      <a16:creationId xmlns:a16="http://schemas.microsoft.com/office/drawing/2014/main" id="{2F9DDF72-9536-9B41-1E2D-14F16BE1E6E8}"/>
                    </a:ext>
                  </a:extLst>
                </p:cNvPr>
                <p:cNvPicPr/>
                <p:nvPr/>
              </p:nvPicPr>
              <p:blipFill>
                <a:blip r:embed="rId51"/>
                <a:stretch>
                  <a:fillRect/>
                </a:stretch>
              </p:blipFill>
              <p:spPr>
                <a:xfrm>
                  <a:off x="742287" y="3912971"/>
                  <a:ext cx="349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64" name="Freihand 163">
                  <a:extLst>
                    <a:ext uri="{FF2B5EF4-FFF2-40B4-BE49-F238E27FC236}">
                      <a16:creationId xmlns:a16="http://schemas.microsoft.com/office/drawing/2014/main" id="{2C08E5C6-A6C1-34F7-2C8D-875E09173BD5}"/>
                    </a:ext>
                  </a:extLst>
                </p14:cNvPr>
                <p14:cNvContentPartPr/>
                <p14:nvPr/>
              </p14:nvContentPartPr>
              <p14:xfrm>
                <a:off x="762447" y="3981011"/>
                <a:ext cx="9000" cy="24480"/>
              </p14:xfrm>
            </p:contentPart>
          </mc:Choice>
          <mc:Fallback>
            <p:pic>
              <p:nvPicPr>
                <p:cNvPr id="164" name="Freihand 163">
                  <a:extLst>
                    <a:ext uri="{FF2B5EF4-FFF2-40B4-BE49-F238E27FC236}">
                      <a16:creationId xmlns:a16="http://schemas.microsoft.com/office/drawing/2014/main" id="{2C08E5C6-A6C1-34F7-2C8D-875E09173BD5}"/>
                    </a:ext>
                  </a:extLst>
                </p:cNvPr>
                <p:cNvPicPr/>
                <p:nvPr/>
              </p:nvPicPr>
              <p:blipFill>
                <a:blip r:embed="rId53"/>
                <a:stretch>
                  <a:fillRect/>
                </a:stretch>
              </p:blipFill>
              <p:spPr>
                <a:xfrm>
                  <a:off x="753807" y="3972011"/>
                  <a:ext cx="26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0" name="Freihand 369">
                  <a:extLst>
                    <a:ext uri="{FF2B5EF4-FFF2-40B4-BE49-F238E27FC236}">
                      <a16:creationId xmlns:a16="http://schemas.microsoft.com/office/drawing/2014/main" id="{5E222B08-407D-E39F-207C-9E3EE65B3A68}"/>
                    </a:ext>
                  </a:extLst>
                </p14:cNvPr>
                <p14:cNvContentPartPr/>
                <p14:nvPr/>
              </p14:nvContentPartPr>
              <p14:xfrm>
                <a:off x="-18753" y="3591491"/>
                <a:ext cx="640800" cy="624240"/>
              </p14:xfrm>
            </p:contentPart>
          </mc:Choice>
          <mc:Fallback>
            <p:pic>
              <p:nvPicPr>
                <p:cNvPr id="370" name="Freihand 369">
                  <a:extLst>
                    <a:ext uri="{FF2B5EF4-FFF2-40B4-BE49-F238E27FC236}">
                      <a16:creationId xmlns:a16="http://schemas.microsoft.com/office/drawing/2014/main" id="{5E222B08-407D-E39F-207C-9E3EE65B3A68}"/>
                    </a:ext>
                  </a:extLst>
                </p:cNvPr>
                <p:cNvPicPr/>
                <p:nvPr/>
              </p:nvPicPr>
              <p:blipFill>
                <a:blip r:embed="rId55"/>
                <a:stretch>
                  <a:fillRect/>
                </a:stretch>
              </p:blipFill>
              <p:spPr>
                <a:xfrm>
                  <a:off x="-27753" y="3582491"/>
                  <a:ext cx="658440" cy="641880"/>
                </a:xfrm>
                <a:prstGeom prst="rect">
                  <a:avLst/>
                </a:prstGeom>
              </p:spPr>
            </p:pic>
          </mc:Fallback>
        </mc:AlternateContent>
      </p:grpSp>
      <p:grpSp>
        <p:nvGrpSpPr>
          <p:cNvPr id="373" name="Gruppieren 372">
            <a:extLst>
              <a:ext uri="{FF2B5EF4-FFF2-40B4-BE49-F238E27FC236}">
                <a16:creationId xmlns:a16="http://schemas.microsoft.com/office/drawing/2014/main" id="{F004409D-D680-0D7F-B9C2-C5E935C82707}"/>
              </a:ext>
            </a:extLst>
          </p:cNvPr>
          <p:cNvGrpSpPr/>
          <p:nvPr/>
        </p:nvGrpSpPr>
        <p:grpSpPr>
          <a:xfrm>
            <a:off x="20487" y="4371971"/>
            <a:ext cx="698400" cy="723240"/>
            <a:chOff x="20487" y="4371971"/>
            <a:chExt cx="698400" cy="723240"/>
          </a:xfrm>
        </p:grpSpPr>
        <mc:AlternateContent xmlns:mc="http://schemas.openxmlformats.org/markup-compatibility/2006">
          <mc:Choice xmlns:p14="http://schemas.microsoft.com/office/powerpoint/2010/main" Requires="p14">
            <p:contentPart p14:bwMode="auto" r:id="rId56">
              <p14:nvContentPartPr>
                <p14:cNvPr id="278" name="Freihand 277">
                  <a:extLst>
                    <a:ext uri="{FF2B5EF4-FFF2-40B4-BE49-F238E27FC236}">
                      <a16:creationId xmlns:a16="http://schemas.microsoft.com/office/drawing/2014/main" id="{CD881253-B18D-851A-78B0-060C4493E336}"/>
                    </a:ext>
                  </a:extLst>
                </p14:cNvPr>
                <p14:cNvContentPartPr/>
                <p14:nvPr/>
              </p14:nvContentPartPr>
              <p14:xfrm>
                <a:off x="244407" y="4608131"/>
                <a:ext cx="21240" cy="249120"/>
              </p14:xfrm>
            </p:contentPart>
          </mc:Choice>
          <mc:Fallback>
            <p:pic>
              <p:nvPicPr>
                <p:cNvPr id="278" name="Freihand 277">
                  <a:extLst>
                    <a:ext uri="{FF2B5EF4-FFF2-40B4-BE49-F238E27FC236}">
                      <a16:creationId xmlns:a16="http://schemas.microsoft.com/office/drawing/2014/main" id="{CD881253-B18D-851A-78B0-060C4493E336}"/>
                    </a:ext>
                  </a:extLst>
                </p:cNvPr>
                <p:cNvPicPr/>
                <p:nvPr/>
              </p:nvPicPr>
              <p:blipFill>
                <a:blip r:embed="rId57"/>
                <a:stretch>
                  <a:fillRect/>
                </a:stretch>
              </p:blipFill>
              <p:spPr>
                <a:xfrm>
                  <a:off x="235767" y="4599491"/>
                  <a:ext cx="388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9" name="Freihand 278">
                  <a:extLst>
                    <a:ext uri="{FF2B5EF4-FFF2-40B4-BE49-F238E27FC236}">
                      <a16:creationId xmlns:a16="http://schemas.microsoft.com/office/drawing/2014/main" id="{F39A59D6-80F2-7648-5167-FA82AD8F8C4B}"/>
                    </a:ext>
                  </a:extLst>
                </p14:cNvPr>
                <p14:cNvContentPartPr/>
                <p14:nvPr/>
              </p14:nvContentPartPr>
              <p14:xfrm>
                <a:off x="355647" y="4590851"/>
                <a:ext cx="124560" cy="265320"/>
              </p14:xfrm>
            </p:contentPart>
          </mc:Choice>
          <mc:Fallback>
            <p:pic>
              <p:nvPicPr>
                <p:cNvPr id="279" name="Freihand 278">
                  <a:extLst>
                    <a:ext uri="{FF2B5EF4-FFF2-40B4-BE49-F238E27FC236}">
                      <a16:creationId xmlns:a16="http://schemas.microsoft.com/office/drawing/2014/main" id="{F39A59D6-80F2-7648-5167-FA82AD8F8C4B}"/>
                    </a:ext>
                  </a:extLst>
                </p:cNvPr>
                <p:cNvPicPr/>
                <p:nvPr/>
              </p:nvPicPr>
              <p:blipFill>
                <a:blip r:embed="rId59"/>
                <a:stretch>
                  <a:fillRect/>
                </a:stretch>
              </p:blipFill>
              <p:spPr>
                <a:xfrm>
                  <a:off x="346647" y="4582211"/>
                  <a:ext cx="14220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80" name="Freihand 279">
                  <a:extLst>
                    <a:ext uri="{FF2B5EF4-FFF2-40B4-BE49-F238E27FC236}">
                      <a16:creationId xmlns:a16="http://schemas.microsoft.com/office/drawing/2014/main" id="{3353CA93-9ACB-257A-D824-6742FE722D61}"/>
                    </a:ext>
                  </a:extLst>
                </p14:cNvPr>
                <p14:cNvContentPartPr/>
                <p14:nvPr/>
              </p14:nvContentPartPr>
              <p14:xfrm>
                <a:off x="709887" y="4649171"/>
                <a:ext cx="9000" cy="29160"/>
              </p14:xfrm>
            </p:contentPart>
          </mc:Choice>
          <mc:Fallback>
            <p:pic>
              <p:nvPicPr>
                <p:cNvPr id="280" name="Freihand 279">
                  <a:extLst>
                    <a:ext uri="{FF2B5EF4-FFF2-40B4-BE49-F238E27FC236}">
                      <a16:creationId xmlns:a16="http://schemas.microsoft.com/office/drawing/2014/main" id="{3353CA93-9ACB-257A-D824-6742FE722D61}"/>
                    </a:ext>
                  </a:extLst>
                </p:cNvPr>
                <p:cNvPicPr/>
                <p:nvPr/>
              </p:nvPicPr>
              <p:blipFill>
                <a:blip r:embed="rId61"/>
                <a:stretch>
                  <a:fillRect/>
                </a:stretch>
              </p:blipFill>
              <p:spPr>
                <a:xfrm>
                  <a:off x="701247" y="4640171"/>
                  <a:ext cx="26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81" name="Freihand 280">
                  <a:extLst>
                    <a:ext uri="{FF2B5EF4-FFF2-40B4-BE49-F238E27FC236}">
                      <a16:creationId xmlns:a16="http://schemas.microsoft.com/office/drawing/2014/main" id="{4194933F-CA69-2EF5-4D63-5A7958ED4AD8}"/>
                    </a:ext>
                  </a:extLst>
                </p14:cNvPr>
                <p14:cNvContentPartPr/>
                <p14:nvPr/>
              </p14:nvContentPartPr>
              <p14:xfrm>
                <a:off x="709887" y="4809731"/>
                <a:ext cx="1800" cy="10800"/>
              </p14:xfrm>
            </p:contentPart>
          </mc:Choice>
          <mc:Fallback>
            <p:pic>
              <p:nvPicPr>
                <p:cNvPr id="281" name="Freihand 280">
                  <a:extLst>
                    <a:ext uri="{FF2B5EF4-FFF2-40B4-BE49-F238E27FC236}">
                      <a16:creationId xmlns:a16="http://schemas.microsoft.com/office/drawing/2014/main" id="{4194933F-CA69-2EF5-4D63-5A7958ED4AD8}"/>
                    </a:ext>
                  </a:extLst>
                </p:cNvPr>
                <p:cNvPicPr/>
                <p:nvPr/>
              </p:nvPicPr>
              <p:blipFill>
                <a:blip r:embed="rId63"/>
                <a:stretch>
                  <a:fillRect/>
                </a:stretch>
              </p:blipFill>
              <p:spPr>
                <a:xfrm>
                  <a:off x="701247" y="4800731"/>
                  <a:ext cx="194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2" name="Freihand 371">
                  <a:extLst>
                    <a:ext uri="{FF2B5EF4-FFF2-40B4-BE49-F238E27FC236}">
                      <a16:creationId xmlns:a16="http://schemas.microsoft.com/office/drawing/2014/main" id="{12F1ADF7-AE8B-D690-B2F5-8DCBFE68A33A}"/>
                    </a:ext>
                  </a:extLst>
                </p14:cNvPr>
                <p14:cNvContentPartPr/>
                <p14:nvPr/>
              </p14:nvContentPartPr>
              <p14:xfrm>
                <a:off x="20487" y="4371971"/>
                <a:ext cx="564120" cy="723240"/>
              </p14:xfrm>
            </p:contentPart>
          </mc:Choice>
          <mc:Fallback>
            <p:pic>
              <p:nvPicPr>
                <p:cNvPr id="372" name="Freihand 371">
                  <a:extLst>
                    <a:ext uri="{FF2B5EF4-FFF2-40B4-BE49-F238E27FC236}">
                      <a16:creationId xmlns:a16="http://schemas.microsoft.com/office/drawing/2014/main" id="{12F1ADF7-AE8B-D690-B2F5-8DCBFE68A33A}"/>
                    </a:ext>
                  </a:extLst>
                </p:cNvPr>
                <p:cNvPicPr/>
                <p:nvPr/>
              </p:nvPicPr>
              <p:blipFill>
                <a:blip r:embed="rId65"/>
                <a:stretch>
                  <a:fillRect/>
                </a:stretch>
              </p:blipFill>
              <p:spPr>
                <a:xfrm>
                  <a:off x="11847" y="4363331"/>
                  <a:ext cx="581760" cy="74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374" name="Freihand 373">
                <a:extLst>
                  <a:ext uri="{FF2B5EF4-FFF2-40B4-BE49-F238E27FC236}">
                    <a16:creationId xmlns:a16="http://schemas.microsoft.com/office/drawing/2014/main" id="{6967F315-EBF2-EB35-898D-A7AF4399AFE6}"/>
                  </a:ext>
                </a:extLst>
              </p14:cNvPr>
              <p14:cNvContentPartPr/>
              <p14:nvPr/>
            </p14:nvContentPartPr>
            <p14:xfrm>
              <a:off x="4203687" y="3011531"/>
              <a:ext cx="3574080" cy="61560"/>
            </p14:xfrm>
          </p:contentPart>
        </mc:Choice>
        <mc:Fallback>
          <p:pic>
            <p:nvPicPr>
              <p:cNvPr id="374" name="Freihand 373">
                <a:extLst>
                  <a:ext uri="{FF2B5EF4-FFF2-40B4-BE49-F238E27FC236}">
                    <a16:creationId xmlns:a16="http://schemas.microsoft.com/office/drawing/2014/main" id="{6967F315-EBF2-EB35-898D-A7AF4399AFE6}"/>
                  </a:ext>
                </a:extLst>
              </p:cNvPr>
              <p:cNvPicPr/>
              <p:nvPr/>
            </p:nvPicPr>
            <p:blipFill>
              <a:blip r:embed="rId67"/>
              <a:stretch>
                <a:fillRect/>
              </a:stretch>
            </p:blipFill>
            <p:spPr>
              <a:xfrm>
                <a:off x="4194687" y="3002891"/>
                <a:ext cx="35917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75" name="Freihand 374">
                <a:extLst>
                  <a:ext uri="{FF2B5EF4-FFF2-40B4-BE49-F238E27FC236}">
                    <a16:creationId xmlns:a16="http://schemas.microsoft.com/office/drawing/2014/main" id="{16D70580-CEDC-A8D0-1E4D-032339EAF9E5}"/>
                  </a:ext>
                </a:extLst>
              </p14:cNvPr>
              <p14:cNvContentPartPr/>
              <p14:nvPr/>
            </p14:nvContentPartPr>
            <p14:xfrm>
              <a:off x="3693927" y="2737931"/>
              <a:ext cx="472680" cy="408600"/>
            </p14:xfrm>
          </p:contentPart>
        </mc:Choice>
        <mc:Fallback>
          <p:pic>
            <p:nvPicPr>
              <p:cNvPr id="375" name="Freihand 374">
                <a:extLst>
                  <a:ext uri="{FF2B5EF4-FFF2-40B4-BE49-F238E27FC236}">
                    <a16:creationId xmlns:a16="http://schemas.microsoft.com/office/drawing/2014/main" id="{16D70580-CEDC-A8D0-1E4D-032339EAF9E5}"/>
                  </a:ext>
                </a:extLst>
              </p:cNvPr>
              <p:cNvPicPr/>
              <p:nvPr/>
            </p:nvPicPr>
            <p:blipFill>
              <a:blip r:embed="rId69"/>
              <a:stretch>
                <a:fillRect/>
              </a:stretch>
            </p:blipFill>
            <p:spPr>
              <a:xfrm>
                <a:off x="3685287" y="2729291"/>
                <a:ext cx="490320" cy="426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6" name="Freihand 375">
                <a:extLst>
                  <a:ext uri="{FF2B5EF4-FFF2-40B4-BE49-F238E27FC236}">
                    <a16:creationId xmlns:a16="http://schemas.microsoft.com/office/drawing/2014/main" id="{3DC184A6-F2E2-E351-27B8-ECA0219CAF6C}"/>
                  </a:ext>
                </a:extLst>
              </p14:cNvPr>
              <p14:cNvContentPartPr/>
              <p14:nvPr/>
            </p14:nvContentPartPr>
            <p14:xfrm>
              <a:off x="6365487" y="3229331"/>
              <a:ext cx="595800" cy="63360"/>
            </p14:xfrm>
          </p:contentPart>
        </mc:Choice>
        <mc:Fallback>
          <p:pic>
            <p:nvPicPr>
              <p:cNvPr id="376" name="Freihand 375">
                <a:extLst>
                  <a:ext uri="{FF2B5EF4-FFF2-40B4-BE49-F238E27FC236}">
                    <a16:creationId xmlns:a16="http://schemas.microsoft.com/office/drawing/2014/main" id="{3DC184A6-F2E2-E351-27B8-ECA0219CAF6C}"/>
                  </a:ext>
                </a:extLst>
              </p:cNvPr>
              <p:cNvPicPr/>
              <p:nvPr/>
            </p:nvPicPr>
            <p:blipFill>
              <a:blip r:embed="rId71"/>
              <a:stretch>
                <a:fillRect/>
              </a:stretch>
            </p:blipFill>
            <p:spPr>
              <a:xfrm>
                <a:off x="6356847" y="3220331"/>
                <a:ext cx="613440" cy="81000"/>
              </a:xfrm>
              <a:prstGeom prst="rect">
                <a:avLst/>
              </a:prstGeom>
            </p:spPr>
          </p:pic>
        </mc:Fallback>
      </mc:AlternateContent>
      <p:grpSp>
        <p:nvGrpSpPr>
          <p:cNvPr id="405" name="Gruppieren 404">
            <a:extLst>
              <a:ext uri="{FF2B5EF4-FFF2-40B4-BE49-F238E27FC236}">
                <a16:creationId xmlns:a16="http://schemas.microsoft.com/office/drawing/2014/main" id="{CAEC1692-4567-C675-132B-53FD0F986495}"/>
              </a:ext>
            </a:extLst>
          </p:cNvPr>
          <p:cNvGrpSpPr/>
          <p:nvPr/>
        </p:nvGrpSpPr>
        <p:grpSpPr>
          <a:xfrm>
            <a:off x="3527607" y="-31549"/>
            <a:ext cx="8474760" cy="2871000"/>
            <a:chOff x="3527607" y="-31549"/>
            <a:chExt cx="8474760" cy="2871000"/>
          </a:xfrm>
        </p:grpSpPr>
        <mc:AlternateContent xmlns:mc="http://schemas.openxmlformats.org/markup-compatibility/2006">
          <mc:Choice xmlns:p14="http://schemas.microsoft.com/office/powerpoint/2010/main" Requires="p14">
            <p:contentPart p14:bwMode="auto" r:id="rId72">
              <p14:nvContentPartPr>
                <p14:cNvPr id="2" name="Freihand 1">
                  <a:extLst>
                    <a:ext uri="{FF2B5EF4-FFF2-40B4-BE49-F238E27FC236}">
                      <a16:creationId xmlns:a16="http://schemas.microsoft.com/office/drawing/2014/main" id="{A2C9B7C3-CF7C-32C4-3A00-0389F22E3E23}"/>
                    </a:ext>
                  </a:extLst>
                </p14:cNvPr>
                <p14:cNvContentPartPr/>
                <p14:nvPr/>
              </p14:nvContentPartPr>
              <p14:xfrm>
                <a:off x="7089087" y="1414571"/>
                <a:ext cx="25560" cy="11880"/>
              </p14:xfrm>
            </p:contentPart>
          </mc:Choice>
          <mc:Fallback>
            <p:pic>
              <p:nvPicPr>
                <p:cNvPr id="2" name="Freihand 1">
                  <a:extLst>
                    <a:ext uri="{FF2B5EF4-FFF2-40B4-BE49-F238E27FC236}">
                      <a16:creationId xmlns:a16="http://schemas.microsoft.com/office/drawing/2014/main" id="{A2C9B7C3-CF7C-32C4-3A00-0389F22E3E23}"/>
                    </a:ext>
                  </a:extLst>
                </p:cNvPr>
                <p:cNvPicPr/>
                <p:nvPr/>
              </p:nvPicPr>
              <p:blipFill>
                <a:blip r:embed="rId73"/>
                <a:stretch>
                  <a:fillRect/>
                </a:stretch>
              </p:blipFill>
              <p:spPr>
                <a:xfrm>
                  <a:off x="7080087" y="1405931"/>
                  <a:ext cx="432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 name="Freihand 2">
                  <a:extLst>
                    <a:ext uri="{FF2B5EF4-FFF2-40B4-BE49-F238E27FC236}">
                      <a16:creationId xmlns:a16="http://schemas.microsoft.com/office/drawing/2014/main" id="{F01E5169-D563-FE80-A54E-03460736F69C}"/>
                    </a:ext>
                  </a:extLst>
                </p14:cNvPr>
                <p14:cNvContentPartPr/>
                <p14:nvPr/>
              </p14:nvContentPartPr>
              <p14:xfrm>
                <a:off x="3527607" y="689531"/>
                <a:ext cx="163800" cy="19440"/>
              </p14:xfrm>
            </p:contentPart>
          </mc:Choice>
          <mc:Fallback>
            <p:pic>
              <p:nvPicPr>
                <p:cNvPr id="3" name="Freihand 2">
                  <a:extLst>
                    <a:ext uri="{FF2B5EF4-FFF2-40B4-BE49-F238E27FC236}">
                      <a16:creationId xmlns:a16="http://schemas.microsoft.com/office/drawing/2014/main" id="{F01E5169-D563-FE80-A54E-03460736F69C}"/>
                    </a:ext>
                  </a:extLst>
                </p:cNvPr>
                <p:cNvPicPr/>
                <p:nvPr/>
              </p:nvPicPr>
              <p:blipFill>
                <a:blip r:embed="rId75"/>
                <a:stretch>
                  <a:fillRect/>
                </a:stretch>
              </p:blipFill>
              <p:spPr>
                <a:xfrm>
                  <a:off x="3518967" y="680891"/>
                  <a:ext cx="181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 name="Freihand 5">
                  <a:extLst>
                    <a:ext uri="{FF2B5EF4-FFF2-40B4-BE49-F238E27FC236}">
                      <a16:creationId xmlns:a16="http://schemas.microsoft.com/office/drawing/2014/main" id="{5CD23563-B5E0-3716-1EAC-F681C40D3FBC}"/>
                    </a:ext>
                  </a:extLst>
                </p14:cNvPr>
                <p14:cNvContentPartPr/>
                <p14:nvPr/>
              </p14:nvContentPartPr>
              <p14:xfrm>
                <a:off x="5131407" y="681971"/>
                <a:ext cx="118080" cy="11160"/>
              </p14:xfrm>
            </p:contentPart>
          </mc:Choice>
          <mc:Fallback>
            <p:pic>
              <p:nvPicPr>
                <p:cNvPr id="6" name="Freihand 5">
                  <a:extLst>
                    <a:ext uri="{FF2B5EF4-FFF2-40B4-BE49-F238E27FC236}">
                      <a16:creationId xmlns:a16="http://schemas.microsoft.com/office/drawing/2014/main" id="{5CD23563-B5E0-3716-1EAC-F681C40D3FBC}"/>
                    </a:ext>
                  </a:extLst>
                </p:cNvPr>
                <p:cNvPicPr/>
                <p:nvPr/>
              </p:nvPicPr>
              <p:blipFill>
                <a:blip r:embed="rId77"/>
                <a:stretch>
                  <a:fillRect/>
                </a:stretch>
              </p:blipFill>
              <p:spPr>
                <a:xfrm>
                  <a:off x="5122767" y="672971"/>
                  <a:ext cx="135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5" name="Freihand 104">
                  <a:extLst>
                    <a:ext uri="{FF2B5EF4-FFF2-40B4-BE49-F238E27FC236}">
                      <a16:creationId xmlns:a16="http://schemas.microsoft.com/office/drawing/2014/main" id="{E65F9BAB-8A36-6CFD-AA23-6798176263BF}"/>
                    </a:ext>
                  </a:extLst>
                </p14:cNvPr>
                <p14:cNvContentPartPr/>
                <p14:nvPr/>
              </p14:nvContentPartPr>
              <p14:xfrm>
                <a:off x="4030527" y="1590251"/>
                <a:ext cx="768960" cy="45360"/>
              </p14:xfrm>
            </p:contentPart>
          </mc:Choice>
          <mc:Fallback>
            <p:pic>
              <p:nvPicPr>
                <p:cNvPr id="105" name="Freihand 104">
                  <a:extLst>
                    <a:ext uri="{FF2B5EF4-FFF2-40B4-BE49-F238E27FC236}">
                      <a16:creationId xmlns:a16="http://schemas.microsoft.com/office/drawing/2014/main" id="{E65F9BAB-8A36-6CFD-AA23-6798176263BF}"/>
                    </a:ext>
                  </a:extLst>
                </p:cNvPr>
                <p:cNvPicPr/>
                <p:nvPr/>
              </p:nvPicPr>
              <p:blipFill>
                <a:blip r:embed="rId79"/>
                <a:stretch>
                  <a:fillRect/>
                </a:stretch>
              </p:blipFill>
              <p:spPr>
                <a:xfrm>
                  <a:off x="4021887" y="1581251"/>
                  <a:ext cx="78660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50" name="Freihand 149">
                  <a:extLst>
                    <a:ext uri="{FF2B5EF4-FFF2-40B4-BE49-F238E27FC236}">
                      <a16:creationId xmlns:a16="http://schemas.microsoft.com/office/drawing/2014/main" id="{2D76B0A4-294F-5113-5D72-EC23CCD5E1DF}"/>
                    </a:ext>
                  </a:extLst>
                </p14:cNvPr>
                <p14:cNvContentPartPr/>
                <p14:nvPr/>
              </p14:nvContentPartPr>
              <p14:xfrm>
                <a:off x="5652687" y="2429051"/>
                <a:ext cx="1600920" cy="87480"/>
              </p14:xfrm>
            </p:contentPart>
          </mc:Choice>
          <mc:Fallback>
            <p:pic>
              <p:nvPicPr>
                <p:cNvPr id="150" name="Freihand 149">
                  <a:extLst>
                    <a:ext uri="{FF2B5EF4-FFF2-40B4-BE49-F238E27FC236}">
                      <a16:creationId xmlns:a16="http://schemas.microsoft.com/office/drawing/2014/main" id="{2D76B0A4-294F-5113-5D72-EC23CCD5E1DF}"/>
                    </a:ext>
                  </a:extLst>
                </p:cNvPr>
                <p:cNvPicPr/>
                <p:nvPr/>
              </p:nvPicPr>
              <p:blipFill>
                <a:blip r:embed="rId81"/>
                <a:stretch>
                  <a:fillRect/>
                </a:stretch>
              </p:blipFill>
              <p:spPr>
                <a:xfrm>
                  <a:off x="5643687" y="2420051"/>
                  <a:ext cx="16185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20" name="Freihand 19">
                  <a:extLst>
                    <a:ext uri="{FF2B5EF4-FFF2-40B4-BE49-F238E27FC236}">
                      <a16:creationId xmlns:a16="http://schemas.microsoft.com/office/drawing/2014/main" id="{05029EE6-4989-C8E2-992E-FA62458CB25E}"/>
                    </a:ext>
                  </a:extLst>
                </p14:cNvPr>
                <p14:cNvContentPartPr/>
                <p14:nvPr/>
              </p14:nvContentPartPr>
              <p14:xfrm>
                <a:off x="5960487" y="1302611"/>
                <a:ext cx="17280" cy="116280"/>
              </p14:xfrm>
            </p:contentPart>
          </mc:Choice>
          <mc:Fallback>
            <p:pic>
              <p:nvPicPr>
                <p:cNvPr id="20" name="Freihand 19">
                  <a:extLst>
                    <a:ext uri="{FF2B5EF4-FFF2-40B4-BE49-F238E27FC236}">
                      <a16:creationId xmlns:a16="http://schemas.microsoft.com/office/drawing/2014/main" id="{05029EE6-4989-C8E2-992E-FA62458CB25E}"/>
                    </a:ext>
                  </a:extLst>
                </p:cNvPr>
                <p:cNvPicPr/>
                <p:nvPr/>
              </p:nvPicPr>
              <p:blipFill>
                <a:blip r:embed="rId83"/>
                <a:stretch>
                  <a:fillRect/>
                </a:stretch>
              </p:blipFill>
              <p:spPr>
                <a:xfrm>
                  <a:off x="5951847" y="1293611"/>
                  <a:ext cx="34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21" name="Freihand 20">
                  <a:extLst>
                    <a:ext uri="{FF2B5EF4-FFF2-40B4-BE49-F238E27FC236}">
                      <a16:creationId xmlns:a16="http://schemas.microsoft.com/office/drawing/2014/main" id="{154E752B-5133-5388-7E24-3AA3B8AE4D8A}"/>
                    </a:ext>
                  </a:extLst>
                </p14:cNvPr>
                <p14:cNvContentPartPr/>
                <p14:nvPr/>
              </p14:nvContentPartPr>
              <p14:xfrm>
                <a:off x="5949687" y="1232411"/>
                <a:ext cx="183960" cy="14400"/>
              </p14:xfrm>
            </p:contentPart>
          </mc:Choice>
          <mc:Fallback>
            <p:pic>
              <p:nvPicPr>
                <p:cNvPr id="21" name="Freihand 20">
                  <a:extLst>
                    <a:ext uri="{FF2B5EF4-FFF2-40B4-BE49-F238E27FC236}">
                      <a16:creationId xmlns:a16="http://schemas.microsoft.com/office/drawing/2014/main" id="{154E752B-5133-5388-7E24-3AA3B8AE4D8A}"/>
                    </a:ext>
                  </a:extLst>
                </p:cNvPr>
                <p:cNvPicPr/>
                <p:nvPr/>
              </p:nvPicPr>
              <p:blipFill>
                <a:blip r:embed="rId85"/>
                <a:stretch>
                  <a:fillRect/>
                </a:stretch>
              </p:blipFill>
              <p:spPr>
                <a:xfrm>
                  <a:off x="5941047" y="1223771"/>
                  <a:ext cx="2016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22" name="Freihand 21">
                  <a:extLst>
                    <a:ext uri="{FF2B5EF4-FFF2-40B4-BE49-F238E27FC236}">
                      <a16:creationId xmlns:a16="http://schemas.microsoft.com/office/drawing/2014/main" id="{85B5B448-9389-5F2B-4E26-CE543A00EFB4}"/>
                    </a:ext>
                  </a:extLst>
                </p14:cNvPr>
                <p14:cNvContentPartPr/>
                <p14:nvPr/>
              </p14:nvContentPartPr>
              <p14:xfrm>
                <a:off x="5960127" y="1347971"/>
                <a:ext cx="156600" cy="115560"/>
              </p14:xfrm>
            </p:contentPart>
          </mc:Choice>
          <mc:Fallback>
            <p:pic>
              <p:nvPicPr>
                <p:cNvPr id="22" name="Freihand 21">
                  <a:extLst>
                    <a:ext uri="{FF2B5EF4-FFF2-40B4-BE49-F238E27FC236}">
                      <a16:creationId xmlns:a16="http://schemas.microsoft.com/office/drawing/2014/main" id="{85B5B448-9389-5F2B-4E26-CE543A00EFB4}"/>
                    </a:ext>
                  </a:extLst>
                </p:cNvPr>
                <p:cNvPicPr/>
                <p:nvPr/>
              </p:nvPicPr>
              <p:blipFill>
                <a:blip r:embed="rId87"/>
                <a:stretch>
                  <a:fillRect/>
                </a:stretch>
              </p:blipFill>
              <p:spPr>
                <a:xfrm>
                  <a:off x="5951127" y="1339331"/>
                  <a:ext cx="174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3" name="Freihand 22">
                  <a:extLst>
                    <a:ext uri="{FF2B5EF4-FFF2-40B4-BE49-F238E27FC236}">
                      <a16:creationId xmlns:a16="http://schemas.microsoft.com/office/drawing/2014/main" id="{1F11C65B-9C58-A1A0-1338-DB27F7432D74}"/>
                    </a:ext>
                  </a:extLst>
                </p14:cNvPr>
                <p14:cNvContentPartPr/>
                <p14:nvPr/>
              </p14:nvContentPartPr>
              <p14:xfrm>
                <a:off x="6249927" y="1151051"/>
                <a:ext cx="106200" cy="271800"/>
              </p14:xfrm>
            </p:contentPart>
          </mc:Choice>
          <mc:Fallback>
            <p:pic>
              <p:nvPicPr>
                <p:cNvPr id="23" name="Freihand 22">
                  <a:extLst>
                    <a:ext uri="{FF2B5EF4-FFF2-40B4-BE49-F238E27FC236}">
                      <a16:creationId xmlns:a16="http://schemas.microsoft.com/office/drawing/2014/main" id="{1F11C65B-9C58-A1A0-1338-DB27F7432D74}"/>
                    </a:ext>
                  </a:extLst>
                </p:cNvPr>
                <p:cNvPicPr/>
                <p:nvPr/>
              </p:nvPicPr>
              <p:blipFill>
                <a:blip r:embed="rId89"/>
                <a:stretch>
                  <a:fillRect/>
                </a:stretch>
              </p:blipFill>
              <p:spPr>
                <a:xfrm>
                  <a:off x="6241287" y="1142051"/>
                  <a:ext cx="12384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25" name="Freihand 24">
                  <a:extLst>
                    <a:ext uri="{FF2B5EF4-FFF2-40B4-BE49-F238E27FC236}">
                      <a16:creationId xmlns:a16="http://schemas.microsoft.com/office/drawing/2014/main" id="{7B1F8109-7477-53BA-7A49-F70E845140C8}"/>
                    </a:ext>
                  </a:extLst>
                </p14:cNvPr>
                <p14:cNvContentPartPr/>
                <p14:nvPr/>
              </p14:nvContentPartPr>
              <p14:xfrm>
                <a:off x="6478167" y="1200011"/>
                <a:ext cx="16920" cy="181080"/>
              </p14:xfrm>
            </p:contentPart>
          </mc:Choice>
          <mc:Fallback>
            <p:pic>
              <p:nvPicPr>
                <p:cNvPr id="25" name="Freihand 24">
                  <a:extLst>
                    <a:ext uri="{FF2B5EF4-FFF2-40B4-BE49-F238E27FC236}">
                      <a16:creationId xmlns:a16="http://schemas.microsoft.com/office/drawing/2014/main" id="{7B1F8109-7477-53BA-7A49-F70E845140C8}"/>
                    </a:ext>
                  </a:extLst>
                </p:cNvPr>
                <p:cNvPicPr/>
                <p:nvPr/>
              </p:nvPicPr>
              <p:blipFill>
                <a:blip r:embed="rId91"/>
                <a:stretch>
                  <a:fillRect/>
                </a:stretch>
              </p:blipFill>
              <p:spPr>
                <a:xfrm>
                  <a:off x="6469167" y="1191011"/>
                  <a:ext cx="34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26" name="Freihand 25">
                  <a:extLst>
                    <a:ext uri="{FF2B5EF4-FFF2-40B4-BE49-F238E27FC236}">
                      <a16:creationId xmlns:a16="http://schemas.microsoft.com/office/drawing/2014/main" id="{5181FE3A-2A13-A775-D044-3846E4B15140}"/>
                    </a:ext>
                  </a:extLst>
                </p14:cNvPr>
                <p14:cNvContentPartPr/>
                <p14:nvPr/>
              </p14:nvContentPartPr>
              <p14:xfrm>
                <a:off x="6422367" y="1195691"/>
                <a:ext cx="143280" cy="191160"/>
              </p14:xfrm>
            </p:contentPart>
          </mc:Choice>
          <mc:Fallback>
            <p:pic>
              <p:nvPicPr>
                <p:cNvPr id="26" name="Freihand 25">
                  <a:extLst>
                    <a:ext uri="{FF2B5EF4-FFF2-40B4-BE49-F238E27FC236}">
                      <a16:creationId xmlns:a16="http://schemas.microsoft.com/office/drawing/2014/main" id="{5181FE3A-2A13-A775-D044-3846E4B15140}"/>
                    </a:ext>
                  </a:extLst>
                </p:cNvPr>
                <p:cNvPicPr/>
                <p:nvPr/>
              </p:nvPicPr>
              <p:blipFill>
                <a:blip r:embed="rId93"/>
                <a:stretch>
                  <a:fillRect/>
                </a:stretch>
              </p:blipFill>
              <p:spPr>
                <a:xfrm>
                  <a:off x="6413727" y="1187051"/>
                  <a:ext cx="1609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7" name="Freihand 26">
                  <a:extLst>
                    <a:ext uri="{FF2B5EF4-FFF2-40B4-BE49-F238E27FC236}">
                      <a16:creationId xmlns:a16="http://schemas.microsoft.com/office/drawing/2014/main" id="{1363CDC0-EC47-6FBA-7B8E-E0A480329DB4}"/>
                    </a:ext>
                  </a:extLst>
                </p14:cNvPr>
                <p14:cNvContentPartPr/>
                <p14:nvPr/>
              </p14:nvContentPartPr>
              <p14:xfrm>
                <a:off x="6616767" y="1184171"/>
                <a:ext cx="173880" cy="190800"/>
              </p14:xfrm>
            </p:contentPart>
          </mc:Choice>
          <mc:Fallback>
            <p:pic>
              <p:nvPicPr>
                <p:cNvPr id="27" name="Freihand 26">
                  <a:extLst>
                    <a:ext uri="{FF2B5EF4-FFF2-40B4-BE49-F238E27FC236}">
                      <a16:creationId xmlns:a16="http://schemas.microsoft.com/office/drawing/2014/main" id="{1363CDC0-EC47-6FBA-7B8E-E0A480329DB4}"/>
                    </a:ext>
                  </a:extLst>
                </p:cNvPr>
                <p:cNvPicPr/>
                <p:nvPr/>
              </p:nvPicPr>
              <p:blipFill>
                <a:blip r:embed="rId95"/>
                <a:stretch>
                  <a:fillRect/>
                </a:stretch>
              </p:blipFill>
              <p:spPr>
                <a:xfrm>
                  <a:off x="6608127" y="1175171"/>
                  <a:ext cx="1915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28" name="Freihand 27">
                  <a:extLst>
                    <a:ext uri="{FF2B5EF4-FFF2-40B4-BE49-F238E27FC236}">
                      <a16:creationId xmlns:a16="http://schemas.microsoft.com/office/drawing/2014/main" id="{BC29B5D5-B5B4-2F90-1A24-5BA967AD65C2}"/>
                    </a:ext>
                  </a:extLst>
                </p14:cNvPr>
                <p14:cNvContentPartPr/>
                <p14:nvPr/>
              </p14:nvContentPartPr>
              <p14:xfrm>
                <a:off x="6831687" y="1160051"/>
                <a:ext cx="89640" cy="268200"/>
              </p14:xfrm>
            </p:contentPart>
          </mc:Choice>
          <mc:Fallback>
            <p:pic>
              <p:nvPicPr>
                <p:cNvPr id="28" name="Freihand 27">
                  <a:extLst>
                    <a:ext uri="{FF2B5EF4-FFF2-40B4-BE49-F238E27FC236}">
                      <a16:creationId xmlns:a16="http://schemas.microsoft.com/office/drawing/2014/main" id="{BC29B5D5-B5B4-2F90-1A24-5BA967AD65C2}"/>
                    </a:ext>
                  </a:extLst>
                </p:cNvPr>
                <p:cNvPicPr/>
                <p:nvPr/>
              </p:nvPicPr>
              <p:blipFill>
                <a:blip r:embed="rId97"/>
                <a:stretch>
                  <a:fillRect/>
                </a:stretch>
              </p:blipFill>
              <p:spPr>
                <a:xfrm>
                  <a:off x="6822687" y="1151411"/>
                  <a:ext cx="1072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9" name="Freihand 28">
                  <a:extLst>
                    <a:ext uri="{FF2B5EF4-FFF2-40B4-BE49-F238E27FC236}">
                      <a16:creationId xmlns:a16="http://schemas.microsoft.com/office/drawing/2014/main" id="{037E4F45-D17F-732B-C40E-EA2BC6CC07AB}"/>
                    </a:ext>
                  </a:extLst>
                </p14:cNvPr>
                <p14:cNvContentPartPr/>
                <p14:nvPr/>
              </p14:nvContentPartPr>
              <p14:xfrm>
                <a:off x="5923047" y="1838291"/>
                <a:ext cx="58680" cy="174240"/>
              </p14:xfrm>
            </p:contentPart>
          </mc:Choice>
          <mc:Fallback>
            <p:pic>
              <p:nvPicPr>
                <p:cNvPr id="29" name="Freihand 28">
                  <a:extLst>
                    <a:ext uri="{FF2B5EF4-FFF2-40B4-BE49-F238E27FC236}">
                      <a16:creationId xmlns:a16="http://schemas.microsoft.com/office/drawing/2014/main" id="{037E4F45-D17F-732B-C40E-EA2BC6CC07AB}"/>
                    </a:ext>
                  </a:extLst>
                </p:cNvPr>
                <p:cNvPicPr/>
                <p:nvPr/>
              </p:nvPicPr>
              <p:blipFill>
                <a:blip r:embed="rId99"/>
                <a:stretch>
                  <a:fillRect/>
                </a:stretch>
              </p:blipFill>
              <p:spPr>
                <a:xfrm>
                  <a:off x="5914047" y="1829291"/>
                  <a:ext cx="76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30" name="Freihand 29">
                  <a:extLst>
                    <a:ext uri="{FF2B5EF4-FFF2-40B4-BE49-F238E27FC236}">
                      <a16:creationId xmlns:a16="http://schemas.microsoft.com/office/drawing/2014/main" id="{56BD13CB-61A1-CEEA-C821-E8832F70432E}"/>
                    </a:ext>
                  </a:extLst>
                </p14:cNvPr>
                <p14:cNvContentPartPr/>
                <p14:nvPr/>
              </p14:nvContentPartPr>
              <p14:xfrm>
                <a:off x="5918367" y="1792931"/>
                <a:ext cx="183600" cy="135000"/>
              </p14:xfrm>
            </p:contentPart>
          </mc:Choice>
          <mc:Fallback>
            <p:pic>
              <p:nvPicPr>
                <p:cNvPr id="30" name="Freihand 29">
                  <a:extLst>
                    <a:ext uri="{FF2B5EF4-FFF2-40B4-BE49-F238E27FC236}">
                      <a16:creationId xmlns:a16="http://schemas.microsoft.com/office/drawing/2014/main" id="{56BD13CB-61A1-CEEA-C821-E8832F70432E}"/>
                    </a:ext>
                  </a:extLst>
                </p:cNvPr>
                <p:cNvPicPr/>
                <p:nvPr/>
              </p:nvPicPr>
              <p:blipFill>
                <a:blip r:embed="rId101"/>
                <a:stretch>
                  <a:fillRect/>
                </a:stretch>
              </p:blipFill>
              <p:spPr>
                <a:xfrm>
                  <a:off x="5909367" y="1783931"/>
                  <a:ext cx="201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1" name="Freihand 30">
                  <a:extLst>
                    <a:ext uri="{FF2B5EF4-FFF2-40B4-BE49-F238E27FC236}">
                      <a16:creationId xmlns:a16="http://schemas.microsoft.com/office/drawing/2014/main" id="{009230DD-28E9-639B-7AFB-2CE33E454466}"/>
                    </a:ext>
                  </a:extLst>
                </p14:cNvPr>
                <p14:cNvContentPartPr/>
                <p14:nvPr/>
              </p14:nvContentPartPr>
              <p14:xfrm>
                <a:off x="5965887" y="2024051"/>
                <a:ext cx="150480" cy="49320"/>
              </p14:xfrm>
            </p:contentPart>
          </mc:Choice>
          <mc:Fallback>
            <p:pic>
              <p:nvPicPr>
                <p:cNvPr id="31" name="Freihand 30">
                  <a:extLst>
                    <a:ext uri="{FF2B5EF4-FFF2-40B4-BE49-F238E27FC236}">
                      <a16:creationId xmlns:a16="http://schemas.microsoft.com/office/drawing/2014/main" id="{009230DD-28E9-639B-7AFB-2CE33E454466}"/>
                    </a:ext>
                  </a:extLst>
                </p:cNvPr>
                <p:cNvPicPr/>
                <p:nvPr/>
              </p:nvPicPr>
              <p:blipFill>
                <a:blip r:embed="rId103"/>
                <a:stretch>
                  <a:fillRect/>
                </a:stretch>
              </p:blipFill>
              <p:spPr>
                <a:xfrm>
                  <a:off x="5956887" y="2015051"/>
                  <a:ext cx="1681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2" name="Freihand 31">
                  <a:extLst>
                    <a:ext uri="{FF2B5EF4-FFF2-40B4-BE49-F238E27FC236}">
                      <a16:creationId xmlns:a16="http://schemas.microsoft.com/office/drawing/2014/main" id="{49B36C00-2847-90EC-8650-727F64E811C1}"/>
                    </a:ext>
                  </a:extLst>
                </p14:cNvPr>
                <p14:cNvContentPartPr/>
                <p14:nvPr/>
              </p14:nvContentPartPr>
              <p14:xfrm>
                <a:off x="6225447" y="1849091"/>
                <a:ext cx="277560" cy="201240"/>
              </p14:xfrm>
            </p:contentPart>
          </mc:Choice>
          <mc:Fallback>
            <p:pic>
              <p:nvPicPr>
                <p:cNvPr id="32" name="Freihand 31">
                  <a:extLst>
                    <a:ext uri="{FF2B5EF4-FFF2-40B4-BE49-F238E27FC236}">
                      <a16:creationId xmlns:a16="http://schemas.microsoft.com/office/drawing/2014/main" id="{49B36C00-2847-90EC-8650-727F64E811C1}"/>
                    </a:ext>
                  </a:extLst>
                </p:cNvPr>
                <p:cNvPicPr/>
                <p:nvPr/>
              </p:nvPicPr>
              <p:blipFill>
                <a:blip r:embed="rId105"/>
                <a:stretch>
                  <a:fillRect/>
                </a:stretch>
              </p:blipFill>
              <p:spPr>
                <a:xfrm>
                  <a:off x="6216447" y="1840091"/>
                  <a:ext cx="29520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3" name="Freihand 32">
                  <a:extLst>
                    <a:ext uri="{FF2B5EF4-FFF2-40B4-BE49-F238E27FC236}">
                      <a16:creationId xmlns:a16="http://schemas.microsoft.com/office/drawing/2014/main" id="{722A3FAE-E789-6599-3BF9-71E60510F27C}"/>
                    </a:ext>
                  </a:extLst>
                </p14:cNvPr>
                <p14:cNvContentPartPr/>
                <p14:nvPr/>
              </p14:nvContentPartPr>
              <p14:xfrm>
                <a:off x="6603807" y="1836491"/>
                <a:ext cx="137160" cy="182160"/>
              </p14:xfrm>
            </p:contentPart>
          </mc:Choice>
          <mc:Fallback>
            <p:pic>
              <p:nvPicPr>
                <p:cNvPr id="33" name="Freihand 32">
                  <a:extLst>
                    <a:ext uri="{FF2B5EF4-FFF2-40B4-BE49-F238E27FC236}">
                      <a16:creationId xmlns:a16="http://schemas.microsoft.com/office/drawing/2014/main" id="{722A3FAE-E789-6599-3BF9-71E60510F27C}"/>
                    </a:ext>
                  </a:extLst>
                </p:cNvPr>
                <p:cNvPicPr/>
                <p:nvPr/>
              </p:nvPicPr>
              <p:blipFill>
                <a:blip r:embed="rId107"/>
                <a:stretch>
                  <a:fillRect/>
                </a:stretch>
              </p:blipFill>
              <p:spPr>
                <a:xfrm>
                  <a:off x="6595167" y="1827851"/>
                  <a:ext cx="154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4" name="Freihand 33">
                  <a:extLst>
                    <a:ext uri="{FF2B5EF4-FFF2-40B4-BE49-F238E27FC236}">
                      <a16:creationId xmlns:a16="http://schemas.microsoft.com/office/drawing/2014/main" id="{E4540041-7D79-9716-7098-C3C68E396256}"/>
                    </a:ext>
                  </a:extLst>
                </p14:cNvPr>
                <p14:cNvContentPartPr/>
                <p14:nvPr/>
              </p14:nvContentPartPr>
              <p14:xfrm>
                <a:off x="6774807" y="1827491"/>
                <a:ext cx="93600" cy="239760"/>
              </p14:xfrm>
            </p:contentPart>
          </mc:Choice>
          <mc:Fallback>
            <p:pic>
              <p:nvPicPr>
                <p:cNvPr id="34" name="Freihand 33">
                  <a:extLst>
                    <a:ext uri="{FF2B5EF4-FFF2-40B4-BE49-F238E27FC236}">
                      <a16:creationId xmlns:a16="http://schemas.microsoft.com/office/drawing/2014/main" id="{E4540041-7D79-9716-7098-C3C68E396256}"/>
                    </a:ext>
                  </a:extLst>
                </p:cNvPr>
                <p:cNvPicPr/>
                <p:nvPr/>
              </p:nvPicPr>
              <p:blipFill>
                <a:blip r:embed="rId109"/>
                <a:stretch>
                  <a:fillRect/>
                </a:stretch>
              </p:blipFill>
              <p:spPr>
                <a:xfrm>
                  <a:off x="6766167" y="1818491"/>
                  <a:ext cx="1112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5" name="Freihand 34">
                  <a:extLst>
                    <a:ext uri="{FF2B5EF4-FFF2-40B4-BE49-F238E27FC236}">
                      <a16:creationId xmlns:a16="http://schemas.microsoft.com/office/drawing/2014/main" id="{1C438641-7789-FA82-10A0-7E1EF2285915}"/>
                    </a:ext>
                  </a:extLst>
                </p14:cNvPr>
                <p14:cNvContentPartPr/>
                <p14:nvPr/>
              </p14:nvContentPartPr>
              <p14:xfrm>
                <a:off x="7255047" y="1200371"/>
                <a:ext cx="264960" cy="28800"/>
              </p14:xfrm>
            </p:contentPart>
          </mc:Choice>
          <mc:Fallback>
            <p:pic>
              <p:nvPicPr>
                <p:cNvPr id="35" name="Freihand 34">
                  <a:extLst>
                    <a:ext uri="{FF2B5EF4-FFF2-40B4-BE49-F238E27FC236}">
                      <a16:creationId xmlns:a16="http://schemas.microsoft.com/office/drawing/2014/main" id="{1C438641-7789-FA82-10A0-7E1EF2285915}"/>
                    </a:ext>
                  </a:extLst>
                </p:cNvPr>
                <p:cNvPicPr/>
                <p:nvPr/>
              </p:nvPicPr>
              <p:blipFill>
                <a:blip r:embed="rId111"/>
                <a:stretch>
                  <a:fillRect/>
                </a:stretch>
              </p:blipFill>
              <p:spPr>
                <a:xfrm>
                  <a:off x="7246407" y="1191731"/>
                  <a:ext cx="2826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6" name="Freihand 35">
                  <a:extLst>
                    <a:ext uri="{FF2B5EF4-FFF2-40B4-BE49-F238E27FC236}">
                      <a16:creationId xmlns:a16="http://schemas.microsoft.com/office/drawing/2014/main" id="{FF5BC968-D2FA-8E86-B463-EE17934C1CAD}"/>
                    </a:ext>
                  </a:extLst>
                </p14:cNvPr>
                <p14:cNvContentPartPr/>
                <p14:nvPr/>
              </p14:nvContentPartPr>
              <p14:xfrm>
                <a:off x="7296087" y="1249331"/>
                <a:ext cx="219240" cy="43560"/>
              </p14:xfrm>
            </p:contentPart>
          </mc:Choice>
          <mc:Fallback>
            <p:pic>
              <p:nvPicPr>
                <p:cNvPr id="36" name="Freihand 35">
                  <a:extLst>
                    <a:ext uri="{FF2B5EF4-FFF2-40B4-BE49-F238E27FC236}">
                      <a16:creationId xmlns:a16="http://schemas.microsoft.com/office/drawing/2014/main" id="{FF5BC968-D2FA-8E86-B463-EE17934C1CAD}"/>
                    </a:ext>
                  </a:extLst>
                </p:cNvPr>
                <p:cNvPicPr/>
                <p:nvPr/>
              </p:nvPicPr>
              <p:blipFill>
                <a:blip r:embed="rId113"/>
                <a:stretch>
                  <a:fillRect/>
                </a:stretch>
              </p:blipFill>
              <p:spPr>
                <a:xfrm>
                  <a:off x="7287087" y="1240691"/>
                  <a:ext cx="2368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7" name="Freihand 36">
                  <a:extLst>
                    <a:ext uri="{FF2B5EF4-FFF2-40B4-BE49-F238E27FC236}">
                      <a16:creationId xmlns:a16="http://schemas.microsoft.com/office/drawing/2014/main" id="{594D59F9-3EC6-3D11-5D6D-C97E84E703A1}"/>
                    </a:ext>
                  </a:extLst>
                </p14:cNvPr>
                <p14:cNvContentPartPr/>
                <p14:nvPr/>
              </p14:nvContentPartPr>
              <p14:xfrm>
                <a:off x="7165767" y="1871771"/>
                <a:ext cx="173880" cy="6480"/>
              </p14:xfrm>
            </p:contentPart>
          </mc:Choice>
          <mc:Fallback>
            <p:pic>
              <p:nvPicPr>
                <p:cNvPr id="37" name="Freihand 36">
                  <a:extLst>
                    <a:ext uri="{FF2B5EF4-FFF2-40B4-BE49-F238E27FC236}">
                      <a16:creationId xmlns:a16="http://schemas.microsoft.com/office/drawing/2014/main" id="{594D59F9-3EC6-3D11-5D6D-C97E84E703A1}"/>
                    </a:ext>
                  </a:extLst>
                </p:cNvPr>
                <p:cNvPicPr/>
                <p:nvPr/>
              </p:nvPicPr>
              <p:blipFill>
                <a:blip r:embed="rId115"/>
                <a:stretch>
                  <a:fillRect/>
                </a:stretch>
              </p:blipFill>
              <p:spPr>
                <a:xfrm>
                  <a:off x="7157127" y="1862771"/>
                  <a:ext cx="191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8" name="Freihand 37">
                  <a:extLst>
                    <a:ext uri="{FF2B5EF4-FFF2-40B4-BE49-F238E27FC236}">
                      <a16:creationId xmlns:a16="http://schemas.microsoft.com/office/drawing/2014/main" id="{B9174FB0-9361-5137-7DEA-FEA7367265D3}"/>
                    </a:ext>
                  </a:extLst>
                </p14:cNvPr>
                <p14:cNvContentPartPr/>
                <p14:nvPr/>
              </p14:nvContentPartPr>
              <p14:xfrm>
                <a:off x="7211487" y="1945931"/>
                <a:ext cx="191160" cy="16920"/>
              </p14:xfrm>
            </p:contentPart>
          </mc:Choice>
          <mc:Fallback>
            <p:pic>
              <p:nvPicPr>
                <p:cNvPr id="38" name="Freihand 37">
                  <a:extLst>
                    <a:ext uri="{FF2B5EF4-FFF2-40B4-BE49-F238E27FC236}">
                      <a16:creationId xmlns:a16="http://schemas.microsoft.com/office/drawing/2014/main" id="{B9174FB0-9361-5137-7DEA-FEA7367265D3}"/>
                    </a:ext>
                  </a:extLst>
                </p:cNvPr>
                <p:cNvPicPr/>
                <p:nvPr/>
              </p:nvPicPr>
              <p:blipFill>
                <a:blip r:embed="rId117"/>
                <a:stretch>
                  <a:fillRect/>
                </a:stretch>
              </p:blipFill>
              <p:spPr>
                <a:xfrm>
                  <a:off x="7202487" y="1937291"/>
                  <a:ext cx="208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3" name="Freihand 52">
                  <a:extLst>
                    <a:ext uri="{FF2B5EF4-FFF2-40B4-BE49-F238E27FC236}">
                      <a16:creationId xmlns:a16="http://schemas.microsoft.com/office/drawing/2014/main" id="{FDE015E9-CD90-B81C-7AA2-043C672176B4}"/>
                    </a:ext>
                  </a:extLst>
                </p14:cNvPr>
                <p14:cNvContentPartPr/>
                <p14:nvPr/>
              </p14:nvContentPartPr>
              <p14:xfrm>
                <a:off x="8462127" y="306131"/>
                <a:ext cx="24840" cy="148320"/>
              </p14:xfrm>
            </p:contentPart>
          </mc:Choice>
          <mc:Fallback>
            <p:pic>
              <p:nvPicPr>
                <p:cNvPr id="53" name="Freihand 52">
                  <a:extLst>
                    <a:ext uri="{FF2B5EF4-FFF2-40B4-BE49-F238E27FC236}">
                      <a16:creationId xmlns:a16="http://schemas.microsoft.com/office/drawing/2014/main" id="{FDE015E9-CD90-B81C-7AA2-043C672176B4}"/>
                    </a:ext>
                  </a:extLst>
                </p:cNvPr>
                <p:cNvPicPr/>
                <p:nvPr/>
              </p:nvPicPr>
              <p:blipFill>
                <a:blip r:embed="rId119"/>
                <a:stretch>
                  <a:fillRect/>
                </a:stretch>
              </p:blipFill>
              <p:spPr>
                <a:xfrm>
                  <a:off x="8453127" y="297491"/>
                  <a:ext cx="42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4" name="Freihand 53">
                  <a:extLst>
                    <a:ext uri="{FF2B5EF4-FFF2-40B4-BE49-F238E27FC236}">
                      <a16:creationId xmlns:a16="http://schemas.microsoft.com/office/drawing/2014/main" id="{9044D659-61F3-F47B-AE58-704B04123FAA}"/>
                    </a:ext>
                  </a:extLst>
                </p14:cNvPr>
                <p14:cNvContentPartPr/>
                <p14:nvPr/>
              </p14:nvContentPartPr>
              <p14:xfrm>
                <a:off x="8445927" y="259691"/>
                <a:ext cx="177840" cy="101880"/>
              </p14:xfrm>
            </p:contentPart>
          </mc:Choice>
          <mc:Fallback>
            <p:pic>
              <p:nvPicPr>
                <p:cNvPr id="54" name="Freihand 53">
                  <a:extLst>
                    <a:ext uri="{FF2B5EF4-FFF2-40B4-BE49-F238E27FC236}">
                      <a16:creationId xmlns:a16="http://schemas.microsoft.com/office/drawing/2014/main" id="{9044D659-61F3-F47B-AE58-704B04123FAA}"/>
                    </a:ext>
                  </a:extLst>
                </p:cNvPr>
                <p:cNvPicPr/>
                <p:nvPr/>
              </p:nvPicPr>
              <p:blipFill>
                <a:blip r:embed="rId121"/>
                <a:stretch>
                  <a:fillRect/>
                </a:stretch>
              </p:blipFill>
              <p:spPr>
                <a:xfrm>
                  <a:off x="8437287" y="251051"/>
                  <a:ext cx="195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5" name="Freihand 54">
                  <a:extLst>
                    <a:ext uri="{FF2B5EF4-FFF2-40B4-BE49-F238E27FC236}">
                      <a16:creationId xmlns:a16="http://schemas.microsoft.com/office/drawing/2014/main" id="{F361A0F2-560E-0FAF-C5E9-59B176E31BF7}"/>
                    </a:ext>
                  </a:extLst>
                </p14:cNvPr>
                <p14:cNvContentPartPr/>
                <p14:nvPr/>
              </p14:nvContentPartPr>
              <p14:xfrm>
                <a:off x="8473287" y="435371"/>
                <a:ext cx="140760" cy="30960"/>
              </p14:xfrm>
            </p:contentPart>
          </mc:Choice>
          <mc:Fallback>
            <p:pic>
              <p:nvPicPr>
                <p:cNvPr id="55" name="Freihand 54">
                  <a:extLst>
                    <a:ext uri="{FF2B5EF4-FFF2-40B4-BE49-F238E27FC236}">
                      <a16:creationId xmlns:a16="http://schemas.microsoft.com/office/drawing/2014/main" id="{F361A0F2-560E-0FAF-C5E9-59B176E31BF7}"/>
                    </a:ext>
                  </a:extLst>
                </p:cNvPr>
                <p:cNvPicPr/>
                <p:nvPr/>
              </p:nvPicPr>
              <p:blipFill>
                <a:blip r:embed="rId123"/>
                <a:stretch>
                  <a:fillRect/>
                </a:stretch>
              </p:blipFill>
              <p:spPr>
                <a:xfrm>
                  <a:off x="8464647" y="426371"/>
                  <a:ext cx="15840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6" name="Freihand 55">
                  <a:extLst>
                    <a:ext uri="{FF2B5EF4-FFF2-40B4-BE49-F238E27FC236}">
                      <a16:creationId xmlns:a16="http://schemas.microsoft.com/office/drawing/2014/main" id="{D9A0EBCF-09CF-D8A6-50B7-F42538F9BE56}"/>
                    </a:ext>
                  </a:extLst>
                </p14:cNvPr>
                <p14:cNvContentPartPr/>
                <p14:nvPr/>
              </p14:nvContentPartPr>
              <p14:xfrm>
                <a:off x="8655807" y="212531"/>
                <a:ext cx="324360" cy="234000"/>
              </p14:xfrm>
            </p:contentPart>
          </mc:Choice>
          <mc:Fallback>
            <p:pic>
              <p:nvPicPr>
                <p:cNvPr id="56" name="Freihand 55">
                  <a:extLst>
                    <a:ext uri="{FF2B5EF4-FFF2-40B4-BE49-F238E27FC236}">
                      <a16:creationId xmlns:a16="http://schemas.microsoft.com/office/drawing/2014/main" id="{D9A0EBCF-09CF-D8A6-50B7-F42538F9BE56}"/>
                    </a:ext>
                  </a:extLst>
                </p:cNvPr>
                <p:cNvPicPr/>
                <p:nvPr/>
              </p:nvPicPr>
              <p:blipFill>
                <a:blip r:embed="rId125"/>
                <a:stretch>
                  <a:fillRect/>
                </a:stretch>
              </p:blipFill>
              <p:spPr>
                <a:xfrm>
                  <a:off x="8646807" y="203531"/>
                  <a:ext cx="342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7" name="Freihand 56">
                  <a:extLst>
                    <a:ext uri="{FF2B5EF4-FFF2-40B4-BE49-F238E27FC236}">
                      <a16:creationId xmlns:a16="http://schemas.microsoft.com/office/drawing/2014/main" id="{9F014B18-E56A-145A-D1E8-AE5D0FDA65F4}"/>
                    </a:ext>
                  </a:extLst>
                </p14:cNvPr>
                <p14:cNvContentPartPr/>
                <p14:nvPr/>
              </p14:nvContentPartPr>
              <p14:xfrm>
                <a:off x="8832927" y="193811"/>
                <a:ext cx="282600" cy="246960"/>
              </p14:xfrm>
            </p:contentPart>
          </mc:Choice>
          <mc:Fallback>
            <p:pic>
              <p:nvPicPr>
                <p:cNvPr id="57" name="Freihand 56">
                  <a:extLst>
                    <a:ext uri="{FF2B5EF4-FFF2-40B4-BE49-F238E27FC236}">
                      <a16:creationId xmlns:a16="http://schemas.microsoft.com/office/drawing/2014/main" id="{9F014B18-E56A-145A-D1E8-AE5D0FDA65F4}"/>
                    </a:ext>
                  </a:extLst>
                </p:cNvPr>
                <p:cNvPicPr/>
                <p:nvPr/>
              </p:nvPicPr>
              <p:blipFill>
                <a:blip r:embed="rId127"/>
                <a:stretch>
                  <a:fillRect/>
                </a:stretch>
              </p:blipFill>
              <p:spPr>
                <a:xfrm>
                  <a:off x="8824287" y="185171"/>
                  <a:ext cx="30024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58" name="Freihand 57">
                  <a:extLst>
                    <a:ext uri="{FF2B5EF4-FFF2-40B4-BE49-F238E27FC236}">
                      <a16:creationId xmlns:a16="http://schemas.microsoft.com/office/drawing/2014/main" id="{D5C2B3CF-E91B-71FA-8C5F-6FF5565718C4}"/>
                    </a:ext>
                  </a:extLst>
                </p14:cNvPr>
                <p14:cNvContentPartPr/>
                <p14:nvPr/>
              </p14:nvContentPartPr>
              <p14:xfrm>
                <a:off x="9273207" y="269051"/>
                <a:ext cx="237240" cy="96840"/>
              </p14:xfrm>
            </p:contentPart>
          </mc:Choice>
          <mc:Fallback>
            <p:pic>
              <p:nvPicPr>
                <p:cNvPr id="58" name="Freihand 57">
                  <a:extLst>
                    <a:ext uri="{FF2B5EF4-FFF2-40B4-BE49-F238E27FC236}">
                      <a16:creationId xmlns:a16="http://schemas.microsoft.com/office/drawing/2014/main" id="{D5C2B3CF-E91B-71FA-8C5F-6FF5565718C4}"/>
                    </a:ext>
                  </a:extLst>
                </p:cNvPr>
                <p:cNvPicPr/>
                <p:nvPr/>
              </p:nvPicPr>
              <p:blipFill>
                <a:blip r:embed="rId129"/>
                <a:stretch>
                  <a:fillRect/>
                </a:stretch>
              </p:blipFill>
              <p:spPr>
                <a:xfrm>
                  <a:off x="9264567" y="260411"/>
                  <a:ext cx="254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0" name="Freihand 59">
                  <a:extLst>
                    <a:ext uri="{FF2B5EF4-FFF2-40B4-BE49-F238E27FC236}">
                      <a16:creationId xmlns:a16="http://schemas.microsoft.com/office/drawing/2014/main" id="{A2FF1715-D68D-7526-B27E-0A441A054F97}"/>
                    </a:ext>
                  </a:extLst>
                </p14:cNvPr>
                <p14:cNvContentPartPr/>
                <p14:nvPr/>
              </p14:nvContentPartPr>
              <p14:xfrm>
                <a:off x="6237327" y="659651"/>
                <a:ext cx="176760" cy="233280"/>
              </p14:xfrm>
            </p:contentPart>
          </mc:Choice>
          <mc:Fallback>
            <p:pic>
              <p:nvPicPr>
                <p:cNvPr id="60" name="Freihand 59">
                  <a:extLst>
                    <a:ext uri="{FF2B5EF4-FFF2-40B4-BE49-F238E27FC236}">
                      <a16:creationId xmlns:a16="http://schemas.microsoft.com/office/drawing/2014/main" id="{A2FF1715-D68D-7526-B27E-0A441A054F97}"/>
                    </a:ext>
                  </a:extLst>
                </p:cNvPr>
                <p:cNvPicPr/>
                <p:nvPr/>
              </p:nvPicPr>
              <p:blipFill>
                <a:blip r:embed="rId131"/>
                <a:stretch>
                  <a:fillRect/>
                </a:stretch>
              </p:blipFill>
              <p:spPr>
                <a:xfrm>
                  <a:off x="6228327" y="651011"/>
                  <a:ext cx="19440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1" name="Freihand 60">
                  <a:extLst>
                    <a:ext uri="{FF2B5EF4-FFF2-40B4-BE49-F238E27FC236}">
                      <a16:creationId xmlns:a16="http://schemas.microsoft.com/office/drawing/2014/main" id="{1D8DAE04-7A06-8A0B-0871-E4471C0E9205}"/>
                    </a:ext>
                  </a:extLst>
                </p14:cNvPr>
                <p14:cNvContentPartPr/>
                <p14:nvPr/>
              </p14:nvContentPartPr>
              <p14:xfrm>
                <a:off x="6236607" y="707171"/>
                <a:ext cx="167400" cy="127800"/>
              </p14:xfrm>
            </p:contentPart>
          </mc:Choice>
          <mc:Fallback>
            <p:pic>
              <p:nvPicPr>
                <p:cNvPr id="61" name="Freihand 60">
                  <a:extLst>
                    <a:ext uri="{FF2B5EF4-FFF2-40B4-BE49-F238E27FC236}">
                      <a16:creationId xmlns:a16="http://schemas.microsoft.com/office/drawing/2014/main" id="{1D8DAE04-7A06-8A0B-0871-E4471C0E9205}"/>
                    </a:ext>
                  </a:extLst>
                </p:cNvPr>
                <p:cNvPicPr/>
                <p:nvPr/>
              </p:nvPicPr>
              <p:blipFill>
                <a:blip r:embed="rId133"/>
                <a:stretch>
                  <a:fillRect/>
                </a:stretch>
              </p:blipFill>
              <p:spPr>
                <a:xfrm>
                  <a:off x="6227967" y="698531"/>
                  <a:ext cx="1850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2" name="Freihand 61">
                  <a:extLst>
                    <a:ext uri="{FF2B5EF4-FFF2-40B4-BE49-F238E27FC236}">
                      <a16:creationId xmlns:a16="http://schemas.microsoft.com/office/drawing/2014/main" id="{16A34664-CDFF-E4BA-67D3-9E1957B9453A}"/>
                    </a:ext>
                  </a:extLst>
                </p14:cNvPr>
                <p14:cNvContentPartPr/>
                <p14:nvPr/>
              </p14:nvContentPartPr>
              <p14:xfrm>
                <a:off x="6578247" y="554891"/>
                <a:ext cx="318240" cy="162360"/>
              </p14:xfrm>
            </p:contentPart>
          </mc:Choice>
          <mc:Fallback>
            <p:pic>
              <p:nvPicPr>
                <p:cNvPr id="62" name="Freihand 61">
                  <a:extLst>
                    <a:ext uri="{FF2B5EF4-FFF2-40B4-BE49-F238E27FC236}">
                      <a16:creationId xmlns:a16="http://schemas.microsoft.com/office/drawing/2014/main" id="{16A34664-CDFF-E4BA-67D3-9E1957B9453A}"/>
                    </a:ext>
                  </a:extLst>
                </p:cNvPr>
                <p:cNvPicPr/>
                <p:nvPr/>
              </p:nvPicPr>
              <p:blipFill>
                <a:blip r:embed="rId135"/>
                <a:stretch>
                  <a:fillRect/>
                </a:stretch>
              </p:blipFill>
              <p:spPr>
                <a:xfrm>
                  <a:off x="6569607" y="545891"/>
                  <a:ext cx="335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3" name="Freihand 62">
                  <a:extLst>
                    <a:ext uri="{FF2B5EF4-FFF2-40B4-BE49-F238E27FC236}">
                      <a16:creationId xmlns:a16="http://schemas.microsoft.com/office/drawing/2014/main" id="{27D787B5-BE5C-4E32-E0D2-81A9CE3EF945}"/>
                    </a:ext>
                  </a:extLst>
                </p14:cNvPr>
                <p14:cNvContentPartPr/>
                <p14:nvPr/>
              </p14:nvContentPartPr>
              <p14:xfrm>
                <a:off x="6902247" y="467771"/>
                <a:ext cx="149040" cy="72360"/>
              </p14:xfrm>
            </p:contentPart>
          </mc:Choice>
          <mc:Fallback>
            <p:pic>
              <p:nvPicPr>
                <p:cNvPr id="63" name="Freihand 62">
                  <a:extLst>
                    <a:ext uri="{FF2B5EF4-FFF2-40B4-BE49-F238E27FC236}">
                      <a16:creationId xmlns:a16="http://schemas.microsoft.com/office/drawing/2014/main" id="{27D787B5-BE5C-4E32-E0D2-81A9CE3EF945}"/>
                    </a:ext>
                  </a:extLst>
                </p:cNvPr>
                <p:cNvPicPr/>
                <p:nvPr/>
              </p:nvPicPr>
              <p:blipFill>
                <a:blip r:embed="rId137"/>
                <a:stretch>
                  <a:fillRect/>
                </a:stretch>
              </p:blipFill>
              <p:spPr>
                <a:xfrm>
                  <a:off x="6893607" y="459131"/>
                  <a:ext cx="1666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4" name="Freihand 63">
                  <a:extLst>
                    <a:ext uri="{FF2B5EF4-FFF2-40B4-BE49-F238E27FC236}">
                      <a16:creationId xmlns:a16="http://schemas.microsoft.com/office/drawing/2014/main" id="{1931A377-DE9F-F29D-9925-F37B90EE6C86}"/>
                    </a:ext>
                  </a:extLst>
                </p14:cNvPr>
                <p14:cNvContentPartPr/>
                <p14:nvPr/>
              </p14:nvContentPartPr>
              <p14:xfrm>
                <a:off x="7215447" y="426371"/>
                <a:ext cx="108720" cy="108360"/>
              </p14:xfrm>
            </p:contentPart>
          </mc:Choice>
          <mc:Fallback>
            <p:pic>
              <p:nvPicPr>
                <p:cNvPr id="64" name="Freihand 63">
                  <a:extLst>
                    <a:ext uri="{FF2B5EF4-FFF2-40B4-BE49-F238E27FC236}">
                      <a16:creationId xmlns:a16="http://schemas.microsoft.com/office/drawing/2014/main" id="{1931A377-DE9F-F29D-9925-F37B90EE6C86}"/>
                    </a:ext>
                  </a:extLst>
                </p:cNvPr>
                <p:cNvPicPr/>
                <p:nvPr/>
              </p:nvPicPr>
              <p:blipFill>
                <a:blip r:embed="rId139"/>
                <a:stretch>
                  <a:fillRect/>
                </a:stretch>
              </p:blipFill>
              <p:spPr>
                <a:xfrm>
                  <a:off x="7206807" y="417731"/>
                  <a:ext cx="1263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5" name="Freihand 64">
                  <a:extLst>
                    <a:ext uri="{FF2B5EF4-FFF2-40B4-BE49-F238E27FC236}">
                      <a16:creationId xmlns:a16="http://schemas.microsoft.com/office/drawing/2014/main" id="{62D23CAE-E6ED-5187-94D2-74CAD6822D28}"/>
                    </a:ext>
                  </a:extLst>
                </p14:cNvPr>
                <p14:cNvContentPartPr/>
                <p14:nvPr/>
              </p14:nvContentPartPr>
              <p14:xfrm>
                <a:off x="7216887" y="444731"/>
                <a:ext cx="239760" cy="138960"/>
              </p14:xfrm>
            </p:contentPart>
          </mc:Choice>
          <mc:Fallback>
            <p:pic>
              <p:nvPicPr>
                <p:cNvPr id="65" name="Freihand 64">
                  <a:extLst>
                    <a:ext uri="{FF2B5EF4-FFF2-40B4-BE49-F238E27FC236}">
                      <a16:creationId xmlns:a16="http://schemas.microsoft.com/office/drawing/2014/main" id="{62D23CAE-E6ED-5187-94D2-74CAD6822D28}"/>
                    </a:ext>
                  </a:extLst>
                </p:cNvPr>
                <p:cNvPicPr/>
                <p:nvPr/>
              </p:nvPicPr>
              <p:blipFill>
                <a:blip r:embed="rId141"/>
                <a:stretch>
                  <a:fillRect/>
                </a:stretch>
              </p:blipFill>
              <p:spPr>
                <a:xfrm>
                  <a:off x="7208247" y="435731"/>
                  <a:ext cx="2574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7" name="Freihand 66">
                  <a:extLst>
                    <a:ext uri="{FF2B5EF4-FFF2-40B4-BE49-F238E27FC236}">
                      <a16:creationId xmlns:a16="http://schemas.microsoft.com/office/drawing/2014/main" id="{77EE90EF-4F3A-9A47-2171-9DCA7900323B}"/>
                    </a:ext>
                  </a:extLst>
                </p14:cNvPr>
                <p14:cNvContentPartPr/>
                <p14:nvPr/>
              </p14:nvContentPartPr>
              <p14:xfrm>
                <a:off x="6562407" y="828131"/>
                <a:ext cx="423360" cy="57600"/>
              </p14:xfrm>
            </p:contentPart>
          </mc:Choice>
          <mc:Fallback>
            <p:pic>
              <p:nvPicPr>
                <p:cNvPr id="67" name="Freihand 66">
                  <a:extLst>
                    <a:ext uri="{FF2B5EF4-FFF2-40B4-BE49-F238E27FC236}">
                      <a16:creationId xmlns:a16="http://schemas.microsoft.com/office/drawing/2014/main" id="{77EE90EF-4F3A-9A47-2171-9DCA7900323B}"/>
                    </a:ext>
                  </a:extLst>
                </p:cNvPr>
                <p:cNvPicPr/>
                <p:nvPr/>
              </p:nvPicPr>
              <p:blipFill>
                <a:blip r:embed="rId143"/>
                <a:stretch>
                  <a:fillRect/>
                </a:stretch>
              </p:blipFill>
              <p:spPr>
                <a:xfrm>
                  <a:off x="6553407" y="819491"/>
                  <a:ext cx="4410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68" name="Freihand 67">
                  <a:extLst>
                    <a:ext uri="{FF2B5EF4-FFF2-40B4-BE49-F238E27FC236}">
                      <a16:creationId xmlns:a16="http://schemas.microsoft.com/office/drawing/2014/main" id="{3C892775-E557-8511-E961-68D0141D72D9}"/>
                    </a:ext>
                  </a:extLst>
                </p14:cNvPr>
                <p14:cNvContentPartPr/>
                <p14:nvPr/>
              </p14:nvContentPartPr>
              <p14:xfrm>
                <a:off x="6968487" y="816251"/>
                <a:ext cx="126000" cy="138240"/>
              </p14:xfrm>
            </p:contentPart>
          </mc:Choice>
          <mc:Fallback>
            <p:pic>
              <p:nvPicPr>
                <p:cNvPr id="68" name="Freihand 67">
                  <a:extLst>
                    <a:ext uri="{FF2B5EF4-FFF2-40B4-BE49-F238E27FC236}">
                      <a16:creationId xmlns:a16="http://schemas.microsoft.com/office/drawing/2014/main" id="{3C892775-E557-8511-E961-68D0141D72D9}"/>
                    </a:ext>
                  </a:extLst>
                </p:cNvPr>
                <p:cNvPicPr/>
                <p:nvPr/>
              </p:nvPicPr>
              <p:blipFill>
                <a:blip r:embed="rId145"/>
                <a:stretch>
                  <a:fillRect/>
                </a:stretch>
              </p:blipFill>
              <p:spPr>
                <a:xfrm>
                  <a:off x="6959487" y="807251"/>
                  <a:ext cx="1436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70" name="Freihand 69">
                  <a:extLst>
                    <a:ext uri="{FF2B5EF4-FFF2-40B4-BE49-F238E27FC236}">
                      <a16:creationId xmlns:a16="http://schemas.microsoft.com/office/drawing/2014/main" id="{7D7B5091-905D-DB73-FAE4-D19C47EFDA7C}"/>
                    </a:ext>
                  </a:extLst>
                </p14:cNvPr>
                <p14:cNvContentPartPr/>
                <p14:nvPr/>
              </p14:nvContentPartPr>
              <p14:xfrm>
                <a:off x="7203567" y="764051"/>
                <a:ext cx="173880" cy="183960"/>
              </p14:xfrm>
            </p:contentPart>
          </mc:Choice>
          <mc:Fallback>
            <p:pic>
              <p:nvPicPr>
                <p:cNvPr id="70" name="Freihand 69">
                  <a:extLst>
                    <a:ext uri="{FF2B5EF4-FFF2-40B4-BE49-F238E27FC236}">
                      <a16:creationId xmlns:a16="http://schemas.microsoft.com/office/drawing/2014/main" id="{7D7B5091-905D-DB73-FAE4-D19C47EFDA7C}"/>
                    </a:ext>
                  </a:extLst>
                </p:cNvPr>
                <p:cNvPicPr/>
                <p:nvPr/>
              </p:nvPicPr>
              <p:blipFill>
                <a:blip r:embed="rId147"/>
                <a:stretch>
                  <a:fillRect/>
                </a:stretch>
              </p:blipFill>
              <p:spPr>
                <a:xfrm>
                  <a:off x="7194927" y="755051"/>
                  <a:ext cx="1915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71" name="Freihand 70">
                  <a:extLst>
                    <a:ext uri="{FF2B5EF4-FFF2-40B4-BE49-F238E27FC236}">
                      <a16:creationId xmlns:a16="http://schemas.microsoft.com/office/drawing/2014/main" id="{B169ECC3-FB3D-1E44-C23A-8F5D21ADC16D}"/>
                    </a:ext>
                  </a:extLst>
                </p14:cNvPr>
                <p14:cNvContentPartPr/>
                <p14:nvPr/>
              </p14:nvContentPartPr>
              <p14:xfrm>
                <a:off x="7226247" y="847571"/>
                <a:ext cx="156240" cy="69840"/>
              </p14:xfrm>
            </p:contentPart>
          </mc:Choice>
          <mc:Fallback>
            <p:pic>
              <p:nvPicPr>
                <p:cNvPr id="71" name="Freihand 70">
                  <a:extLst>
                    <a:ext uri="{FF2B5EF4-FFF2-40B4-BE49-F238E27FC236}">
                      <a16:creationId xmlns:a16="http://schemas.microsoft.com/office/drawing/2014/main" id="{B169ECC3-FB3D-1E44-C23A-8F5D21ADC16D}"/>
                    </a:ext>
                  </a:extLst>
                </p:cNvPr>
                <p:cNvPicPr/>
                <p:nvPr/>
              </p:nvPicPr>
              <p:blipFill>
                <a:blip r:embed="rId149"/>
                <a:stretch>
                  <a:fillRect/>
                </a:stretch>
              </p:blipFill>
              <p:spPr>
                <a:xfrm>
                  <a:off x="7217607" y="838571"/>
                  <a:ext cx="173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72" name="Freihand 71">
                  <a:extLst>
                    <a:ext uri="{FF2B5EF4-FFF2-40B4-BE49-F238E27FC236}">
                      <a16:creationId xmlns:a16="http://schemas.microsoft.com/office/drawing/2014/main" id="{BF0839FC-E5C6-68A4-0D95-16CAE25D94C8}"/>
                    </a:ext>
                  </a:extLst>
                </p14:cNvPr>
                <p14:cNvContentPartPr/>
                <p14:nvPr/>
              </p14:nvContentPartPr>
              <p14:xfrm>
                <a:off x="7414527" y="890411"/>
                <a:ext cx="101520" cy="69120"/>
              </p14:xfrm>
            </p:contentPart>
          </mc:Choice>
          <mc:Fallback>
            <p:pic>
              <p:nvPicPr>
                <p:cNvPr id="72" name="Freihand 71">
                  <a:extLst>
                    <a:ext uri="{FF2B5EF4-FFF2-40B4-BE49-F238E27FC236}">
                      <a16:creationId xmlns:a16="http://schemas.microsoft.com/office/drawing/2014/main" id="{BF0839FC-E5C6-68A4-0D95-16CAE25D94C8}"/>
                    </a:ext>
                  </a:extLst>
                </p:cNvPr>
                <p:cNvPicPr/>
                <p:nvPr/>
              </p:nvPicPr>
              <p:blipFill>
                <a:blip r:embed="rId151"/>
                <a:stretch>
                  <a:fillRect/>
                </a:stretch>
              </p:blipFill>
              <p:spPr>
                <a:xfrm>
                  <a:off x="7405887" y="881771"/>
                  <a:ext cx="119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74" name="Freihand 73">
                  <a:extLst>
                    <a:ext uri="{FF2B5EF4-FFF2-40B4-BE49-F238E27FC236}">
                      <a16:creationId xmlns:a16="http://schemas.microsoft.com/office/drawing/2014/main" id="{59625C15-BD37-648F-75F6-0C53A174AD1A}"/>
                    </a:ext>
                  </a:extLst>
                </p14:cNvPr>
                <p14:cNvContentPartPr/>
                <p14:nvPr/>
              </p14:nvContentPartPr>
              <p14:xfrm>
                <a:off x="6625047" y="456251"/>
                <a:ext cx="126720" cy="196560"/>
              </p14:xfrm>
            </p:contentPart>
          </mc:Choice>
          <mc:Fallback>
            <p:pic>
              <p:nvPicPr>
                <p:cNvPr id="74" name="Freihand 73">
                  <a:extLst>
                    <a:ext uri="{FF2B5EF4-FFF2-40B4-BE49-F238E27FC236}">
                      <a16:creationId xmlns:a16="http://schemas.microsoft.com/office/drawing/2014/main" id="{59625C15-BD37-648F-75F6-0C53A174AD1A}"/>
                    </a:ext>
                  </a:extLst>
                </p:cNvPr>
                <p:cNvPicPr/>
                <p:nvPr/>
              </p:nvPicPr>
              <p:blipFill>
                <a:blip r:embed="rId153"/>
                <a:stretch>
                  <a:fillRect/>
                </a:stretch>
              </p:blipFill>
              <p:spPr>
                <a:xfrm>
                  <a:off x="6616407" y="447611"/>
                  <a:ext cx="14436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75" name="Freihand 74">
                  <a:extLst>
                    <a:ext uri="{FF2B5EF4-FFF2-40B4-BE49-F238E27FC236}">
                      <a16:creationId xmlns:a16="http://schemas.microsoft.com/office/drawing/2014/main" id="{E8C786AB-3688-8F6F-4B85-F85B692773EB}"/>
                    </a:ext>
                  </a:extLst>
                </p14:cNvPr>
                <p14:cNvContentPartPr/>
                <p14:nvPr/>
              </p14:nvContentPartPr>
              <p14:xfrm>
                <a:off x="6748527" y="486491"/>
                <a:ext cx="90720" cy="95760"/>
              </p14:xfrm>
            </p:contentPart>
          </mc:Choice>
          <mc:Fallback>
            <p:pic>
              <p:nvPicPr>
                <p:cNvPr id="75" name="Freihand 74">
                  <a:extLst>
                    <a:ext uri="{FF2B5EF4-FFF2-40B4-BE49-F238E27FC236}">
                      <a16:creationId xmlns:a16="http://schemas.microsoft.com/office/drawing/2014/main" id="{E8C786AB-3688-8F6F-4B85-F85B692773EB}"/>
                    </a:ext>
                  </a:extLst>
                </p:cNvPr>
                <p:cNvPicPr/>
                <p:nvPr/>
              </p:nvPicPr>
              <p:blipFill>
                <a:blip r:embed="rId155"/>
                <a:stretch>
                  <a:fillRect/>
                </a:stretch>
              </p:blipFill>
              <p:spPr>
                <a:xfrm>
                  <a:off x="6739527" y="477491"/>
                  <a:ext cx="1083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76" name="Freihand 75">
                  <a:extLst>
                    <a:ext uri="{FF2B5EF4-FFF2-40B4-BE49-F238E27FC236}">
                      <a16:creationId xmlns:a16="http://schemas.microsoft.com/office/drawing/2014/main" id="{B23406DE-0994-C0FD-4340-A1FB1C5F0183}"/>
                    </a:ext>
                  </a:extLst>
                </p14:cNvPr>
                <p14:cNvContentPartPr/>
                <p14:nvPr/>
              </p14:nvContentPartPr>
              <p14:xfrm>
                <a:off x="6632607" y="904451"/>
                <a:ext cx="91440" cy="88200"/>
              </p14:xfrm>
            </p:contentPart>
          </mc:Choice>
          <mc:Fallback>
            <p:pic>
              <p:nvPicPr>
                <p:cNvPr id="76" name="Freihand 75">
                  <a:extLst>
                    <a:ext uri="{FF2B5EF4-FFF2-40B4-BE49-F238E27FC236}">
                      <a16:creationId xmlns:a16="http://schemas.microsoft.com/office/drawing/2014/main" id="{B23406DE-0994-C0FD-4340-A1FB1C5F0183}"/>
                    </a:ext>
                  </a:extLst>
                </p:cNvPr>
                <p:cNvPicPr/>
                <p:nvPr/>
              </p:nvPicPr>
              <p:blipFill>
                <a:blip r:embed="rId157"/>
                <a:stretch>
                  <a:fillRect/>
                </a:stretch>
              </p:blipFill>
              <p:spPr>
                <a:xfrm>
                  <a:off x="6623607" y="895451"/>
                  <a:ext cx="1090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77" name="Freihand 76">
                  <a:extLst>
                    <a:ext uri="{FF2B5EF4-FFF2-40B4-BE49-F238E27FC236}">
                      <a16:creationId xmlns:a16="http://schemas.microsoft.com/office/drawing/2014/main" id="{B712CE18-7268-058E-6C10-1263E8110596}"/>
                    </a:ext>
                  </a:extLst>
                </p14:cNvPr>
                <p14:cNvContentPartPr/>
                <p14:nvPr/>
              </p14:nvContentPartPr>
              <p14:xfrm>
                <a:off x="6717207" y="939731"/>
                <a:ext cx="89280" cy="59040"/>
              </p14:xfrm>
            </p:contentPart>
          </mc:Choice>
          <mc:Fallback>
            <p:pic>
              <p:nvPicPr>
                <p:cNvPr id="77" name="Freihand 76">
                  <a:extLst>
                    <a:ext uri="{FF2B5EF4-FFF2-40B4-BE49-F238E27FC236}">
                      <a16:creationId xmlns:a16="http://schemas.microsoft.com/office/drawing/2014/main" id="{B712CE18-7268-058E-6C10-1263E8110596}"/>
                    </a:ext>
                  </a:extLst>
                </p:cNvPr>
                <p:cNvPicPr/>
                <p:nvPr/>
              </p:nvPicPr>
              <p:blipFill>
                <a:blip r:embed="rId159"/>
                <a:stretch>
                  <a:fillRect/>
                </a:stretch>
              </p:blipFill>
              <p:spPr>
                <a:xfrm>
                  <a:off x="6708567" y="931091"/>
                  <a:ext cx="1069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79" name="Freihand 78">
                  <a:extLst>
                    <a:ext uri="{FF2B5EF4-FFF2-40B4-BE49-F238E27FC236}">
                      <a16:creationId xmlns:a16="http://schemas.microsoft.com/office/drawing/2014/main" id="{BABB4236-4AA1-50BD-F7EF-8B6AFCAA5B6B}"/>
                    </a:ext>
                  </a:extLst>
                </p14:cNvPr>
                <p14:cNvContentPartPr/>
                <p14:nvPr/>
              </p14:nvContentPartPr>
              <p14:xfrm>
                <a:off x="9638967" y="226571"/>
                <a:ext cx="69480" cy="219600"/>
              </p14:xfrm>
            </p:contentPart>
          </mc:Choice>
          <mc:Fallback>
            <p:pic>
              <p:nvPicPr>
                <p:cNvPr id="79" name="Freihand 78">
                  <a:extLst>
                    <a:ext uri="{FF2B5EF4-FFF2-40B4-BE49-F238E27FC236}">
                      <a16:creationId xmlns:a16="http://schemas.microsoft.com/office/drawing/2014/main" id="{BABB4236-4AA1-50BD-F7EF-8B6AFCAA5B6B}"/>
                    </a:ext>
                  </a:extLst>
                </p:cNvPr>
                <p:cNvPicPr/>
                <p:nvPr/>
              </p:nvPicPr>
              <p:blipFill>
                <a:blip r:embed="rId161"/>
                <a:stretch>
                  <a:fillRect/>
                </a:stretch>
              </p:blipFill>
              <p:spPr>
                <a:xfrm>
                  <a:off x="9630327" y="217931"/>
                  <a:ext cx="871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80" name="Freihand 79">
                  <a:extLst>
                    <a:ext uri="{FF2B5EF4-FFF2-40B4-BE49-F238E27FC236}">
                      <a16:creationId xmlns:a16="http://schemas.microsoft.com/office/drawing/2014/main" id="{6517BDAA-6A0F-60E6-6C1C-E21431A78077}"/>
                    </a:ext>
                  </a:extLst>
                </p14:cNvPr>
                <p14:cNvContentPartPr/>
                <p14:nvPr/>
              </p14:nvContentPartPr>
              <p14:xfrm>
                <a:off x="9716007" y="289931"/>
                <a:ext cx="62640" cy="99360"/>
              </p14:xfrm>
            </p:contentPart>
          </mc:Choice>
          <mc:Fallback>
            <p:pic>
              <p:nvPicPr>
                <p:cNvPr id="80" name="Freihand 79">
                  <a:extLst>
                    <a:ext uri="{FF2B5EF4-FFF2-40B4-BE49-F238E27FC236}">
                      <a16:creationId xmlns:a16="http://schemas.microsoft.com/office/drawing/2014/main" id="{6517BDAA-6A0F-60E6-6C1C-E21431A78077}"/>
                    </a:ext>
                  </a:extLst>
                </p:cNvPr>
                <p:cNvPicPr/>
                <p:nvPr/>
              </p:nvPicPr>
              <p:blipFill>
                <a:blip r:embed="rId163"/>
                <a:stretch>
                  <a:fillRect/>
                </a:stretch>
              </p:blipFill>
              <p:spPr>
                <a:xfrm>
                  <a:off x="9707007" y="280931"/>
                  <a:ext cx="80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81" name="Freihand 80">
                  <a:extLst>
                    <a:ext uri="{FF2B5EF4-FFF2-40B4-BE49-F238E27FC236}">
                      <a16:creationId xmlns:a16="http://schemas.microsoft.com/office/drawing/2014/main" id="{2DBF3FAE-7721-1F3D-13DC-378269502BF5}"/>
                    </a:ext>
                  </a:extLst>
                </p14:cNvPr>
                <p14:cNvContentPartPr/>
                <p14:nvPr/>
              </p14:nvContentPartPr>
              <p14:xfrm>
                <a:off x="9850647" y="218651"/>
                <a:ext cx="104760" cy="75240"/>
              </p14:xfrm>
            </p:contentPart>
          </mc:Choice>
          <mc:Fallback>
            <p:pic>
              <p:nvPicPr>
                <p:cNvPr id="81" name="Freihand 80">
                  <a:extLst>
                    <a:ext uri="{FF2B5EF4-FFF2-40B4-BE49-F238E27FC236}">
                      <a16:creationId xmlns:a16="http://schemas.microsoft.com/office/drawing/2014/main" id="{2DBF3FAE-7721-1F3D-13DC-378269502BF5}"/>
                    </a:ext>
                  </a:extLst>
                </p:cNvPr>
                <p:cNvPicPr/>
                <p:nvPr/>
              </p:nvPicPr>
              <p:blipFill>
                <a:blip r:embed="rId165"/>
                <a:stretch>
                  <a:fillRect/>
                </a:stretch>
              </p:blipFill>
              <p:spPr>
                <a:xfrm>
                  <a:off x="9841647" y="209651"/>
                  <a:ext cx="1224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82" name="Freihand 81">
                  <a:extLst>
                    <a:ext uri="{FF2B5EF4-FFF2-40B4-BE49-F238E27FC236}">
                      <a16:creationId xmlns:a16="http://schemas.microsoft.com/office/drawing/2014/main" id="{754ACE67-D97B-D61E-FE41-1C09CECDD249}"/>
                    </a:ext>
                  </a:extLst>
                </p14:cNvPr>
                <p14:cNvContentPartPr/>
                <p14:nvPr/>
              </p14:nvContentPartPr>
              <p14:xfrm>
                <a:off x="9964407" y="302891"/>
                <a:ext cx="59760" cy="72720"/>
              </p14:xfrm>
            </p:contentPart>
          </mc:Choice>
          <mc:Fallback>
            <p:pic>
              <p:nvPicPr>
                <p:cNvPr id="82" name="Freihand 81">
                  <a:extLst>
                    <a:ext uri="{FF2B5EF4-FFF2-40B4-BE49-F238E27FC236}">
                      <a16:creationId xmlns:a16="http://schemas.microsoft.com/office/drawing/2014/main" id="{754ACE67-D97B-D61E-FE41-1C09CECDD249}"/>
                    </a:ext>
                  </a:extLst>
                </p:cNvPr>
                <p:cNvPicPr/>
                <p:nvPr/>
              </p:nvPicPr>
              <p:blipFill>
                <a:blip r:embed="rId167"/>
                <a:stretch>
                  <a:fillRect/>
                </a:stretch>
              </p:blipFill>
              <p:spPr>
                <a:xfrm>
                  <a:off x="9955767" y="294251"/>
                  <a:ext cx="774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83" name="Freihand 82">
                  <a:extLst>
                    <a:ext uri="{FF2B5EF4-FFF2-40B4-BE49-F238E27FC236}">
                      <a16:creationId xmlns:a16="http://schemas.microsoft.com/office/drawing/2014/main" id="{B2F29DBB-54AF-09AB-7F4C-3666D3E348AC}"/>
                    </a:ext>
                  </a:extLst>
                </p14:cNvPr>
                <p14:cNvContentPartPr/>
                <p14:nvPr/>
              </p14:nvContentPartPr>
              <p14:xfrm>
                <a:off x="10022367" y="230531"/>
                <a:ext cx="107640" cy="57600"/>
              </p14:xfrm>
            </p:contentPart>
          </mc:Choice>
          <mc:Fallback>
            <p:pic>
              <p:nvPicPr>
                <p:cNvPr id="83" name="Freihand 82">
                  <a:extLst>
                    <a:ext uri="{FF2B5EF4-FFF2-40B4-BE49-F238E27FC236}">
                      <a16:creationId xmlns:a16="http://schemas.microsoft.com/office/drawing/2014/main" id="{B2F29DBB-54AF-09AB-7F4C-3666D3E348AC}"/>
                    </a:ext>
                  </a:extLst>
                </p:cNvPr>
                <p:cNvPicPr/>
                <p:nvPr/>
              </p:nvPicPr>
              <p:blipFill>
                <a:blip r:embed="rId169"/>
                <a:stretch>
                  <a:fillRect/>
                </a:stretch>
              </p:blipFill>
              <p:spPr>
                <a:xfrm>
                  <a:off x="10013727" y="221531"/>
                  <a:ext cx="12528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84" name="Freihand 83">
                  <a:extLst>
                    <a:ext uri="{FF2B5EF4-FFF2-40B4-BE49-F238E27FC236}">
                      <a16:creationId xmlns:a16="http://schemas.microsoft.com/office/drawing/2014/main" id="{85B2173D-DEB6-9D71-67E1-2A33437B3DCB}"/>
                    </a:ext>
                  </a:extLst>
                </p14:cNvPr>
                <p14:cNvContentPartPr/>
                <p14:nvPr/>
              </p14:nvContentPartPr>
              <p14:xfrm>
                <a:off x="10178967" y="210011"/>
                <a:ext cx="88200" cy="153360"/>
              </p14:xfrm>
            </p:contentPart>
          </mc:Choice>
          <mc:Fallback>
            <p:pic>
              <p:nvPicPr>
                <p:cNvPr id="84" name="Freihand 83">
                  <a:extLst>
                    <a:ext uri="{FF2B5EF4-FFF2-40B4-BE49-F238E27FC236}">
                      <a16:creationId xmlns:a16="http://schemas.microsoft.com/office/drawing/2014/main" id="{85B2173D-DEB6-9D71-67E1-2A33437B3DCB}"/>
                    </a:ext>
                  </a:extLst>
                </p:cNvPr>
                <p:cNvPicPr/>
                <p:nvPr/>
              </p:nvPicPr>
              <p:blipFill>
                <a:blip r:embed="rId171"/>
                <a:stretch>
                  <a:fillRect/>
                </a:stretch>
              </p:blipFill>
              <p:spPr>
                <a:xfrm>
                  <a:off x="10170327" y="201371"/>
                  <a:ext cx="1058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86" name="Freihand 85">
                  <a:extLst>
                    <a:ext uri="{FF2B5EF4-FFF2-40B4-BE49-F238E27FC236}">
                      <a16:creationId xmlns:a16="http://schemas.microsoft.com/office/drawing/2014/main" id="{0FDBD597-F7D3-1730-D25F-1730CBCEB055}"/>
                    </a:ext>
                  </a:extLst>
                </p14:cNvPr>
                <p14:cNvContentPartPr/>
                <p14:nvPr/>
              </p14:nvContentPartPr>
              <p14:xfrm>
                <a:off x="10272567" y="274811"/>
                <a:ext cx="80280" cy="68400"/>
              </p14:xfrm>
            </p:contentPart>
          </mc:Choice>
          <mc:Fallback>
            <p:pic>
              <p:nvPicPr>
                <p:cNvPr id="86" name="Freihand 85">
                  <a:extLst>
                    <a:ext uri="{FF2B5EF4-FFF2-40B4-BE49-F238E27FC236}">
                      <a16:creationId xmlns:a16="http://schemas.microsoft.com/office/drawing/2014/main" id="{0FDBD597-F7D3-1730-D25F-1730CBCEB055}"/>
                    </a:ext>
                  </a:extLst>
                </p:cNvPr>
                <p:cNvPicPr/>
                <p:nvPr/>
              </p:nvPicPr>
              <p:blipFill>
                <a:blip r:embed="rId173"/>
                <a:stretch>
                  <a:fillRect/>
                </a:stretch>
              </p:blipFill>
              <p:spPr>
                <a:xfrm>
                  <a:off x="10263927" y="265811"/>
                  <a:ext cx="979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87" name="Freihand 86">
                  <a:extLst>
                    <a:ext uri="{FF2B5EF4-FFF2-40B4-BE49-F238E27FC236}">
                      <a16:creationId xmlns:a16="http://schemas.microsoft.com/office/drawing/2014/main" id="{9CCDBAF8-75D9-0B1D-F48B-D98D070F613D}"/>
                    </a:ext>
                  </a:extLst>
                </p14:cNvPr>
                <p14:cNvContentPartPr/>
                <p14:nvPr/>
              </p14:nvContentPartPr>
              <p14:xfrm>
                <a:off x="10383447" y="193811"/>
                <a:ext cx="126720" cy="89640"/>
              </p14:xfrm>
            </p:contentPart>
          </mc:Choice>
          <mc:Fallback>
            <p:pic>
              <p:nvPicPr>
                <p:cNvPr id="87" name="Freihand 86">
                  <a:extLst>
                    <a:ext uri="{FF2B5EF4-FFF2-40B4-BE49-F238E27FC236}">
                      <a16:creationId xmlns:a16="http://schemas.microsoft.com/office/drawing/2014/main" id="{9CCDBAF8-75D9-0B1D-F48B-D98D070F613D}"/>
                    </a:ext>
                  </a:extLst>
                </p:cNvPr>
                <p:cNvPicPr/>
                <p:nvPr/>
              </p:nvPicPr>
              <p:blipFill>
                <a:blip r:embed="rId175"/>
                <a:stretch>
                  <a:fillRect/>
                </a:stretch>
              </p:blipFill>
              <p:spPr>
                <a:xfrm>
                  <a:off x="10374807" y="185171"/>
                  <a:ext cx="144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89" name="Freihand 88">
                  <a:extLst>
                    <a:ext uri="{FF2B5EF4-FFF2-40B4-BE49-F238E27FC236}">
                      <a16:creationId xmlns:a16="http://schemas.microsoft.com/office/drawing/2014/main" id="{9471CA2B-17FD-381B-2A76-0B3D14BB8202}"/>
                    </a:ext>
                  </a:extLst>
                </p14:cNvPr>
                <p14:cNvContentPartPr/>
                <p14:nvPr/>
              </p14:nvContentPartPr>
              <p14:xfrm>
                <a:off x="10617807" y="168611"/>
                <a:ext cx="198360" cy="46800"/>
              </p14:xfrm>
            </p:contentPart>
          </mc:Choice>
          <mc:Fallback>
            <p:pic>
              <p:nvPicPr>
                <p:cNvPr id="89" name="Freihand 88">
                  <a:extLst>
                    <a:ext uri="{FF2B5EF4-FFF2-40B4-BE49-F238E27FC236}">
                      <a16:creationId xmlns:a16="http://schemas.microsoft.com/office/drawing/2014/main" id="{9471CA2B-17FD-381B-2A76-0B3D14BB8202}"/>
                    </a:ext>
                  </a:extLst>
                </p:cNvPr>
                <p:cNvPicPr/>
                <p:nvPr/>
              </p:nvPicPr>
              <p:blipFill>
                <a:blip r:embed="rId177"/>
                <a:stretch>
                  <a:fillRect/>
                </a:stretch>
              </p:blipFill>
              <p:spPr>
                <a:xfrm>
                  <a:off x="10609167" y="159611"/>
                  <a:ext cx="2160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90" name="Freihand 89">
                  <a:extLst>
                    <a:ext uri="{FF2B5EF4-FFF2-40B4-BE49-F238E27FC236}">
                      <a16:creationId xmlns:a16="http://schemas.microsoft.com/office/drawing/2014/main" id="{DF8E7C11-1781-E9BC-CC4E-36E4A3B111F3}"/>
                    </a:ext>
                  </a:extLst>
                </p14:cNvPr>
                <p14:cNvContentPartPr/>
                <p14:nvPr/>
              </p14:nvContentPartPr>
              <p14:xfrm>
                <a:off x="10649487" y="244931"/>
                <a:ext cx="167040" cy="3960"/>
              </p14:xfrm>
            </p:contentPart>
          </mc:Choice>
          <mc:Fallback>
            <p:pic>
              <p:nvPicPr>
                <p:cNvPr id="90" name="Freihand 89">
                  <a:extLst>
                    <a:ext uri="{FF2B5EF4-FFF2-40B4-BE49-F238E27FC236}">
                      <a16:creationId xmlns:a16="http://schemas.microsoft.com/office/drawing/2014/main" id="{DF8E7C11-1781-E9BC-CC4E-36E4A3B111F3}"/>
                    </a:ext>
                  </a:extLst>
                </p:cNvPr>
                <p:cNvPicPr/>
                <p:nvPr/>
              </p:nvPicPr>
              <p:blipFill>
                <a:blip r:embed="rId179"/>
                <a:stretch>
                  <a:fillRect/>
                </a:stretch>
              </p:blipFill>
              <p:spPr>
                <a:xfrm>
                  <a:off x="10640487" y="235931"/>
                  <a:ext cx="1846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91" name="Freihand 90">
                  <a:extLst>
                    <a:ext uri="{FF2B5EF4-FFF2-40B4-BE49-F238E27FC236}">
                      <a16:creationId xmlns:a16="http://schemas.microsoft.com/office/drawing/2014/main" id="{0579F8CC-603E-7807-7810-E0A02C775AC2}"/>
                    </a:ext>
                  </a:extLst>
                </p14:cNvPr>
                <p14:cNvContentPartPr/>
                <p14:nvPr/>
              </p14:nvContentPartPr>
              <p14:xfrm>
                <a:off x="10880247" y="63851"/>
                <a:ext cx="250920" cy="189720"/>
              </p14:xfrm>
            </p:contentPart>
          </mc:Choice>
          <mc:Fallback>
            <p:pic>
              <p:nvPicPr>
                <p:cNvPr id="91" name="Freihand 90">
                  <a:extLst>
                    <a:ext uri="{FF2B5EF4-FFF2-40B4-BE49-F238E27FC236}">
                      <a16:creationId xmlns:a16="http://schemas.microsoft.com/office/drawing/2014/main" id="{0579F8CC-603E-7807-7810-E0A02C775AC2}"/>
                    </a:ext>
                  </a:extLst>
                </p:cNvPr>
                <p:cNvPicPr/>
                <p:nvPr/>
              </p:nvPicPr>
              <p:blipFill>
                <a:blip r:embed="rId181"/>
                <a:stretch>
                  <a:fillRect/>
                </a:stretch>
              </p:blipFill>
              <p:spPr>
                <a:xfrm>
                  <a:off x="10871607" y="54851"/>
                  <a:ext cx="2685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93" name="Freihand 92">
                  <a:extLst>
                    <a:ext uri="{FF2B5EF4-FFF2-40B4-BE49-F238E27FC236}">
                      <a16:creationId xmlns:a16="http://schemas.microsoft.com/office/drawing/2014/main" id="{3AC07580-01CF-905B-F33C-F47C76020541}"/>
                    </a:ext>
                  </a:extLst>
                </p14:cNvPr>
                <p14:cNvContentPartPr/>
                <p14:nvPr/>
              </p14:nvContentPartPr>
              <p14:xfrm>
                <a:off x="10919127" y="405851"/>
                <a:ext cx="13320" cy="80280"/>
              </p14:xfrm>
            </p:contentPart>
          </mc:Choice>
          <mc:Fallback>
            <p:pic>
              <p:nvPicPr>
                <p:cNvPr id="93" name="Freihand 92">
                  <a:extLst>
                    <a:ext uri="{FF2B5EF4-FFF2-40B4-BE49-F238E27FC236}">
                      <a16:creationId xmlns:a16="http://schemas.microsoft.com/office/drawing/2014/main" id="{3AC07580-01CF-905B-F33C-F47C76020541}"/>
                    </a:ext>
                  </a:extLst>
                </p:cNvPr>
                <p:cNvPicPr/>
                <p:nvPr/>
              </p:nvPicPr>
              <p:blipFill>
                <a:blip r:embed="rId183"/>
                <a:stretch>
                  <a:fillRect/>
                </a:stretch>
              </p:blipFill>
              <p:spPr>
                <a:xfrm>
                  <a:off x="10910487" y="397211"/>
                  <a:ext cx="30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94" name="Freihand 93">
                  <a:extLst>
                    <a:ext uri="{FF2B5EF4-FFF2-40B4-BE49-F238E27FC236}">
                      <a16:creationId xmlns:a16="http://schemas.microsoft.com/office/drawing/2014/main" id="{0D4DBB0F-851E-4646-0907-3838AAA70C34}"/>
                    </a:ext>
                  </a:extLst>
                </p14:cNvPr>
                <p14:cNvContentPartPr/>
                <p14:nvPr/>
              </p14:nvContentPartPr>
              <p14:xfrm>
                <a:off x="10900047" y="330611"/>
                <a:ext cx="207360" cy="128880"/>
              </p14:xfrm>
            </p:contentPart>
          </mc:Choice>
          <mc:Fallback>
            <p:pic>
              <p:nvPicPr>
                <p:cNvPr id="94" name="Freihand 93">
                  <a:extLst>
                    <a:ext uri="{FF2B5EF4-FFF2-40B4-BE49-F238E27FC236}">
                      <a16:creationId xmlns:a16="http://schemas.microsoft.com/office/drawing/2014/main" id="{0D4DBB0F-851E-4646-0907-3838AAA70C34}"/>
                    </a:ext>
                  </a:extLst>
                </p:cNvPr>
                <p:cNvPicPr/>
                <p:nvPr/>
              </p:nvPicPr>
              <p:blipFill>
                <a:blip r:embed="rId185"/>
                <a:stretch>
                  <a:fillRect/>
                </a:stretch>
              </p:blipFill>
              <p:spPr>
                <a:xfrm>
                  <a:off x="10891407" y="321611"/>
                  <a:ext cx="225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95" name="Freihand 94">
                  <a:extLst>
                    <a:ext uri="{FF2B5EF4-FFF2-40B4-BE49-F238E27FC236}">
                      <a16:creationId xmlns:a16="http://schemas.microsoft.com/office/drawing/2014/main" id="{0030DF0B-BDD6-D92F-1225-4CDFACE409A6}"/>
                    </a:ext>
                  </a:extLst>
                </p14:cNvPr>
                <p14:cNvContentPartPr/>
                <p14:nvPr/>
              </p14:nvContentPartPr>
              <p14:xfrm>
                <a:off x="10989327" y="481091"/>
                <a:ext cx="92160" cy="28080"/>
              </p14:xfrm>
            </p:contentPart>
          </mc:Choice>
          <mc:Fallback>
            <p:pic>
              <p:nvPicPr>
                <p:cNvPr id="95" name="Freihand 94">
                  <a:extLst>
                    <a:ext uri="{FF2B5EF4-FFF2-40B4-BE49-F238E27FC236}">
                      <a16:creationId xmlns:a16="http://schemas.microsoft.com/office/drawing/2014/main" id="{0030DF0B-BDD6-D92F-1225-4CDFACE409A6}"/>
                    </a:ext>
                  </a:extLst>
                </p:cNvPr>
                <p:cNvPicPr/>
                <p:nvPr/>
              </p:nvPicPr>
              <p:blipFill>
                <a:blip r:embed="rId187"/>
                <a:stretch>
                  <a:fillRect/>
                </a:stretch>
              </p:blipFill>
              <p:spPr>
                <a:xfrm>
                  <a:off x="10980687" y="472451"/>
                  <a:ext cx="109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96" name="Freihand 95">
                  <a:extLst>
                    <a:ext uri="{FF2B5EF4-FFF2-40B4-BE49-F238E27FC236}">
                      <a16:creationId xmlns:a16="http://schemas.microsoft.com/office/drawing/2014/main" id="{EFE7E325-632E-8B42-F079-DAA2FE175D6F}"/>
                    </a:ext>
                  </a:extLst>
                </p14:cNvPr>
                <p14:cNvContentPartPr/>
                <p14:nvPr/>
              </p14:nvContentPartPr>
              <p14:xfrm>
                <a:off x="11135487" y="423491"/>
                <a:ext cx="95400" cy="64080"/>
              </p14:xfrm>
            </p:contentPart>
          </mc:Choice>
          <mc:Fallback>
            <p:pic>
              <p:nvPicPr>
                <p:cNvPr id="96" name="Freihand 95">
                  <a:extLst>
                    <a:ext uri="{FF2B5EF4-FFF2-40B4-BE49-F238E27FC236}">
                      <a16:creationId xmlns:a16="http://schemas.microsoft.com/office/drawing/2014/main" id="{EFE7E325-632E-8B42-F079-DAA2FE175D6F}"/>
                    </a:ext>
                  </a:extLst>
                </p:cNvPr>
                <p:cNvPicPr/>
                <p:nvPr/>
              </p:nvPicPr>
              <p:blipFill>
                <a:blip r:embed="rId189"/>
                <a:stretch>
                  <a:fillRect/>
                </a:stretch>
              </p:blipFill>
              <p:spPr>
                <a:xfrm>
                  <a:off x="11126487" y="414851"/>
                  <a:ext cx="1130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97" name="Freihand 96">
                  <a:extLst>
                    <a:ext uri="{FF2B5EF4-FFF2-40B4-BE49-F238E27FC236}">
                      <a16:creationId xmlns:a16="http://schemas.microsoft.com/office/drawing/2014/main" id="{334BA188-7A02-3140-B09F-16EB9818B2B6}"/>
                    </a:ext>
                  </a:extLst>
                </p14:cNvPr>
                <p14:cNvContentPartPr/>
                <p14:nvPr/>
              </p14:nvContentPartPr>
              <p14:xfrm>
                <a:off x="10965927" y="-31549"/>
                <a:ext cx="120240" cy="79200"/>
              </p14:xfrm>
            </p:contentPart>
          </mc:Choice>
          <mc:Fallback>
            <p:pic>
              <p:nvPicPr>
                <p:cNvPr id="97" name="Freihand 96">
                  <a:extLst>
                    <a:ext uri="{FF2B5EF4-FFF2-40B4-BE49-F238E27FC236}">
                      <a16:creationId xmlns:a16="http://schemas.microsoft.com/office/drawing/2014/main" id="{334BA188-7A02-3140-B09F-16EB9818B2B6}"/>
                    </a:ext>
                  </a:extLst>
                </p:cNvPr>
                <p:cNvPicPr/>
                <p:nvPr/>
              </p:nvPicPr>
              <p:blipFill>
                <a:blip r:embed="rId191"/>
                <a:stretch>
                  <a:fillRect/>
                </a:stretch>
              </p:blipFill>
              <p:spPr>
                <a:xfrm>
                  <a:off x="10957287" y="-40189"/>
                  <a:ext cx="137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98" name="Freihand 97">
                  <a:extLst>
                    <a:ext uri="{FF2B5EF4-FFF2-40B4-BE49-F238E27FC236}">
                      <a16:creationId xmlns:a16="http://schemas.microsoft.com/office/drawing/2014/main" id="{BADAFCDE-0F64-7F72-75E5-000E86DD1575}"/>
                    </a:ext>
                  </a:extLst>
                </p14:cNvPr>
                <p14:cNvContentPartPr/>
                <p14:nvPr/>
              </p14:nvContentPartPr>
              <p14:xfrm>
                <a:off x="11271927" y="147011"/>
                <a:ext cx="69120" cy="189000"/>
              </p14:xfrm>
            </p:contentPart>
          </mc:Choice>
          <mc:Fallback>
            <p:pic>
              <p:nvPicPr>
                <p:cNvPr id="98" name="Freihand 97">
                  <a:extLst>
                    <a:ext uri="{FF2B5EF4-FFF2-40B4-BE49-F238E27FC236}">
                      <a16:creationId xmlns:a16="http://schemas.microsoft.com/office/drawing/2014/main" id="{BADAFCDE-0F64-7F72-75E5-000E86DD1575}"/>
                    </a:ext>
                  </a:extLst>
                </p:cNvPr>
                <p:cNvPicPr/>
                <p:nvPr/>
              </p:nvPicPr>
              <p:blipFill>
                <a:blip r:embed="rId193"/>
                <a:stretch>
                  <a:fillRect/>
                </a:stretch>
              </p:blipFill>
              <p:spPr>
                <a:xfrm>
                  <a:off x="11262927" y="138011"/>
                  <a:ext cx="86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99" name="Freihand 98">
                  <a:extLst>
                    <a:ext uri="{FF2B5EF4-FFF2-40B4-BE49-F238E27FC236}">
                      <a16:creationId xmlns:a16="http://schemas.microsoft.com/office/drawing/2014/main" id="{4A931ED2-831B-946E-AADE-09C49D8F64D9}"/>
                    </a:ext>
                  </a:extLst>
                </p14:cNvPr>
                <p14:cNvContentPartPr/>
                <p14:nvPr/>
              </p14:nvContentPartPr>
              <p14:xfrm>
                <a:off x="11433207" y="52331"/>
                <a:ext cx="39960" cy="199080"/>
              </p14:xfrm>
            </p:contentPart>
          </mc:Choice>
          <mc:Fallback>
            <p:pic>
              <p:nvPicPr>
                <p:cNvPr id="99" name="Freihand 98">
                  <a:extLst>
                    <a:ext uri="{FF2B5EF4-FFF2-40B4-BE49-F238E27FC236}">
                      <a16:creationId xmlns:a16="http://schemas.microsoft.com/office/drawing/2014/main" id="{4A931ED2-831B-946E-AADE-09C49D8F64D9}"/>
                    </a:ext>
                  </a:extLst>
                </p:cNvPr>
                <p:cNvPicPr/>
                <p:nvPr/>
              </p:nvPicPr>
              <p:blipFill>
                <a:blip r:embed="rId195"/>
                <a:stretch>
                  <a:fillRect/>
                </a:stretch>
              </p:blipFill>
              <p:spPr>
                <a:xfrm>
                  <a:off x="11424207" y="43691"/>
                  <a:ext cx="576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0" name="Freihand 99">
                  <a:extLst>
                    <a:ext uri="{FF2B5EF4-FFF2-40B4-BE49-F238E27FC236}">
                      <a16:creationId xmlns:a16="http://schemas.microsoft.com/office/drawing/2014/main" id="{7354768F-858F-9383-CC98-B73D85E62B17}"/>
                    </a:ext>
                  </a:extLst>
                </p14:cNvPr>
                <p14:cNvContentPartPr/>
                <p14:nvPr/>
              </p14:nvContentPartPr>
              <p14:xfrm>
                <a:off x="11557047" y="107411"/>
                <a:ext cx="107640" cy="132120"/>
              </p14:xfrm>
            </p:contentPart>
          </mc:Choice>
          <mc:Fallback>
            <p:pic>
              <p:nvPicPr>
                <p:cNvPr id="100" name="Freihand 99">
                  <a:extLst>
                    <a:ext uri="{FF2B5EF4-FFF2-40B4-BE49-F238E27FC236}">
                      <a16:creationId xmlns:a16="http://schemas.microsoft.com/office/drawing/2014/main" id="{7354768F-858F-9383-CC98-B73D85E62B17}"/>
                    </a:ext>
                  </a:extLst>
                </p:cNvPr>
                <p:cNvPicPr/>
                <p:nvPr/>
              </p:nvPicPr>
              <p:blipFill>
                <a:blip r:embed="rId197"/>
                <a:stretch>
                  <a:fillRect/>
                </a:stretch>
              </p:blipFill>
              <p:spPr>
                <a:xfrm>
                  <a:off x="11548047" y="98411"/>
                  <a:ext cx="125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1" name="Freihand 100">
                  <a:extLst>
                    <a:ext uri="{FF2B5EF4-FFF2-40B4-BE49-F238E27FC236}">
                      <a16:creationId xmlns:a16="http://schemas.microsoft.com/office/drawing/2014/main" id="{59E0E435-3F92-2882-AE3D-4271B6318C11}"/>
                    </a:ext>
                  </a:extLst>
                </p14:cNvPr>
                <p14:cNvContentPartPr/>
                <p14:nvPr/>
              </p14:nvContentPartPr>
              <p14:xfrm>
                <a:off x="11573607" y="168971"/>
                <a:ext cx="188640" cy="87120"/>
              </p14:xfrm>
            </p:contentPart>
          </mc:Choice>
          <mc:Fallback>
            <p:pic>
              <p:nvPicPr>
                <p:cNvPr id="101" name="Freihand 100">
                  <a:extLst>
                    <a:ext uri="{FF2B5EF4-FFF2-40B4-BE49-F238E27FC236}">
                      <a16:creationId xmlns:a16="http://schemas.microsoft.com/office/drawing/2014/main" id="{59E0E435-3F92-2882-AE3D-4271B6318C11}"/>
                    </a:ext>
                  </a:extLst>
                </p:cNvPr>
                <p:cNvPicPr/>
                <p:nvPr/>
              </p:nvPicPr>
              <p:blipFill>
                <a:blip r:embed="rId199"/>
                <a:stretch>
                  <a:fillRect/>
                </a:stretch>
              </p:blipFill>
              <p:spPr>
                <a:xfrm>
                  <a:off x="11564607" y="160331"/>
                  <a:ext cx="2062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2" name="Freihand 101">
                  <a:extLst>
                    <a:ext uri="{FF2B5EF4-FFF2-40B4-BE49-F238E27FC236}">
                      <a16:creationId xmlns:a16="http://schemas.microsoft.com/office/drawing/2014/main" id="{61D871E5-C095-1084-4392-C8F544254C53}"/>
                    </a:ext>
                  </a:extLst>
                </p14:cNvPr>
                <p14:cNvContentPartPr/>
                <p14:nvPr/>
              </p14:nvContentPartPr>
              <p14:xfrm>
                <a:off x="11746407" y="126131"/>
                <a:ext cx="22680" cy="6480"/>
              </p14:xfrm>
            </p:contentPart>
          </mc:Choice>
          <mc:Fallback>
            <p:pic>
              <p:nvPicPr>
                <p:cNvPr id="102" name="Freihand 101">
                  <a:extLst>
                    <a:ext uri="{FF2B5EF4-FFF2-40B4-BE49-F238E27FC236}">
                      <a16:creationId xmlns:a16="http://schemas.microsoft.com/office/drawing/2014/main" id="{61D871E5-C095-1084-4392-C8F544254C53}"/>
                    </a:ext>
                  </a:extLst>
                </p:cNvPr>
                <p:cNvPicPr/>
                <p:nvPr/>
              </p:nvPicPr>
              <p:blipFill>
                <a:blip r:embed="rId201"/>
                <a:stretch>
                  <a:fillRect/>
                </a:stretch>
              </p:blipFill>
              <p:spPr>
                <a:xfrm>
                  <a:off x="11737407" y="117491"/>
                  <a:ext cx="403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30" name="Freihand 129">
                  <a:extLst>
                    <a:ext uri="{FF2B5EF4-FFF2-40B4-BE49-F238E27FC236}">
                      <a16:creationId xmlns:a16="http://schemas.microsoft.com/office/drawing/2014/main" id="{1239BC36-F20D-24DC-B3A2-110C690D3E28}"/>
                    </a:ext>
                  </a:extLst>
                </p14:cNvPr>
                <p14:cNvContentPartPr/>
                <p14:nvPr/>
              </p14:nvContentPartPr>
              <p14:xfrm>
                <a:off x="9267087" y="1643171"/>
                <a:ext cx="18000" cy="169560"/>
              </p14:xfrm>
            </p:contentPart>
          </mc:Choice>
          <mc:Fallback>
            <p:pic>
              <p:nvPicPr>
                <p:cNvPr id="130" name="Freihand 129">
                  <a:extLst>
                    <a:ext uri="{FF2B5EF4-FFF2-40B4-BE49-F238E27FC236}">
                      <a16:creationId xmlns:a16="http://schemas.microsoft.com/office/drawing/2014/main" id="{1239BC36-F20D-24DC-B3A2-110C690D3E28}"/>
                    </a:ext>
                  </a:extLst>
                </p:cNvPr>
                <p:cNvPicPr/>
                <p:nvPr/>
              </p:nvPicPr>
              <p:blipFill>
                <a:blip r:embed="rId203"/>
                <a:stretch>
                  <a:fillRect/>
                </a:stretch>
              </p:blipFill>
              <p:spPr>
                <a:xfrm>
                  <a:off x="9258087" y="1634171"/>
                  <a:ext cx="35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31" name="Freihand 130">
                  <a:extLst>
                    <a:ext uri="{FF2B5EF4-FFF2-40B4-BE49-F238E27FC236}">
                      <a16:creationId xmlns:a16="http://schemas.microsoft.com/office/drawing/2014/main" id="{B78B2D7C-35A0-3520-7A39-8B27E956C5CA}"/>
                    </a:ext>
                  </a:extLst>
                </p14:cNvPr>
                <p14:cNvContentPartPr/>
                <p14:nvPr/>
              </p14:nvContentPartPr>
              <p14:xfrm>
                <a:off x="9220647" y="1709051"/>
                <a:ext cx="156240" cy="9720"/>
              </p14:xfrm>
            </p:contentPart>
          </mc:Choice>
          <mc:Fallback>
            <p:pic>
              <p:nvPicPr>
                <p:cNvPr id="131" name="Freihand 130">
                  <a:extLst>
                    <a:ext uri="{FF2B5EF4-FFF2-40B4-BE49-F238E27FC236}">
                      <a16:creationId xmlns:a16="http://schemas.microsoft.com/office/drawing/2014/main" id="{B78B2D7C-35A0-3520-7A39-8B27E956C5CA}"/>
                    </a:ext>
                  </a:extLst>
                </p:cNvPr>
                <p:cNvPicPr/>
                <p:nvPr/>
              </p:nvPicPr>
              <p:blipFill>
                <a:blip r:embed="rId205"/>
                <a:stretch>
                  <a:fillRect/>
                </a:stretch>
              </p:blipFill>
              <p:spPr>
                <a:xfrm>
                  <a:off x="9211647" y="1700411"/>
                  <a:ext cx="173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2" name="Freihand 131">
                  <a:extLst>
                    <a:ext uri="{FF2B5EF4-FFF2-40B4-BE49-F238E27FC236}">
                      <a16:creationId xmlns:a16="http://schemas.microsoft.com/office/drawing/2014/main" id="{2AD93CD1-206C-934A-D240-EEE695A16FCD}"/>
                    </a:ext>
                  </a:extLst>
                </p14:cNvPr>
                <p14:cNvContentPartPr/>
                <p14:nvPr/>
              </p14:nvContentPartPr>
              <p14:xfrm>
                <a:off x="9453927" y="1621571"/>
                <a:ext cx="158040" cy="185040"/>
              </p14:xfrm>
            </p:contentPart>
          </mc:Choice>
          <mc:Fallback>
            <p:pic>
              <p:nvPicPr>
                <p:cNvPr id="132" name="Freihand 131">
                  <a:extLst>
                    <a:ext uri="{FF2B5EF4-FFF2-40B4-BE49-F238E27FC236}">
                      <a16:creationId xmlns:a16="http://schemas.microsoft.com/office/drawing/2014/main" id="{2AD93CD1-206C-934A-D240-EEE695A16FCD}"/>
                    </a:ext>
                  </a:extLst>
                </p:cNvPr>
                <p:cNvPicPr/>
                <p:nvPr/>
              </p:nvPicPr>
              <p:blipFill>
                <a:blip r:embed="rId207"/>
                <a:stretch>
                  <a:fillRect/>
                </a:stretch>
              </p:blipFill>
              <p:spPr>
                <a:xfrm>
                  <a:off x="9444927" y="1612571"/>
                  <a:ext cx="1756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3" name="Freihand 132">
                  <a:extLst>
                    <a:ext uri="{FF2B5EF4-FFF2-40B4-BE49-F238E27FC236}">
                      <a16:creationId xmlns:a16="http://schemas.microsoft.com/office/drawing/2014/main" id="{8862E09C-36CF-D97C-BE6C-BF9B221D1C04}"/>
                    </a:ext>
                  </a:extLst>
                </p14:cNvPr>
                <p14:cNvContentPartPr/>
                <p14:nvPr/>
              </p14:nvContentPartPr>
              <p14:xfrm>
                <a:off x="9727167" y="1616891"/>
                <a:ext cx="93600" cy="143280"/>
              </p14:xfrm>
            </p:contentPart>
          </mc:Choice>
          <mc:Fallback>
            <p:pic>
              <p:nvPicPr>
                <p:cNvPr id="133" name="Freihand 132">
                  <a:extLst>
                    <a:ext uri="{FF2B5EF4-FFF2-40B4-BE49-F238E27FC236}">
                      <a16:creationId xmlns:a16="http://schemas.microsoft.com/office/drawing/2014/main" id="{8862E09C-36CF-D97C-BE6C-BF9B221D1C04}"/>
                    </a:ext>
                  </a:extLst>
                </p:cNvPr>
                <p:cNvPicPr/>
                <p:nvPr/>
              </p:nvPicPr>
              <p:blipFill>
                <a:blip r:embed="rId209"/>
                <a:stretch>
                  <a:fillRect/>
                </a:stretch>
              </p:blipFill>
              <p:spPr>
                <a:xfrm>
                  <a:off x="9718167" y="1607891"/>
                  <a:ext cx="1112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4" name="Freihand 133">
                  <a:extLst>
                    <a:ext uri="{FF2B5EF4-FFF2-40B4-BE49-F238E27FC236}">
                      <a16:creationId xmlns:a16="http://schemas.microsoft.com/office/drawing/2014/main" id="{6BD81758-5DA6-F8B1-BF3C-055532390ED5}"/>
                    </a:ext>
                  </a:extLst>
                </p14:cNvPr>
                <p14:cNvContentPartPr/>
                <p14:nvPr/>
              </p14:nvContentPartPr>
              <p14:xfrm>
                <a:off x="9957927" y="1713731"/>
                <a:ext cx="47160" cy="26640"/>
              </p14:xfrm>
            </p:contentPart>
          </mc:Choice>
          <mc:Fallback>
            <p:pic>
              <p:nvPicPr>
                <p:cNvPr id="134" name="Freihand 133">
                  <a:extLst>
                    <a:ext uri="{FF2B5EF4-FFF2-40B4-BE49-F238E27FC236}">
                      <a16:creationId xmlns:a16="http://schemas.microsoft.com/office/drawing/2014/main" id="{6BD81758-5DA6-F8B1-BF3C-055532390ED5}"/>
                    </a:ext>
                  </a:extLst>
                </p:cNvPr>
                <p:cNvPicPr/>
                <p:nvPr/>
              </p:nvPicPr>
              <p:blipFill>
                <a:blip r:embed="rId211"/>
                <a:stretch>
                  <a:fillRect/>
                </a:stretch>
              </p:blipFill>
              <p:spPr>
                <a:xfrm>
                  <a:off x="9949287" y="1705091"/>
                  <a:ext cx="648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5" name="Freihand 134">
                  <a:extLst>
                    <a:ext uri="{FF2B5EF4-FFF2-40B4-BE49-F238E27FC236}">
                      <a16:creationId xmlns:a16="http://schemas.microsoft.com/office/drawing/2014/main" id="{288E548F-B16E-EC1F-94AC-E97E0C0A7831}"/>
                    </a:ext>
                  </a:extLst>
                </p14:cNvPr>
                <p14:cNvContentPartPr/>
                <p14:nvPr/>
              </p14:nvContentPartPr>
              <p14:xfrm>
                <a:off x="10128567" y="1609691"/>
                <a:ext cx="123480" cy="139680"/>
              </p14:xfrm>
            </p:contentPart>
          </mc:Choice>
          <mc:Fallback>
            <p:pic>
              <p:nvPicPr>
                <p:cNvPr id="135" name="Freihand 134">
                  <a:extLst>
                    <a:ext uri="{FF2B5EF4-FFF2-40B4-BE49-F238E27FC236}">
                      <a16:creationId xmlns:a16="http://schemas.microsoft.com/office/drawing/2014/main" id="{288E548F-B16E-EC1F-94AC-E97E0C0A7831}"/>
                    </a:ext>
                  </a:extLst>
                </p:cNvPr>
                <p:cNvPicPr/>
                <p:nvPr/>
              </p:nvPicPr>
              <p:blipFill>
                <a:blip r:embed="rId213"/>
                <a:stretch>
                  <a:fillRect/>
                </a:stretch>
              </p:blipFill>
              <p:spPr>
                <a:xfrm>
                  <a:off x="10119927" y="1600691"/>
                  <a:ext cx="1411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6" name="Freihand 135">
                  <a:extLst>
                    <a:ext uri="{FF2B5EF4-FFF2-40B4-BE49-F238E27FC236}">
                      <a16:creationId xmlns:a16="http://schemas.microsoft.com/office/drawing/2014/main" id="{80B14E58-1BB8-68FC-2932-9F27231245A7}"/>
                    </a:ext>
                  </a:extLst>
                </p14:cNvPr>
                <p14:cNvContentPartPr/>
                <p14:nvPr/>
              </p14:nvContentPartPr>
              <p14:xfrm>
                <a:off x="10503327" y="1602851"/>
                <a:ext cx="263880" cy="81000"/>
              </p14:xfrm>
            </p:contentPart>
          </mc:Choice>
          <mc:Fallback>
            <p:pic>
              <p:nvPicPr>
                <p:cNvPr id="136" name="Freihand 135">
                  <a:extLst>
                    <a:ext uri="{FF2B5EF4-FFF2-40B4-BE49-F238E27FC236}">
                      <a16:creationId xmlns:a16="http://schemas.microsoft.com/office/drawing/2014/main" id="{80B14E58-1BB8-68FC-2932-9F27231245A7}"/>
                    </a:ext>
                  </a:extLst>
                </p:cNvPr>
                <p:cNvPicPr/>
                <p:nvPr/>
              </p:nvPicPr>
              <p:blipFill>
                <a:blip r:embed="rId215"/>
                <a:stretch>
                  <a:fillRect/>
                </a:stretch>
              </p:blipFill>
              <p:spPr>
                <a:xfrm>
                  <a:off x="10494687" y="1594211"/>
                  <a:ext cx="281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0" name="Freihand 139">
                  <a:extLst>
                    <a:ext uri="{FF2B5EF4-FFF2-40B4-BE49-F238E27FC236}">
                      <a16:creationId xmlns:a16="http://schemas.microsoft.com/office/drawing/2014/main" id="{D7F81A5B-6598-5176-8644-DFD1628AEE58}"/>
                    </a:ext>
                  </a:extLst>
                </p14:cNvPr>
                <p14:cNvContentPartPr/>
                <p14:nvPr/>
              </p14:nvContentPartPr>
              <p14:xfrm>
                <a:off x="10858287" y="1506371"/>
                <a:ext cx="157320" cy="178920"/>
              </p14:xfrm>
            </p:contentPart>
          </mc:Choice>
          <mc:Fallback>
            <p:pic>
              <p:nvPicPr>
                <p:cNvPr id="140" name="Freihand 139">
                  <a:extLst>
                    <a:ext uri="{FF2B5EF4-FFF2-40B4-BE49-F238E27FC236}">
                      <a16:creationId xmlns:a16="http://schemas.microsoft.com/office/drawing/2014/main" id="{D7F81A5B-6598-5176-8644-DFD1628AEE58}"/>
                    </a:ext>
                  </a:extLst>
                </p:cNvPr>
                <p:cNvPicPr/>
                <p:nvPr/>
              </p:nvPicPr>
              <p:blipFill>
                <a:blip r:embed="rId217"/>
                <a:stretch>
                  <a:fillRect/>
                </a:stretch>
              </p:blipFill>
              <p:spPr>
                <a:xfrm>
                  <a:off x="10849647" y="1497731"/>
                  <a:ext cx="174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1" name="Freihand 140">
                  <a:extLst>
                    <a:ext uri="{FF2B5EF4-FFF2-40B4-BE49-F238E27FC236}">
                      <a16:creationId xmlns:a16="http://schemas.microsoft.com/office/drawing/2014/main" id="{071F3E67-3EA3-4F8B-9400-18A52560F86D}"/>
                    </a:ext>
                  </a:extLst>
                </p14:cNvPr>
                <p14:cNvContentPartPr/>
                <p14:nvPr/>
              </p14:nvContentPartPr>
              <p14:xfrm>
                <a:off x="11062767" y="1437251"/>
                <a:ext cx="203400" cy="202680"/>
              </p14:xfrm>
            </p:contentPart>
          </mc:Choice>
          <mc:Fallback>
            <p:pic>
              <p:nvPicPr>
                <p:cNvPr id="141" name="Freihand 140">
                  <a:extLst>
                    <a:ext uri="{FF2B5EF4-FFF2-40B4-BE49-F238E27FC236}">
                      <a16:creationId xmlns:a16="http://schemas.microsoft.com/office/drawing/2014/main" id="{071F3E67-3EA3-4F8B-9400-18A52560F86D}"/>
                    </a:ext>
                  </a:extLst>
                </p:cNvPr>
                <p:cNvPicPr/>
                <p:nvPr/>
              </p:nvPicPr>
              <p:blipFill>
                <a:blip r:embed="rId219"/>
                <a:stretch>
                  <a:fillRect/>
                </a:stretch>
              </p:blipFill>
              <p:spPr>
                <a:xfrm>
                  <a:off x="11053767" y="1428251"/>
                  <a:ext cx="2210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2" name="Freihand 141">
                  <a:extLst>
                    <a:ext uri="{FF2B5EF4-FFF2-40B4-BE49-F238E27FC236}">
                      <a16:creationId xmlns:a16="http://schemas.microsoft.com/office/drawing/2014/main" id="{C123CFC8-1CAF-AABC-F942-9FE4CBD73843}"/>
                    </a:ext>
                  </a:extLst>
                </p14:cNvPr>
                <p14:cNvContentPartPr/>
                <p14:nvPr/>
              </p14:nvContentPartPr>
              <p14:xfrm>
                <a:off x="11091927" y="1495571"/>
                <a:ext cx="387000" cy="115920"/>
              </p14:xfrm>
            </p:contentPart>
          </mc:Choice>
          <mc:Fallback>
            <p:pic>
              <p:nvPicPr>
                <p:cNvPr id="142" name="Freihand 141">
                  <a:extLst>
                    <a:ext uri="{FF2B5EF4-FFF2-40B4-BE49-F238E27FC236}">
                      <a16:creationId xmlns:a16="http://schemas.microsoft.com/office/drawing/2014/main" id="{C123CFC8-1CAF-AABC-F942-9FE4CBD73843}"/>
                    </a:ext>
                  </a:extLst>
                </p:cNvPr>
                <p:cNvPicPr/>
                <p:nvPr/>
              </p:nvPicPr>
              <p:blipFill>
                <a:blip r:embed="rId221"/>
                <a:stretch>
                  <a:fillRect/>
                </a:stretch>
              </p:blipFill>
              <p:spPr>
                <a:xfrm>
                  <a:off x="11083287" y="1486571"/>
                  <a:ext cx="40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3" name="Freihand 142">
                  <a:extLst>
                    <a:ext uri="{FF2B5EF4-FFF2-40B4-BE49-F238E27FC236}">
                      <a16:creationId xmlns:a16="http://schemas.microsoft.com/office/drawing/2014/main" id="{9E6A4FBB-5C4E-0864-4E5C-4C4719E3F601}"/>
                    </a:ext>
                  </a:extLst>
                </p14:cNvPr>
                <p14:cNvContentPartPr/>
                <p14:nvPr/>
              </p14:nvContentPartPr>
              <p14:xfrm>
                <a:off x="11552727" y="1453451"/>
                <a:ext cx="164160" cy="155520"/>
              </p14:xfrm>
            </p:contentPart>
          </mc:Choice>
          <mc:Fallback>
            <p:pic>
              <p:nvPicPr>
                <p:cNvPr id="143" name="Freihand 142">
                  <a:extLst>
                    <a:ext uri="{FF2B5EF4-FFF2-40B4-BE49-F238E27FC236}">
                      <a16:creationId xmlns:a16="http://schemas.microsoft.com/office/drawing/2014/main" id="{9E6A4FBB-5C4E-0864-4E5C-4C4719E3F601}"/>
                    </a:ext>
                  </a:extLst>
                </p:cNvPr>
                <p:cNvPicPr/>
                <p:nvPr/>
              </p:nvPicPr>
              <p:blipFill>
                <a:blip r:embed="rId223"/>
                <a:stretch>
                  <a:fillRect/>
                </a:stretch>
              </p:blipFill>
              <p:spPr>
                <a:xfrm>
                  <a:off x="11544087" y="1444451"/>
                  <a:ext cx="181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51" name="Freihand 150">
                  <a:extLst>
                    <a:ext uri="{FF2B5EF4-FFF2-40B4-BE49-F238E27FC236}">
                      <a16:creationId xmlns:a16="http://schemas.microsoft.com/office/drawing/2014/main" id="{FD5F2DE1-45A4-0FAB-EF01-772EE183A182}"/>
                    </a:ext>
                  </a:extLst>
                </p14:cNvPr>
                <p14:cNvContentPartPr/>
                <p14:nvPr/>
              </p14:nvContentPartPr>
              <p14:xfrm>
                <a:off x="7447287" y="1598891"/>
                <a:ext cx="583200" cy="592560"/>
              </p14:xfrm>
            </p:contentPart>
          </mc:Choice>
          <mc:Fallback>
            <p:pic>
              <p:nvPicPr>
                <p:cNvPr id="151" name="Freihand 150">
                  <a:extLst>
                    <a:ext uri="{FF2B5EF4-FFF2-40B4-BE49-F238E27FC236}">
                      <a16:creationId xmlns:a16="http://schemas.microsoft.com/office/drawing/2014/main" id="{FD5F2DE1-45A4-0FAB-EF01-772EE183A182}"/>
                    </a:ext>
                  </a:extLst>
                </p:cNvPr>
                <p:cNvPicPr/>
                <p:nvPr/>
              </p:nvPicPr>
              <p:blipFill>
                <a:blip r:embed="rId225"/>
                <a:stretch>
                  <a:fillRect/>
                </a:stretch>
              </p:blipFill>
              <p:spPr>
                <a:xfrm>
                  <a:off x="7438647" y="1590251"/>
                  <a:ext cx="600840" cy="610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52" name="Freihand 151">
                  <a:extLst>
                    <a:ext uri="{FF2B5EF4-FFF2-40B4-BE49-F238E27FC236}">
                      <a16:creationId xmlns:a16="http://schemas.microsoft.com/office/drawing/2014/main" id="{50AF13F6-9518-4856-2EDD-53453D7061B9}"/>
                    </a:ext>
                  </a:extLst>
                </p14:cNvPr>
                <p14:cNvContentPartPr/>
                <p14:nvPr/>
              </p14:nvContentPartPr>
              <p14:xfrm>
                <a:off x="7563927" y="872771"/>
                <a:ext cx="643680" cy="522360"/>
              </p14:xfrm>
            </p:contentPart>
          </mc:Choice>
          <mc:Fallback>
            <p:pic>
              <p:nvPicPr>
                <p:cNvPr id="152" name="Freihand 151">
                  <a:extLst>
                    <a:ext uri="{FF2B5EF4-FFF2-40B4-BE49-F238E27FC236}">
                      <a16:creationId xmlns:a16="http://schemas.microsoft.com/office/drawing/2014/main" id="{50AF13F6-9518-4856-2EDD-53453D7061B9}"/>
                    </a:ext>
                  </a:extLst>
                </p:cNvPr>
                <p:cNvPicPr/>
                <p:nvPr/>
              </p:nvPicPr>
              <p:blipFill>
                <a:blip r:embed="rId227"/>
                <a:stretch>
                  <a:fillRect/>
                </a:stretch>
              </p:blipFill>
              <p:spPr>
                <a:xfrm>
                  <a:off x="7555287" y="863771"/>
                  <a:ext cx="661320" cy="540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22" name="Freihand 121">
                  <a:extLst>
                    <a:ext uri="{FF2B5EF4-FFF2-40B4-BE49-F238E27FC236}">
                      <a16:creationId xmlns:a16="http://schemas.microsoft.com/office/drawing/2014/main" id="{7B6F9A38-5AB2-8A68-C121-DF9CC7AD7332}"/>
                    </a:ext>
                  </a:extLst>
                </p14:cNvPr>
                <p14:cNvContentPartPr/>
                <p14:nvPr/>
              </p14:nvContentPartPr>
              <p14:xfrm>
                <a:off x="7605687" y="1803011"/>
                <a:ext cx="151920" cy="177480"/>
              </p14:xfrm>
            </p:contentPart>
          </mc:Choice>
          <mc:Fallback>
            <p:pic>
              <p:nvPicPr>
                <p:cNvPr id="122" name="Freihand 121">
                  <a:extLst>
                    <a:ext uri="{FF2B5EF4-FFF2-40B4-BE49-F238E27FC236}">
                      <a16:creationId xmlns:a16="http://schemas.microsoft.com/office/drawing/2014/main" id="{7B6F9A38-5AB2-8A68-C121-DF9CC7AD7332}"/>
                    </a:ext>
                  </a:extLst>
                </p:cNvPr>
                <p:cNvPicPr/>
                <p:nvPr/>
              </p:nvPicPr>
              <p:blipFill>
                <a:blip r:embed="rId229"/>
                <a:stretch>
                  <a:fillRect/>
                </a:stretch>
              </p:blipFill>
              <p:spPr>
                <a:xfrm>
                  <a:off x="7596687" y="1794011"/>
                  <a:ext cx="169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23" name="Freihand 122">
                  <a:extLst>
                    <a:ext uri="{FF2B5EF4-FFF2-40B4-BE49-F238E27FC236}">
                      <a16:creationId xmlns:a16="http://schemas.microsoft.com/office/drawing/2014/main" id="{1B056C0C-F238-64FE-980D-830E84266C83}"/>
                    </a:ext>
                  </a:extLst>
                </p14:cNvPr>
                <p14:cNvContentPartPr/>
                <p14:nvPr/>
              </p14:nvContentPartPr>
              <p14:xfrm>
                <a:off x="7805847" y="1903811"/>
                <a:ext cx="21960" cy="167400"/>
              </p14:xfrm>
            </p:contentPart>
          </mc:Choice>
          <mc:Fallback>
            <p:pic>
              <p:nvPicPr>
                <p:cNvPr id="123" name="Freihand 122">
                  <a:extLst>
                    <a:ext uri="{FF2B5EF4-FFF2-40B4-BE49-F238E27FC236}">
                      <a16:creationId xmlns:a16="http://schemas.microsoft.com/office/drawing/2014/main" id="{1B056C0C-F238-64FE-980D-830E84266C83}"/>
                    </a:ext>
                  </a:extLst>
                </p:cNvPr>
                <p:cNvPicPr/>
                <p:nvPr/>
              </p:nvPicPr>
              <p:blipFill>
                <a:blip r:embed="rId231"/>
                <a:stretch>
                  <a:fillRect/>
                </a:stretch>
              </p:blipFill>
              <p:spPr>
                <a:xfrm>
                  <a:off x="7796847" y="1894811"/>
                  <a:ext cx="39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24" name="Freihand 123">
                  <a:extLst>
                    <a:ext uri="{FF2B5EF4-FFF2-40B4-BE49-F238E27FC236}">
                      <a16:creationId xmlns:a16="http://schemas.microsoft.com/office/drawing/2014/main" id="{F15C4B98-AFFC-886F-0526-AA10E01E7F21}"/>
                    </a:ext>
                  </a:extLst>
                </p14:cNvPr>
                <p14:cNvContentPartPr/>
                <p14:nvPr/>
              </p14:nvContentPartPr>
              <p14:xfrm>
                <a:off x="7915647" y="1771691"/>
                <a:ext cx="90000" cy="163440"/>
              </p14:xfrm>
            </p:contentPart>
          </mc:Choice>
          <mc:Fallback>
            <p:pic>
              <p:nvPicPr>
                <p:cNvPr id="124" name="Freihand 123">
                  <a:extLst>
                    <a:ext uri="{FF2B5EF4-FFF2-40B4-BE49-F238E27FC236}">
                      <a16:creationId xmlns:a16="http://schemas.microsoft.com/office/drawing/2014/main" id="{F15C4B98-AFFC-886F-0526-AA10E01E7F21}"/>
                    </a:ext>
                  </a:extLst>
                </p:cNvPr>
                <p:cNvPicPr/>
                <p:nvPr/>
              </p:nvPicPr>
              <p:blipFill>
                <a:blip r:embed="rId233"/>
                <a:stretch>
                  <a:fillRect/>
                </a:stretch>
              </p:blipFill>
              <p:spPr>
                <a:xfrm>
                  <a:off x="7906647" y="1763051"/>
                  <a:ext cx="107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25" name="Freihand 124">
                  <a:extLst>
                    <a:ext uri="{FF2B5EF4-FFF2-40B4-BE49-F238E27FC236}">
                      <a16:creationId xmlns:a16="http://schemas.microsoft.com/office/drawing/2014/main" id="{D7FF9090-C8D4-1C1F-33FC-63FA5B2E7A51}"/>
                    </a:ext>
                  </a:extLst>
                </p14:cNvPr>
                <p14:cNvContentPartPr/>
                <p14:nvPr/>
              </p14:nvContentPartPr>
              <p14:xfrm>
                <a:off x="8169447" y="1826411"/>
                <a:ext cx="30240" cy="8640"/>
              </p14:xfrm>
            </p:contentPart>
          </mc:Choice>
          <mc:Fallback>
            <p:pic>
              <p:nvPicPr>
                <p:cNvPr id="125" name="Freihand 124">
                  <a:extLst>
                    <a:ext uri="{FF2B5EF4-FFF2-40B4-BE49-F238E27FC236}">
                      <a16:creationId xmlns:a16="http://schemas.microsoft.com/office/drawing/2014/main" id="{D7FF9090-C8D4-1C1F-33FC-63FA5B2E7A51}"/>
                    </a:ext>
                  </a:extLst>
                </p:cNvPr>
                <p:cNvPicPr/>
                <p:nvPr/>
              </p:nvPicPr>
              <p:blipFill>
                <a:blip r:embed="rId235"/>
                <a:stretch>
                  <a:fillRect/>
                </a:stretch>
              </p:blipFill>
              <p:spPr>
                <a:xfrm>
                  <a:off x="8160807" y="1817411"/>
                  <a:ext cx="478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26" name="Freihand 125">
                  <a:extLst>
                    <a:ext uri="{FF2B5EF4-FFF2-40B4-BE49-F238E27FC236}">
                      <a16:creationId xmlns:a16="http://schemas.microsoft.com/office/drawing/2014/main" id="{1C7C0059-CE1E-3E6E-B5F6-9FC81A56613B}"/>
                    </a:ext>
                  </a:extLst>
                </p14:cNvPr>
                <p14:cNvContentPartPr/>
                <p14:nvPr/>
              </p14:nvContentPartPr>
              <p14:xfrm>
                <a:off x="8331087" y="1677731"/>
                <a:ext cx="135000" cy="193680"/>
              </p14:xfrm>
            </p:contentPart>
          </mc:Choice>
          <mc:Fallback>
            <p:pic>
              <p:nvPicPr>
                <p:cNvPr id="126" name="Freihand 125">
                  <a:extLst>
                    <a:ext uri="{FF2B5EF4-FFF2-40B4-BE49-F238E27FC236}">
                      <a16:creationId xmlns:a16="http://schemas.microsoft.com/office/drawing/2014/main" id="{1C7C0059-CE1E-3E6E-B5F6-9FC81A56613B}"/>
                    </a:ext>
                  </a:extLst>
                </p:cNvPr>
                <p:cNvPicPr/>
                <p:nvPr/>
              </p:nvPicPr>
              <p:blipFill>
                <a:blip r:embed="rId237"/>
                <a:stretch>
                  <a:fillRect/>
                </a:stretch>
              </p:blipFill>
              <p:spPr>
                <a:xfrm>
                  <a:off x="8322447" y="1668731"/>
                  <a:ext cx="1526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27" name="Freihand 126">
                  <a:extLst>
                    <a:ext uri="{FF2B5EF4-FFF2-40B4-BE49-F238E27FC236}">
                      <a16:creationId xmlns:a16="http://schemas.microsoft.com/office/drawing/2014/main" id="{0237A4E2-DED0-D085-E9AB-518F631A9454}"/>
                    </a:ext>
                  </a:extLst>
                </p14:cNvPr>
                <p14:cNvContentPartPr/>
                <p14:nvPr/>
              </p14:nvContentPartPr>
              <p14:xfrm>
                <a:off x="8533767" y="1698251"/>
                <a:ext cx="85680" cy="155880"/>
              </p14:xfrm>
            </p:contentPart>
          </mc:Choice>
          <mc:Fallback>
            <p:pic>
              <p:nvPicPr>
                <p:cNvPr id="127" name="Freihand 126">
                  <a:extLst>
                    <a:ext uri="{FF2B5EF4-FFF2-40B4-BE49-F238E27FC236}">
                      <a16:creationId xmlns:a16="http://schemas.microsoft.com/office/drawing/2014/main" id="{0237A4E2-DED0-D085-E9AB-518F631A9454}"/>
                    </a:ext>
                  </a:extLst>
                </p:cNvPr>
                <p:cNvPicPr/>
                <p:nvPr/>
              </p:nvPicPr>
              <p:blipFill>
                <a:blip r:embed="rId239"/>
                <a:stretch>
                  <a:fillRect/>
                </a:stretch>
              </p:blipFill>
              <p:spPr>
                <a:xfrm>
                  <a:off x="8525127" y="1689611"/>
                  <a:ext cx="10332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28" name="Freihand 127">
                  <a:extLst>
                    <a:ext uri="{FF2B5EF4-FFF2-40B4-BE49-F238E27FC236}">
                      <a16:creationId xmlns:a16="http://schemas.microsoft.com/office/drawing/2014/main" id="{2F4688A4-B863-4024-1F37-346CBA678EB4}"/>
                    </a:ext>
                  </a:extLst>
                </p14:cNvPr>
                <p14:cNvContentPartPr/>
                <p14:nvPr/>
              </p14:nvContentPartPr>
              <p14:xfrm>
                <a:off x="8590647" y="1666931"/>
                <a:ext cx="105120" cy="20880"/>
              </p14:xfrm>
            </p:contentPart>
          </mc:Choice>
          <mc:Fallback>
            <p:pic>
              <p:nvPicPr>
                <p:cNvPr id="128" name="Freihand 127">
                  <a:extLst>
                    <a:ext uri="{FF2B5EF4-FFF2-40B4-BE49-F238E27FC236}">
                      <a16:creationId xmlns:a16="http://schemas.microsoft.com/office/drawing/2014/main" id="{2F4688A4-B863-4024-1F37-346CBA678EB4}"/>
                    </a:ext>
                  </a:extLst>
                </p:cNvPr>
                <p:cNvPicPr/>
                <p:nvPr/>
              </p:nvPicPr>
              <p:blipFill>
                <a:blip r:embed="rId241"/>
                <a:stretch>
                  <a:fillRect/>
                </a:stretch>
              </p:blipFill>
              <p:spPr>
                <a:xfrm>
                  <a:off x="8581647" y="1657931"/>
                  <a:ext cx="122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29" name="Freihand 128">
                  <a:extLst>
                    <a:ext uri="{FF2B5EF4-FFF2-40B4-BE49-F238E27FC236}">
                      <a16:creationId xmlns:a16="http://schemas.microsoft.com/office/drawing/2014/main" id="{A1DFA6F5-C507-918C-7FB2-1716E89707C9}"/>
                    </a:ext>
                  </a:extLst>
                </p14:cNvPr>
                <p14:cNvContentPartPr/>
                <p14:nvPr/>
              </p14:nvContentPartPr>
              <p14:xfrm>
                <a:off x="8713407" y="1668371"/>
                <a:ext cx="236160" cy="142200"/>
              </p14:xfrm>
            </p:contentPart>
          </mc:Choice>
          <mc:Fallback>
            <p:pic>
              <p:nvPicPr>
                <p:cNvPr id="129" name="Freihand 128">
                  <a:extLst>
                    <a:ext uri="{FF2B5EF4-FFF2-40B4-BE49-F238E27FC236}">
                      <a16:creationId xmlns:a16="http://schemas.microsoft.com/office/drawing/2014/main" id="{A1DFA6F5-C507-918C-7FB2-1716E89707C9}"/>
                    </a:ext>
                  </a:extLst>
                </p:cNvPr>
                <p:cNvPicPr/>
                <p:nvPr/>
              </p:nvPicPr>
              <p:blipFill>
                <a:blip r:embed="rId243"/>
                <a:stretch>
                  <a:fillRect/>
                </a:stretch>
              </p:blipFill>
              <p:spPr>
                <a:xfrm>
                  <a:off x="8704767" y="1659731"/>
                  <a:ext cx="253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4" name="Freihand 153">
                  <a:extLst>
                    <a:ext uri="{FF2B5EF4-FFF2-40B4-BE49-F238E27FC236}">
                      <a16:creationId xmlns:a16="http://schemas.microsoft.com/office/drawing/2014/main" id="{DF36802C-9C9A-6648-5BA5-880E7145DA0D}"/>
                    </a:ext>
                  </a:extLst>
                </p14:cNvPr>
                <p14:cNvContentPartPr/>
                <p14:nvPr/>
              </p14:nvContentPartPr>
              <p14:xfrm>
                <a:off x="8308047" y="1650731"/>
                <a:ext cx="114840" cy="207000"/>
              </p14:xfrm>
            </p:contentPart>
          </mc:Choice>
          <mc:Fallback>
            <p:pic>
              <p:nvPicPr>
                <p:cNvPr id="154" name="Freihand 153">
                  <a:extLst>
                    <a:ext uri="{FF2B5EF4-FFF2-40B4-BE49-F238E27FC236}">
                      <a16:creationId xmlns:a16="http://schemas.microsoft.com/office/drawing/2014/main" id="{DF36802C-9C9A-6648-5BA5-880E7145DA0D}"/>
                    </a:ext>
                  </a:extLst>
                </p:cNvPr>
                <p:cNvPicPr/>
                <p:nvPr/>
              </p:nvPicPr>
              <p:blipFill>
                <a:blip r:embed="rId245"/>
                <a:stretch>
                  <a:fillRect/>
                </a:stretch>
              </p:blipFill>
              <p:spPr>
                <a:xfrm>
                  <a:off x="8299407" y="1642091"/>
                  <a:ext cx="1324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5" name="Freihand 154">
                  <a:extLst>
                    <a:ext uri="{FF2B5EF4-FFF2-40B4-BE49-F238E27FC236}">
                      <a16:creationId xmlns:a16="http://schemas.microsoft.com/office/drawing/2014/main" id="{EF560F8E-C2F3-74DA-4A51-2ADDD6C07991}"/>
                    </a:ext>
                  </a:extLst>
                </p14:cNvPr>
                <p14:cNvContentPartPr/>
                <p14:nvPr/>
              </p14:nvContentPartPr>
              <p14:xfrm>
                <a:off x="8374287" y="1697891"/>
                <a:ext cx="43560" cy="210960"/>
              </p14:xfrm>
            </p:contentPart>
          </mc:Choice>
          <mc:Fallback>
            <p:pic>
              <p:nvPicPr>
                <p:cNvPr id="155" name="Freihand 154">
                  <a:extLst>
                    <a:ext uri="{FF2B5EF4-FFF2-40B4-BE49-F238E27FC236}">
                      <a16:creationId xmlns:a16="http://schemas.microsoft.com/office/drawing/2014/main" id="{EF560F8E-C2F3-74DA-4A51-2ADDD6C07991}"/>
                    </a:ext>
                  </a:extLst>
                </p:cNvPr>
                <p:cNvPicPr/>
                <p:nvPr/>
              </p:nvPicPr>
              <p:blipFill>
                <a:blip r:embed="rId247"/>
                <a:stretch>
                  <a:fillRect/>
                </a:stretch>
              </p:blipFill>
              <p:spPr>
                <a:xfrm>
                  <a:off x="8365647" y="1688891"/>
                  <a:ext cx="61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3" name="Freihand 42">
                  <a:extLst>
                    <a:ext uri="{FF2B5EF4-FFF2-40B4-BE49-F238E27FC236}">
                      <a16:creationId xmlns:a16="http://schemas.microsoft.com/office/drawing/2014/main" id="{DD50DDF0-AB59-885D-BB4B-47FE230DEE6D}"/>
                    </a:ext>
                  </a:extLst>
                </p14:cNvPr>
                <p14:cNvContentPartPr/>
                <p14:nvPr/>
              </p14:nvContentPartPr>
              <p14:xfrm>
                <a:off x="7722687" y="1123331"/>
                <a:ext cx="162000" cy="136440"/>
              </p14:xfrm>
            </p:contentPart>
          </mc:Choice>
          <mc:Fallback>
            <p:pic>
              <p:nvPicPr>
                <p:cNvPr id="43" name="Freihand 42">
                  <a:extLst>
                    <a:ext uri="{FF2B5EF4-FFF2-40B4-BE49-F238E27FC236}">
                      <a16:creationId xmlns:a16="http://schemas.microsoft.com/office/drawing/2014/main" id="{DD50DDF0-AB59-885D-BB4B-47FE230DEE6D}"/>
                    </a:ext>
                  </a:extLst>
                </p:cNvPr>
                <p:cNvPicPr/>
                <p:nvPr/>
              </p:nvPicPr>
              <p:blipFill>
                <a:blip r:embed="rId249"/>
                <a:stretch>
                  <a:fillRect/>
                </a:stretch>
              </p:blipFill>
              <p:spPr>
                <a:xfrm>
                  <a:off x="7714047" y="1114691"/>
                  <a:ext cx="179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4" name="Freihand 43">
                  <a:extLst>
                    <a:ext uri="{FF2B5EF4-FFF2-40B4-BE49-F238E27FC236}">
                      <a16:creationId xmlns:a16="http://schemas.microsoft.com/office/drawing/2014/main" id="{87F4D3E3-14F1-D4EF-C4F5-F1CF60C8F3E3}"/>
                    </a:ext>
                  </a:extLst>
                </p14:cNvPr>
                <p14:cNvContentPartPr/>
                <p14:nvPr/>
              </p14:nvContentPartPr>
              <p14:xfrm>
                <a:off x="7908087" y="1236731"/>
                <a:ext cx="7200" cy="99000"/>
              </p14:xfrm>
            </p:contentPart>
          </mc:Choice>
          <mc:Fallback>
            <p:pic>
              <p:nvPicPr>
                <p:cNvPr id="44" name="Freihand 43">
                  <a:extLst>
                    <a:ext uri="{FF2B5EF4-FFF2-40B4-BE49-F238E27FC236}">
                      <a16:creationId xmlns:a16="http://schemas.microsoft.com/office/drawing/2014/main" id="{87F4D3E3-14F1-D4EF-C4F5-F1CF60C8F3E3}"/>
                    </a:ext>
                  </a:extLst>
                </p:cNvPr>
                <p:cNvPicPr/>
                <p:nvPr/>
              </p:nvPicPr>
              <p:blipFill>
                <a:blip r:embed="rId251"/>
                <a:stretch>
                  <a:fillRect/>
                </a:stretch>
              </p:blipFill>
              <p:spPr>
                <a:xfrm>
                  <a:off x="7899087" y="1227731"/>
                  <a:ext cx="24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45" name="Freihand 44">
                  <a:extLst>
                    <a:ext uri="{FF2B5EF4-FFF2-40B4-BE49-F238E27FC236}">
                      <a16:creationId xmlns:a16="http://schemas.microsoft.com/office/drawing/2014/main" id="{FD674E6B-576B-3654-6503-E1E0E204010A}"/>
                    </a:ext>
                  </a:extLst>
                </p14:cNvPr>
                <p14:cNvContentPartPr/>
                <p14:nvPr/>
              </p14:nvContentPartPr>
              <p14:xfrm>
                <a:off x="7986927" y="1080131"/>
                <a:ext cx="120240" cy="186120"/>
              </p14:xfrm>
            </p:contentPart>
          </mc:Choice>
          <mc:Fallback>
            <p:pic>
              <p:nvPicPr>
                <p:cNvPr id="45" name="Freihand 44">
                  <a:extLst>
                    <a:ext uri="{FF2B5EF4-FFF2-40B4-BE49-F238E27FC236}">
                      <a16:creationId xmlns:a16="http://schemas.microsoft.com/office/drawing/2014/main" id="{FD674E6B-576B-3654-6503-E1E0E204010A}"/>
                    </a:ext>
                  </a:extLst>
                </p:cNvPr>
                <p:cNvPicPr/>
                <p:nvPr/>
              </p:nvPicPr>
              <p:blipFill>
                <a:blip r:embed="rId253"/>
                <a:stretch>
                  <a:fillRect/>
                </a:stretch>
              </p:blipFill>
              <p:spPr>
                <a:xfrm>
                  <a:off x="7978287" y="1071131"/>
                  <a:ext cx="137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46" name="Freihand 45">
                  <a:extLst>
                    <a:ext uri="{FF2B5EF4-FFF2-40B4-BE49-F238E27FC236}">
                      <a16:creationId xmlns:a16="http://schemas.microsoft.com/office/drawing/2014/main" id="{C850F3B0-6612-BBFA-B317-DD3BE66B105B}"/>
                    </a:ext>
                  </a:extLst>
                </p14:cNvPr>
                <p14:cNvContentPartPr/>
                <p14:nvPr/>
              </p14:nvContentPartPr>
              <p14:xfrm>
                <a:off x="8194287" y="1160771"/>
                <a:ext cx="27360" cy="12240"/>
              </p14:xfrm>
            </p:contentPart>
          </mc:Choice>
          <mc:Fallback>
            <p:pic>
              <p:nvPicPr>
                <p:cNvPr id="46" name="Freihand 45">
                  <a:extLst>
                    <a:ext uri="{FF2B5EF4-FFF2-40B4-BE49-F238E27FC236}">
                      <a16:creationId xmlns:a16="http://schemas.microsoft.com/office/drawing/2014/main" id="{C850F3B0-6612-BBFA-B317-DD3BE66B105B}"/>
                    </a:ext>
                  </a:extLst>
                </p:cNvPr>
                <p:cNvPicPr/>
                <p:nvPr/>
              </p:nvPicPr>
              <p:blipFill>
                <a:blip r:embed="rId255"/>
                <a:stretch>
                  <a:fillRect/>
                </a:stretch>
              </p:blipFill>
              <p:spPr>
                <a:xfrm>
                  <a:off x="8185647" y="1151771"/>
                  <a:ext cx="450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47" name="Freihand 46">
                  <a:extLst>
                    <a:ext uri="{FF2B5EF4-FFF2-40B4-BE49-F238E27FC236}">
                      <a16:creationId xmlns:a16="http://schemas.microsoft.com/office/drawing/2014/main" id="{DEEF198F-5FE0-A72F-3D47-CD1AA0F8F642}"/>
                    </a:ext>
                  </a:extLst>
                </p14:cNvPr>
                <p14:cNvContentPartPr/>
                <p14:nvPr/>
              </p14:nvContentPartPr>
              <p14:xfrm>
                <a:off x="8310927" y="1049891"/>
                <a:ext cx="115200" cy="192240"/>
              </p14:xfrm>
            </p:contentPart>
          </mc:Choice>
          <mc:Fallback>
            <p:pic>
              <p:nvPicPr>
                <p:cNvPr id="47" name="Freihand 46">
                  <a:extLst>
                    <a:ext uri="{FF2B5EF4-FFF2-40B4-BE49-F238E27FC236}">
                      <a16:creationId xmlns:a16="http://schemas.microsoft.com/office/drawing/2014/main" id="{DEEF198F-5FE0-A72F-3D47-CD1AA0F8F642}"/>
                    </a:ext>
                  </a:extLst>
                </p:cNvPr>
                <p:cNvPicPr/>
                <p:nvPr/>
              </p:nvPicPr>
              <p:blipFill>
                <a:blip r:embed="rId257"/>
                <a:stretch>
                  <a:fillRect/>
                </a:stretch>
              </p:blipFill>
              <p:spPr>
                <a:xfrm>
                  <a:off x="8301927" y="1041251"/>
                  <a:ext cx="13284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48" name="Freihand 47">
                  <a:extLst>
                    <a:ext uri="{FF2B5EF4-FFF2-40B4-BE49-F238E27FC236}">
                      <a16:creationId xmlns:a16="http://schemas.microsoft.com/office/drawing/2014/main" id="{14806B45-84B4-6ED6-860B-A135E5C0436F}"/>
                    </a:ext>
                  </a:extLst>
                </p14:cNvPr>
                <p14:cNvContentPartPr/>
                <p14:nvPr/>
              </p14:nvContentPartPr>
              <p14:xfrm>
                <a:off x="8492367" y="1036931"/>
                <a:ext cx="213840" cy="126000"/>
              </p14:xfrm>
            </p:contentPart>
          </mc:Choice>
          <mc:Fallback>
            <p:pic>
              <p:nvPicPr>
                <p:cNvPr id="48" name="Freihand 47">
                  <a:extLst>
                    <a:ext uri="{FF2B5EF4-FFF2-40B4-BE49-F238E27FC236}">
                      <a16:creationId xmlns:a16="http://schemas.microsoft.com/office/drawing/2014/main" id="{14806B45-84B4-6ED6-860B-A135E5C0436F}"/>
                    </a:ext>
                  </a:extLst>
                </p:cNvPr>
                <p:cNvPicPr/>
                <p:nvPr/>
              </p:nvPicPr>
              <p:blipFill>
                <a:blip r:embed="rId259"/>
                <a:stretch>
                  <a:fillRect/>
                </a:stretch>
              </p:blipFill>
              <p:spPr>
                <a:xfrm>
                  <a:off x="8483727" y="1028291"/>
                  <a:ext cx="231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49" name="Freihand 48">
                  <a:extLst>
                    <a:ext uri="{FF2B5EF4-FFF2-40B4-BE49-F238E27FC236}">
                      <a16:creationId xmlns:a16="http://schemas.microsoft.com/office/drawing/2014/main" id="{20D8510E-F7E4-5229-5476-041957266A3B}"/>
                    </a:ext>
                  </a:extLst>
                </p14:cNvPr>
                <p14:cNvContentPartPr/>
                <p14:nvPr/>
              </p14:nvContentPartPr>
              <p14:xfrm>
                <a:off x="8733207" y="1003451"/>
                <a:ext cx="154080" cy="134280"/>
              </p14:xfrm>
            </p:contentPart>
          </mc:Choice>
          <mc:Fallback>
            <p:pic>
              <p:nvPicPr>
                <p:cNvPr id="49" name="Freihand 48">
                  <a:extLst>
                    <a:ext uri="{FF2B5EF4-FFF2-40B4-BE49-F238E27FC236}">
                      <a16:creationId xmlns:a16="http://schemas.microsoft.com/office/drawing/2014/main" id="{20D8510E-F7E4-5229-5476-041957266A3B}"/>
                    </a:ext>
                  </a:extLst>
                </p:cNvPr>
                <p:cNvPicPr/>
                <p:nvPr/>
              </p:nvPicPr>
              <p:blipFill>
                <a:blip r:embed="rId261"/>
                <a:stretch>
                  <a:fillRect/>
                </a:stretch>
              </p:blipFill>
              <p:spPr>
                <a:xfrm>
                  <a:off x="8724567" y="994811"/>
                  <a:ext cx="1717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51" name="Freihand 50">
                  <a:extLst>
                    <a:ext uri="{FF2B5EF4-FFF2-40B4-BE49-F238E27FC236}">
                      <a16:creationId xmlns:a16="http://schemas.microsoft.com/office/drawing/2014/main" id="{B541971A-DA26-F7DC-0B5F-DD21ED5A3573}"/>
                    </a:ext>
                  </a:extLst>
                </p14:cNvPr>
                <p14:cNvContentPartPr/>
                <p14:nvPr/>
              </p14:nvContentPartPr>
              <p14:xfrm>
                <a:off x="8915367" y="957731"/>
                <a:ext cx="138600" cy="185040"/>
              </p14:xfrm>
            </p:contentPart>
          </mc:Choice>
          <mc:Fallback>
            <p:pic>
              <p:nvPicPr>
                <p:cNvPr id="51" name="Freihand 50">
                  <a:extLst>
                    <a:ext uri="{FF2B5EF4-FFF2-40B4-BE49-F238E27FC236}">
                      <a16:creationId xmlns:a16="http://schemas.microsoft.com/office/drawing/2014/main" id="{B541971A-DA26-F7DC-0B5F-DD21ED5A3573}"/>
                    </a:ext>
                  </a:extLst>
                </p:cNvPr>
                <p:cNvPicPr/>
                <p:nvPr/>
              </p:nvPicPr>
              <p:blipFill>
                <a:blip r:embed="rId263"/>
                <a:stretch>
                  <a:fillRect/>
                </a:stretch>
              </p:blipFill>
              <p:spPr>
                <a:xfrm>
                  <a:off x="8906367" y="948731"/>
                  <a:ext cx="156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9" name="Freihand 188">
                  <a:extLst>
                    <a:ext uri="{FF2B5EF4-FFF2-40B4-BE49-F238E27FC236}">
                      <a16:creationId xmlns:a16="http://schemas.microsoft.com/office/drawing/2014/main" id="{A4A91E86-59CB-9CB9-AD2F-4D0F8759F25F}"/>
                    </a:ext>
                  </a:extLst>
                </p14:cNvPr>
                <p14:cNvContentPartPr/>
                <p14:nvPr/>
              </p14:nvContentPartPr>
              <p14:xfrm>
                <a:off x="5103327" y="1118651"/>
                <a:ext cx="366480" cy="30240"/>
              </p14:xfrm>
            </p:contentPart>
          </mc:Choice>
          <mc:Fallback>
            <p:pic>
              <p:nvPicPr>
                <p:cNvPr id="189" name="Freihand 188">
                  <a:extLst>
                    <a:ext uri="{FF2B5EF4-FFF2-40B4-BE49-F238E27FC236}">
                      <a16:creationId xmlns:a16="http://schemas.microsoft.com/office/drawing/2014/main" id="{A4A91E86-59CB-9CB9-AD2F-4D0F8759F25F}"/>
                    </a:ext>
                  </a:extLst>
                </p:cNvPr>
                <p:cNvPicPr/>
                <p:nvPr/>
              </p:nvPicPr>
              <p:blipFill>
                <a:blip r:embed="rId265"/>
                <a:stretch>
                  <a:fillRect/>
                </a:stretch>
              </p:blipFill>
              <p:spPr>
                <a:xfrm>
                  <a:off x="5094327" y="1109651"/>
                  <a:ext cx="3841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0" name="Freihand 189">
                  <a:extLst>
                    <a:ext uri="{FF2B5EF4-FFF2-40B4-BE49-F238E27FC236}">
                      <a16:creationId xmlns:a16="http://schemas.microsoft.com/office/drawing/2014/main" id="{2D2545CE-D4A8-956E-8E6B-033E49531EE7}"/>
                    </a:ext>
                  </a:extLst>
                </p14:cNvPr>
                <p14:cNvContentPartPr/>
                <p14:nvPr/>
              </p14:nvContentPartPr>
              <p14:xfrm>
                <a:off x="9007887" y="2326811"/>
                <a:ext cx="147960" cy="147960"/>
              </p14:xfrm>
            </p:contentPart>
          </mc:Choice>
          <mc:Fallback>
            <p:pic>
              <p:nvPicPr>
                <p:cNvPr id="190" name="Freihand 189">
                  <a:extLst>
                    <a:ext uri="{FF2B5EF4-FFF2-40B4-BE49-F238E27FC236}">
                      <a16:creationId xmlns:a16="http://schemas.microsoft.com/office/drawing/2014/main" id="{2D2545CE-D4A8-956E-8E6B-033E49531EE7}"/>
                    </a:ext>
                  </a:extLst>
                </p:cNvPr>
                <p:cNvPicPr/>
                <p:nvPr/>
              </p:nvPicPr>
              <p:blipFill>
                <a:blip r:embed="rId267"/>
                <a:stretch>
                  <a:fillRect/>
                </a:stretch>
              </p:blipFill>
              <p:spPr>
                <a:xfrm>
                  <a:off x="8999247" y="2318171"/>
                  <a:ext cx="165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1" name="Freihand 190">
                  <a:extLst>
                    <a:ext uri="{FF2B5EF4-FFF2-40B4-BE49-F238E27FC236}">
                      <a16:creationId xmlns:a16="http://schemas.microsoft.com/office/drawing/2014/main" id="{20E51B1E-4DD1-45A6-3D24-78D01A7AA398}"/>
                    </a:ext>
                  </a:extLst>
                </p14:cNvPr>
                <p14:cNvContentPartPr/>
                <p14:nvPr/>
              </p14:nvContentPartPr>
              <p14:xfrm>
                <a:off x="9240087" y="2306651"/>
                <a:ext cx="456840" cy="120960"/>
              </p14:xfrm>
            </p:contentPart>
          </mc:Choice>
          <mc:Fallback>
            <p:pic>
              <p:nvPicPr>
                <p:cNvPr id="191" name="Freihand 190">
                  <a:extLst>
                    <a:ext uri="{FF2B5EF4-FFF2-40B4-BE49-F238E27FC236}">
                      <a16:creationId xmlns:a16="http://schemas.microsoft.com/office/drawing/2014/main" id="{20E51B1E-4DD1-45A6-3D24-78D01A7AA398}"/>
                    </a:ext>
                  </a:extLst>
                </p:cNvPr>
                <p:cNvPicPr/>
                <p:nvPr/>
              </p:nvPicPr>
              <p:blipFill>
                <a:blip r:embed="rId269"/>
                <a:stretch>
                  <a:fillRect/>
                </a:stretch>
              </p:blipFill>
              <p:spPr>
                <a:xfrm>
                  <a:off x="9231087" y="2298011"/>
                  <a:ext cx="474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92" name="Freihand 191">
                  <a:extLst>
                    <a:ext uri="{FF2B5EF4-FFF2-40B4-BE49-F238E27FC236}">
                      <a16:creationId xmlns:a16="http://schemas.microsoft.com/office/drawing/2014/main" id="{10C7CAAE-4150-62F8-1ED3-C23478FD36ED}"/>
                    </a:ext>
                  </a:extLst>
                </p14:cNvPr>
                <p14:cNvContentPartPr/>
                <p14:nvPr/>
              </p14:nvContentPartPr>
              <p14:xfrm>
                <a:off x="9839127" y="2277491"/>
                <a:ext cx="138960" cy="101160"/>
              </p14:xfrm>
            </p:contentPart>
          </mc:Choice>
          <mc:Fallback>
            <p:pic>
              <p:nvPicPr>
                <p:cNvPr id="192" name="Freihand 191">
                  <a:extLst>
                    <a:ext uri="{FF2B5EF4-FFF2-40B4-BE49-F238E27FC236}">
                      <a16:creationId xmlns:a16="http://schemas.microsoft.com/office/drawing/2014/main" id="{10C7CAAE-4150-62F8-1ED3-C23478FD36ED}"/>
                    </a:ext>
                  </a:extLst>
                </p:cNvPr>
                <p:cNvPicPr/>
                <p:nvPr/>
              </p:nvPicPr>
              <p:blipFill>
                <a:blip r:embed="rId271"/>
                <a:stretch>
                  <a:fillRect/>
                </a:stretch>
              </p:blipFill>
              <p:spPr>
                <a:xfrm>
                  <a:off x="9830127" y="2268491"/>
                  <a:ext cx="1566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93" name="Freihand 192">
                  <a:extLst>
                    <a:ext uri="{FF2B5EF4-FFF2-40B4-BE49-F238E27FC236}">
                      <a16:creationId xmlns:a16="http://schemas.microsoft.com/office/drawing/2014/main" id="{2F453590-ABE0-3106-D80D-F408C27653DC}"/>
                    </a:ext>
                  </a:extLst>
                </p14:cNvPr>
                <p14:cNvContentPartPr/>
                <p14:nvPr/>
              </p14:nvContentPartPr>
              <p14:xfrm>
                <a:off x="9664527" y="2291171"/>
                <a:ext cx="147240" cy="97920"/>
              </p14:xfrm>
            </p:contentPart>
          </mc:Choice>
          <mc:Fallback>
            <p:pic>
              <p:nvPicPr>
                <p:cNvPr id="193" name="Freihand 192">
                  <a:extLst>
                    <a:ext uri="{FF2B5EF4-FFF2-40B4-BE49-F238E27FC236}">
                      <a16:creationId xmlns:a16="http://schemas.microsoft.com/office/drawing/2014/main" id="{2F453590-ABE0-3106-D80D-F408C27653DC}"/>
                    </a:ext>
                  </a:extLst>
                </p:cNvPr>
                <p:cNvPicPr/>
                <p:nvPr/>
              </p:nvPicPr>
              <p:blipFill>
                <a:blip r:embed="rId273"/>
                <a:stretch>
                  <a:fillRect/>
                </a:stretch>
              </p:blipFill>
              <p:spPr>
                <a:xfrm>
                  <a:off x="9655527" y="2282531"/>
                  <a:ext cx="164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94" name="Freihand 193">
                  <a:extLst>
                    <a:ext uri="{FF2B5EF4-FFF2-40B4-BE49-F238E27FC236}">
                      <a16:creationId xmlns:a16="http://schemas.microsoft.com/office/drawing/2014/main" id="{765980F8-2C7F-046B-2988-78365F6D25DB}"/>
                    </a:ext>
                  </a:extLst>
                </p14:cNvPr>
                <p14:cNvContentPartPr/>
                <p14:nvPr/>
              </p14:nvContentPartPr>
              <p14:xfrm>
                <a:off x="9780087" y="2325731"/>
                <a:ext cx="200520" cy="5040"/>
              </p14:xfrm>
            </p:contentPart>
          </mc:Choice>
          <mc:Fallback>
            <p:pic>
              <p:nvPicPr>
                <p:cNvPr id="194" name="Freihand 193">
                  <a:extLst>
                    <a:ext uri="{FF2B5EF4-FFF2-40B4-BE49-F238E27FC236}">
                      <a16:creationId xmlns:a16="http://schemas.microsoft.com/office/drawing/2014/main" id="{765980F8-2C7F-046B-2988-78365F6D25DB}"/>
                    </a:ext>
                  </a:extLst>
                </p:cNvPr>
                <p:cNvPicPr/>
                <p:nvPr/>
              </p:nvPicPr>
              <p:blipFill>
                <a:blip r:embed="rId275"/>
                <a:stretch>
                  <a:fillRect/>
                </a:stretch>
              </p:blipFill>
              <p:spPr>
                <a:xfrm>
                  <a:off x="9771087" y="2317091"/>
                  <a:ext cx="2181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95" name="Freihand 194">
                  <a:extLst>
                    <a:ext uri="{FF2B5EF4-FFF2-40B4-BE49-F238E27FC236}">
                      <a16:creationId xmlns:a16="http://schemas.microsoft.com/office/drawing/2014/main" id="{F81DCA27-6CB9-3607-B67C-E25C48AAABD7}"/>
                    </a:ext>
                  </a:extLst>
                </p14:cNvPr>
                <p14:cNvContentPartPr/>
                <p14:nvPr/>
              </p14:nvContentPartPr>
              <p14:xfrm>
                <a:off x="9830847" y="2345891"/>
                <a:ext cx="121680" cy="17280"/>
              </p14:xfrm>
            </p:contentPart>
          </mc:Choice>
          <mc:Fallback>
            <p:pic>
              <p:nvPicPr>
                <p:cNvPr id="195" name="Freihand 194">
                  <a:extLst>
                    <a:ext uri="{FF2B5EF4-FFF2-40B4-BE49-F238E27FC236}">
                      <a16:creationId xmlns:a16="http://schemas.microsoft.com/office/drawing/2014/main" id="{F81DCA27-6CB9-3607-B67C-E25C48AAABD7}"/>
                    </a:ext>
                  </a:extLst>
                </p:cNvPr>
                <p:cNvPicPr/>
                <p:nvPr/>
              </p:nvPicPr>
              <p:blipFill>
                <a:blip r:embed="rId277"/>
                <a:stretch>
                  <a:fillRect/>
                </a:stretch>
              </p:blipFill>
              <p:spPr>
                <a:xfrm>
                  <a:off x="9822207" y="2337251"/>
                  <a:ext cx="1393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96" name="Freihand 195">
                  <a:extLst>
                    <a:ext uri="{FF2B5EF4-FFF2-40B4-BE49-F238E27FC236}">
                      <a16:creationId xmlns:a16="http://schemas.microsoft.com/office/drawing/2014/main" id="{8BE5242E-D761-707B-FF46-E250864BA59F}"/>
                    </a:ext>
                  </a:extLst>
                </p14:cNvPr>
                <p14:cNvContentPartPr/>
                <p14:nvPr/>
              </p14:nvContentPartPr>
              <p14:xfrm>
                <a:off x="10221807" y="2162651"/>
                <a:ext cx="161280" cy="180720"/>
              </p14:xfrm>
            </p:contentPart>
          </mc:Choice>
          <mc:Fallback>
            <p:pic>
              <p:nvPicPr>
                <p:cNvPr id="196" name="Freihand 195">
                  <a:extLst>
                    <a:ext uri="{FF2B5EF4-FFF2-40B4-BE49-F238E27FC236}">
                      <a16:creationId xmlns:a16="http://schemas.microsoft.com/office/drawing/2014/main" id="{8BE5242E-D761-707B-FF46-E250864BA59F}"/>
                    </a:ext>
                  </a:extLst>
                </p:cNvPr>
                <p:cNvPicPr/>
                <p:nvPr/>
              </p:nvPicPr>
              <p:blipFill>
                <a:blip r:embed="rId279"/>
                <a:stretch>
                  <a:fillRect/>
                </a:stretch>
              </p:blipFill>
              <p:spPr>
                <a:xfrm>
                  <a:off x="10212807" y="2154011"/>
                  <a:ext cx="178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97" name="Freihand 196">
                  <a:extLst>
                    <a:ext uri="{FF2B5EF4-FFF2-40B4-BE49-F238E27FC236}">
                      <a16:creationId xmlns:a16="http://schemas.microsoft.com/office/drawing/2014/main" id="{F53ACB7C-0AA4-6385-2F54-759DBDB6306F}"/>
                    </a:ext>
                  </a:extLst>
                </p14:cNvPr>
                <p14:cNvContentPartPr/>
                <p14:nvPr/>
              </p14:nvContentPartPr>
              <p14:xfrm>
                <a:off x="10316487" y="2277851"/>
                <a:ext cx="267120" cy="74160"/>
              </p14:xfrm>
            </p:contentPart>
          </mc:Choice>
          <mc:Fallback>
            <p:pic>
              <p:nvPicPr>
                <p:cNvPr id="197" name="Freihand 196">
                  <a:extLst>
                    <a:ext uri="{FF2B5EF4-FFF2-40B4-BE49-F238E27FC236}">
                      <a16:creationId xmlns:a16="http://schemas.microsoft.com/office/drawing/2014/main" id="{F53ACB7C-0AA4-6385-2F54-759DBDB6306F}"/>
                    </a:ext>
                  </a:extLst>
                </p:cNvPr>
                <p:cNvPicPr/>
                <p:nvPr/>
              </p:nvPicPr>
              <p:blipFill>
                <a:blip r:embed="rId281"/>
                <a:stretch>
                  <a:fillRect/>
                </a:stretch>
              </p:blipFill>
              <p:spPr>
                <a:xfrm>
                  <a:off x="10307847" y="2269211"/>
                  <a:ext cx="284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98" name="Freihand 197">
                  <a:extLst>
                    <a:ext uri="{FF2B5EF4-FFF2-40B4-BE49-F238E27FC236}">
                      <a16:creationId xmlns:a16="http://schemas.microsoft.com/office/drawing/2014/main" id="{9A372005-4A60-CBDB-FBB8-6725A3A08981}"/>
                    </a:ext>
                  </a:extLst>
                </p14:cNvPr>
                <p14:cNvContentPartPr/>
                <p14:nvPr/>
              </p14:nvContentPartPr>
              <p14:xfrm>
                <a:off x="10623927" y="2240051"/>
                <a:ext cx="268200" cy="102960"/>
              </p14:xfrm>
            </p:contentPart>
          </mc:Choice>
          <mc:Fallback>
            <p:pic>
              <p:nvPicPr>
                <p:cNvPr id="198" name="Freihand 197">
                  <a:extLst>
                    <a:ext uri="{FF2B5EF4-FFF2-40B4-BE49-F238E27FC236}">
                      <a16:creationId xmlns:a16="http://schemas.microsoft.com/office/drawing/2014/main" id="{9A372005-4A60-CBDB-FBB8-6725A3A08981}"/>
                    </a:ext>
                  </a:extLst>
                </p:cNvPr>
                <p:cNvPicPr/>
                <p:nvPr/>
              </p:nvPicPr>
              <p:blipFill>
                <a:blip r:embed="rId283"/>
                <a:stretch>
                  <a:fillRect/>
                </a:stretch>
              </p:blipFill>
              <p:spPr>
                <a:xfrm>
                  <a:off x="10614927" y="2231051"/>
                  <a:ext cx="285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99" name="Freihand 198">
                  <a:extLst>
                    <a:ext uri="{FF2B5EF4-FFF2-40B4-BE49-F238E27FC236}">
                      <a16:creationId xmlns:a16="http://schemas.microsoft.com/office/drawing/2014/main" id="{255329D3-BB8A-96A8-6630-E1345797BE3D}"/>
                    </a:ext>
                  </a:extLst>
                </p14:cNvPr>
                <p14:cNvContentPartPr/>
                <p14:nvPr/>
              </p14:nvContentPartPr>
              <p14:xfrm>
                <a:off x="10880607" y="2121971"/>
                <a:ext cx="75240" cy="218160"/>
              </p14:xfrm>
            </p:contentPart>
          </mc:Choice>
          <mc:Fallback>
            <p:pic>
              <p:nvPicPr>
                <p:cNvPr id="199" name="Freihand 198">
                  <a:extLst>
                    <a:ext uri="{FF2B5EF4-FFF2-40B4-BE49-F238E27FC236}">
                      <a16:creationId xmlns:a16="http://schemas.microsoft.com/office/drawing/2014/main" id="{255329D3-BB8A-96A8-6630-E1345797BE3D}"/>
                    </a:ext>
                  </a:extLst>
                </p:cNvPr>
                <p:cNvPicPr/>
                <p:nvPr/>
              </p:nvPicPr>
              <p:blipFill>
                <a:blip r:embed="rId285"/>
                <a:stretch>
                  <a:fillRect/>
                </a:stretch>
              </p:blipFill>
              <p:spPr>
                <a:xfrm>
                  <a:off x="10871607" y="2113331"/>
                  <a:ext cx="9288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00" name="Freihand 199">
                  <a:extLst>
                    <a:ext uri="{FF2B5EF4-FFF2-40B4-BE49-F238E27FC236}">
                      <a16:creationId xmlns:a16="http://schemas.microsoft.com/office/drawing/2014/main" id="{5D44674C-F268-3D3F-B8EF-FC2BFF00DD98}"/>
                    </a:ext>
                  </a:extLst>
                </p14:cNvPr>
                <p14:cNvContentPartPr/>
                <p14:nvPr/>
              </p14:nvContentPartPr>
              <p14:xfrm>
                <a:off x="10885287" y="2075171"/>
                <a:ext cx="338760" cy="239760"/>
              </p14:xfrm>
            </p:contentPart>
          </mc:Choice>
          <mc:Fallback>
            <p:pic>
              <p:nvPicPr>
                <p:cNvPr id="200" name="Freihand 199">
                  <a:extLst>
                    <a:ext uri="{FF2B5EF4-FFF2-40B4-BE49-F238E27FC236}">
                      <a16:creationId xmlns:a16="http://schemas.microsoft.com/office/drawing/2014/main" id="{5D44674C-F268-3D3F-B8EF-FC2BFF00DD98}"/>
                    </a:ext>
                  </a:extLst>
                </p:cNvPr>
                <p:cNvPicPr/>
                <p:nvPr/>
              </p:nvPicPr>
              <p:blipFill>
                <a:blip r:embed="rId287"/>
                <a:stretch>
                  <a:fillRect/>
                </a:stretch>
              </p:blipFill>
              <p:spPr>
                <a:xfrm>
                  <a:off x="10876287" y="2066171"/>
                  <a:ext cx="3564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01" name="Freihand 200">
                  <a:extLst>
                    <a:ext uri="{FF2B5EF4-FFF2-40B4-BE49-F238E27FC236}">
                      <a16:creationId xmlns:a16="http://schemas.microsoft.com/office/drawing/2014/main" id="{9C1A4A26-4715-D0F9-C6AE-8A036CF83CB0}"/>
                    </a:ext>
                  </a:extLst>
                </p14:cNvPr>
                <p14:cNvContentPartPr/>
                <p14:nvPr/>
              </p14:nvContentPartPr>
              <p14:xfrm>
                <a:off x="11230527" y="2238971"/>
                <a:ext cx="99720" cy="91080"/>
              </p14:xfrm>
            </p:contentPart>
          </mc:Choice>
          <mc:Fallback>
            <p:pic>
              <p:nvPicPr>
                <p:cNvPr id="201" name="Freihand 200">
                  <a:extLst>
                    <a:ext uri="{FF2B5EF4-FFF2-40B4-BE49-F238E27FC236}">
                      <a16:creationId xmlns:a16="http://schemas.microsoft.com/office/drawing/2014/main" id="{9C1A4A26-4715-D0F9-C6AE-8A036CF83CB0}"/>
                    </a:ext>
                  </a:extLst>
                </p:cNvPr>
                <p:cNvPicPr/>
                <p:nvPr/>
              </p:nvPicPr>
              <p:blipFill>
                <a:blip r:embed="rId289"/>
                <a:stretch>
                  <a:fillRect/>
                </a:stretch>
              </p:blipFill>
              <p:spPr>
                <a:xfrm>
                  <a:off x="11221527" y="2230331"/>
                  <a:ext cx="1173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02" name="Freihand 201">
                  <a:extLst>
                    <a:ext uri="{FF2B5EF4-FFF2-40B4-BE49-F238E27FC236}">
                      <a16:creationId xmlns:a16="http://schemas.microsoft.com/office/drawing/2014/main" id="{FA914724-5020-E5AB-7897-213A23412AA6}"/>
                    </a:ext>
                  </a:extLst>
                </p14:cNvPr>
                <p14:cNvContentPartPr/>
                <p14:nvPr/>
              </p14:nvContentPartPr>
              <p14:xfrm>
                <a:off x="11363367" y="2114771"/>
                <a:ext cx="101520" cy="212040"/>
              </p14:xfrm>
            </p:contentPart>
          </mc:Choice>
          <mc:Fallback>
            <p:pic>
              <p:nvPicPr>
                <p:cNvPr id="202" name="Freihand 201">
                  <a:extLst>
                    <a:ext uri="{FF2B5EF4-FFF2-40B4-BE49-F238E27FC236}">
                      <a16:creationId xmlns:a16="http://schemas.microsoft.com/office/drawing/2014/main" id="{FA914724-5020-E5AB-7897-213A23412AA6}"/>
                    </a:ext>
                  </a:extLst>
                </p:cNvPr>
                <p:cNvPicPr/>
                <p:nvPr/>
              </p:nvPicPr>
              <p:blipFill>
                <a:blip r:embed="rId291"/>
                <a:stretch>
                  <a:fillRect/>
                </a:stretch>
              </p:blipFill>
              <p:spPr>
                <a:xfrm>
                  <a:off x="11354727" y="2106131"/>
                  <a:ext cx="1191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03" name="Freihand 202">
                  <a:extLst>
                    <a:ext uri="{FF2B5EF4-FFF2-40B4-BE49-F238E27FC236}">
                      <a16:creationId xmlns:a16="http://schemas.microsoft.com/office/drawing/2014/main" id="{AC7DFE2D-E858-37A1-6786-62F96F64237F}"/>
                    </a:ext>
                  </a:extLst>
                </p14:cNvPr>
                <p14:cNvContentPartPr/>
                <p14:nvPr/>
              </p14:nvContentPartPr>
              <p14:xfrm>
                <a:off x="9946767" y="2517611"/>
                <a:ext cx="779040" cy="321840"/>
              </p14:xfrm>
            </p:contentPart>
          </mc:Choice>
          <mc:Fallback>
            <p:pic>
              <p:nvPicPr>
                <p:cNvPr id="203" name="Freihand 202">
                  <a:extLst>
                    <a:ext uri="{FF2B5EF4-FFF2-40B4-BE49-F238E27FC236}">
                      <a16:creationId xmlns:a16="http://schemas.microsoft.com/office/drawing/2014/main" id="{AC7DFE2D-E858-37A1-6786-62F96F64237F}"/>
                    </a:ext>
                  </a:extLst>
                </p:cNvPr>
                <p:cNvPicPr/>
                <p:nvPr/>
              </p:nvPicPr>
              <p:blipFill>
                <a:blip r:embed="rId293"/>
                <a:stretch>
                  <a:fillRect/>
                </a:stretch>
              </p:blipFill>
              <p:spPr>
                <a:xfrm>
                  <a:off x="9937767" y="2508971"/>
                  <a:ext cx="796680" cy="339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04" name="Freihand 203">
                  <a:extLst>
                    <a:ext uri="{FF2B5EF4-FFF2-40B4-BE49-F238E27FC236}">
                      <a16:creationId xmlns:a16="http://schemas.microsoft.com/office/drawing/2014/main" id="{7F53603E-C6E0-B9E1-8977-81BCB8D31202}"/>
                    </a:ext>
                  </a:extLst>
                </p14:cNvPr>
                <p14:cNvContentPartPr/>
                <p14:nvPr/>
              </p14:nvContentPartPr>
              <p14:xfrm>
                <a:off x="10785207" y="2620571"/>
                <a:ext cx="143280" cy="104400"/>
              </p14:xfrm>
            </p:contentPart>
          </mc:Choice>
          <mc:Fallback>
            <p:pic>
              <p:nvPicPr>
                <p:cNvPr id="204" name="Freihand 203">
                  <a:extLst>
                    <a:ext uri="{FF2B5EF4-FFF2-40B4-BE49-F238E27FC236}">
                      <a16:creationId xmlns:a16="http://schemas.microsoft.com/office/drawing/2014/main" id="{7F53603E-C6E0-B9E1-8977-81BCB8D31202}"/>
                    </a:ext>
                  </a:extLst>
                </p:cNvPr>
                <p:cNvPicPr/>
                <p:nvPr/>
              </p:nvPicPr>
              <p:blipFill>
                <a:blip r:embed="rId295"/>
                <a:stretch>
                  <a:fillRect/>
                </a:stretch>
              </p:blipFill>
              <p:spPr>
                <a:xfrm>
                  <a:off x="10776207" y="2611571"/>
                  <a:ext cx="160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05" name="Freihand 204">
                  <a:extLst>
                    <a:ext uri="{FF2B5EF4-FFF2-40B4-BE49-F238E27FC236}">
                      <a16:creationId xmlns:a16="http://schemas.microsoft.com/office/drawing/2014/main" id="{3AC28C34-F449-B970-D933-39D72CC55FF9}"/>
                    </a:ext>
                  </a:extLst>
                </p14:cNvPr>
                <p14:cNvContentPartPr/>
                <p14:nvPr/>
              </p14:nvContentPartPr>
              <p14:xfrm>
                <a:off x="10983567" y="2542811"/>
                <a:ext cx="900000" cy="151920"/>
              </p14:xfrm>
            </p:contentPart>
          </mc:Choice>
          <mc:Fallback>
            <p:pic>
              <p:nvPicPr>
                <p:cNvPr id="205" name="Freihand 204">
                  <a:extLst>
                    <a:ext uri="{FF2B5EF4-FFF2-40B4-BE49-F238E27FC236}">
                      <a16:creationId xmlns:a16="http://schemas.microsoft.com/office/drawing/2014/main" id="{3AC28C34-F449-B970-D933-39D72CC55FF9}"/>
                    </a:ext>
                  </a:extLst>
                </p:cNvPr>
                <p:cNvPicPr/>
                <p:nvPr/>
              </p:nvPicPr>
              <p:blipFill>
                <a:blip r:embed="rId297"/>
                <a:stretch>
                  <a:fillRect/>
                </a:stretch>
              </p:blipFill>
              <p:spPr>
                <a:xfrm>
                  <a:off x="10974927" y="2533811"/>
                  <a:ext cx="917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06" name="Freihand 205">
                  <a:extLst>
                    <a:ext uri="{FF2B5EF4-FFF2-40B4-BE49-F238E27FC236}">
                      <a16:creationId xmlns:a16="http://schemas.microsoft.com/office/drawing/2014/main" id="{2F49F999-1183-8A1A-29CB-4EA6A970D981}"/>
                    </a:ext>
                  </a:extLst>
                </p14:cNvPr>
                <p14:cNvContentPartPr/>
                <p14:nvPr/>
              </p14:nvContentPartPr>
              <p14:xfrm>
                <a:off x="11930367" y="2399171"/>
                <a:ext cx="72000" cy="325800"/>
              </p14:xfrm>
            </p:contentPart>
          </mc:Choice>
          <mc:Fallback>
            <p:pic>
              <p:nvPicPr>
                <p:cNvPr id="206" name="Freihand 205">
                  <a:extLst>
                    <a:ext uri="{FF2B5EF4-FFF2-40B4-BE49-F238E27FC236}">
                      <a16:creationId xmlns:a16="http://schemas.microsoft.com/office/drawing/2014/main" id="{2F49F999-1183-8A1A-29CB-4EA6A970D981}"/>
                    </a:ext>
                  </a:extLst>
                </p:cNvPr>
                <p:cNvPicPr/>
                <p:nvPr/>
              </p:nvPicPr>
              <p:blipFill>
                <a:blip r:embed="rId299"/>
                <a:stretch>
                  <a:fillRect/>
                </a:stretch>
              </p:blipFill>
              <p:spPr>
                <a:xfrm>
                  <a:off x="11921727" y="2390171"/>
                  <a:ext cx="8964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12" name="Freihand 111">
                  <a:extLst>
                    <a:ext uri="{FF2B5EF4-FFF2-40B4-BE49-F238E27FC236}">
                      <a16:creationId xmlns:a16="http://schemas.microsoft.com/office/drawing/2014/main" id="{43B7AB6C-F5F2-26DA-2769-252CEEEF325E}"/>
                    </a:ext>
                  </a:extLst>
                </p14:cNvPr>
                <p14:cNvContentPartPr/>
                <p14:nvPr/>
              </p14:nvContentPartPr>
              <p14:xfrm>
                <a:off x="9996807" y="957011"/>
                <a:ext cx="31320" cy="12600"/>
              </p14:xfrm>
            </p:contentPart>
          </mc:Choice>
          <mc:Fallback>
            <p:pic>
              <p:nvPicPr>
                <p:cNvPr id="112" name="Freihand 111">
                  <a:extLst>
                    <a:ext uri="{FF2B5EF4-FFF2-40B4-BE49-F238E27FC236}">
                      <a16:creationId xmlns:a16="http://schemas.microsoft.com/office/drawing/2014/main" id="{43B7AB6C-F5F2-26DA-2769-252CEEEF325E}"/>
                    </a:ext>
                  </a:extLst>
                </p:cNvPr>
                <p:cNvPicPr/>
                <p:nvPr/>
              </p:nvPicPr>
              <p:blipFill>
                <a:blip r:embed="rId301"/>
                <a:stretch>
                  <a:fillRect/>
                </a:stretch>
              </p:blipFill>
              <p:spPr>
                <a:xfrm>
                  <a:off x="9987807" y="948011"/>
                  <a:ext cx="48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13" name="Freihand 112">
                  <a:extLst>
                    <a:ext uri="{FF2B5EF4-FFF2-40B4-BE49-F238E27FC236}">
                      <a16:creationId xmlns:a16="http://schemas.microsoft.com/office/drawing/2014/main" id="{D8457C22-1AC3-C292-0EB5-AD06BBD13A7B}"/>
                    </a:ext>
                  </a:extLst>
                </p14:cNvPr>
                <p14:cNvContentPartPr/>
                <p14:nvPr/>
              </p14:nvContentPartPr>
              <p14:xfrm>
                <a:off x="10160607" y="890771"/>
                <a:ext cx="97200" cy="99720"/>
              </p14:xfrm>
            </p:contentPart>
          </mc:Choice>
          <mc:Fallback>
            <p:pic>
              <p:nvPicPr>
                <p:cNvPr id="113" name="Freihand 112">
                  <a:extLst>
                    <a:ext uri="{FF2B5EF4-FFF2-40B4-BE49-F238E27FC236}">
                      <a16:creationId xmlns:a16="http://schemas.microsoft.com/office/drawing/2014/main" id="{D8457C22-1AC3-C292-0EB5-AD06BBD13A7B}"/>
                    </a:ext>
                  </a:extLst>
                </p:cNvPr>
                <p:cNvPicPr/>
                <p:nvPr/>
              </p:nvPicPr>
              <p:blipFill>
                <a:blip r:embed="rId303"/>
                <a:stretch>
                  <a:fillRect/>
                </a:stretch>
              </p:blipFill>
              <p:spPr>
                <a:xfrm>
                  <a:off x="10151607" y="881771"/>
                  <a:ext cx="1148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14" name="Freihand 113">
                  <a:extLst>
                    <a:ext uri="{FF2B5EF4-FFF2-40B4-BE49-F238E27FC236}">
                      <a16:creationId xmlns:a16="http://schemas.microsoft.com/office/drawing/2014/main" id="{4DF52B2B-FF43-B345-0E4E-EAA851541A30}"/>
                    </a:ext>
                  </a:extLst>
                </p14:cNvPr>
                <p14:cNvContentPartPr/>
                <p14:nvPr/>
              </p14:nvContentPartPr>
              <p14:xfrm>
                <a:off x="10412607" y="895451"/>
                <a:ext cx="219600" cy="25200"/>
              </p14:xfrm>
            </p:contentPart>
          </mc:Choice>
          <mc:Fallback>
            <p:pic>
              <p:nvPicPr>
                <p:cNvPr id="114" name="Freihand 113">
                  <a:extLst>
                    <a:ext uri="{FF2B5EF4-FFF2-40B4-BE49-F238E27FC236}">
                      <a16:creationId xmlns:a16="http://schemas.microsoft.com/office/drawing/2014/main" id="{4DF52B2B-FF43-B345-0E4E-EAA851541A30}"/>
                    </a:ext>
                  </a:extLst>
                </p:cNvPr>
                <p:cNvPicPr/>
                <p:nvPr/>
              </p:nvPicPr>
              <p:blipFill>
                <a:blip r:embed="rId305"/>
                <a:stretch>
                  <a:fillRect/>
                </a:stretch>
              </p:blipFill>
              <p:spPr>
                <a:xfrm>
                  <a:off x="10403607" y="886811"/>
                  <a:ext cx="2372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15" name="Freihand 114">
                  <a:extLst>
                    <a:ext uri="{FF2B5EF4-FFF2-40B4-BE49-F238E27FC236}">
                      <a16:creationId xmlns:a16="http://schemas.microsoft.com/office/drawing/2014/main" id="{4D50B7A2-E36C-6C6D-593B-357D7F602793}"/>
                    </a:ext>
                  </a:extLst>
                </p14:cNvPr>
                <p14:cNvContentPartPr/>
                <p14:nvPr/>
              </p14:nvContentPartPr>
              <p14:xfrm>
                <a:off x="10437447" y="940811"/>
                <a:ext cx="174600" cy="12240"/>
              </p14:xfrm>
            </p:contentPart>
          </mc:Choice>
          <mc:Fallback>
            <p:pic>
              <p:nvPicPr>
                <p:cNvPr id="115" name="Freihand 114">
                  <a:extLst>
                    <a:ext uri="{FF2B5EF4-FFF2-40B4-BE49-F238E27FC236}">
                      <a16:creationId xmlns:a16="http://schemas.microsoft.com/office/drawing/2014/main" id="{4D50B7A2-E36C-6C6D-593B-357D7F602793}"/>
                    </a:ext>
                  </a:extLst>
                </p:cNvPr>
                <p:cNvPicPr/>
                <p:nvPr/>
              </p:nvPicPr>
              <p:blipFill>
                <a:blip r:embed="rId307"/>
                <a:stretch>
                  <a:fillRect/>
                </a:stretch>
              </p:blipFill>
              <p:spPr>
                <a:xfrm>
                  <a:off x="10428447" y="932171"/>
                  <a:ext cx="192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16" name="Freihand 115">
                  <a:extLst>
                    <a:ext uri="{FF2B5EF4-FFF2-40B4-BE49-F238E27FC236}">
                      <a16:creationId xmlns:a16="http://schemas.microsoft.com/office/drawing/2014/main" id="{1EDF0433-73C8-1620-4729-169E214B245C}"/>
                    </a:ext>
                  </a:extLst>
                </p14:cNvPr>
                <p14:cNvContentPartPr/>
                <p14:nvPr/>
              </p14:nvContentPartPr>
              <p14:xfrm>
                <a:off x="10826247" y="784931"/>
                <a:ext cx="176760" cy="179640"/>
              </p14:xfrm>
            </p:contentPart>
          </mc:Choice>
          <mc:Fallback>
            <p:pic>
              <p:nvPicPr>
                <p:cNvPr id="116" name="Freihand 115">
                  <a:extLst>
                    <a:ext uri="{FF2B5EF4-FFF2-40B4-BE49-F238E27FC236}">
                      <a16:creationId xmlns:a16="http://schemas.microsoft.com/office/drawing/2014/main" id="{1EDF0433-73C8-1620-4729-169E214B245C}"/>
                    </a:ext>
                  </a:extLst>
                </p:cNvPr>
                <p:cNvPicPr/>
                <p:nvPr/>
              </p:nvPicPr>
              <p:blipFill>
                <a:blip r:embed="rId309"/>
                <a:stretch>
                  <a:fillRect/>
                </a:stretch>
              </p:blipFill>
              <p:spPr>
                <a:xfrm>
                  <a:off x="10817607" y="776291"/>
                  <a:ext cx="1944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17" name="Freihand 116">
                  <a:extLst>
                    <a:ext uri="{FF2B5EF4-FFF2-40B4-BE49-F238E27FC236}">
                      <a16:creationId xmlns:a16="http://schemas.microsoft.com/office/drawing/2014/main" id="{43804055-7989-2EAA-E103-B76B0FBE27FB}"/>
                    </a:ext>
                  </a:extLst>
                </p14:cNvPr>
                <p14:cNvContentPartPr/>
                <p14:nvPr/>
              </p14:nvContentPartPr>
              <p14:xfrm>
                <a:off x="11090127" y="729491"/>
                <a:ext cx="164160" cy="193680"/>
              </p14:xfrm>
            </p:contentPart>
          </mc:Choice>
          <mc:Fallback>
            <p:pic>
              <p:nvPicPr>
                <p:cNvPr id="117" name="Freihand 116">
                  <a:extLst>
                    <a:ext uri="{FF2B5EF4-FFF2-40B4-BE49-F238E27FC236}">
                      <a16:creationId xmlns:a16="http://schemas.microsoft.com/office/drawing/2014/main" id="{43804055-7989-2EAA-E103-B76B0FBE27FB}"/>
                    </a:ext>
                  </a:extLst>
                </p:cNvPr>
                <p:cNvPicPr/>
                <p:nvPr/>
              </p:nvPicPr>
              <p:blipFill>
                <a:blip r:embed="rId311"/>
                <a:stretch>
                  <a:fillRect/>
                </a:stretch>
              </p:blipFill>
              <p:spPr>
                <a:xfrm>
                  <a:off x="11081127" y="720491"/>
                  <a:ext cx="1818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18" name="Freihand 117">
                  <a:extLst>
                    <a:ext uri="{FF2B5EF4-FFF2-40B4-BE49-F238E27FC236}">
                      <a16:creationId xmlns:a16="http://schemas.microsoft.com/office/drawing/2014/main" id="{FFB180B0-23A6-70C7-3F23-93A1901AE3D5}"/>
                    </a:ext>
                  </a:extLst>
                </p14:cNvPr>
                <p14:cNvContentPartPr/>
                <p14:nvPr/>
              </p14:nvContentPartPr>
              <p14:xfrm>
                <a:off x="11089407" y="862331"/>
                <a:ext cx="219240" cy="15840"/>
              </p14:xfrm>
            </p:contentPart>
          </mc:Choice>
          <mc:Fallback>
            <p:pic>
              <p:nvPicPr>
                <p:cNvPr id="118" name="Freihand 117">
                  <a:extLst>
                    <a:ext uri="{FF2B5EF4-FFF2-40B4-BE49-F238E27FC236}">
                      <a16:creationId xmlns:a16="http://schemas.microsoft.com/office/drawing/2014/main" id="{FFB180B0-23A6-70C7-3F23-93A1901AE3D5}"/>
                    </a:ext>
                  </a:extLst>
                </p:cNvPr>
                <p:cNvPicPr/>
                <p:nvPr/>
              </p:nvPicPr>
              <p:blipFill>
                <a:blip r:embed="rId313"/>
                <a:stretch>
                  <a:fillRect/>
                </a:stretch>
              </p:blipFill>
              <p:spPr>
                <a:xfrm>
                  <a:off x="11080767" y="853691"/>
                  <a:ext cx="2368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19" name="Freihand 118">
                  <a:extLst>
                    <a:ext uri="{FF2B5EF4-FFF2-40B4-BE49-F238E27FC236}">
                      <a16:creationId xmlns:a16="http://schemas.microsoft.com/office/drawing/2014/main" id="{3CCB6039-C5E1-C2D1-AAFE-D4F468DD6023}"/>
                    </a:ext>
                  </a:extLst>
                </p14:cNvPr>
                <p14:cNvContentPartPr/>
                <p14:nvPr/>
              </p14:nvContentPartPr>
              <p14:xfrm>
                <a:off x="11358327" y="730211"/>
                <a:ext cx="416880" cy="160920"/>
              </p14:xfrm>
            </p:contentPart>
          </mc:Choice>
          <mc:Fallback>
            <p:pic>
              <p:nvPicPr>
                <p:cNvPr id="119" name="Freihand 118">
                  <a:extLst>
                    <a:ext uri="{FF2B5EF4-FFF2-40B4-BE49-F238E27FC236}">
                      <a16:creationId xmlns:a16="http://schemas.microsoft.com/office/drawing/2014/main" id="{3CCB6039-C5E1-C2D1-AAFE-D4F468DD6023}"/>
                    </a:ext>
                  </a:extLst>
                </p:cNvPr>
                <p:cNvPicPr/>
                <p:nvPr/>
              </p:nvPicPr>
              <p:blipFill>
                <a:blip r:embed="rId315"/>
                <a:stretch>
                  <a:fillRect/>
                </a:stretch>
              </p:blipFill>
              <p:spPr>
                <a:xfrm>
                  <a:off x="11349687" y="721571"/>
                  <a:ext cx="4345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06" name="Freihand 105">
                  <a:extLst>
                    <a:ext uri="{FF2B5EF4-FFF2-40B4-BE49-F238E27FC236}">
                      <a16:creationId xmlns:a16="http://schemas.microsoft.com/office/drawing/2014/main" id="{F18B895D-581A-5784-E7EC-8DEA26504B73}"/>
                    </a:ext>
                  </a:extLst>
                </p14:cNvPr>
                <p14:cNvContentPartPr/>
                <p14:nvPr/>
              </p14:nvContentPartPr>
              <p14:xfrm>
                <a:off x="9269607" y="991931"/>
                <a:ext cx="14040" cy="153000"/>
              </p14:xfrm>
            </p:contentPart>
          </mc:Choice>
          <mc:Fallback>
            <p:pic>
              <p:nvPicPr>
                <p:cNvPr id="106" name="Freihand 105">
                  <a:extLst>
                    <a:ext uri="{FF2B5EF4-FFF2-40B4-BE49-F238E27FC236}">
                      <a16:creationId xmlns:a16="http://schemas.microsoft.com/office/drawing/2014/main" id="{F18B895D-581A-5784-E7EC-8DEA26504B73}"/>
                    </a:ext>
                  </a:extLst>
                </p:cNvPr>
                <p:cNvPicPr/>
                <p:nvPr/>
              </p:nvPicPr>
              <p:blipFill>
                <a:blip r:embed="rId317"/>
                <a:stretch>
                  <a:fillRect/>
                </a:stretch>
              </p:blipFill>
              <p:spPr>
                <a:xfrm>
                  <a:off x="9260967" y="983291"/>
                  <a:ext cx="31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07" name="Freihand 106">
                  <a:extLst>
                    <a:ext uri="{FF2B5EF4-FFF2-40B4-BE49-F238E27FC236}">
                      <a16:creationId xmlns:a16="http://schemas.microsoft.com/office/drawing/2014/main" id="{E7E7DA0B-9A2E-D293-8585-9E07107D4BC5}"/>
                    </a:ext>
                  </a:extLst>
                </p14:cNvPr>
                <p14:cNvContentPartPr/>
                <p14:nvPr/>
              </p14:nvContentPartPr>
              <p14:xfrm>
                <a:off x="9239007" y="1064651"/>
                <a:ext cx="103680" cy="19080"/>
              </p14:xfrm>
            </p:contentPart>
          </mc:Choice>
          <mc:Fallback>
            <p:pic>
              <p:nvPicPr>
                <p:cNvPr id="107" name="Freihand 106">
                  <a:extLst>
                    <a:ext uri="{FF2B5EF4-FFF2-40B4-BE49-F238E27FC236}">
                      <a16:creationId xmlns:a16="http://schemas.microsoft.com/office/drawing/2014/main" id="{E7E7DA0B-9A2E-D293-8585-9E07107D4BC5}"/>
                    </a:ext>
                  </a:extLst>
                </p:cNvPr>
                <p:cNvPicPr/>
                <p:nvPr/>
              </p:nvPicPr>
              <p:blipFill>
                <a:blip r:embed="rId319"/>
                <a:stretch>
                  <a:fillRect/>
                </a:stretch>
              </p:blipFill>
              <p:spPr>
                <a:xfrm>
                  <a:off x="9230367" y="1056011"/>
                  <a:ext cx="121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08" name="Freihand 107">
                  <a:extLst>
                    <a:ext uri="{FF2B5EF4-FFF2-40B4-BE49-F238E27FC236}">
                      <a16:creationId xmlns:a16="http://schemas.microsoft.com/office/drawing/2014/main" id="{58F0CBC4-B25D-711E-CA23-C428EA6A27EF}"/>
                    </a:ext>
                  </a:extLst>
                </p14:cNvPr>
                <p14:cNvContentPartPr/>
                <p14:nvPr/>
              </p14:nvContentPartPr>
              <p14:xfrm>
                <a:off x="9459327" y="930371"/>
                <a:ext cx="163800" cy="149040"/>
              </p14:xfrm>
            </p:contentPart>
          </mc:Choice>
          <mc:Fallback>
            <p:pic>
              <p:nvPicPr>
                <p:cNvPr id="108" name="Freihand 107">
                  <a:extLst>
                    <a:ext uri="{FF2B5EF4-FFF2-40B4-BE49-F238E27FC236}">
                      <a16:creationId xmlns:a16="http://schemas.microsoft.com/office/drawing/2014/main" id="{58F0CBC4-B25D-711E-CA23-C428EA6A27EF}"/>
                    </a:ext>
                  </a:extLst>
                </p:cNvPr>
                <p:cNvPicPr/>
                <p:nvPr/>
              </p:nvPicPr>
              <p:blipFill>
                <a:blip r:embed="rId321"/>
                <a:stretch>
                  <a:fillRect/>
                </a:stretch>
              </p:blipFill>
              <p:spPr>
                <a:xfrm>
                  <a:off x="9450687" y="921371"/>
                  <a:ext cx="1814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09" name="Freihand 108">
                  <a:extLst>
                    <a:ext uri="{FF2B5EF4-FFF2-40B4-BE49-F238E27FC236}">
                      <a16:creationId xmlns:a16="http://schemas.microsoft.com/office/drawing/2014/main" id="{B99366FD-A89C-3607-D0E3-88BC2530E180}"/>
                    </a:ext>
                  </a:extLst>
                </p14:cNvPr>
                <p14:cNvContentPartPr/>
                <p14:nvPr/>
              </p14:nvContentPartPr>
              <p14:xfrm>
                <a:off x="9641487" y="1056011"/>
                <a:ext cx="15480" cy="99000"/>
              </p14:xfrm>
            </p:contentPart>
          </mc:Choice>
          <mc:Fallback>
            <p:pic>
              <p:nvPicPr>
                <p:cNvPr id="109" name="Freihand 108">
                  <a:extLst>
                    <a:ext uri="{FF2B5EF4-FFF2-40B4-BE49-F238E27FC236}">
                      <a16:creationId xmlns:a16="http://schemas.microsoft.com/office/drawing/2014/main" id="{B99366FD-A89C-3607-D0E3-88BC2530E180}"/>
                    </a:ext>
                  </a:extLst>
                </p:cNvPr>
                <p:cNvPicPr/>
                <p:nvPr/>
              </p:nvPicPr>
              <p:blipFill>
                <a:blip r:embed="rId323"/>
                <a:stretch>
                  <a:fillRect/>
                </a:stretch>
              </p:blipFill>
              <p:spPr>
                <a:xfrm>
                  <a:off x="9632847" y="1047011"/>
                  <a:ext cx="331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10" name="Freihand 109">
                  <a:extLst>
                    <a:ext uri="{FF2B5EF4-FFF2-40B4-BE49-F238E27FC236}">
                      <a16:creationId xmlns:a16="http://schemas.microsoft.com/office/drawing/2014/main" id="{7ADCF197-1855-6840-00E0-00148A169A7C}"/>
                    </a:ext>
                  </a:extLst>
                </p14:cNvPr>
                <p14:cNvContentPartPr/>
                <p14:nvPr/>
              </p14:nvContentPartPr>
              <p14:xfrm>
                <a:off x="9730767" y="915611"/>
                <a:ext cx="142560" cy="150840"/>
              </p14:xfrm>
            </p:contentPart>
          </mc:Choice>
          <mc:Fallback>
            <p:pic>
              <p:nvPicPr>
                <p:cNvPr id="110" name="Freihand 109">
                  <a:extLst>
                    <a:ext uri="{FF2B5EF4-FFF2-40B4-BE49-F238E27FC236}">
                      <a16:creationId xmlns:a16="http://schemas.microsoft.com/office/drawing/2014/main" id="{7ADCF197-1855-6840-00E0-00148A169A7C}"/>
                    </a:ext>
                  </a:extLst>
                </p:cNvPr>
                <p:cNvPicPr/>
                <p:nvPr/>
              </p:nvPicPr>
              <p:blipFill>
                <a:blip r:embed="rId325"/>
                <a:stretch>
                  <a:fillRect/>
                </a:stretch>
              </p:blipFill>
              <p:spPr>
                <a:xfrm>
                  <a:off x="9721767" y="906971"/>
                  <a:ext cx="1602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4" name="Freihand 13">
                  <a:extLst>
                    <a:ext uri="{FF2B5EF4-FFF2-40B4-BE49-F238E27FC236}">
                      <a16:creationId xmlns:a16="http://schemas.microsoft.com/office/drawing/2014/main" id="{B408D549-BD07-9CC6-9C4B-4263837295F3}"/>
                    </a:ext>
                  </a:extLst>
                </p14:cNvPr>
                <p14:cNvContentPartPr/>
                <p14:nvPr/>
              </p14:nvContentPartPr>
              <p14:xfrm>
                <a:off x="4040967" y="1957451"/>
                <a:ext cx="728640" cy="81000"/>
              </p14:xfrm>
            </p:contentPart>
          </mc:Choice>
          <mc:Fallback>
            <p:pic>
              <p:nvPicPr>
                <p:cNvPr id="14" name="Freihand 13">
                  <a:extLst>
                    <a:ext uri="{FF2B5EF4-FFF2-40B4-BE49-F238E27FC236}">
                      <a16:creationId xmlns:a16="http://schemas.microsoft.com/office/drawing/2014/main" id="{B408D549-BD07-9CC6-9C4B-4263837295F3}"/>
                    </a:ext>
                  </a:extLst>
                </p:cNvPr>
                <p:cNvPicPr/>
                <p:nvPr/>
              </p:nvPicPr>
              <p:blipFill>
                <a:blip r:embed="rId327"/>
                <a:stretch>
                  <a:fillRect/>
                </a:stretch>
              </p:blipFill>
              <p:spPr>
                <a:xfrm>
                  <a:off x="4032327" y="1948451"/>
                  <a:ext cx="746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5" name="Freihand 14">
                  <a:extLst>
                    <a:ext uri="{FF2B5EF4-FFF2-40B4-BE49-F238E27FC236}">
                      <a16:creationId xmlns:a16="http://schemas.microsoft.com/office/drawing/2014/main" id="{D327E8E4-3274-0DFA-DCFE-4CFB86669857}"/>
                    </a:ext>
                  </a:extLst>
                </p14:cNvPr>
                <p14:cNvContentPartPr/>
                <p14:nvPr/>
              </p14:nvContentPartPr>
              <p14:xfrm>
                <a:off x="4926927" y="1351211"/>
                <a:ext cx="90720" cy="571320"/>
              </p14:xfrm>
            </p:contentPart>
          </mc:Choice>
          <mc:Fallback>
            <p:pic>
              <p:nvPicPr>
                <p:cNvPr id="15" name="Freihand 14">
                  <a:extLst>
                    <a:ext uri="{FF2B5EF4-FFF2-40B4-BE49-F238E27FC236}">
                      <a16:creationId xmlns:a16="http://schemas.microsoft.com/office/drawing/2014/main" id="{D327E8E4-3274-0DFA-DCFE-4CFB86669857}"/>
                    </a:ext>
                  </a:extLst>
                </p:cNvPr>
                <p:cNvPicPr/>
                <p:nvPr/>
              </p:nvPicPr>
              <p:blipFill>
                <a:blip r:embed="rId329"/>
                <a:stretch>
                  <a:fillRect/>
                </a:stretch>
              </p:blipFill>
              <p:spPr>
                <a:xfrm>
                  <a:off x="4918287" y="1342571"/>
                  <a:ext cx="108360" cy="5889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6" name="Freihand 15">
                  <a:extLst>
                    <a:ext uri="{FF2B5EF4-FFF2-40B4-BE49-F238E27FC236}">
                      <a16:creationId xmlns:a16="http://schemas.microsoft.com/office/drawing/2014/main" id="{3433044A-C2B8-282B-05C3-809788699976}"/>
                    </a:ext>
                  </a:extLst>
                </p14:cNvPr>
                <p14:cNvContentPartPr/>
                <p14:nvPr/>
              </p14:nvContentPartPr>
              <p14:xfrm>
                <a:off x="5213847" y="1592771"/>
                <a:ext cx="235080" cy="35280"/>
              </p14:xfrm>
            </p:contentPart>
          </mc:Choice>
          <mc:Fallback>
            <p:pic>
              <p:nvPicPr>
                <p:cNvPr id="16" name="Freihand 15">
                  <a:extLst>
                    <a:ext uri="{FF2B5EF4-FFF2-40B4-BE49-F238E27FC236}">
                      <a16:creationId xmlns:a16="http://schemas.microsoft.com/office/drawing/2014/main" id="{3433044A-C2B8-282B-05C3-809788699976}"/>
                    </a:ext>
                  </a:extLst>
                </p:cNvPr>
                <p:cNvPicPr/>
                <p:nvPr/>
              </p:nvPicPr>
              <p:blipFill>
                <a:blip r:embed="rId331"/>
                <a:stretch>
                  <a:fillRect/>
                </a:stretch>
              </p:blipFill>
              <p:spPr>
                <a:xfrm>
                  <a:off x="5205207" y="1583771"/>
                  <a:ext cx="2527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7" name="Freihand 16">
                  <a:extLst>
                    <a:ext uri="{FF2B5EF4-FFF2-40B4-BE49-F238E27FC236}">
                      <a16:creationId xmlns:a16="http://schemas.microsoft.com/office/drawing/2014/main" id="{F173378D-450B-5437-99BE-8CCA58701A5D}"/>
                    </a:ext>
                  </a:extLst>
                </p14:cNvPr>
                <p14:cNvContentPartPr/>
                <p14:nvPr/>
              </p14:nvContentPartPr>
              <p14:xfrm>
                <a:off x="5232207" y="1664771"/>
                <a:ext cx="205200" cy="24120"/>
              </p14:xfrm>
            </p:contentPart>
          </mc:Choice>
          <mc:Fallback>
            <p:pic>
              <p:nvPicPr>
                <p:cNvPr id="17" name="Freihand 16">
                  <a:extLst>
                    <a:ext uri="{FF2B5EF4-FFF2-40B4-BE49-F238E27FC236}">
                      <a16:creationId xmlns:a16="http://schemas.microsoft.com/office/drawing/2014/main" id="{F173378D-450B-5437-99BE-8CCA58701A5D}"/>
                    </a:ext>
                  </a:extLst>
                </p:cNvPr>
                <p:cNvPicPr/>
                <p:nvPr/>
              </p:nvPicPr>
              <p:blipFill>
                <a:blip r:embed="rId333"/>
                <a:stretch>
                  <a:fillRect/>
                </a:stretch>
              </p:blipFill>
              <p:spPr>
                <a:xfrm>
                  <a:off x="5223207" y="1656131"/>
                  <a:ext cx="222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8" name="Freihand 17">
                  <a:extLst>
                    <a:ext uri="{FF2B5EF4-FFF2-40B4-BE49-F238E27FC236}">
                      <a16:creationId xmlns:a16="http://schemas.microsoft.com/office/drawing/2014/main" id="{4BEAC48C-AED0-93A7-5769-227006F2A9A5}"/>
                    </a:ext>
                  </a:extLst>
                </p14:cNvPr>
                <p14:cNvContentPartPr/>
                <p14:nvPr/>
              </p14:nvContentPartPr>
              <p14:xfrm>
                <a:off x="5456127" y="1473251"/>
                <a:ext cx="178200" cy="302040"/>
              </p14:xfrm>
            </p:contentPart>
          </mc:Choice>
          <mc:Fallback>
            <p:pic>
              <p:nvPicPr>
                <p:cNvPr id="18" name="Freihand 17">
                  <a:extLst>
                    <a:ext uri="{FF2B5EF4-FFF2-40B4-BE49-F238E27FC236}">
                      <a16:creationId xmlns:a16="http://schemas.microsoft.com/office/drawing/2014/main" id="{4BEAC48C-AED0-93A7-5769-227006F2A9A5}"/>
                    </a:ext>
                  </a:extLst>
                </p:cNvPr>
                <p:cNvPicPr/>
                <p:nvPr/>
              </p:nvPicPr>
              <p:blipFill>
                <a:blip r:embed="rId335"/>
                <a:stretch>
                  <a:fillRect/>
                </a:stretch>
              </p:blipFill>
              <p:spPr>
                <a:xfrm>
                  <a:off x="5447127" y="1464611"/>
                  <a:ext cx="1958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66" name="Freihand 365">
                  <a:extLst>
                    <a:ext uri="{FF2B5EF4-FFF2-40B4-BE49-F238E27FC236}">
                      <a16:creationId xmlns:a16="http://schemas.microsoft.com/office/drawing/2014/main" id="{0B211ED3-F5F5-B20D-E4A0-DA9DAC9D4C02}"/>
                    </a:ext>
                  </a:extLst>
                </p14:cNvPr>
                <p14:cNvContentPartPr/>
                <p14:nvPr/>
              </p14:nvContentPartPr>
              <p14:xfrm>
                <a:off x="3882207" y="1156451"/>
                <a:ext cx="902520" cy="593280"/>
              </p14:xfrm>
            </p:contentPart>
          </mc:Choice>
          <mc:Fallback>
            <p:pic>
              <p:nvPicPr>
                <p:cNvPr id="366" name="Freihand 365">
                  <a:extLst>
                    <a:ext uri="{FF2B5EF4-FFF2-40B4-BE49-F238E27FC236}">
                      <a16:creationId xmlns:a16="http://schemas.microsoft.com/office/drawing/2014/main" id="{0B211ED3-F5F5-B20D-E4A0-DA9DAC9D4C02}"/>
                    </a:ext>
                  </a:extLst>
                </p:cNvPr>
                <p:cNvPicPr/>
                <p:nvPr/>
              </p:nvPicPr>
              <p:blipFill>
                <a:blip r:embed="rId337"/>
                <a:stretch>
                  <a:fillRect/>
                </a:stretch>
              </p:blipFill>
              <p:spPr>
                <a:xfrm>
                  <a:off x="3873207" y="1147451"/>
                  <a:ext cx="920160" cy="6109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67" name="Freihand 366">
                  <a:extLst>
                    <a:ext uri="{FF2B5EF4-FFF2-40B4-BE49-F238E27FC236}">
                      <a16:creationId xmlns:a16="http://schemas.microsoft.com/office/drawing/2014/main" id="{B4A260B8-7127-678A-5074-979BECEF70C9}"/>
                    </a:ext>
                  </a:extLst>
                </p14:cNvPr>
                <p14:cNvContentPartPr/>
                <p14:nvPr/>
              </p14:nvContentPartPr>
              <p14:xfrm>
                <a:off x="3883647" y="1591691"/>
                <a:ext cx="977400" cy="613440"/>
              </p14:xfrm>
            </p:contentPart>
          </mc:Choice>
          <mc:Fallback>
            <p:pic>
              <p:nvPicPr>
                <p:cNvPr id="367" name="Freihand 366">
                  <a:extLst>
                    <a:ext uri="{FF2B5EF4-FFF2-40B4-BE49-F238E27FC236}">
                      <a16:creationId xmlns:a16="http://schemas.microsoft.com/office/drawing/2014/main" id="{B4A260B8-7127-678A-5074-979BECEF70C9}"/>
                    </a:ext>
                  </a:extLst>
                </p:cNvPr>
                <p:cNvPicPr/>
                <p:nvPr/>
              </p:nvPicPr>
              <p:blipFill>
                <a:blip r:embed="rId339"/>
                <a:stretch>
                  <a:fillRect/>
                </a:stretch>
              </p:blipFill>
              <p:spPr>
                <a:xfrm>
                  <a:off x="3874647" y="1582691"/>
                  <a:ext cx="99504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404" name="Freihand 403">
                  <a:extLst>
                    <a:ext uri="{FF2B5EF4-FFF2-40B4-BE49-F238E27FC236}">
                      <a16:creationId xmlns:a16="http://schemas.microsoft.com/office/drawing/2014/main" id="{3A4EE6C9-A3B7-635E-CFBB-240834AFCBF5}"/>
                    </a:ext>
                  </a:extLst>
                </p14:cNvPr>
                <p14:cNvContentPartPr/>
                <p14:nvPr/>
              </p14:nvContentPartPr>
              <p14:xfrm>
                <a:off x="7798647" y="1161851"/>
                <a:ext cx="1301760" cy="272160"/>
              </p14:xfrm>
            </p:contentPart>
          </mc:Choice>
          <mc:Fallback>
            <p:pic>
              <p:nvPicPr>
                <p:cNvPr id="404" name="Freihand 403">
                  <a:extLst>
                    <a:ext uri="{FF2B5EF4-FFF2-40B4-BE49-F238E27FC236}">
                      <a16:creationId xmlns:a16="http://schemas.microsoft.com/office/drawing/2014/main" id="{3A4EE6C9-A3B7-635E-CFBB-240834AFCBF5}"/>
                    </a:ext>
                  </a:extLst>
                </p:cNvPr>
                <p:cNvPicPr/>
                <p:nvPr/>
              </p:nvPicPr>
              <p:blipFill>
                <a:blip r:embed="rId341"/>
                <a:stretch>
                  <a:fillRect/>
                </a:stretch>
              </p:blipFill>
              <p:spPr>
                <a:xfrm>
                  <a:off x="7790007" y="1152851"/>
                  <a:ext cx="1319400" cy="289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2">
            <p14:nvContentPartPr>
              <p14:cNvPr id="446" name="Freihand 445">
                <a:extLst>
                  <a:ext uri="{FF2B5EF4-FFF2-40B4-BE49-F238E27FC236}">
                    <a16:creationId xmlns:a16="http://schemas.microsoft.com/office/drawing/2014/main" id="{4BAAF41E-5080-C6A5-9B2B-AD96E5A8D930}"/>
                  </a:ext>
                </a:extLst>
              </p14:cNvPr>
              <p14:cNvContentPartPr/>
              <p14:nvPr/>
            </p14:nvContentPartPr>
            <p14:xfrm>
              <a:off x="950367" y="5554571"/>
              <a:ext cx="542160" cy="120960"/>
            </p14:xfrm>
          </p:contentPart>
        </mc:Choice>
        <mc:Fallback>
          <p:pic>
            <p:nvPicPr>
              <p:cNvPr id="446" name="Freihand 445">
                <a:extLst>
                  <a:ext uri="{FF2B5EF4-FFF2-40B4-BE49-F238E27FC236}">
                    <a16:creationId xmlns:a16="http://schemas.microsoft.com/office/drawing/2014/main" id="{4BAAF41E-5080-C6A5-9B2B-AD96E5A8D930}"/>
                  </a:ext>
                </a:extLst>
              </p:cNvPr>
              <p:cNvPicPr/>
              <p:nvPr/>
            </p:nvPicPr>
            <p:blipFill>
              <a:blip r:embed="rId343"/>
              <a:stretch>
                <a:fillRect/>
              </a:stretch>
            </p:blipFill>
            <p:spPr>
              <a:xfrm>
                <a:off x="941727" y="5545931"/>
                <a:ext cx="5598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448" name="Freihand 447">
                <a:extLst>
                  <a:ext uri="{FF2B5EF4-FFF2-40B4-BE49-F238E27FC236}">
                    <a16:creationId xmlns:a16="http://schemas.microsoft.com/office/drawing/2014/main" id="{478E8B71-3BB7-CDB1-5A14-3DB9A00CBE49}"/>
                  </a:ext>
                </a:extLst>
              </p14:cNvPr>
              <p14:cNvContentPartPr/>
              <p14:nvPr/>
            </p14:nvContentPartPr>
            <p14:xfrm>
              <a:off x="6281607" y="3209531"/>
              <a:ext cx="627480" cy="92520"/>
            </p14:xfrm>
          </p:contentPart>
        </mc:Choice>
        <mc:Fallback>
          <p:pic>
            <p:nvPicPr>
              <p:cNvPr id="448" name="Freihand 447">
                <a:extLst>
                  <a:ext uri="{FF2B5EF4-FFF2-40B4-BE49-F238E27FC236}">
                    <a16:creationId xmlns:a16="http://schemas.microsoft.com/office/drawing/2014/main" id="{478E8B71-3BB7-CDB1-5A14-3DB9A00CBE49}"/>
                  </a:ext>
                </a:extLst>
              </p:cNvPr>
              <p:cNvPicPr/>
              <p:nvPr/>
            </p:nvPicPr>
            <p:blipFill>
              <a:blip r:embed="rId345"/>
              <a:stretch>
                <a:fillRect/>
              </a:stretch>
            </p:blipFill>
            <p:spPr>
              <a:xfrm>
                <a:off x="6272607" y="3200531"/>
                <a:ext cx="645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543" name="Freihand 542">
                <a:extLst>
                  <a:ext uri="{FF2B5EF4-FFF2-40B4-BE49-F238E27FC236}">
                    <a16:creationId xmlns:a16="http://schemas.microsoft.com/office/drawing/2014/main" id="{CBB75C02-75B6-F1D6-70F8-497297713596}"/>
                  </a:ext>
                </a:extLst>
              </p14:cNvPr>
              <p14:cNvContentPartPr/>
              <p14:nvPr/>
            </p14:nvContentPartPr>
            <p14:xfrm>
              <a:off x="7214727" y="6057491"/>
              <a:ext cx="926280" cy="616320"/>
            </p14:xfrm>
          </p:contentPart>
        </mc:Choice>
        <mc:Fallback>
          <p:pic>
            <p:nvPicPr>
              <p:cNvPr id="543" name="Freihand 542">
                <a:extLst>
                  <a:ext uri="{FF2B5EF4-FFF2-40B4-BE49-F238E27FC236}">
                    <a16:creationId xmlns:a16="http://schemas.microsoft.com/office/drawing/2014/main" id="{CBB75C02-75B6-F1D6-70F8-497297713596}"/>
                  </a:ext>
                </a:extLst>
              </p:cNvPr>
              <p:cNvPicPr/>
              <p:nvPr/>
            </p:nvPicPr>
            <p:blipFill>
              <a:blip r:embed="rId347"/>
              <a:stretch>
                <a:fillRect/>
              </a:stretch>
            </p:blipFill>
            <p:spPr>
              <a:xfrm>
                <a:off x="7206087" y="6048491"/>
                <a:ext cx="94392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548" name="Freihand 547">
                <a:extLst>
                  <a:ext uri="{FF2B5EF4-FFF2-40B4-BE49-F238E27FC236}">
                    <a16:creationId xmlns:a16="http://schemas.microsoft.com/office/drawing/2014/main" id="{3FF18150-0944-5C41-FC6A-6B74A95E56F1}"/>
                  </a:ext>
                </a:extLst>
              </p14:cNvPr>
              <p14:cNvContentPartPr/>
              <p14:nvPr/>
            </p14:nvContentPartPr>
            <p14:xfrm>
              <a:off x="9525567" y="3954011"/>
              <a:ext cx="1381320" cy="330120"/>
            </p14:xfrm>
          </p:contentPart>
        </mc:Choice>
        <mc:Fallback>
          <p:pic>
            <p:nvPicPr>
              <p:cNvPr id="548" name="Freihand 547">
                <a:extLst>
                  <a:ext uri="{FF2B5EF4-FFF2-40B4-BE49-F238E27FC236}">
                    <a16:creationId xmlns:a16="http://schemas.microsoft.com/office/drawing/2014/main" id="{3FF18150-0944-5C41-FC6A-6B74A95E56F1}"/>
                  </a:ext>
                </a:extLst>
              </p:cNvPr>
              <p:cNvPicPr/>
              <p:nvPr/>
            </p:nvPicPr>
            <p:blipFill>
              <a:blip r:embed="rId349"/>
              <a:stretch>
                <a:fillRect/>
              </a:stretch>
            </p:blipFill>
            <p:spPr>
              <a:xfrm>
                <a:off x="9516567" y="3945371"/>
                <a:ext cx="1398960" cy="347760"/>
              </a:xfrm>
              <a:prstGeom prst="rect">
                <a:avLst/>
              </a:prstGeom>
            </p:spPr>
          </p:pic>
        </mc:Fallback>
      </mc:AlternateContent>
      <p:grpSp>
        <p:nvGrpSpPr>
          <p:cNvPr id="554" name="Gruppieren 553">
            <a:extLst>
              <a:ext uri="{FF2B5EF4-FFF2-40B4-BE49-F238E27FC236}">
                <a16:creationId xmlns:a16="http://schemas.microsoft.com/office/drawing/2014/main" id="{70BB1399-B930-400C-9B79-8A81BC465BFF}"/>
              </a:ext>
            </a:extLst>
          </p:cNvPr>
          <p:cNvGrpSpPr/>
          <p:nvPr/>
        </p:nvGrpSpPr>
        <p:grpSpPr>
          <a:xfrm>
            <a:off x="1037127" y="3460811"/>
            <a:ext cx="9888840" cy="1373400"/>
            <a:chOff x="1037127" y="3460811"/>
            <a:chExt cx="9888840" cy="1373400"/>
          </a:xfrm>
        </p:grpSpPr>
        <mc:AlternateContent xmlns:mc="http://schemas.openxmlformats.org/markup-compatibility/2006">
          <mc:Choice xmlns:p14="http://schemas.microsoft.com/office/powerpoint/2010/main" Requires="p14">
            <p:contentPart p14:bwMode="auto" r:id="rId350">
              <p14:nvContentPartPr>
                <p14:cNvPr id="230" name="Freihand 229">
                  <a:extLst>
                    <a:ext uri="{FF2B5EF4-FFF2-40B4-BE49-F238E27FC236}">
                      <a16:creationId xmlns:a16="http://schemas.microsoft.com/office/drawing/2014/main" id="{1B6E2A74-53D5-5D42-37FC-1B439B0DC97C}"/>
                    </a:ext>
                  </a:extLst>
                </p14:cNvPr>
                <p14:cNvContentPartPr/>
                <p14:nvPr/>
              </p14:nvContentPartPr>
              <p14:xfrm>
                <a:off x="6139767" y="3699491"/>
                <a:ext cx="143640" cy="214920"/>
              </p14:xfrm>
            </p:contentPart>
          </mc:Choice>
          <mc:Fallback>
            <p:pic>
              <p:nvPicPr>
                <p:cNvPr id="230" name="Freihand 229">
                  <a:extLst>
                    <a:ext uri="{FF2B5EF4-FFF2-40B4-BE49-F238E27FC236}">
                      <a16:creationId xmlns:a16="http://schemas.microsoft.com/office/drawing/2014/main" id="{1B6E2A74-53D5-5D42-37FC-1B439B0DC97C}"/>
                    </a:ext>
                  </a:extLst>
                </p:cNvPr>
                <p:cNvPicPr/>
                <p:nvPr/>
              </p:nvPicPr>
              <p:blipFill>
                <a:blip r:embed="rId351"/>
                <a:stretch>
                  <a:fillRect/>
                </a:stretch>
              </p:blipFill>
              <p:spPr>
                <a:xfrm>
                  <a:off x="6131127" y="3690851"/>
                  <a:ext cx="1612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31" name="Freihand 230">
                  <a:extLst>
                    <a:ext uri="{FF2B5EF4-FFF2-40B4-BE49-F238E27FC236}">
                      <a16:creationId xmlns:a16="http://schemas.microsoft.com/office/drawing/2014/main" id="{D1608E33-3441-171C-B16F-9A8E1DAD60D3}"/>
                    </a:ext>
                  </a:extLst>
                </p14:cNvPr>
                <p14:cNvContentPartPr/>
                <p14:nvPr/>
              </p14:nvContentPartPr>
              <p14:xfrm>
                <a:off x="6224367" y="3673571"/>
                <a:ext cx="174600" cy="22680"/>
              </p14:xfrm>
            </p:contentPart>
          </mc:Choice>
          <mc:Fallback>
            <p:pic>
              <p:nvPicPr>
                <p:cNvPr id="231" name="Freihand 230">
                  <a:extLst>
                    <a:ext uri="{FF2B5EF4-FFF2-40B4-BE49-F238E27FC236}">
                      <a16:creationId xmlns:a16="http://schemas.microsoft.com/office/drawing/2014/main" id="{D1608E33-3441-171C-B16F-9A8E1DAD60D3}"/>
                    </a:ext>
                  </a:extLst>
                </p:cNvPr>
                <p:cNvPicPr/>
                <p:nvPr/>
              </p:nvPicPr>
              <p:blipFill>
                <a:blip r:embed="rId353"/>
                <a:stretch>
                  <a:fillRect/>
                </a:stretch>
              </p:blipFill>
              <p:spPr>
                <a:xfrm>
                  <a:off x="6215367" y="3664571"/>
                  <a:ext cx="192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32" name="Freihand 231">
                  <a:extLst>
                    <a:ext uri="{FF2B5EF4-FFF2-40B4-BE49-F238E27FC236}">
                      <a16:creationId xmlns:a16="http://schemas.microsoft.com/office/drawing/2014/main" id="{7EA80B3B-0EC9-E446-F0F0-E353452FAF12}"/>
                    </a:ext>
                  </a:extLst>
                </p14:cNvPr>
                <p14:cNvContentPartPr/>
                <p14:nvPr/>
              </p14:nvContentPartPr>
              <p14:xfrm>
                <a:off x="6417687" y="3681851"/>
                <a:ext cx="128880" cy="152640"/>
              </p14:xfrm>
            </p:contentPart>
          </mc:Choice>
          <mc:Fallback>
            <p:pic>
              <p:nvPicPr>
                <p:cNvPr id="232" name="Freihand 231">
                  <a:extLst>
                    <a:ext uri="{FF2B5EF4-FFF2-40B4-BE49-F238E27FC236}">
                      <a16:creationId xmlns:a16="http://schemas.microsoft.com/office/drawing/2014/main" id="{7EA80B3B-0EC9-E446-F0F0-E353452FAF12}"/>
                    </a:ext>
                  </a:extLst>
                </p:cNvPr>
                <p:cNvPicPr/>
                <p:nvPr/>
              </p:nvPicPr>
              <p:blipFill>
                <a:blip r:embed="rId355"/>
                <a:stretch>
                  <a:fillRect/>
                </a:stretch>
              </p:blipFill>
              <p:spPr>
                <a:xfrm>
                  <a:off x="6408687" y="3672851"/>
                  <a:ext cx="14652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33" name="Freihand 232">
                  <a:extLst>
                    <a:ext uri="{FF2B5EF4-FFF2-40B4-BE49-F238E27FC236}">
                      <a16:creationId xmlns:a16="http://schemas.microsoft.com/office/drawing/2014/main" id="{0A81215B-30A9-85F9-9FA6-5836EFC803B9}"/>
                    </a:ext>
                  </a:extLst>
                </p14:cNvPr>
                <p14:cNvContentPartPr/>
                <p14:nvPr/>
              </p14:nvContentPartPr>
              <p14:xfrm>
                <a:off x="6567807" y="3659531"/>
                <a:ext cx="135000" cy="158400"/>
              </p14:xfrm>
            </p:contentPart>
          </mc:Choice>
          <mc:Fallback>
            <p:pic>
              <p:nvPicPr>
                <p:cNvPr id="233" name="Freihand 232">
                  <a:extLst>
                    <a:ext uri="{FF2B5EF4-FFF2-40B4-BE49-F238E27FC236}">
                      <a16:creationId xmlns:a16="http://schemas.microsoft.com/office/drawing/2014/main" id="{0A81215B-30A9-85F9-9FA6-5836EFC803B9}"/>
                    </a:ext>
                  </a:extLst>
                </p:cNvPr>
                <p:cNvPicPr/>
                <p:nvPr/>
              </p:nvPicPr>
              <p:blipFill>
                <a:blip r:embed="rId357"/>
                <a:stretch>
                  <a:fillRect/>
                </a:stretch>
              </p:blipFill>
              <p:spPr>
                <a:xfrm>
                  <a:off x="6559167" y="3650891"/>
                  <a:ext cx="152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35" name="Freihand 234">
                  <a:extLst>
                    <a:ext uri="{FF2B5EF4-FFF2-40B4-BE49-F238E27FC236}">
                      <a16:creationId xmlns:a16="http://schemas.microsoft.com/office/drawing/2014/main" id="{75838227-9109-3A1A-A1C5-ECCFF75CAC72}"/>
                    </a:ext>
                  </a:extLst>
                </p14:cNvPr>
                <p14:cNvContentPartPr/>
                <p14:nvPr/>
              </p14:nvContentPartPr>
              <p14:xfrm>
                <a:off x="6898647" y="3718931"/>
                <a:ext cx="225360" cy="18360"/>
              </p14:xfrm>
            </p:contentPart>
          </mc:Choice>
          <mc:Fallback>
            <p:pic>
              <p:nvPicPr>
                <p:cNvPr id="235" name="Freihand 234">
                  <a:extLst>
                    <a:ext uri="{FF2B5EF4-FFF2-40B4-BE49-F238E27FC236}">
                      <a16:creationId xmlns:a16="http://schemas.microsoft.com/office/drawing/2014/main" id="{75838227-9109-3A1A-A1C5-ECCFF75CAC72}"/>
                    </a:ext>
                  </a:extLst>
                </p:cNvPr>
                <p:cNvPicPr/>
                <p:nvPr/>
              </p:nvPicPr>
              <p:blipFill>
                <a:blip r:embed="rId359"/>
                <a:stretch>
                  <a:fillRect/>
                </a:stretch>
              </p:blipFill>
              <p:spPr>
                <a:xfrm>
                  <a:off x="6890007" y="3709931"/>
                  <a:ext cx="243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36" name="Freihand 235">
                  <a:extLst>
                    <a:ext uri="{FF2B5EF4-FFF2-40B4-BE49-F238E27FC236}">
                      <a16:creationId xmlns:a16="http://schemas.microsoft.com/office/drawing/2014/main" id="{6972481D-6E43-295D-4B65-625507037E2C}"/>
                    </a:ext>
                  </a:extLst>
                </p14:cNvPr>
                <p14:cNvContentPartPr/>
                <p14:nvPr/>
              </p14:nvContentPartPr>
              <p14:xfrm>
                <a:off x="6932847" y="3816491"/>
                <a:ext cx="150120" cy="28080"/>
              </p14:xfrm>
            </p:contentPart>
          </mc:Choice>
          <mc:Fallback>
            <p:pic>
              <p:nvPicPr>
                <p:cNvPr id="236" name="Freihand 235">
                  <a:extLst>
                    <a:ext uri="{FF2B5EF4-FFF2-40B4-BE49-F238E27FC236}">
                      <a16:creationId xmlns:a16="http://schemas.microsoft.com/office/drawing/2014/main" id="{6972481D-6E43-295D-4B65-625507037E2C}"/>
                    </a:ext>
                  </a:extLst>
                </p:cNvPr>
                <p:cNvPicPr/>
                <p:nvPr/>
              </p:nvPicPr>
              <p:blipFill>
                <a:blip r:embed="rId361"/>
                <a:stretch>
                  <a:fillRect/>
                </a:stretch>
              </p:blipFill>
              <p:spPr>
                <a:xfrm>
                  <a:off x="6923847" y="3807491"/>
                  <a:ext cx="1677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38" name="Freihand 237">
                  <a:extLst>
                    <a:ext uri="{FF2B5EF4-FFF2-40B4-BE49-F238E27FC236}">
                      <a16:creationId xmlns:a16="http://schemas.microsoft.com/office/drawing/2014/main" id="{5A5C398D-7D6E-3B74-8B04-0B7C50247DEB}"/>
                    </a:ext>
                  </a:extLst>
                </p14:cNvPr>
                <p14:cNvContentPartPr/>
                <p14:nvPr/>
              </p14:nvContentPartPr>
              <p14:xfrm>
                <a:off x="7157487" y="3681131"/>
                <a:ext cx="225360" cy="251640"/>
              </p14:xfrm>
            </p:contentPart>
          </mc:Choice>
          <mc:Fallback>
            <p:pic>
              <p:nvPicPr>
                <p:cNvPr id="238" name="Freihand 237">
                  <a:extLst>
                    <a:ext uri="{FF2B5EF4-FFF2-40B4-BE49-F238E27FC236}">
                      <a16:creationId xmlns:a16="http://schemas.microsoft.com/office/drawing/2014/main" id="{5A5C398D-7D6E-3B74-8B04-0B7C50247DEB}"/>
                    </a:ext>
                  </a:extLst>
                </p:cNvPr>
                <p:cNvPicPr/>
                <p:nvPr/>
              </p:nvPicPr>
              <p:blipFill>
                <a:blip r:embed="rId363"/>
                <a:stretch>
                  <a:fillRect/>
                </a:stretch>
              </p:blipFill>
              <p:spPr>
                <a:xfrm>
                  <a:off x="7148847" y="3672491"/>
                  <a:ext cx="24300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3" name="Freihand 242">
                  <a:extLst>
                    <a:ext uri="{FF2B5EF4-FFF2-40B4-BE49-F238E27FC236}">
                      <a16:creationId xmlns:a16="http://schemas.microsoft.com/office/drawing/2014/main" id="{B2C6B9D9-1000-ADBE-ACFE-18DAAF65CFE3}"/>
                    </a:ext>
                  </a:extLst>
                </p14:cNvPr>
                <p14:cNvContentPartPr/>
                <p14:nvPr/>
              </p14:nvContentPartPr>
              <p14:xfrm>
                <a:off x="6184047" y="3966611"/>
                <a:ext cx="567000" cy="86040"/>
              </p14:xfrm>
            </p:contentPart>
          </mc:Choice>
          <mc:Fallback>
            <p:pic>
              <p:nvPicPr>
                <p:cNvPr id="243" name="Freihand 242">
                  <a:extLst>
                    <a:ext uri="{FF2B5EF4-FFF2-40B4-BE49-F238E27FC236}">
                      <a16:creationId xmlns:a16="http://schemas.microsoft.com/office/drawing/2014/main" id="{B2C6B9D9-1000-ADBE-ACFE-18DAAF65CFE3}"/>
                    </a:ext>
                  </a:extLst>
                </p:cNvPr>
                <p:cNvPicPr/>
                <p:nvPr/>
              </p:nvPicPr>
              <p:blipFill>
                <a:blip r:embed="rId365"/>
                <a:stretch>
                  <a:fillRect/>
                </a:stretch>
              </p:blipFill>
              <p:spPr>
                <a:xfrm>
                  <a:off x="6175047" y="3957611"/>
                  <a:ext cx="5846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1" name="Freihand 250">
                  <a:extLst>
                    <a:ext uri="{FF2B5EF4-FFF2-40B4-BE49-F238E27FC236}">
                      <a16:creationId xmlns:a16="http://schemas.microsoft.com/office/drawing/2014/main" id="{890266E8-7C0B-31AA-7CBC-B061A18686A8}"/>
                    </a:ext>
                  </a:extLst>
                </p14:cNvPr>
                <p14:cNvContentPartPr/>
                <p14:nvPr/>
              </p14:nvContentPartPr>
              <p14:xfrm>
                <a:off x="2691327" y="4028171"/>
                <a:ext cx="1495080" cy="141120"/>
              </p14:xfrm>
            </p:contentPart>
          </mc:Choice>
          <mc:Fallback>
            <p:pic>
              <p:nvPicPr>
                <p:cNvPr id="251" name="Freihand 250">
                  <a:extLst>
                    <a:ext uri="{FF2B5EF4-FFF2-40B4-BE49-F238E27FC236}">
                      <a16:creationId xmlns:a16="http://schemas.microsoft.com/office/drawing/2014/main" id="{890266E8-7C0B-31AA-7CBC-B061A18686A8}"/>
                    </a:ext>
                  </a:extLst>
                </p:cNvPr>
                <p:cNvPicPr/>
                <p:nvPr/>
              </p:nvPicPr>
              <p:blipFill>
                <a:blip r:embed="rId367"/>
                <a:stretch>
                  <a:fillRect/>
                </a:stretch>
              </p:blipFill>
              <p:spPr>
                <a:xfrm>
                  <a:off x="2682327" y="4019171"/>
                  <a:ext cx="15127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3" name="Freihand 282">
                  <a:extLst>
                    <a:ext uri="{FF2B5EF4-FFF2-40B4-BE49-F238E27FC236}">
                      <a16:creationId xmlns:a16="http://schemas.microsoft.com/office/drawing/2014/main" id="{D33D3CC7-926D-C9F6-8B82-FC24CE5DEAE1}"/>
                    </a:ext>
                  </a:extLst>
                </p14:cNvPr>
                <p14:cNvContentPartPr/>
                <p14:nvPr/>
              </p14:nvContentPartPr>
              <p14:xfrm>
                <a:off x="1037127" y="4561691"/>
                <a:ext cx="116280" cy="171000"/>
              </p14:xfrm>
            </p:contentPart>
          </mc:Choice>
          <mc:Fallback>
            <p:pic>
              <p:nvPicPr>
                <p:cNvPr id="283" name="Freihand 282">
                  <a:extLst>
                    <a:ext uri="{FF2B5EF4-FFF2-40B4-BE49-F238E27FC236}">
                      <a16:creationId xmlns:a16="http://schemas.microsoft.com/office/drawing/2014/main" id="{D33D3CC7-926D-C9F6-8B82-FC24CE5DEAE1}"/>
                    </a:ext>
                  </a:extLst>
                </p:cNvPr>
                <p:cNvPicPr/>
                <p:nvPr/>
              </p:nvPicPr>
              <p:blipFill>
                <a:blip r:embed="rId369"/>
                <a:stretch>
                  <a:fillRect/>
                </a:stretch>
              </p:blipFill>
              <p:spPr>
                <a:xfrm>
                  <a:off x="1028487" y="4552691"/>
                  <a:ext cx="1339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4" name="Freihand 283">
                  <a:extLst>
                    <a:ext uri="{FF2B5EF4-FFF2-40B4-BE49-F238E27FC236}">
                      <a16:creationId xmlns:a16="http://schemas.microsoft.com/office/drawing/2014/main" id="{6B2737DA-E7C2-BE10-031D-7944823EAFA9}"/>
                    </a:ext>
                  </a:extLst>
                </p14:cNvPr>
                <p14:cNvContentPartPr/>
                <p14:nvPr/>
              </p14:nvContentPartPr>
              <p14:xfrm>
                <a:off x="1236927" y="4712171"/>
                <a:ext cx="8640" cy="122040"/>
              </p14:xfrm>
            </p:contentPart>
          </mc:Choice>
          <mc:Fallback>
            <p:pic>
              <p:nvPicPr>
                <p:cNvPr id="284" name="Freihand 283">
                  <a:extLst>
                    <a:ext uri="{FF2B5EF4-FFF2-40B4-BE49-F238E27FC236}">
                      <a16:creationId xmlns:a16="http://schemas.microsoft.com/office/drawing/2014/main" id="{6B2737DA-E7C2-BE10-031D-7944823EAFA9}"/>
                    </a:ext>
                  </a:extLst>
                </p:cNvPr>
                <p:cNvPicPr/>
                <p:nvPr/>
              </p:nvPicPr>
              <p:blipFill>
                <a:blip r:embed="rId371"/>
                <a:stretch>
                  <a:fillRect/>
                </a:stretch>
              </p:blipFill>
              <p:spPr>
                <a:xfrm>
                  <a:off x="1227927" y="4703171"/>
                  <a:ext cx="26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5" name="Freihand 284">
                  <a:extLst>
                    <a:ext uri="{FF2B5EF4-FFF2-40B4-BE49-F238E27FC236}">
                      <a16:creationId xmlns:a16="http://schemas.microsoft.com/office/drawing/2014/main" id="{09B83502-968B-8FDA-DC59-AB226474B5BD}"/>
                    </a:ext>
                  </a:extLst>
                </p14:cNvPr>
                <p14:cNvContentPartPr/>
                <p14:nvPr/>
              </p14:nvContentPartPr>
              <p14:xfrm>
                <a:off x="1333767" y="4565651"/>
                <a:ext cx="118800" cy="195480"/>
              </p14:xfrm>
            </p:contentPart>
          </mc:Choice>
          <mc:Fallback>
            <p:pic>
              <p:nvPicPr>
                <p:cNvPr id="285" name="Freihand 284">
                  <a:extLst>
                    <a:ext uri="{FF2B5EF4-FFF2-40B4-BE49-F238E27FC236}">
                      <a16:creationId xmlns:a16="http://schemas.microsoft.com/office/drawing/2014/main" id="{09B83502-968B-8FDA-DC59-AB226474B5BD}"/>
                    </a:ext>
                  </a:extLst>
                </p:cNvPr>
                <p:cNvPicPr/>
                <p:nvPr/>
              </p:nvPicPr>
              <p:blipFill>
                <a:blip r:embed="rId373"/>
                <a:stretch>
                  <a:fillRect/>
                </a:stretch>
              </p:blipFill>
              <p:spPr>
                <a:xfrm>
                  <a:off x="1324767" y="4556651"/>
                  <a:ext cx="136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7" name="Freihand 286">
                  <a:extLst>
                    <a:ext uri="{FF2B5EF4-FFF2-40B4-BE49-F238E27FC236}">
                      <a16:creationId xmlns:a16="http://schemas.microsoft.com/office/drawing/2014/main" id="{38472DB3-E8CE-15FD-2805-E86DC4BF2DFA}"/>
                    </a:ext>
                  </a:extLst>
                </p14:cNvPr>
                <p14:cNvContentPartPr/>
                <p14:nvPr/>
              </p14:nvContentPartPr>
              <p14:xfrm>
                <a:off x="1601247" y="4379171"/>
                <a:ext cx="138600" cy="416880"/>
              </p14:xfrm>
            </p:contentPart>
          </mc:Choice>
          <mc:Fallback>
            <p:pic>
              <p:nvPicPr>
                <p:cNvPr id="287" name="Freihand 286">
                  <a:extLst>
                    <a:ext uri="{FF2B5EF4-FFF2-40B4-BE49-F238E27FC236}">
                      <a16:creationId xmlns:a16="http://schemas.microsoft.com/office/drawing/2014/main" id="{38472DB3-E8CE-15FD-2805-E86DC4BF2DFA}"/>
                    </a:ext>
                  </a:extLst>
                </p:cNvPr>
                <p:cNvPicPr/>
                <p:nvPr/>
              </p:nvPicPr>
              <p:blipFill>
                <a:blip r:embed="rId375"/>
                <a:stretch>
                  <a:fillRect/>
                </a:stretch>
              </p:blipFill>
              <p:spPr>
                <a:xfrm>
                  <a:off x="1592607" y="4370171"/>
                  <a:ext cx="15624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8" name="Freihand 287">
                  <a:extLst>
                    <a:ext uri="{FF2B5EF4-FFF2-40B4-BE49-F238E27FC236}">
                      <a16:creationId xmlns:a16="http://schemas.microsoft.com/office/drawing/2014/main" id="{B00DA420-B5B3-5378-6719-4E92AB71D13F}"/>
                    </a:ext>
                  </a:extLst>
                </p14:cNvPr>
                <p14:cNvContentPartPr/>
                <p14:nvPr/>
              </p14:nvContentPartPr>
              <p14:xfrm>
                <a:off x="1785207" y="4419851"/>
                <a:ext cx="72720" cy="187920"/>
              </p14:xfrm>
            </p:contentPart>
          </mc:Choice>
          <mc:Fallback>
            <p:pic>
              <p:nvPicPr>
                <p:cNvPr id="288" name="Freihand 287">
                  <a:extLst>
                    <a:ext uri="{FF2B5EF4-FFF2-40B4-BE49-F238E27FC236}">
                      <a16:creationId xmlns:a16="http://schemas.microsoft.com/office/drawing/2014/main" id="{B00DA420-B5B3-5378-6719-4E92AB71D13F}"/>
                    </a:ext>
                  </a:extLst>
                </p:cNvPr>
                <p:cNvPicPr/>
                <p:nvPr/>
              </p:nvPicPr>
              <p:blipFill>
                <a:blip r:embed="rId377"/>
                <a:stretch>
                  <a:fillRect/>
                </a:stretch>
              </p:blipFill>
              <p:spPr>
                <a:xfrm>
                  <a:off x="1776207" y="4410851"/>
                  <a:ext cx="9036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9" name="Freihand 288">
                  <a:extLst>
                    <a:ext uri="{FF2B5EF4-FFF2-40B4-BE49-F238E27FC236}">
                      <a16:creationId xmlns:a16="http://schemas.microsoft.com/office/drawing/2014/main" id="{3CBE6DF2-8A2F-E4B6-D90F-4FAF30377B4D}"/>
                    </a:ext>
                  </a:extLst>
                </p14:cNvPr>
                <p14:cNvContentPartPr/>
                <p14:nvPr/>
              </p14:nvContentPartPr>
              <p14:xfrm>
                <a:off x="1857927" y="4566011"/>
                <a:ext cx="32760" cy="69120"/>
              </p14:xfrm>
            </p:contentPart>
          </mc:Choice>
          <mc:Fallback>
            <p:pic>
              <p:nvPicPr>
                <p:cNvPr id="289" name="Freihand 288">
                  <a:extLst>
                    <a:ext uri="{FF2B5EF4-FFF2-40B4-BE49-F238E27FC236}">
                      <a16:creationId xmlns:a16="http://schemas.microsoft.com/office/drawing/2014/main" id="{3CBE6DF2-8A2F-E4B6-D90F-4FAF30377B4D}"/>
                    </a:ext>
                  </a:extLst>
                </p:cNvPr>
                <p:cNvPicPr/>
                <p:nvPr/>
              </p:nvPicPr>
              <p:blipFill>
                <a:blip r:embed="rId379"/>
                <a:stretch>
                  <a:fillRect/>
                </a:stretch>
              </p:blipFill>
              <p:spPr>
                <a:xfrm>
                  <a:off x="1849287" y="4557371"/>
                  <a:ext cx="50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90" name="Freihand 289">
                  <a:extLst>
                    <a:ext uri="{FF2B5EF4-FFF2-40B4-BE49-F238E27FC236}">
                      <a16:creationId xmlns:a16="http://schemas.microsoft.com/office/drawing/2014/main" id="{A313AA68-0365-4C7A-BF90-39FFB9646375}"/>
                    </a:ext>
                  </a:extLst>
                </p14:cNvPr>
                <p14:cNvContentPartPr/>
                <p14:nvPr/>
              </p14:nvContentPartPr>
              <p14:xfrm>
                <a:off x="1970607" y="4468091"/>
                <a:ext cx="119520" cy="166680"/>
              </p14:xfrm>
            </p:contentPart>
          </mc:Choice>
          <mc:Fallback>
            <p:pic>
              <p:nvPicPr>
                <p:cNvPr id="290" name="Freihand 289">
                  <a:extLst>
                    <a:ext uri="{FF2B5EF4-FFF2-40B4-BE49-F238E27FC236}">
                      <a16:creationId xmlns:a16="http://schemas.microsoft.com/office/drawing/2014/main" id="{A313AA68-0365-4C7A-BF90-39FFB9646375}"/>
                    </a:ext>
                  </a:extLst>
                </p:cNvPr>
                <p:cNvPicPr/>
                <p:nvPr/>
              </p:nvPicPr>
              <p:blipFill>
                <a:blip r:embed="rId381"/>
                <a:stretch>
                  <a:fillRect/>
                </a:stretch>
              </p:blipFill>
              <p:spPr>
                <a:xfrm>
                  <a:off x="1961607" y="4459091"/>
                  <a:ext cx="1371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91" name="Freihand 290">
                  <a:extLst>
                    <a:ext uri="{FF2B5EF4-FFF2-40B4-BE49-F238E27FC236}">
                      <a16:creationId xmlns:a16="http://schemas.microsoft.com/office/drawing/2014/main" id="{E542A19E-5782-7323-92C4-0C070EC3E3E0}"/>
                    </a:ext>
                  </a:extLst>
                </p14:cNvPr>
                <p14:cNvContentPartPr/>
                <p14:nvPr/>
              </p14:nvContentPartPr>
              <p14:xfrm>
                <a:off x="2145207" y="4486091"/>
                <a:ext cx="77400" cy="116640"/>
              </p14:xfrm>
            </p:contentPart>
          </mc:Choice>
          <mc:Fallback>
            <p:pic>
              <p:nvPicPr>
                <p:cNvPr id="291" name="Freihand 290">
                  <a:extLst>
                    <a:ext uri="{FF2B5EF4-FFF2-40B4-BE49-F238E27FC236}">
                      <a16:creationId xmlns:a16="http://schemas.microsoft.com/office/drawing/2014/main" id="{E542A19E-5782-7323-92C4-0C070EC3E3E0}"/>
                    </a:ext>
                  </a:extLst>
                </p:cNvPr>
                <p:cNvPicPr/>
                <p:nvPr/>
              </p:nvPicPr>
              <p:blipFill>
                <a:blip r:embed="rId383"/>
                <a:stretch>
                  <a:fillRect/>
                </a:stretch>
              </p:blipFill>
              <p:spPr>
                <a:xfrm>
                  <a:off x="2136207" y="4477451"/>
                  <a:ext cx="950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92" name="Freihand 291">
                  <a:extLst>
                    <a:ext uri="{FF2B5EF4-FFF2-40B4-BE49-F238E27FC236}">
                      <a16:creationId xmlns:a16="http://schemas.microsoft.com/office/drawing/2014/main" id="{65ADA646-0AD4-4A64-C219-0DF3B2824364}"/>
                    </a:ext>
                  </a:extLst>
                </p14:cNvPr>
                <p14:cNvContentPartPr/>
                <p14:nvPr/>
              </p14:nvContentPartPr>
              <p14:xfrm>
                <a:off x="2265807" y="4472771"/>
                <a:ext cx="118800" cy="99720"/>
              </p14:xfrm>
            </p:contentPart>
          </mc:Choice>
          <mc:Fallback>
            <p:pic>
              <p:nvPicPr>
                <p:cNvPr id="292" name="Freihand 291">
                  <a:extLst>
                    <a:ext uri="{FF2B5EF4-FFF2-40B4-BE49-F238E27FC236}">
                      <a16:creationId xmlns:a16="http://schemas.microsoft.com/office/drawing/2014/main" id="{65ADA646-0AD4-4A64-C219-0DF3B2824364}"/>
                    </a:ext>
                  </a:extLst>
                </p:cNvPr>
                <p:cNvPicPr/>
                <p:nvPr/>
              </p:nvPicPr>
              <p:blipFill>
                <a:blip r:embed="rId385"/>
                <a:stretch>
                  <a:fillRect/>
                </a:stretch>
              </p:blipFill>
              <p:spPr>
                <a:xfrm>
                  <a:off x="2257167" y="4464131"/>
                  <a:ext cx="1364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93" name="Freihand 292">
                  <a:extLst>
                    <a:ext uri="{FF2B5EF4-FFF2-40B4-BE49-F238E27FC236}">
                      <a16:creationId xmlns:a16="http://schemas.microsoft.com/office/drawing/2014/main" id="{E295A3D1-A1D5-036C-E24D-190F7C14BA18}"/>
                    </a:ext>
                  </a:extLst>
                </p14:cNvPr>
                <p14:cNvContentPartPr/>
                <p14:nvPr/>
              </p14:nvContentPartPr>
              <p14:xfrm>
                <a:off x="2510247" y="4546931"/>
                <a:ext cx="162720" cy="20520"/>
              </p14:xfrm>
            </p:contentPart>
          </mc:Choice>
          <mc:Fallback>
            <p:pic>
              <p:nvPicPr>
                <p:cNvPr id="293" name="Freihand 292">
                  <a:extLst>
                    <a:ext uri="{FF2B5EF4-FFF2-40B4-BE49-F238E27FC236}">
                      <a16:creationId xmlns:a16="http://schemas.microsoft.com/office/drawing/2014/main" id="{E295A3D1-A1D5-036C-E24D-190F7C14BA18}"/>
                    </a:ext>
                  </a:extLst>
                </p:cNvPr>
                <p:cNvPicPr/>
                <p:nvPr/>
              </p:nvPicPr>
              <p:blipFill>
                <a:blip r:embed="rId387"/>
                <a:stretch>
                  <a:fillRect/>
                </a:stretch>
              </p:blipFill>
              <p:spPr>
                <a:xfrm>
                  <a:off x="2501247" y="4538291"/>
                  <a:ext cx="180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94" name="Freihand 293">
                  <a:extLst>
                    <a:ext uri="{FF2B5EF4-FFF2-40B4-BE49-F238E27FC236}">
                      <a16:creationId xmlns:a16="http://schemas.microsoft.com/office/drawing/2014/main" id="{F63EFC7D-9292-59AB-70C9-7959B91340EC}"/>
                    </a:ext>
                  </a:extLst>
                </p14:cNvPr>
                <p14:cNvContentPartPr/>
                <p14:nvPr/>
              </p14:nvContentPartPr>
              <p14:xfrm>
                <a:off x="2804367" y="4448291"/>
                <a:ext cx="122400" cy="145080"/>
              </p14:xfrm>
            </p:contentPart>
          </mc:Choice>
          <mc:Fallback>
            <p:pic>
              <p:nvPicPr>
                <p:cNvPr id="294" name="Freihand 293">
                  <a:extLst>
                    <a:ext uri="{FF2B5EF4-FFF2-40B4-BE49-F238E27FC236}">
                      <a16:creationId xmlns:a16="http://schemas.microsoft.com/office/drawing/2014/main" id="{F63EFC7D-9292-59AB-70C9-7959B91340EC}"/>
                    </a:ext>
                  </a:extLst>
                </p:cNvPr>
                <p:cNvPicPr/>
                <p:nvPr/>
              </p:nvPicPr>
              <p:blipFill>
                <a:blip r:embed="rId389"/>
                <a:stretch>
                  <a:fillRect/>
                </a:stretch>
              </p:blipFill>
              <p:spPr>
                <a:xfrm>
                  <a:off x="2795367" y="4439651"/>
                  <a:ext cx="1400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95" name="Freihand 294">
                  <a:extLst>
                    <a:ext uri="{FF2B5EF4-FFF2-40B4-BE49-F238E27FC236}">
                      <a16:creationId xmlns:a16="http://schemas.microsoft.com/office/drawing/2014/main" id="{F701C4D8-9D10-B866-C7AE-DFBD6140359E}"/>
                    </a:ext>
                  </a:extLst>
                </p14:cNvPr>
                <p14:cNvContentPartPr/>
                <p14:nvPr/>
              </p14:nvContentPartPr>
              <p14:xfrm>
                <a:off x="2989047" y="4496891"/>
                <a:ext cx="113400" cy="99360"/>
              </p14:xfrm>
            </p:contentPart>
          </mc:Choice>
          <mc:Fallback>
            <p:pic>
              <p:nvPicPr>
                <p:cNvPr id="295" name="Freihand 294">
                  <a:extLst>
                    <a:ext uri="{FF2B5EF4-FFF2-40B4-BE49-F238E27FC236}">
                      <a16:creationId xmlns:a16="http://schemas.microsoft.com/office/drawing/2014/main" id="{F701C4D8-9D10-B866-C7AE-DFBD6140359E}"/>
                    </a:ext>
                  </a:extLst>
                </p:cNvPr>
                <p:cNvPicPr/>
                <p:nvPr/>
              </p:nvPicPr>
              <p:blipFill>
                <a:blip r:embed="rId391"/>
                <a:stretch>
                  <a:fillRect/>
                </a:stretch>
              </p:blipFill>
              <p:spPr>
                <a:xfrm>
                  <a:off x="2980407" y="4488251"/>
                  <a:ext cx="131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96" name="Freihand 295">
                  <a:extLst>
                    <a:ext uri="{FF2B5EF4-FFF2-40B4-BE49-F238E27FC236}">
                      <a16:creationId xmlns:a16="http://schemas.microsoft.com/office/drawing/2014/main" id="{4DF94181-8A1E-94AB-A036-AED9C775870C}"/>
                    </a:ext>
                  </a:extLst>
                </p14:cNvPr>
                <p14:cNvContentPartPr/>
                <p14:nvPr/>
              </p14:nvContentPartPr>
              <p14:xfrm>
                <a:off x="3162567" y="4370891"/>
                <a:ext cx="170640" cy="243000"/>
              </p14:xfrm>
            </p:contentPart>
          </mc:Choice>
          <mc:Fallback>
            <p:pic>
              <p:nvPicPr>
                <p:cNvPr id="296" name="Freihand 295">
                  <a:extLst>
                    <a:ext uri="{FF2B5EF4-FFF2-40B4-BE49-F238E27FC236}">
                      <a16:creationId xmlns:a16="http://schemas.microsoft.com/office/drawing/2014/main" id="{4DF94181-8A1E-94AB-A036-AED9C775870C}"/>
                    </a:ext>
                  </a:extLst>
                </p:cNvPr>
                <p:cNvPicPr/>
                <p:nvPr/>
              </p:nvPicPr>
              <p:blipFill>
                <a:blip r:embed="rId393"/>
                <a:stretch>
                  <a:fillRect/>
                </a:stretch>
              </p:blipFill>
              <p:spPr>
                <a:xfrm>
                  <a:off x="3153567" y="4362251"/>
                  <a:ext cx="1882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97" name="Freihand 296">
                  <a:extLst>
                    <a:ext uri="{FF2B5EF4-FFF2-40B4-BE49-F238E27FC236}">
                      <a16:creationId xmlns:a16="http://schemas.microsoft.com/office/drawing/2014/main" id="{4ABA9966-3872-DEE2-F6A9-9152A11C3D2D}"/>
                    </a:ext>
                  </a:extLst>
                </p14:cNvPr>
                <p14:cNvContentPartPr/>
                <p14:nvPr/>
              </p14:nvContentPartPr>
              <p14:xfrm>
                <a:off x="2800767" y="4323731"/>
                <a:ext cx="68400" cy="305640"/>
              </p14:xfrm>
            </p:contentPart>
          </mc:Choice>
          <mc:Fallback>
            <p:pic>
              <p:nvPicPr>
                <p:cNvPr id="297" name="Freihand 296">
                  <a:extLst>
                    <a:ext uri="{FF2B5EF4-FFF2-40B4-BE49-F238E27FC236}">
                      <a16:creationId xmlns:a16="http://schemas.microsoft.com/office/drawing/2014/main" id="{4ABA9966-3872-DEE2-F6A9-9152A11C3D2D}"/>
                    </a:ext>
                  </a:extLst>
                </p:cNvPr>
                <p:cNvPicPr/>
                <p:nvPr/>
              </p:nvPicPr>
              <p:blipFill>
                <a:blip r:embed="rId395"/>
                <a:stretch>
                  <a:fillRect/>
                </a:stretch>
              </p:blipFill>
              <p:spPr>
                <a:xfrm>
                  <a:off x="2791767" y="4314731"/>
                  <a:ext cx="860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98" name="Freihand 297">
                  <a:extLst>
                    <a:ext uri="{FF2B5EF4-FFF2-40B4-BE49-F238E27FC236}">
                      <a16:creationId xmlns:a16="http://schemas.microsoft.com/office/drawing/2014/main" id="{6BA5E2E1-687F-C8DB-CA7E-168B1872CFA2}"/>
                    </a:ext>
                  </a:extLst>
                </p14:cNvPr>
                <p14:cNvContentPartPr/>
                <p14:nvPr/>
              </p14:nvContentPartPr>
              <p14:xfrm>
                <a:off x="3418167" y="4410491"/>
                <a:ext cx="91800" cy="159840"/>
              </p14:xfrm>
            </p:contentPart>
          </mc:Choice>
          <mc:Fallback>
            <p:pic>
              <p:nvPicPr>
                <p:cNvPr id="298" name="Freihand 297">
                  <a:extLst>
                    <a:ext uri="{FF2B5EF4-FFF2-40B4-BE49-F238E27FC236}">
                      <a16:creationId xmlns:a16="http://schemas.microsoft.com/office/drawing/2014/main" id="{6BA5E2E1-687F-C8DB-CA7E-168B1872CFA2}"/>
                    </a:ext>
                  </a:extLst>
                </p:cNvPr>
                <p:cNvPicPr/>
                <p:nvPr/>
              </p:nvPicPr>
              <p:blipFill>
                <a:blip r:embed="rId397"/>
                <a:stretch>
                  <a:fillRect/>
                </a:stretch>
              </p:blipFill>
              <p:spPr>
                <a:xfrm>
                  <a:off x="3409527" y="4401491"/>
                  <a:ext cx="1094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99" name="Freihand 298">
                  <a:extLst>
                    <a:ext uri="{FF2B5EF4-FFF2-40B4-BE49-F238E27FC236}">
                      <a16:creationId xmlns:a16="http://schemas.microsoft.com/office/drawing/2014/main" id="{2F71F918-C9E6-10D4-EF16-067CAFC37012}"/>
                    </a:ext>
                  </a:extLst>
                </p14:cNvPr>
                <p14:cNvContentPartPr/>
                <p14:nvPr/>
              </p14:nvContentPartPr>
              <p14:xfrm>
                <a:off x="3580887" y="4419131"/>
                <a:ext cx="73080" cy="132480"/>
              </p14:xfrm>
            </p:contentPart>
          </mc:Choice>
          <mc:Fallback>
            <p:pic>
              <p:nvPicPr>
                <p:cNvPr id="299" name="Freihand 298">
                  <a:extLst>
                    <a:ext uri="{FF2B5EF4-FFF2-40B4-BE49-F238E27FC236}">
                      <a16:creationId xmlns:a16="http://schemas.microsoft.com/office/drawing/2014/main" id="{2F71F918-C9E6-10D4-EF16-067CAFC37012}"/>
                    </a:ext>
                  </a:extLst>
                </p:cNvPr>
                <p:cNvPicPr/>
                <p:nvPr/>
              </p:nvPicPr>
              <p:blipFill>
                <a:blip r:embed="rId399"/>
                <a:stretch>
                  <a:fillRect/>
                </a:stretch>
              </p:blipFill>
              <p:spPr>
                <a:xfrm>
                  <a:off x="3572247" y="4410131"/>
                  <a:ext cx="907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00" name="Freihand 299">
                  <a:extLst>
                    <a:ext uri="{FF2B5EF4-FFF2-40B4-BE49-F238E27FC236}">
                      <a16:creationId xmlns:a16="http://schemas.microsoft.com/office/drawing/2014/main" id="{518F06B5-15BE-C698-4D07-08B8AAD071C8}"/>
                    </a:ext>
                  </a:extLst>
                </p14:cNvPr>
                <p14:cNvContentPartPr/>
                <p14:nvPr/>
              </p14:nvContentPartPr>
              <p14:xfrm>
                <a:off x="3695727" y="4418051"/>
                <a:ext cx="89640" cy="100800"/>
              </p14:xfrm>
            </p:contentPart>
          </mc:Choice>
          <mc:Fallback>
            <p:pic>
              <p:nvPicPr>
                <p:cNvPr id="300" name="Freihand 299">
                  <a:extLst>
                    <a:ext uri="{FF2B5EF4-FFF2-40B4-BE49-F238E27FC236}">
                      <a16:creationId xmlns:a16="http://schemas.microsoft.com/office/drawing/2014/main" id="{518F06B5-15BE-C698-4D07-08B8AAD071C8}"/>
                    </a:ext>
                  </a:extLst>
                </p:cNvPr>
                <p:cNvPicPr/>
                <p:nvPr/>
              </p:nvPicPr>
              <p:blipFill>
                <a:blip r:embed="rId401"/>
                <a:stretch>
                  <a:fillRect/>
                </a:stretch>
              </p:blipFill>
              <p:spPr>
                <a:xfrm>
                  <a:off x="3687087" y="4409051"/>
                  <a:ext cx="1072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01" name="Freihand 300">
                  <a:extLst>
                    <a:ext uri="{FF2B5EF4-FFF2-40B4-BE49-F238E27FC236}">
                      <a16:creationId xmlns:a16="http://schemas.microsoft.com/office/drawing/2014/main" id="{F0076CC2-7591-39A9-D12A-759B173A97D1}"/>
                    </a:ext>
                  </a:extLst>
                </p14:cNvPr>
                <p14:cNvContentPartPr/>
                <p14:nvPr/>
              </p14:nvContentPartPr>
              <p14:xfrm>
                <a:off x="3840087" y="4404731"/>
                <a:ext cx="120600" cy="124200"/>
              </p14:xfrm>
            </p:contentPart>
          </mc:Choice>
          <mc:Fallback>
            <p:pic>
              <p:nvPicPr>
                <p:cNvPr id="301" name="Freihand 300">
                  <a:extLst>
                    <a:ext uri="{FF2B5EF4-FFF2-40B4-BE49-F238E27FC236}">
                      <a16:creationId xmlns:a16="http://schemas.microsoft.com/office/drawing/2014/main" id="{F0076CC2-7591-39A9-D12A-759B173A97D1}"/>
                    </a:ext>
                  </a:extLst>
                </p:cNvPr>
                <p:cNvPicPr/>
                <p:nvPr/>
              </p:nvPicPr>
              <p:blipFill>
                <a:blip r:embed="rId403"/>
                <a:stretch>
                  <a:fillRect/>
                </a:stretch>
              </p:blipFill>
              <p:spPr>
                <a:xfrm>
                  <a:off x="3831087" y="4395731"/>
                  <a:ext cx="138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302" name="Freihand 301">
                  <a:extLst>
                    <a:ext uri="{FF2B5EF4-FFF2-40B4-BE49-F238E27FC236}">
                      <a16:creationId xmlns:a16="http://schemas.microsoft.com/office/drawing/2014/main" id="{D410C992-0D0E-0BA9-87F5-B096A8239E7B}"/>
                    </a:ext>
                  </a:extLst>
                </p14:cNvPr>
                <p14:cNvContentPartPr/>
                <p14:nvPr/>
              </p14:nvContentPartPr>
              <p14:xfrm>
                <a:off x="3899127" y="4350371"/>
                <a:ext cx="144360" cy="348480"/>
              </p14:xfrm>
            </p:contentPart>
          </mc:Choice>
          <mc:Fallback>
            <p:pic>
              <p:nvPicPr>
                <p:cNvPr id="302" name="Freihand 301">
                  <a:extLst>
                    <a:ext uri="{FF2B5EF4-FFF2-40B4-BE49-F238E27FC236}">
                      <a16:creationId xmlns:a16="http://schemas.microsoft.com/office/drawing/2014/main" id="{D410C992-0D0E-0BA9-87F5-B096A8239E7B}"/>
                    </a:ext>
                  </a:extLst>
                </p:cNvPr>
                <p:cNvPicPr/>
                <p:nvPr/>
              </p:nvPicPr>
              <p:blipFill>
                <a:blip r:embed="rId405"/>
                <a:stretch>
                  <a:fillRect/>
                </a:stretch>
              </p:blipFill>
              <p:spPr>
                <a:xfrm>
                  <a:off x="3890487" y="4341731"/>
                  <a:ext cx="1620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303" name="Freihand 302">
                  <a:extLst>
                    <a:ext uri="{FF2B5EF4-FFF2-40B4-BE49-F238E27FC236}">
                      <a16:creationId xmlns:a16="http://schemas.microsoft.com/office/drawing/2014/main" id="{FCB9AB46-4522-E422-E049-6705AC2A1149}"/>
                    </a:ext>
                  </a:extLst>
                </p14:cNvPr>
                <p14:cNvContentPartPr/>
                <p14:nvPr/>
              </p14:nvContentPartPr>
              <p14:xfrm>
                <a:off x="4289367" y="4388531"/>
                <a:ext cx="20520" cy="162720"/>
              </p14:xfrm>
            </p:contentPart>
          </mc:Choice>
          <mc:Fallback>
            <p:pic>
              <p:nvPicPr>
                <p:cNvPr id="303" name="Freihand 302">
                  <a:extLst>
                    <a:ext uri="{FF2B5EF4-FFF2-40B4-BE49-F238E27FC236}">
                      <a16:creationId xmlns:a16="http://schemas.microsoft.com/office/drawing/2014/main" id="{FCB9AB46-4522-E422-E049-6705AC2A1149}"/>
                    </a:ext>
                  </a:extLst>
                </p:cNvPr>
                <p:cNvPicPr/>
                <p:nvPr/>
              </p:nvPicPr>
              <p:blipFill>
                <a:blip r:embed="rId407"/>
                <a:stretch>
                  <a:fillRect/>
                </a:stretch>
              </p:blipFill>
              <p:spPr>
                <a:xfrm>
                  <a:off x="4280367" y="4379891"/>
                  <a:ext cx="38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304" name="Freihand 303">
                  <a:extLst>
                    <a:ext uri="{FF2B5EF4-FFF2-40B4-BE49-F238E27FC236}">
                      <a16:creationId xmlns:a16="http://schemas.microsoft.com/office/drawing/2014/main" id="{65CA85F2-A492-74EE-F894-FF375BF3AC67}"/>
                    </a:ext>
                  </a:extLst>
                </p14:cNvPr>
                <p14:cNvContentPartPr/>
                <p14:nvPr/>
              </p14:nvContentPartPr>
              <p14:xfrm>
                <a:off x="4247967" y="4434971"/>
                <a:ext cx="116280" cy="14760"/>
              </p14:xfrm>
            </p:contentPart>
          </mc:Choice>
          <mc:Fallback>
            <p:pic>
              <p:nvPicPr>
                <p:cNvPr id="304" name="Freihand 303">
                  <a:extLst>
                    <a:ext uri="{FF2B5EF4-FFF2-40B4-BE49-F238E27FC236}">
                      <a16:creationId xmlns:a16="http://schemas.microsoft.com/office/drawing/2014/main" id="{65CA85F2-A492-74EE-F894-FF375BF3AC67}"/>
                    </a:ext>
                  </a:extLst>
                </p:cNvPr>
                <p:cNvPicPr/>
                <p:nvPr/>
              </p:nvPicPr>
              <p:blipFill>
                <a:blip r:embed="rId409"/>
                <a:stretch>
                  <a:fillRect/>
                </a:stretch>
              </p:blipFill>
              <p:spPr>
                <a:xfrm>
                  <a:off x="4239327" y="4426331"/>
                  <a:ext cx="133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305" name="Freihand 304">
                  <a:extLst>
                    <a:ext uri="{FF2B5EF4-FFF2-40B4-BE49-F238E27FC236}">
                      <a16:creationId xmlns:a16="http://schemas.microsoft.com/office/drawing/2014/main" id="{452ACEFF-F80E-678E-5D87-47E7F8C1865D}"/>
                    </a:ext>
                  </a:extLst>
                </p14:cNvPr>
                <p14:cNvContentPartPr/>
                <p14:nvPr/>
              </p14:nvContentPartPr>
              <p14:xfrm>
                <a:off x="4498167" y="4355051"/>
                <a:ext cx="170640" cy="196920"/>
              </p14:xfrm>
            </p:contentPart>
          </mc:Choice>
          <mc:Fallback>
            <p:pic>
              <p:nvPicPr>
                <p:cNvPr id="305" name="Freihand 304">
                  <a:extLst>
                    <a:ext uri="{FF2B5EF4-FFF2-40B4-BE49-F238E27FC236}">
                      <a16:creationId xmlns:a16="http://schemas.microsoft.com/office/drawing/2014/main" id="{452ACEFF-F80E-678E-5D87-47E7F8C1865D}"/>
                    </a:ext>
                  </a:extLst>
                </p:cNvPr>
                <p:cNvPicPr/>
                <p:nvPr/>
              </p:nvPicPr>
              <p:blipFill>
                <a:blip r:embed="rId411"/>
                <a:stretch>
                  <a:fillRect/>
                </a:stretch>
              </p:blipFill>
              <p:spPr>
                <a:xfrm>
                  <a:off x="4489527" y="4346051"/>
                  <a:ext cx="1882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306" name="Freihand 305">
                  <a:extLst>
                    <a:ext uri="{FF2B5EF4-FFF2-40B4-BE49-F238E27FC236}">
                      <a16:creationId xmlns:a16="http://schemas.microsoft.com/office/drawing/2014/main" id="{379E1BB2-1884-81AE-431B-A694227CBD16}"/>
                    </a:ext>
                  </a:extLst>
                </p14:cNvPr>
                <p14:cNvContentPartPr/>
                <p14:nvPr/>
              </p14:nvContentPartPr>
              <p14:xfrm>
                <a:off x="4720647" y="4327331"/>
                <a:ext cx="79920" cy="149040"/>
              </p14:xfrm>
            </p:contentPart>
          </mc:Choice>
          <mc:Fallback>
            <p:pic>
              <p:nvPicPr>
                <p:cNvPr id="306" name="Freihand 305">
                  <a:extLst>
                    <a:ext uri="{FF2B5EF4-FFF2-40B4-BE49-F238E27FC236}">
                      <a16:creationId xmlns:a16="http://schemas.microsoft.com/office/drawing/2014/main" id="{379E1BB2-1884-81AE-431B-A694227CBD16}"/>
                    </a:ext>
                  </a:extLst>
                </p:cNvPr>
                <p:cNvPicPr/>
                <p:nvPr/>
              </p:nvPicPr>
              <p:blipFill>
                <a:blip r:embed="rId413"/>
                <a:stretch>
                  <a:fillRect/>
                </a:stretch>
              </p:blipFill>
              <p:spPr>
                <a:xfrm>
                  <a:off x="4712007" y="4318331"/>
                  <a:ext cx="97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307" name="Freihand 306">
                  <a:extLst>
                    <a:ext uri="{FF2B5EF4-FFF2-40B4-BE49-F238E27FC236}">
                      <a16:creationId xmlns:a16="http://schemas.microsoft.com/office/drawing/2014/main" id="{D0AA9A80-5D09-0879-0636-0C20D67D6D22}"/>
                    </a:ext>
                  </a:extLst>
                </p14:cNvPr>
                <p14:cNvContentPartPr/>
                <p14:nvPr/>
              </p14:nvContentPartPr>
              <p14:xfrm>
                <a:off x="4938807" y="4405091"/>
                <a:ext cx="10080" cy="19080"/>
              </p14:xfrm>
            </p:contentPart>
          </mc:Choice>
          <mc:Fallback>
            <p:pic>
              <p:nvPicPr>
                <p:cNvPr id="307" name="Freihand 306">
                  <a:extLst>
                    <a:ext uri="{FF2B5EF4-FFF2-40B4-BE49-F238E27FC236}">
                      <a16:creationId xmlns:a16="http://schemas.microsoft.com/office/drawing/2014/main" id="{D0AA9A80-5D09-0879-0636-0C20D67D6D22}"/>
                    </a:ext>
                  </a:extLst>
                </p:cNvPr>
                <p:cNvPicPr/>
                <p:nvPr/>
              </p:nvPicPr>
              <p:blipFill>
                <a:blip r:embed="rId415"/>
                <a:stretch>
                  <a:fillRect/>
                </a:stretch>
              </p:blipFill>
              <p:spPr>
                <a:xfrm>
                  <a:off x="4930167" y="4396451"/>
                  <a:ext cx="27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308" name="Freihand 307">
                  <a:extLst>
                    <a:ext uri="{FF2B5EF4-FFF2-40B4-BE49-F238E27FC236}">
                      <a16:creationId xmlns:a16="http://schemas.microsoft.com/office/drawing/2014/main" id="{B3A57899-65CF-B359-28FF-066979ACAF7E}"/>
                    </a:ext>
                  </a:extLst>
                </p14:cNvPr>
                <p14:cNvContentPartPr/>
                <p14:nvPr/>
              </p14:nvContentPartPr>
              <p14:xfrm>
                <a:off x="5097567" y="4349651"/>
                <a:ext cx="106920" cy="109080"/>
              </p14:xfrm>
            </p:contentPart>
          </mc:Choice>
          <mc:Fallback>
            <p:pic>
              <p:nvPicPr>
                <p:cNvPr id="308" name="Freihand 307">
                  <a:extLst>
                    <a:ext uri="{FF2B5EF4-FFF2-40B4-BE49-F238E27FC236}">
                      <a16:creationId xmlns:a16="http://schemas.microsoft.com/office/drawing/2014/main" id="{B3A57899-65CF-B359-28FF-066979ACAF7E}"/>
                    </a:ext>
                  </a:extLst>
                </p:cNvPr>
                <p:cNvPicPr/>
                <p:nvPr/>
              </p:nvPicPr>
              <p:blipFill>
                <a:blip r:embed="rId417"/>
                <a:stretch>
                  <a:fillRect/>
                </a:stretch>
              </p:blipFill>
              <p:spPr>
                <a:xfrm>
                  <a:off x="5088927" y="4341011"/>
                  <a:ext cx="1245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309" name="Freihand 308">
                  <a:extLst>
                    <a:ext uri="{FF2B5EF4-FFF2-40B4-BE49-F238E27FC236}">
                      <a16:creationId xmlns:a16="http://schemas.microsoft.com/office/drawing/2014/main" id="{8998FC47-1E66-96B1-2DB8-440CDA8C2A49}"/>
                    </a:ext>
                  </a:extLst>
                </p14:cNvPr>
                <p14:cNvContentPartPr/>
                <p14:nvPr/>
              </p14:nvContentPartPr>
              <p14:xfrm>
                <a:off x="5370447" y="4304651"/>
                <a:ext cx="226800" cy="110520"/>
              </p14:xfrm>
            </p:contentPart>
          </mc:Choice>
          <mc:Fallback>
            <p:pic>
              <p:nvPicPr>
                <p:cNvPr id="309" name="Freihand 308">
                  <a:extLst>
                    <a:ext uri="{FF2B5EF4-FFF2-40B4-BE49-F238E27FC236}">
                      <a16:creationId xmlns:a16="http://schemas.microsoft.com/office/drawing/2014/main" id="{8998FC47-1E66-96B1-2DB8-440CDA8C2A49}"/>
                    </a:ext>
                  </a:extLst>
                </p:cNvPr>
                <p:cNvPicPr/>
                <p:nvPr/>
              </p:nvPicPr>
              <p:blipFill>
                <a:blip r:embed="rId419"/>
                <a:stretch>
                  <a:fillRect/>
                </a:stretch>
              </p:blipFill>
              <p:spPr>
                <a:xfrm>
                  <a:off x="5361447" y="4296011"/>
                  <a:ext cx="244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310" name="Freihand 309">
                  <a:extLst>
                    <a:ext uri="{FF2B5EF4-FFF2-40B4-BE49-F238E27FC236}">
                      <a16:creationId xmlns:a16="http://schemas.microsoft.com/office/drawing/2014/main" id="{29CC58C2-4CCC-0E6B-E388-46CBE1F48993}"/>
                    </a:ext>
                  </a:extLst>
                </p14:cNvPr>
                <p14:cNvContentPartPr/>
                <p14:nvPr/>
              </p14:nvContentPartPr>
              <p14:xfrm>
                <a:off x="5442447" y="4364411"/>
                <a:ext cx="209160" cy="123120"/>
              </p14:xfrm>
            </p:contentPart>
          </mc:Choice>
          <mc:Fallback>
            <p:pic>
              <p:nvPicPr>
                <p:cNvPr id="310" name="Freihand 309">
                  <a:extLst>
                    <a:ext uri="{FF2B5EF4-FFF2-40B4-BE49-F238E27FC236}">
                      <a16:creationId xmlns:a16="http://schemas.microsoft.com/office/drawing/2014/main" id="{29CC58C2-4CCC-0E6B-E388-46CBE1F48993}"/>
                    </a:ext>
                  </a:extLst>
                </p:cNvPr>
                <p:cNvPicPr/>
                <p:nvPr/>
              </p:nvPicPr>
              <p:blipFill>
                <a:blip r:embed="rId421"/>
                <a:stretch>
                  <a:fillRect/>
                </a:stretch>
              </p:blipFill>
              <p:spPr>
                <a:xfrm>
                  <a:off x="5433807" y="4355411"/>
                  <a:ext cx="2268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311" name="Freihand 310">
                  <a:extLst>
                    <a:ext uri="{FF2B5EF4-FFF2-40B4-BE49-F238E27FC236}">
                      <a16:creationId xmlns:a16="http://schemas.microsoft.com/office/drawing/2014/main" id="{6C5BD147-E950-D1A7-BCA4-3D46AFC37800}"/>
                    </a:ext>
                  </a:extLst>
                </p14:cNvPr>
                <p14:cNvContentPartPr/>
                <p14:nvPr/>
              </p14:nvContentPartPr>
              <p14:xfrm>
                <a:off x="5673207" y="4332731"/>
                <a:ext cx="128520" cy="145440"/>
              </p14:xfrm>
            </p:contentPart>
          </mc:Choice>
          <mc:Fallback>
            <p:pic>
              <p:nvPicPr>
                <p:cNvPr id="311" name="Freihand 310">
                  <a:extLst>
                    <a:ext uri="{FF2B5EF4-FFF2-40B4-BE49-F238E27FC236}">
                      <a16:creationId xmlns:a16="http://schemas.microsoft.com/office/drawing/2014/main" id="{6C5BD147-E950-D1A7-BCA4-3D46AFC37800}"/>
                    </a:ext>
                  </a:extLst>
                </p:cNvPr>
                <p:cNvPicPr/>
                <p:nvPr/>
              </p:nvPicPr>
              <p:blipFill>
                <a:blip r:embed="rId423"/>
                <a:stretch>
                  <a:fillRect/>
                </a:stretch>
              </p:blipFill>
              <p:spPr>
                <a:xfrm>
                  <a:off x="5664567" y="4323731"/>
                  <a:ext cx="146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312" name="Freihand 311">
                  <a:extLst>
                    <a:ext uri="{FF2B5EF4-FFF2-40B4-BE49-F238E27FC236}">
                      <a16:creationId xmlns:a16="http://schemas.microsoft.com/office/drawing/2014/main" id="{3AD19818-A22E-BE3D-BDFB-EB6CC8B09FA2}"/>
                    </a:ext>
                  </a:extLst>
                </p14:cNvPr>
                <p14:cNvContentPartPr/>
                <p14:nvPr/>
              </p14:nvContentPartPr>
              <p14:xfrm>
                <a:off x="5766087" y="4302491"/>
                <a:ext cx="223920" cy="102240"/>
              </p14:xfrm>
            </p:contentPart>
          </mc:Choice>
          <mc:Fallback>
            <p:pic>
              <p:nvPicPr>
                <p:cNvPr id="312" name="Freihand 311">
                  <a:extLst>
                    <a:ext uri="{FF2B5EF4-FFF2-40B4-BE49-F238E27FC236}">
                      <a16:creationId xmlns:a16="http://schemas.microsoft.com/office/drawing/2014/main" id="{3AD19818-A22E-BE3D-BDFB-EB6CC8B09FA2}"/>
                    </a:ext>
                  </a:extLst>
                </p:cNvPr>
                <p:cNvPicPr/>
                <p:nvPr/>
              </p:nvPicPr>
              <p:blipFill>
                <a:blip r:embed="rId425"/>
                <a:stretch>
                  <a:fillRect/>
                </a:stretch>
              </p:blipFill>
              <p:spPr>
                <a:xfrm>
                  <a:off x="5757087" y="4293491"/>
                  <a:ext cx="2415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313" name="Freihand 312">
                  <a:extLst>
                    <a:ext uri="{FF2B5EF4-FFF2-40B4-BE49-F238E27FC236}">
                      <a16:creationId xmlns:a16="http://schemas.microsoft.com/office/drawing/2014/main" id="{44B6877A-25A2-ED21-4D98-087DFC8D6E7D}"/>
                    </a:ext>
                  </a:extLst>
                </p14:cNvPr>
                <p14:cNvContentPartPr/>
                <p14:nvPr/>
              </p14:nvContentPartPr>
              <p14:xfrm>
                <a:off x="6012327" y="4309691"/>
                <a:ext cx="90360" cy="82440"/>
              </p14:xfrm>
            </p:contentPart>
          </mc:Choice>
          <mc:Fallback>
            <p:pic>
              <p:nvPicPr>
                <p:cNvPr id="313" name="Freihand 312">
                  <a:extLst>
                    <a:ext uri="{FF2B5EF4-FFF2-40B4-BE49-F238E27FC236}">
                      <a16:creationId xmlns:a16="http://schemas.microsoft.com/office/drawing/2014/main" id="{44B6877A-25A2-ED21-4D98-087DFC8D6E7D}"/>
                    </a:ext>
                  </a:extLst>
                </p:cNvPr>
                <p:cNvPicPr/>
                <p:nvPr/>
              </p:nvPicPr>
              <p:blipFill>
                <a:blip r:embed="rId427"/>
                <a:stretch>
                  <a:fillRect/>
                </a:stretch>
              </p:blipFill>
              <p:spPr>
                <a:xfrm>
                  <a:off x="6003687" y="4300691"/>
                  <a:ext cx="108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315" name="Freihand 314">
                  <a:extLst>
                    <a:ext uri="{FF2B5EF4-FFF2-40B4-BE49-F238E27FC236}">
                      <a16:creationId xmlns:a16="http://schemas.microsoft.com/office/drawing/2014/main" id="{59AB0EBB-0582-DB3D-8618-FB155FE3526E}"/>
                    </a:ext>
                  </a:extLst>
                </p14:cNvPr>
                <p14:cNvContentPartPr/>
                <p14:nvPr/>
              </p14:nvContentPartPr>
              <p14:xfrm>
                <a:off x="6277287" y="4333811"/>
                <a:ext cx="122760" cy="14400"/>
              </p14:xfrm>
            </p:contentPart>
          </mc:Choice>
          <mc:Fallback>
            <p:pic>
              <p:nvPicPr>
                <p:cNvPr id="315" name="Freihand 314">
                  <a:extLst>
                    <a:ext uri="{FF2B5EF4-FFF2-40B4-BE49-F238E27FC236}">
                      <a16:creationId xmlns:a16="http://schemas.microsoft.com/office/drawing/2014/main" id="{59AB0EBB-0582-DB3D-8618-FB155FE3526E}"/>
                    </a:ext>
                  </a:extLst>
                </p:cNvPr>
                <p:cNvPicPr/>
                <p:nvPr/>
              </p:nvPicPr>
              <p:blipFill>
                <a:blip r:embed="rId429"/>
                <a:stretch>
                  <a:fillRect/>
                </a:stretch>
              </p:blipFill>
              <p:spPr>
                <a:xfrm>
                  <a:off x="6268647" y="4325171"/>
                  <a:ext cx="1404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316" name="Freihand 315">
                  <a:extLst>
                    <a:ext uri="{FF2B5EF4-FFF2-40B4-BE49-F238E27FC236}">
                      <a16:creationId xmlns:a16="http://schemas.microsoft.com/office/drawing/2014/main" id="{18677D08-03D4-0EBC-EE4A-1AE7C2CEEACE}"/>
                    </a:ext>
                  </a:extLst>
                </p14:cNvPr>
                <p14:cNvContentPartPr/>
                <p14:nvPr/>
              </p14:nvContentPartPr>
              <p14:xfrm>
                <a:off x="6244527" y="4282331"/>
                <a:ext cx="278280" cy="142200"/>
              </p14:xfrm>
            </p:contentPart>
          </mc:Choice>
          <mc:Fallback>
            <p:pic>
              <p:nvPicPr>
                <p:cNvPr id="316" name="Freihand 315">
                  <a:extLst>
                    <a:ext uri="{FF2B5EF4-FFF2-40B4-BE49-F238E27FC236}">
                      <a16:creationId xmlns:a16="http://schemas.microsoft.com/office/drawing/2014/main" id="{18677D08-03D4-0EBC-EE4A-1AE7C2CEEACE}"/>
                    </a:ext>
                  </a:extLst>
                </p:cNvPr>
                <p:cNvPicPr/>
                <p:nvPr/>
              </p:nvPicPr>
              <p:blipFill>
                <a:blip r:embed="rId431"/>
                <a:stretch>
                  <a:fillRect/>
                </a:stretch>
              </p:blipFill>
              <p:spPr>
                <a:xfrm>
                  <a:off x="6235527" y="4273331"/>
                  <a:ext cx="2959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39" name="Freihand 238">
                  <a:extLst>
                    <a:ext uri="{FF2B5EF4-FFF2-40B4-BE49-F238E27FC236}">
                      <a16:creationId xmlns:a16="http://schemas.microsoft.com/office/drawing/2014/main" id="{6BEB2BB6-2C26-1BCC-F0E5-67B3F7A88C62}"/>
                    </a:ext>
                  </a:extLst>
                </p14:cNvPr>
                <p14:cNvContentPartPr/>
                <p14:nvPr/>
              </p14:nvContentPartPr>
              <p14:xfrm>
                <a:off x="7775247" y="3547211"/>
                <a:ext cx="160200" cy="158400"/>
              </p14:xfrm>
            </p:contentPart>
          </mc:Choice>
          <mc:Fallback>
            <p:pic>
              <p:nvPicPr>
                <p:cNvPr id="239" name="Freihand 238">
                  <a:extLst>
                    <a:ext uri="{FF2B5EF4-FFF2-40B4-BE49-F238E27FC236}">
                      <a16:creationId xmlns:a16="http://schemas.microsoft.com/office/drawing/2014/main" id="{6BEB2BB6-2C26-1BCC-F0E5-67B3F7A88C62}"/>
                    </a:ext>
                  </a:extLst>
                </p:cNvPr>
                <p:cNvPicPr/>
                <p:nvPr/>
              </p:nvPicPr>
              <p:blipFill>
                <a:blip r:embed="rId433"/>
                <a:stretch>
                  <a:fillRect/>
                </a:stretch>
              </p:blipFill>
              <p:spPr>
                <a:xfrm>
                  <a:off x="7766607" y="3538211"/>
                  <a:ext cx="177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40" name="Freihand 239">
                  <a:extLst>
                    <a:ext uri="{FF2B5EF4-FFF2-40B4-BE49-F238E27FC236}">
                      <a16:creationId xmlns:a16="http://schemas.microsoft.com/office/drawing/2014/main" id="{63F2657A-C5A3-3830-62F4-1FC181D3888E}"/>
                    </a:ext>
                  </a:extLst>
                </p14:cNvPr>
                <p14:cNvContentPartPr/>
                <p14:nvPr/>
              </p14:nvContentPartPr>
              <p14:xfrm>
                <a:off x="8058927" y="3515171"/>
                <a:ext cx="115200" cy="191880"/>
              </p14:xfrm>
            </p:contentPart>
          </mc:Choice>
          <mc:Fallback>
            <p:pic>
              <p:nvPicPr>
                <p:cNvPr id="240" name="Freihand 239">
                  <a:extLst>
                    <a:ext uri="{FF2B5EF4-FFF2-40B4-BE49-F238E27FC236}">
                      <a16:creationId xmlns:a16="http://schemas.microsoft.com/office/drawing/2014/main" id="{63F2657A-C5A3-3830-62F4-1FC181D3888E}"/>
                    </a:ext>
                  </a:extLst>
                </p:cNvPr>
                <p:cNvPicPr/>
                <p:nvPr/>
              </p:nvPicPr>
              <p:blipFill>
                <a:blip r:embed="rId435"/>
                <a:stretch>
                  <a:fillRect/>
                </a:stretch>
              </p:blipFill>
              <p:spPr>
                <a:xfrm>
                  <a:off x="8050287" y="3506171"/>
                  <a:ext cx="1328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41" name="Freihand 240">
                  <a:extLst>
                    <a:ext uri="{FF2B5EF4-FFF2-40B4-BE49-F238E27FC236}">
                      <a16:creationId xmlns:a16="http://schemas.microsoft.com/office/drawing/2014/main" id="{2D9A8A0C-FD08-A3A7-E78C-3DFD904F10F1}"/>
                    </a:ext>
                  </a:extLst>
                </p14:cNvPr>
                <p14:cNvContentPartPr/>
                <p14:nvPr/>
              </p14:nvContentPartPr>
              <p14:xfrm>
                <a:off x="8061807" y="3563051"/>
                <a:ext cx="299520" cy="118080"/>
              </p14:xfrm>
            </p:contentPart>
          </mc:Choice>
          <mc:Fallback>
            <p:pic>
              <p:nvPicPr>
                <p:cNvPr id="241" name="Freihand 240">
                  <a:extLst>
                    <a:ext uri="{FF2B5EF4-FFF2-40B4-BE49-F238E27FC236}">
                      <a16:creationId xmlns:a16="http://schemas.microsoft.com/office/drawing/2014/main" id="{2D9A8A0C-FD08-A3A7-E78C-3DFD904F10F1}"/>
                    </a:ext>
                  </a:extLst>
                </p:cNvPr>
                <p:cNvPicPr/>
                <p:nvPr/>
              </p:nvPicPr>
              <p:blipFill>
                <a:blip r:embed="rId437"/>
                <a:stretch>
                  <a:fillRect/>
                </a:stretch>
              </p:blipFill>
              <p:spPr>
                <a:xfrm>
                  <a:off x="8052807" y="3554411"/>
                  <a:ext cx="317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42" name="Freihand 241">
                  <a:extLst>
                    <a:ext uri="{FF2B5EF4-FFF2-40B4-BE49-F238E27FC236}">
                      <a16:creationId xmlns:a16="http://schemas.microsoft.com/office/drawing/2014/main" id="{DF4B954A-8965-A551-9A89-AA78C784A802}"/>
                    </a:ext>
                  </a:extLst>
                </p14:cNvPr>
                <p14:cNvContentPartPr/>
                <p14:nvPr/>
              </p14:nvContentPartPr>
              <p14:xfrm>
                <a:off x="8405967" y="3552611"/>
                <a:ext cx="155160" cy="122400"/>
              </p14:xfrm>
            </p:contentPart>
          </mc:Choice>
          <mc:Fallback>
            <p:pic>
              <p:nvPicPr>
                <p:cNvPr id="242" name="Freihand 241">
                  <a:extLst>
                    <a:ext uri="{FF2B5EF4-FFF2-40B4-BE49-F238E27FC236}">
                      <a16:creationId xmlns:a16="http://schemas.microsoft.com/office/drawing/2014/main" id="{DF4B954A-8965-A551-9A89-AA78C784A802}"/>
                    </a:ext>
                  </a:extLst>
                </p:cNvPr>
                <p:cNvPicPr/>
                <p:nvPr/>
              </p:nvPicPr>
              <p:blipFill>
                <a:blip r:embed="rId439"/>
                <a:stretch>
                  <a:fillRect/>
                </a:stretch>
              </p:blipFill>
              <p:spPr>
                <a:xfrm>
                  <a:off x="8396967" y="3543971"/>
                  <a:ext cx="172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44" name="Freihand 243">
                  <a:extLst>
                    <a:ext uri="{FF2B5EF4-FFF2-40B4-BE49-F238E27FC236}">
                      <a16:creationId xmlns:a16="http://schemas.microsoft.com/office/drawing/2014/main" id="{8519A13F-2A3E-CC40-0CA6-DA3E04A14436}"/>
                    </a:ext>
                  </a:extLst>
                </p14:cNvPr>
                <p14:cNvContentPartPr/>
                <p14:nvPr/>
              </p14:nvContentPartPr>
              <p14:xfrm>
                <a:off x="8738247" y="3577091"/>
                <a:ext cx="182160" cy="60120"/>
              </p14:xfrm>
            </p:contentPart>
          </mc:Choice>
          <mc:Fallback>
            <p:pic>
              <p:nvPicPr>
                <p:cNvPr id="244" name="Freihand 243">
                  <a:extLst>
                    <a:ext uri="{FF2B5EF4-FFF2-40B4-BE49-F238E27FC236}">
                      <a16:creationId xmlns:a16="http://schemas.microsoft.com/office/drawing/2014/main" id="{8519A13F-2A3E-CC40-0CA6-DA3E04A14436}"/>
                    </a:ext>
                  </a:extLst>
                </p:cNvPr>
                <p:cNvPicPr/>
                <p:nvPr/>
              </p:nvPicPr>
              <p:blipFill>
                <a:blip r:embed="rId441"/>
                <a:stretch>
                  <a:fillRect/>
                </a:stretch>
              </p:blipFill>
              <p:spPr>
                <a:xfrm>
                  <a:off x="8729247" y="3568091"/>
                  <a:ext cx="1998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45" name="Freihand 244">
                  <a:extLst>
                    <a:ext uri="{FF2B5EF4-FFF2-40B4-BE49-F238E27FC236}">
                      <a16:creationId xmlns:a16="http://schemas.microsoft.com/office/drawing/2014/main" id="{87CAD48C-FA1C-1D02-55E4-30709D5F44F2}"/>
                    </a:ext>
                  </a:extLst>
                </p14:cNvPr>
                <p14:cNvContentPartPr/>
                <p14:nvPr/>
              </p14:nvContentPartPr>
              <p14:xfrm>
                <a:off x="8944167" y="3497891"/>
                <a:ext cx="118080" cy="198720"/>
              </p14:xfrm>
            </p:contentPart>
          </mc:Choice>
          <mc:Fallback>
            <p:pic>
              <p:nvPicPr>
                <p:cNvPr id="245" name="Freihand 244">
                  <a:extLst>
                    <a:ext uri="{FF2B5EF4-FFF2-40B4-BE49-F238E27FC236}">
                      <a16:creationId xmlns:a16="http://schemas.microsoft.com/office/drawing/2014/main" id="{87CAD48C-FA1C-1D02-55E4-30709D5F44F2}"/>
                    </a:ext>
                  </a:extLst>
                </p:cNvPr>
                <p:cNvPicPr/>
                <p:nvPr/>
              </p:nvPicPr>
              <p:blipFill>
                <a:blip r:embed="rId443"/>
                <a:stretch>
                  <a:fillRect/>
                </a:stretch>
              </p:blipFill>
              <p:spPr>
                <a:xfrm>
                  <a:off x="8935167" y="3489251"/>
                  <a:ext cx="135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46" name="Freihand 245">
                  <a:extLst>
                    <a:ext uri="{FF2B5EF4-FFF2-40B4-BE49-F238E27FC236}">
                      <a16:creationId xmlns:a16="http://schemas.microsoft.com/office/drawing/2014/main" id="{3857A50F-2261-FAF5-7790-D4322218FA56}"/>
                    </a:ext>
                  </a:extLst>
                </p14:cNvPr>
                <p14:cNvContentPartPr/>
                <p14:nvPr/>
              </p14:nvContentPartPr>
              <p14:xfrm>
                <a:off x="8990967" y="3486731"/>
                <a:ext cx="155520" cy="15840"/>
              </p14:xfrm>
            </p:contentPart>
          </mc:Choice>
          <mc:Fallback>
            <p:pic>
              <p:nvPicPr>
                <p:cNvPr id="246" name="Freihand 245">
                  <a:extLst>
                    <a:ext uri="{FF2B5EF4-FFF2-40B4-BE49-F238E27FC236}">
                      <a16:creationId xmlns:a16="http://schemas.microsoft.com/office/drawing/2014/main" id="{3857A50F-2261-FAF5-7790-D4322218FA56}"/>
                    </a:ext>
                  </a:extLst>
                </p:cNvPr>
                <p:cNvPicPr/>
                <p:nvPr/>
              </p:nvPicPr>
              <p:blipFill>
                <a:blip r:embed="rId445"/>
                <a:stretch>
                  <a:fillRect/>
                </a:stretch>
              </p:blipFill>
              <p:spPr>
                <a:xfrm>
                  <a:off x="8982327" y="3477731"/>
                  <a:ext cx="173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7" name="Freihand 246">
                  <a:extLst>
                    <a:ext uri="{FF2B5EF4-FFF2-40B4-BE49-F238E27FC236}">
                      <a16:creationId xmlns:a16="http://schemas.microsoft.com/office/drawing/2014/main" id="{6927B8E1-9B69-499B-6EB0-8C4E8DDED718}"/>
                    </a:ext>
                  </a:extLst>
                </p14:cNvPr>
                <p14:cNvContentPartPr/>
                <p14:nvPr/>
              </p14:nvContentPartPr>
              <p14:xfrm>
                <a:off x="9140007" y="3479531"/>
                <a:ext cx="162360" cy="153720"/>
              </p14:xfrm>
            </p:contentPart>
          </mc:Choice>
          <mc:Fallback>
            <p:pic>
              <p:nvPicPr>
                <p:cNvPr id="247" name="Freihand 246">
                  <a:extLst>
                    <a:ext uri="{FF2B5EF4-FFF2-40B4-BE49-F238E27FC236}">
                      <a16:creationId xmlns:a16="http://schemas.microsoft.com/office/drawing/2014/main" id="{6927B8E1-9B69-499B-6EB0-8C4E8DDED718}"/>
                    </a:ext>
                  </a:extLst>
                </p:cNvPr>
                <p:cNvPicPr/>
                <p:nvPr/>
              </p:nvPicPr>
              <p:blipFill>
                <a:blip r:embed="rId447"/>
                <a:stretch>
                  <a:fillRect/>
                </a:stretch>
              </p:blipFill>
              <p:spPr>
                <a:xfrm>
                  <a:off x="9131367" y="3470891"/>
                  <a:ext cx="180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48" name="Freihand 247">
                  <a:extLst>
                    <a:ext uri="{FF2B5EF4-FFF2-40B4-BE49-F238E27FC236}">
                      <a16:creationId xmlns:a16="http://schemas.microsoft.com/office/drawing/2014/main" id="{0994B692-2CB9-A8CA-4940-3186DDBC16EE}"/>
                    </a:ext>
                  </a:extLst>
                </p14:cNvPr>
                <p14:cNvContentPartPr/>
                <p14:nvPr/>
              </p14:nvContentPartPr>
              <p14:xfrm>
                <a:off x="9390927" y="3460811"/>
                <a:ext cx="151560" cy="184320"/>
              </p14:xfrm>
            </p:contentPart>
          </mc:Choice>
          <mc:Fallback>
            <p:pic>
              <p:nvPicPr>
                <p:cNvPr id="248" name="Freihand 247">
                  <a:extLst>
                    <a:ext uri="{FF2B5EF4-FFF2-40B4-BE49-F238E27FC236}">
                      <a16:creationId xmlns:a16="http://schemas.microsoft.com/office/drawing/2014/main" id="{0994B692-2CB9-A8CA-4940-3186DDBC16EE}"/>
                    </a:ext>
                  </a:extLst>
                </p:cNvPr>
                <p:cNvPicPr/>
                <p:nvPr/>
              </p:nvPicPr>
              <p:blipFill>
                <a:blip r:embed="rId449"/>
                <a:stretch>
                  <a:fillRect/>
                </a:stretch>
              </p:blipFill>
              <p:spPr>
                <a:xfrm>
                  <a:off x="9381927" y="3451811"/>
                  <a:ext cx="1692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53" name="Freihand 252">
                  <a:extLst>
                    <a:ext uri="{FF2B5EF4-FFF2-40B4-BE49-F238E27FC236}">
                      <a16:creationId xmlns:a16="http://schemas.microsoft.com/office/drawing/2014/main" id="{67557491-93D6-2B9A-C735-34ED594AB008}"/>
                    </a:ext>
                  </a:extLst>
                </p14:cNvPr>
                <p14:cNvContentPartPr/>
                <p14:nvPr/>
              </p14:nvContentPartPr>
              <p14:xfrm>
                <a:off x="7779567" y="3715331"/>
                <a:ext cx="1858680" cy="185040"/>
              </p14:xfrm>
            </p:contentPart>
          </mc:Choice>
          <mc:Fallback>
            <p:pic>
              <p:nvPicPr>
                <p:cNvPr id="253" name="Freihand 252">
                  <a:extLst>
                    <a:ext uri="{FF2B5EF4-FFF2-40B4-BE49-F238E27FC236}">
                      <a16:creationId xmlns:a16="http://schemas.microsoft.com/office/drawing/2014/main" id="{67557491-93D6-2B9A-C735-34ED594AB008}"/>
                    </a:ext>
                  </a:extLst>
                </p:cNvPr>
                <p:cNvPicPr/>
                <p:nvPr/>
              </p:nvPicPr>
              <p:blipFill>
                <a:blip r:embed="rId451"/>
                <a:stretch>
                  <a:fillRect/>
                </a:stretch>
              </p:blipFill>
              <p:spPr>
                <a:xfrm>
                  <a:off x="7770567" y="3706331"/>
                  <a:ext cx="18763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55" name="Freihand 254">
                  <a:extLst>
                    <a:ext uri="{FF2B5EF4-FFF2-40B4-BE49-F238E27FC236}">
                      <a16:creationId xmlns:a16="http://schemas.microsoft.com/office/drawing/2014/main" id="{C2A5B04A-9010-9EFA-1B25-A625B5EDEF74}"/>
                    </a:ext>
                  </a:extLst>
                </p14:cNvPr>
                <p14:cNvContentPartPr/>
                <p14:nvPr/>
              </p14:nvContentPartPr>
              <p14:xfrm>
                <a:off x="8328927" y="3910091"/>
                <a:ext cx="164520" cy="138240"/>
              </p14:xfrm>
            </p:contentPart>
          </mc:Choice>
          <mc:Fallback>
            <p:pic>
              <p:nvPicPr>
                <p:cNvPr id="255" name="Freihand 254">
                  <a:extLst>
                    <a:ext uri="{FF2B5EF4-FFF2-40B4-BE49-F238E27FC236}">
                      <a16:creationId xmlns:a16="http://schemas.microsoft.com/office/drawing/2014/main" id="{C2A5B04A-9010-9EFA-1B25-A625B5EDEF74}"/>
                    </a:ext>
                  </a:extLst>
                </p:cNvPr>
                <p:cNvPicPr/>
                <p:nvPr/>
              </p:nvPicPr>
              <p:blipFill>
                <a:blip r:embed="rId453"/>
                <a:stretch>
                  <a:fillRect/>
                </a:stretch>
              </p:blipFill>
              <p:spPr>
                <a:xfrm>
                  <a:off x="8320287" y="3901451"/>
                  <a:ext cx="182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6" name="Freihand 255">
                  <a:extLst>
                    <a:ext uri="{FF2B5EF4-FFF2-40B4-BE49-F238E27FC236}">
                      <a16:creationId xmlns:a16="http://schemas.microsoft.com/office/drawing/2014/main" id="{A9822B12-D4EF-F763-5963-B139038AB1F9}"/>
                    </a:ext>
                  </a:extLst>
                </p14:cNvPr>
                <p14:cNvContentPartPr/>
                <p14:nvPr/>
              </p14:nvContentPartPr>
              <p14:xfrm>
                <a:off x="8596047" y="3898571"/>
                <a:ext cx="135360" cy="86040"/>
              </p14:xfrm>
            </p:contentPart>
          </mc:Choice>
          <mc:Fallback>
            <p:pic>
              <p:nvPicPr>
                <p:cNvPr id="256" name="Freihand 255">
                  <a:extLst>
                    <a:ext uri="{FF2B5EF4-FFF2-40B4-BE49-F238E27FC236}">
                      <a16:creationId xmlns:a16="http://schemas.microsoft.com/office/drawing/2014/main" id="{A9822B12-D4EF-F763-5963-B139038AB1F9}"/>
                    </a:ext>
                  </a:extLst>
                </p:cNvPr>
                <p:cNvPicPr/>
                <p:nvPr/>
              </p:nvPicPr>
              <p:blipFill>
                <a:blip r:embed="rId455"/>
                <a:stretch>
                  <a:fillRect/>
                </a:stretch>
              </p:blipFill>
              <p:spPr>
                <a:xfrm>
                  <a:off x="8587407" y="3889571"/>
                  <a:ext cx="153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7" name="Freihand 256">
                  <a:extLst>
                    <a:ext uri="{FF2B5EF4-FFF2-40B4-BE49-F238E27FC236}">
                      <a16:creationId xmlns:a16="http://schemas.microsoft.com/office/drawing/2014/main" id="{901B14F4-2E29-59D3-6CC8-143CC8E5AF56}"/>
                    </a:ext>
                  </a:extLst>
                </p14:cNvPr>
                <p14:cNvContentPartPr/>
                <p14:nvPr/>
              </p14:nvContentPartPr>
              <p14:xfrm>
                <a:off x="8795847" y="3899651"/>
                <a:ext cx="175320" cy="81000"/>
              </p14:xfrm>
            </p:contentPart>
          </mc:Choice>
          <mc:Fallback>
            <p:pic>
              <p:nvPicPr>
                <p:cNvPr id="257" name="Freihand 256">
                  <a:extLst>
                    <a:ext uri="{FF2B5EF4-FFF2-40B4-BE49-F238E27FC236}">
                      <a16:creationId xmlns:a16="http://schemas.microsoft.com/office/drawing/2014/main" id="{901B14F4-2E29-59D3-6CC8-143CC8E5AF56}"/>
                    </a:ext>
                  </a:extLst>
                </p:cNvPr>
                <p:cNvPicPr/>
                <p:nvPr/>
              </p:nvPicPr>
              <p:blipFill>
                <a:blip r:embed="rId457"/>
                <a:stretch>
                  <a:fillRect/>
                </a:stretch>
              </p:blipFill>
              <p:spPr>
                <a:xfrm>
                  <a:off x="8786847" y="3891011"/>
                  <a:ext cx="192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58" name="Freihand 257">
                  <a:extLst>
                    <a:ext uri="{FF2B5EF4-FFF2-40B4-BE49-F238E27FC236}">
                      <a16:creationId xmlns:a16="http://schemas.microsoft.com/office/drawing/2014/main" id="{BE4766DD-C2B2-580D-4215-DF99C64CB4CA}"/>
                    </a:ext>
                  </a:extLst>
                </p14:cNvPr>
                <p14:cNvContentPartPr/>
                <p14:nvPr/>
              </p14:nvContentPartPr>
              <p14:xfrm>
                <a:off x="8986287" y="3877691"/>
                <a:ext cx="170640" cy="100080"/>
              </p14:xfrm>
            </p:contentPart>
          </mc:Choice>
          <mc:Fallback>
            <p:pic>
              <p:nvPicPr>
                <p:cNvPr id="258" name="Freihand 257">
                  <a:extLst>
                    <a:ext uri="{FF2B5EF4-FFF2-40B4-BE49-F238E27FC236}">
                      <a16:creationId xmlns:a16="http://schemas.microsoft.com/office/drawing/2014/main" id="{BE4766DD-C2B2-580D-4215-DF99C64CB4CA}"/>
                    </a:ext>
                  </a:extLst>
                </p:cNvPr>
                <p:cNvPicPr/>
                <p:nvPr/>
              </p:nvPicPr>
              <p:blipFill>
                <a:blip r:embed="rId459"/>
                <a:stretch>
                  <a:fillRect/>
                </a:stretch>
              </p:blipFill>
              <p:spPr>
                <a:xfrm>
                  <a:off x="8977287" y="3869051"/>
                  <a:ext cx="1882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0" name="Freihand 259">
                  <a:extLst>
                    <a:ext uri="{FF2B5EF4-FFF2-40B4-BE49-F238E27FC236}">
                      <a16:creationId xmlns:a16="http://schemas.microsoft.com/office/drawing/2014/main" id="{3F16C74E-4B4E-4546-B57F-EF8A8333007E}"/>
                    </a:ext>
                  </a:extLst>
                </p14:cNvPr>
                <p14:cNvContentPartPr/>
                <p14:nvPr/>
              </p14:nvContentPartPr>
              <p14:xfrm>
                <a:off x="10117047" y="3554051"/>
                <a:ext cx="239400" cy="141480"/>
              </p14:xfrm>
            </p:contentPart>
          </mc:Choice>
          <mc:Fallback>
            <p:pic>
              <p:nvPicPr>
                <p:cNvPr id="260" name="Freihand 259">
                  <a:extLst>
                    <a:ext uri="{FF2B5EF4-FFF2-40B4-BE49-F238E27FC236}">
                      <a16:creationId xmlns:a16="http://schemas.microsoft.com/office/drawing/2014/main" id="{3F16C74E-4B4E-4546-B57F-EF8A8333007E}"/>
                    </a:ext>
                  </a:extLst>
                </p:cNvPr>
                <p:cNvPicPr/>
                <p:nvPr/>
              </p:nvPicPr>
              <p:blipFill>
                <a:blip r:embed="rId461"/>
                <a:stretch>
                  <a:fillRect/>
                </a:stretch>
              </p:blipFill>
              <p:spPr>
                <a:xfrm>
                  <a:off x="10108047" y="3545051"/>
                  <a:ext cx="257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1" name="Freihand 260">
                  <a:extLst>
                    <a:ext uri="{FF2B5EF4-FFF2-40B4-BE49-F238E27FC236}">
                      <a16:creationId xmlns:a16="http://schemas.microsoft.com/office/drawing/2014/main" id="{E83C8A9E-5A33-D7BF-2E1A-03A5CDB945A4}"/>
                    </a:ext>
                  </a:extLst>
                </p14:cNvPr>
                <p14:cNvContentPartPr/>
                <p14:nvPr/>
              </p14:nvContentPartPr>
              <p14:xfrm>
                <a:off x="10218567" y="3680771"/>
                <a:ext cx="180000" cy="91800"/>
              </p14:xfrm>
            </p:contentPart>
          </mc:Choice>
          <mc:Fallback>
            <p:pic>
              <p:nvPicPr>
                <p:cNvPr id="261" name="Freihand 260">
                  <a:extLst>
                    <a:ext uri="{FF2B5EF4-FFF2-40B4-BE49-F238E27FC236}">
                      <a16:creationId xmlns:a16="http://schemas.microsoft.com/office/drawing/2014/main" id="{E83C8A9E-5A33-D7BF-2E1A-03A5CDB945A4}"/>
                    </a:ext>
                  </a:extLst>
                </p:cNvPr>
                <p:cNvPicPr/>
                <p:nvPr/>
              </p:nvPicPr>
              <p:blipFill>
                <a:blip r:embed="rId463"/>
                <a:stretch>
                  <a:fillRect/>
                </a:stretch>
              </p:blipFill>
              <p:spPr>
                <a:xfrm>
                  <a:off x="10209567" y="3671771"/>
                  <a:ext cx="197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3" name="Freihand 262">
                  <a:extLst>
                    <a:ext uri="{FF2B5EF4-FFF2-40B4-BE49-F238E27FC236}">
                      <a16:creationId xmlns:a16="http://schemas.microsoft.com/office/drawing/2014/main" id="{B26FEE6A-B70F-29E8-AE6C-995FB0058D7B}"/>
                    </a:ext>
                  </a:extLst>
                </p14:cNvPr>
                <p14:cNvContentPartPr/>
                <p14:nvPr/>
              </p14:nvContentPartPr>
              <p14:xfrm>
                <a:off x="9804567" y="3668891"/>
                <a:ext cx="133920" cy="12240"/>
              </p14:xfrm>
            </p:contentPart>
          </mc:Choice>
          <mc:Fallback>
            <p:pic>
              <p:nvPicPr>
                <p:cNvPr id="263" name="Freihand 262">
                  <a:extLst>
                    <a:ext uri="{FF2B5EF4-FFF2-40B4-BE49-F238E27FC236}">
                      <a16:creationId xmlns:a16="http://schemas.microsoft.com/office/drawing/2014/main" id="{B26FEE6A-B70F-29E8-AE6C-995FB0058D7B}"/>
                    </a:ext>
                  </a:extLst>
                </p:cNvPr>
                <p:cNvPicPr/>
                <p:nvPr/>
              </p:nvPicPr>
              <p:blipFill>
                <a:blip r:embed="rId465"/>
                <a:stretch>
                  <a:fillRect/>
                </a:stretch>
              </p:blipFill>
              <p:spPr>
                <a:xfrm>
                  <a:off x="9795927" y="3659891"/>
                  <a:ext cx="1515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4" name="Freihand 263">
                  <a:extLst>
                    <a:ext uri="{FF2B5EF4-FFF2-40B4-BE49-F238E27FC236}">
                      <a16:creationId xmlns:a16="http://schemas.microsoft.com/office/drawing/2014/main" id="{045BAF8A-745C-A9E2-6528-ACEB02323C73}"/>
                    </a:ext>
                  </a:extLst>
                </p14:cNvPr>
                <p14:cNvContentPartPr/>
                <p14:nvPr/>
              </p14:nvContentPartPr>
              <p14:xfrm>
                <a:off x="9969087" y="3589331"/>
                <a:ext cx="174240" cy="180360"/>
              </p14:xfrm>
            </p:contentPart>
          </mc:Choice>
          <mc:Fallback>
            <p:pic>
              <p:nvPicPr>
                <p:cNvPr id="264" name="Freihand 263">
                  <a:extLst>
                    <a:ext uri="{FF2B5EF4-FFF2-40B4-BE49-F238E27FC236}">
                      <a16:creationId xmlns:a16="http://schemas.microsoft.com/office/drawing/2014/main" id="{045BAF8A-745C-A9E2-6528-ACEB02323C73}"/>
                    </a:ext>
                  </a:extLst>
                </p:cNvPr>
                <p:cNvPicPr/>
                <p:nvPr/>
              </p:nvPicPr>
              <p:blipFill>
                <a:blip r:embed="rId467"/>
                <a:stretch>
                  <a:fillRect/>
                </a:stretch>
              </p:blipFill>
              <p:spPr>
                <a:xfrm>
                  <a:off x="9960447" y="3580691"/>
                  <a:ext cx="1918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5" name="Freihand 264">
                  <a:extLst>
                    <a:ext uri="{FF2B5EF4-FFF2-40B4-BE49-F238E27FC236}">
                      <a16:creationId xmlns:a16="http://schemas.microsoft.com/office/drawing/2014/main" id="{58877C73-C3F0-78E5-6669-510043F0CB55}"/>
                    </a:ext>
                  </a:extLst>
                </p14:cNvPr>
                <p14:cNvContentPartPr/>
                <p14:nvPr/>
              </p14:nvContentPartPr>
              <p14:xfrm>
                <a:off x="10505487" y="3530291"/>
                <a:ext cx="272880" cy="200160"/>
              </p14:xfrm>
            </p:contentPart>
          </mc:Choice>
          <mc:Fallback>
            <p:pic>
              <p:nvPicPr>
                <p:cNvPr id="265" name="Freihand 264">
                  <a:extLst>
                    <a:ext uri="{FF2B5EF4-FFF2-40B4-BE49-F238E27FC236}">
                      <a16:creationId xmlns:a16="http://schemas.microsoft.com/office/drawing/2014/main" id="{58877C73-C3F0-78E5-6669-510043F0CB55}"/>
                    </a:ext>
                  </a:extLst>
                </p:cNvPr>
                <p:cNvPicPr/>
                <p:nvPr/>
              </p:nvPicPr>
              <p:blipFill>
                <a:blip r:embed="rId469"/>
                <a:stretch>
                  <a:fillRect/>
                </a:stretch>
              </p:blipFill>
              <p:spPr>
                <a:xfrm>
                  <a:off x="10496487" y="3521651"/>
                  <a:ext cx="2905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18" name="Freihand 317">
                  <a:extLst>
                    <a:ext uri="{FF2B5EF4-FFF2-40B4-BE49-F238E27FC236}">
                      <a16:creationId xmlns:a16="http://schemas.microsoft.com/office/drawing/2014/main" id="{CC07841D-D539-9686-AEDB-EDBE6790F2DF}"/>
                    </a:ext>
                  </a:extLst>
                </p14:cNvPr>
                <p14:cNvContentPartPr/>
                <p14:nvPr/>
              </p14:nvContentPartPr>
              <p14:xfrm>
                <a:off x="7895487" y="4028891"/>
                <a:ext cx="20880" cy="8640"/>
              </p14:xfrm>
            </p:contentPart>
          </mc:Choice>
          <mc:Fallback>
            <p:pic>
              <p:nvPicPr>
                <p:cNvPr id="318" name="Freihand 317">
                  <a:extLst>
                    <a:ext uri="{FF2B5EF4-FFF2-40B4-BE49-F238E27FC236}">
                      <a16:creationId xmlns:a16="http://schemas.microsoft.com/office/drawing/2014/main" id="{CC07841D-D539-9686-AEDB-EDBE6790F2DF}"/>
                    </a:ext>
                  </a:extLst>
                </p:cNvPr>
                <p:cNvPicPr/>
                <p:nvPr/>
              </p:nvPicPr>
              <p:blipFill>
                <a:blip r:embed="rId471"/>
                <a:stretch>
                  <a:fillRect/>
                </a:stretch>
              </p:blipFill>
              <p:spPr>
                <a:xfrm>
                  <a:off x="7886847" y="4020251"/>
                  <a:ext cx="38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19" name="Freihand 318">
                  <a:extLst>
                    <a:ext uri="{FF2B5EF4-FFF2-40B4-BE49-F238E27FC236}">
                      <a16:creationId xmlns:a16="http://schemas.microsoft.com/office/drawing/2014/main" id="{C0FB3052-84F5-142D-CACE-2CDEE7DA09E7}"/>
                    </a:ext>
                  </a:extLst>
                </p14:cNvPr>
                <p14:cNvContentPartPr/>
                <p14:nvPr/>
              </p14:nvContentPartPr>
              <p14:xfrm>
                <a:off x="7869927" y="3969131"/>
                <a:ext cx="133560" cy="135000"/>
              </p14:xfrm>
            </p:contentPart>
          </mc:Choice>
          <mc:Fallback>
            <p:pic>
              <p:nvPicPr>
                <p:cNvPr id="319" name="Freihand 318">
                  <a:extLst>
                    <a:ext uri="{FF2B5EF4-FFF2-40B4-BE49-F238E27FC236}">
                      <a16:creationId xmlns:a16="http://schemas.microsoft.com/office/drawing/2014/main" id="{C0FB3052-84F5-142D-CACE-2CDEE7DA09E7}"/>
                    </a:ext>
                  </a:extLst>
                </p:cNvPr>
                <p:cNvPicPr/>
                <p:nvPr/>
              </p:nvPicPr>
              <p:blipFill>
                <a:blip r:embed="rId473"/>
                <a:stretch>
                  <a:fillRect/>
                </a:stretch>
              </p:blipFill>
              <p:spPr>
                <a:xfrm>
                  <a:off x="7860927" y="3960131"/>
                  <a:ext cx="1512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0" name="Freihand 319">
                  <a:extLst>
                    <a:ext uri="{FF2B5EF4-FFF2-40B4-BE49-F238E27FC236}">
                      <a16:creationId xmlns:a16="http://schemas.microsoft.com/office/drawing/2014/main" id="{6E8A6C17-7AC3-97AB-720B-40591494A4F9}"/>
                    </a:ext>
                  </a:extLst>
                </p14:cNvPr>
                <p14:cNvContentPartPr/>
                <p14:nvPr/>
              </p14:nvContentPartPr>
              <p14:xfrm>
                <a:off x="8013567" y="4051211"/>
                <a:ext cx="12240" cy="125280"/>
              </p14:xfrm>
            </p:contentPart>
          </mc:Choice>
          <mc:Fallback>
            <p:pic>
              <p:nvPicPr>
                <p:cNvPr id="320" name="Freihand 319">
                  <a:extLst>
                    <a:ext uri="{FF2B5EF4-FFF2-40B4-BE49-F238E27FC236}">
                      <a16:creationId xmlns:a16="http://schemas.microsoft.com/office/drawing/2014/main" id="{6E8A6C17-7AC3-97AB-720B-40591494A4F9}"/>
                    </a:ext>
                  </a:extLst>
                </p:cNvPr>
                <p:cNvPicPr/>
                <p:nvPr/>
              </p:nvPicPr>
              <p:blipFill>
                <a:blip r:embed="rId475"/>
                <a:stretch>
                  <a:fillRect/>
                </a:stretch>
              </p:blipFill>
              <p:spPr>
                <a:xfrm>
                  <a:off x="8004927" y="4042211"/>
                  <a:ext cx="29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1" name="Freihand 320">
                  <a:extLst>
                    <a:ext uri="{FF2B5EF4-FFF2-40B4-BE49-F238E27FC236}">
                      <a16:creationId xmlns:a16="http://schemas.microsoft.com/office/drawing/2014/main" id="{8FF8A7EB-80E9-6DA8-E002-FF4EB6857FEB}"/>
                    </a:ext>
                  </a:extLst>
                </p14:cNvPr>
                <p14:cNvContentPartPr/>
                <p14:nvPr/>
              </p14:nvContentPartPr>
              <p14:xfrm>
                <a:off x="8063967" y="3925211"/>
                <a:ext cx="143280" cy="213840"/>
              </p14:xfrm>
            </p:contentPart>
          </mc:Choice>
          <mc:Fallback>
            <p:pic>
              <p:nvPicPr>
                <p:cNvPr id="321" name="Freihand 320">
                  <a:extLst>
                    <a:ext uri="{FF2B5EF4-FFF2-40B4-BE49-F238E27FC236}">
                      <a16:creationId xmlns:a16="http://schemas.microsoft.com/office/drawing/2014/main" id="{8FF8A7EB-80E9-6DA8-E002-FF4EB6857FEB}"/>
                    </a:ext>
                  </a:extLst>
                </p:cNvPr>
                <p:cNvPicPr/>
                <p:nvPr/>
              </p:nvPicPr>
              <p:blipFill>
                <a:blip r:embed="rId477"/>
                <a:stretch>
                  <a:fillRect/>
                </a:stretch>
              </p:blipFill>
              <p:spPr>
                <a:xfrm>
                  <a:off x="8055327" y="3916211"/>
                  <a:ext cx="1609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3" name="Freihand 322">
                  <a:extLst>
                    <a:ext uri="{FF2B5EF4-FFF2-40B4-BE49-F238E27FC236}">
                      <a16:creationId xmlns:a16="http://schemas.microsoft.com/office/drawing/2014/main" id="{726F8FFF-D149-92D1-C50C-06B089136B7C}"/>
                    </a:ext>
                  </a:extLst>
                </p14:cNvPr>
                <p14:cNvContentPartPr/>
                <p14:nvPr/>
              </p14:nvContentPartPr>
              <p14:xfrm>
                <a:off x="8273487" y="3991451"/>
                <a:ext cx="41760" cy="51480"/>
              </p14:xfrm>
            </p:contentPart>
          </mc:Choice>
          <mc:Fallback>
            <p:pic>
              <p:nvPicPr>
                <p:cNvPr id="323" name="Freihand 322">
                  <a:extLst>
                    <a:ext uri="{FF2B5EF4-FFF2-40B4-BE49-F238E27FC236}">
                      <a16:creationId xmlns:a16="http://schemas.microsoft.com/office/drawing/2014/main" id="{726F8FFF-D149-92D1-C50C-06B089136B7C}"/>
                    </a:ext>
                  </a:extLst>
                </p:cNvPr>
                <p:cNvPicPr/>
                <p:nvPr/>
              </p:nvPicPr>
              <p:blipFill>
                <a:blip r:embed="rId479"/>
                <a:stretch>
                  <a:fillRect/>
                </a:stretch>
              </p:blipFill>
              <p:spPr>
                <a:xfrm>
                  <a:off x="8264487" y="3982811"/>
                  <a:ext cx="594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166" name="Freihand 165">
                  <a:extLst>
                    <a:ext uri="{FF2B5EF4-FFF2-40B4-BE49-F238E27FC236}">
                      <a16:creationId xmlns:a16="http://schemas.microsoft.com/office/drawing/2014/main" id="{09BE9A5E-CF63-AE31-0D1B-B6B5B737FCAC}"/>
                    </a:ext>
                  </a:extLst>
                </p14:cNvPr>
                <p14:cNvContentPartPr/>
                <p14:nvPr/>
              </p14:nvContentPartPr>
              <p14:xfrm>
                <a:off x="1273287" y="3858971"/>
                <a:ext cx="114120" cy="86400"/>
              </p14:xfrm>
            </p:contentPart>
          </mc:Choice>
          <mc:Fallback>
            <p:pic>
              <p:nvPicPr>
                <p:cNvPr id="166" name="Freihand 165">
                  <a:extLst>
                    <a:ext uri="{FF2B5EF4-FFF2-40B4-BE49-F238E27FC236}">
                      <a16:creationId xmlns:a16="http://schemas.microsoft.com/office/drawing/2014/main" id="{09BE9A5E-CF63-AE31-0D1B-B6B5B737FCAC}"/>
                    </a:ext>
                  </a:extLst>
                </p:cNvPr>
                <p:cNvPicPr/>
                <p:nvPr/>
              </p:nvPicPr>
              <p:blipFill>
                <a:blip r:embed="rId481"/>
                <a:stretch>
                  <a:fillRect/>
                </a:stretch>
              </p:blipFill>
              <p:spPr>
                <a:xfrm>
                  <a:off x="1264287" y="3849971"/>
                  <a:ext cx="1317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167" name="Freihand 166">
                  <a:extLst>
                    <a:ext uri="{FF2B5EF4-FFF2-40B4-BE49-F238E27FC236}">
                      <a16:creationId xmlns:a16="http://schemas.microsoft.com/office/drawing/2014/main" id="{B4B15F1E-3548-5705-7F8C-6C038EFC6E5B}"/>
                    </a:ext>
                  </a:extLst>
                </p14:cNvPr>
                <p14:cNvContentPartPr/>
                <p14:nvPr/>
              </p14:nvContentPartPr>
              <p14:xfrm>
                <a:off x="1438887" y="3986051"/>
                <a:ext cx="13320" cy="90720"/>
              </p14:xfrm>
            </p:contentPart>
          </mc:Choice>
          <mc:Fallback>
            <p:pic>
              <p:nvPicPr>
                <p:cNvPr id="167" name="Freihand 166">
                  <a:extLst>
                    <a:ext uri="{FF2B5EF4-FFF2-40B4-BE49-F238E27FC236}">
                      <a16:creationId xmlns:a16="http://schemas.microsoft.com/office/drawing/2014/main" id="{B4B15F1E-3548-5705-7F8C-6C038EFC6E5B}"/>
                    </a:ext>
                  </a:extLst>
                </p:cNvPr>
                <p:cNvPicPr/>
                <p:nvPr/>
              </p:nvPicPr>
              <p:blipFill>
                <a:blip r:embed="rId483"/>
                <a:stretch>
                  <a:fillRect/>
                </a:stretch>
              </p:blipFill>
              <p:spPr>
                <a:xfrm>
                  <a:off x="1430247" y="3977411"/>
                  <a:ext cx="30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168" name="Freihand 167">
                  <a:extLst>
                    <a:ext uri="{FF2B5EF4-FFF2-40B4-BE49-F238E27FC236}">
                      <a16:creationId xmlns:a16="http://schemas.microsoft.com/office/drawing/2014/main" id="{E1EED474-3EDF-EA2E-C88C-1CC6515488FA}"/>
                    </a:ext>
                  </a:extLst>
                </p14:cNvPr>
                <p14:cNvContentPartPr/>
                <p14:nvPr/>
              </p14:nvContentPartPr>
              <p14:xfrm>
                <a:off x="1510527" y="3847811"/>
                <a:ext cx="116640" cy="156600"/>
              </p14:xfrm>
            </p:contentPart>
          </mc:Choice>
          <mc:Fallback>
            <p:pic>
              <p:nvPicPr>
                <p:cNvPr id="168" name="Freihand 167">
                  <a:extLst>
                    <a:ext uri="{FF2B5EF4-FFF2-40B4-BE49-F238E27FC236}">
                      <a16:creationId xmlns:a16="http://schemas.microsoft.com/office/drawing/2014/main" id="{E1EED474-3EDF-EA2E-C88C-1CC6515488FA}"/>
                    </a:ext>
                  </a:extLst>
                </p:cNvPr>
                <p:cNvPicPr/>
                <p:nvPr/>
              </p:nvPicPr>
              <p:blipFill>
                <a:blip r:embed="rId485"/>
                <a:stretch>
                  <a:fillRect/>
                </a:stretch>
              </p:blipFill>
              <p:spPr>
                <a:xfrm>
                  <a:off x="1501887" y="3839171"/>
                  <a:ext cx="13428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170" name="Freihand 169">
                  <a:extLst>
                    <a:ext uri="{FF2B5EF4-FFF2-40B4-BE49-F238E27FC236}">
                      <a16:creationId xmlns:a16="http://schemas.microsoft.com/office/drawing/2014/main" id="{D5780A3B-CBFD-10BD-6019-283283408AD3}"/>
                    </a:ext>
                  </a:extLst>
                </p14:cNvPr>
                <p14:cNvContentPartPr/>
                <p14:nvPr/>
              </p14:nvContentPartPr>
              <p14:xfrm>
                <a:off x="1743807" y="3725411"/>
                <a:ext cx="71640" cy="333000"/>
              </p14:xfrm>
            </p:contentPart>
          </mc:Choice>
          <mc:Fallback>
            <p:pic>
              <p:nvPicPr>
                <p:cNvPr id="170" name="Freihand 169">
                  <a:extLst>
                    <a:ext uri="{FF2B5EF4-FFF2-40B4-BE49-F238E27FC236}">
                      <a16:creationId xmlns:a16="http://schemas.microsoft.com/office/drawing/2014/main" id="{D5780A3B-CBFD-10BD-6019-283283408AD3}"/>
                    </a:ext>
                  </a:extLst>
                </p:cNvPr>
                <p:cNvPicPr/>
                <p:nvPr/>
              </p:nvPicPr>
              <p:blipFill>
                <a:blip r:embed="rId487"/>
                <a:stretch>
                  <a:fillRect/>
                </a:stretch>
              </p:blipFill>
              <p:spPr>
                <a:xfrm>
                  <a:off x="1734807" y="3716771"/>
                  <a:ext cx="8928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172" name="Freihand 171">
                  <a:extLst>
                    <a:ext uri="{FF2B5EF4-FFF2-40B4-BE49-F238E27FC236}">
                      <a16:creationId xmlns:a16="http://schemas.microsoft.com/office/drawing/2014/main" id="{45E442A2-DFB1-69CB-69CC-37D9BAD54AA4}"/>
                    </a:ext>
                  </a:extLst>
                </p14:cNvPr>
                <p14:cNvContentPartPr/>
                <p14:nvPr/>
              </p14:nvContentPartPr>
              <p14:xfrm>
                <a:off x="1871247" y="3796331"/>
                <a:ext cx="106200" cy="162360"/>
              </p14:xfrm>
            </p:contentPart>
          </mc:Choice>
          <mc:Fallback>
            <p:pic>
              <p:nvPicPr>
                <p:cNvPr id="172" name="Freihand 171">
                  <a:extLst>
                    <a:ext uri="{FF2B5EF4-FFF2-40B4-BE49-F238E27FC236}">
                      <a16:creationId xmlns:a16="http://schemas.microsoft.com/office/drawing/2014/main" id="{45E442A2-DFB1-69CB-69CC-37D9BAD54AA4}"/>
                    </a:ext>
                  </a:extLst>
                </p:cNvPr>
                <p:cNvPicPr/>
                <p:nvPr/>
              </p:nvPicPr>
              <p:blipFill>
                <a:blip r:embed="rId489"/>
                <a:stretch>
                  <a:fillRect/>
                </a:stretch>
              </p:blipFill>
              <p:spPr>
                <a:xfrm>
                  <a:off x="1862247" y="3787691"/>
                  <a:ext cx="123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173" name="Freihand 172">
                  <a:extLst>
                    <a:ext uri="{FF2B5EF4-FFF2-40B4-BE49-F238E27FC236}">
                      <a16:creationId xmlns:a16="http://schemas.microsoft.com/office/drawing/2014/main" id="{730231D5-3588-6B53-6B0D-CB8363E7E82C}"/>
                    </a:ext>
                  </a:extLst>
                </p14:cNvPr>
                <p14:cNvContentPartPr/>
                <p14:nvPr/>
              </p14:nvContentPartPr>
              <p14:xfrm>
                <a:off x="2033607" y="3819371"/>
                <a:ext cx="93240" cy="103680"/>
              </p14:xfrm>
            </p:contentPart>
          </mc:Choice>
          <mc:Fallback>
            <p:pic>
              <p:nvPicPr>
                <p:cNvPr id="173" name="Freihand 172">
                  <a:extLst>
                    <a:ext uri="{FF2B5EF4-FFF2-40B4-BE49-F238E27FC236}">
                      <a16:creationId xmlns:a16="http://schemas.microsoft.com/office/drawing/2014/main" id="{730231D5-3588-6B53-6B0D-CB8363E7E82C}"/>
                    </a:ext>
                  </a:extLst>
                </p:cNvPr>
                <p:cNvPicPr/>
                <p:nvPr/>
              </p:nvPicPr>
              <p:blipFill>
                <a:blip r:embed="rId491"/>
                <a:stretch>
                  <a:fillRect/>
                </a:stretch>
              </p:blipFill>
              <p:spPr>
                <a:xfrm>
                  <a:off x="2024967" y="3810731"/>
                  <a:ext cx="110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174" name="Freihand 173">
                  <a:extLst>
                    <a:ext uri="{FF2B5EF4-FFF2-40B4-BE49-F238E27FC236}">
                      <a16:creationId xmlns:a16="http://schemas.microsoft.com/office/drawing/2014/main" id="{143BD223-C0FC-9F38-5306-FA2B54F50480}"/>
                    </a:ext>
                  </a:extLst>
                </p14:cNvPr>
                <p14:cNvContentPartPr/>
                <p14:nvPr/>
              </p14:nvContentPartPr>
              <p14:xfrm>
                <a:off x="2157087" y="3819011"/>
                <a:ext cx="122040" cy="102240"/>
              </p14:xfrm>
            </p:contentPart>
          </mc:Choice>
          <mc:Fallback>
            <p:pic>
              <p:nvPicPr>
                <p:cNvPr id="174" name="Freihand 173">
                  <a:extLst>
                    <a:ext uri="{FF2B5EF4-FFF2-40B4-BE49-F238E27FC236}">
                      <a16:creationId xmlns:a16="http://schemas.microsoft.com/office/drawing/2014/main" id="{143BD223-C0FC-9F38-5306-FA2B54F50480}"/>
                    </a:ext>
                  </a:extLst>
                </p:cNvPr>
                <p:cNvPicPr/>
                <p:nvPr/>
              </p:nvPicPr>
              <p:blipFill>
                <a:blip r:embed="rId493"/>
                <a:stretch>
                  <a:fillRect/>
                </a:stretch>
              </p:blipFill>
              <p:spPr>
                <a:xfrm>
                  <a:off x="2148447" y="3810011"/>
                  <a:ext cx="1396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175" name="Freihand 174">
                  <a:extLst>
                    <a:ext uri="{FF2B5EF4-FFF2-40B4-BE49-F238E27FC236}">
                      <a16:creationId xmlns:a16="http://schemas.microsoft.com/office/drawing/2014/main" id="{D964D613-3218-5E39-23A6-0883FD2EF12A}"/>
                    </a:ext>
                  </a:extLst>
                </p14:cNvPr>
                <p14:cNvContentPartPr/>
                <p14:nvPr/>
              </p14:nvContentPartPr>
              <p14:xfrm>
                <a:off x="2352207" y="3798131"/>
                <a:ext cx="100080" cy="98280"/>
              </p14:xfrm>
            </p:contentPart>
          </mc:Choice>
          <mc:Fallback>
            <p:pic>
              <p:nvPicPr>
                <p:cNvPr id="175" name="Freihand 174">
                  <a:extLst>
                    <a:ext uri="{FF2B5EF4-FFF2-40B4-BE49-F238E27FC236}">
                      <a16:creationId xmlns:a16="http://schemas.microsoft.com/office/drawing/2014/main" id="{D964D613-3218-5E39-23A6-0883FD2EF12A}"/>
                    </a:ext>
                  </a:extLst>
                </p:cNvPr>
                <p:cNvPicPr/>
                <p:nvPr/>
              </p:nvPicPr>
              <p:blipFill>
                <a:blip r:embed="rId495"/>
                <a:stretch>
                  <a:fillRect/>
                </a:stretch>
              </p:blipFill>
              <p:spPr>
                <a:xfrm>
                  <a:off x="2343567" y="3789491"/>
                  <a:ext cx="1177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25" name="Freihand 324">
                  <a:extLst>
                    <a:ext uri="{FF2B5EF4-FFF2-40B4-BE49-F238E27FC236}">
                      <a16:creationId xmlns:a16="http://schemas.microsoft.com/office/drawing/2014/main" id="{74F677CF-1032-F7CC-FEAC-156FDE804951}"/>
                    </a:ext>
                  </a:extLst>
                </p14:cNvPr>
                <p14:cNvContentPartPr/>
                <p14:nvPr/>
              </p14:nvContentPartPr>
              <p14:xfrm>
                <a:off x="1207407" y="4114211"/>
                <a:ext cx="449640" cy="24120"/>
              </p14:xfrm>
            </p:contentPart>
          </mc:Choice>
          <mc:Fallback>
            <p:pic>
              <p:nvPicPr>
                <p:cNvPr id="325" name="Freihand 324">
                  <a:extLst>
                    <a:ext uri="{FF2B5EF4-FFF2-40B4-BE49-F238E27FC236}">
                      <a16:creationId xmlns:a16="http://schemas.microsoft.com/office/drawing/2014/main" id="{74F677CF-1032-F7CC-FEAC-156FDE804951}"/>
                    </a:ext>
                  </a:extLst>
                </p:cNvPr>
                <p:cNvPicPr/>
                <p:nvPr/>
              </p:nvPicPr>
              <p:blipFill>
                <a:blip r:embed="rId497"/>
                <a:stretch>
                  <a:fillRect/>
                </a:stretch>
              </p:blipFill>
              <p:spPr>
                <a:xfrm>
                  <a:off x="1198407" y="4105211"/>
                  <a:ext cx="467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27" name="Freihand 326">
                  <a:extLst>
                    <a:ext uri="{FF2B5EF4-FFF2-40B4-BE49-F238E27FC236}">
                      <a16:creationId xmlns:a16="http://schemas.microsoft.com/office/drawing/2014/main" id="{CA4E54C2-6B05-4ACA-CFD7-37FC553C4776}"/>
                    </a:ext>
                  </a:extLst>
                </p14:cNvPr>
                <p14:cNvContentPartPr/>
                <p14:nvPr/>
              </p14:nvContentPartPr>
              <p14:xfrm>
                <a:off x="2747487" y="3943931"/>
                <a:ext cx="1305360" cy="205200"/>
              </p14:xfrm>
            </p:contentPart>
          </mc:Choice>
          <mc:Fallback>
            <p:pic>
              <p:nvPicPr>
                <p:cNvPr id="327" name="Freihand 326">
                  <a:extLst>
                    <a:ext uri="{FF2B5EF4-FFF2-40B4-BE49-F238E27FC236}">
                      <a16:creationId xmlns:a16="http://schemas.microsoft.com/office/drawing/2014/main" id="{CA4E54C2-6B05-4ACA-CFD7-37FC553C4776}"/>
                    </a:ext>
                  </a:extLst>
                </p:cNvPr>
                <p:cNvPicPr/>
                <p:nvPr/>
              </p:nvPicPr>
              <p:blipFill>
                <a:blip r:embed="rId499"/>
                <a:stretch>
                  <a:fillRect/>
                </a:stretch>
              </p:blipFill>
              <p:spPr>
                <a:xfrm>
                  <a:off x="2738847" y="3934931"/>
                  <a:ext cx="13230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9" name="Freihand 328">
                  <a:extLst>
                    <a:ext uri="{FF2B5EF4-FFF2-40B4-BE49-F238E27FC236}">
                      <a16:creationId xmlns:a16="http://schemas.microsoft.com/office/drawing/2014/main" id="{E65D7C3A-64C4-E45E-FCFE-C31342582FC5}"/>
                    </a:ext>
                  </a:extLst>
                </p14:cNvPr>
                <p14:cNvContentPartPr/>
                <p14:nvPr/>
              </p14:nvContentPartPr>
              <p14:xfrm>
                <a:off x="6635127" y="4165691"/>
                <a:ext cx="95400" cy="155880"/>
              </p14:xfrm>
            </p:contentPart>
          </mc:Choice>
          <mc:Fallback>
            <p:pic>
              <p:nvPicPr>
                <p:cNvPr id="329" name="Freihand 328">
                  <a:extLst>
                    <a:ext uri="{FF2B5EF4-FFF2-40B4-BE49-F238E27FC236}">
                      <a16:creationId xmlns:a16="http://schemas.microsoft.com/office/drawing/2014/main" id="{E65D7C3A-64C4-E45E-FCFE-C31342582FC5}"/>
                    </a:ext>
                  </a:extLst>
                </p:cNvPr>
                <p:cNvPicPr/>
                <p:nvPr/>
              </p:nvPicPr>
              <p:blipFill>
                <a:blip r:embed="rId501"/>
                <a:stretch>
                  <a:fillRect/>
                </a:stretch>
              </p:blipFill>
              <p:spPr>
                <a:xfrm>
                  <a:off x="6626487" y="4156691"/>
                  <a:ext cx="1130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30" name="Freihand 329">
                  <a:extLst>
                    <a:ext uri="{FF2B5EF4-FFF2-40B4-BE49-F238E27FC236}">
                      <a16:creationId xmlns:a16="http://schemas.microsoft.com/office/drawing/2014/main" id="{79238614-7047-3C92-A3F6-333FE8694366}"/>
                    </a:ext>
                  </a:extLst>
                </p14:cNvPr>
                <p14:cNvContentPartPr/>
                <p14:nvPr/>
              </p14:nvContentPartPr>
              <p14:xfrm>
                <a:off x="6824847" y="4159931"/>
                <a:ext cx="85680" cy="150120"/>
              </p14:xfrm>
            </p:contentPart>
          </mc:Choice>
          <mc:Fallback>
            <p:pic>
              <p:nvPicPr>
                <p:cNvPr id="330" name="Freihand 329">
                  <a:extLst>
                    <a:ext uri="{FF2B5EF4-FFF2-40B4-BE49-F238E27FC236}">
                      <a16:creationId xmlns:a16="http://schemas.microsoft.com/office/drawing/2014/main" id="{79238614-7047-3C92-A3F6-333FE8694366}"/>
                    </a:ext>
                  </a:extLst>
                </p:cNvPr>
                <p:cNvPicPr/>
                <p:nvPr/>
              </p:nvPicPr>
              <p:blipFill>
                <a:blip r:embed="rId503"/>
                <a:stretch>
                  <a:fillRect/>
                </a:stretch>
              </p:blipFill>
              <p:spPr>
                <a:xfrm>
                  <a:off x="6815847" y="4151291"/>
                  <a:ext cx="103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31" name="Freihand 330">
                  <a:extLst>
                    <a:ext uri="{FF2B5EF4-FFF2-40B4-BE49-F238E27FC236}">
                      <a16:creationId xmlns:a16="http://schemas.microsoft.com/office/drawing/2014/main" id="{C0C0A880-0A2F-16B1-4595-8FDA25485642}"/>
                    </a:ext>
                  </a:extLst>
                </p14:cNvPr>
                <p14:cNvContentPartPr/>
                <p14:nvPr/>
              </p14:nvContentPartPr>
              <p14:xfrm>
                <a:off x="6816567" y="4185491"/>
                <a:ext cx="200520" cy="93240"/>
              </p14:xfrm>
            </p:contentPart>
          </mc:Choice>
          <mc:Fallback>
            <p:pic>
              <p:nvPicPr>
                <p:cNvPr id="331" name="Freihand 330">
                  <a:extLst>
                    <a:ext uri="{FF2B5EF4-FFF2-40B4-BE49-F238E27FC236}">
                      <a16:creationId xmlns:a16="http://schemas.microsoft.com/office/drawing/2014/main" id="{C0C0A880-0A2F-16B1-4595-8FDA25485642}"/>
                    </a:ext>
                  </a:extLst>
                </p:cNvPr>
                <p:cNvPicPr/>
                <p:nvPr/>
              </p:nvPicPr>
              <p:blipFill>
                <a:blip r:embed="rId505"/>
                <a:stretch>
                  <a:fillRect/>
                </a:stretch>
              </p:blipFill>
              <p:spPr>
                <a:xfrm>
                  <a:off x="6807927" y="4176851"/>
                  <a:ext cx="218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32" name="Freihand 331">
                  <a:extLst>
                    <a:ext uri="{FF2B5EF4-FFF2-40B4-BE49-F238E27FC236}">
                      <a16:creationId xmlns:a16="http://schemas.microsoft.com/office/drawing/2014/main" id="{A4E6F273-C258-B750-EF9F-876C7081400E}"/>
                    </a:ext>
                  </a:extLst>
                </p14:cNvPr>
                <p14:cNvContentPartPr/>
                <p14:nvPr/>
              </p14:nvContentPartPr>
              <p14:xfrm>
                <a:off x="7048407" y="4179731"/>
                <a:ext cx="77400" cy="104040"/>
              </p14:xfrm>
            </p:contentPart>
          </mc:Choice>
          <mc:Fallback>
            <p:pic>
              <p:nvPicPr>
                <p:cNvPr id="332" name="Freihand 331">
                  <a:extLst>
                    <a:ext uri="{FF2B5EF4-FFF2-40B4-BE49-F238E27FC236}">
                      <a16:creationId xmlns:a16="http://schemas.microsoft.com/office/drawing/2014/main" id="{A4E6F273-C258-B750-EF9F-876C7081400E}"/>
                    </a:ext>
                  </a:extLst>
                </p:cNvPr>
                <p:cNvPicPr/>
                <p:nvPr/>
              </p:nvPicPr>
              <p:blipFill>
                <a:blip r:embed="rId507"/>
                <a:stretch>
                  <a:fillRect/>
                </a:stretch>
              </p:blipFill>
              <p:spPr>
                <a:xfrm>
                  <a:off x="7039767" y="4170731"/>
                  <a:ext cx="95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33" name="Freihand 332">
                  <a:extLst>
                    <a:ext uri="{FF2B5EF4-FFF2-40B4-BE49-F238E27FC236}">
                      <a16:creationId xmlns:a16="http://schemas.microsoft.com/office/drawing/2014/main" id="{A6CDC052-9E5C-D798-C38D-C92C8A03CFE1}"/>
                    </a:ext>
                  </a:extLst>
                </p14:cNvPr>
                <p14:cNvContentPartPr/>
                <p14:nvPr/>
              </p14:nvContentPartPr>
              <p14:xfrm>
                <a:off x="7208247" y="4210691"/>
                <a:ext cx="91800" cy="26280"/>
              </p14:xfrm>
            </p:contentPart>
          </mc:Choice>
          <mc:Fallback>
            <p:pic>
              <p:nvPicPr>
                <p:cNvPr id="333" name="Freihand 332">
                  <a:extLst>
                    <a:ext uri="{FF2B5EF4-FFF2-40B4-BE49-F238E27FC236}">
                      <a16:creationId xmlns:a16="http://schemas.microsoft.com/office/drawing/2014/main" id="{A6CDC052-9E5C-D798-C38D-C92C8A03CFE1}"/>
                    </a:ext>
                  </a:extLst>
                </p:cNvPr>
                <p:cNvPicPr/>
                <p:nvPr/>
              </p:nvPicPr>
              <p:blipFill>
                <a:blip r:embed="rId509"/>
                <a:stretch>
                  <a:fillRect/>
                </a:stretch>
              </p:blipFill>
              <p:spPr>
                <a:xfrm>
                  <a:off x="7199607" y="4201691"/>
                  <a:ext cx="1094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34" name="Freihand 333">
                  <a:extLst>
                    <a:ext uri="{FF2B5EF4-FFF2-40B4-BE49-F238E27FC236}">
                      <a16:creationId xmlns:a16="http://schemas.microsoft.com/office/drawing/2014/main" id="{740E56A7-BA85-8898-AC67-0D17BE962E59}"/>
                    </a:ext>
                  </a:extLst>
                </p14:cNvPr>
                <p14:cNvContentPartPr/>
                <p14:nvPr/>
              </p14:nvContentPartPr>
              <p14:xfrm>
                <a:off x="7359807" y="4162451"/>
                <a:ext cx="76680" cy="131760"/>
              </p14:xfrm>
            </p:contentPart>
          </mc:Choice>
          <mc:Fallback>
            <p:pic>
              <p:nvPicPr>
                <p:cNvPr id="334" name="Freihand 333">
                  <a:extLst>
                    <a:ext uri="{FF2B5EF4-FFF2-40B4-BE49-F238E27FC236}">
                      <a16:creationId xmlns:a16="http://schemas.microsoft.com/office/drawing/2014/main" id="{740E56A7-BA85-8898-AC67-0D17BE962E59}"/>
                    </a:ext>
                  </a:extLst>
                </p:cNvPr>
                <p:cNvPicPr/>
                <p:nvPr/>
              </p:nvPicPr>
              <p:blipFill>
                <a:blip r:embed="rId511"/>
                <a:stretch>
                  <a:fillRect/>
                </a:stretch>
              </p:blipFill>
              <p:spPr>
                <a:xfrm>
                  <a:off x="7351167" y="4153811"/>
                  <a:ext cx="94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35" name="Freihand 334">
                  <a:extLst>
                    <a:ext uri="{FF2B5EF4-FFF2-40B4-BE49-F238E27FC236}">
                      <a16:creationId xmlns:a16="http://schemas.microsoft.com/office/drawing/2014/main" id="{A8F0EA16-6C5F-D19E-B589-D1E05FB06A4A}"/>
                    </a:ext>
                  </a:extLst>
                </p14:cNvPr>
                <p14:cNvContentPartPr/>
                <p14:nvPr/>
              </p14:nvContentPartPr>
              <p14:xfrm>
                <a:off x="7382127" y="4154891"/>
                <a:ext cx="165240" cy="110880"/>
              </p14:xfrm>
            </p:contentPart>
          </mc:Choice>
          <mc:Fallback>
            <p:pic>
              <p:nvPicPr>
                <p:cNvPr id="335" name="Freihand 334">
                  <a:extLst>
                    <a:ext uri="{FF2B5EF4-FFF2-40B4-BE49-F238E27FC236}">
                      <a16:creationId xmlns:a16="http://schemas.microsoft.com/office/drawing/2014/main" id="{A8F0EA16-6C5F-D19E-B589-D1E05FB06A4A}"/>
                    </a:ext>
                  </a:extLst>
                </p:cNvPr>
                <p:cNvPicPr/>
                <p:nvPr/>
              </p:nvPicPr>
              <p:blipFill>
                <a:blip r:embed="rId513"/>
                <a:stretch>
                  <a:fillRect/>
                </a:stretch>
              </p:blipFill>
              <p:spPr>
                <a:xfrm>
                  <a:off x="7373487" y="4145891"/>
                  <a:ext cx="182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36" name="Freihand 335">
                  <a:extLst>
                    <a:ext uri="{FF2B5EF4-FFF2-40B4-BE49-F238E27FC236}">
                      <a16:creationId xmlns:a16="http://schemas.microsoft.com/office/drawing/2014/main" id="{9DE91FED-4397-BD66-5961-564F42A0AC6A}"/>
                    </a:ext>
                  </a:extLst>
                </p14:cNvPr>
                <p14:cNvContentPartPr/>
                <p14:nvPr/>
              </p14:nvContentPartPr>
              <p14:xfrm>
                <a:off x="7566807" y="4152011"/>
                <a:ext cx="96840" cy="125280"/>
              </p14:xfrm>
            </p:contentPart>
          </mc:Choice>
          <mc:Fallback>
            <p:pic>
              <p:nvPicPr>
                <p:cNvPr id="336" name="Freihand 335">
                  <a:extLst>
                    <a:ext uri="{FF2B5EF4-FFF2-40B4-BE49-F238E27FC236}">
                      <a16:creationId xmlns:a16="http://schemas.microsoft.com/office/drawing/2014/main" id="{9DE91FED-4397-BD66-5961-564F42A0AC6A}"/>
                    </a:ext>
                  </a:extLst>
                </p:cNvPr>
                <p:cNvPicPr/>
                <p:nvPr/>
              </p:nvPicPr>
              <p:blipFill>
                <a:blip r:embed="rId515"/>
                <a:stretch>
                  <a:fillRect/>
                </a:stretch>
              </p:blipFill>
              <p:spPr>
                <a:xfrm>
                  <a:off x="7558167" y="4143371"/>
                  <a:ext cx="1144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37" name="Freihand 336">
                  <a:extLst>
                    <a:ext uri="{FF2B5EF4-FFF2-40B4-BE49-F238E27FC236}">
                      <a16:creationId xmlns:a16="http://schemas.microsoft.com/office/drawing/2014/main" id="{A4CF5DAF-4B98-6620-8AD4-BFC31B0EA694}"/>
                    </a:ext>
                  </a:extLst>
                </p14:cNvPr>
                <p14:cNvContentPartPr/>
                <p14:nvPr/>
              </p14:nvContentPartPr>
              <p14:xfrm>
                <a:off x="6566007" y="4348931"/>
                <a:ext cx="1063800" cy="64080"/>
              </p14:xfrm>
            </p:contentPart>
          </mc:Choice>
          <mc:Fallback>
            <p:pic>
              <p:nvPicPr>
                <p:cNvPr id="337" name="Freihand 336">
                  <a:extLst>
                    <a:ext uri="{FF2B5EF4-FFF2-40B4-BE49-F238E27FC236}">
                      <a16:creationId xmlns:a16="http://schemas.microsoft.com/office/drawing/2014/main" id="{A4CF5DAF-4B98-6620-8AD4-BFC31B0EA694}"/>
                    </a:ext>
                  </a:extLst>
                </p:cNvPr>
                <p:cNvPicPr/>
                <p:nvPr/>
              </p:nvPicPr>
              <p:blipFill>
                <a:blip r:embed="rId517"/>
                <a:stretch>
                  <a:fillRect/>
                </a:stretch>
              </p:blipFill>
              <p:spPr>
                <a:xfrm>
                  <a:off x="6557367" y="4339931"/>
                  <a:ext cx="1081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9" name="Freihand 338">
                  <a:extLst>
                    <a:ext uri="{FF2B5EF4-FFF2-40B4-BE49-F238E27FC236}">
                      <a16:creationId xmlns:a16="http://schemas.microsoft.com/office/drawing/2014/main" id="{E3A6C7D7-1E72-1195-B9CA-5C991B2D35BA}"/>
                    </a:ext>
                  </a:extLst>
                </p14:cNvPr>
                <p14:cNvContentPartPr/>
                <p14:nvPr/>
              </p14:nvContentPartPr>
              <p14:xfrm>
                <a:off x="6617847" y="4503371"/>
                <a:ext cx="147600" cy="117720"/>
              </p14:xfrm>
            </p:contentPart>
          </mc:Choice>
          <mc:Fallback>
            <p:pic>
              <p:nvPicPr>
                <p:cNvPr id="339" name="Freihand 338">
                  <a:extLst>
                    <a:ext uri="{FF2B5EF4-FFF2-40B4-BE49-F238E27FC236}">
                      <a16:creationId xmlns:a16="http://schemas.microsoft.com/office/drawing/2014/main" id="{E3A6C7D7-1E72-1195-B9CA-5C991B2D35BA}"/>
                    </a:ext>
                  </a:extLst>
                </p:cNvPr>
                <p:cNvPicPr/>
                <p:nvPr/>
              </p:nvPicPr>
              <p:blipFill>
                <a:blip r:embed="rId519"/>
                <a:stretch>
                  <a:fillRect/>
                </a:stretch>
              </p:blipFill>
              <p:spPr>
                <a:xfrm>
                  <a:off x="6609207" y="4494371"/>
                  <a:ext cx="1652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0" name="Freihand 339">
                  <a:extLst>
                    <a:ext uri="{FF2B5EF4-FFF2-40B4-BE49-F238E27FC236}">
                      <a16:creationId xmlns:a16="http://schemas.microsoft.com/office/drawing/2014/main" id="{5462AC82-D88E-903E-B43C-73829BF42623}"/>
                    </a:ext>
                  </a:extLst>
                </p14:cNvPr>
                <p14:cNvContentPartPr/>
                <p14:nvPr/>
              </p14:nvContentPartPr>
              <p14:xfrm>
                <a:off x="6739887" y="4609571"/>
                <a:ext cx="31320" cy="113400"/>
              </p14:xfrm>
            </p:contentPart>
          </mc:Choice>
          <mc:Fallback>
            <p:pic>
              <p:nvPicPr>
                <p:cNvPr id="340" name="Freihand 339">
                  <a:extLst>
                    <a:ext uri="{FF2B5EF4-FFF2-40B4-BE49-F238E27FC236}">
                      <a16:creationId xmlns:a16="http://schemas.microsoft.com/office/drawing/2014/main" id="{5462AC82-D88E-903E-B43C-73829BF42623}"/>
                    </a:ext>
                  </a:extLst>
                </p:cNvPr>
                <p:cNvPicPr/>
                <p:nvPr/>
              </p:nvPicPr>
              <p:blipFill>
                <a:blip r:embed="rId521"/>
                <a:stretch>
                  <a:fillRect/>
                </a:stretch>
              </p:blipFill>
              <p:spPr>
                <a:xfrm>
                  <a:off x="6730887" y="4600571"/>
                  <a:ext cx="48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41" name="Freihand 340">
                  <a:extLst>
                    <a:ext uri="{FF2B5EF4-FFF2-40B4-BE49-F238E27FC236}">
                      <a16:creationId xmlns:a16="http://schemas.microsoft.com/office/drawing/2014/main" id="{7CD7B8A8-B8FB-A0E3-42FA-A3B8EFA2AD1D}"/>
                    </a:ext>
                  </a:extLst>
                </p14:cNvPr>
                <p14:cNvContentPartPr/>
                <p14:nvPr/>
              </p14:nvContentPartPr>
              <p14:xfrm>
                <a:off x="6820527" y="4498331"/>
                <a:ext cx="90720" cy="135720"/>
              </p14:xfrm>
            </p:contentPart>
          </mc:Choice>
          <mc:Fallback>
            <p:pic>
              <p:nvPicPr>
                <p:cNvPr id="341" name="Freihand 340">
                  <a:extLst>
                    <a:ext uri="{FF2B5EF4-FFF2-40B4-BE49-F238E27FC236}">
                      <a16:creationId xmlns:a16="http://schemas.microsoft.com/office/drawing/2014/main" id="{7CD7B8A8-B8FB-A0E3-42FA-A3B8EFA2AD1D}"/>
                    </a:ext>
                  </a:extLst>
                </p:cNvPr>
                <p:cNvPicPr/>
                <p:nvPr/>
              </p:nvPicPr>
              <p:blipFill>
                <a:blip r:embed="rId523"/>
                <a:stretch>
                  <a:fillRect/>
                </a:stretch>
              </p:blipFill>
              <p:spPr>
                <a:xfrm>
                  <a:off x="6811887" y="4489691"/>
                  <a:ext cx="108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43" name="Freihand 342">
                  <a:extLst>
                    <a:ext uri="{FF2B5EF4-FFF2-40B4-BE49-F238E27FC236}">
                      <a16:creationId xmlns:a16="http://schemas.microsoft.com/office/drawing/2014/main" id="{787A229C-924E-DD67-0A9E-3284BFD35539}"/>
                    </a:ext>
                  </a:extLst>
                </p14:cNvPr>
                <p14:cNvContentPartPr/>
                <p14:nvPr/>
              </p14:nvContentPartPr>
              <p14:xfrm>
                <a:off x="6981807" y="4594451"/>
                <a:ext cx="11880" cy="9720"/>
              </p14:xfrm>
            </p:contentPart>
          </mc:Choice>
          <mc:Fallback>
            <p:pic>
              <p:nvPicPr>
                <p:cNvPr id="343" name="Freihand 342">
                  <a:extLst>
                    <a:ext uri="{FF2B5EF4-FFF2-40B4-BE49-F238E27FC236}">
                      <a16:creationId xmlns:a16="http://schemas.microsoft.com/office/drawing/2014/main" id="{787A229C-924E-DD67-0A9E-3284BFD35539}"/>
                    </a:ext>
                  </a:extLst>
                </p:cNvPr>
                <p:cNvPicPr/>
                <p:nvPr/>
              </p:nvPicPr>
              <p:blipFill>
                <a:blip r:embed="rId525"/>
                <a:stretch>
                  <a:fillRect/>
                </a:stretch>
              </p:blipFill>
              <p:spPr>
                <a:xfrm>
                  <a:off x="6972807" y="4585811"/>
                  <a:ext cx="295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4" name="Freihand 343">
                  <a:extLst>
                    <a:ext uri="{FF2B5EF4-FFF2-40B4-BE49-F238E27FC236}">
                      <a16:creationId xmlns:a16="http://schemas.microsoft.com/office/drawing/2014/main" id="{1AF717F2-72FE-CD2D-2FA4-047E50932094}"/>
                    </a:ext>
                  </a:extLst>
                </p14:cNvPr>
                <p14:cNvContentPartPr/>
                <p14:nvPr/>
              </p14:nvContentPartPr>
              <p14:xfrm>
                <a:off x="7055967" y="4522811"/>
                <a:ext cx="73800" cy="116280"/>
              </p14:xfrm>
            </p:contentPart>
          </mc:Choice>
          <mc:Fallback>
            <p:pic>
              <p:nvPicPr>
                <p:cNvPr id="344" name="Freihand 343">
                  <a:extLst>
                    <a:ext uri="{FF2B5EF4-FFF2-40B4-BE49-F238E27FC236}">
                      <a16:creationId xmlns:a16="http://schemas.microsoft.com/office/drawing/2014/main" id="{1AF717F2-72FE-CD2D-2FA4-047E50932094}"/>
                    </a:ext>
                  </a:extLst>
                </p:cNvPr>
                <p:cNvPicPr/>
                <p:nvPr/>
              </p:nvPicPr>
              <p:blipFill>
                <a:blip r:embed="rId527"/>
                <a:stretch>
                  <a:fillRect/>
                </a:stretch>
              </p:blipFill>
              <p:spPr>
                <a:xfrm>
                  <a:off x="7047327" y="4514171"/>
                  <a:ext cx="91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5" name="Freihand 344">
                  <a:extLst>
                    <a:ext uri="{FF2B5EF4-FFF2-40B4-BE49-F238E27FC236}">
                      <a16:creationId xmlns:a16="http://schemas.microsoft.com/office/drawing/2014/main" id="{69EA9CB4-97B4-23C0-A84D-D009E8A77CFF}"/>
                    </a:ext>
                  </a:extLst>
                </p14:cNvPr>
                <p14:cNvContentPartPr/>
                <p14:nvPr/>
              </p14:nvContentPartPr>
              <p14:xfrm>
                <a:off x="7171527" y="4547651"/>
                <a:ext cx="47520" cy="52200"/>
              </p14:xfrm>
            </p:contentPart>
          </mc:Choice>
          <mc:Fallback>
            <p:pic>
              <p:nvPicPr>
                <p:cNvPr id="345" name="Freihand 344">
                  <a:extLst>
                    <a:ext uri="{FF2B5EF4-FFF2-40B4-BE49-F238E27FC236}">
                      <a16:creationId xmlns:a16="http://schemas.microsoft.com/office/drawing/2014/main" id="{69EA9CB4-97B4-23C0-A84D-D009E8A77CFF}"/>
                    </a:ext>
                  </a:extLst>
                </p:cNvPr>
                <p:cNvPicPr/>
                <p:nvPr/>
              </p:nvPicPr>
              <p:blipFill>
                <a:blip r:embed="rId529"/>
                <a:stretch>
                  <a:fillRect/>
                </a:stretch>
              </p:blipFill>
              <p:spPr>
                <a:xfrm>
                  <a:off x="7162887" y="4538651"/>
                  <a:ext cx="651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6" name="Freihand 345">
                  <a:extLst>
                    <a:ext uri="{FF2B5EF4-FFF2-40B4-BE49-F238E27FC236}">
                      <a16:creationId xmlns:a16="http://schemas.microsoft.com/office/drawing/2014/main" id="{2B4946FA-4D6E-DA83-6D8F-DC858003FB6F}"/>
                    </a:ext>
                  </a:extLst>
                </p14:cNvPr>
                <p14:cNvContentPartPr/>
                <p14:nvPr/>
              </p14:nvContentPartPr>
              <p14:xfrm>
                <a:off x="7246047" y="4540091"/>
                <a:ext cx="96120" cy="78120"/>
              </p14:xfrm>
            </p:contentPart>
          </mc:Choice>
          <mc:Fallback>
            <p:pic>
              <p:nvPicPr>
                <p:cNvPr id="346" name="Freihand 345">
                  <a:extLst>
                    <a:ext uri="{FF2B5EF4-FFF2-40B4-BE49-F238E27FC236}">
                      <a16:creationId xmlns:a16="http://schemas.microsoft.com/office/drawing/2014/main" id="{2B4946FA-4D6E-DA83-6D8F-DC858003FB6F}"/>
                    </a:ext>
                  </a:extLst>
                </p:cNvPr>
                <p:cNvPicPr/>
                <p:nvPr/>
              </p:nvPicPr>
              <p:blipFill>
                <a:blip r:embed="rId531"/>
                <a:stretch>
                  <a:fillRect/>
                </a:stretch>
              </p:blipFill>
              <p:spPr>
                <a:xfrm>
                  <a:off x="7237407" y="4531451"/>
                  <a:ext cx="113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7" name="Freihand 346">
                  <a:extLst>
                    <a:ext uri="{FF2B5EF4-FFF2-40B4-BE49-F238E27FC236}">
                      <a16:creationId xmlns:a16="http://schemas.microsoft.com/office/drawing/2014/main" id="{45765F8D-8CB1-5709-D5F5-5165CB6507F4}"/>
                    </a:ext>
                  </a:extLst>
                </p14:cNvPr>
                <p14:cNvContentPartPr/>
                <p14:nvPr/>
              </p14:nvContentPartPr>
              <p14:xfrm>
                <a:off x="7372767" y="4534331"/>
                <a:ext cx="95760" cy="81360"/>
              </p14:xfrm>
            </p:contentPart>
          </mc:Choice>
          <mc:Fallback>
            <p:pic>
              <p:nvPicPr>
                <p:cNvPr id="347" name="Freihand 346">
                  <a:extLst>
                    <a:ext uri="{FF2B5EF4-FFF2-40B4-BE49-F238E27FC236}">
                      <a16:creationId xmlns:a16="http://schemas.microsoft.com/office/drawing/2014/main" id="{45765F8D-8CB1-5709-D5F5-5165CB6507F4}"/>
                    </a:ext>
                  </a:extLst>
                </p:cNvPr>
                <p:cNvPicPr/>
                <p:nvPr/>
              </p:nvPicPr>
              <p:blipFill>
                <a:blip r:embed="rId533"/>
                <a:stretch>
                  <a:fillRect/>
                </a:stretch>
              </p:blipFill>
              <p:spPr>
                <a:xfrm>
                  <a:off x="7364127" y="4525331"/>
                  <a:ext cx="113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52" name="Freihand 351">
                  <a:extLst>
                    <a:ext uri="{FF2B5EF4-FFF2-40B4-BE49-F238E27FC236}">
                      <a16:creationId xmlns:a16="http://schemas.microsoft.com/office/drawing/2014/main" id="{642C0357-BCFA-8B40-359B-23231BDADF12}"/>
                    </a:ext>
                  </a:extLst>
                </p14:cNvPr>
                <p14:cNvContentPartPr/>
                <p14:nvPr/>
              </p14:nvContentPartPr>
              <p14:xfrm>
                <a:off x="7698567" y="4351091"/>
                <a:ext cx="102600" cy="14400"/>
              </p14:xfrm>
            </p:contentPart>
          </mc:Choice>
          <mc:Fallback>
            <p:pic>
              <p:nvPicPr>
                <p:cNvPr id="352" name="Freihand 351">
                  <a:extLst>
                    <a:ext uri="{FF2B5EF4-FFF2-40B4-BE49-F238E27FC236}">
                      <a16:creationId xmlns:a16="http://schemas.microsoft.com/office/drawing/2014/main" id="{642C0357-BCFA-8B40-359B-23231BDADF12}"/>
                    </a:ext>
                  </a:extLst>
                </p:cNvPr>
                <p:cNvPicPr/>
                <p:nvPr/>
              </p:nvPicPr>
              <p:blipFill>
                <a:blip r:embed="rId535"/>
                <a:stretch>
                  <a:fillRect/>
                </a:stretch>
              </p:blipFill>
              <p:spPr>
                <a:xfrm>
                  <a:off x="7689567" y="4342091"/>
                  <a:ext cx="12024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3" name="Freihand 352">
                  <a:extLst>
                    <a:ext uri="{FF2B5EF4-FFF2-40B4-BE49-F238E27FC236}">
                      <a16:creationId xmlns:a16="http://schemas.microsoft.com/office/drawing/2014/main" id="{A701C04F-1271-FD7C-8A77-95092E11816B}"/>
                    </a:ext>
                  </a:extLst>
                </p14:cNvPr>
                <p14:cNvContentPartPr/>
                <p14:nvPr/>
              </p14:nvContentPartPr>
              <p14:xfrm>
                <a:off x="7673727" y="4398971"/>
                <a:ext cx="155520" cy="28080"/>
              </p14:xfrm>
            </p:contentPart>
          </mc:Choice>
          <mc:Fallback>
            <p:pic>
              <p:nvPicPr>
                <p:cNvPr id="353" name="Freihand 352">
                  <a:extLst>
                    <a:ext uri="{FF2B5EF4-FFF2-40B4-BE49-F238E27FC236}">
                      <a16:creationId xmlns:a16="http://schemas.microsoft.com/office/drawing/2014/main" id="{A701C04F-1271-FD7C-8A77-95092E11816B}"/>
                    </a:ext>
                  </a:extLst>
                </p:cNvPr>
                <p:cNvPicPr/>
                <p:nvPr/>
              </p:nvPicPr>
              <p:blipFill>
                <a:blip r:embed="rId537"/>
                <a:stretch>
                  <a:fillRect/>
                </a:stretch>
              </p:blipFill>
              <p:spPr>
                <a:xfrm>
                  <a:off x="7664727" y="4389971"/>
                  <a:ext cx="173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5" name="Freihand 354">
                  <a:extLst>
                    <a:ext uri="{FF2B5EF4-FFF2-40B4-BE49-F238E27FC236}">
                      <a16:creationId xmlns:a16="http://schemas.microsoft.com/office/drawing/2014/main" id="{042462F8-AF85-BD7F-63D3-11CE19F829B4}"/>
                    </a:ext>
                  </a:extLst>
                </p14:cNvPr>
                <p14:cNvContentPartPr/>
                <p14:nvPr/>
              </p14:nvContentPartPr>
              <p14:xfrm>
                <a:off x="7852287" y="4329131"/>
                <a:ext cx="105480" cy="219960"/>
              </p14:xfrm>
            </p:contentPart>
          </mc:Choice>
          <mc:Fallback>
            <p:pic>
              <p:nvPicPr>
                <p:cNvPr id="355" name="Freihand 354">
                  <a:extLst>
                    <a:ext uri="{FF2B5EF4-FFF2-40B4-BE49-F238E27FC236}">
                      <a16:creationId xmlns:a16="http://schemas.microsoft.com/office/drawing/2014/main" id="{042462F8-AF85-BD7F-63D3-11CE19F829B4}"/>
                    </a:ext>
                  </a:extLst>
                </p:cNvPr>
                <p:cNvPicPr/>
                <p:nvPr/>
              </p:nvPicPr>
              <p:blipFill>
                <a:blip r:embed="rId539"/>
                <a:stretch>
                  <a:fillRect/>
                </a:stretch>
              </p:blipFill>
              <p:spPr>
                <a:xfrm>
                  <a:off x="7843647" y="4320131"/>
                  <a:ext cx="1231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6" name="Freihand 355">
                  <a:extLst>
                    <a:ext uri="{FF2B5EF4-FFF2-40B4-BE49-F238E27FC236}">
                      <a16:creationId xmlns:a16="http://schemas.microsoft.com/office/drawing/2014/main" id="{1020F611-107A-E39C-3C5D-A4A6CDC2E096}"/>
                    </a:ext>
                  </a:extLst>
                </p14:cNvPr>
                <p14:cNvContentPartPr/>
                <p14:nvPr/>
              </p14:nvContentPartPr>
              <p14:xfrm>
                <a:off x="7941927" y="4334171"/>
                <a:ext cx="107640" cy="208080"/>
              </p14:xfrm>
            </p:contentPart>
          </mc:Choice>
          <mc:Fallback>
            <p:pic>
              <p:nvPicPr>
                <p:cNvPr id="356" name="Freihand 355">
                  <a:extLst>
                    <a:ext uri="{FF2B5EF4-FFF2-40B4-BE49-F238E27FC236}">
                      <a16:creationId xmlns:a16="http://schemas.microsoft.com/office/drawing/2014/main" id="{1020F611-107A-E39C-3C5D-A4A6CDC2E096}"/>
                    </a:ext>
                  </a:extLst>
                </p:cNvPr>
                <p:cNvPicPr/>
                <p:nvPr/>
              </p:nvPicPr>
              <p:blipFill>
                <a:blip r:embed="rId541"/>
                <a:stretch>
                  <a:fillRect/>
                </a:stretch>
              </p:blipFill>
              <p:spPr>
                <a:xfrm>
                  <a:off x="7933287" y="4325531"/>
                  <a:ext cx="1252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7" name="Freihand 356">
                  <a:extLst>
                    <a:ext uri="{FF2B5EF4-FFF2-40B4-BE49-F238E27FC236}">
                      <a16:creationId xmlns:a16="http://schemas.microsoft.com/office/drawing/2014/main" id="{D437015F-B24C-C889-E69C-FE389F08FF76}"/>
                    </a:ext>
                  </a:extLst>
                </p14:cNvPr>
                <p14:cNvContentPartPr/>
                <p14:nvPr/>
              </p14:nvContentPartPr>
              <p14:xfrm>
                <a:off x="8109687" y="4351091"/>
                <a:ext cx="66240" cy="131040"/>
              </p14:xfrm>
            </p:contentPart>
          </mc:Choice>
          <mc:Fallback>
            <p:pic>
              <p:nvPicPr>
                <p:cNvPr id="357" name="Freihand 356">
                  <a:extLst>
                    <a:ext uri="{FF2B5EF4-FFF2-40B4-BE49-F238E27FC236}">
                      <a16:creationId xmlns:a16="http://schemas.microsoft.com/office/drawing/2014/main" id="{D437015F-B24C-C889-E69C-FE389F08FF76}"/>
                    </a:ext>
                  </a:extLst>
                </p:cNvPr>
                <p:cNvPicPr/>
                <p:nvPr/>
              </p:nvPicPr>
              <p:blipFill>
                <a:blip r:embed="rId543"/>
                <a:stretch>
                  <a:fillRect/>
                </a:stretch>
              </p:blipFill>
              <p:spPr>
                <a:xfrm>
                  <a:off x="8100687" y="4342091"/>
                  <a:ext cx="838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8" name="Freihand 357">
                  <a:extLst>
                    <a:ext uri="{FF2B5EF4-FFF2-40B4-BE49-F238E27FC236}">
                      <a16:creationId xmlns:a16="http://schemas.microsoft.com/office/drawing/2014/main" id="{9EEF5E08-D563-C98B-5A46-550704DA6286}"/>
                    </a:ext>
                  </a:extLst>
                </p14:cNvPr>
                <p14:cNvContentPartPr/>
                <p14:nvPr/>
              </p14:nvContentPartPr>
              <p14:xfrm>
                <a:off x="8054607" y="4298171"/>
                <a:ext cx="87480" cy="60120"/>
              </p14:xfrm>
            </p:contentPart>
          </mc:Choice>
          <mc:Fallback>
            <p:pic>
              <p:nvPicPr>
                <p:cNvPr id="358" name="Freihand 357">
                  <a:extLst>
                    <a:ext uri="{FF2B5EF4-FFF2-40B4-BE49-F238E27FC236}">
                      <a16:creationId xmlns:a16="http://schemas.microsoft.com/office/drawing/2014/main" id="{9EEF5E08-D563-C98B-5A46-550704DA6286}"/>
                    </a:ext>
                  </a:extLst>
                </p:cNvPr>
                <p:cNvPicPr/>
                <p:nvPr/>
              </p:nvPicPr>
              <p:blipFill>
                <a:blip r:embed="rId545"/>
                <a:stretch>
                  <a:fillRect/>
                </a:stretch>
              </p:blipFill>
              <p:spPr>
                <a:xfrm>
                  <a:off x="8045607" y="4289171"/>
                  <a:ext cx="1051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9" name="Freihand 358">
                  <a:extLst>
                    <a:ext uri="{FF2B5EF4-FFF2-40B4-BE49-F238E27FC236}">
                      <a16:creationId xmlns:a16="http://schemas.microsoft.com/office/drawing/2014/main" id="{C9400FB9-9EA8-67DB-5D12-F2226C05860D}"/>
                    </a:ext>
                  </a:extLst>
                </p14:cNvPr>
                <p14:cNvContentPartPr/>
                <p14:nvPr/>
              </p14:nvContentPartPr>
              <p14:xfrm>
                <a:off x="8152167" y="4416611"/>
                <a:ext cx="61200" cy="108720"/>
              </p14:xfrm>
            </p:contentPart>
          </mc:Choice>
          <mc:Fallback>
            <p:pic>
              <p:nvPicPr>
                <p:cNvPr id="359" name="Freihand 358">
                  <a:extLst>
                    <a:ext uri="{FF2B5EF4-FFF2-40B4-BE49-F238E27FC236}">
                      <a16:creationId xmlns:a16="http://schemas.microsoft.com/office/drawing/2014/main" id="{C9400FB9-9EA8-67DB-5D12-F2226C05860D}"/>
                    </a:ext>
                  </a:extLst>
                </p:cNvPr>
                <p:cNvPicPr/>
                <p:nvPr/>
              </p:nvPicPr>
              <p:blipFill>
                <a:blip r:embed="rId547"/>
                <a:stretch>
                  <a:fillRect/>
                </a:stretch>
              </p:blipFill>
              <p:spPr>
                <a:xfrm>
                  <a:off x="8143167" y="4407971"/>
                  <a:ext cx="788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0" name="Freihand 359">
                  <a:extLst>
                    <a:ext uri="{FF2B5EF4-FFF2-40B4-BE49-F238E27FC236}">
                      <a16:creationId xmlns:a16="http://schemas.microsoft.com/office/drawing/2014/main" id="{EBA83CB0-FE87-94E1-5E30-1868FD684A79}"/>
                    </a:ext>
                  </a:extLst>
                </p14:cNvPr>
                <p14:cNvContentPartPr/>
                <p14:nvPr/>
              </p14:nvContentPartPr>
              <p14:xfrm>
                <a:off x="8251527" y="4326251"/>
                <a:ext cx="119880" cy="96120"/>
              </p14:xfrm>
            </p:contentPart>
          </mc:Choice>
          <mc:Fallback>
            <p:pic>
              <p:nvPicPr>
                <p:cNvPr id="360" name="Freihand 359">
                  <a:extLst>
                    <a:ext uri="{FF2B5EF4-FFF2-40B4-BE49-F238E27FC236}">
                      <a16:creationId xmlns:a16="http://schemas.microsoft.com/office/drawing/2014/main" id="{EBA83CB0-FE87-94E1-5E30-1868FD684A79}"/>
                    </a:ext>
                  </a:extLst>
                </p:cNvPr>
                <p:cNvPicPr/>
                <p:nvPr/>
              </p:nvPicPr>
              <p:blipFill>
                <a:blip r:embed="rId549"/>
                <a:stretch>
                  <a:fillRect/>
                </a:stretch>
              </p:blipFill>
              <p:spPr>
                <a:xfrm>
                  <a:off x="8242527" y="4317251"/>
                  <a:ext cx="1375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1" name="Freihand 360">
                  <a:extLst>
                    <a:ext uri="{FF2B5EF4-FFF2-40B4-BE49-F238E27FC236}">
                      <a16:creationId xmlns:a16="http://schemas.microsoft.com/office/drawing/2014/main" id="{A3092C9B-4681-FA00-1376-570FE72BA236}"/>
                    </a:ext>
                  </a:extLst>
                </p14:cNvPr>
                <p14:cNvContentPartPr/>
                <p14:nvPr/>
              </p14:nvContentPartPr>
              <p14:xfrm>
                <a:off x="8275287" y="4361171"/>
                <a:ext cx="109800" cy="139680"/>
              </p14:xfrm>
            </p:contentPart>
          </mc:Choice>
          <mc:Fallback>
            <p:pic>
              <p:nvPicPr>
                <p:cNvPr id="361" name="Freihand 360">
                  <a:extLst>
                    <a:ext uri="{FF2B5EF4-FFF2-40B4-BE49-F238E27FC236}">
                      <a16:creationId xmlns:a16="http://schemas.microsoft.com/office/drawing/2014/main" id="{A3092C9B-4681-FA00-1376-570FE72BA236}"/>
                    </a:ext>
                  </a:extLst>
                </p:cNvPr>
                <p:cNvPicPr/>
                <p:nvPr/>
              </p:nvPicPr>
              <p:blipFill>
                <a:blip r:embed="rId551"/>
                <a:stretch>
                  <a:fillRect/>
                </a:stretch>
              </p:blipFill>
              <p:spPr>
                <a:xfrm>
                  <a:off x="8266647" y="4352531"/>
                  <a:ext cx="1274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2" name="Freihand 361">
                  <a:extLst>
                    <a:ext uri="{FF2B5EF4-FFF2-40B4-BE49-F238E27FC236}">
                      <a16:creationId xmlns:a16="http://schemas.microsoft.com/office/drawing/2014/main" id="{5392EDAF-A353-0FB6-98A6-D8AC833D974A}"/>
                    </a:ext>
                  </a:extLst>
                </p14:cNvPr>
                <p14:cNvContentPartPr/>
                <p14:nvPr/>
              </p14:nvContentPartPr>
              <p14:xfrm>
                <a:off x="8443407" y="4312211"/>
                <a:ext cx="142200" cy="168840"/>
              </p14:xfrm>
            </p:contentPart>
          </mc:Choice>
          <mc:Fallback>
            <p:pic>
              <p:nvPicPr>
                <p:cNvPr id="362" name="Freihand 361">
                  <a:extLst>
                    <a:ext uri="{FF2B5EF4-FFF2-40B4-BE49-F238E27FC236}">
                      <a16:creationId xmlns:a16="http://schemas.microsoft.com/office/drawing/2014/main" id="{5392EDAF-A353-0FB6-98A6-D8AC833D974A}"/>
                    </a:ext>
                  </a:extLst>
                </p:cNvPr>
                <p:cNvPicPr/>
                <p:nvPr/>
              </p:nvPicPr>
              <p:blipFill>
                <a:blip r:embed="rId553"/>
                <a:stretch>
                  <a:fillRect/>
                </a:stretch>
              </p:blipFill>
              <p:spPr>
                <a:xfrm>
                  <a:off x="8434767" y="4303571"/>
                  <a:ext cx="1598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4" name="Freihand 363">
                  <a:extLst>
                    <a:ext uri="{FF2B5EF4-FFF2-40B4-BE49-F238E27FC236}">
                      <a16:creationId xmlns:a16="http://schemas.microsoft.com/office/drawing/2014/main" id="{08D1DD71-563E-18BA-E470-F171B295B325}"/>
                    </a:ext>
                  </a:extLst>
                </p14:cNvPr>
                <p14:cNvContentPartPr/>
                <p14:nvPr/>
              </p14:nvContentPartPr>
              <p14:xfrm>
                <a:off x="7709727" y="4594091"/>
                <a:ext cx="578520" cy="169560"/>
              </p14:xfrm>
            </p:contentPart>
          </mc:Choice>
          <mc:Fallback>
            <p:pic>
              <p:nvPicPr>
                <p:cNvPr id="364" name="Freihand 363">
                  <a:extLst>
                    <a:ext uri="{FF2B5EF4-FFF2-40B4-BE49-F238E27FC236}">
                      <a16:creationId xmlns:a16="http://schemas.microsoft.com/office/drawing/2014/main" id="{08D1DD71-563E-18BA-E470-F171B295B325}"/>
                    </a:ext>
                  </a:extLst>
                </p:cNvPr>
                <p:cNvPicPr/>
                <p:nvPr/>
              </p:nvPicPr>
              <p:blipFill>
                <a:blip r:embed="rId555"/>
                <a:stretch>
                  <a:fillRect/>
                </a:stretch>
              </p:blipFill>
              <p:spPr>
                <a:xfrm>
                  <a:off x="7701087" y="4585091"/>
                  <a:ext cx="5961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90" name="Freihand 389">
                  <a:extLst>
                    <a:ext uri="{FF2B5EF4-FFF2-40B4-BE49-F238E27FC236}">
                      <a16:creationId xmlns:a16="http://schemas.microsoft.com/office/drawing/2014/main" id="{D57E4909-72B8-E544-CE37-067AD53E9BB9}"/>
                    </a:ext>
                  </a:extLst>
                </p14:cNvPr>
                <p14:cNvContentPartPr/>
                <p14:nvPr/>
              </p14:nvContentPartPr>
              <p14:xfrm>
                <a:off x="4505007" y="4528571"/>
                <a:ext cx="824760" cy="100800"/>
              </p14:xfrm>
            </p:contentPart>
          </mc:Choice>
          <mc:Fallback>
            <p:pic>
              <p:nvPicPr>
                <p:cNvPr id="390" name="Freihand 389">
                  <a:extLst>
                    <a:ext uri="{FF2B5EF4-FFF2-40B4-BE49-F238E27FC236}">
                      <a16:creationId xmlns:a16="http://schemas.microsoft.com/office/drawing/2014/main" id="{D57E4909-72B8-E544-CE37-067AD53E9BB9}"/>
                    </a:ext>
                  </a:extLst>
                </p:cNvPr>
                <p:cNvPicPr/>
                <p:nvPr/>
              </p:nvPicPr>
              <p:blipFill>
                <a:blip r:embed="rId557"/>
                <a:stretch>
                  <a:fillRect/>
                </a:stretch>
              </p:blipFill>
              <p:spPr>
                <a:xfrm>
                  <a:off x="4496367" y="4519571"/>
                  <a:ext cx="842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179" name="Freihand 178">
                  <a:extLst>
                    <a:ext uri="{FF2B5EF4-FFF2-40B4-BE49-F238E27FC236}">
                      <a16:creationId xmlns:a16="http://schemas.microsoft.com/office/drawing/2014/main" id="{573501EE-257A-5E32-CEF3-A5EED50F8200}"/>
                    </a:ext>
                  </a:extLst>
                </p14:cNvPr>
                <p14:cNvContentPartPr/>
                <p14:nvPr/>
              </p14:nvContentPartPr>
              <p14:xfrm>
                <a:off x="2573247" y="3887771"/>
                <a:ext cx="123840" cy="9720"/>
              </p14:xfrm>
            </p:contentPart>
          </mc:Choice>
          <mc:Fallback>
            <p:pic>
              <p:nvPicPr>
                <p:cNvPr id="179" name="Freihand 178">
                  <a:extLst>
                    <a:ext uri="{FF2B5EF4-FFF2-40B4-BE49-F238E27FC236}">
                      <a16:creationId xmlns:a16="http://schemas.microsoft.com/office/drawing/2014/main" id="{573501EE-257A-5E32-CEF3-A5EED50F8200}"/>
                    </a:ext>
                  </a:extLst>
                </p:cNvPr>
                <p:cNvPicPr/>
                <p:nvPr/>
              </p:nvPicPr>
              <p:blipFill>
                <a:blip r:embed="rId559"/>
                <a:stretch>
                  <a:fillRect/>
                </a:stretch>
              </p:blipFill>
              <p:spPr>
                <a:xfrm>
                  <a:off x="2564247" y="3878771"/>
                  <a:ext cx="141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181" name="Freihand 180">
                  <a:extLst>
                    <a:ext uri="{FF2B5EF4-FFF2-40B4-BE49-F238E27FC236}">
                      <a16:creationId xmlns:a16="http://schemas.microsoft.com/office/drawing/2014/main" id="{8E0D8C80-40EF-5A5C-52CF-5730CE0B1D6B}"/>
                    </a:ext>
                  </a:extLst>
                </p14:cNvPr>
                <p14:cNvContentPartPr/>
                <p14:nvPr/>
              </p14:nvContentPartPr>
              <p14:xfrm>
                <a:off x="2766207" y="3785531"/>
                <a:ext cx="149400" cy="176040"/>
              </p14:xfrm>
            </p:contentPart>
          </mc:Choice>
          <mc:Fallback>
            <p:pic>
              <p:nvPicPr>
                <p:cNvPr id="181" name="Freihand 180">
                  <a:extLst>
                    <a:ext uri="{FF2B5EF4-FFF2-40B4-BE49-F238E27FC236}">
                      <a16:creationId xmlns:a16="http://schemas.microsoft.com/office/drawing/2014/main" id="{8E0D8C80-40EF-5A5C-52CF-5730CE0B1D6B}"/>
                    </a:ext>
                  </a:extLst>
                </p:cNvPr>
                <p:cNvPicPr/>
                <p:nvPr/>
              </p:nvPicPr>
              <p:blipFill>
                <a:blip r:embed="rId561"/>
                <a:stretch>
                  <a:fillRect/>
                </a:stretch>
              </p:blipFill>
              <p:spPr>
                <a:xfrm>
                  <a:off x="2757207" y="3776891"/>
                  <a:ext cx="1670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182" name="Freihand 181">
                  <a:extLst>
                    <a:ext uri="{FF2B5EF4-FFF2-40B4-BE49-F238E27FC236}">
                      <a16:creationId xmlns:a16="http://schemas.microsoft.com/office/drawing/2014/main" id="{7535EF7B-9F99-0B2E-1AFC-1BFA06E702A5}"/>
                    </a:ext>
                  </a:extLst>
                </p14:cNvPr>
                <p14:cNvContentPartPr/>
                <p14:nvPr/>
              </p14:nvContentPartPr>
              <p14:xfrm>
                <a:off x="2999847" y="3803891"/>
                <a:ext cx="23400" cy="118080"/>
              </p14:xfrm>
            </p:contentPart>
          </mc:Choice>
          <mc:Fallback>
            <p:pic>
              <p:nvPicPr>
                <p:cNvPr id="182" name="Freihand 181">
                  <a:extLst>
                    <a:ext uri="{FF2B5EF4-FFF2-40B4-BE49-F238E27FC236}">
                      <a16:creationId xmlns:a16="http://schemas.microsoft.com/office/drawing/2014/main" id="{7535EF7B-9F99-0B2E-1AFC-1BFA06E702A5}"/>
                    </a:ext>
                  </a:extLst>
                </p:cNvPr>
                <p:cNvPicPr/>
                <p:nvPr/>
              </p:nvPicPr>
              <p:blipFill>
                <a:blip r:embed="rId563"/>
                <a:stretch>
                  <a:fillRect/>
                </a:stretch>
              </p:blipFill>
              <p:spPr>
                <a:xfrm>
                  <a:off x="2991207" y="3795251"/>
                  <a:ext cx="410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183" name="Freihand 182">
                  <a:extLst>
                    <a:ext uri="{FF2B5EF4-FFF2-40B4-BE49-F238E27FC236}">
                      <a16:creationId xmlns:a16="http://schemas.microsoft.com/office/drawing/2014/main" id="{48BA43BE-214E-FD23-0E11-350E332E392B}"/>
                    </a:ext>
                  </a:extLst>
                </p14:cNvPr>
                <p14:cNvContentPartPr/>
                <p14:nvPr/>
              </p14:nvContentPartPr>
              <p14:xfrm>
                <a:off x="2960247" y="3882371"/>
                <a:ext cx="101520" cy="15480"/>
              </p14:xfrm>
            </p:contentPart>
          </mc:Choice>
          <mc:Fallback>
            <p:pic>
              <p:nvPicPr>
                <p:cNvPr id="183" name="Freihand 182">
                  <a:extLst>
                    <a:ext uri="{FF2B5EF4-FFF2-40B4-BE49-F238E27FC236}">
                      <a16:creationId xmlns:a16="http://schemas.microsoft.com/office/drawing/2014/main" id="{48BA43BE-214E-FD23-0E11-350E332E392B}"/>
                    </a:ext>
                  </a:extLst>
                </p:cNvPr>
                <p:cNvPicPr/>
                <p:nvPr/>
              </p:nvPicPr>
              <p:blipFill>
                <a:blip r:embed="rId565"/>
                <a:stretch>
                  <a:fillRect/>
                </a:stretch>
              </p:blipFill>
              <p:spPr>
                <a:xfrm>
                  <a:off x="2951247" y="3873731"/>
                  <a:ext cx="119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184" name="Freihand 183">
                  <a:extLst>
                    <a:ext uri="{FF2B5EF4-FFF2-40B4-BE49-F238E27FC236}">
                      <a16:creationId xmlns:a16="http://schemas.microsoft.com/office/drawing/2014/main" id="{DDB4D6FB-390B-7191-B749-ABFBEEDB66CB}"/>
                    </a:ext>
                  </a:extLst>
                </p14:cNvPr>
                <p14:cNvContentPartPr/>
                <p14:nvPr/>
              </p14:nvContentPartPr>
              <p14:xfrm>
                <a:off x="3120447" y="3725051"/>
                <a:ext cx="183600" cy="199440"/>
              </p14:xfrm>
            </p:contentPart>
          </mc:Choice>
          <mc:Fallback>
            <p:pic>
              <p:nvPicPr>
                <p:cNvPr id="184" name="Freihand 183">
                  <a:extLst>
                    <a:ext uri="{FF2B5EF4-FFF2-40B4-BE49-F238E27FC236}">
                      <a16:creationId xmlns:a16="http://schemas.microsoft.com/office/drawing/2014/main" id="{DDB4D6FB-390B-7191-B749-ABFBEEDB66CB}"/>
                    </a:ext>
                  </a:extLst>
                </p:cNvPr>
                <p:cNvPicPr/>
                <p:nvPr/>
              </p:nvPicPr>
              <p:blipFill>
                <a:blip r:embed="rId567"/>
                <a:stretch>
                  <a:fillRect/>
                </a:stretch>
              </p:blipFill>
              <p:spPr>
                <a:xfrm>
                  <a:off x="3111807" y="3716411"/>
                  <a:ext cx="201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185" name="Freihand 184">
                  <a:extLst>
                    <a:ext uri="{FF2B5EF4-FFF2-40B4-BE49-F238E27FC236}">
                      <a16:creationId xmlns:a16="http://schemas.microsoft.com/office/drawing/2014/main" id="{4A043F3F-9A65-2415-B4C5-4CDF76942856}"/>
                    </a:ext>
                  </a:extLst>
                </p14:cNvPr>
                <p14:cNvContentPartPr/>
                <p14:nvPr/>
              </p14:nvContentPartPr>
              <p14:xfrm>
                <a:off x="2755047" y="3732251"/>
                <a:ext cx="114120" cy="294480"/>
              </p14:xfrm>
            </p:contentPart>
          </mc:Choice>
          <mc:Fallback>
            <p:pic>
              <p:nvPicPr>
                <p:cNvPr id="185" name="Freihand 184">
                  <a:extLst>
                    <a:ext uri="{FF2B5EF4-FFF2-40B4-BE49-F238E27FC236}">
                      <a16:creationId xmlns:a16="http://schemas.microsoft.com/office/drawing/2014/main" id="{4A043F3F-9A65-2415-B4C5-4CDF76942856}"/>
                    </a:ext>
                  </a:extLst>
                </p:cNvPr>
                <p:cNvPicPr/>
                <p:nvPr/>
              </p:nvPicPr>
              <p:blipFill>
                <a:blip r:embed="rId569"/>
                <a:stretch>
                  <a:fillRect/>
                </a:stretch>
              </p:blipFill>
              <p:spPr>
                <a:xfrm>
                  <a:off x="2746407" y="3723611"/>
                  <a:ext cx="1317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187" name="Freihand 186">
                  <a:extLst>
                    <a:ext uri="{FF2B5EF4-FFF2-40B4-BE49-F238E27FC236}">
                      <a16:creationId xmlns:a16="http://schemas.microsoft.com/office/drawing/2014/main" id="{B5B8EF5A-6303-EC25-4769-4B211C325984}"/>
                    </a:ext>
                  </a:extLst>
                </p14:cNvPr>
                <p14:cNvContentPartPr/>
                <p14:nvPr/>
              </p14:nvContentPartPr>
              <p14:xfrm>
                <a:off x="3395127" y="3858251"/>
                <a:ext cx="27000" cy="28440"/>
              </p14:xfrm>
            </p:contentPart>
          </mc:Choice>
          <mc:Fallback>
            <p:pic>
              <p:nvPicPr>
                <p:cNvPr id="187" name="Freihand 186">
                  <a:extLst>
                    <a:ext uri="{FF2B5EF4-FFF2-40B4-BE49-F238E27FC236}">
                      <a16:creationId xmlns:a16="http://schemas.microsoft.com/office/drawing/2014/main" id="{B5B8EF5A-6303-EC25-4769-4B211C325984}"/>
                    </a:ext>
                  </a:extLst>
                </p:cNvPr>
                <p:cNvPicPr/>
                <p:nvPr/>
              </p:nvPicPr>
              <p:blipFill>
                <a:blip r:embed="rId571"/>
                <a:stretch>
                  <a:fillRect/>
                </a:stretch>
              </p:blipFill>
              <p:spPr>
                <a:xfrm>
                  <a:off x="3386487" y="3849251"/>
                  <a:ext cx="446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08" name="Freihand 207">
                  <a:extLst>
                    <a:ext uri="{FF2B5EF4-FFF2-40B4-BE49-F238E27FC236}">
                      <a16:creationId xmlns:a16="http://schemas.microsoft.com/office/drawing/2014/main" id="{736CE7F9-3261-4BBE-BC0E-8EB5CA9460DE}"/>
                    </a:ext>
                  </a:extLst>
                </p14:cNvPr>
                <p14:cNvContentPartPr/>
                <p14:nvPr/>
              </p14:nvContentPartPr>
              <p14:xfrm>
                <a:off x="3499527" y="3753851"/>
                <a:ext cx="135720" cy="185760"/>
              </p14:xfrm>
            </p:contentPart>
          </mc:Choice>
          <mc:Fallback>
            <p:pic>
              <p:nvPicPr>
                <p:cNvPr id="208" name="Freihand 207">
                  <a:extLst>
                    <a:ext uri="{FF2B5EF4-FFF2-40B4-BE49-F238E27FC236}">
                      <a16:creationId xmlns:a16="http://schemas.microsoft.com/office/drawing/2014/main" id="{736CE7F9-3261-4BBE-BC0E-8EB5CA9460DE}"/>
                    </a:ext>
                  </a:extLst>
                </p:cNvPr>
                <p:cNvPicPr/>
                <p:nvPr/>
              </p:nvPicPr>
              <p:blipFill>
                <a:blip r:embed="rId573"/>
                <a:stretch>
                  <a:fillRect/>
                </a:stretch>
              </p:blipFill>
              <p:spPr>
                <a:xfrm>
                  <a:off x="3490887" y="3744851"/>
                  <a:ext cx="153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09" name="Freihand 208">
                  <a:extLst>
                    <a:ext uri="{FF2B5EF4-FFF2-40B4-BE49-F238E27FC236}">
                      <a16:creationId xmlns:a16="http://schemas.microsoft.com/office/drawing/2014/main" id="{88BF3D25-D5FF-602B-C701-9868FC28794A}"/>
                    </a:ext>
                  </a:extLst>
                </p14:cNvPr>
                <p14:cNvContentPartPr/>
                <p14:nvPr/>
              </p14:nvContentPartPr>
              <p14:xfrm>
                <a:off x="3675207" y="3761771"/>
                <a:ext cx="131760" cy="146160"/>
              </p14:xfrm>
            </p:contentPart>
          </mc:Choice>
          <mc:Fallback>
            <p:pic>
              <p:nvPicPr>
                <p:cNvPr id="209" name="Freihand 208">
                  <a:extLst>
                    <a:ext uri="{FF2B5EF4-FFF2-40B4-BE49-F238E27FC236}">
                      <a16:creationId xmlns:a16="http://schemas.microsoft.com/office/drawing/2014/main" id="{88BF3D25-D5FF-602B-C701-9868FC28794A}"/>
                    </a:ext>
                  </a:extLst>
                </p:cNvPr>
                <p:cNvPicPr/>
                <p:nvPr/>
              </p:nvPicPr>
              <p:blipFill>
                <a:blip r:embed="rId575"/>
                <a:stretch>
                  <a:fillRect/>
                </a:stretch>
              </p:blipFill>
              <p:spPr>
                <a:xfrm>
                  <a:off x="3666567" y="3752771"/>
                  <a:ext cx="149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0" name="Freihand 209">
                  <a:extLst>
                    <a:ext uri="{FF2B5EF4-FFF2-40B4-BE49-F238E27FC236}">
                      <a16:creationId xmlns:a16="http://schemas.microsoft.com/office/drawing/2014/main" id="{378FA7D0-FA82-3244-880A-71A3A11737A0}"/>
                    </a:ext>
                  </a:extLst>
                </p14:cNvPr>
                <p14:cNvContentPartPr/>
                <p14:nvPr/>
              </p14:nvContentPartPr>
              <p14:xfrm>
                <a:off x="3842247" y="3764291"/>
                <a:ext cx="111600" cy="128160"/>
              </p14:xfrm>
            </p:contentPart>
          </mc:Choice>
          <mc:Fallback>
            <p:pic>
              <p:nvPicPr>
                <p:cNvPr id="210" name="Freihand 209">
                  <a:extLst>
                    <a:ext uri="{FF2B5EF4-FFF2-40B4-BE49-F238E27FC236}">
                      <a16:creationId xmlns:a16="http://schemas.microsoft.com/office/drawing/2014/main" id="{378FA7D0-FA82-3244-880A-71A3A11737A0}"/>
                    </a:ext>
                  </a:extLst>
                </p:cNvPr>
                <p:cNvPicPr/>
                <p:nvPr/>
              </p:nvPicPr>
              <p:blipFill>
                <a:blip r:embed="rId577"/>
                <a:stretch>
                  <a:fillRect/>
                </a:stretch>
              </p:blipFill>
              <p:spPr>
                <a:xfrm>
                  <a:off x="3833247" y="3755291"/>
                  <a:ext cx="129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1" name="Freihand 210">
                  <a:extLst>
                    <a:ext uri="{FF2B5EF4-FFF2-40B4-BE49-F238E27FC236}">
                      <a16:creationId xmlns:a16="http://schemas.microsoft.com/office/drawing/2014/main" id="{725739A0-85BC-5897-1AFA-6DDCEEAD39BD}"/>
                    </a:ext>
                  </a:extLst>
                </p14:cNvPr>
                <p14:cNvContentPartPr/>
                <p14:nvPr/>
              </p14:nvContentPartPr>
              <p14:xfrm>
                <a:off x="3973287" y="3749531"/>
                <a:ext cx="118800" cy="144000"/>
              </p14:xfrm>
            </p:contentPart>
          </mc:Choice>
          <mc:Fallback>
            <p:pic>
              <p:nvPicPr>
                <p:cNvPr id="211" name="Freihand 210">
                  <a:extLst>
                    <a:ext uri="{FF2B5EF4-FFF2-40B4-BE49-F238E27FC236}">
                      <a16:creationId xmlns:a16="http://schemas.microsoft.com/office/drawing/2014/main" id="{725739A0-85BC-5897-1AFA-6DDCEEAD39BD}"/>
                    </a:ext>
                  </a:extLst>
                </p:cNvPr>
                <p:cNvPicPr/>
                <p:nvPr/>
              </p:nvPicPr>
              <p:blipFill>
                <a:blip r:embed="rId579"/>
                <a:stretch>
                  <a:fillRect/>
                </a:stretch>
              </p:blipFill>
              <p:spPr>
                <a:xfrm>
                  <a:off x="3964647" y="3740531"/>
                  <a:ext cx="1364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12" name="Freihand 211">
                  <a:extLst>
                    <a:ext uri="{FF2B5EF4-FFF2-40B4-BE49-F238E27FC236}">
                      <a16:creationId xmlns:a16="http://schemas.microsoft.com/office/drawing/2014/main" id="{07A4BE0F-BD21-FC1F-5397-2CA2F3916F92}"/>
                    </a:ext>
                  </a:extLst>
                </p14:cNvPr>
                <p14:cNvContentPartPr/>
                <p14:nvPr/>
              </p14:nvContentPartPr>
              <p14:xfrm>
                <a:off x="4071207" y="3686891"/>
                <a:ext cx="101520" cy="315720"/>
              </p14:xfrm>
            </p:contentPart>
          </mc:Choice>
          <mc:Fallback>
            <p:pic>
              <p:nvPicPr>
                <p:cNvPr id="212" name="Freihand 211">
                  <a:extLst>
                    <a:ext uri="{FF2B5EF4-FFF2-40B4-BE49-F238E27FC236}">
                      <a16:creationId xmlns:a16="http://schemas.microsoft.com/office/drawing/2014/main" id="{07A4BE0F-BD21-FC1F-5397-2CA2F3916F92}"/>
                    </a:ext>
                  </a:extLst>
                </p:cNvPr>
                <p:cNvPicPr/>
                <p:nvPr/>
              </p:nvPicPr>
              <p:blipFill>
                <a:blip r:embed="rId581"/>
                <a:stretch>
                  <a:fillRect/>
                </a:stretch>
              </p:blipFill>
              <p:spPr>
                <a:xfrm>
                  <a:off x="4062207" y="3677891"/>
                  <a:ext cx="1191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14" name="Freihand 213">
                  <a:extLst>
                    <a:ext uri="{FF2B5EF4-FFF2-40B4-BE49-F238E27FC236}">
                      <a16:creationId xmlns:a16="http://schemas.microsoft.com/office/drawing/2014/main" id="{93D7E286-CCA7-3EF0-29DE-0142A5709D49}"/>
                    </a:ext>
                  </a:extLst>
                </p14:cNvPr>
                <p14:cNvContentPartPr/>
                <p14:nvPr/>
              </p14:nvContentPartPr>
              <p14:xfrm>
                <a:off x="4395207" y="3799931"/>
                <a:ext cx="29520" cy="163440"/>
              </p14:xfrm>
            </p:contentPart>
          </mc:Choice>
          <mc:Fallback>
            <p:pic>
              <p:nvPicPr>
                <p:cNvPr id="214" name="Freihand 213">
                  <a:extLst>
                    <a:ext uri="{FF2B5EF4-FFF2-40B4-BE49-F238E27FC236}">
                      <a16:creationId xmlns:a16="http://schemas.microsoft.com/office/drawing/2014/main" id="{93D7E286-CCA7-3EF0-29DE-0142A5709D49}"/>
                    </a:ext>
                  </a:extLst>
                </p:cNvPr>
                <p:cNvPicPr/>
                <p:nvPr/>
              </p:nvPicPr>
              <p:blipFill>
                <a:blip r:embed="rId583"/>
                <a:stretch>
                  <a:fillRect/>
                </a:stretch>
              </p:blipFill>
              <p:spPr>
                <a:xfrm>
                  <a:off x="4386207" y="3790931"/>
                  <a:ext cx="4716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15" name="Freihand 214">
                  <a:extLst>
                    <a:ext uri="{FF2B5EF4-FFF2-40B4-BE49-F238E27FC236}">
                      <a16:creationId xmlns:a16="http://schemas.microsoft.com/office/drawing/2014/main" id="{33351F9F-4E7E-59D1-84B1-67BA8414DA64}"/>
                    </a:ext>
                  </a:extLst>
                </p14:cNvPr>
                <p14:cNvContentPartPr/>
                <p14:nvPr/>
              </p14:nvContentPartPr>
              <p14:xfrm>
                <a:off x="4319607" y="3895691"/>
                <a:ext cx="147240" cy="9720"/>
              </p14:xfrm>
            </p:contentPart>
          </mc:Choice>
          <mc:Fallback>
            <p:pic>
              <p:nvPicPr>
                <p:cNvPr id="215" name="Freihand 214">
                  <a:extLst>
                    <a:ext uri="{FF2B5EF4-FFF2-40B4-BE49-F238E27FC236}">
                      <a16:creationId xmlns:a16="http://schemas.microsoft.com/office/drawing/2014/main" id="{33351F9F-4E7E-59D1-84B1-67BA8414DA64}"/>
                    </a:ext>
                  </a:extLst>
                </p:cNvPr>
                <p:cNvPicPr/>
                <p:nvPr/>
              </p:nvPicPr>
              <p:blipFill>
                <a:blip r:embed="rId585"/>
                <a:stretch>
                  <a:fillRect/>
                </a:stretch>
              </p:blipFill>
              <p:spPr>
                <a:xfrm>
                  <a:off x="4310967" y="3887051"/>
                  <a:ext cx="164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19" name="Freihand 218">
                  <a:extLst>
                    <a:ext uri="{FF2B5EF4-FFF2-40B4-BE49-F238E27FC236}">
                      <a16:creationId xmlns:a16="http://schemas.microsoft.com/office/drawing/2014/main" id="{5AB8D702-722C-9BDE-3FE4-15A9D81AC576}"/>
                    </a:ext>
                  </a:extLst>
                </p14:cNvPr>
                <p14:cNvContentPartPr/>
                <p14:nvPr/>
              </p14:nvContentPartPr>
              <p14:xfrm>
                <a:off x="4621647" y="3750611"/>
                <a:ext cx="168120" cy="186480"/>
              </p14:xfrm>
            </p:contentPart>
          </mc:Choice>
          <mc:Fallback>
            <p:pic>
              <p:nvPicPr>
                <p:cNvPr id="219" name="Freihand 218">
                  <a:extLst>
                    <a:ext uri="{FF2B5EF4-FFF2-40B4-BE49-F238E27FC236}">
                      <a16:creationId xmlns:a16="http://schemas.microsoft.com/office/drawing/2014/main" id="{5AB8D702-722C-9BDE-3FE4-15A9D81AC576}"/>
                    </a:ext>
                  </a:extLst>
                </p:cNvPr>
                <p:cNvPicPr/>
                <p:nvPr/>
              </p:nvPicPr>
              <p:blipFill>
                <a:blip r:embed="rId587"/>
                <a:stretch>
                  <a:fillRect/>
                </a:stretch>
              </p:blipFill>
              <p:spPr>
                <a:xfrm>
                  <a:off x="4612647" y="3741971"/>
                  <a:ext cx="185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220" name="Freihand 219">
                  <a:extLst>
                    <a:ext uri="{FF2B5EF4-FFF2-40B4-BE49-F238E27FC236}">
                      <a16:creationId xmlns:a16="http://schemas.microsoft.com/office/drawing/2014/main" id="{970BD046-6C1B-4727-809D-7EDAABE5D845}"/>
                    </a:ext>
                  </a:extLst>
                </p14:cNvPr>
                <p14:cNvContentPartPr/>
                <p14:nvPr/>
              </p14:nvContentPartPr>
              <p14:xfrm>
                <a:off x="4845927" y="3884531"/>
                <a:ext cx="37080" cy="109800"/>
              </p14:xfrm>
            </p:contentPart>
          </mc:Choice>
          <mc:Fallback>
            <p:pic>
              <p:nvPicPr>
                <p:cNvPr id="220" name="Freihand 219">
                  <a:extLst>
                    <a:ext uri="{FF2B5EF4-FFF2-40B4-BE49-F238E27FC236}">
                      <a16:creationId xmlns:a16="http://schemas.microsoft.com/office/drawing/2014/main" id="{970BD046-6C1B-4727-809D-7EDAABE5D845}"/>
                    </a:ext>
                  </a:extLst>
                </p:cNvPr>
                <p:cNvPicPr/>
                <p:nvPr/>
              </p:nvPicPr>
              <p:blipFill>
                <a:blip r:embed="rId589"/>
                <a:stretch>
                  <a:fillRect/>
                </a:stretch>
              </p:blipFill>
              <p:spPr>
                <a:xfrm>
                  <a:off x="4837287" y="3875531"/>
                  <a:ext cx="547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221" name="Freihand 220">
                  <a:extLst>
                    <a:ext uri="{FF2B5EF4-FFF2-40B4-BE49-F238E27FC236}">
                      <a16:creationId xmlns:a16="http://schemas.microsoft.com/office/drawing/2014/main" id="{71F8F797-B84D-F7EB-F6E7-300723EBFF0E}"/>
                    </a:ext>
                  </a:extLst>
                </p14:cNvPr>
                <p14:cNvContentPartPr/>
                <p14:nvPr/>
              </p14:nvContentPartPr>
              <p14:xfrm>
                <a:off x="4940607" y="3747011"/>
                <a:ext cx="133200" cy="172080"/>
              </p14:xfrm>
            </p:contentPart>
          </mc:Choice>
          <mc:Fallback>
            <p:pic>
              <p:nvPicPr>
                <p:cNvPr id="221" name="Freihand 220">
                  <a:extLst>
                    <a:ext uri="{FF2B5EF4-FFF2-40B4-BE49-F238E27FC236}">
                      <a16:creationId xmlns:a16="http://schemas.microsoft.com/office/drawing/2014/main" id="{71F8F797-B84D-F7EB-F6E7-300723EBFF0E}"/>
                    </a:ext>
                  </a:extLst>
                </p:cNvPr>
                <p:cNvPicPr/>
                <p:nvPr/>
              </p:nvPicPr>
              <p:blipFill>
                <a:blip r:embed="rId591"/>
                <a:stretch>
                  <a:fillRect/>
                </a:stretch>
              </p:blipFill>
              <p:spPr>
                <a:xfrm>
                  <a:off x="4931967" y="3738011"/>
                  <a:ext cx="1508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222" name="Freihand 221">
                  <a:extLst>
                    <a:ext uri="{FF2B5EF4-FFF2-40B4-BE49-F238E27FC236}">
                      <a16:creationId xmlns:a16="http://schemas.microsoft.com/office/drawing/2014/main" id="{FB5408DC-020A-3A0C-EA60-025351BBD91C}"/>
                    </a:ext>
                  </a:extLst>
                </p14:cNvPr>
                <p14:cNvContentPartPr/>
                <p14:nvPr/>
              </p14:nvContentPartPr>
              <p14:xfrm>
                <a:off x="5181447" y="3854651"/>
                <a:ext cx="11160" cy="14400"/>
              </p14:xfrm>
            </p:contentPart>
          </mc:Choice>
          <mc:Fallback>
            <p:pic>
              <p:nvPicPr>
                <p:cNvPr id="222" name="Freihand 221">
                  <a:extLst>
                    <a:ext uri="{FF2B5EF4-FFF2-40B4-BE49-F238E27FC236}">
                      <a16:creationId xmlns:a16="http://schemas.microsoft.com/office/drawing/2014/main" id="{FB5408DC-020A-3A0C-EA60-025351BBD91C}"/>
                    </a:ext>
                  </a:extLst>
                </p:cNvPr>
                <p:cNvPicPr/>
                <p:nvPr/>
              </p:nvPicPr>
              <p:blipFill>
                <a:blip r:embed="rId593"/>
                <a:stretch>
                  <a:fillRect/>
                </a:stretch>
              </p:blipFill>
              <p:spPr>
                <a:xfrm>
                  <a:off x="5172807" y="3845651"/>
                  <a:ext cx="28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223" name="Freihand 222">
                  <a:extLst>
                    <a:ext uri="{FF2B5EF4-FFF2-40B4-BE49-F238E27FC236}">
                      <a16:creationId xmlns:a16="http://schemas.microsoft.com/office/drawing/2014/main" id="{6A6214D9-9C09-2B02-619E-73AF92688BBF}"/>
                    </a:ext>
                  </a:extLst>
                </p14:cNvPr>
                <p14:cNvContentPartPr/>
                <p14:nvPr/>
              </p14:nvContentPartPr>
              <p14:xfrm>
                <a:off x="5329047" y="3741971"/>
                <a:ext cx="168840" cy="136080"/>
              </p14:xfrm>
            </p:contentPart>
          </mc:Choice>
          <mc:Fallback>
            <p:pic>
              <p:nvPicPr>
                <p:cNvPr id="223" name="Freihand 222">
                  <a:extLst>
                    <a:ext uri="{FF2B5EF4-FFF2-40B4-BE49-F238E27FC236}">
                      <a16:creationId xmlns:a16="http://schemas.microsoft.com/office/drawing/2014/main" id="{6A6214D9-9C09-2B02-619E-73AF92688BBF}"/>
                    </a:ext>
                  </a:extLst>
                </p:cNvPr>
                <p:cNvPicPr/>
                <p:nvPr/>
              </p:nvPicPr>
              <p:blipFill>
                <a:blip r:embed="rId595"/>
                <a:stretch>
                  <a:fillRect/>
                </a:stretch>
              </p:blipFill>
              <p:spPr>
                <a:xfrm>
                  <a:off x="5320407" y="3733331"/>
                  <a:ext cx="186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224" name="Freihand 223">
                  <a:extLst>
                    <a:ext uri="{FF2B5EF4-FFF2-40B4-BE49-F238E27FC236}">
                      <a16:creationId xmlns:a16="http://schemas.microsoft.com/office/drawing/2014/main" id="{16EE4C81-1998-EE22-EBD7-FC9023027BD2}"/>
                    </a:ext>
                  </a:extLst>
                </p14:cNvPr>
                <p14:cNvContentPartPr/>
                <p14:nvPr/>
              </p14:nvContentPartPr>
              <p14:xfrm>
                <a:off x="5676447" y="3728291"/>
                <a:ext cx="246240" cy="159120"/>
              </p14:xfrm>
            </p:contentPart>
          </mc:Choice>
          <mc:Fallback>
            <p:pic>
              <p:nvPicPr>
                <p:cNvPr id="224" name="Freihand 223">
                  <a:extLst>
                    <a:ext uri="{FF2B5EF4-FFF2-40B4-BE49-F238E27FC236}">
                      <a16:creationId xmlns:a16="http://schemas.microsoft.com/office/drawing/2014/main" id="{16EE4C81-1998-EE22-EBD7-FC9023027BD2}"/>
                    </a:ext>
                  </a:extLst>
                </p:cNvPr>
                <p:cNvPicPr/>
                <p:nvPr/>
              </p:nvPicPr>
              <p:blipFill>
                <a:blip r:embed="rId597"/>
                <a:stretch>
                  <a:fillRect/>
                </a:stretch>
              </p:blipFill>
              <p:spPr>
                <a:xfrm>
                  <a:off x="5667807" y="3719291"/>
                  <a:ext cx="263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225" name="Freihand 224">
                  <a:extLst>
                    <a:ext uri="{FF2B5EF4-FFF2-40B4-BE49-F238E27FC236}">
                      <a16:creationId xmlns:a16="http://schemas.microsoft.com/office/drawing/2014/main" id="{0D8E7741-B5FC-8B25-F3C2-E5C444B614C9}"/>
                    </a:ext>
                  </a:extLst>
                </p14:cNvPr>
                <p14:cNvContentPartPr/>
                <p14:nvPr/>
              </p14:nvContentPartPr>
              <p14:xfrm>
                <a:off x="5713887" y="3811811"/>
                <a:ext cx="254880" cy="115920"/>
              </p14:xfrm>
            </p:contentPart>
          </mc:Choice>
          <mc:Fallback>
            <p:pic>
              <p:nvPicPr>
                <p:cNvPr id="225" name="Freihand 224">
                  <a:extLst>
                    <a:ext uri="{FF2B5EF4-FFF2-40B4-BE49-F238E27FC236}">
                      <a16:creationId xmlns:a16="http://schemas.microsoft.com/office/drawing/2014/main" id="{0D8E7741-B5FC-8B25-F3C2-E5C444B614C9}"/>
                    </a:ext>
                  </a:extLst>
                </p:cNvPr>
                <p:cNvPicPr/>
                <p:nvPr/>
              </p:nvPicPr>
              <p:blipFill>
                <a:blip r:embed="rId599"/>
                <a:stretch>
                  <a:fillRect/>
                </a:stretch>
              </p:blipFill>
              <p:spPr>
                <a:xfrm>
                  <a:off x="5705247" y="3802811"/>
                  <a:ext cx="272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91" name="Freihand 390">
                  <a:extLst>
                    <a:ext uri="{FF2B5EF4-FFF2-40B4-BE49-F238E27FC236}">
                      <a16:creationId xmlns:a16="http://schemas.microsoft.com/office/drawing/2014/main" id="{4590843E-315B-8F3B-17C3-2136229DBEEC}"/>
                    </a:ext>
                  </a:extLst>
                </p14:cNvPr>
                <p14:cNvContentPartPr/>
                <p14:nvPr/>
              </p14:nvContentPartPr>
              <p14:xfrm>
                <a:off x="4655847" y="3971291"/>
                <a:ext cx="687240" cy="134640"/>
              </p14:xfrm>
            </p:contentPart>
          </mc:Choice>
          <mc:Fallback>
            <p:pic>
              <p:nvPicPr>
                <p:cNvPr id="391" name="Freihand 390">
                  <a:extLst>
                    <a:ext uri="{FF2B5EF4-FFF2-40B4-BE49-F238E27FC236}">
                      <a16:creationId xmlns:a16="http://schemas.microsoft.com/office/drawing/2014/main" id="{4590843E-315B-8F3B-17C3-2136229DBEEC}"/>
                    </a:ext>
                  </a:extLst>
                </p:cNvPr>
                <p:cNvPicPr/>
                <p:nvPr/>
              </p:nvPicPr>
              <p:blipFill>
                <a:blip r:embed="rId601"/>
                <a:stretch>
                  <a:fillRect/>
                </a:stretch>
              </p:blipFill>
              <p:spPr>
                <a:xfrm>
                  <a:off x="4646847" y="3962291"/>
                  <a:ext cx="7048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544" name="Freihand 543">
                  <a:extLst>
                    <a:ext uri="{FF2B5EF4-FFF2-40B4-BE49-F238E27FC236}">
                      <a16:creationId xmlns:a16="http://schemas.microsoft.com/office/drawing/2014/main" id="{B9A3D164-9A7F-F31C-EBE3-163673ABC0EE}"/>
                    </a:ext>
                  </a:extLst>
                </p14:cNvPr>
                <p14:cNvContentPartPr/>
                <p14:nvPr/>
              </p14:nvContentPartPr>
              <p14:xfrm>
                <a:off x="7618647" y="4055531"/>
                <a:ext cx="1031400" cy="732960"/>
              </p14:xfrm>
            </p:contentPart>
          </mc:Choice>
          <mc:Fallback>
            <p:pic>
              <p:nvPicPr>
                <p:cNvPr id="544" name="Freihand 543">
                  <a:extLst>
                    <a:ext uri="{FF2B5EF4-FFF2-40B4-BE49-F238E27FC236}">
                      <a16:creationId xmlns:a16="http://schemas.microsoft.com/office/drawing/2014/main" id="{B9A3D164-9A7F-F31C-EBE3-163673ABC0EE}"/>
                    </a:ext>
                  </a:extLst>
                </p:cNvPr>
                <p:cNvPicPr/>
                <p:nvPr/>
              </p:nvPicPr>
              <p:blipFill>
                <a:blip r:embed="rId603"/>
                <a:stretch>
                  <a:fillRect/>
                </a:stretch>
              </p:blipFill>
              <p:spPr>
                <a:xfrm>
                  <a:off x="7610007" y="4046891"/>
                  <a:ext cx="104904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545" name="Freihand 544">
                  <a:extLst>
                    <a:ext uri="{FF2B5EF4-FFF2-40B4-BE49-F238E27FC236}">
                      <a16:creationId xmlns:a16="http://schemas.microsoft.com/office/drawing/2014/main" id="{E565F789-7B6C-B262-F7EC-80E256C13626}"/>
                    </a:ext>
                  </a:extLst>
                </p14:cNvPr>
                <p14:cNvContentPartPr/>
                <p14:nvPr/>
              </p14:nvContentPartPr>
              <p14:xfrm>
                <a:off x="9358887" y="3681131"/>
                <a:ext cx="1567080" cy="543600"/>
              </p14:xfrm>
            </p:contentPart>
          </mc:Choice>
          <mc:Fallback>
            <p:pic>
              <p:nvPicPr>
                <p:cNvPr id="545" name="Freihand 544">
                  <a:extLst>
                    <a:ext uri="{FF2B5EF4-FFF2-40B4-BE49-F238E27FC236}">
                      <a16:creationId xmlns:a16="http://schemas.microsoft.com/office/drawing/2014/main" id="{E565F789-7B6C-B262-F7EC-80E256C13626}"/>
                    </a:ext>
                  </a:extLst>
                </p:cNvPr>
                <p:cNvPicPr/>
                <p:nvPr/>
              </p:nvPicPr>
              <p:blipFill>
                <a:blip r:embed="rId605"/>
                <a:stretch>
                  <a:fillRect/>
                </a:stretch>
              </p:blipFill>
              <p:spPr>
                <a:xfrm>
                  <a:off x="9349887" y="3672491"/>
                  <a:ext cx="158472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267" name="Freihand 266">
                  <a:extLst>
                    <a:ext uri="{FF2B5EF4-FFF2-40B4-BE49-F238E27FC236}">
                      <a16:creationId xmlns:a16="http://schemas.microsoft.com/office/drawing/2014/main" id="{CC2F17FE-7E56-A007-C02A-F7CABE69E48A}"/>
                    </a:ext>
                  </a:extLst>
                </p14:cNvPr>
                <p14:cNvContentPartPr/>
                <p14:nvPr/>
              </p14:nvContentPartPr>
              <p14:xfrm>
                <a:off x="9591087" y="3926651"/>
                <a:ext cx="132480" cy="183960"/>
              </p14:xfrm>
            </p:contentPart>
          </mc:Choice>
          <mc:Fallback>
            <p:pic>
              <p:nvPicPr>
                <p:cNvPr id="267" name="Freihand 266">
                  <a:extLst>
                    <a:ext uri="{FF2B5EF4-FFF2-40B4-BE49-F238E27FC236}">
                      <a16:creationId xmlns:a16="http://schemas.microsoft.com/office/drawing/2014/main" id="{CC2F17FE-7E56-A007-C02A-F7CABE69E48A}"/>
                    </a:ext>
                  </a:extLst>
                </p:cNvPr>
                <p:cNvPicPr/>
                <p:nvPr/>
              </p:nvPicPr>
              <p:blipFill>
                <a:blip r:embed="rId607"/>
                <a:stretch>
                  <a:fillRect/>
                </a:stretch>
              </p:blipFill>
              <p:spPr>
                <a:xfrm>
                  <a:off x="9582087" y="3918011"/>
                  <a:ext cx="150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268" name="Freihand 267">
                  <a:extLst>
                    <a:ext uri="{FF2B5EF4-FFF2-40B4-BE49-F238E27FC236}">
                      <a16:creationId xmlns:a16="http://schemas.microsoft.com/office/drawing/2014/main" id="{68E32548-CE7B-3EC7-27A3-C6274B1B44FC}"/>
                    </a:ext>
                  </a:extLst>
                </p14:cNvPr>
                <p14:cNvContentPartPr/>
                <p14:nvPr/>
              </p14:nvContentPartPr>
              <p14:xfrm>
                <a:off x="9800607" y="3933131"/>
                <a:ext cx="116280" cy="146160"/>
              </p14:xfrm>
            </p:contentPart>
          </mc:Choice>
          <mc:Fallback>
            <p:pic>
              <p:nvPicPr>
                <p:cNvPr id="268" name="Freihand 267">
                  <a:extLst>
                    <a:ext uri="{FF2B5EF4-FFF2-40B4-BE49-F238E27FC236}">
                      <a16:creationId xmlns:a16="http://schemas.microsoft.com/office/drawing/2014/main" id="{68E32548-CE7B-3EC7-27A3-C6274B1B44FC}"/>
                    </a:ext>
                  </a:extLst>
                </p:cNvPr>
                <p:cNvPicPr/>
                <p:nvPr/>
              </p:nvPicPr>
              <p:blipFill>
                <a:blip r:embed="rId609"/>
                <a:stretch>
                  <a:fillRect/>
                </a:stretch>
              </p:blipFill>
              <p:spPr>
                <a:xfrm>
                  <a:off x="9791607" y="3924131"/>
                  <a:ext cx="1339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269" name="Freihand 268">
                  <a:extLst>
                    <a:ext uri="{FF2B5EF4-FFF2-40B4-BE49-F238E27FC236}">
                      <a16:creationId xmlns:a16="http://schemas.microsoft.com/office/drawing/2014/main" id="{75340669-F3B0-96E6-F3F8-AF331EACE7D4}"/>
                    </a:ext>
                  </a:extLst>
                </p14:cNvPr>
                <p14:cNvContentPartPr/>
                <p14:nvPr/>
              </p14:nvContentPartPr>
              <p14:xfrm>
                <a:off x="10052247" y="3957611"/>
                <a:ext cx="106560" cy="161280"/>
              </p14:xfrm>
            </p:contentPart>
          </mc:Choice>
          <mc:Fallback>
            <p:pic>
              <p:nvPicPr>
                <p:cNvPr id="269" name="Freihand 268">
                  <a:extLst>
                    <a:ext uri="{FF2B5EF4-FFF2-40B4-BE49-F238E27FC236}">
                      <a16:creationId xmlns:a16="http://schemas.microsoft.com/office/drawing/2014/main" id="{75340669-F3B0-96E6-F3F8-AF331EACE7D4}"/>
                    </a:ext>
                  </a:extLst>
                </p:cNvPr>
                <p:cNvPicPr/>
                <p:nvPr/>
              </p:nvPicPr>
              <p:blipFill>
                <a:blip r:embed="rId611"/>
                <a:stretch>
                  <a:fillRect/>
                </a:stretch>
              </p:blipFill>
              <p:spPr>
                <a:xfrm>
                  <a:off x="10043607" y="3948971"/>
                  <a:ext cx="124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270" name="Freihand 269">
                  <a:extLst>
                    <a:ext uri="{FF2B5EF4-FFF2-40B4-BE49-F238E27FC236}">
                      <a16:creationId xmlns:a16="http://schemas.microsoft.com/office/drawing/2014/main" id="{328890D7-638B-C965-FA3F-EA58DF9050D5}"/>
                    </a:ext>
                  </a:extLst>
                </p14:cNvPr>
                <p14:cNvContentPartPr/>
                <p14:nvPr/>
              </p14:nvContentPartPr>
              <p14:xfrm>
                <a:off x="9956487" y="3900731"/>
                <a:ext cx="100800" cy="73440"/>
              </p14:xfrm>
            </p:contentPart>
          </mc:Choice>
          <mc:Fallback>
            <p:pic>
              <p:nvPicPr>
                <p:cNvPr id="270" name="Freihand 269">
                  <a:extLst>
                    <a:ext uri="{FF2B5EF4-FFF2-40B4-BE49-F238E27FC236}">
                      <a16:creationId xmlns:a16="http://schemas.microsoft.com/office/drawing/2014/main" id="{328890D7-638B-C965-FA3F-EA58DF9050D5}"/>
                    </a:ext>
                  </a:extLst>
                </p:cNvPr>
                <p:cNvPicPr/>
                <p:nvPr/>
              </p:nvPicPr>
              <p:blipFill>
                <a:blip r:embed="rId613"/>
                <a:stretch>
                  <a:fillRect/>
                </a:stretch>
              </p:blipFill>
              <p:spPr>
                <a:xfrm>
                  <a:off x="9947847" y="3892091"/>
                  <a:ext cx="1184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271" name="Freihand 270">
                  <a:extLst>
                    <a:ext uri="{FF2B5EF4-FFF2-40B4-BE49-F238E27FC236}">
                      <a16:creationId xmlns:a16="http://schemas.microsoft.com/office/drawing/2014/main" id="{D851975B-1DD3-B0B5-DC45-9282BFB6F0CD}"/>
                    </a:ext>
                  </a:extLst>
                </p14:cNvPr>
                <p14:cNvContentPartPr/>
                <p14:nvPr/>
              </p14:nvContentPartPr>
              <p14:xfrm>
                <a:off x="10167807" y="4062371"/>
                <a:ext cx="63000" cy="70560"/>
              </p14:xfrm>
            </p:contentPart>
          </mc:Choice>
          <mc:Fallback>
            <p:pic>
              <p:nvPicPr>
                <p:cNvPr id="271" name="Freihand 270">
                  <a:extLst>
                    <a:ext uri="{FF2B5EF4-FFF2-40B4-BE49-F238E27FC236}">
                      <a16:creationId xmlns:a16="http://schemas.microsoft.com/office/drawing/2014/main" id="{D851975B-1DD3-B0B5-DC45-9282BFB6F0CD}"/>
                    </a:ext>
                  </a:extLst>
                </p:cNvPr>
                <p:cNvPicPr/>
                <p:nvPr/>
              </p:nvPicPr>
              <p:blipFill>
                <a:blip r:embed="rId615"/>
                <a:stretch>
                  <a:fillRect/>
                </a:stretch>
              </p:blipFill>
              <p:spPr>
                <a:xfrm>
                  <a:off x="10158807" y="4053371"/>
                  <a:ext cx="806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272" name="Freihand 271">
                  <a:extLst>
                    <a:ext uri="{FF2B5EF4-FFF2-40B4-BE49-F238E27FC236}">
                      <a16:creationId xmlns:a16="http://schemas.microsoft.com/office/drawing/2014/main" id="{99830104-24FC-EBA6-4811-E8DD9E4AF380}"/>
                    </a:ext>
                  </a:extLst>
                </p14:cNvPr>
                <p14:cNvContentPartPr/>
                <p14:nvPr/>
              </p14:nvContentPartPr>
              <p14:xfrm>
                <a:off x="10342767" y="3918371"/>
                <a:ext cx="200880" cy="108000"/>
              </p14:xfrm>
            </p:contentPart>
          </mc:Choice>
          <mc:Fallback>
            <p:pic>
              <p:nvPicPr>
                <p:cNvPr id="272" name="Freihand 271">
                  <a:extLst>
                    <a:ext uri="{FF2B5EF4-FFF2-40B4-BE49-F238E27FC236}">
                      <a16:creationId xmlns:a16="http://schemas.microsoft.com/office/drawing/2014/main" id="{99830104-24FC-EBA6-4811-E8DD9E4AF380}"/>
                    </a:ext>
                  </a:extLst>
                </p:cNvPr>
                <p:cNvPicPr/>
                <p:nvPr/>
              </p:nvPicPr>
              <p:blipFill>
                <a:blip r:embed="rId617"/>
                <a:stretch>
                  <a:fillRect/>
                </a:stretch>
              </p:blipFill>
              <p:spPr>
                <a:xfrm>
                  <a:off x="10334127" y="3909731"/>
                  <a:ext cx="21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273" name="Freihand 272">
                  <a:extLst>
                    <a:ext uri="{FF2B5EF4-FFF2-40B4-BE49-F238E27FC236}">
                      <a16:creationId xmlns:a16="http://schemas.microsoft.com/office/drawing/2014/main" id="{A28EE47B-2175-4560-F24F-59316063F4BD}"/>
                    </a:ext>
                  </a:extLst>
                </p14:cNvPr>
                <p14:cNvContentPartPr/>
                <p14:nvPr/>
              </p14:nvContentPartPr>
              <p14:xfrm>
                <a:off x="10386327" y="3961931"/>
                <a:ext cx="172800" cy="156600"/>
              </p14:xfrm>
            </p:contentPart>
          </mc:Choice>
          <mc:Fallback>
            <p:pic>
              <p:nvPicPr>
                <p:cNvPr id="273" name="Freihand 272">
                  <a:extLst>
                    <a:ext uri="{FF2B5EF4-FFF2-40B4-BE49-F238E27FC236}">
                      <a16:creationId xmlns:a16="http://schemas.microsoft.com/office/drawing/2014/main" id="{A28EE47B-2175-4560-F24F-59316063F4BD}"/>
                    </a:ext>
                  </a:extLst>
                </p:cNvPr>
                <p:cNvPicPr/>
                <p:nvPr/>
              </p:nvPicPr>
              <p:blipFill>
                <a:blip r:embed="rId619"/>
                <a:stretch>
                  <a:fillRect/>
                </a:stretch>
              </p:blipFill>
              <p:spPr>
                <a:xfrm>
                  <a:off x="10377327" y="3952931"/>
                  <a:ext cx="190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274" name="Freihand 273">
                  <a:extLst>
                    <a:ext uri="{FF2B5EF4-FFF2-40B4-BE49-F238E27FC236}">
                      <a16:creationId xmlns:a16="http://schemas.microsoft.com/office/drawing/2014/main" id="{78765018-DC8C-A40D-497B-4EC3C2BE1463}"/>
                    </a:ext>
                  </a:extLst>
                </p14:cNvPr>
                <p14:cNvContentPartPr/>
                <p14:nvPr/>
              </p14:nvContentPartPr>
              <p14:xfrm>
                <a:off x="10621407" y="3897851"/>
                <a:ext cx="267120" cy="153720"/>
              </p14:xfrm>
            </p:contentPart>
          </mc:Choice>
          <mc:Fallback>
            <p:pic>
              <p:nvPicPr>
                <p:cNvPr id="274" name="Freihand 273">
                  <a:extLst>
                    <a:ext uri="{FF2B5EF4-FFF2-40B4-BE49-F238E27FC236}">
                      <a16:creationId xmlns:a16="http://schemas.microsoft.com/office/drawing/2014/main" id="{78765018-DC8C-A40D-497B-4EC3C2BE1463}"/>
                    </a:ext>
                  </a:extLst>
                </p:cNvPr>
                <p:cNvPicPr/>
                <p:nvPr/>
              </p:nvPicPr>
              <p:blipFill>
                <a:blip r:embed="rId621"/>
                <a:stretch>
                  <a:fillRect/>
                </a:stretch>
              </p:blipFill>
              <p:spPr>
                <a:xfrm>
                  <a:off x="10612767" y="3888851"/>
                  <a:ext cx="2847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553" name="Freihand 552">
                  <a:extLst>
                    <a:ext uri="{FF2B5EF4-FFF2-40B4-BE49-F238E27FC236}">
                      <a16:creationId xmlns:a16="http://schemas.microsoft.com/office/drawing/2014/main" id="{AF4C42C3-7FA5-4142-5C1D-41F5C9DC1A10}"/>
                    </a:ext>
                  </a:extLst>
                </p14:cNvPr>
                <p14:cNvContentPartPr/>
                <p14:nvPr/>
              </p14:nvContentPartPr>
              <p14:xfrm>
                <a:off x="9372567" y="4099091"/>
                <a:ext cx="1441080" cy="164520"/>
              </p14:xfrm>
            </p:contentPart>
          </mc:Choice>
          <mc:Fallback>
            <p:pic>
              <p:nvPicPr>
                <p:cNvPr id="553" name="Freihand 552">
                  <a:extLst>
                    <a:ext uri="{FF2B5EF4-FFF2-40B4-BE49-F238E27FC236}">
                      <a16:creationId xmlns:a16="http://schemas.microsoft.com/office/drawing/2014/main" id="{AF4C42C3-7FA5-4142-5C1D-41F5C9DC1A10}"/>
                    </a:ext>
                  </a:extLst>
                </p:cNvPr>
                <p:cNvPicPr/>
                <p:nvPr/>
              </p:nvPicPr>
              <p:blipFill>
                <a:blip r:embed="rId623"/>
                <a:stretch>
                  <a:fillRect/>
                </a:stretch>
              </p:blipFill>
              <p:spPr>
                <a:xfrm>
                  <a:off x="9363927" y="4090451"/>
                  <a:ext cx="1458720" cy="182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4">
            <p14:nvContentPartPr>
              <p14:cNvPr id="598" name="Freihand 597">
                <a:extLst>
                  <a:ext uri="{FF2B5EF4-FFF2-40B4-BE49-F238E27FC236}">
                    <a16:creationId xmlns:a16="http://schemas.microsoft.com/office/drawing/2014/main" id="{B6973AE9-1D84-F91B-6B6E-B7963AC9EA47}"/>
                  </a:ext>
                </a:extLst>
              </p14:cNvPr>
              <p14:cNvContentPartPr/>
              <p14:nvPr/>
            </p14:nvContentPartPr>
            <p14:xfrm>
              <a:off x="242607" y="5787491"/>
              <a:ext cx="3902760" cy="455760"/>
            </p14:xfrm>
          </p:contentPart>
        </mc:Choice>
        <mc:Fallback>
          <p:pic>
            <p:nvPicPr>
              <p:cNvPr id="598" name="Freihand 597">
                <a:extLst>
                  <a:ext uri="{FF2B5EF4-FFF2-40B4-BE49-F238E27FC236}">
                    <a16:creationId xmlns:a16="http://schemas.microsoft.com/office/drawing/2014/main" id="{B6973AE9-1D84-F91B-6B6E-B7963AC9EA47}"/>
                  </a:ext>
                </a:extLst>
              </p:cNvPr>
              <p:cNvPicPr/>
              <p:nvPr/>
            </p:nvPicPr>
            <p:blipFill>
              <a:blip r:embed="rId625"/>
              <a:stretch>
                <a:fillRect/>
              </a:stretch>
            </p:blipFill>
            <p:spPr>
              <a:xfrm>
                <a:off x="233607" y="5778491"/>
                <a:ext cx="392040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600" name="Freihand 599">
                <a:extLst>
                  <a:ext uri="{FF2B5EF4-FFF2-40B4-BE49-F238E27FC236}">
                    <a16:creationId xmlns:a16="http://schemas.microsoft.com/office/drawing/2014/main" id="{462932ED-172B-BCA8-D623-CFB2F550B3B5}"/>
                  </a:ext>
                </a:extLst>
              </p14:cNvPr>
              <p14:cNvContentPartPr/>
              <p14:nvPr/>
            </p14:nvContentPartPr>
            <p14:xfrm>
              <a:off x="227487" y="5556011"/>
              <a:ext cx="2089440" cy="688680"/>
            </p14:xfrm>
          </p:contentPart>
        </mc:Choice>
        <mc:Fallback>
          <p:pic>
            <p:nvPicPr>
              <p:cNvPr id="600" name="Freihand 599">
                <a:extLst>
                  <a:ext uri="{FF2B5EF4-FFF2-40B4-BE49-F238E27FC236}">
                    <a16:creationId xmlns:a16="http://schemas.microsoft.com/office/drawing/2014/main" id="{462932ED-172B-BCA8-D623-CFB2F550B3B5}"/>
                  </a:ext>
                </a:extLst>
              </p:cNvPr>
              <p:cNvPicPr/>
              <p:nvPr/>
            </p:nvPicPr>
            <p:blipFill>
              <a:blip r:embed="rId627"/>
              <a:stretch>
                <a:fillRect/>
              </a:stretch>
            </p:blipFill>
            <p:spPr>
              <a:xfrm>
                <a:off x="218847" y="5547011"/>
                <a:ext cx="2107080" cy="7063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602" name="Freihand 601">
                <a:extLst>
                  <a:ext uri="{FF2B5EF4-FFF2-40B4-BE49-F238E27FC236}">
                    <a16:creationId xmlns:a16="http://schemas.microsoft.com/office/drawing/2014/main" id="{74618C77-A1FB-4566-9468-051F0188FB4D}"/>
                  </a:ext>
                </a:extLst>
              </p14:cNvPr>
              <p14:cNvContentPartPr/>
              <p14:nvPr/>
            </p14:nvContentPartPr>
            <p14:xfrm>
              <a:off x="2564247" y="5521451"/>
              <a:ext cx="1474200" cy="474840"/>
            </p14:xfrm>
          </p:contentPart>
        </mc:Choice>
        <mc:Fallback>
          <p:pic>
            <p:nvPicPr>
              <p:cNvPr id="602" name="Freihand 601">
                <a:extLst>
                  <a:ext uri="{FF2B5EF4-FFF2-40B4-BE49-F238E27FC236}">
                    <a16:creationId xmlns:a16="http://schemas.microsoft.com/office/drawing/2014/main" id="{74618C77-A1FB-4566-9468-051F0188FB4D}"/>
                  </a:ext>
                </a:extLst>
              </p:cNvPr>
              <p:cNvPicPr/>
              <p:nvPr/>
            </p:nvPicPr>
            <p:blipFill>
              <a:blip r:embed="rId629"/>
              <a:stretch>
                <a:fillRect/>
              </a:stretch>
            </p:blipFill>
            <p:spPr>
              <a:xfrm>
                <a:off x="2555247" y="5512451"/>
                <a:ext cx="1491840" cy="492480"/>
              </a:xfrm>
              <a:prstGeom prst="rect">
                <a:avLst/>
              </a:prstGeom>
            </p:spPr>
          </p:pic>
        </mc:Fallback>
      </mc:AlternateContent>
      <p:grpSp>
        <p:nvGrpSpPr>
          <p:cNvPr id="624" name="Gruppieren 623">
            <a:extLst>
              <a:ext uri="{FF2B5EF4-FFF2-40B4-BE49-F238E27FC236}">
                <a16:creationId xmlns:a16="http://schemas.microsoft.com/office/drawing/2014/main" id="{B32670B5-71E4-F557-CE08-C253C183E49C}"/>
              </a:ext>
            </a:extLst>
          </p:cNvPr>
          <p:cNvGrpSpPr/>
          <p:nvPr/>
        </p:nvGrpSpPr>
        <p:grpSpPr>
          <a:xfrm>
            <a:off x="126687" y="5001611"/>
            <a:ext cx="8193960" cy="1839240"/>
            <a:chOff x="126687" y="5001611"/>
            <a:chExt cx="8193960" cy="1839240"/>
          </a:xfrm>
        </p:grpSpPr>
        <mc:AlternateContent xmlns:mc="http://schemas.openxmlformats.org/markup-compatibility/2006">
          <mc:Choice xmlns:p14="http://schemas.microsoft.com/office/powerpoint/2010/main" Requires="p14">
            <p:contentPart p14:bwMode="auto" r:id="rId630">
              <p14:nvContentPartPr>
                <p14:cNvPr id="382" name="Freihand 381">
                  <a:extLst>
                    <a:ext uri="{FF2B5EF4-FFF2-40B4-BE49-F238E27FC236}">
                      <a16:creationId xmlns:a16="http://schemas.microsoft.com/office/drawing/2014/main" id="{204038A8-B0A7-8ADF-74C1-F94B01ACB510}"/>
                    </a:ext>
                  </a:extLst>
                </p14:cNvPr>
                <p14:cNvContentPartPr/>
                <p14:nvPr/>
              </p14:nvContentPartPr>
              <p14:xfrm>
                <a:off x="4727127" y="5500571"/>
                <a:ext cx="154080" cy="198000"/>
              </p14:xfrm>
            </p:contentPart>
          </mc:Choice>
          <mc:Fallback>
            <p:pic>
              <p:nvPicPr>
                <p:cNvPr id="382" name="Freihand 381">
                  <a:extLst>
                    <a:ext uri="{FF2B5EF4-FFF2-40B4-BE49-F238E27FC236}">
                      <a16:creationId xmlns:a16="http://schemas.microsoft.com/office/drawing/2014/main" id="{204038A8-B0A7-8ADF-74C1-F94B01ACB510}"/>
                    </a:ext>
                  </a:extLst>
                </p:cNvPr>
                <p:cNvPicPr/>
                <p:nvPr/>
              </p:nvPicPr>
              <p:blipFill>
                <a:blip r:embed="rId631"/>
                <a:stretch>
                  <a:fillRect/>
                </a:stretch>
              </p:blipFill>
              <p:spPr>
                <a:xfrm>
                  <a:off x="4718487" y="5491571"/>
                  <a:ext cx="1717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83" name="Freihand 382">
                  <a:extLst>
                    <a:ext uri="{FF2B5EF4-FFF2-40B4-BE49-F238E27FC236}">
                      <a16:creationId xmlns:a16="http://schemas.microsoft.com/office/drawing/2014/main" id="{6A8CFCEB-4D51-B662-C3BC-47A853C6C86D}"/>
                    </a:ext>
                  </a:extLst>
                </p14:cNvPr>
                <p14:cNvContentPartPr/>
                <p14:nvPr/>
              </p14:nvContentPartPr>
              <p14:xfrm>
                <a:off x="4976607" y="5500211"/>
                <a:ext cx="137880" cy="129240"/>
              </p14:xfrm>
            </p:contentPart>
          </mc:Choice>
          <mc:Fallback>
            <p:pic>
              <p:nvPicPr>
                <p:cNvPr id="383" name="Freihand 382">
                  <a:extLst>
                    <a:ext uri="{FF2B5EF4-FFF2-40B4-BE49-F238E27FC236}">
                      <a16:creationId xmlns:a16="http://schemas.microsoft.com/office/drawing/2014/main" id="{6A8CFCEB-4D51-B662-C3BC-47A853C6C86D}"/>
                    </a:ext>
                  </a:extLst>
                </p:cNvPr>
                <p:cNvPicPr/>
                <p:nvPr/>
              </p:nvPicPr>
              <p:blipFill>
                <a:blip r:embed="rId633"/>
                <a:stretch>
                  <a:fillRect/>
                </a:stretch>
              </p:blipFill>
              <p:spPr>
                <a:xfrm>
                  <a:off x="4967607" y="5491211"/>
                  <a:ext cx="155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84" name="Freihand 383">
                  <a:extLst>
                    <a:ext uri="{FF2B5EF4-FFF2-40B4-BE49-F238E27FC236}">
                      <a16:creationId xmlns:a16="http://schemas.microsoft.com/office/drawing/2014/main" id="{4E8E2F82-B965-AA89-62D3-5BC628FA5F11}"/>
                    </a:ext>
                  </a:extLst>
                </p14:cNvPr>
                <p14:cNvContentPartPr/>
                <p14:nvPr/>
              </p14:nvContentPartPr>
              <p14:xfrm>
                <a:off x="5135727" y="5503091"/>
                <a:ext cx="114840" cy="123120"/>
              </p14:xfrm>
            </p:contentPart>
          </mc:Choice>
          <mc:Fallback>
            <p:pic>
              <p:nvPicPr>
                <p:cNvPr id="384" name="Freihand 383">
                  <a:extLst>
                    <a:ext uri="{FF2B5EF4-FFF2-40B4-BE49-F238E27FC236}">
                      <a16:creationId xmlns:a16="http://schemas.microsoft.com/office/drawing/2014/main" id="{4E8E2F82-B965-AA89-62D3-5BC628FA5F11}"/>
                    </a:ext>
                  </a:extLst>
                </p:cNvPr>
                <p:cNvPicPr/>
                <p:nvPr/>
              </p:nvPicPr>
              <p:blipFill>
                <a:blip r:embed="rId635"/>
                <a:stretch>
                  <a:fillRect/>
                </a:stretch>
              </p:blipFill>
              <p:spPr>
                <a:xfrm>
                  <a:off x="5127087" y="5494451"/>
                  <a:ext cx="132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85" name="Freihand 384">
                  <a:extLst>
                    <a:ext uri="{FF2B5EF4-FFF2-40B4-BE49-F238E27FC236}">
                      <a16:creationId xmlns:a16="http://schemas.microsoft.com/office/drawing/2014/main" id="{A028F24C-428C-2496-425B-C7E9490C4A3C}"/>
                    </a:ext>
                  </a:extLst>
                </p14:cNvPr>
                <p14:cNvContentPartPr/>
                <p14:nvPr/>
              </p14:nvContentPartPr>
              <p14:xfrm>
                <a:off x="5345607" y="5467811"/>
                <a:ext cx="165240" cy="97920"/>
              </p14:xfrm>
            </p:contentPart>
          </mc:Choice>
          <mc:Fallback>
            <p:pic>
              <p:nvPicPr>
                <p:cNvPr id="385" name="Freihand 384">
                  <a:extLst>
                    <a:ext uri="{FF2B5EF4-FFF2-40B4-BE49-F238E27FC236}">
                      <a16:creationId xmlns:a16="http://schemas.microsoft.com/office/drawing/2014/main" id="{A028F24C-428C-2496-425B-C7E9490C4A3C}"/>
                    </a:ext>
                  </a:extLst>
                </p:cNvPr>
                <p:cNvPicPr/>
                <p:nvPr/>
              </p:nvPicPr>
              <p:blipFill>
                <a:blip r:embed="rId637"/>
                <a:stretch>
                  <a:fillRect/>
                </a:stretch>
              </p:blipFill>
              <p:spPr>
                <a:xfrm>
                  <a:off x="5336607" y="5459171"/>
                  <a:ext cx="182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86" name="Freihand 385">
                  <a:extLst>
                    <a:ext uri="{FF2B5EF4-FFF2-40B4-BE49-F238E27FC236}">
                      <a16:creationId xmlns:a16="http://schemas.microsoft.com/office/drawing/2014/main" id="{4B3B14B6-ACA2-FE13-133F-5D08BAE4CFD7}"/>
                    </a:ext>
                  </a:extLst>
                </p14:cNvPr>
                <p14:cNvContentPartPr/>
                <p14:nvPr/>
              </p14:nvContentPartPr>
              <p14:xfrm>
                <a:off x="4417527" y="5526491"/>
                <a:ext cx="195840" cy="173160"/>
              </p14:xfrm>
            </p:contentPart>
          </mc:Choice>
          <mc:Fallback>
            <p:pic>
              <p:nvPicPr>
                <p:cNvPr id="386" name="Freihand 385">
                  <a:extLst>
                    <a:ext uri="{FF2B5EF4-FFF2-40B4-BE49-F238E27FC236}">
                      <a16:creationId xmlns:a16="http://schemas.microsoft.com/office/drawing/2014/main" id="{4B3B14B6-ACA2-FE13-133F-5D08BAE4CFD7}"/>
                    </a:ext>
                  </a:extLst>
                </p:cNvPr>
                <p:cNvPicPr/>
                <p:nvPr/>
              </p:nvPicPr>
              <p:blipFill>
                <a:blip r:embed="rId639"/>
                <a:stretch>
                  <a:fillRect/>
                </a:stretch>
              </p:blipFill>
              <p:spPr>
                <a:xfrm>
                  <a:off x="4408887" y="5517851"/>
                  <a:ext cx="213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87" name="Freihand 386">
                  <a:extLst>
                    <a:ext uri="{FF2B5EF4-FFF2-40B4-BE49-F238E27FC236}">
                      <a16:creationId xmlns:a16="http://schemas.microsoft.com/office/drawing/2014/main" id="{FDEEE6A5-4A0F-9A35-A11E-B95EA68783FF}"/>
                    </a:ext>
                  </a:extLst>
                </p14:cNvPr>
                <p14:cNvContentPartPr/>
                <p14:nvPr/>
              </p14:nvContentPartPr>
              <p14:xfrm>
                <a:off x="4480887" y="5619731"/>
                <a:ext cx="164520" cy="135000"/>
              </p14:xfrm>
            </p:contentPart>
          </mc:Choice>
          <mc:Fallback>
            <p:pic>
              <p:nvPicPr>
                <p:cNvPr id="387" name="Freihand 386">
                  <a:extLst>
                    <a:ext uri="{FF2B5EF4-FFF2-40B4-BE49-F238E27FC236}">
                      <a16:creationId xmlns:a16="http://schemas.microsoft.com/office/drawing/2014/main" id="{FDEEE6A5-4A0F-9A35-A11E-B95EA68783FF}"/>
                    </a:ext>
                  </a:extLst>
                </p:cNvPr>
                <p:cNvPicPr/>
                <p:nvPr/>
              </p:nvPicPr>
              <p:blipFill>
                <a:blip r:embed="rId641"/>
                <a:stretch>
                  <a:fillRect/>
                </a:stretch>
              </p:blipFill>
              <p:spPr>
                <a:xfrm>
                  <a:off x="4471887" y="5610731"/>
                  <a:ext cx="1821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462" name="Freihand 461">
                  <a:extLst>
                    <a:ext uri="{FF2B5EF4-FFF2-40B4-BE49-F238E27FC236}">
                      <a16:creationId xmlns:a16="http://schemas.microsoft.com/office/drawing/2014/main" id="{817A4457-A32C-730D-9B11-3C06FE665634}"/>
                    </a:ext>
                  </a:extLst>
                </p14:cNvPr>
                <p14:cNvContentPartPr/>
                <p14:nvPr/>
              </p14:nvContentPartPr>
              <p14:xfrm>
                <a:off x="4812087" y="5357651"/>
                <a:ext cx="608040" cy="529200"/>
              </p14:xfrm>
            </p:contentPart>
          </mc:Choice>
          <mc:Fallback>
            <p:pic>
              <p:nvPicPr>
                <p:cNvPr id="462" name="Freihand 461">
                  <a:extLst>
                    <a:ext uri="{FF2B5EF4-FFF2-40B4-BE49-F238E27FC236}">
                      <a16:creationId xmlns:a16="http://schemas.microsoft.com/office/drawing/2014/main" id="{817A4457-A32C-730D-9B11-3C06FE665634}"/>
                    </a:ext>
                  </a:extLst>
                </p:cNvPr>
                <p:cNvPicPr/>
                <p:nvPr/>
              </p:nvPicPr>
              <p:blipFill>
                <a:blip r:embed="rId643"/>
                <a:stretch>
                  <a:fillRect/>
                </a:stretch>
              </p:blipFill>
              <p:spPr>
                <a:xfrm>
                  <a:off x="4803087" y="5348651"/>
                  <a:ext cx="625680" cy="54684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465" name="Freihand 464">
                  <a:extLst>
                    <a:ext uri="{FF2B5EF4-FFF2-40B4-BE49-F238E27FC236}">
                      <a16:creationId xmlns:a16="http://schemas.microsoft.com/office/drawing/2014/main" id="{EBA97AAE-4688-83EB-CE5D-E0173C005E43}"/>
                    </a:ext>
                  </a:extLst>
                </p14:cNvPr>
                <p14:cNvContentPartPr/>
                <p14:nvPr/>
              </p14:nvContentPartPr>
              <p14:xfrm>
                <a:off x="4949607" y="5131571"/>
                <a:ext cx="163800" cy="194040"/>
              </p14:xfrm>
            </p:contentPart>
          </mc:Choice>
          <mc:Fallback>
            <p:pic>
              <p:nvPicPr>
                <p:cNvPr id="465" name="Freihand 464">
                  <a:extLst>
                    <a:ext uri="{FF2B5EF4-FFF2-40B4-BE49-F238E27FC236}">
                      <a16:creationId xmlns:a16="http://schemas.microsoft.com/office/drawing/2014/main" id="{EBA97AAE-4688-83EB-CE5D-E0173C005E43}"/>
                    </a:ext>
                  </a:extLst>
                </p:cNvPr>
                <p:cNvPicPr/>
                <p:nvPr/>
              </p:nvPicPr>
              <p:blipFill>
                <a:blip r:embed="rId645"/>
                <a:stretch>
                  <a:fillRect/>
                </a:stretch>
              </p:blipFill>
              <p:spPr>
                <a:xfrm>
                  <a:off x="4940607" y="5122571"/>
                  <a:ext cx="181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497" name="Freihand 496">
                  <a:extLst>
                    <a:ext uri="{FF2B5EF4-FFF2-40B4-BE49-F238E27FC236}">
                      <a16:creationId xmlns:a16="http://schemas.microsoft.com/office/drawing/2014/main" id="{EADE991C-38E2-8524-5DA2-44136E92552E}"/>
                    </a:ext>
                  </a:extLst>
                </p14:cNvPr>
                <p14:cNvContentPartPr/>
                <p14:nvPr/>
              </p14:nvContentPartPr>
              <p14:xfrm>
                <a:off x="4445247" y="6017531"/>
                <a:ext cx="200520" cy="154440"/>
              </p14:xfrm>
            </p:contentPart>
          </mc:Choice>
          <mc:Fallback>
            <p:pic>
              <p:nvPicPr>
                <p:cNvPr id="497" name="Freihand 496">
                  <a:extLst>
                    <a:ext uri="{FF2B5EF4-FFF2-40B4-BE49-F238E27FC236}">
                      <a16:creationId xmlns:a16="http://schemas.microsoft.com/office/drawing/2014/main" id="{EADE991C-38E2-8524-5DA2-44136E92552E}"/>
                    </a:ext>
                  </a:extLst>
                </p:cNvPr>
                <p:cNvPicPr/>
                <p:nvPr/>
              </p:nvPicPr>
              <p:blipFill>
                <a:blip r:embed="rId647"/>
                <a:stretch>
                  <a:fillRect/>
                </a:stretch>
              </p:blipFill>
              <p:spPr>
                <a:xfrm>
                  <a:off x="4436247" y="6008531"/>
                  <a:ext cx="2181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498" name="Freihand 497">
                  <a:extLst>
                    <a:ext uri="{FF2B5EF4-FFF2-40B4-BE49-F238E27FC236}">
                      <a16:creationId xmlns:a16="http://schemas.microsoft.com/office/drawing/2014/main" id="{A12BBDA4-98E6-B672-5678-DF82EBD2A7A6}"/>
                    </a:ext>
                  </a:extLst>
                </p14:cNvPr>
                <p14:cNvContentPartPr/>
                <p14:nvPr/>
              </p14:nvContentPartPr>
              <p14:xfrm>
                <a:off x="4536327" y="6107171"/>
                <a:ext cx="136800" cy="127440"/>
              </p14:xfrm>
            </p:contentPart>
          </mc:Choice>
          <mc:Fallback>
            <p:pic>
              <p:nvPicPr>
                <p:cNvPr id="498" name="Freihand 497">
                  <a:extLst>
                    <a:ext uri="{FF2B5EF4-FFF2-40B4-BE49-F238E27FC236}">
                      <a16:creationId xmlns:a16="http://schemas.microsoft.com/office/drawing/2014/main" id="{A12BBDA4-98E6-B672-5678-DF82EBD2A7A6}"/>
                    </a:ext>
                  </a:extLst>
                </p:cNvPr>
                <p:cNvPicPr/>
                <p:nvPr/>
              </p:nvPicPr>
              <p:blipFill>
                <a:blip r:embed="rId649"/>
                <a:stretch>
                  <a:fillRect/>
                </a:stretch>
              </p:blipFill>
              <p:spPr>
                <a:xfrm>
                  <a:off x="4527687" y="6098531"/>
                  <a:ext cx="1544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500" name="Freihand 499">
                  <a:extLst>
                    <a:ext uri="{FF2B5EF4-FFF2-40B4-BE49-F238E27FC236}">
                      <a16:creationId xmlns:a16="http://schemas.microsoft.com/office/drawing/2014/main" id="{146DB0FD-13A8-968B-A612-EC375CC991AE}"/>
                    </a:ext>
                  </a:extLst>
                </p14:cNvPr>
                <p14:cNvContentPartPr/>
                <p14:nvPr/>
              </p14:nvContentPartPr>
              <p14:xfrm>
                <a:off x="4855287" y="5927531"/>
                <a:ext cx="192600" cy="253800"/>
              </p14:xfrm>
            </p:contentPart>
          </mc:Choice>
          <mc:Fallback>
            <p:pic>
              <p:nvPicPr>
                <p:cNvPr id="500" name="Freihand 499">
                  <a:extLst>
                    <a:ext uri="{FF2B5EF4-FFF2-40B4-BE49-F238E27FC236}">
                      <a16:creationId xmlns:a16="http://schemas.microsoft.com/office/drawing/2014/main" id="{146DB0FD-13A8-968B-A612-EC375CC991AE}"/>
                    </a:ext>
                  </a:extLst>
                </p:cNvPr>
                <p:cNvPicPr/>
                <p:nvPr/>
              </p:nvPicPr>
              <p:blipFill>
                <a:blip r:embed="rId651"/>
                <a:stretch>
                  <a:fillRect/>
                </a:stretch>
              </p:blipFill>
              <p:spPr>
                <a:xfrm>
                  <a:off x="4846647" y="5918891"/>
                  <a:ext cx="2102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502" name="Freihand 501">
                  <a:extLst>
                    <a:ext uri="{FF2B5EF4-FFF2-40B4-BE49-F238E27FC236}">
                      <a16:creationId xmlns:a16="http://schemas.microsoft.com/office/drawing/2014/main" id="{D456092F-00A4-856A-F8D1-F54C538105C5}"/>
                    </a:ext>
                  </a:extLst>
                </p14:cNvPr>
                <p14:cNvContentPartPr/>
                <p14:nvPr/>
              </p14:nvContentPartPr>
              <p14:xfrm>
                <a:off x="5346687" y="5949851"/>
                <a:ext cx="217440" cy="14400"/>
              </p14:xfrm>
            </p:contentPart>
          </mc:Choice>
          <mc:Fallback>
            <p:pic>
              <p:nvPicPr>
                <p:cNvPr id="502" name="Freihand 501">
                  <a:extLst>
                    <a:ext uri="{FF2B5EF4-FFF2-40B4-BE49-F238E27FC236}">
                      <a16:creationId xmlns:a16="http://schemas.microsoft.com/office/drawing/2014/main" id="{D456092F-00A4-856A-F8D1-F54C538105C5}"/>
                    </a:ext>
                  </a:extLst>
                </p:cNvPr>
                <p:cNvPicPr/>
                <p:nvPr/>
              </p:nvPicPr>
              <p:blipFill>
                <a:blip r:embed="rId653"/>
                <a:stretch>
                  <a:fillRect/>
                </a:stretch>
              </p:blipFill>
              <p:spPr>
                <a:xfrm>
                  <a:off x="5337687" y="5941211"/>
                  <a:ext cx="23508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503" name="Freihand 502">
                  <a:extLst>
                    <a:ext uri="{FF2B5EF4-FFF2-40B4-BE49-F238E27FC236}">
                      <a16:creationId xmlns:a16="http://schemas.microsoft.com/office/drawing/2014/main" id="{BC150286-08CD-0CA6-78ED-1E1383633126}"/>
                    </a:ext>
                  </a:extLst>
                </p14:cNvPr>
                <p14:cNvContentPartPr/>
                <p14:nvPr/>
              </p14:nvContentPartPr>
              <p14:xfrm>
                <a:off x="5383767" y="6031931"/>
                <a:ext cx="196920" cy="25200"/>
              </p14:xfrm>
            </p:contentPart>
          </mc:Choice>
          <mc:Fallback>
            <p:pic>
              <p:nvPicPr>
                <p:cNvPr id="503" name="Freihand 502">
                  <a:extLst>
                    <a:ext uri="{FF2B5EF4-FFF2-40B4-BE49-F238E27FC236}">
                      <a16:creationId xmlns:a16="http://schemas.microsoft.com/office/drawing/2014/main" id="{BC150286-08CD-0CA6-78ED-1E1383633126}"/>
                    </a:ext>
                  </a:extLst>
                </p:cNvPr>
                <p:cNvPicPr/>
                <p:nvPr/>
              </p:nvPicPr>
              <p:blipFill>
                <a:blip r:embed="rId655"/>
                <a:stretch>
                  <a:fillRect/>
                </a:stretch>
              </p:blipFill>
              <p:spPr>
                <a:xfrm>
                  <a:off x="5374767" y="6023291"/>
                  <a:ext cx="2145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504" name="Freihand 503">
                  <a:extLst>
                    <a:ext uri="{FF2B5EF4-FFF2-40B4-BE49-F238E27FC236}">
                      <a16:creationId xmlns:a16="http://schemas.microsoft.com/office/drawing/2014/main" id="{A0C1C4AE-200D-B189-85E7-5937B5F14EAD}"/>
                    </a:ext>
                  </a:extLst>
                </p14:cNvPr>
                <p14:cNvContentPartPr/>
                <p14:nvPr/>
              </p14:nvContentPartPr>
              <p14:xfrm>
                <a:off x="5631447" y="5847611"/>
                <a:ext cx="149040" cy="303480"/>
              </p14:xfrm>
            </p:contentPart>
          </mc:Choice>
          <mc:Fallback>
            <p:pic>
              <p:nvPicPr>
                <p:cNvPr id="504" name="Freihand 503">
                  <a:extLst>
                    <a:ext uri="{FF2B5EF4-FFF2-40B4-BE49-F238E27FC236}">
                      <a16:creationId xmlns:a16="http://schemas.microsoft.com/office/drawing/2014/main" id="{A0C1C4AE-200D-B189-85E7-5937B5F14EAD}"/>
                    </a:ext>
                  </a:extLst>
                </p:cNvPr>
                <p:cNvPicPr/>
                <p:nvPr/>
              </p:nvPicPr>
              <p:blipFill>
                <a:blip r:embed="rId657"/>
                <a:stretch>
                  <a:fillRect/>
                </a:stretch>
              </p:blipFill>
              <p:spPr>
                <a:xfrm>
                  <a:off x="5622447" y="5838971"/>
                  <a:ext cx="166680" cy="321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506" name="Freihand 505">
                  <a:extLst>
                    <a:ext uri="{FF2B5EF4-FFF2-40B4-BE49-F238E27FC236}">
                      <a16:creationId xmlns:a16="http://schemas.microsoft.com/office/drawing/2014/main" id="{DA424BA1-15CC-7855-BAF4-6A7BDE4F9FB6}"/>
                    </a:ext>
                  </a:extLst>
                </p14:cNvPr>
                <p14:cNvContentPartPr/>
                <p14:nvPr/>
              </p14:nvContentPartPr>
              <p14:xfrm>
                <a:off x="6063807" y="5832131"/>
                <a:ext cx="140040" cy="168840"/>
              </p14:xfrm>
            </p:contentPart>
          </mc:Choice>
          <mc:Fallback>
            <p:pic>
              <p:nvPicPr>
                <p:cNvPr id="506" name="Freihand 505">
                  <a:extLst>
                    <a:ext uri="{FF2B5EF4-FFF2-40B4-BE49-F238E27FC236}">
                      <a16:creationId xmlns:a16="http://schemas.microsoft.com/office/drawing/2014/main" id="{DA424BA1-15CC-7855-BAF4-6A7BDE4F9FB6}"/>
                    </a:ext>
                  </a:extLst>
                </p:cNvPr>
                <p:cNvPicPr/>
                <p:nvPr/>
              </p:nvPicPr>
              <p:blipFill>
                <a:blip r:embed="rId659"/>
                <a:stretch>
                  <a:fillRect/>
                </a:stretch>
              </p:blipFill>
              <p:spPr>
                <a:xfrm>
                  <a:off x="6054807" y="5823491"/>
                  <a:ext cx="1576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507" name="Freihand 506">
                  <a:extLst>
                    <a:ext uri="{FF2B5EF4-FFF2-40B4-BE49-F238E27FC236}">
                      <a16:creationId xmlns:a16="http://schemas.microsoft.com/office/drawing/2014/main" id="{717A59B7-580C-7303-2ED6-87CAFDB7F2FE}"/>
                    </a:ext>
                  </a:extLst>
                </p14:cNvPr>
                <p14:cNvContentPartPr/>
                <p14:nvPr/>
              </p14:nvContentPartPr>
              <p14:xfrm>
                <a:off x="6296367" y="5816291"/>
                <a:ext cx="133920" cy="159480"/>
              </p14:xfrm>
            </p:contentPart>
          </mc:Choice>
          <mc:Fallback>
            <p:pic>
              <p:nvPicPr>
                <p:cNvPr id="507" name="Freihand 506">
                  <a:extLst>
                    <a:ext uri="{FF2B5EF4-FFF2-40B4-BE49-F238E27FC236}">
                      <a16:creationId xmlns:a16="http://schemas.microsoft.com/office/drawing/2014/main" id="{717A59B7-580C-7303-2ED6-87CAFDB7F2FE}"/>
                    </a:ext>
                  </a:extLst>
                </p:cNvPr>
                <p:cNvPicPr/>
                <p:nvPr/>
              </p:nvPicPr>
              <p:blipFill>
                <a:blip r:embed="rId661"/>
                <a:stretch>
                  <a:fillRect/>
                </a:stretch>
              </p:blipFill>
              <p:spPr>
                <a:xfrm>
                  <a:off x="6287727" y="5807291"/>
                  <a:ext cx="1515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508" name="Freihand 507">
                  <a:extLst>
                    <a:ext uri="{FF2B5EF4-FFF2-40B4-BE49-F238E27FC236}">
                      <a16:creationId xmlns:a16="http://schemas.microsoft.com/office/drawing/2014/main" id="{3AB0FB36-E444-0C78-9D6B-430ED974BDDB}"/>
                    </a:ext>
                  </a:extLst>
                </p14:cNvPr>
                <p14:cNvContentPartPr/>
                <p14:nvPr/>
              </p14:nvContentPartPr>
              <p14:xfrm>
                <a:off x="6349287" y="5867411"/>
                <a:ext cx="143640" cy="144720"/>
              </p14:xfrm>
            </p:contentPart>
          </mc:Choice>
          <mc:Fallback>
            <p:pic>
              <p:nvPicPr>
                <p:cNvPr id="508" name="Freihand 507">
                  <a:extLst>
                    <a:ext uri="{FF2B5EF4-FFF2-40B4-BE49-F238E27FC236}">
                      <a16:creationId xmlns:a16="http://schemas.microsoft.com/office/drawing/2014/main" id="{3AB0FB36-E444-0C78-9D6B-430ED974BDDB}"/>
                    </a:ext>
                  </a:extLst>
                </p:cNvPr>
                <p:cNvPicPr/>
                <p:nvPr/>
              </p:nvPicPr>
              <p:blipFill>
                <a:blip r:embed="rId663"/>
                <a:stretch>
                  <a:fillRect/>
                </a:stretch>
              </p:blipFill>
              <p:spPr>
                <a:xfrm>
                  <a:off x="6340287" y="5858411"/>
                  <a:ext cx="161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510" name="Freihand 509">
                  <a:extLst>
                    <a:ext uri="{FF2B5EF4-FFF2-40B4-BE49-F238E27FC236}">
                      <a16:creationId xmlns:a16="http://schemas.microsoft.com/office/drawing/2014/main" id="{F6646AE4-38FC-272D-B190-062731F4D939}"/>
                    </a:ext>
                  </a:extLst>
                </p14:cNvPr>
                <p14:cNvContentPartPr/>
                <p14:nvPr/>
              </p14:nvContentPartPr>
              <p14:xfrm>
                <a:off x="6730527" y="5351531"/>
                <a:ext cx="123120" cy="295560"/>
              </p14:xfrm>
            </p:contentPart>
          </mc:Choice>
          <mc:Fallback>
            <p:pic>
              <p:nvPicPr>
                <p:cNvPr id="510" name="Freihand 509">
                  <a:extLst>
                    <a:ext uri="{FF2B5EF4-FFF2-40B4-BE49-F238E27FC236}">
                      <a16:creationId xmlns:a16="http://schemas.microsoft.com/office/drawing/2014/main" id="{F6646AE4-38FC-272D-B190-062731F4D939}"/>
                    </a:ext>
                  </a:extLst>
                </p:cNvPr>
                <p:cNvPicPr/>
                <p:nvPr/>
              </p:nvPicPr>
              <p:blipFill>
                <a:blip r:embed="rId665"/>
                <a:stretch>
                  <a:fillRect/>
                </a:stretch>
              </p:blipFill>
              <p:spPr>
                <a:xfrm>
                  <a:off x="6721527" y="5342531"/>
                  <a:ext cx="140760" cy="31320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511" name="Freihand 510">
                  <a:extLst>
                    <a:ext uri="{FF2B5EF4-FFF2-40B4-BE49-F238E27FC236}">
                      <a16:creationId xmlns:a16="http://schemas.microsoft.com/office/drawing/2014/main" id="{FBEDB8C5-8626-27B7-22BC-4C62E5754C54}"/>
                    </a:ext>
                  </a:extLst>
                </p14:cNvPr>
                <p14:cNvContentPartPr/>
                <p14:nvPr/>
              </p14:nvContentPartPr>
              <p14:xfrm>
                <a:off x="6653127" y="5561411"/>
                <a:ext cx="493200" cy="243720"/>
              </p14:xfrm>
            </p:contentPart>
          </mc:Choice>
          <mc:Fallback>
            <p:pic>
              <p:nvPicPr>
                <p:cNvPr id="511" name="Freihand 510">
                  <a:extLst>
                    <a:ext uri="{FF2B5EF4-FFF2-40B4-BE49-F238E27FC236}">
                      <a16:creationId xmlns:a16="http://schemas.microsoft.com/office/drawing/2014/main" id="{FBEDB8C5-8626-27B7-22BC-4C62E5754C54}"/>
                    </a:ext>
                  </a:extLst>
                </p:cNvPr>
                <p:cNvPicPr/>
                <p:nvPr/>
              </p:nvPicPr>
              <p:blipFill>
                <a:blip r:embed="rId667"/>
                <a:stretch>
                  <a:fillRect/>
                </a:stretch>
              </p:blipFill>
              <p:spPr>
                <a:xfrm>
                  <a:off x="6644127" y="5552771"/>
                  <a:ext cx="5108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513" name="Freihand 512">
                  <a:extLst>
                    <a:ext uri="{FF2B5EF4-FFF2-40B4-BE49-F238E27FC236}">
                      <a16:creationId xmlns:a16="http://schemas.microsoft.com/office/drawing/2014/main" id="{E7EE267E-83E9-37E4-4B72-72C5D1171FE7}"/>
                    </a:ext>
                  </a:extLst>
                </p14:cNvPr>
                <p14:cNvContentPartPr/>
                <p14:nvPr/>
              </p14:nvContentPartPr>
              <p14:xfrm>
                <a:off x="6632607" y="5962451"/>
                <a:ext cx="76320" cy="141120"/>
              </p14:xfrm>
            </p:contentPart>
          </mc:Choice>
          <mc:Fallback>
            <p:pic>
              <p:nvPicPr>
                <p:cNvPr id="513" name="Freihand 512">
                  <a:extLst>
                    <a:ext uri="{FF2B5EF4-FFF2-40B4-BE49-F238E27FC236}">
                      <a16:creationId xmlns:a16="http://schemas.microsoft.com/office/drawing/2014/main" id="{E7EE267E-83E9-37E4-4B72-72C5D1171FE7}"/>
                    </a:ext>
                  </a:extLst>
                </p:cNvPr>
                <p:cNvPicPr/>
                <p:nvPr/>
              </p:nvPicPr>
              <p:blipFill>
                <a:blip r:embed="rId669"/>
                <a:stretch>
                  <a:fillRect/>
                </a:stretch>
              </p:blipFill>
              <p:spPr>
                <a:xfrm>
                  <a:off x="6623967" y="5953451"/>
                  <a:ext cx="93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514" name="Freihand 513">
                  <a:extLst>
                    <a:ext uri="{FF2B5EF4-FFF2-40B4-BE49-F238E27FC236}">
                      <a16:creationId xmlns:a16="http://schemas.microsoft.com/office/drawing/2014/main" id="{5369848F-E761-DBB7-CFEF-3497E7DABC8B}"/>
                    </a:ext>
                  </a:extLst>
                </p14:cNvPr>
                <p14:cNvContentPartPr/>
                <p14:nvPr/>
              </p14:nvContentPartPr>
              <p14:xfrm>
                <a:off x="6773727" y="6042371"/>
                <a:ext cx="15480" cy="115920"/>
              </p14:xfrm>
            </p:contentPart>
          </mc:Choice>
          <mc:Fallback>
            <p:pic>
              <p:nvPicPr>
                <p:cNvPr id="514" name="Freihand 513">
                  <a:extLst>
                    <a:ext uri="{FF2B5EF4-FFF2-40B4-BE49-F238E27FC236}">
                      <a16:creationId xmlns:a16="http://schemas.microsoft.com/office/drawing/2014/main" id="{5369848F-E761-DBB7-CFEF-3497E7DABC8B}"/>
                    </a:ext>
                  </a:extLst>
                </p:cNvPr>
                <p:cNvPicPr/>
                <p:nvPr/>
              </p:nvPicPr>
              <p:blipFill>
                <a:blip r:embed="rId671"/>
                <a:stretch>
                  <a:fillRect/>
                </a:stretch>
              </p:blipFill>
              <p:spPr>
                <a:xfrm>
                  <a:off x="6765087" y="6033371"/>
                  <a:ext cx="33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515" name="Freihand 514">
                  <a:extLst>
                    <a:ext uri="{FF2B5EF4-FFF2-40B4-BE49-F238E27FC236}">
                      <a16:creationId xmlns:a16="http://schemas.microsoft.com/office/drawing/2014/main" id="{63EC7856-9B6D-031F-E2B4-DADD223DACE7}"/>
                    </a:ext>
                  </a:extLst>
                </p14:cNvPr>
                <p14:cNvContentPartPr/>
                <p14:nvPr/>
              </p14:nvContentPartPr>
              <p14:xfrm>
                <a:off x="6800007" y="5841131"/>
                <a:ext cx="135000" cy="197640"/>
              </p14:xfrm>
            </p:contentPart>
          </mc:Choice>
          <mc:Fallback>
            <p:pic>
              <p:nvPicPr>
                <p:cNvPr id="515" name="Freihand 514">
                  <a:extLst>
                    <a:ext uri="{FF2B5EF4-FFF2-40B4-BE49-F238E27FC236}">
                      <a16:creationId xmlns:a16="http://schemas.microsoft.com/office/drawing/2014/main" id="{63EC7856-9B6D-031F-E2B4-DADD223DACE7}"/>
                    </a:ext>
                  </a:extLst>
                </p:cNvPr>
                <p:cNvPicPr/>
                <p:nvPr/>
              </p:nvPicPr>
              <p:blipFill>
                <a:blip r:embed="rId673"/>
                <a:stretch>
                  <a:fillRect/>
                </a:stretch>
              </p:blipFill>
              <p:spPr>
                <a:xfrm>
                  <a:off x="6791367" y="5832131"/>
                  <a:ext cx="152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517" name="Freihand 516">
                  <a:extLst>
                    <a:ext uri="{FF2B5EF4-FFF2-40B4-BE49-F238E27FC236}">
                      <a16:creationId xmlns:a16="http://schemas.microsoft.com/office/drawing/2014/main" id="{60AD8503-621F-FE0F-DB5F-C17D671F4044}"/>
                    </a:ext>
                  </a:extLst>
                </p14:cNvPr>
                <p14:cNvContentPartPr/>
                <p14:nvPr/>
              </p14:nvContentPartPr>
              <p14:xfrm>
                <a:off x="6966327" y="5736371"/>
                <a:ext cx="75600" cy="302040"/>
              </p14:xfrm>
            </p:contentPart>
          </mc:Choice>
          <mc:Fallback>
            <p:pic>
              <p:nvPicPr>
                <p:cNvPr id="517" name="Freihand 516">
                  <a:extLst>
                    <a:ext uri="{FF2B5EF4-FFF2-40B4-BE49-F238E27FC236}">
                      <a16:creationId xmlns:a16="http://schemas.microsoft.com/office/drawing/2014/main" id="{60AD8503-621F-FE0F-DB5F-C17D671F4044}"/>
                    </a:ext>
                  </a:extLst>
                </p:cNvPr>
                <p:cNvPicPr/>
                <p:nvPr/>
              </p:nvPicPr>
              <p:blipFill>
                <a:blip r:embed="rId675"/>
                <a:stretch>
                  <a:fillRect/>
                </a:stretch>
              </p:blipFill>
              <p:spPr>
                <a:xfrm>
                  <a:off x="6957687" y="5727371"/>
                  <a:ext cx="9324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519" name="Freihand 518">
                  <a:extLst>
                    <a:ext uri="{FF2B5EF4-FFF2-40B4-BE49-F238E27FC236}">
                      <a16:creationId xmlns:a16="http://schemas.microsoft.com/office/drawing/2014/main" id="{02DBA471-0A41-85CF-60CC-60011304A4A9}"/>
                    </a:ext>
                  </a:extLst>
                </p14:cNvPr>
                <p14:cNvContentPartPr/>
                <p14:nvPr/>
              </p14:nvContentPartPr>
              <p14:xfrm>
                <a:off x="7059207" y="5790371"/>
                <a:ext cx="75600" cy="154440"/>
              </p14:xfrm>
            </p:contentPart>
          </mc:Choice>
          <mc:Fallback>
            <p:pic>
              <p:nvPicPr>
                <p:cNvPr id="519" name="Freihand 518">
                  <a:extLst>
                    <a:ext uri="{FF2B5EF4-FFF2-40B4-BE49-F238E27FC236}">
                      <a16:creationId xmlns:a16="http://schemas.microsoft.com/office/drawing/2014/main" id="{02DBA471-0A41-85CF-60CC-60011304A4A9}"/>
                    </a:ext>
                  </a:extLst>
                </p:cNvPr>
                <p:cNvPicPr/>
                <p:nvPr/>
              </p:nvPicPr>
              <p:blipFill>
                <a:blip r:embed="rId677"/>
                <a:stretch>
                  <a:fillRect/>
                </a:stretch>
              </p:blipFill>
              <p:spPr>
                <a:xfrm>
                  <a:off x="7050567" y="5781731"/>
                  <a:ext cx="932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521" name="Freihand 520">
                  <a:extLst>
                    <a:ext uri="{FF2B5EF4-FFF2-40B4-BE49-F238E27FC236}">
                      <a16:creationId xmlns:a16="http://schemas.microsoft.com/office/drawing/2014/main" id="{9884CB0E-0145-3361-0CFF-6DDB3106F431}"/>
                    </a:ext>
                  </a:extLst>
                </p14:cNvPr>
                <p14:cNvContentPartPr/>
                <p14:nvPr/>
              </p14:nvContentPartPr>
              <p14:xfrm>
                <a:off x="7193127" y="5864171"/>
                <a:ext cx="20880" cy="117000"/>
              </p14:xfrm>
            </p:contentPart>
          </mc:Choice>
          <mc:Fallback>
            <p:pic>
              <p:nvPicPr>
                <p:cNvPr id="521" name="Freihand 520">
                  <a:extLst>
                    <a:ext uri="{FF2B5EF4-FFF2-40B4-BE49-F238E27FC236}">
                      <a16:creationId xmlns:a16="http://schemas.microsoft.com/office/drawing/2014/main" id="{9884CB0E-0145-3361-0CFF-6DDB3106F431}"/>
                    </a:ext>
                  </a:extLst>
                </p:cNvPr>
                <p:cNvPicPr/>
                <p:nvPr/>
              </p:nvPicPr>
              <p:blipFill>
                <a:blip r:embed="rId679"/>
                <a:stretch>
                  <a:fillRect/>
                </a:stretch>
              </p:blipFill>
              <p:spPr>
                <a:xfrm>
                  <a:off x="7184127" y="5855531"/>
                  <a:ext cx="385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522" name="Freihand 521">
                  <a:extLst>
                    <a:ext uri="{FF2B5EF4-FFF2-40B4-BE49-F238E27FC236}">
                      <a16:creationId xmlns:a16="http://schemas.microsoft.com/office/drawing/2014/main" id="{127FA9E5-DE5B-A487-1B79-860A2DFF3369}"/>
                    </a:ext>
                  </a:extLst>
                </p14:cNvPr>
                <p14:cNvContentPartPr/>
                <p14:nvPr/>
              </p14:nvContentPartPr>
              <p14:xfrm>
                <a:off x="7212927" y="5735291"/>
                <a:ext cx="60120" cy="150840"/>
              </p14:xfrm>
            </p:contentPart>
          </mc:Choice>
          <mc:Fallback>
            <p:pic>
              <p:nvPicPr>
                <p:cNvPr id="522" name="Freihand 521">
                  <a:extLst>
                    <a:ext uri="{FF2B5EF4-FFF2-40B4-BE49-F238E27FC236}">
                      <a16:creationId xmlns:a16="http://schemas.microsoft.com/office/drawing/2014/main" id="{127FA9E5-DE5B-A487-1B79-860A2DFF3369}"/>
                    </a:ext>
                  </a:extLst>
                </p:cNvPr>
                <p:cNvPicPr/>
                <p:nvPr/>
              </p:nvPicPr>
              <p:blipFill>
                <a:blip r:embed="rId681"/>
                <a:stretch>
                  <a:fillRect/>
                </a:stretch>
              </p:blipFill>
              <p:spPr>
                <a:xfrm>
                  <a:off x="7203927" y="5726651"/>
                  <a:ext cx="777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523" name="Freihand 522">
                  <a:extLst>
                    <a:ext uri="{FF2B5EF4-FFF2-40B4-BE49-F238E27FC236}">
                      <a16:creationId xmlns:a16="http://schemas.microsoft.com/office/drawing/2014/main" id="{B8C07798-3178-EDA4-7C94-F381966CD6DE}"/>
                    </a:ext>
                  </a:extLst>
                </p14:cNvPr>
                <p14:cNvContentPartPr/>
                <p14:nvPr/>
              </p14:nvContentPartPr>
              <p14:xfrm>
                <a:off x="7302207" y="5734571"/>
                <a:ext cx="62280" cy="145800"/>
              </p14:xfrm>
            </p:contentPart>
          </mc:Choice>
          <mc:Fallback>
            <p:pic>
              <p:nvPicPr>
                <p:cNvPr id="523" name="Freihand 522">
                  <a:extLst>
                    <a:ext uri="{FF2B5EF4-FFF2-40B4-BE49-F238E27FC236}">
                      <a16:creationId xmlns:a16="http://schemas.microsoft.com/office/drawing/2014/main" id="{B8C07798-3178-EDA4-7C94-F381966CD6DE}"/>
                    </a:ext>
                  </a:extLst>
                </p:cNvPr>
                <p:cNvPicPr/>
                <p:nvPr/>
              </p:nvPicPr>
              <p:blipFill>
                <a:blip r:embed="rId683"/>
                <a:stretch>
                  <a:fillRect/>
                </a:stretch>
              </p:blipFill>
              <p:spPr>
                <a:xfrm>
                  <a:off x="7293207" y="5725931"/>
                  <a:ext cx="799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524" name="Freihand 523">
                  <a:extLst>
                    <a:ext uri="{FF2B5EF4-FFF2-40B4-BE49-F238E27FC236}">
                      <a16:creationId xmlns:a16="http://schemas.microsoft.com/office/drawing/2014/main" id="{CD2C4B1F-C06D-786D-3BD5-EF93E9B4A6D6}"/>
                    </a:ext>
                  </a:extLst>
                </p14:cNvPr>
                <p14:cNvContentPartPr/>
                <p14:nvPr/>
              </p14:nvContentPartPr>
              <p14:xfrm>
                <a:off x="7261527" y="5753291"/>
                <a:ext cx="123840" cy="39960"/>
              </p14:xfrm>
            </p:contentPart>
          </mc:Choice>
          <mc:Fallback>
            <p:pic>
              <p:nvPicPr>
                <p:cNvPr id="524" name="Freihand 523">
                  <a:extLst>
                    <a:ext uri="{FF2B5EF4-FFF2-40B4-BE49-F238E27FC236}">
                      <a16:creationId xmlns:a16="http://schemas.microsoft.com/office/drawing/2014/main" id="{CD2C4B1F-C06D-786D-3BD5-EF93E9B4A6D6}"/>
                    </a:ext>
                  </a:extLst>
                </p:cNvPr>
                <p:cNvPicPr/>
                <p:nvPr/>
              </p:nvPicPr>
              <p:blipFill>
                <a:blip r:embed="rId685"/>
                <a:stretch>
                  <a:fillRect/>
                </a:stretch>
              </p:blipFill>
              <p:spPr>
                <a:xfrm>
                  <a:off x="7252527" y="5744651"/>
                  <a:ext cx="14148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525" name="Freihand 524">
                  <a:extLst>
                    <a:ext uri="{FF2B5EF4-FFF2-40B4-BE49-F238E27FC236}">
                      <a16:creationId xmlns:a16="http://schemas.microsoft.com/office/drawing/2014/main" id="{4E4B6848-913E-7668-52CF-DBAA0BDA2CEC}"/>
                    </a:ext>
                  </a:extLst>
                </p14:cNvPr>
                <p14:cNvContentPartPr/>
                <p14:nvPr/>
              </p14:nvContentPartPr>
              <p14:xfrm>
                <a:off x="7407327" y="5665451"/>
                <a:ext cx="45360" cy="113040"/>
              </p14:xfrm>
            </p:contentPart>
          </mc:Choice>
          <mc:Fallback>
            <p:pic>
              <p:nvPicPr>
                <p:cNvPr id="525" name="Freihand 524">
                  <a:extLst>
                    <a:ext uri="{FF2B5EF4-FFF2-40B4-BE49-F238E27FC236}">
                      <a16:creationId xmlns:a16="http://schemas.microsoft.com/office/drawing/2014/main" id="{4E4B6848-913E-7668-52CF-DBAA0BDA2CEC}"/>
                    </a:ext>
                  </a:extLst>
                </p:cNvPr>
                <p:cNvPicPr/>
                <p:nvPr/>
              </p:nvPicPr>
              <p:blipFill>
                <a:blip r:embed="rId687"/>
                <a:stretch>
                  <a:fillRect/>
                </a:stretch>
              </p:blipFill>
              <p:spPr>
                <a:xfrm>
                  <a:off x="7398687" y="5656451"/>
                  <a:ext cx="63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526" name="Freihand 525">
                  <a:extLst>
                    <a:ext uri="{FF2B5EF4-FFF2-40B4-BE49-F238E27FC236}">
                      <a16:creationId xmlns:a16="http://schemas.microsoft.com/office/drawing/2014/main" id="{A8BBAD1A-AB63-0DB7-4623-F7834E9DBB6B}"/>
                    </a:ext>
                  </a:extLst>
                </p14:cNvPr>
                <p14:cNvContentPartPr/>
                <p14:nvPr/>
              </p14:nvContentPartPr>
              <p14:xfrm>
                <a:off x="7481847" y="5752931"/>
                <a:ext cx="29880" cy="101520"/>
              </p14:xfrm>
            </p:contentPart>
          </mc:Choice>
          <mc:Fallback>
            <p:pic>
              <p:nvPicPr>
                <p:cNvPr id="526" name="Freihand 525">
                  <a:extLst>
                    <a:ext uri="{FF2B5EF4-FFF2-40B4-BE49-F238E27FC236}">
                      <a16:creationId xmlns:a16="http://schemas.microsoft.com/office/drawing/2014/main" id="{A8BBAD1A-AB63-0DB7-4623-F7834E9DBB6B}"/>
                    </a:ext>
                  </a:extLst>
                </p:cNvPr>
                <p:cNvPicPr/>
                <p:nvPr/>
              </p:nvPicPr>
              <p:blipFill>
                <a:blip r:embed="rId689"/>
                <a:stretch>
                  <a:fillRect/>
                </a:stretch>
              </p:blipFill>
              <p:spPr>
                <a:xfrm>
                  <a:off x="7472847" y="5743931"/>
                  <a:ext cx="47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527" name="Freihand 526">
                  <a:extLst>
                    <a:ext uri="{FF2B5EF4-FFF2-40B4-BE49-F238E27FC236}">
                      <a16:creationId xmlns:a16="http://schemas.microsoft.com/office/drawing/2014/main" id="{8DCE734D-66AC-3947-2535-9DA9790FF0D0}"/>
                    </a:ext>
                  </a:extLst>
                </p14:cNvPr>
                <p14:cNvContentPartPr/>
                <p14:nvPr/>
              </p14:nvContentPartPr>
              <p14:xfrm>
                <a:off x="7503447" y="5589131"/>
                <a:ext cx="117000" cy="158040"/>
              </p14:xfrm>
            </p:contentPart>
          </mc:Choice>
          <mc:Fallback>
            <p:pic>
              <p:nvPicPr>
                <p:cNvPr id="527" name="Freihand 526">
                  <a:extLst>
                    <a:ext uri="{FF2B5EF4-FFF2-40B4-BE49-F238E27FC236}">
                      <a16:creationId xmlns:a16="http://schemas.microsoft.com/office/drawing/2014/main" id="{8DCE734D-66AC-3947-2535-9DA9790FF0D0}"/>
                    </a:ext>
                  </a:extLst>
                </p:cNvPr>
                <p:cNvPicPr/>
                <p:nvPr/>
              </p:nvPicPr>
              <p:blipFill>
                <a:blip r:embed="rId691"/>
                <a:stretch>
                  <a:fillRect/>
                </a:stretch>
              </p:blipFill>
              <p:spPr>
                <a:xfrm>
                  <a:off x="7494447" y="5580491"/>
                  <a:ext cx="134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528" name="Freihand 527">
                  <a:extLst>
                    <a:ext uri="{FF2B5EF4-FFF2-40B4-BE49-F238E27FC236}">
                      <a16:creationId xmlns:a16="http://schemas.microsoft.com/office/drawing/2014/main" id="{5B587288-5974-5D34-EE02-AECA922FD776}"/>
                    </a:ext>
                  </a:extLst>
                </p14:cNvPr>
                <p14:cNvContentPartPr/>
                <p14:nvPr/>
              </p14:nvContentPartPr>
              <p14:xfrm>
                <a:off x="7553487" y="5553131"/>
                <a:ext cx="92160" cy="286200"/>
              </p14:xfrm>
            </p:contentPart>
          </mc:Choice>
          <mc:Fallback>
            <p:pic>
              <p:nvPicPr>
                <p:cNvPr id="528" name="Freihand 527">
                  <a:extLst>
                    <a:ext uri="{FF2B5EF4-FFF2-40B4-BE49-F238E27FC236}">
                      <a16:creationId xmlns:a16="http://schemas.microsoft.com/office/drawing/2014/main" id="{5B587288-5974-5D34-EE02-AECA922FD776}"/>
                    </a:ext>
                  </a:extLst>
                </p:cNvPr>
                <p:cNvPicPr/>
                <p:nvPr/>
              </p:nvPicPr>
              <p:blipFill>
                <a:blip r:embed="rId693"/>
                <a:stretch>
                  <a:fillRect/>
                </a:stretch>
              </p:blipFill>
              <p:spPr>
                <a:xfrm>
                  <a:off x="7544487" y="5544131"/>
                  <a:ext cx="1098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530" name="Freihand 529">
                  <a:extLst>
                    <a:ext uri="{FF2B5EF4-FFF2-40B4-BE49-F238E27FC236}">
                      <a16:creationId xmlns:a16="http://schemas.microsoft.com/office/drawing/2014/main" id="{1E86290C-0115-2AC9-8DA1-95B3C8B79B0F}"/>
                    </a:ext>
                  </a:extLst>
                </p14:cNvPr>
                <p14:cNvContentPartPr/>
                <p14:nvPr/>
              </p14:nvContentPartPr>
              <p14:xfrm>
                <a:off x="7675527" y="5345771"/>
                <a:ext cx="135000" cy="99360"/>
              </p14:xfrm>
            </p:contentPart>
          </mc:Choice>
          <mc:Fallback>
            <p:pic>
              <p:nvPicPr>
                <p:cNvPr id="530" name="Freihand 529">
                  <a:extLst>
                    <a:ext uri="{FF2B5EF4-FFF2-40B4-BE49-F238E27FC236}">
                      <a16:creationId xmlns:a16="http://schemas.microsoft.com/office/drawing/2014/main" id="{1E86290C-0115-2AC9-8DA1-95B3C8B79B0F}"/>
                    </a:ext>
                  </a:extLst>
                </p:cNvPr>
                <p:cNvPicPr/>
                <p:nvPr/>
              </p:nvPicPr>
              <p:blipFill>
                <a:blip r:embed="rId695"/>
                <a:stretch>
                  <a:fillRect/>
                </a:stretch>
              </p:blipFill>
              <p:spPr>
                <a:xfrm>
                  <a:off x="7666527" y="5336771"/>
                  <a:ext cx="1526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531" name="Freihand 530">
                  <a:extLst>
                    <a:ext uri="{FF2B5EF4-FFF2-40B4-BE49-F238E27FC236}">
                      <a16:creationId xmlns:a16="http://schemas.microsoft.com/office/drawing/2014/main" id="{EB59C5D4-6552-8503-A4A2-F88FB4AAD3BC}"/>
                    </a:ext>
                  </a:extLst>
                </p14:cNvPr>
                <p14:cNvContentPartPr/>
                <p14:nvPr/>
              </p14:nvContentPartPr>
              <p14:xfrm>
                <a:off x="7940487" y="5159291"/>
                <a:ext cx="180000" cy="271080"/>
              </p14:xfrm>
            </p:contentPart>
          </mc:Choice>
          <mc:Fallback>
            <p:pic>
              <p:nvPicPr>
                <p:cNvPr id="531" name="Freihand 530">
                  <a:extLst>
                    <a:ext uri="{FF2B5EF4-FFF2-40B4-BE49-F238E27FC236}">
                      <a16:creationId xmlns:a16="http://schemas.microsoft.com/office/drawing/2014/main" id="{EB59C5D4-6552-8503-A4A2-F88FB4AAD3BC}"/>
                    </a:ext>
                  </a:extLst>
                </p:cNvPr>
                <p:cNvPicPr/>
                <p:nvPr/>
              </p:nvPicPr>
              <p:blipFill>
                <a:blip r:embed="rId697"/>
                <a:stretch>
                  <a:fillRect/>
                </a:stretch>
              </p:blipFill>
              <p:spPr>
                <a:xfrm>
                  <a:off x="7931487" y="5150291"/>
                  <a:ext cx="1976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533" name="Freihand 532">
                  <a:extLst>
                    <a:ext uri="{FF2B5EF4-FFF2-40B4-BE49-F238E27FC236}">
                      <a16:creationId xmlns:a16="http://schemas.microsoft.com/office/drawing/2014/main" id="{4B7C1ABA-8546-17E1-9A58-D84DFA620B94}"/>
                    </a:ext>
                  </a:extLst>
                </p14:cNvPr>
                <p14:cNvContentPartPr/>
                <p14:nvPr/>
              </p14:nvContentPartPr>
              <p14:xfrm>
                <a:off x="7064247" y="6361691"/>
                <a:ext cx="172800" cy="67320"/>
              </p14:xfrm>
            </p:contentPart>
          </mc:Choice>
          <mc:Fallback>
            <p:pic>
              <p:nvPicPr>
                <p:cNvPr id="533" name="Freihand 532">
                  <a:extLst>
                    <a:ext uri="{FF2B5EF4-FFF2-40B4-BE49-F238E27FC236}">
                      <a16:creationId xmlns:a16="http://schemas.microsoft.com/office/drawing/2014/main" id="{4B7C1ABA-8546-17E1-9A58-D84DFA620B94}"/>
                    </a:ext>
                  </a:extLst>
                </p:cNvPr>
                <p:cNvPicPr/>
                <p:nvPr/>
              </p:nvPicPr>
              <p:blipFill>
                <a:blip r:embed="rId699"/>
                <a:stretch>
                  <a:fillRect/>
                </a:stretch>
              </p:blipFill>
              <p:spPr>
                <a:xfrm>
                  <a:off x="7055607" y="6352691"/>
                  <a:ext cx="1904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534" name="Freihand 533">
                  <a:extLst>
                    <a:ext uri="{FF2B5EF4-FFF2-40B4-BE49-F238E27FC236}">
                      <a16:creationId xmlns:a16="http://schemas.microsoft.com/office/drawing/2014/main" id="{893F4077-A0CA-E11D-2636-4355E8D3C123}"/>
                    </a:ext>
                  </a:extLst>
                </p14:cNvPr>
                <p14:cNvContentPartPr/>
                <p14:nvPr/>
              </p14:nvContentPartPr>
              <p14:xfrm>
                <a:off x="7112127" y="6412091"/>
                <a:ext cx="157320" cy="78120"/>
              </p14:xfrm>
            </p:contentPart>
          </mc:Choice>
          <mc:Fallback>
            <p:pic>
              <p:nvPicPr>
                <p:cNvPr id="534" name="Freihand 533">
                  <a:extLst>
                    <a:ext uri="{FF2B5EF4-FFF2-40B4-BE49-F238E27FC236}">
                      <a16:creationId xmlns:a16="http://schemas.microsoft.com/office/drawing/2014/main" id="{893F4077-A0CA-E11D-2636-4355E8D3C123}"/>
                    </a:ext>
                  </a:extLst>
                </p:cNvPr>
                <p:cNvPicPr/>
                <p:nvPr/>
              </p:nvPicPr>
              <p:blipFill>
                <a:blip r:embed="rId701"/>
                <a:stretch>
                  <a:fillRect/>
                </a:stretch>
              </p:blipFill>
              <p:spPr>
                <a:xfrm>
                  <a:off x="7103487" y="6403451"/>
                  <a:ext cx="1749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536" name="Freihand 535">
                  <a:extLst>
                    <a:ext uri="{FF2B5EF4-FFF2-40B4-BE49-F238E27FC236}">
                      <a16:creationId xmlns:a16="http://schemas.microsoft.com/office/drawing/2014/main" id="{C65DB25E-56B3-90F9-1429-F81B0B5A684D}"/>
                    </a:ext>
                  </a:extLst>
                </p14:cNvPr>
                <p14:cNvContentPartPr/>
                <p14:nvPr/>
              </p14:nvContentPartPr>
              <p14:xfrm>
                <a:off x="7412727" y="6150011"/>
                <a:ext cx="171720" cy="262800"/>
              </p14:xfrm>
            </p:contentPart>
          </mc:Choice>
          <mc:Fallback>
            <p:pic>
              <p:nvPicPr>
                <p:cNvPr id="536" name="Freihand 535">
                  <a:extLst>
                    <a:ext uri="{FF2B5EF4-FFF2-40B4-BE49-F238E27FC236}">
                      <a16:creationId xmlns:a16="http://schemas.microsoft.com/office/drawing/2014/main" id="{C65DB25E-56B3-90F9-1429-F81B0B5A684D}"/>
                    </a:ext>
                  </a:extLst>
                </p:cNvPr>
                <p:cNvPicPr/>
                <p:nvPr/>
              </p:nvPicPr>
              <p:blipFill>
                <a:blip r:embed="rId703"/>
                <a:stretch>
                  <a:fillRect/>
                </a:stretch>
              </p:blipFill>
              <p:spPr>
                <a:xfrm>
                  <a:off x="7404087" y="6141011"/>
                  <a:ext cx="1893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537" name="Freihand 536">
                  <a:extLst>
                    <a:ext uri="{FF2B5EF4-FFF2-40B4-BE49-F238E27FC236}">
                      <a16:creationId xmlns:a16="http://schemas.microsoft.com/office/drawing/2014/main" id="{D833ED0C-0DDA-33E7-3792-43CD974C32DF}"/>
                    </a:ext>
                  </a:extLst>
                </p14:cNvPr>
                <p14:cNvContentPartPr/>
                <p14:nvPr/>
              </p14:nvContentPartPr>
              <p14:xfrm>
                <a:off x="7552407" y="6078011"/>
                <a:ext cx="192240" cy="213840"/>
              </p14:xfrm>
            </p:contentPart>
          </mc:Choice>
          <mc:Fallback>
            <p:pic>
              <p:nvPicPr>
                <p:cNvPr id="537" name="Freihand 536">
                  <a:extLst>
                    <a:ext uri="{FF2B5EF4-FFF2-40B4-BE49-F238E27FC236}">
                      <a16:creationId xmlns:a16="http://schemas.microsoft.com/office/drawing/2014/main" id="{D833ED0C-0DDA-33E7-3792-43CD974C32DF}"/>
                    </a:ext>
                  </a:extLst>
                </p:cNvPr>
                <p:cNvPicPr/>
                <p:nvPr/>
              </p:nvPicPr>
              <p:blipFill>
                <a:blip r:embed="rId705"/>
                <a:stretch>
                  <a:fillRect/>
                </a:stretch>
              </p:blipFill>
              <p:spPr>
                <a:xfrm>
                  <a:off x="7543767" y="6069011"/>
                  <a:ext cx="209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539" name="Freihand 538">
                  <a:extLst>
                    <a:ext uri="{FF2B5EF4-FFF2-40B4-BE49-F238E27FC236}">
                      <a16:creationId xmlns:a16="http://schemas.microsoft.com/office/drawing/2014/main" id="{C04ED513-4FD4-F0EF-FA73-883F5BA827D4}"/>
                    </a:ext>
                  </a:extLst>
                </p14:cNvPr>
                <p14:cNvContentPartPr/>
                <p14:nvPr/>
              </p14:nvContentPartPr>
              <p14:xfrm>
                <a:off x="7873887" y="5947691"/>
                <a:ext cx="47880" cy="222120"/>
              </p14:xfrm>
            </p:contentPart>
          </mc:Choice>
          <mc:Fallback>
            <p:pic>
              <p:nvPicPr>
                <p:cNvPr id="539" name="Freihand 538">
                  <a:extLst>
                    <a:ext uri="{FF2B5EF4-FFF2-40B4-BE49-F238E27FC236}">
                      <a16:creationId xmlns:a16="http://schemas.microsoft.com/office/drawing/2014/main" id="{C04ED513-4FD4-F0EF-FA73-883F5BA827D4}"/>
                    </a:ext>
                  </a:extLst>
                </p:cNvPr>
                <p:cNvPicPr/>
                <p:nvPr/>
              </p:nvPicPr>
              <p:blipFill>
                <a:blip r:embed="rId707"/>
                <a:stretch>
                  <a:fillRect/>
                </a:stretch>
              </p:blipFill>
              <p:spPr>
                <a:xfrm>
                  <a:off x="7864887" y="5939051"/>
                  <a:ext cx="6552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540" name="Freihand 539">
                  <a:extLst>
                    <a:ext uri="{FF2B5EF4-FFF2-40B4-BE49-F238E27FC236}">
                      <a16:creationId xmlns:a16="http://schemas.microsoft.com/office/drawing/2014/main" id="{D1F096C1-5C3E-CE0C-0C79-7DD3446E7A05}"/>
                    </a:ext>
                  </a:extLst>
                </p14:cNvPr>
                <p14:cNvContentPartPr/>
                <p14:nvPr/>
              </p14:nvContentPartPr>
              <p14:xfrm>
                <a:off x="7717287" y="5909171"/>
                <a:ext cx="77400" cy="127080"/>
              </p14:xfrm>
            </p:contentPart>
          </mc:Choice>
          <mc:Fallback>
            <p:pic>
              <p:nvPicPr>
                <p:cNvPr id="540" name="Freihand 539">
                  <a:extLst>
                    <a:ext uri="{FF2B5EF4-FFF2-40B4-BE49-F238E27FC236}">
                      <a16:creationId xmlns:a16="http://schemas.microsoft.com/office/drawing/2014/main" id="{D1F096C1-5C3E-CE0C-0C79-7DD3446E7A05}"/>
                    </a:ext>
                  </a:extLst>
                </p:cNvPr>
                <p:cNvPicPr/>
                <p:nvPr/>
              </p:nvPicPr>
              <p:blipFill>
                <a:blip r:embed="rId709"/>
                <a:stretch>
                  <a:fillRect/>
                </a:stretch>
              </p:blipFill>
              <p:spPr>
                <a:xfrm>
                  <a:off x="7708287" y="5900531"/>
                  <a:ext cx="95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541" name="Freihand 540">
                  <a:extLst>
                    <a:ext uri="{FF2B5EF4-FFF2-40B4-BE49-F238E27FC236}">
                      <a16:creationId xmlns:a16="http://schemas.microsoft.com/office/drawing/2014/main" id="{B931F422-1AE8-7FC9-8124-21136A0753C8}"/>
                    </a:ext>
                  </a:extLst>
                </p14:cNvPr>
                <p14:cNvContentPartPr/>
                <p14:nvPr/>
              </p14:nvContentPartPr>
              <p14:xfrm>
                <a:off x="8002767" y="6042731"/>
                <a:ext cx="79560" cy="96480"/>
              </p14:xfrm>
            </p:contentPart>
          </mc:Choice>
          <mc:Fallback>
            <p:pic>
              <p:nvPicPr>
                <p:cNvPr id="541" name="Freihand 540">
                  <a:extLst>
                    <a:ext uri="{FF2B5EF4-FFF2-40B4-BE49-F238E27FC236}">
                      <a16:creationId xmlns:a16="http://schemas.microsoft.com/office/drawing/2014/main" id="{B931F422-1AE8-7FC9-8124-21136A0753C8}"/>
                    </a:ext>
                  </a:extLst>
                </p:cNvPr>
                <p:cNvPicPr/>
                <p:nvPr/>
              </p:nvPicPr>
              <p:blipFill>
                <a:blip r:embed="rId711"/>
                <a:stretch>
                  <a:fillRect/>
                </a:stretch>
              </p:blipFill>
              <p:spPr>
                <a:xfrm>
                  <a:off x="7993767" y="6034091"/>
                  <a:ext cx="97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399" name="Freihand 398">
                  <a:extLst>
                    <a:ext uri="{FF2B5EF4-FFF2-40B4-BE49-F238E27FC236}">
                      <a16:creationId xmlns:a16="http://schemas.microsoft.com/office/drawing/2014/main" id="{4D271CAC-6971-427F-108A-976E1F185B57}"/>
                    </a:ext>
                  </a:extLst>
                </p14:cNvPr>
                <p14:cNvContentPartPr/>
                <p14:nvPr/>
              </p14:nvContentPartPr>
              <p14:xfrm>
                <a:off x="3201807" y="5199611"/>
                <a:ext cx="28080" cy="156240"/>
              </p14:xfrm>
            </p:contentPart>
          </mc:Choice>
          <mc:Fallback>
            <p:pic>
              <p:nvPicPr>
                <p:cNvPr id="399" name="Freihand 398">
                  <a:extLst>
                    <a:ext uri="{FF2B5EF4-FFF2-40B4-BE49-F238E27FC236}">
                      <a16:creationId xmlns:a16="http://schemas.microsoft.com/office/drawing/2014/main" id="{4D271CAC-6971-427F-108A-976E1F185B57}"/>
                    </a:ext>
                  </a:extLst>
                </p:cNvPr>
                <p:cNvPicPr/>
                <p:nvPr/>
              </p:nvPicPr>
              <p:blipFill>
                <a:blip r:embed="rId713"/>
                <a:stretch>
                  <a:fillRect/>
                </a:stretch>
              </p:blipFill>
              <p:spPr>
                <a:xfrm>
                  <a:off x="3192807" y="5190971"/>
                  <a:ext cx="457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00" name="Freihand 399">
                  <a:extLst>
                    <a:ext uri="{FF2B5EF4-FFF2-40B4-BE49-F238E27FC236}">
                      <a16:creationId xmlns:a16="http://schemas.microsoft.com/office/drawing/2014/main" id="{1E8B56A8-5B58-F55C-3A7F-BD558FFB1281}"/>
                    </a:ext>
                  </a:extLst>
                </p14:cNvPr>
                <p14:cNvContentPartPr/>
                <p14:nvPr/>
              </p14:nvContentPartPr>
              <p14:xfrm>
                <a:off x="3135207" y="5343611"/>
                <a:ext cx="160200" cy="65880"/>
              </p14:xfrm>
            </p:contentPart>
          </mc:Choice>
          <mc:Fallback>
            <p:pic>
              <p:nvPicPr>
                <p:cNvPr id="400" name="Freihand 399">
                  <a:extLst>
                    <a:ext uri="{FF2B5EF4-FFF2-40B4-BE49-F238E27FC236}">
                      <a16:creationId xmlns:a16="http://schemas.microsoft.com/office/drawing/2014/main" id="{1E8B56A8-5B58-F55C-3A7F-BD558FFB1281}"/>
                    </a:ext>
                  </a:extLst>
                </p:cNvPr>
                <p:cNvPicPr/>
                <p:nvPr/>
              </p:nvPicPr>
              <p:blipFill>
                <a:blip r:embed="rId715"/>
                <a:stretch>
                  <a:fillRect/>
                </a:stretch>
              </p:blipFill>
              <p:spPr>
                <a:xfrm>
                  <a:off x="3126207" y="5334971"/>
                  <a:ext cx="1778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01" name="Freihand 400">
                  <a:extLst>
                    <a:ext uri="{FF2B5EF4-FFF2-40B4-BE49-F238E27FC236}">
                      <a16:creationId xmlns:a16="http://schemas.microsoft.com/office/drawing/2014/main" id="{CE284386-DBCC-84F6-A9AA-A84A0B9647B4}"/>
                    </a:ext>
                  </a:extLst>
                </p14:cNvPr>
                <p14:cNvContentPartPr/>
                <p14:nvPr/>
              </p14:nvContentPartPr>
              <p14:xfrm>
                <a:off x="3125127" y="5153171"/>
                <a:ext cx="178200" cy="66960"/>
              </p14:xfrm>
            </p:contentPart>
          </mc:Choice>
          <mc:Fallback>
            <p:pic>
              <p:nvPicPr>
                <p:cNvPr id="401" name="Freihand 400">
                  <a:extLst>
                    <a:ext uri="{FF2B5EF4-FFF2-40B4-BE49-F238E27FC236}">
                      <a16:creationId xmlns:a16="http://schemas.microsoft.com/office/drawing/2014/main" id="{CE284386-DBCC-84F6-A9AA-A84A0B9647B4}"/>
                    </a:ext>
                  </a:extLst>
                </p:cNvPr>
                <p:cNvPicPr/>
                <p:nvPr/>
              </p:nvPicPr>
              <p:blipFill>
                <a:blip r:embed="rId717"/>
                <a:stretch>
                  <a:fillRect/>
                </a:stretch>
              </p:blipFill>
              <p:spPr>
                <a:xfrm>
                  <a:off x="3116487" y="5144531"/>
                  <a:ext cx="1958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02" name="Freihand 401">
                  <a:extLst>
                    <a:ext uri="{FF2B5EF4-FFF2-40B4-BE49-F238E27FC236}">
                      <a16:creationId xmlns:a16="http://schemas.microsoft.com/office/drawing/2014/main" id="{04BB924C-B52D-0382-07B2-F54F8F380F0C}"/>
                    </a:ext>
                  </a:extLst>
                </p14:cNvPr>
                <p14:cNvContentPartPr/>
                <p14:nvPr/>
              </p14:nvContentPartPr>
              <p14:xfrm>
                <a:off x="3396927" y="5102051"/>
                <a:ext cx="93600" cy="221040"/>
              </p14:xfrm>
            </p:contentPart>
          </mc:Choice>
          <mc:Fallback>
            <p:pic>
              <p:nvPicPr>
                <p:cNvPr id="402" name="Freihand 401">
                  <a:extLst>
                    <a:ext uri="{FF2B5EF4-FFF2-40B4-BE49-F238E27FC236}">
                      <a16:creationId xmlns:a16="http://schemas.microsoft.com/office/drawing/2014/main" id="{04BB924C-B52D-0382-07B2-F54F8F380F0C}"/>
                    </a:ext>
                  </a:extLst>
                </p:cNvPr>
                <p:cNvPicPr/>
                <p:nvPr/>
              </p:nvPicPr>
              <p:blipFill>
                <a:blip r:embed="rId719"/>
                <a:stretch>
                  <a:fillRect/>
                </a:stretch>
              </p:blipFill>
              <p:spPr>
                <a:xfrm>
                  <a:off x="3387927" y="5093051"/>
                  <a:ext cx="111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15" name="Freihand 414">
                  <a:extLst>
                    <a:ext uri="{FF2B5EF4-FFF2-40B4-BE49-F238E27FC236}">
                      <a16:creationId xmlns:a16="http://schemas.microsoft.com/office/drawing/2014/main" id="{C230AA16-E35F-BD44-2B7B-D82278A664EC}"/>
                    </a:ext>
                  </a:extLst>
                </p14:cNvPr>
                <p14:cNvContentPartPr/>
                <p14:nvPr/>
              </p14:nvContentPartPr>
              <p14:xfrm>
                <a:off x="2902287" y="5735651"/>
                <a:ext cx="60120" cy="114480"/>
              </p14:xfrm>
            </p:contentPart>
          </mc:Choice>
          <mc:Fallback>
            <p:pic>
              <p:nvPicPr>
                <p:cNvPr id="415" name="Freihand 414">
                  <a:extLst>
                    <a:ext uri="{FF2B5EF4-FFF2-40B4-BE49-F238E27FC236}">
                      <a16:creationId xmlns:a16="http://schemas.microsoft.com/office/drawing/2014/main" id="{C230AA16-E35F-BD44-2B7B-D82278A664EC}"/>
                    </a:ext>
                  </a:extLst>
                </p:cNvPr>
                <p:cNvPicPr/>
                <p:nvPr/>
              </p:nvPicPr>
              <p:blipFill>
                <a:blip r:embed="rId721"/>
                <a:stretch>
                  <a:fillRect/>
                </a:stretch>
              </p:blipFill>
              <p:spPr>
                <a:xfrm>
                  <a:off x="2893287" y="5726651"/>
                  <a:ext cx="77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16" name="Freihand 415">
                  <a:extLst>
                    <a:ext uri="{FF2B5EF4-FFF2-40B4-BE49-F238E27FC236}">
                      <a16:creationId xmlns:a16="http://schemas.microsoft.com/office/drawing/2014/main" id="{1357D7E5-69F3-8D60-B531-3AB271843BC5}"/>
                    </a:ext>
                  </a:extLst>
                </p14:cNvPr>
                <p14:cNvContentPartPr/>
                <p14:nvPr/>
              </p14:nvContentPartPr>
              <p14:xfrm>
                <a:off x="3026847" y="5825651"/>
                <a:ext cx="15480" cy="115920"/>
              </p14:xfrm>
            </p:contentPart>
          </mc:Choice>
          <mc:Fallback>
            <p:pic>
              <p:nvPicPr>
                <p:cNvPr id="416" name="Freihand 415">
                  <a:extLst>
                    <a:ext uri="{FF2B5EF4-FFF2-40B4-BE49-F238E27FC236}">
                      <a16:creationId xmlns:a16="http://schemas.microsoft.com/office/drawing/2014/main" id="{1357D7E5-69F3-8D60-B531-3AB271843BC5}"/>
                    </a:ext>
                  </a:extLst>
                </p:cNvPr>
                <p:cNvPicPr/>
                <p:nvPr/>
              </p:nvPicPr>
              <p:blipFill>
                <a:blip r:embed="rId723"/>
                <a:stretch>
                  <a:fillRect/>
                </a:stretch>
              </p:blipFill>
              <p:spPr>
                <a:xfrm>
                  <a:off x="3017847" y="5816651"/>
                  <a:ext cx="331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17" name="Freihand 416">
                  <a:extLst>
                    <a:ext uri="{FF2B5EF4-FFF2-40B4-BE49-F238E27FC236}">
                      <a16:creationId xmlns:a16="http://schemas.microsoft.com/office/drawing/2014/main" id="{A2B8E339-E964-AAF6-E50B-112593C7E52E}"/>
                    </a:ext>
                  </a:extLst>
                </p14:cNvPr>
                <p14:cNvContentPartPr/>
                <p14:nvPr/>
              </p14:nvContentPartPr>
              <p14:xfrm>
                <a:off x="3090207" y="5710451"/>
                <a:ext cx="70560" cy="112320"/>
              </p14:xfrm>
            </p:contentPart>
          </mc:Choice>
          <mc:Fallback>
            <p:pic>
              <p:nvPicPr>
                <p:cNvPr id="417" name="Freihand 416">
                  <a:extLst>
                    <a:ext uri="{FF2B5EF4-FFF2-40B4-BE49-F238E27FC236}">
                      <a16:creationId xmlns:a16="http://schemas.microsoft.com/office/drawing/2014/main" id="{A2B8E339-E964-AAF6-E50B-112593C7E52E}"/>
                    </a:ext>
                  </a:extLst>
                </p:cNvPr>
                <p:cNvPicPr/>
                <p:nvPr/>
              </p:nvPicPr>
              <p:blipFill>
                <a:blip r:embed="rId725"/>
                <a:stretch>
                  <a:fillRect/>
                </a:stretch>
              </p:blipFill>
              <p:spPr>
                <a:xfrm>
                  <a:off x="3081567" y="5701811"/>
                  <a:ext cx="88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18" name="Freihand 417">
                  <a:extLst>
                    <a:ext uri="{FF2B5EF4-FFF2-40B4-BE49-F238E27FC236}">
                      <a16:creationId xmlns:a16="http://schemas.microsoft.com/office/drawing/2014/main" id="{1B78275C-AB98-704E-B018-590908EC4614}"/>
                    </a:ext>
                  </a:extLst>
                </p14:cNvPr>
                <p14:cNvContentPartPr/>
                <p14:nvPr/>
              </p14:nvContentPartPr>
              <p14:xfrm>
                <a:off x="3198567" y="5754371"/>
                <a:ext cx="1440" cy="7560"/>
              </p14:xfrm>
            </p:contentPart>
          </mc:Choice>
          <mc:Fallback>
            <p:pic>
              <p:nvPicPr>
                <p:cNvPr id="418" name="Freihand 417">
                  <a:extLst>
                    <a:ext uri="{FF2B5EF4-FFF2-40B4-BE49-F238E27FC236}">
                      <a16:creationId xmlns:a16="http://schemas.microsoft.com/office/drawing/2014/main" id="{1B78275C-AB98-704E-B018-590908EC4614}"/>
                    </a:ext>
                  </a:extLst>
                </p:cNvPr>
                <p:cNvPicPr/>
                <p:nvPr/>
              </p:nvPicPr>
              <p:blipFill>
                <a:blip r:embed="rId727"/>
                <a:stretch>
                  <a:fillRect/>
                </a:stretch>
              </p:blipFill>
              <p:spPr>
                <a:xfrm>
                  <a:off x="3189567" y="5745371"/>
                  <a:ext cx="190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36" name="Freihand 435">
                  <a:extLst>
                    <a:ext uri="{FF2B5EF4-FFF2-40B4-BE49-F238E27FC236}">
                      <a16:creationId xmlns:a16="http://schemas.microsoft.com/office/drawing/2014/main" id="{5F444EA6-4A68-9E6A-1705-E6F16FEE8BC1}"/>
                    </a:ext>
                  </a:extLst>
                </p14:cNvPr>
                <p14:cNvContentPartPr/>
                <p14:nvPr/>
              </p14:nvContentPartPr>
              <p14:xfrm>
                <a:off x="3198567" y="5576531"/>
                <a:ext cx="74160" cy="311400"/>
              </p14:xfrm>
            </p:contentPart>
          </mc:Choice>
          <mc:Fallback>
            <p:pic>
              <p:nvPicPr>
                <p:cNvPr id="436" name="Freihand 435">
                  <a:extLst>
                    <a:ext uri="{FF2B5EF4-FFF2-40B4-BE49-F238E27FC236}">
                      <a16:creationId xmlns:a16="http://schemas.microsoft.com/office/drawing/2014/main" id="{5F444EA6-4A68-9E6A-1705-E6F16FEE8BC1}"/>
                    </a:ext>
                  </a:extLst>
                </p:cNvPr>
                <p:cNvPicPr/>
                <p:nvPr/>
              </p:nvPicPr>
              <p:blipFill>
                <a:blip r:embed="rId729"/>
                <a:stretch>
                  <a:fillRect/>
                </a:stretch>
              </p:blipFill>
              <p:spPr>
                <a:xfrm>
                  <a:off x="3189567" y="5567891"/>
                  <a:ext cx="9180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37" name="Freihand 436">
                  <a:extLst>
                    <a:ext uri="{FF2B5EF4-FFF2-40B4-BE49-F238E27FC236}">
                      <a16:creationId xmlns:a16="http://schemas.microsoft.com/office/drawing/2014/main" id="{065C714C-A6FE-ACA5-6BDC-DAA9FB60F9D6}"/>
                    </a:ext>
                  </a:extLst>
                </p14:cNvPr>
                <p14:cNvContentPartPr/>
                <p14:nvPr/>
              </p14:nvContentPartPr>
              <p14:xfrm>
                <a:off x="3297207" y="5629451"/>
                <a:ext cx="71640" cy="158040"/>
              </p14:xfrm>
            </p:contentPart>
          </mc:Choice>
          <mc:Fallback>
            <p:pic>
              <p:nvPicPr>
                <p:cNvPr id="437" name="Freihand 436">
                  <a:extLst>
                    <a:ext uri="{FF2B5EF4-FFF2-40B4-BE49-F238E27FC236}">
                      <a16:creationId xmlns:a16="http://schemas.microsoft.com/office/drawing/2014/main" id="{065C714C-A6FE-ACA5-6BDC-DAA9FB60F9D6}"/>
                    </a:ext>
                  </a:extLst>
                </p:cNvPr>
                <p:cNvPicPr/>
                <p:nvPr/>
              </p:nvPicPr>
              <p:blipFill>
                <a:blip r:embed="rId731"/>
                <a:stretch>
                  <a:fillRect/>
                </a:stretch>
              </p:blipFill>
              <p:spPr>
                <a:xfrm>
                  <a:off x="3288207" y="5620811"/>
                  <a:ext cx="89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38" name="Freihand 437">
                  <a:extLst>
                    <a:ext uri="{FF2B5EF4-FFF2-40B4-BE49-F238E27FC236}">
                      <a16:creationId xmlns:a16="http://schemas.microsoft.com/office/drawing/2014/main" id="{1DEBCB3E-8148-BECE-A671-715B9EEC7748}"/>
                    </a:ext>
                  </a:extLst>
                </p14:cNvPr>
                <p14:cNvContentPartPr/>
                <p14:nvPr/>
              </p14:nvContentPartPr>
              <p14:xfrm>
                <a:off x="3427167" y="5644931"/>
                <a:ext cx="15480" cy="134280"/>
              </p14:xfrm>
            </p:contentPart>
          </mc:Choice>
          <mc:Fallback>
            <p:pic>
              <p:nvPicPr>
                <p:cNvPr id="438" name="Freihand 437">
                  <a:extLst>
                    <a:ext uri="{FF2B5EF4-FFF2-40B4-BE49-F238E27FC236}">
                      <a16:creationId xmlns:a16="http://schemas.microsoft.com/office/drawing/2014/main" id="{1DEBCB3E-8148-BECE-A671-715B9EEC7748}"/>
                    </a:ext>
                  </a:extLst>
                </p:cNvPr>
                <p:cNvPicPr/>
                <p:nvPr/>
              </p:nvPicPr>
              <p:blipFill>
                <a:blip r:embed="rId733"/>
                <a:stretch>
                  <a:fillRect/>
                </a:stretch>
              </p:blipFill>
              <p:spPr>
                <a:xfrm>
                  <a:off x="3418167" y="5636291"/>
                  <a:ext cx="33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39" name="Freihand 438">
                  <a:extLst>
                    <a:ext uri="{FF2B5EF4-FFF2-40B4-BE49-F238E27FC236}">
                      <a16:creationId xmlns:a16="http://schemas.microsoft.com/office/drawing/2014/main" id="{1DC04039-134C-243E-1783-A44D7549E10A}"/>
                    </a:ext>
                  </a:extLst>
                </p14:cNvPr>
                <p14:cNvContentPartPr/>
                <p14:nvPr/>
              </p14:nvContentPartPr>
              <p14:xfrm>
                <a:off x="3391887" y="5638811"/>
                <a:ext cx="225360" cy="137160"/>
              </p14:xfrm>
            </p:contentPart>
          </mc:Choice>
          <mc:Fallback>
            <p:pic>
              <p:nvPicPr>
                <p:cNvPr id="439" name="Freihand 438">
                  <a:extLst>
                    <a:ext uri="{FF2B5EF4-FFF2-40B4-BE49-F238E27FC236}">
                      <a16:creationId xmlns:a16="http://schemas.microsoft.com/office/drawing/2014/main" id="{1DC04039-134C-243E-1783-A44D7549E10A}"/>
                    </a:ext>
                  </a:extLst>
                </p:cNvPr>
                <p:cNvPicPr/>
                <p:nvPr/>
              </p:nvPicPr>
              <p:blipFill>
                <a:blip r:embed="rId735"/>
                <a:stretch>
                  <a:fillRect/>
                </a:stretch>
              </p:blipFill>
              <p:spPr>
                <a:xfrm>
                  <a:off x="3383247" y="5629811"/>
                  <a:ext cx="243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40" name="Freihand 439">
                  <a:extLst>
                    <a:ext uri="{FF2B5EF4-FFF2-40B4-BE49-F238E27FC236}">
                      <a16:creationId xmlns:a16="http://schemas.microsoft.com/office/drawing/2014/main" id="{F9BFA0F1-F790-38F7-4431-4AFB448B0217}"/>
                    </a:ext>
                  </a:extLst>
                </p14:cNvPr>
                <p14:cNvContentPartPr/>
                <p14:nvPr/>
              </p14:nvContentPartPr>
              <p14:xfrm>
                <a:off x="3621207" y="5532971"/>
                <a:ext cx="41400" cy="280080"/>
              </p14:xfrm>
            </p:contentPart>
          </mc:Choice>
          <mc:Fallback>
            <p:pic>
              <p:nvPicPr>
                <p:cNvPr id="440" name="Freihand 439">
                  <a:extLst>
                    <a:ext uri="{FF2B5EF4-FFF2-40B4-BE49-F238E27FC236}">
                      <a16:creationId xmlns:a16="http://schemas.microsoft.com/office/drawing/2014/main" id="{F9BFA0F1-F790-38F7-4431-4AFB448B0217}"/>
                    </a:ext>
                  </a:extLst>
                </p:cNvPr>
                <p:cNvPicPr/>
                <p:nvPr/>
              </p:nvPicPr>
              <p:blipFill>
                <a:blip r:embed="rId737"/>
                <a:stretch>
                  <a:fillRect/>
                </a:stretch>
              </p:blipFill>
              <p:spPr>
                <a:xfrm>
                  <a:off x="3612207" y="5524331"/>
                  <a:ext cx="590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41" name="Freihand 440">
                  <a:extLst>
                    <a:ext uri="{FF2B5EF4-FFF2-40B4-BE49-F238E27FC236}">
                      <a16:creationId xmlns:a16="http://schemas.microsoft.com/office/drawing/2014/main" id="{45054368-8813-2744-7728-9FF458BB3856}"/>
                    </a:ext>
                  </a:extLst>
                </p14:cNvPr>
                <p14:cNvContentPartPr/>
                <p14:nvPr/>
              </p14:nvContentPartPr>
              <p14:xfrm>
                <a:off x="3720207" y="5583011"/>
                <a:ext cx="73440" cy="163800"/>
              </p14:xfrm>
            </p:contentPart>
          </mc:Choice>
          <mc:Fallback>
            <p:pic>
              <p:nvPicPr>
                <p:cNvPr id="441" name="Freihand 440">
                  <a:extLst>
                    <a:ext uri="{FF2B5EF4-FFF2-40B4-BE49-F238E27FC236}">
                      <a16:creationId xmlns:a16="http://schemas.microsoft.com/office/drawing/2014/main" id="{45054368-8813-2744-7728-9FF458BB3856}"/>
                    </a:ext>
                  </a:extLst>
                </p:cNvPr>
                <p:cNvPicPr/>
                <p:nvPr/>
              </p:nvPicPr>
              <p:blipFill>
                <a:blip r:embed="rId739"/>
                <a:stretch>
                  <a:fillRect/>
                </a:stretch>
              </p:blipFill>
              <p:spPr>
                <a:xfrm>
                  <a:off x="3711207" y="5574011"/>
                  <a:ext cx="91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42" name="Freihand 441">
                  <a:extLst>
                    <a:ext uri="{FF2B5EF4-FFF2-40B4-BE49-F238E27FC236}">
                      <a16:creationId xmlns:a16="http://schemas.microsoft.com/office/drawing/2014/main" id="{EB91A7DA-E26C-1B62-DD95-AA9D36BD8302}"/>
                    </a:ext>
                  </a:extLst>
                </p14:cNvPr>
                <p14:cNvContentPartPr/>
                <p14:nvPr/>
              </p14:nvContentPartPr>
              <p14:xfrm>
                <a:off x="3818487" y="5595971"/>
                <a:ext cx="43920" cy="98280"/>
              </p14:xfrm>
            </p:contentPart>
          </mc:Choice>
          <mc:Fallback>
            <p:pic>
              <p:nvPicPr>
                <p:cNvPr id="442" name="Freihand 441">
                  <a:extLst>
                    <a:ext uri="{FF2B5EF4-FFF2-40B4-BE49-F238E27FC236}">
                      <a16:creationId xmlns:a16="http://schemas.microsoft.com/office/drawing/2014/main" id="{EB91A7DA-E26C-1B62-DD95-AA9D36BD8302}"/>
                    </a:ext>
                  </a:extLst>
                </p:cNvPr>
                <p:cNvPicPr/>
                <p:nvPr/>
              </p:nvPicPr>
              <p:blipFill>
                <a:blip r:embed="rId741"/>
                <a:stretch>
                  <a:fillRect/>
                </a:stretch>
              </p:blipFill>
              <p:spPr>
                <a:xfrm>
                  <a:off x="3809847" y="5587331"/>
                  <a:ext cx="615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43" name="Freihand 442">
                  <a:extLst>
                    <a:ext uri="{FF2B5EF4-FFF2-40B4-BE49-F238E27FC236}">
                      <a16:creationId xmlns:a16="http://schemas.microsoft.com/office/drawing/2014/main" id="{5BBA8972-6D1C-906E-81DB-74A5F72E30D3}"/>
                    </a:ext>
                  </a:extLst>
                </p14:cNvPr>
                <p14:cNvContentPartPr/>
                <p14:nvPr/>
              </p14:nvContentPartPr>
              <p14:xfrm>
                <a:off x="3885447" y="5574371"/>
                <a:ext cx="78480" cy="144000"/>
              </p14:xfrm>
            </p:contentPart>
          </mc:Choice>
          <mc:Fallback>
            <p:pic>
              <p:nvPicPr>
                <p:cNvPr id="443" name="Freihand 442">
                  <a:extLst>
                    <a:ext uri="{FF2B5EF4-FFF2-40B4-BE49-F238E27FC236}">
                      <a16:creationId xmlns:a16="http://schemas.microsoft.com/office/drawing/2014/main" id="{5BBA8972-6D1C-906E-81DB-74A5F72E30D3}"/>
                    </a:ext>
                  </a:extLst>
                </p:cNvPr>
                <p:cNvPicPr/>
                <p:nvPr/>
              </p:nvPicPr>
              <p:blipFill>
                <a:blip r:embed="rId743"/>
                <a:stretch>
                  <a:fillRect/>
                </a:stretch>
              </p:blipFill>
              <p:spPr>
                <a:xfrm>
                  <a:off x="3876447" y="5565731"/>
                  <a:ext cx="961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44" name="Freihand 443">
                  <a:extLst>
                    <a:ext uri="{FF2B5EF4-FFF2-40B4-BE49-F238E27FC236}">
                      <a16:creationId xmlns:a16="http://schemas.microsoft.com/office/drawing/2014/main" id="{32BC5DF5-2EF7-99C4-1E54-EA1FF0E622CD}"/>
                    </a:ext>
                  </a:extLst>
                </p14:cNvPr>
                <p14:cNvContentPartPr/>
                <p14:nvPr/>
              </p14:nvContentPartPr>
              <p14:xfrm>
                <a:off x="4004967" y="5571131"/>
                <a:ext cx="76320" cy="126720"/>
              </p14:xfrm>
            </p:contentPart>
          </mc:Choice>
          <mc:Fallback>
            <p:pic>
              <p:nvPicPr>
                <p:cNvPr id="444" name="Freihand 443">
                  <a:extLst>
                    <a:ext uri="{FF2B5EF4-FFF2-40B4-BE49-F238E27FC236}">
                      <a16:creationId xmlns:a16="http://schemas.microsoft.com/office/drawing/2014/main" id="{32BC5DF5-2EF7-99C4-1E54-EA1FF0E622CD}"/>
                    </a:ext>
                  </a:extLst>
                </p:cNvPr>
                <p:cNvPicPr/>
                <p:nvPr/>
              </p:nvPicPr>
              <p:blipFill>
                <a:blip r:embed="rId745"/>
                <a:stretch>
                  <a:fillRect/>
                </a:stretch>
              </p:blipFill>
              <p:spPr>
                <a:xfrm>
                  <a:off x="3996327" y="5562491"/>
                  <a:ext cx="93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377" name="Freihand 376">
                  <a:extLst>
                    <a:ext uri="{FF2B5EF4-FFF2-40B4-BE49-F238E27FC236}">
                      <a16:creationId xmlns:a16="http://schemas.microsoft.com/office/drawing/2014/main" id="{7A95D8EC-2B3B-CA68-7F5B-0B2DC7AFA10B}"/>
                    </a:ext>
                  </a:extLst>
                </p14:cNvPr>
                <p14:cNvContentPartPr/>
                <p14:nvPr/>
              </p14:nvContentPartPr>
              <p14:xfrm>
                <a:off x="194367" y="5316251"/>
                <a:ext cx="16920" cy="172440"/>
              </p14:xfrm>
            </p:contentPart>
          </mc:Choice>
          <mc:Fallback>
            <p:pic>
              <p:nvPicPr>
                <p:cNvPr id="377" name="Freihand 376">
                  <a:extLst>
                    <a:ext uri="{FF2B5EF4-FFF2-40B4-BE49-F238E27FC236}">
                      <a16:creationId xmlns:a16="http://schemas.microsoft.com/office/drawing/2014/main" id="{7A95D8EC-2B3B-CA68-7F5B-0B2DC7AFA10B}"/>
                    </a:ext>
                  </a:extLst>
                </p:cNvPr>
                <p:cNvPicPr/>
                <p:nvPr/>
              </p:nvPicPr>
              <p:blipFill>
                <a:blip r:embed="rId747"/>
                <a:stretch>
                  <a:fillRect/>
                </a:stretch>
              </p:blipFill>
              <p:spPr>
                <a:xfrm>
                  <a:off x="185727" y="5307611"/>
                  <a:ext cx="345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378" name="Freihand 377">
                  <a:extLst>
                    <a:ext uri="{FF2B5EF4-FFF2-40B4-BE49-F238E27FC236}">
                      <a16:creationId xmlns:a16="http://schemas.microsoft.com/office/drawing/2014/main" id="{254CD2DA-C0CC-1A92-5AF9-A64EF70BBE68}"/>
                    </a:ext>
                  </a:extLst>
                </p14:cNvPr>
                <p14:cNvContentPartPr/>
                <p14:nvPr/>
              </p14:nvContentPartPr>
              <p14:xfrm>
                <a:off x="126687" y="5274491"/>
                <a:ext cx="151200" cy="236160"/>
              </p14:xfrm>
            </p:contentPart>
          </mc:Choice>
          <mc:Fallback>
            <p:pic>
              <p:nvPicPr>
                <p:cNvPr id="378" name="Freihand 377">
                  <a:extLst>
                    <a:ext uri="{FF2B5EF4-FFF2-40B4-BE49-F238E27FC236}">
                      <a16:creationId xmlns:a16="http://schemas.microsoft.com/office/drawing/2014/main" id="{254CD2DA-C0CC-1A92-5AF9-A64EF70BBE68}"/>
                    </a:ext>
                  </a:extLst>
                </p:cNvPr>
                <p:cNvPicPr/>
                <p:nvPr/>
              </p:nvPicPr>
              <p:blipFill>
                <a:blip r:embed="rId749"/>
                <a:stretch>
                  <a:fillRect/>
                </a:stretch>
              </p:blipFill>
              <p:spPr>
                <a:xfrm>
                  <a:off x="117687" y="5265851"/>
                  <a:ext cx="16884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379" name="Freihand 378">
                  <a:extLst>
                    <a:ext uri="{FF2B5EF4-FFF2-40B4-BE49-F238E27FC236}">
                      <a16:creationId xmlns:a16="http://schemas.microsoft.com/office/drawing/2014/main" id="{AD40A823-47E1-D29C-CA6D-F7B503467DBD}"/>
                    </a:ext>
                  </a:extLst>
                </p14:cNvPr>
                <p14:cNvContentPartPr/>
                <p14:nvPr/>
              </p14:nvContentPartPr>
              <p14:xfrm>
                <a:off x="345567" y="5405171"/>
                <a:ext cx="193320" cy="83160"/>
              </p14:xfrm>
            </p:contentPart>
          </mc:Choice>
          <mc:Fallback>
            <p:pic>
              <p:nvPicPr>
                <p:cNvPr id="379" name="Freihand 378">
                  <a:extLst>
                    <a:ext uri="{FF2B5EF4-FFF2-40B4-BE49-F238E27FC236}">
                      <a16:creationId xmlns:a16="http://schemas.microsoft.com/office/drawing/2014/main" id="{AD40A823-47E1-D29C-CA6D-F7B503467DBD}"/>
                    </a:ext>
                  </a:extLst>
                </p:cNvPr>
                <p:cNvPicPr/>
                <p:nvPr/>
              </p:nvPicPr>
              <p:blipFill>
                <a:blip r:embed="rId751"/>
                <a:stretch>
                  <a:fillRect/>
                </a:stretch>
              </p:blipFill>
              <p:spPr>
                <a:xfrm>
                  <a:off x="336927" y="5396171"/>
                  <a:ext cx="2109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380" name="Freihand 379">
                  <a:extLst>
                    <a:ext uri="{FF2B5EF4-FFF2-40B4-BE49-F238E27FC236}">
                      <a16:creationId xmlns:a16="http://schemas.microsoft.com/office/drawing/2014/main" id="{E792711B-E2E9-A8C5-36F7-4A7BE562C6D8}"/>
                    </a:ext>
                  </a:extLst>
                </p14:cNvPr>
                <p14:cNvContentPartPr/>
                <p14:nvPr/>
              </p14:nvContentPartPr>
              <p14:xfrm>
                <a:off x="610527" y="5247851"/>
                <a:ext cx="124920" cy="184320"/>
              </p14:xfrm>
            </p:contentPart>
          </mc:Choice>
          <mc:Fallback>
            <p:pic>
              <p:nvPicPr>
                <p:cNvPr id="380" name="Freihand 379">
                  <a:extLst>
                    <a:ext uri="{FF2B5EF4-FFF2-40B4-BE49-F238E27FC236}">
                      <a16:creationId xmlns:a16="http://schemas.microsoft.com/office/drawing/2014/main" id="{E792711B-E2E9-A8C5-36F7-4A7BE562C6D8}"/>
                    </a:ext>
                  </a:extLst>
                </p:cNvPr>
                <p:cNvPicPr/>
                <p:nvPr/>
              </p:nvPicPr>
              <p:blipFill>
                <a:blip r:embed="rId753"/>
                <a:stretch>
                  <a:fillRect/>
                </a:stretch>
              </p:blipFill>
              <p:spPr>
                <a:xfrm>
                  <a:off x="601887" y="5238851"/>
                  <a:ext cx="1425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381" name="Freihand 380">
                  <a:extLst>
                    <a:ext uri="{FF2B5EF4-FFF2-40B4-BE49-F238E27FC236}">
                      <a16:creationId xmlns:a16="http://schemas.microsoft.com/office/drawing/2014/main" id="{951A6AF0-00F5-6612-A696-BEE8420724AA}"/>
                    </a:ext>
                  </a:extLst>
                </p14:cNvPr>
                <p14:cNvContentPartPr/>
                <p14:nvPr/>
              </p14:nvContentPartPr>
              <p14:xfrm>
                <a:off x="658407" y="5411651"/>
                <a:ext cx="64800" cy="77760"/>
              </p14:xfrm>
            </p:contentPart>
          </mc:Choice>
          <mc:Fallback>
            <p:pic>
              <p:nvPicPr>
                <p:cNvPr id="381" name="Freihand 380">
                  <a:extLst>
                    <a:ext uri="{FF2B5EF4-FFF2-40B4-BE49-F238E27FC236}">
                      <a16:creationId xmlns:a16="http://schemas.microsoft.com/office/drawing/2014/main" id="{951A6AF0-00F5-6612-A696-BEE8420724AA}"/>
                    </a:ext>
                  </a:extLst>
                </p:cNvPr>
                <p:cNvPicPr/>
                <p:nvPr/>
              </p:nvPicPr>
              <p:blipFill>
                <a:blip r:embed="rId755"/>
                <a:stretch>
                  <a:fillRect/>
                </a:stretch>
              </p:blipFill>
              <p:spPr>
                <a:xfrm>
                  <a:off x="649407" y="5403011"/>
                  <a:ext cx="824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394" name="Freihand 393">
                  <a:extLst>
                    <a:ext uri="{FF2B5EF4-FFF2-40B4-BE49-F238E27FC236}">
                      <a16:creationId xmlns:a16="http://schemas.microsoft.com/office/drawing/2014/main" id="{97D335F2-7049-E931-15D4-8DB1938221F9}"/>
                    </a:ext>
                  </a:extLst>
                </p14:cNvPr>
                <p14:cNvContentPartPr/>
                <p14:nvPr/>
              </p14:nvContentPartPr>
              <p14:xfrm>
                <a:off x="1005087" y="5414891"/>
                <a:ext cx="16920" cy="141120"/>
              </p14:xfrm>
            </p:contentPart>
          </mc:Choice>
          <mc:Fallback>
            <p:pic>
              <p:nvPicPr>
                <p:cNvPr id="394" name="Freihand 393">
                  <a:extLst>
                    <a:ext uri="{FF2B5EF4-FFF2-40B4-BE49-F238E27FC236}">
                      <a16:creationId xmlns:a16="http://schemas.microsoft.com/office/drawing/2014/main" id="{97D335F2-7049-E931-15D4-8DB1938221F9}"/>
                    </a:ext>
                  </a:extLst>
                </p:cNvPr>
                <p:cNvPicPr/>
                <p:nvPr/>
              </p:nvPicPr>
              <p:blipFill>
                <a:blip r:embed="rId757"/>
                <a:stretch>
                  <a:fillRect/>
                </a:stretch>
              </p:blipFill>
              <p:spPr>
                <a:xfrm>
                  <a:off x="996087" y="5405891"/>
                  <a:ext cx="345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395" name="Freihand 394">
                  <a:extLst>
                    <a:ext uri="{FF2B5EF4-FFF2-40B4-BE49-F238E27FC236}">
                      <a16:creationId xmlns:a16="http://schemas.microsoft.com/office/drawing/2014/main" id="{A3FAB035-E8C3-8BBE-4C68-B46C7523CAC1}"/>
                    </a:ext>
                  </a:extLst>
                </p14:cNvPr>
                <p14:cNvContentPartPr/>
                <p14:nvPr/>
              </p14:nvContentPartPr>
              <p14:xfrm>
                <a:off x="943167" y="5568251"/>
                <a:ext cx="131760" cy="15480"/>
              </p14:xfrm>
            </p:contentPart>
          </mc:Choice>
          <mc:Fallback>
            <p:pic>
              <p:nvPicPr>
                <p:cNvPr id="395" name="Freihand 394">
                  <a:extLst>
                    <a:ext uri="{FF2B5EF4-FFF2-40B4-BE49-F238E27FC236}">
                      <a16:creationId xmlns:a16="http://schemas.microsoft.com/office/drawing/2014/main" id="{A3FAB035-E8C3-8BBE-4C68-B46C7523CAC1}"/>
                    </a:ext>
                  </a:extLst>
                </p:cNvPr>
                <p:cNvPicPr/>
                <p:nvPr/>
              </p:nvPicPr>
              <p:blipFill>
                <a:blip r:embed="rId759"/>
                <a:stretch>
                  <a:fillRect/>
                </a:stretch>
              </p:blipFill>
              <p:spPr>
                <a:xfrm>
                  <a:off x="934527" y="5559251"/>
                  <a:ext cx="149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396" name="Freihand 395">
                  <a:extLst>
                    <a:ext uri="{FF2B5EF4-FFF2-40B4-BE49-F238E27FC236}">
                      <a16:creationId xmlns:a16="http://schemas.microsoft.com/office/drawing/2014/main" id="{C01AC99A-E435-A896-AA6B-DEF748AAFE75}"/>
                    </a:ext>
                  </a:extLst>
                </p14:cNvPr>
                <p14:cNvContentPartPr/>
                <p14:nvPr/>
              </p14:nvContentPartPr>
              <p14:xfrm>
                <a:off x="913287" y="5365931"/>
                <a:ext cx="165600" cy="64440"/>
              </p14:xfrm>
            </p:contentPart>
          </mc:Choice>
          <mc:Fallback>
            <p:pic>
              <p:nvPicPr>
                <p:cNvPr id="396" name="Freihand 395">
                  <a:extLst>
                    <a:ext uri="{FF2B5EF4-FFF2-40B4-BE49-F238E27FC236}">
                      <a16:creationId xmlns:a16="http://schemas.microsoft.com/office/drawing/2014/main" id="{C01AC99A-E435-A896-AA6B-DEF748AAFE75}"/>
                    </a:ext>
                  </a:extLst>
                </p:cNvPr>
                <p:cNvPicPr/>
                <p:nvPr/>
              </p:nvPicPr>
              <p:blipFill>
                <a:blip r:embed="rId761"/>
                <a:stretch>
                  <a:fillRect/>
                </a:stretch>
              </p:blipFill>
              <p:spPr>
                <a:xfrm>
                  <a:off x="904287" y="5356931"/>
                  <a:ext cx="183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397" name="Freihand 396">
                  <a:extLst>
                    <a:ext uri="{FF2B5EF4-FFF2-40B4-BE49-F238E27FC236}">
                      <a16:creationId xmlns:a16="http://schemas.microsoft.com/office/drawing/2014/main" id="{EB8819D8-397D-9210-CAEA-8D4EF00A0466}"/>
                    </a:ext>
                  </a:extLst>
                </p14:cNvPr>
                <p14:cNvContentPartPr/>
                <p14:nvPr/>
              </p14:nvContentPartPr>
              <p14:xfrm>
                <a:off x="1213527" y="5323811"/>
                <a:ext cx="132120" cy="203760"/>
              </p14:xfrm>
            </p:contentPart>
          </mc:Choice>
          <mc:Fallback>
            <p:pic>
              <p:nvPicPr>
                <p:cNvPr id="397" name="Freihand 396">
                  <a:extLst>
                    <a:ext uri="{FF2B5EF4-FFF2-40B4-BE49-F238E27FC236}">
                      <a16:creationId xmlns:a16="http://schemas.microsoft.com/office/drawing/2014/main" id="{EB8819D8-397D-9210-CAEA-8D4EF00A0466}"/>
                    </a:ext>
                  </a:extLst>
                </p:cNvPr>
                <p:cNvPicPr/>
                <p:nvPr/>
              </p:nvPicPr>
              <p:blipFill>
                <a:blip r:embed="rId763"/>
                <a:stretch>
                  <a:fillRect/>
                </a:stretch>
              </p:blipFill>
              <p:spPr>
                <a:xfrm>
                  <a:off x="1204527" y="5314811"/>
                  <a:ext cx="14976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06" name="Freihand 405">
                  <a:extLst>
                    <a:ext uri="{FF2B5EF4-FFF2-40B4-BE49-F238E27FC236}">
                      <a16:creationId xmlns:a16="http://schemas.microsoft.com/office/drawing/2014/main" id="{3AAD73A1-9AB7-63AE-F970-EA174C2A235D}"/>
                    </a:ext>
                  </a:extLst>
                </p14:cNvPr>
                <p14:cNvContentPartPr/>
                <p14:nvPr/>
              </p14:nvContentPartPr>
              <p14:xfrm>
                <a:off x="933807" y="5873531"/>
                <a:ext cx="99720" cy="106200"/>
              </p14:xfrm>
            </p:contentPart>
          </mc:Choice>
          <mc:Fallback>
            <p:pic>
              <p:nvPicPr>
                <p:cNvPr id="406" name="Freihand 405">
                  <a:extLst>
                    <a:ext uri="{FF2B5EF4-FFF2-40B4-BE49-F238E27FC236}">
                      <a16:creationId xmlns:a16="http://schemas.microsoft.com/office/drawing/2014/main" id="{3AAD73A1-9AB7-63AE-F970-EA174C2A235D}"/>
                    </a:ext>
                  </a:extLst>
                </p:cNvPr>
                <p:cNvPicPr/>
                <p:nvPr/>
              </p:nvPicPr>
              <p:blipFill>
                <a:blip r:embed="rId765"/>
                <a:stretch>
                  <a:fillRect/>
                </a:stretch>
              </p:blipFill>
              <p:spPr>
                <a:xfrm>
                  <a:off x="925167" y="5864531"/>
                  <a:ext cx="117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07" name="Freihand 406">
                  <a:extLst>
                    <a:ext uri="{FF2B5EF4-FFF2-40B4-BE49-F238E27FC236}">
                      <a16:creationId xmlns:a16="http://schemas.microsoft.com/office/drawing/2014/main" id="{CB78E492-08D6-F327-FBF6-3CB2AEAE26D2}"/>
                    </a:ext>
                  </a:extLst>
                </p14:cNvPr>
                <p14:cNvContentPartPr/>
                <p14:nvPr/>
              </p14:nvContentPartPr>
              <p14:xfrm>
                <a:off x="1076727" y="5967851"/>
                <a:ext cx="17280" cy="117360"/>
              </p14:xfrm>
            </p:contentPart>
          </mc:Choice>
          <mc:Fallback>
            <p:pic>
              <p:nvPicPr>
                <p:cNvPr id="407" name="Freihand 406">
                  <a:extLst>
                    <a:ext uri="{FF2B5EF4-FFF2-40B4-BE49-F238E27FC236}">
                      <a16:creationId xmlns:a16="http://schemas.microsoft.com/office/drawing/2014/main" id="{CB78E492-08D6-F327-FBF6-3CB2AEAE26D2}"/>
                    </a:ext>
                  </a:extLst>
                </p:cNvPr>
                <p:cNvPicPr/>
                <p:nvPr/>
              </p:nvPicPr>
              <p:blipFill>
                <a:blip r:embed="rId767"/>
                <a:stretch>
                  <a:fillRect/>
                </a:stretch>
              </p:blipFill>
              <p:spPr>
                <a:xfrm>
                  <a:off x="1068087" y="5959211"/>
                  <a:ext cx="349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08" name="Freihand 407">
                  <a:extLst>
                    <a:ext uri="{FF2B5EF4-FFF2-40B4-BE49-F238E27FC236}">
                      <a16:creationId xmlns:a16="http://schemas.microsoft.com/office/drawing/2014/main" id="{1D7036CB-C05B-FE22-4566-F8D350428542}"/>
                    </a:ext>
                  </a:extLst>
                </p14:cNvPr>
                <p14:cNvContentPartPr/>
                <p14:nvPr/>
              </p14:nvContentPartPr>
              <p14:xfrm>
                <a:off x="1130007" y="5816291"/>
                <a:ext cx="116280" cy="177840"/>
              </p14:xfrm>
            </p:contentPart>
          </mc:Choice>
          <mc:Fallback>
            <p:pic>
              <p:nvPicPr>
                <p:cNvPr id="408" name="Freihand 407">
                  <a:extLst>
                    <a:ext uri="{FF2B5EF4-FFF2-40B4-BE49-F238E27FC236}">
                      <a16:creationId xmlns:a16="http://schemas.microsoft.com/office/drawing/2014/main" id="{1D7036CB-C05B-FE22-4566-F8D350428542}"/>
                    </a:ext>
                  </a:extLst>
                </p:cNvPr>
                <p:cNvPicPr/>
                <p:nvPr/>
              </p:nvPicPr>
              <p:blipFill>
                <a:blip r:embed="rId769"/>
                <a:stretch>
                  <a:fillRect/>
                </a:stretch>
              </p:blipFill>
              <p:spPr>
                <a:xfrm>
                  <a:off x="1121367" y="5807651"/>
                  <a:ext cx="1339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09" name="Freihand 408">
                  <a:extLst>
                    <a:ext uri="{FF2B5EF4-FFF2-40B4-BE49-F238E27FC236}">
                      <a16:creationId xmlns:a16="http://schemas.microsoft.com/office/drawing/2014/main" id="{1BD1137A-8167-AD31-C599-7C68BB47E978}"/>
                    </a:ext>
                  </a:extLst>
                </p14:cNvPr>
                <p14:cNvContentPartPr/>
                <p14:nvPr/>
              </p14:nvContentPartPr>
              <p14:xfrm>
                <a:off x="1331247" y="5920331"/>
                <a:ext cx="12600" cy="19800"/>
              </p14:xfrm>
            </p:contentPart>
          </mc:Choice>
          <mc:Fallback>
            <p:pic>
              <p:nvPicPr>
                <p:cNvPr id="409" name="Freihand 408">
                  <a:extLst>
                    <a:ext uri="{FF2B5EF4-FFF2-40B4-BE49-F238E27FC236}">
                      <a16:creationId xmlns:a16="http://schemas.microsoft.com/office/drawing/2014/main" id="{1BD1137A-8167-AD31-C599-7C68BB47E978}"/>
                    </a:ext>
                  </a:extLst>
                </p:cNvPr>
                <p:cNvPicPr/>
                <p:nvPr/>
              </p:nvPicPr>
              <p:blipFill>
                <a:blip r:embed="rId771"/>
                <a:stretch>
                  <a:fillRect/>
                </a:stretch>
              </p:blipFill>
              <p:spPr>
                <a:xfrm>
                  <a:off x="1322247" y="5911691"/>
                  <a:ext cx="30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24" name="Freihand 423">
                  <a:extLst>
                    <a:ext uri="{FF2B5EF4-FFF2-40B4-BE49-F238E27FC236}">
                      <a16:creationId xmlns:a16="http://schemas.microsoft.com/office/drawing/2014/main" id="{A84A24A2-7FBF-8DAE-CBFC-44A996123117}"/>
                    </a:ext>
                  </a:extLst>
                </p14:cNvPr>
                <p14:cNvContentPartPr/>
                <p14:nvPr/>
              </p14:nvContentPartPr>
              <p14:xfrm>
                <a:off x="1331967" y="5748971"/>
                <a:ext cx="52200" cy="275400"/>
              </p14:xfrm>
            </p:contentPart>
          </mc:Choice>
          <mc:Fallback>
            <p:pic>
              <p:nvPicPr>
                <p:cNvPr id="424" name="Freihand 423">
                  <a:extLst>
                    <a:ext uri="{FF2B5EF4-FFF2-40B4-BE49-F238E27FC236}">
                      <a16:creationId xmlns:a16="http://schemas.microsoft.com/office/drawing/2014/main" id="{A84A24A2-7FBF-8DAE-CBFC-44A996123117}"/>
                    </a:ext>
                  </a:extLst>
                </p:cNvPr>
                <p:cNvPicPr/>
                <p:nvPr/>
              </p:nvPicPr>
              <p:blipFill>
                <a:blip r:embed="rId773"/>
                <a:stretch>
                  <a:fillRect/>
                </a:stretch>
              </p:blipFill>
              <p:spPr>
                <a:xfrm>
                  <a:off x="1322967" y="5739971"/>
                  <a:ext cx="698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26" name="Freihand 425">
                  <a:extLst>
                    <a:ext uri="{FF2B5EF4-FFF2-40B4-BE49-F238E27FC236}">
                      <a16:creationId xmlns:a16="http://schemas.microsoft.com/office/drawing/2014/main" id="{53DDBF09-FCB7-C3A8-6C57-5DC7E15DF621}"/>
                    </a:ext>
                  </a:extLst>
                </p14:cNvPr>
                <p14:cNvContentPartPr/>
                <p14:nvPr/>
              </p14:nvContentPartPr>
              <p14:xfrm>
                <a:off x="1397847" y="5836811"/>
                <a:ext cx="83520" cy="113400"/>
              </p14:xfrm>
            </p:contentPart>
          </mc:Choice>
          <mc:Fallback>
            <p:pic>
              <p:nvPicPr>
                <p:cNvPr id="426" name="Freihand 425">
                  <a:extLst>
                    <a:ext uri="{FF2B5EF4-FFF2-40B4-BE49-F238E27FC236}">
                      <a16:creationId xmlns:a16="http://schemas.microsoft.com/office/drawing/2014/main" id="{53DDBF09-FCB7-C3A8-6C57-5DC7E15DF621}"/>
                    </a:ext>
                  </a:extLst>
                </p:cNvPr>
                <p:cNvPicPr/>
                <p:nvPr/>
              </p:nvPicPr>
              <p:blipFill>
                <a:blip r:embed="rId775"/>
                <a:stretch>
                  <a:fillRect/>
                </a:stretch>
              </p:blipFill>
              <p:spPr>
                <a:xfrm>
                  <a:off x="1388847" y="5828171"/>
                  <a:ext cx="1011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27" name="Freihand 426">
                  <a:extLst>
                    <a:ext uri="{FF2B5EF4-FFF2-40B4-BE49-F238E27FC236}">
                      <a16:creationId xmlns:a16="http://schemas.microsoft.com/office/drawing/2014/main" id="{1CADF1F7-1096-558B-0F73-67ED5DEE678B}"/>
                    </a:ext>
                  </a:extLst>
                </p14:cNvPr>
                <p14:cNvContentPartPr/>
                <p14:nvPr/>
              </p14:nvContentPartPr>
              <p14:xfrm>
                <a:off x="1560207" y="5849411"/>
                <a:ext cx="11160" cy="111960"/>
              </p14:xfrm>
            </p:contentPart>
          </mc:Choice>
          <mc:Fallback>
            <p:pic>
              <p:nvPicPr>
                <p:cNvPr id="427" name="Freihand 426">
                  <a:extLst>
                    <a:ext uri="{FF2B5EF4-FFF2-40B4-BE49-F238E27FC236}">
                      <a16:creationId xmlns:a16="http://schemas.microsoft.com/office/drawing/2014/main" id="{1CADF1F7-1096-558B-0F73-67ED5DEE678B}"/>
                    </a:ext>
                  </a:extLst>
                </p:cNvPr>
                <p:cNvPicPr/>
                <p:nvPr/>
              </p:nvPicPr>
              <p:blipFill>
                <a:blip r:embed="rId777"/>
                <a:stretch>
                  <a:fillRect/>
                </a:stretch>
              </p:blipFill>
              <p:spPr>
                <a:xfrm>
                  <a:off x="1551567" y="5840771"/>
                  <a:ext cx="288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28" name="Freihand 427">
                  <a:extLst>
                    <a:ext uri="{FF2B5EF4-FFF2-40B4-BE49-F238E27FC236}">
                      <a16:creationId xmlns:a16="http://schemas.microsoft.com/office/drawing/2014/main" id="{922A2672-0961-D75D-5D2E-ED928EC17686}"/>
                    </a:ext>
                  </a:extLst>
                </p14:cNvPr>
                <p14:cNvContentPartPr/>
                <p14:nvPr/>
              </p14:nvContentPartPr>
              <p14:xfrm>
                <a:off x="1545807" y="5889011"/>
                <a:ext cx="45360" cy="32400"/>
              </p14:xfrm>
            </p:contentPart>
          </mc:Choice>
          <mc:Fallback>
            <p:pic>
              <p:nvPicPr>
                <p:cNvPr id="428" name="Freihand 427">
                  <a:extLst>
                    <a:ext uri="{FF2B5EF4-FFF2-40B4-BE49-F238E27FC236}">
                      <a16:creationId xmlns:a16="http://schemas.microsoft.com/office/drawing/2014/main" id="{922A2672-0961-D75D-5D2E-ED928EC17686}"/>
                    </a:ext>
                  </a:extLst>
                </p:cNvPr>
                <p:cNvPicPr/>
                <p:nvPr/>
              </p:nvPicPr>
              <p:blipFill>
                <a:blip r:embed="rId779"/>
                <a:stretch>
                  <a:fillRect/>
                </a:stretch>
              </p:blipFill>
              <p:spPr>
                <a:xfrm>
                  <a:off x="1537167" y="5880371"/>
                  <a:ext cx="63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29" name="Freihand 428">
                  <a:extLst>
                    <a:ext uri="{FF2B5EF4-FFF2-40B4-BE49-F238E27FC236}">
                      <a16:creationId xmlns:a16="http://schemas.microsoft.com/office/drawing/2014/main" id="{704903E5-B3BD-23B9-DD13-7A1E6B236CE8}"/>
                    </a:ext>
                  </a:extLst>
                </p14:cNvPr>
                <p14:cNvContentPartPr/>
                <p14:nvPr/>
              </p14:nvContentPartPr>
              <p14:xfrm>
                <a:off x="1663527" y="5814131"/>
                <a:ext cx="75600" cy="120600"/>
              </p14:xfrm>
            </p:contentPart>
          </mc:Choice>
          <mc:Fallback>
            <p:pic>
              <p:nvPicPr>
                <p:cNvPr id="429" name="Freihand 428">
                  <a:extLst>
                    <a:ext uri="{FF2B5EF4-FFF2-40B4-BE49-F238E27FC236}">
                      <a16:creationId xmlns:a16="http://schemas.microsoft.com/office/drawing/2014/main" id="{704903E5-B3BD-23B9-DD13-7A1E6B236CE8}"/>
                    </a:ext>
                  </a:extLst>
                </p:cNvPr>
                <p:cNvPicPr/>
                <p:nvPr/>
              </p:nvPicPr>
              <p:blipFill>
                <a:blip r:embed="rId781"/>
                <a:stretch>
                  <a:fillRect/>
                </a:stretch>
              </p:blipFill>
              <p:spPr>
                <a:xfrm>
                  <a:off x="1654527" y="5805491"/>
                  <a:ext cx="932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30" name="Freihand 429">
                  <a:extLst>
                    <a:ext uri="{FF2B5EF4-FFF2-40B4-BE49-F238E27FC236}">
                      <a16:creationId xmlns:a16="http://schemas.microsoft.com/office/drawing/2014/main" id="{A3D121FE-00FA-9CB5-FCB1-170FF8B6F0EF}"/>
                    </a:ext>
                  </a:extLst>
                </p14:cNvPr>
                <p14:cNvContentPartPr/>
                <p14:nvPr/>
              </p14:nvContentPartPr>
              <p14:xfrm>
                <a:off x="1767207" y="5731691"/>
                <a:ext cx="54720" cy="232560"/>
              </p14:xfrm>
            </p:contentPart>
          </mc:Choice>
          <mc:Fallback>
            <p:pic>
              <p:nvPicPr>
                <p:cNvPr id="430" name="Freihand 429">
                  <a:extLst>
                    <a:ext uri="{FF2B5EF4-FFF2-40B4-BE49-F238E27FC236}">
                      <a16:creationId xmlns:a16="http://schemas.microsoft.com/office/drawing/2014/main" id="{A3D121FE-00FA-9CB5-FCB1-170FF8B6F0EF}"/>
                    </a:ext>
                  </a:extLst>
                </p:cNvPr>
                <p:cNvPicPr/>
                <p:nvPr/>
              </p:nvPicPr>
              <p:blipFill>
                <a:blip r:embed="rId783"/>
                <a:stretch>
                  <a:fillRect/>
                </a:stretch>
              </p:blipFill>
              <p:spPr>
                <a:xfrm>
                  <a:off x="1758207" y="5722691"/>
                  <a:ext cx="7236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31" name="Freihand 430">
                  <a:extLst>
                    <a:ext uri="{FF2B5EF4-FFF2-40B4-BE49-F238E27FC236}">
                      <a16:creationId xmlns:a16="http://schemas.microsoft.com/office/drawing/2014/main" id="{FBE47E0E-A8C4-D73B-714C-E0D8BB53C30F}"/>
                    </a:ext>
                  </a:extLst>
                </p14:cNvPr>
                <p14:cNvContentPartPr/>
                <p14:nvPr/>
              </p14:nvContentPartPr>
              <p14:xfrm>
                <a:off x="1851447" y="5757611"/>
                <a:ext cx="57240" cy="174960"/>
              </p14:xfrm>
            </p:contentPart>
          </mc:Choice>
          <mc:Fallback>
            <p:pic>
              <p:nvPicPr>
                <p:cNvPr id="431" name="Freihand 430">
                  <a:extLst>
                    <a:ext uri="{FF2B5EF4-FFF2-40B4-BE49-F238E27FC236}">
                      <a16:creationId xmlns:a16="http://schemas.microsoft.com/office/drawing/2014/main" id="{FBE47E0E-A8C4-D73B-714C-E0D8BB53C30F}"/>
                    </a:ext>
                  </a:extLst>
                </p:cNvPr>
                <p:cNvPicPr/>
                <p:nvPr/>
              </p:nvPicPr>
              <p:blipFill>
                <a:blip r:embed="rId785"/>
                <a:stretch>
                  <a:fillRect/>
                </a:stretch>
              </p:blipFill>
              <p:spPr>
                <a:xfrm>
                  <a:off x="1842807" y="5748971"/>
                  <a:ext cx="74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32" name="Freihand 431">
                  <a:extLst>
                    <a:ext uri="{FF2B5EF4-FFF2-40B4-BE49-F238E27FC236}">
                      <a16:creationId xmlns:a16="http://schemas.microsoft.com/office/drawing/2014/main" id="{6AF14AEA-86E3-A0C8-5814-DA1DAAAE1B0F}"/>
                    </a:ext>
                  </a:extLst>
                </p14:cNvPr>
                <p14:cNvContentPartPr/>
                <p14:nvPr/>
              </p14:nvContentPartPr>
              <p14:xfrm>
                <a:off x="1943607" y="5755451"/>
                <a:ext cx="64080" cy="151200"/>
              </p14:xfrm>
            </p:contentPart>
          </mc:Choice>
          <mc:Fallback>
            <p:pic>
              <p:nvPicPr>
                <p:cNvPr id="432" name="Freihand 431">
                  <a:extLst>
                    <a:ext uri="{FF2B5EF4-FFF2-40B4-BE49-F238E27FC236}">
                      <a16:creationId xmlns:a16="http://schemas.microsoft.com/office/drawing/2014/main" id="{6AF14AEA-86E3-A0C8-5814-DA1DAAAE1B0F}"/>
                    </a:ext>
                  </a:extLst>
                </p:cNvPr>
                <p:cNvPicPr/>
                <p:nvPr/>
              </p:nvPicPr>
              <p:blipFill>
                <a:blip r:embed="rId787"/>
                <a:stretch>
                  <a:fillRect/>
                </a:stretch>
              </p:blipFill>
              <p:spPr>
                <a:xfrm>
                  <a:off x="1934607" y="5746451"/>
                  <a:ext cx="817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33" name="Freihand 432">
                  <a:extLst>
                    <a:ext uri="{FF2B5EF4-FFF2-40B4-BE49-F238E27FC236}">
                      <a16:creationId xmlns:a16="http://schemas.microsoft.com/office/drawing/2014/main" id="{A56F37C4-7FBC-B144-2C4E-AD421E9CDF18}"/>
                    </a:ext>
                  </a:extLst>
                </p14:cNvPr>
                <p14:cNvContentPartPr/>
                <p14:nvPr/>
              </p14:nvContentPartPr>
              <p14:xfrm>
                <a:off x="2022447" y="5748971"/>
                <a:ext cx="90360" cy="150120"/>
              </p14:xfrm>
            </p:contentPart>
          </mc:Choice>
          <mc:Fallback>
            <p:pic>
              <p:nvPicPr>
                <p:cNvPr id="433" name="Freihand 432">
                  <a:extLst>
                    <a:ext uri="{FF2B5EF4-FFF2-40B4-BE49-F238E27FC236}">
                      <a16:creationId xmlns:a16="http://schemas.microsoft.com/office/drawing/2014/main" id="{A56F37C4-7FBC-B144-2C4E-AD421E9CDF18}"/>
                    </a:ext>
                  </a:extLst>
                </p:cNvPr>
                <p:cNvPicPr/>
                <p:nvPr/>
              </p:nvPicPr>
              <p:blipFill>
                <a:blip r:embed="rId789"/>
                <a:stretch>
                  <a:fillRect/>
                </a:stretch>
              </p:blipFill>
              <p:spPr>
                <a:xfrm>
                  <a:off x="2013447" y="5740331"/>
                  <a:ext cx="108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34" name="Freihand 433">
                  <a:extLst>
                    <a:ext uri="{FF2B5EF4-FFF2-40B4-BE49-F238E27FC236}">
                      <a16:creationId xmlns:a16="http://schemas.microsoft.com/office/drawing/2014/main" id="{EC04494F-656E-8A61-A2AF-6623CD42F583}"/>
                    </a:ext>
                  </a:extLst>
                </p14:cNvPr>
                <p14:cNvContentPartPr/>
                <p14:nvPr/>
              </p14:nvContentPartPr>
              <p14:xfrm>
                <a:off x="2140527" y="5738891"/>
                <a:ext cx="86040" cy="144720"/>
              </p14:xfrm>
            </p:contentPart>
          </mc:Choice>
          <mc:Fallback>
            <p:pic>
              <p:nvPicPr>
                <p:cNvPr id="434" name="Freihand 433">
                  <a:extLst>
                    <a:ext uri="{FF2B5EF4-FFF2-40B4-BE49-F238E27FC236}">
                      <a16:creationId xmlns:a16="http://schemas.microsoft.com/office/drawing/2014/main" id="{EC04494F-656E-8A61-A2AF-6623CD42F583}"/>
                    </a:ext>
                  </a:extLst>
                </p:cNvPr>
                <p:cNvPicPr/>
                <p:nvPr/>
              </p:nvPicPr>
              <p:blipFill>
                <a:blip r:embed="rId791"/>
                <a:stretch>
                  <a:fillRect/>
                </a:stretch>
              </p:blipFill>
              <p:spPr>
                <a:xfrm>
                  <a:off x="2131527" y="5730251"/>
                  <a:ext cx="1036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49" name="Freihand 448">
                  <a:extLst>
                    <a:ext uri="{FF2B5EF4-FFF2-40B4-BE49-F238E27FC236}">
                      <a16:creationId xmlns:a16="http://schemas.microsoft.com/office/drawing/2014/main" id="{1F7D29A2-29FA-00D9-F550-958A60519DB5}"/>
                    </a:ext>
                  </a:extLst>
                </p14:cNvPr>
                <p14:cNvContentPartPr/>
                <p14:nvPr/>
              </p14:nvContentPartPr>
              <p14:xfrm>
                <a:off x="367887" y="5940131"/>
                <a:ext cx="134640" cy="93240"/>
              </p14:xfrm>
            </p:contentPart>
          </mc:Choice>
          <mc:Fallback>
            <p:pic>
              <p:nvPicPr>
                <p:cNvPr id="449" name="Freihand 448">
                  <a:extLst>
                    <a:ext uri="{FF2B5EF4-FFF2-40B4-BE49-F238E27FC236}">
                      <a16:creationId xmlns:a16="http://schemas.microsoft.com/office/drawing/2014/main" id="{1F7D29A2-29FA-00D9-F550-958A60519DB5}"/>
                    </a:ext>
                  </a:extLst>
                </p:cNvPr>
                <p:cNvPicPr/>
                <p:nvPr/>
              </p:nvPicPr>
              <p:blipFill>
                <a:blip r:embed="rId793"/>
                <a:stretch>
                  <a:fillRect/>
                </a:stretch>
              </p:blipFill>
              <p:spPr>
                <a:xfrm>
                  <a:off x="358887" y="5931491"/>
                  <a:ext cx="1522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50" name="Freihand 449">
                  <a:extLst>
                    <a:ext uri="{FF2B5EF4-FFF2-40B4-BE49-F238E27FC236}">
                      <a16:creationId xmlns:a16="http://schemas.microsoft.com/office/drawing/2014/main" id="{05A14E81-41D7-39F8-94C0-4A99382A1E0F}"/>
                    </a:ext>
                  </a:extLst>
                </p14:cNvPr>
                <p14:cNvContentPartPr/>
                <p14:nvPr/>
              </p14:nvContentPartPr>
              <p14:xfrm>
                <a:off x="541047" y="6013931"/>
                <a:ext cx="11880" cy="126000"/>
              </p14:xfrm>
            </p:contentPart>
          </mc:Choice>
          <mc:Fallback>
            <p:pic>
              <p:nvPicPr>
                <p:cNvPr id="450" name="Freihand 449">
                  <a:extLst>
                    <a:ext uri="{FF2B5EF4-FFF2-40B4-BE49-F238E27FC236}">
                      <a16:creationId xmlns:a16="http://schemas.microsoft.com/office/drawing/2014/main" id="{05A14E81-41D7-39F8-94C0-4A99382A1E0F}"/>
                    </a:ext>
                  </a:extLst>
                </p:cNvPr>
                <p:cNvPicPr/>
                <p:nvPr/>
              </p:nvPicPr>
              <p:blipFill>
                <a:blip r:embed="rId795"/>
                <a:stretch>
                  <a:fillRect/>
                </a:stretch>
              </p:blipFill>
              <p:spPr>
                <a:xfrm>
                  <a:off x="532407" y="6004931"/>
                  <a:ext cx="295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51" name="Freihand 450">
                  <a:extLst>
                    <a:ext uri="{FF2B5EF4-FFF2-40B4-BE49-F238E27FC236}">
                      <a16:creationId xmlns:a16="http://schemas.microsoft.com/office/drawing/2014/main" id="{31FAE121-4DFB-EF78-899D-6D936EBE50BF}"/>
                    </a:ext>
                  </a:extLst>
                </p14:cNvPr>
                <p14:cNvContentPartPr/>
                <p14:nvPr/>
              </p14:nvContentPartPr>
              <p14:xfrm>
                <a:off x="618087" y="5912051"/>
                <a:ext cx="82080" cy="127440"/>
              </p14:xfrm>
            </p:contentPart>
          </mc:Choice>
          <mc:Fallback>
            <p:pic>
              <p:nvPicPr>
                <p:cNvPr id="451" name="Freihand 450">
                  <a:extLst>
                    <a:ext uri="{FF2B5EF4-FFF2-40B4-BE49-F238E27FC236}">
                      <a16:creationId xmlns:a16="http://schemas.microsoft.com/office/drawing/2014/main" id="{31FAE121-4DFB-EF78-899D-6D936EBE50BF}"/>
                    </a:ext>
                  </a:extLst>
                </p:cNvPr>
                <p:cNvPicPr/>
                <p:nvPr/>
              </p:nvPicPr>
              <p:blipFill>
                <a:blip r:embed="rId797"/>
                <a:stretch>
                  <a:fillRect/>
                </a:stretch>
              </p:blipFill>
              <p:spPr>
                <a:xfrm>
                  <a:off x="609447" y="5903411"/>
                  <a:ext cx="997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52" name="Freihand 451">
                  <a:extLst>
                    <a:ext uri="{FF2B5EF4-FFF2-40B4-BE49-F238E27FC236}">
                      <a16:creationId xmlns:a16="http://schemas.microsoft.com/office/drawing/2014/main" id="{8DDA10D6-CD41-2AE6-2DD1-1B5B8BEB64FB}"/>
                    </a:ext>
                  </a:extLst>
                </p14:cNvPr>
                <p14:cNvContentPartPr/>
                <p14:nvPr/>
              </p14:nvContentPartPr>
              <p14:xfrm>
                <a:off x="650487" y="5881451"/>
                <a:ext cx="66240" cy="15480"/>
              </p14:xfrm>
            </p:contentPart>
          </mc:Choice>
          <mc:Fallback>
            <p:pic>
              <p:nvPicPr>
                <p:cNvPr id="452" name="Freihand 451">
                  <a:extLst>
                    <a:ext uri="{FF2B5EF4-FFF2-40B4-BE49-F238E27FC236}">
                      <a16:creationId xmlns:a16="http://schemas.microsoft.com/office/drawing/2014/main" id="{8DDA10D6-CD41-2AE6-2DD1-1B5B8BEB64FB}"/>
                    </a:ext>
                  </a:extLst>
                </p:cNvPr>
                <p:cNvPicPr/>
                <p:nvPr/>
              </p:nvPicPr>
              <p:blipFill>
                <a:blip r:embed="rId799"/>
                <a:stretch>
                  <a:fillRect/>
                </a:stretch>
              </p:blipFill>
              <p:spPr>
                <a:xfrm>
                  <a:off x="641847" y="5872451"/>
                  <a:ext cx="838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53" name="Freihand 452">
                  <a:extLst>
                    <a:ext uri="{FF2B5EF4-FFF2-40B4-BE49-F238E27FC236}">
                      <a16:creationId xmlns:a16="http://schemas.microsoft.com/office/drawing/2014/main" id="{BBF56CD0-BA55-B163-9945-FBD7149063AD}"/>
                    </a:ext>
                  </a:extLst>
                </p14:cNvPr>
                <p14:cNvContentPartPr/>
                <p14:nvPr/>
              </p14:nvContentPartPr>
              <p14:xfrm>
                <a:off x="808167" y="5941211"/>
                <a:ext cx="33120" cy="36000"/>
              </p14:xfrm>
            </p:contentPart>
          </mc:Choice>
          <mc:Fallback>
            <p:pic>
              <p:nvPicPr>
                <p:cNvPr id="453" name="Freihand 452">
                  <a:extLst>
                    <a:ext uri="{FF2B5EF4-FFF2-40B4-BE49-F238E27FC236}">
                      <a16:creationId xmlns:a16="http://schemas.microsoft.com/office/drawing/2014/main" id="{BBF56CD0-BA55-B163-9945-FBD7149063AD}"/>
                    </a:ext>
                  </a:extLst>
                </p:cNvPr>
                <p:cNvPicPr/>
                <p:nvPr/>
              </p:nvPicPr>
              <p:blipFill>
                <a:blip r:embed="rId801"/>
                <a:stretch>
                  <a:fillRect/>
                </a:stretch>
              </p:blipFill>
              <p:spPr>
                <a:xfrm>
                  <a:off x="799167" y="5932211"/>
                  <a:ext cx="507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55" name="Freihand 454">
                  <a:extLst>
                    <a:ext uri="{FF2B5EF4-FFF2-40B4-BE49-F238E27FC236}">
                      <a16:creationId xmlns:a16="http://schemas.microsoft.com/office/drawing/2014/main" id="{F3054B71-99EA-D446-6FAF-059B825219DC}"/>
                    </a:ext>
                  </a:extLst>
                </p14:cNvPr>
                <p14:cNvContentPartPr/>
                <p14:nvPr/>
              </p14:nvContentPartPr>
              <p14:xfrm>
                <a:off x="2317287" y="5781731"/>
                <a:ext cx="137880" cy="136800"/>
              </p14:xfrm>
            </p:contentPart>
          </mc:Choice>
          <mc:Fallback>
            <p:pic>
              <p:nvPicPr>
                <p:cNvPr id="455" name="Freihand 454">
                  <a:extLst>
                    <a:ext uri="{FF2B5EF4-FFF2-40B4-BE49-F238E27FC236}">
                      <a16:creationId xmlns:a16="http://schemas.microsoft.com/office/drawing/2014/main" id="{F3054B71-99EA-D446-6FAF-059B825219DC}"/>
                    </a:ext>
                  </a:extLst>
                </p:cNvPr>
                <p:cNvPicPr/>
                <p:nvPr/>
              </p:nvPicPr>
              <p:blipFill>
                <a:blip r:embed="rId803"/>
                <a:stretch>
                  <a:fillRect/>
                </a:stretch>
              </p:blipFill>
              <p:spPr>
                <a:xfrm>
                  <a:off x="2308647" y="5772731"/>
                  <a:ext cx="155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57" name="Freihand 456">
                  <a:extLst>
                    <a:ext uri="{FF2B5EF4-FFF2-40B4-BE49-F238E27FC236}">
                      <a16:creationId xmlns:a16="http://schemas.microsoft.com/office/drawing/2014/main" id="{A67F7BA0-DACE-98B7-6D7C-DB894026A8FD}"/>
                    </a:ext>
                  </a:extLst>
                </p14:cNvPr>
                <p14:cNvContentPartPr/>
                <p14:nvPr/>
              </p14:nvContentPartPr>
              <p14:xfrm>
                <a:off x="2526087" y="5698211"/>
                <a:ext cx="128880" cy="182880"/>
              </p14:xfrm>
            </p:contentPart>
          </mc:Choice>
          <mc:Fallback>
            <p:pic>
              <p:nvPicPr>
                <p:cNvPr id="457" name="Freihand 456">
                  <a:extLst>
                    <a:ext uri="{FF2B5EF4-FFF2-40B4-BE49-F238E27FC236}">
                      <a16:creationId xmlns:a16="http://schemas.microsoft.com/office/drawing/2014/main" id="{A67F7BA0-DACE-98B7-6D7C-DB894026A8FD}"/>
                    </a:ext>
                  </a:extLst>
                </p:cNvPr>
                <p:cNvPicPr/>
                <p:nvPr/>
              </p:nvPicPr>
              <p:blipFill>
                <a:blip r:embed="rId805"/>
                <a:stretch>
                  <a:fillRect/>
                </a:stretch>
              </p:blipFill>
              <p:spPr>
                <a:xfrm>
                  <a:off x="2517447" y="5689571"/>
                  <a:ext cx="146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58" name="Freihand 457">
                  <a:extLst>
                    <a:ext uri="{FF2B5EF4-FFF2-40B4-BE49-F238E27FC236}">
                      <a16:creationId xmlns:a16="http://schemas.microsoft.com/office/drawing/2014/main" id="{FC3E45B1-2959-8C13-5245-BE8B484DD49E}"/>
                    </a:ext>
                  </a:extLst>
                </p14:cNvPr>
                <p14:cNvContentPartPr/>
                <p14:nvPr/>
              </p14:nvContentPartPr>
              <p14:xfrm>
                <a:off x="2683047" y="5823131"/>
                <a:ext cx="8640" cy="120240"/>
              </p14:xfrm>
            </p:contentPart>
          </mc:Choice>
          <mc:Fallback>
            <p:pic>
              <p:nvPicPr>
                <p:cNvPr id="458" name="Freihand 457">
                  <a:extLst>
                    <a:ext uri="{FF2B5EF4-FFF2-40B4-BE49-F238E27FC236}">
                      <a16:creationId xmlns:a16="http://schemas.microsoft.com/office/drawing/2014/main" id="{FC3E45B1-2959-8C13-5245-BE8B484DD49E}"/>
                    </a:ext>
                  </a:extLst>
                </p:cNvPr>
                <p:cNvPicPr/>
                <p:nvPr/>
              </p:nvPicPr>
              <p:blipFill>
                <a:blip r:embed="rId807"/>
                <a:stretch>
                  <a:fillRect/>
                </a:stretch>
              </p:blipFill>
              <p:spPr>
                <a:xfrm>
                  <a:off x="2674407" y="5814131"/>
                  <a:ext cx="26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59" name="Freihand 458">
                  <a:extLst>
                    <a:ext uri="{FF2B5EF4-FFF2-40B4-BE49-F238E27FC236}">
                      <a16:creationId xmlns:a16="http://schemas.microsoft.com/office/drawing/2014/main" id="{901041AA-4824-DEA9-9E1B-270D3C7E64B6}"/>
                    </a:ext>
                  </a:extLst>
                </p14:cNvPr>
                <p14:cNvContentPartPr/>
                <p14:nvPr/>
              </p14:nvContentPartPr>
              <p14:xfrm>
                <a:off x="2696007" y="5680931"/>
                <a:ext cx="139680" cy="192600"/>
              </p14:xfrm>
            </p:contentPart>
          </mc:Choice>
          <mc:Fallback>
            <p:pic>
              <p:nvPicPr>
                <p:cNvPr id="459" name="Freihand 458">
                  <a:extLst>
                    <a:ext uri="{FF2B5EF4-FFF2-40B4-BE49-F238E27FC236}">
                      <a16:creationId xmlns:a16="http://schemas.microsoft.com/office/drawing/2014/main" id="{901041AA-4824-DEA9-9E1B-270D3C7E64B6}"/>
                    </a:ext>
                  </a:extLst>
                </p:cNvPr>
                <p:cNvPicPr/>
                <p:nvPr/>
              </p:nvPicPr>
              <p:blipFill>
                <a:blip r:embed="rId809"/>
                <a:stretch>
                  <a:fillRect/>
                </a:stretch>
              </p:blipFill>
              <p:spPr>
                <a:xfrm>
                  <a:off x="2687007" y="5672291"/>
                  <a:ext cx="157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460" name="Freihand 459">
                  <a:extLst>
                    <a:ext uri="{FF2B5EF4-FFF2-40B4-BE49-F238E27FC236}">
                      <a16:creationId xmlns:a16="http://schemas.microsoft.com/office/drawing/2014/main" id="{BFEA604C-54A0-D8E9-E4F5-3A445A937717}"/>
                    </a:ext>
                  </a:extLst>
                </p14:cNvPr>
                <p14:cNvContentPartPr/>
                <p14:nvPr/>
              </p14:nvContentPartPr>
              <p14:xfrm>
                <a:off x="2839287" y="5747531"/>
                <a:ext cx="31320" cy="45720"/>
              </p14:xfrm>
            </p:contentPart>
          </mc:Choice>
          <mc:Fallback>
            <p:pic>
              <p:nvPicPr>
                <p:cNvPr id="460" name="Freihand 459">
                  <a:extLst>
                    <a:ext uri="{FF2B5EF4-FFF2-40B4-BE49-F238E27FC236}">
                      <a16:creationId xmlns:a16="http://schemas.microsoft.com/office/drawing/2014/main" id="{BFEA604C-54A0-D8E9-E4F5-3A445A937717}"/>
                    </a:ext>
                  </a:extLst>
                </p:cNvPr>
                <p:cNvPicPr/>
                <p:nvPr/>
              </p:nvPicPr>
              <p:blipFill>
                <a:blip r:embed="rId811"/>
                <a:stretch>
                  <a:fillRect/>
                </a:stretch>
              </p:blipFill>
              <p:spPr>
                <a:xfrm>
                  <a:off x="2830287" y="5738891"/>
                  <a:ext cx="4896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464" name="Freihand 463">
                  <a:extLst>
                    <a:ext uri="{FF2B5EF4-FFF2-40B4-BE49-F238E27FC236}">
                      <a16:creationId xmlns:a16="http://schemas.microsoft.com/office/drawing/2014/main" id="{C2BBD0FC-6020-B597-8F38-B104E0BD7A3F}"/>
                    </a:ext>
                  </a:extLst>
                </p14:cNvPr>
                <p14:cNvContentPartPr/>
                <p14:nvPr/>
              </p14:nvContentPartPr>
              <p14:xfrm>
                <a:off x="1891407" y="5723771"/>
                <a:ext cx="272160" cy="281520"/>
              </p14:xfrm>
            </p:contentPart>
          </mc:Choice>
          <mc:Fallback>
            <p:pic>
              <p:nvPicPr>
                <p:cNvPr id="464" name="Freihand 463">
                  <a:extLst>
                    <a:ext uri="{FF2B5EF4-FFF2-40B4-BE49-F238E27FC236}">
                      <a16:creationId xmlns:a16="http://schemas.microsoft.com/office/drawing/2014/main" id="{C2BBD0FC-6020-B597-8F38-B104E0BD7A3F}"/>
                    </a:ext>
                  </a:extLst>
                </p:cNvPr>
                <p:cNvPicPr/>
                <p:nvPr/>
              </p:nvPicPr>
              <p:blipFill>
                <a:blip r:embed="rId813"/>
                <a:stretch>
                  <a:fillRect/>
                </a:stretch>
              </p:blipFill>
              <p:spPr>
                <a:xfrm>
                  <a:off x="1882767" y="5715131"/>
                  <a:ext cx="289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468" name="Freihand 467">
                  <a:extLst>
                    <a:ext uri="{FF2B5EF4-FFF2-40B4-BE49-F238E27FC236}">
                      <a16:creationId xmlns:a16="http://schemas.microsoft.com/office/drawing/2014/main" id="{7C41D48C-D510-B5A3-9BA3-0D0E1AB9F5A4}"/>
                    </a:ext>
                  </a:extLst>
                </p14:cNvPr>
                <p14:cNvContentPartPr/>
                <p14:nvPr/>
              </p14:nvContentPartPr>
              <p14:xfrm>
                <a:off x="3763767" y="5412371"/>
                <a:ext cx="365400" cy="440640"/>
              </p14:xfrm>
            </p:contentPart>
          </mc:Choice>
          <mc:Fallback>
            <p:pic>
              <p:nvPicPr>
                <p:cNvPr id="468" name="Freihand 467">
                  <a:extLst>
                    <a:ext uri="{FF2B5EF4-FFF2-40B4-BE49-F238E27FC236}">
                      <a16:creationId xmlns:a16="http://schemas.microsoft.com/office/drawing/2014/main" id="{7C41D48C-D510-B5A3-9BA3-0D0E1AB9F5A4}"/>
                    </a:ext>
                  </a:extLst>
                </p:cNvPr>
                <p:cNvPicPr/>
                <p:nvPr/>
              </p:nvPicPr>
              <p:blipFill>
                <a:blip r:embed="rId815"/>
                <a:stretch>
                  <a:fillRect/>
                </a:stretch>
              </p:blipFill>
              <p:spPr>
                <a:xfrm>
                  <a:off x="3755127" y="5403371"/>
                  <a:ext cx="38304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469" name="Freihand 468">
                  <a:extLst>
                    <a:ext uri="{FF2B5EF4-FFF2-40B4-BE49-F238E27FC236}">
                      <a16:creationId xmlns:a16="http://schemas.microsoft.com/office/drawing/2014/main" id="{3E3BA261-42C4-ED61-6D42-B41C5A8391CB}"/>
                    </a:ext>
                  </a:extLst>
                </p14:cNvPr>
                <p14:cNvContentPartPr/>
                <p14:nvPr/>
              </p14:nvContentPartPr>
              <p14:xfrm>
                <a:off x="1266447" y="6332891"/>
                <a:ext cx="112320" cy="121680"/>
              </p14:xfrm>
            </p:contentPart>
          </mc:Choice>
          <mc:Fallback>
            <p:pic>
              <p:nvPicPr>
                <p:cNvPr id="469" name="Freihand 468">
                  <a:extLst>
                    <a:ext uri="{FF2B5EF4-FFF2-40B4-BE49-F238E27FC236}">
                      <a16:creationId xmlns:a16="http://schemas.microsoft.com/office/drawing/2014/main" id="{3E3BA261-42C4-ED61-6D42-B41C5A8391CB}"/>
                    </a:ext>
                  </a:extLst>
                </p:cNvPr>
                <p:cNvPicPr/>
                <p:nvPr/>
              </p:nvPicPr>
              <p:blipFill>
                <a:blip r:embed="rId817"/>
                <a:stretch>
                  <a:fillRect/>
                </a:stretch>
              </p:blipFill>
              <p:spPr>
                <a:xfrm>
                  <a:off x="1257447" y="6323891"/>
                  <a:ext cx="129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470" name="Freihand 469">
                  <a:extLst>
                    <a:ext uri="{FF2B5EF4-FFF2-40B4-BE49-F238E27FC236}">
                      <a16:creationId xmlns:a16="http://schemas.microsoft.com/office/drawing/2014/main" id="{E4C5070D-2455-9E97-6DBD-59E52EC59B94}"/>
                    </a:ext>
                  </a:extLst>
                </p14:cNvPr>
                <p14:cNvContentPartPr/>
                <p14:nvPr/>
              </p14:nvContentPartPr>
              <p14:xfrm>
                <a:off x="1539687" y="6369971"/>
                <a:ext cx="13320" cy="92160"/>
              </p14:xfrm>
            </p:contentPart>
          </mc:Choice>
          <mc:Fallback>
            <p:pic>
              <p:nvPicPr>
                <p:cNvPr id="470" name="Freihand 469">
                  <a:extLst>
                    <a:ext uri="{FF2B5EF4-FFF2-40B4-BE49-F238E27FC236}">
                      <a16:creationId xmlns:a16="http://schemas.microsoft.com/office/drawing/2014/main" id="{E4C5070D-2455-9E97-6DBD-59E52EC59B94}"/>
                    </a:ext>
                  </a:extLst>
                </p:cNvPr>
                <p:cNvPicPr/>
                <p:nvPr/>
              </p:nvPicPr>
              <p:blipFill>
                <a:blip r:embed="rId819"/>
                <a:stretch>
                  <a:fillRect/>
                </a:stretch>
              </p:blipFill>
              <p:spPr>
                <a:xfrm>
                  <a:off x="1530687" y="6360971"/>
                  <a:ext cx="30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471" name="Freihand 470">
                  <a:extLst>
                    <a:ext uri="{FF2B5EF4-FFF2-40B4-BE49-F238E27FC236}">
                      <a16:creationId xmlns:a16="http://schemas.microsoft.com/office/drawing/2014/main" id="{DB4DA873-F1F9-AD53-1EFC-DC7EF758CF59}"/>
                    </a:ext>
                  </a:extLst>
                </p14:cNvPr>
                <p14:cNvContentPartPr/>
                <p14:nvPr/>
              </p14:nvContentPartPr>
              <p14:xfrm>
                <a:off x="1487487" y="6394091"/>
                <a:ext cx="97200" cy="21960"/>
              </p14:xfrm>
            </p:contentPart>
          </mc:Choice>
          <mc:Fallback>
            <p:pic>
              <p:nvPicPr>
                <p:cNvPr id="471" name="Freihand 470">
                  <a:extLst>
                    <a:ext uri="{FF2B5EF4-FFF2-40B4-BE49-F238E27FC236}">
                      <a16:creationId xmlns:a16="http://schemas.microsoft.com/office/drawing/2014/main" id="{DB4DA873-F1F9-AD53-1EFC-DC7EF758CF59}"/>
                    </a:ext>
                  </a:extLst>
                </p:cNvPr>
                <p:cNvPicPr/>
                <p:nvPr/>
              </p:nvPicPr>
              <p:blipFill>
                <a:blip r:embed="rId821"/>
                <a:stretch>
                  <a:fillRect/>
                </a:stretch>
              </p:blipFill>
              <p:spPr>
                <a:xfrm>
                  <a:off x="1478847" y="6385451"/>
                  <a:ext cx="114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472" name="Freihand 471">
                  <a:extLst>
                    <a:ext uri="{FF2B5EF4-FFF2-40B4-BE49-F238E27FC236}">
                      <a16:creationId xmlns:a16="http://schemas.microsoft.com/office/drawing/2014/main" id="{F2A967EB-E925-1459-17F4-298ADC5A58E4}"/>
                    </a:ext>
                  </a:extLst>
                </p14:cNvPr>
                <p14:cNvContentPartPr/>
                <p14:nvPr/>
              </p14:nvContentPartPr>
              <p14:xfrm>
                <a:off x="1720407" y="6324971"/>
                <a:ext cx="86040" cy="100080"/>
              </p14:xfrm>
            </p:contentPart>
          </mc:Choice>
          <mc:Fallback>
            <p:pic>
              <p:nvPicPr>
                <p:cNvPr id="472" name="Freihand 471">
                  <a:extLst>
                    <a:ext uri="{FF2B5EF4-FFF2-40B4-BE49-F238E27FC236}">
                      <a16:creationId xmlns:a16="http://schemas.microsoft.com/office/drawing/2014/main" id="{F2A967EB-E925-1459-17F4-298ADC5A58E4}"/>
                    </a:ext>
                  </a:extLst>
                </p:cNvPr>
                <p:cNvPicPr/>
                <p:nvPr/>
              </p:nvPicPr>
              <p:blipFill>
                <a:blip r:embed="rId823"/>
                <a:stretch>
                  <a:fillRect/>
                </a:stretch>
              </p:blipFill>
              <p:spPr>
                <a:xfrm>
                  <a:off x="1711407" y="6316331"/>
                  <a:ext cx="103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473" name="Freihand 472">
                  <a:extLst>
                    <a:ext uri="{FF2B5EF4-FFF2-40B4-BE49-F238E27FC236}">
                      <a16:creationId xmlns:a16="http://schemas.microsoft.com/office/drawing/2014/main" id="{14F8CA8B-BF1A-9BD8-D4A1-27ABAF17F101}"/>
                    </a:ext>
                  </a:extLst>
                </p14:cNvPr>
                <p14:cNvContentPartPr/>
                <p14:nvPr/>
              </p14:nvContentPartPr>
              <p14:xfrm>
                <a:off x="1829127" y="6224531"/>
                <a:ext cx="92880" cy="204120"/>
              </p14:xfrm>
            </p:contentPart>
          </mc:Choice>
          <mc:Fallback>
            <p:pic>
              <p:nvPicPr>
                <p:cNvPr id="473" name="Freihand 472">
                  <a:extLst>
                    <a:ext uri="{FF2B5EF4-FFF2-40B4-BE49-F238E27FC236}">
                      <a16:creationId xmlns:a16="http://schemas.microsoft.com/office/drawing/2014/main" id="{14F8CA8B-BF1A-9BD8-D4A1-27ABAF17F101}"/>
                    </a:ext>
                  </a:extLst>
                </p:cNvPr>
                <p:cNvPicPr/>
                <p:nvPr/>
              </p:nvPicPr>
              <p:blipFill>
                <a:blip r:embed="rId825"/>
                <a:stretch>
                  <a:fillRect/>
                </a:stretch>
              </p:blipFill>
              <p:spPr>
                <a:xfrm>
                  <a:off x="1820127" y="6215531"/>
                  <a:ext cx="11052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474" name="Freihand 473">
                  <a:extLst>
                    <a:ext uri="{FF2B5EF4-FFF2-40B4-BE49-F238E27FC236}">
                      <a16:creationId xmlns:a16="http://schemas.microsoft.com/office/drawing/2014/main" id="{6013ED77-E5CA-6D9D-A3B2-C01059580BB1}"/>
                    </a:ext>
                  </a:extLst>
                </p14:cNvPr>
                <p14:cNvContentPartPr/>
                <p14:nvPr/>
              </p14:nvContentPartPr>
              <p14:xfrm>
                <a:off x="1140447" y="6253691"/>
                <a:ext cx="118800" cy="348480"/>
              </p14:xfrm>
            </p:contentPart>
          </mc:Choice>
          <mc:Fallback>
            <p:pic>
              <p:nvPicPr>
                <p:cNvPr id="474" name="Freihand 473">
                  <a:extLst>
                    <a:ext uri="{FF2B5EF4-FFF2-40B4-BE49-F238E27FC236}">
                      <a16:creationId xmlns:a16="http://schemas.microsoft.com/office/drawing/2014/main" id="{6013ED77-E5CA-6D9D-A3B2-C01059580BB1}"/>
                    </a:ext>
                  </a:extLst>
                </p:cNvPr>
                <p:cNvPicPr/>
                <p:nvPr/>
              </p:nvPicPr>
              <p:blipFill>
                <a:blip r:embed="rId827"/>
                <a:stretch>
                  <a:fillRect/>
                </a:stretch>
              </p:blipFill>
              <p:spPr>
                <a:xfrm>
                  <a:off x="1131807" y="6245051"/>
                  <a:ext cx="1364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475" name="Freihand 474">
                  <a:extLst>
                    <a:ext uri="{FF2B5EF4-FFF2-40B4-BE49-F238E27FC236}">
                      <a16:creationId xmlns:a16="http://schemas.microsoft.com/office/drawing/2014/main" id="{63DFFA81-CA0B-D713-8788-EE68ABDFBC8D}"/>
                    </a:ext>
                  </a:extLst>
                </p14:cNvPr>
                <p14:cNvContentPartPr/>
                <p14:nvPr/>
              </p14:nvContentPartPr>
              <p14:xfrm>
                <a:off x="2016687" y="6142811"/>
                <a:ext cx="108000" cy="274680"/>
              </p14:xfrm>
            </p:contentPart>
          </mc:Choice>
          <mc:Fallback>
            <p:pic>
              <p:nvPicPr>
                <p:cNvPr id="475" name="Freihand 474">
                  <a:extLst>
                    <a:ext uri="{FF2B5EF4-FFF2-40B4-BE49-F238E27FC236}">
                      <a16:creationId xmlns:a16="http://schemas.microsoft.com/office/drawing/2014/main" id="{63DFFA81-CA0B-D713-8788-EE68ABDFBC8D}"/>
                    </a:ext>
                  </a:extLst>
                </p:cNvPr>
                <p:cNvPicPr/>
                <p:nvPr/>
              </p:nvPicPr>
              <p:blipFill>
                <a:blip r:embed="rId829"/>
                <a:stretch>
                  <a:fillRect/>
                </a:stretch>
              </p:blipFill>
              <p:spPr>
                <a:xfrm>
                  <a:off x="2008047" y="6133811"/>
                  <a:ext cx="1256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477" name="Freihand 476">
                  <a:extLst>
                    <a:ext uri="{FF2B5EF4-FFF2-40B4-BE49-F238E27FC236}">
                      <a16:creationId xmlns:a16="http://schemas.microsoft.com/office/drawing/2014/main" id="{E621B96C-6D30-A965-8E4B-56814427CAE0}"/>
                    </a:ext>
                  </a:extLst>
                </p14:cNvPr>
                <p14:cNvContentPartPr/>
                <p14:nvPr/>
              </p14:nvContentPartPr>
              <p14:xfrm>
                <a:off x="2037567" y="6159371"/>
                <a:ext cx="134280" cy="286560"/>
              </p14:xfrm>
            </p:contentPart>
          </mc:Choice>
          <mc:Fallback>
            <p:pic>
              <p:nvPicPr>
                <p:cNvPr id="477" name="Freihand 476">
                  <a:extLst>
                    <a:ext uri="{FF2B5EF4-FFF2-40B4-BE49-F238E27FC236}">
                      <a16:creationId xmlns:a16="http://schemas.microsoft.com/office/drawing/2014/main" id="{E621B96C-6D30-A965-8E4B-56814427CAE0}"/>
                    </a:ext>
                  </a:extLst>
                </p:cNvPr>
                <p:cNvPicPr/>
                <p:nvPr/>
              </p:nvPicPr>
              <p:blipFill>
                <a:blip r:embed="rId831"/>
                <a:stretch>
                  <a:fillRect/>
                </a:stretch>
              </p:blipFill>
              <p:spPr>
                <a:xfrm>
                  <a:off x="2028927" y="6150371"/>
                  <a:ext cx="15192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478" name="Freihand 477">
                  <a:extLst>
                    <a:ext uri="{FF2B5EF4-FFF2-40B4-BE49-F238E27FC236}">
                      <a16:creationId xmlns:a16="http://schemas.microsoft.com/office/drawing/2014/main" id="{7EE8A38A-E588-3A2C-BC5F-99F5816261B6}"/>
                    </a:ext>
                  </a:extLst>
                </p14:cNvPr>
                <p14:cNvContentPartPr/>
                <p14:nvPr/>
              </p14:nvContentPartPr>
              <p14:xfrm>
                <a:off x="2247087" y="6374651"/>
                <a:ext cx="5040" cy="64800"/>
              </p14:xfrm>
            </p:contentPart>
          </mc:Choice>
          <mc:Fallback>
            <p:pic>
              <p:nvPicPr>
                <p:cNvPr id="478" name="Freihand 477">
                  <a:extLst>
                    <a:ext uri="{FF2B5EF4-FFF2-40B4-BE49-F238E27FC236}">
                      <a16:creationId xmlns:a16="http://schemas.microsoft.com/office/drawing/2014/main" id="{7EE8A38A-E588-3A2C-BC5F-99F5816261B6}"/>
                    </a:ext>
                  </a:extLst>
                </p:cNvPr>
                <p:cNvPicPr/>
                <p:nvPr/>
              </p:nvPicPr>
              <p:blipFill>
                <a:blip r:embed="rId833"/>
                <a:stretch>
                  <a:fillRect/>
                </a:stretch>
              </p:blipFill>
              <p:spPr>
                <a:xfrm>
                  <a:off x="2238087" y="6365651"/>
                  <a:ext cx="226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479" name="Freihand 478">
                  <a:extLst>
                    <a:ext uri="{FF2B5EF4-FFF2-40B4-BE49-F238E27FC236}">
                      <a16:creationId xmlns:a16="http://schemas.microsoft.com/office/drawing/2014/main" id="{8827B209-6CEB-0333-8B2E-A01C3C2F1D3C}"/>
                    </a:ext>
                  </a:extLst>
                </p14:cNvPr>
                <p14:cNvContentPartPr/>
                <p14:nvPr/>
              </p14:nvContentPartPr>
              <p14:xfrm>
                <a:off x="1984287" y="6269171"/>
                <a:ext cx="21600" cy="32760"/>
              </p14:xfrm>
            </p:contentPart>
          </mc:Choice>
          <mc:Fallback>
            <p:pic>
              <p:nvPicPr>
                <p:cNvPr id="479" name="Freihand 478">
                  <a:extLst>
                    <a:ext uri="{FF2B5EF4-FFF2-40B4-BE49-F238E27FC236}">
                      <a16:creationId xmlns:a16="http://schemas.microsoft.com/office/drawing/2014/main" id="{8827B209-6CEB-0333-8B2E-A01C3C2F1D3C}"/>
                    </a:ext>
                  </a:extLst>
                </p:cNvPr>
                <p:cNvPicPr/>
                <p:nvPr/>
              </p:nvPicPr>
              <p:blipFill>
                <a:blip r:embed="rId835"/>
                <a:stretch>
                  <a:fillRect/>
                </a:stretch>
              </p:blipFill>
              <p:spPr>
                <a:xfrm>
                  <a:off x="1975647" y="6260171"/>
                  <a:ext cx="392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480" name="Freihand 479">
                  <a:extLst>
                    <a:ext uri="{FF2B5EF4-FFF2-40B4-BE49-F238E27FC236}">
                      <a16:creationId xmlns:a16="http://schemas.microsoft.com/office/drawing/2014/main" id="{E93FF0AD-3EA6-A28E-FACD-760C010E918F}"/>
                    </a:ext>
                  </a:extLst>
                </p14:cNvPr>
                <p14:cNvContentPartPr/>
                <p14:nvPr/>
              </p14:nvContentPartPr>
              <p14:xfrm>
                <a:off x="2301807" y="6200771"/>
                <a:ext cx="127800" cy="150840"/>
              </p14:xfrm>
            </p:contentPart>
          </mc:Choice>
          <mc:Fallback>
            <p:pic>
              <p:nvPicPr>
                <p:cNvPr id="480" name="Freihand 479">
                  <a:extLst>
                    <a:ext uri="{FF2B5EF4-FFF2-40B4-BE49-F238E27FC236}">
                      <a16:creationId xmlns:a16="http://schemas.microsoft.com/office/drawing/2014/main" id="{E93FF0AD-3EA6-A28E-FACD-760C010E918F}"/>
                    </a:ext>
                  </a:extLst>
                </p:cNvPr>
                <p:cNvPicPr/>
                <p:nvPr/>
              </p:nvPicPr>
              <p:blipFill>
                <a:blip r:embed="rId837"/>
                <a:stretch>
                  <a:fillRect/>
                </a:stretch>
              </p:blipFill>
              <p:spPr>
                <a:xfrm>
                  <a:off x="2292807" y="6191771"/>
                  <a:ext cx="14544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481" name="Freihand 480">
                  <a:extLst>
                    <a:ext uri="{FF2B5EF4-FFF2-40B4-BE49-F238E27FC236}">
                      <a16:creationId xmlns:a16="http://schemas.microsoft.com/office/drawing/2014/main" id="{7C9E914B-EE02-72BB-2F8D-86AD46DBE51D}"/>
                    </a:ext>
                  </a:extLst>
                </p14:cNvPr>
                <p14:cNvContentPartPr/>
                <p14:nvPr/>
              </p14:nvContentPartPr>
              <p14:xfrm>
                <a:off x="2314047" y="6191411"/>
                <a:ext cx="164880" cy="25560"/>
              </p14:xfrm>
            </p:contentPart>
          </mc:Choice>
          <mc:Fallback>
            <p:pic>
              <p:nvPicPr>
                <p:cNvPr id="481" name="Freihand 480">
                  <a:extLst>
                    <a:ext uri="{FF2B5EF4-FFF2-40B4-BE49-F238E27FC236}">
                      <a16:creationId xmlns:a16="http://schemas.microsoft.com/office/drawing/2014/main" id="{7C9E914B-EE02-72BB-2F8D-86AD46DBE51D}"/>
                    </a:ext>
                  </a:extLst>
                </p:cNvPr>
                <p:cNvPicPr/>
                <p:nvPr/>
              </p:nvPicPr>
              <p:blipFill>
                <a:blip r:embed="rId839"/>
                <a:stretch>
                  <a:fillRect/>
                </a:stretch>
              </p:blipFill>
              <p:spPr>
                <a:xfrm>
                  <a:off x="2305407" y="6182411"/>
                  <a:ext cx="182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482" name="Freihand 481">
                  <a:extLst>
                    <a:ext uri="{FF2B5EF4-FFF2-40B4-BE49-F238E27FC236}">
                      <a16:creationId xmlns:a16="http://schemas.microsoft.com/office/drawing/2014/main" id="{DEA8424F-377E-D041-59AD-762B484A93A6}"/>
                    </a:ext>
                  </a:extLst>
                </p14:cNvPr>
                <p14:cNvContentPartPr/>
                <p14:nvPr/>
              </p14:nvContentPartPr>
              <p14:xfrm>
                <a:off x="2534367" y="6252611"/>
                <a:ext cx="27000" cy="41760"/>
              </p14:xfrm>
            </p:contentPart>
          </mc:Choice>
          <mc:Fallback>
            <p:pic>
              <p:nvPicPr>
                <p:cNvPr id="482" name="Freihand 481">
                  <a:extLst>
                    <a:ext uri="{FF2B5EF4-FFF2-40B4-BE49-F238E27FC236}">
                      <a16:creationId xmlns:a16="http://schemas.microsoft.com/office/drawing/2014/main" id="{DEA8424F-377E-D041-59AD-762B484A93A6}"/>
                    </a:ext>
                  </a:extLst>
                </p:cNvPr>
                <p:cNvPicPr/>
                <p:nvPr/>
              </p:nvPicPr>
              <p:blipFill>
                <a:blip r:embed="rId841"/>
                <a:stretch>
                  <a:fillRect/>
                </a:stretch>
              </p:blipFill>
              <p:spPr>
                <a:xfrm>
                  <a:off x="2525727" y="6243611"/>
                  <a:ext cx="446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483" name="Freihand 482">
                  <a:extLst>
                    <a:ext uri="{FF2B5EF4-FFF2-40B4-BE49-F238E27FC236}">
                      <a16:creationId xmlns:a16="http://schemas.microsoft.com/office/drawing/2014/main" id="{2EC90CB4-D24F-D8FC-83DE-19D709F2B384}"/>
                    </a:ext>
                  </a:extLst>
                </p14:cNvPr>
                <p14:cNvContentPartPr/>
                <p14:nvPr/>
              </p14:nvContentPartPr>
              <p14:xfrm>
                <a:off x="1973127" y="6285731"/>
                <a:ext cx="25920" cy="24120"/>
              </p14:xfrm>
            </p:contentPart>
          </mc:Choice>
          <mc:Fallback>
            <p:pic>
              <p:nvPicPr>
                <p:cNvPr id="483" name="Freihand 482">
                  <a:extLst>
                    <a:ext uri="{FF2B5EF4-FFF2-40B4-BE49-F238E27FC236}">
                      <a16:creationId xmlns:a16="http://schemas.microsoft.com/office/drawing/2014/main" id="{2EC90CB4-D24F-D8FC-83DE-19D709F2B384}"/>
                    </a:ext>
                  </a:extLst>
                </p:cNvPr>
                <p:cNvPicPr/>
                <p:nvPr/>
              </p:nvPicPr>
              <p:blipFill>
                <a:blip r:embed="rId843"/>
                <a:stretch>
                  <a:fillRect/>
                </a:stretch>
              </p:blipFill>
              <p:spPr>
                <a:xfrm>
                  <a:off x="1964487" y="6276731"/>
                  <a:ext cx="43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484" name="Freihand 483">
                  <a:extLst>
                    <a:ext uri="{FF2B5EF4-FFF2-40B4-BE49-F238E27FC236}">
                      <a16:creationId xmlns:a16="http://schemas.microsoft.com/office/drawing/2014/main" id="{6383D20E-B8FB-124B-C922-FEDE2476014E}"/>
                    </a:ext>
                  </a:extLst>
                </p14:cNvPr>
                <p14:cNvContentPartPr/>
                <p14:nvPr/>
              </p14:nvContentPartPr>
              <p14:xfrm>
                <a:off x="2686647" y="6081611"/>
                <a:ext cx="95040" cy="259920"/>
              </p14:xfrm>
            </p:contentPart>
          </mc:Choice>
          <mc:Fallback>
            <p:pic>
              <p:nvPicPr>
                <p:cNvPr id="484" name="Freihand 483">
                  <a:extLst>
                    <a:ext uri="{FF2B5EF4-FFF2-40B4-BE49-F238E27FC236}">
                      <a16:creationId xmlns:a16="http://schemas.microsoft.com/office/drawing/2014/main" id="{6383D20E-B8FB-124B-C922-FEDE2476014E}"/>
                    </a:ext>
                  </a:extLst>
                </p:cNvPr>
                <p:cNvPicPr/>
                <p:nvPr/>
              </p:nvPicPr>
              <p:blipFill>
                <a:blip r:embed="rId845"/>
                <a:stretch>
                  <a:fillRect/>
                </a:stretch>
              </p:blipFill>
              <p:spPr>
                <a:xfrm>
                  <a:off x="2678007" y="6072611"/>
                  <a:ext cx="1126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846">
              <p14:nvContentPartPr>
                <p14:cNvPr id="486" name="Freihand 485">
                  <a:extLst>
                    <a:ext uri="{FF2B5EF4-FFF2-40B4-BE49-F238E27FC236}">
                      <a16:creationId xmlns:a16="http://schemas.microsoft.com/office/drawing/2014/main" id="{2542F504-40DC-9091-9300-3A8F9F16529E}"/>
                    </a:ext>
                  </a:extLst>
                </p14:cNvPr>
                <p14:cNvContentPartPr/>
                <p14:nvPr/>
              </p14:nvContentPartPr>
              <p14:xfrm>
                <a:off x="2892207" y="6106091"/>
                <a:ext cx="81360" cy="113760"/>
              </p14:xfrm>
            </p:contentPart>
          </mc:Choice>
          <mc:Fallback>
            <p:pic>
              <p:nvPicPr>
                <p:cNvPr id="486" name="Freihand 485">
                  <a:extLst>
                    <a:ext uri="{FF2B5EF4-FFF2-40B4-BE49-F238E27FC236}">
                      <a16:creationId xmlns:a16="http://schemas.microsoft.com/office/drawing/2014/main" id="{2542F504-40DC-9091-9300-3A8F9F16529E}"/>
                    </a:ext>
                  </a:extLst>
                </p:cNvPr>
                <p:cNvPicPr/>
                <p:nvPr/>
              </p:nvPicPr>
              <p:blipFill>
                <a:blip r:embed="rId847"/>
                <a:stretch>
                  <a:fillRect/>
                </a:stretch>
              </p:blipFill>
              <p:spPr>
                <a:xfrm>
                  <a:off x="2883207" y="6097091"/>
                  <a:ext cx="99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848">
              <p14:nvContentPartPr>
                <p14:cNvPr id="487" name="Freihand 486">
                  <a:extLst>
                    <a:ext uri="{FF2B5EF4-FFF2-40B4-BE49-F238E27FC236}">
                      <a16:creationId xmlns:a16="http://schemas.microsoft.com/office/drawing/2014/main" id="{B9A99360-068E-775C-E733-BF063F143514}"/>
                    </a:ext>
                  </a:extLst>
                </p14:cNvPr>
                <p14:cNvContentPartPr/>
                <p14:nvPr/>
              </p14:nvContentPartPr>
              <p14:xfrm>
                <a:off x="3018567" y="6235691"/>
                <a:ext cx="10800" cy="88560"/>
              </p14:xfrm>
            </p:contentPart>
          </mc:Choice>
          <mc:Fallback>
            <p:pic>
              <p:nvPicPr>
                <p:cNvPr id="487" name="Freihand 486">
                  <a:extLst>
                    <a:ext uri="{FF2B5EF4-FFF2-40B4-BE49-F238E27FC236}">
                      <a16:creationId xmlns:a16="http://schemas.microsoft.com/office/drawing/2014/main" id="{B9A99360-068E-775C-E733-BF063F143514}"/>
                    </a:ext>
                  </a:extLst>
                </p:cNvPr>
                <p:cNvPicPr/>
                <p:nvPr/>
              </p:nvPicPr>
              <p:blipFill>
                <a:blip r:embed="rId849"/>
                <a:stretch>
                  <a:fillRect/>
                </a:stretch>
              </p:blipFill>
              <p:spPr>
                <a:xfrm>
                  <a:off x="3009567" y="6227051"/>
                  <a:ext cx="28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50">
              <p14:nvContentPartPr>
                <p14:cNvPr id="488" name="Freihand 487">
                  <a:extLst>
                    <a:ext uri="{FF2B5EF4-FFF2-40B4-BE49-F238E27FC236}">
                      <a16:creationId xmlns:a16="http://schemas.microsoft.com/office/drawing/2014/main" id="{FF156CA2-8374-B9DC-7A5B-63D2DCDDFF12}"/>
                    </a:ext>
                  </a:extLst>
                </p14:cNvPr>
                <p14:cNvContentPartPr/>
                <p14:nvPr/>
              </p14:nvContentPartPr>
              <p14:xfrm>
                <a:off x="3106047" y="6085931"/>
                <a:ext cx="63360" cy="166680"/>
              </p14:xfrm>
            </p:contentPart>
          </mc:Choice>
          <mc:Fallback>
            <p:pic>
              <p:nvPicPr>
                <p:cNvPr id="488" name="Freihand 487">
                  <a:extLst>
                    <a:ext uri="{FF2B5EF4-FFF2-40B4-BE49-F238E27FC236}">
                      <a16:creationId xmlns:a16="http://schemas.microsoft.com/office/drawing/2014/main" id="{FF156CA2-8374-B9DC-7A5B-63D2DCDDFF12}"/>
                    </a:ext>
                  </a:extLst>
                </p:cNvPr>
                <p:cNvPicPr/>
                <p:nvPr/>
              </p:nvPicPr>
              <p:blipFill>
                <a:blip r:embed="rId851"/>
                <a:stretch>
                  <a:fillRect/>
                </a:stretch>
              </p:blipFill>
              <p:spPr>
                <a:xfrm>
                  <a:off x="3097407" y="6076931"/>
                  <a:ext cx="810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490" name="Freihand 489">
                  <a:extLst>
                    <a:ext uri="{FF2B5EF4-FFF2-40B4-BE49-F238E27FC236}">
                      <a16:creationId xmlns:a16="http://schemas.microsoft.com/office/drawing/2014/main" id="{9CE03DA6-76EC-0280-E5D8-AE43D8E0E166}"/>
                    </a:ext>
                  </a:extLst>
                </p14:cNvPr>
                <p14:cNvContentPartPr/>
                <p14:nvPr/>
              </p14:nvContentPartPr>
              <p14:xfrm>
                <a:off x="3350847" y="6108971"/>
                <a:ext cx="7200" cy="127440"/>
              </p14:xfrm>
            </p:contentPart>
          </mc:Choice>
          <mc:Fallback>
            <p:pic>
              <p:nvPicPr>
                <p:cNvPr id="490" name="Freihand 489">
                  <a:extLst>
                    <a:ext uri="{FF2B5EF4-FFF2-40B4-BE49-F238E27FC236}">
                      <a16:creationId xmlns:a16="http://schemas.microsoft.com/office/drawing/2014/main" id="{9CE03DA6-76EC-0280-E5D8-AE43D8E0E166}"/>
                    </a:ext>
                  </a:extLst>
                </p:cNvPr>
                <p:cNvPicPr/>
                <p:nvPr/>
              </p:nvPicPr>
              <p:blipFill>
                <a:blip r:embed="rId853"/>
                <a:stretch>
                  <a:fillRect/>
                </a:stretch>
              </p:blipFill>
              <p:spPr>
                <a:xfrm>
                  <a:off x="3341847" y="6099971"/>
                  <a:ext cx="24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491" name="Freihand 490">
                  <a:extLst>
                    <a:ext uri="{FF2B5EF4-FFF2-40B4-BE49-F238E27FC236}">
                      <a16:creationId xmlns:a16="http://schemas.microsoft.com/office/drawing/2014/main" id="{ECDC1126-2CAE-29F1-8AC9-B997B0AA2AB8}"/>
                    </a:ext>
                  </a:extLst>
                </p14:cNvPr>
                <p14:cNvContentPartPr/>
                <p14:nvPr/>
              </p14:nvContentPartPr>
              <p14:xfrm>
                <a:off x="3284607" y="6136691"/>
                <a:ext cx="126720" cy="26280"/>
              </p14:xfrm>
            </p:contentPart>
          </mc:Choice>
          <mc:Fallback>
            <p:pic>
              <p:nvPicPr>
                <p:cNvPr id="491" name="Freihand 490">
                  <a:extLst>
                    <a:ext uri="{FF2B5EF4-FFF2-40B4-BE49-F238E27FC236}">
                      <a16:creationId xmlns:a16="http://schemas.microsoft.com/office/drawing/2014/main" id="{ECDC1126-2CAE-29F1-8AC9-B997B0AA2AB8}"/>
                    </a:ext>
                  </a:extLst>
                </p:cNvPr>
                <p:cNvPicPr/>
                <p:nvPr/>
              </p:nvPicPr>
              <p:blipFill>
                <a:blip r:embed="rId855"/>
                <a:stretch>
                  <a:fillRect/>
                </a:stretch>
              </p:blipFill>
              <p:spPr>
                <a:xfrm>
                  <a:off x="3275967" y="6127691"/>
                  <a:ext cx="1443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492" name="Freihand 491">
                  <a:extLst>
                    <a:ext uri="{FF2B5EF4-FFF2-40B4-BE49-F238E27FC236}">
                      <a16:creationId xmlns:a16="http://schemas.microsoft.com/office/drawing/2014/main" id="{76A7245E-4A56-FA0F-12C1-CF79E067ACE3}"/>
                    </a:ext>
                  </a:extLst>
                </p14:cNvPr>
                <p14:cNvContentPartPr/>
                <p14:nvPr/>
              </p14:nvContentPartPr>
              <p14:xfrm>
                <a:off x="3502767" y="6045971"/>
                <a:ext cx="113040" cy="159120"/>
              </p14:xfrm>
            </p:contentPart>
          </mc:Choice>
          <mc:Fallback>
            <p:pic>
              <p:nvPicPr>
                <p:cNvPr id="492" name="Freihand 491">
                  <a:extLst>
                    <a:ext uri="{FF2B5EF4-FFF2-40B4-BE49-F238E27FC236}">
                      <a16:creationId xmlns:a16="http://schemas.microsoft.com/office/drawing/2014/main" id="{76A7245E-4A56-FA0F-12C1-CF79E067ACE3}"/>
                    </a:ext>
                  </a:extLst>
                </p:cNvPr>
                <p:cNvPicPr/>
                <p:nvPr/>
              </p:nvPicPr>
              <p:blipFill>
                <a:blip r:embed="rId857"/>
                <a:stretch>
                  <a:fillRect/>
                </a:stretch>
              </p:blipFill>
              <p:spPr>
                <a:xfrm>
                  <a:off x="3493767" y="6037331"/>
                  <a:ext cx="1306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493" name="Freihand 492">
                  <a:extLst>
                    <a:ext uri="{FF2B5EF4-FFF2-40B4-BE49-F238E27FC236}">
                      <a16:creationId xmlns:a16="http://schemas.microsoft.com/office/drawing/2014/main" id="{379ED53F-A6EC-B8D5-DA3D-BE7BC28823BE}"/>
                    </a:ext>
                  </a:extLst>
                </p14:cNvPr>
                <p14:cNvContentPartPr/>
                <p14:nvPr/>
              </p14:nvContentPartPr>
              <p14:xfrm>
                <a:off x="3679887" y="6182051"/>
                <a:ext cx="27360" cy="95760"/>
              </p14:xfrm>
            </p:contentPart>
          </mc:Choice>
          <mc:Fallback>
            <p:pic>
              <p:nvPicPr>
                <p:cNvPr id="493" name="Freihand 492">
                  <a:extLst>
                    <a:ext uri="{FF2B5EF4-FFF2-40B4-BE49-F238E27FC236}">
                      <a16:creationId xmlns:a16="http://schemas.microsoft.com/office/drawing/2014/main" id="{379ED53F-A6EC-B8D5-DA3D-BE7BC28823BE}"/>
                    </a:ext>
                  </a:extLst>
                </p:cNvPr>
                <p:cNvPicPr/>
                <p:nvPr/>
              </p:nvPicPr>
              <p:blipFill>
                <a:blip r:embed="rId859"/>
                <a:stretch>
                  <a:fillRect/>
                </a:stretch>
              </p:blipFill>
              <p:spPr>
                <a:xfrm>
                  <a:off x="3671247" y="6173411"/>
                  <a:ext cx="45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494" name="Freihand 493">
                  <a:extLst>
                    <a:ext uri="{FF2B5EF4-FFF2-40B4-BE49-F238E27FC236}">
                      <a16:creationId xmlns:a16="http://schemas.microsoft.com/office/drawing/2014/main" id="{CE867784-CC2E-708B-67B3-92DE6F628C4D}"/>
                    </a:ext>
                  </a:extLst>
                </p14:cNvPr>
                <p14:cNvContentPartPr/>
                <p14:nvPr/>
              </p14:nvContentPartPr>
              <p14:xfrm>
                <a:off x="3789687" y="6017531"/>
                <a:ext cx="164880" cy="195840"/>
              </p14:xfrm>
            </p:contentPart>
          </mc:Choice>
          <mc:Fallback>
            <p:pic>
              <p:nvPicPr>
                <p:cNvPr id="494" name="Freihand 493">
                  <a:extLst>
                    <a:ext uri="{FF2B5EF4-FFF2-40B4-BE49-F238E27FC236}">
                      <a16:creationId xmlns:a16="http://schemas.microsoft.com/office/drawing/2014/main" id="{CE867784-CC2E-708B-67B3-92DE6F628C4D}"/>
                    </a:ext>
                  </a:extLst>
                </p:cNvPr>
                <p:cNvPicPr/>
                <p:nvPr/>
              </p:nvPicPr>
              <p:blipFill>
                <a:blip r:embed="rId861"/>
                <a:stretch>
                  <a:fillRect/>
                </a:stretch>
              </p:blipFill>
              <p:spPr>
                <a:xfrm>
                  <a:off x="3780687" y="6008531"/>
                  <a:ext cx="182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495" name="Freihand 494">
                  <a:extLst>
                    <a:ext uri="{FF2B5EF4-FFF2-40B4-BE49-F238E27FC236}">
                      <a16:creationId xmlns:a16="http://schemas.microsoft.com/office/drawing/2014/main" id="{D49F9AAF-EC39-2751-3FA7-D7E1F11A32C1}"/>
                    </a:ext>
                  </a:extLst>
                </p14:cNvPr>
                <p14:cNvContentPartPr/>
                <p14:nvPr/>
              </p14:nvContentPartPr>
              <p14:xfrm>
                <a:off x="3986607" y="5991251"/>
                <a:ext cx="118800" cy="245520"/>
              </p14:xfrm>
            </p:contentPart>
          </mc:Choice>
          <mc:Fallback>
            <p:pic>
              <p:nvPicPr>
                <p:cNvPr id="495" name="Freihand 494">
                  <a:extLst>
                    <a:ext uri="{FF2B5EF4-FFF2-40B4-BE49-F238E27FC236}">
                      <a16:creationId xmlns:a16="http://schemas.microsoft.com/office/drawing/2014/main" id="{D49F9AAF-EC39-2751-3FA7-D7E1F11A32C1}"/>
                    </a:ext>
                  </a:extLst>
                </p:cNvPr>
                <p:cNvPicPr/>
                <p:nvPr/>
              </p:nvPicPr>
              <p:blipFill>
                <a:blip r:embed="rId863"/>
                <a:stretch>
                  <a:fillRect/>
                </a:stretch>
              </p:blipFill>
              <p:spPr>
                <a:xfrm>
                  <a:off x="3977607" y="5982251"/>
                  <a:ext cx="1364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50" name="Freihand 549">
                  <a:extLst>
                    <a:ext uri="{FF2B5EF4-FFF2-40B4-BE49-F238E27FC236}">
                      <a16:creationId xmlns:a16="http://schemas.microsoft.com/office/drawing/2014/main" id="{032DDA97-9530-9B92-BB42-B33966BF962F}"/>
                    </a:ext>
                  </a:extLst>
                </p14:cNvPr>
                <p14:cNvContentPartPr/>
                <p14:nvPr/>
              </p14:nvContentPartPr>
              <p14:xfrm>
                <a:off x="818607" y="5247491"/>
                <a:ext cx="707400" cy="527760"/>
              </p14:xfrm>
            </p:contentPart>
          </mc:Choice>
          <mc:Fallback>
            <p:pic>
              <p:nvPicPr>
                <p:cNvPr id="550" name="Freihand 549">
                  <a:extLst>
                    <a:ext uri="{FF2B5EF4-FFF2-40B4-BE49-F238E27FC236}">
                      <a16:creationId xmlns:a16="http://schemas.microsoft.com/office/drawing/2014/main" id="{032DDA97-9530-9B92-BB42-B33966BF962F}"/>
                    </a:ext>
                  </a:extLst>
                </p:cNvPr>
                <p:cNvPicPr/>
                <p:nvPr/>
              </p:nvPicPr>
              <p:blipFill>
                <a:blip r:embed="rId865"/>
                <a:stretch>
                  <a:fillRect/>
                </a:stretch>
              </p:blipFill>
              <p:spPr>
                <a:xfrm>
                  <a:off x="809967" y="5238851"/>
                  <a:ext cx="725040" cy="54540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51" name="Freihand 550">
                  <a:extLst>
                    <a:ext uri="{FF2B5EF4-FFF2-40B4-BE49-F238E27FC236}">
                      <a16:creationId xmlns:a16="http://schemas.microsoft.com/office/drawing/2014/main" id="{E2F4BFF1-7088-877D-26D6-2C934C2E108B}"/>
                    </a:ext>
                  </a:extLst>
                </p14:cNvPr>
                <p14:cNvContentPartPr/>
                <p14:nvPr/>
              </p14:nvContentPartPr>
              <p14:xfrm>
                <a:off x="2834247" y="5001611"/>
                <a:ext cx="850320" cy="578520"/>
              </p14:xfrm>
            </p:contentPart>
          </mc:Choice>
          <mc:Fallback>
            <p:pic>
              <p:nvPicPr>
                <p:cNvPr id="551" name="Freihand 550">
                  <a:extLst>
                    <a:ext uri="{FF2B5EF4-FFF2-40B4-BE49-F238E27FC236}">
                      <a16:creationId xmlns:a16="http://schemas.microsoft.com/office/drawing/2014/main" id="{E2F4BFF1-7088-877D-26D6-2C934C2E108B}"/>
                    </a:ext>
                  </a:extLst>
                </p:cNvPr>
                <p:cNvPicPr/>
                <p:nvPr/>
              </p:nvPicPr>
              <p:blipFill>
                <a:blip r:embed="rId867"/>
                <a:stretch>
                  <a:fillRect/>
                </a:stretch>
              </p:blipFill>
              <p:spPr>
                <a:xfrm>
                  <a:off x="2825607" y="4992611"/>
                  <a:ext cx="867960" cy="59616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55" name="Freihand 554">
                  <a:extLst>
                    <a:ext uri="{FF2B5EF4-FFF2-40B4-BE49-F238E27FC236}">
                      <a16:creationId xmlns:a16="http://schemas.microsoft.com/office/drawing/2014/main" id="{FC202031-7128-C717-AA8F-5B699B3D930B}"/>
                    </a:ext>
                  </a:extLst>
                </p14:cNvPr>
                <p14:cNvContentPartPr/>
                <p14:nvPr/>
              </p14:nvContentPartPr>
              <p14:xfrm>
                <a:off x="708447" y="6666971"/>
                <a:ext cx="181440" cy="10080"/>
              </p14:xfrm>
            </p:contentPart>
          </mc:Choice>
          <mc:Fallback>
            <p:pic>
              <p:nvPicPr>
                <p:cNvPr id="555" name="Freihand 554">
                  <a:extLst>
                    <a:ext uri="{FF2B5EF4-FFF2-40B4-BE49-F238E27FC236}">
                      <a16:creationId xmlns:a16="http://schemas.microsoft.com/office/drawing/2014/main" id="{FC202031-7128-C717-AA8F-5B699B3D930B}"/>
                    </a:ext>
                  </a:extLst>
                </p:cNvPr>
                <p:cNvPicPr/>
                <p:nvPr/>
              </p:nvPicPr>
              <p:blipFill>
                <a:blip r:embed="rId869"/>
                <a:stretch>
                  <a:fillRect/>
                </a:stretch>
              </p:blipFill>
              <p:spPr>
                <a:xfrm>
                  <a:off x="699447" y="6658331"/>
                  <a:ext cx="199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56" name="Freihand 555">
                  <a:extLst>
                    <a:ext uri="{FF2B5EF4-FFF2-40B4-BE49-F238E27FC236}">
                      <a16:creationId xmlns:a16="http://schemas.microsoft.com/office/drawing/2014/main" id="{2BA81B17-98D6-B9BE-EC95-CDB65A925E32}"/>
                    </a:ext>
                  </a:extLst>
                </p14:cNvPr>
                <p14:cNvContentPartPr/>
                <p14:nvPr/>
              </p14:nvContentPartPr>
              <p14:xfrm>
                <a:off x="727527" y="6700451"/>
                <a:ext cx="202680" cy="46440"/>
              </p14:xfrm>
            </p:contentPart>
          </mc:Choice>
          <mc:Fallback>
            <p:pic>
              <p:nvPicPr>
                <p:cNvPr id="556" name="Freihand 555">
                  <a:extLst>
                    <a:ext uri="{FF2B5EF4-FFF2-40B4-BE49-F238E27FC236}">
                      <a16:creationId xmlns:a16="http://schemas.microsoft.com/office/drawing/2014/main" id="{2BA81B17-98D6-B9BE-EC95-CDB65A925E32}"/>
                    </a:ext>
                  </a:extLst>
                </p:cNvPr>
                <p:cNvPicPr/>
                <p:nvPr/>
              </p:nvPicPr>
              <p:blipFill>
                <a:blip r:embed="rId871"/>
                <a:stretch>
                  <a:fillRect/>
                </a:stretch>
              </p:blipFill>
              <p:spPr>
                <a:xfrm>
                  <a:off x="718527" y="6691811"/>
                  <a:ext cx="220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57" name="Freihand 556">
                  <a:extLst>
                    <a:ext uri="{FF2B5EF4-FFF2-40B4-BE49-F238E27FC236}">
                      <a16:creationId xmlns:a16="http://schemas.microsoft.com/office/drawing/2014/main" id="{AEA4AFE9-C4B1-5A26-DCAE-DC874F58FC64}"/>
                    </a:ext>
                  </a:extLst>
                </p14:cNvPr>
                <p14:cNvContentPartPr/>
                <p14:nvPr/>
              </p14:nvContentPartPr>
              <p14:xfrm>
                <a:off x="903567" y="6626291"/>
                <a:ext cx="86400" cy="148320"/>
              </p14:xfrm>
            </p:contentPart>
          </mc:Choice>
          <mc:Fallback>
            <p:pic>
              <p:nvPicPr>
                <p:cNvPr id="557" name="Freihand 556">
                  <a:extLst>
                    <a:ext uri="{FF2B5EF4-FFF2-40B4-BE49-F238E27FC236}">
                      <a16:creationId xmlns:a16="http://schemas.microsoft.com/office/drawing/2014/main" id="{AEA4AFE9-C4B1-5A26-DCAE-DC874F58FC64}"/>
                    </a:ext>
                  </a:extLst>
                </p:cNvPr>
                <p:cNvPicPr/>
                <p:nvPr/>
              </p:nvPicPr>
              <p:blipFill>
                <a:blip r:embed="rId873"/>
                <a:stretch>
                  <a:fillRect/>
                </a:stretch>
              </p:blipFill>
              <p:spPr>
                <a:xfrm>
                  <a:off x="894567" y="6617651"/>
                  <a:ext cx="1040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59" name="Freihand 558">
                  <a:extLst>
                    <a:ext uri="{FF2B5EF4-FFF2-40B4-BE49-F238E27FC236}">
                      <a16:creationId xmlns:a16="http://schemas.microsoft.com/office/drawing/2014/main" id="{E42EFE02-B71C-159D-FD2C-78DE8A530886}"/>
                    </a:ext>
                  </a:extLst>
                </p14:cNvPr>
                <p14:cNvContentPartPr/>
                <p14:nvPr/>
              </p14:nvContentPartPr>
              <p14:xfrm>
                <a:off x="1343127" y="6623411"/>
                <a:ext cx="196920" cy="131040"/>
              </p14:xfrm>
            </p:contentPart>
          </mc:Choice>
          <mc:Fallback>
            <p:pic>
              <p:nvPicPr>
                <p:cNvPr id="559" name="Freihand 558">
                  <a:extLst>
                    <a:ext uri="{FF2B5EF4-FFF2-40B4-BE49-F238E27FC236}">
                      <a16:creationId xmlns:a16="http://schemas.microsoft.com/office/drawing/2014/main" id="{E42EFE02-B71C-159D-FD2C-78DE8A530886}"/>
                    </a:ext>
                  </a:extLst>
                </p:cNvPr>
                <p:cNvPicPr/>
                <p:nvPr/>
              </p:nvPicPr>
              <p:blipFill>
                <a:blip r:embed="rId875"/>
                <a:stretch>
                  <a:fillRect/>
                </a:stretch>
              </p:blipFill>
              <p:spPr>
                <a:xfrm>
                  <a:off x="1334487" y="6614771"/>
                  <a:ext cx="214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60" name="Freihand 559">
                  <a:extLst>
                    <a:ext uri="{FF2B5EF4-FFF2-40B4-BE49-F238E27FC236}">
                      <a16:creationId xmlns:a16="http://schemas.microsoft.com/office/drawing/2014/main" id="{6E731F0C-00F5-B56B-05AF-A599BE5395A0}"/>
                    </a:ext>
                  </a:extLst>
                </p14:cNvPr>
                <p14:cNvContentPartPr/>
                <p14:nvPr/>
              </p14:nvContentPartPr>
              <p14:xfrm>
                <a:off x="1577487" y="6720251"/>
                <a:ext cx="13320" cy="80640"/>
              </p14:xfrm>
            </p:contentPart>
          </mc:Choice>
          <mc:Fallback>
            <p:pic>
              <p:nvPicPr>
                <p:cNvPr id="560" name="Freihand 559">
                  <a:extLst>
                    <a:ext uri="{FF2B5EF4-FFF2-40B4-BE49-F238E27FC236}">
                      <a16:creationId xmlns:a16="http://schemas.microsoft.com/office/drawing/2014/main" id="{6E731F0C-00F5-B56B-05AF-A599BE5395A0}"/>
                    </a:ext>
                  </a:extLst>
                </p:cNvPr>
                <p:cNvPicPr/>
                <p:nvPr/>
              </p:nvPicPr>
              <p:blipFill>
                <a:blip r:embed="rId877"/>
                <a:stretch>
                  <a:fillRect/>
                </a:stretch>
              </p:blipFill>
              <p:spPr>
                <a:xfrm>
                  <a:off x="1568487" y="6711251"/>
                  <a:ext cx="309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62" name="Freihand 561">
                  <a:extLst>
                    <a:ext uri="{FF2B5EF4-FFF2-40B4-BE49-F238E27FC236}">
                      <a16:creationId xmlns:a16="http://schemas.microsoft.com/office/drawing/2014/main" id="{B304163F-9537-1642-E6A6-0ECA47C5E949}"/>
                    </a:ext>
                  </a:extLst>
                </p14:cNvPr>
                <p14:cNvContentPartPr/>
                <p14:nvPr/>
              </p14:nvContentPartPr>
              <p14:xfrm>
                <a:off x="1653087" y="6669491"/>
                <a:ext cx="103320" cy="160560"/>
              </p14:xfrm>
            </p:contentPart>
          </mc:Choice>
          <mc:Fallback>
            <p:pic>
              <p:nvPicPr>
                <p:cNvPr id="562" name="Freihand 561">
                  <a:extLst>
                    <a:ext uri="{FF2B5EF4-FFF2-40B4-BE49-F238E27FC236}">
                      <a16:creationId xmlns:a16="http://schemas.microsoft.com/office/drawing/2014/main" id="{B304163F-9537-1642-E6A6-0ECA47C5E949}"/>
                    </a:ext>
                  </a:extLst>
                </p:cNvPr>
                <p:cNvPicPr/>
                <p:nvPr/>
              </p:nvPicPr>
              <p:blipFill>
                <a:blip r:embed="rId879"/>
                <a:stretch>
                  <a:fillRect/>
                </a:stretch>
              </p:blipFill>
              <p:spPr>
                <a:xfrm>
                  <a:off x="1644087" y="6660851"/>
                  <a:ext cx="12096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63" name="Freihand 562">
                  <a:extLst>
                    <a:ext uri="{FF2B5EF4-FFF2-40B4-BE49-F238E27FC236}">
                      <a16:creationId xmlns:a16="http://schemas.microsoft.com/office/drawing/2014/main" id="{562E6F5B-1C47-E92C-748B-4CEDAD998A20}"/>
                    </a:ext>
                  </a:extLst>
                </p14:cNvPr>
                <p14:cNvContentPartPr/>
                <p14:nvPr/>
              </p14:nvContentPartPr>
              <p14:xfrm>
                <a:off x="1982847" y="6601091"/>
                <a:ext cx="109800" cy="122040"/>
              </p14:xfrm>
            </p:contentPart>
          </mc:Choice>
          <mc:Fallback>
            <p:pic>
              <p:nvPicPr>
                <p:cNvPr id="563" name="Freihand 562">
                  <a:extLst>
                    <a:ext uri="{FF2B5EF4-FFF2-40B4-BE49-F238E27FC236}">
                      <a16:creationId xmlns:a16="http://schemas.microsoft.com/office/drawing/2014/main" id="{562E6F5B-1C47-E92C-748B-4CEDAD998A20}"/>
                    </a:ext>
                  </a:extLst>
                </p:cNvPr>
                <p:cNvPicPr/>
                <p:nvPr/>
              </p:nvPicPr>
              <p:blipFill>
                <a:blip r:embed="rId881"/>
                <a:stretch>
                  <a:fillRect/>
                </a:stretch>
              </p:blipFill>
              <p:spPr>
                <a:xfrm>
                  <a:off x="1973847" y="6592451"/>
                  <a:ext cx="127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64" name="Freihand 563">
                  <a:extLst>
                    <a:ext uri="{FF2B5EF4-FFF2-40B4-BE49-F238E27FC236}">
                      <a16:creationId xmlns:a16="http://schemas.microsoft.com/office/drawing/2014/main" id="{99D221EA-1F56-A525-C474-A0EDFE6F61B2}"/>
                    </a:ext>
                  </a:extLst>
                </p14:cNvPr>
                <p14:cNvContentPartPr/>
                <p14:nvPr/>
              </p14:nvContentPartPr>
              <p14:xfrm>
                <a:off x="2287767" y="6519011"/>
                <a:ext cx="181800" cy="156240"/>
              </p14:xfrm>
            </p:contentPart>
          </mc:Choice>
          <mc:Fallback>
            <p:pic>
              <p:nvPicPr>
                <p:cNvPr id="564" name="Freihand 563">
                  <a:extLst>
                    <a:ext uri="{FF2B5EF4-FFF2-40B4-BE49-F238E27FC236}">
                      <a16:creationId xmlns:a16="http://schemas.microsoft.com/office/drawing/2014/main" id="{99D221EA-1F56-A525-C474-A0EDFE6F61B2}"/>
                    </a:ext>
                  </a:extLst>
                </p:cNvPr>
                <p:cNvPicPr/>
                <p:nvPr/>
              </p:nvPicPr>
              <p:blipFill>
                <a:blip r:embed="rId883"/>
                <a:stretch>
                  <a:fillRect/>
                </a:stretch>
              </p:blipFill>
              <p:spPr>
                <a:xfrm>
                  <a:off x="2279127" y="6510011"/>
                  <a:ext cx="19944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65" name="Freihand 564">
                  <a:extLst>
                    <a:ext uri="{FF2B5EF4-FFF2-40B4-BE49-F238E27FC236}">
                      <a16:creationId xmlns:a16="http://schemas.microsoft.com/office/drawing/2014/main" id="{63BFF769-0C7F-5DFE-473D-F814C5EDE413}"/>
                    </a:ext>
                  </a:extLst>
                </p14:cNvPr>
                <p14:cNvContentPartPr/>
                <p14:nvPr/>
              </p14:nvContentPartPr>
              <p14:xfrm>
                <a:off x="2522487" y="6655091"/>
                <a:ext cx="17280" cy="91800"/>
              </p14:xfrm>
            </p:contentPart>
          </mc:Choice>
          <mc:Fallback>
            <p:pic>
              <p:nvPicPr>
                <p:cNvPr id="565" name="Freihand 564">
                  <a:extLst>
                    <a:ext uri="{FF2B5EF4-FFF2-40B4-BE49-F238E27FC236}">
                      <a16:creationId xmlns:a16="http://schemas.microsoft.com/office/drawing/2014/main" id="{63BFF769-0C7F-5DFE-473D-F814C5EDE413}"/>
                    </a:ext>
                  </a:extLst>
                </p:cNvPr>
                <p:cNvPicPr/>
                <p:nvPr/>
              </p:nvPicPr>
              <p:blipFill>
                <a:blip r:embed="rId885"/>
                <a:stretch>
                  <a:fillRect/>
                </a:stretch>
              </p:blipFill>
              <p:spPr>
                <a:xfrm>
                  <a:off x="2513847" y="6646451"/>
                  <a:ext cx="34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566" name="Freihand 565">
                  <a:extLst>
                    <a:ext uri="{FF2B5EF4-FFF2-40B4-BE49-F238E27FC236}">
                      <a16:creationId xmlns:a16="http://schemas.microsoft.com/office/drawing/2014/main" id="{D3189631-6342-B1F1-A045-8F1D53B4322A}"/>
                    </a:ext>
                  </a:extLst>
                </p14:cNvPr>
                <p14:cNvContentPartPr/>
                <p14:nvPr/>
              </p14:nvContentPartPr>
              <p14:xfrm>
                <a:off x="2474967" y="6630971"/>
                <a:ext cx="111600" cy="157320"/>
              </p14:xfrm>
            </p:contentPart>
          </mc:Choice>
          <mc:Fallback>
            <p:pic>
              <p:nvPicPr>
                <p:cNvPr id="566" name="Freihand 565">
                  <a:extLst>
                    <a:ext uri="{FF2B5EF4-FFF2-40B4-BE49-F238E27FC236}">
                      <a16:creationId xmlns:a16="http://schemas.microsoft.com/office/drawing/2014/main" id="{D3189631-6342-B1F1-A045-8F1D53B4322A}"/>
                    </a:ext>
                  </a:extLst>
                </p:cNvPr>
                <p:cNvPicPr/>
                <p:nvPr/>
              </p:nvPicPr>
              <p:blipFill>
                <a:blip r:embed="rId887"/>
                <a:stretch>
                  <a:fillRect/>
                </a:stretch>
              </p:blipFill>
              <p:spPr>
                <a:xfrm>
                  <a:off x="2466327" y="6621971"/>
                  <a:ext cx="1292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567" name="Freihand 566">
                  <a:extLst>
                    <a:ext uri="{FF2B5EF4-FFF2-40B4-BE49-F238E27FC236}">
                      <a16:creationId xmlns:a16="http://schemas.microsoft.com/office/drawing/2014/main" id="{EB87FC1D-59F2-29B0-F7FA-608F8948D0FA}"/>
                    </a:ext>
                  </a:extLst>
                </p14:cNvPr>
                <p14:cNvContentPartPr/>
                <p14:nvPr/>
              </p14:nvContentPartPr>
              <p14:xfrm>
                <a:off x="2723007" y="6493091"/>
                <a:ext cx="194040" cy="173160"/>
              </p14:xfrm>
            </p:contentPart>
          </mc:Choice>
          <mc:Fallback>
            <p:pic>
              <p:nvPicPr>
                <p:cNvPr id="567" name="Freihand 566">
                  <a:extLst>
                    <a:ext uri="{FF2B5EF4-FFF2-40B4-BE49-F238E27FC236}">
                      <a16:creationId xmlns:a16="http://schemas.microsoft.com/office/drawing/2014/main" id="{EB87FC1D-59F2-29B0-F7FA-608F8948D0FA}"/>
                    </a:ext>
                  </a:extLst>
                </p:cNvPr>
                <p:cNvPicPr/>
                <p:nvPr/>
              </p:nvPicPr>
              <p:blipFill>
                <a:blip r:embed="rId889"/>
                <a:stretch>
                  <a:fillRect/>
                </a:stretch>
              </p:blipFill>
              <p:spPr>
                <a:xfrm>
                  <a:off x="2714367" y="6484451"/>
                  <a:ext cx="2116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68" name="Freihand 567">
                  <a:extLst>
                    <a:ext uri="{FF2B5EF4-FFF2-40B4-BE49-F238E27FC236}">
                      <a16:creationId xmlns:a16="http://schemas.microsoft.com/office/drawing/2014/main" id="{61B55149-C332-BFBA-1892-19E862765AD9}"/>
                    </a:ext>
                  </a:extLst>
                </p14:cNvPr>
                <p14:cNvContentPartPr/>
                <p14:nvPr/>
              </p14:nvContentPartPr>
              <p14:xfrm>
                <a:off x="3056727" y="6434411"/>
                <a:ext cx="130320" cy="171000"/>
              </p14:xfrm>
            </p:contentPart>
          </mc:Choice>
          <mc:Fallback>
            <p:pic>
              <p:nvPicPr>
                <p:cNvPr id="568" name="Freihand 567">
                  <a:extLst>
                    <a:ext uri="{FF2B5EF4-FFF2-40B4-BE49-F238E27FC236}">
                      <a16:creationId xmlns:a16="http://schemas.microsoft.com/office/drawing/2014/main" id="{61B55149-C332-BFBA-1892-19E862765AD9}"/>
                    </a:ext>
                  </a:extLst>
                </p:cNvPr>
                <p:cNvPicPr/>
                <p:nvPr/>
              </p:nvPicPr>
              <p:blipFill>
                <a:blip r:embed="rId891"/>
                <a:stretch>
                  <a:fillRect/>
                </a:stretch>
              </p:blipFill>
              <p:spPr>
                <a:xfrm>
                  <a:off x="3048087" y="6425411"/>
                  <a:ext cx="1479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69" name="Freihand 568">
                  <a:extLst>
                    <a:ext uri="{FF2B5EF4-FFF2-40B4-BE49-F238E27FC236}">
                      <a16:creationId xmlns:a16="http://schemas.microsoft.com/office/drawing/2014/main" id="{D03FD831-0D71-ECDE-C8C7-B25085C53B91}"/>
                    </a:ext>
                  </a:extLst>
                </p14:cNvPr>
                <p14:cNvContentPartPr/>
                <p14:nvPr/>
              </p14:nvContentPartPr>
              <p14:xfrm>
                <a:off x="3270207" y="6587771"/>
                <a:ext cx="19800" cy="87480"/>
              </p14:xfrm>
            </p:contentPart>
          </mc:Choice>
          <mc:Fallback>
            <p:pic>
              <p:nvPicPr>
                <p:cNvPr id="569" name="Freihand 568">
                  <a:extLst>
                    <a:ext uri="{FF2B5EF4-FFF2-40B4-BE49-F238E27FC236}">
                      <a16:creationId xmlns:a16="http://schemas.microsoft.com/office/drawing/2014/main" id="{D03FD831-0D71-ECDE-C8C7-B25085C53B91}"/>
                    </a:ext>
                  </a:extLst>
                </p:cNvPr>
                <p:cNvPicPr/>
                <p:nvPr/>
              </p:nvPicPr>
              <p:blipFill>
                <a:blip r:embed="rId893"/>
                <a:stretch>
                  <a:fillRect/>
                </a:stretch>
              </p:blipFill>
              <p:spPr>
                <a:xfrm>
                  <a:off x="3261567" y="6578771"/>
                  <a:ext cx="374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70" name="Freihand 569">
                  <a:extLst>
                    <a:ext uri="{FF2B5EF4-FFF2-40B4-BE49-F238E27FC236}">
                      <a16:creationId xmlns:a16="http://schemas.microsoft.com/office/drawing/2014/main" id="{7399B5F0-DD95-E99B-FF03-AD45302BD64A}"/>
                    </a:ext>
                  </a:extLst>
                </p14:cNvPr>
                <p14:cNvContentPartPr/>
                <p14:nvPr/>
              </p14:nvContentPartPr>
              <p14:xfrm>
                <a:off x="3217287" y="6450251"/>
                <a:ext cx="28080" cy="17280"/>
              </p14:xfrm>
            </p:contentPart>
          </mc:Choice>
          <mc:Fallback>
            <p:pic>
              <p:nvPicPr>
                <p:cNvPr id="570" name="Freihand 569">
                  <a:extLst>
                    <a:ext uri="{FF2B5EF4-FFF2-40B4-BE49-F238E27FC236}">
                      <a16:creationId xmlns:a16="http://schemas.microsoft.com/office/drawing/2014/main" id="{7399B5F0-DD95-E99B-FF03-AD45302BD64A}"/>
                    </a:ext>
                  </a:extLst>
                </p:cNvPr>
                <p:cNvPicPr/>
                <p:nvPr/>
              </p:nvPicPr>
              <p:blipFill>
                <a:blip r:embed="rId895"/>
                <a:stretch>
                  <a:fillRect/>
                </a:stretch>
              </p:blipFill>
              <p:spPr>
                <a:xfrm>
                  <a:off x="3208287" y="6441611"/>
                  <a:ext cx="45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71" name="Freihand 570">
                  <a:extLst>
                    <a:ext uri="{FF2B5EF4-FFF2-40B4-BE49-F238E27FC236}">
                      <a16:creationId xmlns:a16="http://schemas.microsoft.com/office/drawing/2014/main" id="{394BCCB3-BA78-456F-1EE4-808B465D7F57}"/>
                    </a:ext>
                  </a:extLst>
                </p14:cNvPr>
                <p14:cNvContentPartPr/>
                <p14:nvPr/>
              </p14:nvContentPartPr>
              <p14:xfrm>
                <a:off x="3365247" y="6546731"/>
                <a:ext cx="62280" cy="185760"/>
              </p14:xfrm>
            </p:contentPart>
          </mc:Choice>
          <mc:Fallback>
            <p:pic>
              <p:nvPicPr>
                <p:cNvPr id="571" name="Freihand 570">
                  <a:extLst>
                    <a:ext uri="{FF2B5EF4-FFF2-40B4-BE49-F238E27FC236}">
                      <a16:creationId xmlns:a16="http://schemas.microsoft.com/office/drawing/2014/main" id="{394BCCB3-BA78-456F-1EE4-808B465D7F57}"/>
                    </a:ext>
                  </a:extLst>
                </p:cNvPr>
                <p:cNvPicPr/>
                <p:nvPr/>
              </p:nvPicPr>
              <p:blipFill>
                <a:blip r:embed="rId897"/>
                <a:stretch>
                  <a:fillRect/>
                </a:stretch>
              </p:blipFill>
              <p:spPr>
                <a:xfrm>
                  <a:off x="3356607" y="6538091"/>
                  <a:ext cx="7992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72" name="Freihand 571">
                  <a:extLst>
                    <a:ext uri="{FF2B5EF4-FFF2-40B4-BE49-F238E27FC236}">
                      <a16:creationId xmlns:a16="http://schemas.microsoft.com/office/drawing/2014/main" id="{138DEE4D-C908-D78A-E5B4-81C61B0ECB7B}"/>
                    </a:ext>
                  </a:extLst>
                </p14:cNvPr>
                <p14:cNvContentPartPr/>
                <p14:nvPr/>
              </p14:nvContentPartPr>
              <p14:xfrm>
                <a:off x="3543807" y="6444851"/>
                <a:ext cx="242280" cy="29160"/>
              </p14:xfrm>
            </p:contentPart>
          </mc:Choice>
          <mc:Fallback>
            <p:pic>
              <p:nvPicPr>
                <p:cNvPr id="572" name="Freihand 571">
                  <a:extLst>
                    <a:ext uri="{FF2B5EF4-FFF2-40B4-BE49-F238E27FC236}">
                      <a16:creationId xmlns:a16="http://schemas.microsoft.com/office/drawing/2014/main" id="{138DEE4D-C908-D78A-E5B4-81C61B0ECB7B}"/>
                    </a:ext>
                  </a:extLst>
                </p:cNvPr>
                <p:cNvPicPr/>
                <p:nvPr/>
              </p:nvPicPr>
              <p:blipFill>
                <a:blip r:embed="rId899"/>
                <a:stretch>
                  <a:fillRect/>
                </a:stretch>
              </p:blipFill>
              <p:spPr>
                <a:xfrm>
                  <a:off x="3534807" y="6435851"/>
                  <a:ext cx="259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73" name="Freihand 572">
                  <a:extLst>
                    <a:ext uri="{FF2B5EF4-FFF2-40B4-BE49-F238E27FC236}">
                      <a16:creationId xmlns:a16="http://schemas.microsoft.com/office/drawing/2014/main" id="{5DED676D-16D6-C480-8B07-57AF0B8D425B}"/>
                    </a:ext>
                  </a:extLst>
                </p14:cNvPr>
                <p14:cNvContentPartPr/>
                <p14:nvPr/>
              </p14:nvContentPartPr>
              <p14:xfrm>
                <a:off x="3601047" y="6507131"/>
                <a:ext cx="181440" cy="54360"/>
              </p14:xfrm>
            </p:contentPart>
          </mc:Choice>
          <mc:Fallback>
            <p:pic>
              <p:nvPicPr>
                <p:cNvPr id="573" name="Freihand 572">
                  <a:extLst>
                    <a:ext uri="{FF2B5EF4-FFF2-40B4-BE49-F238E27FC236}">
                      <a16:creationId xmlns:a16="http://schemas.microsoft.com/office/drawing/2014/main" id="{5DED676D-16D6-C480-8B07-57AF0B8D425B}"/>
                    </a:ext>
                  </a:extLst>
                </p:cNvPr>
                <p:cNvPicPr/>
                <p:nvPr/>
              </p:nvPicPr>
              <p:blipFill>
                <a:blip r:embed="rId901"/>
                <a:stretch>
                  <a:fillRect/>
                </a:stretch>
              </p:blipFill>
              <p:spPr>
                <a:xfrm>
                  <a:off x="3592047" y="6498491"/>
                  <a:ext cx="199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74" name="Freihand 573">
                  <a:extLst>
                    <a:ext uri="{FF2B5EF4-FFF2-40B4-BE49-F238E27FC236}">
                      <a16:creationId xmlns:a16="http://schemas.microsoft.com/office/drawing/2014/main" id="{725934B1-DA9C-3489-B3B0-F9B87B12A9A1}"/>
                    </a:ext>
                  </a:extLst>
                </p14:cNvPr>
                <p14:cNvContentPartPr/>
                <p14:nvPr/>
              </p14:nvContentPartPr>
              <p14:xfrm>
                <a:off x="3791847" y="6387611"/>
                <a:ext cx="107640" cy="244080"/>
              </p14:xfrm>
            </p:contentPart>
          </mc:Choice>
          <mc:Fallback>
            <p:pic>
              <p:nvPicPr>
                <p:cNvPr id="574" name="Freihand 573">
                  <a:extLst>
                    <a:ext uri="{FF2B5EF4-FFF2-40B4-BE49-F238E27FC236}">
                      <a16:creationId xmlns:a16="http://schemas.microsoft.com/office/drawing/2014/main" id="{725934B1-DA9C-3489-B3B0-F9B87B12A9A1}"/>
                    </a:ext>
                  </a:extLst>
                </p:cNvPr>
                <p:cNvPicPr/>
                <p:nvPr/>
              </p:nvPicPr>
              <p:blipFill>
                <a:blip r:embed="rId903"/>
                <a:stretch>
                  <a:fillRect/>
                </a:stretch>
              </p:blipFill>
              <p:spPr>
                <a:xfrm>
                  <a:off x="3783207" y="6378971"/>
                  <a:ext cx="1252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75" name="Freihand 574">
                  <a:extLst>
                    <a:ext uri="{FF2B5EF4-FFF2-40B4-BE49-F238E27FC236}">
                      <a16:creationId xmlns:a16="http://schemas.microsoft.com/office/drawing/2014/main" id="{F6956253-BE94-CDF7-B7E8-23A2F5992431}"/>
                    </a:ext>
                  </a:extLst>
                </p14:cNvPr>
                <p14:cNvContentPartPr/>
                <p14:nvPr/>
              </p14:nvContentPartPr>
              <p14:xfrm>
                <a:off x="4151127" y="6346571"/>
                <a:ext cx="318960" cy="92160"/>
              </p14:xfrm>
            </p:contentPart>
          </mc:Choice>
          <mc:Fallback>
            <p:pic>
              <p:nvPicPr>
                <p:cNvPr id="575" name="Freihand 574">
                  <a:extLst>
                    <a:ext uri="{FF2B5EF4-FFF2-40B4-BE49-F238E27FC236}">
                      <a16:creationId xmlns:a16="http://schemas.microsoft.com/office/drawing/2014/main" id="{F6956253-BE94-CDF7-B7E8-23A2F5992431}"/>
                    </a:ext>
                  </a:extLst>
                </p:cNvPr>
                <p:cNvPicPr/>
                <p:nvPr/>
              </p:nvPicPr>
              <p:blipFill>
                <a:blip r:embed="rId905"/>
                <a:stretch>
                  <a:fillRect/>
                </a:stretch>
              </p:blipFill>
              <p:spPr>
                <a:xfrm>
                  <a:off x="4142487" y="6337571"/>
                  <a:ext cx="336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76" name="Freihand 575">
                  <a:extLst>
                    <a:ext uri="{FF2B5EF4-FFF2-40B4-BE49-F238E27FC236}">
                      <a16:creationId xmlns:a16="http://schemas.microsoft.com/office/drawing/2014/main" id="{B85CE2E3-5292-C2E7-AA66-EC0C4C1A82D6}"/>
                    </a:ext>
                  </a:extLst>
                </p14:cNvPr>
                <p14:cNvContentPartPr/>
                <p14:nvPr/>
              </p14:nvContentPartPr>
              <p14:xfrm>
                <a:off x="4507527" y="6265211"/>
                <a:ext cx="258120" cy="142560"/>
              </p14:xfrm>
            </p:contentPart>
          </mc:Choice>
          <mc:Fallback>
            <p:pic>
              <p:nvPicPr>
                <p:cNvPr id="576" name="Freihand 575">
                  <a:extLst>
                    <a:ext uri="{FF2B5EF4-FFF2-40B4-BE49-F238E27FC236}">
                      <a16:creationId xmlns:a16="http://schemas.microsoft.com/office/drawing/2014/main" id="{B85CE2E3-5292-C2E7-AA66-EC0C4C1A82D6}"/>
                    </a:ext>
                  </a:extLst>
                </p:cNvPr>
                <p:cNvPicPr/>
                <p:nvPr/>
              </p:nvPicPr>
              <p:blipFill>
                <a:blip r:embed="rId907"/>
                <a:stretch>
                  <a:fillRect/>
                </a:stretch>
              </p:blipFill>
              <p:spPr>
                <a:xfrm>
                  <a:off x="4498527" y="6256211"/>
                  <a:ext cx="2757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77" name="Freihand 576">
                  <a:extLst>
                    <a:ext uri="{FF2B5EF4-FFF2-40B4-BE49-F238E27FC236}">
                      <a16:creationId xmlns:a16="http://schemas.microsoft.com/office/drawing/2014/main" id="{C27BABAE-3C40-CEF9-6B58-E7BAB7ED30AE}"/>
                    </a:ext>
                  </a:extLst>
                </p14:cNvPr>
                <p14:cNvContentPartPr/>
                <p14:nvPr/>
              </p14:nvContentPartPr>
              <p14:xfrm>
                <a:off x="4976247" y="6200411"/>
                <a:ext cx="198000" cy="174600"/>
              </p14:xfrm>
            </p:contentPart>
          </mc:Choice>
          <mc:Fallback>
            <p:pic>
              <p:nvPicPr>
                <p:cNvPr id="577" name="Freihand 576">
                  <a:extLst>
                    <a:ext uri="{FF2B5EF4-FFF2-40B4-BE49-F238E27FC236}">
                      <a16:creationId xmlns:a16="http://schemas.microsoft.com/office/drawing/2014/main" id="{C27BABAE-3C40-CEF9-6B58-E7BAB7ED30AE}"/>
                    </a:ext>
                  </a:extLst>
                </p:cNvPr>
                <p:cNvPicPr/>
                <p:nvPr/>
              </p:nvPicPr>
              <p:blipFill>
                <a:blip r:embed="rId909"/>
                <a:stretch>
                  <a:fillRect/>
                </a:stretch>
              </p:blipFill>
              <p:spPr>
                <a:xfrm>
                  <a:off x="4967247" y="6191771"/>
                  <a:ext cx="2156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78" name="Freihand 577">
                  <a:extLst>
                    <a:ext uri="{FF2B5EF4-FFF2-40B4-BE49-F238E27FC236}">
                      <a16:creationId xmlns:a16="http://schemas.microsoft.com/office/drawing/2014/main" id="{DE44887D-D641-81FB-F73F-00AC081A2A15}"/>
                    </a:ext>
                  </a:extLst>
                </p14:cNvPr>
                <p14:cNvContentPartPr/>
                <p14:nvPr/>
              </p14:nvContentPartPr>
              <p14:xfrm>
                <a:off x="5114487" y="6286811"/>
                <a:ext cx="82440" cy="73080"/>
              </p14:xfrm>
            </p:contentPart>
          </mc:Choice>
          <mc:Fallback>
            <p:pic>
              <p:nvPicPr>
                <p:cNvPr id="578" name="Freihand 577">
                  <a:extLst>
                    <a:ext uri="{FF2B5EF4-FFF2-40B4-BE49-F238E27FC236}">
                      <a16:creationId xmlns:a16="http://schemas.microsoft.com/office/drawing/2014/main" id="{DE44887D-D641-81FB-F73F-00AC081A2A15}"/>
                    </a:ext>
                  </a:extLst>
                </p:cNvPr>
                <p:cNvPicPr/>
                <p:nvPr/>
              </p:nvPicPr>
              <p:blipFill>
                <a:blip r:embed="rId911"/>
                <a:stretch>
                  <a:fillRect/>
                </a:stretch>
              </p:blipFill>
              <p:spPr>
                <a:xfrm>
                  <a:off x="5105487" y="6278171"/>
                  <a:ext cx="1000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79" name="Freihand 578">
                  <a:extLst>
                    <a:ext uri="{FF2B5EF4-FFF2-40B4-BE49-F238E27FC236}">
                      <a16:creationId xmlns:a16="http://schemas.microsoft.com/office/drawing/2014/main" id="{D9B70238-75BF-CEA7-E951-411F3D898B39}"/>
                    </a:ext>
                  </a:extLst>
                </p14:cNvPr>
                <p14:cNvContentPartPr/>
                <p14:nvPr/>
              </p14:nvContentPartPr>
              <p14:xfrm>
                <a:off x="5200887" y="6254771"/>
                <a:ext cx="351720" cy="102240"/>
              </p14:xfrm>
            </p:contentPart>
          </mc:Choice>
          <mc:Fallback>
            <p:pic>
              <p:nvPicPr>
                <p:cNvPr id="579" name="Freihand 578">
                  <a:extLst>
                    <a:ext uri="{FF2B5EF4-FFF2-40B4-BE49-F238E27FC236}">
                      <a16:creationId xmlns:a16="http://schemas.microsoft.com/office/drawing/2014/main" id="{D9B70238-75BF-CEA7-E951-411F3D898B39}"/>
                    </a:ext>
                  </a:extLst>
                </p:cNvPr>
                <p:cNvPicPr/>
                <p:nvPr/>
              </p:nvPicPr>
              <p:blipFill>
                <a:blip r:embed="rId913"/>
                <a:stretch>
                  <a:fillRect/>
                </a:stretch>
              </p:blipFill>
              <p:spPr>
                <a:xfrm>
                  <a:off x="5192247" y="6246131"/>
                  <a:ext cx="369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80" name="Freihand 579">
                  <a:extLst>
                    <a:ext uri="{FF2B5EF4-FFF2-40B4-BE49-F238E27FC236}">
                      <a16:creationId xmlns:a16="http://schemas.microsoft.com/office/drawing/2014/main" id="{32715A28-4033-9302-B18D-859A9CDD6D6E}"/>
                    </a:ext>
                  </a:extLst>
                </p14:cNvPr>
                <p14:cNvContentPartPr/>
                <p14:nvPr/>
              </p14:nvContentPartPr>
              <p14:xfrm>
                <a:off x="5393487" y="6199691"/>
                <a:ext cx="26640" cy="12240"/>
              </p14:xfrm>
            </p:contentPart>
          </mc:Choice>
          <mc:Fallback>
            <p:pic>
              <p:nvPicPr>
                <p:cNvPr id="580" name="Freihand 579">
                  <a:extLst>
                    <a:ext uri="{FF2B5EF4-FFF2-40B4-BE49-F238E27FC236}">
                      <a16:creationId xmlns:a16="http://schemas.microsoft.com/office/drawing/2014/main" id="{32715A28-4033-9302-B18D-859A9CDD6D6E}"/>
                    </a:ext>
                  </a:extLst>
                </p:cNvPr>
                <p:cNvPicPr/>
                <p:nvPr/>
              </p:nvPicPr>
              <p:blipFill>
                <a:blip r:embed="rId915"/>
                <a:stretch>
                  <a:fillRect/>
                </a:stretch>
              </p:blipFill>
              <p:spPr>
                <a:xfrm>
                  <a:off x="5384847" y="6190691"/>
                  <a:ext cx="44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81" name="Freihand 580">
                  <a:extLst>
                    <a:ext uri="{FF2B5EF4-FFF2-40B4-BE49-F238E27FC236}">
                      <a16:creationId xmlns:a16="http://schemas.microsoft.com/office/drawing/2014/main" id="{F06510CB-AB85-7979-2272-83C7D5F50768}"/>
                    </a:ext>
                  </a:extLst>
                </p14:cNvPr>
                <p14:cNvContentPartPr/>
                <p14:nvPr/>
              </p14:nvContentPartPr>
              <p14:xfrm>
                <a:off x="4976247" y="6385811"/>
                <a:ext cx="461160" cy="27720"/>
              </p14:xfrm>
            </p:contentPart>
          </mc:Choice>
          <mc:Fallback>
            <p:pic>
              <p:nvPicPr>
                <p:cNvPr id="581" name="Freihand 580">
                  <a:extLst>
                    <a:ext uri="{FF2B5EF4-FFF2-40B4-BE49-F238E27FC236}">
                      <a16:creationId xmlns:a16="http://schemas.microsoft.com/office/drawing/2014/main" id="{F06510CB-AB85-7979-2272-83C7D5F50768}"/>
                    </a:ext>
                  </a:extLst>
                </p:cNvPr>
                <p:cNvPicPr/>
                <p:nvPr/>
              </p:nvPicPr>
              <p:blipFill>
                <a:blip r:embed="rId917"/>
                <a:stretch>
                  <a:fillRect/>
                </a:stretch>
              </p:blipFill>
              <p:spPr>
                <a:xfrm>
                  <a:off x="4967247" y="6377171"/>
                  <a:ext cx="47880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82" name="Freihand 581">
                  <a:extLst>
                    <a:ext uri="{FF2B5EF4-FFF2-40B4-BE49-F238E27FC236}">
                      <a16:creationId xmlns:a16="http://schemas.microsoft.com/office/drawing/2014/main" id="{92AAD85F-1D5C-9A9D-D1E7-FEFD78508F57}"/>
                    </a:ext>
                  </a:extLst>
                </p14:cNvPr>
                <p14:cNvContentPartPr/>
                <p14:nvPr/>
              </p14:nvContentPartPr>
              <p14:xfrm>
                <a:off x="5838807" y="6111131"/>
                <a:ext cx="478080" cy="344880"/>
              </p14:xfrm>
            </p:contentPart>
          </mc:Choice>
          <mc:Fallback>
            <p:pic>
              <p:nvPicPr>
                <p:cNvPr id="582" name="Freihand 581">
                  <a:extLst>
                    <a:ext uri="{FF2B5EF4-FFF2-40B4-BE49-F238E27FC236}">
                      <a16:creationId xmlns:a16="http://schemas.microsoft.com/office/drawing/2014/main" id="{92AAD85F-1D5C-9A9D-D1E7-FEFD78508F57}"/>
                    </a:ext>
                  </a:extLst>
                </p:cNvPr>
                <p:cNvPicPr/>
                <p:nvPr/>
              </p:nvPicPr>
              <p:blipFill>
                <a:blip r:embed="rId919"/>
                <a:stretch>
                  <a:fillRect/>
                </a:stretch>
              </p:blipFill>
              <p:spPr>
                <a:xfrm>
                  <a:off x="5830167" y="6102131"/>
                  <a:ext cx="495720" cy="36252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83" name="Freihand 582">
                  <a:extLst>
                    <a:ext uri="{FF2B5EF4-FFF2-40B4-BE49-F238E27FC236}">
                      <a16:creationId xmlns:a16="http://schemas.microsoft.com/office/drawing/2014/main" id="{F1912A32-646A-3476-39D0-C3D31EDBA8F4}"/>
                    </a:ext>
                  </a:extLst>
                </p14:cNvPr>
                <p14:cNvContentPartPr/>
                <p14:nvPr/>
              </p14:nvContentPartPr>
              <p14:xfrm>
                <a:off x="4222407" y="6558251"/>
                <a:ext cx="31320" cy="139680"/>
              </p14:xfrm>
            </p:contentPart>
          </mc:Choice>
          <mc:Fallback>
            <p:pic>
              <p:nvPicPr>
                <p:cNvPr id="583" name="Freihand 582">
                  <a:extLst>
                    <a:ext uri="{FF2B5EF4-FFF2-40B4-BE49-F238E27FC236}">
                      <a16:creationId xmlns:a16="http://schemas.microsoft.com/office/drawing/2014/main" id="{F1912A32-646A-3476-39D0-C3D31EDBA8F4}"/>
                    </a:ext>
                  </a:extLst>
                </p:cNvPr>
                <p:cNvPicPr/>
                <p:nvPr/>
              </p:nvPicPr>
              <p:blipFill>
                <a:blip r:embed="rId921"/>
                <a:stretch>
                  <a:fillRect/>
                </a:stretch>
              </p:blipFill>
              <p:spPr>
                <a:xfrm>
                  <a:off x="4213407" y="6549251"/>
                  <a:ext cx="48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84" name="Freihand 583">
                  <a:extLst>
                    <a:ext uri="{FF2B5EF4-FFF2-40B4-BE49-F238E27FC236}">
                      <a16:creationId xmlns:a16="http://schemas.microsoft.com/office/drawing/2014/main" id="{C9904E03-AD82-06FE-0D97-87A43B37D4ED}"/>
                    </a:ext>
                  </a:extLst>
                </p14:cNvPr>
                <p14:cNvContentPartPr/>
                <p14:nvPr/>
              </p14:nvContentPartPr>
              <p14:xfrm>
                <a:off x="4100367" y="6511091"/>
                <a:ext cx="600480" cy="329760"/>
              </p14:xfrm>
            </p:contentPart>
          </mc:Choice>
          <mc:Fallback>
            <p:pic>
              <p:nvPicPr>
                <p:cNvPr id="584" name="Freihand 583">
                  <a:extLst>
                    <a:ext uri="{FF2B5EF4-FFF2-40B4-BE49-F238E27FC236}">
                      <a16:creationId xmlns:a16="http://schemas.microsoft.com/office/drawing/2014/main" id="{C9904E03-AD82-06FE-0D97-87A43B37D4ED}"/>
                    </a:ext>
                  </a:extLst>
                </p:cNvPr>
                <p:cNvPicPr/>
                <p:nvPr/>
              </p:nvPicPr>
              <p:blipFill>
                <a:blip r:embed="rId923"/>
                <a:stretch>
                  <a:fillRect/>
                </a:stretch>
              </p:blipFill>
              <p:spPr>
                <a:xfrm>
                  <a:off x="4091367" y="6502451"/>
                  <a:ext cx="618120" cy="34740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85" name="Freihand 584">
                  <a:extLst>
                    <a:ext uri="{FF2B5EF4-FFF2-40B4-BE49-F238E27FC236}">
                      <a16:creationId xmlns:a16="http://schemas.microsoft.com/office/drawing/2014/main" id="{D3E69ECB-5A32-F6DD-6DAA-6284FBCEC81F}"/>
                    </a:ext>
                  </a:extLst>
                </p14:cNvPr>
                <p14:cNvContentPartPr/>
                <p14:nvPr/>
              </p14:nvContentPartPr>
              <p14:xfrm>
                <a:off x="4713087" y="6523691"/>
                <a:ext cx="95760" cy="173880"/>
              </p14:xfrm>
            </p:contentPart>
          </mc:Choice>
          <mc:Fallback>
            <p:pic>
              <p:nvPicPr>
                <p:cNvPr id="585" name="Freihand 584">
                  <a:extLst>
                    <a:ext uri="{FF2B5EF4-FFF2-40B4-BE49-F238E27FC236}">
                      <a16:creationId xmlns:a16="http://schemas.microsoft.com/office/drawing/2014/main" id="{D3E69ECB-5A32-F6DD-6DAA-6284FBCEC81F}"/>
                    </a:ext>
                  </a:extLst>
                </p:cNvPr>
                <p:cNvPicPr/>
                <p:nvPr/>
              </p:nvPicPr>
              <p:blipFill>
                <a:blip r:embed="rId925"/>
                <a:stretch>
                  <a:fillRect/>
                </a:stretch>
              </p:blipFill>
              <p:spPr>
                <a:xfrm>
                  <a:off x="4704087" y="6514691"/>
                  <a:ext cx="1134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86" name="Freihand 585">
                  <a:extLst>
                    <a:ext uri="{FF2B5EF4-FFF2-40B4-BE49-F238E27FC236}">
                      <a16:creationId xmlns:a16="http://schemas.microsoft.com/office/drawing/2014/main" id="{C1E77DEE-3075-C140-A9FD-5F42101DE75C}"/>
                    </a:ext>
                  </a:extLst>
                </p14:cNvPr>
                <p14:cNvContentPartPr/>
                <p14:nvPr/>
              </p14:nvContentPartPr>
              <p14:xfrm>
                <a:off x="4835127" y="6492011"/>
                <a:ext cx="128160" cy="187920"/>
              </p14:xfrm>
            </p:contentPart>
          </mc:Choice>
          <mc:Fallback>
            <p:pic>
              <p:nvPicPr>
                <p:cNvPr id="586" name="Freihand 585">
                  <a:extLst>
                    <a:ext uri="{FF2B5EF4-FFF2-40B4-BE49-F238E27FC236}">
                      <a16:creationId xmlns:a16="http://schemas.microsoft.com/office/drawing/2014/main" id="{C1E77DEE-3075-C140-A9FD-5F42101DE75C}"/>
                    </a:ext>
                  </a:extLst>
                </p:cNvPr>
                <p:cNvPicPr/>
                <p:nvPr/>
              </p:nvPicPr>
              <p:blipFill>
                <a:blip r:embed="rId927"/>
                <a:stretch>
                  <a:fillRect/>
                </a:stretch>
              </p:blipFill>
              <p:spPr>
                <a:xfrm>
                  <a:off x="4826127" y="6483371"/>
                  <a:ext cx="1458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88" name="Freihand 587">
                  <a:extLst>
                    <a:ext uri="{FF2B5EF4-FFF2-40B4-BE49-F238E27FC236}">
                      <a16:creationId xmlns:a16="http://schemas.microsoft.com/office/drawing/2014/main" id="{D33226BC-90A6-1DB2-44C4-D5CCDB97D09E}"/>
                    </a:ext>
                  </a:extLst>
                </p14:cNvPr>
                <p14:cNvContentPartPr/>
                <p14:nvPr/>
              </p14:nvContentPartPr>
              <p14:xfrm>
                <a:off x="5132127" y="6467891"/>
                <a:ext cx="27720" cy="211320"/>
              </p14:xfrm>
            </p:contentPart>
          </mc:Choice>
          <mc:Fallback>
            <p:pic>
              <p:nvPicPr>
                <p:cNvPr id="588" name="Freihand 587">
                  <a:extLst>
                    <a:ext uri="{FF2B5EF4-FFF2-40B4-BE49-F238E27FC236}">
                      <a16:creationId xmlns:a16="http://schemas.microsoft.com/office/drawing/2014/main" id="{D33226BC-90A6-1DB2-44C4-D5CCDB97D09E}"/>
                    </a:ext>
                  </a:extLst>
                </p:cNvPr>
                <p:cNvPicPr/>
                <p:nvPr/>
              </p:nvPicPr>
              <p:blipFill>
                <a:blip r:embed="rId929"/>
                <a:stretch>
                  <a:fillRect/>
                </a:stretch>
              </p:blipFill>
              <p:spPr>
                <a:xfrm>
                  <a:off x="5123487" y="6458891"/>
                  <a:ext cx="453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89" name="Freihand 588">
                  <a:extLst>
                    <a:ext uri="{FF2B5EF4-FFF2-40B4-BE49-F238E27FC236}">
                      <a16:creationId xmlns:a16="http://schemas.microsoft.com/office/drawing/2014/main" id="{19E70CAD-FA91-DEC9-EF36-014FB815FC38}"/>
                    </a:ext>
                  </a:extLst>
                </p14:cNvPr>
                <p14:cNvContentPartPr/>
                <p14:nvPr/>
              </p14:nvContentPartPr>
              <p14:xfrm>
                <a:off x="5038527" y="6468971"/>
                <a:ext cx="151560" cy="36360"/>
              </p14:xfrm>
            </p:contentPart>
          </mc:Choice>
          <mc:Fallback>
            <p:pic>
              <p:nvPicPr>
                <p:cNvPr id="589" name="Freihand 588">
                  <a:extLst>
                    <a:ext uri="{FF2B5EF4-FFF2-40B4-BE49-F238E27FC236}">
                      <a16:creationId xmlns:a16="http://schemas.microsoft.com/office/drawing/2014/main" id="{19E70CAD-FA91-DEC9-EF36-014FB815FC38}"/>
                    </a:ext>
                  </a:extLst>
                </p:cNvPr>
                <p:cNvPicPr/>
                <p:nvPr/>
              </p:nvPicPr>
              <p:blipFill>
                <a:blip r:embed="rId931"/>
                <a:stretch>
                  <a:fillRect/>
                </a:stretch>
              </p:blipFill>
              <p:spPr>
                <a:xfrm>
                  <a:off x="5029887" y="6459971"/>
                  <a:ext cx="1692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90" name="Freihand 589">
                  <a:extLst>
                    <a:ext uri="{FF2B5EF4-FFF2-40B4-BE49-F238E27FC236}">
                      <a16:creationId xmlns:a16="http://schemas.microsoft.com/office/drawing/2014/main" id="{4C18A410-A1FE-F8FC-20E0-21A3AD3EE7EB}"/>
                    </a:ext>
                  </a:extLst>
                </p14:cNvPr>
                <p14:cNvContentPartPr/>
                <p14:nvPr/>
              </p14:nvContentPartPr>
              <p14:xfrm>
                <a:off x="5095407" y="6597491"/>
                <a:ext cx="312120" cy="61560"/>
              </p14:xfrm>
            </p:contentPart>
          </mc:Choice>
          <mc:Fallback>
            <p:pic>
              <p:nvPicPr>
                <p:cNvPr id="590" name="Freihand 589">
                  <a:extLst>
                    <a:ext uri="{FF2B5EF4-FFF2-40B4-BE49-F238E27FC236}">
                      <a16:creationId xmlns:a16="http://schemas.microsoft.com/office/drawing/2014/main" id="{4C18A410-A1FE-F8FC-20E0-21A3AD3EE7EB}"/>
                    </a:ext>
                  </a:extLst>
                </p:cNvPr>
                <p:cNvPicPr/>
                <p:nvPr/>
              </p:nvPicPr>
              <p:blipFill>
                <a:blip r:embed="rId933"/>
                <a:stretch>
                  <a:fillRect/>
                </a:stretch>
              </p:blipFill>
              <p:spPr>
                <a:xfrm>
                  <a:off x="5086407" y="6588851"/>
                  <a:ext cx="329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91" name="Freihand 590">
                  <a:extLst>
                    <a:ext uri="{FF2B5EF4-FFF2-40B4-BE49-F238E27FC236}">
                      <a16:creationId xmlns:a16="http://schemas.microsoft.com/office/drawing/2014/main" id="{C6277B19-A5F1-71E6-5904-6E66AA987400}"/>
                    </a:ext>
                  </a:extLst>
                </p14:cNvPr>
                <p14:cNvContentPartPr/>
                <p14:nvPr/>
              </p14:nvContentPartPr>
              <p14:xfrm>
                <a:off x="5339487" y="6497771"/>
                <a:ext cx="27360" cy="11160"/>
              </p14:xfrm>
            </p:contentPart>
          </mc:Choice>
          <mc:Fallback>
            <p:pic>
              <p:nvPicPr>
                <p:cNvPr id="591" name="Freihand 590">
                  <a:extLst>
                    <a:ext uri="{FF2B5EF4-FFF2-40B4-BE49-F238E27FC236}">
                      <a16:creationId xmlns:a16="http://schemas.microsoft.com/office/drawing/2014/main" id="{C6277B19-A5F1-71E6-5904-6E66AA987400}"/>
                    </a:ext>
                  </a:extLst>
                </p:cNvPr>
                <p:cNvPicPr/>
                <p:nvPr/>
              </p:nvPicPr>
              <p:blipFill>
                <a:blip r:embed="rId935"/>
                <a:stretch>
                  <a:fillRect/>
                </a:stretch>
              </p:blipFill>
              <p:spPr>
                <a:xfrm>
                  <a:off x="5330487" y="6489131"/>
                  <a:ext cx="45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92" name="Freihand 591">
                  <a:extLst>
                    <a:ext uri="{FF2B5EF4-FFF2-40B4-BE49-F238E27FC236}">
                      <a16:creationId xmlns:a16="http://schemas.microsoft.com/office/drawing/2014/main" id="{769D363A-F29D-24C1-C1CE-B275D75164F0}"/>
                    </a:ext>
                  </a:extLst>
                </p14:cNvPr>
                <p14:cNvContentPartPr/>
                <p14:nvPr/>
              </p14:nvContentPartPr>
              <p14:xfrm>
                <a:off x="5441007" y="6584891"/>
                <a:ext cx="289080" cy="97560"/>
              </p14:xfrm>
            </p:contentPart>
          </mc:Choice>
          <mc:Fallback>
            <p:pic>
              <p:nvPicPr>
                <p:cNvPr id="592" name="Freihand 591">
                  <a:extLst>
                    <a:ext uri="{FF2B5EF4-FFF2-40B4-BE49-F238E27FC236}">
                      <a16:creationId xmlns:a16="http://schemas.microsoft.com/office/drawing/2014/main" id="{769D363A-F29D-24C1-C1CE-B275D75164F0}"/>
                    </a:ext>
                  </a:extLst>
                </p:cNvPr>
                <p:cNvPicPr/>
                <p:nvPr/>
              </p:nvPicPr>
              <p:blipFill>
                <a:blip r:embed="rId937"/>
                <a:stretch>
                  <a:fillRect/>
                </a:stretch>
              </p:blipFill>
              <p:spPr>
                <a:xfrm>
                  <a:off x="5432007" y="6576251"/>
                  <a:ext cx="306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93" name="Freihand 592">
                  <a:extLst>
                    <a:ext uri="{FF2B5EF4-FFF2-40B4-BE49-F238E27FC236}">
                      <a16:creationId xmlns:a16="http://schemas.microsoft.com/office/drawing/2014/main" id="{93A43ADF-8033-881B-EFD6-73835E17C444}"/>
                    </a:ext>
                  </a:extLst>
                </p14:cNvPr>
                <p14:cNvContentPartPr/>
                <p14:nvPr/>
              </p14:nvContentPartPr>
              <p14:xfrm>
                <a:off x="5673207" y="6615491"/>
                <a:ext cx="96480" cy="34560"/>
              </p14:xfrm>
            </p:contentPart>
          </mc:Choice>
          <mc:Fallback>
            <p:pic>
              <p:nvPicPr>
                <p:cNvPr id="593" name="Freihand 592">
                  <a:extLst>
                    <a:ext uri="{FF2B5EF4-FFF2-40B4-BE49-F238E27FC236}">
                      <a16:creationId xmlns:a16="http://schemas.microsoft.com/office/drawing/2014/main" id="{93A43ADF-8033-881B-EFD6-73835E17C444}"/>
                    </a:ext>
                  </a:extLst>
                </p:cNvPr>
                <p:cNvPicPr/>
                <p:nvPr/>
              </p:nvPicPr>
              <p:blipFill>
                <a:blip r:embed="rId939"/>
                <a:stretch>
                  <a:fillRect/>
                </a:stretch>
              </p:blipFill>
              <p:spPr>
                <a:xfrm>
                  <a:off x="5664207" y="6606491"/>
                  <a:ext cx="1141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94" name="Freihand 593">
                  <a:extLst>
                    <a:ext uri="{FF2B5EF4-FFF2-40B4-BE49-F238E27FC236}">
                      <a16:creationId xmlns:a16="http://schemas.microsoft.com/office/drawing/2014/main" id="{658FEB7B-0C67-3D07-4A27-694068B1B0E8}"/>
                    </a:ext>
                  </a:extLst>
                </p14:cNvPr>
                <p14:cNvContentPartPr/>
                <p14:nvPr/>
              </p14:nvContentPartPr>
              <p14:xfrm>
                <a:off x="5812887" y="6579851"/>
                <a:ext cx="34920" cy="82440"/>
              </p14:xfrm>
            </p:contentPart>
          </mc:Choice>
          <mc:Fallback>
            <p:pic>
              <p:nvPicPr>
                <p:cNvPr id="594" name="Freihand 593">
                  <a:extLst>
                    <a:ext uri="{FF2B5EF4-FFF2-40B4-BE49-F238E27FC236}">
                      <a16:creationId xmlns:a16="http://schemas.microsoft.com/office/drawing/2014/main" id="{658FEB7B-0C67-3D07-4A27-694068B1B0E8}"/>
                    </a:ext>
                  </a:extLst>
                </p:cNvPr>
                <p:cNvPicPr/>
                <p:nvPr/>
              </p:nvPicPr>
              <p:blipFill>
                <a:blip r:embed="rId941"/>
                <a:stretch>
                  <a:fillRect/>
                </a:stretch>
              </p:blipFill>
              <p:spPr>
                <a:xfrm>
                  <a:off x="5804247" y="6571211"/>
                  <a:ext cx="52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95" name="Freihand 594">
                  <a:extLst>
                    <a:ext uri="{FF2B5EF4-FFF2-40B4-BE49-F238E27FC236}">
                      <a16:creationId xmlns:a16="http://schemas.microsoft.com/office/drawing/2014/main" id="{A4F4465A-6E34-007E-BD9F-FC2878DFC7D1}"/>
                    </a:ext>
                  </a:extLst>
                </p14:cNvPr>
                <p14:cNvContentPartPr/>
                <p14:nvPr/>
              </p14:nvContentPartPr>
              <p14:xfrm>
                <a:off x="5875167" y="6441251"/>
                <a:ext cx="258120" cy="217800"/>
              </p14:xfrm>
            </p:contentPart>
          </mc:Choice>
          <mc:Fallback>
            <p:pic>
              <p:nvPicPr>
                <p:cNvPr id="595" name="Freihand 594">
                  <a:extLst>
                    <a:ext uri="{FF2B5EF4-FFF2-40B4-BE49-F238E27FC236}">
                      <a16:creationId xmlns:a16="http://schemas.microsoft.com/office/drawing/2014/main" id="{A4F4465A-6E34-007E-BD9F-FC2878DFC7D1}"/>
                    </a:ext>
                  </a:extLst>
                </p:cNvPr>
                <p:cNvPicPr/>
                <p:nvPr/>
              </p:nvPicPr>
              <p:blipFill>
                <a:blip r:embed="rId943"/>
                <a:stretch>
                  <a:fillRect/>
                </a:stretch>
              </p:blipFill>
              <p:spPr>
                <a:xfrm>
                  <a:off x="5866527" y="6432251"/>
                  <a:ext cx="27576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96" name="Freihand 595">
                  <a:extLst>
                    <a:ext uri="{FF2B5EF4-FFF2-40B4-BE49-F238E27FC236}">
                      <a16:creationId xmlns:a16="http://schemas.microsoft.com/office/drawing/2014/main" id="{8BFE301A-0DFE-01C5-66B5-973C81B7675E}"/>
                    </a:ext>
                  </a:extLst>
                </p14:cNvPr>
                <p14:cNvContentPartPr/>
                <p14:nvPr/>
              </p14:nvContentPartPr>
              <p14:xfrm>
                <a:off x="5822967" y="6476171"/>
                <a:ext cx="13680" cy="10080"/>
              </p14:xfrm>
            </p:contentPart>
          </mc:Choice>
          <mc:Fallback>
            <p:pic>
              <p:nvPicPr>
                <p:cNvPr id="596" name="Freihand 595">
                  <a:extLst>
                    <a:ext uri="{FF2B5EF4-FFF2-40B4-BE49-F238E27FC236}">
                      <a16:creationId xmlns:a16="http://schemas.microsoft.com/office/drawing/2014/main" id="{8BFE301A-0DFE-01C5-66B5-973C81B7675E}"/>
                    </a:ext>
                  </a:extLst>
                </p:cNvPr>
                <p:cNvPicPr/>
                <p:nvPr/>
              </p:nvPicPr>
              <p:blipFill>
                <a:blip r:embed="rId945"/>
                <a:stretch>
                  <a:fillRect/>
                </a:stretch>
              </p:blipFill>
              <p:spPr>
                <a:xfrm>
                  <a:off x="5813967" y="6467531"/>
                  <a:ext cx="313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604" name="Freihand 603">
                  <a:extLst>
                    <a:ext uri="{FF2B5EF4-FFF2-40B4-BE49-F238E27FC236}">
                      <a16:creationId xmlns:a16="http://schemas.microsoft.com/office/drawing/2014/main" id="{817689B8-39A9-DE16-3A0F-FF9611BDC39A}"/>
                    </a:ext>
                  </a:extLst>
                </p14:cNvPr>
                <p14:cNvContentPartPr/>
                <p14:nvPr/>
              </p14:nvContentPartPr>
              <p14:xfrm>
                <a:off x="6187287" y="6472571"/>
                <a:ext cx="159120" cy="40680"/>
              </p14:xfrm>
            </p:contentPart>
          </mc:Choice>
          <mc:Fallback>
            <p:pic>
              <p:nvPicPr>
                <p:cNvPr id="604" name="Freihand 603">
                  <a:extLst>
                    <a:ext uri="{FF2B5EF4-FFF2-40B4-BE49-F238E27FC236}">
                      <a16:creationId xmlns:a16="http://schemas.microsoft.com/office/drawing/2014/main" id="{817689B8-39A9-DE16-3A0F-FF9611BDC39A}"/>
                    </a:ext>
                  </a:extLst>
                </p:cNvPr>
                <p:cNvPicPr/>
                <p:nvPr/>
              </p:nvPicPr>
              <p:blipFill>
                <a:blip r:embed="rId947"/>
                <a:stretch>
                  <a:fillRect/>
                </a:stretch>
              </p:blipFill>
              <p:spPr>
                <a:xfrm>
                  <a:off x="6178287" y="6463571"/>
                  <a:ext cx="176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605" name="Freihand 604">
                  <a:extLst>
                    <a:ext uri="{FF2B5EF4-FFF2-40B4-BE49-F238E27FC236}">
                      <a16:creationId xmlns:a16="http://schemas.microsoft.com/office/drawing/2014/main" id="{BFD166F5-BDA1-85E2-C91A-A71B0F8B96AB}"/>
                    </a:ext>
                  </a:extLst>
                </p14:cNvPr>
                <p14:cNvContentPartPr/>
                <p14:nvPr/>
              </p14:nvContentPartPr>
              <p14:xfrm>
                <a:off x="6231567" y="6551051"/>
                <a:ext cx="142920" cy="57600"/>
              </p14:xfrm>
            </p:contentPart>
          </mc:Choice>
          <mc:Fallback>
            <p:pic>
              <p:nvPicPr>
                <p:cNvPr id="605" name="Freihand 604">
                  <a:extLst>
                    <a:ext uri="{FF2B5EF4-FFF2-40B4-BE49-F238E27FC236}">
                      <a16:creationId xmlns:a16="http://schemas.microsoft.com/office/drawing/2014/main" id="{BFD166F5-BDA1-85E2-C91A-A71B0F8B96AB}"/>
                    </a:ext>
                  </a:extLst>
                </p:cNvPr>
                <p:cNvPicPr/>
                <p:nvPr/>
              </p:nvPicPr>
              <p:blipFill>
                <a:blip r:embed="rId949"/>
                <a:stretch>
                  <a:fillRect/>
                </a:stretch>
              </p:blipFill>
              <p:spPr>
                <a:xfrm>
                  <a:off x="6222567" y="6542051"/>
                  <a:ext cx="1605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606" name="Freihand 605">
                  <a:extLst>
                    <a:ext uri="{FF2B5EF4-FFF2-40B4-BE49-F238E27FC236}">
                      <a16:creationId xmlns:a16="http://schemas.microsoft.com/office/drawing/2014/main" id="{9855F7EC-1483-E07B-7622-C2FD2FFF23F2}"/>
                    </a:ext>
                  </a:extLst>
                </p14:cNvPr>
                <p14:cNvContentPartPr/>
                <p14:nvPr/>
              </p14:nvContentPartPr>
              <p14:xfrm>
                <a:off x="6384207" y="6399851"/>
                <a:ext cx="95400" cy="249120"/>
              </p14:xfrm>
            </p:contentPart>
          </mc:Choice>
          <mc:Fallback>
            <p:pic>
              <p:nvPicPr>
                <p:cNvPr id="606" name="Freihand 605">
                  <a:extLst>
                    <a:ext uri="{FF2B5EF4-FFF2-40B4-BE49-F238E27FC236}">
                      <a16:creationId xmlns:a16="http://schemas.microsoft.com/office/drawing/2014/main" id="{9855F7EC-1483-E07B-7622-C2FD2FFF23F2}"/>
                    </a:ext>
                  </a:extLst>
                </p:cNvPr>
                <p:cNvPicPr/>
                <p:nvPr/>
              </p:nvPicPr>
              <p:blipFill>
                <a:blip r:embed="rId951"/>
                <a:stretch>
                  <a:fillRect/>
                </a:stretch>
              </p:blipFill>
              <p:spPr>
                <a:xfrm>
                  <a:off x="6375567" y="6390851"/>
                  <a:ext cx="11304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607" name="Freihand 606">
                  <a:extLst>
                    <a:ext uri="{FF2B5EF4-FFF2-40B4-BE49-F238E27FC236}">
                      <a16:creationId xmlns:a16="http://schemas.microsoft.com/office/drawing/2014/main" id="{F5B160DB-714B-3FC3-2739-8AB7B7ED0650}"/>
                    </a:ext>
                  </a:extLst>
                </p14:cNvPr>
                <p14:cNvContentPartPr/>
                <p14:nvPr/>
              </p14:nvContentPartPr>
              <p14:xfrm>
                <a:off x="6547647" y="6308771"/>
                <a:ext cx="111960" cy="284400"/>
              </p14:xfrm>
            </p:contentPart>
          </mc:Choice>
          <mc:Fallback>
            <p:pic>
              <p:nvPicPr>
                <p:cNvPr id="607" name="Freihand 606">
                  <a:extLst>
                    <a:ext uri="{FF2B5EF4-FFF2-40B4-BE49-F238E27FC236}">
                      <a16:creationId xmlns:a16="http://schemas.microsoft.com/office/drawing/2014/main" id="{F5B160DB-714B-3FC3-2739-8AB7B7ED0650}"/>
                    </a:ext>
                  </a:extLst>
                </p:cNvPr>
                <p:cNvPicPr/>
                <p:nvPr/>
              </p:nvPicPr>
              <p:blipFill>
                <a:blip r:embed="rId953"/>
                <a:stretch>
                  <a:fillRect/>
                </a:stretch>
              </p:blipFill>
              <p:spPr>
                <a:xfrm>
                  <a:off x="6539007" y="6299771"/>
                  <a:ext cx="129600" cy="30204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608" name="Freihand 607">
                  <a:extLst>
                    <a:ext uri="{FF2B5EF4-FFF2-40B4-BE49-F238E27FC236}">
                      <a16:creationId xmlns:a16="http://schemas.microsoft.com/office/drawing/2014/main" id="{E63D8EBB-3FB6-468A-A1EB-F2C533EE8B8E}"/>
                    </a:ext>
                  </a:extLst>
                </p14:cNvPr>
                <p14:cNvContentPartPr/>
                <p14:nvPr/>
              </p14:nvContentPartPr>
              <p14:xfrm>
                <a:off x="6681927" y="6287891"/>
                <a:ext cx="86760" cy="258120"/>
              </p14:xfrm>
            </p:contentPart>
          </mc:Choice>
          <mc:Fallback>
            <p:pic>
              <p:nvPicPr>
                <p:cNvPr id="608" name="Freihand 607">
                  <a:extLst>
                    <a:ext uri="{FF2B5EF4-FFF2-40B4-BE49-F238E27FC236}">
                      <a16:creationId xmlns:a16="http://schemas.microsoft.com/office/drawing/2014/main" id="{E63D8EBB-3FB6-468A-A1EB-F2C533EE8B8E}"/>
                    </a:ext>
                  </a:extLst>
                </p:cNvPr>
                <p:cNvPicPr/>
                <p:nvPr/>
              </p:nvPicPr>
              <p:blipFill>
                <a:blip r:embed="rId955"/>
                <a:stretch>
                  <a:fillRect/>
                </a:stretch>
              </p:blipFill>
              <p:spPr>
                <a:xfrm>
                  <a:off x="6673287" y="6278891"/>
                  <a:ext cx="1044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609" name="Freihand 608">
                  <a:extLst>
                    <a:ext uri="{FF2B5EF4-FFF2-40B4-BE49-F238E27FC236}">
                      <a16:creationId xmlns:a16="http://schemas.microsoft.com/office/drawing/2014/main" id="{C08A57E6-1E12-411E-3A24-A7CFB13AAD87}"/>
                    </a:ext>
                  </a:extLst>
                </p14:cNvPr>
                <p14:cNvContentPartPr/>
                <p14:nvPr/>
              </p14:nvContentPartPr>
              <p14:xfrm>
                <a:off x="6756807" y="6219851"/>
                <a:ext cx="129960" cy="286560"/>
              </p14:xfrm>
            </p:contentPart>
          </mc:Choice>
          <mc:Fallback>
            <p:pic>
              <p:nvPicPr>
                <p:cNvPr id="609" name="Freihand 608">
                  <a:extLst>
                    <a:ext uri="{FF2B5EF4-FFF2-40B4-BE49-F238E27FC236}">
                      <a16:creationId xmlns:a16="http://schemas.microsoft.com/office/drawing/2014/main" id="{C08A57E6-1E12-411E-3A24-A7CFB13AAD87}"/>
                    </a:ext>
                  </a:extLst>
                </p:cNvPr>
                <p:cNvPicPr/>
                <p:nvPr/>
              </p:nvPicPr>
              <p:blipFill>
                <a:blip r:embed="rId957"/>
                <a:stretch>
                  <a:fillRect/>
                </a:stretch>
              </p:blipFill>
              <p:spPr>
                <a:xfrm>
                  <a:off x="6747807" y="6210851"/>
                  <a:ext cx="14760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610" name="Freihand 609">
                  <a:extLst>
                    <a:ext uri="{FF2B5EF4-FFF2-40B4-BE49-F238E27FC236}">
                      <a16:creationId xmlns:a16="http://schemas.microsoft.com/office/drawing/2014/main" id="{451E6130-5A2C-3273-03D3-DE93A1A4B3BF}"/>
                    </a:ext>
                  </a:extLst>
                </p14:cNvPr>
                <p14:cNvContentPartPr/>
                <p14:nvPr/>
              </p14:nvContentPartPr>
              <p14:xfrm>
                <a:off x="6865527" y="6228131"/>
                <a:ext cx="60840" cy="214200"/>
              </p14:xfrm>
            </p:contentPart>
          </mc:Choice>
          <mc:Fallback>
            <p:pic>
              <p:nvPicPr>
                <p:cNvPr id="610" name="Freihand 609">
                  <a:extLst>
                    <a:ext uri="{FF2B5EF4-FFF2-40B4-BE49-F238E27FC236}">
                      <a16:creationId xmlns:a16="http://schemas.microsoft.com/office/drawing/2014/main" id="{451E6130-5A2C-3273-03D3-DE93A1A4B3BF}"/>
                    </a:ext>
                  </a:extLst>
                </p:cNvPr>
                <p:cNvPicPr/>
                <p:nvPr/>
              </p:nvPicPr>
              <p:blipFill>
                <a:blip r:embed="rId959"/>
                <a:stretch>
                  <a:fillRect/>
                </a:stretch>
              </p:blipFill>
              <p:spPr>
                <a:xfrm>
                  <a:off x="6856887" y="6219131"/>
                  <a:ext cx="784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611" name="Freihand 610">
                  <a:extLst>
                    <a:ext uri="{FF2B5EF4-FFF2-40B4-BE49-F238E27FC236}">
                      <a16:creationId xmlns:a16="http://schemas.microsoft.com/office/drawing/2014/main" id="{ADF09687-4660-85B5-6B51-6D169B4170D3}"/>
                    </a:ext>
                  </a:extLst>
                </p14:cNvPr>
                <p14:cNvContentPartPr/>
                <p14:nvPr/>
              </p14:nvContentPartPr>
              <p14:xfrm>
                <a:off x="6996567" y="6259091"/>
                <a:ext cx="72000" cy="50400"/>
              </p14:xfrm>
            </p:contentPart>
          </mc:Choice>
          <mc:Fallback>
            <p:pic>
              <p:nvPicPr>
                <p:cNvPr id="611" name="Freihand 610">
                  <a:extLst>
                    <a:ext uri="{FF2B5EF4-FFF2-40B4-BE49-F238E27FC236}">
                      <a16:creationId xmlns:a16="http://schemas.microsoft.com/office/drawing/2014/main" id="{ADF09687-4660-85B5-6B51-6D169B4170D3}"/>
                    </a:ext>
                  </a:extLst>
                </p:cNvPr>
                <p:cNvPicPr/>
                <p:nvPr/>
              </p:nvPicPr>
              <p:blipFill>
                <a:blip r:embed="rId961"/>
                <a:stretch>
                  <a:fillRect/>
                </a:stretch>
              </p:blipFill>
              <p:spPr>
                <a:xfrm>
                  <a:off x="6987927" y="6250091"/>
                  <a:ext cx="896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612" name="Freihand 611">
                  <a:extLst>
                    <a:ext uri="{FF2B5EF4-FFF2-40B4-BE49-F238E27FC236}">
                      <a16:creationId xmlns:a16="http://schemas.microsoft.com/office/drawing/2014/main" id="{1E8C9A56-E5AA-E824-21B2-EFF5B334EB01}"/>
                    </a:ext>
                  </a:extLst>
                </p14:cNvPr>
                <p14:cNvContentPartPr/>
                <p14:nvPr/>
              </p14:nvContentPartPr>
              <p14:xfrm>
                <a:off x="6343887" y="6614051"/>
                <a:ext cx="227880" cy="146880"/>
              </p14:xfrm>
            </p:contentPart>
          </mc:Choice>
          <mc:Fallback>
            <p:pic>
              <p:nvPicPr>
                <p:cNvPr id="612" name="Freihand 611">
                  <a:extLst>
                    <a:ext uri="{FF2B5EF4-FFF2-40B4-BE49-F238E27FC236}">
                      <a16:creationId xmlns:a16="http://schemas.microsoft.com/office/drawing/2014/main" id="{1E8C9A56-E5AA-E824-21B2-EFF5B334EB01}"/>
                    </a:ext>
                  </a:extLst>
                </p:cNvPr>
                <p:cNvPicPr/>
                <p:nvPr/>
              </p:nvPicPr>
              <p:blipFill>
                <a:blip r:embed="rId963"/>
                <a:stretch>
                  <a:fillRect/>
                </a:stretch>
              </p:blipFill>
              <p:spPr>
                <a:xfrm>
                  <a:off x="6335247" y="6605051"/>
                  <a:ext cx="2455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964">
              <p14:nvContentPartPr>
                <p14:cNvPr id="613" name="Freihand 612">
                  <a:extLst>
                    <a:ext uri="{FF2B5EF4-FFF2-40B4-BE49-F238E27FC236}">
                      <a16:creationId xmlns:a16="http://schemas.microsoft.com/office/drawing/2014/main" id="{ED2D550A-6157-BD51-2032-5EE45B11DA8F}"/>
                    </a:ext>
                  </a:extLst>
                </p14:cNvPr>
                <p14:cNvContentPartPr/>
                <p14:nvPr/>
              </p14:nvContentPartPr>
              <p14:xfrm>
                <a:off x="6586527" y="6617651"/>
                <a:ext cx="123840" cy="131760"/>
              </p14:xfrm>
            </p:contentPart>
          </mc:Choice>
          <mc:Fallback>
            <p:pic>
              <p:nvPicPr>
                <p:cNvPr id="613" name="Freihand 612">
                  <a:extLst>
                    <a:ext uri="{FF2B5EF4-FFF2-40B4-BE49-F238E27FC236}">
                      <a16:creationId xmlns:a16="http://schemas.microsoft.com/office/drawing/2014/main" id="{ED2D550A-6157-BD51-2032-5EE45B11DA8F}"/>
                    </a:ext>
                  </a:extLst>
                </p:cNvPr>
                <p:cNvPicPr/>
                <p:nvPr/>
              </p:nvPicPr>
              <p:blipFill>
                <a:blip r:embed="rId965"/>
                <a:stretch>
                  <a:fillRect/>
                </a:stretch>
              </p:blipFill>
              <p:spPr>
                <a:xfrm>
                  <a:off x="6577887" y="6608651"/>
                  <a:ext cx="141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66">
              <p14:nvContentPartPr>
                <p14:cNvPr id="614" name="Freihand 613">
                  <a:extLst>
                    <a:ext uri="{FF2B5EF4-FFF2-40B4-BE49-F238E27FC236}">
                      <a16:creationId xmlns:a16="http://schemas.microsoft.com/office/drawing/2014/main" id="{6A40873B-A70A-6BCD-8EA1-D54AA1092AFE}"/>
                    </a:ext>
                  </a:extLst>
                </p14:cNvPr>
                <p14:cNvContentPartPr/>
                <p14:nvPr/>
              </p14:nvContentPartPr>
              <p14:xfrm>
                <a:off x="6731607" y="6633851"/>
                <a:ext cx="313920" cy="105120"/>
              </p14:xfrm>
            </p:contentPart>
          </mc:Choice>
          <mc:Fallback>
            <p:pic>
              <p:nvPicPr>
                <p:cNvPr id="614" name="Freihand 613">
                  <a:extLst>
                    <a:ext uri="{FF2B5EF4-FFF2-40B4-BE49-F238E27FC236}">
                      <a16:creationId xmlns:a16="http://schemas.microsoft.com/office/drawing/2014/main" id="{6A40873B-A70A-6BCD-8EA1-D54AA1092AFE}"/>
                    </a:ext>
                  </a:extLst>
                </p:cNvPr>
                <p:cNvPicPr/>
                <p:nvPr/>
              </p:nvPicPr>
              <p:blipFill>
                <a:blip r:embed="rId967"/>
                <a:stretch>
                  <a:fillRect/>
                </a:stretch>
              </p:blipFill>
              <p:spPr>
                <a:xfrm>
                  <a:off x="6722607" y="6624851"/>
                  <a:ext cx="331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68">
              <p14:nvContentPartPr>
                <p14:cNvPr id="615" name="Freihand 614">
                  <a:extLst>
                    <a:ext uri="{FF2B5EF4-FFF2-40B4-BE49-F238E27FC236}">
                      <a16:creationId xmlns:a16="http://schemas.microsoft.com/office/drawing/2014/main" id="{DEE99E11-E141-0241-7F59-4DBBD578E5FB}"/>
                    </a:ext>
                  </a:extLst>
                </p14:cNvPr>
                <p14:cNvContentPartPr/>
                <p14:nvPr/>
              </p14:nvContentPartPr>
              <p14:xfrm>
                <a:off x="7181607" y="6658691"/>
                <a:ext cx="127440" cy="110520"/>
              </p14:xfrm>
            </p:contentPart>
          </mc:Choice>
          <mc:Fallback>
            <p:pic>
              <p:nvPicPr>
                <p:cNvPr id="615" name="Freihand 614">
                  <a:extLst>
                    <a:ext uri="{FF2B5EF4-FFF2-40B4-BE49-F238E27FC236}">
                      <a16:creationId xmlns:a16="http://schemas.microsoft.com/office/drawing/2014/main" id="{DEE99E11-E141-0241-7F59-4DBBD578E5FB}"/>
                    </a:ext>
                  </a:extLst>
                </p:cNvPr>
                <p:cNvPicPr/>
                <p:nvPr/>
              </p:nvPicPr>
              <p:blipFill>
                <a:blip r:embed="rId969"/>
                <a:stretch>
                  <a:fillRect/>
                </a:stretch>
              </p:blipFill>
              <p:spPr>
                <a:xfrm>
                  <a:off x="7172967" y="6650051"/>
                  <a:ext cx="145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70">
              <p14:nvContentPartPr>
                <p14:cNvPr id="616" name="Freihand 615">
                  <a:extLst>
                    <a:ext uri="{FF2B5EF4-FFF2-40B4-BE49-F238E27FC236}">
                      <a16:creationId xmlns:a16="http://schemas.microsoft.com/office/drawing/2014/main" id="{C4DACC3B-22C2-6CEC-0CA3-D2BAB9D9B237}"/>
                    </a:ext>
                  </a:extLst>
                </p14:cNvPr>
                <p14:cNvContentPartPr/>
                <p14:nvPr/>
              </p14:nvContentPartPr>
              <p14:xfrm>
                <a:off x="7403727" y="6645371"/>
                <a:ext cx="133920" cy="95400"/>
              </p14:xfrm>
            </p:contentPart>
          </mc:Choice>
          <mc:Fallback>
            <p:pic>
              <p:nvPicPr>
                <p:cNvPr id="616" name="Freihand 615">
                  <a:extLst>
                    <a:ext uri="{FF2B5EF4-FFF2-40B4-BE49-F238E27FC236}">
                      <a16:creationId xmlns:a16="http://schemas.microsoft.com/office/drawing/2014/main" id="{C4DACC3B-22C2-6CEC-0CA3-D2BAB9D9B237}"/>
                    </a:ext>
                  </a:extLst>
                </p:cNvPr>
                <p:cNvPicPr/>
                <p:nvPr/>
              </p:nvPicPr>
              <p:blipFill>
                <a:blip r:embed="rId971"/>
                <a:stretch>
                  <a:fillRect/>
                </a:stretch>
              </p:blipFill>
              <p:spPr>
                <a:xfrm>
                  <a:off x="7395087" y="6636371"/>
                  <a:ext cx="1515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72">
              <p14:nvContentPartPr>
                <p14:cNvPr id="619" name="Freihand 618">
                  <a:extLst>
                    <a:ext uri="{FF2B5EF4-FFF2-40B4-BE49-F238E27FC236}">
                      <a16:creationId xmlns:a16="http://schemas.microsoft.com/office/drawing/2014/main" id="{5D8D02B8-A3E5-43F9-948A-79FD9278E2CB}"/>
                    </a:ext>
                  </a:extLst>
                </p14:cNvPr>
                <p14:cNvContentPartPr/>
                <p14:nvPr/>
              </p14:nvContentPartPr>
              <p14:xfrm>
                <a:off x="7977927" y="6414251"/>
                <a:ext cx="131040" cy="140760"/>
              </p14:xfrm>
            </p:contentPart>
          </mc:Choice>
          <mc:Fallback>
            <p:pic>
              <p:nvPicPr>
                <p:cNvPr id="619" name="Freihand 618">
                  <a:extLst>
                    <a:ext uri="{FF2B5EF4-FFF2-40B4-BE49-F238E27FC236}">
                      <a16:creationId xmlns:a16="http://schemas.microsoft.com/office/drawing/2014/main" id="{5D8D02B8-A3E5-43F9-948A-79FD9278E2CB}"/>
                    </a:ext>
                  </a:extLst>
                </p:cNvPr>
                <p:cNvPicPr/>
                <p:nvPr/>
              </p:nvPicPr>
              <p:blipFill>
                <a:blip r:embed="rId973"/>
                <a:stretch>
                  <a:fillRect/>
                </a:stretch>
              </p:blipFill>
              <p:spPr>
                <a:xfrm>
                  <a:off x="7969287" y="6405611"/>
                  <a:ext cx="14868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974">
              <p14:nvContentPartPr>
                <p14:cNvPr id="620" name="Freihand 619">
                  <a:extLst>
                    <a:ext uri="{FF2B5EF4-FFF2-40B4-BE49-F238E27FC236}">
                      <a16:creationId xmlns:a16="http://schemas.microsoft.com/office/drawing/2014/main" id="{9DF8C981-879A-0CBE-5C69-5EF029997E9A}"/>
                    </a:ext>
                  </a:extLst>
                </p14:cNvPr>
                <p14:cNvContentPartPr/>
                <p14:nvPr/>
              </p14:nvContentPartPr>
              <p14:xfrm>
                <a:off x="7547367" y="6466811"/>
                <a:ext cx="124200" cy="245160"/>
              </p14:xfrm>
            </p:contentPart>
          </mc:Choice>
          <mc:Fallback>
            <p:pic>
              <p:nvPicPr>
                <p:cNvPr id="620" name="Freihand 619">
                  <a:extLst>
                    <a:ext uri="{FF2B5EF4-FFF2-40B4-BE49-F238E27FC236}">
                      <a16:creationId xmlns:a16="http://schemas.microsoft.com/office/drawing/2014/main" id="{9DF8C981-879A-0CBE-5C69-5EF029997E9A}"/>
                    </a:ext>
                  </a:extLst>
                </p:cNvPr>
                <p:cNvPicPr/>
                <p:nvPr/>
              </p:nvPicPr>
              <p:blipFill>
                <a:blip r:embed="rId975"/>
                <a:stretch>
                  <a:fillRect/>
                </a:stretch>
              </p:blipFill>
              <p:spPr>
                <a:xfrm>
                  <a:off x="7538727" y="6458171"/>
                  <a:ext cx="1418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976">
              <p14:nvContentPartPr>
                <p14:cNvPr id="621" name="Freihand 620">
                  <a:extLst>
                    <a:ext uri="{FF2B5EF4-FFF2-40B4-BE49-F238E27FC236}">
                      <a16:creationId xmlns:a16="http://schemas.microsoft.com/office/drawing/2014/main" id="{7002415F-C8CF-0345-12A8-7125FD7DC908}"/>
                    </a:ext>
                  </a:extLst>
                </p14:cNvPr>
                <p14:cNvContentPartPr/>
                <p14:nvPr/>
              </p14:nvContentPartPr>
              <p14:xfrm>
                <a:off x="7705047" y="6542771"/>
                <a:ext cx="216000" cy="102600"/>
              </p14:xfrm>
            </p:contentPart>
          </mc:Choice>
          <mc:Fallback>
            <p:pic>
              <p:nvPicPr>
                <p:cNvPr id="621" name="Freihand 620">
                  <a:extLst>
                    <a:ext uri="{FF2B5EF4-FFF2-40B4-BE49-F238E27FC236}">
                      <a16:creationId xmlns:a16="http://schemas.microsoft.com/office/drawing/2014/main" id="{7002415F-C8CF-0345-12A8-7125FD7DC908}"/>
                    </a:ext>
                  </a:extLst>
                </p:cNvPr>
                <p:cNvPicPr/>
                <p:nvPr/>
              </p:nvPicPr>
              <p:blipFill>
                <a:blip r:embed="rId977"/>
                <a:stretch>
                  <a:fillRect/>
                </a:stretch>
              </p:blipFill>
              <p:spPr>
                <a:xfrm>
                  <a:off x="7696407" y="6533771"/>
                  <a:ext cx="233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78">
              <p14:nvContentPartPr>
                <p14:cNvPr id="622" name="Freihand 621">
                  <a:extLst>
                    <a:ext uri="{FF2B5EF4-FFF2-40B4-BE49-F238E27FC236}">
                      <a16:creationId xmlns:a16="http://schemas.microsoft.com/office/drawing/2014/main" id="{C03A0309-0C3E-5412-1061-194B4A6D844A}"/>
                    </a:ext>
                  </a:extLst>
                </p14:cNvPr>
                <p14:cNvContentPartPr/>
                <p14:nvPr/>
              </p14:nvContentPartPr>
              <p14:xfrm>
                <a:off x="7982607" y="6284651"/>
                <a:ext cx="167760" cy="292320"/>
              </p14:xfrm>
            </p:contentPart>
          </mc:Choice>
          <mc:Fallback>
            <p:pic>
              <p:nvPicPr>
                <p:cNvPr id="622" name="Freihand 621">
                  <a:extLst>
                    <a:ext uri="{FF2B5EF4-FFF2-40B4-BE49-F238E27FC236}">
                      <a16:creationId xmlns:a16="http://schemas.microsoft.com/office/drawing/2014/main" id="{C03A0309-0C3E-5412-1061-194B4A6D844A}"/>
                    </a:ext>
                  </a:extLst>
                </p:cNvPr>
                <p:cNvPicPr/>
                <p:nvPr/>
              </p:nvPicPr>
              <p:blipFill>
                <a:blip r:embed="rId979"/>
                <a:stretch>
                  <a:fillRect/>
                </a:stretch>
              </p:blipFill>
              <p:spPr>
                <a:xfrm>
                  <a:off x="7973607" y="6276011"/>
                  <a:ext cx="18540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980">
              <p14:nvContentPartPr>
                <p14:cNvPr id="623" name="Freihand 622">
                  <a:extLst>
                    <a:ext uri="{FF2B5EF4-FFF2-40B4-BE49-F238E27FC236}">
                      <a16:creationId xmlns:a16="http://schemas.microsoft.com/office/drawing/2014/main" id="{34F7E394-CF51-3308-73F7-ABD5A50A800A}"/>
                    </a:ext>
                  </a:extLst>
                </p14:cNvPr>
                <p14:cNvContentPartPr/>
                <p14:nvPr/>
              </p14:nvContentPartPr>
              <p14:xfrm>
                <a:off x="8214447" y="6192491"/>
                <a:ext cx="106200" cy="376560"/>
              </p14:xfrm>
            </p:contentPart>
          </mc:Choice>
          <mc:Fallback>
            <p:pic>
              <p:nvPicPr>
                <p:cNvPr id="623" name="Freihand 622">
                  <a:extLst>
                    <a:ext uri="{FF2B5EF4-FFF2-40B4-BE49-F238E27FC236}">
                      <a16:creationId xmlns:a16="http://schemas.microsoft.com/office/drawing/2014/main" id="{34F7E394-CF51-3308-73F7-ABD5A50A800A}"/>
                    </a:ext>
                  </a:extLst>
                </p:cNvPr>
                <p:cNvPicPr/>
                <p:nvPr/>
              </p:nvPicPr>
              <p:blipFill>
                <a:blip r:embed="rId981"/>
                <a:stretch>
                  <a:fillRect/>
                </a:stretch>
              </p:blipFill>
              <p:spPr>
                <a:xfrm>
                  <a:off x="8205447" y="6183491"/>
                  <a:ext cx="123840" cy="394200"/>
                </a:xfrm>
                <a:prstGeom prst="rect">
                  <a:avLst/>
                </a:prstGeom>
              </p:spPr>
            </p:pic>
          </mc:Fallback>
        </mc:AlternateContent>
      </p:grpSp>
    </p:spTree>
    <p:extLst>
      <p:ext uri="{BB962C8B-B14F-4D97-AF65-F5344CB8AC3E}">
        <p14:creationId xmlns:p14="http://schemas.microsoft.com/office/powerpoint/2010/main" val="155175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9050" y="819784"/>
            <a:ext cx="8670555" cy="6038216"/>
          </a:xfrm>
          <a:prstGeom prst="rect">
            <a:avLst/>
          </a:prstGeom>
          <a:noFill/>
        </p:spPr>
        <p:txBody>
          <a:bodyPr wrap="square" rtlCol="0">
            <a:noAutofit/>
          </a:bodyPr>
          <a:lstStyle/>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IG nimmt der Investor einen Kredit für einen Zins von bis zu i≈22,2% auf</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IS nimmt der Investor einen Kredit für einen Zins von bis zu i≈83,3% auf</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Da die Bank nicht zwischen beiden Risiken unterscheiden kann, verlangt sie einen Zinssatz von mindestens i≈33,3% auf</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 es werden nur Kredite für die schlechten Produkte 		     vergeben</a:t>
            </a: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64094B83-E742-6FBC-6EA0-E6181182F792}"/>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0551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0320" y="-15810"/>
            <a:ext cx="12152631" cy="54202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Beispiel 2</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9370" y="815131"/>
            <a:ext cx="12152630" cy="6033345"/>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57610" y="454052"/>
                <a:ext cx="12152630" cy="602813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Ähnlich einem Studienkredit bietet eine Versicherung einen Vertrag gegen einen zukünftigen Gehaltsausfall an:</a:t>
                </a:r>
              </a:p>
              <a:p>
                <a:pPr marL="800100" lvl="1"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Den Studierenden des Masterstudiengangs Staatliche </a:t>
                </a:r>
                <a:r>
                  <a:rPr lang="de-DE" sz="2400" dirty="0" err="1">
                    <a:latin typeface="Times New Roman" panose="02020603050405020304" pitchFamily="18" charset="0"/>
                    <a:cs typeface="Times New Roman" panose="02020603050405020304" pitchFamily="18" charset="0"/>
                  </a:rPr>
                  <a:t>Rahmenbediungen</a:t>
                </a:r>
                <a:r>
                  <a:rPr lang="de-DE" sz="2400" dirty="0">
                    <a:latin typeface="Times New Roman" panose="02020603050405020304" pitchFamily="18" charset="0"/>
                    <a:cs typeface="Times New Roman" panose="02020603050405020304" pitchFamily="18" charset="0"/>
                  </a:rPr>
                  <a:t> stehen grundsätzlich zwei Jobs in der Zukunft in Aussicht</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A: 62.500 Euro p.a. 	B: 40.000 Euro</a:t>
                </a:r>
              </a:p>
              <a:p>
                <a:pPr marL="1257300" lvl="2"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de-DE" sz="2400" dirty="0">
                    <a:latin typeface="Times New Roman" panose="02020603050405020304" pitchFamily="18" charset="0"/>
                    <a:cs typeface="Times New Roman" panose="02020603050405020304" pitchFamily="18" charset="0"/>
                  </a:rPr>
                  <a:t>Es gibt </a:t>
                </a:r>
                <a:r>
                  <a:rPr lang="de-DE" sz="2400" dirty="0" err="1">
                    <a:latin typeface="Times New Roman" panose="02020603050405020304" pitchFamily="18" charset="0"/>
                    <a:cs typeface="Times New Roman" panose="02020603050405020304" pitchFamily="18" charset="0"/>
                  </a:rPr>
                  <a:t>gibt</a:t>
                </a:r>
                <a:r>
                  <a:rPr lang="de-DE" sz="2400" dirty="0">
                    <a:latin typeface="Times New Roman" panose="02020603050405020304" pitchFamily="18" charset="0"/>
                    <a:cs typeface="Times New Roman" panose="02020603050405020304" pitchFamily="18" charset="0"/>
                  </a:rPr>
                  <a:t> 2 Typen von Studierenden, die gleichverteilt sind</a:t>
                </a:r>
              </a:p>
              <a:p>
                <a:pPr marL="1257300" lvl="2"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H erhält mit 80% Job A	N erhält mit 50% Job A</a:t>
                </a:r>
              </a:p>
              <a:p>
                <a:pPr marL="1257300" lvl="2"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Versicherung bietet zur fairen Prämie an die Differenz zwischen A und B zu zahlen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Versicherungsprämie wird erst bei Antritt des Jobs fällig</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Der aus dem Einkommen E entstehende Nutzen ist u(</a:t>
                </a:r>
                <a14:m>
                  <m:oMath xmlns:m="http://schemas.openxmlformats.org/officeDocument/2006/math">
                    <m:r>
                      <a:rPr lang="de-DE" sz="2400" i="1">
                        <a:latin typeface="Cambria Math" panose="02040503050406030204" pitchFamily="18" charset="0"/>
                        <a:cs typeface="Times New Roman" panose="02020603050405020304" pitchFamily="18" charset="0"/>
                      </a:rPr>
                      <m:t>𝐸</m:t>
                    </m:r>
                  </m:oMath>
                </a14:m>
                <a:r>
                  <a:rPr lang="de-DE" sz="2400"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de-DE" sz="2400" i="1" smtClean="0">
                            <a:latin typeface="Cambria Math" panose="02040503050406030204" pitchFamily="18" charset="0"/>
                            <a:cs typeface="Times New Roman" panose="02020603050405020304" pitchFamily="18" charset="0"/>
                          </a:rPr>
                        </m:ctrlPr>
                      </m:radPr>
                      <m:deg/>
                      <m:e>
                        <m:r>
                          <a:rPr lang="de-DE" sz="2400" b="0" i="1" smtClean="0">
                            <a:latin typeface="Cambria Math" panose="02040503050406030204" pitchFamily="18" charset="0"/>
                            <a:cs typeface="Times New Roman" panose="02020603050405020304" pitchFamily="18" charset="0"/>
                          </a:rPr>
                          <m:t>𝐸</m:t>
                        </m:r>
                      </m:e>
                    </m:rad>
                  </m:oMath>
                </a14:m>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Wer versichert sich und wie entwickelt sich die</a:t>
                </a:r>
              </a:p>
              <a:p>
                <a:r>
                  <a:rPr lang="de-DE" sz="2400" dirty="0">
                    <a:latin typeface="Times New Roman" panose="02020603050405020304" pitchFamily="18" charset="0"/>
                    <a:cs typeface="Times New Roman" panose="02020603050405020304" pitchFamily="18" charset="0"/>
                  </a:rPr>
                  <a:t>     Versichertenpopulation?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57610" y="454052"/>
                <a:ext cx="12152630" cy="6028137"/>
              </a:xfrm>
              <a:prstGeom prst="rect">
                <a:avLst/>
              </a:prstGeom>
              <a:blipFill>
                <a:blip r:embed="rId2"/>
                <a:stretch>
                  <a:fillRect l="-652" t="-809"/>
                </a:stretch>
              </a:blipFill>
            </p:spPr>
            <p:txBody>
              <a:bodyPr/>
              <a:lstStyle/>
              <a:p>
                <a:r>
                  <a:rPr lang="de-DE">
                    <a:noFill/>
                  </a:rPr>
                  <a:t> </a:t>
                </a:r>
              </a:p>
            </p:txBody>
          </p:sp>
        </mc:Fallback>
      </mc:AlternateContent>
      <p:sp>
        <p:nvSpPr>
          <p:cNvPr id="5" name="Rechteck 4"/>
          <p:cNvSpPr/>
          <p:nvPr/>
        </p:nvSpPr>
        <p:spPr>
          <a:xfrm>
            <a:off x="8695451" y="4231319"/>
            <a:ext cx="3496549" cy="2626267"/>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0863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20320" y="-15810"/>
            <a:ext cx="12152631" cy="542020"/>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Adverse Selektion Beispiel 2</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9370" y="815131"/>
            <a:ext cx="12152630" cy="6033345"/>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Textfeld 3">
                <a:extLst>
                  <a:ext uri="{FF2B5EF4-FFF2-40B4-BE49-F238E27FC236}">
                    <a16:creationId xmlns:a16="http://schemas.microsoft.com/office/drawing/2014/main" id="{AA15B691-283D-4341-8E52-EBA1542B1340}"/>
                  </a:ext>
                </a:extLst>
              </p:cNvPr>
              <p:cNvSpPr txBox="1"/>
              <p:nvPr/>
            </p:nvSpPr>
            <p:spPr>
              <a:xfrm>
                <a:off x="57610" y="454052"/>
                <a:ext cx="12152630" cy="2729723"/>
              </a:xfrm>
              <a:prstGeom prst="rect">
                <a:avLst/>
              </a:prstGeom>
              <a:noFill/>
            </p:spPr>
            <p:txBody>
              <a:bodyPr wrap="square" rtlCol="0">
                <a:noAutofit/>
              </a:bodyPr>
              <a:lstStyle/>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Ähnlich einem Studienkredit bietet eine Versicherung einen Vertrag gegen einen zukünftigen Gehaltsausfall an:</a:t>
                </a:r>
              </a:p>
              <a:p>
                <a:pPr marL="800100" lvl="1" indent="-342900">
                  <a:buFont typeface="Wingdings" panose="05000000000000000000" pitchFamily="2" charset="2"/>
                  <a:buChar char="§"/>
                </a:pPr>
                <a:r>
                  <a:rPr lang="de-DE" sz="1400" dirty="0">
                    <a:latin typeface="Times New Roman" panose="02020603050405020304" pitchFamily="18" charset="0"/>
                    <a:cs typeface="Times New Roman" panose="02020603050405020304" pitchFamily="18" charset="0"/>
                  </a:rPr>
                  <a:t>Den Studierenden des Masterstudiengangs Staatliche </a:t>
                </a:r>
                <a:r>
                  <a:rPr lang="de-DE" sz="1400" dirty="0" err="1">
                    <a:latin typeface="Times New Roman" panose="02020603050405020304" pitchFamily="18" charset="0"/>
                    <a:cs typeface="Times New Roman" panose="02020603050405020304" pitchFamily="18" charset="0"/>
                  </a:rPr>
                  <a:t>Rahmenbediungen</a:t>
                </a:r>
                <a:r>
                  <a:rPr lang="de-DE" sz="1400" dirty="0">
                    <a:latin typeface="Times New Roman" panose="02020603050405020304" pitchFamily="18" charset="0"/>
                    <a:cs typeface="Times New Roman" panose="02020603050405020304" pitchFamily="18" charset="0"/>
                  </a:rPr>
                  <a:t> stehen grundsätzlich zwei Jobs in der Zukunft in Aussicht</a:t>
                </a:r>
              </a:p>
              <a:p>
                <a:pPr marL="1257300" lvl="2" indent="-342900">
                  <a:buFont typeface="Wingdings" panose="05000000000000000000" pitchFamily="2" charset="2"/>
                  <a:buChar char="Ø"/>
                </a:pPr>
                <a:r>
                  <a:rPr lang="de-DE" sz="1400" dirty="0">
                    <a:latin typeface="Times New Roman" panose="02020603050405020304" pitchFamily="18" charset="0"/>
                    <a:cs typeface="Times New Roman" panose="02020603050405020304" pitchFamily="18" charset="0"/>
                  </a:rPr>
                  <a:t>A: 62.500 Euro p.a. 	B: 40.000 Euro</a:t>
                </a:r>
              </a:p>
              <a:p>
                <a:pPr marL="1257300" lvl="2" indent="-342900">
                  <a:buFont typeface="Wingdings" panose="05000000000000000000" pitchFamily="2" charset="2"/>
                  <a:buChar char="Ø"/>
                </a:pPr>
                <a:endParaRPr lang="de-DE" sz="1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
                </a:pPr>
                <a:r>
                  <a:rPr lang="de-DE" sz="1400" dirty="0">
                    <a:latin typeface="Times New Roman" panose="02020603050405020304" pitchFamily="18" charset="0"/>
                    <a:cs typeface="Times New Roman" panose="02020603050405020304" pitchFamily="18" charset="0"/>
                  </a:rPr>
                  <a:t>Es gibt </a:t>
                </a:r>
                <a:r>
                  <a:rPr lang="de-DE" sz="1400" dirty="0" err="1">
                    <a:latin typeface="Times New Roman" panose="02020603050405020304" pitchFamily="18" charset="0"/>
                    <a:cs typeface="Times New Roman" panose="02020603050405020304" pitchFamily="18" charset="0"/>
                  </a:rPr>
                  <a:t>gibt</a:t>
                </a:r>
                <a:r>
                  <a:rPr lang="de-DE" sz="1400" dirty="0">
                    <a:latin typeface="Times New Roman" panose="02020603050405020304" pitchFamily="18" charset="0"/>
                    <a:cs typeface="Times New Roman" panose="02020603050405020304" pitchFamily="18" charset="0"/>
                  </a:rPr>
                  <a:t> 2 Typen von Studierenden, die gleichverteilt sind</a:t>
                </a:r>
              </a:p>
              <a:p>
                <a:pPr marL="1257300" lvl="2" indent="-342900">
                  <a:buFont typeface="Wingdings" panose="05000000000000000000" pitchFamily="2" charset="2"/>
                  <a:buChar char="Ø"/>
                </a:pPr>
                <a:r>
                  <a:rPr lang="de-DE" sz="1400" dirty="0">
                    <a:latin typeface="Times New Roman" panose="02020603050405020304" pitchFamily="18" charset="0"/>
                    <a:cs typeface="Times New Roman" panose="02020603050405020304" pitchFamily="18" charset="0"/>
                  </a:rPr>
                  <a:t>H erhält mit 80% Job A	N erhält mit 50% Job A</a:t>
                </a:r>
              </a:p>
              <a:p>
                <a:pPr marL="1257300" lvl="2" indent="-342900">
                  <a:buFont typeface="Arial" panose="020B0604020202020204" pitchFamily="34" charset="0"/>
                  <a:buChar char="•"/>
                </a:pPr>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Die Versicherung bietet zur fairen Prämie an die Differenz zwischen A und B zu zahlen</a:t>
                </a: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Die Versicherungsprämie wird erst bei Antritt des Jobs fällig</a:t>
                </a: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Der aus dem Einkommen E entstehende Nutzen ist u(</a:t>
                </a:r>
                <a14:m>
                  <m:oMath xmlns:m="http://schemas.openxmlformats.org/officeDocument/2006/math">
                    <m:r>
                      <a:rPr lang="de-DE" sz="1400" i="1">
                        <a:latin typeface="Cambria Math" panose="02040503050406030204" pitchFamily="18" charset="0"/>
                        <a:cs typeface="Times New Roman" panose="02020603050405020304" pitchFamily="18" charset="0"/>
                      </a:rPr>
                      <m:t>𝐸</m:t>
                    </m:r>
                  </m:oMath>
                </a14:m>
                <a:r>
                  <a:rPr lang="de-DE" sz="1400" dirty="0">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de-DE" sz="1400" i="1" smtClean="0">
                            <a:latin typeface="Cambria Math" panose="02040503050406030204" pitchFamily="18" charset="0"/>
                            <a:cs typeface="Times New Roman" panose="02020603050405020304" pitchFamily="18" charset="0"/>
                          </a:rPr>
                        </m:ctrlPr>
                      </m:radPr>
                      <m:deg/>
                      <m:e>
                        <m:r>
                          <a:rPr lang="de-DE" sz="1400" b="0" i="1" smtClean="0">
                            <a:latin typeface="Cambria Math" panose="02040503050406030204" pitchFamily="18" charset="0"/>
                            <a:cs typeface="Times New Roman" panose="02020603050405020304" pitchFamily="18" charset="0"/>
                          </a:rPr>
                          <m:t>𝐸</m:t>
                        </m:r>
                      </m:e>
                    </m:rad>
                  </m:oMath>
                </a14:m>
                <a:endParaRPr lang="de-DE" sz="1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400" dirty="0">
                    <a:latin typeface="Times New Roman" panose="02020603050405020304" pitchFamily="18" charset="0"/>
                    <a:cs typeface="Times New Roman" panose="02020603050405020304" pitchFamily="18" charset="0"/>
                  </a:rPr>
                  <a:t>Wer versichert sich und wie entwickelt sich die</a:t>
                </a:r>
              </a:p>
              <a:p>
                <a:r>
                  <a:rPr lang="de-DE" sz="1400" dirty="0">
                    <a:latin typeface="Times New Roman" panose="02020603050405020304" pitchFamily="18" charset="0"/>
                    <a:cs typeface="Times New Roman" panose="02020603050405020304" pitchFamily="18" charset="0"/>
                  </a:rPr>
                  <a:t>     Versichertenpopulation?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mc:Choice>
        <mc:Fallback>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57610" y="454052"/>
                <a:ext cx="12152630" cy="2729723"/>
              </a:xfrm>
              <a:prstGeom prst="rect">
                <a:avLst/>
              </a:prstGeom>
              <a:blipFill>
                <a:blip r:embed="rId2"/>
                <a:stretch>
                  <a:fillRect l="-50" t="-223" b="-223"/>
                </a:stretch>
              </a:blipFill>
            </p:spPr>
            <p:txBody>
              <a:bodyPr/>
              <a:lstStyle/>
              <a:p>
                <a:r>
                  <a:rPr lang="de-DE">
                    <a:noFill/>
                  </a:rPr>
                  <a:t> </a:t>
                </a:r>
              </a:p>
            </p:txBody>
          </p:sp>
        </mc:Fallback>
      </mc:AlternateContent>
      <p:sp>
        <p:nvSpPr>
          <p:cNvPr id="5" name="Rechteck 4"/>
          <p:cNvSpPr/>
          <p:nvPr/>
        </p:nvSpPr>
        <p:spPr>
          <a:xfrm>
            <a:off x="8695451" y="4231319"/>
            <a:ext cx="3496549" cy="2626267"/>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0F29161F-705D-CD08-A8FA-1514F4B27253}"/>
                  </a:ext>
                </a:extLst>
              </p14:cNvPr>
              <p14:cNvContentPartPr/>
              <p14:nvPr/>
            </p14:nvContentPartPr>
            <p14:xfrm>
              <a:off x="3930087" y="647084"/>
              <a:ext cx="2468880" cy="338400"/>
            </p14:xfrm>
          </p:contentPart>
        </mc:Choice>
        <mc:Fallback>
          <p:pic>
            <p:nvPicPr>
              <p:cNvPr id="3" name="Freihand 2">
                <a:extLst>
                  <a:ext uri="{FF2B5EF4-FFF2-40B4-BE49-F238E27FC236}">
                    <a16:creationId xmlns:a16="http://schemas.microsoft.com/office/drawing/2014/main" id="{0F29161F-705D-CD08-A8FA-1514F4B27253}"/>
                  </a:ext>
                </a:extLst>
              </p:cNvPr>
              <p:cNvPicPr/>
              <p:nvPr/>
            </p:nvPicPr>
            <p:blipFill>
              <a:blip r:embed="rId4"/>
              <a:stretch>
                <a:fillRect/>
              </a:stretch>
            </p:blipFill>
            <p:spPr>
              <a:xfrm>
                <a:off x="3921447" y="638444"/>
                <a:ext cx="24865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FB3899CB-FA3C-933F-3576-35EB331B980E}"/>
                  </a:ext>
                </a:extLst>
              </p14:cNvPr>
              <p14:cNvContentPartPr/>
              <p14:nvPr/>
            </p14:nvContentPartPr>
            <p14:xfrm>
              <a:off x="7639527" y="933644"/>
              <a:ext cx="1922400" cy="64800"/>
            </p14:xfrm>
          </p:contentPart>
        </mc:Choice>
        <mc:Fallback>
          <p:pic>
            <p:nvPicPr>
              <p:cNvPr id="6" name="Freihand 5">
                <a:extLst>
                  <a:ext uri="{FF2B5EF4-FFF2-40B4-BE49-F238E27FC236}">
                    <a16:creationId xmlns:a16="http://schemas.microsoft.com/office/drawing/2014/main" id="{FB3899CB-FA3C-933F-3576-35EB331B980E}"/>
                  </a:ext>
                </a:extLst>
              </p:cNvPr>
              <p:cNvPicPr/>
              <p:nvPr/>
            </p:nvPicPr>
            <p:blipFill>
              <a:blip r:embed="rId6"/>
              <a:stretch>
                <a:fillRect/>
              </a:stretch>
            </p:blipFill>
            <p:spPr>
              <a:xfrm>
                <a:off x="7630887" y="925004"/>
                <a:ext cx="19400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25FFBC5D-7903-DFFD-D681-CF6567180A4C}"/>
                  </a:ext>
                </a:extLst>
              </p14:cNvPr>
              <p14:cNvContentPartPr/>
              <p14:nvPr/>
            </p14:nvContentPartPr>
            <p14:xfrm>
              <a:off x="1301367" y="1105004"/>
              <a:ext cx="1636920" cy="91080"/>
            </p14:xfrm>
          </p:contentPart>
        </mc:Choice>
        <mc:Fallback>
          <p:pic>
            <p:nvPicPr>
              <p:cNvPr id="7" name="Freihand 6">
                <a:extLst>
                  <a:ext uri="{FF2B5EF4-FFF2-40B4-BE49-F238E27FC236}">
                    <a16:creationId xmlns:a16="http://schemas.microsoft.com/office/drawing/2014/main" id="{25FFBC5D-7903-DFFD-D681-CF6567180A4C}"/>
                  </a:ext>
                </a:extLst>
              </p:cNvPr>
              <p:cNvPicPr/>
              <p:nvPr/>
            </p:nvPicPr>
            <p:blipFill>
              <a:blip r:embed="rId8"/>
              <a:stretch>
                <a:fillRect/>
              </a:stretch>
            </p:blipFill>
            <p:spPr>
              <a:xfrm>
                <a:off x="1292367" y="1096364"/>
                <a:ext cx="1654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32EB0410-1636-9751-6366-1FDAECA41694}"/>
                  </a:ext>
                </a:extLst>
              </p14:cNvPr>
              <p14:cNvContentPartPr/>
              <p14:nvPr/>
            </p14:nvContentPartPr>
            <p14:xfrm>
              <a:off x="2930727" y="1097804"/>
              <a:ext cx="1043640" cy="97560"/>
            </p14:xfrm>
          </p:contentPart>
        </mc:Choice>
        <mc:Fallback>
          <p:pic>
            <p:nvPicPr>
              <p:cNvPr id="8" name="Freihand 7">
                <a:extLst>
                  <a:ext uri="{FF2B5EF4-FFF2-40B4-BE49-F238E27FC236}">
                    <a16:creationId xmlns:a16="http://schemas.microsoft.com/office/drawing/2014/main" id="{32EB0410-1636-9751-6366-1FDAECA41694}"/>
                  </a:ext>
                </a:extLst>
              </p:cNvPr>
              <p:cNvPicPr/>
              <p:nvPr/>
            </p:nvPicPr>
            <p:blipFill>
              <a:blip r:embed="rId10"/>
              <a:stretch>
                <a:fillRect/>
              </a:stretch>
            </p:blipFill>
            <p:spPr>
              <a:xfrm>
                <a:off x="2922087" y="1089164"/>
                <a:ext cx="1061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BD3C9DCC-2153-224C-D3A1-01ED79EE4D3B}"/>
                  </a:ext>
                </a:extLst>
              </p14:cNvPr>
              <p14:cNvContentPartPr/>
              <p14:nvPr/>
            </p14:nvContentPartPr>
            <p14:xfrm>
              <a:off x="1514847" y="1354844"/>
              <a:ext cx="330840" cy="245880"/>
            </p14:xfrm>
          </p:contentPart>
        </mc:Choice>
        <mc:Fallback>
          <p:pic>
            <p:nvPicPr>
              <p:cNvPr id="9" name="Freihand 8">
                <a:extLst>
                  <a:ext uri="{FF2B5EF4-FFF2-40B4-BE49-F238E27FC236}">
                    <a16:creationId xmlns:a16="http://schemas.microsoft.com/office/drawing/2014/main" id="{BD3C9DCC-2153-224C-D3A1-01ED79EE4D3B}"/>
                  </a:ext>
                </a:extLst>
              </p:cNvPr>
              <p:cNvPicPr/>
              <p:nvPr/>
            </p:nvPicPr>
            <p:blipFill>
              <a:blip r:embed="rId12"/>
              <a:stretch>
                <a:fillRect/>
              </a:stretch>
            </p:blipFill>
            <p:spPr>
              <a:xfrm>
                <a:off x="1506207" y="1345844"/>
                <a:ext cx="34848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B1939FB7-A998-0AF4-FA7A-C09EDEB45FFA}"/>
                  </a:ext>
                </a:extLst>
              </p14:cNvPr>
              <p14:cNvContentPartPr/>
              <p14:nvPr/>
            </p14:nvContentPartPr>
            <p14:xfrm>
              <a:off x="1396047" y="1801604"/>
              <a:ext cx="1609560" cy="61200"/>
            </p14:xfrm>
          </p:contentPart>
        </mc:Choice>
        <mc:Fallback>
          <p:pic>
            <p:nvPicPr>
              <p:cNvPr id="12" name="Freihand 11">
                <a:extLst>
                  <a:ext uri="{FF2B5EF4-FFF2-40B4-BE49-F238E27FC236}">
                    <a16:creationId xmlns:a16="http://schemas.microsoft.com/office/drawing/2014/main" id="{B1939FB7-A998-0AF4-FA7A-C09EDEB45FFA}"/>
                  </a:ext>
                </a:extLst>
              </p:cNvPr>
              <p:cNvPicPr/>
              <p:nvPr/>
            </p:nvPicPr>
            <p:blipFill>
              <a:blip r:embed="rId14"/>
              <a:stretch>
                <a:fillRect/>
              </a:stretch>
            </p:blipFill>
            <p:spPr>
              <a:xfrm>
                <a:off x="1387407" y="1792964"/>
                <a:ext cx="1627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8B5344B6-EFF9-8307-2856-7991220AA3E6}"/>
                  </a:ext>
                </a:extLst>
              </p14:cNvPr>
              <p14:cNvContentPartPr/>
              <p14:nvPr/>
            </p14:nvContentPartPr>
            <p14:xfrm>
              <a:off x="2255727" y="1465364"/>
              <a:ext cx="330120" cy="394560"/>
            </p14:xfrm>
          </p:contentPart>
        </mc:Choice>
        <mc:Fallback>
          <p:pic>
            <p:nvPicPr>
              <p:cNvPr id="13" name="Freihand 12">
                <a:extLst>
                  <a:ext uri="{FF2B5EF4-FFF2-40B4-BE49-F238E27FC236}">
                    <a16:creationId xmlns:a16="http://schemas.microsoft.com/office/drawing/2014/main" id="{8B5344B6-EFF9-8307-2856-7991220AA3E6}"/>
                  </a:ext>
                </a:extLst>
              </p:cNvPr>
              <p:cNvPicPr/>
              <p:nvPr/>
            </p:nvPicPr>
            <p:blipFill>
              <a:blip r:embed="rId16"/>
              <a:stretch>
                <a:fillRect/>
              </a:stretch>
            </p:blipFill>
            <p:spPr>
              <a:xfrm>
                <a:off x="2247087" y="1456364"/>
                <a:ext cx="34776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6128A641-C4C3-3504-3CA7-508EE3FF8443}"/>
                  </a:ext>
                </a:extLst>
              </p14:cNvPr>
              <p14:cNvContentPartPr/>
              <p14:nvPr/>
            </p14:nvContentPartPr>
            <p14:xfrm>
              <a:off x="1488207" y="1139924"/>
              <a:ext cx="932760" cy="99000"/>
            </p14:xfrm>
          </p:contentPart>
        </mc:Choice>
        <mc:Fallback>
          <p:pic>
            <p:nvPicPr>
              <p:cNvPr id="14" name="Freihand 13">
                <a:extLst>
                  <a:ext uri="{FF2B5EF4-FFF2-40B4-BE49-F238E27FC236}">
                    <a16:creationId xmlns:a16="http://schemas.microsoft.com/office/drawing/2014/main" id="{6128A641-C4C3-3504-3CA7-508EE3FF8443}"/>
                  </a:ext>
                </a:extLst>
              </p:cNvPr>
              <p:cNvPicPr/>
              <p:nvPr/>
            </p:nvPicPr>
            <p:blipFill>
              <a:blip r:embed="rId18"/>
              <a:stretch>
                <a:fillRect/>
              </a:stretch>
            </p:blipFill>
            <p:spPr>
              <a:xfrm>
                <a:off x="1479207" y="1131284"/>
                <a:ext cx="9504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8AB80689-3641-3853-9D61-8D0A460E3870}"/>
                  </a:ext>
                </a:extLst>
              </p14:cNvPr>
              <p14:cNvContentPartPr/>
              <p14:nvPr/>
            </p14:nvContentPartPr>
            <p14:xfrm>
              <a:off x="4660167" y="1522244"/>
              <a:ext cx="346680" cy="329040"/>
            </p14:xfrm>
          </p:contentPart>
        </mc:Choice>
        <mc:Fallback>
          <p:pic>
            <p:nvPicPr>
              <p:cNvPr id="15" name="Freihand 14">
                <a:extLst>
                  <a:ext uri="{FF2B5EF4-FFF2-40B4-BE49-F238E27FC236}">
                    <a16:creationId xmlns:a16="http://schemas.microsoft.com/office/drawing/2014/main" id="{8AB80689-3641-3853-9D61-8D0A460E3870}"/>
                  </a:ext>
                </a:extLst>
              </p:cNvPr>
              <p:cNvPicPr/>
              <p:nvPr/>
            </p:nvPicPr>
            <p:blipFill>
              <a:blip r:embed="rId20"/>
              <a:stretch>
                <a:fillRect/>
              </a:stretch>
            </p:blipFill>
            <p:spPr>
              <a:xfrm>
                <a:off x="4651527" y="1513604"/>
                <a:ext cx="364320" cy="3466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1D90BCBA-0942-FA12-2FFB-AD54359376E8}"/>
                  </a:ext>
                </a:extLst>
              </p14:cNvPr>
              <p14:cNvContentPartPr/>
              <p14:nvPr/>
            </p14:nvContentPartPr>
            <p14:xfrm>
              <a:off x="1531047" y="1128044"/>
              <a:ext cx="924120" cy="120960"/>
            </p14:xfrm>
          </p:contentPart>
        </mc:Choice>
        <mc:Fallback>
          <p:pic>
            <p:nvPicPr>
              <p:cNvPr id="16" name="Freihand 15">
                <a:extLst>
                  <a:ext uri="{FF2B5EF4-FFF2-40B4-BE49-F238E27FC236}">
                    <a16:creationId xmlns:a16="http://schemas.microsoft.com/office/drawing/2014/main" id="{1D90BCBA-0942-FA12-2FFB-AD54359376E8}"/>
                  </a:ext>
                </a:extLst>
              </p:cNvPr>
              <p:cNvPicPr/>
              <p:nvPr/>
            </p:nvPicPr>
            <p:blipFill>
              <a:blip r:embed="rId22"/>
              <a:stretch>
                <a:fillRect/>
              </a:stretch>
            </p:blipFill>
            <p:spPr>
              <a:xfrm>
                <a:off x="1522407" y="1119044"/>
                <a:ext cx="941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E4E7C0A-BA9B-FA58-B8FF-769AB7E34F79}"/>
                  </a:ext>
                </a:extLst>
              </p14:cNvPr>
              <p14:cNvContentPartPr/>
              <p14:nvPr/>
            </p14:nvContentPartPr>
            <p14:xfrm>
              <a:off x="2962767" y="1101404"/>
              <a:ext cx="1156320" cy="93600"/>
            </p14:xfrm>
          </p:contentPart>
        </mc:Choice>
        <mc:Fallback>
          <p:pic>
            <p:nvPicPr>
              <p:cNvPr id="17" name="Freihand 16">
                <a:extLst>
                  <a:ext uri="{FF2B5EF4-FFF2-40B4-BE49-F238E27FC236}">
                    <a16:creationId xmlns:a16="http://schemas.microsoft.com/office/drawing/2014/main" id="{7E4E7C0A-BA9B-FA58-B8FF-769AB7E34F79}"/>
                  </a:ext>
                </a:extLst>
              </p:cNvPr>
              <p:cNvPicPr/>
              <p:nvPr/>
            </p:nvPicPr>
            <p:blipFill>
              <a:blip r:embed="rId24"/>
              <a:stretch>
                <a:fillRect/>
              </a:stretch>
            </p:blipFill>
            <p:spPr>
              <a:xfrm>
                <a:off x="2953767" y="1092764"/>
                <a:ext cx="117396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FF724572-85DB-3645-3209-FC40652F3299}"/>
                  </a:ext>
                </a:extLst>
              </p14:cNvPr>
              <p14:cNvContentPartPr/>
              <p14:nvPr/>
            </p14:nvContentPartPr>
            <p14:xfrm>
              <a:off x="888807" y="1564724"/>
              <a:ext cx="400320" cy="32400"/>
            </p14:xfrm>
          </p:contentPart>
        </mc:Choice>
        <mc:Fallback>
          <p:pic>
            <p:nvPicPr>
              <p:cNvPr id="18" name="Freihand 17">
                <a:extLst>
                  <a:ext uri="{FF2B5EF4-FFF2-40B4-BE49-F238E27FC236}">
                    <a16:creationId xmlns:a16="http://schemas.microsoft.com/office/drawing/2014/main" id="{FF724572-85DB-3645-3209-FC40652F3299}"/>
                  </a:ext>
                </a:extLst>
              </p:cNvPr>
              <p:cNvPicPr/>
              <p:nvPr/>
            </p:nvPicPr>
            <p:blipFill>
              <a:blip r:embed="rId26"/>
              <a:stretch>
                <a:fillRect/>
              </a:stretch>
            </p:blipFill>
            <p:spPr>
              <a:xfrm>
                <a:off x="880167" y="1556084"/>
                <a:ext cx="417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109E8C59-9126-3DFB-30BF-98F61C38E6E6}"/>
                  </a:ext>
                </a:extLst>
              </p14:cNvPr>
              <p14:cNvContentPartPr/>
              <p14:nvPr/>
            </p14:nvContentPartPr>
            <p14:xfrm>
              <a:off x="1217847" y="1504604"/>
              <a:ext cx="416520" cy="382680"/>
            </p14:xfrm>
          </p:contentPart>
        </mc:Choice>
        <mc:Fallback>
          <p:pic>
            <p:nvPicPr>
              <p:cNvPr id="20" name="Freihand 19">
                <a:extLst>
                  <a:ext uri="{FF2B5EF4-FFF2-40B4-BE49-F238E27FC236}">
                    <a16:creationId xmlns:a16="http://schemas.microsoft.com/office/drawing/2014/main" id="{109E8C59-9126-3DFB-30BF-98F61C38E6E6}"/>
                  </a:ext>
                </a:extLst>
              </p:cNvPr>
              <p:cNvPicPr/>
              <p:nvPr/>
            </p:nvPicPr>
            <p:blipFill>
              <a:blip r:embed="rId28"/>
              <a:stretch>
                <a:fillRect/>
              </a:stretch>
            </p:blipFill>
            <p:spPr>
              <a:xfrm>
                <a:off x="1209207" y="1495604"/>
                <a:ext cx="434160" cy="400320"/>
              </a:xfrm>
              <a:prstGeom prst="rect">
                <a:avLst/>
              </a:prstGeom>
            </p:spPr>
          </p:pic>
        </mc:Fallback>
      </mc:AlternateContent>
      <p:grpSp>
        <p:nvGrpSpPr>
          <p:cNvPr id="22" name="Gruppieren 21">
            <a:extLst>
              <a:ext uri="{FF2B5EF4-FFF2-40B4-BE49-F238E27FC236}">
                <a16:creationId xmlns:a16="http://schemas.microsoft.com/office/drawing/2014/main" id="{D983A881-930B-9CE8-AC91-368431DD5F45}"/>
              </a:ext>
            </a:extLst>
          </p:cNvPr>
          <p:cNvGrpSpPr/>
          <p:nvPr/>
        </p:nvGrpSpPr>
        <p:grpSpPr>
          <a:xfrm>
            <a:off x="3204687" y="1412084"/>
            <a:ext cx="883440" cy="408600"/>
            <a:chOff x="3204687" y="1412084"/>
            <a:chExt cx="883440" cy="408600"/>
          </a:xfrm>
        </p:grpSpPr>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1C7D1614-BF23-D343-5ECE-836F60A1B15E}"/>
                    </a:ext>
                  </a:extLst>
                </p14:cNvPr>
                <p14:cNvContentPartPr/>
                <p14:nvPr/>
              </p14:nvContentPartPr>
              <p14:xfrm>
                <a:off x="3204687" y="1435124"/>
                <a:ext cx="17280" cy="31680"/>
              </p14:xfrm>
            </p:contentPart>
          </mc:Choice>
          <mc:Fallback>
            <p:pic>
              <p:nvPicPr>
                <p:cNvPr id="19" name="Freihand 18">
                  <a:extLst>
                    <a:ext uri="{FF2B5EF4-FFF2-40B4-BE49-F238E27FC236}">
                      <a16:creationId xmlns:a16="http://schemas.microsoft.com/office/drawing/2014/main" id="{1C7D1614-BF23-D343-5ECE-836F60A1B15E}"/>
                    </a:ext>
                  </a:extLst>
                </p:cNvPr>
                <p:cNvPicPr/>
                <p:nvPr/>
              </p:nvPicPr>
              <p:blipFill>
                <a:blip r:embed="rId30"/>
                <a:stretch>
                  <a:fillRect/>
                </a:stretch>
              </p:blipFill>
              <p:spPr>
                <a:xfrm>
                  <a:off x="3196047" y="1426484"/>
                  <a:ext cx="349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A98D551-1C47-BA92-DD5A-ECB2DE4CF1C9}"/>
                    </a:ext>
                  </a:extLst>
                </p14:cNvPr>
                <p14:cNvContentPartPr/>
                <p14:nvPr/>
              </p14:nvContentPartPr>
              <p14:xfrm>
                <a:off x="3765927" y="1412084"/>
                <a:ext cx="322200" cy="408600"/>
              </p14:xfrm>
            </p:contentPart>
          </mc:Choice>
          <mc:Fallback>
            <p:pic>
              <p:nvPicPr>
                <p:cNvPr id="21" name="Freihand 20">
                  <a:extLst>
                    <a:ext uri="{FF2B5EF4-FFF2-40B4-BE49-F238E27FC236}">
                      <a16:creationId xmlns:a16="http://schemas.microsoft.com/office/drawing/2014/main" id="{5A98D551-1C47-BA92-DD5A-ECB2DE4CF1C9}"/>
                    </a:ext>
                  </a:extLst>
                </p:cNvPr>
                <p:cNvPicPr/>
                <p:nvPr/>
              </p:nvPicPr>
              <p:blipFill>
                <a:blip r:embed="rId32"/>
                <a:stretch>
                  <a:fillRect/>
                </a:stretch>
              </p:blipFill>
              <p:spPr>
                <a:xfrm>
                  <a:off x="3757287" y="1403444"/>
                  <a:ext cx="339840" cy="426240"/>
                </a:xfrm>
                <a:prstGeom prst="rect">
                  <a:avLst/>
                </a:prstGeom>
              </p:spPr>
            </p:pic>
          </mc:Fallback>
        </mc:AlternateContent>
      </p:grpSp>
      <p:grpSp>
        <p:nvGrpSpPr>
          <p:cNvPr id="58" name="Gruppieren 57">
            <a:extLst>
              <a:ext uri="{FF2B5EF4-FFF2-40B4-BE49-F238E27FC236}">
                <a16:creationId xmlns:a16="http://schemas.microsoft.com/office/drawing/2014/main" id="{ECF4B5DB-E917-11A9-F77F-B13F00ADB387}"/>
              </a:ext>
            </a:extLst>
          </p:cNvPr>
          <p:cNvGrpSpPr/>
          <p:nvPr/>
        </p:nvGrpSpPr>
        <p:grpSpPr>
          <a:xfrm>
            <a:off x="7198527" y="1203644"/>
            <a:ext cx="4670280" cy="852120"/>
            <a:chOff x="7198527" y="1203644"/>
            <a:chExt cx="4670280" cy="852120"/>
          </a:xfrm>
        </p:grpSpPr>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4D745D38-5C2F-9932-AC7F-03C17D770743}"/>
                    </a:ext>
                  </a:extLst>
                </p14:cNvPr>
                <p14:cNvContentPartPr/>
                <p14:nvPr/>
              </p14:nvContentPartPr>
              <p14:xfrm>
                <a:off x="7198527" y="1343324"/>
                <a:ext cx="219600" cy="230760"/>
              </p14:xfrm>
            </p:contentPart>
          </mc:Choice>
          <mc:Fallback>
            <p:pic>
              <p:nvPicPr>
                <p:cNvPr id="23" name="Freihand 22">
                  <a:extLst>
                    <a:ext uri="{FF2B5EF4-FFF2-40B4-BE49-F238E27FC236}">
                      <a16:creationId xmlns:a16="http://schemas.microsoft.com/office/drawing/2014/main" id="{4D745D38-5C2F-9932-AC7F-03C17D770743}"/>
                    </a:ext>
                  </a:extLst>
                </p:cNvPr>
                <p:cNvPicPr/>
                <p:nvPr/>
              </p:nvPicPr>
              <p:blipFill>
                <a:blip r:embed="rId34"/>
                <a:stretch>
                  <a:fillRect/>
                </a:stretch>
              </p:blipFill>
              <p:spPr>
                <a:xfrm>
                  <a:off x="7189527" y="1334684"/>
                  <a:ext cx="237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02938BF3-773C-B477-197D-7DF9983FD8E2}"/>
                    </a:ext>
                  </a:extLst>
                </p14:cNvPr>
                <p14:cNvContentPartPr/>
                <p14:nvPr/>
              </p14:nvContentPartPr>
              <p14:xfrm>
                <a:off x="7337847" y="1472924"/>
                <a:ext cx="159840" cy="100080"/>
              </p14:xfrm>
            </p:contentPart>
          </mc:Choice>
          <mc:Fallback>
            <p:pic>
              <p:nvPicPr>
                <p:cNvPr id="24" name="Freihand 23">
                  <a:extLst>
                    <a:ext uri="{FF2B5EF4-FFF2-40B4-BE49-F238E27FC236}">
                      <a16:creationId xmlns:a16="http://schemas.microsoft.com/office/drawing/2014/main" id="{02938BF3-773C-B477-197D-7DF9983FD8E2}"/>
                    </a:ext>
                  </a:extLst>
                </p:cNvPr>
                <p:cNvPicPr/>
                <p:nvPr/>
              </p:nvPicPr>
              <p:blipFill>
                <a:blip r:embed="rId36"/>
                <a:stretch>
                  <a:fillRect/>
                </a:stretch>
              </p:blipFill>
              <p:spPr>
                <a:xfrm>
                  <a:off x="7328847" y="1464284"/>
                  <a:ext cx="1774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3E429A87-4116-EFE7-AC53-EF4F7E28EF66}"/>
                    </a:ext>
                  </a:extLst>
                </p14:cNvPr>
                <p14:cNvContentPartPr/>
                <p14:nvPr/>
              </p14:nvContentPartPr>
              <p14:xfrm>
                <a:off x="7565367" y="1395524"/>
                <a:ext cx="221400" cy="187200"/>
              </p14:xfrm>
            </p:contentPart>
          </mc:Choice>
          <mc:Fallback>
            <p:pic>
              <p:nvPicPr>
                <p:cNvPr id="25" name="Freihand 24">
                  <a:extLst>
                    <a:ext uri="{FF2B5EF4-FFF2-40B4-BE49-F238E27FC236}">
                      <a16:creationId xmlns:a16="http://schemas.microsoft.com/office/drawing/2014/main" id="{3E429A87-4116-EFE7-AC53-EF4F7E28EF66}"/>
                    </a:ext>
                  </a:extLst>
                </p:cNvPr>
                <p:cNvPicPr/>
                <p:nvPr/>
              </p:nvPicPr>
              <p:blipFill>
                <a:blip r:embed="rId38"/>
                <a:stretch>
                  <a:fillRect/>
                </a:stretch>
              </p:blipFill>
              <p:spPr>
                <a:xfrm>
                  <a:off x="7556727" y="1386884"/>
                  <a:ext cx="2390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4A80EE12-2866-2A12-CC5C-4ABFA0367571}"/>
                    </a:ext>
                  </a:extLst>
                </p14:cNvPr>
                <p14:cNvContentPartPr/>
                <p14:nvPr/>
              </p14:nvContentPartPr>
              <p14:xfrm>
                <a:off x="7793967" y="1362404"/>
                <a:ext cx="482760" cy="282960"/>
              </p14:xfrm>
            </p:contentPart>
          </mc:Choice>
          <mc:Fallback>
            <p:pic>
              <p:nvPicPr>
                <p:cNvPr id="26" name="Freihand 25">
                  <a:extLst>
                    <a:ext uri="{FF2B5EF4-FFF2-40B4-BE49-F238E27FC236}">
                      <a16:creationId xmlns:a16="http://schemas.microsoft.com/office/drawing/2014/main" id="{4A80EE12-2866-2A12-CC5C-4ABFA0367571}"/>
                    </a:ext>
                  </a:extLst>
                </p:cNvPr>
                <p:cNvPicPr/>
                <p:nvPr/>
              </p:nvPicPr>
              <p:blipFill>
                <a:blip r:embed="rId40"/>
                <a:stretch>
                  <a:fillRect/>
                </a:stretch>
              </p:blipFill>
              <p:spPr>
                <a:xfrm>
                  <a:off x="7784967" y="1353764"/>
                  <a:ext cx="5004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3C9247F5-D69E-A40F-B06E-2C473B90EF8F}"/>
                    </a:ext>
                  </a:extLst>
                </p14:cNvPr>
                <p14:cNvContentPartPr/>
                <p14:nvPr/>
              </p14:nvContentPartPr>
              <p14:xfrm>
                <a:off x="8580207" y="1294724"/>
                <a:ext cx="387360" cy="325440"/>
              </p14:xfrm>
            </p:contentPart>
          </mc:Choice>
          <mc:Fallback>
            <p:pic>
              <p:nvPicPr>
                <p:cNvPr id="27" name="Freihand 26">
                  <a:extLst>
                    <a:ext uri="{FF2B5EF4-FFF2-40B4-BE49-F238E27FC236}">
                      <a16:creationId xmlns:a16="http://schemas.microsoft.com/office/drawing/2014/main" id="{3C9247F5-D69E-A40F-B06E-2C473B90EF8F}"/>
                    </a:ext>
                  </a:extLst>
                </p:cNvPr>
                <p:cNvPicPr/>
                <p:nvPr/>
              </p:nvPicPr>
              <p:blipFill>
                <a:blip r:embed="rId42"/>
                <a:stretch>
                  <a:fillRect/>
                </a:stretch>
              </p:blipFill>
              <p:spPr>
                <a:xfrm>
                  <a:off x="8571567" y="1286084"/>
                  <a:ext cx="4050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A051579-B9D7-2206-E118-1F0EFC57B482}"/>
                    </a:ext>
                  </a:extLst>
                </p14:cNvPr>
                <p14:cNvContentPartPr/>
                <p14:nvPr/>
              </p14:nvContentPartPr>
              <p14:xfrm>
                <a:off x="9201927" y="1277084"/>
                <a:ext cx="502920" cy="135720"/>
              </p14:xfrm>
            </p:contentPart>
          </mc:Choice>
          <mc:Fallback>
            <p:pic>
              <p:nvPicPr>
                <p:cNvPr id="28" name="Freihand 27">
                  <a:extLst>
                    <a:ext uri="{FF2B5EF4-FFF2-40B4-BE49-F238E27FC236}">
                      <a16:creationId xmlns:a16="http://schemas.microsoft.com/office/drawing/2014/main" id="{1A051579-B9D7-2206-E118-1F0EFC57B482}"/>
                    </a:ext>
                  </a:extLst>
                </p:cNvPr>
                <p:cNvPicPr/>
                <p:nvPr/>
              </p:nvPicPr>
              <p:blipFill>
                <a:blip r:embed="rId44"/>
                <a:stretch>
                  <a:fillRect/>
                </a:stretch>
              </p:blipFill>
              <p:spPr>
                <a:xfrm>
                  <a:off x="9193287" y="1268444"/>
                  <a:ext cx="520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D9D1B53F-D7D9-0697-2279-16A51DB919EB}"/>
                    </a:ext>
                  </a:extLst>
                </p14:cNvPr>
                <p14:cNvContentPartPr/>
                <p14:nvPr/>
              </p14:nvContentPartPr>
              <p14:xfrm>
                <a:off x="9696567" y="1369604"/>
                <a:ext cx="140040" cy="27000"/>
              </p14:xfrm>
            </p:contentPart>
          </mc:Choice>
          <mc:Fallback>
            <p:pic>
              <p:nvPicPr>
                <p:cNvPr id="29" name="Freihand 28">
                  <a:extLst>
                    <a:ext uri="{FF2B5EF4-FFF2-40B4-BE49-F238E27FC236}">
                      <a16:creationId xmlns:a16="http://schemas.microsoft.com/office/drawing/2014/main" id="{D9D1B53F-D7D9-0697-2279-16A51DB919EB}"/>
                    </a:ext>
                  </a:extLst>
                </p:cNvPr>
                <p:cNvPicPr/>
                <p:nvPr/>
              </p:nvPicPr>
              <p:blipFill>
                <a:blip r:embed="rId46"/>
                <a:stretch>
                  <a:fillRect/>
                </a:stretch>
              </p:blipFill>
              <p:spPr>
                <a:xfrm>
                  <a:off x="9687567" y="1360964"/>
                  <a:ext cx="1576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7E3ACCA6-C1CF-E75B-FA2F-4B4B602D8E5B}"/>
                    </a:ext>
                  </a:extLst>
                </p14:cNvPr>
                <p14:cNvContentPartPr/>
                <p14:nvPr/>
              </p14:nvContentPartPr>
              <p14:xfrm>
                <a:off x="10115607" y="1330364"/>
                <a:ext cx="295560" cy="75960"/>
              </p14:xfrm>
            </p:contentPart>
          </mc:Choice>
          <mc:Fallback>
            <p:pic>
              <p:nvPicPr>
                <p:cNvPr id="30" name="Freihand 29">
                  <a:extLst>
                    <a:ext uri="{FF2B5EF4-FFF2-40B4-BE49-F238E27FC236}">
                      <a16:creationId xmlns:a16="http://schemas.microsoft.com/office/drawing/2014/main" id="{7E3ACCA6-C1CF-E75B-FA2F-4B4B602D8E5B}"/>
                    </a:ext>
                  </a:extLst>
                </p:cNvPr>
                <p:cNvPicPr/>
                <p:nvPr/>
              </p:nvPicPr>
              <p:blipFill>
                <a:blip r:embed="rId48"/>
                <a:stretch>
                  <a:fillRect/>
                </a:stretch>
              </p:blipFill>
              <p:spPr>
                <a:xfrm>
                  <a:off x="10106607" y="1321364"/>
                  <a:ext cx="313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9FD0671-1781-05D4-460E-C43FC7FC3D17}"/>
                    </a:ext>
                  </a:extLst>
                </p14:cNvPr>
                <p14:cNvContentPartPr/>
                <p14:nvPr/>
              </p14:nvContentPartPr>
              <p14:xfrm>
                <a:off x="10462287" y="1333244"/>
                <a:ext cx="110520" cy="71640"/>
              </p14:xfrm>
            </p:contentPart>
          </mc:Choice>
          <mc:Fallback>
            <p:pic>
              <p:nvPicPr>
                <p:cNvPr id="31" name="Freihand 30">
                  <a:extLst>
                    <a:ext uri="{FF2B5EF4-FFF2-40B4-BE49-F238E27FC236}">
                      <a16:creationId xmlns:a16="http://schemas.microsoft.com/office/drawing/2014/main" id="{89FD0671-1781-05D4-460E-C43FC7FC3D17}"/>
                    </a:ext>
                  </a:extLst>
                </p:cNvPr>
                <p:cNvPicPr/>
                <p:nvPr/>
              </p:nvPicPr>
              <p:blipFill>
                <a:blip r:embed="rId50"/>
                <a:stretch>
                  <a:fillRect/>
                </a:stretch>
              </p:blipFill>
              <p:spPr>
                <a:xfrm>
                  <a:off x="10453287" y="1324244"/>
                  <a:ext cx="128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4FF71152-DD8B-CDDC-0855-FBEE34E07F72}"/>
                    </a:ext>
                  </a:extLst>
                </p14:cNvPr>
                <p14:cNvContentPartPr/>
                <p14:nvPr/>
              </p14:nvContentPartPr>
              <p14:xfrm>
                <a:off x="10681887" y="1387964"/>
                <a:ext cx="19440" cy="150120"/>
              </p14:xfrm>
            </p:contentPart>
          </mc:Choice>
          <mc:Fallback>
            <p:pic>
              <p:nvPicPr>
                <p:cNvPr id="33" name="Freihand 32">
                  <a:extLst>
                    <a:ext uri="{FF2B5EF4-FFF2-40B4-BE49-F238E27FC236}">
                      <a16:creationId xmlns:a16="http://schemas.microsoft.com/office/drawing/2014/main" id="{4FF71152-DD8B-CDDC-0855-FBEE34E07F72}"/>
                    </a:ext>
                  </a:extLst>
                </p:cNvPr>
                <p:cNvPicPr/>
                <p:nvPr/>
              </p:nvPicPr>
              <p:blipFill>
                <a:blip r:embed="rId52"/>
                <a:stretch>
                  <a:fillRect/>
                </a:stretch>
              </p:blipFill>
              <p:spPr>
                <a:xfrm>
                  <a:off x="10672887" y="1378964"/>
                  <a:ext cx="370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4" name="Freihand 33">
                  <a:extLst>
                    <a:ext uri="{FF2B5EF4-FFF2-40B4-BE49-F238E27FC236}">
                      <a16:creationId xmlns:a16="http://schemas.microsoft.com/office/drawing/2014/main" id="{B6E457AA-43BD-53AB-E9B8-7DA095104F63}"/>
                    </a:ext>
                  </a:extLst>
                </p14:cNvPr>
                <p14:cNvContentPartPr/>
                <p14:nvPr/>
              </p14:nvContentPartPr>
              <p14:xfrm>
                <a:off x="10870887" y="1260524"/>
                <a:ext cx="202320" cy="127080"/>
              </p14:xfrm>
            </p:contentPart>
          </mc:Choice>
          <mc:Fallback>
            <p:pic>
              <p:nvPicPr>
                <p:cNvPr id="34" name="Freihand 33">
                  <a:extLst>
                    <a:ext uri="{FF2B5EF4-FFF2-40B4-BE49-F238E27FC236}">
                      <a16:creationId xmlns:a16="http://schemas.microsoft.com/office/drawing/2014/main" id="{B6E457AA-43BD-53AB-E9B8-7DA095104F63}"/>
                    </a:ext>
                  </a:extLst>
                </p:cNvPr>
                <p:cNvPicPr/>
                <p:nvPr/>
              </p:nvPicPr>
              <p:blipFill>
                <a:blip r:embed="rId54"/>
                <a:stretch>
                  <a:fillRect/>
                </a:stretch>
              </p:blipFill>
              <p:spPr>
                <a:xfrm>
                  <a:off x="10862247" y="1251884"/>
                  <a:ext cx="219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00078DDB-543A-7B9F-C298-CEC6EBAAD171}"/>
                    </a:ext>
                  </a:extLst>
                </p14:cNvPr>
                <p14:cNvContentPartPr/>
                <p14:nvPr/>
              </p14:nvContentPartPr>
              <p14:xfrm>
                <a:off x="11090127" y="1203644"/>
                <a:ext cx="342000" cy="335520"/>
              </p14:xfrm>
            </p:contentPart>
          </mc:Choice>
          <mc:Fallback>
            <p:pic>
              <p:nvPicPr>
                <p:cNvPr id="35" name="Freihand 34">
                  <a:extLst>
                    <a:ext uri="{FF2B5EF4-FFF2-40B4-BE49-F238E27FC236}">
                      <a16:creationId xmlns:a16="http://schemas.microsoft.com/office/drawing/2014/main" id="{00078DDB-543A-7B9F-C298-CEC6EBAAD171}"/>
                    </a:ext>
                  </a:extLst>
                </p:cNvPr>
                <p:cNvPicPr/>
                <p:nvPr/>
              </p:nvPicPr>
              <p:blipFill>
                <a:blip r:embed="rId56"/>
                <a:stretch>
                  <a:fillRect/>
                </a:stretch>
              </p:blipFill>
              <p:spPr>
                <a:xfrm>
                  <a:off x="11081127" y="1194644"/>
                  <a:ext cx="3596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D7B8006B-C10C-621B-A085-1274E1ADE40B}"/>
                    </a:ext>
                  </a:extLst>
                </p14:cNvPr>
                <p14:cNvContentPartPr/>
                <p14:nvPr/>
              </p14:nvContentPartPr>
              <p14:xfrm>
                <a:off x="8113647" y="1784684"/>
                <a:ext cx="128520" cy="162360"/>
              </p14:xfrm>
            </p:contentPart>
          </mc:Choice>
          <mc:Fallback>
            <p:pic>
              <p:nvPicPr>
                <p:cNvPr id="36" name="Freihand 35">
                  <a:extLst>
                    <a:ext uri="{FF2B5EF4-FFF2-40B4-BE49-F238E27FC236}">
                      <a16:creationId xmlns:a16="http://schemas.microsoft.com/office/drawing/2014/main" id="{D7B8006B-C10C-621B-A085-1274E1ADE40B}"/>
                    </a:ext>
                  </a:extLst>
                </p:cNvPr>
                <p:cNvPicPr/>
                <p:nvPr/>
              </p:nvPicPr>
              <p:blipFill>
                <a:blip r:embed="rId58"/>
                <a:stretch>
                  <a:fillRect/>
                </a:stretch>
              </p:blipFill>
              <p:spPr>
                <a:xfrm>
                  <a:off x="8104647" y="1776044"/>
                  <a:ext cx="146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B7C585B6-A0B8-3936-52CF-EFBE04F32A5F}"/>
                    </a:ext>
                  </a:extLst>
                </p14:cNvPr>
                <p14:cNvContentPartPr/>
                <p14:nvPr/>
              </p14:nvContentPartPr>
              <p14:xfrm>
                <a:off x="8295447" y="1873244"/>
                <a:ext cx="36000" cy="49320"/>
              </p14:xfrm>
            </p:contentPart>
          </mc:Choice>
          <mc:Fallback>
            <p:pic>
              <p:nvPicPr>
                <p:cNvPr id="37" name="Freihand 36">
                  <a:extLst>
                    <a:ext uri="{FF2B5EF4-FFF2-40B4-BE49-F238E27FC236}">
                      <a16:creationId xmlns:a16="http://schemas.microsoft.com/office/drawing/2014/main" id="{B7C585B6-A0B8-3936-52CF-EFBE04F32A5F}"/>
                    </a:ext>
                  </a:extLst>
                </p:cNvPr>
                <p:cNvPicPr/>
                <p:nvPr/>
              </p:nvPicPr>
              <p:blipFill>
                <a:blip r:embed="rId60"/>
                <a:stretch>
                  <a:fillRect/>
                </a:stretch>
              </p:blipFill>
              <p:spPr>
                <a:xfrm>
                  <a:off x="8286447" y="1864604"/>
                  <a:ext cx="53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F212A98F-AD5A-DCFB-7F2F-A2AE81F4D705}"/>
                    </a:ext>
                  </a:extLst>
                </p14:cNvPr>
                <p14:cNvContentPartPr/>
                <p14:nvPr/>
              </p14:nvContentPartPr>
              <p14:xfrm>
                <a:off x="8376807" y="1713404"/>
                <a:ext cx="106560" cy="173880"/>
              </p14:xfrm>
            </p:contentPart>
          </mc:Choice>
          <mc:Fallback>
            <p:pic>
              <p:nvPicPr>
                <p:cNvPr id="38" name="Freihand 37">
                  <a:extLst>
                    <a:ext uri="{FF2B5EF4-FFF2-40B4-BE49-F238E27FC236}">
                      <a16:creationId xmlns:a16="http://schemas.microsoft.com/office/drawing/2014/main" id="{F212A98F-AD5A-DCFB-7F2F-A2AE81F4D705}"/>
                    </a:ext>
                  </a:extLst>
                </p:cNvPr>
                <p:cNvPicPr/>
                <p:nvPr/>
              </p:nvPicPr>
              <p:blipFill>
                <a:blip r:embed="rId62"/>
                <a:stretch>
                  <a:fillRect/>
                </a:stretch>
              </p:blipFill>
              <p:spPr>
                <a:xfrm>
                  <a:off x="8368167" y="1704404"/>
                  <a:ext cx="124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CF9A364C-D7EF-EDF6-CAC3-2A0BD8D951D4}"/>
                    </a:ext>
                  </a:extLst>
                </p14:cNvPr>
                <p14:cNvContentPartPr/>
                <p14:nvPr/>
              </p14:nvContentPartPr>
              <p14:xfrm>
                <a:off x="8748327" y="1810244"/>
                <a:ext cx="438480" cy="85680"/>
              </p14:xfrm>
            </p:contentPart>
          </mc:Choice>
          <mc:Fallback>
            <p:pic>
              <p:nvPicPr>
                <p:cNvPr id="39" name="Freihand 38">
                  <a:extLst>
                    <a:ext uri="{FF2B5EF4-FFF2-40B4-BE49-F238E27FC236}">
                      <a16:creationId xmlns:a16="http://schemas.microsoft.com/office/drawing/2014/main" id="{CF9A364C-D7EF-EDF6-CAC3-2A0BD8D951D4}"/>
                    </a:ext>
                  </a:extLst>
                </p:cNvPr>
                <p:cNvPicPr/>
                <p:nvPr/>
              </p:nvPicPr>
              <p:blipFill>
                <a:blip r:embed="rId64"/>
                <a:stretch>
                  <a:fillRect/>
                </a:stretch>
              </p:blipFill>
              <p:spPr>
                <a:xfrm>
                  <a:off x="8739687" y="1801604"/>
                  <a:ext cx="4561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53764072-42CE-9BBF-8D79-912C5F12B5CA}"/>
                    </a:ext>
                  </a:extLst>
                </p14:cNvPr>
                <p14:cNvContentPartPr/>
                <p14:nvPr/>
              </p14:nvContentPartPr>
              <p14:xfrm>
                <a:off x="9130287" y="1840844"/>
                <a:ext cx="45360" cy="79920"/>
              </p14:xfrm>
            </p:contentPart>
          </mc:Choice>
          <mc:Fallback>
            <p:pic>
              <p:nvPicPr>
                <p:cNvPr id="42" name="Freihand 41">
                  <a:extLst>
                    <a:ext uri="{FF2B5EF4-FFF2-40B4-BE49-F238E27FC236}">
                      <a16:creationId xmlns:a16="http://schemas.microsoft.com/office/drawing/2014/main" id="{53764072-42CE-9BBF-8D79-912C5F12B5CA}"/>
                    </a:ext>
                  </a:extLst>
                </p:cNvPr>
                <p:cNvPicPr/>
                <p:nvPr/>
              </p:nvPicPr>
              <p:blipFill>
                <a:blip r:embed="rId66"/>
                <a:stretch>
                  <a:fillRect/>
                </a:stretch>
              </p:blipFill>
              <p:spPr>
                <a:xfrm>
                  <a:off x="9121647" y="1831844"/>
                  <a:ext cx="63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D7780B66-789F-1F93-2A11-CB67E6525A25}"/>
                    </a:ext>
                  </a:extLst>
                </p14:cNvPr>
                <p14:cNvContentPartPr/>
                <p14:nvPr/>
              </p14:nvContentPartPr>
              <p14:xfrm>
                <a:off x="9239727" y="1657244"/>
                <a:ext cx="82080" cy="232200"/>
              </p14:xfrm>
            </p:contentPart>
          </mc:Choice>
          <mc:Fallback>
            <p:pic>
              <p:nvPicPr>
                <p:cNvPr id="43" name="Freihand 42">
                  <a:extLst>
                    <a:ext uri="{FF2B5EF4-FFF2-40B4-BE49-F238E27FC236}">
                      <a16:creationId xmlns:a16="http://schemas.microsoft.com/office/drawing/2014/main" id="{D7780B66-789F-1F93-2A11-CB67E6525A25}"/>
                    </a:ext>
                  </a:extLst>
                </p:cNvPr>
                <p:cNvPicPr/>
                <p:nvPr/>
              </p:nvPicPr>
              <p:blipFill>
                <a:blip r:embed="rId68"/>
                <a:stretch>
                  <a:fillRect/>
                </a:stretch>
              </p:blipFill>
              <p:spPr>
                <a:xfrm>
                  <a:off x="9230727" y="1648244"/>
                  <a:ext cx="997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3A1D9A68-14FF-4270-CDDA-BF7759ABC303}"/>
                    </a:ext>
                  </a:extLst>
                </p14:cNvPr>
                <p14:cNvContentPartPr/>
                <p14:nvPr/>
              </p14:nvContentPartPr>
              <p14:xfrm>
                <a:off x="9195807" y="1657244"/>
                <a:ext cx="39960" cy="12600"/>
              </p14:xfrm>
            </p:contentPart>
          </mc:Choice>
          <mc:Fallback>
            <p:pic>
              <p:nvPicPr>
                <p:cNvPr id="44" name="Freihand 43">
                  <a:extLst>
                    <a:ext uri="{FF2B5EF4-FFF2-40B4-BE49-F238E27FC236}">
                      <a16:creationId xmlns:a16="http://schemas.microsoft.com/office/drawing/2014/main" id="{3A1D9A68-14FF-4270-CDDA-BF7759ABC303}"/>
                    </a:ext>
                  </a:extLst>
                </p:cNvPr>
                <p:cNvPicPr/>
                <p:nvPr/>
              </p:nvPicPr>
              <p:blipFill>
                <a:blip r:embed="rId70"/>
                <a:stretch>
                  <a:fillRect/>
                </a:stretch>
              </p:blipFill>
              <p:spPr>
                <a:xfrm>
                  <a:off x="9187167" y="1648244"/>
                  <a:ext cx="57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A167E550-F7DF-FA12-9D9E-A2C1E86FE642}"/>
                    </a:ext>
                  </a:extLst>
                </p14:cNvPr>
                <p14:cNvContentPartPr/>
                <p14:nvPr/>
              </p14:nvContentPartPr>
              <p14:xfrm>
                <a:off x="9431607" y="1651844"/>
                <a:ext cx="221760" cy="197640"/>
              </p14:xfrm>
            </p:contentPart>
          </mc:Choice>
          <mc:Fallback>
            <p:pic>
              <p:nvPicPr>
                <p:cNvPr id="45" name="Freihand 44">
                  <a:extLst>
                    <a:ext uri="{FF2B5EF4-FFF2-40B4-BE49-F238E27FC236}">
                      <a16:creationId xmlns:a16="http://schemas.microsoft.com/office/drawing/2014/main" id="{A167E550-F7DF-FA12-9D9E-A2C1E86FE642}"/>
                    </a:ext>
                  </a:extLst>
                </p:cNvPr>
                <p:cNvPicPr/>
                <p:nvPr/>
              </p:nvPicPr>
              <p:blipFill>
                <a:blip r:embed="rId72"/>
                <a:stretch>
                  <a:fillRect/>
                </a:stretch>
              </p:blipFill>
              <p:spPr>
                <a:xfrm>
                  <a:off x="9422967" y="1643204"/>
                  <a:ext cx="2394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BF85A0A6-A415-7841-0291-BB087618627F}"/>
                    </a:ext>
                  </a:extLst>
                </p14:cNvPr>
                <p14:cNvContentPartPr/>
                <p14:nvPr/>
              </p14:nvContentPartPr>
              <p14:xfrm>
                <a:off x="9683967" y="1651124"/>
                <a:ext cx="262080" cy="178920"/>
              </p14:xfrm>
            </p:contentPart>
          </mc:Choice>
          <mc:Fallback>
            <p:pic>
              <p:nvPicPr>
                <p:cNvPr id="46" name="Freihand 45">
                  <a:extLst>
                    <a:ext uri="{FF2B5EF4-FFF2-40B4-BE49-F238E27FC236}">
                      <a16:creationId xmlns:a16="http://schemas.microsoft.com/office/drawing/2014/main" id="{BF85A0A6-A415-7841-0291-BB087618627F}"/>
                    </a:ext>
                  </a:extLst>
                </p:cNvPr>
                <p:cNvPicPr/>
                <p:nvPr/>
              </p:nvPicPr>
              <p:blipFill>
                <a:blip r:embed="rId74"/>
                <a:stretch>
                  <a:fillRect/>
                </a:stretch>
              </p:blipFill>
              <p:spPr>
                <a:xfrm>
                  <a:off x="9675327" y="1642124"/>
                  <a:ext cx="2797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7" name="Freihand 46">
                  <a:extLst>
                    <a:ext uri="{FF2B5EF4-FFF2-40B4-BE49-F238E27FC236}">
                      <a16:creationId xmlns:a16="http://schemas.microsoft.com/office/drawing/2014/main" id="{78A71D24-85FB-FC23-3BDE-A8681FE21CA0}"/>
                    </a:ext>
                  </a:extLst>
                </p14:cNvPr>
                <p14:cNvContentPartPr/>
                <p14:nvPr/>
              </p14:nvContentPartPr>
              <p14:xfrm>
                <a:off x="9800607" y="1622684"/>
                <a:ext cx="96480" cy="110160"/>
              </p14:xfrm>
            </p:contentPart>
          </mc:Choice>
          <mc:Fallback>
            <p:pic>
              <p:nvPicPr>
                <p:cNvPr id="47" name="Freihand 46">
                  <a:extLst>
                    <a:ext uri="{FF2B5EF4-FFF2-40B4-BE49-F238E27FC236}">
                      <a16:creationId xmlns:a16="http://schemas.microsoft.com/office/drawing/2014/main" id="{78A71D24-85FB-FC23-3BDE-A8681FE21CA0}"/>
                    </a:ext>
                  </a:extLst>
                </p:cNvPr>
                <p:cNvPicPr/>
                <p:nvPr/>
              </p:nvPicPr>
              <p:blipFill>
                <a:blip r:embed="rId76"/>
                <a:stretch>
                  <a:fillRect/>
                </a:stretch>
              </p:blipFill>
              <p:spPr>
                <a:xfrm>
                  <a:off x="9791607" y="1613684"/>
                  <a:ext cx="114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259A781A-7AAB-3B36-3C28-DB64FE6803AB}"/>
                    </a:ext>
                  </a:extLst>
                </p14:cNvPr>
                <p14:cNvContentPartPr/>
                <p14:nvPr/>
              </p14:nvContentPartPr>
              <p14:xfrm>
                <a:off x="9960447" y="1808444"/>
                <a:ext cx="113400" cy="59040"/>
              </p14:xfrm>
            </p:contentPart>
          </mc:Choice>
          <mc:Fallback>
            <p:pic>
              <p:nvPicPr>
                <p:cNvPr id="48" name="Freihand 47">
                  <a:extLst>
                    <a:ext uri="{FF2B5EF4-FFF2-40B4-BE49-F238E27FC236}">
                      <a16:creationId xmlns:a16="http://schemas.microsoft.com/office/drawing/2014/main" id="{259A781A-7AAB-3B36-3C28-DB64FE6803AB}"/>
                    </a:ext>
                  </a:extLst>
                </p:cNvPr>
                <p:cNvPicPr/>
                <p:nvPr/>
              </p:nvPicPr>
              <p:blipFill>
                <a:blip r:embed="rId78"/>
                <a:stretch>
                  <a:fillRect/>
                </a:stretch>
              </p:blipFill>
              <p:spPr>
                <a:xfrm>
                  <a:off x="9951807" y="1799444"/>
                  <a:ext cx="1310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5C1CD79B-4930-5B96-F408-47F50C7574AE}"/>
                    </a:ext>
                  </a:extLst>
                </p14:cNvPr>
                <p14:cNvContentPartPr/>
                <p14:nvPr/>
              </p14:nvContentPartPr>
              <p14:xfrm>
                <a:off x="10323687" y="1692164"/>
                <a:ext cx="28080" cy="167400"/>
              </p14:xfrm>
            </p:contentPart>
          </mc:Choice>
          <mc:Fallback>
            <p:pic>
              <p:nvPicPr>
                <p:cNvPr id="49" name="Freihand 48">
                  <a:extLst>
                    <a:ext uri="{FF2B5EF4-FFF2-40B4-BE49-F238E27FC236}">
                      <a16:creationId xmlns:a16="http://schemas.microsoft.com/office/drawing/2014/main" id="{5C1CD79B-4930-5B96-F408-47F50C7574AE}"/>
                    </a:ext>
                  </a:extLst>
                </p:cNvPr>
                <p:cNvPicPr/>
                <p:nvPr/>
              </p:nvPicPr>
              <p:blipFill>
                <a:blip r:embed="rId80"/>
                <a:stretch>
                  <a:fillRect/>
                </a:stretch>
              </p:blipFill>
              <p:spPr>
                <a:xfrm>
                  <a:off x="10315047" y="1683524"/>
                  <a:ext cx="457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D1058D77-7D61-54FD-0A51-0CD3F598B82C}"/>
                    </a:ext>
                  </a:extLst>
                </p14:cNvPr>
                <p14:cNvContentPartPr/>
                <p14:nvPr/>
              </p14:nvContentPartPr>
              <p14:xfrm>
                <a:off x="10235487" y="1647524"/>
                <a:ext cx="192960" cy="33480"/>
              </p14:xfrm>
            </p:contentPart>
          </mc:Choice>
          <mc:Fallback>
            <p:pic>
              <p:nvPicPr>
                <p:cNvPr id="50" name="Freihand 49">
                  <a:extLst>
                    <a:ext uri="{FF2B5EF4-FFF2-40B4-BE49-F238E27FC236}">
                      <a16:creationId xmlns:a16="http://schemas.microsoft.com/office/drawing/2014/main" id="{D1058D77-7D61-54FD-0A51-0CD3F598B82C}"/>
                    </a:ext>
                  </a:extLst>
                </p:cNvPr>
                <p:cNvPicPr/>
                <p:nvPr/>
              </p:nvPicPr>
              <p:blipFill>
                <a:blip r:embed="rId82"/>
                <a:stretch>
                  <a:fillRect/>
                </a:stretch>
              </p:blipFill>
              <p:spPr>
                <a:xfrm>
                  <a:off x="10226847" y="1638524"/>
                  <a:ext cx="2106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2AEDDA16-C8E2-851D-77B9-C1590207D76C}"/>
                    </a:ext>
                  </a:extLst>
                </p14:cNvPr>
                <p14:cNvContentPartPr/>
                <p14:nvPr/>
              </p14:nvContentPartPr>
              <p14:xfrm>
                <a:off x="10430967" y="1816364"/>
                <a:ext cx="144360" cy="239400"/>
              </p14:xfrm>
            </p:contentPart>
          </mc:Choice>
          <mc:Fallback>
            <p:pic>
              <p:nvPicPr>
                <p:cNvPr id="52" name="Freihand 51">
                  <a:extLst>
                    <a:ext uri="{FF2B5EF4-FFF2-40B4-BE49-F238E27FC236}">
                      <a16:creationId xmlns:a16="http://schemas.microsoft.com/office/drawing/2014/main" id="{2AEDDA16-C8E2-851D-77B9-C1590207D76C}"/>
                    </a:ext>
                  </a:extLst>
                </p:cNvPr>
                <p:cNvPicPr/>
                <p:nvPr/>
              </p:nvPicPr>
              <p:blipFill>
                <a:blip r:embed="rId84"/>
                <a:stretch>
                  <a:fillRect/>
                </a:stretch>
              </p:blipFill>
              <p:spPr>
                <a:xfrm>
                  <a:off x="10422327" y="1807724"/>
                  <a:ext cx="1620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338273DD-6C26-752A-1135-54811BE7423B}"/>
                    </a:ext>
                  </a:extLst>
                </p14:cNvPr>
                <p14:cNvContentPartPr/>
                <p14:nvPr/>
              </p14:nvContentPartPr>
              <p14:xfrm>
                <a:off x="10776567" y="1641764"/>
                <a:ext cx="101880" cy="192600"/>
              </p14:xfrm>
            </p:contentPart>
          </mc:Choice>
          <mc:Fallback>
            <p:pic>
              <p:nvPicPr>
                <p:cNvPr id="53" name="Freihand 52">
                  <a:extLst>
                    <a:ext uri="{FF2B5EF4-FFF2-40B4-BE49-F238E27FC236}">
                      <a16:creationId xmlns:a16="http://schemas.microsoft.com/office/drawing/2014/main" id="{338273DD-6C26-752A-1135-54811BE7423B}"/>
                    </a:ext>
                  </a:extLst>
                </p:cNvPr>
                <p:cNvPicPr/>
                <p:nvPr/>
              </p:nvPicPr>
              <p:blipFill>
                <a:blip r:embed="rId86"/>
                <a:stretch>
                  <a:fillRect/>
                </a:stretch>
              </p:blipFill>
              <p:spPr>
                <a:xfrm>
                  <a:off x="10767567" y="1633124"/>
                  <a:ext cx="1195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AF69B47D-7FEF-59E1-FE98-06D5AE251717}"/>
                    </a:ext>
                  </a:extLst>
                </p14:cNvPr>
                <p14:cNvContentPartPr/>
                <p14:nvPr/>
              </p14:nvContentPartPr>
              <p14:xfrm>
                <a:off x="10805727" y="1765604"/>
                <a:ext cx="80280" cy="7200"/>
              </p14:xfrm>
            </p:contentPart>
          </mc:Choice>
          <mc:Fallback>
            <p:pic>
              <p:nvPicPr>
                <p:cNvPr id="54" name="Freihand 53">
                  <a:extLst>
                    <a:ext uri="{FF2B5EF4-FFF2-40B4-BE49-F238E27FC236}">
                      <a16:creationId xmlns:a16="http://schemas.microsoft.com/office/drawing/2014/main" id="{AF69B47D-7FEF-59E1-FE98-06D5AE251717}"/>
                    </a:ext>
                  </a:extLst>
                </p:cNvPr>
                <p:cNvPicPr/>
                <p:nvPr/>
              </p:nvPicPr>
              <p:blipFill>
                <a:blip r:embed="rId88"/>
                <a:stretch>
                  <a:fillRect/>
                </a:stretch>
              </p:blipFill>
              <p:spPr>
                <a:xfrm>
                  <a:off x="10796727" y="1756604"/>
                  <a:ext cx="979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5C7080C9-26A4-4A55-F810-265B4AC6C9E0}"/>
                    </a:ext>
                  </a:extLst>
                </p14:cNvPr>
                <p14:cNvContentPartPr/>
                <p14:nvPr/>
              </p14:nvContentPartPr>
              <p14:xfrm>
                <a:off x="11017767" y="1747244"/>
                <a:ext cx="77760" cy="91440"/>
              </p14:xfrm>
            </p:contentPart>
          </mc:Choice>
          <mc:Fallback>
            <p:pic>
              <p:nvPicPr>
                <p:cNvPr id="55" name="Freihand 54">
                  <a:extLst>
                    <a:ext uri="{FF2B5EF4-FFF2-40B4-BE49-F238E27FC236}">
                      <a16:creationId xmlns:a16="http://schemas.microsoft.com/office/drawing/2014/main" id="{5C7080C9-26A4-4A55-F810-265B4AC6C9E0}"/>
                    </a:ext>
                  </a:extLst>
                </p:cNvPr>
                <p:cNvPicPr/>
                <p:nvPr/>
              </p:nvPicPr>
              <p:blipFill>
                <a:blip r:embed="rId90"/>
                <a:stretch>
                  <a:fillRect/>
                </a:stretch>
              </p:blipFill>
              <p:spPr>
                <a:xfrm>
                  <a:off x="11009127" y="1738604"/>
                  <a:ext cx="95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6" name="Freihand 55">
                  <a:extLst>
                    <a:ext uri="{FF2B5EF4-FFF2-40B4-BE49-F238E27FC236}">
                      <a16:creationId xmlns:a16="http://schemas.microsoft.com/office/drawing/2014/main" id="{F6CCB400-E8C8-6CA5-C2DE-58CA4BA1D733}"/>
                    </a:ext>
                  </a:extLst>
                </p14:cNvPr>
                <p14:cNvContentPartPr/>
                <p14:nvPr/>
              </p14:nvContentPartPr>
              <p14:xfrm>
                <a:off x="11229447" y="1677764"/>
                <a:ext cx="358200" cy="150480"/>
              </p14:xfrm>
            </p:contentPart>
          </mc:Choice>
          <mc:Fallback>
            <p:pic>
              <p:nvPicPr>
                <p:cNvPr id="56" name="Freihand 55">
                  <a:extLst>
                    <a:ext uri="{FF2B5EF4-FFF2-40B4-BE49-F238E27FC236}">
                      <a16:creationId xmlns:a16="http://schemas.microsoft.com/office/drawing/2014/main" id="{F6CCB400-E8C8-6CA5-C2DE-58CA4BA1D733}"/>
                    </a:ext>
                  </a:extLst>
                </p:cNvPr>
                <p:cNvPicPr/>
                <p:nvPr/>
              </p:nvPicPr>
              <p:blipFill>
                <a:blip r:embed="rId92"/>
                <a:stretch>
                  <a:fillRect/>
                </a:stretch>
              </p:blipFill>
              <p:spPr>
                <a:xfrm>
                  <a:off x="11220447" y="1669124"/>
                  <a:ext cx="375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7" name="Freihand 56">
                  <a:extLst>
                    <a:ext uri="{FF2B5EF4-FFF2-40B4-BE49-F238E27FC236}">
                      <a16:creationId xmlns:a16="http://schemas.microsoft.com/office/drawing/2014/main" id="{C93478BB-8ABE-5D63-519D-9E96E3F089CB}"/>
                    </a:ext>
                  </a:extLst>
                </p14:cNvPr>
                <p14:cNvContentPartPr/>
                <p14:nvPr/>
              </p14:nvContentPartPr>
              <p14:xfrm>
                <a:off x="11674767" y="1599284"/>
                <a:ext cx="194040" cy="232920"/>
              </p14:xfrm>
            </p:contentPart>
          </mc:Choice>
          <mc:Fallback>
            <p:pic>
              <p:nvPicPr>
                <p:cNvPr id="57" name="Freihand 56">
                  <a:extLst>
                    <a:ext uri="{FF2B5EF4-FFF2-40B4-BE49-F238E27FC236}">
                      <a16:creationId xmlns:a16="http://schemas.microsoft.com/office/drawing/2014/main" id="{C93478BB-8ABE-5D63-519D-9E96E3F089CB}"/>
                    </a:ext>
                  </a:extLst>
                </p:cNvPr>
                <p:cNvPicPr/>
                <p:nvPr/>
              </p:nvPicPr>
              <p:blipFill>
                <a:blip r:embed="rId94"/>
                <a:stretch>
                  <a:fillRect/>
                </a:stretch>
              </p:blipFill>
              <p:spPr>
                <a:xfrm>
                  <a:off x="11666127" y="1590644"/>
                  <a:ext cx="211680" cy="25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5">
            <p14:nvContentPartPr>
              <p14:cNvPr id="69" name="Freihand 68">
                <a:extLst>
                  <a:ext uri="{FF2B5EF4-FFF2-40B4-BE49-F238E27FC236}">
                    <a16:creationId xmlns:a16="http://schemas.microsoft.com/office/drawing/2014/main" id="{02FB0016-C1FB-A827-9572-1E64F19C5BCE}"/>
                  </a:ext>
                </a:extLst>
              </p14:cNvPr>
              <p14:cNvContentPartPr/>
              <p14:nvPr/>
            </p14:nvContentPartPr>
            <p14:xfrm>
              <a:off x="1064487" y="3481364"/>
              <a:ext cx="30960" cy="37440"/>
            </p14:xfrm>
          </p:contentPart>
        </mc:Choice>
        <mc:Fallback>
          <p:pic>
            <p:nvPicPr>
              <p:cNvPr id="69" name="Freihand 68">
                <a:extLst>
                  <a:ext uri="{FF2B5EF4-FFF2-40B4-BE49-F238E27FC236}">
                    <a16:creationId xmlns:a16="http://schemas.microsoft.com/office/drawing/2014/main" id="{02FB0016-C1FB-A827-9572-1E64F19C5BCE}"/>
                  </a:ext>
                </a:extLst>
              </p:cNvPr>
              <p:cNvPicPr/>
              <p:nvPr/>
            </p:nvPicPr>
            <p:blipFill>
              <a:blip r:embed="rId96"/>
              <a:stretch>
                <a:fillRect/>
              </a:stretch>
            </p:blipFill>
            <p:spPr>
              <a:xfrm>
                <a:off x="1055487" y="3472364"/>
                <a:ext cx="486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1" name="Freihand 70">
                <a:extLst>
                  <a:ext uri="{FF2B5EF4-FFF2-40B4-BE49-F238E27FC236}">
                    <a16:creationId xmlns:a16="http://schemas.microsoft.com/office/drawing/2014/main" id="{268FBFD0-80AC-0485-D9F3-F2554EBDE3FA}"/>
                  </a:ext>
                </a:extLst>
              </p14:cNvPr>
              <p14:cNvContentPartPr/>
              <p14:nvPr/>
            </p14:nvContentPartPr>
            <p14:xfrm>
              <a:off x="1551567" y="1143884"/>
              <a:ext cx="586800" cy="44640"/>
            </p14:xfrm>
          </p:contentPart>
        </mc:Choice>
        <mc:Fallback>
          <p:pic>
            <p:nvPicPr>
              <p:cNvPr id="71" name="Freihand 70">
                <a:extLst>
                  <a:ext uri="{FF2B5EF4-FFF2-40B4-BE49-F238E27FC236}">
                    <a16:creationId xmlns:a16="http://schemas.microsoft.com/office/drawing/2014/main" id="{268FBFD0-80AC-0485-D9F3-F2554EBDE3FA}"/>
                  </a:ext>
                </a:extLst>
              </p:cNvPr>
              <p:cNvPicPr/>
              <p:nvPr/>
            </p:nvPicPr>
            <p:blipFill>
              <a:blip r:embed="rId98"/>
              <a:stretch>
                <a:fillRect/>
              </a:stretch>
            </p:blipFill>
            <p:spPr>
              <a:xfrm>
                <a:off x="1542567" y="1134884"/>
                <a:ext cx="6044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80" name="Freihand 79">
                <a:extLst>
                  <a:ext uri="{FF2B5EF4-FFF2-40B4-BE49-F238E27FC236}">
                    <a16:creationId xmlns:a16="http://schemas.microsoft.com/office/drawing/2014/main" id="{A90EB7E0-621F-55F1-8949-E6C64FCE84F9}"/>
                  </a:ext>
                </a:extLst>
              </p14:cNvPr>
              <p14:cNvContentPartPr/>
              <p14:nvPr/>
            </p14:nvContentPartPr>
            <p14:xfrm>
              <a:off x="1797087" y="1174484"/>
              <a:ext cx="2020680" cy="48240"/>
            </p14:xfrm>
          </p:contentPart>
        </mc:Choice>
        <mc:Fallback>
          <p:pic>
            <p:nvPicPr>
              <p:cNvPr id="80" name="Freihand 79">
                <a:extLst>
                  <a:ext uri="{FF2B5EF4-FFF2-40B4-BE49-F238E27FC236}">
                    <a16:creationId xmlns:a16="http://schemas.microsoft.com/office/drawing/2014/main" id="{A90EB7E0-621F-55F1-8949-E6C64FCE84F9}"/>
                  </a:ext>
                </a:extLst>
              </p:cNvPr>
              <p:cNvPicPr/>
              <p:nvPr/>
            </p:nvPicPr>
            <p:blipFill>
              <a:blip r:embed="rId100"/>
              <a:stretch>
                <a:fillRect/>
              </a:stretch>
            </p:blipFill>
            <p:spPr>
              <a:xfrm>
                <a:off x="1788447" y="1165484"/>
                <a:ext cx="2038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06" name="Freihand 105">
                <a:extLst>
                  <a:ext uri="{FF2B5EF4-FFF2-40B4-BE49-F238E27FC236}">
                    <a16:creationId xmlns:a16="http://schemas.microsoft.com/office/drawing/2014/main" id="{4FF6D11E-56DC-7421-7850-8E8044254674}"/>
                  </a:ext>
                </a:extLst>
              </p14:cNvPr>
              <p14:cNvContentPartPr/>
              <p14:nvPr/>
            </p14:nvContentPartPr>
            <p14:xfrm>
              <a:off x="5606607" y="3031004"/>
              <a:ext cx="98280" cy="395640"/>
            </p14:xfrm>
          </p:contentPart>
        </mc:Choice>
        <mc:Fallback>
          <p:pic>
            <p:nvPicPr>
              <p:cNvPr id="106" name="Freihand 105">
                <a:extLst>
                  <a:ext uri="{FF2B5EF4-FFF2-40B4-BE49-F238E27FC236}">
                    <a16:creationId xmlns:a16="http://schemas.microsoft.com/office/drawing/2014/main" id="{4FF6D11E-56DC-7421-7850-8E8044254674}"/>
                  </a:ext>
                </a:extLst>
              </p:cNvPr>
              <p:cNvPicPr/>
              <p:nvPr/>
            </p:nvPicPr>
            <p:blipFill>
              <a:blip r:embed="rId102"/>
              <a:stretch>
                <a:fillRect/>
              </a:stretch>
            </p:blipFill>
            <p:spPr>
              <a:xfrm>
                <a:off x="5597967" y="3022004"/>
                <a:ext cx="115920" cy="4132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8" name="Freihand 107">
                <a:extLst>
                  <a:ext uri="{FF2B5EF4-FFF2-40B4-BE49-F238E27FC236}">
                    <a16:creationId xmlns:a16="http://schemas.microsoft.com/office/drawing/2014/main" id="{30E4D73F-2A23-C63B-0E88-7B53C7318F30}"/>
                  </a:ext>
                </a:extLst>
              </p14:cNvPr>
              <p14:cNvContentPartPr/>
              <p14:nvPr/>
            </p14:nvContentPartPr>
            <p14:xfrm>
              <a:off x="2931087" y="1121564"/>
              <a:ext cx="1171080" cy="68040"/>
            </p14:xfrm>
          </p:contentPart>
        </mc:Choice>
        <mc:Fallback>
          <p:pic>
            <p:nvPicPr>
              <p:cNvPr id="108" name="Freihand 107">
                <a:extLst>
                  <a:ext uri="{FF2B5EF4-FFF2-40B4-BE49-F238E27FC236}">
                    <a16:creationId xmlns:a16="http://schemas.microsoft.com/office/drawing/2014/main" id="{30E4D73F-2A23-C63B-0E88-7B53C7318F30}"/>
                  </a:ext>
                </a:extLst>
              </p:cNvPr>
              <p:cNvPicPr/>
              <p:nvPr/>
            </p:nvPicPr>
            <p:blipFill>
              <a:blip r:embed="rId104"/>
              <a:stretch>
                <a:fillRect/>
              </a:stretch>
            </p:blipFill>
            <p:spPr>
              <a:xfrm>
                <a:off x="2922447" y="1112924"/>
                <a:ext cx="1188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91" name="Freihand 190">
                <a:extLst>
                  <a:ext uri="{FF2B5EF4-FFF2-40B4-BE49-F238E27FC236}">
                    <a16:creationId xmlns:a16="http://schemas.microsoft.com/office/drawing/2014/main" id="{6996B63C-FAF9-7360-8567-EAE0846F1BB0}"/>
                  </a:ext>
                </a:extLst>
              </p14:cNvPr>
              <p14:cNvContentPartPr/>
              <p14:nvPr/>
            </p14:nvContentPartPr>
            <p14:xfrm>
              <a:off x="4306647" y="2417564"/>
              <a:ext cx="131400" cy="280800"/>
            </p14:xfrm>
          </p:contentPart>
        </mc:Choice>
        <mc:Fallback>
          <p:pic>
            <p:nvPicPr>
              <p:cNvPr id="191" name="Freihand 190">
                <a:extLst>
                  <a:ext uri="{FF2B5EF4-FFF2-40B4-BE49-F238E27FC236}">
                    <a16:creationId xmlns:a16="http://schemas.microsoft.com/office/drawing/2014/main" id="{6996B63C-FAF9-7360-8567-EAE0846F1BB0}"/>
                  </a:ext>
                </a:extLst>
              </p:cNvPr>
              <p:cNvPicPr/>
              <p:nvPr/>
            </p:nvPicPr>
            <p:blipFill>
              <a:blip r:embed="rId106"/>
              <a:stretch>
                <a:fillRect/>
              </a:stretch>
            </p:blipFill>
            <p:spPr>
              <a:xfrm>
                <a:off x="4298007" y="2408924"/>
                <a:ext cx="14904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07" name="Freihand 206">
                <a:extLst>
                  <a:ext uri="{FF2B5EF4-FFF2-40B4-BE49-F238E27FC236}">
                    <a16:creationId xmlns:a16="http://schemas.microsoft.com/office/drawing/2014/main" id="{155BDAD0-9185-F3DC-74BB-D707AAC4209E}"/>
                  </a:ext>
                </a:extLst>
              </p14:cNvPr>
              <p14:cNvContentPartPr/>
              <p14:nvPr/>
            </p14:nvContentPartPr>
            <p14:xfrm>
              <a:off x="1704567" y="1141004"/>
              <a:ext cx="598320" cy="27720"/>
            </p14:xfrm>
          </p:contentPart>
        </mc:Choice>
        <mc:Fallback>
          <p:pic>
            <p:nvPicPr>
              <p:cNvPr id="207" name="Freihand 206">
                <a:extLst>
                  <a:ext uri="{FF2B5EF4-FFF2-40B4-BE49-F238E27FC236}">
                    <a16:creationId xmlns:a16="http://schemas.microsoft.com/office/drawing/2014/main" id="{155BDAD0-9185-F3DC-74BB-D707AAC4209E}"/>
                  </a:ext>
                </a:extLst>
              </p:cNvPr>
              <p:cNvPicPr/>
              <p:nvPr/>
            </p:nvPicPr>
            <p:blipFill>
              <a:blip r:embed="rId108"/>
              <a:stretch>
                <a:fillRect/>
              </a:stretch>
            </p:blipFill>
            <p:spPr>
              <a:xfrm>
                <a:off x="1695927" y="1132004"/>
                <a:ext cx="6159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255" name="Freihand 254">
                <a:extLst>
                  <a:ext uri="{FF2B5EF4-FFF2-40B4-BE49-F238E27FC236}">
                    <a16:creationId xmlns:a16="http://schemas.microsoft.com/office/drawing/2014/main" id="{370A7523-1457-7843-8E53-7E814C972C20}"/>
                  </a:ext>
                </a:extLst>
              </p14:cNvPr>
              <p14:cNvContentPartPr/>
              <p14:nvPr/>
            </p14:nvContentPartPr>
            <p14:xfrm>
              <a:off x="1617807" y="1101404"/>
              <a:ext cx="723600" cy="61200"/>
            </p14:xfrm>
          </p:contentPart>
        </mc:Choice>
        <mc:Fallback>
          <p:pic>
            <p:nvPicPr>
              <p:cNvPr id="255" name="Freihand 254">
                <a:extLst>
                  <a:ext uri="{FF2B5EF4-FFF2-40B4-BE49-F238E27FC236}">
                    <a16:creationId xmlns:a16="http://schemas.microsoft.com/office/drawing/2014/main" id="{370A7523-1457-7843-8E53-7E814C972C20}"/>
                  </a:ext>
                </a:extLst>
              </p:cNvPr>
              <p:cNvPicPr/>
              <p:nvPr/>
            </p:nvPicPr>
            <p:blipFill>
              <a:blip r:embed="rId110"/>
              <a:stretch>
                <a:fillRect/>
              </a:stretch>
            </p:blipFill>
            <p:spPr>
              <a:xfrm>
                <a:off x="1609167" y="1092764"/>
                <a:ext cx="741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256" name="Freihand 255">
                <a:extLst>
                  <a:ext uri="{FF2B5EF4-FFF2-40B4-BE49-F238E27FC236}">
                    <a16:creationId xmlns:a16="http://schemas.microsoft.com/office/drawing/2014/main" id="{2869D0C3-9E5A-F4DD-DFD7-E952B58A85A9}"/>
                  </a:ext>
                </a:extLst>
              </p14:cNvPr>
              <p14:cNvContentPartPr/>
              <p14:nvPr/>
            </p14:nvContentPartPr>
            <p14:xfrm>
              <a:off x="3096687" y="1151444"/>
              <a:ext cx="734040" cy="82080"/>
            </p14:xfrm>
          </p:contentPart>
        </mc:Choice>
        <mc:Fallback>
          <p:pic>
            <p:nvPicPr>
              <p:cNvPr id="256" name="Freihand 255">
                <a:extLst>
                  <a:ext uri="{FF2B5EF4-FFF2-40B4-BE49-F238E27FC236}">
                    <a16:creationId xmlns:a16="http://schemas.microsoft.com/office/drawing/2014/main" id="{2869D0C3-9E5A-F4DD-DFD7-E952B58A85A9}"/>
                  </a:ext>
                </a:extLst>
              </p:cNvPr>
              <p:cNvPicPr/>
              <p:nvPr/>
            </p:nvPicPr>
            <p:blipFill>
              <a:blip r:embed="rId112"/>
              <a:stretch>
                <a:fillRect/>
              </a:stretch>
            </p:blipFill>
            <p:spPr>
              <a:xfrm>
                <a:off x="3088047" y="1142444"/>
                <a:ext cx="751680" cy="99720"/>
              </a:xfrm>
              <a:prstGeom prst="rect">
                <a:avLst/>
              </a:prstGeom>
            </p:spPr>
          </p:pic>
        </mc:Fallback>
      </mc:AlternateContent>
      <p:grpSp>
        <p:nvGrpSpPr>
          <p:cNvPr id="438" name="Gruppieren 437">
            <a:extLst>
              <a:ext uri="{FF2B5EF4-FFF2-40B4-BE49-F238E27FC236}">
                <a16:creationId xmlns:a16="http://schemas.microsoft.com/office/drawing/2014/main" id="{8F7B803F-DE56-8986-BF14-96B1D9F3D968}"/>
              </a:ext>
            </a:extLst>
          </p:cNvPr>
          <p:cNvGrpSpPr/>
          <p:nvPr/>
        </p:nvGrpSpPr>
        <p:grpSpPr>
          <a:xfrm>
            <a:off x="164127" y="2040644"/>
            <a:ext cx="11617200" cy="4830840"/>
            <a:chOff x="164127" y="2040644"/>
            <a:chExt cx="11617200" cy="4830840"/>
          </a:xfrm>
        </p:grpSpPr>
        <mc:AlternateContent xmlns:mc="http://schemas.openxmlformats.org/markup-compatibility/2006">
          <mc:Choice xmlns:p14="http://schemas.microsoft.com/office/powerpoint/2010/main" Requires="p14">
            <p:contentPart p14:bwMode="auto" r:id="rId113">
              <p14:nvContentPartPr>
                <p14:cNvPr id="59" name="Freihand 58">
                  <a:extLst>
                    <a:ext uri="{FF2B5EF4-FFF2-40B4-BE49-F238E27FC236}">
                      <a16:creationId xmlns:a16="http://schemas.microsoft.com/office/drawing/2014/main" id="{11E6FD5E-7EAA-E41F-875B-1265CF019EF6}"/>
                    </a:ext>
                  </a:extLst>
                </p14:cNvPr>
                <p14:cNvContentPartPr/>
                <p14:nvPr/>
              </p14:nvContentPartPr>
              <p14:xfrm>
                <a:off x="8277087" y="2208404"/>
                <a:ext cx="109440" cy="177480"/>
              </p14:xfrm>
            </p:contentPart>
          </mc:Choice>
          <mc:Fallback>
            <p:pic>
              <p:nvPicPr>
                <p:cNvPr id="59" name="Freihand 58">
                  <a:extLst>
                    <a:ext uri="{FF2B5EF4-FFF2-40B4-BE49-F238E27FC236}">
                      <a16:creationId xmlns:a16="http://schemas.microsoft.com/office/drawing/2014/main" id="{11E6FD5E-7EAA-E41F-875B-1265CF019EF6}"/>
                    </a:ext>
                  </a:extLst>
                </p:cNvPr>
                <p:cNvPicPr/>
                <p:nvPr/>
              </p:nvPicPr>
              <p:blipFill>
                <a:blip r:embed="rId114"/>
                <a:stretch>
                  <a:fillRect/>
                </a:stretch>
              </p:blipFill>
              <p:spPr>
                <a:xfrm>
                  <a:off x="8268087" y="2199764"/>
                  <a:ext cx="127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0" name="Freihand 59">
                  <a:extLst>
                    <a:ext uri="{FF2B5EF4-FFF2-40B4-BE49-F238E27FC236}">
                      <a16:creationId xmlns:a16="http://schemas.microsoft.com/office/drawing/2014/main" id="{7AF544C9-1385-BEFF-F391-D8A7C33EB138}"/>
                    </a:ext>
                  </a:extLst>
                </p14:cNvPr>
                <p14:cNvContentPartPr/>
                <p14:nvPr/>
              </p14:nvContentPartPr>
              <p14:xfrm>
                <a:off x="8434047" y="2250164"/>
                <a:ext cx="213480" cy="68400"/>
              </p14:xfrm>
            </p:contentPart>
          </mc:Choice>
          <mc:Fallback>
            <p:pic>
              <p:nvPicPr>
                <p:cNvPr id="60" name="Freihand 59">
                  <a:extLst>
                    <a:ext uri="{FF2B5EF4-FFF2-40B4-BE49-F238E27FC236}">
                      <a16:creationId xmlns:a16="http://schemas.microsoft.com/office/drawing/2014/main" id="{7AF544C9-1385-BEFF-F391-D8A7C33EB138}"/>
                    </a:ext>
                  </a:extLst>
                </p:cNvPr>
                <p:cNvPicPr/>
                <p:nvPr/>
              </p:nvPicPr>
              <p:blipFill>
                <a:blip r:embed="rId116"/>
                <a:stretch>
                  <a:fillRect/>
                </a:stretch>
              </p:blipFill>
              <p:spPr>
                <a:xfrm>
                  <a:off x="8425407" y="2241524"/>
                  <a:ext cx="231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1" name="Freihand 60">
                  <a:extLst>
                    <a:ext uri="{FF2B5EF4-FFF2-40B4-BE49-F238E27FC236}">
                      <a16:creationId xmlns:a16="http://schemas.microsoft.com/office/drawing/2014/main" id="{F35C134B-00E7-7B14-3A88-A681742E6E3A}"/>
                    </a:ext>
                  </a:extLst>
                </p14:cNvPr>
                <p14:cNvContentPartPr/>
                <p14:nvPr/>
              </p14:nvContentPartPr>
              <p14:xfrm>
                <a:off x="8618367" y="2106524"/>
                <a:ext cx="317520" cy="185040"/>
              </p14:xfrm>
            </p:contentPart>
          </mc:Choice>
          <mc:Fallback>
            <p:pic>
              <p:nvPicPr>
                <p:cNvPr id="61" name="Freihand 60">
                  <a:extLst>
                    <a:ext uri="{FF2B5EF4-FFF2-40B4-BE49-F238E27FC236}">
                      <a16:creationId xmlns:a16="http://schemas.microsoft.com/office/drawing/2014/main" id="{F35C134B-00E7-7B14-3A88-A681742E6E3A}"/>
                    </a:ext>
                  </a:extLst>
                </p:cNvPr>
                <p:cNvPicPr/>
                <p:nvPr/>
              </p:nvPicPr>
              <p:blipFill>
                <a:blip r:embed="rId118"/>
                <a:stretch>
                  <a:fillRect/>
                </a:stretch>
              </p:blipFill>
              <p:spPr>
                <a:xfrm>
                  <a:off x="8609727" y="2097524"/>
                  <a:ext cx="335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2" name="Freihand 61">
                  <a:extLst>
                    <a:ext uri="{FF2B5EF4-FFF2-40B4-BE49-F238E27FC236}">
                      <a16:creationId xmlns:a16="http://schemas.microsoft.com/office/drawing/2014/main" id="{74CC12B7-AA1A-F1F7-B7E8-86822610A54B}"/>
                    </a:ext>
                  </a:extLst>
                </p14:cNvPr>
                <p14:cNvContentPartPr/>
                <p14:nvPr/>
              </p14:nvContentPartPr>
              <p14:xfrm>
                <a:off x="9087807" y="2040644"/>
                <a:ext cx="26280" cy="288720"/>
              </p14:xfrm>
            </p:contentPart>
          </mc:Choice>
          <mc:Fallback>
            <p:pic>
              <p:nvPicPr>
                <p:cNvPr id="62" name="Freihand 61">
                  <a:extLst>
                    <a:ext uri="{FF2B5EF4-FFF2-40B4-BE49-F238E27FC236}">
                      <a16:creationId xmlns:a16="http://schemas.microsoft.com/office/drawing/2014/main" id="{74CC12B7-AA1A-F1F7-B7E8-86822610A54B}"/>
                    </a:ext>
                  </a:extLst>
                </p:cNvPr>
                <p:cNvPicPr/>
                <p:nvPr/>
              </p:nvPicPr>
              <p:blipFill>
                <a:blip r:embed="rId120"/>
                <a:stretch>
                  <a:fillRect/>
                </a:stretch>
              </p:blipFill>
              <p:spPr>
                <a:xfrm>
                  <a:off x="9079167" y="2031644"/>
                  <a:ext cx="439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4" name="Freihand 63">
                  <a:extLst>
                    <a:ext uri="{FF2B5EF4-FFF2-40B4-BE49-F238E27FC236}">
                      <a16:creationId xmlns:a16="http://schemas.microsoft.com/office/drawing/2014/main" id="{00FA9869-58E8-8BB0-D44F-3B93F6CBA22C}"/>
                    </a:ext>
                  </a:extLst>
                </p14:cNvPr>
                <p14:cNvContentPartPr/>
                <p14:nvPr/>
              </p14:nvContentPartPr>
              <p14:xfrm>
                <a:off x="535287" y="3390644"/>
                <a:ext cx="153720" cy="143280"/>
              </p14:xfrm>
            </p:contentPart>
          </mc:Choice>
          <mc:Fallback>
            <p:pic>
              <p:nvPicPr>
                <p:cNvPr id="64" name="Freihand 63">
                  <a:extLst>
                    <a:ext uri="{FF2B5EF4-FFF2-40B4-BE49-F238E27FC236}">
                      <a16:creationId xmlns:a16="http://schemas.microsoft.com/office/drawing/2014/main" id="{00FA9869-58E8-8BB0-D44F-3B93F6CBA22C}"/>
                    </a:ext>
                  </a:extLst>
                </p:cNvPr>
                <p:cNvPicPr/>
                <p:nvPr/>
              </p:nvPicPr>
              <p:blipFill>
                <a:blip r:embed="rId122"/>
                <a:stretch>
                  <a:fillRect/>
                </a:stretch>
              </p:blipFill>
              <p:spPr>
                <a:xfrm>
                  <a:off x="526287" y="3381644"/>
                  <a:ext cx="171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5" name="Freihand 64">
                  <a:extLst>
                    <a:ext uri="{FF2B5EF4-FFF2-40B4-BE49-F238E27FC236}">
                      <a16:creationId xmlns:a16="http://schemas.microsoft.com/office/drawing/2014/main" id="{B9BF7B6D-A7AF-796A-C94C-2CA707FD8DD5}"/>
                    </a:ext>
                  </a:extLst>
                </p14:cNvPr>
                <p14:cNvContentPartPr/>
                <p14:nvPr/>
              </p14:nvContentPartPr>
              <p14:xfrm>
                <a:off x="719967" y="3519164"/>
                <a:ext cx="21600" cy="131040"/>
              </p14:xfrm>
            </p:contentPart>
          </mc:Choice>
          <mc:Fallback>
            <p:pic>
              <p:nvPicPr>
                <p:cNvPr id="65" name="Freihand 64">
                  <a:extLst>
                    <a:ext uri="{FF2B5EF4-FFF2-40B4-BE49-F238E27FC236}">
                      <a16:creationId xmlns:a16="http://schemas.microsoft.com/office/drawing/2014/main" id="{B9BF7B6D-A7AF-796A-C94C-2CA707FD8DD5}"/>
                    </a:ext>
                  </a:extLst>
                </p:cNvPr>
                <p:cNvPicPr/>
                <p:nvPr/>
              </p:nvPicPr>
              <p:blipFill>
                <a:blip r:embed="rId124"/>
                <a:stretch>
                  <a:fillRect/>
                </a:stretch>
              </p:blipFill>
              <p:spPr>
                <a:xfrm>
                  <a:off x="710967" y="3510524"/>
                  <a:ext cx="39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6" name="Freihand 65">
                  <a:extLst>
                    <a:ext uri="{FF2B5EF4-FFF2-40B4-BE49-F238E27FC236}">
                      <a16:creationId xmlns:a16="http://schemas.microsoft.com/office/drawing/2014/main" id="{926AA0AF-8FF8-38C7-7178-BE9599D4D48B}"/>
                    </a:ext>
                  </a:extLst>
                </p14:cNvPr>
                <p14:cNvContentPartPr/>
                <p14:nvPr/>
              </p14:nvContentPartPr>
              <p14:xfrm>
                <a:off x="795207" y="3410804"/>
                <a:ext cx="120240" cy="133920"/>
              </p14:xfrm>
            </p:contentPart>
          </mc:Choice>
          <mc:Fallback>
            <p:pic>
              <p:nvPicPr>
                <p:cNvPr id="66" name="Freihand 65">
                  <a:extLst>
                    <a:ext uri="{FF2B5EF4-FFF2-40B4-BE49-F238E27FC236}">
                      <a16:creationId xmlns:a16="http://schemas.microsoft.com/office/drawing/2014/main" id="{926AA0AF-8FF8-38C7-7178-BE9599D4D48B}"/>
                    </a:ext>
                  </a:extLst>
                </p:cNvPr>
                <p:cNvPicPr/>
                <p:nvPr/>
              </p:nvPicPr>
              <p:blipFill>
                <a:blip r:embed="rId126"/>
                <a:stretch>
                  <a:fillRect/>
                </a:stretch>
              </p:blipFill>
              <p:spPr>
                <a:xfrm>
                  <a:off x="786207" y="3401804"/>
                  <a:ext cx="137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7" name="Freihand 66">
                  <a:extLst>
                    <a:ext uri="{FF2B5EF4-FFF2-40B4-BE49-F238E27FC236}">
                      <a16:creationId xmlns:a16="http://schemas.microsoft.com/office/drawing/2014/main" id="{214618FF-AEC6-B206-C7EA-20266BC9C27D}"/>
                    </a:ext>
                  </a:extLst>
                </p14:cNvPr>
                <p14:cNvContentPartPr/>
                <p14:nvPr/>
              </p14:nvContentPartPr>
              <p14:xfrm>
                <a:off x="824367" y="3399644"/>
                <a:ext cx="103680" cy="7920"/>
              </p14:xfrm>
            </p:contentPart>
          </mc:Choice>
          <mc:Fallback>
            <p:pic>
              <p:nvPicPr>
                <p:cNvPr id="67" name="Freihand 66">
                  <a:extLst>
                    <a:ext uri="{FF2B5EF4-FFF2-40B4-BE49-F238E27FC236}">
                      <a16:creationId xmlns:a16="http://schemas.microsoft.com/office/drawing/2014/main" id="{214618FF-AEC6-B206-C7EA-20266BC9C27D}"/>
                    </a:ext>
                  </a:extLst>
                </p:cNvPr>
                <p:cNvPicPr/>
                <p:nvPr/>
              </p:nvPicPr>
              <p:blipFill>
                <a:blip r:embed="rId128"/>
                <a:stretch>
                  <a:fillRect/>
                </a:stretch>
              </p:blipFill>
              <p:spPr>
                <a:xfrm>
                  <a:off x="815727" y="3390644"/>
                  <a:ext cx="1213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2" name="Freihand 71">
                  <a:extLst>
                    <a:ext uri="{FF2B5EF4-FFF2-40B4-BE49-F238E27FC236}">
                      <a16:creationId xmlns:a16="http://schemas.microsoft.com/office/drawing/2014/main" id="{BA699121-F4DC-FDED-7947-6B55AEABDFA8}"/>
                    </a:ext>
                  </a:extLst>
                </p14:cNvPr>
                <p14:cNvContentPartPr/>
                <p14:nvPr/>
              </p14:nvContentPartPr>
              <p14:xfrm>
                <a:off x="1190487" y="3296324"/>
                <a:ext cx="128880" cy="311400"/>
              </p14:xfrm>
            </p:contentPart>
          </mc:Choice>
          <mc:Fallback>
            <p:pic>
              <p:nvPicPr>
                <p:cNvPr id="72" name="Freihand 71">
                  <a:extLst>
                    <a:ext uri="{FF2B5EF4-FFF2-40B4-BE49-F238E27FC236}">
                      <a16:creationId xmlns:a16="http://schemas.microsoft.com/office/drawing/2014/main" id="{BA699121-F4DC-FDED-7947-6B55AEABDFA8}"/>
                    </a:ext>
                  </a:extLst>
                </p:cNvPr>
                <p:cNvPicPr/>
                <p:nvPr/>
              </p:nvPicPr>
              <p:blipFill>
                <a:blip r:embed="rId130"/>
                <a:stretch>
                  <a:fillRect/>
                </a:stretch>
              </p:blipFill>
              <p:spPr>
                <a:xfrm>
                  <a:off x="1181487" y="3287324"/>
                  <a:ext cx="1465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3" name="Freihand 72">
                  <a:extLst>
                    <a:ext uri="{FF2B5EF4-FFF2-40B4-BE49-F238E27FC236}">
                      <a16:creationId xmlns:a16="http://schemas.microsoft.com/office/drawing/2014/main" id="{95C31C7B-B819-5CA9-1AAB-6D24AF120162}"/>
                    </a:ext>
                  </a:extLst>
                </p14:cNvPr>
                <p14:cNvContentPartPr/>
                <p14:nvPr/>
              </p14:nvContentPartPr>
              <p14:xfrm>
                <a:off x="1336647" y="3382724"/>
                <a:ext cx="148680" cy="145440"/>
              </p14:xfrm>
            </p:contentPart>
          </mc:Choice>
          <mc:Fallback>
            <p:pic>
              <p:nvPicPr>
                <p:cNvPr id="73" name="Freihand 72">
                  <a:extLst>
                    <a:ext uri="{FF2B5EF4-FFF2-40B4-BE49-F238E27FC236}">
                      <a16:creationId xmlns:a16="http://schemas.microsoft.com/office/drawing/2014/main" id="{95C31C7B-B819-5CA9-1AAB-6D24AF120162}"/>
                    </a:ext>
                  </a:extLst>
                </p:cNvPr>
                <p:cNvPicPr/>
                <p:nvPr/>
              </p:nvPicPr>
              <p:blipFill>
                <a:blip r:embed="rId132"/>
                <a:stretch>
                  <a:fillRect/>
                </a:stretch>
              </p:blipFill>
              <p:spPr>
                <a:xfrm>
                  <a:off x="1327647" y="3373724"/>
                  <a:ext cx="1663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4" name="Freihand 73">
                  <a:extLst>
                    <a:ext uri="{FF2B5EF4-FFF2-40B4-BE49-F238E27FC236}">
                      <a16:creationId xmlns:a16="http://schemas.microsoft.com/office/drawing/2014/main" id="{6BA7E5AC-A254-B825-BCD3-318287BB38BC}"/>
                    </a:ext>
                  </a:extLst>
                </p14:cNvPr>
                <p14:cNvContentPartPr/>
                <p14:nvPr/>
              </p14:nvContentPartPr>
              <p14:xfrm>
                <a:off x="1558767" y="3453284"/>
                <a:ext cx="72000" cy="9000"/>
              </p14:xfrm>
            </p:contentPart>
          </mc:Choice>
          <mc:Fallback>
            <p:pic>
              <p:nvPicPr>
                <p:cNvPr id="74" name="Freihand 73">
                  <a:extLst>
                    <a:ext uri="{FF2B5EF4-FFF2-40B4-BE49-F238E27FC236}">
                      <a16:creationId xmlns:a16="http://schemas.microsoft.com/office/drawing/2014/main" id="{6BA7E5AC-A254-B825-BCD3-318287BB38BC}"/>
                    </a:ext>
                  </a:extLst>
                </p:cNvPr>
                <p:cNvPicPr/>
                <p:nvPr/>
              </p:nvPicPr>
              <p:blipFill>
                <a:blip r:embed="rId134"/>
                <a:stretch>
                  <a:fillRect/>
                </a:stretch>
              </p:blipFill>
              <p:spPr>
                <a:xfrm>
                  <a:off x="1549767" y="3444284"/>
                  <a:ext cx="89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5" name="Freihand 74">
                  <a:extLst>
                    <a:ext uri="{FF2B5EF4-FFF2-40B4-BE49-F238E27FC236}">
                      <a16:creationId xmlns:a16="http://schemas.microsoft.com/office/drawing/2014/main" id="{606F804A-93C1-E68F-95ED-6B114CD4A194}"/>
                    </a:ext>
                  </a:extLst>
                </p14:cNvPr>
                <p14:cNvContentPartPr/>
                <p14:nvPr/>
              </p14:nvContentPartPr>
              <p14:xfrm>
                <a:off x="1730847" y="3341684"/>
                <a:ext cx="134640" cy="156960"/>
              </p14:xfrm>
            </p:contentPart>
          </mc:Choice>
          <mc:Fallback>
            <p:pic>
              <p:nvPicPr>
                <p:cNvPr id="75" name="Freihand 74">
                  <a:extLst>
                    <a:ext uri="{FF2B5EF4-FFF2-40B4-BE49-F238E27FC236}">
                      <a16:creationId xmlns:a16="http://schemas.microsoft.com/office/drawing/2014/main" id="{606F804A-93C1-E68F-95ED-6B114CD4A194}"/>
                    </a:ext>
                  </a:extLst>
                </p:cNvPr>
                <p:cNvPicPr/>
                <p:nvPr/>
              </p:nvPicPr>
              <p:blipFill>
                <a:blip r:embed="rId136"/>
                <a:stretch>
                  <a:fillRect/>
                </a:stretch>
              </p:blipFill>
              <p:spPr>
                <a:xfrm>
                  <a:off x="1721847" y="3333044"/>
                  <a:ext cx="1522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6" name="Freihand 75">
                  <a:extLst>
                    <a:ext uri="{FF2B5EF4-FFF2-40B4-BE49-F238E27FC236}">
                      <a16:creationId xmlns:a16="http://schemas.microsoft.com/office/drawing/2014/main" id="{59B44E24-1F5F-D7AA-5BE3-7A655AA4ACC3}"/>
                    </a:ext>
                  </a:extLst>
                </p14:cNvPr>
                <p14:cNvContentPartPr/>
                <p14:nvPr/>
              </p14:nvContentPartPr>
              <p14:xfrm>
                <a:off x="1867287" y="3496484"/>
                <a:ext cx="28080" cy="73080"/>
              </p14:xfrm>
            </p:contentPart>
          </mc:Choice>
          <mc:Fallback>
            <p:pic>
              <p:nvPicPr>
                <p:cNvPr id="76" name="Freihand 75">
                  <a:extLst>
                    <a:ext uri="{FF2B5EF4-FFF2-40B4-BE49-F238E27FC236}">
                      <a16:creationId xmlns:a16="http://schemas.microsoft.com/office/drawing/2014/main" id="{59B44E24-1F5F-D7AA-5BE3-7A655AA4ACC3}"/>
                    </a:ext>
                  </a:extLst>
                </p:cNvPr>
                <p:cNvPicPr/>
                <p:nvPr/>
              </p:nvPicPr>
              <p:blipFill>
                <a:blip r:embed="rId138"/>
                <a:stretch>
                  <a:fillRect/>
                </a:stretch>
              </p:blipFill>
              <p:spPr>
                <a:xfrm>
                  <a:off x="1858647" y="3487844"/>
                  <a:ext cx="45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7" name="Freihand 76">
                  <a:extLst>
                    <a:ext uri="{FF2B5EF4-FFF2-40B4-BE49-F238E27FC236}">
                      <a16:creationId xmlns:a16="http://schemas.microsoft.com/office/drawing/2014/main" id="{35706767-C42E-ABBE-33AC-6D84AA3E84A1}"/>
                    </a:ext>
                  </a:extLst>
                </p14:cNvPr>
                <p14:cNvContentPartPr/>
                <p14:nvPr/>
              </p14:nvContentPartPr>
              <p14:xfrm>
                <a:off x="1960527" y="3331604"/>
                <a:ext cx="174600" cy="185040"/>
              </p14:xfrm>
            </p:contentPart>
          </mc:Choice>
          <mc:Fallback>
            <p:pic>
              <p:nvPicPr>
                <p:cNvPr id="77" name="Freihand 76">
                  <a:extLst>
                    <a:ext uri="{FF2B5EF4-FFF2-40B4-BE49-F238E27FC236}">
                      <a16:creationId xmlns:a16="http://schemas.microsoft.com/office/drawing/2014/main" id="{35706767-C42E-ABBE-33AC-6D84AA3E84A1}"/>
                    </a:ext>
                  </a:extLst>
                </p:cNvPr>
                <p:cNvPicPr/>
                <p:nvPr/>
              </p:nvPicPr>
              <p:blipFill>
                <a:blip r:embed="rId140"/>
                <a:stretch>
                  <a:fillRect/>
                </a:stretch>
              </p:blipFill>
              <p:spPr>
                <a:xfrm>
                  <a:off x="1951887" y="3322604"/>
                  <a:ext cx="1922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8" name="Freihand 77">
                  <a:extLst>
                    <a:ext uri="{FF2B5EF4-FFF2-40B4-BE49-F238E27FC236}">
                      <a16:creationId xmlns:a16="http://schemas.microsoft.com/office/drawing/2014/main" id="{0755271E-8FC2-696E-0876-580FFECECB0E}"/>
                    </a:ext>
                  </a:extLst>
                </p14:cNvPr>
                <p14:cNvContentPartPr/>
                <p14:nvPr/>
              </p14:nvContentPartPr>
              <p14:xfrm>
                <a:off x="2089767" y="3245564"/>
                <a:ext cx="150120" cy="405720"/>
              </p14:xfrm>
            </p:contentPart>
          </mc:Choice>
          <mc:Fallback>
            <p:pic>
              <p:nvPicPr>
                <p:cNvPr id="78" name="Freihand 77">
                  <a:extLst>
                    <a:ext uri="{FF2B5EF4-FFF2-40B4-BE49-F238E27FC236}">
                      <a16:creationId xmlns:a16="http://schemas.microsoft.com/office/drawing/2014/main" id="{0755271E-8FC2-696E-0876-580FFECECB0E}"/>
                    </a:ext>
                  </a:extLst>
                </p:cNvPr>
                <p:cNvPicPr/>
                <p:nvPr/>
              </p:nvPicPr>
              <p:blipFill>
                <a:blip r:embed="rId142"/>
                <a:stretch>
                  <a:fillRect/>
                </a:stretch>
              </p:blipFill>
              <p:spPr>
                <a:xfrm>
                  <a:off x="2080767" y="3236564"/>
                  <a:ext cx="167760" cy="423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8F63CAD1-D1F5-79D1-549B-511BCE44EB81}"/>
                    </a:ext>
                  </a:extLst>
                </p14:cNvPr>
                <p14:cNvContentPartPr/>
                <p14:nvPr/>
              </p14:nvContentPartPr>
              <p14:xfrm>
                <a:off x="2367687" y="3220004"/>
                <a:ext cx="82800" cy="243000"/>
              </p14:xfrm>
            </p:contentPart>
          </mc:Choice>
          <mc:Fallback>
            <p:pic>
              <p:nvPicPr>
                <p:cNvPr id="81" name="Freihand 80">
                  <a:extLst>
                    <a:ext uri="{FF2B5EF4-FFF2-40B4-BE49-F238E27FC236}">
                      <a16:creationId xmlns:a16="http://schemas.microsoft.com/office/drawing/2014/main" id="{8F63CAD1-D1F5-79D1-549B-511BCE44EB81}"/>
                    </a:ext>
                  </a:extLst>
                </p:cNvPr>
                <p:cNvPicPr/>
                <p:nvPr/>
              </p:nvPicPr>
              <p:blipFill>
                <a:blip r:embed="rId144"/>
                <a:stretch>
                  <a:fillRect/>
                </a:stretch>
              </p:blipFill>
              <p:spPr>
                <a:xfrm>
                  <a:off x="2359047" y="3211004"/>
                  <a:ext cx="1004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3" name="Freihand 82">
                  <a:extLst>
                    <a:ext uri="{FF2B5EF4-FFF2-40B4-BE49-F238E27FC236}">
                      <a16:creationId xmlns:a16="http://schemas.microsoft.com/office/drawing/2014/main" id="{512E0BBE-6282-7BF7-2C85-A31CCD4EBE50}"/>
                    </a:ext>
                  </a:extLst>
                </p14:cNvPr>
                <p14:cNvContentPartPr/>
                <p14:nvPr/>
              </p14:nvContentPartPr>
              <p14:xfrm>
                <a:off x="2510247" y="3208844"/>
                <a:ext cx="111960" cy="211320"/>
              </p14:xfrm>
            </p:contentPart>
          </mc:Choice>
          <mc:Fallback>
            <p:pic>
              <p:nvPicPr>
                <p:cNvPr id="83" name="Freihand 82">
                  <a:extLst>
                    <a:ext uri="{FF2B5EF4-FFF2-40B4-BE49-F238E27FC236}">
                      <a16:creationId xmlns:a16="http://schemas.microsoft.com/office/drawing/2014/main" id="{512E0BBE-6282-7BF7-2C85-A31CCD4EBE50}"/>
                    </a:ext>
                  </a:extLst>
                </p:cNvPr>
                <p:cNvPicPr/>
                <p:nvPr/>
              </p:nvPicPr>
              <p:blipFill>
                <a:blip r:embed="rId146"/>
                <a:stretch>
                  <a:fillRect/>
                </a:stretch>
              </p:blipFill>
              <p:spPr>
                <a:xfrm>
                  <a:off x="2501607" y="3200204"/>
                  <a:ext cx="1296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4" name="Freihand 83">
                  <a:extLst>
                    <a:ext uri="{FF2B5EF4-FFF2-40B4-BE49-F238E27FC236}">
                      <a16:creationId xmlns:a16="http://schemas.microsoft.com/office/drawing/2014/main" id="{612B6A5D-91AD-C1A9-0452-C11782B49F3C}"/>
                    </a:ext>
                  </a:extLst>
                </p14:cNvPr>
                <p14:cNvContentPartPr/>
                <p14:nvPr/>
              </p14:nvContentPartPr>
              <p14:xfrm>
                <a:off x="2680527" y="3231884"/>
                <a:ext cx="64440" cy="180000"/>
              </p14:xfrm>
            </p:contentPart>
          </mc:Choice>
          <mc:Fallback>
            <p:pic>
              <p:nvPicPr>
                <p:cNvPr id="84" name="Freihand 83">
                  <a:extLst>
                    <a:ext uri="{FF2B5EF4-FFF2-40B4-BE49-F238E27FC236}">
                      <a16:creationId xmlns:a16="http://schemas.microsoft.com/office/drawing/2014/main" id="{612B6A5D-91AD-C1A9-0452-C11782B49F3C}"/>
                    </a:ext>
                  </a:extLst>
                </p:cNvPr>
                <p:cNvPicPr/>
                <p:nvPr/>
              </p:nvPicPr>
              <p:blipFill>
                <a:blip r:embed="rId148"/>
                <a:stretch>
                  <a:fillRect/>
                </a:stretch>
              </p:blipFill>
              <p:spPr>
                <a:xfrm>
                  <a:off x="2671887" y="3222884"/>
                  <a:ext cx="82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5" name="Freihand 84">
                  <a:extLst>
                    <a:ext uri="{FF2B5EF4-FFF2-40B4-BE49-F238E27FC236}">
                      <a16:creationId xmlns:a16="http://schemas.microsoft.com/office/drawing/2014/main" id="{4D1DE6CA-6C70-65D9-0FB6-FD55258ADB69}"/>
                    </a:ext>
                  </a:extLst>
                </p14:cNvPr>
                <p14:cNvContentPartPr/>
                <p14:nvPr/>
              </p14:nvContentPartPr>
              <p14:xfrm>
                <a:off x="2793567" y="3403244"/>
                <a:ext cx="6480" cy="16920"/>
              </p14:xfrm>
            </p:contentPart>
          </mc:Choice>
          <mc:Fallback>
            <p:pic>
              <p:nvPicPr>
                <p:cNvPr id="85" name="Freihand 84">
                  <a:extLst>
                    <a:ext uri="{FF2B5EF4-FFF2-40B4-BE49-F238E27FC236}">
                      <a16:creationId xmlns:a16="http://schemas.microsoft.com/office/drawing/2014/main" id="{4D1DE6CA-6C70-65D9-0FB6-FD55258ADB69}"/>
                    </a:ext>
                  </a:extLst>
                </p:cNvPr>
                <p:cNvPicPr/>
                <p:nvPr/>
              </p:nvPicPr>
              <p:blipFill>
                <a:blip r:embed="rId150"/>
                <a:stretch>
                  <a:fillRect/>
                </a:stretch>
              </p:blipFill>
              <p:spPr>
                <a:xfrm>
                  <a:off x="2784567" y="3394244"/>
                  <a:ext cx="24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6" name="Freihand 85">
                  <a:extLst>
                    <a:ext uri="{FF2B5EF4-FFF2-40B4-BE49-F238E27FC236}">
                      <a16:creationId xmlns:a16="http://schemas.microsoft.com/office/drawing/2014/main" id="{21812937-49C1-CD19-A06F-0F740C1402CD}"/>
                    </a:ext>
                  </a:extLst>
                </p14:cNvPr>
                <p14:cNvContentPartPr/>
                <p14:nvPr/>
              </p14:nvContentPartPr>
              <p14:xfrm>
                <a:off x="2876727" y="3231884"/>
                <a:ext cx="151560" cy="165600"/>
              </p14:xfrm>
            </p:contentPart>
          </mc:Choice>
          <mc:Fallback>
            <p:pic>
              <p:nvPicPr>
                <p:cNvPr id="86" name="Freihand 85">
                  <a:extLst>
                    <a:ext uri="{FF2B5EF4-FFF2-40B4-BE49-F238E27FC236}">
                      <a16:creationId xmlns:a16="http://schemas.microsoft.com/office/drawing/2014/main" id="{21812937-49C1-CD19-A06F-0F740C1402CD}"/>
                    </a:ext>
                  </a:extLst>
                </p:cNvPr>
                <p:cNvPicPr/>
                <p:nvPr/>
              </p:nvPicPr>
              <p:blipFill>
                <a:blip r:embed="rId152"/>
                <a:stretch>
                  <a:fillRect/>
                </a:stretch>
              </p:blipFill>
              <p:spPr>
                <a:xfrm>
                  <a:off x="2867727" y="3222884"/>
                  <a:ext cx="169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7" name="Freihand 86">
                  <a:extLst>
                    <a:ext uri="{FF2B5EF4-FFF2-40B4-BE49-F238E27FC236}">
                      <a16:creationId xmlns:a16="http://schemas.microsoft.com/office/drawing/2014/main" id="{9AB54C79-D5FA-EFCB-9EBB-B01DE0E36C9E}"/>
                    </a:ext>
                  </a:extLst>
                </p14:cNvPr>
                <p14:cNvContentPartPr/>
                <p14:nvPr/>
              </p14:nvContentPartPr>
              <p14:xfrm>
                <a:off x="3060687" y="3249524"/>
                <a:ext cx="99000" cy="132480"/>
              </p14:xfrm>
            </p:contentPart>
          </mc:Choice>
          <mc:Fallback>
            <p:pic>
              <p:nvPicPr>
                <p:cNvPr id="87" name="Freihand 86">
                  <a:extLst>
                    <a:ext uri="{FF2B5EF4-FFF2-40B4-BE49-F238E27FC236}">
                      <a16:creationId xmlns:a16="http://schemas.microsoft.com/office/drawing/2014/main" id="{9AB54C79-D5FA-EFCB-9EBB-B01DE0E36C9E}"/>
                    </a:ext>
                  </a:extLst>
                </p:cNvPr>
                <p:cNvPicPr/>
                <p:nvPr/>
              </p:nvPicPr>
              <p:blipFill>
                <a:blip r:embed="rId154"/>
                <a:stretch>
                  <a:fillRect/>
                </a:stretch>
              </p:blipFill>
              <p:spPr>
                <a:xfrm>
                  <a:off x="3051687" y="3240884"/>
                  <a:ext cx="116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88" name="Freihand 87">
                  <a:extLst>
                    <a:ext uri="{FF2B5EF4-FFF2-40B4-BE49-F238E27FC236}">
                      <a16:creationId xmlns:a16="http://schemas.microsoft.com/office/drawing/2014/main" id="{11C761B6-DC5F-DD33-7512-C9D6DD92382E}"/>
                    </a:ext>
                  </a:extLst>
                </p14:cNvPr>
                <p14:cNvContentPartPr/>
                <p14:nvPr/>
              </p14:nvContentPartPr>
              <p14:xfrm>
                <a:off x="3225927" y="3250604"/>
                <a:ext cx="132840" cy="129240"/>
              </p14:xfrm>
            </p:contentPart>
          </mc:Choice>
          <mc:Fallback>
            <p:pic>
              <p:nvPicPr>
                <p:cNvPr id="88" name="Freihand 87">
                  <a:extLst>
                    <a:ext uri="{FF2B5EF4-FFF2-40B4-BE49-F238E27FC236}">
                      <a16:creationId xmlns:a16="http://schemas.microsoft.com/office/drawing/2014/main" id="{11C761B6-DC5F-DD33-7512-C9D6DD92382E}"/>
                    </a:ext>
                  </a:extLst>
                </p:cNvPr>
                <p:cNvPicPr/>
                <p:nvPr/>
              </p:nvPicPr>
              <p:blipFill>
                <a:blip r:embed="rId156"/>
                <a:stretch>
                  <a:fillRect/>
                </a:stretch>
              </p:blipFill>
              <p:spPr>
                <a:xfrm>
                  <a:off x="3217287" y="3241964"/>
                  <a:ext cx="1504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89" name="Freihand 88">
                  <a:extLst>
                    <a:ext uri="{FF2B5EF4-FFF2-40B4-BE49-F238E27FC236}">
                      <a16:creationId xmlns:a16="http://schemas.microsoft.com/office/drawing/2014/main" id="{21F6D2CA-31A3-0D7F-EAC1-DE8E7F443B76}"/>
                    </a:ext>
                  </a:extLst>
                </p14:cNvPr>
                <p14:cNvContentPartPr/>
                <p14:nvPr/>
              </p14:nvContentPartPr>
              <p14:xfrm>
                <a:off x="3430047" y="3335204"/>
                <a:ext cx="139320" cy="21600"/>
              </p14:xfrm>
            </p:contentPart>
          </mc:Choice>
          <mc:Fallback>
            <p:pic>
              <p:nvPicPr>
                <p:cNvPr id="89" name="Freihand 88">
                  <a:extLst>
                    <a:ext uri="{FF2B5EF4-FFF2-40B4-BE49-F238E27FC236}">
                      <a16:creationId xmlns:a16="http://schemas.microsoft.com/office/drawing/2014/main" id="{21F6D2CA-31A3-0D7F-EAC1-DE8E7F443B76}"/>
                    </a:ext>
                  </a:extLst>
                </p:cNvPr>
                <p:cNvPicPr/>
                <p:nvPr/>
              </p:nvPicPr>
              <p:blipFill>
                <a:blip r:embed="rId158"/>
                <a:stretch>
                  <a:fillRect/>
                </a:stretch>
              </p:blipFill>
              <p:spPr>
                <a:xfrm>
                  <a:off x="3421407" y="3326204"/>
                  <a:ext cx="156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0" name="Freihand 89">
                  <a:extLst>
                    <a:ext uri="{FF2B5EF4-FFF2-40B4-BE49-F238E27FC236}">
                      <a16:creationId xmlns:a16="http://schemas.microsoft.com/office/drawing/2014/main" id="{BAECA779-905E-BEBA-B402-838056E6DC77}"/>
                    </a:ext>
                  </a:extLst>
                </p14:cNvPr>
                <p14:cNvContentPartPr/>
                <p14:nvPr/>
              </p14:nvContentPartPr>
              <p14:xfrm>
                <a:off x="3641727" y="3235124"/>
                <a:ext cx="129240" cy="186120"/>
              </p14:xfrm>
            </p:contentPart>
          </mc:Choice>
          <mc:Fallback>
            <p:pic>
              <p:nvPicPr>
                <p:cNvPr id="90" name="Freihand 89">
                  <a:extLst>
                    <a:ext uri="{FF2B5EF4-FFF2-40B4-BE49-F238E27FC236}">
                      <a16:creationId xmlns:a16="http://schemas.microsoft.com/office/drawing/2014/main" id="{BAECA779-905E-BEBA-B402-838056E6DC77}"/>
                    </a:ext>
                  </a:extLst>
                </p:cNvPr>
                <p:cNvPicPr/>
                <p:nvPr/>
              </p:nvPicPr>
              <p:blipFill>
                <a:blip r:embed="rId160"/>
                <a:stretch>
                  <a:fillRect/>
                </a:stretch>
              </p:blipFill>
              <p:spPr>
                <a:xfrm>
                  <a:off x="3633087" y="3226124"/>
                  <a:ext cx="146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1" name="Freihand 90">
                  <a:extLst>
                    <a:ext uri="{FF2B5EF4-FFF2-40B4-BE49-F238E27FC236}">
                      <a16:creationId xmlns:a16="http://schemas.microsoft.com/office/drawing/2014/main" id="{AB31604C-817D-DF65-AFCA-8491EEA9F474}"/>
                    </a:ext>
                  </a:extLst>
                </p14:cNvPr>
                <p14:cNvContentPartPr/>
                <p14:nvPr/>
              </p14:nvContentPartPr>
              <p14:xfrm>
                <a:off x="3818127" y="3262124"/>
                <a:ext cx="82800" cy="118800"/>
              </p14:xfrm>
            </p:contentPart>
          </mc:Choice>
          <mc:Fallback>
            <p:pic>
              <p:nvPicPr>
                <p:cNvPr id="91" name="Freihand 90">
                  <a:extLst>
                    <a:ext uri="{FF2B5EF4-FFF2-40B4-BE49-F238E27FC236}">
                      <a16:creationId xmlns:a16="http://schemas.microsoft.com/office/drawing/2014/main" id="{AB31604C-817D-DF65-AFCA-8491EEA9F474}"/>
                    </a:ext>
                  </a:extLst>
                </p:cNvPr>
                <p:cNvPicPr/>
                <p:nvPr/>
              </p:nvPicPr>
              <p:blipFill>
                <a:blip r:embed="rId162"/>
                <a:stretch>
                  <a:fillRect/>
                </a:stretch>
              </p:blipFill>
              <p:spPr>
                <a:xfrm>
                  <a:off x="3809487" y="3253484"/>
                  <a:ext cx="100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2" name="Freihand 91">
                  <a:extLst>
                    <a:ext uri="{FF2B5EF4-FFF2-40B4-BE49-F238E27FC236}">
                      <a16:creationId xmlns:a16="http://schemas.microsoft.com/office/drawing/2014/main" id="{F558A96A-C194-3131-DAFE-BE1ACF2F7D78}"/>
                    </a:ext>
                  </a:extLst>
                </p14:cNvPr>
                <p14:cNvContentPartPr/>
                <p14:nvPr/>
              </p14:nvContentPartPr>
              <p14:xfrm>
                <a:off x="3947727" y="3254564"/>
                <a:ext cx="102600" cy="143640"/>
              </p14:xfrm>
            </p:contentPart>
          </mc:Choice>
          <mc:Fallback>
            <p:pic>
              <p:nvPicPr>
                <p:cNvPr id="92" name="Freihand 91">
                  <a:extLst>
                    <a:ext uri="{FF2B5EF4-FFF2-40B4-BE49-F238E27FC236}">
                      <a16:creationId xmlns:a16="http://schemas.microsoft.com/office/drawing/2014/main" id="{F558A96A-C194-3131-DAFE-BE1ACF2F7D78}"/>
                    </a:ext>
                  </a:extLst>
                </p:cNvPr>
                <p:cNvPicPr/>
                <p:nvPr/>
              </p:nvPicPr>
              <p:blipFill>
                <a:blip r:embed="rId164"/>
                <a:stretch>
                  <a:fillRect/>
                </a:stretch>
              </p:blipFill>
              <p:spPr>
                <a:xfrm>
                  <a:off x="3938727" y="3245924"/>
                  <a:ext cx="1202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3" name="Freihand 92">
                  <a:extLst>
                    <a:ext uri="{FF2B5EF4-FFF2-40B4-BE49-F238E27FC236}">
                      <a16:creationId xmlns:a16="http://schemas.microsoft.com/office/drawing/2014/main" id="{87E5EE20-4B21-4BB0-CE54-DDF23618B54E}"/>
                    </a:ext>
                  </a:extLst>
                </p14:cNvPr>
                <p14:cNvContentPartPr/>
                <p14:nvPr/>
              </p14:nvContentPartPr>
              <p14:xfrm>
                <a:off x="4075887" y="3251324"/>
                <a:ext cx="148320" cy="132480"/>
              </p14:xfrm>
            </p:contentPart>
          </mc:Choice>
          <mc:Fallback>
            <p:pic>
              <p:nvPicPr>
                <p:cNvPr id="93" name="Freihand 92">
                  <a:extLst>
                    <a:ext uri="{FF2B5EF4-FFF2-40B4-BE49-F238E27FC236}">
                      <a16:creationId xmlns:a16="http://schemas.microsoft.com/office/drawing/2014/main" id="{87E5EE20-4B21-4BB0-CE54-DDF23618B54E}"/>
                    </a:ext>
                  </a:extLst>
                </p:cNvPr>
                <p:cNvPicPr/>
                <p:nvPr/>
              </p:nvPicPr>
              <p:blipFill>
                <a:blip r:embed="rId166"/>
                <a:stretch>
                  <a:fillRect/>
                </a:stretch>
              </p:blipFill>
              <p:spPr>
                <a:xfrm>
                  <a:off x="4066887" y="3242684"/>
                  <a:ext cx="165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4" name="Freihand 93">
                  <a:extLst>
                    <a:ext uri="{FF2B5EF4-FFF2-40B4-BE49-F238E27FC236}">
                      <a16:creationId xmlns:a16="http://schemas.microsoft.com/office/drawing/2014/main" id="{02258A8C-6E24-5F00-726A-1FBB939268EC}"/>
                    </a:ext>
                  </a:extLst>
                </p14:cNvPr>
                <p14:cNvContentPartPr/>
                <p14:nvPr/>
              </p14:nvContentPartPr>
              <p14:xfrm>
                <a:off x="4253727" y="3265004"/>
                <a:ext cx="115200" cy="92520"/>
              </p14:xfrm>
            </p:contentPart>
          </mc:Choice>
          <mc:Fallback>
            <p:pic>
              <p:nvPicPr>
                <p:cNvPr id="94" name="Freihand 93">
                  <a:extLst>
                    <a:ext uri="{FF2B5EF4-FFF2-40B4-BE49-F238E27FC236}">
                      <a16:creationId xmlns:a16="http://schemas.microsoft.com/office/drawing/2014/main" id="{02258A8C-6E24-5F00-726A-1FBB939268EC}"/>
                    </a:ext>
                  </a:extLst>
                </p:cNvPr>
                <p:cNvPicPr/>
                <p:nvPr/>
              </p:nvPicPr>
              <p:blipFill>
                <a:blip r:embed="rId168"/>
                <a:stretch>
                  <a:fillRect/>
                </a:stretch>
              </p:blipFill>
              <p:spPr>
                <a:xfrm>
                  <a:off x="4244727" y="3256004"/>
                  <a:ext cx="1328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5" name="Freihand 94">
                  <a:extLst>
                    <a:ext uri="{FF2B5EF4-FFF2-40B4-BE49-F238E27FC236}">
                      <a16:creationId xmlns:a16="http://schemas.microsoft.com/office/drawing/2014/main" id="{02380549-5A3C-17FE-3214-FC6B72CD5885}"/>
                    </a:ext>
                  </a:extLst>
                </p14:cNvPr>
                <p14:cNvContentPartPr/>
                <p14:nvPr/>
              </p14:nvContentPartPr>
              <p14:xfrm>
                <a:off x="3903447" y="3426284"/>
                <a:ext cx="63360" cy="32400"/>
              </p14:xfrm>
            </p:contentPart>
          </mc:Choice>
          <mc:Fallback>
            <p:pic>
              <p:nvPicPr>
                <p:cNvPr id="95" name="Freihand 94">
                  <a:extLst>
                    <a:ext uri="{FF2B5EF4-FFF2-40B4-BE49-F238E27FC236}">
                      <a16:creationId xmlns:a16="http://schemas.microsoft.com/office/drawing/2014/main" id="{02380549-5A3C-17FE-3214-FC6B72CD5885}"/>
                    </a:ext>
                  </a:extLst>
                </p:cNvPr>
                <p:cNvPicPr/>
                <p:nvPr/>
              </p:nvPicPr>
              <p:blipFill>
                <a:blip r:embed="rId170"/>
                <a:stretch>
                  <a:fillRect/>
                </a:stretch>
              </p:blipFill>
              <p:spPr>
                <a:xfrm>
                  <a:off x="3894447" y="3417644"/>
                  <a:ext cx="810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6" name="Freihand 95">
                  <a:extLst>
                    <a:ext uri="{FF2B5EF4-FFF2-40B4-BE49-F238E27FC236}">
                      <a16:creationId xmlns:a16="http://schemas.microsoft.com/office/drawing/2014/main" id="{6F5DDFAD-89B5-521B-5F4E-8D8F382E8931}"/>
                    </a:ext>
                  </a:extLst>
                </p14:cNvPr>
                <p14:cNvContentPartPr/>
                <p14:nvPr/>
              </p14:nvContentPartPr>
              <p14:xfrm>
                <a:off x="4330047" y="3245204"/>
                <a:ext cx="127440" cy="360000"/>
              </p14:xfrm>
            </p:contentPart>
          </mc:Choice>
          <mc:Fallback>
            <p:pic>
              <p:nvPicPr>
                <p:cNvPr id="96" name="Freihand 95">
                  <a:extLst>
                    <a:ext uri="{FF2B5EF4-FFF2-40B4-BE49-F238E27FC236}">
                      <a16:creationId xmlns:a16="http://schemas.microsoft.com/office/drawing/2014/main" id="{6F5DDFAD-89B5-521B-5F4E-8D8F382E8931}"/>
                    </a:ext>
                  </a:extLst>
                </p:cNvPr>
                <p:cNvPicPr/>
                <p:nvPr/>
              </p:nvPicPr>
              <p:blipFill>
                <a:blip r:embed="rId172"/>
                <a:stretch>
                  <a:fillRect/>
                </a:stretch>
              </p:blipFill>
              <p:spPr>
                <a:xfrm>
                  <a:off x="4321407" y="3236564"/>
                  <a:ext cx="145080" cy="377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8" name="Freihand 97">
                  <a:extLst>
                    <a:ext uri="{FF2B5EF4-FFF2-40B4-BE49-F238E27FC236}">
                      <a16:creationId xmlns:a16="http://schemas.microsoft.com/office/drawing/2014/main" id="{F86EE8B7-0FE8-C0F4-DB17-E2453B79C738}"/>
                    </a:ext>
                  </a:extLst>
                </p14:cNvPr>
                <p14:cNvContentPartPr/>
                <p14:nvPr/>
              </p14:nvContentPartPr>
              <p14:xfrm>
                <a:off x="4756287" y="3234764"/>
                <a:ext cx="15480" cy="142560"/>
              </p14:xfrm>
            </p:contentPart>
          </mc:Choice>
          <mc:Fallback>
            <p:pic>
              <p:nvPicPr>
                <p:cNvPr id="98" name="Freihand 97">
                  <a:extLst>
                    <a:ext uri="{FF2B5EF4-FFF2-40B4-BE49-F238E27FC236}">
                      <a16:creationId xmlns:a16="http://schemas.microsoft.com/office/drawing/2014/main" id="{F86EE8B7-0FE8-C0F4-DB17-E2453B79C738}"/>
                    </a:ext>
                  </a:extLst>
                </p:cNvPr>
                <p:cNvPicPr/>
                <p:nvPr/>
              </p:nvPicPr>
              <p:blipFill>
                <a:blip r:embed="rId174"/>
                <a:stretch>
                  <a:fillRect/>
                </a:stretch>
              </p:blipFill>
              <p:spPr>
                <a:xfrm>
                  <a:off x="4747647" y="3226124"/>
                  <a:ext cx="331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9" name="Freihand 98">
                  <a:extLst>
                    <a:ext uri="{FF2B5EF4-FFF2-40B4-BE49-F238E27FC236}">
                      <a16:creationId xmlns:a16="http://schemas.microsoft.com/office/drawing/2014/main" id="{2E8C5987-3447-E0EF-0FA4-492A8BCF6EA3}"/>
                    </a:ext>
                  </a:extLst>
                </p14:cNvPr>
                <p14:cNvContentPartPr/>
                <p14:nvPr/>
              </p14:nvContentPartPr>
              <p14:xfrm>
                <a:off x="4687167" y="3280844"/>
                <a:ext cx="132480" cy="15840"/>
              </p14:xfrm>
            </p:contentPart>
          </mc:Choice>
          <mc:Fallback>
            <p:pic>
              <p:nvPicPr>
                <p:cNvPr id="99" name="Freihand 98">
                  <a:extLst>
                    <a:ext uri="{FF2B5EF4-FFF2-40B4-BE49-F238E27FC236}">
                      <a16:creationId xmlns:a16="http://schemas.microsoft.com/office/drawing/2014/main" id="{2E8C5987-3447-E0EF-0FA4-492A8BCF6EA3}"/>
                    </a:ext>
                  </a:extLst>
                </p:cNvPr>
                <p:cNvPicPr/>
                <p:nvPr/>
              </p:nvPicPr>
              <p:blipFill>
                <a:blip r:embed="rId176"/>
                <a:stretch>
                  <a:fillRect/>
                </a:stretch>
              </p:blipFill>
              <p:spPr>
                <a:xfrm>
                  <a:off x="4678167" y="3272204"/>
                  <a:ext cx="1501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0" name="Freihand 99">
                  <a:extLst>
                    <a:ext uri="{FF2B5EF4-FFF2-40B4-BE49-F238E27FC236}">
                      <a16:creationId xmlns:a16="http://schemas.microsoft.com/office/drawing/2014/main" id="{7D412DF5-EB28-D1C7-F626-E56376DA1205}"/>
                    </a:ext>
                  </a:extLst>
                </p14:cNvPr>
                <p14:cNvContentPartPr/>
                <p14:nvPr/>
              </p14:nvContentPartPr>
              <p14:xfrm>
                <a:off x="5079207" y="3203804"/>
                <a:ext cx="104760" cy="120600"/>
              </p14:xfrm>
            </p:contentPart>
          </mc:Choice>
          <mc:Fallback>
            <p:pic>
              <p:nvPicPr>
                <p:cNvPr id="100" name="Freihand 99">
                  <a:extLst>
                    <a:ext uri="{FF2B5EF4-FFF2-40B4-BE49-F238E27FC236}">
                      <a16:creationId xmlns:a16="http://schemas.microsoft.com/office/drawing/2014/main" id="{7D412DF5-EB28-D1C7-F626-E56376DA1205}"/>
                    </a:ext>
                  </a:extLst>
                </p:cNvPr>
                <p:cNvPicPr/>
                <p:nvPr/>
              </p:nvPicPr>
              <p:blipFill>
                <a:blip r:embed="rId178"/>
                <a:stretch>
                  <a:fillRect/>
                </a:stretch>
              </p:blipFill>
              <p:spPr>
                <a:xfrm>
                  <a:off x="5070207" y="3194804"/>
                  <a:ext cx="122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1" name="Freihand 100">
                  <a:extLst>
                    <a:ext uri="{FF2B5EF4-FFF2-40B4-BE49-F238E27FC236}">
                      <a16:creationId xmlns:a16="http://schemas.microsoft.com/office/drawing/2014/main" id="{009B2712-6C76-5094-385A-150DEBBD8D2B}"/>
                    </a:ext>
                  </a:extLst>
                </p14:cNvPr>
                <p14:cNvContentPartPr/>
                <p14:nvPr/>
              </p14:nvContentPartPr>
              <p14:xfrm>
                <a:off x="5197287" y="3332324"/>
                <a:ext cx="21960" cy="125280"/>
              </p14:xfrm>
            </p:contentPart>
          </mc:Choice>
          <mc:Fallback>
            <p:pic>
              <p:nvPicPr>
                <p:cNvPr id="101" name="Freihand 100">
                  <a:extLst>
                    <a:ext uri="{FF2B5EF4-FFF2-40B4-BE49-F238E27FC236}">
                      <a16:creationId xmlns:a16="http://schemas.microsoft.com/office/drawing/2014/main" id="{009B2712-6C76-5094-385A-150DEBBD8D2B}"/>
                    </a:ext>
                  </a:extLst>
                </p:cNvPr>
                <p:cNvPicPr/>
                <p:nvPr/>
              </p:nvPicPr>
              <p:blipFill>
                <a:blip r:embed="rId180"/>
                <a:stretch>
                  <a:fillRect/>
                </a:stretch>
              </p:blipFill>
              <p:spPr>
                <a:xfrm>
                  <a:off x="5188647" y="3323684"/>
                  <a:ext cx="396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3" name="Freihand 102">
                  <a:extLst>
                    <a:ext uri="{FF2B5EF4-FFF2-40B4-BE49-F238E27FC236}">
                      <a16:creationId xmlns:a16="http://schemas.microsoft.com/office/drawing/2014/main" id="{F1F66697-060F-42A9-A114-5332F9017F9B}"/>
                    </a:ext>
                  </a:extLst>
                </p14:cNvPr>
                <p14:cNvContentPartPr/>
                <p14:nvPr/>
              </p14:nvContentPartPr>
              <p14:xfrm>
                <a:off x="5336607" y="3192644"/>
                <a:ext cx="105480" cy="157320"/>
              </p14:xfrm>
            </p:contentPart>
          </mc:Choice>
          <mc:Fallback>
            <p:pic>
              <p:nvPicPr>
                <p:cNvPr id="103" name="Freihand 102">
                  <a:extLst>
                    <a:ext uri="{FF2B5EF4-FFF2-40B4-BE49-F238E27FC236}">
                      <a16:creationId xmlns:a16="http://schemas.microsoft.com/office/drawing/2014/main" id="{F1F66697-060F-42A9-A114-5332F9017F9B}"/>
                    </a:ext>
                  </a:extLst>
                </p:cNvPr>
                <p:cNvPicPr/>
                <p:nvPr/>
              </p:nvPicPr>
              <p:blipFill>
                <a:blip r:embed="rId182"/>
                <a:stretch>
                  <a:fillRect/>
                </a:stretch>
              </p:blipFill>
              <p:spPr>
                <a:xfrm>
                  <a:off x="5327967" y="3183644"/>
                  <a:ext cx="1231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4" name="Freihand 103">
                  <a:extLst>
                    <a:ext uri="{FF2B5EF4-FFF2-40B4-BE49-F238E27FC236}">
                      <a16:creationId xmlns:a16="http://schemas.microsoft.com/office/drawing/2014/main" id="{78D79066-17D9-08D7-FE75-5E17F6EA7309}"/>
                    </a:ext>
                  </a:extLst>
                </p14:cNvPr>
                <p14:cNvContentPartPr/>
                <p14:nvPr/>
              </p14:nvContentPartPr>
              <p14:xfrm>
                <a:off x="5395647" y="3173564"/>
                <a:ext cx="139320" cy="6120"/>
              </p14:xfrm>
            </p:contentPart>
          </mc:Choice>
          <mc:Fallback>
            <p:pic>
              <p:nvPicPr>
                <p:cNvPr id="104" name="Freihand 103">
                  <a:extLst>
                    <a:ext uri="{FF2B5EF4-FFF2-40B4-BE49-F238E27FC236}">
                      <a16:creationId xmlns:a16="http://schemas.microsoft.com/office/drawing/2014/main" id="{78D79066-17D9-08D7-FE75-5E17F6EA7309}"/>
                    </a:ext>
                  </a:extLst>
                </p:cNvPr>
                <p:cNvPicPr/>
                <p:nvPr/>
              </p:nvPicPr>
              <p:blipFill>
                <a:blip r:embed="rId184"/>
                <a:stretch>
                  <a:fillRect/>
                </a:stretch>
              </p:blipFill>
              <p:spPr>
                <a:xfrm>
                  <a:off x="5386647" y="3164564"/>
                  <a:ext cx="15696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9" name="Freihand 108">
                  <a:extLst>
                    <a:ext uri="{FF2B5EF4-FFF2-40B4-BE49-F238E27FC236}">
                      <a16:creationId xmlns:a16="http://schemas.microsoft.com/office/drawing/2014/main" id="{F6AAEA22-CC99-FB69-4DEE-55345269588F}"/>
                    </a:ext>
                  </a:extLst>
                </p14:cNvPr>
                <p14:cNvContentPartPr/>
                <p14:nvPr/>
              </p14:nvContentPartPr>
              <p14:xfrm>
                <a:off x="5780487" y="3180764"/>
                <a:ext cx="119880" cy="189720"/>
              </p14:xfrm>
            </p:contentPart>
          </mc:Choice>
          <mc:Fallback>
            <p:pic>
              <p:nvPicPr>
                <p:cNvPr id="109" name="Freihand 108">
                  <a:extLst>
                    <a:ext uri="{FF2B5EF4-FFF2-40B4-BE49-F238E27FC236}">
                      <a16:creationId xmlns:a16="http://schemas.microsoft.com/office/drawing/2014/main" id="{F6AAEA22-CC99-FB69-4DEE-55345269588F}"/>
                    </a:ext>
                  </a:extLst>
                </p:cNvPr>
                <p:cNvPicPr/>
                <p:nvPr/>
              </p:nvPicPr>
              <p:blipFill>
                <a:blip r:embed="rId186"/>
                <a:stretch>
                  <a:fillRect/>
                </a:stretch>
              </p:blipFill>
              <p:spPr>
                <a:xfrm>
                  <a:off x="5771487" y="3171764"/>
                  <a:ext cx="1375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0" name="Freihand 109">
                  <a:extLst>
                    <a:ext uri="{FF2B5EF4-FFF2-40B4-BE49-F238E27FC236}">
                      <a16:creationId xmlns:a16="http://schemas.microsoft.com/office/drawing/2014/main" id="{7FC298AA-E040-F1B6-CE5D-65F17691C0A7}"/>
                    </a:ext>
                  </a:extLst>
                </p14:cNvPr>
                <p14:cNvContentPartPr/>
                <p14:nvPr/>
              </p14:nvContentPartPr>
              <p14:xfrm>
                <a:off x="5974167" y="3243044"/>
                <a:ext cx="106560" cy="24120"/>
              </p14:xfrm>
            </p:contentPart>
          </mc:Choice>
          <mc:Fallback>
            <p:pic>
              <p:nvPicPr>
                <p:cNvPr id="110" name="Freihand 109">
                  <a:extLst>
                    <a:ext uri="{FF2B5EF4-FFF2-40B4-BE49-F238E27FC236}">
                      <a16:creationId xmlns:a16="http://schemas.microsoft.com/office/drawing/2014/main" id="{7FC298AA-E040-F1B6-CE5D-65F17691C0A7}"/>
                    </a:ext>
                  </a:extLst>
                </p:cNvPr>
                <p:cNvPicPr/>
                <p:nvPr/>
              </p:nvPicPr>
              <p:blipFill>
                <a:blip r:embed="rId188"/>
                <a:stretch>
                  <a:fillRect/>
                </a:stretch>
              </p:blipFill>
              <p:spPr>
                <a:xfrm>
                  <a:off x="5965167" y="3234404"/>
                  <a:ext cx="124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1" name="Freihand 110">
                  <a:extLst>
                    <a:ext uri="{FF2B5EF4-FFF2-40B4-BE49-F238E27FC236}">
                      <a16:creationId xmlns:a16="http://schemas.microsoft.com/office/drawing/2014/main" id="{47A482A1-3A2C-AF5B-1113-97779195C1F4}"/>
                    </a:ext>
                  </a:extLst>
                </p14:cNvPr>
                <p14:cNvContentPartPr/>
                <p14:nvPr/>
              </p14:nvContentPartPr>
              <p14:xfrm>
                <a:off x="6169287" y="3158444"/>
                <a:ext cx="142200" cy="192960"/>
              </p14:xfrm>
            </p:contentPart>
          </mc:Choice>
          <mc:Fallback>
            <p:pic>
              <p:nvPicPr>
                <p:cNvPr id="111" name="Freihand 110">
                  <a:extLst>
                    <a:ext uri="{FF2B5EF4-FFF2-40B4-BE49-F238E27FC236}">
                      <a16:creationId xmlns:a16="http://schemas.microsoft.com/office/drawing/2014/main" id="{47A482A1-3A2C-AF5B-1113-97779195C1F4}"/>
                    </a:ext>
                  </a:extLst>
                </p:cNvPr>
                <p:cNvPicPr/>
                <p:nvPr/>
              </p:nvPicPr>
              <p:blipFill>
                <a:blip r:embed="rId190"/>
                <a:stretch>
                  <a:fillRect/>
                </a:stretch>
              </p:blipFill>
              <p:spPr>
                <a:xfrm>
                  <a:off x="6160287" y="3149804"/>
                  <a:ext cx="1598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2" name="Freihand 111">
                  <a:extLst>
                    <a:ext uri="{FF2B5EF4-FFF2-40B4-BE49-F238E27FC236}">
                      <a16:creationId xmlns:a16="http://schemas.microsoft.com/office/drawing/2014/main" id="{E4F6D54D-0CA5-2381-2404-690A4DB169EB}"/>
                    </a:ext>
                  </a:extLst>
                </p14:cNvPr>
                <p14:cNvContentPartPr/>
                <p14:nvPr/>
              </p14:nvContentPartPr>
              <p14:xfrm>
                <a:off x="6343527" y="3168524"/>
                <a:ext cx="106560" cy="125640"/>
              </p14:xfrm>
            </p:contentPart>
          </mc:Choice>
          <mc:Fallback>
            <p:pic>
              <p:nvPicPr>
                <p:cNvPr id="112" name="Freihand 111">
                  <a:extLst>
                    <a:ext uri="{FF2B5EF4-FFF2-40B4-BE49-F238E27FC236}">
                      <a16:creationId xmlns:a16="http://schemas.microsoft.com/office/drawing/2014/main" id="{E4F6D54D-0CA5-2381-2404-690A4DB169EB}"/>
                    </a:ext>
                  </a:extLst>
                </p:cNvPr>
                <p:cNvPicPr/>
                <p:nvPr/>
              </p:nvPicPr>
              <p:blipFill>
                <a:blip r:embed="rId192"/>
                <a:stretch>
                  <a:fillRect/>
                </a:stretch>
              </p:blipFill>
              <p:spPr>
                <a:xfrm>
                  <a:off x="6334527" y="3159524"/>
                  <a:ext cx="124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3" name="Freihand 112">
                  <a:extLst>
                    <a:ext uri="{FF2B5EF4-FFF2-40B4-BE49-F238E27FC236}">
                      <a16:creationId xmlns:a16="http://schemas.microsoft.com/office/drawing/2014/main" id="{619CF2E4-6CB1-9C28-43B5-F7223F055F54}"/>
                    </a:ext>
                  </a:extLst>
                </p14:cNvPr>
                <p14:cNvContentPartPr/>
                <p14:nvPr/>
              </p14:nvContentPartPr>
              <p14:xfrm>
                <a:off x="6359007" y="3042524"/>
                <a:ext cx="213120" cy="342000"/>
              </p14:xfrm>
            </p:contentPart>
          </mc:Choice>
          <mc:Fallback>
            <p:pic>
              <p:nvPicPr>
                <p:cNvPr id="113" name="Freihand 112">
                  <a:extLst>
                    <a:ext uri="{FF2B5EF4-FFF2-40B4-BE49-F238E27FC236}">
                      <a16:creationId xmlns:a16="http://schemas.microsoft.com/office/drawing/2014/main" id="{619CF2E4-6CB1-9C28-43B5-F7223F055F54}"/>
                    </a:ext>
                  </a:extLst>
                </p:cNvPr>
                <p:cNvPicPr/>
                <p:nvPr/>
              </p:nvPicPr>
              <p:blipFill>
                <a:blip r:embed="rId194"/>
                <a:stretch>
                  <a:fillRect/>
                </a:stretch>
              </p:blipFill>
              <p:spPr>
                <a:xfrm>
                  <a:off x="6350007" y="3033524"/>
                  <a:ext cx="23076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D5FC7E33-FE50-5600-3B3F-82D354F4F37B}"/>
                    </a:ext>
                  </a:extLst>
                </p14:cNvPr>
                <p14:cNvContentPartPr/>
                <p14:nvPr/>
              </p14:nvContentPartPr>
              <p14:xfrm>
                <a:off x="6691287" y="2933444"/>
                <a:ext cx="114840" cy="389880"/>
              </p14:xfrm>
            </p:contentPart>
          </mc:Choice>
          <mc:Fallback>
            <p:pic>
              <p:nvPicPr>
                <p:cNvPr id="114" name="Freihand 113">
                  <a:extLst>
                    <a:ext uri="{FF2B5EF4-FFF2-40B4-BE49-F238E27FC236}">
                      <a16:creationId xmlns:a16="http://schemas.microsoft.com/office/drawing/2014/main" id="{D5FC7E33-FE50-5600-3B3F-82D354F4F37B}"/>
                    </a:ext>
                  </a:extLst>
                </p:cNvPr>
                <p:cNvPicPr/>
                <p:nvPr/>
              </p:nvPicPr>
              <p:blipFill>
                <a:blip r:embed="rId196"/>
                <a:stretch>
                  <a:fillRect/>
                </a:stretch>
              </p:blipFill>
              <p:spPr>
                <a:xfrm>
                  <a:off x="6682647" y="2924804"/>
                  <a:ext cx="13248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BA161DA8-3156-6CFE-9259-C55E9E6E0C3B}"/>
                    </a:ext>
                  </a:extLst>
                </p14:cNvPr>
                <p14:cNvContentPartPr/>
                <p14:nvPr/>
              </p14:nvContentPartPr>
              <p14:xfrm>
                <a:off x="6876687" y="3023084"/>
                <a:ext cx="118800" cy="215280"/>
              </p14:xfrm>
            </p:contentPart>
          </mc:Choice>
          <mc:Fallback>
            <p:pic>
              <p:nvPicPr>
                <p:cNvPr id="116" name="Freihand 115">
                  <a:extLst>
                    <a:ext uri="{FF2B5EF4-FFF2-40B4-BE49-F238E27FC236}">
                      <a16:creationId xmlns:a16="http://schemas.microsoft.com/office/drawing/2014/main" id="{BA161DA8-3156-6CFE-9259-C55E9E6E0C3B}"/>
                    </a:ext>
                  </a:extLst>
                </p:cNvPr>
                <p:cNvPicPr/>
                <p:nvPr/>
              </p:nvPicPr>
              <p:blipFill>
                <a:blip r:embed="rId198"/>
                <a:stretch>
                  <a:fillRect/>
                </a:stretch>
              </p:blipFill>
              <p:spPr>
                <a:xfrm>
                  <a:off x="6868047" y="3014084"/>
                  <a:ext cx="136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8AB65B9F-949D-8EF0-2AD2-8692549AB75A}"/>
                    </a:ext>
                  </a:extLst>
                </p14:cNvPr>
                <p14:cNvContentPartPr/>
                <p14:nvPr/>
              </p14:nvContentPartPr>
              <p14:xfrm>
                <a:off x="7021047" y="3020924"/>
                <a:ext cx="106920" cy="202680"/>
              </p14:xfrm>
            </p:contentPart>
          </mc:Choice>
          <mc:Fallback>
            <p:pic>
              <p:nvPicPr>
                <p:cNvPr id="117" name="Freihand 116">
                  <a:extLst>
                    <a:ext uri="{FF2B5EF4-FFF2-40B4-BE49-F238E27FC236}">
                      <a16:creationId xmlns:a16="http://schemas.microsoft.com/office/drawing/2014/main" id="{8AB65B9F-949D-8EF0-2AD2-8692549AB75A}"/>
                    </a:ext>
                  </a:extLst>
                </p:cNvPr>
                <p:cNvPicPr/>
                <p:nvPr/>
              </p:nvPicPr>
              <p:blipFill>
                <a:blip r:embed="rId200"/>
                <a:stretch>
                  <a:fillRect/>
                </a:stretch>
              </p:blipFill>
              <p:spPr>
                <a:xfrm>
                  <a:off x="7012047" y="3011924"/>
                  <a:ext cx="1245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8" name="Freihand 117">
                  <a:extLst>
                    <a:ext uri="{FF2B5EF4-FFF2-40B4-BE49-F238E27FC236}">
                      <a16:creationId xmlns:a16="http://schemas.microsoft.com/office/drawing/2014/main" id="{C3F9D411-D14F-0C09-C751-2B491F627D51}"/>
                    </a:ext>
                  </a:extLst>
                </p14:cNvPr>
                <p14:cNvContentPartPr/>
                <p14:nvPr/>
              </p14:nvContentPartPr>
              <p14:xfrm>
                <a:off x="7134087" y="3218564"/>
                <a:ext cx="34920" cy="27720"/>
              </p14:xfrm>
            </p:contentPart>
          </mc:Choice>
          <mc:Fallback>
            <p:pic>
              <p:nvPicPr>
                <p:cNvPr id="118" name="Freihand 117">
                  <a:extLst>
                    <a:ext uri="{FF2B5EF4-FFF2-40B4-BE49-F238E27FC236}">
                      <a16:creationId xmlns:a16="http://schemas.microsoft.com/office/drawing/2014/main" id="{C3F9D411-D14F-0C09-C751-2B491F627D51}"/>
                    </a:ext>
                  </a:extLst>
                </p:cNvPr>
                <p:cNvPicPr/>
                <p:nvPr/>
              </p:nvPicPr>
              <p:blipFill>
                <a:blip r:embed="rId202"/>
                <a:stretch>
                  <a:fillRect/>
                </a:stretch>
              </p:blipFill>
              <p:spPr>
                <a:xfrm>
                  <a:off x="7125087" y="3209564"/>
                  <a:ext cx="525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19" name="Freihand 118">
                  <a:extLst>
                    <a:ext uri="{FF2B5EF4-FFF2-40B4-BE49-F238E27FC236}">
                      <a16:creationId xmlns:a16="http://schemas.microsoft.com/office/drawing/2014/main" id="{18E535DF-CF44-F834-DF9C-CB20487BC88C}"/>
                    </a:ext>
                  </a:extLst>
                </p14:cNvPr>
                <p14:cNvContentPartPr/>
                <p14:nvPr/>
              </p14:nvContentPartPr>
              <p14:xfrm>
                <a:off x="7251447" y="3029204"/>
                <a:ext cx="151560" cy="176760"/>
              </p14:xfrm>
            </p:contentPart>
          </mc:Choice>
          <mc:Fallback>
            <p:pic>
              <p:nvPicPr>
                <p:cNvPr id="119" name="Freihand 118">
                  <a:extLst>
                    <a:ext uri="{FF2B5EF4-FFF2-40B4-BE49-F238E27FC236}">
                      <a16:creationId xmlns:a16="http://schemas.microsoft.com/office/drawing/2014/main" id="{18E535DF-CF44-F834-DF9C-CB20487BC88C}"/>
                    </a:ext>
                  </a:extLst>
                </p:cNvPr>
                <p:cNvPicPr/>
                <p:nvPr/>
              </p:nvPicPr>
              <p:blipFill>
                <a:blip r:embed="rId204"/>
                <a:stretch>
                  <a:fillRect/>
                </a:stretch>
              </p:blipFill>
              <p:spPr>
                <a:xfrm>
                  <a:off x="7242807" y="3020204"/>
                  <a:ext cx="1692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0" name="Freihand 119">
                  <a:extLst>
                    <a:ext uri="{FF2B5EF4-FFF2-40B4-BE49-F238E27FC236}">
                      <a16:creationId xmlns:a16="http://schemas.microsoft.com/office/drawing/2014/main" id="{B696651E-7631-6F6C-542D-396B40886566}"/>
                    </a:ext>
                  </a:extLst>
                </p14:cNvPr>
                <p14:cNvContentPartPr/>
                <p14:nvPr/>
              </p14:nvContentPartPr>
              <p14:xfrm>
                <a:off x="7396167" y="3064484"/>
                <a:ext cx="82800" cy="136440"/>
              </p14:xfrm>
            </p:contentPart>
          </mc:Choice>
          <mc:Fallback>
            <p:pic>
              <p:nvPicPr>
                <p:cNvPr id="120" name="Freihand 119">
                  <a:extLst>
                    <a:ext uri="{FF2B5EF4-FFF2-40B4-BE49-F238E27FC236}">
                      <a16:creationId xmlns:a16="http://schemas.microsoft.com/office/drawing/2014/main" id="{B696651E-7631-6F6C-542D-396B40886566}"/>
                    </a:ext>
                  </a:extLst>
                </p:cNvPr>
                <p:cNvPicPr/>
                <p:nvPr/>
              </p:nvPicPr>
              <p:blipFill>
                <a:blip r:embed="rId206"/>
                <a:stretch>
                  <a:fillRect/>
                </a:stretch>
              </p:blipFill>
              <p:spPr>
                <a:xfrm>
                  <a:off x="7387167" y="3055844"/>
                  <a:ext cx="1004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1" name="Freihand 120">
                  <a:extLst>
                    <a:ext uri="{FF2B5EF4-FFF2-40B4-BE49-F238E27FC236}">
                      <a16:creationId xmlns:a16="http://schemas.microsoft.com/office/drawing/2014/main" id="{5FB9A924-525F-C68B-BE9F-13FF12C09063}"/>
                    </a:ext>
                  </a:extLst>
                </p14:cNvPr>
                <p14:cNvContentPartPr/>
                <p14:nvPr/>
              </p14:nvContentPartPr>
              <p14:xfrm>
                <a:off x="7522167" y="3054764"/>
                <a:ext cx="133200" cy="144000"/>
              </p14:xfrm>
            </p:contentPart>
          </mc:Choice>
          <mc:Fallback>
            <p:pic>
              <p:nvPicPr>
                <p:cNvPr id="121" name="Freihand 120">
                  <a:extLst>
                    <a:ext uri="{FF2B5EF4-FFF2-40B4-BE49-F238E27FC236}">
                      <a16:creationId xmlns:a16="http://schemas.microsoft.com/office/drawing/2014/main" id="{5FB9A924-525F-C68B-BE9F-13FF12C09063}"/>
                    </a:ext>
                  </a:extLst>
                </p:cNvPr>
                <p:cNvPicPr/>
                <p:nvPr/>
              </p:nvPicPr>
              <p:blipFill>
                <a:blip r:embed="rId208"/>
                <a:stretch>
                  <a:fillRect/>
                </a:stretch>
              </p:blipFill>
              <p:spPr>
                <a:xfrm>
                  <a:off x="7513527" y="3046124"/>
                  <a:ext cx="150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2" name="Freihand 121">
                  <a:extLst>
                    <a:ext uri="{FF2B5EF4-FFF2-40B4-BE49-F238E27FC236}">
                      <a16:creationId xmlns:a16="http://schemas.microsoft.com/office/drawing/2014/main" id="{B8DDAE02-CC7D-1C82-B543-34DD9C49CEC1}"/>
                    </a:ext>
                  </a:extLst>
                </p14:cNvPr>
                <p14:cNvContentPartPr/>
                <p14:nvPr/>
              </p14:nvContentPartPr>
              <p14:xfrm>
                <a:off x="7708287" y="3147644"/>
                <a:ext cx="155160" cy="27360"/>
              </p14:xfrm>
            </p:contentPart>
          </mc:Choice>
          <mc:Fallback>
            <p:pic>
              <p:nvPicPr>
                <p:cNvPr id="122" name="Freihand 121">
                  <a:extLst>
                    <a:ext uri="{FF2B5EF4-FFF2-40B4-BE49-F238E27FC236}">
                      <a16:creationId xmlns:a16="http://schemas.microsoft.com/office/drawing/2014/main" id="{B8DDAE02-CC7D-1C82-B543-34DD9C49CEC1}"/>
                    </a:ext>
                  </a:extLst>
                </p:cNvPr>
                <p:cNvPicPr/>
                <p:nvPr/>
              </p:nvPicPr>
              <p:blipFill>
                <a:blip r:embed="rId210"/>
                <a:stretch>
                  <a:fillRect/>
                </a:stretch>
              </p:blipFill>
              <p:spPr>
                <a:xfrm>
                  <a:off x="7699287" y="3139004"/>
                  <a:ext cx="1728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3" name="Freihand 122">
                  <a:extLst>
                    <a:ext uri="{FF2B5EF4-FFF2-40B4-BE49-F238E27FC236}">
                      <a16:creationId xmlns:a16="http://schemas.microsoft.com/office/drawing/2014/main" id="{48EE9A0A-18C6-163E-2439-55EB36F632B3}"/>
                    </a:ext>
                  </a:extLst>
                </p14:cNvPr>
                <p14:cNvContentPartPr/>
                <p14:nvPr/>
              </p14:nvContentPartPr>
              <p14:xfrm>
                <a:off x="7918887" y="3003644"/>
                <a:ext cx="52560" cy="122400"/>
              </p14:xfrm>
            </p:contentPart>
          </mc:Choice>
          <mc:Fallback>
            <p:pic>
              <p:nvPicPr>
                <p:cNvPr id="123" name="Freihand 122">
                  <a:extLst>
                    <a:ext uri="{FF2B5EF4-FFF2-40B4-BE49-F238E27FC236}">
                      <a16:creationId xmlns:a16="http://schemas.microsoft.com/office/drawing/2014/main" id="{48EE9A0A-18C6-163E-2439-55EB36F632B3}"/>
                    </a:ext>
                  </a:extLst>
                </p:cNvPr>
                <p:cNvPicPr/>
                <p:nvPr/>
              </p:nvPicPr>
              <p:blipFill>
                <a:blip r:embed="rId212"/>
                <a:stretch>
                  <a:fillRect/>
                </a:stretch>
              </p:blipFill>
              <p:spPr>
                <a:xfrm>
                  <a:off x="7909887" y="2995004"/>
                  <a:ext cx="702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4" name="Freihand 123">
                  <a:extLst>
                    <a:ext uri="{FF2B5EF4-FFF2-40B4-BE49-F238E27FC236}">
                      <a16:creationId xmlns:a16="http://schemas.microsoft.com/office/drawing/2014/main" id="{52A2DA97-51BB-67A2-DEAC-FEA53AF58925}"/>
                    </a:ext>
                  </a:extLst>
                </p14:cNvPr>
                <p14:cNvContentPartPr/>
                <p14:nvPr/>
              </p14:nvContentPartPr>
              <p14:xfrm>
                <a:off x="7954527" y="3000764"/>
                <a:ext cx="222840" cy="164880"/>
              </p14:xfrm>
            </p:contentPart>
          </mc:Choice>
          <mc:Fallback>
            <p:pic>
              <p:nvPicPr>
                <p:cNvPr id="124" name="Freihand 123">
                  <a:extLst>
                    <a:ext uri="{FF2B5EF4-FFF2-40B4-BE49-F238E27FC236}">
                      <a16:creationId xmlns:a16="http://schemas.microsoft.com/office/drawing/2014/main" id="{52A2DA97-51BB-67A2-DEAC-FEA53AF58925}"/>
                    </a:ext>
                  </a:extLst>
                </p:cNvPr>
                <p:cNvPicPr/>
                <p:nvPr/>
              </p:nvPicPr>
              <p:blipFill>
                <a:blip r:embed="rId214"/>
                <a:stretch>
                  <a:fillRect/>
                </a:stretch>
              </p:blipFill>
              <p:spPr>
                <a:xfrm>
                  <a:off x="7945527" y="2991764"/>
                  <a:ext cx="2404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5" name="Freihand 124">
                  <a:extLst>
                    <a:ext uri="{FF2B5EF4-FFF2-40B4-BE49-F238E27FC236}">
                      <a16:creationId xmlns:a16="http://schemas.microsoft.com/office/drawing/2014/main" id="{A24C283C-2CF9-7E84-4F45-5717424660E5}"/>
                    </a:ext>
                  </a:extLst>
                </p14:cNvPr>
                <p14:cNvContentPartPr/>
                <p14:nvPr/>
              </p14:nvContentPartPr>
              <p14:xfrm>
                <a:off x="8177007" y="2992844"/>
                <a:ext cx="111600" cy="110160"/>
              </p14:xfrm>
            </p:contentPart>
          </mc:Choice>
          <mc:Fallback>
            <p:pic>
              <p:nvPicPr>
                <p:cNvPr id="125" name="Freihand 124">
                  <a:extLst>
                    <a:ext uri="{FF2B5EF4-FFF2-40B4-BE49-F238E27FC236}">
                      <a16:creationId xmlns:a16="http://schemas.microsoft.com/office/drawing/2014/main" id="{A24C283C-2CF9-7E84-4F45-5717424660E5}"/>
                    </a:ext>
                  </a:extLst>
                </p:cNvPr>
                <p:cNvPicPr/>
                <p:nvPr/>
              </p:nvPicPr>
              <p:blipFill>
                <a:blip r:embed="rId216"/>
                <a:stretch>
                  <a:fillRect/>
                </a:stretch>
              </p:blipFill>
              <p:spPr>
                <a:xfrm>
                  <a:off x="8168007" y="2984204"/>
                  <a:ext cx="1292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8" name="Freihand 127">
                  <a:extLst>
                    <a:ext uri="{FF2B5EF4-FFF2-40B4-BE49-F238E27FC236}">
                      <a16:creationId xmlns:a16="http://schemas.microsoft.com/office/drawing/2014/main" id="{2B66EB56-4B73-9C7E-DADF-FD84036B342C}"/>
                    </a:ext>
                  </a:extLst>
                </p14:cNvPr>
                <p14:cNvContentPartPr/>
                <p14:nvPr/>
              </p14:nvContentPartPr>
              <p14:xfrm>
                <a:off x="8408487" y="2878004"/>
                <a:ext cx="177480" cy="380520"/>
              </p14:xfrm>
            </p:contentPart>
          </mc:Choice>
          <mc:Fallback>
            <p:pic>
              <p:nvPicPr>
                <p:cNvPr id="128" name="Freihand 127">
                  <a:extLst>
                    <a:ext uri="{FF2B5EF4-FFF2-40B4-BE49-F238E27FC236}">
                      <a16:creationId xmlns:a16="http://schemas.microsoft.com/office/drawing/2014/main" id="{2B66EB56-4B73-9C7E-DADF-FD84036B342C}"/>
                    </a:ext>
                  </a:extLst>
                </p:cNvPr>
                <p:cNvPicPr/>
                <p:nvPr/>
              </p:nvPicPr>
              <p:blipFill>
                <a:blip r:embed="rId218"/>
                <a:stretch>
                  <a:fillRect/>
                </a:stretch>
              </p:blipFill>
              <p:spPr>
                <a:xfrm>
                  <a:off x="8399487" y="2869004"/>
                  <a:ext cx="195120" cy="398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60C2940C-653E-B31C-F3F7-C9EE0DA57BD7}"/>
                    </a:ext>
                  </a:extLst>
                </p14:cNvPr>
                <p14:cNvContentPartPr/>
                <p14:nvPr/>
              </p14:nvContentPartPr>
              <p14:xfrm>
                <a:off x="8321367" y="3006164"/>
                <a:ext cx="51120" cy="107280"/>
              </p14:xfrm>
            </p:contentPart>
          </mc:Choice>
          <mc:Fallback>
            <p:pic>
              <p:nvPicPr>
                <p:cNvPr id="130" name="Freihand 129">
                  <a:extLst>
                    <a:ext uri="{FF2B5EF4-FFF2-40B4-BE49-F238E27FC236}">
                      <a16:creationId xmlns:a16="http://schemas.microsoft.com/office/drawing/2014/main" id="{60C2940C-653E-B31C-F3F7-C9EE0DA57BD7}"/>
                    </a:ext>
                  </a:extLst>
                </p:cNvPr>
                <p:cNvPicPr/>
                <p:nvPr/>
              </p:nvPicPr>
              <p:blipFill>
                <a:blip r:embed="rId220"/>
                <a:stretch>
                  <a:fillRect/>
                </a:stretch>
              </p:blipFill>
              <p:spPr>
                <a:xfrm>
                  <a:off x="8312727" y="2997524"/>
                  <a:ext cx="68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7FE489CC-5015-194F-27AD-DDF68D3C5FFE}"/>
                    </a:ext>
                  </a:extLst>
                </p14:cNvPr>
                <p14:cNvContentPartPr/>
                <p14:nvPr/>
              </p14:nvContentPartPr>
              <p14:xfrm>
                <a:off x="8452047" y="2998244"/>
                <a:ext cx="39600" cy="65520"/>
              </p14:xfrm>
            </p:contentPart>
          </mc:Choice>
          <mc:Fallback>
            <p:pic>
              <p:nvPicPr>
                <p:cNvPr id="131" name="Freihand 130">
                  <a:extLst>
                    <a:ext uri="{FF2B5EF4-FFF2-40B4-BE49-F238E27FC236}">
                      <a16:creationId xmlns:a16="http://schemas.microsoft.com/office/drawing/2014/main" id="{7FE489CC-5015-194F-27AD-DDF68D3C5FFE}"/>
                    </a:ext>
                  </a:extLst>
                </p:cNvPr>
                <p:cNvPicPr/>
                <p:nvPr/>
              </p:nvPicPr>
              <p:blipFill>
                <a:blip r:embed="rId222"/>
                <a:stretch>
                  <a:fillRect/>
                </a:stretch>
              </p:blipFill>
              <p:spPr>
                <a:xfrm>
                  <a:off x="8443407" y="2989244"/>
                  <a:ext cx="57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3" name="Freihand 132">
                  <a:extLst>
                    <a:ext uri="{FF2B5EF4-FFF2-40B4-BE49-F238E27FC236}">
                      <a16:creationId xmlns:a16="http://schemas.microsoft.com/office/drawing/2014/main" id="{A55955BD-7602-BF8A-B568-EF4F7FFBC598}"/>
                    </a:ext>
                  </a:extLst>
                </p14:cNvPr>
                <p14:cNvContentPartPr/>
                <p14:nvPr/>
              </p14:nvContentPartPr>
              <p14:xfrm>
                <a:off x="8760207" y="3061244"/>
                <a:ext cx="167040" cy="14760"/>
              </p14:xfrm>
            </p:contentPart>
          </mc:Choice>
          <mc:Fallback>
            <p:pic>
              <p:nvPicPr>
                <p:cNvPr id="133" name="Freihand 132">
                  <a:extLst>
                    <a:ext uri="{FF2B5EF4-FFF2-40B4-BE49-F238E27FC236}">
                      <a16:creationId xmlns:a16="http://schemas.microsoft.com/office/drawing/2014/main" id="{A55955BD-7602-BF8A-B568-EF4F7FFBC598}"/>
                    </a:ext>
                  </a:extLst>
                </p:cNvPr>
                <p:cNvPicPr/>
                <p:nvPr/>
              </p:nvPicPr>
              <p:blipFill>
                <a:blip r:embed="rId224"/>
                <a:stretch>
                  <a:fillRect/>
                </a:stretch>
              </p:blipFill>
              <p:spPr>
                <a:xfrm>
                  <a:off x="8751567" y="3052244"/>
                  <a:ext cx="1846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4" name="Freihand 133">
                  <a:extLst>
                    <a:ext uri="{FF2B5EF4-FFF2-40B4-BE49-F238E27FC236}">
                      <a16:creationId xmlns:a16="http://schemas.microsoft.com/office/drawing/2014/main" id="{7480B5E8-AB86-C30D-581B-1012D2099131}"/>
                    </a:ext>
                  </a:extLst>
                </p14:cNvPr>
                <p14:cNvContentPartPr/>
                <p14:nvPr/>
              </p14:nvContentPartPr>
              <p14:xfrm>
                <a:off x="8801247" y="3145124"/>
                <a:ext cx="106560" cy="24120"/>
              </p14:xfrm>
            </p:contentPart>
          </mc:Choice>
          <mc:Fallback>
            <p:pic>
              <p:nvPicPr>
                <p:cNvPr id="134" name="Freihand 133">
                  <a:extLst>
                    <a:ext uri="{FF2B5EF4-FFF2-40B4-BE49-F238E27FC236}">
                      <a16:creationId xmlns:a16="http://schemas.microsoft.com/office/drawing/2014/main" id="{7480B5E8-AB86-C30D-581B-1012D2099131}"/>
                    </a:ext>
                  </a:extLst>
                </p:cNvPr>
                <p:cNvPicPr/>
                <p:nvPr/>
              </p:nvPicPr>
              <p:blipFill>
                <a:blip r:embed="rId226"/>
                <a:stretch>
                  <a:fillRect/>
                </a:stretch>
              </p:blipFill>
              <p:spPr>
                <a:xfrm>
                  <a:off x="8792247" y="3136484"/>
                  <a:ext cx="124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 name="Freihand 134">
                  <a:extLst>
                    <a:ext uri="{FF2B5EF4-FFF2-40B4-BE49-F238E27FC236}">
                      <a16:creationId xmlns:a16="http://schemas.microsoft.com/office/drawing/2014/main" id="{98AD5955-607D-C69E-B012-986D2C0445D4}"/>
                    </a:ext>
                  </a:extLst>
                </p14:cNvPr>
                <p14:cNvContentPartPr/>
                <p14:nvPr/>
              </p14:nvContentPartPr>
              <p14:xfrm>
                <a:off x="9147927" y="2977724"/>
                <a:ext cx="279720" cy="245880"/>
              </p14:xfrm>
            </p:contentPart>
          </mc:Choice>
          <mc:Fallback>
            <p:pic>
              <p:nvPicPr>
                <p:cNvPr id="135" name="Freihand 134">
                  <a:extLst>
                    <a:ext uri="{FF2B5EF4-FFF2-40B4-BE49-F238E27FC236}">
                      <a16:creationId xmlns:a16="http://schemas.microsoft.com/office/drawing/2014/main" id="{98AD5955-607D-C69E-B012-986D2C0445D4}"/>
                    </a:ext>
                  </a:extLst>
                </p:cNvPr>
                <p:cNvPicPr/>
                <p:nvPr/>
              </p:nvPicPr>
              <p:blipFill>
                <a:blip r:embed="rId228"/>
                <a:stretch>
                  <a:fillRect/>
                </a:stretch>
              </p:blipFill>
              <p:spPr>
                <a:xfrm>
                  <a:off x="9138927" y="2968724"/>
                  <a:ext cx="2973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85928005-2EB4-F533-0305-ABC95450281A}"/>
                    </a:ext>
                  </a:extLst>
                </p14:cNvPr>
                <p14:cNvContentPartPr/>
                <p14:nvPr/>
              </p14:nvContentPartPr>
              <p14:xfrm>
                <a:off x="9201567" y="3069164"/>
                <a:ext cx="169200" cy="12600"/>
              </p14:xfrm>
            </p:contentPart>
          </mc:Choice>
          <mc:Fallback>
            <p:pic>
              <p:nvPicPr>
                <p:cNvPr id="136" name="Freihand 135">
                  <a:extLst>
                    <a:ext uri="{FF2B5EF4-FFF2-40B4-BE49-F238E27FC236}">
                      <a16:creationId xmlns:a16="http://schemas.microsoft.com/office/drawing/2014/main" id="{85928005-2EB4-F533-0305-ABC95450281A}"/>
                    </a:ext>
                  </a:extLst>
                </p:cNvPr>
                <p:cNvPicPr/>
                <p:nvPr/>
              </p:nvPicPr>
              <p:blipFill>
                <a:blip r:embed="rId230"/>
                <a:stretch>
                  <a:fillRect/>
                </a:stretch>
              </p:blipFill>
              <p:spPr>
                <a:xfrm>
                  <a:off x="9192567" y="3060524"/>
                  <a:ext cx="1868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9" name="Freihand 138">
                  <a:extLst>
                    <a:ext uri="{FF2B5EF4-FFF2-40B4-BE49-F238E27FC236}">
                      <a16:creationId xmlns:a16="http://schemas.microsoft.com/office/drawing/2014/main" id="{AF6B5B66-B86F-08C1-676F-9379CB5F82F2}"/>
                    </a:ext>
                  </a:extLst>
                </p14:cNvPr>
                <p14:cNvContentPartPr/>
                <p14:nvPr/>
              </p14:nvContentPartPr>
              <p14:xfrm>
                <a:off x="9474087" y="2930204"/>
                <a:ext cx="182520" cy="289440"/>
              </p14:xfrm>
            </p:contentPart>
          </mc:Choice>
          <mc:Fallback>
            <p:pic>
              <p:nvPicPr>
                <p:cNvPr id="139" name="Freihand 138">
                  <a:extLst>
                    <a:ext uri="{FF2B5EF4-FFF2-40B4-BE49-F238E27FC236}">
                      <a16:creationId xmlns:a16="http://schemas.microsoft.com/office/drawing/2014/main" id="{AF6B5B66-B86F-08C1-676F-9379CB5F82F2}"/>
                    </a:ext>
                  </a:extLst>
                </p:cNvPr>
                <p:cNvPicPr/>
                <p:nvPr/>
              </p:nvPicPr>
              <p:blipFill>
                <a:blip r:embed="rId232"/>
                <a:stretch>
                  <a:fillRect/>
                </a:stretch>
              </p:blipFill>
              <p:spPr>
                <a:xfrm>
                  <a:off x="9465447" y="2921564"/>
                  <a:ext cx="2001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0" name="Freihand 139">
                  <a:extLst>
                    <a:ext uri="{FF2B5EF4-FFF2-40B4-BE49-F238E27FC236}">
                      <a16:creationId xmlns:a16="http://schemas.microsoft.com/office/drawing/2014/main" id="{F95EAD23-5CD6-7978-10C4-FB51E23A4B55}"/>
                    </a:ext>
                  </a:extLst>
                </p14:cNvPr>
                <p14:cNvContentPartPr/>
                <p14:nvPr/>
              </p14:nvContentPartPr>
              <p14:xfrm>
                <a:off x="9718527" y="2915804"/>
                <a:ext cx="105120" cy="267480"/>
              </p14:xfrm>
            </p:contentPart>
          </mc:Choice>
          <mc:Fallback>
            <p:pic>
              <p:nvPicPr>
                <p:cNvPr id="140" name="Freihand 139">
                  <a:extLst>
                    <a:ext uri="{FF2B5EF4-FFF2-40B4-BE49-F238E27FC236}">
                      <a16:creationId xmlns:a16="http://schemas.microsoft.com/office/drawing/2014/main" id="{F95EAD23-5CD6-7978-10C4-FB51E23A4B55}"/>
                    </a:ext>
                  </a:extLst>
                </p:cNvPr>
                <p:cNvPicPr/>
                <p:nvPr/>
              </p:nvPicPr>
              <p:blipFill>
                <a:blip r:embed="rId234"/>
                <a:stretch>
                  <a:fillRect/>
                </a:stretch>
              </p:blipFill>
              <p:spPr>
                <a:xfrm>
                  <a:off x="9709527" y="2907164"/>
                  <a:ext cx="1227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1" name="Freihand 140">
                  <a:extLst>
                    <a:ext uri="{FF2B5EF4-FFF2-40B4-BE49-F238E27FC236}">
                      <a16:creationId xmlns:a16="http://schemas.microsoft.com/office/drawing/2014/main" id="{513F5407-7B38-5F41-AFA4-D0CB67242292}"/>
                    </a:ext>
                  </a:extLst>
                </p14:cNvPr>
                <p14:cNvContentPartPr/>
                <p14:nvPr/>
              </p14:nvContentPartPr>
              <p14:xfrm>
                <a:off x="9709167" y="2964404"/>
                <a:ext cx="358200" cy="219960"/>
              </p14:xfrm>
            </p:contentPart>
          </mc:Choice>
          <mc:Fallback>
            <p:pic>
              <p:nvPicPr>
                <p:cNvPr id="141" name="Freihand 140">
                  <a:extLst>
                    <a:ext uri="{FF2B5EF4-FFF2-40B4-BE49-F238E27FC236}">
                      <a16:creationId xmlns:a16="http://schemas.microsoft.com/office/drawing/2014/main" id="{513F5407-7B38-5F41-AFA4-D0CB67242292}"/>
                    </a:ext>
                  </a:extLst>
                </p:cNvPr>
                <p:cNvPicPr/>
                <p:nvPr/>
              </p:nvPicPr>
              <p:blipFill>
                <a:blip r:embed="rId236"/>
                <a:stretch>
                  <a:fillRect/>
                </a:stretch>
              </p:blipFill>
              <p:spPr>
                <a:xfrm>
                  <a:off x="9700527" y="2955404"/>
                  <a:ext cx="375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2" name="Freihand 141">
                  <a:extLst>
                    <a:ext uri="{FF2B5EF4-FFF2-40B4-BE49-F238E27FC236}">
                      <a16:creationId xmlns:a16="http://schemas.microsoft.com/office/drawing/2014/main" id="{3CC490BE-95B5-C154-EAF3-DAC7A6FD51CE}"/>
                    </a:ext>
                  </a:extLst>
                </p14:cNvPr>
                <p14:cNvContentPartPr/>
                <p14:nvPr/>
              </p14:nvContentPartPr>
              <p14:xfrm>
                <a:off x="9930207" y="2953604"/>
                <a:ext cx="194400" cy="25200"/>
              </p14:xfrm>
            </p:contentPart>
          </mc:Choice>
          <mc:Fallback>
            <p:pic>
              <p:nvPicPr>
                <p:cNvPr id="142" name="Freihand 141">
                  <a:extLst>
                    <a:ext uri="{FF2B5EF4-FFF2-40B4-BE49-F238E27FC236}">
                      <a16:creationId xmlns:a16="http://schemas.microsoft.com/office/drawing/2014/main" id="{3CC490BE-95B5-C154-EAF3-DAC7A6FD51CE}"/>
                    </a:ext>
                  </a:extLst>
                </p:cNvPr>
                <p:cNvPicPr/>
                <p:nvPr/>
              </p:nvPicPr>
              <p:blipFill>
                <a:blip r:embed="rId238"/>
                <a:stretch>
                  <a:fillRect/>
                </a:stretch>
              </p:blipFill>
              <p:spPr>
                <a:xfrm>
                  <a:off x="9921207" y="2944964"/>
                  <a:ext cx="212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4B6AB3C8-5CD6-AA78-DB31-9ABB4D14629E}"/>
                    </a:ext>
                  </a:extLst>
                </p14:cNvPr>
                <p14:cNvContentPartPr/>
                <p14:nvPr/>
              </p14:nvContentPartPr>
              <p14:xfrm>
                <a:off x="10232967" y="3042524"/>
                <a:ext cx="201600" cy="45720"/>
              </p14:xfrm>
            </p:contentPart>
          </mc:Choice>
          <mc:Fallback>
            <p:pic>
              <p:nvPicPr>
                <p:cNvPr id="144" name="Freihand 143">
                  <a:extLst>
                    <a:ext uri="{FF2B5EF4-FFF2-40B4-BE49-F238E27FC236}">
                      <a16:creationId xmlns:a16="http://schemas.microsoft.com/office/drawing/2014/main" id="{4B6AB3C8-5CD6-AA78-DB31-9ABB4D14629E}"/>
                    </a:ext>
                  </a:extLst>
                </p:cNvPr>
                <p:cNvPicPr/>
                <p:nvPr/>
              </p:nvPicPr>
              <p:blipFill>
                <a:blip r:embed="rId240"/>
                <a:stretch>
                  <a:fillRect/>
                </a:stretch>
              </p:blipFill>
              <p:spPr>
                <a:xfrm>
                  <a:off x="10223967" y="3033524"/>
                  <a:ext cx="219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D8B7BAFE-5318-CD7D-4927-9261BDCE2A8B}"/>
                    </a:ext>
                  </a:extLst>
                </p14:cNvPr>
                <p14:cNvContentPartPr/>
                <p14:nvPr/>
              </p14:nvContentPartPr>
              <p14:xfrm>
                <a:off x="10402527" y="2977004"/>
                <a:ext cx="91440" cy="220320"/>
              </p14:xfrm>
            </p:contentPart>
          </mc:Choice>
          <mc:Fallback>
            <p:pic>
              <p:nvPicPr>
                <p:cNvPr id="145" name="Freihand 144">
                  <a:extLst>
                    <a:ext uri="{FF2B5EF4-FFF2-40B4-BE49-F238E27FC236}">
                      <a16:creationId xmlns:a16="http://schemas.microsoft.com/office/drawing/2014/main" id="{D8B7BAFE-5318-CD7D-4927-9261BDCE2A8B}"/>
                    </a:ext>
                  </a:extLst>
                </p:cNvPr>
                <p:cNvPicPr/>
                <p:nvPr/>
              </p:nvPicPr>
              <p:blipFill>
                <a:blip r:embed="rId242"/>
                <a:stretch>
                  <a:fillRect/>
                </a:stretch>
              </p:blipFill>
              <p:spPr>
                <a:xfrm>
                  <a:off x="10393887" y="2968004"/>
                  <a:ext cx="1090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6" name="Freihand 145">
                  <a:extLst>
                    <a:ext uri="{FF2B5EF4-FFF2-40B4-BE49-F238E27FC236}">
                      <a16:creationId xmlns:a16="http://schemas.microsoft.com/office/drawing/2014/main" id="{E6D18728-43E3-0EB9-AC57-086E0B8135E7}"/>
                    </a:ext>
                  </a:extLst>
                </p14:cNvPr>
                <p14:cNvContentPartPr/>
                <p14:nvPr/>
              </p14:nvContentPartPr>
              <p14:xfrm>
                <a:off x="10636527" y="2856764"/>
                <a:ext cx="126720" cy="377280"/>
              </p14:xfrm>
            </p:contentPart>
          </mc:Choice>
          <mc:Fallback>
            <p:pic>
              <p:nvPicPr>
                <p:cNvPr id="146" name="Freihand 145">
                  <a:extLst>
                    <a:ext uri="{FF2B5EF4-FFF2-40B4-BE49-F238E27FC236}">
                      <a16:creationId xmlns:a16="http://schemas.microsoft.com/office/drawing/2014/main" id="{E6D18728-43E3-0EB9-AC57-086E0B8135E7}"/>
                    </a:ext>
                  </a:extLst>
                </p:cNvPr>
                <p:cNvPicPr/>
                <p:nvPr/>
              </p:nvPicPr>
              <p:blipFill>
                <a:blip r:embed="rId244"/>
                <a:stretch>
                  <a:fillRect/>
                </a:stretch>
              </p:blipFill>
              <p:spPr>
                <a:xfrm>
                  <a:off x="10627887" y="2847764"/>
                  <a:ext cx="14436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7" name="Freihand 146">
                  <a:extLst>
                    <a:ext uri="{FF2B5EF4-FFF2-40B4-BE49-F238E27FC236}">
                      <a16:creationId xmlns:a16="http://schemas.microsoft.com/office/drawing/2014/main" id="{AD95D306-F454-148A-5ED1-4251949ED3BC}"/>
                    </a:ext>
                  </a:extLst>
                </p14:cNvPr>
                <p14:cNvContentPartPr/>
                <p14:nvPr/>
              </p14:nvContentPartPr>
              <p14:xfrm>
                <a:off x="10798167" y="2995004"/>
                <a:ext cx="478080" cy="137160"/>
              </p14:xfrm>
            </p:contentPart>
          </mc:Choice>
          <mc:Fallback>
            <p:pic>
              <p:nvPicPr>
                <p:cNvPr id="147" name="Freihand 146">
                  <a:extLst>
                    <a:ext uri="{FF2B5EF4-FFF2-40B4-BE49-F238E27FC236}">
                      <a16:creationId xmlns:a16="http://schemas.microsoft.com/office/drawing/2014/main" id="{AD95D306-F454-148A-5ED1-4251949ED3BC}"/>
                    </a:ext>
                  </a:extLst>
                </p:cNvPr>
                <p:cNvPicPr/>
                <p:nvPr/>
              </p:nvPicPr>
              <p:blipFill>
                <a:blip r:embed="rId246"/>
                <a:stretch>
                  <a:fillRect/>
                </a:stretch>
              </p:blipFill>
              <p:spPr>
                <a:xfrm>
                  <a:off x="10789527" y="2986364"/>
                  <a:ext cx="4957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Freihand 147">
                  <a:extLst>
                    <a:ext uri="{FF2B5EF4-FFF2-40B4-BE49-F238E27FC236}">
                      <a16:creationId xmlns:a16="http://schemas.microsoft.com/office/drawing/2014/main" id="{263E398F-25E6-4D53-38CF-8D0198F03B02}"/>
                    </a:ext>
                  </a:extLst>
                </p14:cNvPr>
                <p14:cNvContentPartPr/>
                <p14:nvPr/>
              </p14:nvContentPartPr>
              <p14:xfrm>
                <a:off x="11111727" y="2827964"/>
                <a:ext cx="10080" cy="5400"/>
              </p14:xfrm>
            </p:contentPart>
          </mc:Choice>
          <mc:Fallback>
            <p:pic>
              <p:nvPicPr>
                <p:cNvPr id="148" name="Freihand 147">
                  <a:extLst>
                    <a:ext uri="{FF2B5EF4-FFF2-40B4-BE49-F238E27FC236}">
                      <a16:creationId xmlns:a16="http://schemas.microsoft.com/office/drawing/2014/main" id="{263E398F-25E6-4D53-38CF-8D0198F03B02}"/>
                    </a:ext>
                  </a:extLst>
                </p:cNvPr>
                <p:cNvPicPr/>
                <p:nvPr/>
              </p:nvPicPr>
              <p:blipFill>
                <a:blip r:embed="rId248"/>
                <a:stretch>
                  <a:fillRect/>
                </a:stretch>
              </p:blipFill>
              <p:spPr>
                <a:xfrm>
                  <a:off x="11102727" y="2818964"/>
                  <a:ext cx="277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Freihand 148">
                  <a:extLst>
                    <a:ext uri="{FF2B5EF4-FFF2-40B4-BE49-F238E27FC236}">
                      <a16:creationId xmlns:a16="http://schemas.microsoft.com/office/drawing/2014/main" id="{EA846796-F343-D10C-8A9F-D0EA683EFADE}"/>
                    </a:ext>
                  </a:extLst>
                </p14:cNvPr>
                <p14:cNvContentPartPr/>
                <p14:nvPr/>
              </p14:nvContentPartPr>
              <p14:xfrm>
                <a:off x="10187967" y="3351044"/>
                <a:ext cx="238320" cy="276840"/>
              </p14:xfrm>
            </p:contentPart>
          </mc:Choice>
          <mc:Fallback>
            <p:pic>
              <p:nvPicPr>
                <p:cNvPr id="149" name="Freihand 148">
                  <a:extLst>
                    <a:ext uri="{FF2B5EF4-FFF2-40B4-BE49-F238E27FC236}">
                      <a16:creationId xmlns:a16="http://schemas.microsoft.com/office/drawing/2014/main" id="{EA846796-F343-D10C-8A9F-D0EA683EFADE}"/>
                    </a:ext>
                  </a:extLst>
                </p:cNvPr>
                <p:cNvPicPr/>
                <p:nvPr/>
              </p:nvPicPr>
              <p:blipFill>
                <a:blip r:embed="rId250"/>
                <a:stretch>
                  <a:fillRect/>
                </a:stretch>
              </p:blipFill>
              <p:spPr>
                <a:xfrm>
                  <a:off x="10178967" y="3342404"/>
                  <a:ext cx="25596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7E5752A1-8198-A192-2F95-868D16ED359B}"/>
                    </a:ext>
                  </a:extLst>
                </p14:cNvPr>
                <p14:cNvContentPartPr/>
                <p14:nvPr/>
              </p14:nvContentPartPr>
              <p14:xfrm>
                <a:off x="10428087" y="3444284"/>
                <a:ext cx="426240" cy="165240"/>
              </p14:xfrm>
            </p:contentPart>
          </mc:Choice>
          <mc:Fallback>
            <p:pic>
              <p:nvPicPr>
                <p:cNvPr id="150" name="Freihand 149">
                  <a:extLst>
                    <a:ext uri="{FF2B5EF4-FFF2-40B4-BE49-F238E27FC236}">
                      <a16:creationId xmlns:a16="http://schemas.microsoft.com/office/drawing/2014/main" id="{7E5752A1-8198-A192-2F95-868D16ED359B}"/>
                    </a:ext>
                  </a:extLst>
                </p:cNvPr>
                <p:cNvPicPr/>
                <p:nvPr/>
              </p:nvPicPr>
              <p:blipFill>
                <a:blip r:embed="rId252"/>
                <a:stretch>
                  <a:fillRect/>
                </a:stretch>
              </p:blipFill>
              <p:spPr>
                <a:xfrm>
                  <a:off x="10419087" y="3435644"/>
                  <a:ext cx="4438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1" name="Freihand 150">
                  <a:extLst>
                    <a:ext uri="{FF2B5EF4-FFF2-40B4-BE49-F238E27FC236}">
                      <a16:creationId xmlns:a16="http://schemas.microsoft.com/office/drawing/2014/main" id="{F2C976B5-1987-5051-39C9-B580BCEDD5EF}"/>
                    </a:ext>
                  </a:extLst>
                </p14:cNvPr>
                <p14:cNvContentPartPr/>
                <p14:nvPr/>
              </p14:nvContentPartPr>
              <p14:xfrm>
                <a:off x="10858287" y="3393524"/>
                <a:ext cx="23760" cy="33480"/>
              </p14:xfrm>
            </p:contentPart>
          </mc:Choice>
          <mc:Fallback>
            <p:pic>
              <p:nvPicPr>
                <p:cNvPr id="151" name="Freihand 150">
                  <a:extLst>
                    <a:ext uri="{FF2B5EF4-FFF2-40B4-BE49-F238E27FC236}">
                      <a16:creationId xmlns:a16="http://schemas.microsoft.com/office/drawing/2014/main" id="{F2C976B5-1987-5051-39C9-B580BCEDD5EF}"/>
                    </a:ext>
                  </a:extLst>
                </p:cNvPr>
                <p:cNvPicPr/>
                <p:nvPr/>
              </p:nvPicPr>
              <p:blipFill>
                <a:blip r:embed="rId254"/>
                <a:stretch>
                  <a:fillRect/>
                </a:stretch>
              </p:blipFill>
              <p:spPr>
                <a:xfrm>
                  <a:off x="10849647" y="3384524"/>
                  <a:ext cx="41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2" name="Freihand 151">
                  <a:extLst>
                    <a:ext uri="{FF2B5EF4-FFF2-40B4-BE49-F238E27FC236}">
                      <a16:creationId xmlns:a16="http://schemas.microsoft.com/office/drawing/2014/main" id="{76A15A34-B3C1-8D25-59ED-7B5F3CED25B8}"/>
                    </a:ext>
                  </a:extLst>
                </p14:cNvPr>
                <p14:cNvContentPartPr/>
                <p14:nvPr/>
              </p14:nvContentPartPr>
              <p14:xfrm>
                <a:off x="10931367" y="3334124"/>
                <a:ext cx="491760" cy="314280"/>
              </p14:xfrm>
            </p:contentPart>
          </mc:Choice>
          <mc:Fallback>
            <p:pic>
              <p:nvPicPr>
                <p:cNvPr id="152" name="Freihand 151">
                  <a:extLst>
                    <a:ext uri="{FF2B5EF4-FFF2-40B4-BE49-F238E27FC236}">
                      <a16:creationId xmlns:a16="http://schemas.microsoft.com/office/drawing/2014/main" id="{76A15A34-B3C1-8D25-59ED-7B5F3CED25B8}"/>
                    </a:ext>
                  </a:extLst>
                </p:cNvPr>
                <p:cNvPicPr/>
                <p:nvPr/>
              </p:nvPicPr>
              <p:blipFill>
                <a:blip r:embed="rId256"/>
                <a:stretch>
                  <a:fillRect/>
                </a:stretch>
              </p:blipFill>
              <p:spPr>
                <a:xfrm>
                  <a:off x="10922727" y="3325484"/>
                  <a:ext cx="50940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Freihand 152">
                  <a:extLst>
                    <a:ext uri="{FF2B5EF4-FFF2-40B4-BE49-F238E27FC236}">
                      <a16:creationId xmlns:a16="http://schemas.microsoft.com/office/drawing/2014/main" id="{0EF331D6-AF4D-E72F-44FF-F19CB1A35E7A}"/>
                    </a:ext>
                  </a:extLst>
                </p14:cNvPr>
                <p14:cNvContentPartPr/>
                <p14:nvPr/>
              </p14:nvContentPartPr>
              <p14:xfrm>
                <a:off x="11483247" y="3412604"/>
                <a:ext cx="65520" cy="94320"/>
              </p14:xfrm>
            </p:contentPart>
          </mc:Choice>
          <mc:Fallback>
            <p:pic>
              <p:nvPicPr>
                <p:cNvPr id="153" name="Freihand 152">
                  <a:extLst>
                    <a:ext uri="{FF2B5EF4-FFF2-40B4-BE49-F238E27FC236}">
                      <a16:creationId xmlns:a16="http://schemas.microsoft.com/office/drawing/2014/main" id="{0EF331D6-AF4D-E72F-44FF-F19CB1A35E7A}"/>
                    </a:ext>
                  </a:extLst>
                </p:cNvPr>
                <p:cNvPicPr/>
                <p:nvPr/>
              </p:nvPicPr>
              <p:blipFill>
                <a:blip r:embed="rId258"/>
                <a:stretch>
                  <a:fillRect/>
                </a:stretch>
              </p:blipFill>
              <p:spPr>
                <a:xfrm>
                  <a:off x="11474247" y="3403604"/>
                  <a:ext cx="83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4" name="Freihand 153">
                  <a:extLst>
                    <a:ext uri="{FF2B5EF4-FFF2-40B4-BE49-F238E27FC236}">
                      <a16:creationId xmlns:a16="http://schemas.microsoft.com/office/drawing/2014/main" id="{8B2125E4-DB33-9B26-CAAD-2BCB2375E905}"/>
                    </a:ext>
                  </a:extLst>
                </p14:cNvPr>
                <p14:cNvContentPartPr/>
                <p14:nvPr/>
              </p14:nvContentPartPr>
              <p14:xfrm>
                <a:off x="11661807" y="3425924"/>
                <a:ext cx="119520" cy="15840"/>
              </p14:xfrm>
            </p:contentPart>
          </mc:Choice>
          <mc:Fallback>
            <p:pic>
              <p:nvPicPr>
                <p:cNvPr id="154" name="Freihand 153">
                  <a:extLst>
                    <a:ext uri="{FF2B5EF4-FFF2-40B4-BE49-F238E27FC236}">
                      <a16:creationId xmlns:a16="http://schemas.microsoft.com/office/drawing/2014/main" id="{8B2125E4-DB33-9B26-CAAD-2BCB2375E905}"/>
                    </a:ext>
                  </a:extLst>
                </p:cNvPr>
                <p:cNvPicPr/>
                <p:nvPr/>
              </p:nvPicPr>
              <p:blipFill>
                <a:blip r:embed="rId260"/>
                <a:stretch>
                  <a:fillRect/>
                </a:stretch>
              </p:blipFill>
              <p:spPr>
                <a:xfrm>
                  <a:off x="11652807" y="3416924"/>
                  <a:ext cx="1371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5" name="Freihand 154">
                  <a:extLst>
                    <a:ext uri="{FF2B5EF4-FFF2-40B4-BE49-F238E27FC236}">
                      <a16:creationId xmlns:a16="http://schemas.microsoft.com/office/drawing/2014/main" id="{371B1524-52C2-8687-2A56-85B84C9A1F53}"/>
                    </a:ext>
                  </a:extLst>
                </p14:cNvPr>
                <p14:cNvContentPartPr/>
                <p14:nvPr/>
              </p14:nvContentPartPr>
              <p14:xfrm>
                <a:off x="10452207" y="3729764"/>
                <a:ext cx="135000" cy="255600"/>
              </p14:xfrm>
            </p:contentPart>
          </mc:Choice>
          <mc:Fallback>
            <p:pic>
              <p:nvPicPr>
                <p:cNvPr id="155" name="Freihand 154">
                  <a:extLst>
                    <a:ext uri="{FF2B5EF4-FFF2-40B4-BE49-F238E27FC236}">
                      <a16:creationId xmlns:a16="http://schemas.microsoft.com/office/drawing/2014/main" id="{371B1524-52C2-8687-2A56-85B84C9A1F53}"/>
                    </a:ext>
                  </a:extLst>
                </p:cNvPr>
                <p:cNvPicPr/>
                <p:nvPr/>
              </p:nvPicPr>
              <p:blipFill>
                <a:blip r:embed="rId262"/>
                <a:stretch>
                  <a:fillRect/>
                </a:stretch>
              </p:blipFill>
              <p:spPr>
                <a:xfrm>
                  <a:off x="10443567" y="3720764"/>
                  <a:ext cx="1526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8" name="Freihand 157">
                  <a:extLst>
                    <a:ext uri="{FF2B5EF4-FFF2-40B4-BE49-F238E27FC236}">
                      <a16:creationId xmlns:a16="http://schemas.microsoft.com/office/drawing/2014/main" id="{D1E12028-93C8-6FDC-D8B5-14212F79A5F9}"/>
                    </a:ext>
                  </a:extLst>
                </p14:cNvPr>
                <p14:cNvContentPartPr/>
                <p14:nvPr/>
              </p14:nvContentPartPr>
              <p14:xfrm>
                <a:off x="10624647" y="3717524"/>
                <a:ext cx="559800" cy="154440"/>
              </p14:xfrm>
            </p:contentPart>
          </mc:Choice>
          <mc:Fallback>
            <p:pic>
              <p:nvPicPr>
                <p:cNvPr id="158" name="Freihand 157">
                  <a:extLst>
                    <a:ext uri="{FF2B5EF4-FFF2-40B4-BE49-F238E27FC236}">
                      <a16:creationId xmlns:a16="http://schemas.microsoft.com/office/drawing/2014/main" id="{D1E12028-93C8-6FDC-D8B5-14212F79A5F9}"/>
                    </a:ext>
                  </a:extLst>
                </p:cNvPr>
                <p:cNvPicPr/>
                <p:nvPr/>
              </p:nvPicPr>
              <p:blipFill>
                <a:blip r:embed="rId264"/>
                <a:stretch>
                  <a:fillRect/>
                </a:stretch>
              </p:blipFill>
              <p:spPr>
                <a:xfrm>
                  <a:off x="10615647" y="3708524"/>
                  <a:ext cx="5774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9" name="Freihand 158">
                  <a:extLst>
                    <a:ext uri="{FF2B5EF4-FFF2-40B4-BE49-F238E27FC236}">
                      <a16:creationId xmlns:a16="http://schemas.microsoft.com/office/drawing/2014/main" id="{58EF3D70-A6C0-DE6B-C5C2-DA6EA926B261}"/>
                    </a:ext>
                  </a:extLst>
                </p14:cNvPr>
                <p14:cNvContentPartPr/>
                <p14:nvPr/>
              </p14:nvContentPartPr>
              <p14:xfrm>
                <a:off x="11252487" y="3744164"/>
                <a:ext cx="29880" cy="106560"/>
              </p14:xfrm>
            </p:contentPart>
          </mc:Choice>
          <mc:Fallback>
            <p:pic>
              <p:nvPicPr>
                <p:cNvPr id="159" name="Freihand 158">
                  <a:extLst>
                    <a:ext uri="{FF2B5EF4-FFF2-40B4-BE49-F238E27FC236}">
                      <a16:creationId xmlns:a16="http://schemas.microsoft.com/office/drawing/2014/main" id="{58EF3D70-A6C0-DE6B-C5C2-DA6EA926B261}"/>
                    </a:ext>
                  </a:extLst>
                </p:cNvPr>
                <p:cNvPicPr/>
                <p:nvPr/>
              </p:nvPicPr>
              <p:blipFill>
                <a:blip r:embed="rId266"/>
                <a:stretch>
                  <a:fillRect/>
                </a:stretch>
              </p:blipFill>
              <p:spPr>
                <a:xfrm>
                  <a:off x="11243847" y="3735524"/>
                  <a:ext cx="47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0" name="Freihand 159">
                  <a:extLst>
                    <a:ext uri="{FF2B5EF4-FFF2-40B4-BE49-F238E27FC236}">
                      <a16:creationId xmlns:a16="http://schemas.microsoft.com/office/drawing/2014/main" id="{CBEE67B1-16B3-7F10-9631-B803373A9D20}"/>
                    </a:ext>
                  </a:extLst>
                </p14:cNvPr>
                <p14:cNvContentPartPr/>
                <p14:nvPr/>
              </p14:nvContentPartPr>
              <p14:xfrm>
                <a:off x="11297487" y="3653804"/>
                <a:ext cx="180000" cy="169560"/>
              </p14:xfrm>
            </p:contentPart>
          </mc:Choice>
          <mc:Fallback>
            <p:pic>
              <p:nvPicPr>
                <p:cNvPr id="160" name="Freihand 159">
                  <a:extLst>
                    <a:ext uri="{FF2B5EF4-FFF2-40B4-BE49-F238E27FC236}">
                      <a16:creationId xmlns:a16="http://schemas.microsoft.com/office/drawing/2014/main" id="{CBEE67B1-16B3-7F10-9631-B803373A9D20}"/>
                    </a:ext>
                  </a:extLst>
                </p:cNvPr>
                <p:cNvPicPr/>
                <p:nvPr/>
              </p:nvPicPr>
              <p:blipFill>
                <a:blip r:embed="rId268"/>
                <a:stretch>
                  <a:fillRect/>
                </a:stretch>
              </p:blipFill>
              <p:spPr>
                <a:xfrm>
                  <a:off x="11288487" y="3645164"/>
                  <a:ext cx="1976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1" name="Freihand 160">
                  <a:extLst>
                    <a:ext uri="{FF2B5EF4-FFF2-40B4-BE49-F238E27FC236}">
                      <a16:creationId xmlns:a16="http://schemas.microsoft.com/office/drawing/2014/main" id="{EC40D823-5352-9D30-5B32-018877131586}"/>
                    </a:ext>
                  </a:extLst>
                </p14:cNvPr>
                <p14:cNvContentPartPr/>
                <p14:nvPr/>
              </p14:nvContentPartPr>
              <p14:xfrm>
                <a:off x="10346007" y="3906884"/>
                <a:ext cx="1261800" cy="99000"/>
              </p14:xfrm>
            </p:contentPart>
          </mc:Choice>
          <mc:Fallback>
            <p:pic>
              <p:nvPicPr>
                <p:cNvPr id="161" name="Freihand 160">
                  <a:extLst>
                    <a:ext uri="{FF2B5EF4-FFF2-40B4-BE49-F238E27FC236}">
                      <a16:creationId xmlns:a16="http://schemas.microsoft.com/office/drawing/2014/main" id="{EC40D823-5352-9D30-5B32-018877131586}"/>
                    </a:ext>
                  </a:extLst>
                </p:cNvPr>
                <p:cNvPicPr/>
                <p:nvPr/>
              </p:nvPicPr>
              <p:blipFill>
                <a:blip r:embed="rId270"/>
                <a:stretch>
                  <a:fillRect/>
                </a:stretch>
              </p:blipFill>
              <p:spPr>
                <a:xfrm>
                  <a:off x="10337007" y="3897884"/>
                  <a:ext cx="12794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2" name="Freihand 161">
                  <a:extLst>
                    <a:ext uri="{FF2B5EF4-FFF2-40B4-BE49-F238E27FC236}">
                      <a16:creationId xmlns:a16="http://schemas.microsoft.com/office/drawing/2014/main" id="{7B6C3ADC-7DC0-F45D-70C7-5CB1BB1C0FFD}"/>
                    </a:ext>
                  </a:extLst>
                </p14:cNvPr>
                <p14:cNvContentPartPr/>
                <p14:nvPr/>
              </p14:nvContentPartPr>
              <p14:xfrm>
                <a:off x="10784487" y="3671804"/>
                <a:ext cx="114480" cy="30600"/>
              </p14:xfrm>
            </p:contentPart>
          </mc:Choice>
          <mc:Fallback>
            <p:pic>
              <p:nvPicPr>
                <p:cNvPr id="162" name="Freihand 161">
                  <a:extLst>
                    <a:ext uri="{FF2B5EF4-FFF2-40B4-BE49-F238E27FC236}">
                      <a16:creationId xmlns:a16="http://schemas.microsoft.com/office/drawing/2014/main" id="{7B6C3ADC-7DC0-F45D-70C7-5CB1BB1C0FFD}"/>
                    </a:ext>
                  </a:extLst>
                </p:cNvPr>
                <p:cNvPicPr/>
                <p:nvPr/>
              </p:nvPicPr>
              <p:blipFill>
                <a:blip r:embed="rId272"/>
                <a:stretch>
                  <a:fillRect/>
                </a:stretch>
              </p:blipFill>
              <p:spPr>
                <a:xfrm>
                  <a:off x="10775847" y="3662804"/>
                  <a:ext cx="132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2" name="Freihand 191">
                  <a:extLst>
                    <a:ext uri="{FF2B5EF4-FFF2-40B4-BE49-F238E27FC236}">
                      <a16:creationId xmlns:a16="http://schemas.microsoft.com/office/drawing/2014/main" id="{73F56EDB-ECAA-351F-33FF-6BEE1B74C077}"/>
                    </a:ext>
                  </a:extLst>
                </p14:cNvPr>
                <p14:cNvContentPartPr/>
                <p14:nvPr/>
              </p14:nvContentPartPr>
              <p14:xfrm>
                <a:off x="4118367" y="2608004"/>
                <a:ext cx="790920" cy="133920"/>
              </p14:xfrm>
            </p:contentPart>
          </mc:Choice>
          <mc:Fallback>
            <p:pic>
              <p:nvPicPr>
                <p:cNvPr id="192" name="Freihand 191">
                  <a:extLst>
                    <a:ext uri="{FF2B5EF4-FFF2-40B4-BE49-F238E27FC236}">
                      <a16:creationId xmlns:a16="http://schemas.microsoft.com/office/drawing/2014/main" id="{73F56EDB-ECAA-351F-33FF-6BEE1B74C077}"/>
                    </a:ext>
                  </a:extLst>
                </p:cNvPr>
                <p:cNvPicPr/>
                <p:nvPr/>
              </p:nvPicPr>
              <p:blipFill>
                <a:blip r:embed="rId274"/>
                <a:stretch>
                  <a:fillRect/>
                </a:stretch>
              </p:blipFill>
              <p:spPr>
                <a:xfrm>
                  <a:off x="4109727" y="2599364"/>
                  <a:ext cx="808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3" name="Freihand 192">
                  <a:extLst>
                    <a:ext uri="{FF2B5EF4-FFF2-40B4-BE49-F238E27FC236}">
                      <a16:creationId xmlns:a16="http://schemas.microsoft.com/office/drawing/2014/main" id="{74379904-5EC6-1866-D041-B49A51F97B6F}"/>
                    </a:ext>
                  </a:extLst>
                </p14:cNvPr>
                <p14:cNvContentPartPr/>
                <p14:nvPr/>
              </p14:nvContentPartPr>
              <p14:xfrm>
                <a:off x="4531647" y="2346284"/>
                <a:ext cx="402840" cy="406800"/>
              </p14:xfrm>
            </p:contentPart>
          </mc:Choice>
          <mc:Fallback>
            <p:pic>
              <p:nvPicPr>
                <p:cNvPr id="193" name="Freihand 192">
                  <a:extLst>
                    <a:ext uri="{FF2B5EF4-FFF2-40B4-BE49-F238E27FC236}">
                      <a16:creationId xmlns:a16="http://schemas.microsoft.com/office/drawing/2014/main" id="{74379904-5EC6-1866-D041-B49A51F97B6F}"/>
                    </a:ext>
                  </a:extLst>
                </p:cNvPr>
                <p:cNvPicPr/>
                <p:nvPr/>
              </p:nvPicPr>
              <p:blipFill>
                <a:blip r:embed="rId276"/>
                <a:stretch>
                  <a:fillRect/>
                </a:stretch>
              </p:blipFill>
              <p:spPr>
                <a:xfrm>
                  <a:off x="4522647" y="2337644"/>
                  <a:ext cx="42048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4" name="Freihand 163">
                  <a:extLst>
                    <a:ext uri="{FF2B5EF4-FFF2-40B4-BE49-F238E27FC236}">
                      <a16:creationId xmlns:a16="http://schemas.microsoft.com/office/drawing/2014/main" id="{3AEA6FFC-71B5-CAFC-C35D-9DD76DBD8DA1}"/>
                    </a:ext>
                  </a:extLst>
                </p14:cNvPr>
                <p14:cNvContentPartPr/>
                <p14:nvPr/>
              </p14:nvContentPartPr>
              <p14:xfrm>
                <a:off x="361767" y="3838124"/>
                <a:ext cx="26280" cy="265320"/>
              </p14:xfrm>
            </p:contentPart>
          </mc:Choice>
          <mc:Fallback>
            <p:pic>
              <p:nvPicPr>
                <p:cNvPr id="164" name="Freihand 163">
                  <a:extLst>
                    <a:ext uri="{FF2B5EF4-FFF2-40B4-BE49-F238E27FC236}">
                      <a16:creationId xmlns:a16="http://schemas.microsoft.com/office/drawing/2014/main" id="{3AEA6FFC-71B5-CAFC-C35D-9DD76DBD8DA1}"/>
                    </a:ext>
                  </a:extLst>
                </p:cNvPr>
                <p:cNvPicPr/>
                <p:nvPr/>
              </p:nvPicPr>
              <p:blipFill>
                <a:blip r:embed="rId278"/>
                <a:stretch>
                  <a:fillRect/>
                </a:stretch>
              </p:blipFill>
              <p:spPr>
                <a:xfrm>
                  <a:off x="352767" y="3829484"/>
                  <a:ext cx="439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5" name="Freihand 164">
                  <a:extLst>
                    <a:ext uri="{FF2B5EF4-FFF2-40B4-BE49-F238E27FC236}">
                      <a16:creationId xmlns:a16="http://schemas.microsoft.com/office/drawing/2014/main" id="{FFE655A0-3E8D-F3D3-08CF-E58336818C7E}"/>
                    </a:ext>
                  </a:extLst>
                </p14:cNvPr>
                <p14:cNvContentPartPr/>
                <p14:nvPr/>
              </p14:nvContentPartPr>
              <p14:xfrm>
                <a:off x="246567" y="3834164"/>
                <a:ext cx="206280" cy="15840"/>
              </p14:xfrm>
            </p:contentPart>
          </mc:Choice>
          <mc:Fallback>
            <p:pic>
              <p:nvPicPr>
                <p:cNvPr id="165" name="Freihand 164">
                  <a:extLst>
                    <a:ext uri="{FF2B5EF4-FFF2-40B4-BE49-F238E27FC236}">
                      <a16:creationId xmlns:a16="http://schemas.microsoft.com/office/drawing/2014/main" id="{FFE655A0-3E8D-F3D3-08CF-E58336818C7E}"/>
                    </a:ext>
                  </a:extLst>
                </p:cNvPr>
                <p:cNvPicPr/>
                <p:nvPr/>
              </p:nvPicPr>
              <p:blipFill>
                <a:blip r:embed="rId280"/>
                <a:stretch>
                  <a:fillRect/>
                </a:stretch>
              </p:blipFill>
              <p:spPr>
                <a:xfrm>
                  <a:off x="237927" y="3825164"/>
                  <a:ext cx="223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67" name="Freihand 166">
                  <a:extLst>
                    <a:ext uri="{FF2B5EF4-FFF2-40B4-BE49-F238E27FC236}">
                      <a16:creationId xmlns:a16="http://schemas.microsoft.com/office/drawing/2014/main" id="{21379573-39FB-F1AF-503F-B1A554367C5B}"/>
                    </a:ext>
                  </a:extLst>
                </p14:cNvPr>
                <p14:cNvContentPartPr/>
                <p14:nvPr/>
              </p14:nvContentPartPr>
              <p14:xfrm>
                <a:off x="467967" y="3982124"/>
                <a:ext cx="141480" cy="195840"/>
              </p14:xfrm>
            </p:contentPart>
          </mc:Choice>
          <mc:Fallback>
            <p:pic>
              <p:nvPicPr>
                <p:cNvPr id="167" name="Freihand 166">
                  <a:extLst>
                    <a:ext uri="{FF2B5EF4-FFF2-40B4-BE49-F238E27FC236}">
                      <a16:creationId xmlns:a16="http://schemas.microsoft.com/office/drawing/2014/main" id="{21379573-39FB-F1AF-503F-B1A554367C5B}"/>
                    </a:ext>
                  </a:extLst>
                </p:cNvPr>
                <p:cNvPicPr/>
                <p:nvPr/>
              </p:nvPicPr>
              <p:blipFill>
                <a:blip r:embed="rId282"/>
                <a:stretch>
                  <a:fillRect/>
                </a:stretch>
              </p:blipFill>
              <p:spPr>
                <a:xfrm>
                  <a:off x="458967" y="3973124"/>
                  <a:ext cx="1591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68" name="Freihand 167">
                  <a:extLst>
                    <a:ext uri="{FF2B5EF4-FFF2-40B4-BE49-F238E27FC236}">
                      <a16:creationId xmlns:a16="http://schemas.microsoft.com/office/drawing/2014/main" id="{15073FFC-E687-0BD4-4DF3-2A81E3A02907}"/>
                    </a:ext>
                  </a:extLst>
                </p14:cNvPr>
                <p14:cNvContentPartPr/>
                <p14:nvPr/>
              </p14:nvContentPartPr>
              <p14:xfrm>
                <a:off x="627447" y="3954764"/>
                <a:ext cx="153720" cy="333360"/>
              </p14:xfrm>
            </p:contentPart>
          </mc:Choice>
          <mc:Fallback>
            <p:pic>
              <p:nvPicPr>
                <p:cNvPr id="168" name="Freihand 167">
                  <a:extLst>
                    <a:ext uri="{FF2B5EF4-FFF2-40B4-BE49-F238E27FC236}">
                      <a16:creationId xmlns:a16="http://schemas.microsoft.com/office/drawing/2014/main" id="{15073FFC-E687-0BD4-4DF3-2A81E3A02907}"/>
                    </a:ext>
                  </a:extLst>
                </p:cNvPr>
                <p:cNvPicPr/>
                <p:nvPr/>
              </p:nvPicPr>
              <p:blipFill>
                <a:blip r:embed="rId284"/>
                <a:stretch>
                  <a:fillRect/>
                </a:stretch>
              </p:blipFill>
              <p:spPr>
                <a:xfrm>
                  <a:off x="618447" y="3945764"/>
                  <a:ext cx="17136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69" name="Freihand 168">
                  <a:extLst>
                    <a:ext uri="{FF2B5EF4-FFF2-40B4-BE49-F238E27FC236}">
                      <a16:creationId xmlns:a16="http://schemas.microsoft.com/office/drawing/2014/main" id="{32F47953-042E-2F6D-EF3A-8A8223056534}"/>
                    </a:ext>
                  </a:extLst>
                </p14:cNvPr>
                <p14:cNvContentPartPr/>
                <p14:nvPr/>
              </p14:nvContentPartPr>
              <p14:xfrm>
                <a:off x="992847" y="3880244"/>
                <a:ext cx="172800" cy="229320"/>
              </p14:xfrm>
            </p:contentPart>
          </mc:Choice>
          <mc:Fallback>
            <p:pic>
              <p:nvPicPr>
                <p:cNvPr id="169" name="Freihand 168">
                  <a:extLst>
                    <a:ext uri="{FF2B5EF4-FFF2-40B4-BE49-F238E27FC236}">
                      <a16:creationId xmlns:a16="http://schemas.microsoft.com/office/drawing/2014/main" id="{32F47953-042E-2F6D-EF3A-8A8223056534}"/>
                    </a:ext>
                  </a:extLst>
                </p:cNvPr>
                <p:cNvPicPr/>
                <p:nvPr/>
              </p:nvPicPr>
              <p:blipFill>
                <a:blip r:embed="rId286"/>
                <a:stretch>
                  <a:fillRect/>
                </a:stretch>
              </p:blipFill>
              <p:spPr>
                <a:xfrm>
                  <a:off x="983847" y="3871604"/>
                  <a:ext cx="1904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0" name="Freihand 169">
                  <a:extLst>
                    <a:ext uri="{FF2B5EF4-FFF2-40B4-BE49-F238E27FC236}">
                      <a16:creationId xmlns:a16="http://schemas.microsoft.com/office/drawing/2014/main" id="{8D87FF01-ADAD-7D16-69FF-0E3A6E7C4579}"/>
                    </a:ext>
                  </a:extLst>
                </p14:cNvPr>
                <p14:cNvContentPartPr/>
                <p14:nvPr/>
              </p14:nvContentPartPr>
              <p14:xfrm>
                <a:off x="1026687" y="3955844"/>
                <a:ext cx="129240" cy="16920"/>
              </p14:xfrm>
            </p:contentPart>
          </mc:Choice>
          <mc:Fallback>
            <p:pic>
              <p:nvPicPr>
                <p:cNvPr id="170" name="Freihand 169">
                  <a:extLst>
                    <a:ext uri="{FF2B5EF4-FFF2-40B4-BE49-F238E27FC236}">
                      <a16:creationId xmlns:a16="http://schemas.microsoft.com/office/drawing/2014/main" id="{8D87FF01-ADAD-7D16-69FF-0E3A6E7C4579}"/>
                    </a:ext>
                  </a:extLst>
                </p:cNvPr>
                <p:cNvPicPr/>
                <p:nvPr/>
              </p:nvPicPr>
              <p:blipFill>
                <a:blip r:embed="rId288"/>
                <a:stretch>
                  <a:fillRect/>
                </a:stretch>
              </p:blipFill>
              <p:spPr>
                <a:xfrm>
                  <a:off x="1018047" y="3946844"/>
                  <a:ext cx="146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2" name="Freihand 171">
                  <a:extLst>
                    <a:ext uri="{FF2B5EF4-FFF2-40B4-BE49-F238E27FC236}">
                      <a16:creationId xmlns:a16="http://schemas.microsoft.com/office/drawing/2014/main" id="{32DEDE92-E2F9-45C4-3FE1-005D83EE127B}"/>
                    </a:ext>
                  </a:extLst>
                </p14:cNvPr>
                <p14:cNvContentPartPr/>
                <p14:nvPr/>
              </p14:nvContentPartPr>
              <p14:xfrm>
                <a:off x="1399647" y="3941444"/>
                <a:ext cx="11880" cy="5400"/>
              </p14:xfrm>
            </p:contentPart>
          </mc:Choice>
          <mc:Fallback>
            <p:pic>
              <p:nvPicPr>
                <p:cNvPr id="172" name="Freihand 171">
                  <a:extLst>
                    <a:ext uri="{FF2B5EF4-FFF2-40B4-BE49-F238E27FC236}">
                      <a16:creationId xmlns:a16="http://schemas.microsoft.com/office/drawing/2014/main" id="{32DEDE92-E2F9-45C4-3FE1-005D83EE127B}"/>
                    </a:ext>
                  </a:extLst>
                </p:cNvPr>
                <p:cNvPicPr/>
                <p:nvPr/>
              </p:nvPicPr>
              <p:blipFill>
                <a:blip r:embed="rId248"/>
                <a:stretch>
                  <a:fillRect/>
                </a:stretch>
              </p:blipFill>
              <p:spPr>
                <a:xfrm>
                  <a:off x="1391007" y="3932444"/>
                  <a:ext cx="2952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3" name="Freihand 172">
                  <a:extLst>
                    <a:ext uri="{FF2B5EF4-FFF2-40B4-BE49-F238E27FC236}">
                      <a16:creationId xmlns:a16="http://schemas.microsoft.com/office/drawing/2014/main" id="{DF6C21D8-2187-362E-4A73-2697E50A9B7D}"/>
                    </a:ext>
                  </a:extLst>
                </p14:cNvPr>
                <p14:cNvContentPartPr/>
                <p14:nvPr/>
              </p14:nvContentPartPr>
              <p14:xfrm>
                <a:off x="1407207" y="4024244"/>
                <a:ext cx="10800" cy="33480"/>
              </p14:xfrm>
            </p:contentPart>
          </mc:Choice>
          <mc:Fallback>
            <p:pic>
              <p:nvPicPr>
                <p:cNvPr id="173" name="Freihand 172">
                  <a:extLst>
                    <a:ext uri="{FF2B5EF4-FFF2-40B4-BE49-F238E27FC236}">
                      <a16:creationId xmlns:a16="http://schemas.microsoft.com/office/drawing/2014/main" id="{DF6C21D8-2187-362E-4A73-2697E50A9B7D}"/>
                    </a:ext>
                  </a:extLst>
                </p:cNvPr>
                <p:cNvPicPr/>
                <p:nvPr/>
              </p:nvPicPr>
              <p:blipFill>
                <a:blip r:embed="rId291"/>
                <a:stretch>
                  <a:fillRect/>
                </a:stretch>
              </p:blipFill>
              <p:spPr>
                <a:xfrm>
                  <a:off x="1398207" y="4015604"/>
                  <a:ext cx="28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4" name="Freihand 173">
                  <a:extLst>
                    <a:ext uri="{FF2B5EF4-FFF2-40B4-BE49-F238E27FC236}">
                      <a16:creationId xmlns:a16="http://schemas.microsoft.com/office/drawing/2014/main" id="{0E28CCA6-E4C5-A5D3-5C01-1D2E4FFC1B63}"/>
                    </a:ext>
                  </a:extLst>
                </p14:cNvPr>
                <p14:cNvContentPartPr/>
                <p14:nvPr/>
              </p14:nvContentPartPr>
              <p14:xfrm>
                <a:off x="415407" y="4395764"/>
                <a:ext cx="10800" cy="225720"/>
              </p14:xfrm>
            </p:contentPart>
          </mc:Choice>
          <mc:Fallback>
            <p:pic>
              <p:nvPicPr>
                <p:cNvPr id="174" name="Freihand 173">
                  <a:extLst>
                    <a:ext uri="{FF2B5EF4-FFF2-40B4-BE49-F238E27FC236}">
                      <a16:creationId xmlns:a16="http://schemas.microsoft.com/office/drawing/2014/main" id="{0E28CCA6-E4C5-A5D3-5C01-1D2E4FFC1B63}"/>
                    </a:ext>
                  </a:extLst>
                </p:cNvPr>
                <p:cNvPicPr/>
                <p:nvPr/>
              </p:nvPicPr>
              <p:blipFill>
                <a:blip r:embed="rId293"/>
                <a:stretch>
                  <a:fillRect/>
                </a:stretch>
              </p:blipFill>
              <p:spPr>
                <a:xfrm>
                  <a:off x="406407" y="4387124"/>
                  <a:ext cx="2844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B67AA367-297C-0631-E0AA-0CF183559886}"/>
                    </a:ext>
                  </a:extLst>
                </p14:cNvPr>
                <p14:cNvContentPartPr/>
                <p14:nvPr/>
              </p14:nvContentPartPr>
              <p14:xfrm>
                <a:off x="408567" y="4373084"/>
                <a:ext cx="207360" cy="7920"/>
              </p14:xfrm>
            </p:contentPart>
          </mc:Choice>
          <mc:Fallback>
            <p:pic>
              <p:nvPicPr>
                <p:cNvPr id="175" name="Freihand 174">
                  <a:extLst>
                    <a:ext uri="{FF2B5EF4-FFF2-40B4-BE49-F238E27FC236}">
                      <a16:creationId xmlns:a16="http://schemas.microsoft.com/office/drawing/2014/main" id="{B67AA367-297C-0631-E0AA-0CF183559886}"/>
                    </a:ext>
                  </a:extLst>
                </p:cNvPr>
                <p:cNvPicPr/>
                <p:nvPr/>
              </p:nvPicPr>
              <p:blipFill>
                <a:blip r:embed="rId295"/>
                <a:stretch>
                  <a:fillRect/>
                </a:stretch>
              </p:blipFill>
              <p:spPr>
                <a:xfrm>
                  <a:off x="399927" y="4364444"/>
                  <a:ext cx="2250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A122D237-3742-0E5D-B2CD-C4CF556304CA}"/>
                    </a:ext>
                  </a:extLst>
                </p14:cNvPr>
                <p14:cNvContentPartPr/>
                <p14:nvPr/>
              </p14:nvContentPartPr>
              <p14:xfrm>
                <a:off x="403527" y="4478924"/>
                <a:ext cx="196560" cy="160920"/>
              </p14:xfrm>
            </p:contentPart>
          </mc:Choice>
          <mc:Fallback>
            <p:pic>
              <p:nvPicPr>
                <p:cNvPr id="176" name="Freihand 175">
                  <a:extLst>
                    <a:ext uri="{FF2B5EF4-FFF2-40B4-BE49-F238E27FC236}">
                      <a16:creationId xmlns:a16="http://schemas.microsoft.com/office/drawing/2014/main" id="{A122D237-3742-0E5D-B2CD-C4CF556304CA}"/>
                    </a:ext>
                  </a:extLst>
                </p:cNvPr>
                <p:cNvPicPr/>
                <p:nvPr/>
              </p:nvPicPr>
              <p:blipFill>
                <a:blip r:embed="rId297"/>
                <a:stretch>
                  <a:fillRect/>
                </a:stretch>
              </p:blipFill>
              <p:spPr>
                <a:xfrm>
                  <a:off x="394527" y="4470284"/>
                  <a:ext cx="214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9" name="Freihand 178">
                  <a:extLst>
                    <a:ext uri="{FF2B5EF4-FFF2-40B4-BE49-F238E27FC236}">
                      <a16:creationId xmlns:a16="http://schemas.microsoft.com/office/drawing/2014/main" id="{A7D9F15C-E729-097D-F983-136B80FA93EE}"/>
                    </a:ext>
                  </a:extLst>
                </p14:cNvPr>
                <p14:cNvContentPartPr/>
                <p14:nvPr/>
              </p14:nvContentPartPr>
              <p14:xfrm>
                <a:off x="628527" y="4580804"/>
                <a:ext cx="121680" cy="153360"/>
              </p14:xfrm>
            </p:contentPart>
          </mc:Choice>
          <mc:Fallback>
            <p:pic>
              <p:nvPicPr>
                <p:cNvPr id="179" name="Freihand 178">
                  <a:extLst>
                    <a:ext uri="{FF2B5EF4-FFF2-40B4-BE49-F238E27FC236}">
                      <a16:creationId xmlns:a16="http://schemas.microsoft.com/office/drawing/2014/main" id="{A7D9F15C-E729-097D-F983-136B80FA93EE}"/>
                    </a:ext>
                  </a:extLst>
                </p:cNvPr>
                <p:cNvPicPr/>
                <p:nvPr/>
              </p:nvPicPr>
              <p:blipFill>
                <a:blip r:embed="rId299"/>
                <a:stretch>
                  <a:fillRect/>
                </a:stretch>
              </p:blipFill>
              <p:spPr>
                <a:xfrm>
                  <a:off x="619887" y="4571804"/>
                  <a:ext cx="1393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0" name="Freihand 179">
                  <a:extLst>
                    <a:ext uri="{FF2B5EF4-FFF2-40B4-BE49-F238E27FC236}">
                      <a16:creationId xmlns:a16="http://schemas.microsoft.com/office/drawing/2014/main" id="{ECAE48EB-A369-551A-888E-259F92A69552}"/>
                    </a:ext>
                  </a:extLst>
                </p14:cNvPr>
                <p14:cNvContentPartPr/>
                <p14:nvPr/>
              </p14:nvContentPartPr>
              <p14:xfrm>
                <a:off x="809607" y="4590164"/>
                <a:ext cx="98640" cy="163080"/>
              </p14:xfrm>
            </p:contentPart>
          </mc:Choice>
          <mc:Fallback>
            <p:pic>
              <p:nvPicPr>
                <p:cNvPr id="180" name="Freihand 179">
                  <a:extLst>
                    <a:ext uri="{FF2B5EF4-FFF2-40B4-BE49-F238E27FC236}">
                      <a16:creationId xmlns:a16="http://schemas.microsoft.com/office/drawing/2014/main" id="{ECAE48EB-A369-551A-888E-259F92A69552}"/>
                    </a:ext>
                  </a:extLst>
                </p:cNvPr>
                <p:cNvPicPr/>
                <p:nvPr/>
              </p:nvPicPr>
              <p:blipFill>
                <a:blip r:embed="rId301"/>
                <a:stretch>
                  <a:fillRect/>
                </a:stretch>
              </p:blipFill>
              <p:spPr>
                <a:xfrm>
                  <a:off x="800607" y="4581524"/>
                  <a:ext cx="1162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2" name="Freihand 181">
                  <a:extLst>
                    <a:ext uri="{FF2B5EF4-FFF2-40B4-BE49-F238E27FC236}">
                      <a16:creationId xmlns:a16="http://schemas.microsoft.com/office/drawing/2014/main" id="{570719F0-71B4-667A-3FD1-559E7BC82B00}"/>
                    </a:ext>
                  </a:extLst>
                </p14:cNvPr>
                <p14:cNvContentPartPr/>
                <p14:nvPr/>
              </p14:nvContentPartPr>
              <p14:xfrm>
                <a:off x="1267167" y="4366604"/>
                <a:ext cx="36000" cy="132480"/>
              </p14:xfrm>
            </p:contentPart>
          </mc:Choice>
          <mc:Fallback>
            <p:pic>
              <p:nvPicPr>
                <p:cNvPr id="182" name="Freihand 181">
                  <a:extLst>
                    <a:ext uri="{FF2B5EF4-FFF2-40B4-BE49-F238E27FC236}">
                      <a16:creationId xmlns:a16="http://schemas.microsoft.com/office/drawing/2014/main" id="{570719F0-71B4-667A-3FD1-559E7BC82B00}"/>
                    </a:ext>
                  </a:extLst>
                </p:cNvPr>
                <p:cNvPicPr/>
                <p:nvPr/>
              </p:nvPicPr>
              <p:blipFill>
                <a:blip r:embed="rId303"/>
                <a:stretch>
                  <a:fillRect/>
                </a:stretch>
              </p:blipFill>
              <p:spPr>
                <a:xfrm>
                  <a:off x="1258527" y="4357604"/>
                  <a:ext cx="536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3" name="Freihand 182">
                  <a:extLst>
                    <a:ext uri="{FF2B5EF4-FFF2-40B4-BE49-F238E27FC236}">
                      <a16:creationId xmlns:a16="http://schemas.microsoft.com/office/drawing/2014/main" id="{5822EADB-FF5E-AF72-C83C-199819ED6339}"/>
                    </a:ext>
                  </a:extLst>
                </p14:cNvPr>
                <p14:cNvContentPartPr/>
                <p14:nvPr/>
              </p14:nvContentPartPr>
              <p14:xfrm>
                <a:off x="1202367" y="4317284"/>
                <a:ext cx="156240" cy="23400"/>
              </p14:xfrm>
            </p:contentPart>
          </mc:Choice>
          <mc:Fallback>
            <p:pic>
              <p:nvPicPr>
                <p:cNvPr id="183" name="Freihand 182">
                  <a:extLst>
                    <a:ext uri="{FF2B5EF4-FFF2-40B4-BE49-F238E27FC236}">
                      <a16:creationId xmlns:a16="http://schemas.microsoft.com/office/drawing/2014/main" id="{5822EADB-FF5E-AF72-C83C-199819ED6339}"/>
                    </a:ext>
                  </a:extLst>
                </p:cNvPr>
                <p:cNvPicPr/>
                <p:nvPr/>
              </p:nvPicPr>
              <p:blipFill>
                <a:blip r:embed="rId305"/>
                <a:stretch>
                  <a:fillRect/>
                </a:stretch>
              </p:blipFill>
              <p:spPr>
                <a:xfrm>
                  <a:off x="1193367" y="4308644"/>
                  <a:ext cx="1738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4" name="Freihand 183">
                  <a:extLst>
                    <a:ext uri="{FF2B5EF4-FFF2-40B4-BE49-F238E27FC236}">
                      <a16:creationId xmlns:a16="http://schemas.microsoft.com/office/drawing/2014/main" id="{22C2C131-7A7C-1C9D-C280-8C7EF3BF0291}"/>
                    </a:ext>
                  </a:extLst>
                </p14:cNvPr>
                <p14:cNvContentPartPr/>
                <p14:nvPr/>
              </p14:nvContentPartPr>
              <p14:xfrm>
                <a:off x="1374807" y="4438604"/>
                <a:ext cx="124920" cy="174240"/>
              </p14:xfrm>
            </p:contentPart>
          </mc:Choice>
          <mc:Fallback>
            <p:pic>
              <p:nvPicPr>
                <p:cNvPr id="184" name="Freihand 183">
                  <a:extLst>
                    <a:ext uri="{FF2B5EF4-FFF2-40B4-BE49-F238E27FC236}">
                      <a16:creationId xmlns:a16="http://schemas.microsoft.com/office/drawing/2014/main" id="{22C2C131-7A7C-1C9D-C280-8C7EF3BF0291}"/>
                    </a:ext>
                  </a:extLst>
                </p:cNvPr>
                <p:cNvPicPr/>
                <p:nvPr/>
              </p:nvPicPr>
              <p:blipFill>
                <a:blip r:embed="rId307"/>
                <a:stretch>
                  <a:fillRect/>
                </a:stretch>
              </p:blipFill>
              <p:spPr>
                <a:xfrm>
                  <a:off x="1366167" y="4429604"/>
                  <a:ext cx="1425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5" name="Freihand 184">
                  <a:extLst>
                    <a:ext uri="{FF2B5EF4-FFF2-40B4-BE49-F238E27FC236}">
                      <a16:creationId xmlns:a16="http://schemas.microsoft.com/office/drawing/2014/main" id="{7F6B4538-0061-B339-E370-9ACAC60780A5}"/>
                    </a:ext>
                  </a:extLst>
                </p14:cNvPr>
                <p14:cNvContentPartPr/>
                <p14:nvPr/>
              </p14:nvContentPartPr>
              <p14:xfrm>
                <a:off x="1585767" y="4419164"/>
                <a:ext cx="126720" cy="201240"/>
              </p14:xfrm>
            </p:contentPart>
          </mc:Choice>
          <mc:Fallback>
            <p:pic>
              <p:nvPicPr>
                <p:cNvPr id="185" name="Freihand 184">
                  <a:extLst>
                    <a:ext uri="{FF2B5EF4-FFF2-40B4-BE49-F238E27FC236}">
                      <a16:creationId xmlns:a16="http://schemas.microsoft.com/office/drawing/2014/main" id="{7F6B4538-0061-B339-E370-9ACAC60780A5}"/>
                    </a:ext>
                  </a:extLst>
                </p:cNvPr>
                <p:cNvPicPr/>
                <p:nvPr/>
              </p:nvPicPr>
              <p:blipFill>
                <a:blip r:embed="rId309"/>
                <a:stretch>
                  <a:fillRect/>
                </a:stretch>
              </p:blipFill>
              <p:spPr>
                <a:xfrm>
                  <a:off x="1576767" y="4410164"/>
                  <a:ext cx="144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Freihand 185">
                  <a:extLst>
                    <a:ext uri="{FF2B5EF4-FFF2-40B4-BE49-F238E27FC236}">
                      <a16:creationId xmlns:a16="http://schemas.microsoft.com/office/drawing/2014/main" id="{AA906919-C3D8-A38E-EB7A-2875D0508D61}"/>
                    </a:ext>
                  </a:extLst>
                </p14:cNvPr>
                <p14:cNvContentPartPr/>
                <p14:nvPr/>
              </p14:nvContentPartPr>
              <p14:xfrm>
                <a:off x="1877367" y="4300004"/>
                <a:ext cx="123120" cy="230400"/>
              </p14:xfrm>
            </p:contentPart>
          </mc:Choice>
          <mc:Fallback>
            <p:pic>
              <p:nvPicPr>
                <p:cNvPr id="186" name="Freihand 185">
                  <a:extLst>
                    <a:ext uri="{FF2B5EF4-FFF2-40B4-BE49-F238E27FC236}">
                      <a16:creationId xmlns:a16="http://schemas.microsoft.com/office/drawing/2014/main" id="{AA906919-C3D8-A38E-EB7A-2875D0508D61}"/>
                    </a:ext>
                  </a:extLst>
                </p:cNvPr>
                <p:cNvPicPr/>
                <p:nvPr/>
              </p:nvPicPr>
              <p:blipFill>
                <a:blip r:embed="rId311"/>
                <a:stretch>
                  <a:fillRect/>
                </a:stretch>
              </p:blipFill>
              <p:spPr>
                <a:xfrm>
                  <a:off x="1868367" y="4291004"/>
                  <a:ext cx="1407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Freihand 186">
                  <a:extLst>
                    <a:ext uri="{FF2B5EF4-FFF2-40B4-BE49-F238E27FC236}">
                      <a16:creationId xmlns:a16="http://schemas.microsoft.com/office/drawing/2014/main" id="{B4D5ABCF-C139-DF12-0E9F-54D0FE9C4ADC}"/>
                    </a:ext>
                  </a:extLst>
                </p14:cNvPr>
                <p14:cNvContentPartPr/>
                <p14:nvPr/>
              </p14:nvContentPartPr>
              <p14:xfrm>
                <a:off x="1862247" y="4245644"/>
                <a:ext cx="281160" cy="367560"/>
              </p14:xfrm>
            </p:contentPart>
          </mc:Choice>
          <mc:Fallback>
            <p:pic>
              <p:nvPicPr>
                <p:cNvPr id="187" name="Freihand 186">
                  <a:extLst>
                    <a:ext uri="{FF2B5EF4-FFF2-40B4-BE49-F238E27FC236}">
                      <a16:creationId xmlns:a16="http://schemas.microsoft.com/office/drawing/2014/main" id="{B4D5ABCF-C139-DF12-0E9F-54D0FE9C4ADC}"/>
                    </a:ext>
                  </a:extLst>
                </p:cNvPr>
                <p:cNvPicPr/>
                <p:nvPr/>
              </p:nvPicPr>
              <p:blipFill>
                <a:blip r:embed="rId313"/>
                <a:stretch>
                  <a:fillRect/>
                </a:stretch>
              </p:blipFill>
              <p:spPr>
                <a:xfrm>
                  <a:off x="1853247" y="4237004"/>
                  <a:ext cx="29880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8" name="Freihand 187">
                  <a:extLst>
                    <a:ext uri="{FF2B5EF4-FFF2-40B4-BE49-F238E27FC236}">
                      <a16:creationId xmlns:a16="http://schemas.microsoft.com/office/drawing/2014/main" id="{5691C415-0E64-312D-2752-F12EE6B4A264}"/>
                    </a:ext>
                  </a:extLst>
                </p14:cNvPr>
                <p14:cNvContentPartPr/>
                <p14:nvPr/>
              </p14:nvContentPartPr>
              <p14:xfrm>
                <a:off x="2297127" y="4396844"/>
                <a:ext cx="228600" cy="23400"/>
              </p14:xfrm>
            </p:contentPart>
          </mc:Choice>
          <mc:Fallback>
            <p:pic>
              <p:nvPicPr>
                <p:cNvPr id="188" name="Freihand 187">
                  <a:extLst>
                    <a:ext uri="{FF2B5EF4-FFF2-40B4-BE49-F238E27FC236}">
                      <a16:creationId xmlns:a16="http://schemas.microsoft.com/office/drawing/2014/main" id="{5691C415-0E64-312D-2752-F12EE6B4A264}"/>
                    </a:ext>
                  </a:extLst>
                </p:cNvPr>
                <p:cNvPicPr/>
                <p:nvPr/>
              </p:nvPicPr>
              <p:blipFill>
                <a:blip r:embed="rId315"/>
                <a:stretch>
                  <a:fillRect/>
                </a:stretch>
              </p:blipFill>
              <p:spPr>
                <a:xfrm>
                  <a:off x="2288127" y="4388204"/>
                  <a:ext cx="2462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9" name="Freihand 188">
                  <a:extLst>
                    <a:ext uri="{FF2B5EF4-FFF2-40B4-BE49-F238E27FC236}">
                      <a16:creationId xmlns:a16="http://schemas.microsoft.com/office/drawing/2014/main" id="{632FBBBD-F04F-1A4B-2683-F0C39B80FAE7}"/>
                    </a:ext>
                  </a:extLst>
                </p14:cNvPr>
                <p14:cNvContentPartPr/>
                <p14:nvPr/>
              </p14:nvContentPartPr>
              <p14:xfrm>
                <a:off x="2289927" y="4477484"/>
                <a:ext cx="208440" cy="32400"/>
              </p14:xfrm>
            </p:contentPart>
          </mc:Choice>
          <mc:Fallback>
            <p:pic>
              <p:nvPicPr>
                <p:cNvPr id="189" name="Freihand 188">
                  <a:extLst>
                    <a:ext uri="{FF2B5EF4-FFF2-40B4-BE49-F238E27FC236}">
                      <a16:creationId xmlns:a16="http://schemas.microsoft.com/office/drawing/2014/main" id="{632FBBBD-F04F-1A4B-2683-F0C39B80FAE7}"/>
                    </a:ext>
                  </a:extLst>
                </p:cNvPr>
                <p:cNvPicPr/>
                <p:nvPr/>
              </p:nvPicPr>
              <p:blipFill>
                <a:blip r:embed="rId317"/>
                <a:stretch>
                  <a:fillRect/>
                </a:stretch>
              </p:blipFill>
              <p:spPr>
                <a:xfrm>
                  <a:off x="2280927" y="4468484"/>
                  <a:ext cx="22608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7" name="Freihand 196">
                  <a:extLst>
                    <a:ext uri="{FF2B5EF4-FFF2-40B4-BE49-F238E27FC236}">
                      <a16:creationId xmlns:a16="http://schemas.microsoft.com/office/drawing/2014/main" id="{219C42B4-6BAD-BE4C-DE57-05C68289EF2F}"/>
                    </a:ext>
                  </a:extLst>
                </p14:cNvPr>
                <p14:cNvContentPartPr/>
                <p14:nvPr/>
              </p14:nvContentPartPr>
              <p14:xfrm>
                <a:off x="907887" y="4186964"/>
                <a:ext cx="65160" cy="505440"/>
              </p14:xfrm>
            </p:contentPart>
          </mc:Choice>
          <mc:Fallback>
            <p:pic>
              <p:nvPicPr>
                <p:cNvPr id="197" name="Freihand 196">
                  <a:extLst>
                    <a:ext uri="{FF2B5EF4-FFF2-40B4-BE49-F238E27FC236}">
                      <a16:creationId xmlns:a16="http://schemas.microsoft.com/office/drawing/2014/main" id="{219C42B4-6BAD-BE4C-DE57-05C68289EF2F}"/>
                    </a:ext>
                  </a:extLst>
                </p:cNvPr>
                <p:cNvPicPr/>
                <p:nvPr/>
              </p:nvPicPr>
              <p:blipFill>
                <a:blip r:embed="rId319"/>
                <a:stretch>
                  <a:fillRect/>
                </a:stretch>
              </p:blipFill>
              <p:spPr>
                <a:xfrm>
                  <a:off x="898887" y="4178324"/>
                  <a:ext cx="8280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8" name="Freihand 197">
                  <a:extLst>
                    <a:ext uri="{FF2B5EF4-FFF2-40B4-BE49-F238E27FC236}">
                      <a16:creationId xmlns:a16="http://schemas.microsoft.com/office/drawing/2014/main" id="{FA5489AB-DEBF-5229-53BA-028A68464DC6}"/>
                    </a:ext>
                  </a:extLst>
                </p14:cNvPr>
                <p14:cNvContentPartPr/>
                <p14:nvPr/>
              </p14:nvContentPartPr>
              <p14:xfrm>
                <a:off x="961527" y="4378484"/>
                <a:ext cx="92880" cy="219600"/>
              </p14:xfrm>
            </p:contentPart>
          </mc:Choice>
          <mc:Fallback>
            <p:pic>
              <p:nvPicPr>
                <p:cNvPr id="198" name="Freihand 197">
                  <a:extLst>
                    <a:ext uri="{FF2B5EF4-FFF2-40B4-BE49-F238E27FC236}">
                      <a16:creationId xmlns:a16="http://schemas.microsoft.com/office/drawing/2014/main" id="{FA5489AB-DEBF-5229-53BA-028A68464DC6}"/>
                    </a:ext>
                  </a:extLst>
                </p:cNvPr>
                <p:cNvPicPr/>
                <p:nvPr/>
              </p:nvPicPr>
              <p:blipFill>
                <a:blip r:embed="rId321"/>
                <a:stretch>
                  <a:fillRect/>
                </a:stretch>
              </p:blipFill>
              <p:spPr>
                <a:xfrm>
                  <a:off x="952527" y="4369484"/>
                  <a:ext cx="1105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9" name="Freihand 198">
                  <a:extLst>
                    <a:ext uri="{FF2B5EF4-FFF2-40B4-BE49-F238E27FC236}">
                      <a16:creationId xmlns:a16="http://schemas.microsoft.com/office/drawing/2014/main" id="{B90EE5C3-0D43-C77D-4B37-17C768F1FE9B}"/>
                    </a:ext>
                  </a:extLst>
                </p14:cNvPr>
                <p14:cNvContentPartPr/>
                <p14:nvPr/>
              </p14:nvContentPartPr>
              <p14:xfrm>
                <a:off x="1109127" y="4211804"/>
                <a:ext cx="71640" cy="396000"/>
              </p14:xfrm>
            </p:contentPart>
          </mc:Choice>
          <mc:Fallback>
            <p:pic>
              <p:nvPicPr>
                <p:cNvPr id="199" name="Freihand 198">
                  <a:extLst>
                    <a:ext uri="{FF2B5EF4-FFF2-40B4-BE49-F238E27FC236}">
                      <a16:creationId xmlns:a16="http://schemas.microsoft.com/office/drawing/2014/main" id="{B90EE5C3-0D43-C77D-4B37-17C768F1FE9B}"/>
                    </a:ext>
                  </a:extLst>
                </p:cNvPr>
                <p:cNvPicPr/>
                <p:nvPr/>
              </p:nvPicPr>
              <p:blipFill>
                <a:blip r:embed="rId323"/>
                <a:stretch>
                  <a:fillRect/>
                </a:stretch>
              </p:blipFill>
              <p:spPr>
                <a:xfrm>
                  <a:off x="1100487" y="4203164"/>
                  <a:ext cx="8928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1" name="Freihand 200">
                  <a:extLst>
                    <a:ext uri="{FF2B5EF4-FFF2-40B4-BE49-F238E27FC236}">
                      <a16:creationId xmlns:a16="http://schemas.microsoft.com/office/drawing/2014/main" id="{959191C5-94F6-F1C2-C134-A007318B34AF}"/>
                    </a:ext>
                  </a:extLst>
                </p14:cNvPr>
                <p14:cNvContentPartPr/>
                <p14:nvPr/>
              </p14:nvContentPartPr>
              <p14:xfrm>
                <a:off x="2099847" y="4146284"/>
                <a:ext cx="127080" cy="566280"/>
              </p14:xfrm>
            </p:contentPart>
          </mc:Choice>
          <mc:Fallback>
            <p:pic>
              <p:nvPicPr>
                <p:cNvPr id="201" name="Freihand 200">
                  <a:extLst>
                    <a:ext uri="{FF2B5EF4-FFF2-40B4-BE49-F238E27FC236}">
                      <a16:creationId xmlns:a16="http://schemas.microsoft.com/office/drawing/2014/main" id="{959191C5-94F6-F1C2-C134-A007318B34AF}"/>
                    </a:ext>
                  </a:extLst>
                </p:cNvPr>
                <p:cNvPicPr/>
                <p:nvPr/>
              </p:nvPicPr>
              <p:blipFill>
                <a:blip r:embed="rId325"/>
                <a:stretch>
                  <a:fillRect/>
                </a:stretch>
              </p:blipFill>
              <p:spPr>
                <a:xfrm>
                  <a:off x="2091207" y="4137284"/>
                  <a:ext cx="144720" cy="58392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3" name="Freihand 202">
                  <a:extLst>
                    <a:ext uri="{FF2B5EF4-FFF2-40B4-BE49-F238E27FC236}">
                      <a16:creationId xmlns:a16="http://schemas.microsoft.com/office/drawing/2014/main" id="{ED021A77-BA1B-1D57-64E8-5791B15B9864}"/>
                    </a:ext>
                  </a:extLst>
                </p14:cNvPr>
                <p14:cNvContentPartPr/>
                <p14:nvPr/>
              </p14:nvContentPartPr>
              <p14:xfrm>
                <a:off x="2684847" y="4344284"/>
                <a:ext cx="108360" cy="159480"/>
              </p14:xfrm>
            </p:contentPart>
          </mc:Choice>
          <mc:Fallback>
            <p:pic>
              <p:nvPicPr>
                <p:cNvPr id="203" name="Freihand 202">
                  <a:extLst>
                    <a:ext uri="{FF2B5EF4-FFF2-40B4-BE49-F238E27FC236}">
                      <a16:creationId xmlns:a16="http://schemas.microsoft.com/office/drawing/2014/main" id="{ED021A77-BA1B-1D57-64E8-5791B15B9864}"/>
                    </a:ext>
                  </a:extLst>
                </p:cNvPr>
                <p:cNvPicPr/>
                <p:nvPr/>
              </p:nvPicPr>
              <p:blipFill>
                <a:blip r:embed="rId327"/>
                <a:stretch>
                  <a:fillRect/>
                </a:stretch>
              </p:blipFill>
              <p:spPr>
                <a:xfrm>
                  <a:off x="2675847" y="4335644"/>
                  <a:ext cx="1260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4" name="Freihand 203">
                  <a:extLst>
                    <a:ext uri="{FF2B5EF4-FFF2-40B4-BE49-F238E27FC236}">
                      <a16:creationId xmlns:a16="http://schemas.microsoft.com/office/drawing/2014/main" id="{749B25E3-39A1-22D4-6E74-DC2105164858}"/>
                    </a:ext>
                  </a:extLst>
                </p14:cNvPr>
                <p14:cNvContentPartPr/>
                <p14:nvPr/>
              </p14:nvContentPartPr>
              <p14:xfrm>
                <a:off x="2874567" y="4464524"/>
                <a:ext cx="19080" cy="114840"/>
              </p14:xfrm>
            </p:contentPart>
          </mc:Choice>
          <mc:Fallback>
            <p:pic>
              <p:nvPicPr>
                <p:cNvPr id="204" name="Freihand 203">
                  <a:extLst>
                    <a:ext uri="{FF2B5EF4-FFF2-40B4-BE49-F238E27FC236}">
                      <a16:creationId xmlns:a16="http://schemas.microsoft.com/office/drawing/2014/main" id="{749B25E3-39A1-22D4-6E74-DC2105164858}"/>
                    </a:ext>
                  </a:extLst>
                </p:cNvPr>
                <p:cNvPicPr/>
                <p:nvPr/>
              </p:nvPicPr>
              <p:blipFill>
                <a:blip r:embed="rId329"/>
                <a:stretch>
                  <a:fillRect/>
                </a:stretch>
              </p:blipFill>
              <p:spPr>
                <a:xfrm>
                  <a:off x="2865567" y="4455524"/>
                  <a:ext cx="36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5" name="Freihand 204">
                  <a:extLst>
                    <a:ext uri="{FF2B5EF4-FFF2-40B4-BE49-F238E27FC236}">
                      <a16:creationId xmlns:a16="http://schemas.microsoft.com/office/drawing/2014/main" id="{B71F8EF0-22FF-BC85-F0F7-7BB33344EC3D}"/>
                    </a:ext>
                  </a:extLst>
                </p14:cNvPr>
                <p14:cNvContentPartPr/>
                <p14:nvPr/>
              </p14:nvContentPartPr>
              <p14:xfrm>
                <a:off x="2932527" y="4309724"/>
                <a:ext cx="134640" cy="210600"/>
              </p14:xfrm>
            </p:contentPart>
          </mc:Choice>
          <mc:Fallback>
            <p:pic>
              <p:nvPicPr>
                <p:cNvPr id="205" name="Freihand 204">
                  <a:extLst>
                    <a:ext uri="{FF2B5EF4-FFF2-40B4-BE49-F238E27FC236}">
                      <a16:creationId xmlns:a16="http://schemas.microsoft.com/office/drawing/2014/main" id="{B71F8EF0-22FF-BC85-F0F7-7BB33344EC3D}"/>
                    </a:ext>
                  </a:extLst>
                </p:cNvPr>
                <p:cNvPicPr/>
                <p:nvPr/>
              </p:nvPicPr>
              <p:blipFill>
                <a:blip r:embed="rId331"/>
                <a:stretch>
                  <a:fillRect/>
                </a:stretch>
              </p:blipFill>
              <p:spPr>
                <a:xfrm>
                  <a:off x="2923887" y="4301084"/>
                  <a:ext cx="1522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8" name="Freihand 207">
                  <a:extLst>
                    <a:ext uri="{FF2B5EF4-FFF2-40B4-BE49-F238E27FC236}">
                      <a16:creationId xmlns:a16="http://schemas.microsoft.com/office/drawing/2014/main" id="{AFA87787-8275-4374-9B2A-AAB40D7549F9}"/>
                    </a:ext>
                  </a:extLst>
                </p14:cNvPr>
                <p14:cNvContentPartPr/>
                <p14:nvPr/>
              </p14:nvContentPartPr>
              <p14:xfrm>
                <a:off x="3169767" y="4485764"/>
                <a:ext cx="6480" cy="17280"/>
              </p14:xfrm>
            </p:contentPart>
          </mc:Choice>
          <mc:Fallback>
            <p:pic>
              <p:nvPicPr>
                <p:cNvPr id="208" name="Freihand 207">
                  <a:extLst>
                    <a:ext uri="{FF2B5EF4-FFF2-40B4-BE49-F238E27FC236}">
                      <a16:creationId xmlns:a16="http://schemas.microsoft.com/office/drawing/2014/main" id="{AFA87787-8275-4374-9B2A-AAB40D7549F9}"/>
                    </a:ext>
                  </a:extLst>
                </p:cNvPr>
                <p:cNvPicPr/>
                <p:nvPr/>
              </p:nvPicPr>
              <p:blipFill>
                <a:blip r:embed="rId333"/>
                <a:stretch>
                  <a:fillRect/>
                </a:stretch>
              </p:blipFill>
              <p:spPr>
                <a:xfrm>
                  <a:off x="3160767" y="4476764"/>
                  <a:ext cx="241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9" name="Freihand 208">
                  <a:extLst>
                    <a:ext uri="{FF2B5EF4-FFF2-40B4-BE49-F238E27FC236}">
                      <a16:creationId xmlns:a16="http://schemas.microsoft.com/office/drawing/2014/main" id="{DCFFBAAF-E3BC-36B0-FD99-B4F03748682F}"/>
                    </a:ext>
                  </a:extLst>
                </p14:cNvPr>
                <p14:cNvContentPartPr/>
                <p14:nvPr/>
              </p14:nvContentPartPr>
              <p14:xfrm>
                <a:off x="3284247" y="4067444"/>
                <a:ext cx="937440" cy="493560"/>
              </p14:xfrm>
            </p:contentPart>
          </mc:Choice>
          <mc:Fallback>
            <p:pic>
              <p:nvPicPr>
                <p:cNvPr id="209" name="Freihand 208">
                  <a:extLst>
                    <a:ext uri="{FF2B5EF4-FFF2-40B4-BE49-F238E27FC236}">
                      <a16:creationId xmlns:a16="http://schemas.microsoft.com/office/drawing/2014/main" id="{DCFFBAAF-E3BC-36B0-FD99-B4F03748682F}"/>
                    </a:ext>
                  </a:extLst>
                </p:cNvPr>
                <p:cNvPicPr/>
                <p:nvPr/>
              </p:nvPicPr>
              <p:blipFill>
                <a:blip r:embed="rId335"/>
                <a:stretch>
                  <a:fillRect/>
                </a:stretch>
              </p:blipFill>
              <p:spPr>
                <a:xfrm>
                  <a:off x="3275247" y="4058804"/>
                  <a:ext cx="95508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0" name="Freihand 209">
                  <a:extLst>
                    <a:ext uri="{FF2B5EF4-FFF2-40B4-BE49-F238E27FC236}">
                      <a16:creationId xmlns:a16="http://schemas.microsoft.com/office/drawing/2014/main" id="{8E3C3542-790C-BBAE-506F-59314402A215}"/>
                    </a:ext>
                  </a:extLst>
                </p14:cNvPr>
                <p14:cNvContentPartPr/>
                <p14:nvPr/>
              </p14:nvContentPartPr>
              <p14:xfrm>
                <a:off x="3414567" y="4343564"/>
                <a:ext cx="63720" cy="171720"/>
              </p14:xfrm>
            </p:contentPart>
          </mc:Choice>
          <mc:Fallback>
            <p:pic>
              <p:nvPicPr>
                <p:cNvPr id="210" name="Freihand 209">
                  <a:extLst>
                    <a:ext uri="{FF2B5EF4-FFF2-40B4-BE49-F238E27FC236}">
                      <a16:creationId xmlns:a16="http://schemas.microsoft.com/office/drawing/2014/main" id="{8E3C3542-790C-BBAE-506F-59314402A215}"/>
                    </a:ext>
                  </a:extLst>
                </p:cNvPr>
                <p:cNvPicPr/>
                <p:nvPr/>
              </p:nvPicPr>
              <p:blipFill>
                <a:blip r:embed="rId337"/>
                <a:stretch>
                  <a:fillRect/>
                </a:stretch>
              </p:blipFill>
              <p:spPr>
                <a:xfrm>
                  <a:off x="3405567" y="4334564"/>
                  <a:ext cx="813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11" name="Freihand 210">
                  <a:extLst>
                    <a:ext uri="{FF2B5EF4-FFF2-40B4-BE49-F238E27FC236}">
                      <a16:creationId xmlns:a16="http://schemas.microsoft.com/office/drawing/2014/main" id="{468DC166-D52D-480B-CBBA-86A1C934BF0D}"/>
                    </a:ext>
                  </a:extLst>
                </p14:cNvPr>
                <p14:cNvContentPartPr/>
                <p14:nvPr/>
              </p14:nvContentPartPr>
              <p14:xfrm>
                <a:off x="3499167" y="4347524"/>
                <a:ext cx="105840" cy="134280"/>
              </p14:xfrm>
            </p:contentPart>
          </mc:Choice>
          <mc:Fallback>
            <p:pic>
              <p:nvPicPr>
                <p:cNvPr id="211" name="Freihand 210">
                  <a:extLst>
                    <a:ext uri="{FF2B5EF4-FFF2-40B4-BE49-F238E27FC236}">
                      <a16:creationId xmlns:a16="http://schemas.microsoft.com/office/drawing/2014/main" id="{468DC166-D52D-480B-CBBA-86A1C934BF0D}"/>
                    </a:ext>
                  </a:extLst>
                </p:cNvPr>
                <p:cNvPicPr/>
                <p:nvPr/>
              </p:nvPicPr>
              <p:blipFill>
                <a:blip r:embed="rId339"/>
                <a:stretch>
                  <a:fillRect/>
                </a:stretch>
              </p:blipFill>
              <p:spPr>
                <a:xfrm>
                  <a:off x="3490527" y="4338524"/>
                  <a:ext cx="1234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2" name="Freihand 211">
                  <a:extLst>
                    <a:ext uri="{FF2B5EF4-FFF2-40B4-BE49-F238E27FC236}">
                      <a16:creationId xmlns:a16="http://schemas.microsoft.com/office/drawing/2014/main" id="{27E2E028-DA79-83CD-3068-0E4B4B5C8924}"/>
                    </a:ext>
                  </a:extLst>
                </p14:cNvPr>
                <p14:cNvContentPartPr/>
                <p14:nvPr/>
              </p14:nvContentPartPr>
              <p14:xfrm>
                <a:off x="3633087" y="4343564"/>
                <a:ext cx="87840" cy="136080"/>
              </p14:xfrm>
            </p:contentPart>
          </mc:Choice>
          <mc:Fallback>
            <p:pic>
              <p:nvPicPr>
                <p:cNvPr id="212" name="Freihand 211">
                  <a:extLst>
                    <a:ext uri="{FF2B5EF4-FFF2-40B4-BE49-F238E27FC236}">
                      <a16:creationId xmlns:a16="http://schemas.microsoft.com/office/drawing/2014/main" id="{27E2E028-DA79-83CD-3068-0E4B4B5C8924}"/>
                    </a:ext>
                  </a:extLst>
                </p:cNvPr>
                <p:cNvPicPr/>
                <p:nvPr/>
              </p:nvPicPr>
              <p:blipFill>
                <a:blip r:embed="rId341"/>
                <a:stretch>
                  <a:fillRect/>
                </a:stretch>
              </p:blipFill>
              <p:spPr>
                <a:xfrm>
                  <a:off x="3624087" y="4334924"/>
                  <a:ext cx="1054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3" name="Freihand 212">
                  <a:extLst>
                    <a:ext uri="{FF2B5EF4-FFF2-40B4-BE49-F238E27FC236}">
                      <a16:creationId xmlns:a16="http://schemas.microsoft.com/office/drawing/2014/main" id="{8153E6F9-BBC5-59C9-B471-C13EB8472178}"/>
                    </a:ext>
                  </a:extLst>
                </p14:cNvPr>
                <p14:cNvContentPartPr/>
                <p14:nvPr/>
              </p14:nvContentPartPr>
              <p14:xfrm>
                <a:off x="3686007" y="4321964"/>
                <a:ext cx="106200" cy="12240"/>
              </p14:xfrm>
            </p:contentPart>
          </mc:Choice>
          <mc:Fallback>
            <p:pic>
              <p:nvPicPr>
                <p:cNvPr id="213" name="Freihand 212">
                  <a:extLst>
                    <a:ext uri="{FF2B5EF4-FFF2-40B4-BE49-F238E27FC236}">
                      <a16:creationId xmlns:a16="http://schemas.microsoft.com/office/drawing/2014/main" id="{8153E6F9-BBC5-59C9-B471-C13EB8472178}"/>
                    </a:ext>
                  </a:extLst>
                </p:cNvPr>
                <p:cNvPicPr/>
                <p:nvPr/>
              </p:nvPicPr>
              <p:blipFill>
                <a:blip r:embed="rId343"/>
                <a:stretch>
                  <a:fillRect/>
                </a:stretch>
              </p:blipFill>
              <p:spPr>
                <a:xfrm>
                  <a:off x="3677367" y="4313324"/>
                  <a:ext cx="123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4" name="Freihand 213">
                  <a:extLst>
                    <a:ext uri="{FF2B5EF4-FFF2-40B4-BE49-F238E27FC236}">
                      <a16:creationId xmlns:a16="http://schemas.microsoft.com/office/drawing/2014/main" id="{2CA9C1FD-04DF-D3EF-F441-297A2F0AFD68}"/>
                    </a:ext>
                  </a:extLst>
                </p14:cNvPr>
                <p14:cNvContentPartPr/>
                <p14:nvPr/>
              </p14:nvContentPartPr>
              <p14:xfrm>
                <a:off x="3774927" y="4302524"/>
                <a:ext cx="243360" cy="126720"/>
              </p14:xfrm>
            </p:contentPart>
          </mc:Choice>
          <mc:Fallback>
            <p:pic>
              <p:nvPicPr>
                <p:cNvPr id="214" name="Freihand 213">
                  <a:extLst>
                    <a:ext uri="{FF2B5EF4-FFF2-40B4-BE49-F238E27FC236}">
                      <a16:creationId xmlns:a16="http://schemas.microsoft.com/office/drawing/2014/main" id="{2CA9C1FD-04DF-D3EF-F441-297A2F0AFD68}"/>
                    </a:ext>
                  </a:extLst>
                </p:cNvPr>
                <p:cNvPicPr/>
                <p:nvPr/>
              </p:nvPicPr>
              <p:blipFill>
                <a:blip r:embed="rId345"/>
                <a:stretch>
                  <a:fillRect/>
                </a:stretch>
              </p:blipFill>
              <p:spPr>
                <a:xfrm>
                  <a:off x="3765927" y="4293884"/>
                  <a:ext cx="261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6" name="Freihand 215">
                  <a:extLst>
                    <a:ext uri="{FF2B5EF4-FFF2-40B4-BE49-F238E27FC236}">
                      <a16:creationId xmlns:a16="http://schemas.microsoft.com/office/drawing/2014/main" id="{3EB6ED9C-A5EE-67FD-9CBD-A8F9894E368E}"/>
                    </a:ext>
                  </a:extLst>
                </p14:cNvPr>
                <p14:cNvContentPartPr/>
                <p14:nvPr/>
              </p14:nvContentPartPr>
              <p14:xfrm>
                <a:off x="4595727" y="4227284"/>
                <a:ext cx="21600" cy="181440"/>
              </p14:xfrm>
            </p:contentPart>
          </mc:Choice>
          <mc:Fallback>
            <p:pic>
              <p:nvPicPr>
                <p:cNvPr id="216" name="Freihand 215">
                  <a:extLst>
                    <a:ext uri="{FF2B5EF4-FFF2-40B4-BE49-F238E27FC236}">
                      <a16:creationId xmlns:a16="http://schemas.microsoft.com/office/drawing/2014/main" id="{3EB6ED9C-A5EE-67FD-9CBD-A8F9894E368E}"/>
                    </a:ext>
                  </a:extLst>
                </p:cNvPr>
                <p:cNvPicPr/>
                <p:nvPr/>
              </p:nvPicPr>
              <p:blipFill>
                <a:blip r:embed="rId347"/>
                <a:stretch>
                  <a:fillRect/>
                </a:stretch>
              </p:blipFill>
              <p:spPr>
                <a:xfrm>
                  <a:off x="4587087" y="4218284"/>
                  <a:ext cx="392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7" name="Freihand 216">
                  <a:extLst>
                    <a:ext uri="{FF2B5EF4-FFF2-40B4-BE49-F238E27FC236}">
                      <a16:creationId xmlns:a16="http://schemas.microsoft.com/office/drawing/2014/main" id="{05EF9949-4A52-F1A3-74A2-A8139EE93E06}"/>
                    </a:ext>
                  </a:extLst>
                </p14:cNvPr>
                <p14:cNvContentPartPr/>
                <p14:nvPr/>
              </p14:nvContentPartPr>
              <p14:xfrm>
                <a:off x="4533807" y="4320524"/>
                <a:ext cx="147240" cy="18000"/>
              </p14:xfrm>
            </p:contentPart>
          </mc:Choice>
          <mc:Fallback>
            <p:pic>
              <p:nvPicPr>
                <p:cNvPr id="217" name="Freihand 216">
                  <a:extLst>
                    <a:ext uri="{FF2B5EF4-FFF2-40B4-BE49-F238E27FC236}">
                      <a16:creationId xmlns:a16="http://schemas.microsoft.com/office/drawing/2014/main" id="{05EF9949-4A52-F1A3-74A2-A8139EE93E06}"/>
                    </a:ext>
                  </a:extLst>
                </p:cNvPr>
                <p:cNvPicPr/>
                <p:nvPr/>
              </p:nvPicPr>
              <p:blipFill>
                <a:blip r:embed="rId349"/>
                <a:stretch>
                  <a:fillRect/>
                </a:stretch>
              </p:blipFill>
              <p:spPr>
                <a:xfrm>
                  <a:off x="4525167" y="4311884"/>
                  <a:ext cx="164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8" name="Freihand 217">
                  <a:extLst>
                    <a:ext uri="{FF2B5EF4-FFF2-40B4-BE49-F238E27FC236}">
                      <a16:creationId xmlns:a16="http://schemas.microsoft.com/office/drawing/2014/main" id="{933D4791-33FD-C5C9-20A5-76BC94067C22}"/>
                    </a:ext>
                  </a:extLst>
                </p14:cNvPr>
                <p14:cNvContentPartPr/>
                <p14:nvPr/>
              </p14:nvContentPartPr>
              <p14:xfrm>
                <a:off x="4803447" y="4181204"/>
                <a:ext cx="158400" cy="262800"/>
              </p14:xfrm>
            </p:contentPart>
          </mc:Choice>
          <mc:Fallback>
            <p:pic>
              <p:nvPicPr>
                <p:cNvPr id="218" name="Freihand 217">
                  <a:extLst>
                    <a:ext uri="{FF2B5EF4-FFF2-40B4-BE49-F238E27FC236}">
                      <a16:creationId xmlns:a16="http://schemas.microsoft.com/office/drawing/2014/main" id="{933D4791-33FD-C5C9-20A5-76BC94067C22}"/>
                    </a:ext>
                  </a:extLst>
                </p:cNvPr>
                <p:cNvPicPr/>
                <p:nvPr/>
              </p:nvPicPr>
              <p:blipFill>
                <a:blip r:embed="rId351"/>
                <a:stretch>
                  <a:fillRect/>
                </a:stretch>
              </p:blipFill>
              <p:spPr>
                <a:xfrm>
                  <a:off x="4794807" y="4172564"/>
                  <a:ext cx="1760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9" name="Freihand 218">
                  <a:extLst>
                    <a:ext uri="{FF2B5EF4-FFF2-40B4-BE49-F238E27FC236}">
                      <a16:creationId xmlns:a16="http://schemas.microsoft.com/office/drawing/2014/main" id="{031896B2-3A07-4AF3-09C8-A94D63F3F66F}"/>
                    </a:ext>
                  </a:extLst>
                </p14:cNvPr>
                <p14:cNvContentPartPr/>
                <p14:nvPr/>
              </p14:nvContentPartPr>
              <p14:xfrm>
                <a:off x="5018727" y="4179044"/>
                <a:ext cx="108720" cy="185400"/>
              </p14:xfrm>
            </p:contentPart>
          </mc:Choice>
          <mc:Fallback>
            <p:pic>
              <p:nvPicPr>
                <p:cNvPr id="219" name="Freihand 218">
                  <a:extLst>
                    <a:ext uri="{FF2B5EF4-FFF2-40B4-BE49-F238E27FC236}">
                      <a16:creationId xmlns:a16="http://schemas.microsoft.com/office/drawing/2014/main" id="{031896B2-3A07-4AF3-09C8-A94D63F3F66F}"/>
                    </a:ext>
                  </a:extLst>
                </p:cNvPr>
                <p:cNvPicPr/>
                <p:nvPr/>
              </p:nvPicPr>
              <p:blipFill>
                <a:blip r:embed="rId353"/>
                <a:stretch>
                  <a:fillRect/>
                </a:stretch>
              </p:blipFill>
              <p:spPr>
                <a:xfrm>
                  <a:off x="5010087" y="4170404"/>
                  <a:ext cx="1263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20" name="Freihand 219">
                  <a:extLst>
                    <a:ext uri="{FF2B5EF4-FFF2-40B4-BE49-F238E27FC236}">
                      <a16:creationId xmlns:a16="http://schemas.microsoft.com/office/drawing/2014/main" id="{1610364E-C410-4FC0-A88A-BAB293E36597}"/>
                    </a:ext>
                  </a:extLst>
                </p14:cNvPr>
                <p14:cNvContentPartPr/>
                <p14:nvPr/>
              </p14:nvContentPartPr>
              <p14:xfrm>
                <a:off x="5222847" y="3910844"/>
                <a:ext cx="1014480" cy="457560"/>
              </p14:xfrm>
            </p:contentPart>
          </mc:Choice>
          <mc:Fallback>
            <p:pic>
              <p:nvPicPr>
                <p:cNvPr id="220" name="Freihand 219">
                  <a:extLst>
                    <a:ext uri="{FF2B5EF4-FFF2-40B4-BE49-F238E27FC236}">
                      <a16:creationId xmlns:a16="http://schemas.microsoft.com/office/drawing/2014/main" id="{1610364E-C410-4FC0-A88A-BAB293E36597}"/>
                    </a:ext>
                  </a:extLst>
                </p:cNvPr>
                <p:cNvPicPr/>
                <p:nvPr/>
              </p:nvPicPr>
              <p:blipFill>
                <a:blip r:embed="rId355"/>
                <a:stretch>
                  <a:fillRect/>
                </a:stretch>
              </p:blipFill>
              <p:spPr>
                <a:xfrm>
                  <a:off x="5213847" y="3902204"/>
                  <a:ext cx="1032120" cy="47520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21" name="Freihand 220">
                  <a:extLst>
                    <a:ext uri="{FF2B5EF4-FFF2-40B4-BE49-F238E27FC236}">
                      <a16:creationId xmlns:a16="http://schemas.microsoft.com/office/drawing/2014/main" id="{6E8BC639-D0EB-2534-729D-B5AD8810F621}"/>
                    </a:ext>
                  </a:extLst>
                </p14:cNvPr>
                <p14:cNvContentPartPr/>
                <p14:nvPr/>
              </p14:nvContentPartPr>
              <p14:xfrm>
                <a:off x="5438847" y="4135844"/>
                <a:ext cx="143280" cy="179640"/>
              </p14:xfrm>
            </p:contentPart>
          </mc:Choice>
          <mc:Fallback>
            <p:pic>
              <p:nvPicPr>
                <p:cNvPr id="221" name="Freihand 220">
                  <a:extLst>
                    <a:ext uri="{FF2B5EF4-FFF2-40B4-BE49-F238E27FC236}">
                      <a16:creationId xmlns:a16="http://schemas.microsoft.com/office/drawing/2014/main" id="{6E8BC639-D0EB-2534-729D-B5AD8810F621}"/>
                    </a:ext>
                  </a:extLst>
                </p:cNvPr>
                <p:cNvPicPr/>
                <p:nvPr/>
              </p:nvPicPr>
              <p:blipFill>
                <a:blip r:embed="rId357"/>
                <a:stretch>
                  <a:fillRect/>
                </a:stretch>
              </p:blipFill>
              <p:spPr>
                <a:xfrm>
                  <a:off x="5430207" y="4126844"/>
                  <a:ext cx="1609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2" name="Freihand 221">
                  <a:extLst>
                    <a:ext uri="{FF2B5EF4-FFF2-40B4-BE49-F238E27FC236}">
                      <a16:creationId xmlns:a16="http://schemas.microsoft.com/office/drawing/2014/main" id="{F72AA233-4654-F705-3FBB-6E7109F55678}"/>
                    </a:ext>
                  </a:extLst>
                </p14:cNvPr>
                <p14:cNvContentPartPr/>
                <p14:nvPr/>
              </p14:nvContentPartPr>
              <p14:xfrm>
                <a:off x="5617767" y="4141964"/>
                <a:ext cx="66600" cy="140760"/>
              </p14:xfrm>
            </p:contentPart>
          </mc:Choice>
          <mc:Fallback>
            <p:pic>
              <p:nvPicPr>
                <p:cNvPr id="222" name="Freihand 221">
                  <a:extLst>
                    <a:ext uri="{FF2B5EF4-FFF2-40B4-BE49-F238E27FC236}">
                      <a16:creationId xmlns:a16="http://schemas.microsoft.com/office/drawing/2014/main" id="{F72AA233-4654-F705-3FBB-6E7109F55678}"/>
                    </a:ext>
                  </a:extLst>
                </p:cNvPr>
                <p:cNvPicPr/>
                <p:nvPr/>
              </p:nvPicPr>
              <p:blipFill>
                <a:blip r:embed="rId359"/>
                <a:stretch>
                  <a:fillRect/>
                </a:stretch>
              </p:blipFill>
              <p:spPr>
                <a:xfrm>
                  <a:off x="5609127" y="4133324"/>
                  <a:ext cx="84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3" name="Freihand 222">
                  <a:extLst>
                    <a:ext uri="{FF2B5EF4-FFF2-40B4-BE49-F238E27FC236}">
                      <a16:creationId xmlns:a16="http://schemas.microsoft.com/office/drawing/2014/main" id="{83935B01-6A23-4CA9-C952-B29030AE6070}"/>
                    </a:ext>
                  </a:extLst>
                </p14:cNvPr>
                <p14:cNvContentPartPr/>
                <p14:nvPr/>
              </p14:nvContentPartPr>
              <p14:xfrm>
                <a:off x="5747367" y="4131524"/>
                <a:ext cx="115560" cy="143640"/>
              </p14:xfrm>
            </p:contentPart>
          </mc:Choice>
          <mc:Fallback>
            <p:pic>
              <p:nvPicPr>
                <p:cNvPr id="223" name="Freihand 222">
                  <a:extLst>
                    <a:ext uri="{FF2B5EF4-FFF2-40B4-BE49-F238E27FC236}">
                      <a16:creationId xmlns:a16="http://schemas.microsoft.com/office/drawing/2014/main" id="{83935B01-6A23-4CA9-C952-B29030AE6070}"/>
                    </a:ext>
                  </a:extLst>
                </p:cNvPr>
                <p:cNvPicPr/>
                <p:nvPr/>
              </p:nvPicPr>
              <p:blipFill>
                <a:blip r:embed="rId361"/>
                <a:stretch>
                  <a:fillRect/>
                </a:stretch>
              </p:blipFill>
              <p:spPr>
                <a:xfrm>
                  <a:off x="5738367" y="4122884"/>
                  <a:ext cx="1332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4" name="Freihand 223">
                  <a:extLst>
                    <a:ext uri="{FF2B5EF4-FFF2-40B4-BE49-F238E27FC236}">
                      <a16:creationId xmlns:a16="http://schemas.microsoft.com/office/drawing/2014/main" id="{968C406B-900D-7196-3EFE-EB63E29A4717}"/>
                    </a:ext>
                  </a:extLst>
                </p14:cNvPr>
                <p14:cNvContentPartPr/>
                <p14:nvPr/>
              </p14:nvContentPartPr>
              <p14:xfrm>
                <a:off x="5865807" y="4117844"/>
                <a:ext cx="77760" cy="115560"/>
              </p14:xfrm>
            </p:contentPart>
          </mc:Choice>
          <mc:Fallback>
            <p:pic>
              <p:nvPicPr>
                <p:cNvPr id="224" name="Freihand 223">
                  <a:extLst>
                    <a:ext uri="{FF2B5EF4-FFF2-40B4-BE49-F238E27FC236}">
                      <a16:creationId xmlns:a16="http://schemas.microsoft.com/office/drawing/2014/main" id="{968C406B-900D-7196-3EFE-EB63E29A4717}"/>
                    </a:ext>
                  </a:extLst>
                </p:cNvPr>
                <p:cNvPicPr/>
                <p:nvPr/>
              </p:nvPicPr>
              <p:blipFill>
                <a:blip r:embed="rId363"/>
                <a:stretch>
                  <a:fillRect/>
                </a:stretch>
              </p:blipFill>
              <p:spPr>
                <a:xfrm>
                  <a:off x="5857167" y="4108844"/>
                  <a:ext cx="95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5" name="Freihand 224">
                  <a:extLst>
                    <a:ext uri="{FF2B5EF4-FFF2-40B4-BE49-F238E27FC236}">
                      <a16:creationId xmlns:a16="http://schemas.microsoft.com/office/drawing/2014/main" id="{A69E1051-7A4A-E0BD-E21C-6E425FB60D70}"/>
                    </a:ext>
                  </a:extLst>
                </p14:cNvPr>
                <p14:cNvContentPartPr/>
                <p14:nvPr/>
              </p14:nvContentPartPr>
              <p14:xfrm>
                <a:off x="5980647" y="4123604"/>
                <a:ext cx="70200" cy="107280"/>
              </p14:xfrm>
            </p:contentPart>
          </mc:Choice>
          <mc:Fallback>
            <p:pic>
              <p:nvPicPr>
                <p:cNvPr id="225" name="Freihand 224">
                  <a:extLst>
                    <a:ext uri="{FF2B5EF4-FFF2-40B4-BE49-F238E27FC236}">
                      <a16:creationId xmlns:a16="http://schemas.microsoft.com/office/drawing/2014/main" id="{A69E1051-7A4A-E0BD-E21C-6E425FB60D70}"/>
                    </a:ext>
                  </a:extLst>
                </p:cNvPr>
                <p:cNvPicPr/>
                <p:nvPr/>
              </p:nvPicPr>
              <p:blipFill>
                <a:blip r:embed="rId365"/>
                <a:stretch>
                  <a:fillRect/>
                </a:stretch>
              </p:blipFill>
              <p:spPr>
                <a:xfrm>
                  <a:off x="5972007" y="4114604"/>
                  <a:ext cx="878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33" name="Freihand 232">
                  <a:extLst>
                    <a:ext uri="{FF2B5EF4-FFF2-40B4-BE49-F238E27FC236}">
                      <a16:creationId xmlns:a16="http://schemas.microsoft.com/office/drawing/2014/main" id="{C1B3A097-3822-CB99-D5EC-ED2E5D5A5067}"/>
                    </a:ext>
                  </a:extLst>
                </p14:cNvPr>
                <p14:cNvContentPartPr/>
                <p14:nvPr/>
              </p14:nvContentPartPr>
              <p14:xfrm>
                <a:off x="458247" y="5000924"/>
                <a:ext cx="38160" cy="281520"/>
              </p14:xfrm>
            </p:contentPart>
          </mc:Choice>
          <mc:Fallback>
            <p:pic>
              <p:nvPicPr>
                <p:cNvPr id="233" name="Freihand 232">
                  <a:extLst>
                    <a:ext uri="{FF2B5EF4-FFF2-40B4-BE49-F238E27FC236}">
                      <a16:creationId xmlns:a16="http://schemas.microsoft.com/office/drawing/2014/main" id="{C1B3A097-3822-CB99-D5EC-ED2E5D5A5067}"/>
                    </a:ext>
                  </a:extLst>
                </p:cNvPr>
                <p:cNvPicPr/>
                <p:nvPr/>
              </p:nvPicPr>
              <p:blipFill>
                <a:blip r:embed="rId367"/>
                <a:stretch>
                  <a:fillRect/>
                </a:stretch>
              </p:blipFill>
              <p:spPr>
                <a:xfrm>
                  <a:off x="449247" y="4992284"/>
                  <a:ext cx="55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34" name="Freihand 233">
                  <a:extLst>
                    <a:ext uri="{FF2B5EF4-FFF2-40B4-BE49-F238E27FC236}">
                      <a16:creationId xmlns:a16="http://schemas.microsoft.com/office/drawing/2014/main" id="{5C55D531-6274-EFA7-4F42-87A37C5FDC47}"/>
                    </a:ext>
                  </a:extLst>
                </p14:cNvPr>
                <p14:cNvContentPartPr/>
                <p14:nvPr/>
              </p14:nvContentPartPr>
              <p14:xfrm>
                <a:off x="457167" y="4987604"/>
                <a:ext cx="212040" cy="127440"/>
              </p14:xfrm>
            </p:contentPart>
          </mc:Choice>
          <mc:Fallback>
            <p:pic>
              <p:nvPicPr>
                <p:cNvPr id="234" name="Freihand 233">
                  <a:extLst>
                    <a:ext uri="{FF2B5EF4-FFF2-40B4-BE49-F238E27FC236}">
                      <a16:creationId xmlns:a16="http://schemas.microsoft.com/office/drawing/2014/main" id="{5C55D531-6274-EFA7-4F42-87A37C5FDC47}"/>
                    </a:ext>
                  </a:extLst>
                </p:cNvPr>
                <p:cNvPicPr/>
                <p:nvPr/>
              </p:nvPicPr>
              <p:blipFill>
                <a:blip r:embed="rId369"/>
                <a:stretch>
                  <a:fillRect/>
                </a:stretch>
              </p:blipFill>
              <p:spPr>
                <a:xfrm>
                  <a:off x="448167" y="4978964"/>
                  <a:ext cx="229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5" name="Freihand 234">
                  <a:extLst>
                    <a:ext uri="{FF2B5EF4-FFF2-40B4-BE49-F238E27FC236}">
                      <a16:creationId xmlns:a16="http://schemas.microsoft.com/office/drawing/2014/main" id="{7C10A6BC-9794-3329-B83B-E1E8CD3A4251}"/>
                    </a:ext>
                  </a:extLst>
                </p14:cNvPr>
                <p14:cNvContentPartPr/>
                <p14:nvPr/>
              </p14:nvContentPartPr>
              <p14:xfrm>
                <a:off x="491727" y="5280284"/>
                <a:ext cx="145800" cy="19440"/>
              </p14:xfrm>
            </p:contentPart>
          </mc:Choice>
          <mc:Fallback>
            <p:pic>
              <p:nvPicPr>
                <p:cNvPr id="235" name="Freihand 234">
                  <a:extLst>
                    <a:ext uri="{FF2B5EF4-FFF2-40B4-BE49-F238E27FC236}">
                      <a16:creationId xmlns:a16="http://schemas.microsoft.com/office/drawing/2014/main" id="{7C10A6BC-9794-3329-B83B-E1E8CD3A4251}"/>
                    </a:ext>
                  </a:extLst>
                </p:cNvPr>
                <p:cNvPicPr/>
                <p:nvPr/>
              </p:nvPicPr>
              <p:blipFill>
                <a:blip r:embed="rId371"/>
                <a:stretch>
                  <a:fillRect/>
                </a:stretch>
              </p:blipFill>
              <p:spPr>
                <a:xfrm>
                  <a:off x="482727" y="5271284"/>
                  <a:ext cx="163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6" name="Freihand 235">
                  <a:extLst>
                    <a:ext uri="{FF2B5EF4-FFF2-40B4-BE49-F238E27FC236}">
                      <a16:creationId xmlns:a16="http://schemas.microsoft.com/office/drawing/2014/main" id="{0EFF06A8-9176-2DED-F940-11642E58923C}"/>
                    </a:ext>
                  </a:extLst>
                </p14:cNvPr>
                <p14:cNvContentPartPr/>
                <p14:nvPr/>
              </p14:nvContentPartPr>
              <p14:xfrm>
                <a:off x="718527" y="4893644"/>
                <a:ext cx="107640" cy="385200"/>
              </p14:xfrm>
            </p:contentPart>
          </mc:Choice>
          <mc:Fallback>
            <p:pic>
              <p:nvPicPr>
                <p:cNvPr id="236" name="Freihand 235">
                  <a:extLst>
                    <a:ext uri="{FF2B5EF4-FFF2-40B4-BE49-F238E27FC236}">
                      <a16:creationId xmlns:a16="http://schemas.microsoft.com/office/drawing/2014/main" id="{0EFF06A8-9176-2DED-F940-11642E58923C}"/>
                    </a:ext>
                  </a:extLst>
                </p:cNvPr>
                <p:cNvPicPr/>
                <p:nvPr/>
              </p:nvPicPr>
              <p:blipFill>
                <a:blip r:embed="rId373"/>
                <a:stretch>
                  <a:fillRect/>
                </a:stretch>
              </p:blipFill>
              <p:spPr>
                <a:xfrm>
                  <a:off x="709527" y="4885004"/>
                  <a:ext cx="1252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8" name="Freihand 237">
                  <a:extLst>
                    <a:ext uri="{FF2B5EF4-FFF2-40B4-BE49-F238E27FC236}">
                      <a16:creationId xmlns:a16="http://schemas.microsoft.com/office/drawing/2014/main" id="{963F83CC-4EFD-17CE-4AC3-722B4E2AFA17}"/>
                    </a:ext>
                  </a:extLst>
                </p14:cNvPr>
                <p14:cNvContentPartPr/>
                <p14:nvPr/>
              </p14:nvContentPartPr>
              <p14:xfrm>
                <a:off x="647607" y="5267684"/>
                <a:ext cx="104040" cy="191520"/>
              </p14:xfrm>
            </p:contentPart>
          </mc:Choice>
          <mc:Fallback>
            <p:pic>
              <p:nvPicPr>
                <p:cNvPr id="238" name="Freihand 237">
                  <a:extLst>
                    <a:ext uri="{FF2B5EF4-FFF2-40B4-BE49-F238E27FC236}">
                      <a16:creationId xmlns:a16="http://schemas.microsoft.com/office/drawing/2014/main" id="{963F83CC-4EFD-17CE-4AC3-722B4E2AFA17}"/>
                    </a:ext>
                  </a:extLst>
                </p:cNvPr>
                <p:cNvPicPr/>
                <p:nvPr/>
              </p:nvPicPr>
              <p:blipFill>
                <a:blip r:embed="rId375"/>
                <a:stretch>
                  <a:fillRect/>
                </a:stretch>
              </p:blipFill>
              <p:spPr>
                <a:xfrm>
                  <a:off x="638967" y="5258684"/>
                  <a:ext cx="1216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40" name="Freihand 239">
                  <a:extLst>
                    <a:ext uri="{FF2B5EF4-FFF2-40B4-BE49-F238E27FC236}">
                      <a16:creationId xmlns:a16="http://schemas.microsoft.com/office/drawing/2014/main" id="{2BE91EB1-23FE-A6E5-4DB8-EA78FA123742}"/>
                    </a:ext>
                  </a:extLst>
                </p14:cNvPr>
                <p14:cNvContentPartPr/>
                <p14:nvPr/>
              </p14:nvContentPartPr>
              <p14:xfrm>
                <a:off x="828687" y="5261564"/>
                <a:ext cx="81720" cy="144720"/>
              </p14:xfrm>
            </p:contentPart>
          </mc:Choice>
          <mc:Fallback>
            <p:pic>
              <p:nvPicPr>
                <p:cNvPr id="240" name="Freihand 239">
                  <a:extLst>
                    <a:ext uri="{FF2B5EF4-FFF2-40B4-BE49-F238E27FC236}">
                      <a16:creationId xmlns:a16="http://schemas.microsoft.com/office/drawing/2014/main" id="{2BE91EB1-23FE-A6E5-4DB8-EA78FA123742}"/>
                    </a:ext>
                  </a:extLst>
                </p:cNvPr>
                <p:cNvPicPr/>
                <p:nvPr/>
              </p:nvPicPr>
              <p:blipFill>
                <a:blip r:embed="rId377"/>
                <a:stretch>
                  <a:fillRect/>
                </a:stretch>
              </p:blipFill>
              <p:spPr>
                <a:xfrm>
                  <a:off x="819687" y="5252924"/>
                  <a:ext cx="993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42" name="Freihand 241">
                  <a:extLst>
                    <a:ext uri="{FF2B5EF4-FFF2-40B4-BE49-F238E27FC236}">
                      <a16:creationId xmlns:a16="http://schemas.microsoft.com/office/drawing/2014/main" id="{032231DD-2B74-FAC5-EC13-8753EE81BBFC}"/>
                    </a:ext>
                  </a:extLst>
                </p14:cNvPr>
                <p14:cNvContentPartPr/>
                <p14:nvPr/>
              </p14:nvContentPartPr>
              <p14:xfrm>
                <a:off x="956127" y="5022884"/>
                <a:ext cx="132840" cy="146880"/>
              </p14:xfrm>
            </p:contentPart>
          </mc:Choice>
          <mc:Fallback>
            <p:pic>
              <p:nvPicPr>
                <p:cNvPr id="242" name="Freihand 241">
                  <a:extLst>
                    <a:ext uri="{FF2B5EF4-FFF2-40B4-BE49-F238E27FC236}">
                      <a16:creationId xmlns:a16="http://schemas.microsoft.com/office/drawing/2014/main" id="{032231DD-2B74-FAC5-EC13-8753EE81BBFC}"/>
                    </a:ext>
                  </a:extLst>
                </p:cNvPr>
                <p:cNvPicPr/>
                <p:nvPr/>
              </p:nvPicPr>
              <p:blipFill>
                <a:blip r:embed="rId379"/>
                <a:stretch>
                  <a:fillRect/>
                </a:stretch>
              </p:blipFill>
              <p:spPr>
                <a:xfrm>
                  <a:off x="947127" y="5014244"/>
                  <a:ext cx="1504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43" name="Freihand 242">
                  <a:extLst>
                    <a:ext uri="{FF2B5EF4-FFF2-40B4-BE49-F238E27FC236}">
                      <a16:creationId xmlns:a16="http://schemas.microsoft.com/office/drawing/2014/main" id="{52AD4A0C-7B33-6E81-A94D-47362BB80A5A}"/>
                    </a:ext>
                  </a:extLst>
                </p14:cNvPr>
                <p14:cNvContentPartPr/>
                <p14:nvPr/>
              </p14:nvContentPartPr>
              <p14:xfrm>
                <a:off x="1135047" y="4917404"/>
                <a:ext cx="59040" cy="305640"/>
              </p14:xfrm>
            </p:contentPart>
          </mc:Choice>
          <mc:Fallback>
            <p:pic>
              <p:nvPicPr>
                <p:cNvPr id="243" name="Freihand 242">
                  <a:extLst>
                    <a:ext uri="{FF2B5EF4-FFF2-40B4-BE49-F238E27FC236}">
                      <a16:creationId xmlns:a16="http://schemas.microsoft.com/office/drawing/2014/main" id="{52AD4A0C-7B33-6E81-A94D-47362BB80A5A}"/>
                    </a:ext>
                  </a:extLst>
                </p:cNvPr>
                <p:cNvPicPr/>
                <p:nvPr/>
              </p:nvPicPr>
              <p:blipFill>
                <a:blip r:embed="rId381"/>
                <a:stretch>
                  <a:fillRect/>
                </a:stretch>
              </p:blipFill>
              <p:spPr>
                <a:xfrm>
                  <a:off x="1126407" y="4908764"/>
                  <a:ext cx="7668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44" name="Freihand 243">
                  <a:extLst>
                    <a:ext uri="{FF2B5EF4-FFF2-40B4-BE49-F238E27FC236}">
                      <a16:creationId xmlns:a16="http://schemas.microsoft.com/office/drawing/2014/main" id="{75F3CC97-A218-D23B-171B-28128E1A8186}"/>
                    </a:ext>
                  </a:extLst>
                </p14:cNvPr>
                <p14:cNvContentPartPr/>
                <p14:nvPr/>
              </p14:nvContentPartPr>
              <p14:xfrm>
                <a:off x="1308567" y="4983644"/>
                <a:ext cx="11880" cy="149040"/>
              </p14:xfrm>
            </p:contentPart>
          </mc:Choice>
          <mc:Fallback>
            <p:pic>
              <p:nvPicPr>
                <p:cNvPr id="244" name="Freihand 243">
                  <a:extLst>
                    <a:ext uri="{FF2B5EF4-FFF2-40B4-BE49-F238E27FC236}">
                      <a16:creationId xmlns:a16="http://schemas.microsoft.com/office/drawing/2014/main" id="{75F3CC97-A218-D23B-171B-28128E1A8186}"/>
                    </a:ext>
                  </a:extLst>
                </p:cNvPr>
                <p:cNvPicPr/>
                <p:nvPr/>
              </p:nvPicPr>
              <p:blipFill>
                <a:blip r:embed="rId383"/>
                <a:stretch>
                  <a:fillRect/>
                </a:stretch>
              </p:blipFill>
              <p:spPr>
                <a:xfrm>
                  <a:off x="1299567" y="4974644"/>
                  <a:ext cx="295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45" name="Freihand 244">
                  <a:extLst>
                    <a:ext uri="{FF2B5EF4-FFF2-40B4-BE49-F238E27FC236}">
                      <a16:creationId xmlns:a16="http://schemas.microsoft.com/office/drawing/2014/main" id="{00B8240F-2FD1-0C9B-18C9-8B9CAC1A3C3C}"/>
                    </a:ext>
                  </a:extLst>
                </p14:cNvPr>
                <p14:cNvContentPartPr/>
                <p14:nvPr/>
              </p14:nvContentPartPr>
              <p14:xfrm>
                <a:off x="1217847" y="4942244"/>
                <a:ext cx="149400" cy="27360"/>
              </p14:xfrm>
            </p:contentPart>
          </mc:Choice>
          <mc:Fallback>
            <p:pic>
              <p:nvPicPr>
                <p:cNvPr id="245" name="Freihand 244">
                  <a:extLst>
                    <a:ext uri="{FF2B5EF4-FFF2-40B4-BE49-F238E27FC236}">
                      <a16:creationId xmlns:a16="http://schemas.microsoft.com/office/drawing/2014/main" id="{00B8240F-2FD1-0C9B-18C9-8B9CAC1A3C3C}"/>
                    </a:ext>
                  </a:extLst>
                </p:cNvPr>
                <p:cNvPicPr/>
                <p:nvPr/>
              </p:nvPicPr>
              <p:blipFill>
                <a:blip r:embed="rId385"/>
                <a:stretch>
                  <a:fillRect/>
                </a:stretch>
              </p:blipFill>
              <p:spPr>
                <a:xfrm>
                  <a:off x="1208847" y="4933604"/>
                  <a:ext cx="1670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6" name="Freihand 245">
                  <a:extLst>
                    <a:ext uri="{FF2B5EF4-FFF2-40B4-BE49-F238E27FC236}">
                      <a16:creationId xmlns:a16="http://schemas.microsoft.com/office/drawing/2014/main" id="{33E24682-30C4-D95F-B95A-4330E6185251}"/>
                    </a:ext>
                  </a:extLst>
                </p14:cNvPr>
                <p14:cNvContentPartPr/>
                <p14:nvPr/>
              </p14:nvContentPartPr>
              <p14:xfrm>
                <a:off x="1437447" y="5059244"/>
                <a:ext cx="99720" cy="238320"/>
              </p14:xfrm>
            </p:contentPart>
          </mc:Choice>
          <mc:Fallback>
            <p:pic>
              <p:nvPicPr>
                <p:cNvPr id="246" name="Freihand 245">
                  <a:extLst>
                    <a:ext uri="{FF2B5EF4-FFF2-40B4-BE49-F238E27FC236}">
                      <a16:creationId xmlns:a16="http://schemas.microsoft.com/office/drawing/2014/main" id="{33E24682-30C4-D95F-B95A-4330E6185251}"/>
                    </a:ext>
                  </a:extLst>
                </p:cNvPr>
                <p:cNvPicPr/>
                <p:nvPr/>
              </p:nvPicPr>
              <p:blipFill>
                <a:blip r:embed="rId387"/>
                <a:stretch>
                  <a:fillRect/>
                </a:stretch>
              </p:blipFill>
              <p:spPr>
                <a:xfrm>
                  <a:off x="1428807" y="5050604"/>
                  <a:ext cx="1173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7" name="Freihand 246">
                  <a:extLst>
                    <a:ext uri="{FF2B5EF4-FFF2-40B4-BE49-F238E27FC236}">
                      <a16:creationId xmlns:a16="http://schemas.microsoft.com/office/drawing/2014/main" id="{1960936C-5CFF-0CCB-7E32-A8C021E0A8A4}"/>
                    </a:ext>
                  </a:extLst>
                </p14:cNvPr>
                <p14:cNvContentPartPr/>
                <p14:nvPr/>
              </p14:nvContentPartPr>
              <p14:xfrm>
                <a:off x="1609527" y="5021084"/>
                <a:ext cx="104400" cy="248400"/>
              </p14:xfrm>
            </p:contentPart>
          </mc:Choice>
          <mc:Fallback>
            <p:pic>
              <p:nvPicPr>
                <p:cNvPr id="247" name="Freihand 246">
                  <a:extLst>
                    <a:ext uri="{FF2B5EF4-FFF2-40B4-BE49-F238E27FC236}">
                      <a16:creationId xmlns:a16="http://schemas.microsoft.com/office/drawing/2014/main" id="{1960936C-5CFF-0CCB-7E32-A8C021E0A8A4}"/>
                    </a:ext>
                  </a:extLst>
                </p:cNvPr>
                <p:cNvPicPr/>
                <p:nvPr/>
              </p:nvPicPr>
              <p:blipFill>
                <a:blip r:embed="rId389"/>
                <a:stretch>
                  <a:fillRect/>
                </a:stretch>
              </p:blipFill>
              <p:spPr>
                <a:xfrm>
                  <a:off x="1600887" y="5012444"/>
                  <a:ext cx="1220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8" name="Freihand 247">
                  <a:extLst>
                    <a:ext uri="{FF2B5EF4-FFF2-40B4-BE49-F238E27FC236}">
                      <a16:creationId xmlns:a16="http://schemas.microsoft.com/office/drawing/2014/main" id="{2BAB861F-A8F1-2724-3FD2-6B45EB464F65}"/>
                    </a:ext>
                  </a:extLst>
                </p14:cNvPr>
                <p14:cNvContentPartPr/>
                <p14:nvPr/>
              </p14:nvContentPartPr>
              <p14:xfrm>
                <a:off x="1772607" y="4944404"/>
                <a:ext cx="96120" cy="180360"/>
              </p14:xfrm>
            </p:contentPart>
          </mc:Choice>
          <mc:Fallback>
            <p:pic>
              <p:nvPicPr>
                <p:cNvPr id="248" name="Freihand 247">
                  <a:extLst>
                    <a:ext uri="{FF2B5EF4-FFF2-40B4-BE49-F238E27FC236}">
                      <a16:creationId xmlns:a16="http://schemas.microsoft.com/office/drawing/2014/main" id="{2BAB861F-A8F1-2724-3FD2-6B45EB464F65}"/>
                    </a:ext>
                  </a:extLst>
                </p:cNvPr>
                <p:cNvPicPr/>
                <p:nvPr/>
              </p:nvPicPr>
              <p:blipFill>
                <a:blip r:embed="rId391"/>
                <a:stretch>
                  <a:fillRect/>
                </a:stretch>
              </p:blipFill>
              <p:spPr>
                <a:xfrm>
                  <a:off x="1763607" y="4935404"/>
                  <a:ext cx="1137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9" name="Freihand 248">
                  <a:extLst>
                    <a:ext uri="{FF2B5EF4-FFF2-40B4-BE49-F238E27FC236}">
                      <a16:creationId xmlns:a16="http://schemas.microsoft.com/office/drawing/2014/main" id="{234907E9-E2B5-B043-54BA-B33D0FE7686C}"/>
                    </a:ext>
                  </a:extLst>
                </p14:cNvPr>
                <p14:cNvContentPartPr/>
                <p14:nvPr/>
              </p14:nvContentPartPr>
              <p14:xfrm>
                <a:off x="1773327" y="5011004"/>
                <a:ext cx="138240" cy="36360"/>
              </p14:xfrm>
            </p:contentPart>
          </mc:Choice>
          <mc:Fallback>
            <p:pic>
              <p:nvPicPr>
                <p:cNvPr id="249" name="Freihand 248">
                  <a:extLst>
                    <a:ext uri="{FF2B5EF4-FFF2-40B4-BE49-F238E27FC236}">
                      <a16:creationId xmlns:a16="http://schemas.microsoft.com/office/drawing/2014/main" id="{234907E9-E2B5-B043-54BA-B33D0FE7686C}"/>
                    </a:ext>
                  </a:extLst>
                </p:cNvPr>
                <p:cNvPicPr/>
                <p:nvPr/>
              </p:nvPicPr>
              <p:blipFill>
                <a:blip r:embed="rId393"/>
                <a:stretch>
                  <a:fillRect/>
                </a:stretch>
              </p:blipFill>
              <p:spPr>
                <a:xfrm>
                  <a:off x="1764687" y="5002004"/>
                  <a:ext cx="1558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0" name="Freihand 249">
                  <a:extLst>
                    <a:ext uri="{FF2B5EF4-FFF2-40B4-BE49-F238E27FC236}">
                      <a16:creationId xmlns:a16="http://schemas.microsoft.com/office/drawing/2014/main" id="{FD98019E-62D0-4713-3B13-790E945B2656}"/>
                    </a:ext>
                  </a:extLst>
                </p14:cNvPr>
                <p14:cNvContentPartPr/>
                <p14:nvPr/>
              </p14:nvContentPartPr>
              <p14:xfrm>
                <a:off x="1898247" y="4846484"/>
                <a:ext cx="185040" cy="383760"/>
              </p14:xfrm>
            </p:contentPart>
          </mc:Choice>
          <mc:Fallback>
            <p:pic>
              <p:nvPicPr>
                <p:cNvPr id="250" name="Freihand 249">
                  <a:extLst>
                    <a:ext uri="{FF2B5EF4-FFF2-40B4-BE49-F238E27FC236}">
                      <a16:creationId xmlns:a16="http://schemas.microsoft.com/office/drawing/2014/main" id="{FD98019E-62D0-4713-3B13-790E945B2656}"/>
                    </a:ext>
                  </a:extLst>
                </p:cNvPr>
                <p:cNvPicPr/>
                <p:nvPr/>
              </p:nvPicPr>
              <p:blipFill>
                <a:blip r:embed="rId395"/>
                <a:stretch>
                  <a:fillRect/>
                </a:stretch>
              </p:blipFill>
              <p:spPr>
                <a:xfrm>
                  <a:off x="1889607" y="4837484"/>
                  <a:ext cx="20268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1" name="Freihand 250">
                  <a:extLst>
                    <a:ext uri="{FF2B5EF4-FFF2-40B4-BE49-F238E27FC236}">
                      <a16:creationId xmlns:a16="http://schemas.microsoft.com/office/drawing/2014/main" id="{F39E37FD-3E65-743D-3B49-033AEBCAA43E}"/>
                    </a:ext>
                  </a:extLst>
                </p14:cNvPr>
                <p14:cNvContentPartPr/>
                <p14:nvPr/>
              </p14:nvContentPartPr>
              <p14:xfrm>
                <a:off x="2286687" y="5017484"/>
                <a:ext cx="168480" cy="41760"/>
              </p14:xfrm>
            </p:contentPart>
          </mc:Choice>
          <mc:Fallback>
            <p:pic>
              <p:nvPicPr>
                <p:cNvPr id="251" name="Freihand 250">
                  <a:extLst>
                    <a:ext uri="{FF2B5EF4-FFF2-40B4-BE49-F238E27FC236}">
                      <a16:creationId xmlns:a16="http://schemas.microsoft.com/office/drawing/2014/main" id="{F39E37FD-3E65-743D-3B49-033AEBCAA43E}"/>
                    </a:ext>
                  </a:extLst>
                </p:cNvPr>
                <p:cNvPicPr/>
                <p:nvPr/>
              </p:nvPicPr>
              <p:blipFill>
                <a:blip r:embed="rId397"/>
                <a:stretch>
                  <a:fillRect/>
                </a:stretch>
              </p:blipFill>
              <p:spPr>
                <a:xfrm>
                  <a:off x="2278047" y="5008844"/>
                  <a:ext cx="1861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2" name="Freihand 251">
                  <a:extLst>
                    <a:ext uri="{FF2B5EF4-FFF2-40B4-BE49-F238E27FC236}">
                      <a16:creationId xmlns:a16="http://schemas.microsoft.com/office/drawing/2014/main" id="{F8052C0A-6FC0-AE57-0219-66C1F438B981}"/>
                    </a:ext>
                  </a:extLst>
                </p14:cNvPr>
                <p14:cNvContentPartPr/>
                <p14:nvPr/>
              </p14:nvContentPartPr>
              <p14:xfrm>
                <a:off x="2285247" y="5098124"/>
                <a:ext cx="157320" cy="12240"/>
              </p14:xfrm>
            </p:contentPart>
          </mc:Choice>
          <mc:Fallback>
            <p:pic>
              <p:nvPicPr>
                <p:cNvPr id="252" name="Freihand 251">
                  <a:extLst>
                    <a:ext uri="{FF2B5EF4-FFF2-40B4-BE49-F238E27FC236}">
                      <a16:creationId xmlns:a16="http://schemas.microsoft.com/office/drawing/2014/main" id="{F8052C0A-6FC0-AE57-0219-66C1F438B981}"/>
                    </a:ext>
                  </a:extLst>
                </p:cNvPr>
                <p:cNvPicPr/>
                <p:nvPr/>
              </p:nvPicPr>
              <p:blipFill>
                <a:blip r:embed="rId399"/>
                <a:stretch>
                  <a:fillRect/>
                </a:stretch>
              </p:blipFill>
              <p:spPr>
                <a:xfrm>
                  <a:off x="2276247" y="5089124"/>
                  <a:ext cx="174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7" name="Freihand 256">
                  <a:extLst>
                    <a:ext uri="{FF2B5EF4-FFF2-40B4-BE49-F238E27FC236}">
                      <a16:creationId xmlns:a16="http://schemas.microsoft.com/office/drawing/2014/main" id="{6AA0B7DA-D255-D586-524C-29AB60EEC941}"/>
                    </a:ext>
                  </a:extLst>
                </p14:cNvPr>
                <p14:cNvContentPartPr/>
                <p14:nvPr/>
              </p14:nvContentPartPr>
              <p14:xfrm>
                <a:off x="2818047" y="4716164"/>
                <a:ext cx="1526400" cy="500040"/>
              </p14:xfrm>
            </p:contentPart>
          </mc:Choice>
          <mc:Fallback>
            <p:pic>
              <p:nvPicPr>
                <p:cNvPr id="257" name="Freihand 256">
                  <a:extLst>
                    <a:ext uri="{FF2B5EF4-FFF2-40B4-BE49-F238E27FC236}">
                      <a16:creationId xmlns:a16="http://schemas.microsoft.com/office/drawing/2014/main" id="{6AA0B7DA-D255-D586-524C-29AB60EEC941}"/>
                    </a:ext>
                  </a:extLst>
                </p:cNvPr>
                <p:cNvPicPr/>
                <p:nvPr/>
              </p:nvPicPr>
              <p:blipFill>
                <a:blip r:embed="rId401"/>
                <a:stretch>
                  <a:fillRect/>
                </a:stretch>
              </p:blipFill>
              <p:spPr>
                <a:xfrm>
                  <a:off x="2809407" y="4707164"/>
                  <a:ext cx="1544040" cy="51768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8" name="Freihand 257">
                  <a:extLst>
                    <a:ext uri="{FF2B5EF4-FFF2-40B4-BE49-F238E27FC236}">
                      <a16:creationId xmlns:a16="http://schemas.microsoft.com/office/drawing/2014/main" id="{6E80826B-C09B-5328-2416-7D0A077A3C80}"/>
                    </a:ext>
                  </a:extLst>
                </p14:cNvPr>
                <p14:cNvContentPartPr/>
                <p14:nvPr/>
              </p14:nvContentPartPr>
              <p14:xfrm>
                <a:off x="2975007" y="4976444"/>
                <a:ext cx="110520" cy="211320"/>
              </p14:xfrm>
            </p:contentPart>
          </mc:Choice>
          <mc:Fallback>
            <p:pic>
              <p:nvPicPr>
                <p:cNvPr id="258" name="Freihand 257">
                  <a:extLst>
                    <a:ext uri="{FF2B5EF4-FFF2-40B4-BE49-F238E27FC236}">
                      <a16:creationId xmlns:a16="http://schemas.microsoft.com/office/drawing/2014/main" id="{6E80826B-C09B-5328-2416-7D0A077A3C80}"/>
                    </a:ext>
                  </a:extLst>
                </p:cNvPr>
                <p:cNvPicPr/>
                <p:nvPr/>
              </p:nvPicPr>
              <p:blipFill>
                <a:blip r:embed="rId403"/>
                <a:stretch>
                  <a:fillRect/>
                </a:stretch>
              </p:blipFill>
              <p:spPr>
                <a:xfrm>
                  <a:off x="2966007" y="4967804"/>
                  <a:ext cx="1281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59" name="Freihand 258">
                  <a:extLst>
                    <a:ext uri="{FF2B5EF4-FFF2-40B4-BE49-F238E27FC236}">
                      <a16:creationId xmlns:a16="http://schemas.microsoft.com/office/drawing/2014/main" id="{55209212-A1EF-28FD-CA83-C8B60C996BBF}"/>
                    </a:ext>
                  </a:extLst>
                </p14:cNvPr>
                <p14:cNvContentPartPr/>
                <p14:nvPr/>
              </p14:nvContentPartPr>
              <p14:xfrm>
                <a:off x="3098127" y="4990844"/>
                <a:ext cx="69480" cy="174240"/>
              </p14:xfrm>
            </p:contentPart>
          </mc:Choice>
          <mc:Fallback>
            <p:pic>
              <p:nvPicPr>
                <p:cNvPr id="259" name="Freihand 258">
                  <a:extLst>
                    <a:ext uri="{FF2B5EF4-FFF2-40B4-BE49-F238E27FC236}">
                      <a16:creationId xmlns:a16="http://schemas.microsoft.com/office/drawing/2014/main" id="{55209212-A1EF-28FD-CA83-C8B60C996BBF}"/>
                    </a:ext>
                  </a:extLst>
                </p:cNvPr>
                <p:cNvPicPr/>
                <p:nvPr/>
              </p:nvPicPr>
              <p:blipFill>
                <a:blip r:embed="rId405"/>
                <a:stretch>
                  <a:fillRect/>
                </a:stretch>
              </p:blipFill>
              <p:spPr>
                <a:xfrm>
                  <a:off x="3089487" y="4981844"/>
                  <a:ext cx="87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60" name="Freihand 259">
                  <a:extLst>
                    <a:ext uri="{FF2B5EF4-FFF2-40B4-BE49-F238E27FC236}">
                      <a16:creationId xmlns:a16="http://schemas.microsoft.com/office/drawing/2014/main" id="{9BA42BFB-7513-134C-E1E5-47C6241613D1}"/>
                    </a:ext>
                  </a:extLst>
                </p14:cNvPr>
                <p14:cNvContentPartPr/>
                <p14:nvPr/>
              </p14:nvContentPartPr>
              <p14:xfrm>
                <a:off x="3182367" y="4980044"/>
                <a:ext cx="101520" cy="150840"/>
              </p14:xfrm>
            </p:contentPart>
          </mc:Choice>
          <mc:Fallback>
            <p:pic>
              <p:nvPicPr>
                <p:cNvPr id="260" name="Freihand 259">
                  <a:extLst>
                    <a:ext uri="{FF2B5EF4-FFF2-40B4-BE49-F238E27FC236}">
                      <a16:creationId xmlns:a16="http://schemas.microsoft.com/office/drawing/2014/main" id="{9BA42BFB-7513-134C-E1E5-47C6241613D1}"/>
                    </a:ext>
                  </a:extLst>
                </p:cNvPr>
                <p:cNvPicPr/>
                <p:nvPr/>
              </p:nvPicPr>
              <p:blipFill>
                <a:blip r:embed="rId407"/>
                <a:stretch>
                  <a:fillRect/>
                </a:stretch>
              </p:blipFill>
              <p:spPr>
                <a:xfrm>
                  <a:off x="3173727" y="4971044"/>
                  <a:ext cx="1191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61" name="Freihand 260">
                  <a:extLst>
                    <a:ext uri="{FF2B5EF4-FFF2-40B4-BE49-F238E27FC236}">
                      <a16:creationId xmlns:a16="http://schemas.microsoft.com/office/drawing/2014/main" id="{E6FE4322-20AB-5B6D-A92C-1225736D3989}"/>
                    </a:ext>
                  </a:extLst>
                </p14:cNvPr>
                <p14:cNvContentPartPr/>
                <p14:nvPr/>
              </p14:nvContentPartPr>
              <p14:xfrm>
                <a:off x="3211527" y="4939364"/>
                <a:ext cx="129240" cy="33480"/>
              </p14:xfrm>
            </p:contentPart>
          </mc:Choice>
          <mc:Fallback>
            <p:pic>
              <p:nvPicPr>
                <p:cNvPr id="261" name="Freihand 260">
                  <a:extLst>
                    <a:ext uri="{FF2B5EF4-FFF2-40B4-BE49-F238E27FC236}">
                      <a16:creationId xmlns:a16="http://schemas.microsoft.com/office/drawing/2014/main" id="{E6FE4322-20AB-5B6D-A92C-1225736D3989}"/>
                    </a:ext>
                  </a:extLst>
                </p:cNvPr>
                <p:cNvPicPr/>
                <p:nvPr/>
              </p:nvPicPr>
              <p:blipFill>
                <a:blip r:embed="rId409"/>
                <a:stretch>
                  <a:fillRect/>
                </a:stretch>
              </p:blipFill>
              <p:spPr>
                <a:xfrm>
                  <a:off x="3202527" y="4930364"/>
                  <a:ext cx="1468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63" name="Freihand 262">
                  <a:extLst>
                    <a:ext uri="{FF2B5EF4-FFF2-40B4-BE49-F238E27FC236}">
                      <a16:creationId xmlns:a16="http://schemas.microsoft.com/office/drawing/2014/main" id="{B5CACDF3-B404-DABB-6F7A-BE13AFDE281E}"/>
                    </a:ext>
                  </a:extLst>
                </p14:cNvPr>
                <p14:cNvContentPartPr/>
                <p14:nvPr/>
              </p14:nvContentPartPr>
              <p14:xfrm>
                <a:off x="3325647" y="4971764"/>
                <a:ext cx="67320" cy="132840"/>
              </p14:xfrm>
            </p:contentPart>
          </mc:Choice>
          <mc:Fallback>
            <p:pic>
              <p:nvPicPr>
                <p:cNvPr id="263" name="Freihand 262">
                  <a:extLst>
                    <a:ext uri="{FF2B5EF4-FFF2-40B4-BE49-F238E27FC236}">
                      <a16:creationId xmlns:a16="http://schemas.microsoft.com/office/drawing/2014/main" id="{B5CACDF3-B404-DABB-6F7A-BE13AFDE281E}"/>
                    </a:ext>
                  </a:extLst>
                </p:cNvPr>
                <p:cNvPicPr/>
                <p:nvPr/>
              </p:nvPicPr>
              <p:blipFill>
                <a:blip r:embed="rId411"/>
                <a:stretch>
                  <a:fillRect/>
                </a:stretch>
              </p:blipFill>
              <p:spPr>
                <a:xfrm>
                  <a:off x="3316647" y="4962764"/>
                  <a:ext cx="84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64" name="Freihand 263">
                  <a:extLst>
                    <a:ext uri="{FF2B5EF4-FFF2-40B4-BE49-F238E27FC236}">
                      <a16:creationId xmlns:a16="http://schemas.microsoft.com/office/drawing/2014/main" id="{4F5A381B-87E9-A3EF-22C9-5BDF144C76A0}"/>
                    </a:ext>
                  </a:extLst>
                </p14:cNvPr>
                <p14:cNvContentPartPr/>
                <p14:nvPr/>
              </p14:nvContentPartPr>
              <p14:xfrm>
                <a:off x="3410607" y="4959164"/>
                <a:ext cx="70200" cy="142200"/>
              </p14:xfrm>
            </p:contentPart>
          </mc:Choice>
          <mc:Fallback>
            <p:pic>
              <p:nvPicPr>
                <p:cNvPr id="264" name="Freihand 263">
                  <a:extLst>
                    <a:ext uri="{FF2B5EF4-FFF2-40B4-BE49-F238E27FC236}">
                      <a16:creationId xmlns:a16="http://schemas.microsoft.com/office/drawing/2014/main" id="{4F5A381B-87E9-A3EF-22C9-5BDF144C76A0}"/>
                    </a:ext>
                  </a:extLst>
                </p:cNvPr>
                <p:cNvPicPr/>
                <p:nvPr/>
              </p:nvPicPr>
              <p:blipFill>
                <a:blip r:embed="rId413"/>
                <a:stretch>
                  <a:fillRect/>
                </a:stretch>
              </p:blipFill>
              <p:spPr>
                <a:xfrm>
                  <a:off x="3401607" y="4950524"/>
                  <a:ext cx="878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65" name="Freihand 264">
                  <a:extLst>
                    <a:ext uri="{FF2B5EF4-FFF2-40B4-BE49-F238E27FC236}">
                      <a16:creationId xmlns:a16="http://schemas.microsoft.com/office/drawing/2014/main" id="{13D690F0-DC11-AC35-1B40-45077942FEF3}"/>
                    </a:ext>
                  </a:extLst>
                </p14:cNvPr>
                <p14:cNvContentPartPr/>
                <p14:nvPr/>
              </p14:nvContentPartPr>
              <p14:xfrm>
                <a:off x="3540567" y="5043044"/>
                <a:ext cx="76680" cy="13680"/>
              </p14:xfrm>
            </p:contentPart>
          </mc:Choice>
          <mc:Fallback>
            <p:pic>
              <p:nvPicPr>
                <p:cNvPr id="265" name="Freihand 264">
                  <a:extLst>
                    <a:ext uri="{FF2B5EF4-FFF2-40B4-BE49-F238E27FC236}">
                      <a16:creationId xmlns:a16="http://schemas.microsoft.com/office/drawing/2014/main" id="{13D690F0-DC11-AC35-1B40-45077942FEF3}"/>
                    </a:ext>
                  </a:extLst>
                </p:cNvPr>
                <p:cNvPicPr/>
                <p:nvPr/>
              </p:nvPicPr>
              <p:blipFill>
                <a:blip r:embed="rId415"/>
                <a:stretch>
                  <a:fillRect/>
                </a:stretch>
              </p:blipFill>
              <p:spPr>
                <a:xfrm>
                  <a:off x="3531927" y="5034044"/>
                  <a:ext cx="943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66" name="Freihand 265">
                  <a:extLst>
                    <a:ext uri="{FF2B5EF4-FFF2-40B4-BE49-F238E27FC236}">
                      <a16:creationId xmlns:a16="http://schemas.microsoft.com/office/drawing/2014/main" id="{D1120261-F1EF-47D5-D8E3-162F8F52DA9A}"/>
                    </a:ext>
                  </a:extLst>
                </p14:cNvPr>
                <p14:cNvContentPartPr/>
                <p14:nvPr/>
              </p14:nvContentPartPr>
              <p14:xfrm>
                <a:off x="3634527" y="4903004"/>
                <a:ext cx="113760" cy="188280"/>
              </p14:xfrm>
            </p:contentPart>
          </mc:Choice>
          <mc:Fallback>
            <p:pic>
              <p:nvPicPr>
                <p:cNvPr id="266" name="Freihand 265">
                  <a:extLst>
                    <a:ext uri="{FF2B5EF4-FFF2-40B4-BE49-F238E27FC236}">
                      <a16:creationId xmlns:a16="http://schemas.microsoft.com/office/drawing/2014/main" id="{D1120261-F1EF-47D5-D8E3-162F8F52DA9A}"/>
                    </a:ext>
                  </a:extLst>
                </p:cNvPr>
                <p:cNvPicPr/>
                <p:nvPr/>
              </p:nvPicPr>
              <p:blipFill>
                <a:blip r:embed="rId417"/>
                <a:stretch>
                  <a:fillRect/>
                </a:stretch>
              </p:blipFill>
              <p:spPr>
                <a:xfrm>
                  <a:off x="3625887" y="4894364"/>
                  <a:ext cx="13140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67" name="Freihand 266">
                  <a:extLst>
                    <a:ext uri="{FF2B5EF4-FFF2-40B4-BE49-F238E27FC236}">
                      <a16:creationId xmlns:a16="http://schemas.microsoft.com/office/drawing/2014/main" id="{4DE4DBFF-1DFC-577F-45A7-53EAC5BDDA45}"/>
                    </a:ext>
                  </a:extLst>
                </p14:cNvPr>
                <p14:cNvContentPartPr/>
                <p14:nvPr/>
              </p14:nvContentPartPr>
              <p14:xfrm>
                <a:off x="3639567" y="5007404"/>
                <a:ext cx="132840" cy="15840"/>
              </p14:xfrm>
            </p:contentPart>
          </mc:Choice>
          <mc:Fallback>
            <p:pic>
              <p:nvPicPr>
                <p:cNvPr id="267" name="Freihand 266">
                  <a:extLst>
                    <a:ext uri="{FF2B5EF4-FFF2-40B4-BE49-F238E27FC236}">
                      <a16:creationId xmlns:a16="http://schemas.microsoft.com/office/drawing/2014/main" id="{4DE4DBFF-1DFC-577F-45A7-53EAC5BDDA45}"/>
                    </a:ext>
                  </a:extLst>
                </p:cNvPr>
                <p:cNvPicPr/>
                <p:nvPr/>
              </p:nvPicPr>
              <p:blipFill>
                <a:blip r:embed="rId419"/>
                <a:stretch>
                  <a:fillRect/>
                </a:stretch>
              </p:blipFill>
              <p:spPr>
                <a:xfrm>
                  <a:off x="3630927" y="4998404"/>
                  <a:ext cx="150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68" name="Freihand 267">
                  <a:extLst>
                    <a:ext uri="{FF2B5EF4-FFF2-40B4-BE49-F238E27FC236}">
                      <a16:creationId xmlns:a16="http://schemas.microsoft.com/office/drawing/2014/main" id="{6E6A48C4-D9E9-FA3C-1AB2-7032717DF247}"/>
                    </a:ext>
                  </a:extLst>
                </p14:cNvPr>
                <p14:cNvContentPartPr/>
                <p14:nvPr/>
              </p14:nvContentPartPr>
              <p14:xfrm>
                <a:off x="3773847" y="4874564"/>
                <a:ext cx="140400" cy="260280"/>
              </p14:xfrm>
            </p:contentPart>
          </mc:Choice>
          <mc:Fallback>
            <p:pic>
              <p:nvPicPr>
                <p:cNvPr id="268" name="Freihand 267">
                  <a:extLst>
                    <a:ext uri="{FF2B5EF4-FFF2-40B4-BE49-F238E27FC236}">
                      <a16:creationId xmlns:a16="http://schemas.microsoft.com/office/drawing/2014/main" id="{6E6A48C4-D9E9-FA3C-1AB2-7032717DF247}"/>
                    </a:ext>
                  </a:extLst>
                </p:cNvPr>
                <p:cNvPicPr/>
                <p:nvPr/>
              </p:nvPicPr>
              <p:blipFill>
                <a:blip r:embed="rId421"/>
                <a:stretch>
                  <a:fillRect/>
                </a:stretch>
              </p:blipFill>
              <p:spPr>
                <a:xfrm>
                  <a:off x="3765207" y="4865924"/>
                  <a:ext cx="158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70" name="Freihand 269">
                  <a:extLst>
                    <a:ext uri="{FF2B5EF4-FFF2-40B4-BE49-F238E27FC236}">
                      <a16:creationId xmlns:a16="http://schemas.microsoft.com/office/drawing/2014/main" id="{1967670B-CADA-CA76-3F77-984111110019}"/>
                    </a:ext>
                  </a:extLst>
                </p14:cNvPr>
                <p14:cNvContentPartPr/>
                <p14:nvPr/>
              </p14:nvContentPartPr>
              <p14:xfrm>
                <a:off x="3978687" y="4900484"/>
                <a:ext cx="99000" cy="212760"/>
              </p14:xfrm>
            </p:contentPart>
          </mc:Choice>
          <mc:Fallback>
            <p:pic>
              <p:nvPicPr>
                <p:cNvPr id="270" name="Freihand 269">
                  <a:extLst>
                    <a:ext uri="{FF2B5EF4-FFF2-40B4-BE49-F238E27FC236}">
                      <a16:creationId xmlns:a16="http://schemas.microsoft.com/office/drawing/2014/main" id="{1967670B-CADA-CA76-3F77-984111110019}"/>
                    </a:ext>
                  </a:extLst>
                </p:cNvPr>
                <p:cNvPicPr/>
                <p:nvPr/>
              </p:nvPicPr>
              <p:blipFill>
                <a:blip r:embed="rId423"/>
                <a:stretch>
                  <a:fillRect/>
                </a:stretch>
              </p:blipFill>
              <p:spPr>
                <a:xfrm>
                  <a:off x="3970047" y="4891484"/>
                  <a:ext cx="116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71" name="Freihand 270">
                  <a:extLst>
                    <a:ext uri="{FF2B5EF4-FFF2-40B4-BE49-F238E27FC236}">
                      <a16:creationId xmlns:a16="http://schemas.microsoft.com/office/drawing/2014/main" id="{7DDE29FC-12DF-703E-6B9A-5F418A8A3E11}"/>
                    </a:ext>
                  </a:extLst>
                </p14:cNvPr>
                <p14:cNvContentPartPr/>
                <p14:nvPr/>
              </p14:nvContentPartPr>
              <p14:xfrm>
                <a:off x="3976167" y="4990124"/>
                <a:ext cx="110880" cy="51840"/>
              </p14:xfrm>
            </p:contentPart>
          </mc:Choice>
          <mc:Fallback>
            <p:pic>
              <p:nvPicPr>
                <p:cNvPr id="271" name="Freihand 270">
                  <a:extLst>
                    <a:ext uri="{FF2B5EF4-FFF2-40B4-BE49-F238E27FC236}">
                      <a16:creationId xmlns:a16="http://schemas.microsoft.com/office/drawing/2014/main" id="{7DDE29FC-12DF-703E-6B9A-5F418A8A3E11}"/>
                    </a:ext>
                  </a:extLst>
                </p:cNvPr>
                <p:cNvPicPr/>
                <p:nvPr/>
              </p:nvPicPr>
              <p:blipFill>
                <a:blip r:embed="rId425"/>
                <a:stretch>
                  <a:fillRect/>
                </a:stretch>
              </p:blipFill>
              <p:spPr>
                <a:xfrm>
                  <a:off x="3967167" y="4981484"/>
                  <a:ext cx="128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72" name="Freihand 271">
                  <a:extLst>
                    <a:ext uri="{FF2B5EF4-FFF2-40B4-BE49-F238E27FC236}">
                      <a16:creationId xmlns:a16="http://schemas.microsoft.com/office/drawing/2014/main" id="{85FF5616-B44D-88EE-F32F-47FC02F6EB78}"/>
                    </a:ext>
                  </a:extLst>
                </p14:cNvPr>
                <p14:cNvContentPartPr/>
                <p14:nvPr/>
              </p14:nvContentPartPr>
              <p14:xfrm>
                <a:off x="4107207" y="4887524"/>
                <a:ext cx="118080" cy="199080"/>
              </p14:xfrm>
            </p:contentPart>
          </mc:Choice>
          <mc:Fallback>
            <p:pic>
              <p:nvPicPr>
                <p:cNvPr id="272" name="Freihand 271">
                  <a:extLst>
                    <a:ext uri="{FF2B5EF4-FFF2-40B4-BE49-F238E27FC236}">
                      <a16:creationId xmlns:a16="http://schemas.microsoft.com/office/drawing/2014/main" id="{85FF5616-B44D-88EE-F32F-47FC02F6EB78}"/>
                    </a:ext>
                  </a:extLst>
                </p:cNvPr>
                <p:cNvPicPr/>
                <p:nvPr/>
              </p:nvPicPr>
              <p:blipFill>
                <a:blip r:embed="rId427"/>
                <a:stretch>
                  <a:fillRect/>
                </a:stretch>
              </p:blipFill>
              <p:spPr>
                <a:xfrm>
                  <a:off x="4098207" y="4878884"/>
                  <a:ext cx="1357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0" name="Freihand 279">
                  <a:extLst>
                    <a:ext uri="{FF2B5EF4-FFF2-40B4-BE49-F238E27FC236}">
                      <a16:creationId xmlns:a16="http://schemas.microsoft.com/office/drawing/2014/main" id="{FBCA3F20-184E-DC09-419E-135783E6E366}"/>
                    </a:ext>
                  </a:extLst>
                </p14:cNvPr>
                <p14:cNvContentPartPr/>
                <p14:nvPr/>
              </p14:nvContentPartPr>
              <p14:xfrm>
                <a:off x="164127" y="5499164"/>
                <a:ext cx="173160" cy="41760"/>
              </p14:xfrm>
            </p:contentPart>
          </mc:Choice>
          <mc:Fallback>
            <p:pic>
              <p:nvPicPr>
                <p:cNvPr id="280" name="Freihand 279">
                  <a:extLst>
                    <a:ext uri="{FF2B5EF4-FFF2-40B4-BE49-F238E27FC236}">
                      <a16:creationId xmlns:a16="http://schemas.microsoft.com/office/drawing/2014/main" id="{FBCA3F20-184E-DC09-419E-135783E6E366}"/>
                    </a:ext>
                  </a:extLst>
                </p:cNvPr>
                <p:cNvPicPr/>
                <p:nvPr/>
              </p:nvPicPr>
              <p:blipFill>
                <a:blip r:embed="rId429"/>
                <a:stretch>
                  <a:fillRect/>
                </a:stretch>
              </p:blipFill>
              <p:spPr>
                <a:xfrm>
                  <a:off x="155127" y="5490164"/>
                  <a:ext cx="1908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81" name="Freihand 280">
                  <a:extLst>
                    <a:ext uri="{FF2B5EF4-FFF2-40B4-BE49-F238E27FC236}">
                      <a16:creationId xmlns:a16="http://schemas.microsoft.com/office/drawing/2014/main" id="{BF9AB230-BBC3-B7A9-465A-01CF61F33893}"/>
                    </a:ext>
                  </a:extLst>
                </p14:cNvPr>
                <p14:cNvContentPartPr/>
                <p14:nvPr/>
              </p14:nvContentPartPr>
              <p14:xfrm>
                <a:off x="656967" y="5299724"/>
                <a:ext cx="4816440" cy="159120"/>
              </p14:xfrm>
            </p:contentPart>
          </mc:Choice>
          <mc:Fallback>
            <p:pic>
              <p:nvPicPr>
                <p:cNvPr id="281" name="Freihand 280">
                  <a:extLst>
                    <a:ext uri="{FF2B5EF4-FFF2-40B4-BE49-F238E27FC236}">
                      <a16:creationId xmlns:a16="http://schemas.microsoft.com/office/drawing/2014/main" id="{BF9AB230-BBC3-B7A9-465A-01CF61F33893}"/>
                    </a:ext>
                  </a:extLst>
                </p:cNvPr>
                <p:cNvPicPr/>
                <p:nvPr/>
              </p:nvPicPr>
              <p:blipFill>
                <a:blip r:embed="rId431"/>
                <a:stretch>
                  <a:fillRect/>
                </a:stretch>
              </p:blipFill>
              <p:spPr>
                <a:xfrm>
                  <a:off x="647967" y="5291084"/>
                  <a:ext cx="4834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2" name="Freihand 281">
                  <a:extLst>
                    <a:ext uri="{FF2B5EF4-FFF2-40B4-BE49-F238E27FC236}">
                      <a16:creationId xmlns:a16="http://schemas.microsoft.com/office/drawing/2014/main" id="{08FE9970-E06D-BCEC-F27D-1376122CFB25}"/>
                    </a:ext>
                  </a:extLst>
                </p14:cNvPr>
                <p14:cNvContentPartPr/>
                <p14:nvPr/>
              </p14:nvContentPartPr>
              <p14:xfrm>
                <a:off x="6013407" y="5286044"/>
                <a:ext cx="1189800" cy="21960"/>
              </p14:xfrm>
            </p:contentPart>
          </mc:Choice>
          <mc:Fallback>
            <p:pic>
              <p:nvPicPr>
                <p:cNvPr id="282" name="Freihand 281">
                  <a:extLst>
                    <a:ext uri="{FF2B5EF4-FFF2-40B4-BE49-F238E27FC236}">
                      <a16:creationId xmlns:a16="http://schemas.microsoft.com/office/drawing/2014/main" id="{08FE9970-E06D-BCEC-F27D-1376122CFB25}"/>
                    </a:ext>
                  </a:extLst>
                </p:cNvPr>
                <p:cNvPicPr/>
                <p:nvPr/>
              </p:nvPicPr>
              <p:blipFill>
                <a:blip r:embed="rId433"/>
                <a:stretch>
                  <a:fillRect/>
                </a:stretch>
              </p:blipFill>
              <p:spPr>
                <a:xfrm>
                  <a:off x="6004407" y="5277044"/>
                  <a:ext cx="12074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84" name="Freihand 283">
                  <a:extLst>
                    <a:ext uri="{FF2B5EF4-FFF2-40B4-BE49-F238E27FC236}">
                      <a16:creationId xmlns:a16="http://schemas.microsoft.com/office/drawing/2014/main" id="{CFEA7936-4232-AA29-B189-7030C3A40CC0}"/>
                    </a:ext>
                  </a:extLst>
                </p14:cNvPr>
                <p14:cNvContentPartPr/>
                <p14:nvPr/>
              </p14:nvContentPartPr>
              <p14:xfrm>
                <a:off x="427287" y="5645684"/>
                <a:ext cx="26640" cy="199080"/>
              </p14:xfrm>
            </p:contentPart>
          </mc:Choice>
          <mc:Fallback>
            <p:pic>
              <p:nvPicPr>
                <p:cNvPr id="284" name="Freihand 283">
                  <a:extLst>
                    <a:ext uri="{FF2B5EF4-FFF2-40B4-BE49-F238E27FC236}">
                      <a16:creationId xmlns:a16="http://schemas.microsoft.com/office/drawing/2014/main" id="{CFEA7936-4232-AA29-B189-7030C3A40CC0}"/>
                    </a:ext>
                  </a:extLst>
                </p:cNvPr>
                <p:cNvPicPr/>
                <p:nvPr/>
              </p:nvPicPr>
              <p:blipFill>
                <a:blip r:embed="rId435"/>
                <a:stretch>
                  <a:fillRect/>
                </a:stretch>
              </p:blipFill>
              <p:spPr>
                <a:xfrm>
                  <a:off x="418287" y="5636684"/>
                  <a:ext cx="4428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85" name="Freihand 284">
                  <a:extLst>
                    <a:ext uri="{FF2B5EF4-FFF2-40B4-BE49-F238E27FC236}">
                      <a16:creationId xmlns:a16="http://schemas.microsoft.com/office/drawing/2014/main" id="{BCEA0139-9FFA-DB23-0ACE-4822E23244AA}"/>
                    </a:ext>
                  </a:extLst>
                </p14:cNvPr>
                <p14:cNvContentPartPr/>
                <p14:nvPr/>
              </p14:nvContentPartPr>
              <p14:xfrm>
                <a:off x="343047" y="5614004"/>
                <a:ext cx="169560" cy="50400"/>
              </p14:xfrm>
            </p:contentPart>
          </mc:Choice>
          <mc:Fallback>
            <p:pic>
              <p:nvPicPr>
                <p:cNvPr id="285" name="Freihand 284">
                  <a:extLst>
                    <a:ext uri="{FF2B5EF4-FFF2-40B4-BE49-F238E27FC236}">
                      <a16:creationId xmlns:a16="http://schemas.microsoft.com/office/drawing/2014/main" id="{BCEA0139-9FFA-DB23-0ACE-4822E23244AA}"/>
                    </a:ext>
                  </a:extLst>
                </p:cNvPr>
                <p:cNvPicPr/>
                <p:nvPr/>
              </p:nvPicPr>
              <p:blipFill>
                <a:blip r:embed="rId437"/>
                <a:stretch>
                  <a:fillRect/>
                </a:stretch>
              </p:blipFill>
              <p:spPr>
                <a:xfrm>
                  <a:off x="334407" y="5605364"/>
                  <a:ext cx="1872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86" name="Freihand 285">
                  <a:extLst>
                    <a:ext uri="{FF2B5EF4-FFF2-40B4-BE49-F238E27FC236}">
                      <a16:creationId xmlns:a16="http://schemas.microsoft.com/office/drawing/2014/main" id="{72F0B9B2-CF78-9662-7702-91299FE10839}"/>
                    </a:ext>
                  </a:extLst>
                </p14:cNvPr>
                <p14:cNvContentPartPr/>
                <p14:nvPr/>
              </p14:nvContentPartPr>
              <p14:xfrm>
                <a:off x="361047" y="5741084"/>
                <a:ext cx="91080" cy="13680"/>
              </p14:xfrm>
            </p:contentPart>
          </mc:Choice>
          <mc:Fallback>
            <p:pic>
              <p:nvPicPr>
                <p:cNvPr id="286" name="Freihand 285">
                  <a:extLst>
                    <a:ext uri="{FF2B5EF4-FFF2-40B4-BE49-F238E27FC236}">
                      <a16:creationId xmlns:a16="http://schemas.microsoft.com/office/drawing/2014/main" id="{72F0B9B2-CF78-9662-7702-91299FE10839}"/>
                    </a:ext>
                  </a:extLst>
                </p:cNvPr>
                <p:cNvPicPr/>
                <p:nvPr/>
              </p:nvPicPr>
              <p:blipFill>
                <a:blip r:embed="rId439"/>
                <a:stretch>
                  <a:fillRect/>
                </a:stretch>
              </p:blipFill>
              <p:spPr>
                <a:xfrm>
                  <a:off x="352407" y="5732084"/>
                  <a:ext cx="108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87" name="Freihand 286">
                  <a:extLst>
                    <a:ext uri="{FF2B5EF4-FFF2-40B4-BE49-F238E27FC236}">
                      <a16:creationId xmlns:a16="http://schemas.microsoft.com/office/drawing/2014/main" id="{681AD6DE-D1E8-1BEA-67C0-4548477B7EA8}"/>
                    </a:ext>
                  </a:extLst>
                </p14:cNvPr>
                <p14:cNvContentPartPr/>
                <p14:nvPr/>
              </p14:nvContentPartPr>
              <p14:xfrm>
                <a:off x="397767" y="5652164"/>
                <a:ext cx="38520" cy="182520"/>
              </p14:xfrm>
            </p:contentPart>
          </mc:Choice>
          <mc:Fallback>
            <p:pic>
              <p:nvPicPr>
                <p:cNvPr id="287" name="Freihand 286">
                  <a:extLst>
                    <a:ext uri="{FF2B5EF4-FFF2-40B4-BE49-F238E27FC236}">
                      <a16:creationId xmlns:a16="http://schemas.microsoft.com/office/drawing/2014/main" id="{681AD6DE-D1E8-1BEA-67C0-4548477B7EA8}"/>
                    </a:ext>
                  </a:extLst>
                </p:cNvPr>
                <p:cNvPicPr/>
                <p:nvPr/>
              </p:nvPicPr>
              <p:blipFill>
                <a:blip r:embed="rId441"/>
                <a:stretch>
                  <a:fillRect/>
                </a:stretch>
              </p:blipFill>
              <p:spPr>
                <a:xfrm>
                  <a:off x="389127" y="5643164"/>
                  <a:ext cx="561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88" name="Freihand 287">
                  <a:extLst>
                    <a:ext uri="{FF2B5EF4-FFF2-40B4-BE49-F238E27FC236}">
                      <a16:creationId xmlns:a16="http://schemas.microsoft.com/office/drawing/2014/main" id="{9BCD92BE-9705-BEAC-88D9-1F93802006DB}"/>
                    </a:ext>
                  </a:extLst>
                </p14:cNvPr>
                <p14:cNvContentPartPr/>
                <p14:nvPr/>
              </p14:nvContentPartPr>
              <p14:xfrm>
                <a:off x="542127" y="5712644"/>
                <a:ext cx="91440" cy="187560"/>
              </p14:xfrm>
            </p:contentPart>
          </mc:Choice>
          <mc:Fallback>
            <p:pic>
              <p:nvPicPr>
                <p:cNvPr id="288" name="Freihand 287">
                  <a:extLst>
                    <a:ext uri="{FF2B5EF4-FFF2-40B4-BE49-F238E27FC236}">
                      <a16:creationId xmlns:a16="http://schemas.microsoft.com/office/drawing/2014/main" id="{9BCD92BE-9705-BEAC-88D9-1F93802006DB}"/>
                    </a:ext>
                  </a:extLst>
                </p:cNvPr>
                <p:cNvPicPr/>
                <p:nvPr/>
              </p:nvPicPr>
              <p:blipFill>
                <a:blip r:embed="rId443"/>
                <a:stretch>
                  <a:fillRect/>
                </a:stretch>
              </p:blipFill>
              <p:spPr>
                <a:xfrm>
                  <a:off x="533487" y="5703644"/>
                  <a:ext cx="1090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89" name="Freihand 288">
                  <a:extLst>
                    <a:ext uri="{FF2B5EF4-FFF2-40B4-BE49-F238E27FC236}">
                      <a16:creationId xmlns:a16="http://schemas.microsoft.com/office/drawing/2014/main" id="{1CB9D3EE-1299-036F-62D0-9C35A0C4D3AD}"/>
                    </a:ext>
                  </a:extLst>
                </p14:cNvPr>
                <p14:cNvContentPartPr/>
                <p14:nvPr/>
              </p14:nvContentPartPr>
              <p14:xfrm>
                <a:off x="707367" y="5699324"/>
                <a:ext cx="136080" cy="165960"/>
              </p14:xfrm>
            </p:contentPart>
          </mc:Choice>
          <mc:Fallback>
            <p:pic>
              <p:nvPicPr>
                <p:cNvPr id="289" name="Freihand 288">
                  <a:extLst>
                    <a:ext uri="{FF2B5EF4-FFF2-40B4-BE49-F238E27FC236}">
                      <a16:creationId xmlns:a16="http://schemas.microsoft.com/office/drawing/2014/main" id="{1CB9D3EE-1299-036F-62D0-9C35A0C4D3AD}"/>
                    </a:ext>
                  </a:extLst>
                </p:cNvPr>
                <p:cNvPicPr/>
                <p:nvPr/>
              </p:nvPicPr>
              <p:blipFill>
                <a:blip r:embed="rId445"/>
                <a:stretch>
                  <a:fillRect/>
                </a:stretch>
              </p:blipFill>
              <p:spPr>
                <a:xfrm>
                  <a:off x="698367" y="5690324"/>
                  <a:ext cx="153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0" name="Freihand 289">
                  <a:extLst>
                    <a:ext uri="{FF2B5EF4-FFF2-40B4-BE49-F238E27FC236}">
                      <a16:creationId xmlns:a16="http://schemas.microsoft.com/office/drawing/2014/main" id="{96A03308-CA9D-DD97-3D51-E0B2FB985C2D}"/>
                    </a:ext>
                  </a:extLst>
                </p14:cNvPr>
                <p14:cNvContentPartPr/>
                <p14:nvPr/>
              </p14:nvContentPartPr>
              <p14:xfrm>
                <a:off x="1009767" y="5583764"/>
                <a:ext cx="22680" cy="184680"/>
              </p14:xfrm>
            </p:contentPart>
          </mc:Choice>
          <mc:Fallback>
            <p:pic>
              <p:nvPicPr>
                <p:cNvPr id="290" name="Freihand 289">
                  <a:extLst>
                    <a:ext uri="{FF2B5EF4-FFF2-40B4-BE49-F238E27FC236}">
                      <a16:creationId xmlns:a16="http://schemas.microsoft.com/office/drawing/2014/main" id="{96A03308-CA9D-DD97-3D51-E0B2FB985C2D}"/>
                    </a:ext>
                  </a:extLst>
                </p:cNvPr>
                <p:cNvPicPr/>
                <p:nvPr/>
              </p:nvPicPr>
              <p:blipFill>
                <a:blip r:embed="rId447"/>
                <a:stretch>
                  <a:fillRect/>
                </a:stretch>
              </p:blipFill>
              <p:spPr>
                <a:xfrm>
                  <a:off x="1000767" y="5574764"/>
                  <a:ext cx="40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1" name="Freihand 290">
                  <a:extLst>
                    <a:ext uri="{FF2B5EF4-FFF2-40B4-BE49-F238E27FC236}">
                      <a16:creationId xmlns:a16="http://schemas.microsoft.com/office/drawing/2014/main" id="{C54DB979-8955-4BC0-3F60-ADB76FF10FE1}"/>
                    </a:ext>
                  </a:extLst>
                </p14:cNvPr>
                <p14:cNvContentPartPr/>
                <p14:nvPr/>
              </p14:nvContentPartPr>
              <p14:xfrm>
                <a:off x="1026327" y="5523284"/>
                <a:ext cx="169200" cy="188280"/>
              </p14:xfrm>
            </p:contentPart>
          </mc:Choice>
          <mc:Fallback>
            <p:pic>
              <p:nvPicPr>
                <p:cNvPr id="291" name="Freihand 290">
                  <a:extLst>
                    <a:ext uri="{FF2B5EF4-FFF2-40B4-BE49-F238E27FC236}">
                      <a16:creationId xmlns:a16="http://schemas.microsoft.com/office/drawing/2014/main" id="{C54DB979-8955-4BC0-3F60-ADB76FF10FE1}"/>
                    </a:ext>
                  </a:extLst>
                </p:cNvPr>
                <p:cNvPicPr/>
                <p:nvPr/>
              </p:nvPicPr>
              <p:blipFill>
                <a:blip r:embed="rId449"/>
                <a:stretch>
                  <a:fillRect/>
                </a:stretch>
              </p:blipFill>
              <p:spPr>
                <a:xfrm>
                  <a:off x="1017327" y="5514284"/>
                  <a:ext cx="1868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4" name="Freihand 293">
                  <a:extLst>
                    <a:ext uri="{FF2B5EF4-FFF2-40B4-BE49-F238E27FC236}">
                      <a16:creationId xmlns:a16="http://schemas.microsoft.com/office/drawing/2014/main" id="{3D69B898-50B2-FE08-B5EE-9C956FF65F8E}"/>
                    </a:ext>
                  </a:extLst>
                </p14:cNvPr>
                <p14:cNvContentPartPr/>
                <p14:nvPr/>
              </p14:nvContentPartPr>
              <p14:xfrm>
                <a:off x="531327" y="6060764"/>
                <a:ext cx="27000" cy="122040"/>
              </p14:xfrm>
            </p:contentPart>
          </mc:Choice>
          <mc:Fallback>
            <p:pic>
              <p:nvPicPr>
                <p:cNvPr id="294" name="Freihand 293">
                  <a:extLst>
                    <a:ext uri="{FF2B5EF4-FFF2-40B4-BE49-F238E27FC236}">
                      <a16:creationId xmlns:a16="http://schemas.microsoft.com/office/drawing/2014/main" id="{3D69B898-50B2-FE08-B5EE-9C956FF65F8E}"/>
                    </a:ext>
                  </a:extLst>
                </p:cNvPr>
                <p:cNvPicPr/>
                <p:nvPr/>
              </p:nvPicPr>
              <p:blipFill>
                <a:blip r:embed="rId451"/>
                <a:stretch>
                  <a:fillRect/>
                </a:stretch>
              </p:blipFill>
              <p:spPr>
                <a:xfrm>
                  <a:off x="522687" y="6052124"/>
                  <a:ext cx="446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95" name="Freihand 294">
                  <a:extLst>
                    <a:ext uri="{FF2B5EF4-FFF2-40B4-BE49-F238E27FC236}">
                      <a16:creationId xmlns:a16="http://schemas.microsoft.com/office/drawing/2014/main" id="{CDCCED43-FBBE-FA6D-6E06-407A5379E5D1}"/>
                    </a:ext>
                  </a:extLst>
                </p14:cNvPr>
                <p14:cNvContentPartPr/>
                <p14:nvPr/>
              </p14:nvContentPartPr>
              <p14:xfrm>
                <a:off x="501087" y="5984444"/>
                <a:ext cx="164880" cy="108000"/>
              </p14:xfrm>
            </p:contentPart>
          </mc:Choice>
          <mc:Fallback>
            <p:pic>
              <p:nvPicPr>
                <p:cNvPr id="295" name="Freihand 294">
                  <a:extLst>
                    <a:ext uri="{FF2B5EF4-FFF2-40B4-BE49-F238E27FC236}">
                      <a16:creationId xmlns:a16="http://schemas.microsoft.com/office/drawing/2014/main" id="{CDCCED43-FBBE-FA6D-6E06-407A5379E5D1}"/>
                    </a:ext>
                  </a:extLst>
                </p:cNvPr>
                <p:cNvPicPr/>
                <p:nvPr/>
              </p:nvPicPr>
              <p:blipFill>
                <a:blip r:embed="rId453"/>
                <a:stretch>
                  <a:fillRect/>
                </a:stretch>
              </p:blipFill>
              <p:spPr>
                <a:xfrm>
                  <a:off x="492087" y="5975444"/>
                  <a:ext cx="182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96" name="Freihand 295">
                  <a:extLst>
                    <a:ext uri="{FF2B5EF4-FFF2-40B4-BE49-F238E27FC236}">
                      <a16:creationId xmlns:a16="http://schemas.microsoft.com/office/drawing/2014/main" id="{DDF08329-69C0-7AD3-0D9B-15F03CB6EE89}"/>
                    </a:ext>
                  </a:extLst>
                </p14:cNvPr>
                <p14:cNvContentPartPr/>
                <p14:nvPr/>
              </p14:nvContentPartPr>
              <p14:xfrm>
                <a:off x="524847" y="6184604"/>
                <a:ext cx="141840" cy="20880"/>
              </p14:xfrm>
            </p:contentPart>
          </mc:Choice>
          <mc:Fallback>
            <p:pic>
              <p:nvPicPr>
                <p:cNvPr id="296" name="Freihand 295">
                  <a:extLst>
                    <a:ext uri="{FF2B5EF4-FFF2-40B4-BE49-F238E27FC236}">
                      <a16:creationId xmlns:a16="http://schemas.microsoft.com/office/drawing/2014/main" id="{DDF08329-69C0-7AD3-0D9B-15F03CB6EE89}"/>
                    </a:ext>
                  </a:extLst>
                </p:cNvPr>
                <p:cNvPicPr/>
                <p:nvPr/>
              </p:nvPicPr>
              <p:blipFill>
                <a:blip r:embed="rId455"/>
                <a:stretch>
                  <a:fillRect/>
                </a:stretch>
              </p:blipFill>
              <p:spPr>
                <a:xfrm>
                  <a:off x="515847" y="6175964"/>
                  <a:ext cx="1594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97" name="Freihand 296">
                  <a:extLst>
                    <a:ext uri="{FF2B5EF4-FFF2-40B4-BE49-F238E27FC236}">
                      <a16:creationId xmlns:a16="http://schemas.microsoft.com/office/drawing/2014/main" id="{B70B0790-C7B6-D65A-5DF6-96A597CBA98C}"/>
                    </a:ext>
                  </a:extLst>
                </p14:cNvPr>
                <p14:cNvContentPartPr/>
                <p14:nvPr/>
              </p14:nvContentPartPr>
              <p14:xfrm>
                <a:off x="730767" y="6151844"/>
                <a:ext cx="65520" cy="77400"/>
              </p14:xfrm>
            </p:contentPart>
          </mc:Choice>
          <mc:Fallback>
            <p:pic>
              <p:nvPicPr>
                <p:cNvPr id="297" name="Freihand 296">
                  <a:extLst>
                    <a:ext uri="{FF2B5EF4-FFF2-40B4-BE49-F238E27FC236}">
                      <a16:creationId xmlns:a16="http://schemas.microsoft.com/office/drawing/2014/main" id="{B70B0790-C7B6-D65A-5DF6-96A597CBA98C}"/>
                    </a:ext>
                  </a:extLst>
                </p:cNvPr>
                <p:cNvPicPr/>
                <p:nvPr/>
              </p:nvPicPr>
              <p:blipFill>
                <a:blip r:embed="rId457"/>
                <a:stretch>
                  <a:fillRect/>
                </a:stretch>
              </p:blipFill>
              <p:spPr>
                <a:xfrm>
                  <a:off x="722127" y="6143204"/>
                  <a:ext cx="83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98" name="Freihand 297">
                  <a:extLst>
                    <a:ext uri="{FF2B5EF4-FFF2-40B4-BE49-F238E27FC236}">
                      <a16:creationId xmlns:a16="http://schemas.microsoft.com/office/drawing/2014/main" id="{5DCD20EC-22FA-313B-8132-8F1AB51DFFB3}"/>
                    </a:ext>
                  </a:extLst>
                </p14:cNvPr>
                <p14:cNvContentPartPr/>
                <p14:nvPr/>
              </p14:nvContentPartPr>
              <p14:xfrm>
                <a:off x="853527" y="6084524"/>
                <a:ext cx="50400" cy="92520"/>
              </p14:xfrm>
            </p:contentPart>
          </mc:Choice>
          <mc:Fallback>
            <p:pic>
              <p:nvPicPr>
                <p:cNvPr id="298" name="Freihand 297">
                  <a:extLst>
                    <a:ext uri="{FF2B5EF4-FFF2-40B4-BE49-F238E27FC236}">
                      <a16:creationId xmlns:a16="http://schemas.microsoft.com/office/drawing/2014/main" id="{5DCD20EC-22FA-313B-8132-8F1AB51DFFB3}"/>
                    </a:ext>
                  </a:extLst>
                </p:cNvPr>
                <p:cNvPicPr/>
                <p:nvPr/>
              </p:nvPicPr>
              <p:blipFill>
                <a:blip r:embed="rId459"/>
                <a:stretch>
                  <a:fillRect/>
                </a:stretch>
              </p:blipFill>
              <p:spPr>
                <a:xfrm>
                  <a:off x="844527" y="6075884"/>
                  <a:ext cx="680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99" name="Freihand 298">
                  <a:extLst>
                    <a:ext uri="{FF2B5EF4-FFF2-40B4-BE49-F238E27FC236}">
                      <a16:creationId xmlns:a16="http://schemas.microsoft.com/office/drawing/2014/main" id="{3D6042E5-BCEE-C645-99E4-B019802052DE}"/>
                    </a:ext>
                  </a:extLst>
                </p14:cNvPr>
                <p14:cNvContentPartPr/>
                <p14:nvPr/>
              </p14:nvContentPartPr>
              <p14:xfrm>
                <a:off x="963327" y="5882924"/>
                <a:ext cx="59040" cy="255960"/>
              </p14:xfrm>
            </p:contentPart>
          </mc:Choice>
          <mc:Fallback>
            <p:pic>
              <p:nvPicPr>
                <p:cNvPr id="299" name="Freihand 298">
                  <a:extLst>
                    <a:ext uri="{FF2B5EF4-FFF2-40B4-BE49-F238E27FC236}">
                      <a16:creationId xmlns:a16="http://schemas.microsoft.com/office/drawing/2014/main" id="{3D6042E5-BCEE-C645-99E4-B019802052DE}"/>
                    </a:ext>
                  </a:extLst>
                </p:cNvPr>
                <p:cNvPicPr/>
                <p:nvPr/>
              </p:nvPicPr>
              <p:blipFill>
                <a:blip r:embed="rId461"/>
                <a:stretch>
                  <a:fillRect/>
                </a:stretch>
              </p:blipFill>
              <p:spPr>
                <a:xfrm>
                  <a:off x="954687" y="5873924"/>
                  <a:ext cx="766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00" name="Freihand 299">
                  <a:extLst>
                    <a:ext uri="{FF2B5EF4-FFF2-40B4-BE49-F238E27FC236}">
                      <a16:creationId xmlns:a16="http://schemas.microsoft.com/office/drawing/2014/main" id="{D6482555-988F-C44F-DF97-773BC61B8178}"/>
                    </a:ext>
                  </a:extLst>
                </p14:cNvPr>
                <p14:cNvContentPartPr/>
                <p14:nvPr/>
              </p14:nvContentPartPr>
              <p14:xfrm>
                <a:off x="1111287" y="5959244"/>
                <a:ext cx="90360" cy="74160"/>
              </p14:xfrm>
            </p:contentPart>
          </mc:Choice>
          <mc:Fallback>
            <p:pic>
              <p:nvPicPr>
                <p:cNvPr id="300" name="Freihand 299">
                  <a:extLst>
                    <a:ext uri="{FF2B5EF4-FFF2-40B4-BE49-F238E27FC236}">
                      <a16:creationId xmlns:a16="http://schemas.microsoft.com/office/drawing/2014/main" id="{D6482555-988F-C44F-DF97-773BC61B8178}"/>
                    </a:ext>
                  </a:extLst>
                </p:cNvPr>
                <p:cNvPicPr/>
                <p:nvPr/>
              </p:nvPicPr>
              <p:blipFill>
                <a:blip r:embed="rId463"/>
                <a:stretch>
                  <a:fillRect/>
                </a:stretch>
              </p:blipFill>
              <p:spPr>
                <a:xfrm>
                  <a:off x="1102287" y="5950244"/>
                  <a:ext cx="10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02" name="Freihand 301">
                  <a:extLst>
                    <a:ext uri="{FF2B5EF4-FFF2-40B4-BE49-F238E27FC236}">
                      <a16:creationId xmlns:a16="http://schemas.microsoft.com/office/drawing/2014/main" id="{35BDBFE1-2339-9ADF-C607-FF296FC7413F}"/>
                    </a:ext>
                  </a:extLst>
                </p14:cNvPr>
                <p14:cNvContentPartPr/>
                <p14:nvPr/>
              </p14:nvContentPartPr>
              <p14:xfrm>
                <a:off x="1278327" y="5836124"/>
                <a:ext cx="65520" cy="219600"/>
              </p14:xfrm>
            </p:contentPart>
          </mc:Choice>
          <mc:Fallback>
            <p:pic>
              <p:nvPicPr>
                <p:cNvPr id="302" name="Freihand 301">
                  <a:extLst>
                    <a:ext uri="{FF2B5EF4-FFF2-40B4-BE49-F238E27FC236}">
                      <a16:creationId xmlns:a16="http://schemas.microsoft.com/office/drawing/2014/main" id="{35BDBFE1-2339-9ADF-C607-FF296FC7413F}"/>
                    </a:ext>
                  </a:extLst>
                </p:cNvPr>
                <p:cNvPicPr/>
                <p:nvPr/>
              </p:nvPicPr>
              <p:blipFill>
                <a:blip r:embed="rId465"/>
                <a:stretch>
                  <a:fillRect/>
                </a:stretch>
              </p:blipFill>
              <p:spPr>
                <a:xfrm>
                  <a:off x="1269687" y="5827124"/>
                  <a:ext cx="831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03" name="Freihand 302">
                  <a:extLst>
                    <a:ext uri="{FF2B5EF4-FFF2-40B4-BE49-F238E27FC236}">
                      <a16:creationId xmlns:a16="http://schemas.microsoft.com/office/drawing/2014/main" id="{95AA71E1-F1D4-09DF-9552-01D71802EFB1}"/>
                    </a:ext>
                  </a:extLst>
                </p14:cNvPr>
                <p14:cNvContentPartPr/>
                <p14:nvPr/>
              </p14:nvContentPartPr>
              <p14:xfrm>
                <a:off x="1430607" y="5860244"/>
                <a:ext cx="39600" cy="114840"/>
              </p14:xfrm>
            </p:contentPart>
          </mc:Choice>
          <mc:Fallback>
            <p:pic>
              <p:nvPicPr>
                <p:cNvPr id="303" name="Freihand 302">
                  <a:extLst>
                    <a:ext uri="{FF2B5EF4-FFF2-40B4-BE49-F238E27FC236}">
                      <a16:creationId xmlns:a16="http://schemas.microsoft.com/office/drawing/2014/main" id="{95AA71E1-F1D4-09DF-9552-01D71802EFB1}"/>
                    </a:ext>
                  </a:extLst>
                </p:cNvPr>
                <p:cNvPicPr/>
                <p:nvPr/>
              </p:nvPicPr>
              <p:blipFill>
                <a:blip r:embed="rId467"/>
                <a:stretch>
                  <a:fillRect/>
                </a:stretch>
              </p:blipFill>
              <p:spPr>
                <a:xfrm>
                  <a:off x="1421967" y="5851244"/>
                  <a:ext cx="572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04" name="Freihand 303">
                  <a:extLst>
                    <a:ext uri="{FF2B5EF4-FFF2-40B4-BE49-F238E27FC236}">
                      <a16:creationId xmlns:a16="http://schemas.microsoft.com/office/drawing/2014/main" id="{587DA45E-ACD9-3B5E-D41B-E00039253FE3}"/>
                    </a:ext>
                  </a:extLst>
                </p14:cNvPr>
                <p14:cNvContentPartPr/>
                <p14:nvPr/>
              </p14:nvContentPartPr>
              <p14:xfrm>
                <a:off x="1358607" y="5819564"/>
                <a:ext cx="131400" cy="28800"/>
              </p14:xfrm>
            </p:contentPart>
          </mc:Choice>
          <mc:Fallback>
            <p:pic>
              <p:nvPicPr>
                <p:cNvPr id="304" name="Freihand 303">
                  <a:extLst>
                    <a:ext uri="{FF2B5EF4-FFF2-40B4-BE49-F238E27FC236}">
                      <a16:creationId xmlns:a16="http://schemas.microsoft.com/office/drawing/2014/main" id="{587DA45E-ACD9-3B5E-D41B-E00039253FE3}"/>
                    </a:ext>
                  </a:extLst>
                </p:cNvPr>
                <p:cNvPicPr/>
                <p:nvPr/>
              </p:nvPicPr>
              <p:blipFill>
                <a:blip r:embed="rId469"/>
                <a:stretch>
                  <a:fillRect/>
                </a:stretch>
              </p:blipFill>
              <p:spPr>
                <a:xfrm>
                  <a:off x="1349607" y="5810564"/>
                  <a:ext cx="1490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05" name="Freihand 304">
                  <a:extLst>
                    <a:ext uri="{FF2B5EF4-FFF2-40B4-BE49-F238E27FC236}">
                      <a16:creationId xmlns:a16="http://schemas.microsoft.com/office/drawing/2014/main" id="{3FBC261B-164E-A534-432C-74F2977BB780}"/>
                    </a:ext>
                  </a:extLst>
                </p14:cNvPr>
                <p14:cNvContentPartPr/>
                <p14:nvPr/>
              </p14:nvContentPartPr>
              <p14:xfrm>
                <a:off x="1555887" y="5909924"/>
                <a:ext cx="70200" cy="177480"/>
              </p14:xfrm>
            </p:contentPart>
          </mc:Choice>
          <mc:Fallback>
            <p:pic>
              <p:nvPicPr>
                <p:cNvPr id="305" name="Freihand 304">
                  <a:extLst>
                    <a:ext uri="{FF2B5EF4-FFF2-40B4-BE49-F238E27FC236}">
                      <a16:creationId xmlns:a16="http://schemas.microsoft.com/office/drawing/2014/main" id="{3FBC261B-164E-A534-432C-74F2977BB780}"/>
                    </a:ext>
                  </a:extLst>
                </p:cNvPr>
                <p:cNvPicPr/>
                <p:nvPr/>
              </p:nvPicPr>
              <p:blipFill>
                <a:blip r:embed="rId471"/>
                <a:stretch>
                  <a:fillRect/>
                </a:stretch>
              </p:blipFill>
              <p:spPr>
                <a:xfrm>
                  <a:off x="1547247" y="5901284"/>
                  <a:ext cx="878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06" name="Freihand 305">
                  <a:extLst>
                    <a:ext uri="{FF2B5EF4-FFF2-40B4-BE49-F238E27FC236}">
                      <a16:creationId xmlns:a16="http://schemas.microsoft.com/office/drawing/2014/main" id="{00D160F8-217E-A502-A755-17063C0D8717}"/>
                    </a:ext>
                  </a:extLst>
                </p14:cNvPr>
                <p14:cNvContentPartPr/>
                <p14:nvPr/>
              </p14:nvContentPartPr>
              <p14:xfrm>
                <a:off x="1697727" y="5868524"/>
                <a:ext cx="70560" cy="170640"/>
              </p14:xfrm>
            </p:contentPart>
          </mc:Choice>
          <mc:Fallback>
            <p:pic>
              <p:nvPicPr>
                <p:cNvPr id="306" name="Freihand 305">
                  <a:extLst>
                    <a:ext uri="{FF2B5EF4-FFF2-40B4-BE49-F238E27FC236}">
                      <a16:creationId xmlns:a16="http://schemas.microsoft.com/office/drawing/2014/main" id="{00D160F8-217E-A502-A755-17063C0D8717}"/>
                    </a:ext>
                  </a:extLst>
                </p:cNvPr>
                <p:cNvPicPr/>
                <p:nvPr/>
              </p:nvPicPr>
              <p:blipFill>
                <a:blip r:embed="rId473"/>
                <a:stretch>
                  <a:fillRect/>
                </a:stretch>
              </p:blipFill>
              <p:spPr>
                <a:xfrm>
                  <a:off x="1688727" y="5859524"/>
                  <a:ext cx="882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07" name="Freihand 306">
                  <a:extLst>
                    <a:ext uri="{FF2B5EF4-FFF2-40B4-BE49-F238E27FC236}">
                      <a16:creationId xmlns:a16="http://schemas.microsoft.com/office/drawing/2014/main" id="{D3D6D5CB-28A9-2833-CBE3-E60EB9B48550}"/>
                    </a:ext>
                  </a:extLst>
                </p14:cNvPr>
                <p14:cNvContentPartPr/>
                <p14:nvPr/>
              </p14:nvContentPartPr>
              <p14:xfrm>
                <a:off x="1838487" y="5769164"/>
                <a:ext cx="133920" cy="177840"/>
              </p14:xfrm>
            </p:contentPart>
          </mc:Choice>
          <mc:Fallback>
            <p:pic>
              <p:nvPicPr>
                <p:cNvPr id="307" name="Freihand 306">
                  <a:extLst>
                    <a:ext uri="{FF2B5EF4-FFF2-40B4-BE49-F238E27FC236}">
                      <a16:creationId xmlns:a16="http://schemas.microsoft.com/office/drawing/2014/main" id="{D3D6D5CB-28A9-2833-CBE3-E60EB9B48550}"/>
                    </a:ext>
                  </a:extLst>
                </p:cNvPr>
                <p:cNvPicPr/>
                <p:nvPr/>
              </p:nvPicPr>
              <p:blipFill>
                <a:blip r:embed="rId475"/>
                <a:stretch>
                  <a:fillRect/>
                </a:stretch>
              </p:blipFill>
              <p:spPr>
                <a:xfrm>
                  <a:off x="1829487" y="5760164"/>
                  <a:ext cx="15156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08" name="Freihand 307">
                  <a:extLst>
                    <a:ext uri="{FF2B5EF4-FFF2-40B4-BE49-F238E27FC236}">
                      <a16:creationId xmlns:a16="http://schemas.microsoft.com/office/drawing/2014/main" id="{AE71ACAA-51BE-046D-3A45-372267B509F7}"/>
                    </a:ext>
                  </a:extLst>
                </p14:cNvPr>
                <p14:cNvContentPartPr/>
                <p14:nvPr/>
              </p14:nvContentPartPr>
              <p14:xfrm>
                <a:off x="1983927" y="5734244"/>
                <a:ext cx="41040" cy="240840"/>
              </p14:xfrm>
            </p:contentPart>
          </mc:Choice>
          <mc:Fallback>
            <p:pic>
              <p:nvPicPr>
                <p:cNvPr id="308" name="Freihand 307">
                  <a:extLst>
                    <a:ext uri="{FF2B5EF4-FFF2-40B4-BE49-F238E27FC236}">
                      <a16:creationId xmlns:a16="http://schemas.microsoft.com/office/drawing/2014/main" id="{AE71ACAA-51BE-046D-3A45-372267B509F7}"/>
                    </a:ext>
                  </a:extLst>
                </p:cNvPr>
                <p:cNvPicPr/>
                <p:nvPr/>
              </p:nvPicPr>
              <p:blipFill>
                <a:blip r:embed="rId477"/>
                <a:stretch>
                  <a:fillRect/>
                </a:stretch>
              </p:blipFill>
              <p:spPr>
                <a:xfrm>
                  <a:off x="1974927" y="5725604"/>
                  <a:ext cx="5868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09" name="Freihand 308">
                  <a:extLst>
                    <a:ext uri="{FF2B5EF4-FFF2-40B4-BE49-F238E27FC236}">
                      <a16:creationId xmlns:a16="http://schemas.microsoft.com/office/drawing/2014/main" id="{B0345EFA-D932-FBF9-DC93-E8D0C7003878}"/>
                    </a:ext>
                  </a:extLst>
                </p14:cNvPr>
                <p14:cNvContentPartPr/>
                <p14:nvPr/>
              </p14:nvContentPartPr>
              <p14:xfrm>
                <a:off x="2058087" y="5713004"/>
                <a:ext cx="57240" cy="282960"/>
              </p14:xfrm>
            </p:contentPart>
          </mc:Choice>
          <mc:Fallback>
            <p:pic>
              <p:nvPicPr>
                <p:cNvPr id="309" name="Freihand 308">
                  <a:extLst>
                    <a:ext uri="{FF2B5EF4-FFF2-40B4-BE49-F238E27FC236}">
                      <a16:creationId xmlns:a16="http://schemas.microsoft.com/office/drawing/2014/main" id="{B0345EFA-D932-FBF9-DC93-E8D0C7003878}"/>
                    </a:ext>
                  </a:extLst>
                </p:cNvPr>
                <p:cNvPicPr/>
                <p:nvPr/>
              </p:nvPicPr>
              <p:blipFill>
                <a:blip r:embed="rId479"/>
                <a:stretch>
                  <a:fillRect/>
                </a:stretch>
              </p:blipFill>
              <p:spPr>
                <a:xfrm>
                  <a:off x="2049447" y="5704364"/>
                  <a:ext cx="7488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10" name="Freihand 309">
                  <a:extLst>
                    <a:ext uri="{FF2B5EF4-FFF2-40B4-BE49-F238E27FC236}">
                      <a16:creationId xmlns:a16="http://schemas.microsoft.com/office/drawing/2014/main" id="{8E299813-B064-DB28-01A6-717455DAF79C}"/>
                    </a:ext>
                  </a:extLst>
                </p14:cNvPr>
                <p14:cNvContentPartPr/>
                <p14:nvPr/>
              </p14:nvContentPartPr>
              <p14:xfrm>
                <a:off x="2262927" y="5862404"/>
                <a:ext cx="169560" cy="109080"/>
              </p14:xfrm>
            </p:contentPart>
          </mc:Choice>
          <mc:Fallback>
            <p:pic>
              <p:nvPicPr>
                <p:cNvPr id="310" name="Freihand 309">
                  <a:extLst>
                    <a:ext uri="{FF2B5EF4-FFF2-40B4-BE49-F238E27FC236}">
                      <a16:creationId xmlns:a16="http://schemas.microsoft.com/office/drawing/2014/main" id="{8E299813-B064-DB28-01A6-717455DAF79C}"/>
                    </a:ext>
                  </a:extLst>
                </p:cNvPr>
                <p:cNvPicPr/>
                <p:nvPr/>
              </p:nvPicPr>
              <p:blipFill>
                <a:blip r:embed="rId481"/>
                <a:stretch>
                  <a:fillRect/>
                </a:stretch>
              </p:blipFill>
              <p:spPr>
                <a:xfrm>
                  <a:off x="2254287" y="5853404"/>
                  <a:ext cx="1872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11" name="Freihand 310">
                  <a:extLst>
                    <a:ext uri="{FF2B5EF4-FFF2-40B4-BE49-F238E27FC236}">
                      <a16:creationId xmlns:a16="http://schemas.microsoft.com/office/drawing/2014/main" id="{6515FFD9-AD79-C611-2003-B0C43DD1A4C0}"/>
                    </a:ext>
                  </a:extLst>
                </p14:cNvPr>
                <p14:cNvContentPartPr/>
                <p14:nvPr/>
              </p14:nvContentPartPr>
              <p14:xfrm>
                <a:off x="2640207" y="5752244"/>
                <a:ext cx="119880" cy="190440"/>
              </p14:xfrm>
            </p:contentPart>
          </mc:Choice>
          <mc:Fallback>
            <p:pic>
              <p:nvPicPr>
                <p:cNvPr id="311" name="Freihand 310">
                  <a:extLst>
                    <a:ext uri="{FF2B5EF4-FFF2-40B4-BE49-F238E27FC236}">
                      <a16:creationId xmlns:a16="http://schemas.microsoft.com/office/drawing/2014/main" id="{6515FFD9-AD79-C611-2003-B0C43DD1A4C0}"/>
                    </a:ext>
                  </a:extLst>
                </p:cNvPr>
                <p:cNvPicPr/>
                <p:nvPr/>
              </p:nvPicPr>
              <p:blipFill>
                <a:blip r:embed="rId483"/>
                <a:stretch>
                  <a:fillRect/>
                </a:stretch>
              </p:blipFill>
              <p:spPr>
                <a:xfrm>
                  <a:off x="2631567" y="5743604"/>
                  <a:ext cx="137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12" name="Freihand 311">
                  <a:extLst>
                    <a:ext uri="{FF2B5EF4-FFF2-40B4-BE49-F238E27FC236}">
                      <a16:creationId xmlns:a16="http://schemas.microsoft.com/office/drawing/2014/main" id="{AC3AA9D0-E35E-9352-FA8A-5EA3E1F7AC00}"/>
                    </a:ext>
                  </a:extLst>
                </p14:cNvPr>
                <p14:cNvContentPartPr/>
                <p14:nvPr/>
              </p14:nvContentPartPr>
              <p14:xfrm>
                <a:off x="2817687" y="5931524"/>
                <a:ext cx="7920" cy="96480"/>
              </p14:xfrm>
            </p:contentPart>
          </mc:Choice>
          <mc:Fallback>
            <p:pic>
              <p:nvPicPr>
                <p:cNvPr id="312" name="Freihand 311">
                  <a:extLst>
                    <a:ext uri="{FF2B5EF4-FFF2-40B4-BE49-F238E27FC236}">
                      <a16:creationId xmlns:a16="http://schemas.microsoft.com/office/drawing/2014/main" id="{AC3AA9D0-E35E-9352-FA8A-5EA3E1F7AC00}"/>
                    </a:ext>
                  </a:extLst>
                </p:cNvPr>
                <p:cNvPicPr/>
                <p:nvPr/>
              </p:nvPicPr>
              <p:blipFill>
                <a:blip r:embed="rId485"/>
                <a:stretch>
                  <a:fillRect/>
                </a:stretch>
              </p:blipFill>
              <p:spPr>
                <a:xfrm>
                  <a:off x="2809047" y="5922524"/>
                  <a:ext cx="255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13" name="Freihand 312">
                  <a:extLst>
                    <a:ext uri="{FF2B5EF4-FFF2-40B4-BE49-F238E27FC236}">
                      <a16:creationId xmlns:a16="http://schemas.microsoft.com/office/drawing/2014/main" id="{9722094F-FE7D-7D5F-B1D5-727CBA665CBD}"/>
                    </a:ext>
                  </a:extLst>
                </p14:cNvPr>
                <p14:cNvContentPartPr/>
                <p14:nvPr/>
              </p14:nvContentPartPr>
              <p14:xfrm>
                <a:off x="2903007" y="5743964"/>
                <a:ext cx="82800" cy="205560"/>
              </p14:xfrm>
            </p:contentPart>
          </mc:Choice>
          <mc:Fallback>
            <p:pic>
              <p:nvPicPr>
                <p:cNvPr id="313" name="Freihand 312">
                  <a:extLst>
                    <a:ext uri="{FF2B5EF4-FFF2-40B4-BE49-F238E27FC236}">
                      <a16:creationId xmlns:a16="http://schemas.microsoft.com/office/drawing/2014/main" id="{9722094F-FE7D-7D5F-B1D5-727CBA665CBD}"/>
                    </a:ext>
                  </a:extLst>
                </p:cNvPr>
                <p:cNvPicPr/>
                <p:nvPr/>
              </p:nvPicPr>
              <p:blipFill>
                <a:blip r:embed="rId487"/>
                <a:stretch>
                  <a:fillRect/>
                </a:stretch>
              </p:blipFill>
              <p:spPr>
                <a:xfrm>
                  <a:off x="2894007" y="5735324"/>
                  <a:ext cx="100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14" name="Freihand 313">
                  <a:extLst>
                    <a:ext uri="{FF2B5EF4-FFF2-40B4-BE49-F238E27FC236}">
                      <a16:creationId xmlns:a16="http://schemas.microsoft.com/office/drawing/2014/main" id="{DE0AED36-2CAA-8D7A-A33B-AD37EE5A9293}"/>
                    </a:ext>
                  </a:extLst>
                </p14:cNvPr>
                <p14:cNvContentPartPr/>
                <p14:nvPr/>
              </p14:nvContentPartPr>
              <p14:xfrm>
                <a:off x="3135927" y="5554964"/>
                <a:ext cx="1194840" cy="317520"/>
              </p14:xfrm>
            </p:contentPart>
          </mc:Choice>
          <mc:Fallback>
            <p:pic>
              <p:nvPicPr>
                <p:cNvPr id="314" name="Freihand 313">
                  <a:extLst>
                    <a:ext uri="{FF2B5EF4-FFF2-40B4-BE49-F238E27FC236}">
                      <a16:creationId xmlns:a16="http://schemas.microsoft.com/office/drawing/2014/main" id="{DE0AED36-2CAA-8D7A-A33B-AD37EE5A9293}"/>
                    </a:ext>
                  </a:extLst>
                </p:cNvPr>
                <p:cNvPicPr/>
                <p:nvPr/>
              </p:nvPicPr>
              <p:blipFill>
                <a:blip r:embed="rId489"/>
                <a:stretch>
                  <a:fillRect/>
                </a:stretch>
              </p:blipFill>
              <p:spPr>
                <a:xfrm>
                  <a:off x="3127287" y="5546324"/>
                  <a:ext cx="1212480" cy="335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5" name="Freihand 314">
                  <a:extLst>
                    <a:ext uri="{FF2B5EF4-FFF2-40B4-BE49-F238E27FC236}">
                      <a16:creationId xmlns:a16="http://schemas.microsoft.com/office/drawing/2014/main" id="{BB5C4657-11A4-5399-5B79-7C99D1474019}"/>
                    </a:ext>
                  </a:extLst>
                </p14:cNvPr>
                <p14:cNvContentPartPr/>
                <p14:nvPr/>
              </p14:nvContentPartPr>
              <p14:xfrm>
                <a:off x="3444087" y="5729924"/>
                <a:ext cx="125280" cy="165960"/>
              </p14:xfrm>
            </p:contentPart>
          </mc:Choice>
          <mc:Fallback>
            <p:pic>
              <p:nvPicPr>
                <p:cNvPr id="315" name="Freihand 314">
                  <a:extLst>
                    <a:ext uri="{FF2B5EF4-FFF2-40B4-BE49-F238E27FC236}">
                      <a16:creationId xmlns:a16="http://schemas.microsoft.com/office/drawing/2014/main" id="{BB5C4657-11A4-5399-5B79-7C99D1474019}"/>
                    </a:ext>
                  </a:extLst>
                </p:cNvPr>
                <p:cNvPicPr/>
                <p:nvPr/>
              </p:nvPicPr>
              <p:blipFill>
                <a:blip r:embed="rId491"/>
                <a:stretch>
                  <a:fillRect/>
                </a:stretch>
              </p:blipFill>
              <p:spPr>
                <a:xfrm>
                  <a:off x="3435087" y="5720924"/>
                  <a:ext cx="1429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6" name="Freihand 315">
                  <a:extLst>
                    <a:ext uri="{FF2B5EF4-FFF2-40B4-BE49-F238E27FC236}">
                      <a16:creationId xmlns:a16="http://schemas.microsoft.com/office/drawing/2014/main" id="{6BE3500C-2608-A9C7-3796-29636D3403BD}"/>
                    </a:ext>
                  </a:extLst>
                </p14:cNvPr>
                <p14:cNvContentPartPr/>
                <p14:nvPr/>
              </p14:nvContentPartPr>
              <p14:xfrm>
                <a:off x="3588447" y="5722364"/>
                <a:ext cx="69120" cy="174960"/>
              </p14:xfrm>
            </p:contentPart>
          </mc:Choice>
          <mc:Fallback>
            <p:pic>
              <p:nvPicPr>
                <p:cNvPr id="316" name="Freihand 315">
                  <a:extLst>
                    <a:ext uri="{FF2B5EF4-FFF2-40B4-BE49-F238E27FC236}">
                      <a16:creationId xmlns:a16="http://schemas.microsoft.com/office/drawing/2014/main" id="{6BE3500C-2608-A9C7-3796-29636D3403BD}"/>
                    </a:ext>
                  </a:extLst>
                </p:cNvPr>
                <p:cNvPicPr/>
                <p:nvPr/>
              </p:nvPicPr>
              <p:blipFill>
                <a:blip r:embed="rId493"/>
                <a:stretch>
                  <a:fillRect/>
                </a:stretch>
              </p:blipFill>
              <p:spPr>
                <a:xfrm>
                  <a:off x="3579807" y="5713724"/>
                  <a:ext cx="86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7" name="Freihand 316">
                  <a:extLst>
                    <a:ext uri="{FF2B5EF4-FFF2-40B4-BE49-F238E27FC236}">
                      <a16:creationId xmlns:a16="http://schemas.microsoft.com/office/drawing/2014/main" id="{E0A38618-C09A-E533-FA41-40C7E6425D77}"/>
                    </a:ext>
                  </a:extLst>
                </p14:cNvPr>
                <p14:cNvContentPartPr/>
                <p14:nvPr/>
              </p14:nvContentPartPr>
              <p14:xfrm>
                <a:off x="3436167" y="5714444"/>
                <a:ext cx="102960" cy="187200"/>
              </p14:xfrm>
            </p:contentPart>
          </mc:Choice>
          <mc:Fallback>
            <p:pic>
              <p:nvPicPr>
                <p:cNvPr id="317" name="Freihand 316">
                  <a:extLst>
                    <a:ext uri="{FF2B5EF4-FFF2-40B4-BE49-F238E27FC236}">
                      <a16:creationId xmlns:a16="http://schemas.microsoft.com/office/drawing/2014/main" id="{E0A38618-C09A-E533-FA41-40C7E6425D77}"/>
                    </a:ext>
                  </a:extLst>
                </p:cNvPr>
                <p:cNvPicPr/>
                <p:nvPr/>
              </p:nvPicPr>
              <p:blipFill>
                <a:blip r:embed="rId495"/>
                <a:stretch>
                  <a:fillRect/>
                </a:stretch>
              </p:blipFill>
              <p:spPr>
                <a:xfrm>
                  <a:off x="3427527" y="5705804"/>
                  <a:ext cx="1206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8" name="Freihand 317">
                  <a:extLst>
                    <a:ext uri="{FF2B5EF4-FFF2-40B4-BE49-F238E27FC236}">
                      <a16:creationId xmlns:a16="http://schemas.microsoft.com/office/drawing/2014/main" id="{4981B4C9-CE38-DD61-DB54-5AF65D6A4F35}"/>
                    </a:ext>
                  </a:extLst>
                </p14:cNvPr>
                <p14:cNvContentPartPr/>
                <p14:nvPr/>
              </p14:nvContentPartPr>
              <p14:xfrm>
                <a:off x="3549927" y="5700044"/>
                <a:ext cx="139320" cy="228240"/>
              </p14:xfrm>
            </p:contentPart>
          </mc:Choice>
          <mc:Fallback>
            <p:pic>
              <p:nvPicPr>
                <p:cNvPr id="318" name="Freihand 317">
                  <a:extLst>
                    <a:ext uri="{FF2B5EF4-FFF2-40B4-BE49-F238E27FC236}">
                      <a16:creationId xmlns:a16="http://schemas.microsoft.com/office/drawing/2014/main" id="{4981B4C9-CE38-DD61-DB54-5AF65D6A4F35}"/>
                    </a:ext>
                  </a:extLst>
                </p:cNvPr>
                <p:cNvPicPr/>
                <p:nvPr/>
              </p:nvPicPr>
              <p:blipFill>
                <a:blip r:embed="rId497"/>
                <a:stretch>
                  <a:fillRect/>
                </a:stretch>
              </p:blipFill>
              <p:spPr>
                <a:xfrm>
                  <a:off x="3540927" y="5691044"/>
                  <a:ext cx="1569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9" name="Freihand 318">
                  <a:extLst>
                    <a:ext uri="{FF2B5EF4-FFF2-40B4-BE49-F238E27FC236}">
                      <a16:creationId xmlns:a16="http://schemas.microsoft.com/office/drawing/2014/main" id="{F992D3E5-BA38-BCDB-41DD-DF9E9A788848}"/>
                    </a:ext>
                  </a:extLst>
                </p14:cNvPr>
                <p14:cNvContentPartPr/>
                <p14:nvPr/>
              </p14:nvContentPartPr>
              <p14:xfrm>
                <a:off x="3736767" y="5690684"/>
                <a:ext cx="83880" cy="213840"/>
              </p14:xfrm>
            </p:contentPart>
          </mc:Choice>
          <mc:Fallback>
            <p:pic>
              <p:nvPicPr>
                <p:cNvPr id="319" name="Freihand 318">
                  <a:extLst>
                    <a:ext uri="{FF2B5EF4-FFF2-40B4-BE49-F238E27FC236}">
                      <a16:creationId xmlns:a16="http://schemas.microsoft.com/office/drawing/2014/main" id="{F992D3E5-BA38-BCDB-41DD-DF9E9A788848}"/>
                    </a:ext>
                  </a:extLst>
                </p:cNvPr>
                <p:cNvPicPr/>
                <p:nvPr/>
              </p:nvPicPr>
              <p:blipFill>
                <a:blip r:embed="rId499"/>
                <a:stretch>
                  <a:fillRect/>
                </a:stretch>
              </p:blipFill>
              <p:spPr>
                <a:xfrm>
                  <a:off x="3727767" y="5681684"/>
                  <a:ext cx="1015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20" name="Freihand 319">
                  <a:extLst>
                    <a:ext uri="{FF2B5EF4-FFF2-40B4-BE49-F238E27FC236}">
                      <a16:creationId xmlns:a16="http://schemas.microsoft.com/office/drawing/2014/main" id="{BAF84365-120F-9A81-9625-E13019C2D6BB}"/>
                    </a:ext>
                  </a:extLst>
                </p14:cNvPr>
                <p14:cNvContentPartPr/>
                <p14:nvPr/>
              </p14:nvContentPartPr>
              <p14:xfrm>
                <a:off x="3758367" y="5710124"/>
                <a:ext cx="95400" cy="16200"/>
              </p14:xfrm>
            </p:contentPart>
          </mc:Choice>
          <mc:Fallback>
            <p:pic>
              <p:nvPicPr>
                <p:cNvPr id="320" name="Freihand 319">
                  <a:extLst>
                    <a:ext uri="{FF2B5EF4-FFF2-40B4-BE49-F238E27FC236}">
                      <a16:creationId xmlns:a16="http://schemas.microsoft.com/office/drawing/2014/main" id="{BAF84365-120F-9A81-9625-E13019C2D6BB}"/>
                    </a:ext>
                  </a:extLst>
                </p:cNvPr>
                <p:cNvPicPr/>
                <p:nvPr/>
              </p:nvPicPr>
              <p:blipFill>
                <a:blip r:embed="rId501"/>
                <a:stretch>
                  <a:fillRect/>
                </a:stretch>
              </p:blipFill>
              <p:spPr>
                <a:xfrm>
                  <a:off x="3749727" y="5701124"/>
                  <a:ext cx="1130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1" name="Freihand 320">
                  <a:extLst>
                    <a:ext uri="{FF2B5EF4-FFF2-40B4-BE49-F238E27FC236}">
                      <a16:creationId xmlns:a16="http://schemas.microsoft.com/office/drawing/2014/main" id="{4D55CDB3-BE85-BC12-DF42-AE3F8ABE6B85}"/>
                    </a:ext>
                  </a:extLst>
                </p14:cNvPr>
                <p14:cNvContentPartPr/>
                <p14:nvPr/>
              </p14:nvContentPartPr>
              <p14:xfrm>
                <a:off x="3876807" y="5686724"/>
                <a:ext cx="212400" cy="110160"/>
              </p14:xfrm>
            </p:contentPart>
          </mc:Choice>
          <mc:Fallback>
            <p:pic>
              <p:nvPicPr>
                <p:cNvPr id="321" name="Freihand 320">
                  <a:extLst>
                    <a:ext uri="{FF2B5EF4-FFF2-40B4-BE49-F238E27FC236}">
                      <a16:creationId xmlns:a16="http://schemas.microsoft.com/office/drawing/2014/main" id="{4D55CDB3-BE85-BC12-DF42-AE3F8ABE6B85}"/>
                    </a:ext>
                  </a:extLst>
                </p:cNvPr>
                <p:cNvPicPr/>
                <p:nvPr/>
              </p:nvPicPr>
              <p:blipFill>
                <a:blip r:embed="rId503"/>
                <a:stretch>
                  <a:fillRect/>
                </a:stretch>
              </p:blipFill>
              <p:spPr>
                <a:xfrm>
                  <a:off x="3867807" y="5678084"/>
                  <a:ext cx="2300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2" name="Freihand 321">
                  <a:extLst>
                    <a:ext uri="{FF2B5EF4-FFF2-40B4-BE49-F238E27FC236}">
                      <a16:creationId xmlns:a16="http://schemas.microsoft.com/office/drawing/2014/main" id="{E308FEB5-DE2D-0C7A-B31E-ED751B789BC7}"/>
                    </a:ext>
                  </a:extLst>
                </p14:cNvPr>
                <p14:cNvContentPartPr/>
                <p14:nvPr/>
              </p14:nvContentPartPr>
              <p14:xfrm>
                <a:off x="4536327" y="5683484"/>
                <a:ext cx="30240" cy="140040"/>
              </p14:xfrm>
            </p:contentPart>
          </mc:Choice>
          <mc:Fallback>
            <p:pic>
              <p:nvPicPr>
                <p:cNvPr id="322" name="Freihand 321">
                  <a:extLst>
                    <a:ext uri="{FF2B5EF4-FFF2-40B4-BE49-F238E27FC236}">
                      <a16:creationId xmlns:a16="http://schemas.microsoft.com/office/drawing/2014/main" id="{E308FEB5-DE2D-0C7A-B31E-ED751B789BC7}"/>
                    </a:ext>
                  </a:extLst>
                </p:cNvPr>
                <p:cNvPicPr/>
                <p:nvPr/>
              </p:nvPicPr>
              <p:blipFill>
                <a:blip r:embed="rId505"/>
                <a:stretch>
                  <a:fillRect/>
                </a:stretch>
              </p:blipFill>
              <p:spPr>
                <a:xfrm>
                  <a:off x="4527687" y="5674484"/>
                  <a:ext cx="478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3" name="Freihand 322">
                  <a:extLst>
                    <a:ext uri="{FF2B5EF4-FFF2-40B4-BE49-F238E27FC236}">
                      <a16:creationId xmlns:a16="http://schemas.microsoft.com/office/drawing/2014/main" id="{FF58B835-4CFE-FDD2-F30C-1DF4B8079B8F}"/>
                    </a:ext>
                  </a:extLst>
                </p14:cNvPr>
                <p14:cNvContentPartPr/>
                <p14:nvPr/>
              </p14:nvContentPartPr>
              <p14:xfrm>
                <a:off x="4509687" y="5733884"/>
                <a:ext cx="138240" cy="5400"/>
              </p14:xfrm>
            </p:contentPart>
          </mc:Choice>
          <mc:Fallback>
            <p:pic>
              <p:nvPicPr>
                <p:cNvPr id="323" name="Freihand 322">
                  <a:extLst>
                    <a:ext uri="{FF2B5EF4-FFF2-40B4-BE49-F238E27FC236}">
                      <a16:creationId xmlns:a16="http://schemas.microsoft.com/office/drawing/2014/main" id="{FF58B835-4CFE-FDD2-F30C-1DF4B8079B8F}"/>
                    </a:ext>
                  </a:extLst>
                </p:cNvPr>
                <p:cNvPicPr/>
                <p:nvPr/>
              </p:nvPicPr>
              <p:blipFill>
                <a:blip r:embed="rId507"/>
                <a:stretch>
                  <a:fillRect/>
                </a:stretch>
              </p:blipFill>
              <p:spPr>
                <a:xfrm>
                  <a:off x="4500687" y="5724884"/>
                  <a:ext cx="155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4" name="Freihand 323">
                  <a:extLst>
                    <a:ext uri="{FF2B5EF4-FFF2-40B4-BE49-F238E27FC236}">
                      <a16:creationId xmlns:a16="http://schemas.microsoft.com/office/drawing/2014/main" id="{1DDA0CC2-9792-DEE0-B03F-0F2CF858925A}"/>
                    </a:ext>
                  </a:extLst>
                </p14:cNvPr>
                <p14:cNvContentPartPr/>
                <p14:nvPr/>
              </p14:nvContentPartPr>
              <p14:xfrm>
                <a:off x="4796247" y="5612204"/>
                <a:ext cx="123840" cy="244080"/>
              </p14:xfrm>
            </p:contentPart>
          </mc:Choice>
          <mc:Fallback>
            <p:pic>
              <p:nvPicPr>
                <p:cNvPr id="324" name="Freihand 323">
                  <a:extLst>
                    <a:ext uri="{FF2B5EF4-FFF2-40B4-BE49-F238E27FC236}">
                      <a16:creationId xmlns:a16="http://schemas.microsoft.com/office/drawing/2014/main" id="{1DDA0CC2-9792-DEE0-B03F-0F2CF858925A}"/>
                    </a:ext>
                  </a:extLst>
                </p:cNvPr>
                <p:cNvPicPr/>
                <p:nvPr/>
              </p:nvPicPr>
              <p:blipFill>
                <a:blip r:embed="rId509"/>
                <a:stretch>
                  <a:fillRect/>
                </a:stretch>
              </p:blipFill>
              <p:spPr>
                <a:xfrm>
                  <a:off x="4787607" y="5603204"/>
                  <a:ext cx="1414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5" name="Freihand 324">
                  <a:extLst>
                    <a:ext uri="{FF2B5EF4-FFF2-40B4-BE49-F238E27FC236}">
                      <a16:creationId xmlns:a16="http://schemas.microsoft.com/office/drawing/2014/main" id="{BFEE17E3-2F91-5361-2480-258DB288F97D}"/>
                    </a:ext>
                  </a:extLst>
                </p14:cNvPr>
                <p14:cNvContentPartPr/>
                <p14:nvPr/>
              </p14:nvContentPartPr>
              <p14:xfrm>
                <a:off x="4985967" y="5626964"/>
                <a:ext cx="77400" cy="154800"/>
              </p14:xfrm>
            </p:contentPart>
          </mc:Choice>
          <mc:Fallback>
            <p:pic>
              <p:nvPicPr>
                <p:cNvPr id="325" name="Freihand 324">
                  <a:extLst>
                    <a:ext uri="{FF2B5EF4-FFF2-40B4-BE49-F238E27FC236}">
                      <a16:creationId xmlns:a16="http://schemas.microsoft.com/office/drawing/2014/main" id="{BFEE17E3-2F91-5361-2480-258DB288F97D}"/>
                    </a:ext>
                  </a:extLst>
                </p:cNvPr>
                <p:cNvPicPr/>
                <p:nvPr/>
              </p:nvPicPr>
              <p:blipFill>
                <a:blip r:embed="rId511"/>
                <a:stretch>
                  <a:fillRect/>
                </a:stretch>
              </p:blipFill>
              <p:spPr>
                <a:xfrm>
                  <a:off x="4976967" y="5617964"/>
                  <a:ext cx="950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6" name="Freihand 325">
                  <a:extLst>
                    <a:ext uri="{FF2B5EF4-FFF2-40B4-BE49-F238E27FC236}">
                      <a16:creationId xmlns:a16="http://schemas.microsoft.com/office/drawing/2014/main" id="{46BAC8F5-4848-D411-5B0C-B5F4ECA0F073}"/>
                    </a:ext>
                  </a:extLst>
                </p14:cNvPr>
                <p14:cNvContentPartPr/>
                <p14:nvPr/>
              </p14:nvContentPartPr>
              <p14:xfrm>
                <a:off x="5003607" y="5582684"/>
                <a:ext cx="122040" cy="21600"/>
              </p14:xfrm>
            </p:contentPart>
          </mc:Choice>
          <mc:Fallback>
            <p:pic>
              <p:nvPicPr>
                <p:cNvPr id="326" name="Freihand 325">
                  <a:extLst>
                    <a:ext uri="{FF2B5EF4-FFF2-40B4-BE49-F238E27FC236}">
                      <a16:creationId xmlns:a16="http://schemas.microsoft.com/office/drawing/2014/main" id="{46BAC8F5-4848-D411-5B0C-B5F4ECA0F073}"/>
                    </a:ext>
                  </a:extLst>
                </p:cNvPr>
                <p:cNvPicPr/>
                <p:nvPr/>
              </p:nvPicPr>
              <p:blipFill>
                <a:blip r:embed="rId513"/>
                <a:stretch>
                  <a:fillRect/>
                </a:stretch>
              </p:blipFill>
              <p:spPr>
                <a:xfrm>
                  <a:off x="4994607" y="5573684"/>
                  <a:ext cx="1396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7" name="Freihand 326">
                  <a:extLst>
                    <a:ext uri="{FF2B5EF4-FFF2-40B4-BE49-F238E27FC236}">
                      <a16:creationId xmlns:a16="http://schemas.microsoft.com/office/drawing/2014/main" id="{15FA84D3-29C8-D316-7E1C-F811F82081B0}"/>
                    </a:ext>
                  </a:extLst>
                </p14:cNvPr>
                <p14:cNvContentPartPr/>
                <p14:nvPr/>
              </p14:nvContentPartPr>
              <p14:xfrm>
                <a:off x="5245527" y="5439044"/>
                <a:ext cx="807840" cy="295920"/>
              </p14:xfrm>
            </p:contentPart>
          </mc:Choice>
          <mc:Fallback>
            <p:pic>
              <p:nvPicPr>
                <p:cNvPr id="327" name="Freihand 326">
                  <a:extLst>
                    <a:ext uri="{FF2B5EF4-FFF2-40B4-BE49-F238E27FC236}">
                      <a16:creationId xmlns:a16="http://schemas.microsoft.com/office/drawing/2014/main" id="{15FA84D3-29C8-D316-7E1C-F811F82081B0}"/>
                    </a:ext>
                  </a:extLst>
                </p:cNvPr>
                <p:cNvPicPr/>
                <p:nvPr/>
              </p:nvPicPr>
              <p:blipFill>
                <a:blip r:embed="rId515"/>
                <a:stretch>
                  <a:fillRect/>
                </a:stretch>
              </p:blipFill>
              <p:spPr>
                <a:xfrm>
                  <a:off x="5236527" y="5430404"/>
                  <a:ext cx="82548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8" name="Freihand 327">
                  <a:extLst>
                    <a:ext uri="{FF2B5EF4-FFF2-40B4-BE49-F238E27FC236}">
                      <a16:creationId xmlns:a16="http://schemas.microsoft.com/office/drawing/2014/main" id="{9609C2D4-ACDE-995A-FEF4-8F0E2F2ED98A}"/>
                    </a:ext>
                  </a:extLst>
                </p14:cNvPr>
                <p14:cNvContentPartPr/>
                <p14:nvPr/>
              </p14:nvContentPartPr>
              <p14:xfrm>
                <a:off x="5462247" y="5585564"/>
                <a:ext cx="113760" cy="149400"/>
              </p14:xfrm>
            </p:contentPart>
          </mc:Choice>
          <mc:Fallback>
            <p:pic>
              <p:nvPicPr>
                <p:cNvPr id="328" name="Freihand 327">
                  <a:extLst>
                    <a:ext uri="{FF2B5EF4-FFF2-40B4-BE49-F238E27FC236}">
                      <a16:creationId xmlns:a16="http://schemas.microsoft.com/office/drawing/2014/main" id="{9609C2D4-ACDE-995A-FEF4-8F0E2F2ED98A}"/>
                    </a:ext>
                  </a:extLst>
                </p:cNvPr>
                <p:cNvPicPr/>
                <p:nvPr/>
              </p:nvPicPr>
              <p:blipFill>
                <a:blip r:embed="rId517"/>
                <a:stretch>
                  <a:fillRect/>
                </a:stretch>
              </p:blipFill>
              <p:spPr>
                <a:xfrm>
                  <a:off x="5453247" y="5576924"/>
                  <a:ext cx="1314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9" name="Freihand 328">
                  <a:extLst>
                    <a:ext uri="{FF2B5EF4-FFF2-40B4-BE49-F238E27FC236}">
                      <a16:creationId xmlns:a16="http://schemas.microsoft.com/office/drawing/2014/main" id="{72359669-C526-01FA-5BC6-124974B9ED80}"/>
                    </a:ext>
                  </a:extLst>
                </p14:cNvPr>
                <p14:cNvContentPartPr/>
                <p14:nvPr/>
              </p14:nvContentPartPr>
              <p14:xfrm>
                <a:off x="5599767" y="5599964"/>
                <a:ext cx="51120" cy="106920"/>
              </p14:xfrm>
            </p:contentPart>
          </mc:Choice>
          <mc:Fallback>
            <p:pic>
              <p:nvPicPr>
                <p:cNvPr id="329" name="Freihand 328">
                  <a:extLst>
                    <a:ext uri="{FF2B5EF4-FFF2-40B4-BE49-F238E27FC236}">
                      <a16:creationId xmlns:a16="http://schemas.microsoft.com/office/drawing/2014/main" id="{72359669-C526-01FA-5BC6-124974B9ED80}"/>
                    </a:ext>
                  </a:extLst>
                </p:cNvPr>
                <p:cNvPicPr/>
                <p:nvPr/>
              </p:nvPicPr>
              <p:blipFill>
                <a:blip r:embed="rId519"/>
                <a:stretch>
                  <a:fillRect/>
                </a:stretch>
              </p:blipFill>
              <p:spPr>
                <a:xfrm>
                  <a:off x="5590767" y="5591324"/>
                  <a:ext cx="68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0" name="Freihand 329">
                  <a:extLst>
                    <a:ext uri="{FF2B5EF4-FFF2-40B4-BE49-F238E27FC236}">
                      <a16:creationId xmlns:a16="http://schemas.microsoft.com/office/drawing/2014/main" id="{18BBD5E5-3B87-DCED-0E31-87B158C96FCC}"/>
                    </a:ext>
                  </a:extLst>
                </p14:cNvPr>
                <p14:cNvContentPartPr/>
                <p14:nvPr/>
              </p14:nvContentPartPr>
              <p14:xfrm>
                <a:off x="5666367" y="5583404"/>
                <a:ext cx="53640" cy="106200"/>
              </p14:xfrm>
            </p:contentPart>
          </mc:Choice>
          <mc:Fallback>
            <p:pic>
              <p:nvPicPr>
                <p:cNvPr id="330" name="Freihand 329">
                  <a:extLst>
                    <a:ext uri="{FF2B5EF4-FFF2-40B4-BE49-F238E27FC236}">
                      <a16:creationId xmlns:a16="http://schemas.microsoft.com/office/drawing/2014/main" id="{18BBD5E5-3B87-DCED-0E31-87B158C96FCC}"/>
                    </a:ext>
                  </a:extLst>
                </p:cNvPr>
                <p:cNvPicPr/>
                <p:nvPr/>
              </p:nvPicPr>
              <p:blipFill>
                <a:blip r:embed="rId521"/>
                <a:stretch>
                  <a:fillRect/>
                </a:stretch>
              </p:blipFill>
              <p:spPr>
                <a:xfrm>
                  <a:off x="5657367" y="5574764"/>
                  <a:ext cx="712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1" name="Freihand 330">
                  <a:extLst>
                    <a:ext uri="{FF2B5EF4-FFF2-40B4-BE49-F238E27FC236}">
                      <a16:creationId xmlns:a16="http://schemas.microsoft.com/office/drawing/2014/main" id="{05B55DA5-64AD-66B8-5368-29F022380F88}"/>
                    </a:ext>
                  </a:extLst>
                </p14:cNvPr>
                <p14:cNvContentPartPr/>
                <p14:nvPr/>
              </p14:nvContentPartPr>
              <p14:xfrm>
                <a:off x="5725767" y="5578724"/>
                <a:ext cx="76680" cy="92880"/>
              </p14:xfrm>
            </p:contentPart>
          </mc:Choice>
          <mc:Fallback>
            <p:pic>
              <p:nvPicPr>
                <p:cNvPr id="331" name="Freihand 330">
                  <a:extLst>
                    <a:ext uri="{FF2B5EF4-FFF2-40B4-BE49-F238E27FC236}">
                      <a16:creationId xmlns:a16="http://schemas.microsoft.com/office/drawing/2014/main" id="{05B55DA5-64AD-66B8-5368-29F022380F88}"/>
                    </a:ext>
                  </a:extLst>
                </p:cNvPr>
                <p:cNvPicPr/>
                <p:nvPr/>
              </p:nvPicPr>
              <p:blipFill>
                <a:blip r:embed="rId523"/>
                <a:stretch>
                  <a:fillRect/>
                </a:stretch>
              </p:blipFill>
              <p:spPr>
                <a:xfrm>
                  <a:off x="5717127" y="5570084"/>
                  <a:ext cx="943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2" name="Freihand 331">
                  <a:extLst>
                    <a:ext uri="{FF2B5EF4-FFF2-40B4-BE49-F238E27FC236}">
                      <a16:creationId xmlns:a16="http://schemas.microsoft.com/office/drawing/2014/main" id="{B47280AB-D998-A439-D92F-064654F09F6D}"/>
                    </a:ext>
                  </a:extLst>
                </p14:cNvPr>
                <p14:cNvContentPartPr/>
                <p14:nvPr/>
              </p14:nvContentPartPr>
              <p14:xfrm>
                <a:off x="5808927" y="5570084"/>
                <a:ext cx="56880" cy="102960"/>
              </p14:xfrm>
            </p:contentPart>
          </mc:Choice>
          <mc:Fallback>
            <p:pic>
              <p:nvPicPr>
                <p:cNvPr id="332" name="Freihand 331">
                  <a:extLst>
                    <a:ext uri="{FF2B5EF4-FFF2-40B4-BE49-F238E27FC236}">
                      <a16:creationId xmlns:a16="http://schemas.microsoft.com/office/drawing/2014/main" id="{B47280AB-D998-A439-D92F-064654F09F6D}"/>
                    </a:ext>
                  </a:extLst>
                </p:cNvPr>
                <p:cNvPicPr/>
                <p:nvPr/>
              </p:nvPicPr>
              <p:blipFill>
                <a:blip r:embed="rId525"/>
                <a:stretch>
                  <a:fillRect/>
                </a:stretch>
              </p:blipFill>
              <p:spPr>
                <a:xfrm>
                  <a:off x="5800287" y="5561084"/>
                  <a:ext cx="745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45" name="Freihand 344">
                  <a:extLst>
                    <a:ext uri="{FF2B5EF4-FFF2-40B4-BE49-F238E27FC236}">
                      <a16:creationId xmlns:a16="http://schemas.microsoft.com/office/drawing/2014/main" id="{44A5C62B-44AC-7E1B-7FED-48CD140E9DDA}"/>
                    </a:ext>
                  </a:extLst>
                </p14:cNvPr>
                <p14:cNvContentPartPr/>
                <p14:nvPr/>
              </p14:nvContentPartPr>
              <p14:xfrm>
                <a:off x="790167" y="6419684"/>
                <a:ext cx="23400" cy="158760"/>
              </p14:xfrm>
            </p:contentPart>
          </mc:Choice>
          <mc:Fallback>
            <p:pic>
              <p:nvPicPr>
                <p:cNvPr id="345" name="Freihand 344">
                  <a:extLst>
                    <a:ext uri="{FF2B5EF4-FFF2-40B4-BE49-F238E27FC236}">
                      <a16:creationId xmlns:a16="http://schemas.microsoft.com/office/drawing/2014/main" id="{44A5C62B-44AC-7E1B-7FED-48CD140E9DDA}"/>
                    </a:ext>
                  </a:extLst>
                </p:cNvPr>
                <p:cNvPicPr/>
                <p:nvPr/>
              </p:nvPicPr>
              <p:blipFill>
                <a:blip r:embed="rId527"/>
                <a:stretch>
                  <a:fillRect/>
                </a:stretch>
              </p:blipFill>
              <p:spPr>
                <a:xfrm>
                  <a:off x="781527" y="6411044"/>
                  <a:ext cx="41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46" name="Freihand 345">
                  <a:extLst>
                    <a:ext uri="{FF2B5EF4-FFF2-40B4-BE49-F238E27FC236}">
                      <a16:creationId xmlns:a16="http://schemas.microsoft.com/office/drawing/2014/main" id="{21C42A05-3DBE-2EB1-4602-E919A8935437}"/>
                    </a:ext>
                  </a:extLst>
                </p14:cNvPr>
                <p14:cNvContentPartPr/>
                <p14:nvPr/>
              </p14:nvContentPartPr>
              <p14:xfrm>
                <a:off x="785847" y="6384764"/>
                <a:ext cx="151920" cy="17280"/>
              </p14:xfrm>
            </p:contentPart>
          </mc:Choice>
          <mc:Fallback>
            <p:pic>
              <p:nvPicPr>
                <p:cNvPr id="346" name="Freihand 345">
                  <a:extLst>
                    <a:ext uri="{FF2B5EF4-FFF2-40B4-BE49-F238E27FC236}">
                      <a16:creationId xmlns:a16="http://schemas.microsoft.com/office/drawing/2014/main" id="{21C42A05-3DBE-2EB1-4602-E919A8935437}"/>
                    </a:ext>
                  </a:extLst>
                </p:cNvPr>
                <p:cNvPicPr/>
                <p:nvPr/>
              </p:nvPicPr>
              <p:blipFill>
                <a:blip r:embed="rId529"/>
                <a:stretch>
                  <a:fillRect/>
                </a:stretch>
              </p:blipFill>
              <p:spPr>
                <a:xfrm>
                  <a:off x="776847" y="6376124"/>
                  <a:ext cx="1695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47" name="Freihand 346">
                  <a:extLst>
                    <a:ext uri="{FF2B5EF4-FFF2-40B4-BE49-F238E27FC236}">
                      <a16:creationId xmlns:a16="http://schemas.microsoft.com/office/drawing/2014/main" id="{0D7FEE32-D97A-F0C7-51D4-B5B56D721151}"/>
                    </a:ext>
                  </a:extLst>
                </p14:cNvPr>
                <p14:cNvContentPartPr/>
                <p14:nvPr/>
              </p14:nvContentPartPr>
              <p14:xfrm>
                <a:off x="842007" y="6464324"/>
                <a:ext cx="101520" cy="124560"/>
              </p14:xfrm>
            </p:contentPart>
          </mc:Choice>
          <mc:Fallback>
            <p:pic>
              <p:nvPicPr>
                <p:cNvPr id="347" name="Freihand 346">
                  <a:extLst>
                    <a:ext uri="{FF2B5EF4-FFF2-40B4-BE49-F238E27FC236}">
                      <a16:creationId xmlns:a16="http://schemas.microsoft.com/office/drawing/2014/main" id="{0D7FEE32-D97A-F0C7-51D4-B5B56D721151}"/>
                    </a:ext>
                  </a:extLst>
                </p:cNvPr>
                <p:cNvPicPr/>
                <p:nvPr/>
              </p:nvPicPr>
              <p:blipFill>
                <a:blip r:embed="rId531"/>
                <a:stretch>
                  <a:fillRect/>
                </a:stretch>
              </p:blipFill>
              <p:spPr>
                <a:xfrm>
                  <a:off x="833367" y="6455684"/>
                  <a:ext cx="1191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48" name="Freihand 347">
                  <a:extLst>
                    <a:ext uri="{FF2B5EF4-FFF2-40B4-BE49-F238E27FC236}">
                      <a16:creationId xmlns:a16="http://schemas.microsoft.com/office/drawing/2014/main" id="{77B7DA87-528A-B346-D004-6F9177B02FAA}"/>
                    </a:ext>
                  </a:extLst>
                </p14:cNvPr>
                <p14:cNvContentPartPr/>
                <p14:nvPr/>
              </p14:nvContentPartPr>
              <p14:xfrm>
                <a:off x="1018407" y="6501404"/>
                <a:ext cx="102960" cy="147960"/>
              </p14:xfrm>
            </p:contentPart>
          </mc:Choice>
          <mc:Fallback>
            <p:pic>
              <p:nvPicPr>
                <p:cNvPr id="348" name="Freihand 347">
                  <a:extLst>
                    <a:ext uri="{FF2B5EF4-FFF2-40B4-BE49-F238E27FC236}">
                      <a16:creationId xmlns:a16="http://schemas.microsoft.com/office/drawing/2014/main" id="{77B7DA87-528A-B346-D004-6F9177B02FAA}"/>
                    </a:ext>
                  </a:extLst>
                </p:cNvPr>
                <p:cNvPicPr/>
                <p:nvPr/>
              </p:nvPicPr>
              <p:blipFill>
                <a:blip r:embed="rId533"/>
                <a:stretch>
                  <a:fillRect/>
                </a:stretch>
              </p:blipFill>
              <p:spPr>
                <a:xfrm>
                  <a:off x="1009767" y="6492404"/>
                  <a:ext cx="1206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49" name="Freihand 348">
                  <a:extLst>
                    <a:ext uri="{FF2B5EF4-FFF2-40B4-BE49-F238E27FC236}">
                      <a16:creationId xmlns:a16="http://schemas.microsoft.com/office/drawing/2014/main" id="{279FC4CB-97AA-493E-626E-3EB364A940FD}"/>
                    </a:ext>
                  </a:extLst>
                </p14:cNvPr>
                <p14:cNvContentPartPr/>
                <p14:nvPr/>
              </p14:nvContentPartPr>
              <p14:xfrm>
                <a:off x="1169607" y="6489884"/>
                <a:ext cx="114120" cy="135360"/>
              </p14:xfrm>
            </p:contentPart>
          </mc:Choice>
          <mc:Fallback>
            <p:pic>
              <p:nvPicPr>
                <p:cNvPr id="349" name="Freihand 348">
                  <a:extLst>
                    <a:ext uri="{FF2B5EF4-FFF2-40B4-BE49-F238E27FC236}">
                      <a16:creationId xmlns:a16="http://schemas.microsoft.com/office/drawing/2014/main" id="{279FC4CB-97AA-493E-626E-3EB364A940FD}"/>
                    </a:ext>
                  </a:extLst>
                </p:cNvPr>
                <p:cNvPicPr/>
                <p:nvPr/>
              </p:nvPicPr>
              <p:blipFill>
                <a:blip r:embed="rId535"/>
                <a:stretch>
                  <a:fillRect/>
                </a:stretch>
              </p:blipFill>
              <p:spPr>
                <a:xfrm>
                  <a:off x="1160607" y="6480884"/>
                  <a:ext cx="1317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50" name="Freihand 349">
                  <a:extLst>
                    <a:ext uri="{FF2B5EF4-FFF2-40B4-BE49-F238E27FC236}">
                      <a16:creationId xmlns:a16="http://schemas.microsoft.com/office/drawing/2014/main" id="{761C9850-C0A0-F117-A407-06D106C07748}"/>
                    </a:ext>
                  </a:extLst>
                </p14:cNvPr>
                <p14:cNvContentPartPr/>
                <p14:nvPr/>
              </p14:nvContentPartPr>
              <p14:xfrm>
                <a:off x="1342047" y="6313124"/>
                <a:ext cx="47880" cy="294480"/>
              </p14:xfrm>
            </p:contentPart>
          </mc:Choice>
          <mc:Fallback>
            <p:pic>
              <p:nvPicPr>
                <p:cNvPr id="350" name="Freihand 349">
                  <a:extLst>
                    <a:ext uri="{FF2B5EF4-FFF2-40B4-BE49-F238E27FC236}">
                      <a16:creationId xmlns:a16="http://schemas.microsoft.com/office/drawing/2014/main" id="{761C9850-C0A0-F117-A407-06D106C07748}"/>
                    </a:ext>
                  </a:extLst>
                </p:cNvPr>
                <p:cNvPicPr/>
                <p:nvPr/>
              </p:nvPicPr>
              <p:blipFill>
                <a:blip r:embed="rId537"/>
                <a:stretch>
                  <a:fillRect/>
                </a:stretch>
              </p:blipFill>
              <p:spPr>
                <a:xfrm>
                  <a:off x="1333047" y="6304124"/>
                  <a:ext cx="6552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52" name="Freihand 351">
                  <a:extLst>
                    <a:ext uri="{FF2B5EF4-FFF2-40B4-BE49-F238E27FC236}">
                      <a16:creationId xmlns:a16="http://schemas.microsoft.com/office/drawing/2014/main" id="{BA70494E-B802-E5A1-12CF-7C2474AFC778}"/>
                    </a:ext>
                  </a:extLst>
                </p14:cNvPr>
                <p14:cNvContentPartPr/>
                <p14:nvPr/>
              </p14:nvContentPartPr>
              <p14:xfrm>
                <a:off x="1494687" y="6431924"/>
                <a:ext cx="83520" cy="118080"/>
              </p14:xfrm>
            </p:contentPart>
          </mc:Choice>
          <mc:Fallback>
            <p:pic>
              <p:nvPicPr>
                <p:cNvPr id="352" name="Freihand 351">
                  <a:extLst>
                    <a:ext uri="{FF2B5EF4-FFF2-40B4-BE49-F238E27FC236}">
                      <a16:creationId xmlns:a16="http://schemas.microsoft.com/office/drawing/2014/main" id="{BA70494E-B802-E5A1-12CF-7C2474AFC778}"/>
                    </a:ext>
                  </a:extLst>
                </p:cNvPr>
                <p:cNvPicPr/>
                <p:nvPr/>
              </p:nvPicPr>
              <p:blipFill>
                <a:blip r:embed="rId539"/>
                <a:stretch>
                  <a:fillRect/>
                </a:stretch>
              </p:blipFill>
              <p:spPr>
                <a:xfrm>
                  <a:off x="1485687" y="6422924"/>
                  <a:ext cx="1011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53" name="Freihand 352">
                  <a:extLst>
                    <a:ext uri="{FF2B5EF4-FFF2-40B4-BE49-F238E27FC236}">
                      <a16:creationId xmlns:a16="http://schemas.microsoft.com/office/drawing/2014/main" id="{19004C3C-F6C8-B970-69BA-BF495C0A2B10}"/>
                    </a:ext>
                  </a:extLst>
                </p14:cNvPr>
                <p14:cNvContentPartPr/>
                <p14:nvPr/>
              </p14:nvContentPartPr>
              <p14:xfrm>
                <a:off x="1613487" y="6332924"/>
                <a:ext cx="44280" cy="215280"/>
              </p14:xfrm>
            </p:contentPart>
          </mc:Choice>
          <mc:Fallback>
            <p:pic>
              <p:nvPicPr>
                <p:cNvPr id="353" name="Freihand 352">
                  <a:extLst>
                    <a:ext uri="{FF2B5EF4-FFF2-40B4-BE49-F238E27FC236}">
                      <a16:creationId xmlns:a16="http://schemas.microsoft.com/office/drawing/2014/main" id="{19004C3C-F6C8-B970-69BA-BF495C0A2B10}"/>
                    </a:ext>
                  </a:extLst>
                </p:cNvPr>
                <p:cNvPicPr/>
                <p:nvPr/>
              </p:nvPicPr>
              <p:blipFill>
                <a:blip r:embed="rId541"/>
                <a:stretch>
                  <a:fillRect/>
                </a:stretch>
              </p:blipFill>
              <p:spPr>
                <a:xfrm>
                  <a:off x="1604847" y="6323924"/>
                  <a:ext cx="6192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55" name="Freihand 354">
                  <a:extLst>
                    <a:ext uri="{FF2B5EF4-FFF2-40B4-BE49-F238E27FC236}">
                      <a16:creationId xmlns:a16="http://schemas.microsoft.com/office/drawing/2014/main" id="{23579025-49EC-8919-774E-E0DF7C16DB83}"/>
                    </a:ext>
                  </a:extLst>
                </p14:cNvPr>
                <p14:cNvContentPartPr/>
                <p14:nvPr/>
              </p14:nvContentPartPr>
              <p14:xfrm>
                <a:off x="1763607" y="6384404"/>
                <a:ext cx="9000" cy="105840"/>
              </p14:xfrm>
            </p:contentPart>
          </mc:Choice>
          <mc:Fallback>
            <p:pic>
              <p:nvPicPr>
                <p:cNvPr id="355" name="Freihand 354">
                  <a:extLst>
                    <a:ext uri="{FF2B5EF4-FFF2-40B4-BE49-F238E27FC236}">
                      <a16:creationId xmlns:a16="http://schemas.microsoft.com/office/drawing/2014/main" id="{23579025-49EC-8919-774E-E0DF7C16DB83}"/>
                    </a:ext>
                  </a:extLst>
                </p:cNvPr>
                <p:cNvPicPr/>
                <p:nvPr/>
              </p:nvPicPr>
              <p:blipFill>
                <a:blip r:embed="rId543"/>
                <a:stretch>
                  <a:fillRect/>
                </a:stretch>
              </p:blipFill>
              <p:spPr>
                <a:xfrm>
                  <a:off x="1754607" y="6375404"/>
                  <a:ext cx="26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56" name="Freihand 355">
                  <a:extLst>
                    <a:ext uri="{FF2B5EF4-FFF2-40B4-BE49-F238E27FC236}">
                      <a16:creationId xmlns:a16="http://schemas.microsoft.com/office/drawing/2014/main" id="{E62D1BBF-62F9-BF54-9C09-EF6768B9BABE}"/>
                    </a:ext>
                  </a:extLst>
                </p14:cNvPr>
                <p14:cNvContentPartPr/>
                <p14:nvPr/>
              </p14:nvContentPartPr>
              <p14:xfrm>
                <a:off x="1701687" y="6331844"/>
                <a:ext cx="88200" cy="22680"/>
              </p14:xfrm>
            </p:contentPart>
          </mc:Choice>
          <mc:Fallback>
            <p:pic>
              <p:nvPicPr>
                <p:cNvPr id="356" name="Freihand 355">
                  <a:extLst>
                    <a:ext uri="{FF2B5EF4-FFF2-40B4-BE49-F238E27FC236}">
                      <a16:creationId xmlns:a16="http://schemas.microsoft.com/office/drawing/2014/main" id="{E62D1BBF-62F9-BF54-9C09-EF6768B9BABE}"/>
                    </a:ext>
                  </a:extLst>
                </p:cNvPr>
                <p:cNvPicPr/>
                <p:nvPr/>
              </p:nvPicPr>
              <p:blipFill>
                <a:blip r:embed="rId545"/>
                <a:stretch>
                  <a:fillRect/>
                </a:stretch>
              </p:blipFill>
              <p:spPr>
                <a:xfrm>
                  <a:off x="1692687" y="6322844"/>
                  <a:ext cx="1058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58" name="Freihand 357">
                  <a:extLst>
                    <a:ext uri="{FF2B5EF4-FFF2-40B4-BE49-F238E27FC236}">
                      <a16:creationId xmlns:a16="http://schemas.microsoft.com/office/drawing/2014/main" id="{52C0CFEF-FCF1-0637-C495-3899EBCB6BFB}"/>
                    </a:ext>
                  </a:extLst>
                </p14:cNvPr>
                <p14:cNvContentPartPr/>
                <p14:nvPr/>
              </p14:nvContentPartPr>
              <p14:xfrm>
                <a:off x="1812567" y="6394484"/>
                <a:ext cx="84600" cy="150120"/>
              </p14:xfrm>
            </p:contentPart>
          </mc:Choice>
          <mc:Fallback>
            <p:pic>
              <p:nvPicPr>
                <p:cNvPr id="358" name="Freihand 357">
                  <a:extLst>
                    <a:ext uri="{FF2B5EF4-FFF2-40B4-BE49-F238E27FC236}">
                      <a16:creationId xmlns:a16="http://schemas.microsoft.com/office/drawing/2014/main" id="{52C0CFEF-FCF1-0637-C495-3899EBCB6BFB}"/>
                    </a:ext>
                  </a:extLst>
                </p:cNvPr>
                <p:cNvPicPr/>
                <p:nvPr/>
              </p:nvPicPr>
              <p:blipFill>
                <a:blip r:embed="rId547"/>
                <a:stretch>
                  <a:fillRect/>
                </a:stretch>
              </p:blipFill>
              <p:spPr>
                <a:xfrm>
                  <a:off x="1803927" y="6385844"/>
                  <a:ext cx="102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59" name="Freihand 358">
                  <a:extLst>
                    <a:ext uri="{FF2B5EF4-FFF2-40B4-BE49-F238E27FC236}">
                      <a16:creationId xmlns:a16="http://schemas.microsoft.com/office/drawing/2014/main" id="{892DFFC7-98A3-78B0-B39A-12C833BB765E}"/>
                    </a:ext>
                  </a:extLst>
                </p14:cNvPr>
                <p14:cNvContentPartPr/>
                <p14:nvPr/>
              </p14:nvContentPartPr>
              <p14:xfrm>
                <a:off x="1939647" y="6377204"/>
                <a:ext cx="57240" cy="122760"/>
              </p14:xfrm>
            </p:contentPart>
          </mc:Choice>
          <mc:Fallback>
            <p:pic>
              <p:nvPicPr>
                <p:cNvPr id="359" name="Freihand 358">
                  <a:extLst>
                    <a:ext uri="{FF2B5EF4-FFF2-40B4-BE49-F238E27FC236}">
                      <a16:creationId xmlns:a16="http://schemas.microsoft.com/office/drawing/2014/main" id="{892DFFC7-98A3-78B0-B39A-12C833BB765E}"/>
                    </a:ext>
                  </a:extLst>
                </p:cNvPr>
                <p:cNvPicPr/>
                <p:nvPr/>
              </p:nvPicPr>
              <p:blipFill>
                <a:blip r:embed="rId549"/>
                <a:stretch>
                  <a:fillRect/>
                </a:stretch>
              </p:blipFill>
              <p:spPr>
                <a:xfrm>
                  <a:off x="1930647" y="6368204"/>
                  <a:ext cx="748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60" name="Freihand 359">
                  <a:extLst>
                    <a:ext uri="{FF2B5EF4-FFF2-40B4-BE49-F238E27FC236}">
                      <a16:creationId xmlns:a16="http://schemas.microsoft.com/office/drawing/2014/main" id="{71C39C08-B4C6-2ACA-5FD1-93A64C333D68}"/>
                    </a:ext>
                  </a:extLst>
                </p14:cNvPr>
                <p14:cNvContentPartPr/>
                <p14:nvPr/>
              </p14:nvContentPartPr>
              <p14:xfrm>
                <a:off x="2019567" y="6292244"/>
                <a:ext cx="71280" cy="157320"/>
              </p14:xfrm>
            </p:contentPart>
          </mc:Choice>
          <mc:Fallback>
            <p:pic>
              <p:nvPicPr>
                <p:cNvPr id="360" name="Freihand 359">
                  <a:extLst>
                    <a:ext uri="{FF2B5EF4-FFF2-40B4-BE49-F238E27FC236}">
                      <a16:creationId xmlns:a16="http://schemas.microsoft.com/office/drawing/2014/main" id="{71C39C08-B4C6-2ACA-5FD1-93A64C333D68}"/>
                    </a:ext>
                  </a:extLst>
                </p:cNvPr>
                <p:cNvPicPr/>
                <p:nvPr/>
              </p:nvPicPr>
              <p:blipFill>
                <a:blip r:embed="rId551"/>
                <a:stretch>
                  <a:fillRect/>
                </a:stretch>
              </p:blipFill>
              <p:spPr>
                <a:xfrm>
                  <a:off x="2010927" y="6283604"/>
                  <a:ext cx="88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61" name="Freihand 360">
                  <a:extLst>
                    <a:ext uri="{FF2B5EF4-FFF2-40B4-BE49-F238E27FC236}">
                      <a16:creationId xmlns:a16="http://schemas.microsoft.com/office/drawing/2014/main" id="{F5B68139-5661-B8D9-F893-9D8673997BA0}"/>
                    </a:ext>
                  </a:extLst>
                </p14:cNvPr>
                <p14:cNvContentPartPr/>
                <p14:nvPr/>
              </p14:nvContentPartPr>
              <p14:xfrm>
                <a:off x="2087247" y="6260564"/>
                <a:ext cx="68040" cy="206280"/>
              </p14:xfrm>
            </p:contentPart>
          </mc:Choice>
          <mc:Fallback>
            <p:pic>
              <p:nvPicPr>
                <p:cNvPr id="361" name="Freihand 360">
                  <a:extLst>
                    <a:ext uri="{FF2B5EF4-FFF2-40B4-BE49-F238E27FC236}">
                      <a16:creationId xmlns:a16="http://schemas.microsoft.com/office/drawing/2014/main" id="{F5B68139-5661-B8D9-F893-9D8673997BA0}"/>
                    </a:ext>
                  </a:extLst>
                </p:cNvPr>
                <p:cNvPicPr/>
                <p:nvPr/>
              </p:nvPicPr>
              <p:blipFill>
                <a:blip r:embed="rId553"/>
                <a:stretch>
                  <a:fillRect/>
                </a:stretch>
              </p:blipFill>
              <p:spPr>
                <a:xfrm>
                  <a:off x="2078247" y="6251924"/>
                  <a:ext cx="856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62" name="Freihand 361">
                  <a:extLst>
                    <a:ext uri="{FF2B5EF4-FFF2-40B4-BE49-F238E27FC236}">
                      <a16:creationId xmlns:a16="http://schemas.microsoft.com/office/drawing/2014/main" id="{5638E2F3-5BB4-FAAD-0B63-FA2A563A8158}"/>
                    </a:ext>
                  </a:extLst>
                </p14:cNvPr>
                <p14:cNvContentPartPr/>
                <p14:nvPr/>
              </p14:nvContentPartPr>
              <p14:xfrm>
                <a:off x="2162487" y="6232124"/>
                <a:ext cx="81720" cy="259920"/>
              </p14:xfrm>
            </p:contentPart>
          </mc:Choice>
          <mc:Fallback>
            <p:pic>
              <p:nvPicPr>
                <p:cNvPr id="362" name="Freihand 361">
                  <a:extLst>
                    <a:ext uri="{FF2B5EF4-FFF2-40B4-BE49-F238E27FC236}">
                      <a16:creationId xmlns:a16="http://schemas.microsoft.com/office/drawing/2014/main" id="{5638E2F3-5BB4-FAAD-0B63-FA2A563A8158}"/>
                    </a:ext>
                  </a:extLst>
                </p:cNvPr>
                <p:cNvPicPr/>
                <p:nvPr/>
              </p:nvPicPr>
              <p:blipFill>
                <a:blip r:embed="rId555"/>
                <a:stretch>
                  <a:fillRect/>
                </a:stretch>
              </p:blipFill>
              <p:spPr>
                <a:xfrm>
                  <a:off x="2153487" y="6223484"/>
                  <a:ext cx="993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63" name="Freihand 362">
                  <a:extLst>
                    <a:ext uri="{FF2B5EF4-FFF2-40B4-BE49-F238E27FC236}">
                      <a16:creationId xmlns:a16="http://schemas.microsoft.com/office/drawing/2014/main" id="{08A007A3-66BF-8497-B6BA-5260EEFEA533}"/>
                    </a:ext>
                  </a:extLst>
                </p14:cNvPr>
                <p14:cNvContentPartPr/>
                <p14:nvPr/>
              </p14:nvContentPartPr>
              <p14:xfrm>
                <a:off x="2445807" y="6356684"/>
                <a:ext cx="189720" cy="23040"/>
              </p14:xfrm>
            </p:contentPart>
          </mc:Choice>
          <mc:Fallback>
            <p:pic>
              <p:nvPicPr>
                <p:cNvPr id="363" name="Freihand 362">
                  <a:extLst>
                    <a:ext uri="{FF2B5EF4-FFF2-40B4-BE49-F238E27FC236}">
                      <a16:creationId xmlns:a16="http://schemas.microsoft.com/office/drawing/2014/main" id="{08A007A3-66BF-8497-B6BA-5260EEFEA533}"/>
                    </a:ext>
                  </a:extLst>
                </p:cNvPr>
                <p:cNvPicPr/>
                <p:nvPr/>
              </p:nvPicPr>
              <p:blipFill>
                <a:blip r:embed="rId557"/>
                <a:stretch>
                  <a:fillRect/>
                </a:stretch>
              </p:blipFill>
              <p:spPr>
                <a:xfrm>
                  <a:off x="2436807" y="6347684"/>
                  <a:ext cx="2073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64" name="Freihand 363">
                  <a:extLst>
                    <a:ext uri="{FF2B5EF4-FFF2-40B4-BE49-F238E27FC236}">
                      <a16:creationId xmlns:a16="http://schemas.microsoft.com/office/drawing/2014/main" id="{5AE80F4C-5161-3524-1D64-924F088794A6}"/>
                    </a:ext>
                  </a:extLst>
                </p14:cNvPr>
                <p14:cNvContentPartPr/>
                <p14:nvPr/>
              </p14:nvContentPartPr>
              <p14:xfrm>
                <a:off x="2474247" y="6434804"/>
                <a:ext cx="191160" cy="14400"/>
              </p14:xfrm>
            </p:contentPart>
          </mc:Choice>
          <mc:Fallback>
            <p:pic>
              <p:nvPicPr>
                <p:cNvPr id="364" name="Freihand 363">
                  <a:extLst>
                    <a:ext uri="{FF2B5EF4-FFF2-40B4-BE49-F238E27FC236}">
                      <a16:creationId xmlns:a16="http://schemas.microsoft.com/office/drawing/2014/main" id="{5AE80F4C-5161-3524-1D64-924F088794A6}"/>
                    </a:ext>
                  </a:extLst>
                </p:cNvPr>
                <p:cNvPicPr/>
                <p:nvPr/>
              </p:nvPicPr>
              <p:blipFill>
                <a:blip r:embed="rId559"/>
                <a:stretch>
                  <a:fillRect/>
                </a:stretch>
              </p:blipFill>
              <p:spPr>
                <a:xfrm>
                  <a:off x="2465247" y="6426164"/>
                  <a:ext cx="2088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67" name="Freihand 366">
                  <a:extLst>
                    <a:ext uri="{FF2B5EF4-FFF2-40B4-BE49-F238E27FC236}">
                      <a16:creationId xmlns:a16="http://schemas.microsoft.com/office/drawing/2014/main" id="{6203F5F6-E611-84B5-6BFC-EF5067AC1F31}"/>
                    </a:ext>
                  </a:extLst>
                </p14:cNvPr>
                <p14:cNvContentPartPr/>
                <p14:nvPr/>
              </p14:nvContentPartPr>
              <p14:xfrm>
                <a:off x="2811927" y="6235724"/>
                <a:ext cx="144360" cy="244440"/>
              </p14:xfrm>
            </p:contentPart>
          </mc:Choice>
          <mc:Fallback>
            <p:pic>
              <p:nvPicPr>
                <p:cNvPr id="367" name="Freihand 366">
                  <a:extLst>
                    <a:ext uri="{FF2B5EF4-FFF2-40B4-BE49-F238E27FC236}">
                      <a16:creationId xmlns:a16="http://schemas.microsoft.com/office/drawing/2014/main" id="{6203F5F6-E611-84B5-6BFC-EF5067AC1F31}"/>
                    </a:ext>
                  </a:extLst>
                </p:cNvPr>
                <p:cNvPicPr/>
                <p:nvPr/>
              </p:nvPicPr>
              <p:blipFill>
                <a:blip r:embed="rId561"/>
                <a:stretch>
                  <a:fillRect/>
                </a:stretch>
              </p:blipFill>
              <p:spPr>
                <a:xfrm>
                  <a:off x="2803287" y="6227084"/>
                  <a:ext cx="1620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68" name="Freihand 367">
                  <a:extLst>
                    <a:ext uri="{FF2B5EF4-FFF2-40B4-BE49-F238E27FC236}">
                      <a16:creationId xmlns:a16="http://schemas.microsoft.com/office/drawing/2014/main" id="{FA5EAFA0-EBEA-0E69-B5E1-C6BD8C59FC5B}"/>
                    </a:ext>
                  </a:extLst>
                </p14:cNvPr>
                <p14:cNvContentPartPr/>
                <p14:nvPr/>
              </p14:nvContentPartPr>
              <p14:xfrm>
                <a:off x="3091287" y="6244004"/>
                <a:ext cx="132480" cy="235080"/>
              </p14:xfrm>
            </p:contentPart>
          </mc:Choice>
          <mc:Fallback>
            <p:pic>
              <p:nvPicPr>
                <p:cNvPr id="368" name="Freihand 367">
                  <a:extLst>
                    <a:ext uri="{FF2B5EF4-FFF2-40B4-BE49-F238E27FC236}">
                      <a16:creationId xmlns:a16="http://schemas.microsoft.com/office/drawing/2014/main" id="{FA5EAFA0-EBEA-0E69-B5E1-C6BD8C59FC5B}"/>
                    </a:ext>
                  </a:extLst>
                </p:cNvPr>
                <p:cNvPicPr/>
                <p:nvPr/>
              </p:nvPicPr>
              <p:blipFill>
                <a:blip r:embed="rId563"/>
                <a:stretch>
                  <a:fillRect/>
                </a:stretch>
              </p:blipFill>
              <p:spPr>
                <a:xfrm>
                  <a:off x="3082287" y="6235364"/>
                  <a:ext cx="1501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69" name="Freihand 368">
                  <a:extLst>
                    <a:ext uri="{FF2B5EF4-FFF2-40B4-BE49-F238E27FC236}">
                      <a16:creationId xmlns:a16="http://schemas.microsoft.com/office/drawing/2014/main" id="{D0B9DE4A-5285-6C69-0E42-BB633D65035C}"/>
                    </a:ext>
                  </a:extLst>
                </p14:cNvPr>
                <p14:cNvContentPartPr/>
                <p14:nvPr/>
              </p14:nvContentPartPr>
              <p14:xfrm>
                <a:off x="3295047" y="6254444"/>
                <a:ext cx="133560" cy="204120"/>
              </p14:xfrm>
            </p:contentPart>
          </mc:Choice>
          <mc:Fallback>
            <p:pic>
              <p:nvPicPr>
                <p:cNvPr id="369" name="Freihand 368">
                  <a:extLst>
                    <a:ext uri="{FF2B5EF4-FFF2-40B4-BE49-F238E27FC236}">
                      <a16:creationId xmlns:a16="http://schemas.microsoft.com/office/drawing/2014/main" id="{D0B9DE4A-5285-6C69-0E42-BB633D65035C}"/>
                    </a:ext>
                  </a:extLst>
                </p:cNvPr>
                <p:cNvPicPr/>
                <p:nvPr/>
              </p:nvPicPr>
              <p:blipFill>
                <a:blip r:embed="rId565"/>
                <a:stretch>
                  <a:fillRect/>
                </a:stretch>
              </p:blipFill>
              <p:spPr>
                <a:xfrm>
                  <a:off x="3286047" y="6245804"/>
                  <a:ext cx="15120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26" name="Freihand 225">
                  <a:extLst>
                    <a:ext uri="{FF2B5EF4-FFF2-40B4-BE49-F238E27FC236}">
                      <a16:creationId xmlns:a16="http://schemas.microsoft.com/office/drawing/2014/main" id="{7C9B390B-786A-2182-9EFD-7822769DC899}"/>
                    </a:ext>
                  </a:extLst>
                </p14:cNvPr>
                <p14:cNvContentPartPr/>
                <p14:nvPr/>
              </p14:nvContentPartPr>
              <p14:xfrm>
                <a:off x="6442167" y="4147724"/>
                <a:ext cx="155520" cy="15480"/>
              </p14:xfrm>
            </p:contentPart>
          </mc:Choice>
          <mc:Fallback>
            <p:pic>
              <p:nvPicPr>
                <p:cNvPr id="226" name="Freihand 225">
                  <a:extLst>
                    <a:ext uri="{FF2B5EF4-FFF2-40B4-BE49-F238E27FC236}">
                      <a16:creationId xmlns:a16="http://schemas.microsoft.com/office/drawing/2014/main" id="{7C9B390B-786A-2182-9EFD-7822769DC899}"/>
                    </a:ext>
                  </a:extLst>
                </p:cNvPr>
                <p:cNvPicPr/>
                <p:nvPr/>
              </p:nvPicPr>
              <p:blipFill>
                <a:blip r:embed="rId567"/>
                <a:stretch>
                  <a:fillRect/>
                </a:stretch>
              </p:blipFill>
              <p:spPr>
                <a:xfrm>
                  <a:off x="6433167" y="4138724"/>
                  <a:ext cx="1731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27" name="Freihand 226">
                  <a:extLst>
                    <a:ext uri="{FF2B5EF4-FFF2-40B4-BE49-F238E27FC236}">
                      <a16:creationId xmlns:a16="http://schemas.microsoft.com/office/drawing/2014/main" id="{39871D2A-AFF7-3277-C3C5-7ECFF9E72E7E}"/>
                    </a:ext>
                  </a:extLst>
                </p14:cNvPr>
                <p14:cNvContentPartPr/>
                <p14:nvPr/>
              </p14:nvContentPartPr>
              <p14:xfrm>
                <a:off x="6453327" y="4216844"/>
                <a:ext cx="119520" cy="19800"/>
              </p14:xfrm>
            </p:contentPart>
          </mc:Choice>
          <mc:Fallback>
            <p:pic>
              <p:nvPicPr>
                <p:cNvPr id="227" name="Freihand 226">
                  <a:extLst>
                    <a:ext uri="{FF2B5EF4-FFF2-40B4-BE49-F238E27FC236}">
                      <a16:creationId xmlns:a16="http://schemas.microsoft.com/office/drawing/2014/main" id="{39871D2A-AFF7-3277-C3C5-7ECFF9E72E7E}"/>
                    </a:ext>
                  </a:extLst>
                </p:cNvPr>
                <p:cNvPicPr/>
                <p:nvPr/>
              </p:nvPicPr>
              <p:blipFill>
                <a:blip r:embed="rId569"/>
                <a:stretch>
                  <a:fillRect/>
                </a:stretch>
              </p:blipFill>
              <p:spPr>
                <a:xfrm>
                  <a:off x="6444687" y="4207844"/>
                  <a:ext cx="137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29" name="Freihand 228">
                  <a:extLst>
                    <a:ext uri="{FF2B5EF4-FFF2-40B4-BE49-F238E27FC236}">
                      <a16:creationId xmlns:a16="http://schemas.microsoft.com/office/drawing/2014/main" id="{38E8AEE1-48AB-5130-51F8-009DF0972BEA}"/>
                    </a:ext>
                  </a:extLst>
                </p14:cNvPr>
                <p14:cNvContentPartPr/>
                <p14:nvPr/>
              </p14:nvContentPartPr>
              <p14:xfrm>
                <a:off x="6729447" y="3944324"/>
                <a:ext cx="230040" cy="286560"/>
              </p14:xfrm>
            </p:contentPart>
          </mc:Choice>
          <mc:Fallback>
            <p:pic>
              <p:nvPicPr>
                <p:cNvPr id="229" name="Freihand 228">
                  <a:extLst>
                    <a:ext uri="{FF2B5EF4-FFF2-40B4-BE49-F238E27FC236}">
                      <a16:creationId xmlns:a16="http://schemas.microsoft.com/office/drawing/2014/main" id="{38E8AEE1-48AB-5130-51F8-009DF0972BEA}"/>
                    </a:ext>
                  </a:extLst>
                </p:cNvPr>
                <p:cNvPicPr/>
                <p:nvPr/>
              </p:nvPicPr>
              <p:blipFill>
                <a:blip r:embed="rId571"/>
                <a:stretch>
                  <a:fillRect/>
                </a:stretch>
              </p:blipFill>
              <p:spPr>
                <a:xfrm>
                  <a:off x="6720447" y="3935684"/>
                  <a:ext cx="247680" cy="3042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30" name="Freihand 229">
                  <a:extLst>
                    <a:ext uri="{FF2B5EF4-FFF2-40B4-BE49-F238E27FC236}">
                      <a16:creationId xmlns:a16="http://schemas.microsoft.com/office/drawing/2014/main" id="{1C268DD8-2E75-9B23-C881-4714EE436517}"/>
                    </a:ext>
                  </a:extLst>
                </p14:cNvPr>
                <p14:cNvContentPartPr/>
                <p14:nvPr/>
              </p14:nvContentPartPr>
              <p14:xfrm>
                <a:off x="7026807" y="3939284"/>
                <a:ext cx="111240" cy="270000"/>
              </p14:xfrm>
            </p:contentPart>
          </mc:Choice>
          <mc:Fallback>
            <p:pic>
              <p:nvPicPr>
                <p:cNvPr id="230" name="Freihand 229">
                  <a:extLst>
                    <a:ext uri="{FF2B5EF4-FFF2-40B4-BE49-F238E27FC236}">
                      <a16:creationId xmlns:a16="http://schemas.microsoft.com/office/drawing/2014/main" id="{1C268DD8-2E75-9B23-C881-4714EE436517}"/>
                    </a:ext>
                  </a:extLst>
                </p:cNvPr>
                <p:cNvPicPr/>
                <p:nvPr/>
              </p:nvPicPr>
              <p:blipFill>
                <a:blip r:embed="rId573"/>
                <a:stretch>
                  <a:fillRect/>
                </a:stretch>
              </p:blipFill>
              <p:spPr>
                <a:xfrm>
                  <a:off x="7017807" y="3930284"/>
                  <a:ext cx="12888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31" name="Freihand 230">
                  <a:extLst>
                    <a:ext uri="{FF2B5EF4-FFF2-40B4-BE49-F238E27FC236}">
                      <a16:creationId xmlns:a16="http://schemas.microsoft.com/office/drawing/2014/main" id="{63F51EFB-5771-8AAB-1E55-9F2F453C58DC}"/>
                    </a:ext>
                  </a:extLst>
                </p14:cNvPr>
                <p14:cNvContentPartPr/>
                <p14:nvPr/>
              </p14:nvContentPartPr>
              <p14:xfrm>
                <a:off x="7231647" y="3984644"/>
                <a:ext cx="153000" cy="160200"/>
              </p14:xfrm>
            </p:contentPart>
          </mc:Choice>
          <mc:Fallback>
            <p:pic>
              <p:nvPicPr>
                <p:cNvPr id="231" name="Freihand 230">
                  <a:extLst>
                    <a:ext uri="{FF2B5EF4-FFF2-40B4-BE49-F238E27FC236}">
                      <a16:creationId xmlns:a16="http://schemas.microsoft.com/office/drawing/2014/main" id="{63F51EFB-5771-8AAB-1E55-9F2F453C58DC}"/>
                    </a:ext>
                  </a:extLst>
                </p:cNvPr>
                <p:cNvPicPr/>
                <p:nvPr/>
              </p:nvPicPr>
              <p:blipFill>
                <a:blip r:embed="rId575"/>
                <a:stretch>
                  <a:fillRect/>
                </a:stretch>
              </p:blipFill>
              <p:spPr>
                <a:xfrm>
                  <a:off x="7223007" y="3976004"/>
                  <a:ext cx="1706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71" name="Freihand 370">
                  <a:extLst>
                    <a:ext uri="{FF2B5EF4-FFF2-40B4-BE49-F238E27FC236}">
                      <a16:creationId xmlns:a16="http://schemas.microsoft.com/office/drawing/2014/main" id="{19815858-E118-29D5-47FE-6CEA59D8F89C}"/>
                    </a:ext>
                  </a:extLst>
                </p14:cNvPr>
                <p14:cNvContentPartPr/>
                <p14:nvPr/>
              </p14:nvContentPartPr>
              <p14:xfrm>
                <a:off x="6628287" y="4212884"/>
                <a:ext cx="832680" cy="171720"/>
              </p14:xfrm>
            </p:contentPart>
          </mc:Choice>
          <mc:Fallback>
            <p:pic>
              <p:nvPicPr>
                <p:cNvPr id="371" name="Freihand 370">
                  <a:extLst>
                    <a:ext uri="{FF2B5EF4-FFF2-40B4-BE49-F238E27FC236}">
                      <a16:creationId xmlns:a16="http://schemas.microsoft.com/office/drawing/2014/main" id="{19815858-E118-29D5-47FE-6CEA59D8F89C}"/>
                    </a:ext>
                  </a:extLst>
                </p:cNvPr>
                <p:cNvPicPr/>
                <p:nvPr/>
              </p:nvPicPr>
              <p:blipFill>
                <a:blip r:embed="rId577"/>
                <a:stretch>
                  <a:fillRect/>
                </a:stretch>
              </p:blipFill>
              <p:spPr>
                <a:xfrm>
                  <a:off x="6619287" y="4203884"/>
                  <a:ext cx="8503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74" name="Freihand 273">
                  <a:extLst>
                    <a:ext uri="{FF2B5EF4-FFF2-40B4-BE49-F238E27FC236}">
                      <a16:creationId xmlns:a16="http://schemas.microsoft.com/office/drawing/2014/main" id="{F3397C80-7AA3-D3AF-9E01-A3F5B0744569}"/>
                    </a:ext>
                  </a:extLst>
                </p14:cNvPr>
                <p14:cNvContentPartPr/>
                <p14:nvPr/>
              </p14:nvContentPartPr>
              <p14:xfrm>
                <a:off x="4593927" y="4894724"/>
                <a:ext cx="216720" cy="36360"/>
              </p14:xfrm>
            </p:contentPart>
          </mc:Choice>
          <mc:Fallback>
            <p:pic>
              <p:nvPicPr>
                <p:cNvPr id="274" name="Freihand 273">
                  <a:extLst>
                    <a:ext uri="{FF2B5EF4-FFF2-40B4-BE49-F238E27FC236}">
                      <a16:creationId xmlns:a16="http://schemas.microsoft.com/office/drawing/2014/main" id="{F3397C80-7AA3-D3AF-9E01-A3F5B0744569}"/>
                    </a:ext>
                  </a:extLst>
                </p:cNvPr>
                <p:cNvPicPr/>
                <p:nvPr/>
              </p:nvPicPr>
              <p:blipFill>
                <a:blip r:embed="rId579"/>
                <a:stretch>
                  <a:fillRect/>
                </a:stretch>
              </p:blipFill>
              <p:spPr>
                <a:xfrm>
                  <a:off x="4584927" y="4886084"/>
                  <a:ext cx="2343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275" name="Freihand 274">
                  <a:extLst>
                    <a:ext uri="{FF2B5EF4-FFF2-40B4-BE49-F238E27FC236}">
                      <a16:creationId xmlns:a16="http://schemas.microsoft.com/office/drawing/2014/main" id="{7A7248E2-5AE3-9F2A-4045-ED8767A34DED}"/>
                    </a:ext>
                  </a:extLst>
                </p14:cNvPr>
                <p14:cNvContentPartPr/>
                <p14:nvPr/>
              </p14:nvContentPartPr>
              <p14:xfrm>
                <a:off x="4641807" y="4987604"/>
                <a:ext cx="120240" cy="30960"/>
              </p14:xfrm>
            </p:contentPart>
          </mc:Choice>
          <mc:Fallback>
            <p:pic>
              <p:nvPicPr>
                <p:cNvPr id="275" name="Freihand 274">
                  <a:extLst>
                    <a:ext uri="{FF2B5EF4-FFF2-40B4-BE49-F238E27FC236}">
                      <a16:creationId xmlns:a16="http://schemas.microsoft.com/office/drawing/2014/main" id="{7A7248E2-5AE3-9F2A-4045-ED8767A34DED}"/>
                    </a:ext>
                  </a:extLst>
                </p:cNvPr>
                <p:cNvPicPr/>
                <p:nvPr/>
              </p:nvPicPr>
              <p:blipFill>
                <a:blip r:embed="rId581"/>
                <a:stretch>
                  <a:fillRect/>
                </a:stretch>
              </p:blipFill>
              <p:spPr>
                <a:xfrm>
                  <a:off x="4632807" y="4978964"/>
                  <a:ext cx="137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276" name="Freihand 275">
                  <a:extLst>
                    <a:ext uri="{FF2B5EF4-FFF2-40B4-BE49-F238E27FC236}">
                      <a16:creationId xmlns:a16="http://schemas.microsoft.com/office/drawing/2014/main" id="{A3D4501E-E312-0AB2-E993-2AA4946AEE17}"/>
                    </a:ext>
                  </a:extLst>
                </p14:cNvPr>
                <p14:cNvContentPartPr/>
                <p14:nvPr/>
              </p14:nvContentPartPr>
              <p14:xfrm>
                <a:off x="4935927" y="4810844"/>
                <a:ext cx="162360" cy="232200"/>
              </p14:xfrm>
            </p:contentPart>
          </mc:Choice>
          <mc:Fallback>
            <p:pic>
              <p:nvPicPr>
                <p:cNvPr id="276" name="Freihand 275">
                  <a:extLst>
                    <a:ext uri="{FF2B5EF4-FFF2-40B4-BE49-F238E27FC236}">
                      <a16:creationId xmlns:a16="http://schemas.microsoft.com/office/drawing/2014/main" id="{A3D4501E-E312-0AB2-E993-2AA4946AEE17}"/>
                    </a:ext>
                  </a:extLst>
                </p:cNvPr>
                <p:cNvPicPr/>
                <p:nvPr/>
              </p:nvPicPr>
              <p:blipFill>
                <a:blip r:embed="rId583"/>
                <a:stretch>
                  <a:fillRect/>
                </a:stretch>
              </p:blipFill>
              <p:spPr>
                <a:xfrm>
                  <a:off x="4926927" y="4802204"/>
                  <a:ext cx="1800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277" name="Freihand 276">
                  <a:extLst>
                    <a:ext uri="{FF2B5EF4-FFF2-40B4-BE49-F238E27FC236}">
                      <a16:creationId xmlns:a16="http://schemas.microsoft.com/office/drawing/2014/main" id="{FBDAFCF2-803B-CCC8-27DA-8AB1FA140380}"/>
                    </a:ext>
                  </a:extLst>
                </p14:cNvPr>
                <p14:cNvContentPartPr/>
                <p14:nvPr/>
              </p14:nvContentPartPr>
              <p14:xfrm>
                <a:off x="5160927" y="4800044"/>
                <a:ext cx="160560" cy="226080"/>
              </p14:xfrm>
            </p:contentPart>
          </mc:Choice>
          <mc:Fallback>
            <p:pic>
              <p:nvPicPr>
                <p:cNvPr id="277" name="Freihand 276">
                  <a:extLst>
                    <a:ext uri="{FF2B5EF4-FFF2-40B4-BE49-F238E27FC236}">
                      <a16:creationId xmlns:a16="http://schemas.microsoft.com/office/drawing/2014/main" id="{FBDAFCF2-803B-CCC8-27DA-8AB1FA140380}"/>
                    </a:ext>
                  </a:extLst>
                </p:cNvPr>
                <p:cNvPicPr/>
                <p:nvPr/>
              </p:nvPicPr>
              <p:blipFill>
                <a:blip r:embed="rId585"/>
                <a:stretch>
                  <a:fillRect/>
                </a:stretch>
              </p:blipFill>
              <p:spPr>
                <a:xfrm>
                  <a:off x="5152287" y="4791044"/>
                  <a:ext cx="1782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278" name="Freihand 277">
                  <a:extLst>
                    <a:ext uri="{FF2B5EF4-FFF2-40B4-BE49-F238E27FC236}">
                      <a16:creationId xmlns:a16="http://schemas.microsoft.com/office/drawing/2014/main" id="{238BDAE0-AB63-DB0F-B1D4-74E96E3D358C}"/>
                    </a:ext>
                  </a:extLst>
                </p14:cNvPr>
                <p14:cNvContentPartPr/>
                <p14:nvPr/>
              </p14:nvContentPartPr>
              <p14:xfrm>
                <a:off x="5421927" y="4779164"/>
                <a:ext cx="135360" cy="228960"/>
              </p14:xfrm>
            </p:contentPart>
          </mc:Choice>
          <mc:Fallback>
            <p:pic>
              <p:nvPicPr>
                <p:cNvPr id="278" name="Freihand 277">
                  <a:extLst>
                    <a:ext uri="{FF2B5EF4-FFF2-40B4-BE49-F238E27FC236}">
                      <a16:creationId xmlns:a16="http://schemas.microsoft.com/office/drawing/2014/main" id="{238BDAE0-AB63-DB0F-B1D4-74E96E3D358C}"/>
                    </a:ext>
                  </a:extLst>
                </p:cNvPr>
                <p:cNvPicPr/>
                <p:nvPr/>
              </p:nvPicPr>
              <p:blipFill>
                <a:blip r:embed="rId587"/>
                <a:stretch>
                  <a:fillRect/>
                </a:stretch>
              </p:blipFill>
              <p:spPr>
                <a:xfrm>
                  <a:off x="5412927" y="4770524"/>
                  <a:ext cx="1530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72" name="Freihand 371">
                  <a:extLst>
                    <a:ext uri="{FF2B5EF4-FFF2-40B4-BE49-F238E27FC236}">
                      <a16:creationId xmlns:a16="http://schemas.microsoft.com/office/drawing/2014/main" id="{74F30137-C4FE-4C8C-F68A-6C8A01AFEEBA}"/>
                    </a:ext>
                  </a:extLst>
                </p14:cNvPr>
                <p14:cNvContentPartPr/>
                <p14:nvPr/>
              </p14:nvContentPartPr>
              <p14:xfrm>
                <a:off x="4845207" y="5024684"/>
                <a:ext cx="804960" cy="132480"/>
              </p14:xfrm>
            </p:contentPart>
          </mc:Choice>
          <mc:Fallback>
            <p:pic>
              <p:nvPicPr>
                <p:cNvPr id="372" name="Freihand 371">
                  <a:extLst>
                    <a:ext uri="{FF2B5EF4-FFF2-40B4-BE49-F238E27FC236}">
                      <a16:creationId xmlns:a16="http://schemas.microsoft.com/office/drawing/2014/main" id="{74F30137-C4FE-4C8C-F68A-6C8A01AFEEBA}"/>
                    </a:ext>
                  </a:extLst>
                </p:cNvPr>
                <p:cNvPicPr/>
                <p:nvPr/>
              </p:nvPicPr>
              <p:blipFill>
                <a:blip r:embed="rId589"/>
                <a:stretch>
                  <a:fillRect/>
                </a:stretch>
              </p:blipFill>
              <p:spPr>
                <a:xfrm>
                  <a:off x="4836207" y="5016044"/>
                  <a:ext cx="8226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36" name="Freihand 335">
                  <a:extLst>
                    <a:ext uri="{FF2B5EF4-FFF2-40B4-BE49-F238E27FC236}">
                      <a16:creationId xmlns:a16="http://schemas.microsoft.com/office/drawing/2014/main" id="{8AA3BB2B-738B-0F83-19F9-ABA4994B3C84}"/>
                    </a:ext>
                  </a:extLst>
                </p14:cNvPr>
                <p14:cNvContentPartPr/>
                <p14:nvPr/>
              </p14:nvContentPartPr>
              <p14:xfrm>
                <a:off x="6141567" y="5580164"/>
                <a:ext cx="169200" cy="24480"/>
              </p14:xfrm>
            </p:contentPart>
          </mc:Choice>
          <mc:Fallback>
            <p:pic>
              <p:nvPicPr>
                <p:cNvPr id="336" name="Freihand 335">
                  <a:extLst>
                    <a:ext uri="{FF2B5EF4-FFF2-40B4-BE49-F238E27FC236}">
                      <a16:creationId xmlns:a16="http://schemas.microsoft.com/office/drawing/2014/main" id="{8AA3BB2B-738B-0F83-19F9-ABA4994B3C84}"/>
                    </a:ext>
                  </a:extLst>
                </p:cNvPr>
                <p:cNvPicPr/>
                <p:nvPr/>
              </p:nvPicPr>
              <p:blipFill>
                <a:blip r:embed="rId591"/>
                <a:stretch>
                  <a:fillRect/>
                </a:stretch>
              </p:blipFill>
              <p:spPr>
                <a:xfrm>
                  <a:off x="6132927" y="5571164"/>
                  <a:ext cx="1868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37" name="Freihand 336">
                  <a:extLst>
                    <a:ext uri="{FF2B5EF4-FFF2-40B4-BE49-F238E27FC236}">
                      <a16:creationId xmlns:a16="http://schemas.microsoft.com/office/drawing/2014/main" id="{2DF13A34-4C8A-F25F-30DA-6F8E7399FB6A}"/>
                    </a:ext>
                  </a:extLst>
                </p14:cNvPr>
                <p14:cNvContentPartPr/>
                <p14:nvPr/>
              </p14:nvContentPartPr>
              <p14:xfrm>
                <a:off x="6136167" y="5642444"/>
                <a:ext cx="167040" cy="39600"/>
              </p14:xfrm>
            </p:contentPart>
          </mc:Choice>
          <mc:Fallback>
            <p:pic>
              <p:nvPicPr>
                <p:cNvPr id="337" name="Freihand 336">
                  <a:extLst>
                    <a:ext uri="{FF2B5EF4-FFF2-40B4-BE49-F238E27FC236}">
                      <a16:creationId xmlns:a16="http://schemas.microsoft.com/office/drawing/2014/main" id="{2DF13A34-4C8A-F25F-30DA-6F8E7399FB6A}"/>
                    </a:ext>
                  </a:extLst>
                </p:cNvPr>
                <p:cNvPicPr/>
                <p:nvPr/>
              </p:nvPicPr>
              <p:blipFill>
                <a:blip r:embed="rId593"/>
                <a:stretch>
                  <a:fillRect/>
                </a:stretch>
              </p:blipFill>
              <p:spPr>
                <a:xfrm>
                  <a:off x="6127167" y="5633444"/>
                  <a:ext cx="1846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39" name="Freihand 338">
                  <a:extLst>
                    <a:ext uri="{FF2B5EF4-FFF2-40B4-BE49-F238E27FC236}">
                      <a16:creationId xmlns:a16="http://schemas.microsoft.com/office/drawing/2014/main" id="{63CC3FE7-D749-C3F0-ECAE-4E9E6CBA0B9F}"/>
                    </a:ext>
                  </a:extLst>
                </p14:cNvPr>
                <p14:cNvContentPartPr/>
                <p14:nvPr/>
              </p14:nvContentPartPr>
              <p14:xfrm>
                <a:off x="6503367" y="5512484"/>
                <a:ext cx="100440" cy="233280"/>
              </p14:xfrm>
            </p:contentPart>
          </mc:Choice>
          <mc:Fallback>
            <p:pic>
              <p:nvPicPr>
                <p:cNvPr id="339" name="Freihand 338">
                  <a:extLst>
                    <a:ext uri="{FF2B5EF4-FFF2-40B4-BE49-F238E27FC236}">
                      <a16:creationId xmlns:a16="http://schemas.microsoft.com/office/drawing/2014/main" id="{63CC3FE7-D749-C3F0-ECAE-4E9E6CBA0B9F}"/>
                    </a:ext>
                  </a:extLst>
                </p:cNvPr>
                <p:cNvPicPr/>
                <p:nvPr/>
              </p:nvPicPr>
              <p:blipFill>
                <a:blip r:embed="rId595"/>
                <a:stretch>
                  <a:fillRect/>
                </a:stretch>
              </p:blipFill>
              <p:spPr>
                <a:xfrm>
                  <a:off x="6494727" y="5503844"/>
                  <a:ext cx="1180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40" name="Freihand 339">
                  <a:extLst>
                    <a:ext uri="{FF2B5EF4-FFF2-40B4-BE49-F238E27FC236}">
                      <a16:creationId xmlns:a16="http://schemas.microsoft.com/office/drawing/2014/main" id="{A1893F3A-7D0D-6D9D-A542-61BDD0F298CB}"/>
                    </a:ext>
                  </a:extLst>
                </p14:cNvPr>
                <p14:cNvContentPartPr/>
                <p14:nvPr/>
              </p14:nvContentPartPr>
              <p14:xfrm>
                <a:off x="6676527" y="5484764"/>
                <a:ext cx="140760" cy="214920"/>
              </p14:xfrm>
            </p:contentPart>
          </mc:Choice>
          <mc:Fallback>
            <p:pic>
              <p:nvPicPr>
                <p:cNvPr id="340" name="Freihand 339">
                  <a:extLst>
                    <a:ext uri="{FF2B5EF4-FFF2-40B4-BE49-F238E27FC236}">
                      <a16:creationId xmlns:a16="http://schemas.microsoft.com/office/drawing/2014/main" id="{A1893F3A-7D0D-6D9D-A542-61BDD0F298CB}"/>
                    </a:ext>
                  </a:extLst>
                </p:cNvPr>
                <p:cNvPicPr/>
                <p:nvPr/>
              </p:nvPicPr>
              <p:blipFill>
                <a:blip r:embed="rId597"/>
                <a:stretch>
                  <a:fillRect/>
                </a:stretch>
              </p:blipFill>
              <p:spPr>
                <a:xfrm>
                  <a:off x="6667887" y="5476124"/>
                  <a:ext cx="1584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41" name="Freihand 340">
                  <a:extLst>
                    <a:ext uri="{FF2B5EF4-FFF2-40B4-BE49-F238E27FC236}">
                      <a16:creationId xmlns:a16="http://schemas.microsoft.com/office/drawing/2014/main" id="{42C34CB7-E76D-AEE1-2225-E58AA7DC40AD}"/>
                    </a:ext>
                  </a:extLst>
                </p14:cNvPr>
                <p14:cNvContentPartPr/>
                <p14:nvPr/>
              </p14:nvContentPartPr>
              <p14:xfrm>
                <a:off x="6609207" y="5513564"/>
                <a:ext cx="720" cy="7920"/>
              </p14:xfrm>
            </p:contentPart>
          </mc:Choice>
          <mc:Fallback>
            <p:pic>
              <p:nvPicPr>
                <p:cNvPr id="341" name="Freihand 340">
                  <a:extLst>
                    <a:ext uri="{FF2B5EF4-FFF2-40B4-BE49-F238E27FC236}">
                      <a16:creationId xmlns:a16="http://schemas.microsoft.com/office/drawing/2014/main" id="{42C34CB7-E76D-AEE1-2225-E58AA7DC40AD}"/>
                    </a:ext>
                  </a:extLst>
                </p:cNvPr>
                <p:cNvPicPr/>
                <p:nvPr/>
              </p:nvPicPr>
              <p:blipFill>
                <a:blip r:embed="rId599"/>
                <a:stretch>
                  <a:fillRect/>
                </a:stretch>
              </p:blipFill>
              <p:spPr>
                <a:xfrm>
                  <a:off x="6600207" y="5504564"/>
                  <a:ext cx="183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42" name="Freihand 341">
                  <a:extLst>
                    <a:ext uri="{FF2B5EF4-FFF2-40B4-BE49-F238E27FC236}">
                      <a16:creationId xmlns:a16="http://schemas.microsoft.com/office/drawing/2014/main" id="{3C23AB9C-F218-3882-E69E-FF8EA92D6366}"/>
                    </a:ext>
                  </a:extLst>
                </p14:cNvPr>
                <p14:cNvContentPartPr/>
                <p14:nvPr/>
              </p14:nvContentPartPr>
              <p14:xfrm>
                <a:off x="6586167" y="5493404"/>
                <a:ext cx="95760" cy="211320"/>
              </p14:xfrm>
            </p:contentPart>
          </mc:Choice>
          <mc:Fallback>
            <p:pic>
              <p:nvPicPr>
                <p:cNvPr id="342" name="Freihand 341">
                  <a:extLst>
                    <a:ext uri="{FF2B5EF4-FFF2-40B4-BE49-F238E27FC236}">
                      <a16:creationId xmlns:a16="http://schemas.microsoft.com/office/drawing/2014/main" id="{3C23AB9C-F218-3882-E69E-FF8EA92D6366}"/>
                    </a:ext>
                  </a:extLst>
                </p:cNvPr>
                <p:cNvPicPr/>
                <p:nvPr/>
              </p:nvPicPr>
              <p:blipFill>
                <a:blip r:embed="rId601"/>
                <a:stretch>
                  <a:fillRect/>
                </a:stretch>
              </p:blipFill>
              <p:spPr>
                <a:xfrm>
                  <a:off x="6577167" y="5484404"/>
                  <a:ext cx="113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43" name="Freihand 342">
                  <a:extLst>
                    <a:ext uri="{FF2B5EF4-FFF2-40B4-BE49-F238E27FC236}">
                      <a16:creationId xmlns:a16="http://schemas.microsoft.com/office/drawing/2014/main" id="{49E54DBD-7361-E799-055D-69168E905B82}"/>
                    </a:ext>
                  </a:extLst>
                </p14:cNvPr>
                <p14:cNvContentPartPr/>
                <p14:nvPr/>
              </p14:nvContentPartPr>
              <p14:xfrm>
                <a:off x="6728367" y="5473604"/>
                <a:ext cx="170280" cy="7560"/>
              </p14:xfrm>
            </p:contentPart>
          </mc:Choice>
          <mc:Fallback>
            <p:pic>
              <p:nvPicPr>
                <p:cNvPr id="343" name="Freihand 342">
                  <a:extLst>
                    <a:ext uri="{FF2B5EF4-FFF2-40B4-BE49-F238E27FC236}">
                      <a16:creationId xmlns:a16="http://schemas.microsoft.com/office/drawing/2014/main" id="{49E54DBD-7361-E799-055D-69168E905B82}"/>
                    </a:ext>
                  </a:extLst>
                </p:cNvPr>
                <p:cNvPicPr/>
                <p:nvPr/>
              </p:nvPicPr>
              <p:blipFill>
                <a:blip r:embed="rId603"/>
                <a:stretch>
                  <a:fillRect/>
                </a:stretch>
              </p:blipFill>
              <p:spPr>
                <a:xfrm>
                  <a:off x="6719727" y="5464964"/>
                  <a:ext cx="187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75" name="Freihand 374">
                  <a:extLst>
                    <a:ext uri="{FF2B5EF4-FFF2-40B4-BE49-F238E27FC236}">
                      <a16:creationId xmlns:a16="http://schemas.microsoft.com/office/drawing/2014/main" id="{07DF70FF-BECF-07EF-4913-961181611568}"/>
                    </a:ext>
                  </a:extLst>
                </p14:cNvPr>
                <p14:cNvContentPartPr/>
                <p14:nvPr/>
              </p14:nvContentPartPr>
              <p14:xfrm>
                <a:off x="6400047" y="5723444"/>
                <a:ext cx="688320" cy="174600"/>
              </p14:xfrm>
            </p:contentPart>
          </mc:Choice>
          <mc:Fallback>
            <p:pic>
              <p:nvPicPr>
                <p:cNvPr id="375" name="Freihand 374">
                  <a:extLst>
                    <a:ext uri="{FF2B5EF4-FFF2-40B4-BE49-F238E27FC236}">
                      <a16:creationId xmlns:a16="http://schemas.microsoft.com/office/drawing/2014/main" id="{07DF70FF-BECF-07EF-4913-961181611568}"/>
                    </a:ext>
                  </a:extLst>
                </p:cNvPr>
                <p:cNvPicPr/>
                <p:nvPr/>
              </p:nvPicPr>
              <p:blipFill>
                <a:blip r:embed="rId605"/>
                <a:stretch>
                  <a:fillRect/>
                </a:stretch>
              </p:blipFill>
              <p:spPr>
                <a:xfrm>
                  <a:off x="6391407" y="5714804"/>
                  <a:ext cx="70596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77" name="Freihand 376">
                  <a:extLst>
                    <a:ext uri="{FF2B5EF4-FFF2-40B4-BE49-F238E27FC236}">
                      <a16:creationId xmlns:a16="http://schemas.microsoft.com/office/drawing/2014/main" id="{662A03E8-9DEA-2316-1DDE-6AE20BA5205E}"/>
                    </a:ext>
                  </a:extLst>
                </p14:cNvPr>
                <p14:cNvContentPartPr/>
                <p14:nvPr/>
              </p14:nvContentPartPr>
              <p14:xfrm>
                <a:off x="3866727" y="6247244"/>
                <a:ext cx="201960" cy="31320"/>
              </p14:xfrm>
            </p:contentPart>
          </mc:Choice>
          <mc:Fallback>
            <p:pic>
              <p:nvPicPr>
                <p:cNvPr id="377" name="Freihand 376">
                  <a:extLst>
                    <a:ext uri="{FF2B5EF4-FFF2-40B4-BE49-F238E27FC236}">
                      <a16:creationId xmlns:a16="http://schemas.microsoft.com/office/drawing/2014/main" id="{662A03E8-9DEA-2316-1DDE-6AE20BA5205E}"/>
                    </a:ext>
                  </a:extLst>
                </p:cNvPr>
                <p:cNvPicPr/>
                <p:nvPr/>
              </p:nvPicPr>
              <p:blipFill>
                <a:blip r:embed="rId607"/>
                <a:stretch>
                  <a:fillRect/>
                </a:stretch>
              </p:blipFill>
              <p:spPr>
                <a:xfrm>
                  <a:off x="3858087" y="6238244"/>
                  <a:ext cx="2196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78" name="Freihand 377">
                  <a:extLst>
                    <a:ext uri="{FF2B5EF4-FFF2-40B4-BE49-F238E27FC236}">
                      <a16:creationId xmlns:a16="http://schemas.microsoft.com/office/drawing/2014/main" id="{CA0BE1CC-ADA7-EE13-4AB7-1675459F6E3C}"/>
                    </a:ext>
                  </a:extLst>
                </p14:cNvPr>
                <p14:cNvContentPartPr/>
                <p14:nvPr/>
              </p14:nvContentPartPr>
              <p14:xfrm>
                <a:off x="3862047" y="6307004"/>
                <a:ext cx="208800" cy="51840"/>
              </p14:xfrm>
            </p:contentPart>
          </mc:Choice>
          <mc:Fallback>
            <p:pic>
              <p:nvPicPr>
                <p:cNvPr id="378" name="Freihand 377">
                  <a:extLst>
                    <a:ext uri="{FF2B5EF4-FFF2-40B4-BE49-F238E27FC236}">
                      <a16:creationId xmlns:a16="http://schemas.microsoft.com/office/drawing/2014/main" id="{CA0BE1CC-ADA7-EE13-4AB7-1675459F6E3C}"/>
                    </a:ext>
                  </a:extLst>
                </p:cNvPr>
                <p:cNvPicPr/>
                <p:nvPr/>
              </p:nvPicPr>
              <p:blipFill>
                <a:blip r:embed="rId609"/>
                <a:stretch>
                  <a:fillRect/>
                </a:stretch>
              </p:blipFill>
              <p:spPr>
                <a:xfrm>
                  <a:off x="3853407" y="6298004"/>
                  <a:ext cx="226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79" name="Freihand 378">
                  <a:extLst>
                    <a:ext uri="{FF2B5EF4-FFF2-40B4-BE49-F238E27FC236}">
                      <a16:creationId xmlns:a16="http://schemas.microsoft.com/office/drawing/2014/main" id="{A64B21C9-AEAB-760D-1D77-2C085296FA33}"/>
                    </a:ext>
                  </a:extLst>
                </p14:cNvPr>
                <p14:cNvContentPartPr/>
                <p14:nvPr/>
              </p14:nvContentPartPr>
              <p14:xfrm>
                <a:off x="4087407" y="6189284"/>
                <a:ext cx="106200" cy="220680"/>
              </p14:xfrm>
            </p:contentPart>
          </mc:Choice>
          <mc:Fallback>
            <p:pic>
              <p:nvPicPr>
                <p:cNvPr id="379" name="Freihand 378">
                  <a:extLst>
                    <a:ext uri="{FF2B5EF4-FFF2-40B4-BE49-F238E27FC236}">
                      <a16:creationId xmlns:a16="http://schemas.microsoft.com/office/drawing/2014/main" id="{A64B21C9-AEAB-760D-1D77-2C085296FA33}"/>
                    </a:ext>
                  </a:extLst>
                </p:cNvPr>
                <p:cNvPicPr/>
                <p:nvPr/>
              </p:nvPicPr>
              <p:blipFill>
                <a:blip r:embed="rId611"/>
                <a:stretch>
                  <a:fillRect/>
                </a:stretch>
              </p:blipFill>
              <p:spPr>
                <a:xfrm>
                  <a:off x="4078767" y="6180644"/>
                  <a:ext cx="1238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80" name="Freihand 379">
                  <a:extLst>
                    <a:ext uri="{FF2B5EF4-FFF2-40B4-BE49-F238E27FC236}">
                      <a16:creationId xmlns:a16="http://schemas.microsoft.com/office/drawing/2014/main" id="{50FD6FFA-A541-2127-4068-20BBF965FED0}"/>
                    </a:ext>
                  </a:extLst>
                </p14:cNvPr>
                <p14:cNvContentPartPr/>
                <p14:nvPr/>
              </p14:nvContentPartPr>
              <p14:xfrm>
                <a:off x="4442007" y="6155804"/>
                <a:ext cx="42120" cy="153360"/>
              </p14:xfrm>
            </p:contentPart>
          </mc:Choice>
          <mc:Fallback>
            <p:pic>
              <p:nvPicPr>
                <p:cNvPr id="380" name="Freihand 379">
                  <a:extLst>
                    <a:ext uri="{FF2B5EF4-FFF2-40B4-BE49-F238E27FC236}">
                      <a16:creationId xmlns:a16="http://schemas.microsoft.com/office/drawing/2014/main" id="{50FD6FFA-A541-2127-4068-20BBF965FED0}"/>
                    </a:ext>
                  </a:extLst>
                </p:cNvPr>
                <p:cNvPicPr/>
                <p:nvPr/>
              </p:nvPicPr>
              <p:blipFill>
                <a:blip r:embed="rId613"/>
                <a:stretch>
                  <a:fillRect/>
                </a:stretch>
              </p:blipFill>
              <p:spPr>
                <a:xfrm>
                  <a:off x="4433367" y="6147164"/>
                  <a:ext cx="59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81" name="Freihand 380">
                  <a:extLst>
                    <a:ext uri="{FF2B5EF4-FFF2-40B4-BE49-F238E27FC236}">
                      <a16:creationId xmlns:a16="http://schemas.microsoft.com/office/drawing/2014/main" id="{847CA055-2BAE-29B5-AD10-812C6775E210}"/>
                    </a:ext>
                  </a:extLst>
                </p14:cNvPr>
                <p14:cNvContentPartPr/>
                <p14:nvPr/>
              </p14:nvContentPartPr>
              <p14:xfrm>
                <a:off x="4320687" y="6078044"/>
                <a:ext cx="206280" cy="33840"/>
              </p14:xfrm>
            </p:contentPart>
          </mc:Choice>
          <mc:Fallback>
            <p:pic>
              <p:nvPicPr>
                <p:cNvPr id="381" name="Freihand 380">
                  <a:extLst>
                    <a:ext uri="{FF2B5EF4-FFF2-40B4-BE49-F238E27FC236}">
                      <a16:creationId xmlns:a16="http://schemas.microsoft.com/office/drawing/2014/main" id="{847CA055-2BAE-29B5-AD10-812C6775E210}"/>
                    </a:ext>
                  </a:extLst>
                </p:cNvPr>
                <p:cNvPicPr/>
                <p:nvPr/>
              </p:nvPicPr>
              <p:blipFill>
                <a:blip r:embed="rId615"/>
                <a:stretch>
                  <a:fillRect/>
                </a:stretch>
              </p:blipFill>
              <p:spPr>
                <a:xfrm>
                  <a:off x="4312047" y="6069044"/>
                  <a:ext cx="223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82" name="Freihand 381">
                  <a:extLst>
                    <a:ext uri="{FF2B5EF4-FFF2-40B4-BE49-F238E27FC236}">
                      <a16:creationId xmlns:a16="http://schemas.microsoft.com/office/drawing/2014/main" id="{9F6668EE-7F91-917A-41CA-9F0C06BE6FDF}"/>
                    </a:ext>
                  </a:extLst>
                </p14:cNvPr>
                <p14:cNvContentPartPr/>
                <p14:nvPr/>
              </p14:nvContentPartPr>
              <p14:xfrm>
                <a:off x="4574847" y="6171644"/>
                <a:ext cx="135000" cy="209520"/>
              </p14:xfrm>
            </p:contentPart>
          </mc:Choice>
          <mc:Fallback>
            <p:pic>
              <p:nvPicPr>
                <p:cNvPr id="382" name="Freihand 381">
                  <a:extLst>
                    <a:ext uri="{FF2B5EF4-FFF2-40B4-BE49-F238E27FC236}">
                      <a16:creationId xmlns:a16="http://schemas.microsoft.com/office/drawing/2014/main" id="{9F6668EE-7F91-917A-41CA-9F0C06BE6FDF}"/>
                    </a:ext>
                  </a:extLst>
                </p:cNvPr>
                <p:cNvPicPr/>
                <p:nvPr/>
              </p:nvPicPr>
              <p:blipFill>
                <a:blip r:embed="rId617"/>
                <a:stretch>
                  <a:fillRect/>
                </a:stretch>
              </p:blipFill>
              <p:spPr>
                <a:xfrm>
                  <a:off x="4565847" y="6163004"/>
                  <a:ext cx="1526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83" name="Freihand 382">
                  <a:extLst>
                    <a:ext uri="{FF2B5EF4-FFF2-40B4-BE49-F238E27FC236}">
                      <a16:creationId xmlns:a16="http://schemas.microsoft.com/office/drawing/2014/main" id="{CAF826FE-9F09-3A39-CAEE-520EEEC35489}"/>
                    </a:ext>
                  </a:extLst>
                </p14:cNvPr>
                <p14:cNvContentPartPr/>
                <p14:nvPr/>
              </p14:nvContentPartPr>
              <p14:xfrm>
                <a:off x="4782207" y="6136724"/>
                <a:ext cx="124200" cy="219960"/>
              </p14:xfrm>
            </p:contentPart>
          </mc:Choice>
          <mc:Fallback>
            <p:pic>
              <p:nvPicPr>
                <p:cNvPr id="383" name="Freihand 382">
                  <a:extLst>
                    <a:ext uri="{FF2B5EF4-FFF2-40B4-BE49-F238E27FC236}">
                      <a16:creationId xmlns:a16="http://schemas.microsoft.com/office/drawing/2014/main" id="{CAF826FE-9F09-3A39-CAEE-520EEEC35489}"/>
                    </a:ext>
                  </a:extLst>
                </p:cNvPr>
                <p:cNvPicPr/>
                <p:nvPr/>
              </p:nvPicPr>
              <p:blipFill>
                <a:blip r:embed="rId619"/>
                <a:stretch>
                  <a:fillRect/>
                </a:stretch>
              </p:blipFill>
              <p:spPr>
                <a:xfrm>
                  <a:off x="4773207" y="6128084"/>
                  <a:ext cx="1418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84" name="Freihand 383">
                  <a:extLst>
                    <a:ext uri="{FF2B5EF4-FFF2-40B4-BE49-F238E27FC236}">
                      <a16:creationId xmlns:a16="http://schemas.microsoft.com/office/drawing/2014/main" id="{F5A9DD72-E0DF-D2E6-E808-9647F6BDAA99}"/>
                    </a:ext>
                  </a:extLst>
                </p14:cNvPr>
                <p14:cNvContentPartPr/>
                <p14:nvPr/>
              </p14:nvContentPartPr>
              <p14:xfrm>
                <a:off x="5139687" y="5981924"/>
                <a:ext cx="172800" cy="205200"/>
              </p14:xfrm>
            </p:contentPart>
          </mc:Choice>
          <mc:Fallback>
            <p:pic>
              <p:nvPicPr>
                <p:cNvPr id="384" name="Freihand 383">
                  <a:extLst>
                    <a:ext uri="{FF2B5EF4-FFF2-40B4-BE49-F238E27FC236}">
                      <a16:creationId xmlns:a16="http://schemas.microsoft.com/office/drawing/2014/main" id="{F5A9DD72-E0DF-D2E6-E808-9647F6BDAA99}"/>
                    </a:ext>
                  </a:extLst>
                </p:cNvPr>
                <p:cNvPicPr/>
                <p:nvPr/>
              </p:nvPicPr>
              <p:blipFill>
                <a:blip r:embed="rId621"/>
                <a:stretch>
                  <a:fillRect/>
                </a:stretch>
              </p:blipFill>
              <p:spPr>
                <a:xfrm>
                  <a:off x="5130687" y="5972924"/>
                  <a:ext cx="190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85" name="Freihand 384">
                  <a:extLst>
                    <a:ext uri="{FF2B5EF4-FFF2-40B4-BE49-F238E27FC236}">
                      <a16:creationId xmlns:a16="http://schemas.microsoft.com/office/drawing/2014/main" id="{E1984DEB-668B-BD65-F896-9C02406EBFE6}"/>
                    </a:ext>
                  </a:extLst>
                </p14:cNvPr>
                <p14:cNvContentPartPr/>
                <p14:nvPr/>
              </p14:nvContentPartPr>
              <p14:xfrm>
                <a:off x="5552607" y="6016844"/>
                <a:ext cx="493560" cy="163080"/>
              </p14:xfrm>
            </p:contentPart>
          </mc:Choice>
          <mc:Fallback>
            <p:pic>
              <p:nvPicPr>
                <p:cNvPr id="385" name="Freihand 384">
                  <a:extLst>
                    <a:ext uri="{FF2B5EF4-FFF2-40B4-BE49-F238E27FC236}">
                      <a16:creationId xmlns:a16="http://schemas.microsoft.com/office/drawing/2014/main" id="{E1984DEB-668B-BD65-F896-9C02406EBFE6}"/>
                    </a:ext>
                  </a:extLst>
                </p:cNvPr>
                <p:cNvPicPr/>
                <p:nvPr/>
              </p:nvPicPr>
              <p:blipFill>
                <a:blip r:embed="rId623"/>
                <a:stretch>
                  <a:fillRect/>
                </a:stretch>
              </p:blipFill>
              <p:spPr>
                <a:xfrm>
                  <a:off x="5543607" y="6008204"/>
                  <a:ext cx="5112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86" name="Freihand 385">
                  <a:extLst>
                    <a:ext uri="{FF2B5EF4-FFF2-40B4-BE49-F238E27FC236}">
                      <a16:creationId xmlns:a16="http://schemas.microsoft.com/office/drawing/2014/main" id="{15BF3726-D6A2-E3FC-9E0C-30C008551577}"/>
                    </a:ext>
                  </a:extLst>
                </p14:cNvPr>
                <p14:cNvContentPartPr/>
                <p14:nvPr/>
              </p14:nvContentPartPr>
              <p14:xfrm>
                <a:off x="5947527" y="5969684"/>
                <a:ext cx="9000" cy="8640"/>
              </p14:xfrm>
            </p:contentPart>
          </mc:Choice>
          <mc:Fallback>
            <p:pic>
              <p:nvPicPr>
                <p:cNvPr id="386" name="Freihand 385">
                  <a:extLst>
                    <a:ext uri="{FF2B5EF4-FFF2-40B4-BE49-F238E27FC236}">
                      <a16:creationId xmlns:a16="http://schemas.microsoft.com/office/drawing/2014/main" id="{15BF3726-D6A2-E3FC-9E0C-30C008551577}"/>
                    </a:ext>
                  </a:extLst>
                </p:cNvPr>
                <p:cNvPicPr/>
                <p:nvPr/>
              </p:nvPicPr>
              <p:blipFill>
                <a:blip r:embed="rId625"/>
                <a:stretch>
                  <a:fillRect/>
                </a:stretch>
              </p:blipFill>
              <p:spPr>
                <a:xfrm>
                  <a:off x="5938887" y="5960684"/>
                  <a:ext cx="266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87" name="Freihand 386">
                  <a:extLst>
                    <a:ext uri="{FF2B5EF4-FFF2-40B4-BE49-F238E27FC236}">
                      <a16:creationId xmlns:a16="http://schemas.microsoft.com/office/drawing/2014/main" id="{348F5BE9-ED95-9001-8606-D9F20447953A}"/>
                    </a:ext>
                  </a:extLst>
                </p14:cNvPr>
                <p14:cNvContentPartPr/>
                <p14:nvPr/>
              </p14:nvContentPartPr>
              <p14:xfrm>
                <a:off x="6101247" y="5860244"/>
                <a:ext cx="152280" cy="218520"/>
              </p14:xfrm>
            </p:contentPart>
          </mc:Choice>
          <mc:Fallback>
            <p:pic>
              <p:nvPicPr>
                <p:cNvPr id="387" name="Freihand 386">
                  <a:extLst>
                    <a:ext uri="{FF2B5EF4-FFF2-40B4-BE49-F238E27FC236}">
                      <a16:creationId xmlns:a16="http://schemas.microsoft.com/office/drawing/2014/main" id="{348F5BE9-ED95-9001-8606-D9F20447953A}"/>
                    </a:ext>
                  </a:extLst>
                </p:cNvPr>
                <p:cNvPicPr/>
                <p:nvPr/>
              </p:nvPicPr>
              <p:blipFill>
                <a:blip r:embed="rId627"/>
                <a:stretch>
                  <a:fillRect/>
                </a:stretch>
              </p:blipFill>
              <p:spPr>
                <a:xfrm>
                  <a:off x="6092247" y="5851604"/>
                  <a:ext cx="1699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88" name="Freihand 387">
                  <a:extLst>
                    <a:ext uri="{FF2B5EF4-FFF2-40B4-BE49-F238E27FC236}">
                      <a16:creationId xmlns:a16="http://schemas.microsoft.com/office/drawing/2014/main" id="{6DE10C63-47FA-5BFF-DDC4-8D58493C31C4}"/>
                    </a:ext>
                  </a:extLst>
                </p14:cNvPr>
                <p14:cNvContentPartPr/>
                <p14:nvPr/>
              </p14:nvContentPartPr>
              <p14:xfrm>
                <a:off x="6476367" y="5969324"/>
                <a:ext cx="198720" cy="145080"/>
              </p14:xfrm>
            </p:contentPart>
          </mc:Choice>
          <mc:Fallback>
            <p:pic>
              <p:nvPicPr>
                <p:cNvPr id="388" name="Freihand 387">
                  <a:extLst>
                    <a:ext uri="{FF2B5EF4-FFF2-40B4-BE49-F238E27FC236}">
                      <a16:creationId xmlns:a16="http://schemas.microsoft.com/office/drawing/2014/main" id="{6DE10C63-47FA-5BFF-DDC4-8D58493C31C4}"/>
                    </a:ext>
                  </a:extLst>
                </p:cNvPr>
                <p:cNvPicPr/>
                <p:nvPr/>
              </p:nvPicPr>
              <p:blipFill>
                <a:blip r:embed="rId629"/>
                <a:stretch>
                  <a:fillRect/>
                </a:stretch>
              </p:blipFill>
              <p:spPr>
                <a:xfrm>
                  <a:off x="6467727" y="5960324"/>
                  <a:ext cx="2163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89" name="Freihand 388">
                  <a:extLst>
                    <a:ext uri="{FF2B5EF4-FFF2-40B4-BE49-F238E27FC236}">
                      <a16:creationId xmlns:a16="http://schemas.microsoft.com/office/drawing/2014/main" id="{7DFFC3CF-E181-05BB-8215-59561065B40B}"/>
                    </a:ext>
                  </a:extLst>
                </p14:cNvPr>
                <p14:cNvContentPartPr/>
                <p14:nvPr/>
              </p14:nvContentPartPr>
              <p14:xfrm>
                <a:off x="6622527" y="5913164"/>
                <a:ext cx="11880" cy="33840"/>
              </p14:xfrm>
            </p:contentPart>
          </mc:Choice>
          <mc:Fallback>
            <p:pic>
              <p:nvPicPr>
                <p:cNvPr id="389" name="Freihand 388">
                  <a:extLst>
                    <a:ext uri="{FF2B5EF4-FFF2-40B4-BE49-F238E27FC236}">
                      <a16:creationId xmlns:a16="http://schemas.microsoft.com/office/drawing/2014/main" id="{7DFFC3CF-E181-05BB-8215-59561065B40B}"/>
                    </a:ext>
                  </a:extLst>
                </p:cNvPr>
                <p:cNvPicPr/>
                <p:nvPr/>
              </p:nvPicPr>
              <p:blipFill>
                <a:blip r:embed="rId631"/>
                <a:stretch>
                  <a:fillRect/>
                </a:stretch>
              </p:blipFill>
              <p:spPr>
                <a:xfrm>
                  <a:off x="6613887" y="5904524"/>
                  <a:ext cx="295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90" name="Freihand 389">
                  <a:extLst>
                    <a:ext uri="{FF2B5EF4-FFF2-40B4-BE49-F238E27FC236}">
                      <a16:creationId xmlns:a16="http://schemas.microsoft.com/office/drawing/2014/main" id="{46EA3232-1E52-4518-345B-2D51282AE307}"/>
                    </a:ext>
                  </a:extLst>
                </p14:cNvPr>
                <p14:cNvContentPartPr/>
                <p14:nvPr/>
              </p14:nvContentPartPr>
              <p14:xfrm>
                <a:off x="6780927" y="5778884"/>
                <a:ext cx="199440" cy="251640"/>
              </p14:xfrm>
            </p:contentPart>
          </mc:Choice>
          <mc:Fallback>
            <p:pic>
              <p:nvPicPr>
                <p:cNvPr id="390" name="Freihand 389">
                  <a:extLst>
                    <a:ext uri="{FF2B5EF4-FFF2-40B4-BE49-F238E27FC236}">
                      <a16:creationId xmlns:a16="http://schemas.microsoft.com/office/drawing/2014/main" id="{46EA3232-1E52-4518-345B-2D51282AE307}"/>
                    </a:ext>
                  </a:extLst>
                </p:cNvPr>
                <p:cNvPicPr/>
                <p:nvPr/>
              </p:nvPicPr>
              <p:blipFill>
                <a:blip r:embed="rId633"/>
                <a:stretch>
                  <a:fillRect/>
                </a:stretch>
              </p:blipFill>
              <p:spPr>
                <a:xfrm>
                  <a:off x="6772287" y="5770244"/>
                  <a:ext cx="21708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91" name="Freihand 390">
                  <a:extLst>
                    <a:ext uri="{FF2B5EF4-FFF2-40B4-BE49-F238E27FC236}">
                      <a16:creationId xmlns:a16="http://schemas.microsoft.com/office/drawing/2014/main" id="{7A5410E0-8F2F-3A1C-D577-876542EDD433}"/>
                    </a:ext>
                  </a:extLst>
                </p14:cNvPr>
                <p14:cNvContentPartPr/>
                <p14:nvPr/>
              </p14:nvContentPartPr>
              <p14:xfrm>
                <a:off x="7174047" y="5843324"/>
                <a:ext cx="216720" cy="142200"/>
              </p14:xfrm>
            </p:contentPart>
          </mc:Choice>
          <mc:Fallback>
            <p:pic>
              <p:nvPicPr>
                <p:cNvPr id="391" name="Freihand 390">
                  <a:extLst>
                    <a:ext uri="{FF2B5EF4-FFF2-40B4-BE49-F238E27FC236}">
                      <a16:creationId xmlns:a16="http://schemas.microsoft.com/office/drawing/2014/main" id="{7A5410E0-8F2F-3A1C-D577-876542EDD433}"/>
                    </a:ext>
                  </a:extLst>
                </p:cNvPr>
                <p:cNvPicPr/>
                <p:nvPr/>
              </p:nvPicPr>
              <p:blipFill>
                <a:blip r:embed="rId635"/>
                <a:stretch>
                  <a:fillRect/>
                </a:stretch>
              </p:blipFill>
              <p:spPr>
                <a:xfrm>
                  <a:off x="7165407" y="5834324"/>
                  <a:ext cx="2343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92" name="Freihand 391">
                  <a:extLst>
                    <a:ext uri="{FF2B5EF4-FFF2-40B4-BE49-F238E27FC236}">
                      <a16:creationId xmlns:a16="http://schemas.microsoft.com/office/drawing/2014/main" id="{A1CF9300-F58E-F0CE-221E-B5FB399A3094}"/>
                    </a:ext>
                  </a:extLst>
                </p14:cNvPr>
                <p14:cNvContentPartPr/>
                <p14:nvPr/>
              </p14:nvContentPartPr>
              <p14:xfrm>
                <a:off x="7377087" y="5723804"/>
                <a:ext cx="15840" cy="43560"/>
              </p14:xfrm>
            </p:contentPart>
          </mc:Choice>
          <mc:Fallback>
            <p:pic>
              <p:nvPicPr>
                <p:cNvPr id="392" name="Freihand 391">
                  <a:extLst>
                    <a:ext uri="{FF2B5EF4-FFF2-40B4-BE49-F238E27FC236}">
                      <a16:creationId xmlns:a16="http://schemas.microsoft.com/office/drawing/2014/main" id="{A1CF9300-F58E-F0CE-221E-B5FB399A3094}"/>
                    </a:ext>
                  </a:extLst>
                </p:cNvPr>
                <p:cNvPicPr/>
                <p:nvPr/>
              </p:nvPicPr>
              <p:blipFill>
                <a:blip r:embed="rId637"/>
                <a:stretch>
                  <a:fillRect/>
                </a:stretch>
              </p:blipFill>
              <p:spPr>
                <a:xfrm>
                  <a:off x="7368087" y="5715164"/>
                  <a:ext cx="334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93" name="Freihand 392">
                  <a:extLst>
                    <a:ext uri="{FF2B5EF4-FFF2-40B4-BE49-F238E27FC236}">
                      <a16:creationId xmlns:a16="http://schemas.microsoft.com/office/drawing/2014/main" id="{C7C18364-9EAF-FEDE-6EDE-BAF6EEB82C69}"/>
                    </a:ext>
                  </a:extLst>
                </p14:cNvPr>
                <p14:cNvContentPartPr/>
                <p14:nvPr/>
              </p14:nvContentPartPr>
              <p14:xfrm>
                <a:off x="7446207" y="5690324"/>
                <a:ext cx="253800" cy="267120"/>
              </p14:xfrm>
            </p:contentPart>
          </mc:Choice>
          <mc:Fallback>
            <p:pic>
              <p:nvPicPr>
                <p:cNvPr id="393" name="Freihand 392">
                  <a:extLst>
                    <a:ext uri="{FF2B5EF4-FFF2-40B4-BE49-F238E27FC236}">
                      <a16:creationId xmlns:a16="http://schemas.microsoft.com/office/drawing/2014/main" id="{C7C18364-9EAF-FEDE-6EDE-BAF6EEB82C69}"/>
                    </a:ext>
                  </a:extLst>
                </p:cNvPr>
                <p:cNvPicPr/>
                <p:nvPr/>
              </p:nvPicPr>
              <p:blipFill>
                <a:blip r:embed="rId639"/>
                <a:stretch>
                  <a:fillRect/>
                </a:stretch>
              </p:blipFill>
              <p:spPr>
                <a:xfrm>
                  <a:off x="7437207" y="5681324"/>
                  <a:ext cx="271440" cy="28476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94" name="Freihand 393">
                  <a:extLst>
                    <a:ext uri="{FF2B5EF4-FFF2-40B4-BE49-F238E27FC236}">
                      <a16:creationId xmlns:a16="http://schemas.microsoft.com/office/drawing/2014/main" id="{13DEF0E8-8DBD-0B36-E4F1-FBA4FC3AE827}"/>
                    </a:ext>
                  </a:extLst>
                </p14:cNvPr>
                <p14:cNvContentPartPr/>
                <p14:nvPr/>
              </p14:nvContentPartPr>
              <p14:xfrm>
                <a:off x="5180367" y="6325724"/>
                <a:ext cx="339480" cy="117000"/>
              </p14:xfrm>
            </p:contentPart>
          </mc:Choice>
          <mc:Fallback>
            <p:pic>
              <p:nvPicPr>
                <p:cNvPr id="394" name="Freihand 393">
                  <a:extLst>
                    <a:ext uri="{FF2B5EF4-FFF2-40B4-BE49-F238E27FC236}">
                      <a16:creationId xmlns:a16="http://schemas.microsoft.com/office/drawing/2014/main" id="{13DEF0E8-8DBD-0B36-E4F1-FBA4FC3AE827}"/>
                    </a:ext>
                  </a:extLst>
                </p:cNvPr>
                <p:cNvPicPr/>
                <p:nvPr/>
              </p:nvPicPr>
              <p:blipFill>
                <a:blip r:embed="rId641"/>
                <a:stretch>
                  <a:fillRect/>
                </a:stretch>
              </p:blipFill>
              <p:spPr>
                <a:xfrm>
                  <a:off x="5171367" y="6316724"/>
                  <a:ext cx="3571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95" name="Freihand 394">
                  <a:extLst>
                    <a:ext uri="{FF2B5EF4-FFF2-40B4-BE49-F238E27FC236}">
                      <a16:creationId xmlns:a16="http://schemas.microsoft.com/office/drawing/2014/main" id="{BDC513A3-F3E8-D65B-C865-18F64DD7A16A}"/>
                    </a:ext>
                  </a:extLst>
                </p14:cNvPr>
                <p14:cNvContentPartPr/>
                <p14:nvPr/>
              </p14:nvContentPartPr>
              <p14:xfrm>
                <a:off x="5569887" y="6310244"/>
                <a:ext cx="173160" cy="138240"/>
              </p14:xfrm>
            </p:contentPart>
          </mc:Choice>
          <mc:Fallback>
            <p:pic>
              <p:nvPicPr>
                <p:cNvPr id="395" name="Freihand 394">
                  <a:extLst>
                    <a:ext uri="{FF2B5EF4-FFF2-40B4-BE49-F238E27FC236}">
                      <a16:creationId xmlns:a16="http://schemas.microsoft.com/office/drawing/2014/main" id="{BDC513A3-F3E8-D65B-C865-18F64DD7A16A}"/>
                    </a:ext>
                  </a:extLst>
                </p:cNvPr>
                <p:cNvPicPr/>
                <p:nvPr/>
              </p:nvPicPr>
              <p:blipFill>
                <a:blip r:embed="rId643"/>
                <a:stretch>
                  <a:fillRect/>
                </a:stretch>
              </p:blipFill>
              <p:spPr>
                <a:xfrm>
                  <a:off x="5561247" y="6301244"/>
                  <a:ext cx="190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96" name="Freihand 395">
                  <a:extLst>
                    <a:ext uri="{FF2B5EF4-FFF2-40B4-BE49-F238E27FC236}">
                      <a16:creationId xmlns:a16="http://schemas.microsoft.com/office/drawing/2014/main" id="{59738C3A-2CE3-72A0-2AED-7496B067CCFA}"/>
                    </a:ext>
                  </a:extLst>
                </p14:cNvPr>
                <p14:cNvContentPartPr/>
                <p14:nvPr/>
              </p14:nvContentPartPr>
              <p14:xfrm>
                <a:off x="5712807" y="6264524"/>
                <a:ext cx="7560" cy="25560"/>
              </p14:xfrm>
            </p:contentPart>
          </mc:Choice>
          <mc:Fallback>
            <p:pic>
              <p:nvPicPr>
                <p:cNvPr id="396" name="Freihand 395">
                  <a:extLst>
                    <a:ext uri="{FF2B5EF4-FFF2-40B4-BE49-F238E27FC236}">
                      <a16:creationId xmlns:a16="http://schemas.microsoft.com/office/drawing/2014/main" id="{59738C3A-2CE3-72A0-2AED-7496B067CCFA}"/>
                    </a:ext>
                  </a:extLst>
                </p:cNvPr>
                <p:cNvPicPr/>
                <p:nvPr/>
              </p:nvPicPr>
              <p:blipFill>
                <a:blip r:embed="rId645"/>
                <a:stretch>
                  <a:fillRect/>
                </a:stretch>
              </p:blipFill>
              <p:spPr>
                <a:xfrm>
                  <a:off x="5704167" y="6255884"/>
                  <a:ext cx="25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97" name="Freihand 396">
                  <a:extLst>
                    <a:ext uri="{FF2B5EF4-FFF2-40B4-BE49-F238E27FC236}">
                      <a16:creationId xmlns:a16="http://schemas.microsoft.com/office/drawing/2014/main" id="{CEA260AC-FBED-CBE5-452E-344D8A7CE1BC}"/>
                    </a:ext>
                  </a:extLst>
                </p14:cNvPr>
                <p14:cNvContentPartPr/>
                <p14:nvPr/>
              </p14:nvContentPartPr>
              <p14:xfrm>
                <a:off x="5869407" y="6182084"/>
                <a:ext cx="507600" cy="230760"/>
              </p14:xfrm>
            </p:contentPart>
          </mc:Choice>
          <mc:Fallback>
            <p:pic>
              <p:nvPicPr>
                <p:cNvPr id="397" name="Freihand 396">
                  <a:extLst>
                    <a:ext uri="{FF2B5EF4-FFF2-40B4-BE49-F238E27FC236}">
                      <a16:creationId xmlns:a16="http://schemas.microsoft.com/office/drawing/2014/main" id="{CEA260AC-FBED-CBE5-452E-344D8A7CE1BC}"/>
                    </a:ext>
                  </a:extLst>
                </p:cNvPr>
                <p:cNvPicPr/>
                <p:nvPr/>
              </p:nvPicPr>
              <p:blipFill>
                <a:blip r:embed="rId647"/>
                <a:stretch>
                  <a:fillRect/>
                </a:stretch>
              </p:blipFill>
              <p:spPr>
                <a:xfrm>
                  <a:off x="5860407" y="6173084"/>
                  <a:ext cx="52524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98" name="Freihand 397">
                  <a:extLst>
                    <a:ext uri="{FF2B5EF4-FFF2-40B4-BE49-F238E27FC236}">
                      <a16:creationId xmlns:a16="http://schemas.microsoft.com/office/drawing/2014/main" id="{0B9E6689-2D23-62F4-A6CA-75A8B6F45882}"/>
                    </a:ext>
                  </a:extLst>
                </p14:cNvPr>
                <p14:cNvContentPartPr/>
                <p14:nvPr/>
              </p14:nvContentPartPr>
              <p14:xfrm>
                <a:off x="5271447" y="6625244"/>
                <a:ext cx="96120" cy="131040"/>
              </p14:xfrm>
            </p:contentPart>
          </mc:Choice>
          <mc:Fallback>
            <p:pic>
              <p:nvPicPr>
                <p:cNvPr id="398" name="Freihand 397">
                  <a:extLst>
                    <a:ext uri="{FF2B5EF4-FFF2-40B4-BE49-F238E27FC236}">
                      <a16:creationId xmlns:a16="http://schemas.microsoft.com/office/drawing/2014/main" id="{0B9E6689-2D23-62F4-A6CA-75A8B6F45882}"/>
                    </a:ext>
                  </a:extLst>
                </p:cNvPr>
                <p:cNvPicPr/>
                <p:nvPr/>
              </p:nvPicPr>
              <p:blipFill>
                <a:blip r:embed="rId649"/>
                <a:stretch>
                  <a:fillRect/>
                </a:stretch>
              </p:blipFill>
              <p:spPr>
                <a:xfrm>
                  <a:off x="5262807" y="6616604"/>
                  <a:ext cx="113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99" name="Freihand 398">
                  <a:extLst>
                    <a:ext uri="{FF2B5EF4-FFF2-40B4-BE49-F238E27FC236}">
                      <a16:creationId xmlns:a16="http://schemas.microsoft.com/office/drawing/2014/main" id="{9302A6FA-DCF8-4CE4-B84C-1625730A1A73}"/>
                    </a:ext>
                  </a:extLst>
                </p14:cNvPr>
                <p14:cNvContentPartPr/>
                <p14:nvPr/>
              </p14:nvContentPartPr>
              <p14:xfrm>
                <a:off x="5188287" y="6582404"/>
                <a:ext cx="223920" cy="52560"/>
              </p14:xfrm>
            </p:contentPart>
          </mc:Choice>
          <mc:Fallback>
            <p:pic>
              <p:nvPicPr>
                <p:cNvPr id="399" name="Freihand 398">
                  <a:extLst>
                    <a:ext uri="{FF2B5EF4-FFF2-40B4-BE49-F238E27FC236}">
                      <a16:creationId xmlns:a16="http://schemas.microsoft.com/office/drawing/2014/main" id="{9302A6FA-DCF8-4CE4-B84C-1625730A1A73}"/>
                    </a:ext>
                  </a:extLst>
                </p:cNvPr>
                <p:cNvPicPr/>
                <p:nvPr/>
              </p:nvPicPr>
              <p:blipFill>
                <a:blip r:embed="rId651"/>
                <a:stretch>
                  <a:fillRect/>
                </a:stretch>
              </p:blipFill>
              <p:spPr>
                <a:xfrm>
                  <a:off x="5179287" y="6573764"/>
                  <a:ext cx="2415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00" name="Freihand 399">
                  <a:extLst>
                    <a:ext uri="{FF2B5EF4-FFF2-40B4-BE49-F238E27FC236}">
                      <a16:creationId xmlns:a16="http://schemas.microsoft.com/office/drawing/2014/main" id="{C0FAEDBA-C252-58CD-BE32-B414802853F2}"/>
                    </a:ext>
                  </a:extLst>
                </p14:cNvPr>
                <p14:cNvContentPartPr/>
                <p14:nvPr/>
              </p14:nvContentPartPr>
              <p14:xfrm>
                <a:off x="5461167" y="6643604"/>
                <a:ext cx="140040" cy="227880"/>
              </p14:xfrm>
            </p:contentPart>
          </mc:Choice>
          <mc:Fallback>
            <p:pic>
              <p:nvPicPr>
                <p:cNvPr id="400" name="Freihand 399">
                  <a:extLst>
                    <a:ext uri="{FF2B5EF4-FFF2-40B4-BE49-F238E27FC236}">
                      <a16:creationId xmlns:a16="http://schemas.microsoft.com/office/drawing/2014/main" id="{C0FAEDBA-C252-58CD-BE32-B414802853F2}"/>
                    </a:ext>
                  </a:extLst>
                </p:cNvPr>
                <p:cNvPicPr/>
                <p:nvPr/>
              </p:nvPicPr>
              <p:blipFill>
                <a:blip r:embed="rId653"/>
                <a:stretch>
                  <a:fillRect/>
                </a:stretch>
              </p:blipFill>
              <p:spPr>
                <a:xfrm>
                  <a:off x="5452167" y="6634964"/>
                  <a:ext cx="1576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01" name="Freihand 400">
                  <a:extLst>
                    <a:ext uri="{FF2B5EF4-FFF2-40B4-BE49-F238E27FC236}">
                      <a16:creationId xmlns:a16="http://schemas.microsoft.com/office/drawing/2014/main" id="{255E7DB3-BFB4-3345-9491-79C32C3F534B}"/>
                    </a:ext>
                  </a:extLst>
                </p14:cNvPr>
                <p14:cNvContentPartPr/>
                <p14:nvPr/>
              </p14:nvContentPartPr>
              <p14:xfrm>
                <a:off x="5687607" y="6594284"/>
                <a:ext cx="14400" cy="127440"/>
              </p14:xfrm>
            </p:contentPart>
          </mc:Choice>
          <mc:Fallback>
            <p:pic>
              <p:nvPicPr>
                <p:cNvPr id="401" name="Freihand 400">
                  <a:extLst>
                    <a:ext uri="{FF2B5EF4-FFF2-40B4-BE49-F238E27FC236}">
                      <a16:creationId xmlns:a16="http://schemas.microsoft.com/office/drawing/2014/main" id="{255E7DB3-BFB4-3345-9491-79C32C3F534B}"/>
                    </a:ext>
                  </a:extLst>
                </p:cNvPr>
                <p:cNvPicPr/>
                <p:nvPr/>
              </p:nvPicPr>
              <p:blipFill>
                <a:blip r:embed="rId655"/>
                <a:stretch>
                  <a:fillRect/>
                </a:stretch>
              </p:blipFill>
              <p:spPr>
                <a:xfrm>
                  <a:off x="5678967" y="6585644"/>
                  <a:ext cx="32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02" name="Freihand 401">
                  <a:extLst>
                    <a:ext uri="{FF2B5EF4-FFF2-40B4-BE49-F238E27FC236}">
                      <a16:creationId xmlns:a16="http://schemas.microsoft.com/office/drawing/2014/main" id="{0962D775-F9F7-D6EC-63A4-85D25D8BC2BC}"/>
                    </a:ext>
                  </a:extLst>
                </p14:cNvPr>
                <p14:cNvContentPartPr/>
                <p14:nvPr/>
              </p14:nvContentPartPr>
              <p14:xfrm>
                <a:off x="5661687" y="6572324"/>
                <a:ext cx="159120" cy="96480"/>
              </p14:xfrm>
            </p:contentPart>
          </mc:Choice>
          <mc:Fallback>
            <p:pic>
              <p:nvPicPr>
                <p:cNvPr id="402" name="Freihand 401">
                  <a:extLst>
                    <a:ext uri="{FF2B5EF4-FFF2-40B4-BE49-F238E27FC236}">
                      <a16:creationId xmlns:a16="http://schemas.microsoft.com/office/drawing/2014/main" id="{0962D775-F9F7-D6EC-63A4-85D25D8BC2BC}"/>
                    </a:ext>
                  </a:extLst>
                </p:cNvPr>
                <p:cNvPicPr/>
                <p:nvPr/>
              </p:nvPicPr>
              <p:blipFill>
                <a:blip r:embed="rId657"/>
                <a:stretch>
                  <a:fillRect/>
                </a:stretch>
              </p:blipFill>
              <p:spPr>
                <a:xfrm>
                  <a:off x="5653047" y="6563684"/>
                  <a:ext cx="176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05" name="Freihand 404">
                  <a:extLst>
                    <a:ext uri="{FF2B5EF4-FFF2-40B4-BE49-F238E27FC236}">
                      <a16:creationId xmlns:a16="http://schemas.microsoft.com/office/drawing/2014/main" id="{C703F8F4-095A-97E8-017A-50DB013E8B37}"/>
                    </a:ext>
                  </a:extLst>
                </p14:cNvPr>
                <p14:cNvContentPartPr/>
                <p14:nvPr/>
              </p14:nvContentPartPr>
              <p14:xfrm>
                <a:off x="5669247" y="6573764"/>
                <a:ext cx="146520" cy="244440"/>
              </p14:xfrm>
            </p:contentPart>
          </mc:Choice>
          <mc:Fallback>
            <p:pic>
              <p:nvPicPr>
                <p:cNvPr id="405" name="Freihand 404">
                  <a:extLst>
                    <a:ext uri="{FF2B5EF4-FFF2-40B4-BE49-F238E27FC236}">
                      <a16:creationId xmlns:a16="http://schemas.microsoft.com/office/drawing/2014/main" id="{C703F8F4-095A-97E8-017A-50DB013E8B37}"/>
                    </a:ext>
                  </a:extLst>
                </p:cNvPr>
                <p:cNvPicPr/>
                <p:nvPr/>
              </p:nvPicPr>
              <p:blipFill>
                <a:blip r:embed="rId659"/>
                <a:stretch>
                  <a:fillRect/>
                </a:stretch>
              </p:blipFill>
              <p:spPr>
                <a:xfrm>
                  <a:off x="5660247" y="6564764"/>
                  <a:ext cx="16416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06" name="Freihand 405">
                  <a:extLst>
                    <a:ext uri="{FF2B5EF4-FFF2-40B4-BE49-F238E27FC236}">
                      <a16:creationId xmlns:a16="http://schemas.microsoft.com/office/drawing/2014/main" id="{14AC1A10-B9E9-0039-D4A8-4EA106351BE8}"/>
                    </a:ext>
                  </a:extLst>
                </p14:cNvPr>
                <p14:cNvContentPartPr/>
                <p14:nvPr/>
              </p14:nvContentPartPr>
              <p14:xfrm>
                <a:off x="5916207" y="6522644"/>
                <a:ext cx="47880" cy="170280"/>
              </p14:xfrm>
            </p:contentPart>
          </mc:Choice>
          <mc:Fallback>
            <p:pic>
              <p:nvPicPr>
                <p:cNvPr id="406" name="Freihand 405">
                  <a:extLst>
                    <a:ext uri="{FF2B5EF4-FFF2-40B4-BE49-F238E27FC236}">
                      <a16:creationId xmlns:a16="http://schemas.microsoft.com/office/drawing/2014/main" id="{14AC1A10-B9E9-0039-D4A8-4EA106351BE8}"/>
                    </a:ext>
                  </a:extLst>
                </p:cNvPr>
                <p:cNvPicPr/>
                <p:nvPr/>
              </p:nvPicPr>
              <p:blipFill>
                <a:blip r:embed="rId661"/>
                <a:stretch>
                  <a:fillRect/>
                </a:stretch>
              </p:blipFill>
              <p:spPr>
                <a:xfrm>
                  <a:off x="5907567" y="6514004"/>
                  <a:ext cx="655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07" name="Freihand 406">
                  <a:extLst>
                    <a:ext uri="{FF2B5EF4-FFF2-40B4-BE49-F238E27FC236}">
                      <a16:creationId xmlns:a16="http://schemas.microsoft.com/office/drawing/2014/main" id="{786C71B6-C992-544C-BB06-3098AC270045}"/>
                    </a:ext>
                  </a:extLst>
                </p14:cNvPr>
                <p14:cNvContentPartPr/>
                <p14:nvPr/>
              </p14:nvContentPartPr>
              <p14:xfrm>
                <a:off x="5901087" y="6477644"/>
                <a:ext cx="191880" cy="158040"/>
              </p14:xfrm>
            </p:contentPart>
          </mc:Choice>
          <mc:Fallback>
            <p:pic>
              <p:nvPicPr>
                <p:cNvPr id="407" name="Freihand 406">
                  <a:extLst>
                    <a:ext uri="{FF2B5EF4-FFF2-40B4-BE49-F238E27FC236}">
                      <a16:creationId xmlns:a16="http://schemas.microsoft.com/office/drawing/2014/main" id="{786C71B6-C992-544C-BB06-3098AC270045}"/>
                    </a:ext>
                  </a:extLst>
                </p:cNvPr>
                <p:cNvPicPr/>
                <p:nvPr/>
              </p:nvPicPr>
              <p:blipFill>
                <a:blip r:embed="rId663"/>
                <a:stretch>
                  <a:fillRect/>
                </a:stretch>
              </p:blipFill>
              <p:spPr>
                <a:xfrm>
                  <a:off x="5892447" y="6468644"/>
                  <a:ext cx="209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08" name="Freihand 407">
                  <a:extLst>
                    <a:ext uri="{FF2B5EF4-FFF2-40B4-BE49-F238E27FC236}">
                      <a16:creationId xmlns:a16="http://schemas.microsoft.com/office/drawing/2014/main" id="{0C680BAB-6923-CE45-AC7E-DEA1387194C5}"/>
                    </a:ext>
                  </a:extLst>
                </p14:cNvPr>
                <p14:cNvContentPartPr/>
                <p14:nvPr/>
              </p14:nvContentPartPr>
              <p14:xfrm>
                <a:off x="6282327" y="6456044"/>
                <a:ext cx="122400" cy="199440"/>
              </p14:xfrm>
            </p:contentPart>
          </mc:Choice>
          <mc:Fallback>
            <p:pic>
              <p:nvPicPr>
                <p:cNvPr id="408" name="Freihand 407">
                  <a:extLst>
                    <a:ext uri="{FF2B5EF4-FFF2-40B4-BE49-F238E27FC236}">
                      <a16:creationId xmlns:a16="http://schemas.microsoft.com/office/drawing/2014/main" id="{0C680BAB-6923-CE45-AC7E-DEA1387194C5}"/>
                    </a:ext>
                  </a:extLst>
                </p:cNvPr>
                <p:cNvPicPr/>
                <p:nvPr/>
              </p:nvPicPr>
              <p:blipFill>
                <a:blip r:embed="rId665"/>
                <a:stretch>
                  <a:fillRect/>
                </a:stretch>
              </p:blipFill>
              <p:spPr>
                <a:xfrm>
                  <a:off x="6273687" y="6447404"/>
                  <a:ext cx="1400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09" name="Freihand 408">
                  <a:extLst>
                    <a:ext uri="{FF2B5EF4-FFF2-40B4-BE49-F238E27FC236}">
                      <a16:creationId xmlns:a16="http://schemas.microsoft.com/office/drawing/2014/main" id="{E20529AF-3751-11AD-638B-3F46FD25C331}"/>
                    </a:ext>
                  </a:extLst>
                </p14:cNvPr>
                <p14:cNvContentPartPr/>
                <p14:nvPr/>
              </p14:nvContentPartPr>
              <p14:xfrm>
                <a:off x="6435687" y="6418964"/>
                <a:ext cx="47880" cy="193320"/>
              </p14:xfrm>
            </p:contentPart>
          </mc:Choice>
          <mc:Fallback>
            <p:pic>
              <p:nvPicPr>
                <p:cNvPr id="409" name="Freihand 408">
                  <a:extLst>
                    <a:ext uri="{FF2B5EF4-FFF2-40B4-BE49-F238E27FC236}">
                      <a16:creationId xmlns:a16="http://schemas.microsoft.com/office/drawing/2014/main" id="{E20529AF-3751-11AD-638B-3F46FD25C331}"/>
                    </a:ext>
                  </a:extLst>
                </p:cNvPr>
                <p:cNvPicPr/>
                <p:nvPr/>
              </p:nvPicPr>
              <p:blipFill>
                <a:blip r:embed="rId667"/>
                <a:stretch>
                  <a:fillRect/>
                </a:stretch>
              </p:blipFill>
              <p:spPr>
                <a:xfrm>
                  <a:off x="6427047" y="6410324"/>
                  <a:ext cx="655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10" name="Freihand 409">
                  <a:extLst>
                    <a:ext uri="{FF2B5EF4-FFF2-40B4-BE49-F238E27FC236}">
                      <a16:creationId xmlns:a16="http://schemas.microsoft.com/office/drawing/2014/main" id="{DBA902CF-53E9-AFD4-485C-C5A72F7F3161}"/>
                    </a:ext>
                  </a:extLst>
                </p14:cNvPr>
                <p14:cNvContentPartPr/>
                <p14:nvPr/>
              </p14:nvContentPartPr>
              <p14:xfrm>
                <a:off x="6497607" y="6311684"/>
                <a:ext cx="212400" cy="275400"/>
              </p14:xfrm>
            </p:contentPart>
          </mc:Choice>
          <mc:Fallback>
            <p:pic>
              <p:nvPicPr>
                <p:cNvPr id="410" name="Freihand 409">
                  <a:extLst>
                    <a:ext uri="{FF2B5EF4-FFF2-40B4-BE49-F238E27FC236}">
                      <a16:creationId xmlns:a16="http://schemas.microsoft.com/office/drawing/2014/main" id="{DBA902CF-53E9-AFD4-485C-C5A72F7F3161}"/>
                    </a:ext>
                  </a:extLst>
                </p:cNvPr>
                <p:cNvPicPr/>
                <p:nvPr/>
              </p:nvPicPr>
              <p:blipFill>
                <a:blip r:embed="rId669"/>
                <a:stretch>
                  <a:fillRect/>
                </a:stretch>
              </p:blipFill>
              <p:spPr>
                <a:xfrm>
                  <a:off x="6488967" y="6302684"/>
                  <a:ext cx="23004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11" name="Freihand 410">
                  <a:extLst>
                    <a:ext uri="{FF2B5EF4-FFF2-40B4-BE49-F238E27FC236}">
                      <a16:creationId xmlns:a16="http://schemas.microsoft.com/office/drawing/2014/main" id="{17E2661E-D753-96FA-D1B3-C365E569D2FD}"/>
                    </a:ext>
                  </a:extLst>
                </p14:cNvPr>
                <p14:cNvContentPartPr/>
                <p14:nvPr/>
              </p14:nvContentPartPr>
              <p14:xfrm>
                <a:off x="6684087" y="6402404"/>
                <a:ext cx="108360" cy="183960"/>
              </p14:xfrm>
            </p:contentPart>
          </mc:Choice>
          <mc:Fallback>
            <p:pic>
              <p:nvPicPr>
                <p:cNvPr id="411" name="Freihand 410">
                  <a:extLst>
                    <a:ext uri="{FF2B5EF4-FFF2-40B4-BE49-F238E27FC236}">
                      <a16:creationId xmlns:a16="http://schemas.microsoft.com/office/drawing/2014/main" id="{17E2661E-D753-96FA-D1B3-C365E569D2FD}"/>
                    </a:ext>
                  </a:extLst>
                </p:cNvPr>
                <p:cNvPicPr/>
                <p:nvPr/>
              </p:nvPicPr>
              <p:blipFill>
                <a:blip r:embed="rId671"/>
                <a:stretch>
                  <a:fillRect/>
                </a:stretch>
              </p:blipFill>
              <p:spPr>
                <a:xfrm>
                  <a:off x="6675447" y="6393404"/>
                  <a:ext cx="126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12" name="Freihand 411">
                  <a:extLst>
                    <a:ext uri="{FF2B5EF4-FFF2-40B4-BE49-F238E27FC236}">
                      <a16:creationId xmlns:a16="http://schemas.microsoft.com/office/drawing/2014/main" id="{2FC29353-A1F0-7A40-6373-7A3B173E72C1}"/>
                    </a:ext>
                  </a:extLst>
                </p14:cNvPr>
                <p14:cNvContentPartPr/>
                <p14:nvPr/>
              </p14:nvContentPartPr>
              <p14:xfrm>
                <a:off x="6799287" y="6323924"/>
                <a:ext cx="101520" cy="258480"/>
              </p14:xfrm>
            </p:contentPart>
          </mc:Choice>
          <mc:Fallback>
            <p:pic>
              <p:nvPicPr>
                <p:cNvPr id="412" name="Freihand 411">
                  <a:extLst>
                    <a:ext uri="{FF2B5EF4-FFF2-40B4-BE49-F238E27FC236}">
                      <a16:creationId xmlns:a16="http://schemas.microsoft.com/office/drawing/2014/main" id="{2FC29353-A1F0-7A40-6373-7A3B173E72C1}"/>
                    </a:ext>
                  </a:extLst>
                </p:cNvPr>
                <p:cNvPicPr/>
                <p:nvPr/>
              </p:nvPicPr>
              <p:blipFill>
                <a:blip r:embed="rId673"/>
                <a:stretch>
                  <a:fillRect/>
                </a:stretch>
              </p:blipFill>
              <p:spPr>
                <a:xfrm>
                  <a:off x="6790647" y="6314924"/>
                  <a:ext cx="1191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13" name="Freihand 412">
                  <a:extLst>
                    <a:ext uri="{FF2B5EF4-FFF2-40B4-BE49-F238E27FC236}">
                      <a16:creationId xmlns:a16="http://schemas.microsoft.com/office/drawing/2014/main" id="{5CE417E8-31D9-4331-741D-8D2D2A49AB99}"/>
                    </a:ext>
                  </a:extLst>
                </p14:cNvPr>
                <p14:cNvContentPartPr/>
                <p14:nvPr/>
              </p14:nvContentPartPr>
              <p14:xfrm>
                <a:off x="7029327" y="6392684"/>
                <a:ext cx="146880" cy="118080"/>
              </p14:xfrm>
            </p:contentPart>
          </mc:Choice>
          <mc:Fallback>
            <p:pic>
              <p:nvPicPr>
                <p:cNvPr id="413" name="Freihand 412">
                  <a:extLst>
                    <a:ext uri="{FF2B5EF4-FFF2-40B4-BE49-F238E27FC236}">
                      <a16:creationId xmlns:a16="http://schemas.microsoft.com/office/drawing/2014/main" id="{5CE417E8-31D9-4331-741D-8D2D2A49AB99}"/>
                    </a:ext>
                  </a:extLst>
                </p:cNvPr>
                <p:cNvPicPr/>
                <p:nvPr/>
              </p:nvPicPr>
              <p:blipFill>
                <a:blip r:embed="rId675"/>
                <a:stretch>
                  <a:fillRect/>
                </a:stretch>
              </p:blipFill>
              <p:spPr>
                <a:xfrm>
                  <a:off x="7020687" y="6383684"/>
                  <a:ext cx="164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14" name="Freihand 413">
                  <a:extLst>
                    <a:ext uri="{FF2B5EF4-FFF2-40B4-BE49-F238E27FC236}">
                      <a16:creationId xmlns:a16="http://schemas.microsoft.com/office/drawing/2014/main" id="{0F6DE7B2-BDD0-CF4D-5E44-400303E9362C}"/>
                    </a:ext>
                  </a:extLst>
                </p14:cNvPr>
                <p14:cNvContentPartPr/>
                <p14:nvPr/>
              </p14:nvContentPartPr>
              <p14:xfrm>
                <a:off x="7195287" y="6276404"/>
                <a:ext cx="112680" cy="233280"/>
              </p14:xfrm>
            </p:contentPart>
          </mc:Choice>
          <mc:Fallback>
            <p:pic>
              <p:nvPicPr>
                <p:cNvPr id="414" name="Freihand 413">
                  <a:extLst>
                    <a:ext uri="{FF2B5EF4-FFF2-40B4-BE49-F238E27FC236}">
                      <a16:creationId xmlns:a16="http://schemas.microsoft.com/office/drawing/2014/main" id="{0F6DE7B2-BDD0-CF4D-5E44-400303E9362C}"/>
                    </a:ext>
                  </a:extLst>
                </p:cNvPr>
                <p:cNvPicPr/>
                <p:nvPr/>
              </p:nvPicPr>
              <p:blipFill>
                <a:blip r:embed="rId677"/>
                <a:stretch>
                  <a:fillRect/>
                </a:stretch>
              </p:blipFill>
              <p:spPr>
                <a:xfrm>
                  <a:off x="7186287" y="6267764"/>
                  <a:ext cx="1303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15" name="Freihand 414">
                  <a:extLst>
                    <a:ext uri="{FF2B5EF4-FFF2-40B4-BE49-F238E27FC236}">
                      <a16:creationId xmlns:a16="http://schemas.microsoft.com/office/drawing/2014/main" id="{8264329E-48F4-115B-BF4E-422701F69FC3}"/>
                    </a:ext>
                  </a:extLst>
                </p14:cNvPr>
                <p14:cNvContentPartPr/>
                <p14:nvPr/>
              </p14:nvContentPartPr>
              <p14:xfrm>
                <a:off x="7336047" y="6355604"/>
                <a:ext cx="216000" cy="247680"/>
              </p14:xfrm>
            </p:contentPart>
          </mc:Choice>
          <mc:Fallback>
            <p:pic>
              <p:nvPicPr>
                <p:cNvPr id="415" name="Freihand 414">
                  <a:extLst>
                    <a:ext uri="{FF2B5EF4-FFF2-40B4-BE49-F238E27FC236}">
                      <a16:creationId xmlns:a16="http://schemas.microsoft.com/office/drawing/2014/main" id="{8264329E-48F4-115B-BF4E-422701F69FC3}"/>
                    </a:ext>
                  </a:extLst>
                </p:cNvPr>
                <p:cNvPicPr/>
                <p:nvPr/>
              </p:nvPicPr>
              <p:blipFill>
                <a:blip r:embed="rId679"/>
                <a:stretch>
                  <a:fillRect/>
                </a:stretch>
              </p:blipFill>
              <p:spPr>
                <a:xfrm>
                  <a:off x="7327407" y="6346604"/>
                  <a:ext cx="23364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16" name="Freihand 415">
                  <a:extLst>
                    <a:ext uri="{FF2B5EF4-FFF2-40B4-BE49-F238E27FC236}">
                      <a16:creationId xmlns:a16="http://schemas.microsoft.com/office/drawing/2014/main" id="{8099C14F-E9C0-488C-3AC3-6A754EAE91C9}"/>
                    </a:ext>
                  </a:extLst>
                </p14:cNvPr>
                <p14:cNvContentPartPr/>
                <p14:nvPr/>
              </p14:nvContentPartPr>
              <p14:xfrm>
                <a:off x="7408407" y="6227444"/>
                <a:ext cx="14400" cy="11880"/>
              </p14:xfrm>
            </p:contentPart>
          </mc:Choice>
          <mc:Fallback>
            <p:pic>
              <p:nvPicPr>
                <p:cNvPr id="416" name="Freihand 415">
                  <a:extLst>
                    <a:ext uri="{FF2B5EF4-FFF2-40B4-BE49-F238E27FC236}">
                      <a16:creationId xmlns:a16="http://schemas.microsoft.com/office/drawing/2014/main" id="{8099C14F-E9C0-488C-3AC3-6A754EAE91C9}"/>
                    </a:ext>
                  </a:extLst>
                </p:cNvPr>
                <p:cNvPicPr/>
                <p:nvPr/>
              </p:nvPicPr>
              <p:blipFill>
                <a:blip r:embed="rId681"/>
                <a:stretch>
                  <a:fillRect/>
                </a:stretch>
              </p:blipFill>
              <p:spPr>
                <a:xfrm>
                  <a:off x="7399767" y="6218804"/>
                  <a:ext cx="320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17" name="Freihand 416">
                  <a:extLst>
                    <a:ext uri="{FF2B5EF4-FFF2-40B4-BE49-F238E27FC236}">
                      <a16:creationId xmlns:a16="http://schemas.microsoft.com/office/drawing/2014/main" id="{8D979A8B-6509-577D-98E3-2B18AF0F76B5}"/>
                    </a:ext>
                  </a:extLst>
                </p14:cNvPr>
                <p14:cNvContentPartPr/>
                <p14:nvPr/>
              </p14:nvContentPartPr>
              <p14:xfrm>
                <a:off x="6401127" y="4624364"/>
                <a:ext cx="1444320" cy="1570680"/>
              </p14:xfrm>
            </p:contentPart>
          </mc:Choice>
          <mc:Fallback>
            <p:pic>
              <p:nvPicPr>
                <p:cNvPr id="417" name="Freihand 416">
                  <a:extLst>
                    <a:ext uri="{FF2B5EF4-FFF2-40B4-BE49-F238E27FC236}">
                      <a16:creationId xmlns:a16="http://schemas.microsoft.com/office/drawing/2014/main" id="{8D979A8B-6509-577D-98E3-2B18AF0F76B5}"/>
                    </a:ext>
                  </a:extLst>
                </p:cNvPr>
                <p:cNvPicPr/>
                <p:nvPr/>
              </p:nvPicPr>
              <p:blipFill>
                <a:blip r:embed="rId683"/>
                <a:stretch>
                  <a:fillRect/>
                </a:stretch>
              </p:blipFill>
              <p:spPr>
                <a:xfrm>
                  <a:off x="6392127" y="4615724"/>
                  <a:ext cx="1461960" cy="158832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18" name="Freihand 417">
                  <a:extLst>
                    <a:ext uri="{FF2B5EF4-FFF2-40B4-BE49-F238E27FC236}">
                      <a16:creationId xmlns:a16="http://schemas.microsoft.com/office/drawing/2014/main" id="{F1452F6E-FCC0-886D-FDF1-5ACA03D2EBAF}"/>
                    </a:ext>
                  </a:extLst>
                </p14:cNvPr>
                <p14:cNvContentPartPr/>
                <p14:nvPr/>
              </p14:nvContentPartPr>
              <p14:xfrm>
                <a:off x="6737007" y="4552364"/>
                <a:ext cx="162720" cy="212040"/>
              </p14:xfrm>
            </p:contentPart>
          </mc:Choice>
          <mc:Fallback>
            <p:pic>
              <p:nvPicPr>
                <p:cNvPr id="418" name="Freihand 417">
                  <a:extLst>
                    <a:ext uri="{FF2B5EF4-FFF2-40B4-BE49-F238E27FC236}">
                      <a16:creationId xmlns:a16="http://schemas.microsoft.com/office/drawing/2014/main" id="{F1452F6E-FCC0-886D-FDF1-5ACA03D2EBAF}"/>
                    </a:ext>
                  </a:extLst>
                </p:cNvPr>
                <p:cNvPicPr/>
                <p:nvPr/>
              </p:nvPicPr>
              <p:blipFill>
                <a:blip r:embed="rId685"/>
                <a:stretch>
                  <a:fillRect/>
                </a:stretch>
              </p:blipFill>
              <p:spPr>
                <a:xfrm>
                  <a:off x="6728367" y="4543364"/>
                  <a:ext cx="1803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19" name="Freihand 418">
                  <a:extLst>
                    <a:ext uri="{FF2B5EF4-FFF2-40B4-BE49-F238E27FC236}">
                      <a16:creationId xmlns:a16="http://schemas.microsoft.com/office/drawing/2014/main" id="{609A7772-18AC-E321-EE91-C411A65F0550}"/>
                    </a:ext>
                  </a:extLst>
                </p14:cNvPr>
                <p14:cNvContentPartPr/>
                <p14:nvPr/>
              </p14:nvContentPartPr>
              <p14:xfrm>
                <a:off x="7028607" y="4397564"/>
                <a:ext cx="165960" cy="223560"/>
              </p14:xfrm>
            </p:contentPart>
          </mc:Choice>
          <mc:Fallback>
            <p:pic>
              <p:nvPicPr>
                <p:cNvPr id="419" name="Freihand 418">
                  <a:extLst>
                    <a:ext uri="{FF2B5EF4-FFF2-40B4-BE49-F238E27FC236}">
                      <a16:creationId xmlns:a16="http://schemas.microsoft.com/office/drawing/2014/main" id="{609A7772-18AC-E321-EE91-C411A65F0550}"/>
                    </a:ext>
                  </a:extLst>
                </p:cNvPr>
                <p:cNvPicPr/>
                <p:nvPr/>
              </p:nvPicPr>
              <p:blipFill>
                <a:blip r:embed="rId687"/>
                <a:stretch>
                  <a:fillRect/>
                </a:stretch>
              </p:blipFill>
              <p:spPr>
                <a:xfrm>
                  <a:off x="7019967" y="4388924"/>
                  <a:ext cx="1836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20" name="Freihand 419">
                  <a:extLst>
                    <a:ext uri="{FF2B5EF4-FFF2-40B4-BE49-F238E27FC236}">
                      <a16:creationId xmlns:a16="http://schemas.microsoft.com/office/drawing/2014/main" id="{E071BD7D-84C1-767C-F009-F2540C42DE5C}"/>
                    </a:ext>
                  </a:extLst>
                </p14:cNvPr>
                <p14:cNvContentPartPr/>
                <p14:nvPr/>
              </p14:nvContentPartPr>
              <p14:xfrm>
                <a:off x="7194567" y="4315124"/>
                <a:ext cx="380160" cy="239400"/>
              </p14:xfrm>
            </p:contentPart>
          </mc:Choice>
          <mc:Fallback>
            <p:pic>
              <p:nvPicPr>
                <p:cNvPr id="420" name="Freihand 419">
                  <a:extLst>
                    <a:ext uri="{FF2B5EF4-FFF2-40B4-BE49-F238E27FC236}">
                      <a16:creationId xmlns:a16="http://schemas.microsoft.com/office/drawing/2014/main" id="{E071BD7D-84C1-767C-F009-F2540C42DE5C}"/>
                    </a:ext>
                  </a:extLst>
                </p:cNvPr>
                <p:cNvPicPr/>
                <p:nvPr/>
              </p:nvPicPr>
              <p:blipFill>
                <a:blip r:embed="rId689"/>
                <a:stretch>
                  <a:fillRect/>
                </a:stretch>
              </p:blipFill>
              <p:spPr>
                <a:xfrm>
                  <a:off x="7185927" y="4306124"/>
                  <a:ext cx="3978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22" name="Freihand 421">
                  <a:extLst>
                    <a:ext uri="{FF2B5EF4-FFF2-40B4-BE49-F238E27FC236}">
                      <a16:creationId xmlns:a16="http://schemas.microsoft.com/office/drawing/2014/main" id="{8D5ACE1A-FA4C-982E-C248-2D709F61791F}"/>
                    </a:ext>
                  </a:extLst>
                </p14:cNvPr>
                <p14:cNvContentPartPr/>
                <p14:nvPr/>
              </p14:nvContentPartPr>
              <p14:xfrm>
                <a:off x="7651767" y="4288124"/>
                <a:ext cx="288000" cy="187560"/>
              </p14:xfrm>
            </p:contentPart>
          </mc:Choice>
          <mc:Fallback>
            <p:pic>
              <p:nvPicPr>
                <p:cNvPr id="422" name="Freihand 421">
                  <a:extLst>
                    <a:ext uri="{FF2B5EF4-FFF2-40B4-BE49-F238E27FC236}">
                      <a16:creationId xmlns:a16="http://schemas.microsoft.com/office/drawing/2014/main" id="{8D5ACE1A-FA4C-982E-C248-2D709F61791F}"/>
                    </a:ext>
                  </a:extLst>
                </p:cNvPr>
                <p:cNvPicPr/>
                <p:nvPr/>
              </p:nvPicPr>
              <p:blipFill>
                <a:blip r:embed="rId691"/>
                <a:stretch>
                  <a:fillRect/>
                </a:stretch>
              </p:blipFill>
              <p:spPr>
                <a:xfrm>
                  <a:off x="7642767" y="4279124"/>
                  <a:ext cx="3056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23" name="Freihand 422">
                  <a:extLst>
                    <a:ext uri="{FF2B5EF4-FFF2-40B4-BE49-F238E27FC236}">
                      <a16:creationId xmlns:a16="http://schemas.microsoft.com/office/drawing/2014/main" id="{44FC844A-F132-33FD-BE38-C753094D52A3}"/>
                    </a:ext>
                  </a:extLst>
                </p14:cNvPr>
                <p14:cNvContentPartPr/>
                <p14:nvPr/>
              </p14:nvContentPartPr>
              <p14:xfrm>
                <a:off x="7904847" y="4234484"/>
                <a:ext cx="101160" cy="160560"/>
              </p14:xfrm>
            </p:contentPart>
          </mc:Choice>
          <mc:Fallback>
            <p:pic>
              <p:nvPicPr>
                <p:cNvPr id="423" name="Freihand 422">
                  <a:extLst>
                    <a:ext uri="{FF2B5EF4-FFF2-40B4-BE49-F238E27FC236}">
                      <a16:creationId xmlns:a16="http://schemas.microsoft.com/office/drawing/2014/main" id="{44FC844A-F132-33FD-BE38-C753094D52A3}"/>
                    </a:ext>
                  </a:extLst>
                </p:cNvPr>
                <p:cNvPicPr/>
                <p:nvPr/>
              </p:nvPicPr>
              <p:blipFill>
                <a:blip r:embed="rId693"/>
                <a:stretch>
                  <a:fillRect/>
                </a:stretch>
              </p:blipFill>
              <p:spPr>
                <a:xfrm>
                  <a:off x="7896207" y="4225844"/>
                  <a:ext cx="118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24" name="Freihand 423">
                  <a:extLst>
                    <a:ext uri="{FF2B5EF4-FFF2-40B4-BE49-F238E27FC236}">
                      <a16:creationId xmlns:a16="http://schemas.microsoft.com/office/drawing/2014/main" id="{DDD39E08-E813-FC9C-CFEE-7227A24E1062}"/>
                    </a:ext>
                  </a:extLst>
                </p14:cNvPr>
                <p14:cNvContentPartPr/>
                <p14:nvPr/>
              </p14:nvContentPartPr>
              <p14:xfrm>
                <a:off x="8031927" y="4166804"/>
                <a:ext cx="340560" cy="172440"/>
              </p14:xfrm>
            </p:contentPart>
          </mc:Choice>
          <mc:Fallback>
            <p:pic>
              <p:nvPicPr>
                <p:cNvPr id="424" name="Freihand 423">
                  <a:extLst>
                    <a:ext uri="{FF2B5EF4-FFF2-40B4-BE49-F238E27FC236}">
                      <a16:creationId xmlns:a16="http://schemas.microsoft.com/office/drawing/2014/main" id="{DDD39E08-E813-FC9C-CFEE-7227A24E1062}"/>
                    </a:ext>
                  </a:extLst>
                </p:cNvPr>
                <p:cNvPicPr/>
                <p:nvPr/>
              </p:nvPicPr>
              <p:blipFill>
                <a:blip r:embed="rId695"/>
                <a:stretch>
                  <a:fillRect/>
                </a:stretch>
              </p:blipFill>
              <p:spPr>
                <a:xfrm>
                  <a:off x="8023287" y="4158164"/>
                  <a:ext cx="3582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25" name="Freihand 424">
                  <a:extLst>
                    <a:ext uri="{FF2B5EF4-FFF2-40B4-BE49-F238E27FC236}">
                      <a16:creationId xmlns:a16="http://schemas.microsoft.com/office/drawing/2014/main" id="{45362BC1-FE90-08D4-80F6-63F5F95860D8}"/>
                    </a:ext>
                  </a:extLst>
                </p14:cNvPr>
                <p14:cNvContentPartPr/>
                <p14:nvPr/>
              </p14:nvContentPartPr>
              <p14:xfrm>
                <a:off x="8456007" y="4079324"/>
                <a:ext cx="187560" cy="105120"/>
              </p14:xfrm>
            </p:contentPart>
          </mc:Choice>
          <mc:Fallback>
            <p:pic>
              <p:nvPicPr>
                <p:cNvPr id="425" name="Freihand 424">
                  <a:extLst>
                    <a:ext uri="{FF2B5EF4-FFF2-40B4-BE49-F238E27FC236}">
                      <a16:creationId xmlns:a16="http://schemas.microsoft.com/office/drawing/2014/main" id="{45362BC1-FE90-08D4-80F6-63F5F95860D8}"/>
                    </a:ext>
                  </a:extLst>
                </p:cNvPr>
                <p:cNvPicPr/>
                <p:nvPr/>
              </p:nvPicPr>
              <p:blipFill>
                <a:blip r:embed="rId697"/>
                <a:stretch>
                  <a:fillRect/>
                </a:stretch>
              </p:blipFill>
              <p:spPr>
                <a:xfrm>
                  <a:off x="8447007" y="4070684"/>
                  <a:ext cx="205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26" name="Freihand 425">
                  <a:extLst>
                    <a:ext uri="{FF2B5EF4-FFF2-40B4-BE49-F238E27FC236}">
                      <a16:creationId xmlns:a16="http://schemas.microsoft.com/office/drawing/2014/main" id="{BCC58E42-A643-5B04-23C4-C4FBF2869366}"/>
                    </a:ext>
                  </a:extLst>
                </p14:cNvPr>
                <p14:cNvContentPartPr/>
                <p14:nvPr/>
              </p14:nvContentPartPr>
              <p14:xfrm>
                <a:off x="8684607" y="3993284"/>
                <a:ext cx="169200" cy="115560"/>
              </p14:xfrm>
            </p:contentPart>
          </mc:Choice>
          <mc:Fallback>
            <p:pic>
              <p:nvPicPr>
                <p:cNvPr id="426" name="Freihand 425">
                  <a:extLst>
                    <a:ext uri="{FF2B5EF4-FFF2-40B4-BE49-F238E27FC236}">
                      <a16:creationId xmlns:a16="http://schemas.microsoft.com/office/drawing/2014/main" id="{BCC58E42-A643-5B04-23C4-C4FBF2869366}"/>
                    </a:ext>
                  </a:extLst>
                </p:cNvPr>
                <p:cNvPicPr/>
                <p:nvPr/>
              </p:nvPicPr>
              <p:blipFill>
                <a:blip r:embed="rId699"/>
                <a:stretch>
                  <a:fillRect/>
                </a:stretch>
              </p:blipFill>
              <p:spPr>
                <a:xfrm>
                  <a:off x="8675607" y="3984644"/>
                  <a:ext cx="1868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27" name="Freihand 426">
                  <a:extLst>
                    <a:ext uri="{FF2B5EF4-FFF2-40B4-BE49-F238E27FC236}">
                      <a16:creationId xmlns:a16="http://schemas.microsoft.com/office/drawing/2014/main" id="{2761888B-19A7-9EF8-7B98-47A6B23138A9}"/>
                    </a:ext>
                  </a:extLst>
                </p14:cNvPr>
                <p14:cNvContentPartPr/>
                <p14:nvPr/>
              </p14:nvContentPartPr>
              <p14:xfrm>
                <a:off x="8875407" y="3872324"/>
                <a:ext cx="113760" cy="175680"/>
              </p14:xfrm>
            </p:contentPart>
          </mc:Choice>
          <mc:Fallback>
            <p:pic>
              <p:nvPicPr>
                <p:cNvPr id="427" name="Freihand 426">
                  <a:extLst>
                    <a:ext uri="{FF2B5EF4-FFF2-40B4-BE49-F238E27FC236}">
                      <a16:creationId xmlns:a16="http://schemas.microsoft.com/office/drawing/2014/main" id="{2761888B-19A7-9EF8-7B98-47A6B23138A9}"/>
                    </a:ext>
                  </a:extLst>
                </p:cNvPr>
                <p:cNvPicPr/>
                <p:nvPr/>
              </p:nvPicPr>
              <p:blipFill>
                <a:blip r:embed="rId701"/>
                <a:stretch>
                  <a:fillRect/>
                </a:stretch>
              </p:blipFill>
              <p:spPr>
                <a:xfrm>
                  <a:off x="8866407" y="3863324"/>
                  <a:ext cx="131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28" name="Freihand 427">
                  <a:extLst>
                    <a:ext uri="{FF2B5EF4-FFF2-40B4-BE49-F238E27FC236}">
                      <a16:creationId xmlns:a16="http://schemas.microsoft.com/office/drawing/2014/main" id="{CFA10EBD-B304-1DC2-305B-98017C604DF8}"/>
                    </a:ext>
                  </a:extLst>
                </p14:cNvPr>
                <p14:cNvContentPartPr/>
                <p14:nvPr/>
              </p14:nvContentPartPr>
              <p14:xfrm>
                <a:off x="9001407" y="3749924"/>
                <a:ext cx="435240" cy="259920"/>
              </p14:xfrm>
            </p:contentPart>
          </mc:Choice>
          <mc:Fallback>
            <p:pic>
              <p:nvPicPr>
                <p:cNvPr id="428" name="Freihand 427">
                  <a:extLst>
                    <a:ext uri="{FF2B5EF4-FFF2-40B4-BE49-F238E27FC236}">
                      <a16:creationId xmlns:a16="http://schemas.microsoft.com/office/drawing/2014/main" id="{CFA10EBD-B304-1DC2-305B-98017C604DF8}"/>
                    </a:ext>
                  </a:extLst>
                </p:cNvPr>
                <p:cNvPicPr/>
                <p:nvPr/>
              </p:nvPicPr>
              <p:blipFill>
                <a:blip r:embed="rId703"/>
                <a:stretch>
                  <a:fillRect/>
                </a:stretch>
              </p:blipFill>
              <p:spPr>
                <a:xfrm>
                  <a:off x="8992407" y="3741284"/>
                  <a:ext cx="45288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30" name="Freihand 429">
                  <a:extLst>
                    <a:ext uri="{FF2B5EF4-FFF2-40B4-BE49-F238E27FC236}">
                      <a16:creationId xmlns:a16="http://schemas.microsoft.com/office/drawing/2014/main" id="{973BD43E-84C1-DB2F-D0EF-21A62929523B}"/>
                    </a:ext>
                  </a:extLst>
                </p14:cNvPr>
                <p14:cNvContentPartPr/>
                <p14:nvPr/>
              </p14:nvContentPartPr>
              <p14:xfrm>
                <a:off x="635007" y="3424484"/>
                <a:ext cx="6195960" cy="414360"/>
              </p14:xfrm>
            </p:contentPart>
          </mc:Choice>
          <mc:Fallback>
            <p:pic>
              <p:nvPicPr>
                <p:cNvPr id="430" name="Freihand 429">
                  <a:extLst>
                    <a:ext uri="{FF2B5EF4-FFF2-40B4-BE49-F238E27FC236}">
                      <a16:creationId xmlns:a16="http://schemas.microsoft.com/office/drawing/2014/main" id="{973BD43E-84C1-DB2F-D0EF-21A62929523B}"/>
                    </a:ext>
                  </a:extLst>
                </p:cNvPr>
                <p:cNvPicPr/>
                <p:nvPr/>
              </p:nvPicPr>
              <p:blipFill>
                <a:blip r:embed="rId705"/>
                <a:stretch>
                  <a:fillRect/>
                </a:stretch>
              </p:blipFill>
              <p:spPr>
                <a:xfrm>
                  <a:off x="626007" y="3415484"/>
                  <a:ext cx="621360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32" name="Freihand 431">
                  <a:extLst>
                    <a:ext uri="{FF2B5EF4-FFF2-40B4-BE49-F238E27FC236}">
                      <a16:creationId xmlns:a16="http://schemas.microsoft.com/office/drawing/2014/main" id="{3CAECE6A-F059-AD80-1F45-D6797173B0DA}"/>
                    </a:ext>
                  </a:extLst>
                </p14:cNvPr>
                <p14:cNvContentPartPr/>
                <p14:nvPr/>
              </p14:nvContentPartPr>
              <p14:xfrm>
                <a:off x="10006887" y="2748404"/>
                <a:ext cx="11160" cy="58680"/>
              </p14:xfrm>
            </p:contentPart>
          </mc:Choice>
          <mc:Fallback>
            <p:pic>
              <p:nvPicPr>
                <p:cNvPr id="432" name="Freihand 431">
                  <a:extLst>
                    <a:ext uri="{FF2B5EF4-FFF2-40B4-BE49-F238E27FC236}">
                      <a16:creationId xmlns:a16="http://schemas.microsoft.com/office/drawing/2014/main" id="{3CAECE6A-F059-AD80-1F45-D6797173B0DA}"/>
                    </a:ext>
                  </a:extLst>
                </p:cNvPr>
                <p:cNvPicPr/>
                <p:nvPr/>
              </p:nvPicPr>
              <p:blipFill>
                <a:blip r:embed="rId707"/>
                <a:stretch>
                  <a:fillRect/>
                </a:stretch>
              </p:blipFill>
              <p:spPr>
                <a:xfrm>
                  <a:off x="9998247" y="2739764"/>
                  <a:ext cx="288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33" name="Freihand 432">
                  <a:extLst>
                    <a:ext uri="{FF2B5EF4-FFF2-40B4-BE49-F238E27FC236}">
                      <a16:creationId xmlns:a16="http://schemas.microsoft.com/office/drawing/2014/main" id="{BDC42335-7DC2-12EF-A70C-133407930DC2}"/>
                    </a:ext>
                  </a:extLst>
                </p14:cNvPr>
                <p14:cNvContentPartPr/>
                <p14:nvPr/>
              </p14:nvContentPartPr>
              <p14:xfrm>
                <a:off x="9192207" y="2659484"/>
                <a:ext cx="594360" cy="797040"/>
              </p14:xfrm>
            </p:contentPart>
          </mc:Choice>
          <mc:Fallback>
            <p:pic>
              <p:nvPicPr>
                <p:cNvPr id="433" name="Freihand 432">
                  <a:extLst>
                    <a:ext uri="{FF2B5EF4-FFF2-40B4-BE49-F238E27FC236}">
                      <a16:creationId xmlns:a16="http://schemas.microsoft.com/office/drawing/2014/main" id="{BDC42335-7DC2-12EF-A70C-133407930DC2}"/>
                    </a:ext>
                  </a:extLst>
                </p:cNvPr>
                <p:cNvPicPr/>
                <p:nvPr/>
              </p:nvPicPr>
              <p:blipFill>
                <a:blip r:embed="rId709"/>
                <a:stretch>
                  <a:fillRect/>
                </a:stretch>
              </p:blipFill>
              <p:spPr>
                <a:xfrm>
                  <a:off x="9183567" y="2650844"/>
                  <a:ext cx="612000" cy="8146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34" name="Freihand 433">
                  <a:extLst>
                    <a:ext uri="{FF2B5EF4-FFF2-40B4-BE49-F238E27FC236}">
                      <a16:creationId xmlns:a16="http://schemas.microsoft.com/office/drawing/2014/main" id="{B3B87D06-0F13-E0EB-6802-4F59C687A7CB}"/>
                    </a:ext>
                  </a:extLst>
                </p14:cNvPr>
                <p14:cNvContentPartPr/>
                <p14:nvPr/>
              </p14:nvContentPartPr>
              <p14:xfrm>
                <a:off x="9612687" y="2717804"/>
                <a:ext cx="947880" cy="679320"/>
              </p14:xfrm>
            </p:contentPart>
          </mc:Choice>
          <mc:Fallback>
            <p:pic>
              <p:nvPicPr>
                <p:cNvPr id="434" name="Freihand 433">
                  <a:extLst>
                    <a:ext uri="{FF2B5EF4-FFF2-40B4-BE49-F238E27FC236}">
                      <a16:creationId xmlns:a16="http://schemas.microsoft.com/office/drawing/2014/main" id="{B3B87D06-0F13-E0EB-6802-4F59C687A7CB}"/>
                    </a:ext>
                  </a:extLst>
                </p:cNvPr>
                <p:cNvPicPr/>
                <p:nvPr/>
              </p:nvPicPr>
              <p:blipFill>
                <a:blip r:embed="rId711"/>
                <a:stretch>
                  <a:fillRect/>
                </a:stretch>
              </p:blipFill>
              <p:spPr>
                <a:xfrm>
                  <a:off x="9604047" y="2709164"/>
                  <a:ext cx="965520" cy="6969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36" name="Freihand 435">
                  <a:extLst>
                    <a:ext uri="{FF2B5EF4-FFF2-40B4-BE49-F238E27FC236}">
                      <a16:creationId xmlns:a16="http://schemas.microsoft.com/office/drawing/2014/main" id="{6E522A9F-E15E-BAEF-DBE2-FDE3F237E0F7}"/>
                    </a:ext>
                  </a:extLst>
                </p14:cNvPr>
                <p14:cNvContentPartPr/>
                <p14:nvPr/>
              </p14:nvContentPartPr>
              <p14:xfrm>
                <a:off x="10213887" y="2772164"/>
                <a:ext cx="74160" cy="573840"/>
              </p14:xfrm>
            </p:contentPart>
          </mc:Choice>
          <mc:Fallback>
            <p:pic>
              <p:nvPicPr>
                <p:cNvPr id="436" name="Freihand 435">
                  <a:extLst>
                    <a:ext uri="{FF2B5EF4-FFF2-40B4-BE49-F238E27FC236}">
                      <a16:creationId xmlns:a16="http://schemas.microsoft.com/office/drawing/2014/main" id="{6E522A9F-E15E-BAEF-DBE2-FDE3F237E0F7}"/>
                    </a:ext>
                  </a:extLst>
                </p:cNvPr>
                <p:cNvPicPr/>
                <p:nvPr/>
              </p:nvPicPr>
              <p:blipFill>
                <a:blip r:embed="rId713"/>
                <a:stretch>
                  <a:fillRect/>
                </a:stretch>
              </p:blipFill>
              <p:spPr>
                <a:xfrm>
                  <a:off x="10204887" y="2763164"/>
                  <a:ext cx="91800" cy="59148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37" name="Freihand 436">
                  <a:extLst>
                    <a:ext uri="{FF2B5EF4-FFF2-40B4-BE49-F238E27FC236}">
                      <a16:creationId xmlns:a16="http://schemas.microsoft.com/office/drawing/2014/main" id="{1EC03219-94C1-3F57-39AE-3E4B6A594894}"/>
                    </a:ext>
                  </a:extLst>
                </p14:cNvPr>
                <p14:cNvContentPartPr/>
                <p14:nvPr/>
              </p14:nvContentPartPr>
              <p14:xfrm>
                <a:off x="10047207" y="2496764"/>
                <a:ext cx="372960" cy="509400"/>
              </p14:xfrm>
            </p:contentPart>
          </mc:Choice>
          <mc:Fallback>
            <p:pic>
              <p:nvPicPr>
                <p:cNvPr id="437" name="Freihand 436">
                  <a:extLst>
                    <a:ext uri="{FF2B5EF4-FFF2-40B4-BE49-F238E27FC236}">
                      <a16:creationId xmlns:a16="http://schemas.microsoft.com/office/drawing/2014/main" id="{1EC03219-94C1-3F57-39AE-3E4B6A594894}"/>
                    </a:ext>
                  </a:extLst>
                </p:cNvPr>
                <p:cNvPicPr/>
                <p:nvPr/>
              </p:nvPicPr>
              <p:blipFill>
                <a:blip r:embed="rId715"/>
                <a:stretch>
                  <a:fillRect/>
                </a:stretch>
              </p:blipFill>
              <p:spPr>
                <a:xfrm>
                  <a:off x="10038567" y="2487764"/>
                  <a:ext cx="390600" cy="527040"/>
                </a:xfrm>
                <a:prstGeom prst="rect">
                  <a:avLst/>
                </a:prstGeom>
              </p:spPr>
            </p:pic>
          </mc:Fallback>
        </mc:AlternateContent>
      </p:grpSp>
    </p:spTree>
    <p:extLst>
      <p:ext uri="{BB962C8B-B14F-4D97-AF65-F5344CB8AC3E}">
        <p14:creationId xmlns:p14="http://schemas.microsoft.com/office/powerpoint/2010/main" val="348896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16716"/>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Adverse</a:t>
            </a:r>
            <a:r>
              <a:rPr lang="de-DE" sz="2800" dirty="0">
                <a:latin typeface="Times New Roman" panose="02020603050405020304" pitchFamily="18" charset="0"/>
                <a:cs typeface="Times New Roman" panose="02020603050405020304" pitchFamily="18" charset="0"/>
              </a:rPr>
              <a:t> Selektion</a:t>
            </a:r>
          </a:p>
        </p:txBody>
      </p:sp>
      <p:sp>
        <p:nvSpPr>
          <p:cNvPr id="15" name="Textfeld 14">
            <a:extLst>
              <a:ext uri="{FF2B5EF4-FFF2-40B4-BE49-F238E27FC236}">
                <a16:creationId xmlns:a16="http://schemas.microsoft.com/office/drawing/2014/main" id="{AA15B691-283D-4341-8E52-EBA1542B1340}"/>
              </a:ext>
            </a:extLst>
          </p:cNvPr>
          <p:cNvSpPr txBox="1"/>
          <p:nvPr/>
        </p:nvSpPr>
        <p:spPr>
          <a:xfrm>
            <a:off x="-95425" y="1381760"/>
            <a:ext cx="6777988" cy="4161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Erwartungsnutzen von N mit und ohne Versicherung</a:t>
            </a:r>
          </a:p>
        </p:txBody>
      </p:sp>
      <p:sp>
        <p:nvSpPr>
          <p:cNvPr id="32" name="Textfeld 31">
            <a:extLst>
              <a:ext uri="{FF2B5EF4-FFF2-40B4-BE49-F238E27FC236}">
                <a16:creationId xmlns:a16="http://schemas.microsoft.com/office/drawing/2014/main" id="{AA15B691-283D-4341-8E52-EBA1542B1340}"/>
              </a:ext>
            </a:extLst>
          </p:cNvPr>
          <p:cNvSpPr txBox="1"/>
          <p:nvPr/>
        </p:nvSpPr>
        <p:spPr>
          <a:xfrm>
            <a:off x="0" y="583089"/>
            <a:ext cx="2167774" cy="410302"/>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Faire Prämie:</a:t>
            </a:r>
          </a:p>
        </p:txBody>
      </p:sp>
      <p:sp>
        <p:nvSpPr>
          <p:cNvPr id="33" name="Textfeld 32">
            <a:extLst>
              <a:ext uri="{FF2B5EF4-FFF2-40B4-BE49-F238E27FC236}">
                <a16:creationId xmlns:a16="http://schemas.microsoft.com/office/drawing/2014/main" id="{AA15B691-283D-4341-8E52-EBA1542B1340}"/>
              </a:ext>
            </a:extLst>
          </p:cNvPr>
          <p:cNvSpPr txBox="1"/>
          <p:nvPr/>
        </p:nvSpPr>
        <p:spPr>
          <a:xfrm>
            <a:off x="-95426" y="2496407"/>
            <a:ext cx="6777988" cy="416161"/>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Erwartungsnutzen von H mit und ohne Versicherung</a:t>
            </a:r>
          </a:p>
        </p:txBody>
      </p:sp>
      <p:sp>
        <p:nvSpPr>
          <p:cNvPr id="34" name="Rechteck 33"/>
          <p:cNvSpPr/>
          <p:nvPr/>
        </p:nvSpPr>
        <p:spPr>
          <a:xfrm>
            <a:off x="8639593" y="4189364"/>
            <a:ext cx="3552408" cy="2668223"/>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66679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Breitbild</PresentationFormat>
  <Paragraphs>179</Paragraphs>
  <Slides>15</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15</vt:i4>
      </vt:variant>
    </vt:vector>
  </HeadingPairs>
  <TitlesOfParts>
    <vt:vector size="23"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482</cp:revision>
  <cp:lastPrinted>2022-03-02T23:29:14Z</cp:lastPrinted>
  <dcterms:created xsi:type="dcterms:W3CDTF">2019-02-11T10:45:01Z</dcterms:created>
  <dcterms:modified xsi:type="dcterms:W3CDTF">2022-06-02T09:47:18Z</dcterms:modified>
</cp:coreProperties>
</file>