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1372" r:id="rId2"/>
    <p:sldId id="744" r:id="rId3"/>
    <p:sldId id="745" r:id="rId4"/>
    <p:sldId id="746" r:id="rId5"/>
    <p:sldId id="747" r:id="rId6"/>
    <p:sldId id="748" r:id="rId7"/>
    <p:sldId id="749" r:id="rId8"/>
    <p:sldId id="750" r:id="rId9"/>
    <p:sldId id="751" r:id="rId10"/>
    <p:sldId id="752" r:id="rId11"/>
    <p:sldId id="761" r:id="rId12"/>
    <p:sldId id="754" r:id="rId13"/>
    <p:sldId id="762" r:id="rId14"/>
    <p:sldId id="763" r:id="rId15"/>
    <p:sldId id="755" r:id="rId16"/>
    <p:sldId id="756" r:id="rId17"/>
    <p:sldId id="758" r:id="rId18"/>
    <p:sldId id="759" r:id="rId19"/>
    <p:sldId id="760" r:id="rId20"/>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7" d="100"/>
          <a:sy n="77" d="100"/>
        </p:scale>
        <p:origin x="2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1:18.547"/>
    </inkml:context>
    <inkml:brush xml:id="br0">
      <inkml:brushProperty name="width" value="0.05" units="cm"/>
      <inkml:brushProperty name="height" value="0.05" units="cm"/>
    </inkml:brush>
  </inkml:definitions>
  <inkml:trace contextRef="#ctx0" brushRef="#br0">1 45 11707,'1'1'45,"1"0"0,0 0 0,-1 0 0,1 0 0,0 0 0,0-1 0,0 1 0,0-1 0,-1 1 0,1-1 0,0 0 1,0 0-1,0 0 0,0 0 0,0 0 0,0 0 0,2-1 0,38-10-104,-17 3 11,41-4-63,1 2 0,0 4 0,0 2 0,0 3 0,0 3 0,70 12 0,36 7 59,539 54 58,61-16 42,1039-14-19,-1307-43-36,435-13-17,-925 10 25,440-18 35,3 29 2,-332-1-36,0-7 10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7:33.165"/>
    </inkml:context>
    <inkml:brush xml:id="br0">
      <inkml:brushProperty name="width" value="0.05" units="cm"/>
      <inkml:brushProperty name="height" value="0.05" units="cm"/>
    </inkml:brush>
  </inkml:definitions>
  <inkml:trace contextRef="#ctx0" brushRef="#br0">0 211 9906,'1'-2'85,"0"0"0,0 0 0,0 0 1,0 0-1,0 1 0,0-1 0,0 0 0,1 1 0,-1-1 0,1 1 0,-1-1 0,1 1 0,-1 0 0,1 0 1,0 0-1,0 0 0,0 0 0,-1 0 0,1 0 0,0 0 0,0 1 0,0-1 0,0 1 0,0-1 1,0 1-1,3 0 0,5-1-9,-1 0 0,1 1 0,-1 0 0,13 2 0,14 1-42,0-3 0,0 0 0,41-7 0,23 0 38,-68 7-65,1 2-1,-1 1 1,35 8 0,-62-10-5,0-1 1,1 0 0,-1 0-1,1 0 1,-1-1 0,1 0-1,-1 0 1,0 0-1,0-1 1,7-2 0,53-28 85,-46 22-81,21-10 0,79-28 1,-95 41-5,0 1 1,0 1-1,0 1 1,0 1-1,26 0 1,15 2-6,-1-3 0,70-13 0,-85 10 4,0 2-1,89 2 1,97 26-24,158 15 18,-157-18 5,17 26 12,-47-6-14,75-7-2,-84-11 4,-77-13-1,-66-6 0,64 11 0,-99-11-1,1-1 1,1-1-1,-1 0 0,31-5 1,83-17-5,-81 12 5,68-8 0,-67 11 1,-1-2 0,99-29-1,-127 28 2,0 1-1,0 2 0,1 0 1,0 1-1,0 2 0,0 1 1,1 1-1,43 4 0,-27 2 1,1-2 0,0-1-1,-1-3 1,76-9-1,-65 2-14,0 3 0,93 3 0,107 23-96,-129-9 75,206-3 19,-193-8-12,186 17-11,-215-10 38,-9-2-16,132 13 30,-203-14-20,0-1 0,0-2 0,0-1-1,1-2 1,34-4 0,-35 3-259,0 0 0,1 2 0,-1 1 0,37 6 0,13 1 20,-32-5 218,203 7 0,145 7 49,-334-13-22,-32-3 26,37 7 0,-42-4 61,0 0-1,32-1 0,-55-2-58,1-1 0,0 0 1,0 0-1,0 0 0,0 0 0,0 0 0,-1 0 1,1-1-1,0 1 0,0-1 0,0 1 0,-1-1 1,1 1-1,0-1 0,-1 0 0,1 0 0,0 0 1,-1 0-1,0 0 0,1 0 0,-1-1 0,1 1 1,-1 0-1,0-1 0,0 1 0,0-1 0,1-2 1,4-3 102,-6 6-114,1 1 0,-1 0-1,1 0 1,-1-1 0,0 1 0,1 0-1,-1-1 1,0 1 0,0-1-1,1 1 1,-1 0 0,0-1-1,0 1 1,0-1 0,1 1 0,-1 0-1,0-1 1,0 1 0,0-1-1,0 1 1,0-1 0,0 1 0,0-1-1,0 1 1,0-1 0,0 1-1,0 0 1,0-1 0,0 1-1,0-1 1,-1 1 0,1-1 0,0 1-1,0 0 1,0-1 0,-1 1-1,1-1 1,0 1 0,-1 0 0,1-1-1,0 1 1,-1 0 0,1-1-1,0 1 1,-1 0 0,1 0-1,-1-1 1,0 0-26,-1-1 0,1 1-1,0-1 1,0 0 0,0 1 0,0-1 0,1 0-1,-1 1 1,0-1 0,1 0 0,-2-4-1,-4-25-40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2.212"/>
    </inkml:context>
    <inkml:brush xml:id="br0">
      <inkml:brushProperty name="width" value="0.05" units="cm"/>
      <inkml:brushProperty name="height" value="0.05" units="cm"/>
    </inkml:brush>
  </inkml:definitions>
  <inkml:trace contextRef="#ctx0" brushRef="#br0">142 44 16131,'-24'9'1552,"-26"11"-1,43-16-1243,0-1 1,0 1-1,1 1 0,-1-1 1,1 1-1,0 0 0,-9 11 1,14-16-281,1 0 0,-1 1 1,1-1-1,-1 1 0,1-1 1,-1 1-1,1-1 0,0 1 0,-1 0 1,1-1-1,0 1 0,-1-1 1,1 1-1,0 0 0,0-1 1,0 1-1,0 0 0,-1-1 1,1 1-1,0 0 0,0-1 1,0 1-1,0 0 0,1-1 0,-1 2 1,0-2-26,1 1 0,0-1 0,-1 1 1,1-1-1,0 0 0,-1 1 0,1-1 0,-1 0 0,1 0 1,0 0-1,0 1 0,-1-1 0,1 0 0,0 0 1,-1 0-1,1 0 0,0 0 0,0 0 0,0-1 0,38-8-677,-17-1-1,0-1-1,-1-1 1,0-1 0,-1-1-1,0 0 1,-1-2 0,19-20 0,-38 36 676,0 0 0,0 0 1,0 1-1,0-1 1,0 0-1,0 0 1,0 0-1,-1 0 1,1 0-1,0 0 1,0 0-1,0 0 1,0 0-1,0 0 1,0 0-1,0 0 1,0 0-1,0 0 0,-1 0 1,1 0-1,0 0 1,0 0-1,0 0 1,0 0-1,0 0 1,0 0-1,0 0 1,0 0-1,-1 0 1,1 0-1,0 0 1,0 0-1,0 0 1,0 0-1,0 0 0,0 0 1,0 0-1,0-1 1,0 1-1,0 0 1,-1 0-1,1 0 1,0 0-1,0 0 1,0 0-1,0 0 1,0 0-1,0 0 1,0-1-1,0 1 1,0 0-1,0 0 0,0 0 1,0 0-1,0 0 1,0 0-1,0 0 1,0 0-1,0-1 1,0 1-1,0 0 1,0 0-1,0 0 1,0 0-1,0 0 1,0 0-1,0 0 1,-4 2 125,-1 1 0,1 0 0,-1 1 1,1-1-1,0 1 0,0 0 1,1 0-1,-1 0 0,1 0 0,-4 7 1,2-4-20,0 1 0,1 0 0,1-1 1,-1 1-1,-4 17 0,8-24-116,0 0 0,-1 1 0,1-1 0,0 0 0,0 1 0,0-1 0,0 0 0,0 1 0,0-1 0,0 1 0,0-1 0,0 0 0,1 1 0,-1-1 0,1 0 0,-1 1 0,1-1 0,-1 0 0,1 0 0,0 1 0,0-1-1,-1 0 1,1 0 0,0 0 0,0 0 0,0 0 0,0 0 0,0 0 0,0-1 0,1 1 0,-1 0 0,0 0 0,0-1 0,1 1 0,-1-1 0,3 1 0,21 6-128</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3.344"/>
    </inkml:context>
    <inkml:brush xml:id="br0">
      <inkml:brushProperty name="width" value="0.05" units="cm"/>
      <inkml:brushProperty name="height" value="0.05" units="cm"/>
    </inkml:brush>
  </inkml:definitions>
  <inkml:trace contextRef="#ctx0" brushRef="#br0">25 415 13875,'-4'4'329,"1"0"-1,0 1 1,1-1-1,-1 1 1,1 0-1,0 0 1,-3 9-1,5-13-286,0 1 0,0-1-1,-1 0 1,1 0 0,0 1-1,0-1 1,0 0 0,0 1-1,0-1 1,1 0 0,-1 0 0,0 1-1,1-1 1,-1 0 0,1 0-1,-1 1 1,1-1 0,-1 0-1,1 0 1,0 0 0,0 0-1,-1 0 1,1 0 0,0 0 0,0 0-1,0 0 1,0-1 0,0 1-1,0 0 1,0 0 0,0-1-1,1 1 1,-1-1 0,0 1-1,0-1 1,0 0 0,1 1-1,1-1 1,4 1-103,1 0 1,0 0-1,0-1 0,-1 0 0,1-1 0,0 0 1,0 0-1,-1-1 0,1 1 0,-1-2 0,1 1 0,-1-1 1,0 0-1,0-1 0,9-5 0,-5 2-94,-1 0 0,0 0-1,-1-1 1,0 0 0,0 0-1,0-1 1,-1-1 0,-1 1 0,8-13-1,-7 7 162,-1 0-1,-1-1 0,0 0 1,-1 0-1,-1 0 0,-1 0 1,0-1-1,-1 1 0,-1-1 1,0 0-1,-1 1 0,-1-1 1,-1 0-1,0 1 0,-1-1 1,-6-19-1,8 34 42,0 0 1,0 0-1,0 0 0,0 0 0,0 0 1,0 0-1,-1 0 0,1 0 1,-1 0-1,1 1 0,-1-1 0,0 1 1,0-1-1,1 1 0,-1 0 0,-3-2 1,4 2 1,-1 1 1,0 0 0,1-1-1,-1 1 1,0 0-1,0 0 1,0 0 0,1 0-1,-1 0 1,0 0-1,0 0 1,1 1 0,-1-1-1,0 0 1,0 1-1,1 0 1,-1-1 0,1 1-1,-1 0 1,0 0-1,-2 2 1,-4 3 144,1 1 0,0 0 0,0 0 1,1 0-1,-1 1 0,2 0 0,-8 13 0,-31 65 579,38-74-731,1 1 0,0-1 0,1 1 0,0 0 0,-3 23 1,6-33-126,1 0 1,0 0-1,0 0 1,0 0-1,0 0 1,1 0-1,-1 0 1,1 0-1,0 0 1,0 0-1,0 0 1,0 0-1,0 0 1,1-1-1,-1 1 1,1-1-1,0 1 1,-1-1-1,1 1 1,0-1-1,1 0 1,-1 0-1,0 0 1,0 0-1,1 0 1,0-1-1,-1 1 1,1-1-1,0 0 1,-1 1-1,6 0 1,14 3-998,1 0 1,0-2-1,0 0 1,0-2-1,42-2 1,-21 0 2671,-39 1-1329,-1-1 0,1 0 0,-1 0 1,0-1-1,0 1 0,0-1 1,0 0-1,0 0 0,0 0 0,0-1 1,5-4-1,3-2-369,-1-1 0,12-12 1,-14 11-15,0-1 0,-1 1 1,0-2-1,-1 1 0,0-1 0,-1 0 1,0-1-1,-1 1 0,3-17 1,-2 7 190,-2 0 1,-1 0 0,0-1-1,-3-42 1,-5 35 436,5 31-494,0 0 0,0-1-1,0 1 1,0-1 0,0 1-1,0 0 1,0-1 0,-1 1 0,1 0-1,0-1 1,0 1 0,0 0-1,0-1 1,-1 1 0,1 0 0,0-1-1,0 1 1,0 0 0,-1-1-1,1 1 1,0 0 0,-1 0-1,1 0 1,0-1 0,-1 1 0,1 0-1,0 0 1,-1 0 0,1 0-1,0-1 1,-1 1 0,1 0-1,0 0 1,-1 0 0,1 0 0,-1 0-1,1 0 1,0 0 0,-1 0-1,1 0 1,0 0 0,-1 0 0,1 0-1,-1 1 1,1-1 0,0 0-1,-1 0 1,1 0 0,0 0-1,-1 1 1,1-1 0,0 0 0,-1 0-1,1 0 1,0 1 0,0-1-1,-1 0 1,1 1 0,0-1-1,0 0 1,0 1 0,-1-1 0,1 0-1,0 1 1,0-1 0,0 0-1,0 1 1,-4 6 128,0 0-1,0 1 1,1-1-1,0 1 1,1-1 0,-3 10-1,-7 54 284,8-38-305,1-18-97,-2 15 59,1 1 0,-1 34 1,5-58-106,0 0 1,1 1 0,-1-1 0,1 0-1,1 0 1,-1 1 0,1-1-1,1 0 1,-1-1 0,1 1-1,0 0 1,1-1 0,-1 0-1,9 11 1,-10-15-16,1 1 0,-1-1 0,1 1-1,0-1 1,0 0 0,0 0 0,0-1 0,0 1 0,1 0-1,-1-1 1,0 0 0,1 0 0,-1 0 0,1 0 0,-1-1 0,1 1-1,-1-1 1,1 0 0,-1 0 0,1 0 0,0 0 0,-1-1-1,1 1 1,-1-1 0,1 0 0,-1 0 0,0 0 0,1-1-1,5-3 1,-4 2 101,0 1 0,-1-2 0,1 1-1,-1 0 1,0-1 0,0 0 0,0 0 0,0 0-1,-1-1 1,1 1 0,-1-1 0,0 0-1,-1 0 1,1 0 0,-1 0 0,0 0 0,0 0-1,1-8 1,-3 12-40,0 1-1,0 0 1,0-1 0,0 1-1,0-1 1,1 1 0,-1-1-1,0 1 1,0 0-1,0-1 1,1 1 0,-1-1-1,0 1 1,1 0 0,-1-1-1,0 1 1,0 0 0,1-1-1,-1 1 1,1 0-1,-1 0 1,0-1 0,1 1-1,-1 0 1,1 0 0,-1 0-1,0 0 1,1-1 0,-1 1-1,1 0 1,-1 0 0,1 0-1,-1 0 1,1 0-1,-1 0 1,1 0 0,-1 0-1,0 0 1,2 1 0,20 7 288,-10-4-273,-1-1-149,1-1-1,0 0 1,-1 0 0,1-2-1,0 1 1,23-4-1,-1-2-635,35-11-1,-54 12 538,-16 7 308,0-1-1,1 1 0,-1-1 0,0 1 0,-1-1 0,1 0 0,0 0 0,-3 4 0,0 0 58,0 2-70,1 0 1,0-1 0,1 1-1,0 1 1,0-1-1,0 0 1,1 0 0,0 1-1,1 13 1,2 7-204,9 42 0,-2-9-126,-8-51 204,6 79-373,-7-82 369,-1 1 0,1-1 0,-2 1 0,1-1 0,-1 1 0,0-1 0,-1 0 1,-3 9-1,5-15 48,1-1 0,-1 0 1,0 1-1,1-1 1,-1 0-1,0 0 1,0 0-1,0 1 0,0-1 1,0 0-1,0 0 1,0-1-1,0 1 0,-1 0 1,1 0-1,0 0 1,0-1-1,-1 1 0,1-1 1,0 1-1,-1-1 1,1 1-1,-1-1 1,1 0-1,-1 0 0,-1 1 1,2-2 6,-1 1-1,1-1 1,0 1 0,-1-1 0,1 0 0,0 0 0,0 1 0,-1-1-1,1 0 1,0 0 0,0 0 0,0 0 0,0 0 0,0 0-1,0-1 1,1 1 0,-1 0 0,0 0 0,1-1 0,-1 1-1,0 0 1,1-1 0,0 1 0,-1-1 0,1 1 0,0 0 0,0-3-1,-2-7 14,2 0-1,0 0 1,0 0-1,1 0 1,0 1-1,1-1 1,0 0-1,1 1 1,0 0-1,8-18 1,0 3-220,2 0 1,32-46-1,3 9-481,76-76 0,-47 56 1759,-86 93-659,1 0-1,0 0 0,1 0 0,0 1 1,1 0-1,0 0 0,-7 23 0,13-34-416,0-1-1,0 1 1,-1 0 0,1 0-1,0 0 1,0 0-1,1-1 1,-1 1-1,0 0 1,0 0 0,0 0-1,0 0 1,1-1-1,-1 1 1,0 0-1,1 0 1,-1-1 0,1 1-1,-1 0 1,1-1-1,-1 1 1,1 0-1,-1-1 1,1 1 0,0-1-1,-1 1 1,1-1-1,0 1 1,-1-1-1,1 1 1,0-1 0,0 0-1,0 1 1,-1-1-1,1 0 1,0 0-1,0 0 1,0 1 0,0-1-1,-1 0 1,1 0-1,0 0 1,1-1-1,6 2-125,0-1 0,-1-1 0,13-1 0,-17 1 74,8 0-220,-2 0-118,1-1 1,0 0-1,-1 0 0,1-1 0,11-5 0,-21 8 383,0 0-17,0 1 0,0-1 0,0 0 0,0 0 0,0 0 0,0 0 0,0 0 1,0 0-1,0 0 0,0 0 0,0 0 0,0 0 0,0 1 0,0-1 0,0 0 0,0 0 0,0 0 0,0 0 1,1 0-1,-1 0 0,0 0 0,0 0 0,0 0 0,0 0 0,0 0 0,0 0 0,0 0 0,0 1 0,0-1 1,0 0-1,0 0 0,0 0 0,0 0 0,0 0 0,1 0 0,-1 0 0,-6 6-237</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4.800"/>
    </inkml:context>
    <inkml:brush xml:id="br0">
      <inkml:brushProperty name="width" value="0.05" units="cm"/>
      <inkml:brushProperty name="height" value="0.05" units="cm"/>
    </inkml:brush>
  </inkml:definitions>
  <inkml:trace contextRef="#ctx0" brushRef="#br0">6 836 13619,'0'2'132,"-2"2"71,1 0 0,1-1 1,-1 1-1,0 0 0,1 0 1,0-1-1,-1 1 0,2 4 1,-1-7-187,0-1 0,0 0 0,0 0 1,0 1-1,0-1 0,0 0 0,0 0 1,0 1-1,0-1 0,0 0 0,0 0 1,0 0-1,0 1 0,0-1 0,0 0 1,1 0-1,-1 0 0,0 1 0,0-1 1,0 0-1,0 0 0,0 0 0,1 0 0,-1 1 1,0-1-1,0 0 0,0 0 0,1 0 1,-1 0-1,0 0 0,0 0 0,0 1 1,1-1-1,-1 0 0,0 0 0,0 0 1,1 0-1,-1 0 0,0 0 0,0 0 1,1 0-1,-1 0 0,0 0 0,0 0 1,0 0-1,1 0 0,-1 0 0,0-1 1,0 1-1,1 0 0,-1 0 0,0 0 1,0 0-1,0 0 0,1-1 0,14-12 643,-12 10-484,84-83 1450,91-94 152,-14-15-950,-136 157-737,134-203 271,-156 232-347,0-1 0,-2 0 0,1 0 0,-1 0-1,0-1 1,-1 0 0,-1 0 0,3-12 0,-5 22-13,0 0 0,0 0 0,0 0 1,0 0-1,-1 0 0,1 0 0,0 0 0,0-1 1,-1 1-1,1 1 0,0-1 0,-1 0 1,1 0-1,-1 0 0,0-2 0,0 3-1,1 0-1,-1 0 0,1 0 1,-1-1-1,1 1 1,0 0-1,-1 0 0,1 0 1,-1 0-1,1 0 1,-1 0-1,1 0 0,0 0 1,-1 0-1,1 0 0,-1 0 1,1 0-1,-1 0 1,1 0-1,0 1 0,-1-1 1,1 0-1,-1 0 1,1 0-1,0 1 0,-1-1 1,1 0-1,0 0 1,-1 1-1,1-1 0,0 0 1,-1 1-1,1-1 0,0 0 1,0 1-1,-1-1 1,1 1-1,0 0 0,-10 14 2,1 0 0,0 1-1,2 0 1,0 1-1,-6 20 1,0-2-2,-5 14-2,1 1 1,3 0-1,2 1 1,2 1-1,3-1 1,2 2-1,2 76 1,3-116-126,2 1-1,4 23 1,-6-34 47,1 0 1,0 0-1,0 0 0,0 0 0,0-1 0,0 1 0,1 0 0,-1-1 0,1 1 1,-1 0-1,1-1 0,0 0 0,0 1 0,0-1 0,1 0 0,-1 0 0,0 0 1,4 1-1,-4-2-9,-1-1-1,1 0 1,0 1 0,-1-1 0,1 0 0,0 0 0,-1 0 0,1 0 0,0-1-1,-1 1 1,1 0 0,-1-1 0,1 1 0,0-1 0,-1 0 0,1 1 0,-1-1 0,0 0-1,1 0 1,-1 0 0,0 0 0,1 0 0,1-2 0,29-32-1587,-28 30 1426,13-17-137,-1 0 1,-1-1-1,-1-1 1,-1 0-1,13-35 1,-23 49 1800,-9 22-463,-10 23 228,15-30-1029,-2 2-14,1 1 0,0-1 0,0 1 0,0 0 0,1 0 1,0 0-1,1-1 0,0 1 0,0 0 0,2 12 0,-2-19-127,0 0-1,0 0 0,1-1 0,-1 1 0,0 0 0,1-1 0,-1 1 1,0 0-1,1-1 0,-1 1 0,1-1 0,-1 1 0,1-1 1,-1 1-1,1-1 0,-1 1 0,1-1 0,0 1 0,-1-1 0,1 0 1,-1 1-1,1-1 0,0 0 0,-1 0 0,1 1 0,1-1 0,0 0 0,-1 0-1,1 0 0,0 0 0,-1-1 0,1 1 0,0-1 1,-1 1-1,1-1 0,-1 1 0,1-1 0,2-1 0,4-4-10,1 0-1,-1-1 1,8-8-1,-11 11 0,11-12-8,-13 12 1,0 1-1,0-1 1,1 1 0,-1-1 0,1 1-1,0 0 1,0 1 0,0-1-1,0 1 1,1-1 0,-1 1-1,1 0 1,6-1 0,-10 3 5,0 0 1,1 0-1,-1 1 1,0-1-1,1 0 1,-1 1-1,0-1 1,0 1-1,0-1 1,1 1-1,-1 0 1,0-1-1,0 1 1,0 0-1,0 0 1,0 0-1,0 0 1,0 0-1,-1 0 1,1 0-1,1 2 1,14 29-42,-13-24 35,4 8-15,-3-5 47,1 0 1,0-1-1,0 1 0,14 17 0,-18-26 6,0-1 0,1 1 0,-1 0 0,1-1 0,-1 1 0,1-1 0,0 0 0,0 1 0,0-1-1,0 0 1,-1 0 0,2 0 0,-1 0 0,0-1 0,0 1 0,0 0 0,0-1 0,0 0 0,0 1 0,1-1 0,-1 0 0,0 0 0,0 0 0,1-1 0,-1 1 0,0 0 0,0-1 0,0 1 0,0-1 0,0 0 0,0 0 0,3-1 0,14-7 110,95-53 480,-100 52-729,0 1 1,-1-2-1,0 0 1,0 0-1,18-23 1,18-16 340,-34 34-355</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5.242"/>
    </inkml:context>
    <inkml:brush xml:id="br0">
      <inkml:brushProperty name="width" value="0.05" units="cm"/>
      <inkml:brushProperty name="height" value="0.05" units="cm"/>
    </inkml:brush>
  </inkml:definitions>
  <inkml:trace contextRef="#ctx0" brushRef="#br0">1 16 15451,'10'-3'1193,"3"0"-1233,5 0-24,8 0 632,10-1-328</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5.689"/>
    </inkml:context>
    <inkml:brush xml:id="br0">
      <inkml:brushProperty name="width" value="0.05" units="cm"/>
      <inkml:brushProperty name="height" value="0.05" units="cm"/>
    </inkml:brush>
  </inkml:definitions>
  <inkml:trace contextRef="#ctx0" brushRef="#br0">300 60 17860,'0'-5'1440,"-5"16"-1096,-7 5-176,1 11 696,-1 5-303,2 8-409,0 4-104,7 1-32,2 0-72,2-4-272,2-4-129,-3-6-383,-3-5 664,-2-14-136,-3-8-136</inkml:trace>
  <inkml:trace contextRef="#ctx0" brushRef="#br0" timeOffset="1">1 75 17308,'11'-6'1552,"11"3"-1032,5-1-192,13-2 640,10-1-271,11-2-281,3 1-216,5-2-704,-3 0-329,-3 2 681,-3 4-176,-7 4-120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6.194"/>
    </inkml:context>
    <inkml:brush xml:id="br0">
      <inkml:brushProperty name="width" value="0.05" units="cm"/>
      <inkml:brushProperty name="height" value="0.05" units="cm"/>
    </inkml:brush>
  </inkml:definitions>
  <inkml:trace contextRef="#ctx0" brushRef="#br0">0 0 14203,'8'18'673,"-1"0"1,0 1-1,-2-1 0,6 31 0,-2-6-22,30 96 257,-39-139-896,0 0-1,0 0 1,0 0 0,0-1-1,0 1 1,0 0-1,0 0 1,0 0 0,0 0-1,1 0 1,-1 0 0,0 0-1,0 0 1,0 0-1,0 0 1,0 0 0,0 0-1,0 0 1,0 0 0,1 0-1,-1 0 1,0 0-1,0 0 1,0 0 0,0 0-1,0 0 1,0 0-1,0 0 1,1 0 0,-1 0-1,0 0 1,0 0 0,0 0-1,0 0 1,0 0-1,0 0 1,0 1 0,0-1-1,0 0 1,0 0 0,1 0-1,-1 0 1,0 0-1,0 0 1,0 0 0,0 0-1,0 0 1,0 1 0,0-1-1,0 0 1,0 0-1,0 0 1,0 0 0,0 0-1,0 0 1,3-17 334,0-23 43,7-160 884,-9 200-1306,0 0 0,0-1 0,0 1-1,0 0 1,0-1 0,-1 1-1,1 0 1,0 0 0,0 0 0,0 0-1,0 0 1,0 0 0,0 0 0,0 0-1,0 0 1,0 1 0,0-1-1,0 0 1,0 1 0,0-1 0,1 1-1,9 2-489,35-4-70,-14-2 218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6.641"/>
    </inkml:context>
    <inkml:brush xml:id="br0">
      <inkml:brushProperty name="width" value="0.05" units="cm"/>
      <inkml:brushProperty name="height" value="0.05" units="cm"/>
    </inkml:brush>
  </inkml:definitions>
  <inkml:trace contextRef="#ctx0" brushRef="#br0">28 38 15171,'-7'10'852,"-9"14"-117,16-23-688,-1-1 1,0 1-1,1 0 1,-1 0-1,1 0 0,0 0 1,-1 0-1,1 0 1,0 1-1,-1-1 1,1 0-1,0 0 1,0 0-1,0 0 0,0 0 1,0 0-1,1 2 1,-1-2-15,1-1 0,-1 1 0,1-1 0,0 1 0,-1-1 0,1 1 0,0-1 0,-1 0 1,1 1-1,0-1 0,-1 0 0,1 0 0,0 1 0,0-1 0,-1 0 0,1 0 0,0 0 0,0 0 0,0 0 1,-1 0-1,1 0 0,0 0 0,0 0 0,-1 0 0,3-1 0,23-7 199,-21 7-171,46-17-134,37-11-364,-77 27 331,0-1 1,0 1 0,0 1-1,1 0 1,19 1-1,-28 1 91,0-1 0,0 0-1,0 1 1,0 0 0,0 0-1,0 0 1,0 0 0,-1 0-1,1 0 1,0 1 0,-1-1-1,1 1 1,-1-1 0,0 1-1,1 0 1,-1 0 0,0 1-1,0-1 1,0 0 0,-1 0-1,1 1 1,0-1 0,-1 1-1,0 0 1,1-1 0,0 6 0,1 2 152,-1 0 1,-1-1-1,0 1 1,0 0 0,-1 0-1,-1 15 1,1-24-131,0-1 1,0 0-1,-1 0 0,1 1 1,0-1-1,0 0 0,0 0 1,0 1-1,0-1 1,0 0-1,0 0 0,0 1 1,0-1-1,0 0 0,0 1 1,0-1-1,0 0 0,0 0 1,1 1-1,-1-1 1,0 0-1,0 0 0,0 1 1,0-1-1,0 0 0,1 0 1,-1 0-1,0 1 0,0-1 1,0 0-1,0 0 1,1 0-1,-1 1 0,0-1 1,0 0-1,1 0 0,-1 0 1,10-7 703,11-21 446,-19 24-1185,17-21 280,6-2 96</inkml:trace>
  <inkml:trace contextRef="#ctx0" brushRef="#br0" timeOffset="1">606 1 16083,'-81'76'4892,"82"-73"-4031,6-3-631,13-2-597,-15 1 289,4 1-182,1 0 0,0 0 0,-1 1 1,1 0-1,-1 1 0,1 0 0,-1 1 0,0 0 1,0 0-1,14 8 0,-16-8 133,0 1 0,0 0 0,0 0 0,-1 1 0,0 0-1,0 0 1,0 0 0,-1 1 0,1 0 0,-1 0 0,-1 1 0,1-1 0,4 10 0,-8-14 165,-1-1 0,1 1 1,-1-1-1,1 1 0,-1-1 0,0 1 1,0-1-1,0 1 0,1-1 1,-1 1-1,-1 0 0,1-1 0,0 1 1,0-1-1,-1 1 0,1-1 1,-1 1-1,1-1 0,-1 2 1,-1 0 37,0 0 1,0-1 0,0 1 0,0-1 0,0 0-1,0 0 1,0 0 0,-1 0 0,-3 2 0,-5 3 230,-1-1 0,0 0 0,-21 7 0,28-12-223,-34 11-83,37-11-19,0-1 0,0 1 0,0-1 1,1 0-1,-1 1 0,0-1 0,0 0 1,0 0-1,0 0 0,0-1 0,0 1 0,0 0 1,0-1-1,0 1 0,1-1 0,-1 0 1,-3-1-1,1-6-161</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7.114"/>
    </inkml:context>
    <inkml:brush xml:id="br0">
      <inkml:brushProperty name="width" value="0.05" units="cm"/>
      <inkml:brushProperty name="height" value="0.05" units="cm"/>
    </inkml:brush>
  </inkml:definitions>
  <inkml:trace contextRef="#ctx0" brushRef="#br0">149 8 13475,'-6'-2'393,"-1"0"0,1 1 0,-1 0 0,0 0 0,0 0 0,1 1-1,-1 0 1,0 0 0,1 1 0,-1 0 0,0 0 0,-8 3 0,12-3-302,0 0 0,0 0-1,0 1 1,0-1 0,1 1 0,-1-1-1,0 1 1,1 0 0,-1 0 0,1 0-1,0 0 1,-1 1 0,1-1 0,0 1 0,0-1-1,1 1 1,-1 0 0,0-1 0,1 1-1,0 0 1,0 0 0,0 0 0,0 0-1,0 0 1,0 1 0,1-1 0,-1 4 0,1-5-72,0 0 0,0 0 0,0 0 0,0 0 1,1-1-1,-1 1 0,1 0 0,-1 0 0,1 0 1,-1 0-1,1-1 0,0 1 0,0 0 0,0-1 1,0 1-1,0 0 0,0-1 0,0 0 0,1 1 1,-1-1-1,2 2 0,0-1-40,0-1 1,0 1-1,0-1 1,0 1-1,1-1 0,-1 0 1,0 0-1,0-1 1,1 1-1,-1-1 1,5 1-1,0-1-145,1 0 0,-1-1-1,1 0 1,-1 0 0,0 0 0,1-1-1,-1-1 1,0 0 0,9-3 0,-7-1-200,0 0 1,0 0 0,13-12-1,-13 9-121,1 1 1,14-8-1,-25 17 492,0 0 1,1-1 0,-1 1 0,0 0-1,1 0 1,-1-1 0,0 1 0,1 0-1,-1 0 1,0 0 0,1 0 0,-1 0-1,0-1 1,1 1 0,-1 0 0,1 0-1,-1 0 1,0 0 0,1 0 0,-1 0-1,1 0 1,-1 0 0,0 1 0,1-1-1,-1 0 1,0 0 0,1 0 0,-1 0-1,0 0 1,1 1 0,2 12 527,-10 25 962,4-29-966,3-8-492,0 0 1,0 0-1,-1-1 0,1 1 1,0 0-1,0 0 0,0 0 1,0 0-1,0-1 1,0 1-1,0 0 0,0 0 1,0 0-1,0 0 0,1-1 1,-1 1-1,0 0 1,1 0-1,-1-1 0,0 1 1,1 0-1,-1 0 0,1-1 1,-1 1-1,1 0 1,-1-1-1,1 1 0,-1-1 1,1 1-1,0 0 0,1-1 62,0 1-1,0-1 1,0 0-1,0 0 1,0 1-1,0-1 1,0-1-1,0 1 1,-1 0-1,1 0 1,0-1-1,3 0 1,-2 0-54,0 0-1,0 0 1,0 0 0,0-1 0,-1 1-1,1-1 1,0 0 0,-1 0 0,1 0-1,3-4 1,13-13 170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7.557"/>
    </inkml:context>
    <inkml:brush xml:id="br0">
      <inkml:brushProperty name="width" value="0.05" units="cm"/>
      <inkml:brushProperty name="height" value="0.05" units="cm"/>
    </inkml:brush>
  </inkml:definitions>
  <inkml:trace contextRef="#ctx0" brushRef="#br0">1 1 17116,'0'0'67,"0"0"1,1 0-1,-1 0 0,1 1 1,-1-1-1,1 0 1,-1 0-1,0 0 1,1 1-1,-1-1 0,1 0 1,-1 0-1,0 1 1,1-1-1,-1 0 1,0 1-1,0-1 0,1 1 1,-1-1-1,0 0 1,0 1-1,1-1 1,-1 1-1,0-1 1,0 1-1,0-1 0,0 0 1,0 1-1,0-1 1,0 1-1,0-1 1,0 1-1,0 20 453,0-14-26,5 132 1322,-3-111-1670,2-1 0,14 53 0,-17-76-134,0 0 1,0-1 0,1 1-1,-1-1 1,1 1-1,0-1 1,0 0-1,1 0 1,-1 0-1,0 0 1,1 0 0,4 3-1,-5-5-7,-1 0 1,1 0-1,0 0 0,0 0 1,0 0-1,0-1 0,0 1 1,0-1-1,0 1 0,0-1 1,0 0-1,0 1 0,0-1 1,0 0-1,1-1 0,-1 1 0,0 0 1,0-1-1,0 1 0,0-1 1,0 1-1,0-1 0,0 0 1,2-1-1,5-3 4,0-1 0,-1 0 0,1 0 0,-1-1 0,11-11 0,35-45-30,-42 50 7,3-5-73,27-35-11,-38 48-56,0-1-1,-1 0 0,1 0 0,-1 0 0,-1-1 0,1 1 0,1-8 1,-4 14 133,0 0 0,0 0 0,0-1 0,0 1 0,0 0 1,0 0-1,0 0 0,0 0 0,0 0 0,1 0 1,-1 0-1,0 0 0,0 0 0,0 0 0,0 0 0,0 0 1,0-1-1,-1 1 0,1 0 0,0 0 0,0 0 0,0 0 1,0 0-1,0 0 0,0 0 0,0 0 0,0 0 1,0 0-1,0 0 0,0 0 0,0-1 0,0 1 0,0 0 1,0 0-1,0 0 0,0 0 0,0 0 0,0 0 0,0 0 1,-1 0-1,1 0 0,0 0 0,0 0 0,0 0 1,0 0-1,0 0 0,0 0 0,0 0 0,0 0 0,0 0 1,0 0-1,0 0 0,-1 0 0,1 0 0,0 0 0,0 0 1,0 0-1,0 0 0,0 0 0,0 0 0,0 0 0,-8 5-514,-5 7 60,2 0-48</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8.276"/>
    </inkml:context>
    <inkml:brush xml:id="br0">
      <inkml:brushProperty name="width" value="0.05" units="cm"/>
      <inkml:brushProperty name="height" value="0.05" units="cm"/>
    </inkml:brush>
  </inkml:definitions>
  <inkml:trace contextRef="#ctx0" brushRef="#br0">1 412 12819,'1'11'248,"1"1"-1,0-1 1,1 1 0,0-1 0,1 0 0,1 0-1,6 13 1,-10-22-202,0 0 0,1 1 0,-1-1 0,1 0 0,-1 0 0,1 0 0,0 0 0,0 0 0,0 0 0,0 0 0,0 0 0,1-1 0,-1 0 0,0 1 0,1-1 0,-1 0 0,1 0 0,0 0 0,-1 0 0,1-1 0,0 1 0,-1-1 0,1 1 0,0-1 0,-1 0 0,1 0 0,0 0 0,0-1 0,-1 1 0,1-1 0,0 1 0,-1-1 0,1 0 0,-1 0 0,1 0 1,4-3-1,0 0-58,1-1 0,0-1 1,-1 1-1,0-1 0,-1-1 1,1 1-1,-1-1 0,0 0 1,-1-1-1,1 1 0,-2-1 1,6-10-1,2-8-260,-1 0 0,13-47 1,-12 25-391,-1-1 1,-3 0 0,-3 0 0,1-58 0,-9 87 949,3 20-265,-1 0 0,1 0 0,0 1 1,-1-1-1,1 0 0,0 0 1,0 0-1,-1 0 0,1 0 1,0 0-1,0 1 0,-1-1 0,1 0 1,0 0-1,0 0 0,0 0 1,-1 1-1,1-1 0,0 0 1,0 0-1,0 1 0,0-1 0,-1 0 1,1 0-1,0 1 0,0-1 1,0 0-1,0 1 0,0-1 1,0 0-1,0 1 0,-12 34 1724,5 3-1276,1 1-1,2-1 0,2 1 0,2 0 1,7 72-1,-5-101-457,-2-4-10,0 0-1,1 1 1,0-1-1,0 0 1,1 0 0,0 0-1,0 0 1,0-1-1,1 1 1,4 6-1,-7-11 0,0-1 0,0 0-1,1 0 1,-1 1-1,0-1 1,1 0-1,-1 0 1,1 1-1,-1-1 1,0 0 0,1 0-1,-1 0 1,1 0-1,-1 1 1,0-1-1,1 0 1,-1 0-1,1 0 1,-1 0 0,0 0-1,1 0 1,-1 0-1,1 0 1,-1 0-1,1 0 1,-1-1-1,0 1 1,1 0 0,-1 0-1,1 0 1,-1 0-1,0-1 1,1 1-1,-1 0 1,0 0-1,1-1 1,-1 1-1,0 0 1,1-1 0,-1 1-1,0 0 1,0-1-1,1 1 1,-1 0-1,0-1 1,0 1-1,0 0 1,0-1 0,1 1-1,-1-1 1,9-24 149,-4 2 33,-1 1-1,-1-1 0,-1 0 1,-2-1-1,0 1 0,-1 0 1,-5-28-1,1 37 50,2 12 17,4 24 71,2-11-272,0 0 0,1 0-1,0 0 1,1-1 0,0 0-1,0 0 1,1 0 0,12 15 0,-15-22-42,0 1 1,0-1 0,1 0 0,-1 0 0,1-1 0,-1 1 0,1-1 0,0 1-1,0-1 1,0 0 0,5 1 0,-7-2 3,1-1 1,0 1-1,0-1 0,0 0 1,0 0-1,0 0 0,1 0 1,-1 0-1,-1-1 0,1 1 1,0-1-1,0 0 0,0 0 1,0 0-1,0 0 1,-1 0-1,1-1 0,2-1 1,2-3 13,0 1 0,-1-1 0,0-1 0,0 1 0,-1-1 0,1 0 0,-2 0 1,1 0-1,5-12 0,-9 17-22,-1 24-23,-2-8 17,-4 31 43,2 0 0,1 48 1,3-90-29,1 0 0,-1-1 0,0 1 0,1-1 0,-1 1 1,1-1-1,0 1 0,0-1 0,0 1 0,2 2 0,-3-4-7,1 0 0,-1-1 0,1 0 0,0 1 0,-1-1 0,1 1 0,-1-1 0,1 0 0,-1 1 0,1-1-1,0 0 1,-1 1 0,1-1 0,0 0 0,0 0 0,-1 0 0,1 0 0,0 0 0,-1 0 0,1 0 0,0 0-1,-1 0 1,1 0 0,0 0 0,0 0 0,-1 0 0,1-1 0,0 1 0,-1 0 0,1 0 0,-1-1 0,1 1-1,0 0 1,-1-1 0,1 1 0,-1-1 0,1 1 0,-1-1 0,1 1 0,-1-1 0,1 0 0,8-9-179,0 0 0,-1-1 0,0 1 1,-1-2-1,-1 1 0,1-1 1,-2 0-1,0 0 0,0-1 0,5-25 1,-6 19-360,-2 0 0,0-1 0,-1 1 1,-1 0-1,-1-1 0,0 1 1,-2 0-1,0 0 0,-1 0 1,-1 0-1,-1 1 0,-1-1 1,0 1-1,-1 1 0,-13-21 0,20 37 648,1 1 0,-1-1 0,1 0 0,-1 0-1,1 0 1,-1 0 0,0 1 0,1-1 0,-1 0-1,0 1 1,0-1 0,1 0 0,-1 1 0,-2-2-1,3 3-51,0-1-1,-1 0 0,1 0 1,0 0-1,0 0 0,0 0 0,-1 0 1,1 0-1,0 0 0,0 0 1,0 1-1,0-1 0,-1 0 0,1 0 1,0 0-1,0 0 0,0 1 0,0-1 1,-1 0-1,1 0 0,0 0 1,0 1-1,0-1 0,0 0 0,0 0 1,0 0-1,0 1 0,0-1 0,0 0 1,0 0-1,0 1 0,0-1 1,0 0-1,0 0 0,0 0 0,0 1 1,0-1-1,0 2 17,0 0 1,0 0 0,1 0-1,-1-1 1,1 1-1,-1 0 1,1 0-1,0-1 1,-1 1-1,1 0 1,0-1-1,0 1 1,0-1-1,0 1 1,0-1-1,1 1 1,0 0-1,14 9-57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7:37.100"/>
    </inkml:context>
    <inkml:brush xml:id="br0">
      <inkml:brushProperty name="width" value="0.05" units="cm"/>
      <inkml:brushProperty name="height" value="0.05" units="cm"/>
    </inkml:brush>
  </inkml:definitions>
  <inkml:trace contextRef="#ctx0" brushRef="#br0">5645 90 10434,'0'-1'90,"1"1"-1,-1-1 1,0 1-1,1-1 1,-1 1-1,1-1 1,-1 0 0,0 1-1,1-1 1,-1 1-1,0-1 1,0 0-1,1 1 1,-1-1-1,0 0 1,0 0-1,0 1 1,0-1 0,0 0-1,0 1 1,0-1-1,0 0 1,0 0-1,-1 0-44,1 1-1,-1-1 0,1 1 1,-1 0-1,1-1 0,-1 1 1,1 0-1,-1-1 1,1 1-1,-1 0 0,0-1 1,1 1-1,-1 0 0,1 0 1,-1 0-1,0 0 0,1 0 1,-1 0-1,1 0 1,-2 0-1,-3 0-12,1 0-1,-1 0 1,0 1 0,0 0 0,-6 2 0,-35 15-70,35-12 32,0-2-1,0 0 0,0 0 1,-1-1-1,-19 4 0,-175 2 59,71-5-26,-820-5 14,-66-17-288,1004 19 247,-768 5-139,1-44 18,490 4 129,-206-14 10,412 49 40,0 4 1,-113 21-1,-106 6 108,299-32-144,0 0 4,-1 1 1,1-2 0,0 1 0,-15-4-1,21 4-23,1-1-1,0 1 0,0 0 1,0-1-1,0 1 0,0-1 1,0 1-1,0-1 0,0 1 0,0-1 1,0 0-1,0 0 0,0 1 1,0-1-1,0 0 0,1 0 1,-1 0-1,0 0 0,1 0 1,-1 0-1,1 0 0,-1 0 0,1 0 1,-1 0-1,1 0 0,0 0 1,-1-1-1,1 1 0,0 0 1,0 0-1,0 0 0,0 0 1,0-1-1,0 1 0,0 0 0,1 0 1,-1 0-1,0 0 0,0 0 1,1-1-1,0 0 0,7-19 2</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8.748"/>
    </inkml:context>
    <inkml:brush xml:id="br0">
      <inkml:brushProperty name="width" value="0.05" units="cm"/>
      <inkml:brushProperty name="height" value="0.05" units="cm"/>
    </inkml:brush>
  </inkml:definitions>
  <inkml:trace contextRef="#ctx0" brushRef="#br0">36 62 16187,'-36'27'3713,"42"-30"-3539,0 0 0,0 0-1,0 1 1,0-1 0,0 1-1,13-2 1,-4 1-667,1 1 0,19-1 1,-2 9-50,-30-4 484,-1-1 0,0-1 0,1 1-1,-1 0 1,1-1 0,-1 1 0,1-1 0,-1 0 0,1 1 0,-1-1 0,1-1 0,-1 1 0,1 0 0,-1 0 0,0-1 0,1 0 0,-1 1 0,1-1 0,-1 0 0,0 0 0,0 0 0,1-1-1,1 0 1,25-34-379,-11 10 160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9.160"/>
    </inkml:context>
    <inkml:brush xml:id="br0">
      <inkml:brushProperty name="width" value="0.05" units="cm"/>
      <inkml:brushProperty name="height" value="0.05" units="cm"/>
    </inkml:brush>
  </inkml:definitions>
  <inkml:trace contextRef="#ctx0" brushRef="#br0">128 1 14595,'-105'113'4912,"104"-113"-4914,1 1 0,0-1 0,-1 1 0,1-1 0,-1 1 0,1-1 0,0 1 0,-1-1 0,1 1 0,0-1 0,0 1 0,-1-1 0,1 1 0,0-1 0,0 1 0,0 0 0,0-1 0,0 1 0,0-1 0,0 1 0,0 0 0,0-1 0,0 1 0,0-1 0,0 1 0,0 0 0,1-1 0,-1 1 0,0-1 0,0 1 0,1-1 0,-1 1 0,0-1 1,0 1-1,1-1 0,-1 1 0,1-1 0,-1 1 0,1-1 0,-1 1 0,0-1 0,1 0 0,0 1 0,-1-1 0,1 0 0,-1 0 0,1 1 0,-1-1 0,1 0 0,0 0 0,41 11-1592,-23-7 864,-6 1 224,0 0 0,0 1 0,-1 0-1,0 1 1,17 13 0,-25-17 484,0 1-1,-1-1 1,0 0 0,1 1 0,-1 0 0,-1 0 0,1 0 0,4 7 0,-7-9 104,1 1 1,0-1 0,0 1 0,-1-1 0,1 0 0,-1 1-1,0-1 1,1 1 0,-1-1 0,-1 1 0,1-1 0,0 1-1,0-1 1,-1 1 0,0-1 0,1 1 0,-3 3 0,1-3 71,0 0 1,0 0 0,-1 0 0,1 0 0,-1 0-1,1-1 1,-1 1 0,0-1 0,0 1 0,-1-1-1,1 0 1,0 0 0,-1-1 0,1 1 0,-1-1-1,-6 2 1,-4 1 136,0-1 1,0 0-1,-16 0 0,-32 0 255,38-8-493</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9.588"/>
    </inkml:context>
    <inkml:brush xml:id="br0">
      <inkml:brushProperty name="width" value="0.05" units="cm"/>
      <inkml:brushProperty name="height" value="0.05" units="cm"/>
    </inkml:brush>
  </inkml:definitions>
  <inkml:trace contextRef="#ctx0" brushRef="#br0">1 11 15219,'0'0'57,"0"-1"1,0 1-1,0-1 0,0 1 0,0 0 0,0-1 1,0 1-1,1-1 0,-1 1 0,0-1 0,0 1 0,0 0 1,1-1-1,-1 1 0,0-1 0,0 1 0,1 0 1,-1-1-1,0 1 0,1 0 0,-1-1 0,0 1 1,1 0-1,-1 0 0,1-1 0,-1 1 0,0 0 0,1 0 1,-1 0-1,1 0 0,0-1 0,7 13 896,2 28 330,52 439 1019,-59-453-2163,-2-13-79,-1-9-14,0 1 1,0-1 0,1 0 0,0 1-1,0-1 1,0 0 0,0 1-1,3 4 1,-4-9-36,1 1 0,-1-1 0,0 0 0,0 0 0,0 1 0,1-1 0,-1 0 1,0 0-1,0 1 0,1-1 0,-1 0 0,0 0 0,0 0 0,1 1 0,-1-1 0,0 0 0,1 0 0,-1 0 0,0 0 0,1 0 0,-1 0 0,0 0 0,1 0 0,-1 0 1,0 0-1,1 0 0,-1 0 0,0 0 0,1 0 0,-1 0 0,0 0 0,1 0 0,-1 0 0,1 0 0,13-11 209,8-19 51,69-124-134,81-186 0,-160 304-1037,-12 36 872,0 0 1,0 0-1,0 0 1,0 0-1,0-1 0,0 1 1,0 0-1,0 0 1,0 0-1,0-1 1,0 1-1,1 0 0,-1 0 1,0 0-1,0-1 1,-1 1-1,1 0 0,0 0 1,0 0-1,0-1 1,0 1-1,0 0 1,0 0-1,0 0 0,0-1 1,0 1-1,0 0 1,0 0-1,-1 0 0,1 0 1,0-1-1,0 1 1,0 0-1,0 0 1,0 0-1,-1 0 0,1 0 1,0-1-1,0 1 1,-13 13-1334,-18 34 188,13-15 420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10.018"/>
    </inkml:context>
    <inkml:brush xml:id="br0">
      <inkml:brushProperty name="width" value="0.05" units="cm"/>
      <inkml:brushProperty name="height" value="0.05" units="cm"/>
    </inkml:brush>
  </inkml:definitions>
  <inkml:trace contextRef="#ctx0" brushRef="#br0">1 91 14955,'6'29'1745,"4"-18"-921,1-5-328,4-6 696,0 0-168,4-4-584,0-5-336,3-5-744,0-6 1945,4-5-1401,1-4-64,5-6-65</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10.815"/>
    </inkml:context>
    <inkml:brush xml:id="br0">
      <inkml:brushProperty name="width" value="0.05" units="cm"/>
      <inkml:brushProperty name="height" value="0.05" units="cm"/>
    </inkml:brush>
  </inkml:definitions>
  <inkml:trace contextRef="#ctx0" brushRef="#br0">123 267 13931,'-16'14'670,"1"0"0,0 0 0,-20 28 0,30-36-468,0 1-1,1 0 1,0 0-1,0 1 1,0-1-1,1 1 1,0 0-1,1 0 1,0 0-1,0 0 1,-1 15-1,3-21-171,-1-1-1,1 1 0,0 1 0,0-1 0,0 0 1,0 0-1,1 0 0,-1-1 0,0 1 0,1 0 1,-1 0-1,1 0 0,0 0 0,0 0 0,0 0 1,0-1-1,0 1 0,0 0 0,0-1 0,0 1 1,1-1-1,-1 1 0,1-1 0,-1 0 0,1 1 1,-1-1-1,1 0 0,0 0 0,-1 0 0,1 0 1,0 0-1,0-1 0,0 1 0,0-1 0,0 1 1,0-1-1,0 0 0,0 1 0,0-1 0,2 0 1,1-1-15,0 1 1,0-1-1,0 0 1,0 0 0,0-1-1,0 0 1,0 0-1,-1 0 1,1 0 0,-1 0-1,0-1 1,1 0 0,-1 0-1,0 0 1,4-5-1,0-2 1,-1 0 1,-1 0-1,1 0 0,-2-1 0,1 1 0,-1-2 0,-1 1 0,0 0 0,-1-1 0,0 0 0,-1 1 0,0-1 0,-1 0 1,0-1-1,-1 1 0,-2-21 0,2 29-35,0 1 0,-1 0 0,1 0 0,-1 0 0,0 0 0,0 0 0,0 1 0,0-1 0,-1 0 0,1 0 0,-1 1 0,0-1 0,1 1 0,-1-1 1,0 1-1,-1 0 0,1 0 0,0 0 0,0 0 0,-1 0 0,0 0 0,1 1 0,-1-1 0,0 1 0,1 0 0,-1-1 0,0 2 0,0-1 0,0 0 0,0 0 0,0 1 0,0 0 0,0-1 0,0 1 0,0 0 1,-1 1-1,-4 0 0,68-16-4268,31-13 2867,-94 30 1597,0 0 1,0 0-1,0 0 1,0 0-1,0 0 1,1 1-1,-1-1 0,1 1 1,-1 0-1,1 0 1,0 0-1,0 0 0,0 0 1,1 0-1,-1 0 1,-1 7-1,1-5-108,0-1-1,1 1 1,0 0 0,0-1-1,0 1 1,1 0-1,-1 0 1,1-1 0,0 1-1,1 0 1,-1 0 0,1-1-1,2 10 1,-1-9-54,0 0-1,1 0 1,0 0 0,0-1 0,0 1-1,0-1 1,1 0 0,-1 0-1,1 0 1,5 4 0,3 1-72,1-1 1,17 9-1,-19-11-25,0 0-1,0 1 0,20 16 0,-30-22 82,0 0 1,0 0-1,-1 0 0,1 0 0,0 0 0,0 0 1,-1 0-1,1 1 0,-1-1 0,1 0 0,-1 0 1,1 0-1,-1 1 0,1-1 0,-1 0 0,0 1 1,0-1-1,0 0 0,0 0 0,0 1 0,0-1 1,0 0-1,0 1 0,-1-1 0,1 0 0,0 0 1,-1 1-1,1-1 0,-1 0 0,1 0 0,-1 0 1,0 0-1,1 1 0,-2 0 0,-3 4 60,0 0 1,0-1-1,-1 0 0,-9 8 0,11-10-13,-18 15 191,9-7-19,0 0 0,-1-1 0,0-1 1,-21 11-1,35-20-221,0 0 1,0 0-1,0 0 0,0 0 1,0 0-1,0 0 1,0 0-1,0 0 1,0 0-1,0 0 0,0 0 1,0 0-1,0 0 1,0 0-1,0-1 0,0 1 1,0 0-1,0 0 1,0 0-1,0 0 0,0 0 1,0 0-1,0 0 1,0 0-1,0 0 0,0 0 1,0 0-1,0-1 1,0 1-1,0 0 1,0 0-1,0 0 0,0 0 1,0 0-1,0 0 1,0 0-1,0 0 0,0 0 1,0 0-1,0 0 1,0 0-1,0 0 0,0 0 1,0 0-1,0-1 1,-1 1-1,1 0 0,0 0 1,0 0-1,0 0 1,0 0-1,0 0 0,0 0 1,0 0-1,0 0 1,0 0-1,0 0 1,0 0-1,-1 0 0,1 0 1,0 0-1,0 0 1,0 0-1,0 0 0,0 0 1,0 0-1,4-8-234,28-46-1555,-2-2-1,36-92 1,-54 112 1434,14-69 0,-21 77 1124,-2-1 0,0 0-1,-3-30 1,-2 46 1568,-1 23-928,-2 22-364,1 183-500,6-174-540,1-1 1,3 1-1,12 47 0,-17-83 0,1-1-1,-1 0 0,1 1 1,0-1-1,0 0 0,0 0 0,1 0 1,2 3-1,-4-6 1,-1 0 0,1-1 0,-1 1-1,1-1 1,0 1 0,-1-1 0,1 1 0,0-1-1,0 1 1,-1-1 0,1 0 0,0 1 0,0-1-1,-1 0 1,1 0 0,0 0 0,0 0 0,0 1-1,1-1 1,-1-1 3,0 1-1,0 0 1,0-1 0,1 1-1,-1-1 1,0 0-1,0 1 1,0-1 0,0 0-1,0 1 1,0-1-1,-1 0 1,1 0 0,0 0-1,0 0 1,0 0-1,0-1 1,6-9 38,-1 0 1,-1 0 0,1 0-1,-2-1 1,0 0-1,4-13 1,11-77 226,-2-17-146,-16 129-134,-1-1 1,1 1-1,0-1 1,1 1 0,0-1-1,1 0 1,0 0-1,0 0 1,1 0-1,0-1 1,0 1 0,11 13-1,-11-17 7,0 1 0,1-2 0,-1 1 0,1 0 0,1-1 0,-1 0 0,0 0 0,1-1-1,0 1 1,0-1 0,0-1 0,0 1 0,1-1 0,-1 0 0,1 0 0,-1-1 0,1 0 0,-1 0 0,10 0 0,-5-2 9,1 0 1,0 0 0,-1-1 0,1-1-1,-1 0 1,0-1 0,0 0 0,0 0-1,0-1 1,-1 0 0,0-1 0,0-1-1,0 1 1,-1-1 0,0-1 0,0 0-1,-1 0 1,11-15 0,-18 23-5,0-1 0,-1 1 0,1-1 1,-1 0-1,0 1 0,1-1 0,-1 1 1,1-1-1,-1 0 0,0 1 0,1-1 1,-1 0-1,0 0 0,0 1 0,0-1 0,1 0 1,-1 0-1,0 1 0,0-1 0,0 0 1,0 0-1,0 1 0,0-1 0,-1 0 1,1 1-1,0-1 0,0 0 0,0 0 0,-1 1 1,1-1-1,-1 0 0,0 0 1,0 1-1,1 0 0,-1 0 1,0-1-1,0 1 1,0 0-1,0 0 1,0 0-1,0 0 1,1 0-1,-1 1 0,0-1 1,0 0-1,0 0 1,0 0-1,1 1 1,-1-1-1,0 0 0,0 1 1,0-1-1,1 1 1,-1-1-1,0 1 1,1-1-1,-2 2 0,-5 3 12,1 0-1,-1 1 0,1 0 0,1 0 1,-1 0-1,1 1 0,0-1 0,0 1 0,1 1 1,-6 11-1,10-19-13,0 1 1,0-1 0,0 0-1,-1 1 1,1-1-1,0 0 1,0 1 0,0-1-1,0 0 1,0 1-1,0-1 1,0 1 0,0-1-1,0 0 1,0 1-1,0-1 1,0 0 0,0 1-1,0-1 1,0 0-1,0 1 1,0-1 0,1 0-1,-1 1 1,0-1-1,0 0 1,0 1 0,1-1-1,-1 0 1,0 1-1,0-1 1,1 0 0,-1 0-1,0 1 1,1-1-1,14-3-115,18-19-321,-31 21 376,13-10-186,100-66-3464,-91 69 2134,-17 11 946,-9 9 1191,-19 19-470,5-13 216</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11.229"/>
    </inkml:context>
    <inkml:brush xml:id="br0">
      <inkml:brushProperty name="width" value="0.05" units="cm"/>
      <inkml:brushProperty name="height" value="0.05" units="cm"/>
    </inkml:brush>
  </inkml:definitions>
  <inkml:trace contextRef="#ctx0" brushRef="#br0">93 263 13987,'-21'11'976,"-40"27"786,60-37-1695,0-1 1,1 1-1,-1-1 1,0 1-1,0 0 0,1-1 1,-1 1-1,1-1 1,-1 1-1,1 0 0,-1 0 1,1-1-1,-1 1 1,1 0-1,-1 0 0,1 0 1,0-1-1,0 1 1,-1 2-1,2-3-18,-1 1 0,0 0 0,1-1 0,-1 1-1,1-1 1,-1 1 0,1-1 0,-1 1 0,1-1 0,-1 1 0,1-1-1,0 0 1,-1 1 0,1-1 0,0 0 0,-1 1 0,1-1 0,0 0-1,-1 0 1,1 0 0,0 0 0,-1 0 0,1 0 0,0 0 0,0 0-1,-1 0 1,1 0 0,0 0 0,0 0 0,42-2 562,-1-1 0,70-15 0,-39 6-357,101-16 82,606-110-739,-467 52 131,-185 37 142</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3:30.584"/>
    </inkml:context>
    <inkml:brush xml:id="br0">
      <inkml:brushProperty name="width" value="0.05" units="cm"/>
      <inkml:brushProperty name="height" value="0.05" units="cm"/>
    </inkml:brush>
  </inkml:definitions>
  <inkml:trace contextRef="#ctx0" brushRef="#br0">22 0 14083,'-13'11'728,"5"-3"-528,11-24-128</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3:33.327"/>
    </inkml:context>
    <inkml:brush xml:id="br0">
      <inkml:brushProperty name="width" value="0.05" units="cm"/>
      <inkml:brushProperty name="height" value="0.05" units="cm"/>
    </inkml:brush>
  </inkml:definitions>
  <inkml:trace contextRef="#ctx0" brushRef="#br0">6 174 11114,'1'-1'13,"-1"1"-1,0 0 0,0 0 0,0 0 0,0 0 1,1-1-1,-1 1 0,0 0 0,0 0 1,0-1-1,0 1 0,0 0 0,0 0 0,0 0 1,1-1-1,-1 1 0,0 0 0,0 0 1,0-1-1,0 1 0,0 0 0,0 0 0,0-1 1,0 1-1,0 0 0,0 0 0,-1-1 1,1 1-1,0 0 0,0 0 0,0-1 0,0 1 1,0 0-1,0 0 0,0 0 0,-1-1 1,1 1-1,0 0 0,0 0 0,0 0 0,0-1 1,-1 1-1,1 0 0,0 0 0,0 0 1,0 0-1,-1 0 0,1 0 0,0-1 0,0 1 1,-1 0-1,1 0 0,0 0 0,0 0 0,-1 0 1,1 0-1,0 0 0,0 0 0,-1 0 1,1 0-1,0 0 0,0 0 0,-1 0 0,1 0 1,0 1-1,0-1 0,-1 0 0,18-13 136,-4 7-81,1 0 0,0 2 0,0-1-1,0 2 1,20-3 0,79-4 109,-74 7-111,452-27 120,-109 8-342,626-32-298,2 52 480,-855 8-22,346 16 158,-6 35 189,-471-51-354,20 3-351,-42-9 335,1 1-1,-1-1 1,1 0 0,-1 0-1,0 0 1,1 0-1,-1 0 1,1-1 0,-1 1-1,1-1 1,-1 0-1,0 1 1,3-3 0,2-4-84</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3:34.639"/>
    </inkml:context>
    <inkml:brush xml:id="br0">
      <inkml:brushProperty name="width" value="0.05" units="cm"/>
      <inkml:brushProperty name="height" value="0.05" units="cm"/>
    </inkml:brush>
  </inkml:definitions>
  <inkml:trace contextRef="#ctx0" brushRef="#br0">4 565 8882,'-3'3'838,"11"-1"-520,15-4-71,194-44 1505,320-58-890,701-83-1176,-103 17 1505,-910 140-909,355-1-1,-535 31-296,-14 0-26</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4:04.541"/>
    </inkml:context>
    <inkml:brush xml:id="br0">
      <inkml:brushProperty name="width" value="0.05" units="cm"/>
      <inkml:brushProperty name="height" value="0.05" units="cm"/>
    </inkml:brush>
  </inkml:definitions>
  <inkml:trace contextRef="#ctx0" brushRef="#br0">1 0 11931,'14'16'993,"-12"-13"-990,-1-1-1,1 0 1,0 0-1,-1 0 1,1 0-1,0 0 1,4 2-1,9 4 4,0-1-1,1 0 1,0-1 0,0-1-1,0 0 1,25 3 0,102 6 302,45-8 4,-63-3-241,156 24 0,74 46-80,-209-40 11,285 33 73,2-32 19,249 3-35,-2-25-150,-340-26 90,142 1 9,-461 13-5,-9 0 2,0 0-1,0 0 1,0 1 0,0 1-1,0 0 1,0 1 0,0 0 0,15 7-1,-13 1 45,-13-10-41,0 0 1,0 1-1,0-1 1,0 0-1,0 0 1,1 0-1,-1 0 1,0 0-1,0-1 1,1 1-1,-1 0 1,1 0-1,-1-1 1,1 1-1,-1-1 1,1 0-1,2 1 1,3-10 24</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0.593"/>
    </inkml:context>
    <inkml:brush xml:id="br0">
      <inkml:brushProperty name="width" value="0.05" units="cm"/>
      <inkml:brushProperty name="height" value="0.05" units="cm"/>
    </inkml:brush>
  </inkml:definitions>
  <inkml:trace contextRef="#ctx0" brushRef="#br0">9 15 14491,'-2'3'1352,"0"-1"-1096,-1-2-160,1 0 465,5-11-489,-1 3-80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4:08.392"/>
    </inkml:context>
    <inkml:brush xml:id="br0">
      <inkml:brushProperty name="width" value="0.05" units="cm"/>
      <inkml:brushProperty name="height" value="0.05" units="cm"/>
    </inkml:brush>
  </inkml:definitions>
  <inkml:trace contextRef="#ctx0" brushRef="#br0">1 372 11178,'27'-3'295,"1"0"0,0 3 0,-1 0 0,45 6 0,14 1-100,416-28 255,-2-42-80,-252 29-122,336-35 293,1 42-428,-10 52-124,-89 0 13,1-35-20,-17-58-230,-7-39-19,-438 98 298,-25 9-28,0 0 0,0 0 1,0 0-1,1 0 1,-1 0-1,0 0 1,0 0-1,0 0 0,0 0 1,0-1-1,1 1 1,-1 0-1,0 0 1,0 0-1,0 0 1,0 0-1,0 0 0,0 0 1,0-1-1,1 1 1,-1 0-1,0 0 1,0 0-1,0 0 0,0-1 1,0 1-1,0 0 1,0 0-1,0 0 1,0 0-1,0-1 1,0 1-1,0 0 0,0 0 1,0 0-1,0 0 1,0-1-1,0 1 1,-13-5 97,-8 0-61,-3 0 13</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4:39.084"/>
    </inkml:context>
    <inkml:brush xml:id="br0">
      <inkml:brushProperty name="width" value="0.05" units="cm"/>
      <inkml:brushProperty name="height" value="0.05" units="cm"/>
    </inkml:brush>
  </inkml:definitions>
  <inkml:trace contextRef="#ctx0" brushRef="#br0">2 262 11314,'0'0'110,"0"-1"0,-1 0-1,1 0 1,0 0 0,0 0-1,0 0 1,0 0 0,0 0-1,0 1 1,0-1-1,0 0 1,1 0 0,-1 0-1,0 0 1,0 0 0,1 1-1,-1-1 1,0 0 0,1 0-1,-1 0 1,1 1 0,-1-1-1,1 0 1,1-1-1,19-7 1019,-3 3-1262,4-3 175,0 0 1,41-11 0,-55 18-33,0 1 1,1 0 0,-1 0-1,0 0 1,1 1 0,-1 1 0,1-1-1,-1 1 1,1 1 0,-1 0-1,10 3 1,12 6 5,-1 1-27,1-1 0,0-2 1,55 10-1,-28-14-18,1-3 0,-1-2 0,1-3-1,57-10 1,-51 4-146,0 2-1,1 3 1,128 10 0,-115 3 104,102 0 0,-31-9-178,98-4-721,-120-10 712,25-1 228,52 20 35,-105 0-236,108-10 0,-91-6-534,41-5 486,197 6 1,-187 10 314,0-7-1,197-33 0,0 8-175,3 24 79,-93 4 78,-37-13 205,-143 8-190,1 3 1,129 10-1,-50 17-292,82 7 30,172 2-172,-315-29-560,154-18 0,-138 6 834,91-1 142,89-8-1366,220-13-2401,-398 33 3698,350-13 1056,-339 3-243,31-4-43,-147 8-589,-6-3-61</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4:40.429"/>
    </inkml:context>
    <inkml:brush xml:id="br0">
      <inkml:brushProperty name="width" value="0.05" units="cm"/>
      <inkml:brushProperty name="height" value="0.05" units="cm"/>
    </inkml:brush>
  </inkml:definitions>
  <inkml:trace contextRef="#ctx0" brushRef="#br0">0 55 3545,'59'8'976,"0"-3"-1,117-3 1,120-30 2957,-129 10-3373,175-6-486,452 26 0,206 28-300,2-25 213,-880-5 6,1252 23-104,-1357-22 108,-8 0 8,0 0 1,-1-1-1,1 0 0,0 0 1,12-3-1,-14-2 0,-6-1 15</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5:29.957"/>
    </inkml:context>
    <inkml:brush xml:id="br0">
      <inkml:brushProperty name="width" value="0.05" units="cm"/>
      <inkml:brushProperty name="height" value="0.05" units="cm"/>
    </inkml:brush>
  </inkml:definitions>
  <inkml:trace contextRef="#ctx0" brushRef="#br0">0 218 6953,'29'-9'1553,"39"-17"-1,-39 13-1293,34-8 0,-12 9-228,0 3 1,1 2-1,0 2 1,0 2 0,76 7-1,262 46 35,-282-32-31,388 84-27,-21-3-49,-323-79 85,190 1 0,155-28-35,-332 1-18,493-15 26,87-27-25,-55-57 82,-569 83-60,1520-166-30,-1500 176 16,103-4 1,-175 14-2,105 12 0,-96-4 43,99-5-1,-37-2-1382,-125 1 721,-1 1 0,1 1 0,0 0 0,22 8 0,-26-7-158</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5:37.008"/>
    </inkml:context>
    <inkml:brush xml:id="br0">
      <inkml:brushProperty name="width" value="0.05" units="cm"/>
      <inkml:brushProperty name="height" value="0.05" units="cm"/>
    </inkml:brush>
  </inkml:definitions>
  <inkml:trace contextRef="#ctx0" brushRef="#br0">1156 17 9114,'-52'-7'323,"-1"1"-1,0 4 1,0 1-1,0 3 1,0 2-1,1 2 1,0 3 0,-95 28-1,-66 36 91,161-52-346,1 3 1,-48 30-1,86-46-57,0 0-1,1 1 1,1 1-1,-1 0 1,1 1 0,1-1-1,0 2 1,1 0-1,0 0 1,1 1-1,0 0 1,1 0 0,0 0-1,1 1 1,1 0-1,0 1 1,1-1-1,0 1 1,1 0 0,1 0-1,-1 20 1,2 2-11,1 0 0,2 0 0,2 0-1,1-1 1,1 1 0,3-1 0,1-1 0,1 0 0,2 0 0,1-1 0,2-1 0,1 0 0,2-1 0,30 39 0,-9-23-505,1-2 1,3-1-1,2-3 1,1-1 0,2-3-1,63 37 1,-76-55-170,0-2 0,2-2 1,0-1-1,57 14 0,-38-16 959,0-3 1,89 5-1,-109-14 388,0-2 1,63-10-1,72-24 816,-121 23-1249,17-2-6,88-22-27,-135 29-180,-1-1 0,0 0 0,-1-1 0,0-1 0,26-19-1,22-21 297,73-71-1,-101 82-134,-2-1 0,60-85 1,-88 112-149,-1-1 0,0 1 0,-1-1 0,-1-1 0,0 1 0,-1-1 0,0 0 0,-2-1 0,1 1 0,-2-1 1,0 1-1,-1-31 0,1 26-5,0 0 0,1 0 0,1 0 0,7-23 0,-6 28-37,0 0 0,-2-1 1,0 1-1,-1-1 0,0 1 0,-1-1 1,-1 0-1,-2-25 0,-4 19 14,0 0 1,-1 0-1,-1 0 0,-2 1 1,-21-38-1,3 15 80,-50-61-1,60 83-29,-1 1-1,-1 0 0,-35-26 0,45 39-38,0 1 0,0 1 0,-1-1 0,0 2 0,-1 0 0,1 0-1,-1 1 1,0 0 0,0 1 0,-21-3 0,-49 3-346,-1 4 0,-135 17 0,-34 3-943,151-21 877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09.565"/>
    </inkml:context>
    <inkml:brush xml:id="br0">
      <inkml:brushProperty name="width" value="0.05" units="cm"/>
      <inkml:brushProperty name="height" value="0.05" units="cm"/>
    </inkml:brush>
  </inkml:definitions>
  <inkml:trace contextRef="#ctx0" brushRef="#br0">717 112 9002,'-1'-8'765,"0"4"-436,1 0 0,-1 1 0,0-1 0,0 0 0,-1 0 0,1 1 0,-5-8 0,5 11-341,-1-1 0,1 0 0,-1 1 1,0-1-1,1 1 0,-1 0 1,0 0-1,0-1 0,1 1 0,-1 0 1,0 0-1,0 1 0,1-1 0,-1 0 1,-2 1-1,-3 0-18,-54-2 44,19 0 92,-65 6 1,84-2-113,0 1-1,0 1 1,0 1 0,1 0 0,0 2-1,-29 15 1,38-17 15,1 2-1,0 0 1,1 0-1,0 1 1,0 1-1,1 0 1,0 0-1,0 1 1,2 0 0,-1 0-1,-12 24 1,-10 31-3,3 2 0,-28 106 0,50-148 11,2 1 0,0 0-1,2-1 1,1 1 0,2 0-1,0 0 1,7 35 0,-4-31-13,2 0-1,2-1 1,0 0 0,3 0 0,0-1 0,1 0 0,2-1 0,1-1 0,33 45-1,-42-65 5,1 0-1,0 0 1,1 0-1,-1-1 0,1 0 1,1-1-1,-1 0 1,1 0-1,11 4 0,11 3 25,47 10-1,7 3 35,-61-16-40,0-1-1,36 7 0,-47-13-16,-1-1 0,0 0 0,1-1 0,-1 0 0,0-1 0,0 0 0,14-4 0,42-6-77,0 2 0,0 3 0,104 5 0,-135 4-48,39 7 0,5 0-8,-76-10 127,0 0 0,-1 0 0,1 0 0,0-1 0,-1 1-1,1-1 1,-1 0 0,1-1 0,-1 1 0,1-1 0,-1 0 0,0 0 0,0 0 0,0-1 0,0 1 0,0-1 0,5-5 0,2-4 67,0-1 1,0 1 0,13-24 0,-23 34-66,7-11 6,-2-1 0,0 0 0,0 0 0,-1 0 0,3-16 0,4-11-5,3 1 5,38-69-1,-34 76 11,-2-1-1,22-65 1,-37 89-12,0 1 0,-1-1 1,0 1-1,-1-1 0,0 0 0,-1 1 0,0-1 1,0 1-1,-1-1 0,0 1 0,0-1 0,-1 1 0,-4-9 1,-9-17-11,-1 1-1,-23-32 1,8 12-5,-69-137-25,97 183 41,-1 0 1,0 1-1,-1-1 0,0 1 0,0 0 0,-1 1 1,1-1-1,-2 1 0,1 1 0,-1-1 1,1 1-1,-1 0 0,-1 1 0,1 0 0,-1 0 1,1 1-1,-1 0 0,0 1 0,0 0 1,-13-1-1,-288-59 250,280 56-223,0 2 0,0 1 0,-37 1 0,-89 10 5,-29 1-195,179-9 149,-2 0-1,1 0 0,-1 0-1,0-1 1,0 0 0,1 0 0,-1-1 0,1 0 0,-1-1-1,-10-4 1,12 3-1,1-1-1,-1 0 1,1 0 0,-7-8-1,10 11 6</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5:55.665"/>
    </inkml:context>
    <inkml:brush xml:id="br0">
      <inkml:brushProperty name="width" value="0.05" units="cm"/>
      <inkml:brushProperty name="height" value="0.05" units="cm"/>
    </inkml:brush>
  </inkml:definitions>
  <inkml:trace contextRef="#ctx0" brushRef="#br0">304 33 8818,'-5'-4'258,"0"0"0,-1 0 0,0 1 0,0 0 1,0 0-1,0 0 0,-1 1 0,1 0 0,-8-2 0,11 4-206,1-1-1,-1 1 1,0 0-1,1 0 1,-1 1-1,0-1 1,1 0-1,-1 1 1,0 0-1,1-1 1,-1 1-1,1 0 1,-1 0 0,1 1-1,0-1 1,-1 0-1,1 1 1,0-1-1,0 1 1,0 0-1,0 0 1,0 0-1,1 0 1,-1 0-1,-2 4 1,-18 32 1,2 1-1,2 1 1,-26 82 0,27-71-11,1-1 11,-16 87-1,30-120-5,0 1-1,2 0 0,0 0 0,1 0 1,1 0-1,1 0 0,0-1 0,11 34 1,8 7 18,34 66 0,-50-111-74,11 22 12,1-1 1,2 0-1,43 54 0,-55-77-8,2 0 0,-1-1 0,1-1-1,1 0 1,0 0 0,0-1 0,0 0-1,1-1 1,0-1 0,1 0 0,0 0-1,0-1 1,0-1 0,15 4 0,-11-5-10,0-1 0,1 0 0,-1-1 0,0-1 0,1-1 0,-1 0 0,24-5 0,-34 4 12,0 0 1,0 0-1,-1 0 1,1-1-1,-1 0 1,0 0-1,0-1 1,0 0-1,0 0 1,-1 0-1,0-1 1,1 0-1,-2 0 1,1 0-1,0 0 1,-1-1-1,0 0 1,-1 0-1,1 0 1,-1 0-1,3-9 1,4-16 43,-1 0 0,-1-1 0,-2-1 1,2-36-1,0-133 200,-8 178-211,0-51 59,-16-124 0,11 163-159,-3 0 0,-1 0 0,-1 1 0,-2 0 0,-23-47 0,27 68-48,0-1 1,-1 1-1,-19-21 1,22 28 61,0 1 1,0-1 0,-1 1-1,0 1 1,0 0-1,-1 0 1,1 0 0,-13-5-1,-4 2-42</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5:57.030"/>
    </inkml:context>
    <inkml:brush xml:id="br0">
      <inkml:brushProperty name="width" value="0.05" units="cm"/>
      <inkml:brushProperty name="height" value="0.05" units="cm"/>
    </inkml:brush>
  </inkml:definitions>
  <inkml:trace contextRef="#ctx0" brushRef="#br0">114 25 11394,'-4'2'57,"0"0"-1,0 1 0,0-1 0,0 1 0,0 0 1,0 1-1,1-1 0,0 0 0,-1 1 1,1 0-1,1 0 0,-1 0 0,1 0 0,-1 0 1,1 1-1,0-1 0,-2 9 0,-2 9-58,1-1-1,-5 37 1,7-33 40,-2 11-25,-18 152 45,21-155-46,1 0 0,2 0-1,9 58 1,29 84 31,-28-138-33,1-1 0,28 59 0,-28-75-6,1 1-1,0-2 1,1 0-1,2-1 1,-1 0-1,2-1 1,1-1-1,0 0 1,0-2-1,2 0 1,0-1-1,0-1 1,1-1-1,1-1 1,42 15-1,-58-23-2,0-1-1,0 1 1,0-1 0,0-1 0,0 1-1,1-1 1,-1 0 0,0 0-1,0-1 1,0 1 0,0-1-1,0-1 1,0 1 0,8-4 0,-8 2 4,0 0 0,0-1 1,-1 0-1,1 0 1,-1 0-1,0-1 1,0 0-1,-1 0 1,1 0-1,-1 0 0,0-1 1,5-9-1,3-9 51,-1 0 0,-1 0 0,-1-1 0,-1 0-1,7-43 1,7-132 259,-19 91-210,-4 0 0,-27-179 0,25 268-97,0 0 0,-2 1 1,-1-1-1,0 1 0,-1 0 1,-1 0-1,-12-19 0,16 30-64,-1 1-1,0 0 0,0 1 0,-1-1 0,1 1 0,-2 0 1,1 0-1,-1 1 0,1 0 0,-1 0 0,-1 1 1,1 0-1,-1 0 0,0 0 0,1 1 0,-1 0 0,-1 1 1,1 0-1,-12-2 0,1 2-472,-1 2 0,-29 1 0,11 3 90</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15.336"/>
    </inkml:context>
    <inkml:brush xml:id="br0">
      <inkml:brushProperty name="width" value="0.05" units="cm"/>
      <inkml:brushProperty name="height" value="0.05" units="cm"/>
    </inkml:brush>
  </inkml:definitions>
  <inkml:trace contextRef="#ctx0" brushRef="#br0">441 17 10170,'-1'-1'84,"-1"-1"0,1 1 1,-1 0-1,1-1 0,-1 1 0,1 0 0,-1 0 0,0 0 0,0 0 0,1 0 0,-1 1 1,0-1-1,0 0 0,0 1 0,0 0 0,0-1 0,0 1 0,0 0 0,0 0 0,0 0 1,0 0-1,0 0 0,0 0 0,0 1 0,1-1 0,-1 1 0,0-1 0,0 1 0,0 0 1,0 0-1,1 0 0,-3 1 0,-7 5-25,0 0 1,1 1-1,0 0 0,-9 10 1,2-3-7,15-14-52,-240 213 145,235-207-141,2 0 1,-1 0 0,1 0-1,0 1 1,1 0-1,0 0 1,0 0 0,1 1-1,0-1 1,0 1-1,1 0 1,0 0 0,0 0-1,0 16 1,2 0 7,0 0 1,1 0 0,2 0-1,6 28 1,-3-28-14,1-1 0,1 0 0,1 0 0,1-1 0,1 0 0,1-1 0,2 0 0,26 34 0,-13-23 2,2-2-1,1-1 0,1-1 0,50 35 1,-63-53 3,1-1 0,0 0-1,1-1 1,21 6 0,30 14 11,-56-22-18,0-2 0,0 0 1,1 0-1,0-1 1,0-1-1,0-1 0,0 0 1,0-1-1,18-2 1,28 3 23,42-1 15,-93-2-34,0 0 0,0-1 0,0 0 0,0-1 0,-1 0 0,1-1 1,12-6-1,-22 9-3,14-6 3,0-2-1,20-13 1,-31 18-2,0 0-1,0 1 0,0-1 1,0-1-1,-1 1 1,1 0-1,-1-1 0,0 0 1,-1 0-1,1 0 1,2-7-1,10-33-2,-7 18-2,2-1 0,14-28-1,-16 41 8,-2-1-1,0 0 1,-1 0-1,-1 0 1,0-1-1,-1 1 1,-1-1 0,0 0-1,-2-28 1,-4-13 70,-18-86 0,1-2 75,18 111-106,2 15-20,0-1-1,-2 0 0,-7-25 1,8 40-12,0 0 0,0 0 0,-1 0 0,0 0 1,0 0-1,0 1 0,-1-1 0,0 1 0,0 0 0,-1 0 1,1 0-1,-1 1 0,0-1 0,-8-5 0,4 5 52,0 0-1,-1 0 0,1 1 1,-1 0-1,0 1 0,0 0 0,0 0 1,0 1-1,0 0 0,-1 1 1,-12 0-1,-5 2 61,0 1 1,-52 12-1,-2 4-81,-44 7-208,124-24 148,1-1 1,-1 1-1,1-1 1,-1 0 0,1 0-1,-1 0 1,1 0 0,-1 0-1,0 0 1,1 0 0,-1 0-1,1-1 1,-1 1-1,1-1 1,-1 1 0,1-1-1,-1 0 1,1 1 0,0-1-1,-1 0 1,-1-2 0,-3-5-92</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16.593"/>
    </inkml:context>
    <inkml:brush xml:id="br0">
      <inkml:brushProperty name="width" value="0.05" units="cm"/>
      <inkml:brushProperty name="height" value="0.05" units="cm"/>
    </inkml:brush>
  </inkml:definitions>
  <inkml:trace contextRef="#ctx0" brushRef="#br0">0 2510 10970,'93'-381'3396,"-7"33"-2923,-80 323-450,153-651 260,-106 490-197,120-280 0,-132 385-52,85-126 0,-64 110-449,-56 89 256,-5 6 105,1 0-1,-1 0 1,0 1-1,0-1 1,0 0-1,0 0 1,0 0-1,0 0 1,-1 0-1,1 0 1,-1-1 0,1-3-1,-1 1-101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8.821"/>
    </inkml:context>
    <inkml:brush xml:id="br0">
      <inkml:brushProperty name="width" value="0.05" units="cm"/>
      <inkml:brushProperty name="height" value="0.05" units="cm"/>
    </inkml:brush>
  </inkml:definitions>
  <inkml:trace contextRef="#ctx0" brushRef="#br0">518 29 14715,'-1'-2'119,"-1"0"0,1 0 0,-1 0-1,0 0 1,1 1 0,-1-1 0,0 0 0,0 1 0,0-1-1,0 1 1,0 0 0,0 0 0,-1 0 0,1 0 0,0 0-1,-1 0 1,1 0 0,0 1 0,-1-1 0,1 1 0,-5 0-1,-6-1 93,1 0-1,-24 2 0,21 1-175,-1 1 1,1 0-1,0 1 1,0 0-1,0 1 1,0 1-1,-24 13 0,30-14-45,-1 2-1,1-1 1,-1 1-1,2 0 0,-1 1 1,1 0-1,1 0 0,-1 1 1,1 0-1,1 0 1,-9 15-1,14-21-26,-1 0 1,1-1-1,0 1 1,0 1-1,0-1 0,0 0 1,1 0-1,-1 0 1,1 0-1,0 0 1,0 1-1,0-1 0,0 0 1,0 0-1,1 0 1,-1 0-1,1 1 0,0-1 1,0 0-1,0 0 1,1 0-1,-1-1 1,1 1-1,-1 0 0,3 3 1,5 3-191,-1 0 1,1 0-1,1 0 1,0-1-1,12 7 1,15 13-353,-33-24 517,0-1 1,-1 0-1,0 1 0,1 0 0,-1 0 0,0 0 1,-1 0-1,1 0 0,-1 1 0,0-1 0,0 1 0,2 6 1,-4-8 54,1 0 0,-1 0 1,0-1-1,0 1 0,0 0 1,0 0-1,-1-1 1,1 1-1,-1 0 0,0-1 1,0 1-1,0-1 0,0 1 1,0-1-1,0 1 0,-1-1 1,1 1-1,-1-1 1,1 0-1,-1 0 0,0 0 1,0 0-1,0 0 0,-3 2 1,-5 3 137,0 0-1,-1-1 1,0 0 0,0-1 0,-1 0 0,1 0-1,-25 5 1,9-4 387,-1-1 0,-40 2 0,67-7-504,-34-1 354,35 1-373,-1 0 0,1 0 0,-1 0 0,1-1 0,-1 1 0,1 0 0,-1 0 0,1 0 0,-1-1 0,1 1 0,-1 0 0,1 0 0,-1-1 0,1 1 0,-1 0 0,1-1 0,0 1 0,-1 0 0,1-1 0,-1 0 0,1 0-19,0 1 0,0-1 0,0 1 0,0-1 1,1 0-1,-1 1 0,0-1 0,0 1 0,0-1 1,1 1-1,-1-1 0,0 0 0,1 1 0,-1-1 1,1 1-1,-1 0 0,0-1 0,1 1 1,-1-1-1,1 1 0,-1 0 0,1-1 0,0 0 1,96-74-1416,-45 27 949</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18.463"/>
    </inkml:context>
    <inkml:brush xml:id="br0">
      <inkml:brushProperty name="width" value="0.05" units="cm"/>
      <inkml:brushProperty name="height" value="0.05" units="cm"/>
    </inkml:brush>
  </inkml:definitions>
  <inkml:trace contextRef="#ctx0" brushRef="#br0">12 50 13235,'-12'-50'1943,"26"127"275,31 60-1999,99 210 1,-117-287-245,-22-49-44,0-1 0,-1 1 0,5 20 0,-9-31 54,0 1-1,0-1 1,0 1-1,0-1 0,1 1 1,-1-1-1,0 1 1,0 0-1,0-1 0,0 1 1,-1-1-1,1 1 1,0-1-1,0 1 0,0-1 1,0 1-1,0-1 1,-1 1-1,1-1 0,0 1 1,-1-1-1,1 1 1,0-1-1,-1 0 0,1 1 1,0-1-1,-1 1 1,1-1-1,-1 0 0,1 0 1,0 1-1,-1-1 1,1 0-1,-1 1 0,1-1 1,-1 0-1,1 0 1,-1 0-1,1 0 0,-1 0 1,0 0-1,1 0 1,-1 1-1,1-1 0,-1-1 1,0 1-1,-25-6-368,25 6 380,-16-7-141,-1-1 0,-25-16 0,-5-8-150</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18.872"/>
    </inkml:context>
    <inkml:brush xml:id="br0">
      <inkml:brushProperty name="width" value="0.05" units="cm"/>
      <inkml:brushProperty name="height" value="0.05" units="cm"/>
    </inkml:brush>
  </inkml:definitions>
  <inkml:trace contextRef="#ctx0" brushRef="#br0">27 280 11474,'-15'-14'1249,"8"2"-713,2-1-192,10-2 736,5-4-272,8-4-192,4-1-63,8-4-233,4 1-48,8 0-192,4 3-200,-2 1 160,2 5-8,-9 5-120</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19.484"/>
    </inkml:context>
    <inkml:brush xml:id="br0">
      <inkml:brushProperty name="width" value="0.05" units="cm"/>
      <inkml:brushProperty name="height" value="0.05" units="cm"/>
    </inkml:brush>
  </inkml:definitions>
  <inkml:trace contextRef="#ctx0" brushRef="#br0">4 99 12979,'9'33'417,"0"-1"-1,2 0 1,2-1 0,0-1 0,2 0-1,2 0 1,0-2 0,2 0 0,28 31-1,-43-55-351,-1 0-1,1 0 0,0-1 0,1 0 0,-1 0 1,8 4-1,-12-7-54,1 1 1,-1-1 0,0 0-1,0 0 1,0 0-1,0 0 1,0 0-1,0 0 1,1 0 0,-1 0-1,0 1 1,0-1-1,0 0 1,0 0 0,0 0-1,1 0 1,-1 0-1,0 0 1,0 0-1,0 0 1,0 0 0,1 0-1,-1 0 1,0 0-1,0 0 1,0 0 0,0 0-1,1 0 1,-1 0-1,0-1 1,0 1 0,0 0-1,0 0 1,0 0-1,0 0 1,1 0-1,-1 0 1,0 0 0,0 0-1,0 0 1,0-1-1,0 1 1,0 0 0,-2-8 246,-9-9 33,-172-193 1067,180 207-1388,0-1 1,0 0-1,1 0 1,-1-1-1,-2-4 1,5 9 23,0-1 0,0 1 0,0 0 0,0-1 0,0 1 0,-1 0 1,1-1-1,0 1 0,0 0 0,0-1 0,0 1 0,0 0 0,0-1 0,0 1 0,1 0 1,-1-1-1,0 1 0,0 0 0,0 0 0,0-1 0,0 1 0,0 0 0,0-1 1,1 1-1,-1 0 0,0 0 0,0-1 0,0 1 0,1 0 0,-1-1 0,1 1-12,0 0-1,1-1 1,-1 1-1,0 0 1,0 0-1,0 0 1,0 0-1,0 0 1,1 0-1,-1 0 1,0 0-1,0 0 1,2 1-1,9 2-248,1-1 0,0-1 0,0 0 0,-1 0 0,1-1 0,0-1 0,0 0 0,0-1 0,-1 0 0,1-1 0,-1-1 0,0 0 0,0 0 0,0-1 0,0-1 0,-1 0 0,0 0 0,14-12 0,2-5-234,-20 16 424,0 1-1,0 0 1,12-7-1,-19 13 99,1 0 0,0-1 0,0 1 0,0-1 0,0 1 0,0 0 1,0 0-1,0 0 0,0 0 0,0 0 0,0 0 0,0 0 0,0 0 0,0 0 0,0 0 0,0 0 0,0 0 0,0 1 0,0-1 0,0 0 0,0 1 0,0-1 0,-1 1 0,1-1 0,0 1 0,0-1 0,0 1 0,-1 0 1,1-1-1,0 1 0,-1 0 0,1 0 0,0 0 0,0 1 0,3 4 147,-1 0 0,1 1 1,4 12-1,-1-3 83,-2-6-68,1 0 1,0 0 0,0-1 0,1 0 0,1 0-1,14 13 1,-20-20-161,0 0-1,0-1 1,0 1-1,1-1 1,-1 1-1,0-1 1,1 0-1,0 0 1,-1 0-1,1 0 1,0 0-1,-1-1 1,1 1-1,0-1 1,-1 0-1,1 1 1,0-1-1,0-1 1,0 1-1,-1 0 1,1-1-1,0 1 1,-1-1 0,1 0-1,0 0 1,-1 0-1,1 0 1,-1 0-1,1-1 1,-1 1-1,0-1 1,1 1-1,1-4 1,5-4 11,0 0 1,-1-1-1,-1 0 1,1 0 0,-2-1-1,1 0 1,8-23-1,9-12 17,-24 45-49,0 1 0,0-1 0,0 1 0,0 0 0,1-1-1,-1 1 1,0-1 0,0 1 0,0 0 0,1-1 0,-1 1-1,0 0 1,0-1 0,1 1 0,-1 0 0,0 0 0,0-1-1,1 1 1,-1 0 0,1 0 0,-1-1 0,0 1 0,1 0 0,-1 0-1,0 0 1,1 0 0,-1 0 0,1 0 0,-1-1 0,0 1-1,1 0 1,-1 0 0,1 0 0,-1 0 0,0 0 0,1 1-1,-1-1 1,1 0 0,-1 0 0,0 0 0,1 0 0,-1 0-1,1 0 1,-1 1 0,0-1 0,1 0 0,-1 0 0,0 1 0,1-1-1,-1 0 1,0 0 0,0 1 0,1-1 0,-1 1 0,14 26 7,-5-10-4,-8-16-3,0 1 0,0-1 1,0 0-1,0 0 0,0 0 0,0 0 0,0 0 1,1 0-1,-1 0 0,0 0 0,1 0 0,-1 0 1,1-1-1,-1 1 0,1 0 0,-1-1 0,1 0 1,-1 1-1,1-1 0,-1 0 0,3 0 0,-2 0 0,0 0 0,0-1-1,0 0 1,0 1-1,0-1 1,0 0-1,0 0 1,0 0-1,0 0 1,0 0 0,0-1-1,-1 1 1,4-3-1,3-6 4,0 0 0,0 0-1,-1 0 1,8-16 0,-10 18 6,0-2 0,-4 7-7,0 1-1,0 0 1,0 0 0,0-1-1,1 1 1,-1 0 0,0 0 0,1 0-1,-1 1 1,1-1 0,3-2-1,-5 5 3,1-1-1,0 1 0,0-1 0,-1 1 1,1 0-1,0 0 0,0-1 0,-1 1 1,1 0-1,-1 0 0,1 0 0,-1 0 1,1-1-1,-1 1 0,0 0 0,1 0 1,-1 0-1,0 0 0,0 0 0,0 0 1,1 0-1,-1 2 0,1 2 13,1 1-17,1 1-1,0-1 1,0 0-1,1 1 1,6 8-1,-9-14-7,0 0 0,0 0-1,0 0 1,0 0-1,0 0 1,0 0 0,0 0-1,0 0 1,0-1 0,1 1-1,-1 0 1,0-1-1,0 1 1,1-1 0,1 1-1,-2-1 6,0 0-1,-1 0 1,1 0-1,0-1 1,0 1-1,0 0 1,0 0-1,0-1 1,0 1-1,-1-1 1,1 1 0,0-1-1,0 1 1,-1-1-1,1 1 1,0-1-1,-1 0 1,1 0-1,0 1 1,-1-1-1,1 0 1,-1 0-1,1 1 1,-1-1-1,0 0 1,1-1-1,6-15-66</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3.424"/>
    </inkml:context>
    <inkml:brush xml:id="br0">
      <inkml:brushProperty name="width" value="0.05" units="cm"/>
      <inkml:brushProperty name="height" value="0.05" units="cm"/>
    </inkml:brush>
  </inkml:definitions>
  <inkml:trace contextRef="#ctx0" brushRef="#br0">34 419 12691,'-2'1'78,"1"-1"1,0 0-1,-1 0 1,1 0 0,0 0-1,0-1 1,-1 1-1,1 0 1,0 0 0,0-1-1,-1 1 1,1-1-1,0 1 1,0-1 0,0 0-1,0 1 1,0-1-1,0 0 1,0 0 0,0 1-1,0-1 1,0 0-1,0 0 1,0 0-1,0 0 1,0-2 0,0 1 20,1 0 0,-1-1 0,1 1 1,0 0-1,-1-1 0,1 1 0,0-1 1,1 1-1,-1 0 0,0-1 0,1 1 0,-1 0 1,2-3-1,1-5 123,1 0 0,1 0 0,0 1-1,0-1 1,10-12 0,-5 10-137,1 0 0,0 1 0,1 0 0,0 1 0,1 0 0,0 1 0,14-8 0,105-44-309,-94 46-11,-1-2 1,42-25-1,-12-5 20,-36 24 37</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4.042"/>
    </inkml:context>
    <inkml:brush xml:id="br0">
      <inkml:brushProperty name="width" value="0.05" units="cm"/>
      <inkml:brushProperty name="height" value="0.05" units="cm"/>
    </inkml:brush>
  </inkml:definitions>
  <inkml:trace contextRef="#ctx0" brushRef="#br0">202 167 10250,'-3'-9'522,"-1"1"0,0-1 0,-1 1 0,0 1 0,0-1 0,0 0 0,-12-10-1,16 16-473,-1 1 0,1-1-1,-1 1 1,0-1-1,1 1 1,-1 0-1,0 0 1,0 0 0,0 0-1,0 0 1,0 0-1,0 0 1,0 1-1,0-1 1,0 1 0,0-1-1,-1 1 1,1 0-1,0 0 1,0 0 0,0 0-1,-1 0 1,1 1-1,0-1 1,0 1-1,0-1 1,0 1 0,0 0-1,0 0 1,0 0-1,0 0 1,0 0-1,0 0 1,1 0 0,-1 1-1,0-1 1,1 1-1,-3 1 1,-3 6-26,0-1 0,1 1 0,0 0 0,0 1 0,1 0 0,0 0 0,1 0 0,0 0 0,-4 17 0,2-2 28,2 0-1,0 0 1,0 29 0,3-38-11,1-1 0,1 1 1,1 0-1,4 19 1,-5-31-23,-1 0-1,1-1 1,0 1 0,1-1 0,-1 1 0,0-1 0,1 0 0,0 1 0,0-1 0,0 0 0,0 0 0,0 0-1,1 0 1,-1-1 0,1 1 0,0-1 0,0 1 0,0-1 0,0 0 0,0 0 0,0 0 0,0-1-1,7 3 1,-7-4 2,1 1-1,-1-1 0,0 0 0,1 0 0,-1 0 0,1-1 0,-1 1 1,1-1-1,-1 0 0,0 0 0,1 0 0,-1 0 0,0-1 1,0 1-1,0-1 0,0 0 0,0 0 0,0 0 0,3-3 1,5-6 37,0 1 1,-1-2-1,10-13 1,-1-1 27,-1 0 0,-2-2-1,-1 0 1,22-56 0,-29 60-56,0 0 0,-2-1-1,0 0 1,-2 0 0,0 0 0,-1-42-1,-6 52-41,-3 20-1,-2 26 6,7-14 7,0 0 0,4 30 0,-2-42-43,-1 0-1,1 0 1,0 1-1,1-1 1,0 0 0,-1 0-1,1-1 1,1 1-1,-1 0 1,1-1-1,0 1 1,0-1 0,4 5-1,-6-8 36,1 0 0,-1 0 0,0 0 0,1 0 0,-1-1 0,0 1 0,1 0 0,-1-1 0,1 1 0,-1-1 0,1 1 0,-1-1 0,1 0 0,0 1 0,-1-1 0,1 0 0,0 0 0,-1 0 0,1 0 0,-1-1 0,1 1 0,-1 0-1,1-1 1,1 0 0,18-11-144</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4.639"/>
    </inkml:context>
    <inkml:brush xml:id="br0">
      <inkml:brushProperty name="width" value="0.05" units="cm"/>
      <inkml:brushProperty name="height" value="0.05" units="cm"/>
    </inkml:brush>
  </inkml:definitions>
  <inkml:trace contextRef="#ctx0" brushRef="#br0">261 32 13011,'-1'-2'104,"0"0"1,-1-1-1,0 1 0,1 0 1,-1 0-1,0 0 0,0 1 1,0-1-1,0 0 1,0 1-1,-1-1 0,1 1 1,0 0-1,-1-1 0,1 1 1,-1 0-1,1 1 1,-1-1-1,-3 0 0,1 1 6,1 0 1,0 0-1,0 0 0,0 1 0,0 0 0,0 0 1,0 0-1,0 0 0,1 0 0,-1 1 0,-6 3 1,-2 3 26,0 0 0,0 1 0,0 1 0,1 0 1,1 0-1,-10 13 0,9-11-109,2 1 1,-1 0-1,2 0 1,0 1-1,0 0 0,-7 22 1,14-35-28,1 0-1,-1 0 1,1 0 0,-1-1 0,1 1 0,0 0-1,0 0 1,0 0 0,-1 0 0,1 0-1,0 0 1,0 0 0,0 0 0,0 0 0,1 0-1,-1 0 1,0 0 0,0 0 0,1 0 0,-1 0-1,0 0 1,1 0 0,-1 0 0,1-1 0,-1 1-1,1 0 1,-1 0 0,1 0 0,0-1-1,-1 1 1,1 0 0,0-1 0,0 1 0,-1-1-1,1 1 1,0-1 0,0 1 0,0-1 0,0 1-1,0-1 1,0 0 0,-1 1 0,1-1 0,0 0-1,2 0 1,4 0-1,0 1 0,1-2 0,-1 1 0,0-1-1,8-2 1,-8 1-2,23-3 3,14-4-44,1 3 0,89-3 0,-130 9 36,-1 0 0,1 1 0,0-1 0,0 1 0,-1 0 0,1 0 0,-1 0 0,1 0 0,-1 1 0,1-1 0,-1 1 0,0 0 1,5 3-1,-7-3 11,0-1 0,0 0 1,0 1-1,0-1 1,0 1-1,0-1 1,0 1-1,-1-1 1,1 1-1,-1-1 1,1 1-1,-1 0 1,1-1-1,-1 1 1,0 0-1,0 0 0,0-1 1,0 1-1,0 0 1,0-1-1,-1 1 1,1 0-1,0-1 1,-1 1-1,1 0 1,-1-1-1,0 1 1,0-1-1,1 1 0,-1-1 1,-1 2-1,-4 5 41,0 0-1,0 0 0,0-1 1,-1 0-1,0 0 0,0-1 1,-1 0-1,0 0 0,0-1 1,0 0-1,-1 0 0,-9 3 1,-10 4-427,-1-1 1,-42 10-1,125-45-1671,-19 8 1539</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5.111"/>
    </inkml:context>
    <inkml:brush xml:id="br0">
      <inkml:brushProperty name="width" value="0.05" units="cm"/>
      <inkml:brushProperty name="height" value="0.05" units="cm"/>
    </inkml:brush>
  </inkml:definitions>
  <inkml:trace contextRef="#ctx0" brushRef="#br0">31 392 12867,'-3'-15'913,"3"15"-895,0 0 0,0 0 0,0 0-1,0 0 1,0 0 0,-1 0 0,1 0-1,0 0 1,0 0 0,0 0 0,0-1-1,-1 1 1,1 0 0,0 0 0,0 0 0,0 0-1,0 0 1,-1 1 0,1-1 0,0 0-1,0 0 1,0 0 0,0 0 0,-1 0-1,1 0 1,0 0 0,0 0 0,0 0-1,0 0 1,-1 0 0,1 0 0,0 1-1,0-1 1,0 0 0,0 0 0,0 0-1,0 0 1,0 0 0,-1 1 0,-1 2 104,1-1 0,-1 1 0,0 0 0,1 0 0,0 0 0,0 0 0,-1 4 0,-1 6 123,0-1-1,1 1 0,1 0 1,0 14-1,1-20-184,0 0 0,1 1 0,0-1 1,0-1-1,1 1 0,0 0 0,0 0 0,0 0 0,4 6 0,-5-11-51,0-1 0,0 1-1,-1-1 1,1 1 0,0-1-1,0 0 1,0 1 0,1-1-1,-1 0 1,0 0 0,0 0-1,1 0 1,-1 0 0,0 0-1,1 0 1,-1-1 0,1 1-1,-1 0 1,1-1 0,0 1-1,-1-1 1,1 0 0,-1 1-1,1-1 1,0 0 0,-1 0-1,1 0 1,0 0 0,-1 0-1,1 0 1,0-1 0,-1 1-1,1-1 1,-1 1 0,1-1-1,0 1 1,-1-1 0,1 0-1,-1 0 1,0 0 0,3-2-1,3-2 9,0 0-1,-1-1 1,0 0-1,0 0 0,0-1 1,7-12-1,-5 5 9,0 0-1,-1-1 1,7-23-1,4-7-15,-18 45-10,0-1 0,0 1 0,0 0 0,0 0 0,0-1 0,1 1 0,-1 0 0,0 0 1,0 0-1,0-1 0,0 1 0,1 0 0,-1 0 0,0 0 0,0 0 0,0 0 0,1-1 0,-1 1 0,0 0 0,0 0 0,1 0 1,-1 0-1,0 0 0,0 0 0,1 0 0,-1 0 0,0 0 0,0 0 0,1 0 0,-1 0 0,0 0 0,0 0 0,1 0 0,-1 0 1,0 0-1,0 0 0,1 0 0,-1 0 0,0 1 0,0-1 0,0 0 0,1 0 0,-1 0 0,0 0 0,0 0 0,0 1 0,1-1 1,-1 0-1,0 0 0,0 0 0,0 1 0,0-1 0,0 0 0,1 0 0,-1 1 0,0-1 0,0 0 0,0 0 0,0 1 1,0-1-1,0 0 0,0 0 0,0 1 0,11 21-20,-9-15 19,-1-6-4,-1 1-1,1 0 0,0-1 0,0 1 0,0-1 0,0 1 0,0-1 0,0 0 0,0 1 0,0-1 0,0 0 0,1 0 0,-1 0 0,0 0 0,1 0 0,-1 0 0,1 0 1,0 0-1,-1 0 0,1-1 0,-1 1 0,1-1 0,0 1 0,-1-1 0,1 0 0,0 0 0,0 1 0,-1-1 0,1 0 0,0-1 0,0 1 0,-1 0 0,1 0 0,0-1 1,-1 1-1,1-1 0,0 1 0,-1-1 0,1 0 0,-1 0 0,1 0 0,-1 0 0,1 0 0,-1 0 0,2-2 0,6-4-133,-1-1 1,0 0-1,-1-1 0,0 0 1,11-18-1,-1-3-267,-2 0 0,-1-1 0,-2 0 0,-1-1 0,-1-1 0,-2 1 0,8-61 1,-10 33-157</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5.692"/>
    </inkml:context>
    <inkml:brush xml:id="br0">
      <inkml:brushProperty name="width" value="0.05" units="cm"/>
      <inkml:brushProperty name="height" value="0.05" units="cm"/>
    </inkml:brush>
  </inkml:definitions>
  <inkml:trace contextRef="#ctx0" brushRef="#br0">1 208 11971,'0'42'805,"9"66"1,-6-90-666,1 0 0,0-1 1,2 1-1,0-1 1,0 0-1,12 19 0,-16-32-137,1 0 0,-1 0 0,1 0-1,0 0 1,0-1 0,1 0 0,-1 1 0,1-1-1,4 3 1,-7-6-19,0 1 1,0 0-1,0-1 1,0 1-1,0-1 0,1 0 1,-1 1-1,0-1 1,0 0-1,0 0 0,0 0 1,1 0-1,-1 0 0,0 0 1,0 0-1,0 0 1,0 0-1,1 0 0,-1-1 1,0 1-1,0 0 1,0-1-1,0 1 0,0-1 1,0 1-1,0-1 1,0 0-1,0 1 0,0-1 1,0 0-1,0 0 0,-1 0 1,1 0-1,0 0 1,0 1-1,-1-1 0,1 0 1,-1-1-1,1 1 1,-1 0-1,1-2 0,4-8-142,-1 0-1,-1-1 1,0 1 0,-1-1-1,1-16 1,-2 25 137,-1 3 33,0-1-1,1 0 0,-1 0 0,0 0 0,1 1 0,-1-1 1,1 0-1,-1 1 0,1-1 0,-1 0 0,1 1 0,-1-1 1,1 1-1,0-1 0,-1 1 0,1-1 0,0 1 0,0-1 1,-1 1-1,1 0 0,0-1 0,1 1 0,12-8 159,-8 0-122,0 0-1,0 0 1,-1-1 0,0 0-1,-1 0 1,7-16 0,14-60 86,-17 53-83,-1-1 0,-1 0-1,-2 0 1,-1 0 0,-3-46-1,-1 70-38,-1 10 22,-1 17 70,2 4 25,2 1 0,1-1 0,0 1 0,2-1 1,0 0-1,1 0 0,2 0 0,0-1 0,1 0 1,1 0-1,1-1 0,1 0 0,1-1 0,20 25 0,-24-36 18,-8-15-49,-10-14-6,-2 0-48,-20-30 106,29 46-141,0 2 0,0-1 0,0 0 0,-1 1-1,1-1 1,-1 1 0,0 0 0,0 0-1,-6-3 1,10 6-9,0 0 0,0 0 0,0 0 0,0 0 0,0 0 1,-1 0-1,1 0 0,0 0 0,0 0 0,0 0 0,0 0 0,-1 0 0,1 0 0,0 0 0,0 0 0,0 0 0,0 0 0,-1 0 0,1 0 0,0 0 0,0 0 0,0 0 0,0 0 0,-1 0 0,1 0 0,0 1 0,0-1 0,0 0 0,0 0 0,0 0 0,0 0 1,-1 0-1,1 0 0,0 0 0,0 1 0,0-1 0,0 0 0,0 0 0,0 0 0,0 0 0,0 1 0,0-1 0,0 0 0,0 0 0,0 0 0,0 0 0,0 1 0,0-1 0,0 0 0,0 0 0,0 0 0,0 0 0,0 1 0,0-1 0,0 0 0,0 0 1,0 0-1,0 0 0,0 0 0,0 1 0,0-1 0,0 0 0,0 0 0,0 0 0,1 0 0,-1 0 0,0 1 0,0-1 0,0 0 0,6 12 3,-3-8-6,1 0 1,-1-1 0,1 0 0,0 0 0,0 0 0,0 0 0,0 0 0,1-1 0,-1 0-1,1 0 1,-1 0 0,1 0 0,0-1 0,0 0 0,0 0 0,0 0 0,-1 0 0,1-1-1,0 0 1,0 0 0,10-2 0,-3 1 2,-1-1 0,1 0 0,-1-1-1,1-1 1,-1 1 0,0-2 0,0 0 0,13-8 0,-18 10 14,1-1 1,-1-1 0,0 1-1,-1-1 1,1 0 0,-1 0-1,0-1 1,0 1 0,8-12-1,-13 23 13,1 0 1,0 0-1,0 0 0,0 0 0,1 0 0,0 0 1,4 8-1,-4-10-9,0 0 0,1 1 1,-1-1-1,1 0 0,0 0 0,0 0 1,1-1-1,-1 1 0,1-1 0,4 3 1,-7-5-20,0 0 1,0-1 0,0 1 0,0 0-1,0-1 1,0 1 0,1-1-1,-1 0 1,0 1 0,0-1-1,1 0 1,-1 0 0,0 0 0,1 0-1,-1 0 1,0 0 0,0 0-1,1 0 1,-1 0 0,0-1-1,0 1 1,1 0 0,-1-1 0,0 1-1,0-1 1,0 0 0,0 1-1,0-1 1,0 0 0,0 0 0,0 1-1,0-1 1,0 0 0,0 0-1,0 0 1,0 0 0,-1 0-1,1-1 1,0 1 0,-1 0 0,1 0-1,-1 0 1,1-2 0,0 0-52,0 0 0,0 0 1,0 0-1,0 1 0,-1-1 1,0 0-1,1 0 1,-1 0-1,0 0 0,0 0 1,0 0-1,-1 0 0,1 0 1,-3-5-1,1 1 3,0 1 1,-1 0-1,0-1 0,0 1 1,-6-9-1,-16-15-189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6.107"/>
    </inkml:context>
    <inkml:brush xml:id="br0">
      <inkml:brushProperty name="width" value="0.05" units="cm"/>
      <inkml:brushProperty name="height" value="0.05" units="cm"/>
    </inkml:brush>
  </inkml:definitions>
  <inkml:trace contextRef="#ctx0" brushRef="#br0">0 20 12219,'10'10'888,"5"6"-728,0 1-120,5-1 16,3-2 48,3-2-56,-1-4-48</inkml:trace>
  <inkml:trace contextRef="#ctx0" brushRef="#br0" timeOffset="1">274 143 11731,'1'4'183,"0"-1"0,0 1 1,0 0-1,0-1 1,-1 1-1,0 0 0,0 3 1,4 20 920,-4-27-1089,0 0-1,0 0 1,0 0 0,0 1 0,0-1 0,0 0-1,0 0 1,0 0 0,0 0 0,0 0 0,0 1-1,0-1 1,0 0 0,0 0 0,1 0 0,-1 0-1,0 0 1,0 0 0,0 0 0,0 1 0,0-1-1,0 0 1,0 0 0,1 0 0,-1 0 0,0 0-1,0 0 1,0 0 0,0 0 0,0 0 0,0 0-1,1 0 1,-1 0 0,0 0 0,0 0 0,0 0-1,0 0 1,1 0 0,-1 0 0,0 0 0,0 0-1,0 0 1,0 0 0,7-7 246,4-13-182,-10 17-23,4-9-9,13-24-37,-17 35-14,-1 0 0,1-1 0,0 1-1,0-1 1,0 1 0,0 0 0,1 0 0,-1-1 0,0 1 0,0 0-1,1 0 1,-1 0 0,1 0 0,-1 1 0,0-1 0,1 0-1,2 0 1,-3 1 12,1 0-1,-1 0 0,0 0 1,0 1-1,1-1 0,-1 0 1,0 1-1,0-1 0,1 1 0,-1-1 1,0 1-1,0 0 0,0 0 1,0-1-1,0 1 0,0 0 1,0 0-1,0 0 0,0 0 1,-1 0-1,2 2 0,-1-2 6,-1 0-1,1 0 1,0 0-1,0 0 1,0 0-1,0 0 1,0 0-1,0 0 1,0-1-1,0 1 1,0 0-1,0 0 1,0-1-1,0 1 1,1-1-1,-1 1 1,0-1-1,0 1 1,1-1-1,-1 0 1,0 0-1,1 0 0,-1 0 1,0 0-1,1 0 1,-1 0-1,0 0 1,1 0-1,-1 0 1,2-1-1,3-2-115,0 0-1,-1 0 1,1 0-1,0-1 1,-1 0-1,0 0 1,9-9-1,31-38-1550,-29 31 1579,8-9-404</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6.533"/>
    </inkml:context>
    <inkml:brush xml:id="br0">
      <inkml:brushProperty name="width" value="0.05" units="cm"/>
      <inkml:brushProperty name="height" value="0.05" units="cm"/>
    </inkml:brush>
  </inkml:definitions>
  <inkml:trace contextRef="#ctx0" brushRef="#br0">111 0 11819,'-6'2'169,"1"0"0,0 0 0,-1 0 0,1 0 0,0 1 0,0 0 0,0 0 0,1 0 1,-1 1-1,1-1 0,0 1 0,0 0 0,-7 9 0,7-7-7,-1 1 0,1 0 0,0 0-1,1 0 1,0 0 0,0 1 0,0-1 0,1 1 0,-2 13 0,3-15-86,1 0 1,-1 1 0,1-1 0,1 0 0,-1 0 0,1 1-1,0-1 1,0 0 0,1 0 0,0 0 0,0 0-1,3 7 1,-2-9-48,-1 0-1,1 0 0,0-1 0,0 1 1,0 0-1,0-1 0,1 0 0,-1 0 0,1 0 1,0 0-1,0-1 0,0 1 0,0-1 1,0 0-1,1 0 0,-1 0 0,8 1 1,-4-1-19,0-1 1,0 0-1,0 0 1,0 0-1,1-1 1,-1 0-1,0-1 1,0 0-1,0 0 1,0-1-1,15-5 1,-6 0-176,-1 0 1,0-2-1,0 1 1,20-17 0,-36 25 153,0 0 0,0-1 1,1 1-1,-1 0 1,0 0-1,1-1 0,-1 1 1,0 0-1,1 0 0,-1 0 1,1-1-1,-1 1 1,0 0-1,1 0 0,-1 0 1,1 0-1,-1 0 1,0 0-1,1 0 0,-1 0 1,1 0-1,-1 0 1,0 0-1,1 0 0,-1 0 1,1 0-1,1 10 0,-11 16 387,4-16-109,0 0 0,-1 0 0,-1-1-1,0 1 1,0-2 0,-15 15 0,17-18-329,1-1 0,-2 0 0,1 0 0,0 0 0,-1-1 1,1 0-1,-1 0 0,0-1 0,0 1 0,0-1 0,0 0 0,-1-1 1,-8 2-1,5-3-246,5-1-92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9.263"/>
    </inkml:context>
    <inkml:brush xml:id="br0">
      <inkml:brushProperty name="width" value="0.05" units="cm"/>
      <inkml:brushProperty name="height" value="0.05" units="cm"/>
    </inkml:brush>
  </inkml:definitions>
  <inkml:trace contextRef="#ctx0" brushRef="#br0">166 10 13147,'7'-9'769,"-13"14"-376,-15 20-18,11-7-282,0 0-1,2 1 0,0 0 0,2 1 1,0 0-1,1 0 0,1 0 0,-2 22 1,1 24 29,5 77 0,2-60-43,-2-82-77,0 0-1,0 0 1,0 0-1,0 0 1,0 0-1,0 0 1,0-1 0,0 1-1,0 0 1,0 0-1,-1 0 1,1 0 0,0 0-1,0-1 1,-1 1-1,1 0 1,-1 0-1,1 0 1,-1-1 0,1 1-1,-1 0 1,1-1-1,-1 1 1,-1 1-1,1-3 2,0 1-1,1 0 0,-1-1 0,0 1 0,0 0 0,0-1 0,1 1 1,-1-1-1,0 1 0,0-1 0,1 0 0,-1 1 0,1-1 0,-1 0 1,1 1-1,-1-1 0,1 0 0,-1 1 0,1-1 0,-1 0 1,1 0-1,0 0 0,-1 0 0,1 1 0,0-1 0,0-1 0,-17-46 135,2-1 0,-9-53 0,24 102-135,0 0 1,0 0-1,0 0 0,0-1 0,0 1 1,0 0-1,0 0 0,0 0 1,0-1-1,0 1 0,0 0 0,0 0 1,0 0-1,0-1 0,0 1 0,0 0 1,0 0-1,0 0 0,0-1 0,0 1 1,1 0-1,-1 0 0,0 0 0,0 0 1,0-1-1,0 1 0,0 0 0,0 0 1,1 0-1,-1 0 0,0 0 0,0 0 1,0-1-1,0 1 0,1 0 1,-1 0-1,0 0 0,0 0 0,0 0 1,1 0-1,-1 0 0,0 0 0,0 0 1,0 0-1,1 0 0,-1 0 0,0 0 1,0 0-1,0 0 0,1 0 0,-1 0 1,0 0-1,0 0 0,11 4-24,-10-4 18,11 5-127,-1-1 1,1 0-1,1-1 0,-1 0 0,0-1 0,1-1 0,-1 0 1,1 0-1,18-2 0,5-3-120</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6.947"/>
    </inkml:context>
    <inkml:brush xml:id="br0">
      <inkml:brushProperty name="width" value="0.05" units="cm"/>
      <inkml:brushProperty name="height" value="0.05" units="cm"/>
    </inkml:brush>
  </inkml:definitions>
  <inkml:trace contextRef="#ctx0" brushRef="#br0">1 104 14739,'13'-8'1512,"1"-3"-1015,1-3-201,2 1 504,-2-3-352,-2 0-112,-4 2-104,-5 2-216</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7.407"/>
    </inkml:context>
    <inkml:brush xml:id="br0">
      <inkml:brushProperty name="width" value="0.05" units="cm"/>
      <inkml:brushProperty name="height" value="0.05" units="cm"/>
    </inkml:brush>
  </inkml:definitions>
  <inkml:trace contextRef="#ctx0" brushRef="#br0">0 229 14051,'0'-1'71,"1"0"-1,-1 0 1,0 0-1,0 0 1,0 1-1,1-1 1,-1 0-1,0 0 1,1 0-1,-1 0 1,0 1-1,1-1 1,-1 0-1,1 1 1,0-1-1,-1 0 1,1 1-1,1-2 1,-2 2-49,1 0 0,-1 0 0,0 0 0,1 1 0,-1-1 0,1 0 0,-1 0 0,0 0 0,1 1 0,-1-1 0,1 0 0,-1 0 0,0 1 0,1-1 0,-1 0 0,0 1 0,0-1 0,1 1 0,-1-1 0,0 0 0,0 1 0,1-1 0,-1 1 0,0-1 0,0 1 0,14 40 522,-13-37-414,81 335 1163,-81-336-1290,0 5 4,2-1-1,-1 1 1,1-1 0,0 1-1,6 8 1,-8-15-2,-1 0 0,1 0 0,0 0 1,0 0-1,-1 0 0,1-1 0,0 1 1,0 0-1,0 0 0,0-1 0,0 1 0,0 0 1,0-1-1,0 1 0,0-1 0,0 0 1,1 1-1,-1-1 0,0 0 0,0 1 0,0-1 1,0 0-1,1 0 0,-1 0 0,0 0 1,0 0-1,0-1 0,1 1 0,-1 0 1,0 0-1,0-1 0,0 1 0,0-1 0,0 1 1,0-1-1,0 1 0,0-1 0,0 0 1,0 1-1,0-1 0,0 0 0,0 0 0,0 0 1,0-1-1,12-12 74,0-1 0,-2-1 0,0 1 0,0-2 0,-2 0 0,12-27 0,-10 22 4,39-83 339,65-191 0,-111 284-565,-1 0 0,-1 0 0,1 0 1,-2 0-1,1-15 0,-2 26 133,0 1 1,0-1 0,0 1 0,0-1 0,0 1 0,0-1-1,0 0 1,0 1 0,0-1 0,0 1 0,0-1-1,0 1 1,-1-1 0,1 1 0,0-1 0,0 1-1,-1 0 1,1-1 0,0 1 0,0-1 0,-1 1-1,1-1 1,-1 1 0,1 0 0,0-1 0,-1 1-1,1 0 1,-1-1 0,1 1 0,-1 0 0,1 0 0,-1 0-1,1-1 1,-1 1 0,1 0 0,-1 0 0,1 0-1,-1 0 1,1 0 0,-1 0 0,1 0 0,-1 0-1,1 0 1,-1 0 0,1 0 0,-1 0 0,1 0-1,-1 0 1,1 1 0,-1-1 0,1 0 0,-1 0-1,1 0 1,-1 1 0,0 0 0,-18 12-351</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8.019"/>
    </inkml:context>
    <inkml:brush xml:id="br0">
      <inkml:brushProperty name="width" value="0.05" units="cm"/>
      <inkml:brushProperty name="height" value="0.05" units="cm"/>
    </inkml:brush>
  </inkml:definitions>
  <inkml:trace contextRef="#ctx0" brushRef="#br0">0 607 12123,'16'10'422,"-5"-2"-82,-1-1 1,1-1 0,1 0-1,-1 0 1,23 6-1,-31-11-305,0 0 0,0-1 0,0 0 0,0 1 0,0-1-1,0 0 1,0-1 0,0 1 0,0-1 0,0 1 0,0-1 0,0 0-1,0 0 1,0 0 0,0 0 0,0-1 0,-1 1 0,1-1 0,-1 1-1,1-1 1,-1 0 0,0 0 0,1 0 0,-1 0 0,0-1-1,-1 1 1,1-1 0,0 1 0,-1-1 0,3-3 0,2-7-278,0 0 0,-1-1 0,0 0 0,-1 0-1,0 0 1,-1 0 0,1-18 0,2-100-4891,-6 132 5133,0 0 0,0 0 1,0 0-1,0 0 0,0 0 1,-1 0-1,1 0 0,0 0 1,0 0-1,0 0 0,0 0 1,0 1-1,0-1 0,0 0 1,0 0-1,0 0 0,0 0 1,0 0-1,0 0 0,0 0 1,0 0-1,0 0 0,0 0 1,0 0-1,-1 0 0,1 0 1,0 0-1,0 0 0,0 0 1,-3 13 802,-3 21 1399,5-27-1741,-1 54 1796,2-57-2152,0 1-1,1-1 1,-1 0-1,1 0 1,0 0-1,0 0 1,0 0-1,1 0 1,0 0-1,-1 0 1,6 6-1,-7-9-78,1-1 1,-1 1-1,1 0 0,-1-1 0,1 1 0,-1-1 0,1 1 0,0-1 1,-1 1-1,1-1 0,0 1 0,-1-1 0,1 0 0,0 1 0,0-1 1,-1 0-1,1 0 0,0 0 0,0 1 0,0-1 0,-1 0 0,1 0 1,0 0-1,0 0 0,0 0 0,-1-1 0,1 1 0,0 0 0,0 0 1,0 0-1,-1-1 0,1 1 0,0 0 0,-1-1 0,1 1 0,0-1 1,0 1-1,-1-1 0,1 1 0,-1-1 0,1 1 0,-1-1 0,2-1 1,1-1 71,0-1 0,0 0 0,0 0 0,-1-1 0,4-8 0,1-6-5,-1 1 0,0-2 0,-2 1 0,0-1 0,-1 1 0,-1-1 1,-1 0-1,-1 0 0,-1 0 0,0 0 0,-2 1 0,-5-22 0,7 35-104,-1 0 0,0 0 0,-1 1 0,1-1 0,-6-7 0,8 12 9,0 1-1,-1-1 1,1 0 0,-1 1 0,1-1 0,0 0 0,-1 1-1,1-1 1,-1 1 0,1-1 0,-1 1 0,0-1 0,1 1-1,-1 0 1,0-1 0,1 1 0,-1 0 0,0-1 0,1 1-1,-1 0 1,0 0 0,1 0 0,-1-1 0,0 1 0,0 0-1,1 0 1,-1 0 0,0 0 0,1 0 0,-1 0 0,0 1-1,0-1 1,1 0 0,-1 0 0,0 0 0,1 1 0,-1-1-1,0 0 1,1 1 0,-1-1 0,0 1 0,1-1 0,-1 1-1,1-1 1,-1 1 0,1-1 0,-1 1 0,1-1 0,-1 1-1,1-1 1,0 1 0,-1 0 0,1-1 0,-1 2 0,-1 3-25,0-1 0,0 0 1,0 1-1,1-1 1,0 1-1,-1 0 0,2-1 1,-1 1-1,0 0 0,1 0 1,0-1-1,0 1 1,1 0-1,-1 0 0,2 6 1,-1-8-24,-1-1 0,1 0 0,0 1 0,-1-1 0,1 0 0,0 0 0,0 0 0,0 0 0,1 0 0,-1 0 0,0 0 0,1 0 0,0 0 1,-1 0-1,1-1 0,0 1 0,0-1 0,0 1 0,0-1 0,0 0 0,0 0 0,0 1 0,0-2 0,0 1 0,1 0 0,-1 0 0,0-1 0,0 1 0,1-1 0,-1 0 0,1 0 0,2 0 0,4-1-279,0-1 0,-1 0-1,1-1 1,-1 0 0,0 0-1,0-1 1,0 0 0,-1 0-1,1-1 1,-1 0 0,0 0-1,9-9 1,1-2-338,0-1-1,-1 0 1,19-28-1,-22 26 273,17-33-1,-28 48 451,0 0-1,0 1 1,0-1-1,-1 0 1,1 0-1,-1-1 1,0 1-1,0 0 1,-1 0-1,1 0 1,-1-1-1,0 1 0,0 0 1,-1 0-1,1 0 1,-2-7-1,1 10 28,1 0 0,-1 0-1,1 0 1,-1 0 0,0 0 0,0 0-1,0 0 1,0 1 0,1-1 0,-1 0-1,0 0 1,0 1 0,0-1 0,-1 0-1,1 1 1,0-1 0,0 1-1,0-1 1,0 1 0,0 0 0,-1 0-1,1-1 1,0 1 0,0 0 0,-1 0-1,1 0 1,0 0 0,0 0-1,0 1 1,-1-1 0,1 0 0,0 0-1,0 1 1,0-1 0,0 1 0,-2 0-1,-2 1 134,1 0-1,0 0 1,0 1-1,0-1 0,0 1 1,0 0-1,0 0 1,-3 4-1,2-1-23,0 0 0,1 0 0,0 0-1,0 1 1,1 0 0,0 0 0,0-1 0,0 2 0,1-1 0,0 0-1,1 0 1,0 1 0,-1 8 0,2-11-129,0-1 1,0 0-1,0 0 1,0 0-1,1 1 0,0-1 1,0 0-1,0 0 1,1 0-1,-1 0 0,1 0 1,0-1-1,0 1 1,0 0-1,0-1 0,1 1 1,0-1-1,-1 0 1,1 0-1,0 0 0,1 0 1,-1-1-1,0 1 1,7 3-1,-1-2-45,0-1 1,0 0-1,1-1 0,-1 1 0,0-2 1,1 1-1,-1-2 0,12 1 1,-9-1-45,-1 1 0,1 0 0,-1 1 1,20 5-1,-29-6 25,0-1 0,0 1 0,0 0 0,0 0 1,0 0-1,-1 0 0,1 0 0,-1 1 0,1-1 0,-1 0 0,1 1 0,-1-1 0,1 1 1,-1 0-1,0-1 0,0 1 0,0 0 0,0 0 0,1 2 0,-1-1 9,-1 1-1,1-1 0,-1 0 0,1 1 1,-1-1-1,0 1 0,0-1 1,0 1-1,-1-1 0,0 6 0,-2-1 29,1 0-1,-1 0 1,0-1-1,0 1 1,-1-1-1,0 0 0,0 0 1,-11 12-1,14-17-42,-1 0-1,0 0 1,1 0-1,-1-1 1,0 1-1,0 0 0,0-1 1,0 1-1,-1-1 1,1 0-1,0 0 1,-1 0-1,1 0 1,0 0-1,-1-1 1,1 1-1,-6 0 0,6-2 47,0 1 0,0-1 0,1 1 0,-1-1-1,0 0 1,0 0 0,1 0 0,-1 0-1,1 0 1,-1 0 0,1-1 0,-1 1-1,1 0 1,-1-1 0,1 1 0,0-1 0,0 1-1,0-1 1,0 0 0,0 1 0,0-1-1,1 0 1,-1 0 0,0 0 0,1-2-1,-28-93 461,14 33-315</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8.585"/>
    </inkml:context>
    <inkml:brush xml:id="br0">
      <inkml:brushProperty name="width" value="0.05" units="cm"/>
      <inkml:brushProperty name="height" value="0.05" units="cm"/>
    </inkml:brush>
  </inkml:definitions>
  <inkml:trace contextRef="#ctx0" brushRef="#br0">1 0 14539,'43'144'2148,"-34"-119"-1819,2-1 0,1 0 0,23 35 0,-28-49-247,49 69 222,-47-68-289,0-1 0,0 0 0,1-1 0,20 16 0,-28-24-13,-1 0 1,1 0-1,0 0 0,-1 0 1,1 0-1,0 0 1,0-1-1,0 1 0,-1-1 1,1 1-1,0-1 0,0 0 1,0 1-1,0-1 0,0 0 1,0 0-1,0 0 1,0-1-1,0 1 0,0 0 1,0-1-1,0 1 0,-1-1 1,1 0-1,0 0 1,0 0-1,0 0 0,-1 0 1,1 0-1,-1 0 0,1 0 1,-1 0-1,1-1 0,-1 1 1,0-1-1,1 1 1,-1-1-1,2-3 0,1-3 1,1 0-1,-1-1 0,0 1 0,-1-1 1,0 0-1,4-16 0,-3-1 1,4-44 0,-8 60-4,0-1-1,0 1 1,-1 0 0,0 0 0,-1 0-1,0 0 1,-5-14 0,7 23 2,-1 0 0,1 0 0,0 0 0,-1 0 0,1 1 0,-1-1 0,1 0 1,-1 0-1,1 1 0,-1-1 0,0 0 0,1 1 0,-1-1 0,0 0 0,-1 0 0,2 1 1,-1 0 0,1 0 0,-1 0 0,1 0 0,0 0 0,-1 0 0,1 0 1,0 0-1,-1 0 0,1 0 0,-1 0 0,1 0 0,0 0 0,-1 0 0,1 1 0,0-1 0,-1 0 0,1 0 0,0 0 0,-1 1 0,1-1 0,0 0 1,0 0-1,-1 1 0,1-1 0,0 1 0,-2 1 12,0 1 1,1-1-1,0 1 1,-1 0-1,1 0 0,0-1 1,0 1-1,0 5 1,-1 5 74,0 0 1,1 0 0,1 22 0,0-29-53,0-1 1,1 0 0,0 1-1,0-1 1,0 0 0,1 0-1,0 0 1,0 0 0,0 0-1,0 0 1,6 8 0,-6-11-24,0-1 1,0 1-1,-1-1 1,1 1 0,0-1-1,0 0 1,1 1 0,-1-1-1,0 0 1,0 0 0,0-1-1,1 1 1,-1 0 0,1-1-1,-1 1 1,0-1-1,1 0 1,-1 0 0,1 0-1,-1 0 1,0 0 0,1-1-1,-1 1 1,0-1 0,1 1-1,-1-1 1,0 0 0,1 0-1,-1 0 1,3-2-1,5-3-14,0 0-1,-1 0 0,0-1 0,0 0 1,9-9-1,-4 1-274,0 0 0,23-33-1,-38 50 270,0 0 1,0-1-1,0 1 0,1 0 0,-1 0 0,1 0 0,0 0 0,-1 1 0,1-1 0,0 0 0,0 0 0,0 0 0,0 0 0,1 0 0,-1 0 0,2 4 0,-2-5 13,0 0 1,1 0-1,-1 0 0,1 0 0,-1 0 0,1 0 0,-1-1 0,1 1 0,0 0 1,0 0-1,-1 0 0,1-1 0,0 1 0,0 0 0,0-1 0,0 1 0,-1-1 1,1 1-1,0-1 0,0 1 0,0-1 0,0 0 0,0 1 0,0-1 1,1 0-1,-1 0 0,0 0 0,0 0 0,0 0 0,0 0 0,0 0 0,0 0 1,0 0-1,0-1 0,0 1 0,0 0 0,0-1 0,0 1 0,1-1 0,9-4-17,-1 1-1,1-2 1,-1 1-1,0-2 1,16-12-1,41-46-377,-52 48 97,2 1 0,0 0 1,1 1-1,23-14 0,-39 27 259,0 1 1,0 0-1,0-1 1,0 1-1,0 0 1,1 0-1,-1 0 1,0 1-1,1-1 0,-1 1 1,0-1-1,1 1 1,-1 0-1,1-1 1,-1 1-1,1 1 1,-1-1-1,0 0 1,1 0-1,-1 1 1,0 0-1,1-1 1,-1 1-1,0 0 1,1 0-1,-1 0 0,0 0 1,0 1-1,0-1 1,0 1-1,0-1 1,0 1-1,-1-1 1,1 1-1,-1 0 1,1 0-1,-1 0 1,3 3-1,17 21 198,-11-22-46</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28.939"/>
    </inkml:context>
    <inkml:brush xml:id="br0">
      <inkml:brushProperty name="width" value="0.05" units="cm"/>
      <inkml:brushProperty name="height" value="0.05" units="cm"/>
    </inkml:brush>
  </inkml:definitions>
  <inkml:trace contextRef="#ctx0" brushRef="#br0">16 1045 13083,'-13'24'1616,"11"-8"-944,7-21-88,12-11 1233,24-19-697,17-9-88,23-15-240,7-7-111,20-13-121,11-4-64,17-7-544,3-2-288,-3-2-456,-8-1-257,-8 5-143,2 2 768,-13 11-280,-4 5-328</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45.457"/>
    </inkml:context>
    <inkml:brush xml:id="br0">
      <inkml:brushProperty name="width" value="0.05" units="cm"/>
      <inkml:brushProperty name="height" value="0.05" units="cm"/>
    </inkml:brush>
  </inkml:definitions>
  <inkml:trace contextRef="#ctx0" brushRef="#br0">1204 281 6121,'-26'-22'867,"7"5"112,-32-21 1,43 33-829,0 1-1,0 0 1,-1 0 0,1 0 0,-1 1-1,0 0 1,-15-2 0,-14 1 42,1 2 1,-1 1 0,0 2-1,0 1 1,-52 11-1,9 4 306,-108 37 0,-8 6 165,183-56-658,-1 1-1,1 0 1,0 1 0,0 0-1,0 1 1,1 1 0,0 0-1,-19 16 1,22-15-19,1 0 1,0 1-1,0 0 1,1 1-1,1 0 1,0 0-1,0 1 1,1-1-1,1 1 1,-6 16-1,-1 11-21,2 0 0,2 1 0,1-1 0,2 2 0,2-1 0,1 0 0,5 48 0,-2-77 28,0 1 0,1-1 0,1 1-1,0-1 1,1 0 0,0 0 0,0 0-1,1-1 1,1 1 0,0-1 0,0 0-1,11 12 1,-6-10 0,0-1-1,1 0 0,0-1 0,0-1 1,1 0-1,1 0 0,-1-1 1,25 9-1,40 14-16,2-4 0,0-4 0,1-3 0,2-3-1,98 6 1,-141-20-19,0-2 0,0-2 0,0-1-1,-1-2 1,1-2 0,-1-2 0,0-1-1,45-17 1,254-126-198,-175 73 248,-127 61 9,0-1 0,-1-1 0,0-2 0,-2-2-1,54-49 1,-72 58 5,-1 0-1,0 0 0,-2-1 1,1-1-1,-2 0 0,-1-1 1,0 0-1,-1 0 0,-1-1 1,0-1-1,-2 1 1,0-1-1,3-24 0,-8 32-5,0 0 0,-1 0 0,-1 0-1,0 0 1,-1 0 0,0 0 0,0 0-1,-2 1 1,1-1 0,-2 1 0,1 0-1,-8-12 1,-4-5 23,-2 0 0,-1 1 0,-25-29-1,25 35 4,-1 0 0,-1 1 0,0 1 0,-2 1-1,0 1 1,-1 0 0,0 2 0,-41-17 0,35 19-8,-1 2 1,-1 2 0,0 1 0,0 1 0,-1 1-1,0 2 1,-40 1 0,7 4-3,-105 15 0,-63 26 8,-41 5-129,275-46 88,-9 0-1,0 1-1,0-1 0,0-1 0,0 1 1,0-2-1,0 1 0,0-1 0,0 0 1,0-1-1,-16-5 0,-7-15-6</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6:57.485"/>
    </inkml:context>
    <inkml:brush xml:id="br0">
      <inkml:brushProperty name="width" value="0.05" units="cm"/>
      <inkml:brushProperty name="height" value="0.05" units="cm"/>
    </inkml:brush>
  </inkml:definitions>
  <inkml:trace contextRef="#ctx0" brushRef="#br0">480 68 10114,'-19'-7'322,"-155"-43"1629,156 46-1766,-1 1 1,1 1-1,-1 1 0,1 0 1,-1 1-1,1 1 0,-31 6 1,44-6-177,1 0 1,-1 1 0,1 0 0,-1-1 0,1 1 0,0 1-1,0-1 1,0 1 0,0-1 0,1 1 0,-1 1-1,1-1 1,-5 5 0,3-2 15,1 0 0,0 1-1,1-1 1,-1 1 0,1 0 0,0 0 0,-3 12-1,1 8 53,1 0 0,1 1 0,0 44 0,3-48-67,10 506 73,-7-500-63,0 0 0,2 0 0,1-1 0,2 0 0,21 53 1,-23-67-17,2 0 0,0-1 1,1 0-1,1 0 0,0-1 1,0 0-1,1-1 0,1-1 1,0 1-1,1-2 0,0 0 1,17 10-1,-13-10-11,1-1-1,0 0 1,1-2-1,-1 0 1,2-1 0,-1-1-1,0-1 1,1-1-1,0 0 1,30-1 0,-26-3 0,1-1 1,-1-1 0,0-1 0,0-1 0,0-1-1,-1-1 1,0-1 0,27-13 0,42-30 1,152-110 0,-232 152 5,24-17 30,-1-1-1,38-40 0,-56 49 9,0-1 0,-2-1 1,0-1-1,-2 0 1,17-33-1,-11 14 41,-3 0 0,22-84 1,-32 98-66,-2 0 0,0-1 0,-2 1 1,0-1-1,-2 0 0,-4-29 0,3 46-10,-1 0 0,0 0 0,-1 1 0,0-1-1,-1 1 1,0-1 0,0 1 0,-1 0 0,0 1 0,0-1-1,-1 1 1,-9-10 0,5 8 5,-1 0-1,1 1 1,-2 1-1,1 0 1,-1 0-1,-1 1 1,1 0-1,-16-5 1,-14-3 25,0 1 0,0 2 0,-1 2 0,0 2 0,-49-3 1,53 9-72,1 1 1,-1 3 0,1 0-1,-1 3 1,1 1 0,-41 12 0,54-9-10,0 1 0,0 0 0,-27 18 0,17-8-88</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16.168"/>
    </inkml:context>
    <inkml:brush xml:id="br0">
      <inkml:brushProperty name="width" value="0.05" units="cm"/>
      <inkml:brushProperty name="height" value="0.05" units="cm"/>
    </inkml:brush>
  </inkml:definitions>
  <inkml:trace contextRef="#ctx0" brushRef="#br0">17 1140 15451,'-1'0'35,"1"0"1,-1 0-1,1 0 0,-1 0 0,0 0 0,1 0 1,-1 0-1,1 0 0,-1 0 0,1 0 0,-1 0 0,1-1 1,-1 1-1,0 0 0,1 0 0,-1 0 0,1-1 1,-1 1-1,1 0 0,0-1 0,-1 1 0,1 0 0,-1-1 1,1 1-1,0 0 0,-1-1 0,1 1 0,0-1 1,-1 1-1,1-1 0,0 1 0,-1-1 0,1 1 0,0-1 1,0 1-1,0-1 0,0 0 0,0 1 0,0-1 0,-1 1 1,1-1-1,0 1 0,0-1 0,1 1 0,-1-2 1,1-2-3,1 0 0,0 0-1,0 0 1,0 0 0,5-5 0,-6 7-4,36-46 330,2 2 1,55-51 0,-31 32-304,213-204-5,86-93-1613,-342 339 663,0-1 0,27-44 0,-46 67 837,-1 0-1,1 0 1,0 0 0,-1 0 0,1 0-1,-1-1 1,1 1 0,-1 0-1,0 0 1,0-1 0,1 1-1,-1 0 1,0 0 0,0-1 0,0 1-1,0 0 1,0-1 0,-1 1-1,1-2 1,-1 3 28,1-1-1,-1 0 1,0 0-1,1 0 1,-1 0-1,0 1 1,0-1-1,1 0 1,-1 1-1,0-1 1,0 0-1,0 1 1,0-1-1,0 1 1,0 0-1,0-1 1,0 1-1,-1-1 1,-7 0-10,1 0 0,0 0-1,-1 1 1,-14 1 0,11 0 98,-10 0 92,12 0 118,-1-1 0,1 0 1,0 0-1,0-1 0,-17-3 0,26 4-226,0-1-1,0 1 1,1 0 0,-1 0 0,0-1 0,1 1 0,-1 0 0,0-1 0,0 1 0,1-1 0,-1 1-1,1-1 1,-1 1 0,0-1 0,1 1 0,-1-1 0,0 0 0,1 0-9,0 1 0,0 0 1,0-1-1,0 1 0,0-1 0,0 1 1,0 0-1,0-1 0,0 1 0,0 0 1,0-1-1,0 1 0,1 0 0,-1-1 1,0 1-1,0-1 0,0 1 0,0 0 1,1 0-1,-1-1 0,0 1 0,0 0 0,1-1 1,-1 1-1,3-2 70,-1 0-1,0 0 1,1 1 0,-1-1 0,1 1-1,-1 0 1,6-2 0,9-2 3,1 1 0,-1 1 1,1 0-1,-1 2 1,1 0-1,31 3 0,-6 2-77,68 18 1,-106-21-27,-1 0 0,0 0 1,1 1-1,-1-1 0,0 1 1,0 0-1,7 5 1,-10-6 0,1 0 1,-1 1 0,0-1 0,1 1 0,-1-1 0,0 1 0,0 0 0,0-1 0,0 1 0,0 0 0,0 0 0,-1 0-1,1 0 1,0 0 0,-1 0 0,0 0 0,1 0 0,-1-1 0,0 5 0,-2 15 2,0-1-1,-1 1 1,-11 34-1,2-5-96,2 0 833,1 2 0,-2 70-1,11-75-383</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16.814"/>
    </inkml:context>
    <inkml:brush xml:id="br0">
      <inkml:brushProperty name="width" value="0.05" units="cm"/>
      <inkml:brushProperty name="height" value="0.05" units="cm"/>
    </inkml:brush>
  </inkml:definitions>
  <inkml:trace contextRef="#ctx0" brushRef="#br0">69 0 13691,'-8'10'117,"1"1"-1,0 0 1,0 0-1,1 1 1,0 0 0,1 0-1,1 0 1,0 0 0,0 1-1,1-1 1,1 1-1,-1 16 1,1-2-70,1 1 0,2-1-1,1 1 1,9 47 0,-9-63-45,1 0 1,0-1 0,1 1 0,0-1-1,1 1 1,0-2 0,1 1 0,0 0-1,13 16 1,-15-23 0,0 0-1,0 0 1,1 0-1,-1 0 1,1-1-1,0 0 1,0 0-1,0 0 1,0-1-1,0 1 1,1-1-1,-1 0 1,1-1-1,-1 1 1,1-1-1,0 0 1,-1-1-1,1 0 1,0 1-1,0-2 1,-1 1-1,10-2 1,-4 0 13,0-1 1,0-1-1,0 0 1,0 0-1,-1-1 1,0 0-1,18-12 1,-7 2 42,-1-1 0,25-26 0,-40 37-47,-2 2-3,-1 0 0,1 1 0,-1-1 0,1 1-1,0 0 1,0 0 0,0 0 0,0 0 0,6-2-1,-9 4-6,1 0-1,-1 0 1,1 0-1,-1 0 0,1 0 1,-1 0-1,1 1 1,-1-1-1,1 0 0,-1 0 1,1 0-1,-1 1 1,1-1-1,-1 0 0,1 1 1,-1-1-1,1 0 1,-1 1-1,1-1 1,-1 0-1,0 1 0,1-1 1,-1 1-1,0-1 1,0 1-1,1-1 0,-1 1 1,0-1-1,0 1 1,0-1-1,1 1 0,-1-1 1,0 1-1,0-1 1,0 1-1,0 0 0,0 0 1,3 28 15,-3-24-14,2 36 1,-2-21-3,1 0 1,1 0 0,9 38-1,-11-55-1,1-1 0,0 0 0,0 0-1,0 0 1,0 1 0,0-1-1,0 0 1,0 0 0,1-1 0,-1 1-1,1 0 1,-1 0 0,1-1-1,0 1 1,0-1 0,-1 1 0,1-1-1,0 0 1,0 0 0,1 0-1,-1 0 1,0 0 0,0 0 0,0 0-1,1-1 1,-1 1 0,0-1-1,1 0 1,-1 0 0,0 0 0,1 0-1,-1 0 1,3-1 0,7-1-1,-1-1 0,1 0-1,-1 0 1,0-2 0,13-5 0,-21 8 1,64-32 9,-46 22-30,0 1 1,1 1-1,0 1 1,0 1-1,32-7 1,-53 14 13,1 1 1,0-1 0,-1 1-1,1 0 1,0 0-1,0-1 1,-1 1 0,1 0-1,0 1 1,-1-1-1,1 0 1,0 0 0,0 1-1,-1-1 1,1 1-1,0-1 1,-1 1 0,1 0-1,-1 0 1,1-1-1,-1 1 1,1 0 0,-1 1-1,0-1 1,1 0 0,0 2-1,0 1-14,-1-1 0,1 1 0,-1 0 1,0 0-1,-1 0 0,1 0 0,-1 1 0,0-1 0,0 4 0,1 1 1,-1-8 6,0 0 0,0 1 0,0-1 1,0 0-1,0 0 0,0 0 0,0 0 0,1 0 0,-1 0 0,0 1 0,1-1 0,-1 0 0,1 0 0,-1 0 0,1 0 0,0 0 0,-1-1 0,1 1 0,1 1 0,-1-1 6,1-1 0,-1 1 0,0-1-1,0 0 1,1 1 0,-1-1-1,0 0 1,1 0 0,-1 0 0,0 0-1,1 0 1,-1 0 0,0-1-1,0 1 1,1 0 0,-1-1 0,2 0-1,15-6-63</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19.466"/>
    </inkml:context>
    <inkml:brush xml:id="br0">
      <inkml:brushProperty name="width" value="0.05" units="cm"/>
      <inkml:brushProperty name="height" value="0.05" units="cm"/>
    </inkml:brush>
  </inkml:definitions>
  <inkml:trace contextRef="#ctx0" brushRef="#br0">266 20 11106,'-5'-3'230,"0"1"-1,0-1 0,0 1 0,0 0 0,-1 0 1,1 1-1,0-1 0,-1 1 0,1 0 0,-1 1 0,0 0 1,1 0-1,-1 0 0,1 0 0,-1 1 0,1 0 1,-1 0-1,1 0 0,-7 3 0,1 0-51,1-1 0,0 1 0,1 1 0,-1 0 0,1 0 0,0 1 0,0 0 0,1 1 0,-10 9 0,13-10-148,0-1-1,0 1 1,1 0-1,0 1 1,0-1-1,1 1 1,0 0-1,0 0 1,0 0-1,1 0 1,0 0-1,0 0 1,1 1-1,0-1 0,0 1 1,1-1-1,0 1 1,0-1-1,1 1 1,0-1-1,0 0 1,1 1-1,0-1 1,5 13-1,-3-11-28,0-1 0,0 0 0,1 0 0,0 0 0,0 0 0,1-1 0,0 0 0,0 0 0,1-1 1,0 0-1,0 0 0,0 0 0,1-1 0,0 0 0,0-1 0,0 0 0,0 0 0,1 0 0,15 3 0,-12-4 22,0-2 0,0 1 0,1-1-1,-1-1 1,0 0 0,0-1 0,0-1 0,0 0 0,0 0 0,20-7 0,-26 7 38,1-1 0,-1 1 1,0-1-1,1 0 0,-2-1 1,1 0-1,0 0 1,-1 0-1,1-1 0,-1 1 1,-1-1-1,1 0 0,-1-1 1,1 1-1,-1-1 0,-1 0 1,1 0-1,-1 0 1,0 0-1,2-8 0,-4 9 13,0 0 0,0 0 0,0 0-1,-1 0 1,0 0 0,0 0 0,0 0 0,-1 0 0,1 0-1,-1 0 1,0 0 0,-1 0 0,-1-6 0,-1 3 33,1 1 1,-1 0-1,-1 0 1,1 0-1,-1 0 1,-1 0-1,-8-8 1,1 4-1,0 0 0,0 0 0,-2 2 1,1-1-1,-1 2 0,0 0 0,-22-8 0,27 13-91,1 0 0,0 1 0,-1 0 0,1 0 0,-13 0 0,20 2-40,0 0 0,0 0-1,0-1 1,0 2 0,0-1 0,0 0 0,0 0-1,0 1 1,0-1 0,0 1 0,0-1 0,0 1-1,1 0 1,-1 0 0,0 0 0,0 0 0,1 0-1,-1 0 1,1 0 0,-1 0 0,1 1 0,-1-1 0,1 1-1,0-1 1,-1 1 0,1-1 0,0 1 0,0 0-1,0 0 1,1 0 0,-1-1 0,0 3 0,0-2-58,1 1 0,0-1 1,0 0-1,0 0 0,1 0 1,-1 0-1,0 0 0,1 0 1,0 0-1,-1 0 0,1 0 1,0 0-1,0 0 0,0 0 1,0-1-1,0 1 0,0 0 1,1-1-1,-1 1 0,1-1 1,-1 1-1,1-1 0,-1 1 1,1-1-1,3 2 0,2 1-141,1 1-1,0-1 1,0 0-1,16 4 1,24 4-420,9-6-102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9.752"/>
    </inkml:context>
    <inkml:brush xml:id="br0">
      <inkml:brushProperty name="width" value="0.05" units="cm"/>
      <inkml:brushProperty name="height" value="0.05" units="cm"/>
    </inkml:brush>
  </inkml:definitions>
  <inkml:trace contextRef="#ctx0" brushRef="#br0">130 0 10858,'-15'11'667,"0"0"0,1 0 1,-21 23-1,29-27-560,1-1 0,-1 1 0,1 1 0,1-1 0,-1 1 0,1 0 0,0 0-1,1 0 1,-4 12 0,7-18-85,-1 0-1,1 0 0,0 0 1,-1 0-1,1-1 0,0 1 1,0 0-1,0 0 0,0 0 1,0 0-1,1 0 0,-1-1 1,1 1-1,-1 0 0,1 0 1,0-1-1,-1 1 0,3 3 1,-2-4 0,0 0 0,0 0 0,1 0 0,-1 0 0,0 0 0,1 0 0,-1 0 0,1-1 0,-1 1 1,1 0-1,-1-1 0,1 1 0,-1-1 0,1 0 0,0 1 0,-1-1 0,3 0 0,1 0 33,1 0 0,-1-1 0,1 0-1,-1 0 1,1 0 0,-1 0 0,1-1 0,-1 0-1,0 0 1,0 0 0,6-4 0,-4 1 45,-1-1 1,1 1 0,-1-1-1,8-10 1,-12 15-81,0-1 0,0 0 1,-1 0-1,1-1 0,-1 1 0,0 0 0,0 0 0,1-1 1,-1 1-1,-1-1 0,1 1 0,0-1 0,-1 1 1,1-1-1,-1 0 0,0 1 0,0-1 0,0-3 1,0 6-17,0-1 0,0 1 0,0-1 0,0 1 0,0-1 0,-1 1 0,1-1 0,0 1 0,0-1 0,-1 1 1,1 0-1,0-1 0,0 1 0,-1-1 0,1 1 0,0 0 0,-1-1 0,1 1 0,0 0 0,-1-1 0,1 1 0,-1 0 1,1 0-1,-1-1 0,1 1 0,-1 0 0,1 0 0,0 0 0,-2 0 0,-12 6 40,-7 19-50,20-24-3,0 1 0,0-1 1,0 1-1,1-1 0,-1 1 1,0 0-1,1 0 0,-1-1 1,1 1-1,0 0 0,-1 0 1,1-1-1,0 1 1,0 0-1,0 0 0,1 0 1,-1-1-1,0 1 0,1 0 1,-1 0-1,1-1 0,0 3 1,1-2-17,-1 0 1,0-1 0,1 1-1,0-1 1,-1 0-1,1 1 1,0-1 0,0 0-1,0 0 1,-1 0-1,1 0 1,0-1 0,0 1-1,1 0 1,-1-1 0,2 1-1,8 0-63,1 0 0,-1 0-1,0-1 1,1-1 0,17-2 0,18-6-110</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19.924"/>
    </inkml:context>
    <inkml:brush xml:id="br0">
      <inkml:brushProperty name="width" value="0.05" units="cm"/>
      <inkml:brushProperty name="height" value="0.05" units="cm"/>
    </inkml:brush>
  </inkml:definitions>
  <inkml:trace contextRef="#ctx0" brushRef="#br0">78 1 15475,'-28'30'1881,"20"-23"-1555,1 1-1,0 0 1,-10 14-1,15-19-313,1-1 0,0 1 0,-1-1 0,1 1-1,0 0 1,0-1 0,1 1 0,-1 0 0,1 0-1,-1 0 1,1-1 0,0 1 0,0 0 0,0 0-1,0 0 1,1 0 0,-1-1 0,2 5 0,-1-6-20,-1 0 0,1 0 1,0 0-1,0 0 1,0 0-1,-1 1 0,1-1 1,0-1-1,1 1 0,-1 0 1,0 0-1,0 0 1,0-1-1,0 1 0,1 0 1,-1-1-1,3 1 1,28 8-81,-20-6 51,22 6 13,0 2-1,-1 1 1,-1 1-1,33 20 1,-50-24 24,1 0 0,-1 2 1,-1 0-1,0 0 0,-1 2 0,0-1 1,-1 2-1,0 0 0,17 26 0,-25-34 16,-1 1-1,0-1 1,-1 0-1,1 1 1,-1 0-1,0-1 1,-1 1-1,0 0 1,0 0-1,0 0 1,-1 0-1,0 0 1,0 0-1,-1 0 1,-1 9-1,1-12 23,0 0 0,-1 0-1,1-1 1,-1 1 0,1-1-1,-1 1 1,0-1 0,-1 0-1,1 1 1,0-1 0,-1 0-1,0 0 1,0-1 0,0 1-1,0-1 1,0 1 0,0-1-1,-1 0 1,1 0 0,-1 0-1,1-1 1,-1 1 0,0-1-1,1 0 1,-1 0 0,0 0-1,0-1 1,-5 1 0,-1-1 40,0 0 0,0-1 0,0-1 0,1 1 0,-1-1 0,0-1 0,1 0 0,-1 0 0,1-1 1,0 0-1,0-1 0,1 1 0,-1-2 0,1 1 0,-8-9 0,-1 1-8,2-2 0,0 0 0,0 0 1,2-2-1,0 0 0,-12-19 0,20 26-71,-1 1 0,1-1 0,1 0 0,0-1 0,0 1 1,1-1-1,1 1 0,-2-13 0,3 20-3,1-1 1,0 0 0,0 1-1,0-1 1,1 0-1,-1 1 1,1-1-1,-1 1 1,1-1 0,1 0-1,-1 1 1,0 0-1,1-1 1,0 1-1,-1 0 1,1 0 0,1 0-1,-1 0 1,0 0-1,1 0 1,-1 1-1,1-1 1,0 1 0,0 0-1,0-1 1,0 2-1,3-3 1,18-7-297,1 2 0,0 1 0,45-10 0,-45 13 154,0-1 0,-1-1-1,0-2 1,30-14 0,-35 11-54,25-19 1</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0.400"/>
    </inkml:context>
    <inkml:brush xml:id="br0">
      <inkml:brushProperty name="width" value="0.05" units="cm"/>
      <inkml:brushProperty name="height" value="0.05" units="cm"/>
    </inkml:brush>
  </inkml:definitions>
  <inkml:trace contextRef="#ctx0" brushRef="#br0">1196 1 14931,'-86'145'1471,"4"-7"-1109,-182 371 514,-83 205-694,201-314-496,35 9-836,96-348 516,-3 0 0,-45 103 0,62-163 623,0 3-15,0-1 0,-1 1 0,0-1 0,0 0 0,0 0 0,0 0 0,0 0 0,0 0 0,-1 0 0,0 0 0,1-1-1,-1 1 1,0-1 0,0 0 0,-5 2 0,-13 0-191</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1.324"/>
    </inkml:context>
    <inkml:brush xml:id="br0">
      <inkml:brushProperty name="width" value="0.05" units="cm"/>
      <inkml:brushProperty name="height" value="0.05" units="cm"/>
    </inkml:brush>
  </inkml:definitions>
  <inkml:trace contextRef="#ctx0" brushRef="#br0">172 78 10298,'-3'-13'601,"-8"-26"485,11 37-1032,-1 1 0,0-1 0,0 1 0,1-1 0,-1 1 1,0-1-1,0 1 0,0-1 0,0 1 0,-1 0 0,1 0 0,0 0 1,0-1-1,-1 1 0,1 0 0,-1 1 0,1-1 0,-3-1 0,2 2 15,1 0-1,0 0 1,-1 0-1,1 0 1,0 0-1,0 0 1,-1 1-1,1-1 1,0 0-1,0 1 0,-1-1 1,1 1-1,0 0 1,0-1-1,0 1 1,0 0-1,0-1 1,0 1-1,0 0 0,0 0 1,0 0-1,0 0 1,1 0-1,-1 0 1,0 0-1,0 2 1,-20 36 541,18-31-428,-12 28 67,1 1 1,2 0-1,2 1 0,-8 51 1,12-35-154,1-1 0,5 89 0,0-125-98,1 0 0,1-1 1,0 1-1,1-1 0,1 0 0,1 1 0,12 28 0,-16-43-3,0 0 0,1 0-1,-1 0 1,0 0 0,1 0-1,0 0 1,-1 0-1,1-1 1,0 1 0,0 0-1,0-1 1,0 1 0,0-1-1,0 0 1,0 0 0,0 0-1,4 1 1,-4-1 0,0-1 0,0 0 0,1 0 0,-1 0-1,0 0 1,0 0 0,1-1 0,-1 1 0,0-1 0,0 1 0,0-1 0,0 0 0,0 0 0,0 0 0,3-2 0,3-2-11,0-2 1,-1 1 0,0-1 0,0 0 0,0 0-1,10-16 1,38-65-73,-38 59 74,1 3-12,-17 25 25,-1 1 0,0 0 0,1-1 0,-1 1 0,1 0 0,-1 0 0,0-1 0,1 1 0,-1 0 0,1 0 0,-1 0 0,0-1 0,1 1 0,-1 0 0,1 0 0,-1 0 0,1 0 0,-1 0 0,1 0 0,-1 0 0,1 0 0,-1 0 0,1 0 0,-1 0 0,1 0 0,-1 0 0,0 0 0,1 1 0,-1-1 0,1 0 0,-1 0 0,1 1 0,-1-1 0,0 0 0,1 0 0,-1 1 0,0-1 0,1 0 0,-1 1 0,0-1 0,1 0 0,-1 1 0,0-1 0,0 1 0,1-1 0,-1 0 0,0 1 0,0-1 0,0 1 0,0-1 0,1 1 0,-1-1 0,0 2 0,8 21-34,-1 2 0,7 45 0,-11-47 35,2 1 0,1-1 0,13 36 1,-18-56 2,1 0 0,-1-1 0,1 1-1,-1-1 1,1 1 0,0-1 0,0 1 0,0-1 0,0 0 0,0 0 0,4 3 0,-4-4 1,0 0-1,-1-1 0,1 1 0,0 0 1,0-1-1,0 1 0,-1-1 0,1 0 1,0 0-1,0 0 0,0 0 0,0 0 1,0 0-1,0 0 0,-1 0 0,1-1 1,0 1-1,0-1 0,0 1 0,2-2 1,9-6 6,0 0 1,-1 0-1,0-1 1,0 0 0,-1-1-1,19-23 1,6-4-79,-27 29 38,0-2-12,1 1-1,0 1 0,1-1 0,11-6 0,-20 14 30,-1 0 0,1 0-1,0 0 1,0 0-1,0 0 1,-1 1-1,1-1 1,0 0 0,0 1-1,0-1 1,0 1-1,0 0 1,0 0-1,0 0 1,0 0 0,0 0-1,0 0 1,0 0-1,0 1 1,0-1 0,0 1-1,0 0 1,0-1-1,0 1 1,0 0-1,-1 0 1,1 0 0,0 0-1,0 0 1,-1 1-1,1-1 1,-1 0 0,3 3-1,2 6-55,0-1 0,0 1 1,6 17-1,9 14 0,-20-40 71,-1 0 1,0 0-1,1-1 1,-1 1-1,0 0 0,1 0 1,-1-1-1,1 1 1,0 0-1,-1-1 0,1 1 1,-1-1-1,1 1 0,0-1 1,0 1-1,-1-1 1,1 1-1,0-1 0,0 1 1,-1-1-1,1 0 1,0 0-1,0 1 0,0-1 1,-1 0-1,1 0 1,0 0-1,0 0 0,0 0 1,0 0-1,0 0 1,-1 0-1,1-1 0,0 1 1,0 0-1,0 0 0,0-1 1,-1 1-1,1 0 1,0-1-1,0 1 0,-1-1 1,1 1-1,0-1 1,-1 1-1,1-1 0,-1 1 1,1-1-1,0 0 1,-1 1-1,1-1 0,-1 0 1,1-1-1,5-6 38,-1 0-1,0-1 0,7-16 1,-8 15-26,8-16 42,-7 13-45,1 1 0,0 0 0,0 0 0,1 0 0,1 1 0,0 0 0,12-13 0,-19 23-16,0 0 0,1 0 0,-1 0 0,1 0 0,-1 0 0,1 0 0,-1 0 0,1 1 0,0-1 0,-1 0 0,1 1 0,0-1 0,0 1 0,-1 0 0,1 0 0,0 0 0,0-1 0,0 2 0,-1-1 0,3 0 0,-1 1-3,0 0-1,-1 0 1,1 0-1,-1 0 1,1 1-1,-1-1 0,1 1 1,-1 0-1,0 0 1,0-1-1,3 5 1,4 5-22,0 0 1,-1 1-1,-1 0 1,7 14 0,-9-16 17,6 12 5,-8-14 8,0-1 0,1 0 0,0 0 0,0 0 0,0 0 0,1-1 0,0 0 0,0 0 1,7 5-1,-11-10-5,0 0 0,0-1 1,0 1-1,0-1 1,0 0-1,0 1 0,0-1 1,0 0-1,0 1 1,0-1-1,0 0 0,0 0 1,0 0-1,0 0 1,0 0-1,0 0 0,1 0 1,-1 0-1,0-1 0,0 1 1,0 0-1,1-1 1,1-1-18,-1 1 0,1-1 0,-1 1 0,1-1 0,-1 0 0,0 0 0,0 0 1,3-3-1,2-5-87,0 0 1,11-21 0,-18 31 106,8-21-107</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1.747"/>
    </inkml:context>
    <inkml:brush xml:id="br0">
      <inkml:brushProperty name="width" value="0.05" units="cm"/>
      <inkml:brushProperty name="height" value="0.05" units="cm"/>
    </inkml:brush>
  </inkml:definitions>
  <inkml:trace contextRef="#ctx0" brushRef="#br0">17 1 18740,'-7'1'1184,"1"-1"-1200,2 0-192,5 2-96,4-1-320,1 2 456,-1-3-136,4-2-136</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2.410"/>
    </inkml:context>
    <inkml:brush xml:id="br0">
      <inkml:brushProperty name="width" value="0.05" units="cm"/>
      <inkml:brushProperty name="height" value="0.05" units="cm"/>
    </inkml:brush>
  </inkml:definitions>
  <inkml:trace contextRef="#ctx0" brushRef="#br0">58 156 12995,'0'0'89,"1"0"1,-1-1-1,1 1 1,-1 0-1,0 0 1,1-1-1,-1 1 1,1 0-1,-1 0 1,0-1-1,1 1 1,-1 0-1,0-1 1,0 1-1,1 0 1,-1-1-1,0 1 1,0-1-1,1 1 1,-1 0-1,0-1 1,0 1-1,0-1 1,0 1-1,0-1 1,0 1-1,0 0 1,0-1-1,0 1 1,0-1-1,0 1 1,0-1-1,0 1 1,0-1-1,0 1 1,0 0-1,0-1 1,-1 1-1,1-1 1,0-1-15,-1 0-1,1 1 1,-1-1 0,1 1 0,-1-1 0,0 1 0,0-1 0,1 1-1,-1-1 1,0 1 0,-3-3 0,4 4-43,-1-1-1,1 1 0,-1-1 1,0 1-1,0 0 1,1-1-1,-1 1 1,0 0-1,0 0 1,1-1-1,-1 1 1,0 0-1,0 0 1,1 0-1,-1 0 1,0 0-1,0 0 0,0 0 1,1 0-1,-1 0 1,0 1-1,0-1 1,0 0-1,1 0 1,-1 1-1,0-1 1,1 0-1,-1 1 1,0-1-1,1 1 1,-1-1-1,0 1 0,1-1 1,-1 1-1,1-1 1,-1 1-1,1 0 1,-1-1-1,1 1 1,0 0-1,-1 0 1,1-1-1,0 1 1,-1 1-1,-2 3 29,1 1 0,-1 1 0,1-1 0,-1 7 0,-1 3-76,2 1-1,0-1 0,0 1 0,2 0 0,0 0 1,1 0-1,1-1 0,0 1 0,8 26 0,-9-41-14,-1 1 0,1-1 0,0 0 0,0 1-1,0-1 1,0 0 0,1 0 0,-1 0 0,0 0-1,1 0 1,-1 0 0,1-1 0,0 1 0,0 0-1,-1-1 1,1 1 0,0-1 0,4 2 0,-4-3-11,-1 1 0,1-1 0,0 0 0,0 0 0,0 0 0,-1 0 0,1 0 0,0 0 0,0-1 0,-1 1 0,1-1 0,0 1 0,0-1 0,-1 0 0,1 1 0,-1-1 0,1 0 0,-1 0 0,1 0 0,-1 0 0,1 0 0,-1-1 1,0 1-1,0 0 0,1-1 0,0-1 0,7-9-285,0 0 0,-1 0 0,-1-1 0,0 0-1,0-1 1,-2 0 0,6-16 0,0-10-929,10-57 0,-20 93 1194,2-10-59,-1-1 0,0 1-1,-1-1 1,-1 1-1,-2-26 1,2 39 128,0 1 0,0 0-1,0 0 1,0 0 0,0-1 0,0 1-1,0 0 1,0 0 0,0 0 0,0-1-1,0 1 1,0 0 0,0 0 0,0 0-1,0 0 1,0-1 0,0 1-1,0 0 1,0 0 0,-1 0 0,1 0-1,0-1 1,0 1 0,0 0 0,0 0-1,0 0 1,0 0 0,-1 0 0,1 0-1,0-1 1,0 1 0,0 0 0,0 0-1,-1 0 1,1 0 0,0 0 0,0 0-1,0 0 1,-1 0 0,1 0 0,0 0-1,0 0 1,0 0 0,-1 0 0,-5 8 345,-2 14 376,2 6-259,2 0 0,1 0 0,1 1 0,3 31 0,-1-59-458,0 1 0,0-1 1,0 1-1,0-1 0,0 1 0,1-1 1,-1 0-1,1 1 0,-1-1 0,1 1 1,-1-1-1,1 0 0,0 1 0,1 1 1,-2-3-7,1 0 1,-1 1-1,1-1 1,-1 0 0,1 0-1,-1 1 1,1-1-1,-1 0 1,1 0 0,-1 0-1,1 0 1,-1 0-1,1 0 1,-1 0-1,1 0 1,-1 0 0,1 0-1,-1 0 1,1 0-1,-1 0 1,1 0-1,-1 0 1,1-1 0,-1 1-1,1 0 1,0-1-1,4-2 25,-1 0 0,1-1 0,-1 0-1,1 0 1,4-6 0,-5 6-24,2-3 10,1 0-1,0 1 1,0 0-1,0 0 1,0 1-1,1 0 1,0 0-1,0 1 1,12-5 0,-16 8-16,0 0 1,0 0-1,0 0 1,1 0-1,-1 1 1,0 0 0,0 0-1,0 0 1,0 0-1,0 1 1,0 0-1,0 0 1,0 0 0,0 0-1,0 0 1,0 1-1,0 0 1,-1 0-1,1 0 1,-1 0 0,1 0-1,-1 1 1,3 2-1,32 34-22,-30-29 27,1 0-1,1-1 1,16 13-1,-25-22 8,-1 1 0,1-1-1,-1 0 1,0 0 0,1 0 0,-1 1-1,1-1 1,-1 0 0,1 0-1,-1 0 1,1 0 0,-1 0-1,1 0 1,-1 0 0,1 0-1,-1 0 1,1 0 0,-1 0 0,1 0-1,-1 0 1,1-1 0,-1 1-1,1 0 1,-1 0 0,1 0-1,-1-1 1,1 1 0,-1 0-1,0-1 1,1 1 0,-1 0 0,1-1-1,-1 1 1,0 0 0,0-1-1,1 1 1,-1-1 0,0 1-1,0-1 1,1 1 0,-1-1-1,0 1 1,0-1 0,0 1 0,0-1-1,0 1 1,1-1 0,-1 0-1,4-27 491,-3-4 306,-5-40-1,4 72-806,0-1 0,0 1-1,0 0 1,0 0 0,0 0 0,0 0-1,0-1 1,0 1 0,0 0-1,0 0 1,0 0 0,0 0-1,0-1 1,0 1 0,0 0 0,0 0-1,0 0 1,0 0 0,0-1-1,0 1 1,0 0 0,0 0 0,0 0-1,0 0 1,0-1 0,0 1-1,0 0 1,0 0 0,1 0-1,-1 0 1,0 0 0,0-1 0,0 1-1,0 0 1,0 0 0,0 0-1,1 0 1,-1 0 0,0 0 0,0 0-1,0 0 1,0 0 0,1-1-1,-1 1 1,0 0 0,0 0 0,0 0-1,0 0 1,1 0 0,-1 0-1,0 0 1,0 0 0,0 0-1,1 0 1,-1 0 0,0 1 0,0-1-1,0 0 1,0 0 0,1 0-1,-1 0 1,0 0 0,0 0 0,9 7-36,-2 1 4,-1 0 0,1 0 1,0-1-1,0 0 0,1 0 0,10 6 1,-17-11 25,1-2 1,-1 1 0,1 0-1,-1 0 1,1 0 0,0-1-1,-1 1 1,1-1 0,0 1-1,0-1 1,-1 0 0,1 0-1,0 0 1,0 0-1,0 0 1,-1 0 0,1 0-1,0 0 1,0-1 0,-1 1-1,1-1 1,0 1 0,-1-1-1,1 0 1,0 0 0,-1 1-1,1-1 1,-1 0 0,0-1-1,1 1 1,-1 0 0,0 0-1,1 0 1,-1-1 0,0 1-1,2-3 1,3-7-51,0 0 0,-1 0 0,0 0-1,0 0 1,4-21 0,6-12-168,-15 44 220,0 0 1,0 1-1,0-1 0,0 0 0,0 0 0,0 0 0,0 0 0,0 0 0,0 0 0,0 0 0,0 1 0,1-1 0,-1 0 0,0 0 0,0 0 0,0 0 0,0 0 0,0 0 0,0 0 1,0 0-1,0 0 0,1 1 0,-1-1 0,0 0 0,0 0 0,0 0 0,0 0 0,0 0 0,0 0 0,1 0 0,-1 0 0,0 0 0,0 0 0,0 0 0,0 0 0,0 0 0,1 0 1,-1 0-1,0 0 0,0 0 0,0 0 0,0 0 0,0 0 0,0 0 0,0-1 0,1 1 0,-1 0 0,0 0 0,0 0 0,0 0 0,0 0 0,0 0 0,0 0 0,0 0 0,0 0 0,1-1 1,-1 1-1,0 0 0,0 0 0,0 0 0,0 0 0,0 0 0,0 0 0,0-1 0,3 12-27,21 128-227,-19-130-263,-1-19 1163,-1-20 422,-2 2-880,1-7 74</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2.821"/>
    </inkml:context>
    <inkml:brush xml:id="br0">
      <inkml:brushProperty name="width" value="0.05" units="cm"/>
      <inkml:brushProperty name="height" value="0.05" units="cm"/>
    </inkml:brush>
  </inkml:definitions>
  <inkml:trace contextRef="#ctx0" brushRef="#br0">10 1 15563,'-7'11'1137,"4"2"-1137,3 1-256,3-2 264,7-5-64,4-3-97,5-4-79</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3.281"/>
    </inkml:context>
    <inkml:brush xml:id="br0">
      <inkml:brushProperty name="width" value="0.05" units="cm"/>
      <inkml:brushProperty name="height" value="0.05" units="cm"/>
    </inkml:brush>
  </inkml:definitions>
  <inkml:trace contextRef="#ctx0" brushRef="#br0">99 1 14307,'-17'19'1357,"-35"32"-1,34-34-772,17-16-570,0 0 1,0-1-1,0 1 1,1 0-1,-1 0 1,0 0-1,0 0 0,0 0 1,1 0-1,-1 0 1,1 1-1,-1-1 1,1 0-1,-1 2 1,1-3-25,0 0 0,0 1-1,0-1 1,0 0 0,0 1 0,1-1 0,-1 0 0,0 0 0,0 1 0,0-1 0,1 0 0,-1 0 0,0 1 0,0-1 0,1 0 0,-1 0 0,0 0 0,1 0 0,-1 0 0,0 1 0,0-1 0,1 0-1,-1 0 1,0 0 0,1 0 0,-1 0 0,0 0 0,1 0 0,-1 0 0,0 0 0,1 0 0,0 0 0,4 0-127,0-1 0,0 0 0,0 0-1,0 0 1,7-3 0,-1 0-28,0 1 0,0 0 0,0 0 0,0 1 0,1 1 0,-1 0 0,1 0-1,-1 1 1,14 2 0,-21-1 160,1 0 0,0 0-1,0 0 1,0 1 0,0-1-1,-1 1 1,1 0 0,-1 1-1,1-1 1,-1 1 0,0 0-1,0 0 1,0 0 0,-1 0-1,1 1 1,-1-1 0,0 1-1,1 0 1,-2 0 0,1 1-1,0-1 1,-1 0 0,2 6-1,-1 1 140,0 0 0,0 1 0,-1 0 0,-1-1 0,0 1 0,0 0-1,-2 0 1,1 0 0,-1 0 0,-1-1 0,0 1 0,-1 0 0,0-1 0,-9 22 0,12-33-146,-1 1 0,1 0 0,0-1 1,0 1-1,-1-1 0,1 1 1,-1-1-1,1 1 0,0 0 0,-1-1 1,1 1-1,-1-1 0,1 0 1,-1 1-1,1-1 0,-1 1 0,1-1 1,-1 0-1,0 1 0,1-1 1,-1 0-1,1 0 0,-1 1 1,0-1-1,1 0 0,-1 0 0,0 0 1,1 0-1,-2 0 0,1 0-3,0-1-1,0 0 0,0 1 1,0-1-1,0 0 0,0 1 1,0-1-1,0 0 1,1 0-1,-1 0 0,0 0 1,0 1-1,1-1 0,-1 0 1,1 0-1,-1-1 0,1 1 1,-1 0-1,1-1 0,-9-33-156,3-8-92</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3.724"/>
    </inkml:context>
    <inkml:brush xml:id="br0">
      <inkml:brushProperty name="width" value="0.05" units="cm"/>
      <inkml:brushProperty name="height" value="0.05" units="cm"/>
    </inkml:brush>
  </inkml:definitions>
  <inkml:trace contextRef="#ctx0" brushRef="#br0">0 163 10874,'40'143'3865,"-40"-142"-3842,1 1 0,0-1 1,-1 1-1,1-1 0,0 1 0,0-1 0,-1 0 0,1 0 1,0 1-1,0-1 0,1 0 0,-1 0 0,0 0 0,0 0 1,0 0-1,3 1 0,-3-1-17,0-1 0,0 0 0,0 0 0,0 0 0,0 0 0,1 0 0,-1 0 0,0 0 0,0 0 0,0 0-1,0-1 1,0 1 0,0 0 0,0-1 0,0 1 0,-1-1 0,1 1 0,0-1 0,0 1 0,0-1 0,0 0 0,0 1 0,-1-1 0,1 0 0,0 0 0,0-1 0,23-31 27,9-11-16,-31 42-17,0-1 0,0 1 1,1 0-1,-1 0 0,1 0 0,0 0 0,-1 0 0,1 1 0,0-1 1,0 1-1,0 0 0,6-2 0,-7 2-2,0 1-1,0 0 1,0 0 0,0 0 0,0 0-1,1 0 1,-1 1 0,0-1 0,0 1 0,0-1-1,0 1 1,0 0 0,0-1 0,0 1-1,-1 0 1,1 0 0,0 1 0,2 0-1,2 4-9,-1-1 0,0 1 0,8 11 0,-10-13 8,0 0 0,0 0 0,0 0 0,1 0 0,-1-1-1,1 1 1,0-1 0,0 0 0,5 2 0,-8-4 8,0-1 1,0 0-1,0 0 0,0 0 1,0 0-1,0 0 0,0 0 1,0 0-1,0 0 0,0 0 1,0 0-1,0 0 0,1-1 1,-1 1-1,0 0 0,0-1 1,0 1-1,-1-1 0,1 1 1,0-1-1,0 0 0,0 1 1,0-1-1,0 0 0,-1 0 1,1 0-1,0 1 0,0-2 1,21-32 80,-14 22-72,-4 4-33,46-60-225,-44 60 171,1 1 0,0 0 0,0 0 0,1 1 0,0 0 0,11-8 0,-17 13 46,0 0-1,0 0 0,0 0 1,0 0-1,0 1 1,0-1-1,1 1 0,-1-1 1,0 1-1,0 0 1,0-1-1,1 1 0,-1 0 1,0 1-1,0-1 0,1 0 1,-1 1-1,2 0 1,0 0 3,-1 1 0,0 0 0,0 0 0,0 0 0,0 0 0,0 0 0,0 1 0,0-1 0,4 6 0,-7-7 27,0-1 0,0 0-1,0 0 1,0 0 0,1 0 0,-1 0 0,0 1 0,0-1 0,0 0 0,0 0 0,0 0 0,1 0 0,-1 0 0,0 0 0,0 0 0,0 0 0,0 1 0,1-1 0,-1 0 0,0 0 0,0 0 0,0 0 0,1 0 0,-1 0 0,0 0-1,0 0 1,0 0 0,1 0 0,-1 0 0,0 0 0,0 0 0,0-1 0,1 1 0,-1 0 0,0 0 0,0 0 0,0 0 0,0 0 0,1 0 0,-1 0 0,5-10 70,1-11 20,-3 6-43,6-33 43,-8 45-94,0 0 0,0 0-1,0-1 1,0 1 0,1 0-1,-1 0 1,1 0 0,0 1-1,-1-1 1,5-4 0,-6 7-1,1 0 1,-1-1 0,1 1 0,-1 0-1,1 0 1,-1-1 0,1 1-1,-1 0 1,1 0 0,0 0 0,-1 0-1,1 0 1,-1 0 0,1 0-1,-1 0 1,1 0 0,0 0 0,-1 0-1,1 0 1,-1 0 0,1 0-1,-1 0 1,1 0 0,0 1 0,-1-1-1,1 0 1,-1 1 0,1-1-1,-1 0 1,1 1 0,-1-1 0,0 0-1,1 1 1,0 0 0,12 17-28,-12-18 29,16 31 117,-2 1-1,0 1 1,12 43-1,-14-37 140,2 0-1,20 37 1,-22-55-186,1-1 0,1 0 0,18 17 0,25 35 56,-56-69-79,0-1 0,-1 1 0,1-1 0,-1 1 0,0 0 1,0 0-1,0 0 0,0-1 0,0 1 0,-1 0 0,1 0 0,-1 0 0,0 0 0,0 0 0,0 0 0,0 0 0,-1 4 1,0-5 12,0 0 1,0 0 0,0 1 0,0-2 0,0 1-1,0 0 1,0 0 0,-1 0 0,1 0 0,-1-1-1,1 1 1,-1-1 0,0 1 0,0-1 0,1 0-1,-1 0 1,0 0 0,0 0 0,0 0 0,0 0-1,0 0 1,-1 0 0,1-1 0,-3 1 0,3 0-19,-1-1 0,1 0 0,0 1 0,-1-1 0,1 0 0,-1 0 0,1 0 1,-1 0-1,1-1 0,0 1 0,-1-1 0,1 1 0,0-1 0,-1 0 1,1 0-1,0 0 0,0 0 0,-3-2 0,2 0-24,1 1 0,-1-1 1,1 0-1,-1 0 0,1 0 0,0 0 1,0 0-1,0 0 0,0 0 0,-2-7 0,0-3-54,1 1 0,0-1 0,1 0 0,1 0 0,-1-23 0,3 10-183,1 1 0,1-1 0,2 1 0,8-28 1,39-94-1727,-51 143 1887,13-22-418,-13 25 470,-1 1 0,1-1 0,-1 1 0,1-1 0,-1 1 0,1-1 0,-1 1 0,1 0 0,-1-1 0,1 1 0,-1 0 0,1-1 0,0 1 0,-1 0 0,1 0 0,0 0 0,-1 0 0,1-1 0,0 1 0,-1 0 0,1 0 0,0 0 0,-1 0 0,1 0 0,0 1 0,-1-1 0,1 0 0,-1 0 0,1 0 0,0 1 0,-1-1 0,1 0 0,0 0 0,-1 1 0,1-1 0,-1 1 0,1-1 0,-1 0 0,1 1 0,37 39 109,-34-34-79,0-1 0,0 0 0,1 0 0,0 0 0,0 0 0,0-1 0,1 0 0,-1 0 0,1 0 0,0-1 0,0 1 0,0-2 0,7 3 0,-7-4-22,1 0 1,-1-1-1,0 1 0,0-2 1,0 1-1,0-1 1,1 0-1,-1 0 0,0 0 1,-1-1-1,1 0 1,0 0-1,0-1 0,-1 1 1,1-1-1,-1-1 0,0 1 1,0-1-1,5-4 1,-3 2 183,-1 1 1,0-1 0,0-1-1,0 1 1,-1-1 0,0 0-1,0 0 1,-1 0 0,0-1-1,0 1 1,-1-1 0,0 0 0,3-13-1,-4 5 266</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7.402"/>
    </inkml:context>
    <inkml:brush xml:id="br0">
      <inkml:brushProperty name="width" value="0.05" units="cm"/>
      <inkml:brushProperty name="height" value="0.05" units="cm"/>
    </inkml:brush>
  </inkml:definitions>
  <inkml:trace contextRef="#ctx0" brushRef="#br0">43 83 11707,'-5'3'476,"1"1"1,0-1 0,0 0-1,0 1 1,0 0 0,1 0-1,0 0 1,0 0 0,0 1 0,-3 4-1,7-7-432,0 0 0,0-1-1,0 1 1,1-1 0,-1 1 0,0-1-1,1 1 1,-1-1 0,4 2-1,-4-2-30,8 6-75,1 0 1,1-1 0,-1 0-1,1-1 1,0 0-1,1-1 1,-1 0 0,20 4-1,-4-3-48,0-1 0,46 0 0,169-22-56,-99 4 180,54 1-9,462-51 5,-596 54-12,480-68-105,-428 68 74,-1 5 0,205 17-1,-190 1 26,154 22 0,-261-30 8,43 17 0,-1-1 0,-48-16 0,-13-3-1,0-1 1,0 0 0,1 0 0,-1 0-1,0 0 1,0-1 0,1 1-1,-1-1 1,0 0 0,1 0 0,-1 0-1,0 0 1,1 0 0,-1-1-1,0 0 1,1 1 0,-1-1 0,0 0-1,0-1 1,6-2 0,1-3 72,-2 0-149,1 1-1,0 1 1,1-1-1,9-3 1,-17 8 70,-1 0 1,1 1-1,0-1 1,0 1-1,-1-1 1,1 1-1,0 0 1,0-1-1,0 1 1,-1 0-1,1 0 1,0 0-1,0 1 0,0-1 1,-1 0-1,1 1 1,0-1-1,0 1 1,-1-1-1,1 1 1,0 0-1,-1 0 1,1 0-1,-1 0 1,1 0-1,-1 0 1,1 0-1,-1 0 1,3 3-1,1 8-54,-5 2 15</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7:28.689"/>
    </inkml:context>
    <inkml:brush xml:id="br0">
      <inkml:brushProperty name="width" value="0.05" units="cm"/>
      <inkml:brushProperty name="height" value="0.05" units="cm"/>
    </inkml:brush>
  </inkml:definitions>
  <inkml:trace contextRef="#ctx0" brushRef="#br0">2779 473 6553,'4'-7'375,"0"1"-1,-1-1 1,1 1-1,-1-1 0,-1 0 1,1 0-1,-1 0 0,0-1 1,-1 1-1,0 0 1,1-10-1,-2 13-242,-1 0 0,1 0 1,-1 0-1,1 0 0,-1 0 0,0 0 1,-1 0-1,1 0 0,-1 0 0,1 1 0,-1-1 1,0 0-1,0 1 0,-1 0 0,1-1 1,-1 1-1,0 0 0,0 0 0,0 1 1,0-1-1,-7-4 0,-12-5-53,-1 2 1,-1 0-1,1 1 0,-1 2 1,-33-6-1,32 6-84,-34-7-69,-529-122-308,440 109 348,-299-14 1,367 41 49,1 3 1,0 4-1,1 3 0,-1 4 1,-76 24-1,100-21-7,1 3 0,0 2 1,2 2-1,1 3 0,0 2 0,3 2 1,-71 58-1,94-66-20,1 1 0,1 1 0,1 1-1,2 1 1,0 1 0,-31 61 0,32-49-7,2 1 0,1 0 0,3 1 0,-17 85 0,26-90 17,0 1-1,3-1 1,1 1 0,2-1 0,1 0-1,2 0 1,2 0 0,1 0-1,2-1 1,1 0 0,2-1 0,2 0-1,1-2 1,1 1 0,2-2 0,24 31-1,-17-27 0,2-2 0,1-1 1,2-2-1,1 0 0,2-3 0,0 0 0,2-3 0,1 0 0,1-3 0,0-1 1,2-2-1,1-1 0,59 16 0,-12-12-16,2-4 1,1-4-1,-1-5 0,137-1 1,-98-13-36,0-6-1,200-42 1,-236 30 20,0-4 0,-3-4 0,132-63 0,-114 38 57,-3-5 0,130-98 0,-176 111 21,-3-2-1,-1-2 1,-3-3 0,-2-2 0,-3-2 0,45-75-1,-75 108-12,-2-1 0,0-1-1,-2 0 1,-1-1 0,-2 0-1,-1-1 1,8-42-1,-14 52 2,-1 1 0,-1-1 0,0 1-1,-2-1 1,0 1 0,-1-1 0,-1 1-1,-1 0 1,-1 0 0,0 0 0,-1 0-1,-17-33 1,8 28 21,0 0 0,-1 1 0,-2 1 0,0 0 0,-1 2 1,-1 0-1,-1 1 0,-1 1 0,-45-29 0,21 20 21,-2 2-1,0 2 1,-1 2 0,-67-19 0,45 21-76,-2 3 0,1 3-1,-1 3 1,-1 4 0,0 2 0,1 4-1,-1 3 1,0 4 0,1 2 0,-114 31 0,50 1-12,-175 80 0,77-6-57,231-113 68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0.196"/>
    </inkml:context>
    <inkml:brush xml:id="br0">
      <inkml:brushProperty name="width" value="0.05" units="cm"/>
      <inkml:brushProperty name="height" value="0.05" units="cm"/>
    </inkml:brush>
  </inkml:definitions>
  <inkml:trace contextRef="#ctx0" brushRef="#br0">141 326 11963,'-127'95'2775,"126"-94"-2755,0 0 0,0 0 0,0-1 0,0 1 0,0 0 0,0 0 0,0 0 0,1 0 0,-1 0 0,0 0 0,0 0 0,1 1 0,-1-1 0,1 0 0,-1 3 0,1-4-25,0 0 1,0 1 0,0-1 0,1 0 0,-1 1-1,0-1 1,0 0 0,1 0 0,-1 1 0,0-1-1,1 0 1,-1 0 0,0 1 0,1-1 0,-1 0-1,1 0 1,-1 0 0,0 0 0,1 0 0,-1 0-1,1 1 1,-1-1 0,0 0 0,1 0 0,-1 0-1,1 0 1,-1 0 0,0-1 0,1 1 0,0 0-1,4 0-74,0-1-1,1 0 0,-1 0 0,0-1 0,0 0 0,7-2 0,19-17-112,-29 19 223,0 1 1,-1-1-1,1 1 0,-1-1 0,1 0 0,-1 0 1,0 0-1,1 0 0,-1 0 0,0 0 1,0 0-1,-1 0 0,1 0 0,1-4 0,-2 6-19,0-1 0,0 1 0,0 0 0,0-1 0,0 1 0,0 0 0,0 0 0,0-1 0,0 1-1,0 0 1,0-1 0,0 1 0,0 0 0,0 0 0,0-1 0,0 1 0,0 0 0,-1 0 0,1-1 0,0 1-1,0 0 1,0 0 0,0-1 0,0 1 0,-1 0 0,1 0 0,0 0 0,0-1 0,0 1 0,-1 0-1,1 0 1,0 0 0,0 0 0,-1-1 0,-10 5 317,-9 13 40,19-16-371,0 1-1,0-1 0,0 0 1,1 0-1,-1 1 0,0-1 1,0 1-1,1-1 0,-1 0 1,1 1-1,0-1 0,-1 1 1,1-1-1,0 1 0,0-1 1,0 1-1,0 0 0,0-1 1,0 1-1,0-1 0,1 1 1,-1-1-1,0 1 0,1-1 1,0 0-1,-1 1 0,1-1 1,0 1-1,-1-1 0,1 0 1,0 0-1,0 1 0,0-1 1,0 0-1,0 0 0,0 0 1,1 0-1,-1 0 0,0 0 1,0-1-1,1 1 0,-1 0 1,1-1-1,-1 1 0,0-1 1,1 1-1,2 0 0,3 1-52,0-1 0,0 0 0,0 0 0,0 0 0,0-1 0,0 0 0,0 0 0,0-1 0,9-2 0,-11 2 10,1-1 0,0 0 0,-1 0 1,1-1-1,-1 0 0,0 0 0,0 0 1,0 0-1,0-1 0,-1 0 0,6-6 1,-3 3 1,-1-1 0,0 0 1,0-1-1,-1 0 1,0 0-1,4-10 0,1-7 102,-2-1-1,0 0 0,6-51 0,-8 23 1335,-3-76 1,-3 138-1421,0 45-392,-7 58 0,-13 5 284,-8 80 45,-14-318 788,21 58-237,21 66-455,0-1 0,1 0-1,-1 0 1,0 0 0,0 0-1,0 0 1,0 1 0,1-1-1,-1 0 1,0 0 0,0 0-1,0 0 1,1 0 0,-1 0-1,0 0 1,0 0 0,0 0-1,1 0 1,-1 0 0,0 0-1,0 0 1,0 0 0,1 0-1,-1 0 1,0 0 0,0 0-1,1 0 1,-1 0 0,0 0-1,0 0 1,0 0-1,1 0 1,-1 0 0,0 0-1,0-1 1,0 1 0,0 0-1,1 0 1,-1 0 0,0 0-1,0-1 1,0 1 0,0 0-1,0 0 1,0 0 0,1 0-1,-1-1 1,0 1 0,0 0-1,0 0 1,0 0 0,0-1-1,0 1 1,0 0 0,0 0-1,0-1 1,0 1 0,0 0-1,0 0 1,0 0 0,0-1-1,0 1 1,0 0 0,0 0-1,0 0 1,0-1 0,-1 1-1,1 0 1,20 11 41,-15-8-93,5 2 165,1-1-1,0 0 0,0 0 0,0-1 1,0-1-1,0 0 0,1 0 0,-1-1 1,1-1-1,-1 1 0,19-4 0,12-5 109</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8:11.905"/>
    </inkml:context>
    <inkml:brush xml:id="br0">
      <inkml:brushProperty name="width" value="0.05" units="cm"/>
      <inkml:brushProperty name="height" value="0.05" units="cm"/>
    </inkml:brush>
  </inkml:definitions>
  <inkml:trace contextRef="#ctx0" brushRef="#br0">1 104 6177,'0'1'67,"1"0"-1,0-1 0,-1 1 0,1 0 1,0-1-1,-1 1 0,1-1 1,0 1-1,0-1 0,0 1 0,-1-1 1,1 1-1,0-1 0,0 0 1,0 0-1,0 1 0,0-1 0,0 0 1,0 0-1,0 0 0,0 0 0,0 0 1,-1 0-1,1 0 0,0 0 1,0-1-1,0 1 0,0 0 0,0 0 1,0-1-1,0 1 0,-1-1 1,3 0-1,38-19 1287,-31 14-941,-7 4-346,0 1 1,0 0 0,0 0 0,1 0 0,-1 0 0,0 0 0,0 0 0,0 1 0,1 0 0,-1-1 0,0 1 0,1 0-1,-1 1 1,0-1 0,0 1 0,5 0 0,24 4 85,0-3-1,54-2 1,-37 0-73,-45 0-75,-1 1 0,1 0 0,-1 0 0,1 0 0,-1 0 0,1 1 0,-1-1 0,0 1 0,0 0 0,5 3 0,17 9 21,-11-9-21,1-1 0,0-1 1,1 0-1,-1-1 0,19 0 0,82-5 29,-54 0-15,138-13-7,-9 1-7,-171 15-9,-1 2 1,36 6 0,-36-4-8,0-1 1,1-1-1,21 0 1,48-10-62,149-33 0,-156 24 80,1 3 0,108-5 0,204 48-12,-131-4-25,-197-22 26,131-12 0,-10-15-23,162-15-22,310 37-521,-387 6 204,165 8 196,42 29 154,-73-5 15,-216-24-23,182 18-7,262-7 17,-128-12 28,423-1-72,-477-12-45,-368 2 62,128-19 0,-27 2-4,-55 9 16,378-6 52,-415 13-26,1-4 0,105-19 1,-19 1 47,-92 15-19,-1 3 1,1 5-1,97 11 0,15 4 135,-51-5-92,-141-9-54,-3-1 29,0 0 0,0 1-1,-1 0 1,1 0-1,10 4 1,-16-5-47,0-1-1,-1 1 1,1 0-1,0 0 1,0 0 0,-1 0-1,1 0 1,0-1-1,0 1 1,0 0-1,-1 0 1,1 0 0,0 0-1,0 0 1,-1 0-1,1 0 1,0 0 0,0 0-1,-1 0 1,1 0-1,0 0 1,0 0-1,-1 0 1,1 0 0,0 0-1,0 0 1,-1 0-1,1 1 1,0-1 0,0 0-1,0 0 1,-1 0-1,1 0 1,0 0 0,0 1-1,0-1 1,-1 0-1,1 0 1,0 0-1,0 1 1,0-1 0,0 0-1,0 0 1,-1 0-1,1 1 1,0-1 0,0 0-1,0 0 1,0 1-1,0-1 1,0 0 0,0 0-1,0 1 1,0-1-1,0 0 1,0 0-1,0 1 1,0-1 0,0 0-1,0 0 1,0 1-1,0-1 1,0 0 0,1 0-1,-1 1 1,0-1-1,0 0 1,-5-5 16</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8:48.550"/>
    </inkml:context>
    <inkml:brush xml:id="br0">
      <inkml:brushProperty name="width" value="0.05" units="cm"/>
      <inkml:brushProperty name="height" value="0.05" units="cm"/>
    </inkml:brush>
  </inkml:definitions>
  <inkml:trace contextRef="#ctx0" brushRef="#br0">1 196 11258,'0'0'30,"0"-1"0,0 1 0,0 0 0,0-1 0,0 1-1,0-1 1,0 1 0,0 0 0,1-1 0,-1 1 0,0 0 0,0-1-1,1 1 1,-1 0 0,0-1 0,0 1 0,1 0 0,-1-1-1,0 1 1,1 0 0,-1 0 0,0 0 0,1-1 0,-1 1 0,0 0-1,1 0 1,-1 0 0,1 0 0,-1 0 0,0-1 0,1 1-1,-1 0 1,1 0 0,-1 0 0,1 0 0,19-2 155,-18 2-102,752-68 574,-256 11-747,-144 13 85,-122 28 9,351 21 0,-345 7 46,278 11 161,-315-17-166,213 2 58,-414-7-102,1-1-1,0 0 0,0 0 0,-1 0 1,1 0-1,0 0 0,0 0 1,0 0-1,-1 0 0,1 0 1,0 0-1,0 0 0,-1 0 0,1-1 1,0 1-1,-1 0 0,1-1 1,0 1-1,0 0 0,-1-1 1,1 1-1,-1-1 0,1 1 0,0-1 1,-1 1-1,1-1 0,0-1 1,-1 1-2,0-1 0,-1 1 1,1-1-1,-1 1 0,1-1 0,-1 1 1,0-1-1,1 1 0,-1-1 1,0 1-1,0 0 0,0 0 1,-1-2-1,-8-12 9</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8:51.229"/>
    </inkml:context>
    <inkml:brush xml:id="br0">
      <inkml:brushProperty name="width" value="0.05" units="cm"/>
      <inkml:brushProperty name="height" value="0.05" units="cm"/>
    </inkml:brush>
  </inkml:definitions>
  <inkml:trace contextRef="#ctx0" brushRef="#br0">1 156 9026,'227'-9'-23,"-54"2"-41,532-56-206,-582 48 216,209-20-601,613 13 1,-919 23 611,551 34 439,343 1 653,-428-24-804,-376-8-200,680 6 358,-437-19-317,-70 4-66,993-30 52,-182 52-173,-379 5-375,66 4 860,372 25 45,201-28-378,931-11-123,-759-51 135,-132-18-5,-1398 57-57,126-1 1,161-23-1,-262 18-293,0-1 0,49-21 0,-59 22 4,-16 6 267,-1 0 0,1 0 0,-1-1 0,1 1 0,-1 0 0,1 0 0,-1 0-1,1-1 1,-1 1 0,1 0 0,-1-1 0,0 1 0,1 0 0,-1-1 0,1 1 0,-1 0 0,0-1 0,0 1-1,1-1 1,-1 1 0,0-1 0,1 1 0,-1-1 0,0 1 0,0-1 0,0 0 0,0 0 7,0 0 1,-1 1-1,1-1 0,-1 0 1,1 0-1,-1 0 1,1 0-1,-1 0 1,0 1-1,1-1 1,-1 0-1,0 1 0,0-1 1,0 0-1,1 1 1,-1-1-1,-1 0 1,-21-11-15</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8:54.380"/>
    </inkml:context>
    <inkml:brush xml:id="br0">
      <inkml:brushProperty name="width" value="0.05" units="cm"/>
      <inkml:brushProperty name="height" value="0.05" units="cm"/>
    </inkml:brush>
  </inkml:definitions>
  <inkml:trace contextRef="#ctx0" brushRef="#br0">2085 72 12099,'-24'-6'349,"0"0"1,0 2-1,-43-3 1,-75 6 70,71 2-254,9-2-204,0-3 0,-78-15 1,84 9-54,0 3 0,-1 2-1,1 2 1,-1 3 0,0 2 0,-74 13 0,45 3 69,-161 56-1,-71 60 16,178-63-13,112-55 30,0 1 0,-45 39 0,65-48-6,1 0 0,0 0 0,0 1 1,1-1-1,0 1 0,0 1 1,1-1-1,1 1 0,-1 0 0,2 0 1,-1 0-1,1 1 0,1-1 1,0 1-1,0 0 0,1-1 1,1 1-1,1 19 0,2 8 14,2-1-1,2 0 1,1-1-1,15 39 1,7 14 38,3-1 0,81 150 0,-100-214-35,1-1 1,1 0-1,1-1 0,1-1 1,1-1-1,0 0 0,34 25 1,-33-31-6,1-1 1,0 0 0,1-2-1,0 0 1,1-2-1,0 0 1,0-2-1,41 8 1,-16-8 1,1-2 0,-1-2 0,1-3 0,0-2 0,62-9 0,241-62 47,-339 70-63,114-28 132,230-90 1,-312 102-79,0-3 0,-1-1-1,-2-3 1,0-1 0,-2-2-1,-1-2 1,-1-1 0,39-45 0,-13 3 2,61-94 0,-102 132-43,-1-1 1,-2 0 0,-2-2 0,-1 0-1,13-47 1,-25 69-5,-2 0-1,0 0 1,0-1-1,-2 1 1,0 0-1,-1-1 1,-3-22-1,2 30-9,-1 0-1,0 1 0,-1-1 1,0 1-1,-1 0 1,1-1-1,-2 2 1,1-1-1,-1 0 1,-1 1-1,0 0 1,0 0-1,0 1 0,-9-9 1,2 6-7,-1-1-1,0 2 1,-1 0 0,1 1 0,-2 0 0,1 1-1,-1 1 1,0 1 0,0 0 0,-1 1 0,-18-3-1,-23 0-64,-109 2-1,154 5 59,-268 8-528,271-8 534,-53 3-101</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9:41.509"/>
    </inkml:context>
    <inkml:brush xml:id="br0">
      <inkml:brushProperty name="width" value="0.05" units="cm"/>
      <inkml:brushProperty name="height" value="0.05" units="cm"/>
    </inkml:brush>
  </inkml:definitions>
  <inkml:trace contextRef="#ctx0" brushRef="#br0">726 1491 9938,'-7'6'1195,"8"-7"-254,1 0-855,-1 0 0,0 0 0,1 0 0,-1 0 0,1 0 0,0 0 0,-1 1 0,1-1 0,0 1 0,2-1 0,9 1-158,0 0 1,1 1-1,-1 1 0,0 0 1,0 0-1,0 2 0,0 0 1,19 8-1,9 2-263,9 2-23,-1-2-1,2-3 1,-1-2-1,2-2 1,-1-2 0,83-3-1,166-36 825,21-1 566,248 23-379,36-2-643,-127-22-55,400-18 79,469 24 441,-1144 25-455,586-32 47,-711 28-60,-16 1 14,121 1 0,-166 8-24,32 7 0,-44-7 23,0 0 0,0 0 0,-1 1 0,1 0 0,-1 0 0,1 0 0,-1 0 0,0 1 0,1-1 0,-1 1-1,5 5 1,-5-1 350,-8-5 211,3-2-551,1-1 0,-1 1 0,0 0-1,0 0 1,1-1 0,-1 1-1,0-1 1,0 1 0,1 0-1,-1-1 1,0 1 0,1-1 0,-1 0-1,1 1 1,-1-1 0,1 1-1,-1-2 1,0 0-37,0 0-1,0 0 1,1 0 0,0 0-1,-1-1 1,1 1 0,0 0-1,0 0 1,0 0 0,0 0-1,0 0 1,0-1 0,1 1-1,-1 0 1,1 0-1,0 0 1,-1 0 0,1 0-1,0 0 1,2-2 0,25-38-273,-24 38 251,77-91-432,24-30 168,-94 109 306,-1 0 0,-1 0 1,0-1-1,-1 0 0,-1 0 0,8-30 1,-13 41 13,-1 1 1,0 0-1,0-1 1,-1 1 0,1-1-1,-1 1 1,-1-1-1,1 1 1,-1 0-1,0-1 1,0 1-1,0 0 1,-4-10 0,2 10 2,0 0-1,-1 0 1,1 0 0,-1 0 0,0 1 0,0-1 0,0 1 0,-1 0 0,1 1 0,-1-1 0,0 1 0,-9-5 0,-24-10-445,-1 1 0,-49-13 0,43 15-1102,-61-27 0,95 36 1315,-116-53 313,103 49 124,-1 2 0,0 1 1,-37-6-1,-204-9-427,6 0 979,-307-83 420,-24-3-1191,559 104-13,-899-132-352,240 54-250,-6 44-1652,612 34 1880,-789 5-105,537 5 886,95-8 178,-187 8 560,371-1-1186,0 3 0,0 2 1,1 3-1,1 2 0,-74 31 0,80-25-82,1 2 0,1 3 0,1 1-1,-48 38 1,78-51 133,0 1 1,0 0-1,1 1 0,1 1 1,1 1-1,0 0 0,2 0 1,0 2-1,1-1 0,1 2 1,0-1-1,-9 36 0,11-25 13,2 0 0,2 0-1,1 1 1,1 0 0,1 0-1,6 43 1,1-25 26,2-1 0,3-1 0,22 66 0,-25-90-221,1-1-1,1 1 1,2-2-1,0 1 0,30 39 1,-15-33-27</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0:20.460"/>
    </inkml:context>
    <inkml:brush xml:id="br0">
      <inkml:brushProperty name="width" value="0.05" units="cm"/>
      <inkml:brushProperty name="height" value="0.05" units="cm"/>
    </inkml:brush>
  </inkml:definitions>
  <inkml:trace contextRef="#ctx0" brushRef="#br0">5 287 7082,'-5'4'1025,"8"-5"-614,-1 0-419,-1 0 1,0 0 0,1 0-1,0 0 1,-1 1 0,1-1 0,-1 0-1,1 1 1,0-1 0,-1 1-1,1 0 1,0-1 0,0 1-1,-1 0 1,1 0 0,0 0 0,0 1-1,-1-1 1,1 0 0,0 0-1,-1 1 1,3 0 0,11 12-73,-14-12 83,1 1 0,0 0 1,0 0-1,0-1 1,0 1-1,0-1 0,0 0 1,0 0-1,0 0 0,0 0 1,1 0-1,-1 0 1,0 0-1,1-1 0,-1 1 1,0-1-1,1 1 0,2-1 1,26-2 303,-1-1 0,40-9 0,25-3 27,-63 14-286,-1 1-1,1 1 1,0 2 0,0 1 0,-1 1 0,31 10-1,-22-6-9,0-2 0,57 2 1,81-7-35,-24-1 5,116 12 57,113 4 41,1-26-41,199-50-23,-140 12-28,-413 45-12,624-48 8,-317 35-8,479-13 10,-568 26-2,423 1 157,17-4 215,-198-4-237,496 48 563,-696-15-632,326 15-20,-510-37-59,614 16 15,231-15 7,-747-6-17,305 16 13,-381-7-20,244-19 0,-306 7 11,118-15 19,-108 9-73,0-3 1,91-31-1,-131 34 26,2 2 1,-1 2 0,1 1-1,46-1 1,154 8 7,-91 19-14,-92-11 27,56 3 1,1-12 10,205-26 0,-268 23 70,81 2 0,-5 1 104,-77-1-127,0-2-1,1-2 1,74-21 0,-29-6-87,18-5 1,-94 33-44,0 1 0,0 1 0,1 0-1,22 0 1,-16 3 0,-5-1-14</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21.727"/>
    </inkml:context>
    <inkml:brush xml:id="br0">
      <inkml:brushProperty name="width" value="0.05" units="cm"/>
      <inkml:brushProperty name="height" value="0.05" units="cm"/>
    </inkml:brush>
  </inkml:definitions>
  <inkml:trace contextRef="#ctx0" brushRef="#br0">1 1 8218,'3'1'73,"1"-1"0,-1 1 0,1 0-1,0-1 1,-1 0 0,1 0 0,0 0 0,5-1 0,11 0-114,52 10 98,86 20 0,-43-6-46,-1-6 146,0-6 0,153-4 0,230-35 211,-56 2-426,1316 11-1225,-297 44 1361,-1147-25-54,316 15 429,-436-2 107,256 55 0,-443-71-543,71 16 351,148 14 0,-215-31-350,0 0 0,1 0 0,-1-1 0,0 0 0,0-1 0,0 0 0,0-1 0,0 0 0,0-1 0,14-7 0,42-23 70</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23.077"/>
    </inkml:context>
    <inkml:brush xml:id="br0">
      <inkml:brushProperty name="width" value="0.05" units="cm"/>
      <inkml:brushProperty name="height" value="0.05" units="cm"/>
    </inkml:brush>
  </inkml:definitions>
  <inkml:trace contextRef="#ctx0" brushRef="#br0">0 170 3809,'1141'-46'3694,"-4"-31"-3463,-403 33-291,2 42-120,-477 13 219,407 13 1060,-3-28 135,-430-8-1025,258-4-35,-335 28-137,-132-8-10,1 1 1,-1 0-1,0 2 1,26 12 0,-41-15 6,0 2 0,0-1 0,0 1 0,-1 1 1,0-1-1,0 1 0,10 13 0,7 5-969,-25-25 867,1 1 51,-1 0 0,1-1 0,-1 1 0,1-1-1,-1 1 1,1-1 0,0 1 0,-1-1-1,1 0 1,-1 1 0,1-1 0,0 0-1,-1 1 1,1-1 0,0 0 0,-1 0-1,1 0 1,0 0 0,0 1 0,-1-1 0,2 0-1,0-3-239</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35.655"/>
    </inkml:context>
    <inkml:brush xml:id="br0">
      <inkml:brushProperty name="width" value="0.05" units="cm"/>
      <inkml:brushProperty name="height" value="0.05" units="cm"/>
    </inkml:brush>
  </inkml:definitions>
  <inkml:trace contextRef="#ctx0" brushRef="#br0">21 106 10186,'-13'4'871,"6"-1"561,20-1-741,20-1-520,1-1 1,38-5-1,-18 0-71,684-31 197,110-21-414,-839 55-206,-14 0 107,-19-2 2,16 3 166,-16-3-98</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37.559"/>
    </inkml:context>
    <inkml:brush xml:id="br0">
      <inkml:brushProperty name="width" value="0.05" units="cm"/>
      <inkml:brushProperty name="height" value="0.05" units="cm"/>
    </inkml:brush>
  </inkml:definitions>
  <inkml:trace contextRef="#ctx0" brushRef="#br0">0 2 9226,'115'-2'2662,"242"10"-2626,587 43-103,3-52-5,-582-2 63,634 14 19,183-2 5,-428-45-16,114-1 514,-838 39-324,-24 1-24,-20 2-97,-7-2-39,-8 0 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0.641"/>
    </inkml:context>
    <inkml:brush xml:id="br0">
      <inkml:brushProperty name="width" value="0.05" units="cm"/>
      <inkml:brushProperty name="height" value="0.05" units="cm"/>
    </inkml:brush>
  </inkml:definitions>
  <inkml:trace contextRef="#ctx0" brushRef="#br0">158 1 12923,'-4'4'238,"-1"0"0,-1-1 0,1 0 0,-1 0 0,1 0 0,-1 0 0,0-1 0,-12 3 0,-24 12 896,41-16-1127,1-1 0,-1 0 0,0 1-1,1-1 1,-1 0 0,1 1-1,-1-1 1,1 1 0,-1-1-1,1 1 1,-1-1 0,1 1-1,-1 0 1,1-1 0,0 1-1,-1-1 1,1 1 0,0 0-1,0-1 1,-1 1 0,1 0-1,0-1 1,0 1 0,0 0 0,0-1-1,0 1 1,0 0 0,0 0-1,0-1 1,0 2 0,1 0-16,0 0 0,0 0 0,0-1 0,0 1 0,0 0 0,0 0 0,0-1 0,1 1 0,-1-1 0,3 3 0,3 2-76,0 0 0,1-1 0,13 8-1,-10-7 17,-4-3-19,0 0-1,0 1 0,-1 0 0,1 0 1,9 9-1,-15-12 87,0 0 0,0 0 0,-1 0 0,1 0-1,0 0 1,0 0 0,-1 1 0,1-1 0,-1 0 0,1 0 0,-1 0 0,0 1 0,1-1-1,-1 0 1,0 1 0,0-1 0,0 0 0,0 0 0,0 1 0,0-1 0,0 0-1,0 1 1,-1-1 0,1 0 0,0 0 0,-1 1 0,1-1 0,-1 0 0,1 0 0,-1 0-1,0 0 1,0 0 0,1 0 0,-1 0 0,0 0 0,0 0 0,0 0 0,0 0 0,0 0-1,-1 0 1,-4 4 52,1-1-1,-1-1 1,0 1-1,0-1 1,0 0-1,0 0 1,0-1 0,-1 1-1,1-2 1,-1 1-1,0-1 1,1 0-1,-1 0 1,0 0-1,0-1 1,0-1-1,1 1 1,-1-1-1,0 0 1,-9-3-1,2-4-37</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0:29.684"/>
    </inkml:context>
    <inkml:brush xml:id="br0">
      <inkml:brushProperty name="width" value="0.05" units="cm"/>
      <inkml:brushProperty name="height" value="0.05" units="cm"/>
    </inkml:brush>
  </inkml:definitions>
  <inkml:trace contextRef="#ctx0" brushRef="#br0">0 38 3129,'3'-7'144,"2"-2"-144,-4-1 0,-1-1 192</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0:30.023"/>
    </inkml:context>
    <inkml:brush xml:id="br0">
      <inkml:brushProperty name="width" value="0.05" units="cm"/>
      <inkml:brushProperty name="height" value="0.05" units="cm"/>
    </inkml:brush>
  </inkml:definitions>
  <inkml:trace contextRef="#ctx0" brushRef="#br0">256 14 4121,'-52'0'-104,"-12"-5"104,-3 1 24,-5 0-32</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0:32.451"/>
    </inkml:context>
    <inkml:brush xml:id="br0">
      <inkml:brushProperty name="width" value="0.05" units="cm"/>
      <inkml:brushProperty name="height" value="0.05" units="cm"/>
    </inkml:brush>
  </inkml:definitions>
  <inkml:trace contextRef="#ctx0" brushRef="#br0">5770 218 2801,'-603'-36'2066,"-399"-11"539,891 47-2195,-473-9 1795,1-39-836,-14-20-1222,452 60-181,1 6 0,-169 20 0,-146 51-34,353-46 77,1 4-1,-128 53 0,48 4 15,49-21-14,109-51-2,0 1 0,0 1 0,1 1 0,1 1 0,1 1 0,-44 40-1,30-19 85,2 1 0,1 1 0,2 3 0,-29 46 0,57-81-74,1 1 0,-1-1 0,1 1 0,1 0-1,-1 0 1,2 0 0,-1 1 0,1-1 0,1 1 0,0-1-1,0 1 1,0-1 0,2 1 0,-1 0 0,1-1-1,0 1 1,1-1 0,0 1 0,1-1 0,6 17 0,2-2-58,1 1 1,0-2-1,2 0 1,1 0-1,1-1 1,0-1-1,2-1 0,0 0 1,1-2-1,2 0 1,-1-1-1,31 19 1,43 16-70,166 65 1,-207-95 78,34 11-111,2-4 0,0-4 0,2-4 0,141 14-1,376-7-43,755-47-1252,-627 4 1572,858 29-164,-26 4-20,-618-69-141,-129-17 223,-708 56 56,61-5 109,-136 15-157,-16 2 2,36-6-1,-56 6-27,0-1 0,-1 0-1,1 1 1,-1-1 0,1 0-1,-1 0 1,1 0 0,-1 0 0,1 0-1,-1 0 1,0 0 0,1 0 0,-1-1-1,0 1 1,0-1 0,0 1 0,0-1-1,0 1 1,-1-1 0,1 1 0,0-3-1,12-42 294,-5 15-181,0 13-180,1 0 0,1 1 0,0 0-1,1 1 1,1 1 0,0-1 0,22-19 0,12-6-52,54-37-1,-53 43 264,56-53 0,-80 65-75,-1 0-1,-2-2 1,0 0 0,27-47 0,-39 57-83,-1 1 1,-1-1-1,-1 0 0,0 0 1,-1-1-1,0 1 0,-1-1 1,-1 0-1,-1 0 0,0 0 1,-2-21-1,1 28 29,-2 0 0,1 0-1,-1 1 1,0-1 0,-1 1-1,1 0 1,-2 0 0,1 0-1,-1 0 1,-1 0 0,1 1-1,-9-10 1,4 6 63,-2 1 1,1 0-1,-1 1 1,-1 0-1,1 1 1,-24-12-1,-13-4 9,-1 3-1,0 1 1,-2 3-1,0 3 1,-1 1-1,0 3 1,-84-6-1,-376 15-248,475 3 127,-834-18-202,811 11 117,-516-29-3219,-4 36 865,453 6 2417,-331 15 1407,-1-22-1035,294-4-530,86 7 38</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55.022"/>
    </inkml:context>
    <inkml:brush xml:id="br0">
      <inkml:brushProperty name="width" value="0.05" units="cm"/>
      <inkml:brushProperty name="height" value="0.05" units="cm"/>
    </inkml:brush>
  </inkml:definitions>
  <inkml:trace contextRef="#ctx0" brushRef="#br0">2656 594 10394,'-12'-3'406,"-127"-34"-6301,37 8 5873,-169-27 0,99 24 909,-496-141 2210,264 61-3810,-5 22-1127,96 46 1016,147 26 325</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1:56.096"/>
    </inkml:context>
    <inkml:brush xml:id="br0">
      <inkml:brushProperty name="width" value="0.05" units="cm"/>
      <inkml:brushProperty name="height" value="0.05" units="cm"/>
    </inkml:brush>
  </inkml:definitions>
  <inkml:trace contextRef="#ctx0" brushRef="#br0">4018 1 4017,'-378'-1'1085,"-1311"19"1129,1199 25-1681,373-24-32,1 5 0,-130 45 1,163-37-218,1 2 1,2 5 0,-79 50 0,-206 167-21,336-234-244,1 1 1,1 2 0,-25 29 0,43-44-13,1 1 0,1-1 0,-1 2 0,2-1 0,0 1 0,0 0 0,1 0 0,1 1 1,0 0-1,0-1 0,-2 24 0,4-19-19,1-1 1,1 1 0,0-1 0,1 0 0,1 1-1,1-1 1,0 0 0,1 0 0,0 0 0,2 0-1,0-1 1,0 0 0,2 0 0,-1-1 0,2 0-1,0 0 1,1-1 0,0 0 0,14 13 0,2-3-21,2-1 1,47 29-1,71 31-7,-75-44 30,477 273-8,-461-265 21,99 35-1,101 20 25,-134-58-13,1-6 1,2-7 0,2-7-1,161 2 1,638-44 52,164-77-112,-240 17-66,842 22-632,-1565 60 604,492-4-232,-468-8 286,286-51 0,-328 32-83,143-50 0,-226 59 99,-1-3 1,-1-3 0,-1-1 0,-1-3 0,60-45 0,-93 58 157,0 0 1,-1-2 0,31-37-1,-42 45 76,0-1-1,-1 0 0,0 0 1,0-1-1,-2 0 0,1 0 1,-2 0-1,1-1 0,2-15 1,-6 20-24,0-1 1,-1 0-1,0 0 1,-1 1-1,0-1 1,0 0-1,-1 1 1,0-1-1,-3-9 1,-6-11 218,-18-33 0,18 40-250,-20-46-128,-4 2 0,-3 2 0,-2 1 0,-86-101 0,50 81-79,-4-1-22</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2:09.734"/>
    </inkml:context>
    <inkml:brush xml:id="br0">
      <inkml:brushProperty name="width" value="0.05" units="cm"/>
      <inkml:brushProperty name="height" value="0.05" units="cm"/>
    </inkml:brush>
  </inkml:definitions>
  <inkml:trace contextRef="#ctx0" brushRef="#br0">1 1 13363,'24'10'-78,"1"0"1,0-2 0,0 0-1,1-2 1,0-1 0,28 2-1,166 3 135,-154-10-103,529 35-99,154 16 187,238 1 25,-813-32-63,518 37-449,-127-57-1782,-62-1 246,-190-5 1236,345-51 0,-527 41 527,2 2-68</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2:10.122"/>
    </inkml:context>
    <inkml:brush xml:id="br0">
      <inkml:brushProperty name="width" value="0.05" units="cm"/>
      <inkml:brushProperty name="height" value="0.05" units="cm"/>
    </inkml:brush>
  </inkml:definitions>
  <inkml:trace contextRef="#ctx0" brushRef="#br0">0 72 6665,'583'-38'1882,"-232"12"-1634,-26 18-204,-268 11 435,0 3 1,-1 2-1,94 25 1,-143-31-285,41 10-19,-44-11-211,0-1 1,0 1 0,0-1-1,-1 0 1,1 0-1,0-1 1,0 1-1,0-1 1,0 0-1,4-1 1,1-3-105</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3:20.535"/>
    </inkml:context>
    <inkml:brush xml:id="br0">
      <inkml:brushProperty name="width" value="0.05" units="cm"/>
      <inkml:brushProperty name="height" value="0.05" units="cm"/>
    </inkml:brush>
  </inkml:definitions>
  <inkml:trace contextRef="#ctx0" brushRef="#br0">166 1144 2737,'177'4'3921,"114"-3"79,-200-7-3804,170-8 29,-187 14-71,114 13-1,803 72 496,-968-84-649,479 13 35,-152-8-14,707 8 177,-328-9-63,-274 1-3,755 24 23,-446 57-141,-399-38 38,-275-39-34,-70-8 3,-15-2 1,0 0 0,1 0 0,-1 1 0,0 0 1,0 0-1,0 0 0,1 0 0,-1 1 0,-1 0 1,1 0-1,0 0 0,8 6 0,-17-14-66,0 0-1,1-1 1,-1 1-1,1-1 1,-3-11 0,-15-46-247,8 16-508,2-1 1,-5-60-1,2-103-3825,9 113 3722,-1-25 1065,-14-147 2069,18 257-1979,-1 1 0,0-1 0,0 1 0,-2 0 0,0 0-1,-13-24 1,14 30-2,0 1 0,-1-1 0,0 1-1,-1 0 1,1 0 0,-1 1 0,0-1 0,-1 1-1,1 1 1,-1-1 0,0 1 0,0 0 0,-9-3-1,-21-7-117,0 1 0,-1 3 0,0 0-1,0 3 1,-1 1 0,-59-1 0,-467 7 51,226 3-108,156-3-66,-550-11 75,442-3-106,-730-48-300,10 20-127,145 13 599,285 1-114,2 46-69,-222 92-209,772-104 204,1 2 1,-1 0 0,2 2 0,-53 26 0,71-31 37,0 1 0,0-1 0,1 1 0,-1 1 0,1-1 0,0 2 0,1-1 0,0 1 0,0 0 0,1 0 0,0 1 0,0 0 0,1 0 0,0 0 0,0 1 0,1-1 0,-3 14 0,5-13 4,1 0 0,0 1 0,0-1-1,1 1 1,1-1 0,0 1 0,3 15 0,24 74 34,-7-28-22,-8-7 12,6 119 1,-6-39-32,-12-136 3,1 0 0,-1 0 0,1-1 0,1 1 1,4 10-1,6-1-1</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6:15.655"/>
    </inkml:context>
    <inkml:brush xml:id="br0">
      <inkml:brushProperty name="width" value="0.05" units="cm"/>
      <inkml:brushProperty name="height" value="0.05" units="cm"/>
    </inkml:brush>
  </inkml:definitions>
  <inkml:trace contextRef="#ctx0" brushRef="#br0">7381 270 4881,'-18'2'705,"1"0"0,0-1 0,-1 0 0,1-2 0,-1 0 0,-18-4-1,-21-4-617,0 2 0,-1 3 0,-93 5 0,15 0 126,-133-12-696,-311-54 1,196 21 1142,147 21-1270,-651-52-5810,293 60 9258,-43 6-43,-108 1-3379,-212 77 2328,837-55-1602,0 7 1,1 4-1,-172 61 1,207-56-66,-280 112 143,312-117-162,1 2 0,2 2 0,1 2-1,-76 64 1,120-91-72,1 1 0,-1-1 0,1 1 0,0 0 0,0 0 0,0 0 0,1 1 0,0-1 0,0 1 0,0 0 0,1 0 0,-3 11 0,3-9-31,1 0-1,1-1 0,0 1 1,0 0-1,0-1 0,1 1 1,0 0-1,1-1 0,0 1 1,3 9-1,0-3 3,1 1-1,0-1 0,1 0 0,1-1 1,0 0-1,0 0 0,2-1 1,-1 0-1,2 0 0,16 15 1,-11-15 15,0 0 0,1-1 0,1 0 0,-1-2 0,1 0 0,1-1 0,31 10 0,22 0-472,105 13-1,-100-20 103,86 25-1,-81-14 259,0-4 0,106 10 0,458 31-4321,-345-19 3415,122 9 1369,509-53 271,-269-55-558,51-4-73,2 42 689,-587 27 268,228 39 0,-208-22-747,1-6-1,1-7 1,0-7-1,254-26 1,263-75-662,-617 87 450,-1-2 1,0-2 0,90-43-1,-107 43 41,8-3 582,76-48-1,-105 58-461,-1 0 0,0-1 0,0-1 0,-1 0 0,0 0 0,-1-1 0,0-1-1,-1 1 1,0-1 0,9-19 0,-10 16-56,-1-1 0,-1 1 0,0-1 0,-1 0 0,0 0 0,2-33 0,-6 40-36,0-1 0,0 1 0,-1-1 0,0 1 0,-1-1 0,0 1 0,-1 0 0,0 0 0,0 0 0,-1 0 0,0 0 0,0 1 0,-10-13 0,-2 1 19,0 1 1,-2 1-1,0 1 1,-1 0 0,-38-24-1,-116-59-236,91 62-640,-138-45 0,189 73 780,-56-21-282</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6:23.938"/>
    </inkml:context>
    <inkml:brush xml:id="br0">
      <inkml:brushProperty name="width" value="0.05" units="cm"/>
      <inkml:brushProperty name="height" value="0.05" units="cm"/>
    </inkml:brush>
  </inkml:definitions>
  <inkml:trace contextRef="#ctx0" brushRef="#br0">956 57 10706,'-70'-22'937,"39"12"-599,-47-10 1,66 18-298,1 1 1,-1 0-1,0 0 0,0 1 1,1 1-1,-1 0 0,-22 5 1,17 0-12,0 0 1,0 1-1,0 1 1,0 1-1,1 0 1,1 1-1,0 1 1,-24 21-1,-8 13 16,-46 57 1,57-60-42,-23 23 26,-77 94 86,119-137-95,1 1 1,2 1-1,0 0 1,1 1-1,-12 36 1,20-44-20,1 0 1,0 0-1,1 0 1,1 0-1,0 0 1,2 0-1,0 1 1,1-1 0,0 0-1,2 0 1,0 1-1,7 20 1,-6-24-7,1-1 0,1 0 0,0 0 1,1 0-1,0-1 0,1 0 0,0-1 0,1 1 1,0-2-1,1 1 0,0-1 0,1-1 0,0 0 0,0 0 1,18 9-1,-4-5-2,2-1 1,-1-1-1,2-2 1,38 9-1,117 14-9,-147-27 15,303 33-324,-278-36 218,1-2 0,-1-3 1,96-17-1,-94 7 214,0-3 0,-2-3 0,0-2 0,-1-3 0,-1-3 0,-2-2 1,0-2-1,-3-3 0,0-3 0,-3-1 0,48-47 0,-83 70-135,0-2 0,-1 0 0,0 0 1,-2-1-1,0-1 0,11-21 0,-20 33 14,-1-1 0,1 0 0,-2 1-1,1-1 1,-1 0 0,0-1 0,0 1-1,-1 0 1,0-1 0,-1 1 0,0 0-1,0-1 1,-1 1 0,0 0-1,0-1 1,-1 1 0,0 0 0,-1 0-1,-5-13 1,-1 5 19,-1 0 0,0 1 0,-1 0 0,-1 1 0,0 1 0,-24-21 0,-94-67 153,109 86-134,-37-25 25,-1 3 1,-2 2-1,-2 3 0,-69-25 1,82 39-351,-2 2 1,0 3 0,0 1 0,-1 3 0,-102-4 0,95 12-6</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1.735"/>
    </inkml:context>
    <inkml:brush xml:id="br0">
      <inkml:brushProperty name="width" value="0.05" units="cm"/>
      <inkml:brushProperty name="height" value="0.05" units="cm"/>
    </inkml:brush>
  </inkml:definitions>
  <inkml:trace contextRef="#ctx0" brushRef="#br0">159 155 11306,'9'-10'959,"21"-24"897,-29 33-1722,0-1-1,0 1 1,0 0-1,0-1 1,0 1-1,-1-1 1,1 1-1,-1-1 1,1 0-1,-1 1 1,1-1-1,-1 0 1,0 1-1,0-1 1,1 0-1,-1 1 1,-1-1-1,1 0 1,0 1-1,0-1 1,-1-2-1,0 3-61,0 0-1,0 0 0,0 0 0,0 0 1,0 0-1,-1 0 0,1 0 1,0 0-1,0 1 0,-1-1 0,1 0 1,0 1-1,-1-1 0,1 1 1,-1-1-1,1 1 0,-1 0 0,1 0 1,0 0-1,-1 0 0,1 0 0,-3 0 1,-35 5 441,31-2-487,-1 0 0,1 1 1,-1 0-1,1 1 0,0-1 0,1 2 1,-1-1-1,-8 8 0,11-8-37,0 0 0,0 0-1,0 1 1,0-1 0,1 1-1,0 0 1,0 0 0,1 1-1,0-1 1,-5 14 0,7-19 7,1 1 0,-1-1 0,1 1 0,0-1 0,-1 1 0,1-1 0,0 0 0,0 1 0,0-1 0,0 1 0,0-1 0,0 1 0,1-1 0,-1 1 0,0-1-1,1 1 1,-1-1 0,1 0 0,0 1 0,-1-1 0,1 0 0,1 2 0,-1-2-9,1 0 0,-1 0 0,0 0-1,1-1 1,-1 1 0,1 0 0,-1-1-1,1 0 1,-1 1 0,1-1-1,-1 0 1,1 1 0,-1-1 0,1 0-1,0 0 1,-1-1 0,3 1 0,4-1-76,-1-1 0,1 0 1,0-1-1,-1 1 0,0-1 1,0-1-1,7-3 1,-5 0-24,0 1 1,0-1-1,-1-1 1,0 1-1,-1-1 1,0-1-1,0 1 1,6-11-1,-9 13 35,-1 0-1,1-1 1,-1 0-1,0 0 1,0 0-1,-1 0 1,0 0-1,-1 0 1,1-1-1,-1 1 1,-1-1-1,1-11 0,-1 18 74,0 0-1,0 0 0,0 0 0,-1 0 0,1 0 0,0 0 1,0 0-1,0 0 0,-1 0 0,1 0 0,0 0 0,-1 0 1,1 1-1,-1-1 0,1 0 0,-1 0 0,1 0 0,-1 1 0,0-1 1,1 0-1,-1 1 0,0-1 0,0 0 0,1 1 0,-1-1 1,0 1-1,0-1 0,0 1 0,0 0 0,0-1 0,-1 1 0,1 0 9,-1 0-1,1 0 0,0 1 0,-1-1 0,1 0 0,0 1 0,-1-1 0,1 1 0,0 0 0,0-1 0,0 1 0,-1 0 0,1 0 0,0-1 0,0 1 0,0 0 0,0 0 0,0 0 0,1 1 0,-1-1 0,0 0 0,-1 2 0,-2 4 33,1 0-1,-1 0 1,1 0-1,1 0 0,-1 1 1,1-1-1,0 1 1,1 0-1,0 0 1,0-1-1,1 1 1,0 0-1,0 0 1,2 11-1,-1-14-10,0 0-1,0 0 1,1 0 0,0 0-1,0 0 1,0 0 0,0 0-1,1-1 1,0 1 0,0-1-1,0 1 1,0-1 0,1 0-1,-1-1 1,1 1-1,0 0 1,1-1 0,-1 0-1,0 0 1,1 0 0,0-1-1,5 3 1,-2-2-13,1-1-1,-1 0 1,1 0 0,-1-1-1,1 0 1,0 0-1,0-1 1,0 0 0,0 0-1,-1-1 1,1 0 0,0-1-1,-1 0 1,1-1-1,-1 1 1,10-6 0,-12 6-21,0-1 1,0 0-1,-1-1 1,0 1-1,0-1 1,0 0-1,0 0 1,0-1-1,-1 0 1,0 1-1,0-1 1,0-1-1,0 1 1,-1 0 0,0-1-1,0 0 1,-1 0-1,1 0 1,-1 0-1,-1 0 1,1 0-1,0-11 1,-1 7-32,0 1 0,-1-1-1,-2-14 1,2 22 33,0-1 1,-1 1-1,1 0 0,-1 0 0,1 0 0,-1 0 0,0 0 1,0 0-1,0 0 0,0 0 0,0 0 0,-1 0 0,1 1 1,0-1-1,-1 0 0,1 1 0,-1-1 0,0 1 0,1-1 1,-1 1-1,-2-1 0,3 1 6,0 1 1,0-1-1,0 1 1,0 0-1,0-1 0,0 1 1,-1 0-1,1 0 1,0 0-1,0 0 0,0 0 1,0 0-1,0 0 1,0 0-1,0 0 1,0 0-1,-1 0 0,1 1 1,0-1-1,0 1 1,0-1-1,0 1 0,-1 0 1,1 0 5,-1 0 0,1 1 0,0-1-1,-1 1 1,1-1 0,0 1 0,0 0 0,0-1 0,0 1 0,1 0 0,-1 0 0,-1 2 0,1 0 12,0 0 0,0 0 0,1 0 0,-1 0 0,1 1 0,0-1 0,0 0 0,0 0 1,0 0-1,1 0 0,0 0 0,1 6 0,0-7-21,0 0 0,-1-1 0,1 1 0,0-1-1,0 0 1,1 0 0,-1 0 0,0 0 0,1 0 0,-1 0 0,1 0 0,0-1-1,-1 1 1,1-1 0,0 0 0,0 0 0,0 0 0,0 0 0,0 0 0,0-1-1,0 1 1,0-1 0,0 0 0,0 0 0,0 0 0,6-1 0,0 0-97,1-1 0,-1 1 0,0-1 0,0-1 0,0 0 0,0 0 0,14-8 0,-15 7-22,-1-1 0,0 0 0,0-1 0,10-9 0,-14 12 54,0 0 1,-1 0-1,1 0 1,-1-1-1,0 1 0,0 0 1,0-1-1,0 0 1,-1 1-1,1-1 0,-1 0 1,1-5-1,-2 9 65,0-1 0,1 1-1,-1-1 1,0 1 0,0-1 0,0 1 0,0-1-1,0 1 1,0-1 0,1 1 0,-1-1-1,0 1 1,-1-1 0,1 1 0,0-1-1,0 1 1,0 0 0,0-1 0,0 1-1,0-1 1,0 1 0,-1-1 0,1 1-1,0-1 1,0 1 0,-1 0 0,1-1 0,0 1-1,-1-1 1,1 1 0,0 0 0,-1-1-1,1 1 1,-1 0 0,1 0 0,0-1-1,-1 1 1,1 0 0,-1 0 0,1 0-1,-1-1 1,1 1 0,-1 0 0,1 0-1,-1 0 1,1 0 0,-1 0 0,1 0 0,-1 0-1,1 0 1,-1 0 0,1 0 0,-1 0-1,1 1 1,-1-1 0,0 0 0,-1 1 30,-1 0 1,0 1-1,0-1 1,0 1-1,1-1 1,-1 1-1,-4 4 1,3-1 22,0-1 1,0 1-1,1 1 1,0-1-1,0 0 1,0 1 0,0-1-1,1 1 1,0 0-1,0 0 1,1 0-1,0 0 1,0 0-1,0 0 1,1 0-1,-1 0 1,2 7-1,-1-10 3,0-1 0,0 1-1,1 0 1,-1 0 0,1-1-1,0 1 1,0-1-1,0 1 1,0-1 0,0 1-1,0-1 1,1 1 0,-1-1-1,1 0 1,0 0-1,-1 0 1,1 0 0,0 0-1,0 0 1,1 0 0,-1-1-1,0 1 1,0-1-1,1 1 1,-1-1 0,1 0-1,-1 0 1,1 0 0,-1-1-1,1 1 1,0 0-1,0-1 1,-1 0 0,1 1-1,0-1 1,-1 0 0,1-1-1,0 1 1,5-2-1,-3 2 28,0-2 0,0 1 0,0-1 0,0 0 0,0 0 0,-1 0 0,1 0 0,0-1 0,5-4 0,16-18 289</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6:27.146"/>
    </inkml:context>
    <inkml:brush xml:id="br0">
      <inkml:brushProperty name="width" value="0.05" units="cm"/>
      <inkml:brushProperty name="height" value="0.05" units="cm"/>
    </inkml:brush>
  </inkml:definitions>
  <inkml:trace contextRef="#ctx0" brushRef="#br0">1569 237 10098,'-5'-12'161,"-1"-1"0,0 0 0,-1 1 0,0 1 1,-1-1-1,-1 1 0,0 0 0,0 1 0,-17-15 0,12 14 17,-1 0 0,0 2 0,-1-1 1,0 2-1,-1 0 0,-33-11 0,24 11-34,-1 1-1,-1 2 1,1 0 0,-1 2-1,0 1 1,0 1-1,1 2 1,-1 1 0,0 1-1,-29 6 1,20 1-144,0 0 0,0 3 1,1 1-1,1 2 0,0 1 1,-56 37-1,12 1-35,3 3-1,2 4 1,3 3 0,3 2 0,2 4-1,-63 89 1,109-132 22,2 0 0,0 1 1,2 0-1,1 2 0,-16 46 0,28-65 6,0 0-1,1-1 0,0 1 1,1 0-1,0 0 1,1 0-1,0 0 0,2 13 1,0-16 1,0 0 0,1 0 0,-1-1 0,1 1 0,1-1 0,0 0 0,0 0 0,1 0 0,0-1 0,0 1 0,0-1 0,8 6 0,4 4-4,1-2 0,1 0-1,0-1 1,1 0 0,35 16-1,115 41 7,-112-52-7,0-3 1,2-3-1,0-3 1,0-2 0,0-2-1,1-4 1,0-2-1,97-12 1,-50-4-72,0-6 0,-1-3 0,195-77 0,-251 82 65,-1-3 1,-1-2-1,-1-3 0,-2-1 0,0-2 0,-2-2 1,-2-2-1,-1-2 0,44-51 0,-71 71 19,0-1 0,-1 0 0,-1 0 0,-1-1 1,0-1-1,15-40 0,-23 52-1,-1-1 0,0 1-1,-1 0 1,0-1 0,0 1 0,-1-1 0,0 1 0,0-1 0,-3-10 0,2 13 0,-1-1 0,0 1 0,0 0 0,-1 0 0,1 0 0,-1 0 0,-1 0 0,1 1 0,-1-1 0,0 1 0,0 0 0,-1 0 0,-6-5 0,-2-1 4,0 1 0,-1 1-1,-1 0 1,1 1 0,-31-12 0,-85-22 43,124 40-45,-199-49 55,106 28-142,-176-64 0,197 47 74,11-1-37</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6:31.376"/>
    </inkml:context>
    <inkml:brush xml:id="br0">
      <inkml:brushProperty name="width" value="0.05" units="cm"/>
      <inkml:brushProperty name="height" value="0.05" units="cm"/>
    </inkml:brush>
  </inkml:definitions>
  <inkml:trace contextRef="#ctx0" brushRef="#br0">3436 257 6769,'-10'-8'159,"-1"1"-1,0 0 1,0 1-1,-1 0 0,1 0 1,-1 1-1,0 1 1,-18-4-1,-106-14 1253,70 13-936,-21-6 429,-139-14-7372,-296 12 6454,-1 45 3277,477-22-3107,-215 22 1146,183-23-370,-107-8 0,87-6-427,42 2-236,-109 2 1,147 6-280,1 1 1,-1 1 0,0 0-1,1 2 1,0-1 0,0 2-1,0 1 1,1 0 0,0 1 0,-20 12-1,12-2-24,1 0 0,1 1 0,-33 37-1,-50 75 55,8-10 96,-96 76 237,176-181-339,2 1 0,0 0 0,0 1 0,2 1 0,0 1 0,-18 37-1,27-47-19,0 0 0,1 0-1,0 0 1,1 1 0,0-1-1,0 1 1,1 14 0,1-18-5,0 0 1,1 0 0,0 1 0,1-1 0,-1 0 0,1 0 0,1-1 0,-1 1 0,1 0 0,0-1 0,8 12 0,0-4-3,0-1 1,1 0 0,0-1-1,1 0 1,1-1 0,0 0 0,0-1-1,29 14 1,9 2-35,72 23-1,36 6 72,1-7-1,3-7 0,238 27 1,359-14 443,-536-43-517,891 4-599,-390-19 735,-483 8-78,415-46-1,209-51-232,4 67-28,-209 17 192,-50-1-215,-36 1-88,-492 5 429,491-14 234,-494 18-303,426-12-183,-322 0 267,354-33 326,-397 31-455,-74 9 5,-1-3 0,122-30-1,-176 34 52,-1 0 0,0-1-1,-1 0 1,1-1 0,-1-1-1,0 1 1,-1-2 0,1 1-1,-1-2 1,-1 1 0,0-1-1,0-1 1,-1 1 0,0-2-1,0 1 1,-1-1 0,-1 0-1,6-12 1,98-193-19,-103 202-5,5-8-49,0 0-1,9-27 1,-19 42 56,0 0-1,0-1 1,-1 1 0,1 0 0,-2-1 0,1 1-1,-1 0 1,0-1 0,0 1 0,-1 0 0,-3-14-1,-2 4 3,0 1 0,-1 0 0,0 0 0,-2 1 0,0-1 0,-15-18 0,-75-80-76,41 51 76,45 48 32,0 0 0,-2 0-1,0 2 1,0 0-1,-1 1 1,-1 0-1,0 1 1,-1 1 0,0 1-1,0 0 1,-1 2-1,0 0 1,0 1 0,-1 1-1,-29-5 1,-33 2 5,-125 4 0,-85 22-209,117-6 118,120-8 334,-342 11-3781,305-16 1661,-1-5 1,-117-21 0,-122-31 3109,-168-13 4769,335 47-4276,-251-28-126,304 44-1758,-194 9 0,-265 52-1094,304-26 891,-549 45 329,-4-37 862,696-34-719,-944 11 279,-461-2-568,526-30 705,677-5-1067,229 13 398</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6:42.262"/>
    </inkml:context>
    <inkml:brush xml:id="br0">
      <inkml:brushProperty name="width" value="0.05" units="cm"/>
      <inkml:brushProperty name="height" value="0.05" units="cm"/>
    </inkml:brush>
  </inkml:definitions>
  <inkml:trace contextRef="#ctx0" brushRef="#br0">778 273 9634,'-48'-11'938,"-1"2"0,-96-4-1,130 13-860,-1 0 0,1 2 0,0 0 0,-1 0 0,1 2 0,0 0 0,0 0 0,1 2 0,0-1 0,-1 2 0,2 0 1,-1 1-1,-20 15 0,7 1-62,0 0 1,2 2-1,1 1 1,-35 50 0,31-35-20,3 1 1,-37 83 0,55-110 2,1 0 0,1 0 0,1 0 0,1 1 0,0-1 0,1 1 0,0 0 0,2 0 0,0 0 0,1-1 1,0 1-1,1 0 0,1 0 0,1-1 0,1 0 0,0 0 0,1 0 0,8 15 0,7 13-28,3-2 0,52 72 1,78 64-194,-123-147 141,2-1 1,1-2-1,2-1 0,0-2 0,2-2 1,59 28-1,-63-35-31,2-2 0,0-2 0,1-1 0,0-2 1,0-1-1,1-2 0,68 2 0,-83-9 45,0 0 1,0-2 0,0-1-1,0-1 1,-1-1-1,0 0 1,0-2-1,0-1 1,-1 0 0,0-2-1,-1 0 1,-1-1-1,1-1 1,-2-1-1,0-1 1,17-18-1,-7 4 153,-2-1 0,-2-2 0,0 0 0,-3-1-1,0-1 1,-2-1 0,-2-1 0,20-59-1,-12 15 38,-4 0 0,-3-2 0,-3 0-1,-5 0 1,-3-2 0,-3 1-1,-14-149 1,7 204-62,-1 0-1,-1 1 1,-1 0 0,-2 0-1,-16-39 1,18 54-28,0 1 1,0-1-1,-1 1 0,0 1 0,-1-1 1,0 1-1,-1 1 0,0-1 0,-1 1 1,0 1-1,0 0 0,-1 0 0,-21-11 0,18 13 0,0 0 0,0 1-1,0 1 1,-1 0-1,0 1 1,1 1 0,-24-2-1,14 4 2,1 1 1,0 1-1,0 0 0,-29 9 1,0 4 7,0 2 1,0 3 0,-60 33-1,48-19-55,1 4 0,-77 59-1,95-65 2,20-20 3</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8:27.603"/>
    </inkml:context>
    <inkml:brush xml:id="br0">
      <inkml:brushProperty name="width" value="0.05" units="cm"/>
      <inkml:brushProperty name="height" value="0.05" units="cm"/>
    </inkml:brush>
  </inkml:definitions>
  <inkml:trace contextRef="#ctx0" brushRef="#br0">325 1116 9954,'300'-22'796,"-146"7"-1081,211-10-10,1 23 935,192 11 188,-221-6-746,74 15-49,85 1 1,206-29-319,145 1-93,-170 15 1129,-674-34-467,-3 23-409,1 0 1,0 0 0,0 0-1,1 0 1,-1 1 0,1-1 0,0 0-1,1 1 1,-1-1 0,1 1 0,0 0-1,0 0 1,0 0 0,0 0-1,7-5 1,-6 5 295,7-7 103,1 1 1,0 0-1,0 0 1,1 2-1,1-1 0,-1 2 1,20-9-1,-31 15-265,0 0-1,0 0 1,-1 0-1,1 0 1,0 0-1,-1-1 1,1 1 0,-1-1-1,1 1 1,-1-1-1,0 1 1,1-1-1,-1 0 1,0 0 0,0 1-1,0-1 1,0-2-1,12-41 46,-7 23-31,8-24-13,-3-1 0,-2-1-1,5-65 1,-11-148-232,-3 238 225,-2-1 0,-1 1-1,0 0 1,-11-37 0,11 53 26,1 0 0,-1 0 0,-1 0 0,1 1 0,-1-1 0,0 1 0,0 0 0,-1 0 0,0 1 0,0-1-1,0 1 1,0 0 0,-1 0 0,0 1 0,0 0 0,0 0 0,-1 0 0,-11-4 0,-3 2 16,0 1 1,0 1-1,0 0 0,0 2 0,-1 1 0,-24 1 1,-18-1-188,-743-1-8963,604 11 9160,-444 17 4007,-3-35-1285,-24 9-1505,2 42-1185,636-40-90,-156 9 31,0-9 1,-239-27-1,422 24-27,-329-30-31,251 27 44,-164 15 0,195-7 63,-25 4 533,80-8-606,0 1 1,1 0-1,-1-1 1,1 1-1,-1-1 1,0 1-1,1 0 1,0-1-1,-1 1 1,1 0-1,-1 0 0,1 0 1,0-1-1,-1 1 1,1 0-1,0 0 1,0 0-1,0-1 1,0 1-1,0 0 1,0 1-1,-3 29-24,3-17 9,-48 260 88,10-70 219,30-145-210,-1 89 0,9-130-124,0 11 105,5 51 0,-4-72-131,1-1-1,-1 0 1,1 0 0,0 0-1,1 0 1,-1-1 0,2 1-1,-1-1 1,0 1 0,1-1-1,1 0 1,5 7 0,1-5-122,-11-8 181,0 0 0,0 0 0,1 0 0,-1 1 0,0-1-1,1 0 1,-1 0 0,0 0 0,0 0 0,1 0-1,-1 0 1,0 0 0,1 0 0,-1 0 0,0 0 0,1 0-1,-1 0 1,0 0 0,1 0 0,-1 0 0,0 0-1,1 0 1,-1 0 0,0 0 0,1 0 0,-1-1 0,0 1-1,0 0 1,1 0 0,-1 0 0,0-1 0,0 1-1,1 0 1,-1-1 0,7-19-208</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18.479"/>
    </inkml:context>
    <inkml:brush xml:id="br0">
      <inkml:brushProperty name="width" value="0.05" units="cm"/>
      <inkml:brushProperty name="height" value="0.05" units="cm"/>
    </inkml:brush>
  </inkml:definitions>
  <inkml:trace contextRef="#ctx0" brushRef="#br0">1083 224 6513,'-11'-4'123,"-22"-5"236,-39-7 0,59 15-246,0 0 0,0 0 0,0 1 0,1 1 1,-1 0-1,-19 4 0,2 3 67,0 2 1,1 0 0,1 2-1,0 2 1,0 0 0,2 2-1,0 0 1,0 2 0,-39 37-1,3 6 266,3 2 0,-63 87 0,105-127-259,1 0-1,-24 46 0,34-56-163,0 1 0,1-1 0,1 1 0,0 0 0,1 0 0,0 0 0,0 21 0,2 9-9,2 0 0,2 0 0,14 72 0,-12-93-26,1-1-1,0 0 1,2-1-1,1 0 1,0 0 0,2 0-1,0-2 1,26 36-1,-25-43-1,1 1 0,0-1-1,0-1 1,1 0 0,1-1-1,0-1 1,0 0 0,1-1-1,0-1 1,1 0 0,32 8 0,11-1 37,1-3 0,65 3 0,-79-9 19,-30-3-25,178 14 190,-155-15-171,0-2 0,76-12 0,-21-7-45,107-39 0,90-48 25,-30 11 52,-150 56-36,154-47-64,-214 73 30,0 3 0,1 2 0,66-3 0,-78 12 21,0 1 1,-1 2 0,1 2 0,72 18-1,-72-14-14,1-1-1,0-3 1,48 1-1,126-11 4,-45-1 6,-151 7-20,-1 0 1,1 1-1,-1 1 0,1 0 0,-1 2 0,0 0 0,-1 2 1,1 0-1,-1 0 0,-1 2 0,1 0 0,18 14 0,68 56-195,-73-53 168,1-2 1,66 38 0,-92-59 42,1-1 0,-1 0 0,1 0 0,-1-1 0,1 1 0,0-2 0,-1 1 0,1-1 0,0 0 0,0 0 0,8-2 0,13-3 37,38-11 0,-20 4-29,-6 3-22,0-2 0,-1-2 1,-1-1-1,0-2 0,0-1 1,-2-2-1,43-30 0,-66 38 21,1-1 0,-2-1 0,1 0-1,-2-1 1,0 0 0,0-1 0,-2 0 0,0 0 0,12-27-1,-4 0 131,-2 0 1,15-72-1,-24 88-94,-1-1 0,-2 1 0,0-1 1,-2 0-1,-1 0 0,-1 0 0,-5-31 0,2 39 27,-1 0 0,0 0 0,-2 0-1,0 1 1,-1 0 0,-1 1 0,0-1-1,-1 2 1,-1-1 0,-20-22 0,13 20-70,0 1 0,-1 1 0,-1 1 0,-1 1 0,-41-23 0,-122-49 46,125 61-51,-13-5 5,0 3 1,-130-33-1,95 41-17,0 5 0,-183-2 0,-219 32-37,389-9 47,-524 17 39,62-3-30,384-8-55,-297 56 0,430-53 23,0 2 0,1 3 1,-73 34-1,92-33-6,1 2 0,1 2 0,2 2 0,-76 64 0,-52 73-34,134-125 37,1 2 0,-40 64 0,64-89 14,1 1 0,0 0 0,2 1 0,0-1 0,1 1 0,0 1 1,2-1-1,0 1 0,1 0 0,1 0 0,1 0 0,1 0 0,0 0 0,1 0 1,1 0-1,1 0 0,1-1 0,1 1 0,0-1 0,1 0 0,1 0 0,13 24 1,-6-17 1,2-1 0,0-1 0,1-1 0,1 0 0,2-1 0,0-1 0,33 25 0,-26-24-6,2-2 0,0-2-1,1 0 1,1-2 0,62 21 0,-30-17-16,0-3 0,2-3 1,74 6-1,-48-13 22,153-10 1,92-37-240,-2-21-566,-86 15-375,-209 40 1063,241-39-526,-120 27 216</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19.521"/>
    </inkml:context>
    <inkml:brush xml:id="br0">
      <inkml:brushProperty name="width" value="0.05" units="cm"/>
      <inkml:brushProperty name="height" value="0.05" units="cm"/>
    </inkml:brush>
  </inkml:definitions>
  <inkml:trace contextRef="#ctx0" brushRef="#br0">4 1998 11626,'-4'6'1115,"15"-15"-561,64-91 1058,-15 17-973,201-237 384,395-413-962,-481 547-134,21-15-67,-55 58-260,-121 122 216,50-56-314,-62 66 442,0 1-1,-1-1 1,-1-1-1,0 1 1,8-22 0,-2-10-210</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0.620"/>
    </inkml:context>
    <inkml:brush xml:id="br0">
      <inkml:brushProperty name="width" value="0.05" units="cm"/>
      <inkml:brushProperty name="height" value="0.05" units="cm"/>
    </inkml:brush>
  </inkml:definitions>
  <inkml:trace contextRef="#ctx0" brushRef="#br0">321 117 13803,'2'-4'98,"-1"1"-1,0-1 1,0 0-1,0 0 1,-1 0 0,1 0-1,-1 0 1,0 0 0,0 0-1,0 0 1,0 0-1,-1 0 1,0 0 0,0 0-1,0 1 1,0-1-1,-1 0 1,-2-5 0,2 6-50,0 0 0,0 0 1,0 1-1,-1-1 0,1 1 1,-1-1-1,1 1 0,-1 0 1,0 0-1,0 1 0,0-1 0,0 0 1,0 1-1,0 0 0,0-1 1,-1 1-1,1 1 0,0-1 1,-1 0-1,1 1 0,0 0 1,-6 0-1,2 0-22,-1 1 0,0 1 0,0-1 0,1 1 1,0 1-1,-1-1 0,1 1 0,0 1 0,0-1 0,0 1 0,1 0 1,-7 6-1,-2 1-34,0 2 1,1 0-1,-22 26 0,25-25-5,1 0 0,-15 27-1,22-36 3,0 1 0,1 0 0,-1 0 0,1 0 0,1 0 0,-1 1 0,1-1 0,0 0 0,0 1 0,1 8 0,0-13 8,1 0 0,-1 0 0,1 0-1,-1 0 1,1 0 0,0 0 0,0 0 0,0-1 0,0 1 0,0 0-1,0 0 1,1-1 0,-1 1 0,0-1 0,1 1 0,-1-1 0,1 0-1,0 0 1,-1 1 0,1-1 0,0 0 0,0-1 0,-1 1 0,1 0-1,0 0 1,0-1 0,0 1 0,0-1 0,0 0 0,0 1 0,2-1 0,8 1 0,0-1 0,-1 0 0,1 0 0,12-3 0,18-4 72,-1-3 0,1-1 0,-2-3 0,0-1 0,72-38 0,-112 64 190,-1-7-284,0 0 0,1 0 1,0 0-1,-1 0 0,1 0 1,2 7-1,-2-11 18,0 1 0,0 0 1,0-1-1,1 1 0,-1-1 0,0 1 0,0 0 0,1-1 1,-1 1-1,1-1 0,-1 1 0,1-1 0,-1 1 1,0-1-1,1 1 0,-1-1 0,1 0 0,0 1 0,0 0 1,1-1 1,-1 0 1,0 0-1,0 1 1,1-1 0,-1 0-1,0 0 1,1 0-1,-1-1 1,0 1 0,0 0-1,1 0 1,-1-1-1,0 1 1,2-1 0,1-1 24,0-1 1,0 1-1,0-1 1,0 0 0,0 0-1,-1 0 1,1 0-1,-1 0 1,0-1-1,0 0 1,0 1 0,-1-1-1,1 0 1,-1-1-1,0 1 1,0 0-1,-1 0 1,1-1 0,-1 1-1,1-6 1,2-7 208,-1-1 1,-1 0 0,1-33 0,-4 9 192,1 42-422,0 0 0,0-1 0,0 1 0,0 0 0,1 0 1,-1-1-1,0 1 0,0 0 0,1 0 0,-1 0 0,0-1 0,0 1 0,1 0 0,-1 0 0,0 0 0,0 0 0,1 0 0,-1 0 0,0 0 0,1 0 0,-1 0 0,0-1 0,0 1 0,1 0 0,-1 0 0,0 0 0,1 1 0,-1-1 0,0 0 0,0 0 0,1 0 0,-1 0 0,0 0 0,1 0 0,-1 0 0,0 0 0,0 1 0,1-1 0,-1 0 0,19 9-85,-6-4 0,1 0 35,0-1 1,0-1-1,0 0 0,1-1 0,-1 0 1,1-1-1,-1-1 0,1 0 0,28-5 1,-24 0-2</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1.268"/>
    </inkml:context>
    <inkml:brush xml:id="br0">
      <inkml:brushProperty name="width" value="0.05" units="cm"/>
      <inkml:brushProperty name="height" value="0.05" units="cm"/>
    </inkml:brush>
  </inkml:definitions>
  <inkml:trace contextRef="#ctx0" brushRef="#br0">242 79 12939,'-6'0'88,"0"1"1,1-1-1,-1 1 1,0 0 0,0 1-1,1-1 1,-1 1-1,1 0 1,-1 0-1,1 1 1,0 0-1,0 0 1,0 0 0,-5 4-1,-7 8 55,0 0 0,-17 20 0,19-20-36,2 2 0,-15 21-1,24-32-72,0 0-1,1 0 1,-1 1 0,1 0-1,1-1 1,-1 1 0,1 0-1,0 0 1,-1 14 0,3-19-23,0-1 1,0 1-1,0-1 1,0 0-1,0 1 1,0-1-1,1 1 1,-1-1-1,0 0 1,1 1-1,0-1 1,-1 0-1,1 1 1,-1-1-1,1 0 1,0 0-1,0 1 1,0-1-1,0 0 1,0 0-1,0 0 1,0 0-1,0 0 1,0-1-1,1 1 1,-1 0-1,0 0 0,0-1 1,1 1-1,-1-1 1,0 1-1,1-1 1,-1 0-1,1 1 1,-1-1-1,3 0 1,1 0 18,0 0 1,1 0-1,-1-1 1,0 1-1,0-1 0,0 0 1,0-1-1,0 1 1,6-4-1,5-3 36,-1-1 0,0 0 0,-1-2-1,0 1 1,0-2 0,-1 0 0,-1 0 0,14-19-1,-8 8 43,0-2 0,-2-1-1,26-53 1,-37 70-86,-2 0 0,1-1 0,-1 1 0,-1-1 0,3-15 0,-5 24-21,0 1 1,0 0-1,0-1 1,0 1-1,0-1 1,0 1-1,0 0 0,0-1 1,0 1-1,0 0 1,0-1-1,0 1 1,0 0-1,0-1 0,0 1 1,0 0-1,0-1 1,0 1-1,-1 0 1,1-1-1,0 1 1,0 0-1,0-1 0,-1 1 1,1 0-1,0 0 1,0-1-1,-1 1 1,1 0-1,0 0 0,-1 0 1,1-1-1,0 1 1,-1 0-1,1 0 1,-1 0-1,-11 6 25,5 2-21,0 1 1,0 0-1,1 0 1,0 0-1,0 1 1,-4 12-1,-2 7-3,-9 30 0,17-45 5,0 0-1,1 0 0,0 0 0,1 0 0,1 0 1,1 0-1,0 16 0,1-25-3,-1-1 0,1 0 1,0 0-1,0 1 0,0-1 0,0 0 0,1 0 1,0 0-1,-1 0 0,2-1 0,-1 1 0,0 0 0,1-1 1,-1 0-1,1 1 0,0-1 0,0 0 0,1 0 0,-1-1 1,1 1-1,-1-1 0,1 1 0,0-1 0,0-1 1,-1 1-1,2 0 0,5 1 0,-2-1-2,0-1 0,0 0-1,0 0 1,1-1 0,-1 0 0,0-1 0,0 1 0,0-1-1,0-1 1,0 0 0,13-4 0,5-5 9,0 0 0,23-15 0,-42 22-9,-7 4-1,0 0 0,0 0 0,0 0 0,0 0 0,0 0 0,0 0-1,1 0 1,-1 0 0,0 0 0,0 0 0,0 0 0,0 0 0,0 0-1,0 0 1,1 0 0,-1 0 0,0 0 0,0 0 0,0 0 0,0 0-1,0 0 1,0 0 0,0 0 0,1 0 0,-1 0 0,0 0 0,0 0-1,0 0 1,0 0 0,0 0 0,0 0 0,0 0 0,1 0 0,-1 1-1,0-1 1,0 0 0,0 0 0,0 0 0,0 0 0,0 0 0,0 0 0,0 0-1,0 0 1,0 1 0,0-1 0,0 0 0,0 0 0,0 0 0,0 0-1,0 0 1,0 0 0,0 1 0,0-1 0,0 0 0,0 0 0,0 0-1,0 0 1,0 0 0,0 0 0,0 1 0,-2 14 1,2-13-2,-1 1 0,1 0 0,-1 0 1,1-1-1,0 1 0,0 0 0,0 0 1,1 3-1,0-4 1,0-1 0,0 1 0,1 0 0,-1-1 0,1 1 0,-1-1 0,1 1 1,-1-1-1,1 0 0,0 0 0,0 0 0,-1 1 0,1-2 0,0 1 0,0 0 0,0 0 0,0-1 1,0 1-1,0-1 0,1 1 0,-1-1 0,4 0 0,6 1 2,1-1-1,19-3 1,-30 3-3,34-5-6,0-2 0,46-16-1,-13 4 9,-69 19 0,0 0 0,0 0-1,0 0 1,0 0 0,-1 0 0,1 0-1,0 0 1,0 0 0,0 0 0,0 0-1,0 0 1,0 1 0,0-1 0,0 0-1,0 0 1,0 0 0,0 0 0,0 0-1,0 0 1,0 0 0,0 0 0,0 0-1,0 0 1,0 0 0,0 0 0,0 1-1,0-1 1,0 0 0,0 0 0,0 0-1,1 0 1,-1 0 0,0 0 0,0 0-1,0 0 1,0 0 0,0 0 0,0 0-1,0 0 1,0 0 0,0 0 0,0 0-1,0 0 1,0 0 0,0 0 0,0 0-1,0 0 1,1 1 0,-1-1 0,0 0-1,0 0 1,0 0 0,0 0 0,0 0-1,0 0 1,0 0 0,0 0 0,0 0-1,0-1 1,0 1 0,0 0 0,1 0-1,-1 0 1,-7 10 51,3-6-33,1 1 1,0-1 0,1 0 0,-5 9-1,6-12-17,1 0 0,0-1-1,0 1 1,0 0 0,-1 0-1,1-1 1,0 1 0,0 0-1,0-1 1,0 1 0,0 0-1,0-1 1,0 1 0,0 0-1,0 0 1,1-1 0,-1 1-1,0 0 1,0-1-1,1 1 1,-1 0 0,0-1-1,1 1 1,-1-1 0,1 1-1,-1 0 1,0-1 0,1 1-1,0-1 1,-1 1 0,1-1-1,-1 0 1,1 1 0,-1-1-1,1 0 1,0 1 0,-1-1-1,1 0 1,0 1 0,-1-1-1,1 0 1,1 0-1,0 1 248,1 0-41,1 0-1,0 0 1,-1 0-1,1 1 0,-1-1 1,1 1-1,2 2 1,3 4 133</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2.046"/>
    </inkml:context>
    <inkml:brush xml:id="br0">
      <inkml:brushProperty name="width" value="0.05" units="cm"/>
      <inkml:brushProperty name="height" value="0.05" units="cm"/>
    </inkml:brush>
  </inkml:definitions>
  <inkml:trace contextRef="#ctx0" brushRef="#br0">54 51 12507,'-11'7'1113,"-19"13"280,29-19-1307,0-1 0,0 1 0,0 0 0,1 0 0,-1-1 0,0 1 0,0 0 0,0 0 0,1 0 0,-1 0 0,0 0 0,1 0 0,-1 0 0,1 0 0,0 0 0,-1 1 0,1-1 0,0 0 1,-1 0-1,1 0 0,0 0 0,0 2 0,0-2-54,1-1 0,-1 1 1,1-1-1,-1 1 1,1-1-1,-1 1 1,1-1-1,-1 1 0,1-1 1,-1 0-1,1 1 1,0-1-1,-1 0 0,1 0 1,0 1-1,-1-1 1,1 0-1,0 0 0,-1 0 1,1 0-1,0 0 1,-1 0-1,1 0 1,0 0-1,-1 0 0,1 0 1,0 0-1,-1 0 1,1-1-1,-1 1 0,1 0 1,0 0-1,0-1 1,23-8 322,-15 4-252,0 0-1,0 0 1,0-1 0,-1 0-1,0-1 1,-1 1-1,1-1 1,-1-1-1,0 0 1,-1 0 0,9-13-1,-16 21-103,1 0 0,0 0 0,0 0 0,0 0 0,0 0 0,-1 0 0,1 1 0,0-1 0,0 0 0,0 0 0,0 0 0,-1 0 0,1 0 0,0 0 0,0 0 0,0 0 0,0 0 0,-1 0 0,1 0 0,0 0 0,0 0 0,0 0 0,0 0 0,-1 0 0,1-1 0,0 1 0,0 0 0,0 0 0,0 0 0,-1 0 0,1 0 0,0 0 0,0 0 0,0 0 0,0-1 0,0 1 0,0 0 0,-1 0 0,1 0 0,0 0 0,0 0 0,0-1 0,0 1 0,0 0 0,0 0 0,0 0 0,0 0 0,0-1 0,0 1 0,0 0 0,0 0-1,0 0 1,0-1 0,0 1 0,0 0 0,0 0 0,0 0 0,0 0 0,0-1 0,0 1 0,0 0 0,0 0 0,0 0 0,0 0 0,1-1 0,-14 7-68,8-2 39,0 0 0,0 0 0,1 1-1,0 0 1,-1 0 0,2 0 0,-1 0 0,1 0-1,-1 1 1,1 0 0,1-1 0,-1 1 0,1 0-1,0 0 1,1 0 0,-2 7 0,3-11 25,1-1 0,-1 1 1,0 0-1,1 0 1,-1-1-1,1 1 0,0-1 1,0 1-1,-1-1 0,1 1 1,0-1-1,0 1 0,0-1 1,0 0-1,1 1 1,-1-1-1,0 0 0,0 0 1,1 0-1,-1 0 0,1 0 1,-1 0-1,1 0 0,-1-1 1,1 1-1,-1-1 0,1 1 1,0-1-1,-1 1 1,4-1-1,7 2-9,-1 0 0,1-1 0,16 0 0,-19-1 4,23-1-18,1-1-1,53-11 0,63-22-107,-95 21 9,-53 15 122,-1-1 0,0 0 0,0 1 0,1-1 0,-1 1 0,0-1 0,0 1 0,0-1-1,1 1 1,-1-1 0,0 1 0,0 0 0,0-1 0,0 1 0,0-1 0,0 1 0,0-1 0,0 1 0,0-1 0,0 1 0,-1-1 0,1 1 0,0-1 0,0 1 0,0-1 0,-1 1-1,1-1 1,0 1 0,-1-1 0,1 1 0,-3 13-54,4-13 58,-1-1 0,1 1 0,0 0 0,-1 0 1,1 0-1,0 0 0,0 0 0,0-1 0,-1 1 0,1 0 0,0-1 0,0 1 1,0 0-1,0-1 0,0 1 0,0-1 0,0 0 0,1 1 0,-1-1 0,0 0 1,0 0-1,0 0 0,0 0 0,0 0 0,0 0 0,3 0 0,35-3 16,-33 2-18,20-4-7,0 0 0,24-10 0,-25 7-152,-1 1 0,28-4 0,-52 11 156,0 0 0,0 0 1,0 0-1,1 0 0,-1 0 0,0 0 1,0 0-1,0 0 0,0 0 0,0 0 1,0 0-1,0 0 0,0 0 0,1 0 1,-1 0-1,0 0 0,0 0 1,0 0-1,0 0 0,0 0 0,0 0 1,0 0-1,1 0 0,-1 0 0,0 0 1,0 0-1,0 0 0,0 0 0,0 0 1,0 0-1,0 0 0,1 0 0,-1 0 1,0 0-1,0 0 0,0 1 1,0-1-1,0 0 0,0 0 0,0 0 1,0 0-1,0 0 0,0 0 0,0 0 1,0 0-1,0 0 0,0 1 0,0-1 1,1 0-1,-1 0 0,0 0 1,0 0-1,0 0 0,0 0 0,0 1 1,0-1-1,0 0 0,-1 0 0,1 0 1,0 0-1,0 0 0,0 0 0,0 0 1,0 0-1,0 1 0,-8 8-265,-15 10-81,-13 10 30,20-16 185</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3.180"/>
    </inkml:context>
    <inkml:brush xml:id="br0">
      <inkml:brushProperty name="width" value="0.05" units="cm"/>
      <inkml:brushProperty name="height" value="0.05" units="cm"/>
    </inkml:brush>
  </inkml:definitions>
  <inkml:trace contextRef="#ctx0" brushRef="#br0">337 36 13371,'0'-1'79,"0"-1"0,0 1 1,-1 0-1,1-1 0,0 1 1,-1-1-1,0 1 0,1 0 1,-1 0-1,0-1 0,1 1 1,-1 0-1,0 0 0,0 0 0,0 0 1,0 0-1,0 0 0,0 0 1,-1 0-1,1 0 0,0 0 1,-2 0-1,0-1 41,-1 1 1,0 0-1,0-1 0,0 2 1,0-1-1,0 0 0,-8 0 1,-4 2 214,-1 0-1,-31 6 1,34-3-307,-1-1-1,1 2 1,0 0 0,0 0-1,0 2 1,1-1-1,-23 16 1,32-19-86,0 0 0,0 0 1,0 1-1,1-1 0,-1 1 1,1-1-1,0 1 0,0 0 1,0 0-1,0 1 1,1-1-1,-1 1 0,1-1 1,0 1-1,1 0 0,-1 0 1,1-1-1,0 1 0,0 0 1,0 0-1,1 0 0,0 0 1,0 1-1,0-1 0,1 0 1,1 7-1,0-6-32,0-1 0,0 0 0,1 0 1,-1 0-1,1-1 0,0 1 0,1-1 0,-1 1 0,1-1 0,0 0 1,0 0-1,0-1 0,0 1 0,1-1 0,0 0 0,-1 0 0,1-1 1,9 4-1,10 4-178,1-1 1,45 8-1,-36-8 131,-22-7 106,0 1 22,1 1 0,-1-1 0,17 9-1,-28-11 27,1-1-1,0 1 1,-1 0-1,1-1 1,-1 1-1,1 0 0,-1 0 1,0 0-1,1 1 1,-1-1-1,0 0 1,0 0-1,0 1 0,1-1 1,-1 1-1,-1-1 1,1 1-1,0-1 1,0 1-1,-1-1 0,1 1 1,-1 0-1,1-1 1,-1 1-1,1 0 1,-1 0-1,0-1 0,0 1 1,0 0-1,0 0 1,0-1-1,-1 3 1,-1 0 45,1 0 0,-1-1 1,0 1-1,-1-1 1,1 0-1,0 1 1,-1-1-1,0 0 1,0-1-1,0 1 1,0 0-1,0-1 0,-7 4 1,-6 4 316,-28 11 0,35-17-236,-128 47 1501,37-15-823,158-54-1890,-19 7 784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2.235"/>
    </inkml:context>
    <inkml:brush xml:id="br0">
      <inkml:brushProperty name="width" value="0.05" units="cm"/>
      <inkml:brushProperty name="height" value="0.05" units="cm"/>
    </inkml:brush>
  </inkml:definitions>
  <inkml:trace contextRef="#ctx0" brushRef="#br0">93 0 13323,'-18'6'1267,"9"-3"-952,1 0-1,-1 0 1,1 1 0,0 0 0,0 1 0,-10 6 0,18-11-324,-1 1-1,1-1 1,-1 1-1,1-1 1,-1 1-1,1-1 1,0 1 0,-1 0-1,1-1 1,-1 1-1,1 0 1,0-1-1,0 1 1,-1 0-1,1-1 1,0 1-1,0 0 1,0-1-1,0 1 1,0 0-1,0 0 1,0-1 0,0 1-1,0 0 1,0-1-1,0 1 1,1 0-1,-1-1 1,0 1-1,0 0 1,1-1-1,-1 1 1,0 0-1,1-1 1,-1 1-1,1-1 1,-1 1 0,1-1-1,-1 1 1,2 0-1,25 19-909,-22-17 769,59 32-1569,-42-23 1193,0 0 0,0 1 0,22 19 0,-42-31 542,-1 1-1,1-1 0,0 1 0,-1-1 0,1 1 0,-1-1 0,0 1 0,1 0 1,-1 0-1,0 0 0,0 0 0,0 0 0,0 0 0,-1 0 0,1 0 0,0 0 0,-1 0 1,0 0-1,1 0 0,-1 1 0,0 1 0,-1-2 66,1 1 0,-1-1 0,0 0-1,0 0 1,0-1 0,0 1 0,0 0 0,-1 0 0,1 0-1,-1-1 1,1 1 0,-1-1 0,1 1 0,-1-1 0,0 1 0,0-1-1,0 0 1,0 0 0,0 0 0,0 0 0,-3 1 0,-11 4 508,-1-1 1,1 0 0,-2-1-1,1-1 1,0 0-1,-31 0 1,46-3-564,0 0 0,1 0 0,-1 0 0,0 0 0,1-1 0,-1 1 0,0 0-1,1-1 1,-1 1 0,1-1 0,-1 1 0,1-1 0,-1 0 0,1 0 0,-1 0 0,-2-2 0,4 2 3,-1 0 1,1 0-1,-1 0 1,1 0-1,-1 0 1,1 0-1,0 0 0,-1 0 1,1 0-1,0 0 1,0 0-1,0-1 1,0 1-1,0 0 1,0 0-1,0 0 1,1 0-1,-1 0 1,0 0-1,0-1 1,1 1-1,-1 0 1,1 0-1,-1 0 1,2-1-1,10-19 24,6-2 2</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3.583"/>
    </inkml:context>
    <inkml:brush xml:id="br0">
      <inkml:brushProperty name="width" value="0.05" units="cm"/>
      <inkml:brushProperty name="height" value="0.05" units="cm"/>
    </inkml:brush>
  </inkml:definitions>
  <inkml:trace contextRef="#ctx0" brushRef="#br0">53 1 11771,'-3'12'1024,"-4"6"-720,-3-4-120,0 2 616,0-1-512,3-3-296,1-2 96,6-7-24,6-2-64,5-6-32</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3.940"/>
    </inkml:context>
    <inkml:brush xml:id="br0">
      <inkml:brushProperty name="width" value="0.05" units="cm"/>
      <inkml:brushProperty name="height" value="0.05" units="cm"/>
    </inkml:brush>
  </inkml:definitions>
  <inkml:trace contextRef="#ctx0" brushRef="#br0">1 404 12195,'1'4'145,"0"0"0,1 0 0,0-1 0,0 1 0,0-1 0,0 1 0,0-1 0,1 0 0,-1 0 0,1 0 0,0 0 0,4 2 0,-4-3-65,0-1 0,0 1 0,0-1 0,0 0 0,1 0-1,-1-1 1,0 1 0,1 0 0,-1-1 0,0 0 0,1 0-1,-1 0 1,1 0 0,5-2 0,1 0 81,-1 0 0,0-1 0,0 0 0,0 0 0,0-1 0,-1 0 0,1-1 0,12-9 0,-15 10-113,-1 0 0,0 0-1,0-1 1,0 1 0,-1-1 0,1 0-1,-1-1 1,0 1 0,-1-1 0,0 0-1,1 0 1,-2 0 0,3-7 0,-4 12-48,0-1 0,-1 0 0,1 0 0,-1 0 1,0 1-1,0-1 0,1 0 0,-1 0 0,0 0 1,-1 0-1,1 1 0,0-1 0,0 0 0,-1 0 1,1 0-1,-1 1 0,0-1 0,1 0 0,-1 1 0,0-1 1,0 1-1,0-1 0,0 1 0,0-1 0,0 1 1,-1-1-1,1 1 0,0 0 0,-2-1 0,0 1-7,1-1 1,-1 2-1,1-1 0,-1 0 0,1 0 0,-1 1 0,1 0 0,-1-1 0,0 1 1,1 0-1,-1 0 0,1 0 0,-1 1 0,0-1 0,1 1 0,-1-1 0,1 1 1,-1 0-1,1 0 0,-4 1 0,-2 3-7,-1 0 1,1 0-1,0 1 0,0 0 1,1 0-1,0 1 1,0 0-1,0 0 0,1 1 1,0-1-1,0 1 0,1 1 1,0-1-1,1 1 0,-1 0 1,2 0-1,-1 0 1,2 1-1,-1-1 0,1 1 1,-1 10-1,3-17 15,0 0 0,0-1 0,0 1 0,0 0 0,1 0 0,-1 0 0,1 0 0,0 0 0,0-1 0,0 1 0,0 0 0,0-1 0,1 1 0,-1-1 0,1 1 0,0-1 0,-1 0 0,1 0 1,0 1-1,0-1 0,1-1 0,-1 1 0,0 0 0,1 0 0,-1-1 0,1 0 0,-1 1 0,1-1 0,0 0 0,3 1 0,-2-1-8,1 0 1,-1 0-1,1 0 0,0-1 1,-1 0-1,1 0 0,-1 0 1,1 0-1,0-1 0,-1 0 1,1 0-1,-1 0 0,0 0 1,1-1-1,-1 1 0,0-1 1,0 0-1,6-5 0,-5 4 3,-1 0 0,0-1 0,0 0-1,0 0 1,3-4 0,18-36-21</inkml:trace>
  <inkml:trace contextRef="#ctx0" brushRef="#br0" timeOffset="1">200 0 14435,'-20'2'1088,"4"3"-960,16 4-264,4 0 848,19-2-656,4-1-48,6-1 24</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4.981"/>
    </inkml:context>
    <inkml:brush xml:id="br0">
      <inkml:brushProperty name="width" value="0.05" units="cm"/>
      <inkml:brushProperty name="height" value="0.05" units="cm"/>
    </inkml:brush>
  </inkml:definitions>
  <inkml:trace contextRef="#ctx0" brushRef="#br0">349 23 15395,'0'-1'52,"0"0"-1,0 1 1,-1-1-1,1 0 1,0 0-1,-1 0 1,1 0-1,0 0 1,-1 1-1,1-1 1,-1 0-1,1 0 0,-1 1 1,0-1-1,1 0 1,-1 1-1,0-1 1,1 0-1,-1 1 1,0-1-1,0 1 1,0-1-1,-2 0-9,0 0 0,1 0 0,-1 0 0,0 1 0,0-1 0,0 1 0,-4-1 0,-5 2 86,0-1 0,-19 5 1,8-1 7,0 2 0,0 1 0,-37 15 0,47-16-143,0 1 0,0-1 0,1 2 0,1 0 1,-1 0-1,1 1 0,-15 16 0,25-23-4,-1-1 0,1 1 0,0-1 0,-1 1 0,1 0 0,0 0-1,0-1 1,0 1 0,1 0 0,-1 0 0,0 0 0,1 0 0,-1 0 0,1 0 0,0 0 0,-1 0-1,1 4 1,1-5 0,-1 0-1,1 0 0,-1 1 1,1-1-1,0 0 1,-1 0-1,1 1 0,0-1 1,0 0-1,0 0 1,0 0-1,0 0 0,0 0 1,0-1-1,0 1 0,0 0 1,0 0-1,0-1 1,1 1-1,-1 0 0,0-1 1,0 0-1,1 1 1,-1-1-1,0 0 0,3 1 1,19 2-121,0-1 1,0 0-1,39-4 1,-40 1 65,1 0 0,-1 2 0,44 6 0,-64-7 61,0 1 0,1-1-1,-1 1 1,0 0 0,0 0 0,0 0-1,0 0 1,0 0 0,0 1-1,3 1 1,-4-2 4,0 0 0,-1-1 0,1 1-1,0 0 1,-1 0 0,1 0 0,-1 0-1,1 0 1,-1 0 0,0 0 0,1 0 0,-1 0-1,0 0 1,0 0 0,1 0 0,-1 0-1,0 2 1,-1 0 6,0 1-1,1 0 1,-2-1-1,1 1 1,0 0 0,-1-1-1,1 0 1,-1 1-1,0-1 1,0 0-1,-5 5 1,-18 21 76,-1-1 0,-30 25 0,1-1-65,54-52-22,1 0 0,0 0 0,0 0 0,0 0 0,0 0 0,0 1 0,0-1 0,-1 0 0,1 0 0,0 0 0,0 0 0,0 0 0,0 0 0,0 0 0,0 0 0,0 0 0,0 0 0,0 1 0,-1-1 0,1 0 0,0 0 0,0 0 0,0 0 0,0 0 0,0 0 0,0 1 0,0-1 0,0 0 0,0 0 1,0 0-1,0 0 0,0 0 0,0 0 0,0 1 0,0-1 0,0 0 0,0 0 0,0 0 0,0 0 0,0 0 0,0 1 0,0-1 0,0 0 0,0 0 0,1 0 0,-1 0 0,0 0 0,0 0 0,0 0 0,0 0 0,0 1 0,0-1 0,0 0 0,0 0 0,1 0 0,-1 0 0,0 0 0,0 0 0,0 0 0,13 0-187,15-6-64,-19 2 332,-1 1 0,1-2 0,-1 1-1,0-1 1,-1 0 0,1 0 0,-1-1-1,0 0 1,-1 0 0,1-1 0,-1 0-1,-1 0 1,1 0 0,-1-1 0,0 0 0,-1 0-1,5-10 1,-5 8 145,2 1 0,-1 1 0,1-1 0,14-15-1,2-2 69,-4 1-159,2 0 1,1 1-1,1 1 0,34-27 1,-61 55-160,1 1 1,0-1 0,0 1-1,0 0 1,1 0 0,0 0-1,0 0 1,0 0 0,1 1-1,-2 6 1,-20 80 34,18-70-15,2 1-1,0-1 0,1 1 1,2 0-1,2 41 0,-1-64 6,0 1-1,0-1 1,1 0-1,-1 0 1,0 1-1,1-1 1,-1 0-1,1 0 1,-1 1-1,1-1 0,1 2 1,-2-3-12,1 0 1,-1 1-1,0-1 1,1 0-1,-1 1 0,1-1 1,-1 0-1,0 0 1,1 0-1,-1 0 1,1 1-1,-1-1 0,0 0 1,1 0-1,-1 0 1,1 0-1,-1 0 0,1 0 1,-1 0-1,0 0 1,1 0-1,-1 0 1,1 0-1,0 0 0,0-1-39,1 0-1,-1 0 1,1 0-1,-1 0 1,1 0-1,-1 0 1,1-1-1,-1 1 1,0 0-1,0-1 0,0 1 1,0-1-1,0 1 1,0-1-1,1-2 1,6-14-202,8-34 1,-4 8-84</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5.397"/>
    </inkml:context>
    <inkml:brush xml:id="br0">
      <inkml:brushProperty name="width" value="0.05" units="cm"/>
      <inkml:brushProperty name="height" value="0.05" units="cm"/>
    </inkml:brush>
  </inkml:definitions>
  <inkml:trace contextRef="#ctx0" brushRef="#br0">3 0 14211,'-3'0'1048,"6"2"-1072,4-2-344,3 1 424,6 3-120,1 1-88</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5.770"/>
    </inkml:context>
    <inkml:brush xml:id="br0">
      <inkml:brushProperty name="width" value="0.05" units="cm"/>
      <inkml:brushProperty name="height" value="0.05" units="cm"/>
    </inkml:brush>
  </inkml:definitions>
  <inkml:trace contextRef="#ctx0" brushRef="#br0">137 187 12739,'-10'5'211,"0"0"0,0 0 0,0 1 0,1 0 0,0 0 0,1 1 0,-1 1 0,1-1 0,1 1 1,-1 1-1,-9 13 0,15-18-167,-1 0 1,1 0-1,-1 0 1,1 1-1,0-1 1,1 0-1,-1 1 1,1 0-1,0-1 1,0 1-1,0 0 1,1-1-1,-1 1 1,1 0-1,1 0 1,-1-1-1,1 1 1,-1 0-1,1 0 1,0-1-1,1 1 1,-1-1-1,1 1 1,0-1-1,0 0 1,1 0-1,-1 1 1,6 6-1,-4-7-17,0 0-1,-1 0 1,1 0 0,1-1-1,-1 0 1,0 1-1,1-1 1,0-1-1,-1 1 1,1-1 0,0 0-1,0 0 1,1 0-1,-1-1 1,6 2-1,-3-2 6,1-1 0,-1 0 0,0 0 0,0-1 0,0 0 0,0 0 0,0-1 0,0 0-1,9-4 1,3-2 39,-1-1 0,-1-1 0,0-1 0,0 0 0,-1-1 0,30-29-1,-32 26-37,-1 0 0,-1-1 0,-1 0 0,0-1 0,13-25 0,-18 28-45,-1 0 1,0 0-1,-1-1 1,0 1-1,-1-1 1,-1 0-1,2-27 1,-4 39 2,-1 0 0,0 0 0,0 0 0,0-1 1,0 1-1,-1 0 0,1 0 0,-1 0 0,0 0 0,0 0 1,0 0-1,0 0 0,-1 0 0,1 0 0,-1 0 0,1 0 1,-1 1-1,0-1 0,0 1 0,-1 0 0,1-1 0,0 1 1,-1 0-1,1 0 0,-1 0 0,0 1 0,1-1 0,-1 1 1,0-1-1,-3 0 0,0 0 12,0 1 0,0 0 0,1 1 0,-1-1 0,0 1 0,0 0 0,0 0 0,1 1 0,-1 0 0,0 0 0,0 0 0,1 0 0,-1 1 0,1 0 0,-10 5 0,9-4 19,0 1 0,0 0 0,0 0 0,1 1 0,0-1 0,-1 1 0,2 1 0,-1-1 0,1 0 0,-5 7 0,8-10-17,0 0-1,1-1 1,-1 1 0,0 0 0,0 0 0,1-1 0,-1 1 0,1 0-1,0 0 1,0 0 0,-1 0 0,1 0 0,0 0 0,0 0 0,1 0 0,0 3-1,0-3-12,0 0-1,0 0 1,0 0-1,0 0 0,0-1 1,1 1-1,-1 0 0,1-1 1,-1 1-1,1-1 1,0 1-1,0-1 0,-1 0 1,1 0-1,0 0 0,0 0 1,0 0-1,3 1 0,9 2-160,1 0-1,-1-1 0,1 0 0,0-2 0,0 1 0,18-2 0,-12 0-155,-1 1 0,25 5 0,-44-6 322,1 0 0,-1 0 1,1 1-1,-1-1 0,1 0 0,-1 1 1,1-1-1,-1 1 0,1 0 0,-1-1 0,0 1 1,1 0-1,-1 0 0,0 0 0,0 0 0,0 0 1,1 0-1,-1 0 0,0 0 0,0 0 0,-1 0 1,1 1-1,0-1 0,0 0 0,-1 1 1,1-1-1,0 1 0,-1-1 0,0 0 0,1 1 1,-1-1-1,1 4 0,-2 1 85,0 0-1,-1 1 1,1-1 0,-1 0-1,0 1 1,-5 9 0,5-13 40,0 1 1,0 0 0,0 0-1,1 1 1,0-1 0,0 0 0,0 0-1,0 1 1,0-1 0,1 1 0,0-1-1,1 8 1,-1-11-110,0-1 0,0 1 0,0-1-1,1 0 1,-1 1 0,0-1 0,0 1 0,1-1-1,-1 0 1,0 1 0,0-1 0,1 0 0,-1 1-1,1-1 1,-1 0 0,0 0 0,1 1 0,-1-1-1,1 0 1,-1 0 0,0 0 0,1 0 0,-1 1-1,1-1 1,-1 0 0,1 0 0,-1 0 0,1 0-1,-1 0 1,0 0 0,1 0 0,-1 0 0,1 0-1,-1 0 1,1-1 0,-1 1 0,1 0 0,-1 0-1,1-1 1,12-4 206</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6.635"/>
    </inkml:context>
    <inkml:brush xml:id="br0">
      <inkml:brushProperty name="width" value="0.05" units="cm"/>
      <inkml:brushProperty name="height" value="0.05" units="cm"/>
    </inkml:brush>
  </inkml:definitions>
  <inkml:trace contextRef="#ctx0" brushRef="#br0">16 160 12931,'1'0'72,"-1"1"1,1-1 0,-1 0 0,1 0-1,0 0 1,-1 0 0,1 1 0,-1-1-1,1 0 1,0 0 0,-1 0 0,1 0-1,-1 0 1,1 0 0,0-1-1,-1 1 1,1 0 0,-1 0 0,1 0-1,-1 0 1,1-1 0,-1 1 0,1 0-1,-1-1 1,1 1 0,-1 0-1,1-1 1,-1 1 0,1-1 0,20-11 320,-11 6-213,-1 0 1,1-1-1,-1-1 1,14-14-1,-21 19-144,1 0 0,0 0 0,-1-1 0,0 1-1,0-1 1,0 1 0,0-1 0,0 0 0,-1 0 0,0 0 0,1 0 0,-1 0 0,-1 0 0,1 0-1,-1 0 1,0-7 0,0 10-31,0 0 0,0 0-1,0 0 1,0 0-1,0-1 1,0 1 0,-1 0-1,1 0 1,0 0-1,-1 0 1,1 0 0,-1 0-1,1 0 1,-1 0-1,0 1 1,1-1 0,-1 0-1,0 0 1,0 0-1,0 1 1,1-1 0,-1 0-1,0 1 1,0-1-1,-1 0 1,0 1-4,0-1-1,0 1 1,0 0 0,0-1-1,0 1 1,0 0 0,0 0 0,0 1-1,0-1 1,0 0 0,0 1-1,-3 0 1,-2 2-13,0 0-1,1 0 1,0 0-1,0 0 1,0 1 0,0 0-1,-5 5 1,6-4 4,1-1 1,0 1 0,0 0-1,1 0 1,-1 0 0,1 1-1,0-1 1,1 1 0,-1-1-1,1 1 1,-1 6 0,2-9 5,0 0 1,1-1 0,0 1-1,0 0 1,0-1 0,0 1-1,0 0 1,0-1-1,1 1 1,-1-1 0,1 1-1,0 0 1,-1-1-1,1 1 1,0-1 0,1 0-1,-1 1 1,0-1-1,1 0 1,-1 0 0,1 0-1,0 0 1,0 0 0,0 0-1,0 0 1,0-1-1,0 1 1,4 2 0,2 0-1,1 0 1,0-1-1,0 0 1,0 0 0,0-1-1,1 0 1,-1 0 0,0-1-1,1-1 1,0 1-1,-1-2 1,14-1 0,6-2-2,0-1 0,49-16 0,-36 6 92,-1-1 1,46-26-1,-91 46 44,-1-1 1,1 1-1,-1 0 1,1 0-1,-6 8 0,9-10-116,0-1-1,0 0 1,0 1-1,0-1 1,0 1-1,0-1 1,0 1-1,1-1 1,-1 1-1,1-1 1,-1 1-1,1 0 1,-1 0-1,1-1 1,0 1-1,0 0 1,0-1-1,0 1 1,0 0-1,0 0 1,0-1-1,1 1 1,-1 0-1,1-1 1,-1 1-1,1 0 1,0-1-1,-1 1 1,1-1-1,0 1 1,0-1-1,0 0 1,0 1-1,3 1 1,1 1 11,0-1 1,0 0-1,0 0 1,0 0 0,1-1-1,-1 0 1,1 0-1,0 0 1,0-1 0,0 0-1,-1 0 1,13 0-1,-1 0-21,1-2-1,-1 0 1,21-3-1,-22 1-119,-1-1-1,1 0 1,-1-2 0,0 1-1,0-2 1,-1 0 0,1 0-1,14-11 1,-28 17 36,0 0-222,-1 1 299,0 1-1,0-1 1,-1 0-1,1 1 1,0-1 0,0 0-1,0 1 1,0-1-1,-1 0 1,1 1-1,0-1 1,0 0 0,0 1-1,0-1 1,0 0-1,0 1 1,0-1-1,0 0 1,0 1 0,0-1-1,0 0 1,0 1-1,0-1 1,0 1-1,0-1 1,1 0 0,-1 1-1,0-1 1,0 0-1,0 1 1,0-1 0,1 0-1,-1 0 1,0 1-1,0-1 1,1 0-1,-1 0 1,0 1 0,0-1-1,1 0 1,-1 0-1,0 0 1,1 1-1,-1-1 1,0 0 0,1 0-1,0 0 1,4 2-7,1 0 0,-1-1 1,1 0-1,0 0 0,-1 0 0,1-1 1,0 1-1,9-2 0,48-8-284,-41 5 167,88-23-667,-71 17 127,51-9 1,-90 19 661,0 0 1,0 0 0,0 0-1,1 0 1,-1 0-1,0 0 1,0 0-1,0 0 1,0 0-1,1 0 1,-1 0 0,0 0-1,0 0 1,0 0-1,0 0 1,1 0-1,-1 0 1,0 0 0,0 0-1,0 0 1,0 0-1,1 0 1,-1 0-1,0 1 1,0-1 0,0 0-1,0 0 1,0 0-1,0 0 1,1 0-1,-1 0 1,0 0-1,0 1 1,0-1 0,0 0-1,0 0 1,0 0-1,0 0 1,0 0-1,0 1 1,0-1 0,0 0-1,0 0 1,1 1-1,-6 10 109,-21 20 373,11-11-133,11-15-213,1 1 0,0 0 0,1 0 0,-4 12 0,6-17-120,-1 0 1,1 0 0,0 1 0,0-1-1,0 0 1,0 0 0,0 1-1,0-1 1,0 0 0,0 1-1,0-1 1,0 0 0,1 0-1,0 2 1,-1-3-15,1 1 0,-1-1 0,0 1 0,1-1 1,0 0-1,-1 1 0,1-1 0,-1 0 0,1 1 0,-1-1 0,1 0 0,0 0 0,-1 1 0,1-1 0,-1 0 0,1 0 0,0 0 1,-1 0-1,1 0 0,0 0 0,-1 0 0,1 0 0,0 0 0,-1 0 0,1-1 0,-1 1 0,1 0 0,0 0 0,-1 0 0,2-1 1,10-5 1,1-3-8</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7.053"/>
    </inkml:context>
    <inkml:brush xml:id="br0">
      <inkml:brushProperty name="width" value="0.05" units="cm"/>
      <inkml:brushProperty name="height" value="0.05" units="cm"/>
    </inkml:brush>
  </inkml:definitions>
  <inkml:trace contextRef="#ctx0" brushRef="#br0">0 31 17964,'5'-1'1400,"0"-2"-1160,-3-2-208,2 1 0,-1 0-400,-3 0 384,-4-1-176,-5 1-184</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09:27.423"/>
    </inkml:context>
    <inkml:brush xml:id="br0">
      <inkml:brushProperty name="width" value="0.05" units="cm"/>
      <inkml:brushProperty name="height" value="0.05" units="cm"/>
    </inkml:brush>
  </inkml:definitions>
  <inkml:trace contextRef="#ctx0" brushRef="#br0">1 242 9746,'3'3'121,"0"-1"-1,0 0 1,1 0 0,-1-1-1,1 1 1,0-1 0,-1 1-1,1-1 1,0 0 0,4 0-1,42 3 131,-34-3-37,251-7 936,4-23-783,-106 10-209,78-7-52,1591-144 2942,-1590 156-2528,-2 19-2556,-239-5 1564</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05.499"/>
    </inkml:context>
    <inkml:brush xml:id="br0">
      <inkml:brushProperty name="width" value="0.05" units="cm"/>
      <inkml:brushProperty name="height" value="0.05" units="cm"/>
    </inkml:brush>
  </inkml:definitions>
  <inkml:trace contextRef="#ctx0" brushRef="#br0">1 29 18108,'13'-7'1384,"-7"3"-344,-6 1-1672,-2 3 424,-1-14-120</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07.611"/>
    </inkml:context>
    <inkml:brush xml:id="br0">
      <inkml:brushProperty name="width" value="0.05" units="cm"/>
      <inkml:brushProperty name="height" value="0.05" units="cm"/>
    </inkml:brush>
  </inkml:definitions>
  <inkml:trace contextRef="#ctx0" brushRef="#br0">1 1 9930,'0'0'712,"1"0"-696,0 0-8,5 0-16,3 0-8,5 0-56,6 0-48,9 0-656,7 1 696,4-1-104,4 0-32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1:42.923"/>
    </inkml:context>
    <inkml:brush xml:id="br0">
      <inkml:brushProperty name="width" value="0.05" units="cm"/>
      <inkml:brushProperty name="height" value="0.05" units="cm"/>
    </inkml:brush>
  </inkml:definitions>
  <inkml:trace contextRef="#ctx0" brushRef="#br0">0 112 11458,'1'2'40,"1"0"0,-1 0 0,0 0 0,1 0 0,0-1 0,-1 1 0,1 0 0,0-1 0,0 1 0,0-1 0,0 0 0,0 0 0,0 0 0,0 0 0,0 0 0,0 0 0,4 1 0,44 8-263,-34-8 204,252 25-855,3-20-124,-131-4 691,775-2 240,2-25 414,-448 10-350,625-7 356,-348 9 17,279 6-122,-496 6-149,611-53-270,-1016 43 113,375-30-252,1 31 215,-391 14 150,160 0-91,-211-9 37</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2.694"/>
    </inkml:context>
    <inkml:brush xml:id="br0">
      <inkml:brushProperty name="width" value="0.05" units="cm"/>
      <inkml:brushProperty name="height" value="0.05" units="cm"/>
    </inkml:brush>
  </inkml:definitions>
  <inkml:trace contextRef="#ctx0" brushRef="#br0">227 5 15715,'-31'-2'1203,"18"1"-923,1 0 0,-19 1-1,28 0-269,1 1-1,-1-1 1,1 0-1,-1 1 1,0 0-1,1-1 1,0 1-1,-1 0 1,1 0-1,-1 1 1,1-1-1,0 0 0,0 1 1,0-1-1,0 1 1,0 0-1,-2 2 1,3-3-63,1 0 0,-1 0 0,1 0 0,0 0 1,-1 0-1,1 0 0,0 0 0,0 0 0,-1 0 0,1 0 0,0 0 1,0 1-1,0-1 0,1 0 0,-1 0 0,0 0 0,0 0 0,0 0 1,1 0-1,-1 0 0,1 1 0,14 24-581,-8-14 460,19 42 15,-2 1 0,21 73 1,-43-121 157,0 1 0,0-1 0,-1 1 1,0 0-1,-1-1 0,0 1 0,0 0 1,0-1-1,-1 1 0,-3 12 0,3-16 15,-1 0-1,1-1 1,-1 1-1,1-1 1,-1 0-1,0 1 1,0-1-1,-1 0 1,1 0-1,-1 0 1,1-1-1,-1 1 0,0-1 1,0 1-1,0-1 1,-1 0-1,1 0 1,0 0-1,-1-1 1,1 1-1,-1-1 1,-7 2-1,5-2 27,-1 0 0,0 0 1,0-1-1,0 0 0,1-1 0,-1 1 0,0-1 1,1 0-1,-1-1 0,0 0 0,1 0 0,0 0 1,-1-1-1,1 0 0,-7-4 0,11 5-34,-1 1-1,1-1 1,-1 1-1,1-1 1,0 0-1,0 0 1,0 0-1,0 0 1,0 0-1,1 0 1,-1 0 0,1-1-1,-1 1 1,1-1-1,0 1 1,0-1-1,0 1 1,0-1-1,0 0 1,1 1-1,-1-1 1,1 0-1,-1 0 1,1 0-1,0 1 1,0-1 0,1 0-1,-1 0 1,1 1-1,-1-1 1,1 0-1,0 0 1,0 1-1,0-1 1,0 1-1,0-1 1,1 1-1,2-4 1,0-1 53,2 1-1,-1 0 1,1 0 0,0 0-1,0 1 1,0-1 0,1 2 0,12-8-1,7-2 350,29-10-1,-12 7-211</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08.015"/>
    </inkml:context>
    <inkml:brush xml:id="br0">
      <inkml:brushProperty name="width" value="0.05" units="cm"/>
      <inkml:brushProperty name="height" value="0.05" units="cm"/>
    </inkml:brush>
  </inkml:definitions>
  <inkml:trace contextRef="#ctx0" brushRef="#br0">0 0 3553,'59'2'352,"-2"1"-296,11-2-32,-1 0 200,10-1-424,1 2-120,2-2 240,3 0-32,2-2-72</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08.574"/>
    </inkml:context>
    <inkml:brush xml:id="br0">
      <inkml:brushProperty name="width" value="0.05" units="cm"/>
      <inkml:brushProperty name="height" value="0.05" units="cm"/>
    </inkml:brush>
  </inkml:definitions>
  <inkml:trace contextRef="#ctx0" brushRef="#br0">1 75 2825,'209'0'724,"500"-3"1511,0-26-2822,51-7-1520,-250 34 3813,890 35 2577,352 4-3695,221-73-1437,-250-2 841,-956 75-1064,-707-31 904</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27.519"/>
    </inkml:context>
    <inkml:brush xml:id="br0">
      <inkml:brushProperty name="width" value="0.05" units="cm"/>
      <inkml:brushProperty name="height" value="0.05" units="cm"/>
    </inkml:brush>
  </inkml:definitions>
  <inkml:trace contextRef="#ctx0" brushRef="#br0">187 364 9146,'-43'1'899,"30"-2"-584,0 1 0,0 0 0,0 1-1,0 1 1,1 0 0,-1 1 0,1 0 0,-19 8 0,31-11-302,-1 0 0,1 0-1,-1 0 1,1 0 0,-1 1 0,0-1 0,1 0 0,-1 0 0,1 1 0,-1-1 0,1 0 0,0 1-1,-1-1 1,1 0 0,-1 1 0,1-1 0,0 1 0,-1-1 0,1 1 0,0-1 0,-1 1 0,1-1-1,0 1 1,0-1 0,0 1 0,-1-1 0,1 1 0,0 0 0,0 0 0,1 0-10,-1 0-1,1-1 1,-1 1 0,1 0 0,0 0 0,-1-1-1,1 1 1,0-1 0,0 1 0,0-1 0,-1 1-1,1-1 1,0 1 0,0-1 0,2 1 0,44 9-211,-43-9 213,109 14-135,125 2-1,117-20 21,19-22-112,-165 9 62,1712-100-494,-1497 89 682,-2-18 0,538-128 0,-923 164-90,2-2-385,1 3 0,0 1-1,53-3 1,-88 10 289,-4 0 131,0 0-1,0-1 1,0 1 0,0 0-1,0 0 1,0 0 0,0 0-1,0 1 1,0-1 0,-1 0-1,1 0 1,0 0 0,0 1-1,0-1 1,0 0 0,0 1-1,0-1 1,-1 1 0,1-1-1,1 2 1,-1 2-421</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48.403"/>
    </inkml:context>
    <inkml:brush xml:id="br0">
      <inkml:brushProperty name="width" value="0.05" units="cm"/>
      <inkml:brushProperty name="height" value="0.05" units="cm"/>
    </inkml:brush>
  </inkml:definitions>
  <inkml:trace contextRef="#ctx0" brushRef="#br0">0 355 9034,'0'2'125,"1"0"1,-1 0-1,0 0 0,1 0 1,-1 0-1,1 0 1,-1 0-1,1-1 0,0 1 1,0 0-1,0 0 1,0-1-1,0 1 0,2 1 1,-2-2-72,1 0-1,0 0 1,0 0 0,0 0 0,-1-1 0,1 1 0,0-1 0,0 1-1,0-1 1,0 0 0,0 1 0,0-1 0,0 0 0,2-1 0,61-5 331,-49 4-328,0 0 0,33 1 0,7 3-72,98-7 1,54-21 12,22-2 178,208-24 11,-164 10-137,110-22 38,-257 39-64,154-10-1,-172 31-1,0 4 0,127 17 0,84 3 1,-294-20-17,486 14-36,261 12 104,-698-25-77,369-14-19,-84 0 8,100-13 12,162 2 5,-448 35 32,-40-1-35,152-9-1,-49-11 8,-102 6-4,-85 3 942,-49 2-872,-1-1-1,1 0 1,0 0 0,-1 1 0,1-1 0,0 0 0,0 0 0,-1 0 0,1 0 0,0 0 0,0 0 0,-1 0 0,1 0 0,0 0 0,0 0-1,-1 0 1,1-1 0,0 1 0,0 0 0,0-1 0,15-1 369,-12 3-445,1 0 0,-1 0-1,1 0 1,0-1 0,-1 1-1,1-1 1,0 0 0,-1-1-1,1 1 1,0-1 0,-1 0-1,1 0 1,-1 0 0,7-3-1,7-4 14,35-18 0,-43 20-6,-3 2-5,1 0 0,-1 0 1,15-5-1,-21 8-1,1 1 1,0 0-1,-1-1 0,1 1 1,0 0-1,0 0 1,-1-1-1,1 1 0,0 1 1,-1-1-1,1 0 1,0 0-1,0 1 0,-1-1 1,1 1-1,0-1 1,-1 1-1,1 0 0,-1-1 1,1 1-1,-1 0 1,1 0-1,1 2 0,-12-29-571,0 1 446</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8:39.425"/>
    </inkml:context>
    <inkml:brush xml:id="br0">
      <inkml:brushProperty name="width" value="0.05" units="cm"/>
      <inkml:brushProperty name="height" value="0.05" units="cm"/>
    </inkml:brush>
  </inkml:definitions>
  <inkml:trace contextRef="#ctx0" brushRef="#br0">4001 4 3425,'-125'-4'530,"-238"24"1,279-13-464,-12-1 106,-176-11 1,184-3-232,0 5 1,0 3 0,0 4-1,-135 24 1,-101 47 669,-7 0 910,216-52-872,-245 55 711,270-54-925,-167 70 0,170-53-248,2 3 0,-141 99 0,-37 23-54,126-84-5,116-68-106,1 0 0,1 1 0,0 1 0,1 0 1,-20 25-1,29-31-21,1 1 0,0 0 0,0 1 0,2 0 0,-1 0 0,2 0 0,-1 1 0,2 0 0,0 0 0,-5 26 0,8-36-11,1 0-1,0 0 1,0-1-1,0 1 1,0 0-1,0 0 1,0 0-1,1 0 1,-1 0-1,1-1 1,0 1-1,0 0 1,0 0-1,0-1 1,1 1-1,-1-1 0,1 1 1,-1-1-1,1 0 1,0 1-1,3 1 1,-2-1-51,1 0 1,0-1-1,0 0 1,0 0-1,0 0 1,0 0-1,0 0 1,1-1-1,-1 0 1,1 0-1,-1 0 0,1-1 1,4 1-1,54 0-1195,95-11-1,-103 5 792,0 1 0,95 8 0,40 30 285,-4 0 119,-71-24 21,140-5-1,117-23 9,-32 0 53,-74 19 15,431 59-1,-218-8-22,3-36-66,-42-37 24,-72 3 21,727 26 34,-426 6-14,234-22-20,-235-1 6,820 16-23,-1420-7 17,1821-61-178,-1178 11 100,989-88-815,-709 89-2965,-961 50 3865,282-4 220,-263-1-165,-1-1 0,1-3 0,-1-2 0,61-21 0,-109 31-64,10-3 124,0-1 0,-1 0-1,0 0 1,0-1 0,10-7-1,-17 11-37,0 0 0,-1-1 0,1 1 0,-1-1 0,1 1 0,-1-1 0,0 1 0,0-1 0,1 0 0,-1 0 0,0 1 0,-1-1 0,1 0 0,0 0 0,0 0 0,-1 0 0,1 0 0,-1 0 0,0 0 0,0 0 0,0 0 0,0-1 0,0 1 0,0 0 0,0 0 0,0 0 0,-1 0 0,1 0 0,-1 0 0,0 0 0,0 0 0,-1-2 0,-8-16 480,-2 0 1,0 1-1,-23-28 0,-52-50-406,63 72-238,-60-65-807,-114-93 1,131 131 546</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8:39.859"/>
    </inkml:context>
    <inkml:brush xml:id="br0">
      <inkml:brushProperty name="width" value="0.05" units="cm"/>
      <inkml:brushProperty name="height" value="0.05" units="cm"/>
    </inkml:brush>
  </inkml:definitions>
  <inkml:trace contextRef="#ctx0" brushRef="#br0">11028 349 3665,'-971'-100'1732,"-166"55"-1757,-4 29-322,346 17 1170,-319-4 1339,-779-26 304,-69-68-2350,195 37-4124,1520 67 3401</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06.115"/>
    </inkml:context>
    <inkml:brush xml:id="br0">
      <inkml:brushProperty name="width" value="0.05" units="cm"/>
      <inkml:brushProperty name="height" value="0.05" units="cm"/>
    </inkml:brush>
  </inkml:definitions>
  <inkml:trace contextRef="#ctx0" brushRef="#br0">1 204 5793,'22'5'158,"34"11"0,-36-9-52,0-1 0,29 4 0,42-1 193,173-5 0,93-32-283,-272 20 2,328-32 7,757-50 485,-700 78 133,227-8-35,382 3-418,-652 30-209,939 8 1581,53-52-1882,-1383 30 317,649-14-58,2 31 37,574 70 257,-1003-67-170,776-1 15,-1-67-131,-766 34 10,100-5-65,704-45 326,-990 62 736,-91-6-558,-8-2-269</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9:41.240"/>
    </inkml:context>
    <inkml:brush xml:id="br0">
      <inkml:brushProperty name="width" value="0.05" units="cm"/>
      <inkml:brushProperty name="height" value="0.05" units="cm"/>
    </inkml:brush>
  </inkml:definitions>
  <inkml:trace contextRef="#ctx0" brushRef="#br0">0 1 10170,'0'0'528,"3"0"-528,6 0-24,12 1 80,2 2-80,9 0-72,-2-2 8,5 2-40,1-1-208,2-2-544,-3 1-376,1-1 984,0-1-184,-2-1-217</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9:42.318"/>
    </inkml:context>
    <inkml:brush xml:id="br0">
      <inkml:brushProperty name="width" value="0.05" units="cm"/>
      <inkml:brushProperty name="height" value="0.05" units="cm"/>
    </inkml:brush>
  </inkml:definitions>
  <inkml:trace contextRef="#ctx0" brushRef="#br0">1 1 5345,'912'25'2287,"-258"-32"-2294,-86-4 64,-464 15-50,417 11 58,-132-19-33,435 9 81,-51 36-21,170 7-49,-705-38-38,1017 23 31,-106-73 3,-370 18-50,1 24-45,-688-2 51,634 15-52,-130-1 4,-278-9 52,748-6-62,-282-26-1973,-676 24 1669</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9:43.079"/>
    </inkml:context>
    <inkml:brush xml:id="br0">
      <inkml:brushProperty name="width" value="0.05" units="cm"/>
      <inkml:brushProperty name="height" value="0.05" units="cm"/>
    </inkml:brush>
  </inkml:definitions>
  <inkml:trace contextRef="#ctx0" brushRef="#br0">0 88 2296,'832'27'1207,"-133"-45"-1046,-485 7-130,116-7-73,456-9-105,-481 39 769,-146-4-97,658 33 457,-758-38-896,117-10 1,-149 3-311,-1 0 0,0-2 1,0-1-1,0-1 0,-1-1 0,42-21 0,-44 16 8,-5-2-40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3.093"/>
    </inkml:context>
    <inkml:brush xml:id="br0">
      <inkml:brushProperty name="width" value="0.05" units="cm"/>
      <inkml:brushProperty name="height" value="0.05" units="cm"/>
    </inkml:brush>
  </inkml:definitions>
  <inkml:trace contextRef="#ctx0" brushRef="#br0">95 1 12947,'-6'0'218,"0"0"0,0 1-1,0 0 1,0 0 0,1 0 0,-1 1 0,0 0 0,1 0 0,-9 5 0,12-6-176,0 0 0,0 0 0,0 0 0,0 1 0,0-1 0,1 1 0,-1-1 0,1 1 0,-1 0 0,1-1 0,0 1 0,-1 0 0,1 0 0,0 0 0,0 0 0,0 0 0,1 0 0,-1 1 0,0-1 0,1 0 1,0 0-1,-1 0 0,1 1 0,0-1 0,0 0 0,0 0 0,0 1 0,1 2 0,0-3-46,0 0 1,-1 0-1,1 0 1,0 0 0,0 0-1,0-1 1,0 1-1,1 0 1,-1-1-1,0 1 1,1-1-1,-1 1 1,1-1 0,-1 0-1,1 1 1,0-1-1,0 0 1,-1 0-1,1 0 1,0 0-1,0-1 1,0 1 0,0-1-1,0 1 1,0-1-1,0 1 1,0-1-1,0 0 1,0 0-1,0 0 1,0 0-1,2-1 1,4 1-117,0-1-1,-1 0 1,1-1-1,-1 1 1,1-1-1,-1-1 1,11-4-1,-10 2-72,-1 0-1,1 0 1,-1 0-1,12-12 1,-16 14 112,-1 1 0,1-1 1,-1 0-1,0 1 0,0-1 1,0 0-1,0 0 0,0 0 1,-1-1-1,1 1 0,-1 0 1,0-1-1,0 1 0,1-7 0,-5 9 52,-3 6 91,-4 7 138,5-3 3,0 1 1,1-1 0,0 1 0,1 0 0,-4 20 0,6-25-114,0 0 0,0 1-1,1-1 1,-1 0 0,1 1 0,1-1 0,-1 0-1,1 1 1,0-1 0,0 0 0,0 0-1,1 0 1,3 8 0,-4-12-90,0 0 1,0 1-1,0-1 0,0 1 1,0-1-1,0 0 1,1 0-1,-1 0 0,0 0 1,1 0-1,-1 0 0,1 0 1,-1 0-1,1 0 0,-1-1 1,1 1-1,0 0 0,-1-1 1,1 0-1,0 1 1,-1-1-1,1 0 0,0 0 1,0 0-1,-1 0 0,1 0 1,0 0-1,0-1 0,-1 1 1,1 0-1,0-1 0,-1 1 1,1-1-1,2-1 0,2-1-27,-1 0 0,1 0 0,-1-1 0,0 1 0,0-1-1,-1 0 1,1-1 0,6-7 0,15-26-100</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9:45.140"/>
    </inkml:context>
    <inkml:brush xml:id="br0">
      <inkml:brushProperty name="width" value="0.05" units="cm"/>
      <inkml:brushProperty name="height" value="0.05" units="cm"/>
    </inkml:brush>
  </inkml:definitions>
  <inkml:trace contextRef="#ctx0" brushRef="#br0">21022 1735 6857,'-48'-71'2541,"29"45"-1660,-17-29 0,31 46-893,1-1 0,0 1 0,0-1-1,1 1 1,0-1 0,0 0 0,-1-15-1,1-26-429,2 27 91,-6-35 0,5 50 301,0 1 0,-1-1-1,0 0 1,0 1-1,-1-1 1,0 1 0,-7-11-1,-32-39-166,23 33-45,-26-44 1,-8-19 820,-3 2-1,-126-141 0,163 206-518,-1 1 0,-1 0 0,0 2 0,-2 1 0,0 1 0,-1 0 0,0 2 0,-29-10 0,-36-12 73,-100-25 0,121 40-36,-514-188 1215,473 170-2275,-2 4 0,-1 5 0,-163-21 0,-353-4 598,-723 33 2941,1032 23-2271,-196 23-1082,5 31-1073,-450 22 1312,280-50 2686,113-3-1630,-121-46-559,525 11-44,1 7 1,-198 21-1,-218 69-327,123-15 324,-3-33 311,-12-50 165,3-25-228,-57-3-187,-606 9 73,224 11 63,449 0-65,-697-17 71,76 49-41,406-1-13,-97 7 26,5 53-4,491-33-63,-493 87 0,708-112 2,-49 10 29,-128 46-1,203-57-23,0 2 0,1 1 0,0 2 0,2 0 0,0 3 0,1 0 0,-53 49 0,71-58-15,1 1 1,0 0-1,1 1 1,0 0-1,1 1 1,0 0-1,1 0 1,1 0-1,0 1 1,1 0-1,0 0 1,1 1-1,1-1 1,1 1-1,0 0 1,1-1-1,2 30 1,2-14-146,1 0 1,2-1 0,2 0 0,0 0-1,2-1 1,1 0 0,1-1 0,21 34-1,2-1-227,3-1-1,2-2 1,58 62 0,-82-102 261,2-1 1,29 22 0,-3-9-83</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22.759"/>
    </inkml:context>
    <inkml:brush xml:id="br0">
      <inkml:brushProperty name="width" value="0.05" units="cm"/>
      <inkml:brushProperty name="height" value="0.05" units="cm"/>
    </inkml:brush>
  </inkml:definitions>
  <inkml:trace contextRef="#ctx0" brushRef="#br0">141 33 6457,'-28'-5'-168,"-7"-4"184,-2-1 32,-3 1-200</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23.660"/>
    </inkml:context>
    <inkml:brush xml:id="br0">
      <inkml:brushProperty name="width" value="0.05" units="cm"/>
      <inkml:brushProperty name="height" value="0.05" units="cm"/>
    </inkml:brush>
  </inkml:definitions>
  <inkml:trace contextRef="#ctx0" brushRef="#br0">797 1 6009,'-75'37'828,"1"4"-1,3 2 0,1 4 1,-98 87-1,100-75-310,-51 47 135,97-84-555,1 0-1,1 2 1,-18 29-1,30-39-93,1 0 1,0 0-1,1 1 0,1 0 0,1 0 1,0 0-1,1 1 0,0-1 0,1 1 1,1 0-1,1-1 0,0 1 0,3 21 1,2 1-8,2-1 0,2 1 0,1-1 1,20 48-1,-8-35-18,1-2 1,3 0-1,2-2 1,2-1-1,1-1 0,3-2 1,49 48-1,-14-25-2,4-2 0,2-4 0,103 62-1,-95-71 14,2-3 0,125 48-1,-136-68 3,1-3-1,2-3 1,110 14-1,546 23-13,-453-43 25,-95-6-16,1-9-1,0-7 1,195-35 0,-92-6-88,292-89 1,-273 23 0,-12-23-49,-140 60-28,198-131-1,-311 179 157,-2-3 0,0-1 0,-3-2 0,0-2 0,-3-1 0,-1-2 0,-2-1 0,31-53 1,-56 83 26,-1 0 0,0-1 1,-1 1-1,0-1 0,-1-1 1,0 1-1,-1-1 0,0 1 1,-1-1-1,-1 0 0,0 0 1,-1 0-1,0 0 0,-1 0 1,0 0-1,-1 1 0,-1-1 1,0 0-1,0 1 0,-1 0 1,-6-13-1,-24-37-450,-2 1 0,-2 2 1,-58-67-1,53 74 105</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24.047"/>
    </inkml:context>
    <inkml:brush xml:id="br0">
      <inkml:brushProperty name="width" value="0.05" units="cm"/>
      <inkml:brushProperty name="height" value="0.05" units="cm"/>
    </inkml:brush>
  </inkml:definitions>
  <inkml:trace contextRef="#ctx0" brushRef="#br0">4892 251 9890,'-420'-108'1297,"-9"37"-796,-198 6-228,433 58-166,-242 23 0,238 5-53,2 9 0,1 8 1,3 8-1,-234 89 1,165-25 69,-374 215 1,512-249-294,3 6 1,4 5-1,-105 101 0,118-93 23</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6.460"/>
    </inkml:context>
    <inkml:brush xml:id="br0">
      <inkml:brushProperty name="width" value="0.05" units="cm"/>
      <inkml:brushProperty name="height" value="0.05" units="cm"/>
    </inkml:brush>
  </inkml:definitions>
  <inkml:trace contextRef="#ctx0" brushRef="#br0">5 13 17540,'-4'-13'-56,"15"68"-32,4 2 72,-1-4 0,-4-1-104,-1-8-72,-2 0-176,-2-6-49,-3-7-135,-2-4-160,-7-11 416,-3-7-152,-6-11 16</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6.862"/>
    </inkml:context>
    <inkml:brush xml:id="br0">
      <inkml:brushProperty name="width" value="0.05" units="cm"/>
      <inkml:brushProperty name="height" value="0.05" units="cm"/>
    </inkml:brush>
  </inkml:definitions>
  <inkml:trace contextRef="#ctx0" brushRef="#br0">8 206 11538,'-3'-14'320,"1"-1"0,1 0 0,0 0 0,1 0 0,2-20 0,-1 31-262,0-1 0,0 1 0,0 0-1,1 0 1,-1 0 0,1 0 0,0 1-1,0-1 1,0 0 0,1 1 0,-1-1-1,1 1 1,0 0 0,0 0 0,0 0-1,0 0 1,0 1 0,1-1 0,-1 1-1,1 0 1,0-1 0,0 2 0,6-3 0,7-1-27,-1 1 1,1 1 0,0 0 0,1 1 0,-1 1 0,0 1 0,0 1 0,0 0 0,1 1-1,-1 0 1,22 8 0,-36-10-4,-1 1 0,1 0-1,0 0 1,0 0 0,0 1-1,-1-1 1,1 1 0,-1-1-1,1 1 1,-1 0 0,0 0-1,0 0 1,0 0 0,0 0-1,0 0 1,0 1 0,3 4-1,-4-3 41,0 0 0,0-1 0,0 1 1,-1 0-1,0-1 0,1 1 0,-1 0 0,0 0 0,-1 0 0,1-1 0,-1 1 0,0 0 0,-2 6 0,-79 212 1305,73-201-1384,5-12-3,-28 61-94,28-62 21,0-1 0,-1 0 0,0 0 0,0 0 0,-1-1 0,-12 11 0,17-16 51,0 0-1,0 0 1,0 0-1,0 0 1,0-1 0,0 1-1,0 0 1,-1-1-1,1 1 1,0-1 0,-1 0-1,1 1 1,0-1-1,-1 0 1,1 0 0,0 1-1,-1-1 1,1 0-1,0-1 1,-1 1 0,1 0-1,-1 0 1,1 0-1,0-1 1,0 1 0,-1-1-1,1 1 1,0-1-1,-3-1 1,2 0-2,1 1 0,-1-1 0,0 0 0,1 0-1,-1 0 1,1 0 0,-1 0 0,1 0 0,0 0 0,0-1 0,0 1 0,0 0 0,1-1 0,-1 1-1,0-5 1,0-18-326</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7.282"/>
    </inkml:context>
    <inkml:brush xml:id="br0">
      <inkml:brushProperty name="width" value="0.05" units="cm"/>
      <inkml:brushProperty name="height" value="0.05" units="cm"/>
    </inkml:brush>
  </inkml:definitions>
  <inkml:trace contextRef="#ctx0" brushRef="#br0">202 0 15235,'-18'51'1754,"-67"314"-220,0 3-1989,74-333-541,9-32 464,1-4-35,4-19-521,13-76-213,-3 26 592</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7.715"/>
    </inkml:context>
    <inkml:brush xml:id="br0">
      <inkml:brushProperty name="width" value="0.05" units="cm"/>
      <inkml:brushProperty name="height" value="0.05" units="cm"/>
    </inkml:brush>
  </inkml:definitions>
  <inkml:trace contextRef="#ctx0" brushRef="#br0">163 0 12307,'8'49'1144,"1"7"-880,-3 10-96,2 6 432,1 2-232,5-1-32,3-5-80,3-5-32,9-9-64,3-5-40,-1-9-144,1-7-160,-1-10-584,-5-7 680,-17-15-120,-8-5-64</inkml:trace>
  <inkml:trace contextRef="#ctx0" brushRef="#br0" timeOffset="1">11 462 15347,'-10'-7'992,"11"7"-847,6 1-89,11-1 368,6-3-160,12-5-320,11-1-208,13-7 312,2-1-32,4 4-48,-3 0-8</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8.104"/>
    </inkml:context>
    <inkml:brush xml:id="br0">
      <inkml:brushProperty name="width" value="0.05" units="cm"/>
      <inkml:brushProperty name="height" value="0.05" units="cm"/>
    </inkml:brush>
  </inkml:definitions>
  <inkml:trace contextRef="#ctx0" brushRef="#br0">0 31 16379,'4'-5'1193,"4"3"-1169,2-1-136,0-2 200,2 0-616,4 2 760,1 1-320,1 1-8,-3-3-80</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8.476"/>
    </inkml:context>
    <inkml:brush xml:id="br0">
      <inkml:brushProperty name="width" value="0.05" units="cm"/>
      <inkml:brushProperty name="height" value="0.05" units="cm"/>
    </inkml:brush>
  </inkml:definitions>
  <inkml:trace contextRef="#ctx0" brushRef="#br0">0 1 17052,'2'37'1280,"1"6"-1184,0 10-56,1 5 456,3 5-520,3 4-16,0-4-8,0-7-80,-1-14-208,1-9-128,-4-16-216,-6-16 800,-6-5-296,-6-15-96,-6-12-80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43.520"/>
    </inkml:context>
    <inkml:brush xml:id="br0">
      <inkml:brushProperty name="width" value="0.05" units="cm"/>
      <inkml:brushProperty name="height" value="0.05" units="cm"/>
    </inkml:brush>
  </inkml:definitions>
  <inkml:trace contextRef="#ctx0" brushRef="#br0">63 0 10658,'-6'7'268,"-1"1"0,1-1 1,1 1-1,0 0 0,0 0 0,0 1 0,1-1 0,0 1 0,1 0 0,0 0 0,0 0 0,1 1 0,0-1 0,1 1 0,-1 9 1,2-12-331,0-1 0,0 1 0,1-1 0,0 1 1,0-1-1,1 0 0,-1 1 0,1-1 1,1 0-1,-1 0 0,1 0 0,0 0 1,0-1-1,1 1 0,0-1 0,0 0 1,0 0-1,0 0 0,1 0 0,0-1 0,0 0 1,9 6-1,36 16-446,-36-20-276,-1 0 0,-1 1 0,1 0 0,-1 1 0,18 15 0,-27-20 724,-1-1 0,1 1 0,-1 0 0,0 0 0,0 1 0,0-1-1,0 0 1,-1 1 0,1-1 0,1 8 0,-2-7 290,-1 0 0,1 1 0,-1-1 1,0 0-1,0 0 0,-1 1 0,1-1 0,-1 0 0,0 0 0,0 0 0,-3 7 1,3-9-76,0 0 0,0 1 0,0-1 0,0 0 0,-1 1 1,1-1-1,-1 0 0,1 0 0,-1 0 0,0 0 0,0 0 0,0-1 1,0 1-1,0-1 0,0 1 0,0-1 0,-1 0 0,1 0 1,0 0-1,-1 0 0,-2 1 0,1-1-17,1-1 0,-1 1 0,0-1 0,1 0 0,-1 0 0,0-1 0,0 1 0,1-1 0,-1 1 0,1-1 0,-1 0 0,0-1 0,-4-2-1,5 3-90,-1 0 0,1-1-1,1 1 1,-1-1-1,0 0 1,0 0-1,1 0 1,-1 0-1,1 0 1,-1-1-1,1 1 1,0-1-1,0 0 1,0 1-1,0-1 1,1 0-1,-1 0 1,1 0-1,0 0 1,0 0 0,0-1-1,0 1 1,0 0-1,1 0 1,-1-1-1,1 1 1,0 0-1,0-1 1,0 1-1,1 0 1,-1-1-1,1 1 1,1-6-1,12-11 8</inkml:trace>
  <inkml:trace contextRef="#ctx0" brushRef="#br0" timeOffset="1">475 307 14275,'1'-2'155,"0"0"-1,-1-1 1,1 1 0,0-1-1,-1 1 1,0-1-1,1 1 1,-1-1 0,0 1-1,0-1 1,0 1 0,-1-1-1,1 1 1,-1-1 0,1 1-1,-1 0 1,0-1-1,0 1 1,-2-5 0,2 6-114,0 0 0,0 0 1,0-1-1,0 1 0,0 0 1,0 0-1,0 0 0,0 0 1,0 1-1,-1-1 0,1 0 1,0 0-1,-1 1 1,1-1-1,0 1 0,-1-1 1,1 1-1,-1 0 0,1-1 1,-1 1-1,1 0 0,-1 0 1,1 0-1,-1 0 0,1 0 1,-1 1-1,1-1 0,0 0 1,-1 1-1,1-1 0,-1 1 1,1-1-1,0 1 0,-2 0 1,-1 2-37,0 0 1,0-1-1,0 1 1,1 0-1,0 1 1,-1-1-1,1 1 1,0-1-1,1 1 1,-1 0-1,1 0 1,-1 0-1,-1 5 1,2-4-18,0 1-1,0-1 1,0 0 0,1 0 0,0 1 0,0-1 0,0 1 0,1-1 0,-1 1 0,2 9 0,-1-13-11,0 0 0,1-1 0,-1 1 0,1-1 0,-1 1 0,1-1 0,0 1 1,0-1-1,-1 1 0,1-1 0,0 0 0,0 1 0,0-1 0,1 0 0,-1 0 0,0 0 1,0 1-1,1-2 0,-1 1 0,0 0 0,3 1 0,-1-1-47,1 1-1,-1-2 1,1 1-1,-1 0 1,1-1-1,-1 1 1,1-1-1,0 0 1,5-1-1,3-1-175,1 0-1,-1-1 1,1 0 0,17-9-1,34-20-651,6-3 471,-70 35 444,0 0 0,0 0 1,1 0-1,-1 0 0,0 0 1,0 0-1,1 0 1,-1 0-1,0 0 0,0 0 1,1 0-1,-1 0 0,0 0 1,0 0-1,0 0 1,1 0-1,-1 0 0,0 1 1,0-1-1,1 0 1,-1 0-1,0 0 0,0 0 1,0 0-1,1 1 0,-1-1 1,0 0-1,0 0 1,0 0-1,0 1 0,0-1 1,0 0-1,1 0 1,-1 1-1,0-1 0,0 0 1,0 0-1,0 1 0,0-1 1,0 0-1,0 0 1,0 1-1,0-1 0,0 0 1,0 0-1,0 1 0,0-1 1,0 0-1,0 0 1,0 1-1,-1-1 0,-1 22 563,1-10-214,1-10-334,0 0 0,1 0 0,-1 0 0,1 0 0,0 0 0,-1-1 0,1 1 0,0 0 0,0-1-1,0 1 1,0 0 0,0-1 0,1 1 0,-1-1 0,0 0 0,1 1 0,-1-1 0,1 0 0,0 0 0,-1 0 0,1 0 0,0 0-1,-1 0 1,1 0 0,0-1 0,0 1 0,0-1 0,0 1 0,2-1 0,8 3-118,0-2 1,0 0-1,18 0 0,-27-1 61,24-1-48,0-1 1,-1-2 0,45-11-1,-22 2-161</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8.853"/>
    </inkml:context>
    <inkml:brush xml:id="br0">
      <inkml:brushProperty name="width" value="0.05" units="cm"/>
      <inkml:brushProperty name="height" value="0.05" units="cm"/>
    </inkml:brush>
  </inkml:definitions>
  <inkml:trace contextRef="#ctx0" brushRef="#br0">1 320 13563,'0'0'17,"0"0"1,0 0 0,0 0-1,0 0 1,0 0-1,0 0 1,0 0-1,0 0 1,0 0-1,0 0 1,0-1 0,0 1-1,0 0 1,-1 0-1,1 0 1,0 0-1,0 0 1,0 0-1,0 0 1,0 0 0,0 0-1,0 0 1,0-1-1,0 1 1,0 0-1,0 0 1,0 0-1,0 0 1,0 0 0,0 0-1,0 0 1,0 0-1,0 0 1,0-1-1,0 1 1,0 0-1,0 0 1,0 0 0,0 0-1,0 0 1,1 0-1,-1 0 1,0 0-1,0 0 1,0 0-1,0 0 1,0-1-1,0 1 1,0 0 0,0 0-1,0 0 1,0 0-1,0 0 1,1 0-1,8-6 401,17-7-94,-21 10-95,40-19-80,-2-1 0,0-2-1,-2-3 1,-1-1 0,64-60 0,-82 62-1250,-18 21 504,1 0-1,0 0 0,0 0 0,0 1 1,9-7-1,-13 11 556,1 0 1,0-1 0,0 1 0,1 0-1,-1 1 1,0-1 0,0 0 0,0 1-1,1-1 1,-1 1 0,0 0 0,0-1-1,1 1 1,-1 0 0,0 1-1,0-1 1,1 0 0,-1 1 0,0-1-1,0 1 1,1-1 0,2 2 0,2 2 209,0 0 0,0 0-1,-1 1 1,1 0 0,-1 0 0,0 0 0,0 1 0,-1 0 0,0 0 0,0 0 0,0 1 0,-1-1 0,5 10 0,6 13 442,20 58 0,-31-74-486,22 68 463,-19-53-445,2-1-1,0 0 1,2 0-1,21 36 1,-32-62-142,1 0 1,0 1-1,0-1 0,0 0 1,-1 0-1,1 1 0,0-1 1,1 0-1,-1 0 0,0 0 1,0 0-1,0 0 0,1 0 1,-1 0-1,0-1 0,1 1 1,-1 0-1,0-1 0,1 1 1,-1-1-1,1 0 0,-1 1 1,1-1-1,-1 0 0,1 0 1,0 0-1,-1 0 0,3 0 1,-1-1-4,0-1 1,0 1-1,0-1 1,0 0-1,-1 1 1,1-1-1,-1-1 1,1 1-1,-1 0 1,0 0-1,0-1 1,4-4-1,44-68 53,-50 74-45,0 1 0,0 0 1,1-1-1,-1 1 0,0-1 0,1 1 1,-1 0-1,1-1 0,-1 1 0,1 0 1,-1-1-1,1 1 0,-1 0 1,1 0-1,-1 0 0,1-1 0,-1 1 1,1 0-1,-1 0 0,1 0 0,-1 0 1,1 0-1,-1 0 0,1 0 0,-1 0 1,1 0-1,-1 0 0,1 0 1,-1 0-1,1 0 0,0 1 0,-1-1 1,1 0-1,-1 0 0,0 0 0,1 1 1,-1-1-1,1 0 0,-1 1 1,1-1-1,-1 0 0,0 1 0,1-1 1,-1 1-1,0-1 0,1 1 0,-1-1 1,0 1-1,0-1 0,1 1 1,-1-1-1,0 1 0,0 0 0,10 28 185,6 86 192,-11-73-285,19 82 1,-24-123-96,4 10 14,-4-11-16,0 0-1,0 0 1,0 0 0,0 0-1,1 1 1,-1-1-1,0 0 1,0 0-1,0 0 1,0 0 0,0 0-1,0 0 1,0 0-1,0 0 1,0 0 0,1 1-1,-1-1 1,0 0-1,0 0 1,0 0-1,0 0 1,0 0 0,0 0-1,1 0 1,-1 0-1,0 0 1,0 0 0,0 0-1,0 0 1,0 0-1,0 0 1,1 0-1,-1 0 1,0 0 0,0 0-1,0 0 1,0 0-1,0 0 1,0 0-1,1 0 1,-1-1 0,0 1-1,0 0 1,0 0-1,0 0 1,0 0 0,0 0-1,0 0 1,0 0-1,1 0 1,-1 0-1,0-1 1,0 1 0,0 0-1,0 0 1,0 0-1,0 0 1,0 0-1,0 0 1,0-1 0,0 1-1,0 0 1,0 0-1,0 0 1,0 0 0,0 0-1,0-1 1,0 1-1,0 0 1,4-15-25</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2:59.335"/>
    </inkml:context>
    <inkml:brush xml:id="br0">
      <inkml:brushProperty name="width" value="0.05" units="cm"/>
      <inkml:brushProperty name="height" value="0.05" units="cm"/>
    </inkml:brush>
  </inkml:definitions>
  <inkml:trace contextRef="#ctx0" brushRef="#br0">237 214 15123,'7'-4'580,"-4"2"-503,0 1-1,0-1 1,0 0-1,0 0 1,-1 0-1,1 0 1,-1-1-1,0 1 1,1 0-1,-1-1 1,0 0-1,-1 0 1,1 1-1,0-1 1,-1 0-1,1 0 1,-1 0-1,2-6 1,-2 3 20,-1 0 1,1 0-1,-1 0 1,0 0-1,0 0 1,-1 0-1,0 1 1,0-1-1,0 0 0,-1 0 1,1 1-1,-1-1 1,-1 1-1,1-1 1,-1 1-1,0 0 1,0 0-1,0 0 0,-1 1 1,0-1-1,0 1 1,-8-7-1,9 8-45,-1 0-1,0 0 0,0 1 1,0-1-1,0 1 1,0 0-1,0 1 0,-1-1 1,1 0-1,0 1 1,-1 0-1,1 0 1,-1 1-1,0-1 0,1 1 1,-1 0-1,1 0 1,-1 1-1,0-1 0,1 1 1,-1 0-1,1 0 1,-1 1-1,1-1 0,0 1 1,-1 0-1,1 0 1,0 0-1,-4 4 0,-1 1-38,1 0 0,0 1 0,0 0 0,1 0-1,0 1 1,0 0 0,1 0 0,1 1-1,-1 0 1,2 0 0,-6 13 0,6-11-25,-1 1 0,2 0-1,0 0 1,1 0 0,0 0 0,1 0 0,0 1 0,1-1 0,2 14-1,-2-23-2,1-1-1,-1 0 1,1 0-1,0 0 0,0 1 1,0-1-1,0 0 0,1 0 1,-1-1-1,1 1 0,0 0 1,0 0-1,0-1 0,0 1 1,0-1-1,0 0 0,1 0 1,2 2-1,-1-2-30,-1 0-1,0-1 1,1 1 0,-1-1-1,1 0 1,0 0 0,-1 0-1,1-1 1,0 1 0,-1-1-1,1 0 1,0 0 0,0 0-1,-1 0 1,7-2 0,1-1-155,-1 0 1,0 0 0,0-1-1,0 0 1,0-1 0,11-7-1,53-41-1114,-30 20 755,-12 11-29</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00.062"/>
    </inkml:context>
    <inkml:brush xml:id="br0">
      <inkml:brushProperty name="width" value="0.05" units="cm"/>
      <inkml:brushProperty name="height" value="0.05" units="cm"/>
    </inkml:brush>
  </inkml:definitions>
  <inkml:trace contextRef="#ctx0" brushRef="#br0">12 82 14955,'-2'-15'1347,"-1"24"-698,-2 27-131,4-29-436,0 41 139,1-45-219,0 0-1,1 0 1,-1 0-1,1-1 0,0 1 1,-1 0-1,1 0 0,0 0 1,1-1-1,-1 1 1,0-1-1,1 1 0,2 3 1,-3-5-1,0 0 1,0-1-1,1 1 1,-1-1-1,0 1 1,0-1-1,0 1 1,0-1-1,0 1 1,1-1-1,-1 0 1,0 0-1,0 0 1,1 0-1,-1 0 1,0 0-1,0 0 1,1 0-1,-1 0 1,0 0-1,0-1 1,0 1-1,1 0 1,0-1-1,31-16 7,-21 10-9,-7 5 0,-1-1 0,2 0 0,-1 1 0,0 0 0,0 0 0,1 1 0,-1 0 0,1 0 0,0 0 0,-1 0 0,1 1 1,0 0-1,-1 0 0,1 0 0,-1 1 0,7 1 0,-11-1 6,0-1 1,-1 0 0,1 0-1,0 1 1,0-1-1,0 0 1,0 0 0,0 0-1,-1 0 1,1 0-1,0 0 1,0 0 0,0 0-1,0 0 1,0-1-1,-1 1 1,1 0 0,0 0-1,0-1 1,0 1-1,-1-1 1,1 1 0,0-1-1,-1 1 1,1-1-1,0 1 1,-1-1 0,1 1-1,0-1 1,-1 0 0,1 1-1,-1-1 1,1 0-1,-1 0 1,0 1 0,1-1-1,-1 0 1,0 0-1,0 0 1,1 1 0,-1-1-1,0 0 1,0 0-1,0-1 1,1-7 98,0 1 0,0 0-1,-2-16 1,0 11-15,2-42 478,-1 54-564,0 1-1,0 0 1,0 0 0,0 0 0,0 0 0,0 0 0,0 0-1,0 0 1,0 0 0,0 0 0,0 0 0,0 0 0,0-1-1,0 1 1,1 0 0,-1 0 0,0 0 0,0 0 0,0 0-1,0 0 1,0 0 0,0 0 0,0 0 0,0 0 0,0 0-1,0 0 1,1 0 0,-1 0 0,0 0 0,0 0 0,0 0 0,0 0-1,0 0 1,0 0 0,0 0 0,0 0 0,0 0 0,0 0-1,1 0 1,-1 0 0,0 0 0,0 0 0,0 0 0,0 1-1,0-1 1,0 0 0,0 0 0,0 0 0,0 0 0,0 0-1,0 0 1,0 0 0,0 0 0,0 0 0,1 0 0,-1 0-1,0 0 1,0 1 0,8 8 42,7 13-51,-14-22 9,16 26-42,1-2 0,1 0 0,1-1-1,43 38 1,-60-59 33,0 1 1,1-1-1,-1 0 1,1 1-1,-1-2 0,1 1 1,0 0-1,-1-1 0,1 1 1,0-1-1,0 0 0,0-1 1,0 1-1,0-1 1,0 0-1,0 1 0,0-2 1,0 1-1,6-1 0,-6-1 2,0 1 0,0-1 0,0 0-1,0 0 1,0 0 0,0 0 0,-1-1-1,1 0 1,-1 1 0,0-1 0,1 0-1,-2-1 1,1 1 0,0-1-1,-1 1 1,1-1 0,3-7 0,2-12-2,-6 18-2,-1 1-1,1-1 1,-1 1-1,1-1 1,0 1-1,1 0 1,4-6-1,-5 13-3,0 1-1,-1 0 1,1 0-1,-1 0 0,0 0 1,0 1-1,1 6 1,0-1-13,-1-5 6,9 31-67,-9-35 82,-1 0-1,0 0 1,1 0-1,-1 0 0,1 0 1,-1 0-1,1 0 1,-1 0-1,1 0 0,0 0 1,0 0-1,-1 0 1,1 0-1,0-1 0,0 1 1,0 0-1,0 0 1,0-1-1,0 1 1,0-1-1,0 1 0,0-1 1,0 1-1,0-1 1,2 1-1,-1-2 2,-1 1 0,1-1-1,-1 0 1,1 1 0,-1-1 0,1 0 0,-1 0 0,0 0-1,1 0 1,-1 0 0,0 0 0,0-1 0,1 1 0,-1 0-1,0 0 1,0-1 0,1-1 0,17-33 2,-11 21 3,-2 3 2,-2 4 5,0 1 1,1-1-1,-1 1 1,1 0-1,1 1 1,6-8 0,-11 13-9,1 0 0,-1 0 0,1 0 0,-1 0 0,1 1 0,-1-1 0,1 0 0,-1 1 0,1-1 0,0 1 0,-1-1 0,1 1 0,0 0 0,0 0 0,-1 0 0,1 0 0,0 0 0,0 0 0,-1 0 0,1 0 0,0 1 0,-1-1 0,1 1 0,0-1 1,-1 1-1,1 0 0,-1 0 0,1-1 0,-1 1 0,1 0 0,-1 0 0,0 1 0,1-1 0,-1 0 0,2 3 0,42 44-1,-34-34 11,1-1 0,0-1 1,21 17-1,-31-28-16,-1 1-1,1-1 0,-1 0 1,1 0-1,0 0 0,0 0 1,0-1-1,0 1 0,-1 0 1,1-1-1,0 1 0,0-1 1,0 0-1,0 0 0,0 1 1,0-1-1,0-1 0,0 1 1,0 0-1,0 0 0,0-1 1,0 1-1,0-1 0,0 0 1,0 1-1,0-1 0,0 0 1,-1 0-1,1 0 1,0 0-1,-1-1 0,1 1 1,-1 0-1,1-1 0,-1 1 1,0-1-1,1 1 0,1-4 1,3-4 8,-1-1 0,0 0 1,0 0-1,-1 0 1,6-18-1,-6 14 7,-1 0 0,0 0 0,-1 0 0,0-18 0,-4-14-49</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00.447"/>
    </inkml:context>
    <inkml:brush xml:id="br0">
      <inkml:brushProperty name="width" value="0.05" units="cm"/>
      <inkml:brushProperty name="height" value="0.05" units="cm"/>
    </inkml:brush>
  </inkml:definitions>
  <inkml:trace contextRef="#ctx0" brushRef="#br0">7 0 19420,'-4'8'1032,"1"-1"-1640,3-3 616,2-3 720,2-3-1024</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43.802"/>
    </inkml:context>
    <inkml:brush xml:id="br0">
      <inkml:brushProperty name="width" value="0.05" units="cm"/>
      <inkml:brushProperty name="height" value="0.05" units="cm"/>
    </inkml:brush>
  </inkml:definitions>
  <inkml:trace contextRef="#ctx0" brushRef="#br0">2206 0 9866,'-399'170'2162,"369"-158"-2192,-1-1 1,0-1-1,-61 10 1,-101 1-1143,50-6 144,110-11 769,-315 48-230,258-34 1412,-159 53 1,160-34-479,1 4 0,-107 68 0,191-106-446,-22 11-62,1 2 0,1 1-1,0 0 1,-33 33 0,53-44 41,0-1 0,1 1 0,-1-1 0,1 1 0,0 0 0,1 0 0,-1 0 0,1 1 0,1-1 0,-1 0 0,1 1 0,0-1 0,0 1 0,1 0 1,0-1-1,0 1 0,1-1 0,-1 1 0,3 7 0,-1-6 7,0 0 0,0 1 0,1-1 0,0-1 0,1 1 0,0 0 0,0-1 0,0 0 0,1 0 0,0 0 0,0 0-1,1-1 1,0 0 0,10 9 0,4-2-22,0-1-1,1-1 0,34 15 0,72 18-115,-59-21 75,492 218-285,-488-207 243,1-4-1,1-3 1,112 26-1,-89-35-149,176 9 0,103-22 56,-161-5 214,72 10 28,73-1 21,-241-11-421,121-17 0,243-68-1991,-3-24 314,243-48 1140,-268 82 985,99-18 756,-526 90-778,1 0 126,1-1 0,-1-1 0,0-2 1,29-12-1,-57 21-91,0-1 0,0 1 0,0 0 0,0-1 0,0 1 0,0-1 0,0 1 0,0-1 0,0 0 0,0 1 0,0-1 0,0 0 0,0 0 1,0 1-1,-1-1 0,1 0 0,0 0 0,-1 0 0,1 0 0,-1 0 0,1 0 0,-1 0 0,1 0 0,-1-1 0,1 1 0,-1 0 0,0 0 0,0 0 0,0-2 0,-1 0 129,0 0-1,0 0 1,-1 1-1,0-1 1,1 0-1,-1 1 1,0 0-1,0-1 1,0 1-1,-4-3 0,-40-36 319,-3 2 0,-1 1 0,-57-30 0,34 21-558,-39-23-790,-4 5-1,-169-68 0,124 71 309,-228-55-1,182 69 971,-1 8 0,-2 10 0,-270-5 0,-210 62 54,1 48 77,-843 142-551,1514-215-74,-28 5-203,-405 77-714,284-33 658</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48.474"/>
    </inkml:context>
    <inkml:brush xml:id="br0">
      <inkml:brushProperty name="width" value="0.05" units="cm"/>
      <inkml:brushProperty name="height" value="0.05" units="cm"/>
    </inkml:brush>
  </inkml:definitions>
  <inkml:trace contextRef="#ctx0" brushRef="#br0">821 251 6313,'-24'-4'221,"-1"2"0,0 0 0,0 1 0,-1 2 0,1 1 0,1 0 0,-1 2 0,0 1 0,1 1 0,-30 12 0,17-4 257,1 1 0,1 3-1,1 0 1,0 3 0,-57 45-1,72-49-365,0 2 0,2 0-1,0 1 1,1 0 0,1 2-1,1 0 1,0 0-1,2 1 1,1 1 0,1 0-1,-11 38 1,3 6-82,4 1 0,2 1 0,-2 72-1,5 150-131,11-255 80,2 0 0,1-1 0,1 1 0,3-2 0,23 67 0,-20-78 13,0-1 0,2 0 0,0-1 0,2-1 0,0 0-1,1-1 1,1-1 0,1-1 0,1 0 0,0-1 0,41 24 0,-8-9-1,2-3-1,1-2 1,112 36-1,-75-34-11,2-5-1,186 23 1,-206-40-17,0-4-1,1-3 1,-1-4-1,103-17 1,-81 2 7,0-4-1,-2-4 1,-1-4-1,-1-5 1,131-69-1,-104 37 8,194-146-1,-255 167-35,-2-3 0,-3-2 0,-2-3 0,84-113 0,-119 143 23,-2 0 1,0 0-1,-2-1 0,-1-1 0,-1 0 0,-1-1 0,-2 0 0,7-38 1,-12 47 30,-1 0 0,-1 0 0,-1 0 0,-1-1 0,0 1-1,-2 0 1,0 0 0,-1 0 0,0 0 0,-2 1 0,0 0 0,-2 0 0,-15-29 0,2 12 62,-2 2 0,-2 0-1,-39-40 1,-99-78 204,109 107-197,-1 3-1,-3 3 1,-1 2 0,-1 3-1,-2 2 1,-1 3 0,-81-24-1,86 36-134,-1 2 0,0 2 0,-1 3-1,0 3 1,-1 2 0,1 3 0,-1 3 0,-94 14 0,66 2-36,1 5 0,-144 56 0,9 14-65</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4:57.873"/>
    </inkml:context>
    <inkml:brush xml:id="br0">
      <inkml:brushProperty name="width" value="0.05" units="cm"/>
      <inkml:brushProperty name="height" value="0.05" units="cm"/>
    </inkml:brush>
  </inkml:definitions>
  <inkml:trace contextRef="#ctx0" brushRef="#br0">190 98 4457,'-5'3'-26,"0"-2"0,1 1 0,-1 0 1,0-1-1,0 0 0,1 0 0,-1 0 0,0-1 0,0 1 1,0-1-1,0 0 0,0-1 0,0 1 0,0-1 0,0 0 1,0 0-1,1-1 0,-10-3 0,-40-15-526,52 18 461,1-1 0,1 1 0,-1-1 0,0 1 0,1-1 0,-1 0-1,1 1 1,0-4 0,-1 2-2,1 1-32,-1-1 0,0 1 1,0 0-1,0 0 0,0 0 1,0 0-1,-1 0 0,1 0 1,-1 0-1,0 0 0,0 0 1,-2-2-1,-5-2-19</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5:00.306"/>
    </inkml:context>
    <inkml:brush xml:id="br0">
      <inkml:brushProperty name="width" value="0.05" units="cm"/>
      <inkml:brushProperty name="height" value="0.05" units="cm"/>
    </inkml:brush>
  </inkml:definitions>
  <inkml:trace contextRef="#ctx0" brushRef="#br0">6926 242 1008,'-25'-11'464,"6"2"207,0 1 0,0 1 0,-1 1 0,-26-5 1,5 4-208,6 1 40,-1 1-1,0 1 1,-55 2 0,-253 32 3030,86-10-3404,82-5-81,-51 6 283,-62 3 76,201-20-395,-114-10 1,-249-40-127,-131-11-73,98-20-365,277 41 92,-2 8 0,-389-1-1,260 36 828,-139 1-293,166 0-51,57 1 24,196-8 70,0 3 0,1 2 0,-1 2 0,2 3 0,-1 3 0,2 2 0,0 2 0,-101 50 0,110-44 53,-7 3-29,-73 51 1,111-68-165,1 1 0,0 1 0,1 0 1,1 1-1,0 0 0,1 1 1,0 1-1,1 0 0,-12 22 0,6-1-44,1-1-1,-10 40 1,20-56 52,1 1 1,0 0 0,1 0-1,1 0 1,2 34-1,1-46 12,0 1 0,1-1 0,1 1 0,-1-1 0,1 0 0,0 0 0,1 0 0,0-1 0,0 1 0,1-1 0,0 0 0,0 0 0,1 0 0,-1-1 0,1 0 0,1 0 0,11 8 0,11 7-130,1-2-1,64 29 0,-61-32-79,33 19-1367,123 84 0,-123-73 1415,2-2 1,1-4 0,3-2 0,1-4 0,1-3-1,1-3 1,100 23 0,148 21 167,259 70 32,-169-26-63,-302-91-19,203 18 0,457-38-586,-455-11 300,503-24 199,-59-45-186,-647 55 254,-1-4 1,-1-5-1,165-68 0,-169 56-76,388-169-386,-327 132 496,-85 42 22,108-66 0,-166 85-1,34-33 0,-15 13 893,-43 36-740,0 0 1,0-1 0,-1 1 0,1 0 0,0-1-1,-1 1 1,1-1 0,0 1 0,-1-1-1,0 1 1,1-1 0,-1 1 0,0-1 0,0 1-1,0-3 1,-1-29 540,0 22-434,0-80 438,1 33-949,-2 0 0,-3 1 0,-13-65 0,16 113 202,-1-1 1,0 0-1,-1 1 1,0 0-1,-1 0 1,0 0 0,0 0-1,-1 1 1,0 0-1,-1 0 1,-12-12 0,5 8-54,0 1 1,-1 0-1,-1 1 1,0 1-1,-27-12 1,-6 1-76</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35.444"/>
    </inkml:context>
    <inkml:brush xml:id="br0">
      <inkml:brushProperty name="width" value="0.05" units="cm"/>
      <inkml:brushProperty name="height" value="0.05" units="cm"/>
    </inkml:brush>
  </inkml:definitions>
  <inkml:trace contextRef="#ctx0" brushRef="#br0">1 1766 6681,'37'-12'662,"38"-18"-1,-46 17-790,0 2 1,0 1-1,33-7 1,140-14-882,67-14 2084,-133 17-694,0 7 1,1 5 0,1 6 0,141 9 0,-79 10-313,337 9-72,588-35-4,-60 29 7,-549 28-72,48 4 104,224 23-267,-479-40 913,503-21 0,-198-6-283,0 30-295,-541-26-83,4 1-11,42 3 53,169-11-1,-106-19 14,66-4-60,-184 26-13,88 10 0,-86-3 23,73-3 0,-131-4-25,1-1-1,-1 0 0,0-1 1,1 0-1,-1 0 0,0-1 1,0 0-1,11-6 0,-1-2 30,0 0-1,18-17 0,-20 18 11,0 0 1,22-10-1,-1 0-22,20-10 2,119-46 0,70 0-75,-141 51 33,134-14-1,111 7-38,-330 31 62,268-16 1,100-8-21,-325 19-42,136-18 172,-173 19-268,0-1 0,0-1 0,-1-2 0,0 0 0,33-18 0,-47 21 62,0-1 0,-1 0 0,0 0 0,0-1 0,0 0 0,-1-1 0,0 0 0,-1 0-1,0-1 1,-1 0 0,0-1 0,0 1 0,-1-1 0,-1-1 0,1 1 0,-2-1 0,0 0 0,0 0 0,3-20-1,-6 21 262,7-61 719,0-94 0,-9 142-841,-1-1-1,0 1 1,-2 0 0,-1 0-1,-2 0 1,0 0 0,-18-39-1,17 46-44,-2-1 0,-1 2 0,0-1 0,-1 2 0,0-1-1,-1 2 1,-1 0 0,-1 0 0,-18-13 0,5 8-345,-1 1 0,0 1 0,-1 2 0,-50-18 0,-77-17-1374,-207-39 1,208 55 1659,-22-6 51,83 20-3</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1:36.453"/>
    </inkml:context>
    <inkml:brush xml:id="br0">
      <inkml:brushProperty name="width" value="0.05" units="cm"/>
      <inkml:brushProperty name="height" value="0.05" units="cm"/>
    </inkml:brush>
  </inkml:definitions>
  <inkml:trace contextRef="#ctx0" brushRef="#br0">10293 317 5257,'-1310'-188'1939,"401"132"-2988,-1 75 1909,-184-13-1766,96-57 2531,159 7-1243,217 42-1194,-94 60 1539,36 35 732,179 6-252,340-57-1022,2 7 1,2 7-1,3 6 0,-248 140 1,348-169-173,1 2 1,2 2-1,2 3 1,2 1 0,-61 69-1,-30 52 86,109-124-57,1 2 0,-32 63 0,49-80-26,1 0 1,1 1-1,0 0 1,2 0-1,1 1 1,-3 30-1,7-36-9,2 1 0,0-1 0,1 1-1,0-1 1,2 1 0,0-1 0,2 0 0,0 0-1,8 20 1,-1-12-18,1-1 1,1 0-1,1-1 0,2-1 0,0 0 0,1-2 1,2 0-1,0-1 0,32 26 0,-6-11-175,1-2-1,2-3 1,93 46 0,-122-68-34,1 0 1,0-1 0,1-2-1,0 0 1,0-1-1,0-1 1,42 2 0,10-6-116</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1.989"/>
    </inkml:context>
    <inkml:brush xml:id="br0">
      <inkml:brushProperty name="width" value="0.05" units="cm"/>
      <inkml:brushProperty name="height" value="0.05" units="cm"/>
    </inkml:brush>
  </inkml:definitions>
  <inkml:trace contextRef="#ctx0" brushRef="#br0">77 22 15403,'0'-22'26,"-1"45"-18,-1 48 4,-4 40 42,-17 170-55,22-276-19,1-2-1,0 0-1,-1 0 1,1-1 0,-1 1-1,1 0 1,-1-1 0,0 1-1,0-1 1,0 1 0,-1-1-1,-2 4 1,4-5 14,0-1-1,0 0 1,0 0 0,0 0-1,0 0 1,-1 0 0,1 0 0,0 0-1,0 1 1,0-1 0,-1 0-1,1 0 1,0 0 0,0 0-1,0 0 1,0 0 0,-1 0-1,1 0 1,0 0 0,0 0 0,0 0-1,-1 0 1,1 0 0,0 0-1,0 0 1,0 0 0,-1 0-1,1 0 1,0 0 0,0 0 0,0-1-1,0 1 1,-1 0 0,1 0-1,0 0 1,0 0 0,0 0-1,0 0 1,0-1 0,-1 1 0,1 0-1,0 0 1,0 0 0,0-1-1,-6-12-134,-1-17 31,2-14-49,-1-6-9</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27.931"/>
    </inkml:context>
    <inkml:brush xml:id="br0">
      <inkml:brushProperty name="width" value="0.05" units="cm"/>
      <inkml:brushProperty name="height" value="0.05" units="cm"/>
    </inkml:brush>
  </inkml:definitions>
  <inkml:trace contextRef="#ctx0" brushRef="#br0">1314 135 8290,'-31'-17'324,"-9"-7"128,-2 2 1,-69-26-1,97 43-365,0 1 0,-1 0 0,1 2 0,-1-1 0,0 2 0,1 0 0,-1 1 0,0 0-1,0 1 1,0 1 0,1 0 0,-22 6 0,-107 33 418,-137 46 56,256-78-543,2 1 1,-1 2-1,1 0 0,1 1 1,0 2-1,1 0 1,0 1-1,1 0 1,1 2-1,1 0 1,1 2-1,-18 24 1,9-5-30,1 2 1,3 0-1,1 1 1,2 1 0,1 1-1,-15 69 1,24-75 4,2 1 0,2 0 0,1-1 0,3 1 0,0 0 0,3 0 0,1 0 0,11 45 0,12 12-19,5-1 0,45 94 0,-59-146 48,3-1-1,36 56 1,-46-82-5,1 0 0,0-1 0,1 0 0,1-1 0,1-1 0,0 0 0,0-1 0,28 16 0,0-6-6,2-1 1,1-3-1,0-1 1,2-2 0,-1-3-1,75 10 1,-73-18 6,-1-3 1,87-8 0,9-1 15,-119 8-31,1 2 1,0 0-1,40 10 1,-23 0 0,-24-6 2,0-1 0,1 0 0,0-2 1,0 0-1,0-1 0,0-1 0,27-2 0,187-38-20,-123 18-12,139-7 1,-194 26 3,-1-2 0,0-3-1,53-13 1,-92 16 7,-1 0 0,0-1 0,0-1 0,0-1 0,-1 0 0,0-1 0,0 0 0,-1-1 1,0-1-1,0 0 0,-1 0 0,-1-1 0,1-1 0,-2 0 0,11-15 0,3-16 14,-1-1 0,-3-1 1,23-73-1,22-48 81,-35 106-44,-14 29-9,21-54 1,-33 73-9,-1 0-1,0 0 1,-1 0 0,0 0-1,-1 0 1,0-1 0,-1 1-1,-2-20 1,-4-2 39,-2-1 1,-1 2-1,-15-38 1,-48-98 83,48 116-88,-2-6 25,-60-122 73,72 158-139,0 0-1,-1 1 0,-2 1 0,0 1 0,-31-29 0,24 29 0,-2 0 0,0 2-1,-1 1 1,0 1-1,-2 1 1,0 2 0,0 1-1,-40-11 1,19 10-30,0 3 1,-1 2-1,1 2 1,-75 2-1,-117-3-246,155 1 182</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29.285"/>
    </inkml:context>
    <inkml:brush xml:id="br0">
      <inkml:brushProperty name="width" value="0.05" units="cm"/>
      <inkml:brushProperty name="height" value="0.05" units="cm"/>
    </inkml:brush>
  </inkml:definitions>
  <inkml:trace contextRef="#ctx0" brushRef="#br0">0 1606 9530,'1'-5'67,"0"0"0,-1 0 0,2 1 0,-1-1 0,0 1-1,1-1 1,0 1 0,0-1 0,0 1 0,1 0 0,-1 0 0,1 0 0,0 0 0,0 1 0,0-1 0,7-4-1,7-7-7,1 1-1,25-14 0,-21 14-42,81-52 22,3 5-1,2 5 0,3 4 1,2 6-1,158-43 0,-139 56-15,2 6-1,151-10 0,276 16 22,11 58 7,-4 39-9,-469-61-37,207 22 30,1-13 0,523-25 0,254-111-2,-236-12-10,367-52 34,-144 16 10,-11-54-72,-902 176 0,521-133 42,-679 171-35,72-20-90,-1-2 0,101-48 0,-130 45 42,-16-1-8</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0.239"/>
    </inkml:context>
    <inkml:brush xml:id="br0">
      <inkml:brushProperty name="width" value="0.05" units="cm"/>
      <inkml:brushProperty name="height" value="0.05" units="cm"/>
    </inkml:brush>
  </inkml:definitions>
  <inkml:trace contextRef="#ctx0" brushRef="#br0">400 22 10858,'2'-21'994,"-2"22"-985,-1-1 1,1 0-1,0 0 1,0 0-1,0 0 1,0 0-1,0 0 0,0 0 1,0 0-1,0 0 1,0 0-1,0 0 1,0 0-1,0 0 1,0 0-1,0 0 1,0 0-1,-1 0 1,1 0-1,0 0 1,0 0-1,0 0 1,0 0-1,0 0 0,0 0 1,0 0-1,0 0 1,0 0-1,0 0 1,-1 0-1,1 0 1,0 0-1,0 0 1,0 0-1,0 0 1,0 0-1,0 0 1,0 0-1,0 0 1,0 0-1,0 0 0,0 0 1,0 0-1,0 0 1,0 0-1,-1 0 1,1 0-1,0 0 1,0 0-1,0-1 1,0 1-1,0 0 1,0 0-1,0 0 1,0 0-1,0 0 1,0 0-1,0 0 0,0 0 1,0 0-1,0 0 1,0 0-1,0-1 1,-16 31 460,12-20-427,-193 444 186,149-335-260,23-58 20,-66 170 102,87-219-65,1-1 1,0 0-1,-3 22 0,6-33-25,0 0 0,0 1 0,0-1 1,0 0-1,-1 0 0,1 0 1,0 1-1,0-1 0,0 0 0,0 0 1,0 0-1,0 1 0,0-1 1,0 0-1,0 0 0,1 0 0,-1 1 1,0-1-1,0 0 0,0 0 1,0 0-1,0 0 0,0 1 1,0-1-1,0 0 0,0 0 0,1 0 1,-1 0-1,0 0 0,0 1 1,0-1-1,0 0 0,0 0 0,1 0 1,-1 0-1,0 0 0,0 0 1,0 0-1,1 0 0,-1 1 0,0-1 1,0 0-1,0 0 0,1 0 1,-1 0-1,0 0 0,0 0 1,0 0-1,1 0 0,-1 0 0,0 0 1,0-1-1,0 1 0,0 0 1,1 0-1,10-7 33,-10 6-24,60-46 141,46-33-28,-46 44-148,2 2 0,102-38-1,-97 48-23</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5.601"/>
    </inkml:context>
    <inkml:brush xml:id="br0">
      <inkml:brushProperty name="width" value="0.05" units="cm"/>
      <inkml:brushProperty name="height" value="0.05" units="cm"/>
    </inkml:brush>
  </inkml:definitions>
  <inkml:trace contextRef="#ctx0" brushRef="#br0">126 24 20364,'-1'-24'72,"0"31"3,0 46 89,11 460 71,-3-467-222,-4-38 47,-4-31 58,-8-38 113,-28-94 0,19 86-159,-58-200-392,75 253 105,1 16 212,0 0 0,0 0 0,1 0 0,-1 0-1,0 0 1,0 0 0,0 0 0,1 0 0,-1 0-1,0 0 1,0 0 0,0 0 0,1 0 0,-1 0-1,0 0 1,0 0 0,0 0 0,1 0 0,-1 0-1,0 0 1,0 0 0,0 0 0,0 0 0,1 1-1,-1-1 1,0 0 0,0 0 0,0 0 0,0 0-1,0 0 1,1 1 0,-1-1 0,0 0 0,0 0-1,0 0 1,0 0 0,0 1 0,22 29-91,-14-17 51,-4-8 25,1 1 1,0-1-1,0 0 0,0-1 1,0 1-1,1-1 1,0 0-1,0 0 0,0-1 1,0 1-1,0-1 1,10 3-1,-12-6 11,0 1 1,0 0-1,1-1 0,-1 0 1,0 0-1,0 0 1,0 0-1,0-1 0,0 1 1,0-1-1,0 0 0,0 0 1,0-1-1,0 1 0,-1-1 1,1 0-1,-1 0 1,1 0-1,-1 0 0,1-1 1,-1 1-1,5-6 0,-3 2 16,0-1 0,0 1 0,-1-1-1,1 0 1,-1 0 0,-1-1-1,0 1 1,0-1 0,0 0 0,2-13-1,-7 39 20,0 0 0,0 1-1,2-1 1,0 0 0,5 30-1,2-4 42,17 62 0,-17-83-176,2 0 0,0 0 0,22 40 0,-25-54 33,0 1 1,0-2-1,1 1 0,0 0 1,0-1-1,1-1 0,0 1 1,1-1-1,-1-1 0,20 12 1,-25-17 26,0 1 0,-1-1 0,1 0 1,0 0-1,0 0 0,0-1 1,1 1-1,-1-1 0,0 1 1,0-1-1,0 0 0,0 0 1,0-1-1,0 1 0,0-1 1,0 1-1,0-1 0,0 0 1,0 0-1,0 0 0,0-1 1,0 1-1,0-1 0,-1 1 1,1-1-1,-1 0 0,1 0 1,-1 0-1,0 0 0,3-4 1,16-23-437</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6.056"/>
    </inkml:context>
    <inkml:brush xml:id="br0">
      <inkml:brushProperty name="width" value="0.05" units="cm"/>
      <inkml:brushProperty name="height" value="0.05" units="cm"/>
    </inkml:brush>
  </inkml:definitions>
  <inkml:trace contextRef="#ctx0" brushRef="#br0">133 186 13235,'1'-1'108,"1"-1"1,-1 1-1,0-1 1,0 0-1,0 1 1,0-1-1,-1 0 1,1 0-1,0 0 1,-1 1-1,1-1 1,-1 0-1,0 0 0,1 0 1,-1 0-1,0 0 1,0 0-1,0 0 1,-1 0-1,1 0 1,0 0-1,-1 0 1,1 0-1,-1 1 1,0-1-1,0 0 1,1 0-1,-1 0 1,0 1-1,-1-1 1,1 1-1,0-1 1,0 1-1,-1-1 0,1 1 1,-1 0-1,1-1 1,-1 1-1,1 0 1,-1 0-1,0 0 1,1 0-1,-1 0 1,0 1-1,0-1 1,0 1-1,0-1 1,0 1-1,0-1 1,0 1-1,0 0 1,1 0-1,-1 0 0,0 0 1,0 1-1,0-1 1,0 0-1,0 1 1,0-1-1,0 1 1,-3 1-1,0 1-82,-1 0 1,1 0-1,-1 1 0,1 0 0,0 0 0,0 0 1,1 1-1,-6 6 0,7-8-22,0 0 1,0 1-1,1 0 0,-1-1 1,1 1-1,0 0 0,0 0 1,0 0-1,1 0 0,0 1 1,-1-1-1,0 8 0,2-11-2,0-1-1,0 1 0,1 0 0,-1-1 0,0 1 0,0-1 1,1 1-1,-1 0 0,0-1 0,1 1 0,-1-1 1,0 1-1,1-1 0,-1 1 0,1-1 0,-1 1 0,1-1 1,-1 1-1,1-1 0,-1 0 0,1 1 0,-1-1 1,1 0-1,0 1 0,-1-1 0,1 0 0,-1 0 1,1 0-1,0 0 0,-1 1 0,1-1 0,0 0 0,-1 0 1,1 0-1,0 0 0,0-1 0,24-2 21,43-20 31,-55 17-49,-1 1 1,1 1-1,0 0 1,0 0-1,1 2 1,-1-1 0,23 1-1,-33 2-7,-1 0 1,1 0-1,-1 1 0,1-1 1,-1 1-1,1-1 1,-1 1-1,1 0 0,-1 0 1,0 0-1,0 1 0,1-1 1,-1 1-1,0-1 0,3 3 1,-1 1-9,0 0 0,-1 0 0,1 0 0,4 10 0,5 8-27,-13-23 41,0 0 0,1 1 0,-1-1 0,0 0-1,1 1 1,-1-1 0,0 0 0,1 1 0,-1-1 0,0 0-1,1 0 1,-1 0 0,0 1 0,1-1 0,-1 0 0,1 0-1,-1 0 1,0 0 0,1 1 0,-1-1 0,1 0-1,-1 0 1,0 0 0,1 0 0,-1 0 0,1 0 0,-1 0-1,1 0 1,-1-1 0,0 1 0,1 0 0,-1 0 0,1 0-1,-1 0 1,0-1 0,1 1 0,-1 0 0,0 0-1,1 0 1,-1-1 0,0 1 0,1 0 0,-1-1 0,0 1-1,1 0 1,-1-1 0,0 1 0,0 0 0,1-1 0,-1 1-1,0-1 1,0 1 0,0 0 0,0-1 0,0 1-1,0-1 1,11-25 196,-8 12-141,-1 0-1,0 0 0,-1-1 1,0 1-1,-1 0 0,-4-27 0,1 25-890,0 0-1,-11-32 0,13 48 797,1 0 0,0-1 1,0 1-1,0 0 0,0-1 0,0 1 1,0 0-1,0-1 0,-1 1 0,1 0 0,0 0 1,0-1-1,0 1 0,0 0 0,0-1 1,0 1-1,1 0 0,-1-1 0,0 1 1,0 0-1,0-1 0,0 1 0,0 0 0,0 0 1,0-1-1,1 1 0,-1-1 0,6 0-581</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6.456"/>
    </inkml:context>
    <inkml:brush xml:id="br0">
      <inkml:brushProperty name="width" value="0.05" units="cm"/>
      <inkml:brushProperty name="height" value="0.05" units="cm"/>
    </inkml:brush>
  </inkml:definitions>
  <inkml:trace contextRef="#ctx0" brushRef="#br0">18 31 13835,'-5'19'367,"1"1"0,0 0 0,2 0 0,0 0 0,1 0 0,1 0 0,1 0 0,6 30 0,-5-37-291,2 0-1,0 0 1,0 0-1,1-1 1,1 0-1,0 0 1,0 0 0,1-1-1,1 0 1,0 0-1,0-1 1,1 0-1,19 16 1,-27-25-47,0 0 0,1 0 0,-1 0 1,1 0-1,-1 0 0,1-1 0,0 1 0,-1 0 1,1-1-1,0 1 0,0-1 0,-1 0 0,1 1 1,0-1-1,0 0 0,-1 0 0,1 0 0,0 0 1,0-1-1,-1 1 0,1 0 0,0-1 0,0 1 1,-1-1-1,1 0 0,-1 1 0,1-1 0,0 0 1,-1 0-1,0 0 0,1 0 0,-1 0 0,1-1 1,-1 1-1,0 0 0,1-2 0,6-6 160,-1 0-1,0 0 1,-1 0-1,7-14 1,4-12-9,-1-1 0,-2 0 0,-1-1 0,-2-1 0,-1 1 0,-2-2 0,3-45 0,-10 73-983,-1 17-621,2 13 307,2-7 470</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6.828"/>
    </inkml:context>
    <inkml:brush xml:id="br0">
      <inkml:brushProperty name="width" value="0.05" units="cm"/>
      <inkml:brushProperty name="height" value="0.05" units="cm"/>
    </inkml:brush>
  </inkml:definitions>
  <inkml:trace contextRef="#ctx0" brushRef="#br0">0 0 14027,'7'11'1040,"6"-4"-816,-3-2-176,6-2-8,1-1 184,2-1-144,1-1-88,1-3-104</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7.228"/>
    </inkml:context>
    <inkml:brush xml:id="br0">
      <inkml:brushProperty name="width" value="0.05" units="cm"/>
      <inkml:brushProperty name="height" value="0.05" units="cm"/>
    </inkml:brush>
  </inkml:definitions>
  <inkml:trace contextRef="#ctx0" brushRef="#br0">9 521 12075,'2'6'158,"0"0"1,1 1-1,-1-1 1,1 0 0,1 0-1,-1-1 1,5 7-1,-6-10-83,-1 0-1,0-1 1,1 1-1,-1-1 0,1 1 1,0-1-1,0 1 1,-1-1-1,1 0 0,0 0 1,0 0-1,0 0 1,0 0-1,0 0 0,0-1 1,0 1-1,1-1 1,-1 1-1,0-1 0,0 0 1,0 0-1,1 0 1,-1 0-1,0 0 1,3-1-1,-4 1-16,0 0-1,0-1 1,0 1-1,0 0 1,0-1-1,0 1 1,-1-1 0,1 1-1,0-1 1,0 1-1,0-1 1,-1 1-1,1-1 1,0 0 0,-1 1-1,1-1 1,-1 0-1,1 0 1,-1 1 0,1-1-1,-1 0 1,1 0-1,-1 0 1,0 0-1,1-1 1,-1 0 32,0 0 0,0 0 0,0 0 0,0 0 0,0 0 0,0 0 0,-1 0 0,1 0 0,-1 0 0,1 0 0,-2-2 0,-1-3 102,-1 0 0,1 1 0,-1 0 0,-1-1 0,-7-8 0,9 12-178,0 1 0,-1-1 1,1 0-1,-1 1 0,1 0 1,-1 0-1,0 0 0,0 0 1,0 1-1,-4-2 0,7 3-26,0-1-1,0 1 1,0 0-1,0 0 1,0 0-1,0 0 1,0 0-1,0 0 1,0 0-1,0 0 1,0 0-1,0 1 1,0-1-1,0 0 1,0 1-1,0-1 1,0 1-1,-1 0 0,1 0 0,0 0-1,1 0 0,-1 0 0,0 0 0,1 0 1,-1 0-1,1 1 0,-1-1 0,1 0 1,-1 0-1,1 0 0,0 1 0,0-1 0,0 0 1,0 0-1,-1 1 0,2-1 0,-1 0 0,0 2 1,1 1-2,-1 0 1,1 0 0,0 0-1,1 0 1,-1 0 0,1-1-1,-1 1 1,1 0 0,0-1-1,1 0 1,-1 1 0,0-1-1,1 0 1,0 0 0,0 0-1,0-1 1,0 1 0,0-1-1,0 1 1,1-1 0,-1 0-1,1 0 1,0-1 0,-1 1-1,9 1 1,2 2 11,0-2 1,1 0-1,0-1 1,0 0-1,25-1 1,-22-1 43,1-2 0,0 0 0,-1-1 0,0-1 1,0 0-1,0-2 0,0 0 0,-1-1 0,0 0 1,0-2-1,-1 0 0,0-1 0,15-12 0,-20 14 24,-2-1-1,1 0 1,-1 0-1,0-1 1,-1-1-1,0 1 1,-1-1-1,0-1 1,-1 1-1,0-1 1,-1 0 0,0 0-1,-1-1 1,0 1-1,-1-1 1,-1 0-1,0 0 1,0 0-1,-1-16 1,-2 13 14,0 0 1,-1 0-1,0 0 1,-2 1 0,0-1-1,0 1 1,-13-29-1,13 36-57,-1 0-1,1-1 1,-1 2 0,-1-1-1,0 1 1,0-1-1,0 2 1,0-1-1,-1 1 1,-1 0 0,1 0-1,-1 1 1,1 0-1,-18-8 1,23 12-19,-1 0 0,0 0 1,0 0-1,1 0 0,-1 1 0,0-1 1,0 1-1,0 0 0,0 0 0,1 0 1,-1 0-1,0 0 0,0 0 0,0 1 1,0 0-1,-4 1 0,5-1-2,1 0 0,0 0 0,-1 0 1,1 0-1,0 0 0,0 1 0,0-1 0,0 0 0,0 1 0,0-1 0,1 0 0,-1 1 1,0-1-1,1 1 0,-1-1 0,1 1 0,-1 0 0,1-1 0,0 1 0,-1-1 0,1 1 0,0 0 1,0-1-1,1 1 0,-1 0 0,0-1 0,0 1 0,1-1 0,-1 1 0,1 0 0,0 1 1,4 12-13,0-1 0,1 1 0,1-1-1,0 0 1,12 16 0,51 63-111,-41-57 81,10 15-105,-6-7-285,48 49 0,-122-120 166,-101-71 398,50 38 260,85 51-200,11 4-102,13 2 13,-17 3-101,23-2-31,0-1 0,0-1 1,0 0-1,-1-2 0,1-1 0,38-17 0,-24 2-32</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8.189"/>
    </inkml:context>
    <inkml:brush xml:id="br0">
      <inkml:brushProperty name="width" value="0.05" units="cm"/>
      <inkml:brushProperty name="height" value="0.05" units="cm"/>
    </inkml:brush>
  </inkml:definitions>
  <inkml:trace contextRef="#ctx0" brushRef="#br0">98 471 14307,'-1'-2'259,"0"0"1,-1 0-1,0 0 0,1 1 0,-1-1 0,0 1 1,0-1-1,0 1 0,0 0 0,0-1 1,0 1-1,0 0 0,0 1 0,0-1 0,-1 0 1,1 1-1,0-1 0,-1 1 0,1-1 1,-3 1-1,3 0-190,0 1 0,0-1 0,-1 1 0,1 0 0,0 0 0,1-1 0,-1 1-1,0 0 1,0 0 0,0 1 0,0-1 0,1 0 0,-1 1 0,1-1 0,-1 1 0,1-1 0,-1 1 0,1 0 0,0-1 0,0 1 0,0 0 0,0 0 0,-1 2 0,-1 4-85,1 1 0,-1-1 0,1 1 0,1-1 0,0 1 0,0-1 0,0 1 0,1 0 0,2 9 0,-2-15-1,0 1 1,1-1-1,0 0 1,-1 0-1,1 0 0,1 1 1,-1-1-1,0 0 1,1 0-1,0-1 0,3 6 1,-3-6 11,-1-1 0,0 0 0,1 0 0,0 0 0,-1 0 0,1 0 0,-1 0 0,1 0-1,0 0 1,0-1 0,0 1 0,-1-1 0,1 1 0,0-1 0,0 0 0,0 0 0,0 1 0,0-1 0,0-1 0,-1 1 0,1 0 0,3-1 0,1-1 9,1 0 0,-1 0 0,1-1-1,-1 0 1,0 0 0,0-1 0,-1 1 0,1-1-1,-1-1 1,1 1 0,-1-1 0,0 0 0,-1 0 0,8-11-1,-4 6 18,-1-1-1,-1 0 0,0-1 1,0 1-1,-1-1 0,-1 0 1,4-14-1,-8 26-20,7-47 18,-7 45-30,1 0 0,-1 0-1,0 0 1,0 0 0,0 0 0,-1 0 0,1 0-1,0 0 1,-1 0 0,1 0 0,-1 0-1,0 0 1,0 0 0,0 1 0,0-1 0,0 0-1,0 1 1,0-1 0,0 0 0,-3-2-1,4 4 7,-1 0 0,1 0 0,0-1 0,0 1 0,-1 0-1,1 0 1,0 0 0,0-1 0,-1 1 0,1 0 0,0 0-1,-1 0 1,1 0 0,0 0 0,0 0 0,-1 0 0,1 0-1,0 0 1,-1 0 0,1 0 0,0 0 0,-1 0 0,1 0-1,0 0 1,-1 0 0,1 0 0,0 0 0,-1 0 0,1 0-1,0 0 1,-1 0 0,1 1 0,0-1 0,0 0 0,-1 0-1,1 0 1,0 1 0,0-1 0,-1 0 0,1 0 0,0 1-1,0-1 1,0 0 0,-1 0 0,1 1 0,0-1 0,0 0-1,0 1 1,0-1 0,0 0 0,0 1 0,0-1 0,0 0-1,-1 1 1,1-1 0,0 0 0,0 1 0,0-1 0,1 0-1,-1 1 1,0-1 0,0 0 0,0 0 0,0 1 0,5 23-215,-2-20 215,-1-1 0,1 0 1,-1 0-1,1 0 0,0 0 0,0 0 0,0-1 0,1 1 1,-1-1-1,0 0 0,1 0 0,0 0 0,-1-1 0,1 1 1,0-1-1,0 0 0,0 0 0,0 0 0,0 0 0,6-1 1,2 1 43,0-1 0,0 0 0,0-1 0,0 0 1,20-5-1,-18 2-9,-1-1 1,1 0-1,-1 0 1,0-1-1,0-1 1,-1 0-1,0-1 1,0-1-1,-1 1 1,0-2-1,-1 0 1,0 0-1,0 0 1,-1-2-1,0 1 1,-1-1-1,-1 0 1,0-1-1,0 1 1,-1-1-1,-1-1 1,0 1-1,-1-1 1,0 0-1,-1 0 1,-1 0-1,0 0 1,-1-1-1,-1 1 1,0 0-1,0-1 1,-2 1-1,-3-18 1,-7-1-143,11 32 108,1 1 0,0-1 1,-1 0-1,1 1 0,0-1 0,-1 0 1,1 1-1,-1-1 0,1 1 0,-1-1 1,1 0-1,-1 1 0,1-1 0,-1 1 1,1 0-1,-1-1 0,0 1 0,1-1 1,-1 1-1,0 0 0,0 0 1,1-1-1,-1 1 0,0 0 0,1 0 1,-1 0-1,0 0 0,0 0 0,1 0 1,-1 0-1,0 0 0,0 0 0,1 0 1,-1 0-1,0 0 0,0 1 0,1-1 1,-1 0-1,0 1 0,1-1 1,-1 0-1,0 1 0,1-1 0,-1 1 1,0 0-1,-3 3-12,0 1 1,0 0-1,1 0 1,0 0-1,0 0 1,0 0-1,0 1 1,1-1-1,0 1 1,0-1-1,1 1 1,-1 6-1,-3 12-3,-1 40 0,6-39 23,0 0 0,2 1 0,1-1 0,1 0 0,1-1 0,1 1 0,18 45 0,-3-22 5,2-1-1,53 78 1,58 70-304,-124-178 242,-10-17 54,0 0 0,0 0-1,0 0 1,0 0 0,0 0-1,0 0 1,0 0 0,0 0 0,0 1-1,0-1 1,0 0 0,0 0 0,0 0-1,0 0 1,0 0 0,0 0 0,0 0-1,0 1 1,0-1 0,0 0 0,0 0-1,0 0 1,0 0 0,0 0 0,0 0-1,0 0 1,0 0 0,0 1 0,0-1-1,0 0 1,-1 0 0,1 0 0,0 0-1,0 0 1,0 0 0,0 0 0,0 0-1,0 0 1,0 0 0,0 0-1,0 0 1,0 0 0,-1 0 0,1 0-1,0 0 1,0 1 0,0-1 0,0 0-1,0 0 1,0 0 0,0 0 0,-1 0-1,1 0 1,0-1 0,0 1 0,0 0-1,0 0 1,0 0 0,0 0 0,0 0-1,-3-1 8,0-1 0,0 0 0,0 1 0,0-1 0,0 0-1,1-1 1,-5-4 0,-19-21 57,2-2 0,0-1 0,3-1-1,0 0 1,2-2 0,-18-44 0,37 77-66,-3-5 29,0-1 1,1 1-1,0-1 0,-1-10 1,2 16-34,1 0 1,0 0 0,0 0 0,0 0 0,0-1 0,0 1 0,0 0 0,0 0 0,0 0 0,1-1-1,-1 1 1,0 0 0,1 0 0,-1 0 0,1 0 0,-1 0 0,1 0 0,0 0 0,-1 0 0,1 0-1,0 0 1,0 0 0,0 0 0,0 0 0,-1 1 0,1-1 0,0 0 0,0 1 0,0-1 0,0 1-1,1-1 1,-1 1 0,1-1 0,63-11-1663,-12 3 1014,-18 1 157</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8.561"/>
    </inkml:context>
    <inkml:brush xml:id="br0">
      <inkml:brushProperty name="width" value="0.05" units="cm"/>
      <inkml:brushProperty name="height" value="0.05" units="cm"/>
    </inkml:brush>
  </inkml:definitions>
  <inkml:trace contextRef="#ctx0" brushRef="#br0">0 1 14819,'2'0'101,"0"0"0,0 0 0,0 0 0,0 0 0,0 0 0,0 0 0,-1 0 0,1 1 0,0-1 0,0 1 0,0-1 0,0 1 1,-1 0-1,1-1 0,0 1 0,-1 0 0,1 0 0,0 0 0,-1 1 0,1-1 0,-1 0 0,0 1 0,1-1 0,-1 0 0,2 3 0,2 5 114,0-1 0,-1 1 0,8 17 1,-7-12 78,125 314 905,-129-326-1199,1 5-19,0 0 0,1-1 0,0 0 1,0 1-1,1-1 0,0 0 0,0-1 0,0 1 0,1-1 0,7 8 0,-11-13-10,-1 0-1,0 1 1,1-1-1,-1 0 1,1 0-1,-1 1 1,0-1 0,1 0-1,-1 0 1,1 0-1,-1 0 1,1 1-1,-1-1 1,1 0-1,-1 0 1,1 0-1,-1 0 1,1 0-1,-1 0 1,1 0 0,-1 0-1,0 0 1,1-1-1,-1 1 1,1 0-1,-1 0 1,1 0-1,-1 0 1,1-1-1,-1 1 1,0 0-1,1 0 1,-1-1 0,0 1-1,1 0 1,-1-1-1,0 1 1,1 0-1,-1-1 1,0 1-1,1-1 1,-1 1-1,0 0 1,0-1-1,0 1 1,1-1 0,-1 1-1,0-1 1,0 1-1,0-1 1,0 1-1,0-1 1,0 1-1,0-1 1,0 0-1,1-33-455,-1 28 393,-2-31-373</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2.448"/>
    </inkml:context>
    <inkml:brush xml:id="br0">
      <inkml:brushProperty name="width" value="0.05" units="cm"/>
      <inkml:brushProperty name="height" value="0.05" units="cm"/>
    </inkml:brush>
  </inkml:definitions>
  <inkml:trace contextRef="#ctx0" brushRef="#br0">6 194 10154,'5'-16'405,"1"0"-1,0 0 1,2 1-1,0 0 0,15-22 1,-18 30-277,1 0 0,0 1 0,0-1 1,0 2-1,1-1 0,0 0 0,0 1 0,0 1 0,1-1 1,-1 1-1,1 0 0,13-4 0,-19 7-109,0 1 0,1-1 1,-1 0-1,0 1 0,1-1 0,-1 1 0,0 0 0,1 0 1,-1 0-1,1 0 0,-1 0 0,0 1 0,1-1 1,-1 1-1,0-1 0,1 1 0,-1 0 0,0 0 0,4 2 1,-4-1-2,0 0 1,0 0 0,0 0 0,0 1 0,0-1-1,0 1 1,0-1 0,-1 1 0,0-1 0,1 1 0,-1 0-1,0 0 1,1 4 0,0 5 36,0 0-1,0 0 1,-2 1 0,1-1-1,-2 0 1,-2 19 0,2-22 11,-1 0 0,-1 0 0,1 0 0,-1 0 0,-1-1 0,1 1 0,-2-1 0,1 0 0,-1 0 0,0 0 0,-1-1 0,1 0 0,-2 0 0,1 0 0,-1-1 0,0 0 1,0 0-1,-1-1 0,1 1 0,-1-2 0,0 1 0,-1-1 0,1-1 0,-1 1 0,0-1 0,0-1 0,0 0 0,0 0 0,0-1 0,0 0 0,0 0 0,0-1 0,-11-1 0,20 1-77,-1 0 1,1 0-1,0 0 0,-1 0 0,1 0 0,0 0 0,0 0 0,-1 0 0,1 0 0,0 0 0,-1 0 0,1 0 0,0 0 0,-1 0 0,1 0 0,0 0 0,0-1 0,-1 1 0,1 0 1,0 0-1,0 0 0,-1 0 0,1-1 0,0 1 0,0 0 0,0 0 0,-1 0 0,1-1 0,0 1 0,0 0 0,0 0 0,0-1 0,0 1 0,-1 0 0,1-1 0,0 1 0,0 0 1,0 0-1,0-1 0,0 1 0,0 0 0,0-1 0,10-7-191,7 3-36</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39.248"/>
    </inkml:context>
    <inkml:brush xml:id="br0">
      <inkml:brushProperty name="width" value="0.05" units="cm"/>
      <inkml:brushProperty name="height" value="0.05" units="cm"/>
    </inkml:brush>
  </inkml:definitions>
  <inkml:trace contextRef="#ctx0" brushRef="#br0">1 395 10402,'5'1'258,"0"0"-1,1-1 0,-1 0 1,0 0-1,1 0 0,-1-1 1,0 0-1,1 0 0,-1 0 1,0-1-1,0 0 0,0 1 1,0-2-1,0 1 1,5-4-1,-4 2-73,0-1 0,0 0-1,0-1 1,0 1 0,-1-1 0,0 0 0,0-1 0,0 1-1,6-12 1,-7 10-102,0-1-1,0 1 0,-1 0 0,0-1 1,-1 0-1,0 0 0,0 0 0,-1 0 1,0 0-1,0 0 0,-1 0 1,0 0-1,-1 0 0,0 0 0,0 0 1,-1 0-1,0 0 0,-5-12 0,6 20-69,1 0-1,0 0 1,-1-1-1,1 1 1,-1 0-1,1 0 1,-1 0-1,1 0 1,-1 0-1,0 0 1,0 1-1,1-1 1,-1 0-1,0 0 1,0 0-1,0 1 1,0-1-1,0 0 1,0 1-1,0-1 0,0 1 1,0-1-1,0 1 1,0 0-1,0-1 1,-1 1-1,1 0 1,0 0-1,0 0 1,0 0-1,0 0 1,-1 0-1,1 0 1,0 0-1,0 0 1,0 1-1,0-1 1,0 0-1,-2 1 0,1 1 2,-1 0-1,1-1 1,-1 1-1,1 1 1,0-1-1,0 0 0,0 0 1,0 1-1,0-1 1,1 1-1,-1 0 1,1-1-1,-1 1 1,0 4-1,-1 2-1,0 1 0,1 0 0,0-1 0,0 1 0,1 0 0,1 0 0,0 0 0,0 0 0,1 0 0,0 0 1,1 0-1,0 0 0,0-1 0,1 1 0,7 15 0,-7-18 3,1 0 0,0 0-1,0 0 1,1 0 0,0 0 0,1-1 0,-1 0 0,1 0 0,0-1 0,0 1 0,1-1 0,0-1-1,0 1 1,0-1 0,0 0 0,1-1 0,-1 0 0,1 0 0,12 2 0,-6-2 13,0-1 0,0-1 1,0 0-1,0-1 0,0-1 0,0 0 1,-1-1-1,1-1 0,0 0 0,-1 0 1,1-1-1,-1-1 0,0-1 1,22-12-1,-25 12-10,0 0 0,0-1 0,-1 0 0,0 0 0,-1-1 0,0 0 0,0-1 0,-1 0 0,0 0 0,0 0 0,-1-1 0,0 0 0,-1-1 0,0 1 0,-1-1 0,0 0 0,0 0 0,2-15 0,-4-14-3,-3 38-13,1 0 0,0 0-1,0 0 1,-1 0 0,1 0 0,-1 1 0,1-1-1,-1 0 1,0 0 0,0 0 0,0 1 0,0-1-1,0 1 1,0-1 0,0 1 0,-1-1 0,1 1-1,-3-2 1,4 2-1,-1 1 1,1 0-1,-1-1 0,1 1 0,-1 0 1,1-1-1,-1 1 0,0 0 0,1 0 1,-1 0-1,1 0 0,-1-1 0,0 1 1,1 0-1,-1 0 0,0 0 1,1 0-1,-1 0 0,1 1 0,-1-1 1,0 0-1,1 0 0,-1 0 0,0 0 1,1 1-1,-1-1 0,1 0 0,-1 1 1,1-1-1,-1 1 0,-1 0 0,1 1 0,0-1 0,0 1 1,0-1-1,0 1 0,0 0 0,0-1 0,1 1 0,-1 0 0,0 2 1,-1 2 5,1 1 0,0-1 0,0 0 0,1 1 1,0 10-1,0-15 0,0-1-1,0 1 1,1 0 0,-1 0-1,1 0 1,-1 0-1,1-1 1,0 1 0,0 0-1,-1 0 1,1-1 0,0 1-1,1-1 1,-1 1 0,0-1-1,0 1 1,1-1 0,-1 0-1,0 1 1,1-1 0,-1 0-1,4 1 1,-2-1 3,0 0 0,0 0-1,0 0 1,0-1 0,0 0 0,0 1 0,1-1 0,-1 0-1,0-1 1,0 1 0,0 0 0,5-2 0,8-3 10,1-1 0,-1 0 1,29-16-1,-40 19-26,20-11-29,-13 6-12,1 1 0,-1 1 0,1 0 0,16-4 0,-26 9 32,0 0 0,0 0 0,0 1 0,0-1 0,0 1 0,0 0 0,0 0 0,0 0 0,1 0 0,-1 1 0,0-1 0,0 1 0,0 0 0,0 0 0,-1 0 0,1 0 0,0 0 0,0 1 0,-1-1 0,1 1 0,0 0 0,-1 0 0,0 0 0,4 3 0,0 3-15,0 1 1,0-1 0,8 19 0,-10-18 73,0-1 1,1 0-1,0 0 1,1 0-1,10 12 1,-14-18-18,0-1 0,0 1 0,0 0 0,1-1 0,-1 1 0,1-1 0,-1 0 0,1 0 0,-1 0 0,1 0 1,-1-1-1,1 1 0,0-1 0,0 1 0,-1-1 0,1 0 0,0 0 0,0 0 0,-1 0 0,1-1 0,0 1 0,-1-1 1,1 1-1,3-2 0,5-3 48,-1 1 1,1-2 0,-1 1-1,1-2 1,-2 1 0,1-1 0,-1-1-1,12-11 1,3-6-92,33-45 0,26-57-1236,-83 127 1242,0 0 0,0 0 0,0 0 1,0 0-1,0 0 0,0 1 0,0-1 0,0 0 0,0 0 1,0 0-1,0 0 0,1 0 0,-1 0 0,0 0 0,0 0 1,0 0-1,0 1 0,0-1 0,0 0 0,0 0 1,1 0-1,-1 0 0,0 0 0,0 0 0,0 0 0,0 0 1,0 0-1,1 0 0,-1 0 0,0 0 0,0 0 0,0 0 1,0 0-1,0 0 0,0 0 0,1 0 0,-1 0 0,0 0 1,0 0-1,0 0 0,0 0 0,0 0 0,0 0 1,1-1-1,-1 1 0,0 0 0,0 0 0,0 0 0,0 0 1,0 0-1,0 0 0,0 0 0,0 0 0,0-1 0,1 1 1,-1 0-1,0 0 0,0 0 0,0 12-29,-1 9 50,0-2 170,3 40 1,-2-55-189,0 1 0,1-1 0,0 0 1,0 0-1,0 0 0,0 0 1,1 0-1,-1 0 0,1 0 0,0 0 1,1-1-1,-1 1 0,0-1 0,1 0 1,4 5-1,-6-8-35,-1 1 0,1 0 0,0 0 0,1-1 0,-1 1 0,0-1 1,0 1-1,0-1 0,0 1 0,0-1 0,0 0 0,1 1 0,-1-1 0,0 0 0,0 0 1,1 0-1,-1 0 0,0 0 0,0 0 0,0 0 0,1-1 0,-1 1 0,0 0 1,0-1-1,2 0 0,0-1-2,1 0 1,-1 0-1,0 0 0,1-1 1,-1 1-1,3-4 1,18-17-320</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40.052"/>
    </inkml:context>
    <inkml:brush xml:id="br0">
      <inkml:brushProperty name="width" value="0.05" units="cm"/>
      <inkml:brushProperty name="height" value="0.05" units="cm"/>
    </inkml:brush>
  </inkml:definitions>
  <inkml:trace contextRef="#ctx0" brushRef="#br0">150 298 15019,'-6'0'137,"-1"1"-1,1 0 1,0 0-1,0 1 1,-1 0-1,1 0 1,0 0-1,0 1 1,1 0 0,-1 0-1,0 0 1,1 1-1,0 0 1,0 0-1,0 0 1,0 0-1,-4 7 1,4-6-110,1 1 0,0-1 0,0 1 1,0 0-1,1 0 0,0 0 0,0 0 0,0 1 1,1-1-1,0 1 0,0 0 0,1 0 0,0-1 0,0 1 1,1 13-1,0-19-18,0 1 1,0 0-1,0 0 0,0 0 1,0-1-1,1 1 1,-1 0-1,1 0 1,0-1-1,-1 1 0,1-1 1,0 1-1,0 0 1,0-1-1,0 1 0,0-1 1,0 0-1,0 1 1,1-1-1,-1 0 1,1 0-1,-1 0 0,3 2 1,-1-2 2,0 0 0,0-1 0,0 1-1,0-1 1,-1 0 0,1 1 0,0-1 0,0 0 0,0-1 0,0 1 0,0-1 0,0 1 0,3-2 0,7-3 18,0 0 0,-1 0 0,0-1 0,0-1 0,13-9 0,3-7 53,46-47 0,-21 18-181,-53 52 92,1-1 1,-1 0-1,1 0 0,-1 1 0,1-1 0,-1 1 1,1-1-1,0 0 0,-1 1 0,1-1 0,0 1 0,0-1 1,-1 1-1,1 0 0,0-1 0,0 1 0,0 0 1,-1 0-1,1-1 0,0 1 0,0 0 0,0 0 0,0 0 1,-1 0-1,3 0 0,-3 1 1,1 0 0,-1 0 0,1 1 0,-1-1 1,0 0-1,1 0 0,-1 0 0,0 0 0,0 1 0,0-1 0,0 0 0,0 0 0,0 2 0,3 19 69,-3-20-46,1-1-1,0 1 0,0 0 1,0 0-1,0-1 0,0 1 1,0-1-1,0 1 0,1-1 1,-1 1-1,0-1 0,1 0 1,0 0-1,-1 0 0,1 1 1,-1-2-1,4 3 0,-1-2 16,0 0-1,0 0 0,0 0 0,0 0 0,1 0 0,-1-1 1,7 0-1,6-1 15,-1-1 1,0 0-1,19-6 0,-33 7-51,129-43-1063,-79 25-14,-49 18 988,-2 0 32,0 0-1,0 1 0,0-1 0,0 1 0,0-1 1,1 1-1,-1 0 0,0-1 0,0 1 0,0 0 1,0 0-1,0 0 0,0-1 0,0 1 0,1 1 1,-1-1-1,0 0 0,0 0 0,0 0 0,0 0 1,0 1-1,0-1 0,0 1 0,0-1 0,0 1 1,0-1-1,0 1 0,2 0 0,-2 1 52,0-1 1,0 0-1,0 0 0,0 0 0,0 0 0,0 0 0,1 0 0,-1-1 1,0 1-1,1 0 0,-1-1 0,1 1 0,-1-1 0,0 1 0,1-1 0,-1 0 1,1 1-1,0-1 0,-1 0 0,1 0 0,-1 0 0,1 0 0,-1 0 1,1-1-1,2 0 0,41-12-319,-45 13 323,35-14-209,0-2 0,-2-2 0,0-1 0,-1-1 0,-1-1 0,-1-2 0,-1-2 0,47-50 0,-68 67 270,-6 6-7,0 0-1,1-1 1,-1 1-1,0 0 1,0-1-1,0 1 1,0-1-1,-1 0 1,1 0-1,-1 0 1,1 0-1,-1 0 1,0 0-1,0 0 1,0-3-1,-1 5-21,0 1-1,0-1 1,0 1 0,0-1-1,0 1 1,0-1 0,0 1-1,0-1 1,-1 1 0,1-1-1,0 1 1,0-1-1,0 1 1,-1 0 0,1-1-1,0 1 1,-1-1 0,1 1-1,0 0 1,-1-1 0,1 1-1,0 0 1,-1-1 0,1 1-1,-1 0 1,1 0-1,-1-1 1,1 1 0,0 0-1,-2 0 1,-18 0 512,-20 14 362,4 6 57,1 2-1,1 2 1,-37 32 0,63-49-714,-1 0 0,1 1-1,1 0 1,-9 12 0,15-19-227,1-1 1,0 1 0,-1-1 0,1 0-1,0 1 1,-1-1 0,1 1 0,0 0-1,-1-1 1,1 1 0,0-1 0,0 1-1,0-1 1,0 1 0,0-1-1,0 1 1,0 0 0,0-1 0,0 1-1,0-1 1,0 1 0,0 0 0,0-1-1,0 1 1,0-1 0,1 1-1,-1-1 1,0 1 0,1 0-12,0 0 0,0-1-1,0 1 1,-1-1 0,1 1 0,0-1-1,0 0 1,0 1 0,0-1 0,0 0 0,0 0-1,0 1 1,0-1 0,0 0 0,1 0 0,40-4-295,-39 3 271,78-16-692,-43 8 133,0 2-1,55-3 0,-89 10 568,-1 0-1,0 0 1,1 0 0,-1 1-1,1-1 1,-1 1 0,0 0-1,1 0 1,-1 0-1,0 0 1,0 1 0,0 0-1,5 2 1,-7-3 61,1 1-1,-1-1 0,0 0 1,0 1-1,0-1 1,0 1-1,0-1 1,0 1-1,0-1 1,0 1-1,-1 0 0,1-1 1,-1 1-1,1 0 1,-1 0-1,1-1 1,-1 1-1,0 0 1,0 0-1,0 0 0,0-1 1,0 1-1,-1 0 1,1 0-1,0 0 1,-1-1-1,0 3 1,-1-1 19,1-1 1,0 1-1,-1-1 1,1 0-1,-1 1 1,0-1-1,0 0 1,0 0 0,0 0-1,0 0 1,0-1-1,-1 1 1,1-1-1,-1 1 1,-4 1 0,-45 16 288,43-16-337,-18 5-419,-1-2 0,-56 6 0,53-11 118</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12:40.531"/>
    </inkml:context>
    <inkml:brush xml:id="br0">
      <inkml:brushProperty name="width" value="0.05" units="cm"/>
      <inkml:brushProperty name="height" value="0.05" units="cm"/>
    </inkml:brush>
  </inkml:definitions>
  <inkml:trace contextRef="#ctx0" brushRef="#br0">66 1233 12187,'-58'4'2228,"51"-5"-1081,16-3-455,22-4-58,284-54 1030,-20 5-1427,321-87-203,641-239 0,-188-13-488,-661 242-200,-329 126 445</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01.972"/>
    </inkml:context>
    <inkml:brush xml:id="br0">
      <inkml:brushProperty name="width" value="0.05" units="cm"/>
      <inkml:brushProperty name="height" value="0.05" units="cm"/>
    </inkml:brush>
  </inkml:definitions>
  <inkml:trace contextRef="#ctx0" brushRef="#br0">1257 5 11923,'-29'-2'112,"-1"0"0,0 2 0,-1 1 0,2 1 0,-1 2 1,0 1-1,1 1 0,-43 15 0,-217 86 79,186-68-157,61-23-16,1 2 0,0 2-1,-47 32 1,66-37-6,0 2 0,1 0 1,0 2-1,2 0 0,0 1 0,-26 37 1,23-22-4,1 1 1,1 1 0,2 1 0,2 1 0,2 0 0,-19 80 0,22-58 1,2 0-1,3 0 0,2 1 1,6 65-1,0-94-10,2-1 0,1 0 0,1 0 0,2-1 0,1 0 0,1 0 0,21 40 0,-14-38 0,2-1 0,1 0 0,2-2 0,1-1 0,1 0 0,32 28 0,-22-27 0,1-1 0,2-1 0,0-2 0,54 27 0,-31-23 0,1-3 0,84 24 0,-100-38 0,1-2 0,0-2 0,0-2-1,1-2 1,0-2 0,90-7 0,-85-2 2,0-2 0,-1-2 0,0-3 0,0-2 0,95-43 0,-81 25 31,-1-3 1,-2-3-1,-2-2 1,-1-3-1,-3-2 1,-1-3-1,81-95 1,-73 66 42,-2-3 0,-4-3 0,-4-2 0,-4-2 0,39-97 0,-67 133-12,-2 0 0,20-90 0,-34 117-37,-1-1 1,-1-1 0,-1 1-1,-1 0 1,-2 0 0,-1-1-1,-8-43 1,8 62-16,0 0 0,0 1 0,-1-1 0,0 1 0,0 0 0,-1 0 1,0 0-1,0 0 0,-1 1 0,0 0 0,-6-7 0,4 6 4,-1 1 0,1 1 1,-1-1-1,0 1 0,-1 0 1,1 1-1,-1 0 1,0 1-1,-10-3 0,-31-7 64,0 4 1,-95-8-1,20 5-119,-128-32-1506,152 26 1217,-11 2-11,2 13-99</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3:04.219"/>
    </inkml:context>
    <inkml:brush xml:id="br0">
      <inkml:brushProperty name="width" value="0.05" units="cm"/>
      <inkml:brushProperty name="height" value="0.05" units="cm"/>
    </inkml:brush>
  </inkml:definitions>
  <inkml:trace contextRef="#ctx0" brushRef="#br0">3092 584 9146,'-23'-31'42,"-1"1"-1,-1 1 1,-2 1 0,-45-37-1,11 17-1117,-83-48 0,73 55 1229,-2 4 0,-1 2 1,-2 4-1,-1 4 0,-138-32 1,151 48 350,-1 3 1,1 3 0,-1 3 0,0 2-1,0 4 1,1 2 0,-81 18-1,47-1-492,0 4 1,1 5-1,-174 83 0,173-65 129,3 4 0,3 4 0,-94 77 0,127-86-14,3 2-1,2 3 1,3 2-1,2 3 0,-54 82 1,85-113-105,1 2 0,2-1 1,1 2-1,1 0 0,1 1 0,2 0 0,-9 50 1,16-61-31,1 0 0,0 0 0,2 1 1,1-1-1,0 0 0,1 0 0,2 0 1,0 0-1,1-1 0,1 0 0,1 0 1,1 0-1,11 20 0,1-5-17,2-2 0,1 0-1,2-2 1,1-1 0,1 0 0,1-2-1,2-2 1,1 0 0,67 41 0,-32-29-4,0-4 1,3-2-1,1-4 1,101 28-1,-74-32 14,1-4 0,1-5 0,0-3 0,1-6-1,114-6 1,-39-11 25,-1-8-1,184-45 1,-198 25-7,-2-7 1,-2-6-1,-2-7 0,193-105 1,-211 88 1,-3-6 0,-4-5 1,-4-6-1,185-179 1,-264 228 44,-3-2-1,-1-2 1,35-53 0,-71 91-12,0 1 0,-1 0 1,0-1-1,-1 0 1,0 0-1,-1 0 1,0-1-1,2-12 1,-4 18-12,-1 0 0,1-1 1,-1 1-1,-1 0 1,1 0-1,-1 0 1,0 0-1,0 0 1,0 0-1,-1 0 0,0 1 1,0-1-1,0 0 1,0 1-1,-1-1 1,1 1-1,-1 0 1,-1 0-1,-3-5 0,-9-5 37,0 0-1,0 1 0,-2 1 1,1 1-1,-1 0 0,-28-11 0,-124-42-20,45 28-232,-1 5 1,-1 5-1,-148-10 1,108 25 48,0 8 0,-172 19 0,90 12 59,236-26 77</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4:03.151"/>
    </inkml:context>
    <inkml:brush xml:id="br0">
      <inkml:brushProperty name="width" value="0.05" units="cm"/>
      <inkml:brushProperty name="height" value="0.05" units="cm"/>
    </inkml:brush>
  </inkml:definitions>
  <inkml:trace contextRef="#ctx0" brushRef="#br0">4463 1 5673,'-419'17'2595,"7"4"-2547,2 27 1517,-106-8 902,-5-29-1998,-256 13-818,247 6 242,490-29 98,-1 2 0,1 1 0,-66 18 0,92-19 14,1 2 0,-1 0 0,1 1 0,0 0 0,0 1 0,1 0 0,0 1 0,0 1 0,1-1 0,0 2 0,0 0 0,1 0 0,-16 21 0,12-8 19,0 0 1,2 0 0,0 2 0,-9 29 0,-26 108 43,22-70-56,-28 68-16,-6-3 0,-91 170 0,137-303-14,4-9 13,1 1-1,1 1 1,-10 28-1,16-42-7,0 1 1,1 0-1,-1-1 0,0 1 1,1 0-1,0 0 0,0 0 0,0-1 1,1 1-1,-1 0 0,1 0 1,0-1-1,0 1 0,0 0 0,0-1 1,1 1-1,-1-1 0,1 1 0,0-1 1,0 0-1,0 0 0,5 5 1,9 5-53,0-1 0,1 0 0,1-2 0,0 0 1,0 0-1,28 8 0,-22-8 25,43 17-54,0-3 0,2-3 0,1-3 0,0-3 0,108 9 0,222-6-132,-23-3 241,-238-3 4,277 18-13,0-19-63,528-53 38,-256 6 53,429 27 22,-138-9-152,-726-8 66,-195 16-15,0-2 1,70-26-1,-100 28 22,-2-1 1,1-1-1,-2-2 1,1 0-1,-2-2 1,0 0-1,-1-2 1,-1-1-1,24-25 1,-38 34 33,-1 0 0,0 0 0,-1-1 0,0 0 1,-1 0-1,7-19 0,16-74 78,-16 51-42,27-94 65,27-110 24,-59 225-110,-1 0-1,-2-1 1,1-53-1,-6 70-1,0 0-1,0-1 1,-2 2-1,0-1 1,0 0 0,-2 1-1,0-1 1,-1 1-1,-10-19 1,-11-15-934,-2 2 1,-63-76-1,67 98 373</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4:04.439"/>
    </inkml:context>
    <inkml:brush xml:id="br0">
      <inkml:brushProperty name="width" value="0.05" units="cm"/>
      <inkml:brushProperty name="height" value="0.05" units="cm"/>
    </inkml:brush>
  </inkml:definitions>
  <inkml:trace contextRef="#ctx0" brushRef="#br0">1611 176 7330,'-49'-9'323,"1"2"0,-1 2 0,0 2 0,0 2 0,-1 2 0,-70 12 0,45 0-204,1 3-1,1 3 0,-107 44 1,104-31-62,2 4 0,1 3-1,-82 58 1,113-67-44,1 3-1,1 1 1,2 2-1,1 1 1,3 2-1,-37 52 1,55-64-10,1 0 1,1 0 0,1 2 0,2 0 0,1 0 0,1 1 0,1 0 0,2 0 0,1 1 0,2 0 0,0 33 0,4 8-23,3-1 1,3 0 0,28 119 0,-16-113 15,4 0 0,2-2 0,4-1-1,45 84 1,-42-101 33,3-1 0,2-2 0,2-1-1,2-2 1,73 69 0,-81-91-10,1-2-1,2 0 1,0-3 0,2-1-1,1-2 1,0-1-1,1-2 1,2-2 0,-1-2-1,2-2 1,-1-1 0,2-2-1,-1-3 1,63 3 0,-32-8-6,0-4 1,0-2 0,0-4-1,89-23 1,-77 9-2,-2-4 0,0-3 0,99-51 0,-91 31 5,-3-3-1,-1-4 1,-3-4-1,-3-4 1,-3-3-1,133-149 1,-129 114 21,-4-4 1,65-119-1,-102 153-2,-4-1-1,52-143 0,-73 164-8,-2 0 1,-2-1-1,-3 0 0,-2-1 1,0-70-1,-7 99 13,-2 0-1,-1 0 1,-1 0-1,-2 0 1,0 0-1,-2 1 1,0 0-1,-2 0 1,-1 1 0,-1 0-1,0 1 1,-2 0-1,-1 1 1,-1 0-1,-1 1 1,0 1-1,-2 0 1,0 2-1,-41-33 1,20 24-16,-1 2 0,0 1 0,-2 3 0,-1 1 0,-1 2 0,0 2 0,-1 2 0,-1 2 0,-76-11 0,54 16-40,0 3 1,0 3-1,-1 3 0,1 2 0,0 4 0,-70 17 1,-265 78 190,313-84-156</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4:10.171"/>
    </inkml:context>
    <inkml:brush xml:id="br0">
      <inkml:brushProperty name="width" value="0.05" units="cm"/>
      <inkml:brushProperty name="height" value="0.05" units="cm"/>
    </inkml:brush>
  </inkml:definitions>
  <inkml:trace contextRef="#ctx0" brushRef="#br0">6939 196 7842,'-1'3'376,"1"0"-94,-1 0 1,0 0-1,1-1 1,-1 1-1,-1 0 1,1 0-1,0-1 1,-1 1-1,1 0 1,-1-1-1,-3 5 1,3-8-243,0 1 1,0 0-1,0-1 1,1 1-1,-1-1 1,0 1-1,0-1 1,1 0-1,-1 0 0,0 0 1,1 0-1,-1 0 1,1 0-1,0 0 1,-2-2-1,-6-3-118,-39-20-725,-1 2-1,-72-25 0,49 27 1002,-1 4-1,-1 2 1,0 4 0,-106-4-1,-588-15-333,561 29-141,-406 49-1,-656 78 2102,983-114-1793,-1-13 0,-423-57 0,622 46 115,-492-56-2867,490 64 2397,0 5-1,1 3 1,-1 3-1,-129 28 1,182-24 596,1 1-1,1 2 1,0 1 0,0 2-1,2 1 1,0 2 0,1 1-1,1 1 1,1 2 0,1 1-1,-50 54 1,47-42-260,3 1 0,1 2 0,1 1 0,3 1 0,1 1 1,2 1-1,2 1 0,2 0 0,-11 50 0,-65 371 403,80-355-294,5 1 1,9 141 0,0-233-160,0 0 0,2-1 0,0 1 0,1-1 0,9 26 0,-11-39-65,0 0 0,1 0 0,-1 0 0,1 0 0,0 0 0,1 0-1,-1-1 1,1 0 0,0 1 0,0-1 0,0-1 0,0 1 0,1 0-1,-1-1 1,1 0 0,0 0 0,0-1 0,0 1 0,1-1 0,-1 0-1,11 2 1,2-2-176,0 0 0,0-2-1,1 0 1,-1-1-1,0 0 1,1-2 0,23-6-1,27-8-507</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4:10.830"/>
    </inkml:context>
    <inkml:brush xml:id="br0">
      <inkml:brushProperty name="width" value="0.05" units="cm"/>
      <inkml:brushProperty name="height" value="0.05" units="cm"/>
    </inkml:brush>
  </inkml:definitions>
  <inkml:trace contextRef="#ctx0" brushRef="#br0">0 1372 4313,'1134'-37'2201,"-1"91"-2020,-570 0-136,-33-3-39,2-26-7,262-54-8,-422 9 205,44-18 873,-352 27-977,0-3 1,-1-2 0,-1-4 0,84-37-1,-131 50-92,0-1 0,-1 0 0,0-1 0,-1-1 0,1 0 0,-2-1 0,0 0 0,0-1 0,-1 0 0,0-1 0,-1-1 0,-1 1 0,0-1 0,0-1 0,-2 0 0,0 0 0,-1 0 0,0-1 0,4-18 0,2-21 128,-3 0-1,-1-1 0,-3 0 0,-3-82 0,-38-224-57,-19 94-1685,40 206 1262</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5:17.377"/>
    </inkml:context>
    <inkml:brush xml:id="br0">
      <inkml:brushProperty name="width" value="0.05" units="cm"/>
      <inkml:brushProperty name="height" value="0.05" units="cm"/>
    </inkml:brush>
  </inkml:definitions>
  <inkml:trace contextRef="#ctx0" brushRef="#br0">18 30 10466,'-17'-20'2020,"17"19"-1999,0 1 0,0 0 0,0 0 0,0 0 1,0-1-1,0 1 0,0 0 0,0 0 0,0-1 0,0 1 0,0 0 0,0 0 0,0-1 0,0 1 0,0 0 0,0 0 0,0-1 0,0 1 0,0 0 0,0 0 0,0 0 1,0-1-1,1 1 0,-1 0 0,0 0 0,0 0 0,0-1 0,0 1 0,1 0 0,-1 0 0,0-1 0,15 0 258,14 5-302,-1 1 1,1 2 0,-2 1-1,37 16 1,-36-14-71,-4-1-10,47 18-107,1-3 1,138 26 0,198-13 154,-298-35 63,189-22-1,-202 7 10,344-39 52,4 38-47,463 33 34,-107 38-64,-248-31 0,-139-12 2,-375-12 7,1 3 0,-1 1 1,0 2-1,69 23 0,-51-5-1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2.908"/>
    </inkml:context>
    <inkml:brush xml:id="br0">
      <inkml:brushProperty name="width" value="0.05" units="cm"/>
      <inkml:brushProperty name="height" value="0.05" units="cm"/>
    </inkml:brush>
  </inkml:definitions>
  <inkml:trace contextRef="#ctx0" brushRef="#br0">92 0 12939,'-1'11'277,"-1"-1"1,0 0-1,0 1 0,-1-1 1,-1 0-1,0-1 0,0 1 1,-1-1-1,-6 10 1,3-3 4,-12 29 1,14-31-225,2 1 0,0-1-1,0 1 1,1-1 0,1 1-1,1 0 1,0 24 0,1-38-38,0-1 1,0 1-1,0-1 1,0 0-1,0 1 1,0-1-1,0 1 1,0-1 0,0 0-1,0 1 1,0-1-1,0 1 1,1-1-1,-1 0 1,0 1-1,0-1 1,0 0 0,1 1-1,-1-1 1,0 0-1,0 1 1,1-1-1,-1 0 1,0 1-1,1-1 1,-1 0 0,0 0-1,1 1 1,6-9 523,3-19-452,-9 24-72,0-1 1,0 0-1,-1 0 1,1 0-1,-1 0 1,0 0-1,0 0 1,0 0-1,-1 0 1,0 0 0,1 0-1,-3-5 1,-1-3-144</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5:18.365"/>
    </inkml:context>
    <inkml:brush xml:id="br0">
      <inkml:brushProperty name="width" value="0.05" units="cm"/>
      <inkml:brushProperty name="height" value="0.05" units="cm"/>
    </inkml:brush>
  </inkml:definitions>
  <inkml:trace contextRef="#ctx0" brushRef="#br0">0 0 9402,'3'6'-55,"0"0"-1,0-1 1,1 0 0,0 0-1,0 0 1,0 0 0,0 0 0,1-1-1,-1 0 1,1 0 0,0 0-1,1-1 1,-1 1 0,1-1-1,-1-1 1,1 1 0,0-1-1,9 3 1,7 1-161,1-1-1,-1-1 1,40 1 0,48-3 822,158-19-1,-59 1 311,-57 14-545,0 6 1,301 47 0,-138-1 156,405 13 0,432-64 151,1-42-565,-916 33-96,426 2 46,-547 14-232,0 6 1,-1 4 0,192 52-1,-176-35-124,-73-23 133</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01.633"/>
    </inkml:context>
    <inkml:brush xml:id="br0">
      <inkml:brushProperty name="width" value="0.05" units="cm"/>
      <inkml:brushProperty name="height" value="0.05" units="cm"/>
    </inkml:brush>
  </inkml:definitions>
  <inkml:trace contextRef="#ctx0" brushRef="#br0">4 271 6505,'-1'1'52,"1"0"-1,0 0 0,-1-1 1,1 1-1,0 0 0,-1 0 0,1 0 1,0 0-1,0-1 0,0 1 1,-1 0-1,1 0 0,0 0 0,0 0 1,1 0-1,-1-1 0,0 1 1,0 0-1,0 0 0,0 0 0,1 0 1,-1-1-1,0 1 0,1 0 1,0 1-1,0-1-22,0 0-1,1 0 1,-1 0 0,0 0 0,1 0 0,-1 0 0,1 0-1,-1 0 1,1-1 0,0 1 0,-1-1 0,4 1 0,6 1-85,1 0 1,0-1-1,15-1 1,-16 0 155,241-1-66,74 3-82,-147 8 35,228 8 382,1-33-24,-4-39-207,178-14-8,-282 57-89,303-23-10,-124-27-255,233-22-1128,-525 70 841,342 22 0,-65 45 431,-260-28 268,451 25 1185,35-14-1087,-236-6 17,-358-28-213,748 63 95,-448-38 210,2-24 23,-395-4-418,461-10 99,56 0-74,366-3 43,220-4-17,-924 24-26,309 53 1,171 9 443,5-49-300,-384-15-154,428-11 62,1-28-26,-506 23-107,362-6-59,-257 10 102,103-3 1,182-6-56,58 3 50,-637 12 245,-24-3 6,-10-3-207,-12-8 58</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02.756"/>
    </inkml:context>
    <inkml:brush xml:id="br0">
      <inkml:brushProperty name="width" value="0.05" units="cm"/>
      <inkml:brushProperty name="height" value="0.05" units="cm"/>
    </inkml:brush>
  </inkml:definitions>
  <inkml:trace contextRef="#ctx0" brushRef="#br0">0 23 7626,'67'17'426,"1"-2"-1,93 8 1,140-5-313,-278-17-79,990 34 134,-664-28 183,390-43 1,-520 15-123,657-51 199,-849 71-468,245-8 279,-203 10-559,133 21 0,-199-22 272,3 1-10,-1 0 0,1 1 0,-1-1 0,11 5 0,-8-1-131</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08.535"/>
    </inkml:context>
    <inkml:brush xml:id="br0">
      <inkml:brushProperty name="width" value="0.05" units="cm"/>
      <inkml:brushProperty name="height" value="0.05" units="cm"/>
    </inkml:brush>
  </inkml:definitions>
  <inkml:trace contextRef="#ctx0" brushRef="#br0">1 1025 13147,'22'-7'419,"0"-2"0,-1 0 0,0-2 0,35-23-1,72-64 549,-101 76-785,643-571 436,-643 569-630,-2-1 1,0-1 0,-2-1-1,0-1 1,20-35 0,-42 61-23,1-1 0,-1 1 0,0 0 1,0-1-1,0 1 0,0-1 0,0 1 0,-1-1 1,1 1-1,-1-1 0,0 1 0,0-1 1,0-3-1,0 6 15,0-1 1,0 1 0,0-1 0,-1 0 0,1 1-1,0 0 1,0-1 0,-1 1 0,1-1-1,0 1 1,-1-1 0,1 1 0,-1 0-1,1-1 1,-1 1 0,1 0 0,0-1 0,-1 1-1,1 0 1,-1-1 0,1 1 0,-1 0-1,0 0 1,-1-1 2,0 1 0,0 0 0,0 0 0,0 0 0,0 0 0,0 0 0,0 0 0,0 1 0,-3 0 0,-32 11-175,-15 9-36</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08.927"/>
    </inkml:context>
    <inkml:brush xml:id="br0">
      <inkml:brushProperty name="width" value="0.05" units="cm"/>
      <inkml:brushProperty name="height" value="0.05" units="cm"/>
    </inkml:brush>
  </inkml:definitions>
  <inkml:trace contextRef="#ctx0" brushRef="#br0">532 0 12179,'-25'19'577,"1"1"0,1 1 0,-40 47 0,-49 83 469,61-78-890,-17 17 21,-80 120-49,145-205-130,0-1-1,1 1 0,-1 0 1,-2 10-1,5-14 5,0-1-1,0 1 0,-1 0 1,1 0-1,0-1 0,0 1 1,0 0-1,0 0 0,0 0 0,0 0 1,0-1-1,0 1 0,0 0 1,1 0-1,-1 0 0,0-1 1,0 1-1,1 0 0,-1 0 1,1-1-1,-1 1 0,0 0 1,1-1-1,-1 1 0,1 0 1,0-1-1,-1 1 0,1-1 1,-1 1-1,1-1 0,0 1 1,-1-1-1,1 1 0,0-1 0,0 0 1,-1 1-1,1-1 0,0 0 1,0 0-1,1 1 0,8 0 57,0 0 0,0 0 0,0-1 0,0 0-1,19-3 1,55-14 306,-51 9-217,134-31 525,-46 9-1361,141-16-1,-187 37 299</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0.046"/>
    </inkml:context>
    <inkml:brush xml:id="br0">
      <inkml:brushProperty name="width" value="0.05" units="cm"/>
      <inkml:brushProperty name="height" value="0.05" units="cm"/>
    </inkml:brush>
  </inkml:definitions>
  <inkml:trace contextRef="#ctx0" brushRef="#br0">61 30 12651,'1'-8'433,"-1"6"-346,0 1 0,0-1-1,0 1 1,0 0 0,1-1-1,-1 1 1,1-1 0,-1 1-1,1 0 1,-1-1 0,1 1-1,0 0 1,1-3 0,-1 4-69,-1 0 1,0 0 0,0 0 0,0 1-1,1-1 1,-1 0 0,0 0-1,0 0 1,0 0 0,0 0 0,1 0-1,-1 0 1,0 0 0,0 1 0,0-1-1,0 0 1,0 0 0,0 0-1,1 0 1,-1 0 0,0 1 0,0-1-1,0 0 1,0 0 0,0 0-1,0 1 1,0-1 0,0 0 0,0 0-1,0 0 1,0 0 0,0 1-1,0-1 1,0 0 0,0 0 0,0 0-1,0 1 1,0-1 0,0 0-1,0 0 1,0 0 0,0 1 0,0-1-1,0 0 1,0 15 550,-25 180 985,6-53-1148,-10 265 245,29-407-650,0 10 19,0 0 0,1 0 0,0-1 0,4 17 0,-5-24-12,1 0-1,-1 0 0,1 0 0,0 0 1,0-1-1,0 1 0,0 0 0,0 0 1,0-1-1,0 1 0,1-1 0,-1 1 1,0-1-1,1 0 0,0 1 0,-1-1 1,1 0-1,-1 0 0,1 0 0,0 0 0,0 0 1,0-1-1,0 1 0,-1-1 0,1 1 1,0-1-1,0 1 0,0-1 0,3 0 1,5 0 29,1-1 0,0 0 1,0-1-1,-1 0 0,1-1 1,13-5-1,63-30-301,-48 19-33,67-26 91,-58 28-3</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1.039"/>
    </inkml:context>
    <inkml:brush xml:id="br0">
      <inkml:brushProperty name="width" value="0.05" units="cm"/>
      <inkml:brushProperty name="height" value="0.05" units="cm"/>
    </inkml:brush>
  </inkml:definitions>
  <inkml:trace contextRef="#ctx0" brushRef="#br0">34 205 13275,'-1'0'72,"0"-1"0,0 0 1,0 1-1,0-1 0,0 0 1,-1 1-1,1-1 0,0 1 0,0 0 1,0-1-1,-1 1 0,1 0 1,0 0-1,0 0 0,-1 0 0,1 0 1,0 0-1,0 0 0,-2 0 1,2 1-35,1-1 0,-1 1 0,1-1 0,-1 1 1,0-1-1,1 1 0,-1 0 0,1-1 0,-1 1 1,1 0-1,0-1 0,-1 1 0,1 0 0,0 0 1,-1-1-1,1 1 0,0 0 0,0 0 0,0 0 1,-1-1-1,1 3 0,0 6 74,1 0 0,0 0 0,0 0 0,3 10 1,-2-9-85,2 15 106,2 1-1,1-1 1,1 0 0,1-1 0,1 0-1,15 25 1,-21-42-88,1-1 0,-1 1 0,1-1 1,1 0-1,-1 0 0,1-1 0,0 0 0,0 0 0,0 0 0,13 6 1,-14-9-14,1 0 1,-1 0-1,1 0 1,-1-1-1,1 0 0,0 0 1,0 0-1,-1-1 1,1 0-1,0 0 1,0 0-1,0-1 1,-1 0-1,1 0 1,0-1-1,7-2 1,-1-1 32,0-1 0,0 0 0,0-1 0,-1 0 0,0-1 1,0 0-1,-1-1 0,0 0 0,-1 0 0,0-1 0,0 0 0,13-22 1,-10 12 36,0 0 1,-2-1-1,0 0 0,-1 0 1,-2-1-1,9-38 1,-13 41-67,-1 1 1,0-1 0,-2 1-1,0-1 1,-1 0-1,-1 1 1,-1 0 0,-1-1-1,0 1 1,-11-29-1,11 40-56,1 8 13,2 11-6,63 222-79,-37-108 63,-16-68-34,4-1 0,1-1-1,28 68 1,-39-116-158,1-1 1,-1 0-1,1 0 1,1 0-1,-1-1 1,1 1 0,12 10-1,-15-15 117,0 0 0,0-1 0,0 1 1,0-1-1,1 0 0,-1 1 0,1-1 0,-1 0 0,1 0 0,-1-1 1,1 1-1,0 0 0,-1-1 0,1 0 0,0 1 0,-1-1 0,1 0 1,0-1-1,0 1 0,-1 0 0,1-1 0,0 1 0,-1-1 0,1 0 1,-1 0-1,5-2 0,25-17-756</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1.456"/>
    </inkml:context>
    <inkml:brush xml:id="br0">
      <inkml:brushProperty name="width" value="0.05" units="cm"/>
      <inkml:brushProperty name="height" value="0.05" units="cm"/>
    </inkml:brush>
  </inkml:definitions>
  <inkml:trace contextRef="#ctx0" brushRef="#br0">170 210 14707,'-18'16'355,"1"1"0,1 1 0,1 0 0,0 1-1,1 1 1,1 0 0,1 1 0,1 1 0,1-1 0,-11 34 0,19-48-287,0 0 1,1 0-1,0 0 1,0 1 0,0-1-1,2 12 1,-1-18-65,0 1 0,0-1-1,0 0 1,0 1 0,1-1 0,-1 0 0,0 0 0,1 1-1,-1-1 1,1 0 0,-1 0 0,1 1 0,0-1 0,0 0-1,-1 0 1,1 0 0,0 0 0,0 0 0,0 0 0,0 0-1,0-1 1,0 1 0,0 0 0,0 0 0,1-1 0,-1 1 0,0-1-1,0 1 1,1-1 0,-1 0 0,0 1 0,1-1 0,-1 0-1,0 0 1,1 0 0,-1 0 0,0 0 0,1 0 0,-1 0-1,0 0 1,3-1 0,5-1-4,0-1 1,0-1-1,0 1 0,-1-1 0,1-1 1,-1 1-1,0-1 0,0-1 0,0 0 1,12-12-1,7-9 10,30-40 1,-52 60-10,-4 6 0,3-4-13,-1 1 1,1-1-1,0 1 0,1 0 1,6-5-1,-11 9 8,1 0 1,0-1-1,-1 1 1,1-1-1,0 1 1,0 0-1,-1 0 0,1-1 1,0 1-1,0 0 1,0 0-1,-1 0 1,1 0-1,0 0 1,0 0-1,0 0 1,-1 0-1,1 0 1,0 0-1,0 1 0,0-1 1,-1 0-1,1 0 1,0 1-1,0-1 1,-1 1-1,1-1 1,0 1-1,-1-1 1,1 1-1,0-1 1,-1 1-1,1-1 0,-1 1 1,1 0-1,-1-1 1,1 1-1,-1 0 1,0-1-1,1 1 1,-1 0-1,0 0 1,1-1-1,-1 1 0,0 0 1,0 1-1,20 66-177,-18-56 167,1 1 0,0-1 1,1 0-1,0 0 0,1-1 0,1 1 0,12 20 0,-17-31 21,0 0 0,0 0 0,-1 0-1,1-1 1,0 1 0,0 0 0,0 0 0,0 0-1,0-1 1,0 1 0,0-1 0,1 1 0,-1-1-1,0 1 1,0-1 0,0 1 0,0-1-1,1 0 1,-1 0 0,0 0 0,0 0 0,1 0-1,-1 0 1,0 0 0,0 0 0,1 0 0,-1 0-1,0-1 1,0 1 0,0-1 0,1 1-1,-1-1 1,0 1 0,0-1 0,0 0 0,0 1-1,2-3 1,1 0 38,1-1-1,-1-1 1,0 1-1,0-1 0,0 0 1,-1 1-1,3-7 1,5-9 59,-2 0 0,0-1 0,-2-1 0,0 1 0,-1-1 0,-1 0 0,2-24 0,-2-13-743,-3-88 0,-2 143 503,0 1 0,0-1 0,0 0-1,1 1 1,0-1 0,-1 1 0,1-1-1,0 1 1,1-1 0,-1 1 0,0-1-1,1 1 1,0 0 0,0 0-1,0 0 1,0 0 0,1 0 0,-1 0-1,1 1 1,-1-1 0,1 1 0,5-4-1,15-11-368,2-6-10</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1.815"/>
    </inkml:context>
    <inkml:brush xml:id="br0">
      <inkml:brushProperty name="width" value="0.05" units="cm"/>
      <inkml:brushProperty name="height" value="0.05" units="cm"/>
    </inkml:brush>
  </inkml:definitions>
  <inkml:trace contextRef="#ctx0" brushRef="#br0">97 31 12563,'-4'-23'1165,"4"23"-1150,0-1 0,0 1 0,0 0 0,0-1 0,0 1 0,-1 0 0,1-1 0,0 1 0,0 0 0,0-1 0,0 1 0,-1 0 0,1 0 0,0-1 0,0 1 0,-1 0 0,1 0 0,0-1 0,0 1 0,-1 0 0,1 0 0,0-1 0,-1 1 0,1 0 0,0 0 0,-1 0 0,1 0 0,0 0 0,-1 0 0,1 0 0,0-1 0,-1 1 0,1 0 0,0 0 0,-1 0 0,1 0 0,-1 0 0,1 1-1,0-1 1,-1 0 0,1 0 0,0 0 0,-1 0 0,1 0 0,0 0 0,-1 1 0,1-1 0,0 0 0,0 0 0,-1 0 0,1 1 0,0-1 0,-1 0 0,1 0 0,0 1 0,0-1 0,0 0 0,-1 1 0,1-1 0,0 0 0,0 1 0,0-1 0,0 0 0,-1 1 0,-4 7 228,0 0 0,1 1 0,0-1 0,0 1 0,1 0 0,-3 10 0,-13 62 414,16-67-565,-5 29 61,1 0-1,0 66 1,7-81-125,1 0 1,2-1-1,0 1 0,2-1 1,9 30-1,-11-48-13,0-1 0,0 1 0,1-1 0,8 13 0,-11-20 3,-1 1-1,1-1 1,0 0-1,-1 0 1,1 0 0,0 0-1,0 0 1,0 0-1,0 0 1,0 0-1,0 0 1,0 0 0,0 0-1,0-1 1,1 1-1,-1-1 1,0 1-1,0 0 1,1-1 0,-1 0-1,0 1 1,1-1-1,-1 0 1,0 0 0,1 0-1,-1 0 1,0 0-1,1 0 1,-1 0-1,1 0 1,-1 0 0,0-1-1,0 1 1,1-1-1,-1 1 1,0-1-1,1 1 1,-1-1 0,0 0-1,0 1 1,2-2-1,4-5 100,1-1-1,-1 1 1,0-1-1,-1 0 1,0 0-1,0-1 0,-1 0 1,6-13-1,28-82 171,-32 83-355,-5 13-8,2-1-195,-1 0 1,0-1-1,-1 1 1,0-1 0,1-17-1,-3 27 244,0-1 0,0 1 0,0 0 0,0-1 1,0 1-1,0 0 0,0 0 0,0-1 0,0 1 0,0 0 0,0 0 0,0-1 0,0 1 0,0 0 0,0-1 0,0 1 0,0 0 0,0 0 0,0-1 0,0 1 0,0 0 1,0 0-1,-1-1 0,1 1 0,0 0 0,0 0 0,0-1 0,-1 1 0,1 0 0,0 0 0,0 0 0,0-1 0,-1 1 0,1 0 0,0 0 0,0 0 0,-1 0 0,-5 11-666,3 9 180</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2.187"/>
    </inkml:context>
    <inkml:brush xml:id="br0">
      <inkml:brushProperty name="width" value="0.05" units="cm"/>
      <inkml:brushProperty name="height" value="0.05" units="cm"/>
    </inkml:brush>
  </inkml:definitions>
  <inkml:trace contextRef="#ctx0" brushRef="#br0">1 65 12851,'10'38'1120,"5"-8"-736,6-7-160,4-15 432,5-8-224,5-15-440,2-11-168,-11-11 176,-9-4-64,-10-3-136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3.444"/>
    </inkml:context>
    <inkml:brush xml:id="br0">
      <inkml:brushProperty name="width" value="0.05" units="cm"/>
      <inkml:brushProperty name="height" value="0.05" units="cm"/>
    </inkml:brush>
  </inkml:definitions>
  <inkml:trace contextRef="#ctx0" brushRef="#br0">1 208 13579,'0'-2'162,"0"0"-1,1 0 1,0 1-1,-1-1 1,1 0 0,0 0-1,0 0 1,0 0 0,0 1-1,0-1 1,0 0 0,1 1-1,-1-1 1,0 1 0,1 0-1,-1-1 1,1 1-1,0 0 1,2-1 0,39-22 135,-34 19-12,17-7-123,83-46 282,-90 47-1055,-1-1 0,-1-1 0,27-25 1,-42 37 176</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2.589"/>
    </inkml:context>
    <inkml:brush xml:id="br0">
      <inkml:brushProperty name="width" value="0.05" units="cm"/>
      <inkml:brushProperty name="height" value="0.05" units="cm"/>
    </inkml:brush>
  </inkml:definitions>
  <inkml:trace contextRef="#ctx0" brushRef="#br0">0 695 11090,'9'1'194,"0"-1"-1,0 0 0,-1-1 0,1 1 1,0-2-1,-1 1 0,1-1 0,-1-1 1,1 1-1,-1-1 0,0-1 0,0 0 1,0 0-1,-1 0 0,1-1 0,-1 0 1,0-1-1,-1 1 0,1-1 1,-1-1-1,0 1 0,-1-1 0,1 0 1,-1 0-1,-1-1 0,1 1 0,-2-1 1,1 0-1,-1 0 0,0 0 0,0-1 1,-1 1-1,2-18 0,-3 24-163,-1-1 1,0 1-1,0-1 0,0 1 0,0-1 0,-1 1 1,1-1-1,-1 1 0,1 0 0,-1-1 0,0 1 1,0 0-1,0 0 0,0-1 0,-1 1 0,-1-3 1,2 4-22,-1 0 1,1 0 0,0 0 0,-1 0 0,1 0 0,0 1 0,-1-1 0,1 1 0,-1-1 0,1 1 0,-1-1 0,1 1 0,-1 0 0,1 0 0,-1 0 0,0 0 0,1 0 0,-1 0 0,1 0 0,-1 0 0,1 1 0,-1-1 0,1 0 0,-1 1 0,1-1 0,-3 2 0,-1 1-4,0 0-1,0 0 1,0 0-1,0 1 1,1-1 0,0 1-1,-1 0 1,1 1-1,1-1 1,-1 1 0,1-1-1,0 1 1,0 0 0,0 0-1,1 0 1,-1 1-1,-1 5 1,0 0-12,1 1 0,0 0 0,1 1 1,0-1-1,1 0 0,0 25 0,1-29 4,1 0 0,0 0 0,1 0 0,0 0 0,0 0-1,0-1 1,1 1 0,0-1 0,1 0 0,0 1 0,0-2 0,0 1 0,1 0 0,0-1 0,0 0 0,12 11 0,-12-13 9,1 0 1,-1-1-1,1 1 1,0-1 0,0 0-1,0 0 1,1-1-1,-1 0 1,1 0 0,-1-1-1,1 0 1,0 0-1,-1 0 1,1-1-1,0 0 1,0 0 0,-1 0-1,1-1 1,0 0-1,11-4 1,-7 1 52,-1 0 0,1-1 0,-1 0-1,0-1 1,0 0 0,-1-1 0,1 0 0,-1 0 0,-1-1 0,0 0-1,0 0 1,0-1 0,11-18 0,-4 3 97,-1 0 1,-1-1 0,-2-1-1,14-42 1,-12 27-144,-3-1 1,-1 1 0,-2-2 0,-2 1 0,-2-1 0,-2 0-1,-1 1 1,-9-58 0,8 89-72,-1 0 0,0 1 0,-1 0 1,0-1-1,-1 1 0,0 0 0,-7-12 0,10 21 52,1 1-1,-1-1 0,1 1 1,-1-1-1,1 0 0,-1 1 1,1-1-1,-1 1 0,0 0 1,1-1-1,-1 1 0,0-1 1,1 1-1,-1 0 0,0 0 1,1-1-1,-1 1 0,0 0 1,0 0-1,1 0 0,-1 0 1,0 0-1,0 0 0,1 0 1,-1 0-1,0 0 0,0 0 1,1 0-1,-1 0 0,0 1 1,0-1-1,1 0 0,-1 1 1,0-1-1,1 0 0,-1 1 1,1-1-1,-1 1 0,0-1 1,1 1-1,-1-1 0,1 1 1,-1-1-1,1 1 0,-1 0 1,1-1-1,0 1 0,-1 0 1,1-1-1,0 1 1,-1 0-1,1 0 0,-3 8 10,0-1 1,0 1-1,1 0 0,0 0 1,1 0-1,0 0 0,1 0 0,-1 0 1,3 13-1,-1 0 30,2-1 0,11 42 1,-7-41-44,2 0 0,0 0 0,1-1 0,1-1 0,1 0 0,0 0 0,2-1 0,0-1 1,2 0-1,18 17 0,-1-6-383,1-1 0,2-2 0,1-1 0,56 28 0,-84-49 204,-8-4 141,1 1-1,-1-1 1,1 1-1,-1 0 1,0-1 0,1 1-1,-1 0 1,0 0-1,1 0 1,-1 0 0,0 0-1,0 0 1,0 0-1,2 3 1,-4-4 8,0 0-1,0 1 1,0-1-1,0 0 1,0 1 0,0-1-1,0 0 1,0 0-1,0 0 1,0 0 0,0 0-1,0 0 1,0 0 0,0 0-1,0-1 1,-2 1-1,-41-13-212,0-2 0,1-2-1,-73-40 1,86 42 356,17 10 115,0-2 0,1 1-1,-1-1 1,1-1 0,-19-17-1,30 25-202,1 0-1,0 0 0,0-1 0,-1 1 1,1 0-1,0 0 0,0 0 1,-1 0-1,1-1 0,0 1 1,0 0-1,0 0 0,0-1 1,-1 1-1,1 0 0,0 0 0,0-1 1,0 1-1,0 0 0,0-1 1,0 1-1,0 0 0,0 0 1,0-1-1,0 1 0,0 0 1,0-1-1,0 1 0,0 0 0,0 0 1,0-1-1,0 1 0,0 0 1,0 0-1,0-1 0,0 1 1,1 0-1,-1 0 0,0-1 1,0 1-1,0 0 0,0 0 0,1-1 1,-1 1-1,0 0 0,0 0 1,1 0-1,-1 0 0,0-1 1,0 1-1,1 0 0,-1 0 1,0 0-1,0 0 0,1 0 0,-1 0 1,0 0-1,0 0 0,1 0 1,-1-1-1,24-1 505,-20 2-439,33-2 132,50-9-1,-71 7-254,0 0 0,0 0 0,0-2 0,-1 0 1,24-13-1,17-18-6,-6-6-71</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3.473"/>
    </inkml:context>
    <inkml:brush xml:id="br0">
      <inkml:brushProperty name="width" value="0.05" units="cm"/>
      <inkml:brushProperty name="height" value="0.05" units="cm"/>
    </inkml:brush>
  </inkml:definitions>
  <inkml:trace contextRef="#ctx0" brushRef="#br0">87 418 16067,'1'-13'486,"0"2"-183,-1-1 0,0 1 0,-1-1 0,0 1 0,0-1 1,-6-19-1,7 30-257,0 1-1,0-1 1,-1 0 0,1 0 0,0 1 0,0-1 0,-1 0 0,1 0 0,-1 1 0,1-1 0,-1 0 0,1 1 0,-1-1-1,1 1 1,-1-1 0,1 1 0,-1-1 0,0 1 0,1-1 0,-1 1 0,0-1 0,1 1 0,-1 0 0,0-1-1,0 1 1,1 0 0,-2 0 0,1 0-4,0 0-1,0 1 1,0-1 0,0 1-1,0-1 1,0 1-1,0-1 1,0 1-1,0 0 1,0 0 0,0-1-1,0 1 1,1 0-1,-1 0 1,0 0 0,0 1-1,-4 6 68,1-1 0,1 1 0,-1 0 0,-2 8 1,-1 10-75,1 1 0,1 0 1,2 0-1,0 1 0,2-1 1,1 1-1,5 46 0,-4-68-31,1 0 0,-1 0 0,1 0-1,0 0 1,0 0 0,1 0 0,0-1-1,0 1 1,4 5 0,-6-10 0,0 0 1,0 0-1,0 0 0,0 0 1,0 0-1,0 0 1,0-1-1,0 1 1,0 0-1,1 0 0,-1-1 1,0 1-1,0-1 1,1 1-1,-1-1 0,0 0 1,1 1-1,2-1 1,-2 0 5,0-1 0,0 1 0,-1-1 0,1 1 0,0-1 0,0 0 0,0 0 0,-1 0 0,1 0 0,0 0 0,-1 0 0,1-1 0,-1 1 0,1 0 0,-1-1 0,1 1 0,0-3 0,5-5 28,-1 0 0,-1 0 0,0 0 0,0-1 0,-1 0 0,0 0 0,-1 0 0,4-17 0,0-7 15,2-48 1,-4-22-501,-5 104 436,-1 0-1,1-1 0,0 1 0,0-1 0,0 1 0,0 0 1,0-1-1,0 1 0,0-1 0,0 1 0,1-1 0,-1 1 1,0 0-1,0-1 0,0 1 0,0-1 0,1 1 1,-1 0-1,0-1 0,0 1 0,0 0 0,1-1 0,-1 1 1,0 0-1,1-1 0,-1 1 0,0 0 0,1 0 1,-1-1-1,0 1 0,1 0 0,-1 0 0,1 0 0,-1 0 1,0-1-1,1 1 0,-1 0 0,1 0 0,-1 0 1,0 0-1,1 0 0,-1 0 0,1 0 0,-1 0 0,1 0 1,0 0-1,20 11-168,-11-5 90,0-3 98,-1 0 0,1-1 0,0-1 1,0 0-1,0 0 0,0-1 0,-1 0 0,1-1 1,0 0-1,0 0 0,0-1 0,-1 0 0,1-1 1,-1 0-1,0-1 0,16-7 0,-2-1 74,-1-2 0,0 0-1,-1-1 1,0-1 0,23-23-1,-29 23-37,1 0 0,22-33-1,-32 39-74,0 0-1,0 0 0,-1 0 0,-1 0 1,0-1-1,0 0 0,3-15 1,-7 24-4,1-1 1,-1 1 0,0-1 0,0 0 0,0 1 0,0-1 0,-1 1-1,1-1 1,0 0 0,-1 1 0,0-1 0,-1-3 0,1 6 18,1-1 0,-1 0 0,1 1-1,-1-1 1,1 1 0,-1-1 0,1 1 0,-1-1 0,0 1 0,1-1 0,-1 1 0,0 0 0,0-1 0,1 1 0,-1 0 0,0-1 0,0 1-1,1 0 1,-1 0 0,0 0 0,0 0 0,1 0 0,-1 0 0,0 0 0,0 0 0,0 0 0,1 0 0,-1 0 0,0 0 0,0 1 0,1-1 0,-1 0-1,0 1 1,0-1 0,1 0 0,-1 1 0,0-1 0,1 1 0,-1-1 0,1 1 0,-1-1 0,1 1 0,-2 0 0,-2 3-27,0 1 0,0-1 1,0 0-1,0 1 0,1 0 1,0 0-1,0 0 0,0 0 1,0 0-1,1 1 0,-3 8 1,0 5 0,0 1 0,-2 21 0,4-18 50,2 0-1,0 1 1,2-1-1,0 0 1,2 0-1,0 0 0,2 0 1,0 0-1,2-1 1,0 0-1,1 0 1,12 20-1,0-5-110,2-1 1,1-1-1,2-2 0,1 0 0,54 51 0,-76-80 54,0 0-1,0 0 1,-1 1 0,0-1-1,5 9 1,-8-13 46,0 1 1,1-1-1,-1 1 1,0-1 0,0 1-1,0-1 1,1 1-1,-1-1 1,0 1-1,0-1 1,0 1 0,0 0-1,0-1 1,0 1-1,0-1 1,0 1-1,0-1 1,0 1 0,-1-1-1,1 1 1,0 0-1,0-1 1,-1 2-1,0-2 14,0 1-1,0-1 1,0 1-1,1-1 0,-1 0 1,0 1-1,0-1 0,0 0 1,0 0-1,0 1 1,0-1-1,0 0 0,0 0 1,0 0-1,0 0 1,0 0-1,0-1 0,-2 1 1,-4-2 70,1 0 0,-1 0 1,1 0-1,0-1 0,-1 0 0,2 0 1,-1 0-1,0-1 0,1 0 1,-1 0-1,1 0 0,0-1 0,0 0 1,1 0-1,0 0 0,-7-10 0,1 0 57,1 0 0,1 0 0,0-1 0,1 0-1,-6-22 1,9 24-74,0 0 0,1 0-1,1 0 1,0 0 0,1 0 0,0-1-1,2-13 1,0 20-60,0 1 0,1 0-1,-1 0 1,1 0 0,1 0-1,0 0 1,-1 0 0,2 1 0,-1-1-1,1 1 1,0 0 0,1 0-1,-1 1 1,1-1 0,8-7 0,16-9-467,1 2 1,1 0-1,1 2 1,50-20-1,-57 26 348,30-14-398</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3.906"/>
    </inkml:context>
    <inkml:brush xml:id="br0">
      <inkml:brushProperty name="width" value="0.05" units="cm"/>
      <inkml:brushProperty name="height" value="0.05" units="cm"/>
    </inkml:brush>
  </inkml:definitions>
  <inkml:trace contextRef="#ctx0" brushRef="#br0">10 1 15435,'-7'40'1297,"4"4"-905,3 2-176,6 3 320,4-2-48,9-3-56,2-1-128,3-4-208,2-3-96,-6-9-232,0-4-144,-4-13-224,-4-10 480,-8-13-144,0-7-64</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4.432"/>
    </inkml:context>
    <inkml:brush xml:id="br0">
      <inkml:brushProperty name="width" value="0.05" units="cm"/>
      <inkml:brushProperty name="height" value="0.05" units="cm"/>
    </inkml:brush>
  </inkml:definitions>
  <inkml:trace contextRef="#ctx0" brushRef="#br0">1 252 12315,'15'7'622,"2"0"1,-1 0 0,1-2 0,21 5 0,-33-9-490,0 0 0,0-1 0,0 1 0,0-1-1,0 0 1,0 0 0,0-1 0,0 1 0,0-1 0,0 0 0,0 0 0,0-1 0,0 0 0,-1 0 0,1 0 0,-1 0 0,1-1 0,-1 1 0,6-6 0,-7 5-71,0-1 1,0 1 0,-1-1-1,1 0 1,-1 0 0,0 1-1,0-2 1,-1 1 0,1 0-1,-1 0 1,0 0-1,0-1 1,0 1 0,0-1-1,-1 1 1,0-1 0,0 1-1,0-1 1,0 1-1,-1 0 1,0-1 0,-2-8-1,2 11-58,0-1 0,1 0 0,-2 1 0,1-1 0,0 1 0,0-1 0,-1 1-1,1 0 1,-1 0 0,0-1 0,0 1 0,1 0 0,-2 1 0,1-1 0,0 0 0,0 0-1,0 1 1,-1 0 0,1-1 0,-1 1 0,1 0 0,-1 0 0,1 0 0,-1 0 0,0 1 0,1-1-1,-1 1 1,0 0 0,0-1 0,1 1 0,-1 0 0,0 1 0,0-1 0,1 0 0,-1 1-1,0 0 1,-3 1 0,0 0-13,0 1 0,1 0 0,-1 0 0,1 1-1,0-1 1,-1 1 0,2 0 0,-1 1 0,0-1 0,1 1-1,0 0 1,0 0 0,0 0 0,1 0 0,-4 8 0,2-4 4,1 0 1,1 0-1,-1 0 1,1 0 0,1 1-1,0-1 1,0 1-1,0 0 1,1 13-1,1-20 6,0 1-1,1 0 0,-1-1 1,1 1-1,0-1 0,0 1 0,0-1 1,0 1-1,0-1 0,1 0 0,0 1 1,0-1-1,-1 0 0,2 0 0,-1 0 1,0 0-1,1-1 0,-1 1 0,1-1 1,0 1-1,0-1 0,0 0 0,0 0 1,0 0-1,0-1 0,1 1 0,-1-1 1,0 1-1,1-1 0,-1 0 0,1-1 1,0 1-1,-1-1 0,6 1 1,-1-1 1,0 1 0,0-2 1,0 1-1,0-1 0,0 0 1,0-1-1,-1 1 0,1-2 1,0 1-1,-1-1 0,0 0 1,1-1-1,-1 1 0,-1-2 1,8-4-1,-2-2 7,-2 1 1,1-1-1,-2-1 0,0 0 1,13-21-1,29-69 62,-44 90-59,-7 12-11,0 0 0,0 0 0,0 0-1,0 0 1,1-1 0,-1 1 0,0 0-1,0 0 1,0 0 0,0 0-1,0 0 1,0 0 0,1 0 0,-1 0-1,0 0 1,0 0 0,0 0-1,0 0 1,0 0 0,0 0 0,1 0-1,-1 0 1,0 0 0,0 0-1,0 0 1,0 1 0,0-1 0,0 0-1,0 0 1,1 0 0,-1 0 0,0 0-1,0 0 1,0 0 0,0 0-1,0 0 1,0 0 0,0 0 0,0 1-1,0-1 1,0 0 0,0 0-1,1 0 1,-1 0 0,5 25 87,-3-10-44,-1-9-31,0-1-1,0 0 0,1 0 0,0 0 1,0 0-1,0 0 0,0-1 1,1 1-1,0 0 0,0-1 0,0 0 1,0 0-1,1 0 0,0 0 1,0 0-1,0-1 0,0 0 1,0 0-1,1 0 0,-1 0 0,1-1 1,0 1-1,-1-1 0,1 0 1,1-1-1,-1 1 0,0-1 0,0 0 1,0 0-1,1-1 0,5 0 1,2 0-12,1 0 0,-1-1 1,1-1-1,-1-1 0,0 0 1,0 0-1,0-1 1,0-1-1,0 0 0,13-8 1,-12 5-1,0 0 0,-1-1 0,-1 0 0,1-1 0,-1 0 1,-1-1-1,0 0 0,14-20 0,-25 31 5,0-1-1,0 1 1,0-1 0,1 1-1,-1-1 1,0 1 0,0 0 0,1-1-1,-1 1 1,0-1 0,1 1-1,-1 0 1,0-1 0,1 1-1,-1 0 1,1-1 0,-1 1 0,1 0-1,-1-1 1,0 1 0,1 0-1,-1 0 1,1 0 0,-1 0-1,1-1 1,-1 1 0,1 0 0,0 0-1,-1 0 1,1 0 0,-1 0-1,1 0 1,-1 0 0,1 0-1,-1 1 1,1-1 0,-1 0 0,1 0-1,-1 0 1,1 0 0,-1 1-1,0-1 1,1 0 0,-1 0-1,1 1 1,-1-1 0,1 0 0,-1 1-1,0-1 1,1 1 0,-1-1-1,0 0 1,1 2 0,14 8 66,-9-9-60,0 1 0,0-1 0,0-1-1,0 1 1,0-1 0,0 0 0,1 0 0,-1-1 0,0 0 0,0 0-1,0 0 1,8-4 0,-3 1-21,1 0 0,-1-1-1,1-1 1,-2 0 0,12-8 0,59-55-480,-45 37 6,-35 32 476,-1-1 1,0 1 0,0 0-1,1 0 1,-1-1 0,0 1-1,1 0 1,-1 0 0,0 0-1,1-1 1,-1 1 0,1 0-1,-1 0 1,0 0 0,1 0-1,-1 0 1,0 0 0,1 0-1,-1 0 1,1 0 0,-1 0-1,0 0 1,1 0 0,-1 0-1,1 0 1,-1 0 0,0 0-1,1 0 1,-1 1 0,0-1 0,1 0-1,-1 0 1,0 0 0,1 1-1,-1-1 1,0 0 0,1 0-1,-1 1 1,0-1 0,0 0-1,1 1 1,-1-1 0,0 0-1,0 1 1,0-1 0,1 0-1,-1 1 1,0-1 0,0 0-1,0 1 1,0-1 0,0 1-1,0-1 1,0 1 0,6 31 125,-4-20-68,-2-8-46,1-1-1,0 1 1,0-1-1,1 1 1,-1-1-1,1 0 1,-1 0-1,1 1 1,0-1-1,0 0 1,1 0-1,-1-1 1,1 1-1,-1 0 1,1-1-1,0 0 1,0 1-1,0-1 1,0 0-1,0-1 1,1 1-1,-1-1 1,0 1-1,1-1 1,-1 0-1,1 0 1,-1 0 0,1-1-1,0 1 1,4-1-1,2 0-90,0-1 1,0 0-1,0-1 0,0 0 1,0-1-1,-1 0 0,1 0 0,-1-1 1,0 0-1,11-7 0,30-21-136,1-5-77</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4.856"/>
    </inkml:context>
    <inkml:brush xml:id="br0">
      <inkml:brushProperty name="width" value="0.05" units="cm"/>
      <inkml:brushProperty name="height" value="0.05" units="cm"/>
    </inkml:brush>
  </inkml:definitions>
  <inkml:trace contextRef="#ctx0" brushRef="#br0">74 52 14507,'-9'9'556,"0"0"-1,0 1 1,2 0-1,-14 20 0,19-26-453,-1 0 0,1 1-1,0-1 1,0 1-1,0 0 1,1 0-1,-1 0 1,1 0 0,0 0-1,1 0 1,-1 0-1,1 0 1,0 0-1,1 9 1,0-13-93,-1 1 0,0-1-1,1 0 1,-1 1 0,0-1 0,1 0-1,0 0 1,-1 0 0,1 1 0,0-1-1,-1 0 1,1 0 0,0 0 0,0 0-1,0 0 1,0 0 0,0 0 0,0-1-1,0 1 1,0 0 0,0 0 0,1-1-1,-1 1 1,0-1 0,0 1 0,1-1-1,-1 1 1,0-1 0,1 0 0,-1 0-1,0 0 1,1 0 0,-1 0 0,0 0-1,1 0 1,-1 0 0,0 0 0,1 0-1,-1-1 1,0 1 0,1-1 0,-1 1-1,0-1 1,2 0 0,3-2 25,1 0 0,-1-1-1,1 0 1,-1 0 0,0 0 0,10-10 0,-7 3 38,1 0 0,-1 0 1,-1-1-1,0 0 0,0 0 0,-1-1 1,-1 0-1,0 0 0,-1-1 0,5-19 1,-9 32-50,-1 0 0,0 0-1,1 0 1,-1 0 0,0 0 0,0 0 0,1 0 0,-1 0 0,0 0 0,0 0 0,0 0 0,0 0 0,0 0 0,-1 0 0,1 0 0,0 0 0,0 0 0,-1 0-1,1 0 1,0 0 0,-1 0 0,1 0 0,-1 0 0,0 0 0,1 1 0,-1-1 0,1 0 0,-1 0 0,0 1 0,0-1 0,1 0 0,-1 1 0,0-1 0,-1 0-1,1 1 4,-1 0-1,1 0 1,-1 0-1,1 0 1,-1 0-1,1 0 1,0 1-1,-1-1 1,1 0-1,0 1 1,-1-1-1,1 1 1,0-1-1,0 1 1,-1 0-1,1 0 1,0-1-1,0 1 1,0 0-1,0 0 1,0 0-1,0 0 1,0 0-1,-1 3 1,0-3-91,1 1 0,0-1 1,0 1-1,0-1 0,0 1 0,1 0 0,-1 0 0,0-1 1,1 1-1,-1 0 0,1 0 0,-1 0 0,1-1 0,0 4 1,0-5 24,0 1 0,0-1 1,0 0-1,0 1 0,0-1 0,0 0 1,0 1-1,1-1 0,-1 0 1,0 1-1,0-1 0,0 0 1,1 0-1,-1 1 0,0-1 0,0 0 1,1 0-1,-1 1 0,0-1 1,1 0-1,-1 0 0,0 0 1,0 0-1,1 0 0,-1 1 1,0-1-1,1 0 0,0 0 0,18-4-962,27-22-69,-16 5 502</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5.311"/>
    </inkml:context>
    <inkml:brush xml:id="br0">
      <inkml:brushProperty name="width" value="0.05" units="cm"/>
      <inkml:brushProperty name="height" value="0.05" units="cm"/>
    </inkml:brush>
  </inkml:definitions>
  <inkml:trace contextRef="#ctx0" brushRef="#br0">1 358 15395,'0'32'1730,"0"-27"-1558,-1-1 1,1 1-1,1-1 0,-1 1 0,0-1 1,1 0-1,2 6 0,-2-8-146,0 0 0,0 0 0,0 0 0,0 0-1,1-1 1,-1 1 0,0-1 0,1 1 0,0-1 0,-1 1-1,1-1 1,0 0 0,0 0 0,-1 0 0,1 0 0,0 0 0,0 0-1,0 0 1,4 0 0,1 1 6,0 0 1,0-1-1,0 0 0,0-1 0,0 1 1,0-1-1,0-1 0,0 1 0,0-1 0,1 0 1,11-5-1,3-1 69,0-2 1,25-15-1,-2 2 39,-44 21-139,0 0 0,0 1 1,0-1-1,1 1 0,-1-1 1,0 1-1,0-1 0,0 1 0,0 0 1,1-1-1,-1 1 0,0 0 1,0 0-1,0 0 0,1 0 0,-1 0 1,0 0-1,0 1 0,0-1 1,1 0-1,-1 0 0,0 1 0,0-1 1,0 1-1,0-1 0,0 1 1,0 0-1,0-1 0,0 1 0,0 0 1,0 0-1,2 1 0,11 9 14,-12-10-26,1 0 0,0 0 0,0 0 0,-1 0 0,1 0 0,0-1-1,0 0 1,0 1 0,0-1 0,0 0 0,0-1 0,0 1 0,-1 0 0,4-2-1,42-13-453,-24 5 205,-2-2-1,0-1 1,0-1-1,-1 0 0,30-29 1,-12 6-331,55-67-1,-81 90 667,-1-2-1,-1 1 1,0-1-1,-1-1 1,14-32-1,-24 48-50,1 0 1,0 0-1,-1-1 1,1 1-1,-1 0 1,0-1-1,0 1 0,1-1 1,-1 1-1,0 0 1,0-1-1,0 1 1,0-1-1,-1-1 1,1 3-8,0 0 0,-1-1 0,1 1 0,0 0 0,0 0 0,-1 0 0,1-1 0,0 1 1,-1 0-1,1 0 0,0 0 0,-1 0 0,1 0 0,0-1 0,-1 1 0,1 0 1,0 0-1,-1 0 0,1 0 0,0 0 0,-1 0 0,1 0 0,-1 0 0,1 0 0,0 1 1,-1-1-1,1 0 0,0 0 0,-1 0 0,1 0 0,0 0 0,0 1 0,-1-1 0,-4 3 107,1-1 0,0 1 0,0 0 0,0 0 0,0 1 0,-5 5 0,-6 8 79,2 0 0,0 1 0,1 0 0,-10 23 0,18-34-184,1-1 0,0 1 1,1 0-1,0 0 0,0 0 1,0 0-1,1 0 0,0 0 1,0 0-1,0 1 0,1-1 1,1 0-1,-1 0 0,1 1 1,0-1-1,3 8 0,-3-11-26,1 0 0,0 0 1,0-1-1,0 1 0,1 0 0,-1-1 0,1 0 0,0 0 0,-1 1 0,2-2 0,-1 1 0,0 0 0,0-1 0,5 3 1,-1-1-37,-1-1 0,1-1 1,0 1-1,-1-1 1,1 0-1,0-1 0,13 2 1,-2-3-80,0 0 1,0-1 0,0 0 0,0-2-1,32-8 1,5-7 805,-151 67 1006,-38 18-1579,-3-18-69,67-28-104</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5.743"/>
    </inkml:context>
    <inkml:brush xml:id="br0">
      <inkml:brushProperty name="width" value="0.05" units="cm"/>
      <inkml:brushProperty name="height" value="0.05" units="cm"/>
    </inkml:brush>
  </inkml:definitions>
  <inkml:trace contextRef="#ctx0" brushRef="#br0">19 1426 12003,'-16'22'1097,"14"-14"-625,7-8-266,15-9 45,-17 7-162,580-254 3560,-388 179-3027,501-188 456,10 20-991,-446 156-194,848-239-1047,-557 179 206,-445 114 679</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6.579"/>
    </inkml:context>
    <inkml:brush xml:id="br0">
      <inkml:brushProperty name="width" value="0.05" units="cm"/>
      <inkml:brushProperty name="height" value="0.05" units="cm"/>
    </inkml:brush>
  </inkml:definitions>
  <inkml:trace contextRef="#ctx0" brushRef="#br0">410 123 12075,'1'1'52,"-1"0"1,0 0-1,1 0 1,-1 0 0,0 0-1,0-1 1,1 1 0,-1 0-1,0 0 1,0 0 0,0 0-1,0 0 1,0 0 0,0 0-1,-1 0 1,1 2-1,-8 19 178,0 0 0,-1-1 0,-1 0 0,-23 34 0,11-17 217,-250 432 478,267-462-920,-2 4-14,0 0 0,0 0 0,2 0 0,-1 1 0,2 0 0,-4 14 0,8-27 6,0 0 1,0 1-1,-1-1 1,1 0-1,0 0 1,0 1-1,0-1 1,0 0-1,0 1 1,0-1-1,0 0 1,0 0-1,0 1 1,0-1-1,0 0 1,1 1-1,-1-1 1,0 0-1,0 0 1,0 1-1,0-1 1,0 0-1,0 1 1,1-1-1,-1 0 1,0 0-1,0 0 1,0 1-1,1-1 1,-1 0-1,0 0 1,0 0-1,1 1 1,-1-1 0,0 0-1,0 0 1,1 0-1,-1 0 1,0 0-1,1 0 1,-1 0-1,0 0 1,0 0-1,1 0 1,-1 0-1,0 0 1,1 0-1,-1 0 1,0 0-1,1 0 1,-1 0-1,0 0 1,0 0-1,1 0 1,-1 0-1,0 0 1,0 0-1,1-1 1,-1 1-1,4-3-26,0 1 0,0-1 0,0 0 0,0 0 0,-1 0-1,5-5 1,41-48-182,-3-1-1,47-77 1,69-138-70,-162 272 281,93-170-70,-72 126 219,31-88 0,-48 116 75,-11 34 10,-18 55 675,-28 123 1,45-148-758,1 1 0,2-1 0,4 91 0,2-130-234,0 3-221,0 0 1,-1 0-1,-1 0 0,0-1 1,-3 15-1,4-24 249,0 1 1,-1-1-1,0 0 0,1 0 0,-1 0 1,0-1-1,0 1 0,0 0 1,0 0-1,-1 0 0,1-1 1,0 1-1,-1 0 0,1-1 1,-1 0-1,0 1 0,1-1 0,-1 0 1,0 0-1,0 0 0,0 0 1,0 0-1,1 0 0,-1 0 1,-1-1-1,1 1 0,0-1 0,0 1 1,0-1-1,0 0 0,0 0 1,0 0-1,0 0 0,-1 0 1,1 0-1,-2-2 0,-1 2 82,1-1 0,0 0 0,0 0 0,0 0 0,0-1 0,0 0 1,0 0-1,0 0 0,1 0 0,-1 0 0,1-1 0,-1 1 0,1-1 0,0 0 0,0 0 0,0 0 0,1-1 0,-1 1 0,1-1 0,0 1 0,-1-1 0,2 0 0,-1 0 0,0 0 0,1 0 0,0 0 0,0 0 1,0 0-1,0 0 0,1-1 0,-1-6 0,1 3 115,0 0 0,1 0 0,-1 0-1,2 1 1,-1-1 0,1 0 0,0 0 0,1 1 0,-1 0 0,2-1 0,-1 1 0,1 0 0,0 0 0,0 1 0,1-1 0,8-8 0,0 4 45,1 1-1,0 0 1,1 1 0,0 0 0,32-12 0,26-16-585,-54 26 308,-1-2-1,-1 0 0,29-28 1,6-17-191</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7.524"/>
    </inkml:context>
    <inkml:brush xml:id="br0">
      <inkml:brushProperty name="width" value="0.05" units="cm"/>
      <inkml:brushProperty name="height" value="0.05" units="cm"/>
    </inkml:brush>
  </inkml:definitions>
  <inkml:trace contextRef="#ctx0" brushRef="#br0">87 286 13395,'-60'202'2263,"51"-160"-1707,2 0-1,-3 80 1,10-112-457,0 1 1,1-1-1,0 1 0,1-1 0,0 0 1,0 0-1,8 19 0,-9-26-85,0-1-1,0 0 0,1 1 1,-1-1-1,1 0 0,-1 0 1,1 0-1,0 0 0,0 0 1,0 0-1,0-1 0,0 1 1,0-1-1,0 1 1,0-1-1,1 0 0,-1 0 1,1 0-1,-1 0 0,1 0 1,-1 0-1,1-1 0,-1 1 1,1-1-1,0 0 0,-1 0 1,1 0-1,0 0 0,-1 0 1,1 0-1,0-1 1,-1 0-1,1 1 0,-1-1 1,1 0-1,-1 0 0,3-2 1,6-2 2,0-1 0,-1 0 1,0-1-1,-1 0 1,0 0-1,0-1 0,0 0 1,-1-1-1,0 0 0,9-14 1,9-15 71,27-53 1,-25 37-111,-2-1 1,-2 0-1,25-94 0,-47 142-22,0 0 0,0 0 0,-1-1 0,0 1 0,-1 0 0,1 0 0,-1 0 0,-2-14 0,2 21 35,-1-1 0,1 1-1,0 0 1,0-1 0,0 1-1,-1 0 1,1 0 0,0-1-1,0 1 1,-1 0 0,1 0-1,0-1 1,-1 1 0,1 0-1,0 0 1,0 0-1,-1 0 1,1 0 0,0-1-1,-1 1 1,1 0 0,0 0-1,-1 0 1,1 0 0,-1 0-1,1 0 1,0 0 0,-1 0-1,1 0 1,0 0 0,-1 0-1,1 0 1,0 1 0,-1-1-1,1 0 1,0 0 0,-1 0-1,1 0 1,0 0 0,0 1-1,-1-1 1,1 0 0,0 0-1,-1 1 1,1-1 0,0 1-1,-15 14-363,-1 9-200,2 0 0,-23 51 0,-13 59-657,7 17 109,37-126 1089,2 1 1,0 0-1,1 52 0,4-74 84,-1 0-1,0 0 0,1 0 1,0 0-1,0 0 1,0 0-1,0-1 1,0 1-1,1 0 0,0-1 1,0 1-1,0-1 1,0 0-1,0 0 0,1 1 1,-1-1-1,1-1 1,0 1-1,0 0 1,0-1-1,0 1 0,4 1 1,-3-2 38,1 0 0,-1 0 0,1-1 0,-1 1 0,1-1 0,0 0 0,0-1 0,0 1 0,-1-1 0,1 0 0,0 0 0,0 0 0,0-1 0,0 0 0,-1 0 0,1 0 0,9-4 0,-3 0-14,1 0 0,-1-2 0,0 1 0,0-2-1,-1 1 1,0-1 0,0-1 0,-1 0 0,0 0-1,0-1 1,11-16 0,-1-4-110,-1 0 0,27-66-1,-43 90 27,1 1 0,-1 0 1,0 0-1,0 0 0,0-1 0,-1 1 0,0-1 0,0 1 0,0-1 0,-1-6 1,0 12 9,0-1-1,0 1 1,0 0 0,0 0 0,0-1 0,0 1 0,0 0 0,0 0-1,0-1 1,0 1 0,0 0 0,0 0 0,-1-1 0,1 1 0,0 0-1,0 0 1,0 0 0,0-1 0,-1 1 0,1 0 0,0 0 0,0 0 0,0 0-1,-1 0 1,1-1 0,0 1 0,0 0 0,-1 0 0,1 0 0,0 0-1,0 0 1,-1 0 0,1 0 0,0 0 0,0 0 0,-1 0 0,1 0 0,0 0-1,0 0 1,-1 0 0,1 0 0,-16 6 122,-12 13 152,12-6-103,-30 25 289,42-34-403,0 0-1,1-1 0,-1 2 0,1-1 0,0 0 1,0 1-1,1-1 0,-4 9 0,6-12-51,-1 0-1,1 0 1,0 0-1,-1 0 1,1 0-1,0 0 1,0 0-1,0 0 1,0 0-1,0 1 1,0-1-1,0 0 0,0 0 1,0 0-1,1 0 1,-1 0-1,0 0 1,1 0-1,-1 0 1,1 0-1,-1 0 1,1-1-1,-1 1 1,1 0-1,0 0 1,-1 0-1,1-1 1,0 1-1,0 0 0,0 0 1,-1-1-1,1 1 1,0-1-1,0 1 1,0-1-1,0 1 1,0-1-1,1 1 1,4 0-4,0 1 0,-1-1 1,1 0-1,0-1 0,10 1 0,14-3-23,0-1-1,54-13 0,-55 9-126,1 2-1,55-4 0,-61 13-69,-24-3 208,1-1 1,-1 0 0,1 0-1,-1 1 1,0-1-1,1 0 1,-1 1 0,1-1-1,-1 1 1,1-1-1,-1 0 1,0 1-1,1-1 1,-1 1 0,0-1-1,0 1 1,1-1-1,-1 1 1,0-1 0,0 1-1,0-1 1,1 1-1,-1 0 1,0-1-1,0 1 1,0-1 0,0 1-1,0-1 1,0 1-1,0 0 1,-1-1-1,1 1 1,0-1 0,0 1-1,0 0 1,-6-20 64,6 4-36,2 0 0,0 0 1,1 0-1,8-27 0,27-58-238,-27 72 63,57-121-891,-39 90 274,38-113 0,-66 169 778,0 0 0,-1 1 0,1-1 0,-1 0 0,1 0 0,-1-1 1,0 1-1,-1 0 0,1 0 0,-1-3 0,1 5 2,0 1 1,0-1-1,0 1 1,-1 0-1,1-1 1,0 1-1,0-1 1,0 1-1,-1 0 1,1-1-1,0 1 1,-1 0-1,1-1 1,0 1-1,-1 0 1,1 0-1,0-1 1,-1 1-1,1 0 1,-1 0-1,1 0 1,0-1-1,-1 1 1,1 0-1,-1 0 1,-1 0 12,1 0 0,0 0 0,0 1 0,-1-1 0,1 0 0,0 1 0,0-1 0,0 1 0,0-1 1,0 1-1,0-1 0,0 1 0,0 0 0,-1 1 0,-7 5 96,1 0 0,1 1 0,-1 0 0,1 1 0,1 0 0,0 0 0,0 0 0,-9 20 0,8-13 13,0 2 0,2-1 0,-1 1 0,-3 30 0,5-13 39,1 1 1,3 51-1,1-67-173,2 0-1,0-1 1,0 1-1,2-1 1,14 36-1,-18-51-38,0-1 0,1 1 0,0-1 0,0 0 0,0 0 0,0 1 0,1-1 0,-1 0 0,1-1 0,0 1 0,-1 0 0,8 4 0,-8-7 18,0 1 1,0 0 0,0-1-1,0 1 1,0-1 0,0 0-1,0 1 1,0-1-1,0 0 1,0 0 0,0-1-1,0 1 1,0 0 0,0-1-1,0 1 1,0-1-1,0 0 1,0 1 0,0-1-1,0 0 1,0 0-1,0 0 1,-1-1 0,1 1-1,1-2 1,29-25-215,3-7-56</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8.008"/>
    </inkml:context>
    <inkml:brush xml:id="br0">
      <inkml:brushProperty name="width" value="0.05" units="cm"/>
      <inkml:brushProperty name="height" value="0.05" units="cm"/>
    </inkml:brush>
  </inkml:definitions>
  <inkml:trace contextRef="#ctx0" brushRef="#br0">113 366 13131,'-9'7'350,"0"0"1,0 0-1,0 0 1,1 2-1,0-1 1,1 1-1,0 0 1,0 0-1,-10 20 1,13-22-292,1-1 0,0 1 0,1 0 0,-1 0 0,1 0 1,1 0-1,-1 0 0,1 1 0,0-1 0,1 1 0,0-1 0,0 0 1,0 1-1,1-1 0,0 0 0,3 10 0,-4-16-54,1 1 0,-1-1 0,1 1 0,-1-1 0,1 1 1,-1-1-1,1 1 0,0-1 0,0 0 0,0 1 0,-1-1 0,1 0 0,1 0 0,-1 0 0,0 0 0,0 0 0,0 0 0,0 0 0,1 0 1,-1 0-1,1 0 0,-1-1 0,0 1 0,1-1 0,-1 1 0,1-1 0,-1 1 0,1-1 0,0 0 0,-1 0 0,1 0 0,-1 0 0,1 0 0,-1 0 1,1 0-1,-1 0 0,1 0 0,2-2 0,1 0 13,-1 0 1,1 0-1,-1-1 1,1 1-1,-1-1 0,0-1 1,0 1-1,0 0 1,-1-1-1,1 0 0,2-4 1,3-5 50,0-1-1,-1 0 1,-1 0 0,0-1 0,-1 0 0,0 0-1,3-18 1,-4 10 16,0-1 0,-2 0 0,-1 1 0,0-31 0,-2 46-67,0 5-19,0-1-1,0 1 1,-1-1 0,1 0 0,-1 1-1,0-1 1,-1-3 0,18 12-7,33 5 0,-32-10 17,0 0-1,0-2 1,0 0 0,0-1 0,0 0 0,0-1-1,-1-1 1,0-1 0,0 0 0,0-2 0,23-13-1,-24 12-80,0-1-1,0-1 1,-1 0-1,0-1 1,-1 0-1,0-2 1,-1 1-1,-1-1 1,0-1-1,15-27 1,-15 10-318,-11 31 366,1 1 0,-1-1 0,0 0 0,1 0-1,-1 1 1,0-1 0,0 0 0,0 0 0,0 0-1,0 1 1,0-1 0,0 0 0,0 0 0,0 1-1,0-1 1,0 0 0,0 0 0,-1 0 0,1 1-1,0-1 1,0 0 0,-1 1 0,1-1 0,-1 0-1,1 1 1,0-1 0,-1 0 0,0 1 0,1-1-1,-1 1 1,1-1 0,-1 1 0,0-1 0,0 0-1,0 1-7,0 1 0,-1-1 0,1 0 0,0 1 0,0-1 0,0 1 0,0-1 0,0 1 0,-1-1 0,1 1 0,0 0 0,1 0-1,-1-1 1,0 1 0,0 0 0,0 0 0,0 0 0,1 0 0,-1 0 0,0 0 0,1 0 0,-1 0 0,0 2 0,-15 33-253,14-31 222,-8 24 12,1 0 0,2 1 0,1-1 0,1 1 0,-1 58 0,16 156 1396,-2-129-465,-6-47-480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3.878"/>
    </inkml:context>
    <inkml:brush xml:id="br0">
      <inkml:brushProperty name="width" value="0.05" units="cm"/>
      <inkml:brushProperty name="height" value="0.05" units="cm"/>
    </inkml:brush>
  </inkml:definitions>
  <inkml:trace contextRef="#ctx0" brushRef="#br0">80 1 10258,'-6'14'1080,"-1"5"-599,0-1-225,-3 7 1240,0-1-1096,1 3-184,0-1-8,1-4-104,1-4-72,4-3-160,0-3-72,3-3-216,3 0-568,0-5 768,1-1-112,5-2-120</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18.396"/>
    </inkml:context>
    <inkml:brush xml:id="br0">
      <inkml:brushProperty name="width" value="0.05" units="cm"/>
      <inkml:brushProperty name="height" value="0.05" units="cm"/>
    </inkml:brush>
  </inkml:definitions>
  <inkml:trace contextRef="#ctx0" brushRef="#br0">79 514 9610,'-28'-23'808,"3"-12"-1048,8-5-256,8-4 464,9-1-80,12 2 40,4 2 72,14 1 160,4 4 104,11 7 496,0 2 272,4 3-79,0 1-881,-2-2 168,1 5-32,-10 2-240</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34.965"/>
    </inkml:context>
    <inkml:brush xml:id="br0">
      <inkml:brushProperty name="width" value="0.05" units="cm"/>
      <inkml:brushProperty name="height" value="0.05" units="cm"/>
    </inkml:brush>
  </inkml:definitions>
  <inkml:trace contextRef="#ctx0" brushRef="#br0">230 183 8426,'-24'60'675,"4"2"1,-25 127 0,32-129-444,-110 692 1284,121-730-1505,0 1-1,1-1 0,4 31 1,-2-45-15,1-1 0,-1 1 0,1-1 1,1 0-1,-1 1 0,1-1 1,1 0-1,-1-1 0,1 1 0,0-1 1,1 1-1,0-1 0,7 7 1,8 8-65,2-1 0,1-1 0,32 21 0,-40-31-13,0-1-1,1 0 0,0-2 0,0 1 0,0-2 0,1 0 0,20 2 0,22 1-261,1-3-1,118-5 1,123-29-77,-205 17 409,1047-63-749,-847 63 692,113 2-72,512 53-1,8 39 751,3-36 280,-879-45-850,1242 13 319,-503-31-321,-241 3 7,1506-118 96,-1799 103-86,248-19-11,-365 41-21,225 18-1,-233 3 20,101 8 72,-176-20-38,0-2 1,61-8-1,-81 3 78,49 1 0,-73 4-57,0 1-1,0 1 1,0 0 0,0 1 0,-1 0 0,26 11 0,-30-10-94,0-1-1,1 0 1,-1 0 0,1-1 0,-1-1-1,1 1 1,0-2 0,-1 1 0,1-1-1,19-3 1,-10-1 13,0 0 0,0-2 0,0 0 1,25-13-1,-24 10-4,0 2 1,0 1 0,0 0-1,1 1 1,0 1 0,0 1-1,0 1 1,0 1 0,30 3-1,-6-1 3,1-1-1,0-3 1,-1-1-1,0-3 1,58-15-1,-11-1 14,-91 22-20,-1 0 0,1 1 1,-1-1-1,1 0 0,-1 1 0,0-1 1,1 0-1,-1 0 0,0 1 0,1-1 0,-1 0 1,0 0-1,0 1 0,0-1 0,0 0 0,0 0 1,0 0-1,0 0 0,0 1 0,0-1 0,0 0 1,0 0-1,0 0 0,-1 0 0,-5-27 94,5 22-76,-6-29-9,3 0 0,1 0 0,1-1 0,3-36-1,22-142-74,-7 81 60,-12 99-4,11-184-138,-15 184 128,-2-1 0,-1 1 0,-1 0 0,-13-45 0,12 56 21,4 15 3,-1 0 1,0 1 0,-1-1-1,-5-13 1,6 19-12,1 0-1,0 0 0,-1 0 1,1 0-1,-1 1 1,1-1-1,-1 0 0,0 1 1,0-1-1,1 1 1,-1 0-1,0 0 0,0 0 1,-1 0-1,1 0 1,0 0-1,0 0 0,0 1 1,-1-1-1,1 1 1,-3-1-1,-236-12-209,57 5 59,32 4-532,-218 22 1,71 1 852,-484-39 1038,266-1-1171,-24 15-28,-352-8 139,-274-20-170,264 9-114,-221-21-332,-186-6 451,-998 10 240,813 88 136,1478-45-293,-530 17 2071,514-20-1921,4-4 48</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08.282"/>
    </inkml:context>
    <inkml:brush xml:id="br0">
      <inkml:brushProperty name="width" value="0.05" units="cm"/>
      <inkml:brushProperty name="height" value="0.05" units="cm"/>
    </inkml:brush>
  </inkml:definitions>
  <inkml:trace contextRef="#ctx0" brushRef="#br0">21 1614 8826,'-10'10'1050,"-1"-1"1395,20-14 49,-2-3-2410,-1 1-1,1-1 0,-1 0 1,0 0-1,-1-1 0,0 0 1,6-14-1,9-15-54,209-289 105,23 18 123,-242 297-249,168-207 201,158-179 253,-306 366-642,1 1-1,1 2 1,1 1 0,63-39-1,-86 62-71,-1-1 1,0 0-1,0-1 0,0 1 0,-1-1 0,8-9 0,-16 14 76,-3-1 7</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08.886"/>
    </inkml:context>
    <inkml:brush xml:id="br0">
      <inkml:brushProperty name="width" value="0.05" units="cm"/>
      <inkml:brushProperty name="height" value="0.05" units="cm"/>
    </inkml:brush>
  </inkml:definitions>
  <inkml:trace contextRef="#ctx0" brushRef="#br0">378 10 12771,'14'-10'846,"-14"10"-839,0 0 0,1 0 0,-1 0 0,0 0 0,0 0 0,0 0 0,0 0 0,0 0 0,1 0 0,-1 0 0,0 0 0,0 0 0,0 0 0,0 0 0,0 0 0,0 0 0,1 0 0,-1 0 0,0 0 0,0 0 0,0 0-1,0 0 1,0 0 0,0 1 0,1-1 0,-1 0 0,0 0 0,0 0 0,0 0 0,0 0 0,0 0 0,0 0 0,0 0 0,0 0 0,0 1 0,1-1 0,-1 0 0,0 0 0,0 0 0,0 0 0,0 0 0,0 0 0,0 1 0,0-1 0,0 0 0,0 0 0,0 0 0,0 0 0,0 0 0,0 1 0,-1 3 37,0 0 1,0 0 0,0 0-1,-1 0 1,1 0 0,-3 4 0,-73 139 238,30-62-228,-11 22 47,-51 102 178,85-158-158,3 1-1,-17 65 0,37-113-114,-2 6 14,1-1-1,0 1 1,0-1 0,0 19 0,2-26-20,0 0 1,0 0 0,1 0-1,-1 0 1,0 0 0,1 0-1,0 0 1,-1 0 0,1 0-1,0 0 1,0 0 0,0-1 0,0 1-1,0 0 1,0-1 0,0 1-1,1-1 1,-1 1 0,1-1-1,-1 1 1,1-1 0,0 0-1,-1 0 1,1 0 0,0 0 0,0 0-1,-1 0 1,1 0 0,3 0-1,5 1 6,0 0 0,0-1 0,0 0 0,0-1 0,0 0 0,0-1 0,0 0 0,11-2 0,81-24 110,-80 21-93,409-160 42,-367 139-428,-58 24 295,1 1 18,0-1-1,-1 1 0,1-1 0,-1-1 0,0 1 0,0-1 1,0 0-1,-1 0 0,1-1 0,-1 0 0,0 0 0,7-9 0,-1-17-151</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19.373"/>
    </inkml:context>
    <inkml:brush xml:id="br0">
      <inkml:brushProperty name="width" value="0.05" units="cm"/>
      <inkml:brushProperty name="height" value="0.05" units="cm"/>
    </inkml:brush>
  </inkml:definitions>
  <inkml:trace contextRef="#ctx0" brushRef="#br0">248 698 12043,'0'8'1388,"-18"99"-346,-35 117 0,-49 102 185,94-303-1085,-55 144 367,60-153-733,7-18-133,11-19-132,7-18-21,-3-2-1,17-48 0,-14 33 154,49-130 791,47-201 0,-113 362 350,-5 25-283,-2 6 8,-10 37 656,6 2-871,1 1 0,1 63 1,15 88-376,-2-30 53,-9-164 28,1 20-27,-1-1 1,-3 21 0,2-36 25,1-1 0,-1 0 1,0 0-1,0 1 0,0-1 1,-1 0-1,0 0 0,1 0 0,-1 0 1,-1 0-1,1-1 0,0 1 1,-1-1-1,0 1 0,0-1 1,-4 4-1,6-7 11,0 1 0,0 0-1,0 0 1,0-1 0,0 1 0,-1-1-1,1 1 1,0-1 0,0 1 0,0-1-1,-1 0 1,1 0 0,0 0 0,-1 1-1,1-1 1,0 0 0,-1-1 0,1 1-1,0 0 1,0 0 0,-1 0 0,1-1-1,0 1 1,0-1 0,0 1 0,-1-1-1,1 1 1,0-1 0,0 0 0,0 0-1,0 1 1,0-1 0,0 0 0,0 0-1,0 0 1,-1-2 0,0 0 16,0 0 0,-1-1 1,1 0-1,1 1 0,-1-1 0,0 0 1,1 0-1,0 0 0,0 0 0,-1-5 1,1-5 9,1-1 0,0 1 0,1-1 0,0 1 0,2-1 0,-1 1 0,8-21 0,-2 11-34,1 0-1,1 1 1,19-32-1,-16 35-18,0 0 0,1 1 0,33-33 0,-40 45-2,0 1 0,0-1-1,1 2 1,-1-1 0,1 1 0,0 0-1,1 1 1,-1 0 0,1 0-1,0 1 1,0 0 0,15-3 0,-20 5 3,-1 1 0,0 0 0,1 0 0,-1 0 1,0 0-1,1 1 0,-1-1 0,0 1 0,0 0 1,1 0-1,-1 0 0,0 0 0,0 0 0,0 1 1,0 0-1,0-1 0,-1 1 0,6 4 1,-5-2-15,1 0 1,-1 1 0,0-1-1,0 1 1,0 0 0,0-1-1,-1 1 1,0 0 0,0 1 0,1 7-1,1 7 0,-1 0 0,-1 0 0,0 0 0,-4 40 0,2-60 33,0-1 0,0 1-1,0 0 1,0 0 0,0 0-1,0 0 1,1 0 0,-1 0 0,0 0-1,0 0 1,0 0 0,0 0-1,0 0 1,0 0 0,0 0-1,0 1 1,0-1 0,0 0-1,0 0 1,0 0 0,0 0-1,1 0 1,-1 0 0,0 0-1,0 0 1,0 0 0,0 0 0,0 0-1,0 0 1,0 0 0,0 0-1,0 0 1,0 0 0,0 0-1,0 0 1,0 0 0,0 1-1,0-1 1,0 0 0,0 0-1,0 0 1,0 0 0,0 0 0,0 0-1,0 0 1,0 0 0,0 0-1,0 0 1,0 0 0,0 0-1,0 1 1,0-1 0,0 0-1,0 0 1,4-7 75,19-47 221,18-71-1,-21 64-116,-14 40-164,0 3-6,0 1 0,0 0 0,2 0 0,12-20 0,-13 24-107,-1 0-1,0 0 0,0-1 1,-2 1-1,1-1 0,-2 0 1,0 0-1,2-22 0,-3 13 59,-2 0 0,0 0 1,-1 0-1,-8-37 0,0 26 108,0 19-27,9 14-43,0 1 0,0 0 1,0 0-1,-1-1 1,1 1-1,0 0 1,0 0-1,-1 0 1,1-1-1,0 1 0,-1 0 1,1 0-1,0 0 1,-1 0-1,1 0 1,0 0-1,-1 0 1,1 0-1,0-1 0,-1 1 1,1 0-1,0 0 1,-1 1-1,1-1 1,0 0-1,-1 0 1,1 0-1,0 0 0,-1 0 1,1 0-1,0 0 1,-1 0-1,1 1 1,0-1-1,-2 2 0,1-1 0,0 1 0,0 0 0,0 0 0,0 0 0,0 0 0,0 0 0,1 0 0,-1 0 0,1 0 0,-1 0 0,1 0 0,0 0 0,0 0 0,0 0 0,0 0 0,0 3 0,0 3-3,-1 28-28,1 0 0,2 0 0,7 40 0,-5-52 16,2-1 1,0 0-1,1 0 1,2 0-1,17 34 1,-21-49 6,0 0 1,1 0-1,0-1 0,0 1 1,13 10-1,-17-16 9,1 0 0,-1 0 1,1 0-1,0 0 0,0-1 0,-1 0 0,1 1 0,0-1 0,5 1 0,-6-2 2,-1 0 0,1 0 0,-1 1 0,1-2 0,-1 1 0,1 0 0,-1 0 0,0 0 0,1-1 0,-1 1 0,1-1 0,-1 1 0,0-1 0,1 1 0,-1-1 0,0 0 0,0 0 0,0 1 0,1-1 0,-1 0 0,1-2 0,1 0 7,-1-1 0,0 0 0,1 1 0,-1-1 0,-1 0 0,1 0 0,-1 0 0,1 0 0,-1-1 0,0 1 0,-1 0 0,1 0 0,-1-8 0,0-8 50,-3-30 1,3 49-60,-1-6 9,-7-47 43,7 49-69,0 1 1,0-1 0,-1 1 0,1 0 0,-1-1-1,0 1 1,0 0 0,-1 0 0,-3-4-1,6 8 13,0 0-1,0-1 0,0 1 0,0 0 0,0 0 0,0 0 0,0 0 0,0 0 1,0-1-1,-1 1 0,1 0 0,0 0 0,0 0 0,0 0 0,0 0 0,0 0 0,0 0 1,-1 0-1,1-1 0,0 1 0,0 0 0,0 0 0,0 0 0,-1 0 0,1 0 1,0 0-1,0 0 0,0 0 0,0 0 0,-1 0 0,1 0 0,0 0 0,0 0 1,0 0-1,0 0 0,0 0 0,-1 0 0,1 0 0,0 0 0,0 1 0,0-1 1,0 0-1,0 0 0,-1 0 0,1 0 0,0 0 0,0 0 0,0 1 0,-2 10-91,3 13-48,0-21 132,-1-1 0,1 0 0,0 0 0,0 1 0,0-1 0,0 0 1,0 0-1,0 0 0,0 0 0,1 0 0,-1-1 0,1 1 0,-1 0 0,1-1 0,0 1 0,-1-1 0,1 1 0,4 1 1,-3-1 3,1-1 0,-1 0 0,0 0 1,1 0-1,-1-1 0,1 1 0,-1-1 1,1 0-1,-1 0 0,1 0 0,4-1 1,4-1 3,-1-1 1,1 0 0,-1-1 0,0 0 0,0-1 0,15-8 0,-18 7-4,1 0 0,-1 0 0,0-1 0,0 1 0,-1-2 0,12-13 0,-16 17-8,0 0 0,0 0 0,0-1 0,-1 1-1,0-1 1,1 1 0,-2-1 0,1 0 0,0 0-1,-1 0 1,0 0 0,0 0 0,-1 0 0,1 0-1,-1-8 1,0 12 9,0 0 1,0 0-1,0 1 0,0-1 0,0 0 0,-1 0 1,1 0-1,0 0 0,0 1 0,0-1 0,-1 0 0,1 0 1,0 1-1,-1-1 0,1 0 0,-1 0 0,1 1 1,-1-1-1,1 0 0,-1 1 0,0-1 0,1 1 0,-1-1 1,0 1-1,1-1 0,-1 1 0,0-1 0,0 1 1,1 0-1,-1-1 0,0 1 0,0 0 0,0 0 1,1-1-1,-1 1 0,0 0 0,0 0 0,0 0 0,0 0 1,1 0-1,-2 1 0,0-1 2,0 1 0,0 0 0,0 0 0,0 0 0,0 0 0,0 0 0,0 0-1,0 0 1,1 1 0,-1-1 0,0 1 0,1 0 0,0-1 0,-1 1 0,-1 3 0,0 0 19,0 1 0,1 0-1,0-1 1,0 1 0,1 0 0,-1 0 0,1 0 0,1 0-1,-1 0 1,1 0 0,0 0 0,0 0 0,1 0-1,0 0 1,0 0 0,0 0 0,1 0 0,-1 0 0,1 0-1,1-1 1,-1 1 0,1-1 0,0 0 0,1 0 0,-1 0-1,1 0 1,0 0 0,0-1 0,0 1 0,1-1 0,-1 0-1,1-1 1,0 1 0,0-1 0,0 0 0,7 3 0,-1-3 7,0 0 0,0-1-1,0-1 1,0 1 0,0-2 0,0 1 0,0-2 0,0 1 0,0-2 0,0 1 0,-1-1 0,1-1 0,0 0 0,-1-1 0,1 0 0,-1 0 0,15-10 0,-17 10-65,-1 0 1,1-1-1,-1 0 1,0-1-1,0 0 1,-1 0-1,0 0 1,0-1-1,0 0 1,-1 0-1,0 0 1,0-1-1,-1 0 1,0 0-1,-1 0 1,1 0-1,-1 0 1,-1-1-1,0 1 1,0-1 0,-1 0-1,1-9 1,-2 17 18,1 0 0,-1 0 0,0 0 0,0 0 0,0 0 0,0 0 0,0 0 1,0 0-1,0 0 0,-1 0 0,1 0 0,0 0 0,-1 0 0,1 0 0,0 0 1,-1 0-1,1 1 0,-1-1 0,1 0 0,-1 0 0,0 0 0,1 1 0,-1-1 1,0 0-1,1 0 0,-1 1 0,0-1 0,0 1 0,0-1 0,1 1 0,-1-1 1,0 1-1,0-1 0,0 1 0,-1 0 0,0 0-2,0 0 0,1 0 1,-1 1-1,0-1 0,1 1 0,-1-1 1,0 1-1,1 0 0,-1 0 0,1 0 0,-1 0 1,1 0-1,0 0 0,-1 0 0,1 0 1,0 0-1,0 0 0,0 1 0,0-1 0,-1 2 1,-3 6 40,0-1 1,0 1 0,1-1 0,1 1 0,-1 0 0,1 1 0,1-1-1,0 1 1,0-1 0,1 1 0,0-1 0,1 13 0,-1-21-8,1 0 0,0 0 1,1 0-1,-1 1 0,0-1 1,0 0-1,0 0 1,1 0-1,-1 0 0,0 1 1,1-1-1,-1 0 0,1 0 1,0 0-1,-1 0 0,1 0 1,0 0-1,0 0 0,-1 0 1,1 0-1,0-1 1,0 1-1,0 0 0,0 0 1,0-1-1,0 1 0,0-1 1,0 1-1,1-1 0,-1 1 1,0-1-1,0 0 0,0 1 1,0-1-1,1 0 1,-1 0-1,0 0 0,0 0 1,0 0-1,1 0 0,-1 0 1,0-1-1,2 1 0,3-2 14,0 0 1,0 0-1,-1-1 0,1 0 0,-1 0 0,1 0 0,8-8 0,17-15-57,-1-2 0,-2-2 0,0 0 0,-3-2 1,0-1-1,-2-1 0,-2-1 0,-1 0 0,-1-2 1,-3 0-1,0-1 0,18-78 0,-33 111 17,5-18-164,3-41-1,-8 58 138,-1 0 0,0 0-1,0 0 1,0-1-1,-1 2 1,0-1-1,-1 0 1,1 0-1,-1 0 1,0 0-1,0 1 1,-4-8-1,5 12 33,0 0 0,1-1-1,-1 1 1,0 0 0,0-1-1,0 1 1,0 0-1,0 0 1,0 0 0,-1 0-1,1 0 1,0 0-1,-1 0 1,1 0 0,0 0-1,-1 1 1,1-1 0,-1 0-1,1 1 1,-1-1-1,1 1 1,-1 0 0,1 0-1,-1-1 1,0 1-1,1 0 1,-1 0 0,1 0-1,-1 1 1,1-1-1,-1 0 1,0 1 0,1-1-1,-1 1 1,1-1 0,-1 1-1,1 0 1,-2 1-1,-1 0 19,1 1 0,-1 0 0,1 0-1,0 0 1,0 0 0,0 0 0,1 1-1,-1-1 1,1 1 0,0 0 0,0 0 0,0 0-1,-1 4 1,0 2 39,0 0 0,1-1 0,1 1 0,0 0 0,0 0 0,1 0 0,0 0 1,0 0-1,1 0 0,4 15 0,-1-9 31,1 0 0,1 0 0,1 0 1,0-1-1,15 23 0,7 4 19,3-1 1,73 73-1,38 28-2851,-414-389 4763,268 244-1966,-15-17 1008,18 19-1028,-1 1-1,1-1 0,0 1 0,0 0 0,0-1 0,0 1 0,0-1 1,0 1-1,0-1 0,0 1 0,0-1 0,0 1 0,0-1 0,0 1 1,0-1-1,0 1 0,0-1 0,0 1 0,1 0 0,-1-1 1,0 1-1,0-1 0,1 1 0,-1 0 0,0-1 0,0 1 0,1-1 1,-1 1-1,0 0 0,1 0 0,-1-1 0,1 1 0,-1 0 0,0 0 1,1-1-1,-1 1 0,1 0 0,-1 0 0,1 0 0,-1-1 0,0 1 1,1 0-1,-1 0 0,1 0 0,-1 0 0,1 0 0,-1 0 1,2 0-1,25-6 504,-3 2-462,-1-2-1,34-13 1,-52 17-103,1 0 0,-1 0 0,0-1 0,0 0 1,0 0-1,0-1 0,-1 1 0,0-1 0,1 0 1,-1 0-1,0 0 0,-1-1 0,1 1 0,-1-1 0,5-10 1,-7 14 17,0-1 0,-1 0 0,1 0 1,-1 0-1,1 0 0,-1 0 0,0 0 1,0 0-1,0-4 0,-8-18-275</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19.776"/>
    </inkml:context>
    <inkml:brush xml:id="br0">
      <inkml:brushProperty name="width" value="0.05" units="cm"/>
      <inkml:brushProperty name="height" value="0.05" units="cm"/>
    </inkml:brush>
  </inkml:definitions>
  <inkml:trace contextRef="#ctx0" brushRef="#br0">9 8 12475,'-8'12'1376,"11"5"-784,5-6-248,17-2 1385,5-3-1345,16-5 1792,5-1-1840,11-10 112,2-3 64</inkml:trace>
  <inkml:trace contextRef="#ctx0" brushRef="#br0" timeOffset="1">864 1 14867,'-33'33'1200,"-3"-2"-1048,-4-2-128,4 0 265,7-2-409,11-1-153,13-8 17,8-3-1304,13-8 1272,7-1-192,13-6-120</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0.147"/>
    </inkml:context>
    <inkml:brush xml:id="br0">
      <inkml:brushProperty name="width" value="0.05" units="cm"/>
      <inkml:brushProperty name="height" value="0.05" units="cm"/>
    </inkml:brush>
  </inkml:definitions>
  <inkml:trace contextRef="#ctx0" brushRef="#br0">394 1 11690,'-15'21'1457,"-11"5"-873,-17 4-144,-5 3 696,-7 0-360,4-1-215,2-11 1023,3-8-1184,13-14-32,6-8 24</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0.609"/>
    </inkml:context>
    <inkml:brush xml:id="br0">
      <inkml:brushProperty name="width" value="0.05" units="cm"/>
      <inkml:brushProperty name="height" value="0.05" units="cm"/>
    </inkml:brush>
  </inkml:definitions>
  <inkml:trace contextRef="#ctx0" brushRef="#br0">2 178 13443,'-1'43'916,"6"64"0,-4-92-770,2 0 1,0 0 0,0 0-1,2-1 1,0 0-1,0 0 1,13 24 0,-16-35-117,0 0-1,1 1 1,-1-1 0,0 0 0,1 0 0,0 0 0,-1-1 0,1 1 0,0-1 0,1 1 0,-1-1 0,0 0 0,1 0 0,-1 0 0,1-1 0,-1 1 0,1-1 0,0 0 0,0 0 0,0 0 0,0-1 0,-1 1 0,6-1 0,-3-1-2,0 1 0,-1-2 0,1 1 0,0 0 0,-1-1 0,1 0 0,-1-1 0,0 1 0,1-1 0,-1 0 0,-1 0 0,1-1 0,0 1 0,-1-1-1,6-5 1,5-8 19,-1 0-1,0-1 1,-2-1-1,0 0 1,0-1-1,-2 0 0,12-35 1,-3 1-162,19-103 0,-32 137-2,-6 20 115,0 0 0,0 0 0,0 0 0,0 0 0,0 0 0,0 0 1,0 0-1,0 0 0,0 0 0,0-1 0,0 1 0,1 0 0,-1 0 1,0 0-1,0 0 0,0 0 0,0 0 0,0 0 0,0 0 0,0 0 1,0 0-1,0 0 0,0 0 0,1 0 0,-1 0 0,0 0 0,0 0 1,0 0-1,0 0 0,0 0 0,0 0 0,0 0 0,0 0 0,1 0 1,-1 0-1,0 0 0,0 0 0,0 0 0,0 0 0,0 0 0,0 0 1,0 0-1,0 0 0,0 1 0,0-1 0,0 0 0,1 0 0,-1 0 1,0 0-1,0 0 0,0 0 0,0 0 0,0 0 0,0 0 0,0 0 1,0 0-1,0 1 0,0-1 0,0 0 0,0 0 0,0 0 0,0 0 1,0 0-1,0 0 0,0 0 0,0 0 0,0 1 0,0-1 0,0 0 1,6 36-186,-3-11 206,-2-17-8,1 1-1,1-1 1,-1 0-1,1 0 1,0 0-1,1-1 1,0 1-1,0-1 1,10 12-1,-12-16 0,0-1 0,1 1 0,-1-1 0,1 0 0,0 0 0,-1 0 1,1-1-1,0 1 0,0 0 0,0-1 0,0 0 0,1 0 0,-1 0 0,0 0 0,0 0 0,1-1 0,-1 0 0,0 1 0,1-1 0,-1 0 0,1-1 0,-1 1 0,0-1 1,0 1-1,1-1 0,-1 0 0,5-2 0,4-2 4,1-1 0,-1 0 0,-1-1 1,1 0-1,-1-1 0,0 0 0,9-10 0,67-74-227,-38 37-253,-49 55 445,0-1-1,1 1 0,-1-1 0,1 1 0,-1-1 1,0 1-1,1-1 0,-1 1 0,1 0 0,-1-1 1,1 1-1,0 0 0,-1-1 0,1 1 0,-1 0 1,1 0-1,-1 0 0,1-1 0,0 1 0,-1 0 1,1 0-1,-1 0 0,2 0 0,-2 0 5,1 1 0,-1-1 0,1 1 0,-1-1 0,0 1 0,1-1 0,-1 1 0,0-1-1,1 1 1,-1-1 0,0 1 0,0-1 0,1 1 0,-1-1 0,0 1 0,0-1 0,0 1 0,0 0 0,0-1 0,0 2-1,-2 43-357,1-28 279,1-15 90,0 0 1,0 0 0,0 0 0,0 0 0,0 0-1,1 0 1,-1 0 0,1 0 0,-1 0-1,1-1 1,0 1 0,0 0 0,-1 0 0,1-1-1,2 4 1,-2-5-4,0 1-1,0-1 1,0 1-1,1 0 1,-1-1-1,0 0 1,0 1-1,0-1 1,0 0-1,0 0 1,0 1-1,1-1 1,-1 0-1,0 0 1,0 0-1,0 0 1,0 0-1,1-1 1,-1 1-1,0 0 1,0-1-1,0 1 1,0 0-1,0-1 1,0 1-1,0-1 1,2-1-1,8-4-51,-1-1 1,0-1-1,-1 0 0,1 0 0,-2 0 0,1-1 0,9-14 1,14-17-86</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1.014"/>
    </inkml:context>
    <inkml:brush xml:id="br0">
      <inkml:brushProperty name="width" value="0.05" units="cm"/>
      <inkml:brushProperty name="height" value="0.05" units="cm"/>
    </inkml:brush>
  </inkml:definitions>
  <inkml:trace contextRef="#ctx0" brushRef="#br0">72 489 12043,'-9'14'705,"-6"10"425,-14 30 0,25-47-944,1 0 0,1 0 1,-1 1-1,1-1 0,1 0 0,-1 1 1,1 0-1,1-1 0,-1 10 0,1-15-169,0-1 0,0 1 1,1 0-1,-1-1 0,0 1 0,1 0 0,-1-1 0,1 1 0,0 0 0,-1-1 0,1 1 0,0-1 0,0 0 0,0 1 1,0-1-1,0 0 0,0 1 0,1-1 0,-1 0 0,0 0 0,0 0 0,1 0 0,-1 0 0,1 0 0,-1 0 0,1-1 1,-1 1-1,1-1 0,0 1 0,-1-1 0,1 1 0,0-1 0,-1 0 0,1 0 0,0 0 0,-1 0 0,4 0 0,1 0-83,-1-1-1,1 0 0,0 0 0,-1-1 0,1 1 0,-1-1 0,0 0 0,0-1 0,0 1 0,6-4 1,-2-1-199,0 0 1,-1 0-1,8-9 1,-13 14 155,-1 0 0,0-1 0,0 0 0,0 1 0,0-1 0,0 0-1,0 0 1,-1 0 0,0 0 0,1-1 0,-1 1 0,0 0 0,-1 0 0,1-5 0,-1 9 129,0-1 1,0 0-1,0 1 0,0-1 1,0 0-1,1 1 1,-1-1-1,0 0 1,0 0-1,0 1 0,0-1 1,0 0-1,0 1 1,0-1-1,1 0 1,-1 0-1,0 1 0,0-1 1,0 0-1,1 0 1,-1 1-1,0-1 1,0 0-1,1 0 0,-1 0 1,0 1-1,0-1 1,1 0-1,-1 0 1,0 0-1,1 0 0,-1 0 1,0 0-1,1 0 1,-1 0-1,0 0 1,1 0-1,17-4 518,19-16 47,-21 7-483,0 0 1,0-2-1,-2 0 0,0 0 1,-1-1-1,0-1 0,14-24 1,-5 1-765,-2-1 0,21-57 0,11-74-396,-30 87 409</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1.468"/>
    </inkml:context>
    <inkml:brush xml:id="br0">
      <inkml:brushProperty name="width" value="0.05" units="cm"/>
      <inkml:brushProperty name="height" value="0.05" units="cm"/>
    </inkml:brush>
  </inkml:definitions>
  <inkml:trace contextRef="#ctx0" brushRef="#br0">61 125 12371,'-8'12'207,"0"2"-1,1-1 1,0 1 0,1 0 0,1 1 0,0-1 0,1 1 0,1 0 0,0 0 0,1 0 0,0 0 0,2 29 0,2-13-185,2 0 1,2-1 0,0 0 0,2 0 0,2-1 0,0 0-1,19 35 1,-26-57-12,1 0 0,0 1 0,1-2 0,-1 1-1,1 0 1,1-1 0,7 8 0,-11-13 3,0 1 1,1 0 0,-1-1 0,0 1-1,1-1 1,-1 0 0,1 1-1,-1-1 1,1 0 0,-1-1-1,1 1 1,0 0 0,-1-1-1,1 0 1,0 1 0,0-1-1,-1 0 1,1 0 0,0-1-1,0 1 1,-1-1 0,1 1-1,0-1 1,-1 0 0,4-1-1,2-3 41,0 1-1,0-1 0,-1-1 1,0 1-1,0-1 0,-1 0 1,0-1-1,0 0 0,6-9 0,45-73 408,-48 74-392,19-38-54,-1-2-1,25-77 1,25-120-1402,-75 246 1338,5-11-153,-7 17 201,0 0 0,0 0 0,0 0 0,1 0 0,-1 0-1,0 0 1,0 0 0,0 0 0,0 0 0,1 0 0,-1 0 0,0 0 0,0 0-1,0 0 1,0 0 0,1 1 0,-1-1 0,0 0 0,0 0 0,0 0-1,0 0 1,0 0 0,0 0 0,0 1 0,1-1 0,-1 0 0,0 0-1,0 0 1,0 0 0,0 1 0,0-1 0,0 0 0,0 0 0,0 0-1,0 0 1,0 1 0,0-1 0,0 0 0,0 0 0,0 0 0,0 0-1,0 1 1,0-1 0,0 0 0,2 38 221,-2-31-181,2 22 120,0-1 1,2 0-1,1 0 1,1 0-1,1 0 1,22 51-1,-22-65-109,0-1-1,0 0 1,1-1 0,1 0-1,0 0 1,16 15 0,-17-20-35,0 0 0,0 0 0,1-1 0,0-1 0,0 1 0,0-2 0,1 1 0,0-1 0,0 0 1,10 2-1,-14-5-5,-1 0 1,1 0 0,-1-1-1,1 1 1,0-1 0,-1 0-1,1-1 1,0 1 0,-1-1-1,1 0 1,8-3 0,-11 3-7,1-1 0,-1 1 1,0-1-1,0 0 0,0 0 0,0 0 1,-1 0-1,1 0 0,-1-1 0,1 1 1,-1-1-1,0 0 0,1 0 0,-2 0 1,1 0-1,0 0 0,0 0 1,-1 0-1,2-6 0,-1 2-25,-1-1-1,1 0 1,-2-1 0,1 1-1,-1 0 1,0 0 0,-1 0-1,0 0 1,0 0 0,0 0 0,-1 0-1,-1 0 1,1 1 0,-6-12-1,-1 2-81,0 0 0,-1 0 0,-1 1 0,0 1 0,-14-15 0,15 20 37,0 1 0,0 0 1,0 0-1,-1 1 1,0 1-1,-1 0 1,0 0-1,0 1 1,-14-5-1,20 9 56,-1 0 0,1 1 0,-1-1 0,0 1-1,0 0 1,1 1 0,-1 0 0,-12 1 0,15 0 31,-1-1 0,1 2 0,0-1 0,-1 0 0,1 1 0,0 0 1,0 0-1,0 0 0,0 1 0,1-1 0,-1 1 0,0 0 0,1 0 0,-4 4 0,4-4 10,1 0-1,-1 0 1,1 1 0,0-1-1,-1 1 1,2-1-1,-1 1 1,0 0-1,1 0 1,0 0-1,0 0 1,0 0-1,0 0 1,1 0-1,-1 0 1,1 0-1,0 0 1,0 0-1,1 0 1,-1 0-1,1 0 1,1 5-1,0-4 5,0 1-1,0-1 1,1 0 0,0 0-1,0-1 1,0 1-1,0-1 1,1 1-1,-1-1 1,1 0-1,0 0 1,1 0-1,-1-1 1,1 0 0,7 5-1,-2-3-42,1 0 0,1-1-1,-1-1 1,0 1 0,1-2 0,0 0 0,-1 0 0,1-1-1,0 0 1,0-1 0,0-1 0,0 0 0,-1 0-1,1-1 1,0-1 0,-1 0 0,1 0 0,-1-1 0,0-1-1,0 0 1,-1 0 0,0-1 0,0 0 0,0-1-1,0 0 1,-1-1 0,0 0 0,-1 0 0,0-1 0,12-16-1,13-36-97,-6-2-40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4.377"/>
    </inkml:context>
    <inkml:brush xml:id="br0">
      <inkml:brushProperty name="width" value="0.05" units="cm"/>
      <inkml:brushProperty name="height" value="0.05" units="cm"/>
    </inkml:brush>
  </inkml:definitions>
  <inkml:trace contextRef="#ctx0" brushRef="#br0">47 0 13483,'-17'61'1463,"10"-43"-1389,2 0 1,0 1-1,1-1 0,0 1 0,2 0 1,0 36-1,2-54-63,0 0 0,0 0 1,0-1-1,0 1 0,0 0 0,0 0 0,0-1 1,1 1-1,-1 0 0,0 0 0,0-1 0,1 1 1,-1 0-1,1-1 0,-1 1 0,0 0 0,1-1 1,-1 1-1,1-1 0,0 1 0,-1-1 0,1 1 1,-1-1-1,1 1 0,0-1 0,0 1 0,1-1 23,-1 0 0,0 0 0,1 0 0,-1 0 0,0 0 0,1 0 0,-1 0 0,0 0 0,1-1 0,-1 1 0,0 0 0,1-1 0,1-1-1,3-1 148,0-1 0,0 1 0,0-2 0,8-7 0,-4 2 171,0 0 0,-1 0 0,11-19 0,-16 24-227,-1-1-1,0 1 1,-1 0-1,1-1 1,-1 0-1,0 1 1,-1-1-1,1 0 1,-1 0-1,0-9 1,1 16-134,0 1 0,-1 0 0,1-1 1,0 1-1,-1-1 0,1 0 0,0 1 0,0-1 1,0 0-1,0 0 0,0 0 0,1-1 1,-1 1-1,0 0 0,0-1 0,0 1 1,4-1-1,52 10-588,-44-9 355,0-1 0,25-4 1,-34 4 25,0-1-1,0 0 1,-1 0 0,1-1 0,-1 1 0,1-1 0,-1 0 0,0-1 0,1 1 0,-1 0 0,7-7 0,-10 8 99,-1 0 0,1 0 1,0 0-1,-1 0 0,1 0 0,-1 0 1,0 0-1,1 0 0,-1 0 0,0 0 1,0-1-1,1 1 0,-1 0 0,0-2 1,0-3-310,2-8-135</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1.947"/>
    </inkml:context>
    <inkml:brush xml:id="br0">
      <inkml:brushProperty name="width" value="0.05" units="cm"/>
      <inkml:brushProperty name="height" value="0.05" units="cm"/>
    </inkml:brush>
  </inkml:definitions>
  <inkml:trace contextRef="#ctx0" brushRef="#br0">208 1306 11642,'-18'14'246,"-135"107"727,147-116-880,1 0-1,0 0 0,0 0 0,-7 10 0,12-14-79,-1 0 1,1-1-1,0 1 1,-1-1-1,1 1 0,0 0 1,-1-1-1,1 1 0,0 0 1,0 0-1,0-1 0,0 1 1,-1 0-1,1 0 0,0-1 1,0 1-1,0 0 0,1-1 1,-1 1-1,0 0 0,0 1 1,1-1 0,0-1-1,0 1 1,0 0 0,-1-1 0,1 1 0,0-1 0,0 1 0,0-1 0,0 1-1,0-1 1,0 0 0,0 0 0,0 1 0,0-1 0,0 0 0,0 0 0,0 0-1,0 0 1,0 0 0,2 0 0,9-1 97,-1 0 0,1 0 0,-1-1 0,1-1 0,19-7 0,58-28 374,-78 32-428,613-316 2104,363-192-1608,-537 296-2194,125-57 39,-337 166 915</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8.081"/>
    </inkml:context>
    <inkml:brush xml:id="br0">
      <inkml:brushProperty name="width" value="0.05" units="cm"/>
      <inkml:brushProperty name="height" value="0.05" units="cm"/>
    </inkml:brush>
  </inkml:definitions>
  <inkml:trace contextRef="#ctx0" brushRef="#br0">0 1 12283,'1'2'98,"-1"1"0,1-1 1,0 1-1,0-1 0,0 0 0,0 0 1,0 1-1,0-1 0,1 0 1,-1 0-1,1 0 0,0 0 1,2 2-1,1-1-48,-1 0-1,1 0 1,0-1 0,0 0 0,8 3 0,157 49 269,-136-46-309,1-1-1,0-1 1,39 0-1,53 0 2,-1 6 0,127 29 0,-126-15-8,0-4-1,148 4 0,352-37 10,-94-2-1,-353 16-41,163-1 147,-4-24-699,-324 21-102,0-1 1,29-9-1,-31 4 214</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7:29.176"/>
    </inkml:context>
    <inkml:brush xml:id="br0">
      <inkml:brushProperty name="width" value="0.05" units="cm"/>
      <inkml:brushProperty name="height" value="0.05" units="cm"/>
    </inkml:brush>
  </inkml:definitions>
  <inkml:trace contextRef="#ctx0" brushRef="#br0">37 34 12267,'-1'0'95,"-26"1"1080,19-5-834,8 4-326,0-1 1,0 1-1,0-1 1,0 1-1,0-1 0,0 1 1,1 0-1,-1-1 1,0 1-1,0-1 0,1 1 1,-1 0-1,0-1 1,0 1-1,1 0 0,-1-1 1,0 1-1,1 0 1,-1-1-1,1 1 0,-1 0 1,0 0-1,1 0 1,0-1-1,5-2 5,0 0 1,0 0-1,0 1 1,1-1-1,-1 1 1,1 1-1,-1-1 0,1 1 1,0 1-1,7-1 1,5 1-40,-1 0 1,29 5-1,-6 4-107,0 1-1,0 3 0,44 20 0,61 18-263,-89-37 286,1-3 0,0-2 0,67 0 1,178-10 139,-173-2 5,759 4 122,377-9-167,-1150 4-6,286-8 7,-5 22-52,-321-5-15,185 9-32,-152-14 53</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8:28.444"/>
    </inkml:context>
    <inkml:brush xml:id="br0">
      <inkml:brushProperty name="width" value="0.05" units="cm"/>
      <inkml:brushProperty name="height" value="0.05" units="cm"/>
    </inkml:brush>
  </inkml:definitions>
  <inkml:trace contextRef="#ctx0" brushRef="#br0">1 84 7346,'1'1'-1,"1"0"1,-1 0-1,1-1 1,0 1 0,-1 0-1,1-1 1,0 1 0,-1-1-1,1 0 1,0 0-1,-1 0 1,1 1 0,0-1-1,0-1 1,2 1 0,29-5-253,-29 4 284,31-5-16,1 3 1,-1 0-1,1 2 1,40 5-1,143 25-74,8 1 31,197-37 299,-118-4-24,246 50 627,-217-8-301,486 10 82,145 11-742,431-38 208,-601-59-14,-2-24-183,691-50 21,-1172 104 41,493-20 3,1 26 100,464 70 241,-772-30-290,1093 19 160,-155 5-160,-661 2 44,0-56 77,49-69-307,-186 12-1150,699 36 1111,-913 53 1199,152 3 407,-533-36-1314,1-2 0,0-3 0,74-16 0,-118 18 868,-8-3-730,-9-5-133,-12-2 146</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8:37.964"/>
    </inkml:context>
    <inkml:brush xml:id="br0">
      <inkml:brushProperty name="width" value="0.05" units="cm"/>
      <inkml:brushProperty name="height" value="0.05" units="cm"/>
    </inkml:brush>
  </inkml:definitions>
  <inkml:trace contextRef="#ctx0" brushRef="#br0">0 63 2409,'4'-2'149,"0"0"0,0 0 0,0 1 0,0-1 1,0 1-1,0 0 0,0 1 0,0-1 0,1 1 1,-1-1-1,0 1 0,0 0 0,0 1 0,1-1 1,-1 1-1,7 2 0,14 1 186,0 0-1,0-2 0,0 0 1,37-4-1,102-16-147,-151 16-158,-2 0-25,339-37-5,-292 36-24,0 3 0,0 2-1,0 3 1,63 14-1,8 10 76,198 35 859,132-36 190,4-32-776,-102-1-306,426 16 61,-74 0-50,1-25-24,-278-13-6,437-8 292,-432 68 1175,-433-29 548,-7-4-1999,-1 0 1,0 1-1,0-1 0,0 0 1,0 0-1,0 0 0,0 1 1,0-1-1,0 0 0,0 0 1,0 0-1,0 0 0,0 1 0,0-1 1,0 0-1,0 0 0,0 0 1,0 1-1,0-1 0,0 0 1,0 0-1,0 0 0,-1 0 1,1 1-1,0-1 0,0 0 1,0 0-1,0 0 0,0 0 1,0 1-1,0-1 0,-1 0 0,1 0 1,0 0-1,0 0 0,0 0 1,0 0-1,-1 0 0,1 0 1,0 0-1,0 1 0,0-1 1,-1 0-1,1 0 0,0 0 1,-14 4 82</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9:07.882"/>
    </inkml:context>
    <inkml:brush xml:id="br0">
      <inkml:brushProperty name="width" value="0.05" units="cm"/>
      <inkml:brushProperty name="height" value="0.05" units="cm"/>
    </inkml:brush>
  </inkml:definitions>
  <inkml:trace contextRef="#ctx0" brushRef="#br0">350 164 10090,'-49'-39'480,"-2"5"-904,-2 7-344,-12 4 696,1 1-200,-4 4-88</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9:08.798"/>
    </inkml:context>
    <inkml:brush xml:id="br0">
      <inkml:brushProperty name="width" value="0.05" units="cm"/>
      <inkml:brushProperty name="height" value="0.05" units="cm"/>
    </inkml:brush>
  </inkml:definitions>
  <inkml:trace contextRef="#ctx0" brushRef="#br0">3124 139 2617,'-115'-26'124,"-369"-69"1866,411 86-1482,0 3 0,0 3 0,0 4 0,-126 16 0,89 5 157,-198 64 0,-93 76 181,376-151-795,-533 253 1160,475-222-1088,-138 74 71,169-85-168,2 2 1,-53 44-1,91-66-36,0-1 0,1 2 0,0 0 1,1 0-1,0 1 0,1 0 0,0 1 0,-7 15 0,12-19-6,0 0 0,1 0-1,0 0 1,0 1-1,1-1 1,1 1-1,0-1 1,0 1-1,1-1 1,0 1 0,1 0-1,0-1 1,4 15-1,2 1-21,2 0 0,1-1 0,0 0 0,2 0 0,17 25 0,84 112-115,-47-81 128,4-3 1,2-3-1,4-3 1,111 80-1,-120-104 21,3-2-1,141 68 0,-107-68-12,176 50-1,-74-45-10,391 45 0,671-21 63,223-107-69,-16-168 200,-1330 169-25,274-94 0,-362 103-115,-2-3 0,0-2 1,-2-2-1,-1-3 1,-2-2-1,-1-2 1,70-67-1,-90 73-19,-2-1 0,-1-2 1,-1 0-1,-2-2 0,-1-1 0,-2-1 0,24-60 1,-34 70-9,-1 0 0,-1-1 0,-2 0 0,-1 0 0,-1 0-1,-1-1 1,-2 0 0,0 1 0,-3-1 0,0 1 0,-11-54 0,2 43 12,-2 1-1,-1 0 0,-2 1 1,-2 0-1,-1 1 0,-1 2 1,-39-50-1,26 44 34,-2 1 0,-2 1 1,-1 2-1,-2 2 0,-59-39 0,22 26-2,-1 3 0,-3 3 0,-1 4-1,-2 4 1,-166-43 0,-457-44-3,315 81 232,-444 12 0,491 39-521,-535 87-1,694-66 134,3 2-69</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1.660"/>
    </inkml:context>
    <inkml:brush xml:id="br0">
      <inkml:brushProperty name="width" value="0.05" units="cm"/>
      <inkml:brushProperty name="height" value="0.05" units="cm"/>
    </inkml:brush>
  </inkml:definitions>
  <inkml:trace contextRef="#ctx0" brushRef="#br0">92 189 12139,'7'-108'4084,"-7"115"-3689,-1-1-1,0 0 0,-1 0 1,-2 8-1,-3 11-177,-15 88 128,-38 215-266,60-326-81,0-1 1,-1 1-1,1-1 0,0 1 0,0-1 0,0 0 1,0 1-1,0-1 0,0 1 0,0-1 1,1 1-1,0 2 0,-1-4 2,1 0-1,-1 0 1,1 0-1,-1-1 1,0 1 0,1 0-1,-1 0 1,1 0-1,-1-1 1,0 1-1,1 0 1,-1 0 0,0-1-1,1 1 1,-1 0-1,0 0 1,1-1-1,-1 1 1,0-1 0,0 1-1,0 0 1,1-1-1,-1 1 1,0 0-1,0-1 1,0 0-1,20-40-19,7-47 39,-4-2 1,22-170-1,-42 235 45,-2-47 0,-4 57 2,3 15-64,0 0-1,0 0 0,0 0 1,-1 0-1,1 0 0,0 0 1,0-1-1,0 1 0,0 0 1,0 0-1,0 0 0,0 0 1,0 0-1,0 0 1,-1 0-1,1 0 0,0 0 1,0 0-1,0 0 0,0 0 1,0 0-1,0 0 0,0 0 1,-1 0-1,1 0 0,0 0 1,0 0-1,0 0 0,0 0 1,0 0-1,0 0 0,0 0 1,0 0-1,-1 0 0,1 1 1,0-1-1,0 0 1,0 0-1,0 0 0,0 0 1,0 0-1,0 0 0,0 0 1,0 0-1,0 0 0,0 0 1,0 1-1,0-1 0,0 0 1,-1 0-1,1 0 0,0 0 1,-7 22 74,4-5-54,1 1-1,1-1 1,0 1 0,1-1-1,1 0 1,4 23-1,-4-38-21,-1 1 0,1-1 0,0 0 0,0 1 0,0-1 0,0 0 0,0 0 0,0 0 0,0 0 0,1 0 0,-1 0 0,1 0 0,2 2 0,-3-3 0,1-1 0,-1 1 0,0 0 0,1-1 0,-1 1 0,0-1 0,1 0 0,-1 1 0,1-1 0,-1 0 0,1 0 0,-1 0 0,1 0 0,-1 0 0,1 0 0,-1 0 0,1 0 0,-1-1 0,0 1 0,1 0 0,-1-1 0,1 0 0,-1 1 0,2-2 0,6-3-6,-1 0 0,1-1-1,-1 0 1,0 0 0,-1-1 0,12-12-1,39-55-87,-2 3 0,-56 71 89,1-1-1,-1 0 0,1 1 1,-1-1-1,1 1 1,0-1-1,-1 1 0,1-1 1,0 1-1,-1-1 1,1 1-1,0-1 1,0 1-1,-1 0 0,1 0 1,0-1-1,0 1 1,0 0-1,-1 0 1,2 0-1,-1 0 2,-1 0 1,1 1-1,-1-1 0,1 0 0,-1 0 1,1 1-1,-1-1 0,1 1 1,-1-1-1,0 0 0,1 1 1,-1-1-1,0 1 0,1-1 1,-1 1-1,0-1 0,0 1 1,0-1-1,1 1 0,-1-1 1,0 2-1,3 31-86,-3-33 89,-7 119-178,3-70 66,2-1 0,7 88 0,-4-129 394,1 1-1,-1-1 1,6 14 0,-6-19-265,-1-1 1,0 0 0,1 0 0,-1 0 0,1 1 0,0-1 0,-1 0-1,1 0 1,0 0 0,0 0 0,0 0 0,-1 0 0,1 0 0,0 0-1,0-1 1,0 1 0,1 0 0,-1 0 0,0-1 0,0 1 0,0-1-1,0 1 1,1-1 0,-1 1 0,0-1 0,0 0 0,1 0 0,-1 0-1,0 0 1,1 0 0,1 0 0,23-14 232</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2.080"/>
    </inkml:context>
    <inkml:brush xml:id="br0">
      <inkml:brushProperty name="width" value="0.05" units="cm"/>
      <inkml:brushProperty name="height" value="0.05" units="cm"/>
    </inkml:brush>
  </inkml:definitions>
  <inkml:trace contextRef="#ctx0" brushRef="#br0">119 0 14067,'-19'38'1365,"-2"-2"0,-32 44 1,51-76-1264,-1-1-60,0 0-1,1 0 1,0 0-1,0 1 0,0-1 1,0 0-1,1 1 1,-1 0-1,1-1 1,0 1-1,0 0 1,-1 4-1,3-8-48,-1 1 1,0-1-1,1 0 0,-1 1 0,1-1 1,-1 0-1,1 0 0,-1 0 0,1 1 1,-1-1-1,1 0 0,-1 0 0,1 0 1,-1 0-1,1 0 0,-1 0 0,1 0 1,-1 0-1,1 0 0,-1 0 0,1 0 1,-1 0-1,1 0 0,0-1 1,13-2-51,-13 3 54,16-4-41,-2-2 59,1 2 0,0 0 0,1 1-1,-1 1 1,0 0 0,1 2 0,-1-1 0,21 4-1,-22 4 17,-12-4 32,-8-6 41,-1-4-83,-1 0 1,1 0 0,0 0 0,0-1 0,1 1-1,0-1 1,1 0 0,0-1 0,0 1 0,0-1-1,-3-18 1,7 27-23,0 0 1,0 0-1,0 1 1,0-1-1,0 0 0,0 0 1,0 0-1,0 0 1,0 0-1,0 0 0,0 0 1,0 0-1,0 0 1,0 0-1,0 0 0,0 0 1,0 0-1,0 0 0,0 0 1,1 0-1,-1 0 1,0 0-1,0 0 0,0 0 1,0 0-1,0 0 1,0 0-1,0 0 0,0 0 1,0 0-1,0 0 1,0 0-1,0 0 0,0 0 1,1 0-1,-1 0 0,0 0 1,0 0-1,0 0 1,0 0-1,0 0 0,0 0 1,0 0-1,0 0 1,0 0-1,0 0 0,0 0 1,0 0-1,0 0 1,0 0-1,0 0 0,0 0 1,0 0-1,0 0 0,0-1 1,1 1-1,-1 0 1,0 0-1,0 0 0,0 0 1,0 0-1,0 0 1,0 0-1,0 0 0,0 0 1,8 7-11,8 10 8,-16-17 2,7 7 33,0 0-1,0 0 0,1-1 0,0 0 0,0 0 0,1-1 1,17 9-1,-21-12 47,0 0 1,0 0-1,0-1 0,1 1 1,-1-1-1,0 0 0,1-1 1,-1 1-1,1-1 1,-1 0-1,1-1 0,-1 1 1,0-1-1,1 0 0,-1 0 1,6-3-1,17-12 187</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2.655"/>
    </inkml:context>
    <inkml:brush xml:id="br0">
      <inkml:brushProperty name="width" value="0.05" units="cm"/>
      <inkml:brushProperty name="height" value="0.05" units="cm"/>
    </inkml:brush>
  </inkml:definitions>
  <inkml:trace contextRef="#ctx0" brushRef="#br0">141 389 16283,'-13'2'576,"3"-1"-196,0 1 0,-1 0-1,-13 5 1,20-5-312,-1 0-1,1 1 1,0-1-1,0 1 0,0 0 1,0 0-1,1 0 1,-1 0-1,1 1 1,-4 5-1,3-4-32,1 1 0,0 0 0,0 0 0,0 0 0,1 0 0,0 0 1,0 1-1,0-1 0,0 11 0,1-14-26,1-1 0,0 0 0,0 1 0,0-1 0,0 1 0,1-1 0,-1 0 0,1 1 0,-1-1 0,1 0-1,0 0 1,2 5 0,-2-6-3,0 0 0,0 0 0,0 0-1,0 0 1,0 0 0,0-1-1,0 1 1,0 0 0,0 0-1,1-1 1,-1 1 0,0-1 0,1 1-1,-1-1 1,0 1 0,1-1-1,-1 0 1,0 0 0,1 1-1,-1-1 1,0 0 0,1 0 0,2-1-1,3 0 9,0-1-1,0 0 0,0 0 1,0-1-1,0 0 0,0 0 1,0 0-1,-1-1 0,0 0 1,0 0-1,0-1 0,0 0 1,5-5-1,8-10 13,-1 0 0,18-26 1,-28 35-16,2-1 3,-2 0 0,0 0 0,0 0 0,-1-1-1,6-15 1,-17 42-21,0 1 0,2 0-1,0 0 1,0 0 0,2-1-1,-1 1 1,5 30 0,-4-43 6,1 0 1,-1 0-1,1 0 1,-1 1 0,1-1-1,0 0 1,-1 0-1,1 0 1,0 0 0,1-1-1,-1 1 1,0 0-1,0 0 1,1-1 0,-1 1-1,1-1 1,3 3-1,-4-3 1,1 0-1,0-1 0,-1 1 1,1-1-1,0 1 0,0-1 1,-1 0-1,1 0 0,0 1 0,0-1 1,0-1-1,-1 1 0,1 0 1,0 0-1,0-1 0,-1 1 1,3-1-1,4-3 0,0 1-1,-1-1 1,1-1 0,-1 1 0,0-1 0,0-1-1,9-8 1,19-22-34,-1-2 0,-2-1-1,-1-1 1,-2-2 0,-3-1-1,-1-1 1,29-71 0,-51 108 13,-1 1 0,0-1 1,0 0-1,2-14 0,-4 21 19,0-1-1,0 0 0,0 1 1,0-1-1,0 0 0,0 0 1,0 1-1,0-1 0,-1 0 1,1 1-1,0-1 0,0 0 1,-1 1-1,1-1 0,0 0 1,-1 1-1,1-1 0,0 1 1,-1-1-1,1 0 0,-1 1 1,0-1-1,0 0-1,0 1 1,-1 0-1,1 0 1,0 0 0,0 0-1,0 0 1,0 0-1,0 0 1,0 0-1,0 0 1,-1 1-1,1-1 1,0 0-1,0 1 1,0-1-1,0 1 1,0-1-1,0 1 1,0 0-1,0 0 1,-8 5 21,0 1-1,1-1 1,0 2 0,0-1 0,1 1 0,-10 14 0,-37 58 253,49-73-245,-14 25 231,-32 67 0,46-88-200,1 1 1,0 1 0,0-1-1,2 1 1,-1-1-1,2 1 1,-1 0 0,2-1-1,0 21 1,2-27-60,-1-1-1,0 1 1,1-1 0,0 1 0,0-1 0,1 0 0,-1 0 0,1 0-1,0 0 1,1 0 0,-1-1 0,1 1 0,0-1 0,0 0-1,0 0 1,1 0 0,-1-1 0,1 0 0,0 0 0,0 0 0,0 0-1,0-1 1,6 3 0,4 0-140,-1-1-1,1 0 1,0 0-1,0-2 1,0 0 0,0-1-1,27 0 1,-35-2 108,0 1 0,0-1 0,0 0 0,0-1 0,0 0 0,9-3-1,-5-1-41,-1 0 0,1-1-1,11-9 1</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4.805"/>
    </inkml:context>
    <inkml:brush xml:id="br0">
      <inkml:brushProperty name="width" value="0.05" units="cm"/>
      <inkml:brushProperty name="height" value="0.05" units="cm"/>
    </inkml:brush>
  </inkml:definitions>
  <inkml:trace contextRef="#ctx0" brushRef="#br0">26 0 13075,'-7'4'1176,"-3"1"-800,3-2-192,5 1 568,4 0-328,8 0-432,3 1-120,-1-2 120,-1-3-72,0 1-104</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3.521"/>
    </inkml:context>
    <inkml:brush xml:id="br0">
      <inkml:brushProperty name="width" value="0.05" units="cm"/>
      <inkml:brushProperty name="height" value="0.05" units="cm"/>
    </inkml:brush>
  </inkml:definitions>
  <inkml:trace contextRef="#ctx0" brushRef="#br0">114 96 15483,'1'-13'1213,"-9"18"-445,-12 20 44,6 5-645,0 0 0,2 0 0,2 1 0,1 1 0,1-1 0,1 2 0,2-1 0,-1 49 0,5-71-160,1 0 0,0 0 0,0 0 0,1 0 0,1-1 0,-1 1 0,2 0 0,4 13 0,-7-21-6,1-1 1,0 1-1,0 0 0,-1-1 1,1 1-1,0-1 1,0 0-1,0 1 1,0-1-1,1 0 1,-1 1-1,0-1 1,1 0-1,-1 0 1,0 0-1,1 0 1,-1 0-1,1 0 1,0-1-1,-1 1 1,1 0-1,2 0 0,-1-1 2,-1 0 0,1 0 0,-1-1 0,1 1 0,-1-1 0,1 1-1,-1-1 1,0 0 0,1 0 0,-1 0 0,0 0 0,0 0 0,5-3-1,5-5 7,-1-1-1,0-1 1,-1 1-1,12-16 1,14-20 45,-3-2 1,49-91 0,32-111 234,-110 239-100,-10 22-115,-11 29 15,-7 27 212,-20 105 0,35-125-217,2 1-1,3-1 1,1 59-1,13-31-2987,-28-96 2100,1 1 1,-28-23 0,30 30 993,0-1-1,1-1 1,0 0-1,1-1 1,-16-27-1,28 42-139,0 0 0,1 0 0,-1 0-1,1-1 1,-1 1 0,1 0 0,-1 0-1,1-1 1,0 1 0,-1 0-1,1 0 1,0-1 0,0 1 0,0 0-1,0-1 1,0 1 0,0 0 0,0-1-1,1 1 1,-1 0 0,0-1 0,1 1-1,-1 0 1,1 0 0,-1 0-1,1-1 1,0 1 0,0 0 0,-1 0-1,1 0 1,0 0 0,0 0 0,0 0-1,0 0 1,0 1 0,0-1 0,0 0-1,0 1 1,1-1 0,-1 0-1,0 1 1,2-1 0,8-3 48,0 1 0,0 0 1,0 1-1,15-2 0,0 1-586,36-14 171,-39 8 46</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4.573"/>
    </inkml:context>
    <inkml:brush xml:id="br0">
      <inkml:brushProperty name="width" value="0.05" units="cm"/>
      <inkml:brushProperty name="height" value="0.05" units="cm"/>
    </inkml:brush>
  </inkml:definitions>
  <inkml:trace contextRef="#ctx0" brushRef="#br0">2 137 11867,'-2'8'3869,"6"19"-2553,-3-24-1166,6 53 302,-2 0 0,-3 0 0,-7 92-1,5-147-435,0-1-1,-1 1 0,1-1 1,0 1-1,0-1 0,0 1 1,0 0-1,0-1 0,0 1 1,0-1-1,0 1 0,0-1 0,1 1 1,-1 0-1,0-1 0,0 1 1,0-1-1,1 1 0,-1-1 1,0 1-1,1-1 0,-1 1 1,9-6 443,8-23-14,127-315 1000,-110 239-2534,-34 104 1068,0-1 1,1 0-1,-1 1 1,0-1 0,0 0-1,1 0 1,-1 1-1,0-1 1,0 0-1,0 0 1,0 1 0,0-1-1,0 0 1,0 0-1,0 1 1,-1-1-1,1 0 1,0 0 0,-1 0-1,1-1-64,-3-4-247</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5.472"/>
    </inkml:context>
    <inkml:brush xml:id="br0">
      <inkml:brushProperty name="width" value="0.05" units="cm"/>
      <inkml:brushProperty name="height" value="0.05" units="cm"/>
    </inkml:brush>
  </inkml:definitions>
  <inkml:trace contextRef="#ctx0" brushRef="#br0">118 43 15547,'-13'13'273,"2"0"-1,0 0 1,0 1 0,1 1-1,1 0 1,-13 27-1,16-29-214,1-1 0,1 1 0,0 0 0,0 1-1,1-1 1,1 1 0,1-1 0,-1 28 0,2-38-51,0 1 1,1-1-1,-1 0 1,1 1 0,0-1-1,0 0 1,0 0-1,0 0 1,1 0-1,-1 0 1,1 0-1,0 0 1,-1 0 0,1-1-1,1 1 1,2 3-1,-3-5 7,0 0-1,0 0 1,0 0 0,0 0-1,0 0 1,0 0-1,0-1 1,0 1 0,0-1-1,0 1 1,0-1 0,0 0-1,1 0 1,-1 0-1,0 0 1,0 0 0,0-1-1,0 1 1,0-1-1,0 1 1,0-1 0,1 0-1,-2 0 1,1 1-1,0-1 1,0-1 0,2 0-1,6-5 77,1-1 0,-2 0 0,1-1 1,-1 0-1,0 0 0,-1-1 0,0 0 0,-1 0 0,0-1 0,0 0 0,5-13 0,-2 1 176,0 0 0,-2-1-1,0 0 1,7-41 0,-14 54-115,1 0-1,-1 0 0,-1 1 1,-1-20-1,1 30-142,0 0 0,0-1 0,0 1 0,0-1 1,0 1-1,0 0 0,0-1 0,0 1 0,0 0 0,0-1 0,-1 1 0,1-1 0,0 1 0,0 0 0,0-1 0,0 1 0,-1 0 0,1-1 0,0 1 0,0 0 0,-1 0 0,1-1 0,0 1 0,-1 0 0,1 0 0,0-1 0,-1 1 0,1 0 1,0 0-1,-1 0 0,1 0 0,0-1 0,-1 1 0,1 0 0,-1 0 0,1 0 0,0 0 0,-1 0 0,1 0 0,-1 0 0,1 0 0,0 0 0,-1 0 0,1 0 0,0 0 0,-1 1 0,1-1 0,-1 0 0,1 0 0,0 0 0,-1 0 1,1 1-1,0-1 0,-1 0 0,1 0 0,0 1 0,0-1 0,-1 0 0,1 0 0,0 1 0,0-1 0,-1 0 0,1 1 0,0 0 0,-4 5 24,1 0 1,0 0-1,0 0 0,0 1 1,1-1-1,0 1 0,-2 10 1,-7 57 41,9-52-64,-5 72-188,6-84-2,2 1-1,0 0 1,0 0 0,0 0-1,2 0 1,4 14 0,-6-22 86,0 0 1,0-1 0,0 0-1,1 1 1,-1-1 0,1 0 0,-1 0-1,1 1 1,0-1 0,4 3 0,-5-4 62,0 0 0,1-1-1,-1 1 1,0 0 0,1-1 0,-1 1 0,0-1 0,1 0 0,-1 1 0,1-1 0,-1 0 0,1 0 0,-1 0 0,1 0 0,-1 0 0,1 0 0,-1 0 0,0 0 0,1-1 0,1 0 0,21-9-552</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5.877"/>
    </inkml:context>
    <inkml:brush xml:id="br0">
      <inkml:brushProperty name="width" value="0.05" units="cm"/>
      <inkml:brushProperty name="height" value="0.05" units="cm"/>
    </inkml:brush>
  </inkml:definitions>
  <inkml:trace contextRef="#ctx0" brushRef="#br0">1 16 14987,'14'-4'632,"0"1"0,0 0 1,1 1-1,-1 0 0,29 1 0,-40 1-569,0 0 0,0 1 0,1-1 0,-1 1 0,0 0 0,0 0 0,1 0 0,-1 0 0,0 0 0,0 1 0,0-1 0,-1 1 0,1 0 0,0 0 0,-1 0 0,1 0 0,-1 0 0,1 1 0,-1-1 0,0 1 0,0 0 0,0-1 0,-1 1 0,1 0 0,-1 0 0,1 0 0,-1 0 0,0 0 0,0 1 0,0-1 0,0 6 0,0 2-39,-1 0 0,0 1-1,0-1 1,-2 0-1,1 0 1,-1 0-1,-1-1 1,0 1-1,0 0 1,-1-1-1,-10 19 1,-6 7 50,-44 60 1,54-81-33,-22 27 31,32-41-70,0-1-1,0 0 0,0 0 0,0 0 1,0 0-1,0 1 0,0-1 1,-1 0-1,1 0 0,0 0 1,0 0-1,0 1 0,0-1 0,0 0 1,0 0-1,0 0 0,0 1 1,0-1-1,0 0 0,0 0 1,0 0-1,0 0 0,0 1 0,0-1 1,1 0-1,-1 0 0,0 0 1,0 1-1,0-1 0,0 0 0,0 0 1,0 0-1,0 0 0,0 0 1,1 1-1,-1-1 0,0 0 1,0 0-1,0 0 0,10 2 67,12-6 28,-21 4-87,26-5-134,0-1 0,0-1 0,-1-1 0,0-2 0,46-24 0,-69 32 47,0 1 0,0-1-1,0 0 1,-1 0 0,1 0 0,0-1 0,-1 1-1,0-1 1,0 1 0,0-1 0,0 0-1,0 0 1,0 0 0,-1 0 0,1 0 0,-1 0-1,0 0 1,0-1 0,0 1 0,1-7-1,-4-15-475</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6.265"/>
    </inkml:context>
    <inkml:brush xml:id="br0">
      <inkml:brushProperty name="width" value="0.05" units="cm"/>
      <inkml:brushProperty name="height" value="0.05" units="cm"/>
    </inkml:brush>
  </inkml:definitions>
  <inkml:trace contextRef="#ctx0" brushRef="#br0">1 1 14531,'4'14'1376,"5"-1"-1040,11-2-175,4-2 471,11-5-584,2-4-224,4-4 232,2-6-64,-4-10-152</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6.668"/>
    </inkml:context>
    <inkml:brush xml:id="br0">
      <inkml:brushProperty name="width" value="0.05" units="cm"/>
      <inkml:brushProperty name="height" value="0.05" units="cm"/>
    </inkml:brush>
  </inkml:definitions>
  <inkml:trace contextRef="#ctx0" brushRef="#br0">37 344 15619,'-8'27'1126,"2"-9"-775,0-1-1,1 1 1,1 0-1,1 0 1,1 0-1,0 20 1,1-36-331,1 0 1,0-1 0,0 1 0,0-1-1,1 1 1,-1 0 0,0-1-1,1 1 1,-1-1 0,1 1-1,-1-1 1,1 1 0,0-1-1,-1 1 1,1-1 0,0 1-1,0-1 1,0 0 0,0 0 0,0 0-1,0 1 1,1-1 0,-1 0-1,0 0 1,1 0 0,-1-1-1,0 1 1,1 0 0,-1 0-1,1-1 1,-1 1 0,1-1-1,0 0 1,-1 1 0,1-1-1,-1 0 1,1 0 0,0 0 0,-1 0-1,1 0 1,-1 0 0,3-1-1,10-1 7,-1-1 0,1-1 0,-1 0-1,0-1 1,-1-1 0,1 0 0,-1 0-1,20-15 1,-15 10-14,1 1 0,0 1 1,21-9-1,-38 18-14,0 0 0,-1 0 0,1-1 0,-1 1 0,1 0 0,0 0 0,-1 0 0,1 0 0,0 0-1,-1 0 1,1 0 0,0 0 0,-1 0 0,1 0 0,0 0 0,-1 0 0,1 0 0,-1 0 0,1 1 0,0-1 0,-1 0 0,1 0 0,-1 1 0,1-1 0,-1 0 0,1 1 0,-1-1 0,1 1 0,-1-1 0,1 1 0,-1-1 0,1 1 0,-1-1 0,0 1 0,1-1 0,-1 1 0,0-1 0,1 1 0,-1 0 0,0 0 0,4 34-45,-5-31 42,1-1 0,0 0 0,1 1 1,-1-1-1,0 0 0,1 0 1,0 1-1,1 2 0,-2-6 6,0 1 0,0-1 0,1 0 0,-1 0 0,0 1 0,0-1 0,1 0 0,-1 0 0,0 1 0,1-1 0,-1 0 0,0 0 0,1 0 0,-1 0 0,0 1 0,1-1 0,-1 0 0,0 0 0,1 0 0,-1 0 0,0 0 0,1 0 0,-1 0 0,1 0 0,-1 0 0,0 0 0,1 0 0,-1 0 1,0 0-1,1 0 0,-1-1 0,0 1 0,1 0 0,-1 0 0,0 0 0,1 0 0,-1-1 0,0 1 0,1 0 0,-1-1 0,12-11 68,-11 11-68,7-10 43,-1 0-1,-1 0 1,1-1 0,8-24 0,11-21-521,-26 57 454,0 0 0,0-1 0,1 1 0,-1 0 0,0 0 0,0-1 0,0 1 0,1 0 0,-1 0 0,0 0 0,0-1 0,0 1 0,1 0 0,-1 0 0,0 0 0,1 0 0,-1-1 0,0 1 0,0 0 0,1 0 0,-1 0 0,0 0 0,1 0 0,-1 0 0,0 0 0,0 0 0,1 0 0,-1 0 0,0 0 0,1 0 0,-1 0 0,0 0 0,1 0 0,-1 0 0,0 0 0,0 1-1,1-1 1,-1 0 0,0 0 0,0 0 0,1 0 0,-1 1 0,0-1 0,0 0 0,1 0 0,-1 0 0,0 1 0,0-1 0,0 0 0,0 0 0,1 1 0,-1-1 0,0 0 0,0 0 0,0 1 0,0-1 0,0 0 0,0 1 0,0-1 0,0 0 0,0 1 0,0-1 0,8 22-674,-7-20 547,0 3 29,0-1 1,1 1 0,-1-1 0,1 1 0,0-1 0,0 0 0,1 0 0,-1 0 0,1-1 0,0 1 0,0 0 0,0-1 0,6 5-1,12-2-228</inkml:trace>
  <inkml:trace contextRef="#ctx0" brushRef="#br0" timeOffset="1">668 212 14163,'-11'24'675,"1"0"0,-9 35 0,17-51-558,0 0 0,1-1 0,0 1 0,0 0 0,1 0 0,-1 0 0,2 0 0,-1 0 0,1 0 0,1 0 0,3 15 0,-4-21-86,0 0 0,1 0 0,-1 1 0,0-1 0,1 0 0,-1 0 1,1 0-1,0 0 0,0-1 0,-1 1 0,1 0 0,0-1 0,1 0 0,-1 1 0,0-1 1,0 0-1,0 0 0,1 0 0,-1 0 0,1 0 0,-1-1 0,0 1 0,1-1 0,-1 1 1,1-1-1,0 0 0,-1 0 0,1 0 0,-1-1 0,1 1 0,2-1 0,6-1 3,-1-1 0,0 0-1,1-1 1,-2 0-1,1 0 1,12-8 0,3-3 0,0-2 0,-1-1 0,-1-1 1,-1-1-1,-1-1 0,24-29 1,-29 30-40,-2 0 0,1-2 0,-2 1 0,-1-2 0,-1 0 1,-1 0-1,12-42 0,-17 32-86,-7 17 13,2 15 75,-1 1 0,1 0 0,0-1 0,0 1 0,0 0 0,-1 0 0,1-1 0,0 1 0,-1 0 0,1 0 1,0 0-1,0-1 0,-1 1 0,1 0 0,0 0 0,-1 0 0,1 0 0,0 0 0,-1 0 0,1-1 0,-1 1 0,1 0 0,0 0 0,-1 0 1,1 0-1,0 0 0,-1 1 0,1-1 0,0 0 0,-1 0 0,1 0 0,0 0 0,-1 0 0,1 0 0,-1 1 0,-1 0-4,-1 1 0,1-1-1,0 1 1,0 0 0,0 0-1,0 0 1,0 0 0,0 0-1,1 0 1,-1 0 0,1 1-1,-1-1 1,1 0 0,-2 5-1,-12 41 14,13-39 6,-5 18 42,1 1 0,1-1 1,2 1-1,1 1 0,1 32 0,2-46-40,0-1-1,1 1 1,0-1 0,1 0 0,1 0-1,0 0 1,1-1 0,1 1 0,0-1-1,0 0 1,16 22 0,-20-32-11,0-1 1,-1 0-1,1 0 0,0 0 1,0 0-1,0 0 1,0 0-1,0 0 1,1-1-1,-1 1 0,0-1 1,1 1-1,-1-1 1,1 0-1,0 0 1,-1 0-1,1-1 0,0 1 1,0-1-1,2 1 1,-2-2-7,-1 1 0,1-1 0,-1 0 0,1 0 1,-1 0-1,0 0 0,5-3 0</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6:57.209"/>
    </inkml:context>
    <inkml:brush xml:id="br0">
      <inkml:brushProperty name="width" value="0.05" units="cm"/>
      <inkml:brushProperty name="height" value="0.05" units="cm"/>
    </inkml:brush>
  </inkml:definitions>
  <inkml:trace contextRef="#ctx0" brushRef="#br0">52 476 14779,'-9'-7'252,"5"4"-266,0 0 1,1 0-1,-1 0 0,1 0 1,-1-1-1,1 1 0,0-1 1,0 0-1,0 0 0,1 0 1,-4-7-1,6 10-3,0 0 1,0 0-1,0 1 0,0-1 0,0 0 0,0 1 1,0-1-1,0 0 0,0 0 0,1 1 0,-1-1 1,0 0-1,0 1 0,1-1 0,-1 0 0,0 1 1,1-1-1,-1 0 0,1 1 0,-1-1 0,1 1 1,-1-1-1,1 1 0,-1-1 0,1 1 0,0-1 1,-1 1-1,1-1 0,-1 1 0,1 0 0,0 0 1,0-1-1,1 1 0,27-6-323,-26 5 304,209-6-205,-118 7 450,375-31 707,1-25-360,-74 8-337,1193-91 68,-10 37 2155,-1434 92-2034</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9:29:10.633"/>
    </inkml:context>
    <inkml:brush xml:id="br0">
      <inkml:brushProperty name="width" value="0.05" units="cm"/>
      <inkml:brushProperty name="height" value="0.05" units="cm"/>
    </inkml:brush>
  </inkml:definitions>
  <inkml:trace contextRef="#ctx0" brushRef="#br0">1279 618 10866,'-10'-8'80,"1"0"0,0 0 0,0 0 0,1-1 0,-13-18 0,-28-54-206,0 1-326,42 70 369,0 0-1,-2 1 1,1 0 0,-1 0 0,-17-12 0,15 13 49,-1 0-1,0 2 1,-1-1 0,0 2 0,0-1 0,0 2 0,0 0-1,-1 0 1,1 2 0,-20-3 0,13 4 86,-1 1 1,1 1-1,0 1 0,0 0 1,0 2-1,-29 8 1,7 2 249,1 3 0,1 1 0,0 2 1,1 2-1,-66 49 0,66-42-147,2 2 0,1 2 0,2 1 0,1 2 0,1 1-1,-27 44 1,40-50-165,1 0-1,1 1 0,2 1 0,1 0 0,2 1 1,1 1-1,2 0 0,-10 66 0,15-59-40,1-1-1,2 0 0,2 1 1,2-1-1,1 0 1,3 0-1,1-1 1,2 1-1,1-2 0,2 0 1,21 42-1,-8-30-74,3-2-1,1-2 0,3 0 1,1-3-1,3 0 0,1-2 0,2-2 1,2-2-1,47 33 0,6-7-240,4-3-1,2-5 0,2-5 1,2-4-1,214 64 1,-1-27 331,568 75 1,-484-120 80,426-14 1,311-71-8,-456 12-40,1468-73 571,-1308 16-128,35-2-324,-598 78-104,823-59 82,-331 20-11,-274 22-52,-161 0-16,-1-15 0,499-136 1,-494 82 0,-8-23 2,-324 120 9,0 0 0,0 0 0,0-1 0,-1-1 1,0 1-1,10-9 0,-16 12-2,0 0 1,0 0-1,-1 0 1,1 0-1,-1-1 0,1 1 1,-1-1-1,0 1 1,0-1-1,0 1 1,0-1-1,0 0 1,-1 1-1,1-1 1,-1 0-1,0 1 0,1-1 1,-1 0-1,0 0 1,-1 1-1,1-1 1,-1 0-1,1 0 1,-1 1-1,0-1 1,0 1-1,-1-4 0,-3-6 78,-1 1-1,-1 0 1,0 0-1,0 1 1,-15-17-1,-50-45 242,56 58-297,-34-32-251,-3 2-1,-1 2 1,-2 3 0,-2 2 0,-2 3-1,-100-43 1,-173-31-1571,-5 27 377,125 32 572,-700-155-1483,-11 43 4247,782 141-1836,-956-129-1563,-6 39 1162,159 69 1597,78 5 1275,-131-49-81,158 10-1949,0 41-531,-99 75-80,5 58-144,391-36 143,271-34 28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2:07.878"/>
    </inkml:context>
    <inkml:brush xml:id="br0">
      <inkml:brushProperty name="width" value="0.05" units="cm"/>
      <inkml:brushProperty name="height" value="0.05" units="cm"/>
    </inkml:brush>
  </inkml:definitions>
  <inkml:trace contextRef="#ctx0" brushRef="#br0">0 38 10466,'5'4'20,"0"0"-1,0-1 1,0 1-1,0-1 1,0-1-1,1 1 1,0-1-1,-1 0 1,1 0-1,0 0 1,0-1 0,11 1-1,7 0-301,43-2 0,-59 0 280,74-7-587,101-21 0,7-2-40,-113 24 397,1 3 0,129 13 0,152 47 556,264 49 1724,7-64-1358,-434-43-649,462 6 23,-1 31-104,163 56-16,-615-79 80,-1-9 0,1-9-1,264-40 1,-245 14-4,631-70-28,-581 81 2,395-38-7,-538 42 22,390-41 134,-363 47-68,207 13 0,-346-1-23,-14-1-18,0 0-1,0 0 0,1-1 1,-1 0-1,0 0 1,0 0-1,8-1 1,-12 0-33,-1 1 0,0 0 0,1 0 1,-1 0-1,0 0 0,1-1 0,-1 1 0,0 0 0,1 0 1,-1-1-1,0 1 0,1 0 0,-1 0 0,0-1 1,0 1-1,0 0 0,1-1 0,-1 1 0,0-1 1,0 1-1,0 0 0,0-1 0,1 1 0,-1 0 0,0-1 1,0 1-1,0-1 0,0 1 0,0 0 0,0-1 1,0 1-1,0-1 0,0 1 0,0 0 0,-1-1 1,1 1-1,0 0 0,0-1 0,0 1 0,0 0 0,0-1 1,-1 1-1,1 0 0,0-1 0,-1 0 0,-11-10 3</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5.425"/>
    </inkml:context>
    <inkml:brush xml:id="br0">
      <inkml:brushProperty name="width" value="0.05" units="cm"/>
      <inkml:brushProperty name="height" value="0.05" units="cm"/>
    </inkml:brush>
  </inkml:definitions>
  <inkml:trace contextRef="#ctx0" brushRef="#br0">141 354 13107,'-1'0'55,"1"-1"0,-1 1 1,1-1-1,-1 1 0,0 0 0,1-1 1,-1 1-1,1 0 0,-1 0 0,0-1 1,1 1-1,-1 0 0,0 0 1,1 0-1,-1 0 0,0 0 0,1 0 1,-1 0-1,0 0 0,1 0 0,-1 0 1,1 0-1,-1 0 0,0 0 0,1 1 1,-2-1-1,-17 7 271,11-1-241,0-1 0,0 1 0,0 1 0,1-1 0,0 1 1,0 1-1,-9 13 0,11-15-44,1-1 0,1 1 0,-1 1 0,1-1 1,0 0-1,1 1 0,-1 0 0,1 0 0,1-1 0,-1 1 0,0 11 0,2-17-33,0 0-1,0 0 0,0 0 0,0 0 1,0 0-1,0 0 0,0-1 1,0 1-1,1 0 0,-1 0 0,0 0 1,1 0-1,-1-1 0,0 1 0,1 0 1,-1 0-1,1-1 0,-1 1 0,1 0 1,-1-1-1,1 1 0,0 0 0,-1-1 1,1 1-1,0-1 0,0 1 0,0-1 1,1 1 2,0-1 0,0 1 0,-1-1 0,1 0 0,0 0 0,0 0 0,0 0-1,-1 0 1,1 0 0,0-1 0,0 1 0,2-1 0,3-2 16,0 0 1,0 0-1,0 0 0,0-1 0,9-7 0,-6 4 1,-2-1 0,1 0 0,-1-1-1,0 0 1,0-1 0,-1 1 0,-1-1 0,0 0 0,0-1 0,-1 0 0,0 0-1,6-20 1,-11 31-29,0-1 1,1 0-1,-1 0 0,0 0 0,0 0 1,0 0-1,1 0 0,-1 0 0,0 0 0,0 0 1,-1 0-1,1 0 0,0 0 0,0 0 0,0 0 1,-1 0-1,1 0 0,0 0 0,-1 0 0,1 0 1,-1 1-1,1-1 0,-1 0 0,0 0 1,1 0-1,-2-1 0,1 2-2,0 0 1,0 0-1,0 0 1,-1-1-1,1 1 1,0 0-1,0 0 0,0 0 1,0 1-1,0-1 1,0 0-1,0 0 1,0 1-1,0-1 1,0 0-1,0 1 0,0-1 1,0 1-1,0-1 1,0 1-1,0 0 1,0-1-1,0 1 0,-1 1 1,-2 2-11,0 0 0,0 0 0,1 0 0,-1 1 0,1-1 0,0 1 0,0 0 0,0 0 0,1 0 0,-1 0 0,1 0 0,1 1 0,-1-1 0,1 1 0,-1 7 0,2-12 13,0 0 0,0 0 0,0-1-1,0 1 1,0 0 0,0 0 0,1 0 0,-1-1 0,0 1 0,1 0 0,-1 0 0,1 0 0,-1-1-1,0 1 1,1 0 0,0-1 0,-1 1 0,1-1 0,-1 1 0,1 0 0,0-1 0,-1 0 0,1 1-1,0-1 1,0 1 0,-1-1 0,1 0 0,0 1 0,0-1 0,0 0 0,-1 0 0,1 0 0,0 1-1,0-1 1,0 0 0,0 0 0,-1 0 0,2-1 0,4 1-1,-1 0 0,0-1 0,0 0 0,0 0 0,8-3 0,10-5 3,0-1 0,-2-1 0,1-2 0,-1 0 0,-1 0 0,-1-2 0,21-20 0,7-9 9,60-77-1,-102 115-11,5-5-6,0-1 0,-1 0 0,-1 0 0,0-1 0,0 0 0,-1 0-1,-1 0 1,6-19 0,-11 16-46,-1 16 52,0 0 1,0 0-1,0-1 1,0 1 0,0 0-1,0 0 1,0 0-1,-1 0 1,1-1-1,0 1 1,0 0-1,0 0 1,0 0-1,0 0 1,-1 0 0,1-1-1,0 1 1,0 0-1,0 0 1,0 0-1,-1 0 1,1 0-1,0 0 1,0 0-1,0 0 1,-1 0 0,1 0-1,0 0 1,0 0-1,0 0 1,-1 0-1,1 0 1,0 0-1,0 0 1,0 0-1,-1 0 1,-1 1-4,0 0 0,-1 0 1,1 1-1,0-1 0,0 1 0,1-1 0,-1 1 0,0 0 0,0 0 1,-1 2-1,-15 19 13,2 0 0,0 1 1,-17 38-1,26-48 15,1 1-1,1-1 1,0 1 0,1 0-1,0 0 1,2 0 0,-1 1 0,1 16-1,2-28-18,0-1 1,0 1-1,1-1 0,-1 1 0,1 0 0,0-1 0,0 0 1,0 1-1,0-1 0,1 0 0,-1 1 0,1-1 0,0 0 1,2 3-1,-2-4-6,0 0-1,0 0 1,0-1 0,0 1 0,0 0 0,1-1 0,-1 0-1,0 0 1,1 1 0,-1-1 0,1-1 0,-1 1 0,1 0-1,0-1 1,3 1 0,0-1-9,0 0-1,0 0 1,0-1-1,0 0 1,1 0 0,-2 0-1,1-1 1,0 0-1,0 0 1,0-1 0,-1 1-1,0-1 1,1 0-1,-1-1 1,6-4 0,-1-1-16,0 0 1,-1-1 0,13-16 0,-19 21 26,1 1 0,-1-1 0,0 0 0,-1-1 0,1 1 0,-1 0 0,0-1 0,0 1 0,-1-1 0,2-8 0,-3 13 7,0 1-1,0-1 0,0 0 1,0 0-1,0 0 0,0 0 1,0 0-1,0 0 0,0 0 1,0 0-1,0 0 0,-1 1 1,1-1-1,0 0 0,-1 0 1,1 0-1,-1 0 0,1 1 1,-1-1-1,0-1 0,0 2 2,0-1-1,1 1 1,-1 0-1,0-1 1,0 1 0,1 0-1,-1 0 1,0 0-1,0 0 1,1 0-1,-1 0 1,0 0-1,1 0 1,-1 0-1,0 0 1,0 0-1,1 0 1,-1 1-1,-1 0 1,-2 0 27,0 2 1,-1-1-1,1 0 1,1 1 0,-1 0-1,-5 5 1,3-2 10,0 1 0,0 0 0,1 0 1,0 0-1,0 1 0,1 0 0,0 0 1,1 0-1,-1 0 0,-2 14 0,5-19-39,0 0 0,1-1 0,-1 1 0,1 0 0,-1 0 0,1 0 0,0 0 0,0 0 0,1 0 0,-1 0 0,1 0 0,-1-1 0,1 1 0,0 0 0,0 0 0,0 0 0,0-1 0,1 1 0,-1-1-1,1 1 1,-1-1 0,1 1 0,0-1 0,0 0 0,0 0 0,0 0 0,0 0 0,1 0 0,-1-1 0,1 1 0,-1-1 0,1 1 0,-1-1 0,7 2 0,2 0-25,1 0 1,-1-1 0,1-1 0,0 0-1,-1 0 1,1-1 0,0-1-1,0 0 1,15-3 0,-6 0-21,0-2 1,-1 0 0,0-1-1,26-12 1,-42 16 103,1 1 1,-1 0-1,0-1 1,1 0 0,-1 0-1,-1 0 1,1 0-1,0-1 1,-1 1 0,0-1-1,1 0 1,-2 0 0,1 0-1,0-1 1,-1 1-1,4-9 1,0-1 179,1 0 1,0 0-1,11-13 0,-17 24-240,1 0 0,0 1-1,0-1 1,0 1 0,0-1 0,1 1 0,-1 0-1,1 0 1,-1 0 0,1 0 0,0 1-1,-1-1 1,1 1 0,0-1 0,0 1 0,0 0-1,0 0 1,1 0 0,-1 1 0,0-1-1,6 0 1,-3 2-107,1 0-1,-1-1 1,1 1-1,-1-2 1,1 1-1,-1-1 1,1 0-1,-1 0 1,0-1 0,1 1-1,-1-1 1,8-5-1,16-9-171</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6.191"/>
    </inkml:context>
    <inkml:brush xml:id="br0">
      <inkml:brushProperty name="width" value="0.05" units="cm"/>
      <inkml:brushProperty name="height" value="0.05" units="cm"/>
    </inkml:brush>
  </inkml:definitions>
  <inkml:trace contextRef="#ctx0" brushRef="#br0">35 1 13451,'1'0'33,"0"0"-1,-1 0 1,1 0 0,0 0-1,-1 0 1,1 0 0,0 0-1,0 1 1,-1-1 0,1 0-1,0 0 1,-1 1 0,1-1-1,0 1 1,-1-1 0,1 0-1,-1 1 1,1-1 0,-1 1-1,1 0 1,-1-1 0,1 1-1,-1-1 1,1 1 0,-1 0-1,0-1 1,0 1 0,1 0-1,-1-1 1,0 1 0,0 0-1,1-1 1,-1 1 0,0 0-1,0 0 1,0-1 0,0 1-1,0 0 1,0 0 0,0-1-1,-1 1 1,1 1 0,-7 45 110,3-28-31,-11 74 70,5-38 25,2 0 0,0 81 0,8-130-160,1 0 0,-1-1-1,1 1 1,0 0 0,0-1-1,3 7 1,-3-10-16,-1 0 0,1-1 0,0 1 0,0-1 0,0 0-1,0 1 1,0-1 0,0 0 0,0 1 0,0-1 0,1 0 0,-1 0-1,0 0 1,1 0 0,-1 0 0,1 0 0,-1 0 0,1-1 0,-1 1-1,1-1 1,-1 1 0,1-1 0,0 1 0,-1-1 0,4 0 0,1 0 54,0-1 0,0 0 1,0 0-1,-1 0 0,1-1 1,0 0-1,0 0 0,-1 0 0,0-1 1,1 0-1,-1 0 0,0 0 1,6-5-1,10-9 387,29-31-1,-48 45-432,18-17-5,0-1 0,-2-1-1,-1-1 1,0-1 0,-2 0 0,0-1-1,-2-1 1,-1 0 0,16-52 0,-28 76-280,0 0-78</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6.615"/>
    </inkml:context>
    <inkml:brush xml:id="br0">
      <inkml:brushProperty name="width" value="0.05" units="cm"/>
      <inkml:brushProperty name="height" value="0.05" units="cm"/>
    </inkml:brush>
  </inkml:definitions>
  <inkml:trace contextRef="#ctx0" brushRef="#br0">3 1 13763,'-3'17'1208,"6"-3"-992,6-7-96,3-2 336,8-4-440,5-1-216,6-6 208,2 1-56,2-5-96</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7.045"/>
    </inkml:context>
    <inkml:brush xml:id="br0">
      <inkml:brushProperty name="width" value="0.05" units="cm"/>
      <inkml:brushProperty name="height" value="0.05" units="cm"/>
    </inkml:brush>
  </inkml:definitions>
  <inkml:trace contextRef="#ctx0" brushRef="#br0">80 128 12539,'-10'5'475,"-1"0"1,2 0-1,-13 8 1,20-11-416,0-1 0,0 1 0,0-1 1,0 1-1,0 0 0,1-1 0,-1 1 0,0 0 1,1 0-1,0 0 0,-1 0 0,1 1 0,0-1 0,0 0 1,0 0-1,0 1 0,1-1 0,-1 1 0,1-1 1,-1 5-1,1-6-41,0 0-1,0 0 1,1 0 0,-1 0 0,0 0 0,1-1 0,-1 1 0,0 0 0,1 0-1,-1 0 1,1-1 0,-1 1 0,1 0 0,0-1 0,-1 1 0,1 0 0,0-1-1,-1 1 1,1-1 0,0 1 0,0-1 0,-1 1 0,1-1 0,0 0 0,0 1-1,0-1 1,1 0 0,25 4 175,-24-3-171,18-1 69,1 0 0,-1-1-1,41-8 1,60-23 197,-69 17-187,-52 15-93,0 0-1,-1 0 1,1 0 0,-1 0 0,1-1 0,0 1-1,-1 0 1,1 0 0,0 0 0,-1 1 0,1-1 0,-1 0-1,1 0 1,0 0 0,-1 0 0,1 0 0,-1 1-1,1-1 1,0 0 0,-1 1 0,1-1 0,-1 0 0,1 1-1,-1-1 1,1 0 0,-1 1 0,0-1 0,1 1 0,-1-1-1,1 1 1,-1-1 0,0 1 0,1 0 0,-1-1-1,0 1 1,0-1 0,0 1 0,1 0 0,-1 0 2,1 1-1,-1-1 1,1 0 0,-1 0 0,1 0 0,0 0 0,-1-1-1,1 1 1,0 0 0,0 0 0,0 0 0,-1 0 0,1-1-1,0 1 1,2 0 0,3 1-1,0 0-1,0-1 1,1 1-1,-1-2 1,0 1 0,1-1-1,-1 0 1,1 0-1,-1-1 1,0 1-1,9-3 1,10-3-346,33-13 0,-58 19 336,23-9-332,-1-1 0,1 0 1,-2-2-1,0-1 0,0-1 1,23-20-1,-15 7-279</inkml:trace>
  <inkml:trace contextRef="#ctx0" brushRef="#br0" timeOffset="1">864 1 11522,'0'0'104,"1"1"0,-1-1 0,0 1 0,0 0 0,1-1 0,-1 1 0,0 0-1,0-1 1,0 1 0,0 0 0,0-1 0,0 1 0,0-1 0,0 1-1,0 0 1,0-1 0,0 1 0,0 0 0,-1-1 0,1 1 0,0-1-1,0 1 1,-1 0 0,1-1 0,0 1 0,-1-1 0,1 1 0,0-1 0,-1 1-1,1-1 1,-2 1 0,-20 22 980,9-9-715,11-11-362,-1-1-1,2 1 0,-1-1 0,0 1 0,1 0 0,-1 0 0,1 0 0,0 0 0,0 0 0,0 0 1,0 0-1,0 0 0,1 1 0,0-1 0,-1 0 0,1 0 0,0 1 0,1-1 0,-1 0 0,0 0 1,1 0-1,0 0 0,1 5 0,1-3-63,0 0 0,0 0 0,0 0 0,1-1 0,-1 1 0,1-1 0,0 0 1,1 0-1,-1 0 0,0-1 0,1 1 0,7 3 0,-2-2-81,16 10-158,-25-14 288,1 0 0,-1-1 0,0 1-1,0 0 1,0 0 0,0 0 0,0 0-1,0 0 1,0 0 0,-1 0 0,1 0 0,0 1-1,-1-1 1,1 0 0,0 2 0,-1-2 26,0 0 0,0-1 0,-1 1 1,1 0-1,0-1 0,0 1 0,-1 0 0,1-1 1,-1 1-1,1-1 0,0 1 0,-1-1 1,1 1-1,-1-1 0,0 1 0,1-1 1,-1 0-1,1 1 0,-1-1 0,1 0 1,-1 1-1,0-1 0,1 0 0,-1 0 0,0 0 1,1 1-1,-1-1 0,0 0 0,1 0 1,-2 0-1,-26 3 469,23-3-359,-100 5 1219,105-6-1363,0 1 1,1 0-1,-1 0 1,0 0-1,0 0 1,0 0-1,0 0 1,0-1-1,1 1 1,-1 0-1,0 0 1,0 0-1,0-1 1,0 1 0,0 0-1,0 0 1,0 0-1,0-1 1,0 1-1,1 0 1,-1 0-1,0 0 1,0-1-1,0 1 1,0 0-1,0 0 1,0 0-1,-1-1 1,1 1-1,0 0 1,0 0-1,0 0 1,0-1-1,0 1 1,0 0-1,0 0 1,0 0-1,0-1 1,0 1-1,-1 0 1,1 0-1,0 0 1,0 0-1,0-1 1,0 1 0,-1 0-1,1 0 1,0 0-1,0 0 1,0 0-1,0 0 1,-1 0-1,1 0 1,0-1-1,0 1 1,-1 0-1,1 0 1,0 0-1,0 0 1,0 0-1,-1 0 1,1 0-1,0 0 1,-1 0-1,16-11-201,7-1-120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7.458"/>
    </inkml:context>
    <inkml:brush xml:id="br0">
      <inkml:brushProperty name="width" value="0.05" units="cm"/>
      <inkml:brushProperty name="height" value="0.05" units="cm"/>
    </inkml:brush>
  </inkml:definitions>
  <inkml:trace contextRef="#ctx0" brushRef="#br0">29 0 15123,'-5'10'254,"0"0"0,1 0-1,1 1 1,-1 0 0,1-1-1,-1 16 1,4-23-237,0 0 0,0 0 0,0 0 1,0 0-1,1 0 0,0 0 0,-1 0 0,1 0 1,0 0-1,0 0 0,1 0 0,-1-1 0,1 1 0,-1 0 1,1-1-1,0 1 0,0-1 0,0 0 0,0 0 0,0 1 1,1-1-1,-1-1 0,1 1 0,-1 0 0,1-1 0,0 1 1,4 1-1,7 3-40,1-1 0,-1 0 0,1-1 0,0 0 0,0-2 0,0 0 0,1 0 0,-1-2 0,20 0 0,-8-2-49,-1-2 0,0 0-1,0-2 1,39-13 0,-28 1 383,-37 18-289,1 0 0,0 0 0,-1 0 0,1 0 0,-1 0 0,1 1 0,0-1 0,-1 0 0,1 0 1,-1 1-1,1-1 0,-1 0 0,1 1 0,-1-1 0,1 0 0,-1 1 0,1-1 0,-1 1 0,1-1 0,-1 2 1,2-1 4,-1 0 1,0 0 0,0 0 0,1 0-1,-1 0 1,1 0 0,-1 0 0,1 0 0,-1 0-1,4 1 1,14 1-16,1-1 0,-1 0 1,0-1-1,34-4 0,76-16-474,-52 6 52,-75 12 393,1 1 0,-1 0-1,0-1 1,0 1 0,1 0-1,-1 0 1,0 0-1,1 0 1,-1 1 0,0-1-1,3 1 1,-4 0 28,-1 0 0,1 0 0,0 0 0,0 0 0,0 0 0,-1 0 0,1 0 0,0 0 0,-1 0 0,1 0 1,-1 0-1,1 0 0,-1 0 0,0 0 0,1 0 0,-1 1 0,0-1 0,0 0 0,0 0 0,0 0 0,0 3 0,0-2 0,0 0 1,0 0-1,0-1 1,1 1-1,-1 0 0,0 0 1,1 0-1,-1 0 0,1-1 1,0 1-1,0 0 1,-1 0-1,1-1 0,0 1 1,1-1-1,-1 1 0,0-1 1,0 1-1,1-1 1,-1 0-1,0 0 0,1 0 1,0 1-1,-1-1 0,1-1 1,-1 1-1,1 0 1,0 0-1,0-1 0,-1 1 1,1-1-1,0 1 0,0-1 1,0 0-1,0 1 1,0-1-1,0 0 0,2-1 1,0 1-31,0-1 1,0 1-1,0-1 0,0-1 1,0 1-1,-1 0 1,1-1-1,0 0 1,-1 0-1,1 0 0,-1 0 1,1 0-1,-1-1 1,0 0-1,0 1 1,0-1-1,3-5 0,13-26-91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7.886"/>
    </inkml:context>
    <inkml:brush xml:id="br0">
      <inkml:brushProperty name="width" value="0.05" units="cm"/>
      <inkml:brushProperty name="height" value="0.05" units="cm"/>
    </inkml:brush>
  </inkml:definitions>
  <inkml:trace contextRef="#ctx0" brushRef="#br0">8 26 16436,'-1'-3'1848,"-1"0"-1296,2-1-616,0 0 736,2-1-240,-2 2-128,-6-1-440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8.391"/>
    </inkml:context>
    <inkml:brush xml:id="br0">
      <inkml:brushProperty name="width" value="0.05" units="cm"/>
      <inkml:brushProperty name="height" value="0.05" units="cm"/>
    </inkml:brush>
  </inkml:definitions>
  <inkml:trace contextRef="#ctx0" brushRef="#br0">43 1 13627,'3'6'1104,"-3"11"-800,-4 9-136,-5 9 864,-1 4-839,1 10-233,2 0-89,3-2-143,1-4-88,3-10-120,2-6-24,-1-18 256,0-7-136,-1-7 56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8.837"/>
    </inkml:context>
    <inkml:brush xml:id="br0">
      <inkml:brushProperty name="width" value="0.05" units="cm"/>
      <inkml:brushProperty name="height" value="0.05" units="cm"/>
    </inkml:brush>
  </inkml:definitions>
  <inkml:trace contextRef="#ctx0" brushRef="#br0">1 515 13843,'17'2'1304,"16"-7"-720,4-2-176,10-3 473,4-3-137,5-1-120,1 0-120,-10 4-496,-4-3-296,-16 4 856,-7-2-600,-17-5-40,-4-1-32</inkml:trace>
  <inkml:trace contextRef="#ctx0" brushRef="#br0" timeOffset="1">32 95 12907,'2'-15'1304,"11"0"-936,8 1-152,3 1 424,11 2-200,2 1-104,5 1-280,2 3-184,-1 5 128,3 1-56,-9 8-64</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9.261"/>
    </inkml:context>
    <inkml:brush xml:id="br0">
      <inkml:brushProperty name="width" value="0.05" units="cm"/>
      <inkml:brushProperty name="height" value="0.05" units="cm"/>
    </inkml:brush>
  </inkml:definitions>
  <inkml:trace contextRef="#ctx0" brushRef="#br0">1 0 13387,'-1'7'229,"2"0"1,-1 0-1,1-1 0,0 1 1,0 0-1,1-1 1,0 1-1,0-1 0,0 1 1,1-1-1,4 6 0,-6-9-201,1 0 1,1-1-1,-1 0 0,0 1 0,0-1 0,1 0 0,0 0 0,-1 0 0,1 0 0,0-1 0,0 1 0,0-1 0,0 0 0,0 0 0,0 0 0,0 0 0,0 0 0,0-1 1,0 1-1,1-1 0,-1 0 0,0 0 0,0 0 0,1 0 0,3-1 0,3-2-14,1 1 0,-1-1 0,0-1 0,0 0 0,0-1 0,0 1 0,-1-2 0,0 1 0,13-12 0,7-2-2,-29 19-13,0 0 1,0 0-1,0-1 1,1 1-1,-1 0 1,0 0-1,0 0 0,1 0 1,-1 0-1,0 0 1,0 0-1,1 0 1,-1 0-1,0 0 0,0 0 1,1 0-1,-1 0 1,0 0-1,1 0 1,-1 0-1,0 0 1,0 0-1,1 0 0,-1 0 1,0 0-1,0 0 1,0 1-1,1-1 1,-1 0-1,0 0 0,0 0 1,0 0-1,1 1 1,-1-1-1,0 0 1,0 0-1,0 0 0,0 1 1,1-1-1,-1 0 1,0 0-1,0 1 1,0-1-1,0 0 0,0 0 1,0 1-1,0-1 1,0 0-1,0 0 1,0 1-1,0-1 1,0 0-1,0 0 0,0 1 1,0-1-1,0 0 1,0 0-1,0 1 1,0-1-1,0 0 0,0 0 1,0 1-1,-1-1 1,-2 24-11,2-19 7,0 4-4,-2 3 4,1 0 1,1 1-1,0-1 1,0 1 0,2-1-1,-1 1 1,4 16-1,-4-28-1,0-1 0,0 1 0,0 0-1,0-1 1,1 1 0,-1-1 0,0 1 0,0-1-1,0 1 1,0-1 0,1 1 0,-1-1-1,0 1 1,1-1 0,-1 1 0,0-1 0,1 1-1,-1-1 1,0 1 0,1-1 0,-1 0-1,1 1 1,-1-1 0,1 0 0,-1 1-1,1-1 1,-1 0 0,1 0 0,-1 1 0,1-1-1,-1 0 1,1 0 0,0 0 0,-1 0-1,1 0 1,-1 0 0,1 0 0,-1 0 0,1 0-1,0 0 1,-1 0 0,1 0 0,-1 0-1,1 0 1,-1-1 0,1 1 0,-1 0 0,1 0-1,-1-1 1,1 1 0,-1 0 0,1-1-1,-1 1 1,1 0 0,-1-1 0,1 1 0,-1-1-1,4-3-11,-1 0-1,0 0 1,0 0-1,0 0 1,3-6-1,9-18-56</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29.753"/>
    </inkml:context>
    <inkml:brush xml:id="br0">
      <inkml:brushProperty name="width" value="0.05" units="cm"/>
      <inkml:brushProperty name="height" value="0.05" units="cm"/>
    </inkml:brush>
  </inkml:definitions>
  <inkml:trace contextRef="#ctx0" brushRef="#br0">16 45 14011,'0'2'82,"0"0"-1,0 0 1,0 0-1,0 0 1,0 0-1,0-1 1,-1 1 0,1 0-1,-1 0 1,1 0-1,-1-1 1,0 1-1,0 0 1,-1 2 0,-6 17 170,8-15-212,0 1-1,0 0 1,1-1 0,0 1-1,0-1 1,0 1-1,1-1 1,0 0-1,0 0 1,6 12-1,5 5-5,20 28 0,-30-47-29,-3-3 5,1 1 0,0-1-1,0 0 1,0 1 0,0-1-1,0 0 1,0 0 0,0 0-1,0 0 1,1 0-1,-1 0 1,0 0 0,1 0-1,-1 0 1,0 0 0,1-1-1,-1 1 1,1-1 0,-1 1-1,1-1 1,0 0 0,-1 1-1,1-1 1,-1 0-1,1 0 1,0 0 0,-1 0-1,3-1 1,0 0 37,0-1-1,0 0 1,0 0 0,0-1 0,0 1-1,-1-1 1,1 1 0,-1-1 0,4-4-1,6-6 135,0-1-1,-1 0 1,0 0-1,-1-1 1,-1-1-1,0 0 1,-1 0-1,-1-1 1,0 0-1,6-23 1,17 84-233,-27-40 50,1 0 0,-1-1 0,1 1 0,0-1 0,0-1 0,0 1 0,0-1 0,1 1 0,-1-2 0,0 1 0,1 0 0,0-1 0,-1 0 0,1-1 0,0 1 0,-1-1 0,1 0 0,0 0 0,0-1 0,7-1 0,-7 1 8,0 0 0,0 0 0,0-1 0,0 0 1,-1 0-1,1 0 0,-1-1 0,1 0 0,-1 0 0,0 0 0,0-1 1,0 1-1,0-1 0,-1 0 0,0-1 0,1 1 0,-2-1 0,8-10 1,-10 14-8,0-1 0,0 0 0,-1 1 1,1-1-1,0 1 0,-1-1 0,1 0 1,-1 1-1,1-1 0,-1 0 0,0 0 1,0 1-1,0-1 0,0 0 1,0 0-1,0 1 0,0-1 0,-1 0 1,1 0-1,-1 1 0,1-1 0,-1 0 1,0 1-1,1-1 0,-1 1 0,0-1 1,0 1-1,0-1 0,0 1 0,0 0 1,-1-1-1,1 1 0,0 0 0,0 0 1,-1 0-1,1 0 0,-1 0 0,1 0 1,-1 0-1,0 1 0,-1-2 0,-1 1-2,1 0-1,0 0 0,0 1 0,0-1 1,0 1-1,0 0 0,-1 0 0,1 0 1,0 0-1,0 0 0,0 1 0,-1-1 1,1 1-1,0 0 0,0 0 1,0 0-1,0 0 0,0 1 0,1-1 1,-1 1-1,0 0 0,-3 2 0,2 1 8,1-1-1,-1 1 0,1 0 1,0 0-1,0 0 0,1 0 1,-1 0-1,1 1 1,0-1-1,1 1 0,-1-1 1,1 1-1,0 0 0,1 0 1,-1-1-1,1 1 0,1 11 1,0-12-80,-1 1 1,1-1-1,0 0 1,0 1-1,1-1 1,-1 0-1,1 0 1,1 0-1,-1 0 1,0 0-1,1-1 1,0 1-1,0-1 1,1 1-1,-1-1 1,1 0-1,0 0 1,0-1-1,6 4 1,-8-5 14,0-1 1,1 0 0,-1 0 0,1 0 0,0-1 0,-1 1-1,1-1 1,0 1 0,-1-1 0,1 0 0,0 0-1,-1 0 1,1-1 0,0 1 0,-1 0 0,1-1 0,0 0-1,-1 0 1,1 0 0,-1 0 0,1 0 0,3-2-1,21-11-415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2:29.278"/>
    </inkml:context>
    <inkml:brush xml:id="br0">
      <inkml:brushProperty name="width" value="0.05" units="cm"/>
      <inkml:brushProperty name="height" value="0.05" units="cm"/>
    </inkml:brush>
  </inkml:definitions>
  <inkml:trace contextRef="#ctx0" brushRef="#br0">6285 224 8114,'-23'-1'288,"0"-2"0,1-1 1,-1 0-1,1-2 1,-31-11-1,18 5-316,-37-7 1,-74-1-115,-181-3 1,279 21 96,-865-66 187,50 23-176,-2 68 317,726-18-252,-1062-14 473,1090 5-509,37 2-17,-278-2-408,275 7 319,1 3 0,-118 26 0,159-22 218,2 0 1,-1 2 0,1 2-1,1 1 1,1 1 0,0 2 0,1 1-1,1 1 1,-27 26 0,26-19 30,2 1 0,1 1 0,1 1 0,1 2 0,2 1 0,2 0 0,-32 66 1,43-73-134,1 0 1,1 0 0,2 1 0,0 0 0,2 1 0,1-1 0,1 1 0,2-1 0,4 49 0,5-5-6,4 1-1,31 103 1,-9-70-614,5-1 1,4-2-1,4-2 0,122 185 1,-121-214 110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0.410"/>
    </inkml:context>
    <inkml:brush xml:id="br0">
      <inkml:brushProperty name="width" value="0.05" units="cm"/>
      <inkml:brushProperty name="height" value="0.05" units="cm"/>
    </inkml:brush>
  </inkml:definitions>
  <inkml:trace contextRef="#ctx0" brushRef="#br0">97 192 14355,'-6'0'352,"-2"0"-192,0 0 1,1 1 0,-1 0-1,0 0 1,1 1-1,-1 0 1,1 0 0,0 1-1,-8 3 1,14-5-159,0-1 1,1 1-1,-1-1 1,1 1-1,-1-1 1,1 1 0,0 0-1,-1-1 1,1 1-1,-1-1 1,1 1-1,0 0 1,-1-1-1,1 1 1,0 0-1,0 0 1,0-1-1,0 1 1,0 0 0,-1-1-1,1 1 1,0 0-1,1 0 1,-1-1-1,0 1 1,0 0-1,0 0 1,0-1-1,0 1 1,1 0-1,-1-1 1,0 1 0,1 0-1,-1-1 1,0 1-1,1-1 1,-1 1-1,1 0 1,-1-1-1,1 1 1,-1-1-1,1 1 1,0-1-1,-1 0 1,1 1-1,0 0 1,30 20-230,34 7-37,-45-20 163,-1 1 0,25 14 0,-43-22 107,1-1 0,-1 1-1,0-1 1,-1 1 0,1-1 0,0 1-1,0 0 1,0 0 0,0-1 0,0 1 0,-1 0-1,1 0 1,0 0 0,-1 0 0,1 0 0,0 0-1,-1 0 1,0 0 0,1 0 0,-1 0-1,1 0 1,-1 0 0,0 0 0,0 0 0,0 0-1,0 0 1,1 0 0,-1 0 0,-1 1-1,1-1 1,0 0 0,0 0 0,0 0 0,-1 0-1,1 0 1,0 0 0,-1 0 0,1 0 0,-1 0-1,1 0 1,-1 0 0,0 0 0,1 0-1,-1 0 1,0 0 0,0-1 0,1 1 0,-1 0-1,0-1 1,0 1 0,-1 0 0,-7 6 141,1-2 0,-2 1 0,1-1 0,-12 5 0,16-8-92,4-2-42,-6 4 108,-1 0 0,0-1-1,0 0 1,0-1 0,-1 0 0,-13 2 0,22-3-123,-1-1 0,1 0 0,-1 0 0,1 0 0,-1 0 0,1 0-1,-1 0 1,1 0 0,-1 0 0,1 0 0,-1 0 0,1 0 0,-1 0 0,1 0 0,-1 0 0,1 0 0,-1 0 0,1-1 0,-1 1 0,1 0 0,0 0 0,-1 0 0,1-1 0,-1 1 0,1 0 0,-1-1 0,1 1 0,0 0 0,-1-1-1,1 1 1,0-1 0,0 1 0,-1 0 0,1-1 0,0 1 0,0-1 0,-1 1 0,1-1 0,0 1 0,0-1 0,0 1 0,0-1 0,0 1 0,0-1 0,0 1 0,0-1 0,0 1 0,0-1 0,0 1 0,0-1 0,0 1 0,0-1-1,0 1 1,1-1 0,-1 1 0,0-1 0,0 1 0,1 0 0,-1-1 0,0 1 0,1-1 0,20-30-599,43-41-638,46-55-502,-94 106 1694,42-59-203,-51 69 793,-1 0 0,1-1 0,-2 1 1,0-1-1,4-15 0,-16 59 256,1 0 0,-2 58 1,7-69-819,2 0 1,0 0 0,1-1 0,1 1 0,9 32 0,-12-53 17,0 1 0,0-1 1,0 1-1,1-1 0,-1 1 0,0-1 1,0 1-1,0-1 0,1 0 1,-1 1-1,0-1 0,0 1 0,1-1 1,-1 1-1,0-1 0,1 0 1,-1 1-1,0-1 0,1 0 0,-1 1 1,1-1-1,-1 0 0,1 1 1,-1-1-1,1 0 0,-1 0 0,1 0 1,-1 0-1,1 1 0,-1-1 0,1 0 1,-1 0-1,1 0 0,-1 0 1,1 0-1,1-1-2,0 0 0,-1 1 0,1-1 0,-1 0 0,1 0 0,-1 0 0,1 0 0,-1 0 0,0-1 0,1 1 0,0-2 0,8-8-25,15-26 1,-22 31 25,6-10-9,-6 10 2,0 1-1,0-1 1,1 1 0,-1 0 0,1 0-1,0 0 1,9-7 0,-11 15 2,-1 1 0,1-1 0,0 1 1,0-1-1,1 0 0,-1 0 0,1 0 0,-1 0 0,7 5 1,-2-4 4,0 0-1,1 0 1,0-1 0,-1 0 0,1 0 0,0-1 0,1 0-1,-1 0 1,0-1 0,1 0 0,-1 0 0,0-1 0,1 0-1,11-2 1,-10 0-75,1 1 0,0-1 0,0-1 0,-1 0-1,0-1 1,0 0 0,0 0 0,0-1 0,0 0-1,14-11 1,-20 11-225,-9 6 67,-10 9 48,11-6 192,1 0 1,0 0-1,1 0 1,-1 1-1,1-1 1,0 1-1,0-1 0,0 1 1,0 0-1,1 0 1,0 0-1,-1 9 0,2-13 3,0 1 0,0 0-1,0-1 1,0 1-1,0-1 1,1 1-1,-1-1 1,0 1-1,1-1 1,-1 1-1,1-1 1,0 1 0,-1-1-1,1 0 1,0 1-1,0-1 1,0 0-1,1 2 1,0-2-12,-1 0 0,1 0 0,0 0 0,-1-1 0,1 1 0,0 0 1,0-1-1,-1 1 0,1-1 0,0 0 0,0 1 0,0-1 0,0 0 0,0 0 1,0 0-1,-1-1 0,1 1 0,4-1 0,0-1 45,0 1-1,0-1 1,0-1 0,-1 1-1,1-1 1,-1 0 0,1 0-1,-1-1 1,0 1 0,0-1-1,0 0 1,-1-1 0,5-4-1,0-2 120,0 0 0,-1-1 0,-1 0 1,12-23-1,6-29 25</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0.903"/>
    </inkml:context>
    <inkml:brush xml:id="br0">
      <inkml:brushProperty name="width" value="0.05" units="cm"/>
      <inkml:brushProperty name="height" value="0.05" units="cm"/>
    </inkml:brush>
  </inkml:definitions>
  <inkml:trace contextRef="#ctx0" brushRef="#br0">79 0 13227,'-62'348'1567,"55"-304"-1625,3-27 14,1 1 0,0 20 0,23-62 19,31-62 132,-49 87-26,1-1 0,-1 1 0,0 0 0,0 0 0,0 0 0,0 0 0,0 0 0,0 0 0,0 0 1,-1 1-1,1-1 0,3 4 0,21 12 134,-16-13-196,1-1 0,-1-1 0,1 0-1,0 0 1,-1-1 0,1 0 0,0-1-1,0 0 1,0-1 0,0 0 0,0 0-1,-1-2 1,1 1 0,-1-1 0,1-1-1,17-8 1,-30 14-21,1 0 1,0-1-1,-1 1 1,1 0-1,0 0 0,0 0 1,0 0-1,1 0 0,-1 0 1,0 0-1,1 0 0,-1 1 1,1-1-1,0 0 0,0 0 1,0 3-1,0 1 31,-1-1-1,2 1 1,-1-1-1,1 0 1,-1 1 0,4 7-1,-3-10-29,0 0 0,1 0-1,-1 0 1,1 0 0,0 0-1,0-1 1,0 1 0,0-1-1,0 1 1,1-1 0,-1 0 0,1 1-1,0-2 1,-1 1 0,1 0-1,0 0 1,0-1 0,0 1-1,0-1 1,1 0 0,-1 0-1,0 0 1,0-1 0,1 1 0,-1-1-1,0 0 1,1 0 0,-1 0-1,0 0 1,1 0 0,-1-1-1,0 1 1,1-1 0,-1 0-1,0 0 1,0 0 0,0-1 0,0 1-1,0-1 1,0 0 0,0 0-1,-1 0 1,1 0 0,0 0-1,-1 0 1,0-1 0,1 1-1,2-6 1,11-20-74,-2-9-37</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1.361"/>
    </inkml:context>
    <inkml:brush xml:id="br0">
      <inkml:brushProperty name="width" value="0.05" units="cm"/>
      <inkml:brushProperty name="height" value="0.05" units="cm"/>
    </inkml:brush>
  </inkml:definitions>
  <inkml:trace contextRef="#ctx0" brushRef="#br0">19 0 14459,'-10'20'1144,"4"0"-848,4 0-136,2 2 361,1 1-193,8-2-496,1-2 240,5 1-72,6 0-48,1-1-96</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1.805"/>
    </inkml:context>
    <inkml:brush xml:id="br0">
      <inkml:brushProperty name="width" value="0.05" units="cm"/>
      <inkml:brushProperty name="height" value="0.05" units="cm"/>
    </inkml:brush>
  </inkml:definitions>
  <inkml:trace contextRef="#ctx0" brushRef="#br0">43 37 13435,'-6'2'642,"1"-1"-1,0 1 1,0 0 0,-8 5 0,13-7-599,-1 1 1,0-1-1,1 0 0,-1 1 1,1-1-1,-1 1 0,1-1 1,-1 1-1,1-1 0,-1 1 1,1-1-1,-1 1 0,1 0 1,0-1-1,-1 1 0,1 0 1,0-1-1,-1 2 0,2-2-34,-1 1 0,0-1 0,0 1-1,0-1 1,1 1 0,-1-1 0,0 1-1,1-1 1,-1 1 0,1-1 0,-1 1-1,0-1 1,1 1 0,-1-1 0,1 0-1,-1 1 1,1-1 0,-1 0 0,1 0-1,0 1 1,-1-1 0,1 0 0,-1 0 0,1 0-1,-1 0 1,2 1 0,17 2-77,0-1-1,-1 0 1,1-1 0,0-1 0,0-1 0,21-3 0,-33 3 46,82-10-390,-46 4 302,57-1 0,-97 8 163,0 1 0,-1-1 0,1 1 0,-1-1 1,1 1-1,-1 0 0,1 0 0,3 3 0,14 3 178,-4-4-284,1-1 0,-1-1-1,1-1 1,-1 0 0,27-4-1,81-22-1279,-50 10 440,-75 16 918,1 0-1,0 0 0,0 0 0,0 0 0,0 0 0,0 0 1,0 1-1,0-1 0,0 0 0,0 0 0,0 0 1,0 0-1,0 0 0,0 1 0,0-1 0,0 0 0,0 0 1,0 0-1,0 0 0,1 0 0,-1 0 0,0 0 0,0 1 1,0-1-1,0 0 0,0 0 0,0 0 0,0 0 0,0 0 1,0 0-1,0 0 0,1 0 0,-1 1 0,0-1 0,0 0 1,0 0-1,0 0 0,0 0 0,0 0 0,1 0 0,-1 0 1,0 0-1,0 0 0,0 0 0,0 0 0,0 0 0,1 0 1,-1 0-1,0 0 0,0 0 0,0 0 0,0 0 0,1 0 1,-2 0-4,1 0 0,0 0 1,0 0-1,-1 1 0,1-1 1,0 0-1,0 0 0,0 1 0,0-1 1,-1 0-1,1 0 0,0 1 1,0-1-1,0 0 0,0 0 1,0 1-1,0-1 0,0 0 1,0 1-1,0-1 0,0 0 1,0 1-1,0-1 0,0 0 1,0 0-1,0 1 0,0-1 1,0 0-1,0 1 0,0-1 1,0 0-1,0 0 0,1 1 1,-1-1-1,0 0 0,0 0 1,0 1-1,0-1 0,1 0 1,-1 0-1,0 0 0,0 1 1,1-1-1,-1 0 0,0 0 0,0 0 1,1 0-1,-1 1 0,0-1 1,0 0-1,1 0 0,-1 0 1,0 0-1,1 0 0,-1 0 1,0 0-1,1 0 0,7 1 13,-1 0-1,1 0 1,0-1-1,0 0 1,-1 0-1,12-3 1,49-12-518,-43 9 323,-6 1 22,-4 1-42,0 1 0,0 0 0,21 0 0,-33 4 246,0 0 0,0 0 0,0 0 0,0 1 0,-1-1 0,1 1 0,0 0 0,-1 0 1,1 0-1,-1 0 0,1 0 0,-1 0 0,0 1 0,0-1 0,2 5 0,18 15 458,-13-16-465,1 0 0,0-1 0,0 0 0,0 0 0,1-1-1,0-1 1,17 4 0,-20-5-116,-1-1-1,1 0 1,-1 0-1,1-1 1,-1 0-1,1-1 1,-1 0-1,1 0 1,-1 0-1,0-1 1,1 0-1,8-4 1,0-4-146</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1:32.251"/>
    </inkml:context>
    <inkml:brush xml:id="br0">
      <inkml:brushProperty name="width" value="0.05" units="cm"/>
      <inkml:brushProperty name="height" value="0.05" units="cm"/>
    </inkml:brush>
  </inkml:definitions>
  <inkml:trace contextRef="#ctx0" brushRef="#br0">22 1 16267,'-13'4'1601,"6"-1"-1153,5 0-440,8-3 840,4 0-328,6 1-544,-1-1-168</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3.956"/>
    </inkml:context>
    <inkml:brush xml:id="br0">
      <inkml:brushProperty name="width" value="0.05" units="cm"/>
      <inkml:brushProperty name="height" value="0.05" units="cm"/>
    </inkml:brush>
  </inkml:definitions>
  <inkml:trace contextRef="#ctx0" brushRef="#br0">19 522 14115,'-1'0'66,"0"-1"1,0 1-1,0 0 0,1 0 0,-1-1 0,0 1 1,0 0-1,0-1 0,0 1 0,1-1 1,-1 1-1,0-1 0,0 0 0,1 1 1,-1-1-1,0 0 0,1 1 0,-1-1 1,1 0-1,-1 0 0,1 0 0,-1 0 1,1 1-1,-1-1 0,1 0 0,0 0 1,0 0-1,-1 0 0,1 0 0,0 0 1,0 0-1,0 0 0,0 0 0,0 0 1,0 0-1,0 0 0,1 1 0,-1-1 1,0 0-1,0 0 0,1 0 0,-1 0 1,1 0-1,-1 0 0,1-1 0,4-7 193,0 0-1,0 0 0,11-12 0,-8 9-152,209-339 332,-193 309-408,-19 32-28,-5 8-3,1 1 0,0-1 0,-1 0 0,1 1 0,0-1 0,0 0 0,0 1 0,0-1 0,1 1 0,-1 0 0,0-1 0,0 1 0,1 0 0,2-2 0,-4 3 1,0 0-1,0 0 1,0 0 0,0 0-1,0 0 1,1 0-1,-1 1 1,0-1 0,0 0-1,0 0 1,0 0 0,0 0-1,1 0 1,-1 0 0,0 0-1,0 0 1,0 0 0,0 0-1,0 1 1,0-1-1,0 0 1,0 0 0,1 0-1,-1 0 1,0 0 0,0 0-1,0 1 1,0-1 0,0 0-1,0 0 1,0 0-1,0 0 1,0 0 0,0 1-1,0-1 1,0 0 0,0 0-1,0 0 1,0 0 0,0 0-1,0 1 1,0-1 0,0 0-1,0 0 1,0 0-1,0 0 1,0 0 0,0 1-1,0-1 1,-1 0 0,1 0-1,-2 31-38,-12 61-1,3-26 29,3-16 12,2 0 0,3 1 0,6 100 0,6-110-306,-9-40 347,0 1 0,1-1 0,-1 0 0,1 0 0,-1 1 0,1-1 0,-1 0 0,1 0 0,-1 0 0,1 0 0,0 0 0,0 1 0,0-1 0,0-1 0,0 1 0,0 0 0,0 0 0,0 0 0,0 0 1,0-1-1,0 1 0,0 0 0,0-1 0,1 1 0,-1-1 0,0 0 0,3 1 0,1-6 77,0-11 35</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4.449"/>
    </inkml:context>
    <inkml:brush xml:id="br0">
      <inkml:brushProperty name="width" value="0.05" units="cm"/>
      <inkml:brushProperty name="height" value="0.05" units="cm"/>
    </inkml:brush>
  </inkml:definitions>
  <inkml:trace contextRef="#ctx0" brushRef="#br0">0 107 16315,'6'-3'461,"-1"-1"0,1 0 0,-1 0 0,8-8 0,20-15 421,-17 18-686,1 1 1,0 0 0,33-9 0,-38 14-229,0 1 1,-1 0-1,1 0 1,0 1-1,0 0 0,0 1 1,13 2-1,-24-2 22,1 0 0,-1 1 0,1-1 0,-1 1 0,0-1 0,1 1-1,-1 0 1,0-1 0,0 1 0,1 0 0,-1 0 0,0 0 0,0 0 0,0 0 0,0 0-1,0 0 1,0 0 0,0 1 0,0-1 0,-1 0 0,1 1 0,0-1 0,-1 0 0,1 1-1,-1-1 1,1 3 0,0 4-16,0-1-1,0 1 0,-1 15 1,0-16 25,-3 123-738,-27 163-1,30-293 723,0 0-1,0-1 1,0 1-1,0 0 1,0 0 0,0 0-1,0 0 1,0 0-1,0 0 1,0 0-1,0 0 1,0 0-1,0 0 1,-1 0 0,1 0-1,0 0 1,0 0-1,0 0 1,0-1-1,0 1 1,0 0 0,0 0-1,0 0 1,-1 0-1,1 0 1,0 0-1,0 0 1,0 0-1,0 0 1,0 0 0,0 0-1,0 1 1,0-1-1,0 0 1,-1 0-1,1 0 1,0 0-1,0 0 1,0 0 0,0 0-1,0 0 1,0 0-1,0 0 1,0 0-1,0 0 1,0 0-1,0 0 1,-1 0 0,1 1-1,0-1 1,0 0-1,0 0 1,0 0-1,0 0 1,0 0 0,0 0-1,0 0 1,0 0-1,0 0 1,0 1-1,0-1 1,0 0-1,0 0 1,-6-10-216,4 7 59,-6-11-245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4.894"/>
    </inkml:context>
    <inkml:brush xml:id="br0">
      <inkml:brushProperty name="width" value="0.05" units="cm"/>
      <inkml:brushProperty name="height" value="0.05" units="cm"/>
    </inkml:brush>
  </inkml:definitions>
  <inkml:trace contextRef="#ctx0" brushRef="#br0">19 125 11971,'-10'-10'1576,"4"3"-688,3 2 1729,4 2-1489,12 0-296,5 3-128,3-4-224,3 0-168,6 1-344,3-3-256,8 1-464,-3-4 1312,-3-7-680,-5-7-64,-2-4-128</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5.308"/>
    </inkml:context>
    <inkml:brush xml:id="br0">
      <inkml:brushProperty name="width" value="0.05" units="cm"/>
      <inkml:brushProperty name="height" value="0.05" units="cm"/>
    </inkml:brush>
  </inkml:definitions>
  <inkml:trace contextRef="#ctx0" brushRef="#br0">177 27 15691,'1'-1'85,"0"-1"-1,-1 1 0,1 0 1,-1 0-1,0 0 0,1-1 1,-1 1-1,0 0 0,0 0 1,1-1-1,-1 1 0,-1-3 1,1 4-64,0 0 1,0-1 0,0 1-1,0 0 1,0-1 0,0 1 0,-1-1-1,1 1 1,0 0 0,0-1-1,-1 1 1,1 0 0,0 0-1,0-1 1,-1 1 0,1 0-1,0-1 1,-1 1 0,1 0 0,0 0-1,-1 0 1,1 0 0,-1-1-1,1 1 1,0 0 0,-1 0-1,-1 0 17,0 0-1,0 0 0,1 0 0,-1 1 0,0-1 1,0 0-1,1 1 0,-1-1 0,0 1 0,1 0 0,-1 0 1,1-1-1,-1 1 0,1 0 0,-1 0 0,1 1 1,0-1-1,-2 1 0,-7 10-7,0-1-1,1 2 1,0-1 0,1 1-1,0 0 1,1 1 0,1 0 0,-9 25-1,1 10-40,-11 63-1,19-84 14,2 1 1,0-1-1,1 46 0,3-72 5,0 0-1,1 1 0,-1-1 1,0 0-1,1 0 0,0 0 1,-1 0-1,1 1 1,0-1-1,0 0 0,0 0 1,0 0-1,1-1 0,-1 1 1,3 3-1,-3-4 11,0 0 0,1-1 0,-1 1 0,0 0 0,0-1 0,1 1 0,-1-1 0,0 1 0,1-1 1,-1 0-1,0 0 0,1 1 0,-1-1 0,0 0 0,1 0 0,-1 0 0,1-1 0,-1 1 0,0 0 0,1 0 0,-1-1 0,0 1 0,1-1 0,-1 1 0,0-1 0,0 0 0,2 0 0,0-1 30,-1 1-1,1-1 1,0 0 0,-1 0-1,1 0 1,-1 0 0,1 0-1,-1-1 1,0 1-1,0-1 1,0 1 0,-1-1-1,1 0 1,0 0 0,-1 1-1,0-1 1,0 0 0,0-1-1,0 1 1,0 0-1,0 0 1,-1 0 0,0 0-1,1-1 1,-1 1 0,0 0-1,-1 0 1,1-1 0,-1 1-1,1 0 1,-2-3-1,1 2-73,-1 1-1,1-1 0,0 1 0,-1 0 0,0 0 0,0-1 0,0 1 0,0 1 0,0-1 0,-1 0 0,0 1 0,1-1 1,-1 1-1,0-1 0,0 1 0,0 0 0,0 1 0,0-1 0,-1 0 0,1 1 0,0 0 0,-1 0 0,1 0 0,-1 0 1,1 0-1,-1 1 0,-5-1 0,-3 4-686,12-3 705,0 1 1,0-1-1,-1 0 1,1 0-1,0 0 1,0 0-1,0 0 1,0 0-1,0 0 1,-1 0-1,1 0 1,0 1-1,0-1 1,0 0-1,0 0 1,0 0-1,0 0 1,0 0-1,0 0 1,-1 1-1,1-1 1,0 0-1,0 0 1,0 0-1,0 0 0,0 1 1,0-1-1,0 0 1,0 0-1,0 0 1,0 0-1,0 1 1,0-1-1,0 0 1,0 0-1,0 0 1,0 0-1,1 0 1,-1 1-1,0-1 1,0 0-1,0 0 1,0 0-1,0 0 1,0 0-1,0 1 1,0-1-1,0 0 1,1 0-1,-1 0 1,0 0-1,0 0 1,0 0-1,0 0 1,0 0-1,1 0 0,-1 1 1,0-1-1,0 0 1,0 0-1,0 0 1,1 0-1,-1 0 1,0 0-1,0 0 1,0 0-1,0 0 1,1 0-1,14 3-420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5.753"/>
    </inkml:context>
    <inkml:brush xml:id="br0">
      <inkml:brushProperty name="width" value="0.05" units="cm"/>
      <inkml:brushProperty name="height" value="0.05" units="cm"/>
    </inkml:brush>
  </inkml:definitions>
  <inkml:trace contextRef="#ctx0" brushRef="#br0">18 56 15619,'0'0'94,"0"-1"-1,0 1 0,0-1 1,-1 1-1,1-1 0,0 1 1,0-1-1,0 1 0,0-1 1,0 1-1,1-1 0,-1 1 1,0-1-1,0 1 0,0-1 1,0 1-1,0-1 0,1 1 1,-1-1-1,0 1 0,0 0 1,1-1-1,-1 1 0,0-1 1,1 1-1,-1 0 0,1-1 0,-1 1 1,1-1-1,12-15 943,-9 13-910,1 0 0,-1 0 0,1 1 0,0-1 0,0 1 0,0 0 0,0 0 0,0 1 0,0 0 0,0 0 0,1 0 0,-1 0-1,0 1 1,1 0 0,-1 0 0,1 0 0,9 3 0,-12-3-145,-1 1-1,0-1 1,1 1 0,-1 0-1,0 0 1,0 0-1,0 0 1,0 1-1,1-1 1,-2 0 0,1 1-1,0-1 1,0 1-1,0 0 1,-1 0-1,1 0 1,-1 0 0,1 0-1,-1 0 1,0 0-1,0 0 1,0 0-1,0 0 1,0 1 0,0-1-1,-1 0 1,1 1-1,-1-1 1,0 1 0,1-1-1,-1 1 1,0-1-1,-1 0 1,1 1-1,0-1 1,-1 1 0,1-1-1,-1 0 1,0 1-1,-1 2 1,-12 28-188,10-26 175,0 1-1,1-1 1,0 1 0,-3 13-1,6-19 11,0 0 0,0 0-1,-1 0 1,1 0 0,0-1-1,1 1 1,-1 0 0,0 0-1,1 0 1,-1 0 0,1 0-1,-1 0 1,1-1 0,0 1-1,0 0 1,0 0 0,0-1-1,0 1 1,0-1 0,0 1-1,0-1 1,1 1 0,-1-1-1,3 2 1,8 5-402,0 0 0,19 8 1,-21-11 138,-1 0 0,1 0 1,-1 1-1,13 10 0,-19-13 226,0 0 0,-1 0-1,1 0 1,-1 1-1,1-1 1,-1 1 0,0 0-1,0-1 1,-1 1 0,1 0-1,-1 0 1,0 0-1,0 0 1,0 0 0,0 8-1,0-2 97,-1 0 0,-1 0 1,0 0-1,0 0 0,-1 0 0,0 0 0,-1 0 0,0-1 0,0 1 1,-1-1-1,0 0 0,-9 13 0,9-16 109,0 0-1,0 0 1,0-1 0,-1 0-1,1 0 1,-1 0 0,-1-1-1,1 0 1,-1 0 0,1 0 0,-1 0-1,0-1 1,-1 0 0,1 0-1,0-1 1,-1 0 0,0 0-1,1 0 1,-8 0 0,12-2-91,-73 4 1353,69-4-1375,1-1 0,-1 1 0,1-1 0,0 0 0,-1 0 0,1-1 1,0 1-1,0-1 0,0 0 0,0 0 0,-6-5 0,10 7-37,1-1 0,-1 1 1,0-1-1,1 1 0,-1-1 0,1 0 0,-1 1 0,1-1 0,-1 0 0,1 1 0,0-1 0,-1 0 1,1 0-1,0 1 0,0-1 0,-1 0 0,1 0 0,0 0 0,0 1 0,0-1 0,0 0 0,0 0 1,0 0-1,0 1 0,0-1 0,1 0 0,-1 0 0,0 0 0,0 1 0,1-1 0,-1 0 0,0 0 1,1 1-1,-1-1 0,1 0 0,-1 1 0,1-1 0,-1 1 0,1-1 0,-1 0 0,1 1 0,0-1 0,-1 1 1,2-1-1,3-4-21,1 1 1,0 0-1,11-7 1,14-6-173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2:29.999"/>
    </inkml:context>
    <inkml:brush xml:id="br0">
      <inkml:brushProperty name="width" value="0.05" units="cm"/>
      <inkml:brushProperty name="height" value="0.05" units="cm"/>
    </inkml:brush>
  </inkml:definitions>
  <inkml:trace contextRef="#ctx0" brushRef="#br0">0 2469 2008,'1377'-70'1258,"-1263"68"-1066,467-12 484,-3-41-178,-335 11-323,-2-11 0,254-92 0,435-246 277,-844 349-459,-2-4 0,143-107 0,-187 123 6,-2-1 0,-1-3 1,-2 0-1,-1-3 0,-2-1 0,-2-1 0,28-51 0,-47 73 45,-2-1-1,0 0 0,-2 0 1,0 0-1,8-41 0,-14 49 55,1 0 0,-2-1 0,1 1 0,-2-1 0,0 1 0,0 0 0,-1 0 0,-1-1-1,0 1 1,0 0 0,-9-18 0,0 7 262,-1 1 0,-1 0 0,0 1 0,-32-34 1,-80-69 970,122 120-1303,-51-46 31,-3 3 1,-2 2-1,-1 4 1,-2 1 0,-2 4-1,-1 2 1,-2 4-1,-1 2 1,-87-22 0,58 27-131,-185-18-1,-103 19-592,285 19 596,-46-3-115</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7.627"/>
    </inkml:context>
    <inkml:brush xml:id="br0">
      <inkml:brushProperty name="width" value="0.05" units="cm"/>
      <inkml:brushProperty name="height" value="0.05" units="cm"/>
    </inkml:brush>
  </inkml:definitions>
  <inkml:trace contextRef="#ctx0" brushRef="#br0">130 297 13755,'-22'17'453,"1"0"0,-21 23 1,38-36-430,0 1 1,0 0-1,0 0 0,0 0 1,0 1-1,1-1 0,0 1 1,1 0-1,-1 0 1,1 0-1,0 0 0,0 0 1,1 0-1,-1 12 1,2-17-20,-1 0 0,1-1 0,0 1 0,1 0 0,-1 0 0,0-1 0,0 1 1,0 0-1,0 0 0,0-1 0,1 1 0,-1 0 0,0-1 0,1 1 0,-1 0 0,1-1 0,-1 1 1,0 0-1,1-1 0,-1 1 0,1-1 0,0 1 0,-1-1 0,1 1 0,-1-1 0,2 1 1,0 0 3,-1-1 1,1 0 0,0 1 0,-1-1 0,1 0 0,0 0 0,-1 0 0,1 0 0,-1 0 0,1-1 0,0 1 0,1-1-1,5-1 33,-1-1-1,1 0 0,-1-1 1,9-5-1,4-4 29,-2 0 1,0-2-1,-1 0 0,0-1 1,14-20-1,68-97 226,-78 100-294,-2-2 1,19-45 0,-38 80-4,0 0 0,0 0 1,0 0-1,0 0 1,1 0-1,-1 0 1,0 0-1,0 0 1,0 0-1,0 0 0,0 0 1,0 1-1,0-1 1,0 0-1,0 0 1,0 0-1,0 0 1,0 0-1,0 0 0,0 0 1,0 0-1,0 0 1,0 0-1,0 0 1,1 0-1,-1 0 0,0 0 1,0 0-1,0 0 1,0 0-1,0 0 1,0 0-1,0 0 1,0 0-1,0 0 0,0 0 1,0 0-1,0 0 1,0 0-1,0 0 1,0 0-1,1 0 1,-1 0-1,0 0 0,0 0 1,0-1-1,0 1 1,0 0-1,0 0 1,0 0-1,0 0 1,0 0-1,0 0 0,0 0 1,0 0-1,0 0 1,0 0-1,0 0 1,0 0-1,0 0 1,2 10-10,0 24 20,-1-22-14,0-3 5,-1 0 0,2 0-1,0 0 1,0 0 0,0 0-1,1 0 1,4 9 0,-6-17 4,0 1 0,0 0 0,0-1 0,0 1 1,1 0-1,-1-1 0,0 0 0,1 1 0,-1-1 1,1 0-1,-1 0 0,1 0 0,0 0 0,-1 0 1,1 0-1,2 1 0,-2-2 4,0 0 1,1 1-1,-1-1 0,0 0 0,0 0 1,1-1-1,-1 1 0,0 0 1,0-1-1,0 1 0,0-1 1,1 0-1,-1 0 0,0 0 1,0 0-1,0 0 0,2-2 1,8-5 25,-1-1 1,1 0-1,-2-1 1,1 0-1,-2-1 1,1 0-1,13-22 1,-2-2-44,24-53 0,-48 98-42,0-1 0,1 1-1,-3 14 1,0 5 15,2-15 18,-5 15 5,2 1-1,1-1 1,1 1-1,1 52 1,3-80-3,0 0 1,0 0 0,0-1-1,0 1 1,0 0-1,1 0 1,-1-1-1,1 1 1,0 0-1,-1-1 1,1 1-1,0-1 1,0 1-1,0-1 1,0 1-1,0-1 1,0 0-1,0 0 1,1 1 0,-1-1-1,2 1 1,-1-1-25,0 0 0,0-1 0,0 1 0,0-1 0,0 0 0,0 1 0,0-1 0,0 0 0,1 0 0,-1 0 0,0-1 1,0 1-1,0 0 0,0-1 0,0 1 0,0-1 0,2-1 0,11-3-158,-1 0 0,1 1 1,-1 0-1,25-2 0,-32 5 196,-1 2 1,0-1-1,0 0 0,1 1 0,-1 0 1,0 1-1,0 0 0,0-1 0,0 2 1,-1-1-1,1 1 0,0 0 1,-1 0-1,6 4 0,-3-1 202,0 0 0,-1 1 0,0 0 0,0 0 1,0 1-1,-1-1 0,0 1 0,0 1 0,-1-1 0,0 1 0,-1 0 0,5 12 0,-10-25 9,1 0-1,0-1 1,0 1-1,0 0 1,1 0 0,-1 0-1,1 0 1,2-7-1,1-5 40,2-45 71,-3-63-1,-3 124-337,0 0 1,0-1-1,0 1 1,0 0-1,0-1 0,0 1 1,0-1-1,0 1 1,0 0-1,0-1 1,0 1-1,0 0 0,0-1 1,0 1-1,1 0 1,-1-1-1,0 1 0,0 0 1,0-1-1,1 1 1,-1 0-1,0-1 1,0 1-1,1 0 0,-1 0 1,0-1-1,1 1 1,-1 0-1,0 0 0,1 0 1,-1-1-1,0 1 1,1 0-1,-1 0 1,0 0-1,1 0 0,-1 0 1,0 0-1,1 0 1,-1 0-1,1 0 0,-1 0 1,0 0-1,1 0 1,-1 0-1,0 0 0,1 0 1,-1 0-1,1 0 1,-1 0-1,0 0 1,1 1-1,21 11-606,-15-8 418,5 1 33,0-1-1,0 0 0,1 0 1,0-1-1,17 1 1,9 0-299</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8.025"/>
    </inkml:context>
    <inkml:brush xml:id="br0">
      <inkml:brushProperty name="width" value="0.05" units="cm"/>
      <inkml:brushProperty name="height" value="0.05" units="cm"/>
    </inkml:brush>
  </inkml:definitions>
  <inkml:trace contextRef="#ctx0" brushRef="#br0">187 244 14675,'-6'1'192,"0"-1"0,0 1 0,0 1 0,1-1 0,-1 1 0,0 0 0,0 0 0,1 1 0,0 0 0,-1 0 0,1 0 0,0 0-1,1 1 1,-1 0 0,-7 8 0,1-1 18,1 1 0,0 0 0,1 1 0,-14 27 0,18-32-181,1 1-1,0 0 1,1 0 0,-1 0-1,2 1 1,0-1 0,0 0-1,0 1 1,1 0 0,1-1-1,0 17 1,0-24-29,1-1 0,-1 1 0,0 0 0,1 0 0,-1-1 0,1 1 0,0-1 0,-1 1 0,1 0 0,0-1 0,0 1 0,0-1 0,0 0 0,0 1 0,0-1 0,1 0 0,-1 0 0,0 0 0,1 1 0,-1-1 0,2 0 0,0 1 1,0-1 0,0 0-1,0-1 1,0 1 0,0-1 0,0 1 0,0-1-1,0 0 1,0 0 0,1 0 0,2-1 0,7-1 4,-1-1 0,0 0 0,-1-1 0,1 0 0,13-8 0,2-3 4,-1-1 1,0-1-1,-1-1 0,-1-2 1,33-33-1,-18 12-27,-3-2 0,35-53 1,-65 89 9,8-14-33,19-35 1,-30 50 27,-1 0 0,1 0 0,-1-1 0,0 1 0,0 0 0,-1-1 0,0 1 0,0-1 0,-1 1 0,0-1-1,0-7 1,0 13 8,0 0 0,0 0 0,0-1 0,0 1 0,0 0 0,-1 0 0,1 0 0,0 0 0,-1 0 0,1 0 0,-1 0 0,1-1 0,-1 1 0,1 0 0,-1 0 0,0 1 0,1-1 0,-1 0 0,0 0 0,0 0 0,0 0 0,0 1 0,0-1 0,0 0 0,-2 0 0,2 1-1,-1 0 0,1 0-1,-1 0 1,1 0 0,-1 0 0,0 0 0,1 1 0,-1-1 0,1 1 0,-1-1 0,1 1 0,0 0 0,-1-1 0,1 1 0,-1 0 0,-1 1 0,-5 5-10,0 0 0,1 0 1,-1 0-1,-10 15 0,7-6 24,0 0 0,1 1 0,1 0-1,1 0 1,0 1 0,1 0 0,1 1-1,-6 28 1,11-37-33,-1 0-1,1 0 0,1 0 1,0-1-1,0 1 1,1 0-1,0 0 1,1 0-1,0 0 0,0 0 1,1-1-1,0 1 1,1-1-1,0 0 1,1 0-1,0-1 0,0 1 1,9 10-1,-10-14-23,1-1 0,0 1 0,0-1 0,0 0 0,0 0 0,1 0 0,0-1 0,-1 0 0,1 0 0,0 0 0,1-1 0,-1 0 0,0 0 0,1 0 0,-1-1 0,13 1 0,19-4-211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8.515"/>
    </inkml:context>
    <inkml:brush xml:id="br0">
      <inkml:brushProperty name="width" value="0.05" units="cm"/>
      <inkml:brushProperty name="height" value="0.05" units="cm"/>
    </inkml:brush>
  </inkml:definitions>
  <inkml:trace contextRef="#ctx0" brushRef="#br0">209 6 14571,'5'-4'1754,"-9"2"-355,-13 5-164,2 7-1095,0 0 0,1 1 0,0 0 0,1 2 0,-19 21 0,32-34-139,-16 17 1,1 1 0,-13 21 0,24-33-4,0 0 1,0 0 0,1 1-1,0-1 1,1 1 0,-1 0-1,1-1 1,1 1 0,-1 0-1,1 0 1,0 9 0,1-14 0,0 0 0,0 1 0,1-1 1,-1 0-1,1 0 0,0 0 1,0 0-1,-1 0 0,1 0 1,1 0-1,-1 0 0,0 0 1,0 0-1,1 0 0,-1-1 0,1 1 1,-1 0-1,1-1 0,0 1 1,0-1-1,0 0 0,-1 0 1,1 0-1,0 0 0,1 0 1,-1 0-1,4 1 0,3 1 1,1-1 0,0 0-1,0-1 1,0 0 0,10-1-1,3 0-108,0-1-1,0-1 0,0-2 1,0 0-1,25-9 0,-32 8-15,0-1-1,0 0 1,0-2 0,-1 0-1,0 0 1,-1-2-1,22-16 1,-6-4-186</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38.943"/>
    </inkml:context>
    <inkml:brush xml:id="br0">
      <inkml:brushProperty name="width" value="0.05" units="cm"/>
      <inkml:brushProperty name="height" value="0.05" units="cm"/>
    </inkml:brush>
  </inkml:definitions>
  <inkml:trace contextRef="#ctx0" brushRef="#br0">93 87 13059,'-3'8'1376,"3"-4"-976,6-4-120,11-3 968,10-6-623,7 1-89,9-1-160,3-2-120,7-1-296,2 1-160,-7-1 1864,-7 2-1576,-14 3 8,-7 0 16</inkml:trace>
  <inkml:trace contextRef="#ctx0" brushRef="#br0" timeOffset="1">1 258 14667,'6'10'1480,"9"-10"-999,18-14-185,8-5 912,9-2-888,6-2-256,2 0-496,-5 3 528,-1 0-144,-9 4-152</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55.323"/>
    </inkml:context>
    <inkml:brush xml:id="br0">
      <inkml:brushProperty name="width" value="0.05" units="cm"/>
      <inkml:brushProperty name="height" value="0.05" units="cm"/>
    </inkml:brush>
  </inkml:definitions>
  <inkml:trace contextRef="#ctx0" brushRef="#br0">307 93 11338,'2'-7'361,"0"1"-62,-1-1 0,1 1 1,-1 0-1,0 0 0,0-13 1,-1 18-249,-1-1 0,1 0 0,0 1 0,-1-1 0,1 1 0,-1 0 0,1-1 0,-1 1 0,1-1 0,-1 1 0,0 0 1,0-1-1,0 1 0,0 0 0,0 0 0,0 0 0,0 0 0,0 0 0,-1 0 0,1 0 0,0 0 0,0 0 1,-1 1-1,1-1 0,-1 0 0,1 1 0,0-1 0,-1 1 0,-2-1 0,-4 0 32,0 0-1,0 1 1,1 0-1,-1 0 1,0 1-1,0 0 1,1 0-1,-1 1 1,1 0-1,-1 0 1,-13 6-1,11-3-70,-1 0 0,2 0 0,-1 1 1,1 1-1,-1-1 0,2 1 0,-13 13 0,19-18-13,0 0-1,0 0 1,0 0-1,1 0 1,-1 0-1,1 1 1,-1-1-1,1 1 1,0-1-1,0 1 1,0-1 0,0 1-1,1-1 1,-1 1-1,1 0 1,-1-1-1,1 5 1,1-5 0,-1 0-1,1 0 1,0 0 0,0 0 0,0 0-1,0 0 1,0 0 0,0-1 0,1 1-1,-1 0 1,1-1 0,-1 1 0,1-1 0,-1 1-1,1-1 1,0 0 0,0 0 0,-1 0-1,1 0 1,0 0 0,0 0 0,2 0-1,51 17-144,11 4-203,-61-20 326,0 1-1,-1-1 1,1 1-1,-1 0 1,1 0-1,-1 0 1,0 0-1,0 1 1,-1 0-1,5 6 1,-6-9 4,-1 1 1,0 0-1,0 0 0,0-1 1,-1 1-1,1 0 1,0 0-1,-1 0 0,1 0 1,-1 0-1,0 0 0,0 0 1,1 0-1,-1 1 1,-1-1-1,1 0 0,0 0 1,-1 3-1,0-1 4,-1-1 0,1 1 0,-1 0 0,0 0 0,0-1 0,0 1 0,-1-1 0,-4 6 0,-4 2 29,0-1-1,0 0 1,-1-1-1,-14 8 1,10-7 96,1-1 1,-1-1 0,-19 7-1,28-13-3,0 0 0,0 0 0,0 0 0,0-1-1,0 1 1,-1-2 0,1 1 0,0-1 0,-1-1-1,-9 0 1,16 0-84,-1 1 0,1 0 0,0 0-1,0 0 1,0-1 0,0 1 0,0-1 0,0 1-1,0-1 1,0 1 0,0-1 0,0 0 0,0 1-1,0-1 1,0 0 0,1 0 0,-2 0 0,2 0-13,0 0-1,-1 1 1,1-1 0,0 1 0,0-1 0,0 0 0,0 1-1,0-1 1,0 1 0,0-1 0,0 0 0,0 1 0,0-1 0,0 1-1,0-1 1,0 0 0,1 1 0,-1-1 0,0 1 0,0-1-1,1 1 1,0-2 0,1-1-1,0 1 0,0-1 0,1 0-1,0 1 1,-1-1 0,1 1 0,0 0 0,5-3-1,38-18-46,74-25 0,-83 35 24,0-2 0,-1-1-1,60-37 1,-91 50 19,-1 0 0,0-1 0,0 1 1,0-1-1,0 0 0,-1 0 0,1-1 0,-1 1 0,0-1 1,0 1-1,-1-1 0,0 0 0,1 0 0,1-8 0,-3 10-2,-1 0-1,0 0 0,1 0 0,-1 0 1,0 0-1,-1 0 0,1 0 0,0 1 1,-1-1-1,0 0 0,1 0 0,-1 0 1,0 1-1,-1-1 0,1 0 0,0 1 1,-1-1-1,1 1 0,-1-1 0,0 1 1,0 0-1,0 0 0,0 0 0,0 0 1,-1 0-1,1 0 0,0 1 0,-6-3 1,6 2-24,-1 1 1,0 0-1,0 0 1,0 0-1,0 0 1,-1 0-1,1 1 1,0 0-1,0-1 0,0 1 1,-6 1-1,7-1-37,0 0-1,0 0 1,0 1-1,0-1 1,0 1-1,1-1 0,-1 1 1,0 0-1,0-1 1,1 1-1,-1 0 0,0 0 1,1 0-1,-1 1 1,1-1-1,-1 0 1,1 1-1,0-1 0,0 1 1,-1-1-1,0 2 1,1 5-181,4-5-100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55.736"/>
    </inkml:context>
    <inkml:brush xml:id="br0">
      <inkml:brushProperty name="width" value="0.05" units="cm"/>
      <inkml:brushProperty name="height" value="0.05" units="cm"/>
    </inkml:brush>
  </inkml:definitions>
  <inkml:trace contextRef="#ctx0" brushRef="#br0">233 0 11162,'-20'5'484,"-80"23"670,86-23-953,0 0 0,0 1 0,1 1-1,-23 14 1,35-20-175,-1 0 0,1 0 0,-1 0 0,1 0 0,-1 1 0,1-1 0,0 0 0,0 1 0,0-1 0,-1 1 0,1-1 0,1 1 0,-1-1 0,0 1 0,0 0 0,0-1 0,1 1 0,-1 0 0,1 0 0,0 0 0,-1-1 0,1 5 0,1-4-10,-1 0 0,1 0 1,0-1-1,0 1 0,0 0 0,0 0 1,0 0-1,0-1 0,0 1 0,1 0 1,-1-1-1,0 1 0,1-1 0,0 0 1,-1 1-1,1-1 0,0 0 0,-1 0 1,1 0-1,2 1 0,13 5 84,0-1-1,0 0 1,0-1-1,1 0 1,0-2-1,0 0 1,0-1-1,0-1 1,0 0-1,0-2 1,0 0-1,0-1 0,0 0 1,22-8-1,-37 9-34,1 0-1,-1 0 0,0-1 0,0 1 1,1-1-1,-1 0 0,0 0 0,-1 0 0,1-1 1,0 1-1,-1-1 0,1 1 0,-1-1 0,0 0 1,1 0-1,-2 0 0,1 0 0,0 0 0,0 0 1,1-7-1,-2 7-35,-1 1 0,0-1 1,0 1-1,0-1 0,0 1 0,0-1 1,0 1-1,-1-1 0,1 1 0,-1-1 1,0 1-1,0-1 0,0 1 0,0 0 1,0 0-1,0-1 0,0 1 0,-1 0 1,1 0-1,-1 0 0,0 0 0,0 1 1,1-1-1,-1 0 0,0 1 0,0-1 1,-1 1-1,1 0 0,-3-2 0,-2-1-75,0 1 0,0-1-1,0 2 1,-1-1 0,1 1-1,-1 0 1,1 0 0,-1 1-1,1 0 1,-15 1 0,22 0 10,-1 0 0,0 0 0,0 0 0,0 1 0,0-1 0,0 0 0,1 1-1,-1-1 1,0 1 0,0-1 0,0 1 0,1-1 0,-1 1 0,0-1 0,0 2 0,1-1 10,-1-1 1,1 0-1,0 1 0,0-1 0,0 0 0,0 1 0,0-1 1,0 0-1,0 1 0,0-1 0,0 0 0,0 1 1,0-1-1,0 0 0,0 1 0,0-1 0,1 0 1,-1 1-1,0-1 0,0 0 0,0 1 0,0-1 1,1 0-1,-1 1 0,0-1 0,0 0 0,1 0 1,-1 1-1,0-1 0,0 0 0,1 0 0,-1 0 0,0 0 1,1 1-1,-1-1 0,0 0 0,0 0 0,1 0 1,-1 0-1,0 0 0,1 0 0,-1 0 0,1 0 1,-1 0-1,0 0 0,1 0 0,11 3-226,1-1-1,21 0 1,10-1-214</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5:56.210"/>
    </inkml:context>
    <inkml:brush xml:id="br0">
      <inkml:brushProperty name="width" value="0.05" units="cm"/>
      <inkml:brushProperty name="height" value="0.05" units="cm"/>
    </inkml:brush>
  </inkml:definitions>
  <inkml:trace contextRef="#ctx0" brushRef="#br0">307 20 13059,'-4'-2'103,"1"0"1,-1-1-1,0 1 1,0 1-1,0-1 1,0 0-1,-1 1 0,1 0 1,0 0-1,-1 0 1,-5 1-1,-50-1 175,57 1-221,-14 1 44,0 0-1,1 1 1,-1 1-1,-18 6 1,30-7-85,-1 0 1,0 0-1,1 0 1,-1 0-1,1 1 1,0 0 0,0 0-1,0 1 1,0-1-1,1 1 1,-1 0-1,1 0 1,0 1-1,-7 8 1,11-11-12,-1-1 0,0 1 0,0 0 0,1-1 1,-1 1-1,1 0 0,-1 0 0,1-1 0,0 1 0,0 0 0,-1 0 0,1-1 0,1 1 0,-1 0 1,0 0-1,0 0 0,1-1 0,-1 1 0,1 0 0,-1-1 0,1 1 0,0 0 0,0-1 1,-1 1-1,1-1 0,0 1 0,0-1 0,1 1 0,-1-1 0,0 0 0,0 0 0,3 2 1,2 2-1,0-1 0,0 0 0,1 0 1,-1-1-1,1 0 0,13 4 0,2-1-44,1-1 0,0-1 0,0-1 0,1-1 0,31-1 0,117-15-526,-161 13 507,-10 1 50,-1-1 0,1 1 0,0 0 0,0 0 0,0 0 0,-1 0 0,1-1 0,0 1 0,0 0 0,0 0 0,0 0 0,-1 1 0,1-1 0,0 0 0,0 0 0,0 0 0,-1 1 0,1-1 0,0 0 0,0 1 0,-1-1 0,1 0 0,0 1 0,-1-1 0,1 1 0,0-1 0,-1 1 0,1 0 0,-1-1 0,2 2 0,-2 0 7,0 0-1,0 0 1,0 0 0,-1 1-1,1-1 1,0 0-1,-1 0 1,1 0-1,-1 0 1,-1 2 0,-3 11 80,4-11-49,1-1 0,-1 0 0,0 1 0,1-1 1,0 1-1,0-1 0,0 1 0,0-1 0,0 1 0,1-1 0,0 0 1,-1 1-1,1-1 0,0 0 0,3 6 0,1-2 39,0 1 0,0-1 0,1 0 0,12 11 0,-15-15-61,-1-1 0,1 1 0,-1-1 0,0 1 0,0 0-1,0-1 1,0 1 0,-1 0 0,1 0 0,-1 1 0,0-1 0,1 4 0,-2-5 1,1 0 0,-2 0 0,1 1 0,0-1 0,0 0 0,-1 0 0,1 0 0,-1 0 0,1 0 0,-1 0 0,0 0 0,0 0 0,0 0 0,0-1 0,0 1 0,-1 0 0,1 0 0,0-1 0,-1 1 0,-3 2 0,-7 6 129,0 0-1,-1-1 1,0-1 0,-1 0 0,1-1 0,-2 0 0,1-1-1,-1-1 1,-27 7 0,8-5 250,0-1 1,0-2-1,-50 0 0,72-4-366,-43-2 497,52 2-618,-1-1-1,1 1 1,0-1-1,-1 0 1,1 0-1,0 0 1,-1-1-1,1 1 1,0-1-1,0 1 1,0-1-1,-4-4 1,7 6 82,-1 0 0,1-1 0,-1 1 0,1-1 0,-1 1 0,1-1 1,-1 1-1,1-1 0,-1 1 0,1-1 0,0 0 0,-1 1 0,1-1 0,0 0 0,0 1 1,0-1-1,-1 0 0,1 1 0,0-1 0,0 0 0,0 1 0,0-1 0,0 0 0,0 1 1,0-1-1,0 0 0,0 1 0,1-1 0,-1 0 0,0 1 0,0-1 0,1 0 0,-1 1 0,0-1 1,1 1-1,-1-1 0,0 0 0,2 0 0,14-13-392</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6:11.103"/>
    </inkml:context>
    <inkml:brush xml:id="br0">
      <inkml:brushProperty name="width" value="0.05" units="cm"/>
      <inkml:brushProperty name="height" value="0.05" units="cm"/>
    </inkml:brush>
  </inkml:definitions>
  <inkml:trace contextRef="#ctx0" brushRef="#br0">304 89 13211,'1'-3'183,"0"0"0,0 1 1,0-1-1,-1 0 1,1 1-1,-1-1 0,0 0 1,0 1-1,0-1 0,0 0 1,0 0-1,-1 1 0,1-1 1,-1 0-1,0 1 0,0-1 1,0 1-1,0-1 0,0 1 1,0-1-1,-1 1 0,1 0 1,-1-1-1,1 1 0,-1 0 1,-3-2-1,3 2-125,0 0 0,0 1-1,0-1 1,0 1 0,0-1 0,0 1 0,0 0-1,-1 0 1,1 0 0,0 0 0,-1 0 0,1 1 0,-1-1-1,1 1 1,-1 0 0,1-1 0,-1 1 0,1 0-1,-1 0 1,1 1 0,-1-1 0,1 0 0,-1 1-1,1 0 1,0-1 0,-1 1 0,1 0 0,-4 3 0,-3 0-64,1 2 1,0-1 0,0 1-1,1 0 1,0 1 0,-9 9 0,14-14-16,1 1 1,-1-1-1,1 0 1,-1 1 0,1 0-1,0-1 1,0 1 0,0 0-1,0-1 1,1 1-1,-1 0 1,1 0 0,0 0-1,0 0 1,0-1 0,0 1-1,0 0 1,0 0-1,1 0 1,-1 0 0,1-1-1,0 1 1,0 0 0,0-1-1,3 5 1,9 17-412,24 32 1,-22-36 129,-1 1 0,19 38 0,-30-52 258,0 0 0,-1 0 0,0-1 0,0 2 0,0-1 0,-1 0 0,0 0 0,-1 0-1,0 0 1,0 1 0,0-1 0,-1 0 0,-3 13 0,2-13 37,-1 0 0,0-1 0,0 1 0,-1-1 0,0 0 0,0 0 0,0 0 0,-1 0 0,0-1 0,0 0 0,-1 0 0,1 0 0,-1 0 0,-11 6 0,4-4 12,1 0 0,-1-1-1,0 0 1,0-1 0,0-1-1,-25 6 1,33-10 0,0 1 0,0 0-1,0-1 1,0 0 0,0 0 0,0 0 0,1-1-1,-1 0 1,0 0 0,-9-3 0,13 4-3,0-1-1,0 1 1,0-1 0,0 0-1,0 0 1,0 1 0,0-1-1,0 0 1,0 0 0,0 0 0,1 0-1,-1 0 1,0 0 0,0 0-1,1 0 1,-1 0 0,1 0-1,-1-2 1,0 0-2,1 1 1,0 0-1,0 0 1,0-1-1,0 1 0,0 0 1,1 0-1,-1 0 0,1 0 1,-1-1-1,1 1 1,0 0-1,0 0 0,1-2 1,4-7 5,0 1 1,1 0-1,0 0 1,1 1-1,0 0 1,0 0-1,15-11 1,74-49 64,-75 54-29,59-33 106,-46 28 69,56-42 1,-87 60-175,0-2 0,0 1 1,-1 0-1,0-1 0,1 0 0,-1 0 1,-1 0-1,1 0 0,-1 0 0,3-6 1,-4 8-21,-1 0 0,1 0 0,-1 0 0,1 0 1,-1 0-1,0 0 0,0 0 0,0 0 1,-1 0-1,1 0 0,0 0 0,-1 0 0,1 0 1,-1 0-1,1 0 0,-1 0 0,0 0 1,0 0-1,0 0 0,0 1 0,0-1 1,-1 0-1,1 1 0,0-1 0,-1 1 0,-2-2 1,-6-6 67,-1 1 1,0 0-1,0 1 0,-1 0 1,0 1-1,-18-7 1,21 9-314,0 1 0,0 0 1,-1 1-1,1 0 1,-1 1-1,1-1 0,-1 2 1,0 0-1,-15 1 0,33 2-564,6-1 301</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6:11.578"/>
    </inkml:context>
    <inkml:brush xml:id="br0">
      <inkml:brushProperty name="width" value="0.05" units="cm"/>
      <inkml:brushProperty name="height" value="0.05" units="cm"/>
    </inkml:brush>
  </inkml:definitions>
  <inkml:trace contextRef="#ctx0" brushRef="#br0">213 85 10122,'0'0'42,"0"-1"-1,0 1 1,0 0 0,0-1-1,1 1 1,-1-1-1,0 1 1,0 0-1,0-1 1,0 1 0,0-1-1,0 1 1,-1 0-1,1-1 1,0 1 0,0 0-1,0-1 1,0 1-1,0 0 1,0-1 0,-1 1-1,1 0 1,0-1-1,0 1 1,-1 0-1,1-1 1,0 1 0,0 0-1,-1 0 1,1-1-1,0 1 1,-1 0 0,1 0-1,0-1 1,-1 1-1,1 0 1,0 0 0,-1 0-1,1 0 1,0 0-1,-1 0 1,1 0-1,-1 0 1,1 0 0,0 0-1,-1 0 1,-21-6 1289,17 6-1275,0 0 0,0 1 0,0 0 0,0 0 0,0 0 0,1 0 0,-1 1 0,0 0 0,1 0 0,-1 0 0,1 0 0,-1 1 0,1 0 0,0 0 0,0 0 0,0 0 0,-5 7 0,-1 1-49,-1 1 0,2 0 0,0 1 0,-11 19 0,14-22-6,1 1-1,1-1 1,-1 1 0,2 0-1,-1 0 1,2 0 0,-1 0-1,0 18 1,2-25-1,1 0 0,0 0 0,1 0 0,-1 0 0,1-1 1,-1 1-1,1 0 0,0 0 0,1 0 0,-1 0 0,1-1 0,-1 1 0,1-1 0,0 1 0,1-1 0,-1 0 0,0 1 0,1-1 0,0-1 1,0 1-1,0 0 0,0-1 0,0 1 0,0-1 0,1 0 0,-1 0 0,6 2 0,0-1 25,0 0 1,1 0-1,-1-1 1,1-1-1,0 1 0,-1-2 1,1 1-1,0-1 1,-1-1-1,1 0 0,0 0 1,-1-1-1,1 0 1,-1 0-1,0-1 0,1-1 1,-1 0-1,15-8 1,-16 8 3,-1-1 1,1 0-1,-1 0 1,0-1-1,0 0 1,0 0-1,-1-1 1,0 1-1,0-2 1,-1 1 0,0 0-1,0-1 1,-1 0-1,0 0 1,0 0-1,-1-1 1,0 1-1,0-1 1,-1 0-1,1-11 1,-2 9 36,-1 0-1,-1 0 1,0-1 0,0 1-1,-1 0 1,-1 0 0,0 0-1,0 0 1,-9-18 0,9 23-64,0 0 1,0 0 0,-1 0 0,0 1 0,0-1 0,0 1 0,-1 0-1,1 0 1,-1 1 0,0-1 0,-1 1 0,1 0 0,-1 0 0,0 1 0,0-1-1,0 2 1,-10-5 0,13 6-30,1 1 0,0-1 0,-1 1 0,1-1-1,-1 1 1,1 0 0,-1 0 0,1 0 0,-1 1 0,1-1 0,-1 0 0,1 1-1,-1 0 1,1-1 0,0 1 0,-1 0 0,1 0 0,0 0 0,-4 3 0,3-1 0,1-1 1,0 0 0,0 0 0,0 1 0,0 0 0,1-1 0,-1 1 0,1 0 0,-1 0 0,1-1 0,0 1 0,0 0 0,0 0 0,1 0 0,-1 1 0,0 2 0,1 12-152</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36:12.007"/>
    </inkml:context>
    <inkml:brush xml:id="br0">
      <inkml:brushProperty name="width" value="0.05" units="cm"/>
      <inkml:brushProperty name="height" value="0.05" units="cm"/>
    </inkml:brush>
  </inkml:definitions>
  <inkml:trace contextRef="#ctx0" brushRef="#br0">3 0 14747,'2'4'944,"-4"9"-816,1 7-72,-1 13 240,2 6-128,2 8-103,-1 4-1,2 3-16,1-2-72,4-5 2048,-3-6-1848,-5-6 160,0-8 152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2:43.507"/>
    </inkml:context>
    <inkml:brush xml:id="br0">
      <inkml:brushProperty name="width" value="0.05" units="cm"/>
      <inkml:brushProperty name="height" value="0.05" units="cm"/>
    </inkml:brush>
  </inkml:definitions>
  <inkml:trace contextRef="#ctx0" brushRef="#br0">273 1 12259,'-14'13'745,"12"-11"-742,0-1 1,1 1-1,-1-1 1,1 1 0,-1-1-1,1 1 1,0 0-1,-1-1 1,1 1 0,0 0-1,0 0 1,0 0-1,1 0 1,-1 0-1,0 0 1,1 0 0,-1 5-1,-27 183-302,-18 114-29,-6-38 180,-36 232 102,74-383 104,5 1-1,8 161 1,66 222 77,-35-313-161,3 67-138,2 280-1,-35-353 142,-9-1 1,-43 249-1,27-306 120,9-51 68,-7 88 0,22-148-147,0 1 1,1 0-1,1 0 1,3 16 0,-4-26-19,0 1 1,0-1 0,1 0 0,-1 0 0,1 0 0,0 0 0,0 0 0,-1 0 0,1 0-1,0 0 1,1-1 0,-1 1 0,0 0 0,0 0 0,1-1 0,-1 1 0,1-1 0,0 1-1,-1-1 1,1 0 0,0 0 0,0 0 0,-1 0 0,1 0 0,0 0 0,0 0 0,0-1-1,0 1 1,1 0 0,-1-1 0,3 0 0,-3 0-1,0 0 0,0 0-1,-1 0 1,1-1 0,0 1-1,0-1 1,0 1 0,0-1 0,-1 0-1,1 0 1,0 0 0,0 0 0,-1 0-1,2-1 1,27-32-33</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06.967"/>
    </inkml:context>
    <inkml:brush xml:id="br0">
      <inkml:brushProperty name="width" value="0.05" units="cm"/>
      <inkml:brushProperty name="height" value="0.05" units="cm"/>
    </inkml:brush>
  </inkml:definitions>
  <inkml:trace contextRef="#ctx0" brushRef="#br0">12 61 12539,'-2'1'42,"1"1"1,0-1-1,0 1 0,0 0 1,0-1-1,0 1 1,1 0-1,-1 0 1,0 0-1,1-1 0,0 1 1,-1 0-1,1 0 1,0 0-1,0 0 1,0 3-1,1-3-66,-1-1 0,1 1 1,0-1-1,0 0 0,0 1 0,0-1 0,0 0 1,0 0-1,0 0 0,1 0 0,-1 0 0,0 0 0,1 0 1,-1 0-1,0 0 0,1-1 0,-1 1 0,1-1 1,0 1-1,-1-1 0,2 1 0,26 6-496,0-1-1,42 3 1,-18-3 63,350 19-764,3-33 1610,495-12 411,-133 5-692,-57-26-91,-223 9-10,11 36 433,-416-1-326,-53-1-98,0-1 0,1-2 0,-1-2 0,0 0 0,0-2 0,0-1 0,36-13 0,-10-6-26</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08.333"/>
    </inkml:context>
    <inkml:brush xml:id="br0">
      <inkml:brushProperty name="width" value="0.05" units="cm"/>
      <inkml:brushProperty name="height" value="0.05" units="cm"/>
    </inkml:brush>
  </inkml:definitions>
  <inkml:trace contextRef="#ctx0" brushRef="#br0">648 63 7426,'-17'-9'208,"0"0"0,-1 1 0,1 1 0,-2 0 1,1 1-1,-1 1 0,0 1 0,0 1 0,0 1 1,0 0-1,-1 1 0,1 1 0,0 1 0,0 1 1,-1 1-1,1 0 0,1 2 0,-22 7 0,24-7-170,1 1 0,0 0 0,0 2 0,0 0 0,1 0 0,1 1 0,0 1 0,0 0 0,0 1 0,1 0 0,1 1 0,0 1 0,1-1-1,0 2 1,1-1 0,1 1 0,0 1 0,0 0 0,2 0 0,0 0 0,-7 26 0,6-1-58,1 0-1,2 0 1,2 0 0,4 54 0,31 159-63,-25-206 71,2-1 1,27 74-1,-31-104 18,2 1 0,0-1 1,1 0-1,0 0 0,2-1 0,0-1 0,0 1 1,1-2-1,1 0 0,15 12 0,-3-6 9,1-1 0,0-1 0,2-2 0,0-1 0,1-1-1,0-1 1,0-1 0,52 10 0,-55-16-32,1-1-1,-1-1 1,1-1 0,0-1-1,-1-2 1,1-1-1,0-1 1,-1-1 0,0-1-1,39-13 1,-36 7-37,-2 0 0,1-2 0,-2-2 0,0 0 1,0-1-1,26-23 0,-40 29 24,0-1 1,-1-1 0,0 1-1,-1-2 1,0 0 0,-1 0-1,0 0 1,-1-1 0,0 0-1,-2-1 1,1 0-1,-2 0 1,5-20 0,-6 16 11,-2 0 0,0 0 0,-1 0 0,-1-1 1,-1 1-1,0 0 0,-2 0 0,-7-34 0,2 29 29,-1-1-1,0 1 1,-2 0-1,-1 1 1,-28-41-1,12 27 48,-2 1 0,-2 2 0,-1 1 0,-1 1 0,-2 2 0,-77-49 0,71 53-9,-79-34 0,97 50-43,0 2 0,0 0 1,-1 2-1,0 0 0,-29-2 1,29 8-2,-38 3 0,59-3-5</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5.996"/>
    </inkml:context>
    <inkml:brush xml:id="br0">
      <inkml:brushProperty name="width" value="0.05" units="cm"/>
      <inkml:brushProperty name="height" value="0.05" units="cm"/>
    </inkml:brush>
  </inkml:definitions>
  <inkml:trace contextRef="#ctx0" brushRef="#br0">48 75 14499,'3'-64'2517,"-2"53"-1953,-12 63 1061,8 243-1431,19 2-156,-15-281-30,0-3-2,-2-8 2,1 0 1,1 0-1,-1 0 1,1 0-1,-1 0 0,1 0 1,1-1-1,-1 1 0,3 6 1,-2-30 90,-6-18-82,-2 1 1,-1 0 0,-2 0 0,-2 1-1,-19-44 1,32 83-14,0-1 0,1 1 0,0 0-1,-1-1 1,1 1 0,0-1 0,1 0 0,-1 0-1,0 0 1,1 0 0,0 0 0,5 2-1,0-1 9,-1 0 0,1 0-1,0-1 1,0 0 0,0-1-1,10 1 1,-5-1 0,-1-1 0,1 0 1,-1-1-1,1-1 0,0 0 0,-1-1 1,0 0-1,1-1 0,24-9 1,-16 3-2,-1-1 0,32-21 0,-52 31-9,0-1-1,0 0 1,0 1-1,0 0 1,1-1 0,-1 1-1,0 0 1,0-1-1,0 1 1,0 0 0,1 0-1,-1 0 1,0 0-1,0 0 1,0 0-1,1 0 1,-1 1 0,0-1-1,0 0 1,0 1-1,0-1 1,1 1 0,-1-1-1,0 1 1,0-1-1,2 2 1,17 6 59,2-6-86,-1-1-1,1 0 1,0-2-1,0-1 1,0-1-1,-1 0 1,23-8 0,-10 4-350,53-5-1,-84 11 345,0 1-1,0 0 0,0 0 0,0 0 0,1 1 0,-1-1 0,0 1 0,0-1 0,-1 1 0,1 0 0,5 3 1,-6-3 80,0 0 0,-1 1 0,1-1 0,-1 1 0,1-1 0,-1 1 0,1 0 0,-1 0 0,0 0 0,0-1 0,0 1 0,0 0 0,-1 0 0,1 0 0,0 0 0,0 5 0,-1-7-39,0 0 0,0 0-1,0 0 1,0 0 0,0 0-1,0 0 1,0 0 0,0 0-1,0 1 1,0-1 0,0 0 0,0 0-1,0 0 1,0 0 0,0 0-1,0 0 1,0 0 0,0 1-1,0-1 1,0 0 0,0 0-1,0 0 1,0 0 0,0 0 0,0 0-1,0 0 1,1 0 0,-1 0-1,0 0 1,0 1 0,0-1-1,0 0 1,0 0 0,0 0-1,0 0 1,0 0 0,1 0 0,-1 0-1,0 0 1,0 0 0,0 0-1,0 0 1,0 0 0,0 0-1,0 0 1,1 0 0,-1 0-1,0 0 1,0 0 0,0 0 0,0 0-1,0 0 1,0 0 0,0 0-1,0 0 1,1 0 0,-1-1-1,0 1 1,0 0 0,6-9-177,4-16-613,3-36 317,-5 20 123</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6.442"/>
    </inkml:context>
    <inkml:brush xml:id="br0">
      <inkml:brushProperty name="width" value="0.05" units="cm"/>
      <inkml:brushProperty name="height" value="0.05" units="cm"/>
    </inkml:brush>
  </inkml:definitions>
  <inkml:trace contextRef="#ctx0" brushRef="#br0">12 1 14163,'-5'13'1160,"0"1"-864,4-1-176,2-3 416,5-3 1785,7-5-2081,3-2 136,5-3 16</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6.872"/>
    </inkml:context>
    <inkml:brush xml:id="br0">
      <inkml:brushProperty name="width" value="0.05" units="cm"/>
      <inkml:brushProperty name="height" value="0.05" units="cm"/>
    </inkml:brush>
  </inkml:definitions>
  <inkml:trace contextRef="#ctx0" brushRef="#br0">92 274 15491,'-7'10'652,"-1"0"-1,0 0 0,-10 9 1,11-12-275,1 0 1,-1 0 0,1 0 0,0 1 0,1 0 0,-6 12 0,11-20-351,-1 1 1,1 0-1,0-1 1,-1 1 0,1 0-1,0-1 1,0 1-1,-1-1 1,1 1-1,0 0 1,0 0 0,0-1-1,0 1 1,0 0-1,0-1 1,0 1-1,0 0 1,0-1-1,0 1 1,1 0 0,-1-1-1,0 1 1,0 0-1,1-1 1,-1 1-1,0-1 1,1 1 0,0 0-1,0 0-11,0-1 0,0 1 0,0-1 0,0 1 1,0-1-1,0 0 0,0 1 0,0-1 0,0 0 0,1 0 0,-1 0 0,0 0 0,0 0 0,0 0 0,2-1 1,3 1-36,-1-2 1,1 1-1,0-1 1,-1 0 0,0 0-1,9-4 1,4-7-145,0-1 0,0-1 0,-1 0-1,-1-2 1,-1 1 0,0-2 0,17-26 0,-1-7-244,41-86 0,-69 132 421,-1 1 48,1-1 0,-1 0-1,0 0 1,0 0 0,-1-1 0,2-9 0,-3 15-53,0-1 0,0 1 0,0 0 0,0 0 1,0 0-1,0 0 0,0-1 0,0 1 0,-1 0 1,1 0-1,0 0 0,0 0 0,0 0 0,0-1 0,0 1 1,-1 0-1,1 0 0,0 0 0,0 0 0,0 0 1,0 0-1,-1 0 0,1 0 0,0 0 0,0 0 1,0 0-1,-1 0 0,1 0 0,0 0 0,0 0 1,0 0-1,-1 0 0,1 0 0,0 0 0,0 0 0,0 0 1,0 0-1,-1 0 0,1 0 0,0 0 0,0 0 1,0 0-1,0 0 0,-1 0 0,1 1 0,0-1 1,0 0-1,0 0 0,0 0 0,0 0 0,-1 0 1,1 1-1,-11 7 309,3 1-178,0 0-1,1 1 1,0-1 0,0 1 0,1 1-1,1-1 1,-1 1 0,2 0-1,0 0 1,0 1 0,-4 20-1,6-23-181,1 1-1,0 0 0,0-1 0,1 1 1,0 0-1,0-1 0,1 1 0,1 0 1,0-1-1,0 1 0,1-1 0,0 0 1,0 0-1,10 17 0,-10-20 90,0-1 1,1 0-1,0 0 1,1 0-1,-1 0 1,1-1-1,-1 0 0,1 0 1,1 0-1,-1-1 1,0 1-1,1-1 1,0 0-1,0-1 0,9 3 1,16-1-136</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7.318"/>
    </inkml:context>
    <inkml:brush xml:id="br0">
      <inkml:brushProperty name="width" value="0.05" units="cm"/>
      <inkml:brushProperty name="height" value="0.05" units="cm"/>
    </inkml:brush>
  </inkml:definitions>
  <inkml:trace contextRef="#ctx0" brushRef="#br0">0 418 14347,'1'2'58,"-1"0"0,0 0-1,1-1 1,0 1 0,-1 0 0,1-1 0,0 1-1,0 0 1,0-1 0,0 1 0,0-1 0,0 1-1,1-1 1,-1 0 0,0 1 0,1-1 0,-1 0-1,1 0 1,-1 0 0,1 0 0,-1 0 0,1 0-1,0-1 1,0 1 0,-1-1 0,1 1 0,0-1-1,0 1 1,0-1 0,-1 0 0,1 0 0,0 0-1,2 0 1,8 0 43,1-1-1,-1 0 1,21-4-1,-27 3-89,0 1 0,-1-1 0,1-1-1,-1 1 1,1-1 0,-1 0 0,0 0-1,0 0 1,0-1 0,-1 0 0,1 0 0,6-7-1,-10 9-8,0 1 0,1-1-1,-1 1 1,0-1-1,0 0 1,0 1 0,0-1-1,0 0 1,-1 0 0,1 0-1,0 0 1,-1 0 0,1 0-1,-1 0 1,0 0-1,0 0 1,0 0 0,0 0-1,0 0 1,0 0 0,0 1-1,-1-1 1,1 0-1,-1 0 1,1 0 0,-1 0-1,0 0 1,0 0 0,0 1-1,0-1 1,0 0 0,0 1-1,0-1 1,-1 0-1,1 1 1,0 0 0,-1-1-1,1 1 1,-4-2 0,3 1 17,-1 1 1,1-1 0,-1 1 0,1 0-1,-1-1 1,1 1 0,-1 1 0,0-1-1,1 0 1,-1 0 0,0 1 0,0 0 0,0 0-1,1-1 1,-1 1 0,0 1 0,0-1-1,0 0 1,1 1 0,-1 0 0,0-1-1,1 1 1,-1 0 0,0 0 0,1 1-1,-1-1 1,1 0 0,0 1 0,-1 0 0,1-1-1,-3 4 1,-2 1 115,1 0 1,0 1-1,0 0 0,1 0 0,0 0 1,0 1-1,1-1 0,-7 16 0,7-12 35,0 0 0,1 0 0,0 1 0,0-1-1,2 1 1,-1 0 0,1 0 0,1-1 0,1 13 0,0-19-120,-1 0 1,1 0-1,0 0 1,1-1-1,-1 1 1,1 0-1,0-1 1,0 1-1,1-1 0,-1 0 1,1 1-1,0-1 1,0 0-1,0-1 1,1 1-1,-1-1 1,1 1-1,0-1 1,0 0-1,0 0 1,0-1-1,0 1 1,8 2-1,-2-2-69,0 1-1,1-2 1,0 0-1,-1 0 1,1-1 0,0 0-1,0 0 1,-1-2-1,1 1 1,0-1-1,0-1 1,-1 0-1,1 0 1,-1-1-1,1-1 1,-1 0-1,0 0 1,15-9 0,-6 1-67,0 0-1,-1-1 1,0 0 0,-1-2 0,-1 0 0,0-1 0,-1-1 0,15-20 0,-10 6-49,-1-1 0,-1-1 0,26-67-1,-24 43 474,20-97 0,-38 146-198,-1-1 0,0 1 0,0-1 0,0-11 0,-1 20-127,0-1 1,0 1 0,0 0-1,0 0 1,0-1-1,0 1 1,0 0-1,0 0 1,0-1-1,0 1 1,0 0 0,0 0-1,0 0 1,0-1-1,-1 1 1,1 0-1,0 0 1,0 0-1,0-1 1,0 1 0,0 0-1,-1 0 1,1 0-1,0 0 1,0-1-1,0 1 1,0 0-1,-1 0 1,1 0 0,0 0-1,0 0 1,0 0-1,-1-1 1,1 1-1,0 0 1,0 0-1,-1 0 1,1 0 0,-9 6 315,-5 13-11,8-4-324,1 0 0,0 1 0,1 0 0,1 0 0,1 0 0,0 0 0,1 0 0,0 1 0,1-1 0,1 0 0,5 27 0,5 12-373,36 105 1,-35-131 178,-3-6-216,-24-41 222,-162-230-683,173 243 874,-18-29 59,18 18 106,4 15-151,0 1-1,0-1 1,0 1-1,0 0 1,0-1-1,0 1 1,0 0-1,0-1 1,0 1-1,1-1 1,-1 1-1,0 0 1,0-1-1,0 1 1,1 0 0,-1-1-1,0 1 1,1 0-1,-1 0 1,0-1-1,0 1 1,1 0-1,-1 0 1,0-1-1,1 1 1,-1 0-1,1 0 1,-1 0-1,0 0 1,1-1-1,13-1 116,0 1 1,0 0-1,0 1 0,26 2 0,7 1-289,150-15-521,-125 1 461</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38.940"/>
    </inkml:context>
    <inkml:brush xml:id="br0">
      <inkml:brushProperty name="width" value="0.05" units="cm"/>
      <inkml:brushProperty name="height" value="0.05" units="cm"/>
    </inkml:brush>
  </inkml:definitions>
  <inkml:trace contextRef="#ctx0" brushRef="#br0">0 7342 10122,'65'-253'3177,"54"-123"-3699,202-433 1241,-267 672-607,69-264-1,186-632 313,-279 955-429,222-632-102,79-254-202,-141 435-196,-42-14-24,-50-21 274,10-47 681,-92 542-372,2 1 0,43-104 0,-60 170-71,4-12-57,-5 13 72,0 1 1,0 0 0,0-1 0,0 1-1,0 0 1,0-1 0,0 1 0,0 0-1,0 0 1,0-1 0,0 1 0,-1 0-1,1-1 1,0 1 0,0 0 0,0 0-1,0-1 1,-1 1 0,1 0 0,0 0-1,0 0 1,0-1 0,-1 1 0,1 0-1,0 0 1,0 0 0,-1 0 0,1-1-1,0 1 1,0 0 0,-1 0 0,1 0-1,0 0 1,-1 0 0,1 0-1,0 0 1,-1 0 0,1 0 0,0 0-1,0 0 1,-1 0 0,1 0 0,0 0-1,-1 0 1,1 0 0,0 0 0,-1 0-1,-13 5-32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39.725"/>
    </inkml:context>
    <inkml:brush xml:id="br0">
      <inkml:brushProperty name="width" value="0.05" units="cm"/>
      <inkml:brushProperty name="height" value="0.05" units="cm"/>
    </inkml:brush>
  </inkml:definitions>
  <inkml:trace contextRef="#ctx0" brushRef="#br0">262 17 13203,'-8'-15'1047,"8"15"-1034,0-1-1,-1 1 1,1 0 0,0 0-1,0 0 1,0 0 0,-1 0-1,1 0 1,0 0-1,0 0 1,-1 0 0,1 0-1,0 0 1,0 0 0,-1 0-1,1 0 1,0 0-1,0 0 1,-1 0 0,1 0-1,0 0 1,0 0-1,0 0 1,-1 1 0,1-1-1,0 0 1,0 0 0,0 0-1,-1 0 1,1 0-1,0 1 1,0-1 0,0 0-1,0 0 1,-1 1 0,-12 29 209,11-25-163,-105 360 1,27 6-52,79-367-7,-15 73 48,4 1 1,-3 80-1,15-151-46,0 0-1,0 0 1,1 0-1,0 0 1,0 0 0,1 0-1,3 12 1,-4-18-3,0 1 1,0-1 0,0 1 0,0-1 0,0 1-1,0-1 1,0 0 0,0 1 0,1-1 0,-1 0-1,1 0 1,-1 0 0,1 0 0,-1 0-1,1 0 1,-1 0 0,1-1 0,0 1 0,-1 0-1,1-1 1,0 0 0,0 1 0,-1-1 0,1 0-1,0 0 1,0 0 0,-1 0 0,1 0 0,0 0-1,0 0 1,0-1 0,-1 1 0,1-1-1,2-1 1,8-2 2,0 0 0,-1-1-1,0 0 1,0-1 0,10-8-1,53-42-25,-30 21 38,11-5 287,94-74-36,-81 55-170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1.846"/>
    </inkml:context>
    <inkml:brush xml:id="br0">
      <inkml:brushProperty name="width" value="0.05" units="cm"/>
      <inkml:brushProperty name="height" value="0.05" units="cm"/>
    </inkml:brush>
  </inkml:definitions>
  <inkml:trace contextRef="#ctx0" brushRef="#br0">491 57 15571,'0'-2'65,"1"0"0,-1 0 0,0 0 0,0 0 1,-1 0-1,1 0 0,0-1 0,-1 1 0,1 0 0,-1 0 0,1 0 0,-1 0 0,0 0 0,0 1 0,0-1 0,0 0 0,-1 0 0,1 0 0,0 1 0,-1-1 0,1 1 0,-1-1 0,1 1 0,-1 0 0,0-1 0,1 1 0,-1 0 0,0 0 0,0 0 1,0 1-1,0-1 0,0 0 0,0 1 0,0-1 0,0 1 0,0-1 0,0 1 0,-5 0 0,-2 0 10,0 0 0,0 1-1,0 0 1,0 0 0,0 1 0,0 0 0,0 0 0,1 1-1,-1 0 1,1 1 0,0 0 0,-14 9 0,0 1-89,1 1 0,1 2 0,-22 21 0,16-12-44,2 0-1,1 2 0,-38 60 1,50-70 39,0 2 0,2-1 0,0 1 0,2 1 0,0-1 0,1 1 0,-6 39 0,12-54 14,-1 0 0,1 0 0,0 0 0,0 0 0,0 0 0,1 0 0,0 0 0,0 0 0,1-1 0,0 1 0,0 0 0,0-1 0,1 1 0,-1-1 0,7 9 0,-5-9 1,0-2 1,0 1-1,0 0 1,0-1-1,0 0 1,1 0-1,-1 0 1,1 0-1,0-1 1,0 0-1,0 0 1,0 0-1,0 0 1,0-1-1,1 0 1,-1 0-1,8 0 1,0-1 1,0 0 0,0-1 1,0 0-1,0-1 0,0-1 0,-1 0 1,1 0-1,-1-1 0,22-11 0,-25 11 14,0-1 0,0 0-1,-1 0 1,0-1-1,0 0 1,0 0-1,-1-1 1,0 0-1,0 0 1,-1-1-1,0 0 1,0 0-1,6-12 1,-11 18-3,0 1-1,0-1 1,-1 1-1,1-1 1,0 1 0,-1-1-1,1 1 1,-1-1-1,0 0 1,1 1 0,-1-1-1,0 1 1,0-1-1,0 0 1,0 1 0,0-1-1,-1 0 1,1 1 0,0-1-1,-1 0 1,1 1-1,-1-1 1,1 1 0,-1-1-1,0 1 1,0-1-1,0 1 1,0 0 0,0-1-1,0 1 1,0 0-1,0 0 1,0 0 0,-1 0-1,1 0 1,-2-1-1,0 0 9,0 1-1,0 0 0,0 0 1,0 1-1,0-1 0,-1 0 1,1 1-1,0 0 0,0 0 1,-1 0-1,1 0 0,0 1 1,0-1-1,0 1 0,-1-1 0,1 1 1,-4 2-1,2-1 0,0 1 0,0 0 0,1 0 0,-1 0 0,-6 6 0,10-8-16,0 0 0,-1 0 0,1 1 0,0-1 0,-1 0 0,1 1 0,0-1 0,0 1 0,0 0 0,1-1 0,-1 1 0,0 0 0,0-1 0,1 1 0,-1 0 0,1 0 0,0 0 0,-1-1 0,1 3 0,1-3-1,-1 0 1,0-1-1,0 1 1,1-1-1,-1 1 0,1 0 1,-1-1-1,0 1 0,1-1 1,-1 1-1,1-1 0,-1 1 1,1-1-1,0 1 0,-1-1 1,1 0-1,-1 1 1,1-1-1,0 0 0,-1 1 1,1-1-1,0 0 0,0 0 1,-1 0-1,1 0 0,0 0 1,-1 1-1,1-1 1,0 0-1,0-1 0,-1 1 1,1 0-1,0 0 0,-1 0 1,2-1-1,25-5-20,2-6 14,-1-1 1,31-19-1,-4 2 6,-53 29-1,1 0 1,-1-1-1,1 1 0,-1 0 1,1 0-1,0 1 1,-1-1-1,1 0 0,0 1 1,5 0-1,-8 0 2,0 0-1,1 0 1,-1 0-1,1 0 0,-1 0 1,1 1-1,-1-1 0,0 0 1,1 0-1,-1 0 1,0 1-1,1-1 0,-1 0 1,0 1-1,1-1 1,-1 0-1,0 1 0,0-1 1,1 0-1,-1 1 1,0-1-1,0 1 0,0-1 1,1 1-1,-2 18-12,-44 128-753,45-145 719,-2 17-454,3-18 490,-1-1-1,0 1 1,0-1-1,0 1 1,0-1-1,1 1 1,-1-1-1,0 0 1,1 1-1,-1-1 0,0 0 1,1 1-1,-1-1 1,0 0-1,1 1 1,-1-1-1,1 0 1,-1 1-1,0-1 0,1 0 1,-1 0-1,1 0 1,-1 0-1,1 1 1,-1-1-1,1 0 1,-1 0-1,1 0 1,-1 0-1,1 0 0,-1 0 1,1 0-1,-1 0 1,1 0-1,-1-1 1,1 1-1,-1 0 1,1 0-1,17-5-313</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2.316"/>
    </inkml:context>
    <inkml:brush xml:id="br0">
      <inkml:brushProperty name="width" value="0.05" units="cm"/>
      <inkml:brushProperty name="height" value="0.05" units="cm"/>
    </inkml:brush>
  </inkml:definitions>
  <inkml:trace contextRef="#ctx0" brushRef="#br0">87 35 14523,'-20'38'2441,"14"-27"-1963,-36 76 1276,38-78-1718,1 1-1,0 0 1,1 0 0,-1 0-1,2 1 1,0-1 0,0 12 0,1-20-51,0 0 0,0 0 0,0 0 0,0-1 0,1 1 0,-1 0 0,1 0 0,-1 0 0,1 0 0,0-1 0,0 1 0,-1 0 0,3 2 0,-2-4 1,-1 1 0,1-1 0,0 1 0,-1 0 0,1-1 0,0 1 0,-1-1 0,1 0 0,0 1 0,0-1 0,0 1 0,0-1 0,-1 0 0,1 0 0,0 0 0,0 1 0,0-1 0,0 0 0,0 0 0,1 0 0,0-1-7,1 0 1,-1 1-1,0-1 0,0 0 0,0 0 1,0 0-1,0-1 0,0 1 0,0 0 1,0-1-1,0 1 0,-1-1 0,1 1 1,0-1-1,-1 0 0,0 0 1,1 0-1,-1 0 0,0 0 0,1-3 1,3-5 23,-1-1 1,-1-1-1,0 1 1,0 0-1,-1-1 1,-1 1-1,0-18 1,0 20 52,-2 0 1,1 0-1,-1 0 1,0 0-1,-1 1 1,0-1-1,-1 0 1,0 1-1,0-1 1,-6-9-1,-5 4 128,15 14-179,-1 1-1,0-1 0,0 0 0,0 0 1,0 1-1,0-1 0,0 0 0,0 0 1,0 0-1,0 1 0,0-1 0,0 0 1,0 0-1,0 0 0,0 1 0,0-1 0,0 0 1,0 0-1,-1 0 0,1 1 0,0-1 1,0 0-1,0 0 0,0 0 0,0 0 1,0 1-1,-1-1 0,1 0 0,0 0 1,0 0-1,0 0 0,0 0 0,-1 0 1,1 1-1,0-1 0,0 0 0,0 0 1,0 0-1,-1 0 0,1 0 0,0 0 1,0 0-1,0 0 0,-1 0 0,1 0 1,0 0-1,0 0 0,-1 0 0,1 0 1,0 0-1,0 0 0,0 0 0,-1 0 1,1 0-1,0 0 0,0 0 0,0-1 1,-1 1-1,2 2-13,0 0 1,0 0-1,0 0 1,0-1-1,0 1 1,0 0-1,0-1 1,1 1-1,-1-1 1,1 1-1,-1-1 1,1 1-1,-1-1 1,1 0-1,0 0 1,0 0-1,0 0 0,-1 0 1,1 0-1,0-1 1,0 1-1,0-1 1,0 1-1,0-1 1,0 0-1,1 0 1,-1 0-1,3 0 1,5 0-192,1 0 0,-1-1 1,0 0-1,14-4 0,-15 3 70,0-1-1,-1 0 0,1 0 0,0-1 1,-1 0-1,0-1 0,0 1 1,0-2-1,7-5 0,6-11-307</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4:15.949"/>
    </inkml:context>
    <inkml:brush xml:id="br0">
      <inkml:brushProperty name="width" value="0.05" units="cm"/>
      <inkml:brushProperty name="height" value="0.05" units="cm"/>
    </inkml:brush>
  </inkml:definitions>
  <inkml:trace contextRef="#ctx0" brushRef="#br0">464 277 10522,'-8'-2'433,"7"1"-394,-1 1-1,1-1 1,0 1-1,-1-1 0,1 1 1,-1 0-1,1 0 0,-1-1 1,1 1-1,-1 0 0,1 0 1,0 0-1,-1 0 0,1 1 1,-1-1-1,1 0 0,-1 1 1,1-1-1,-3 2 1,-5 8-8,9-9-8,-1 0-1,0 0 0,1 0 0,-1 0 0,0 0 0,0 0 0,0 0 0,1-1 0,-1 1 0,0 0 0,0-1 0,0 1 0,0 0 0,-2 0 0,2-1 7,-1 0 0,1-1 0,-1 1 0,1 0 0,0-1 0,-1 1 0,1 0 0,0-1 1,-1 0-1,1 1 0,0-1 0,0 0 0,-1 0 0,1 1 0,0-1 0,0 0 0,0 0 0,-1-2 0,-5-3 69,4 3-83,0 1 1,1 0 0,-1-1-1,1 1 1,0-1-1,0 0 1,0 0 0,0 0-1,0 0 1,0 0-1,1-1 1,-2-4-1,-8-35 71,11 42-77,0 0 0,-1-1 0,1 1 0,0 0 0,-1 0 0,0 0 0,1 0 0,-1 0 0,0 0 0,1 0 0,-1 0 0,0 0 0,0 0 0,0 1 0,0-1 0,0 0 0,0 0 0,0 1 0,0-1 0,0 1 0,0-1 0,0 1 0,0-1 0,0 1 0,-1 0 0,1-1 0,0 1 0,0 0 0,0 0 0,-1 0 0,1 0 0,0 0 0,-3 0 0,1 1 18,0 0 0,0 0 0,0 0 0,0 0 0,0 0 0,0 1 0,1-1 0,-1 1 0,-5 3 0,-9 11 53,1 1 0,-16 22 0,20-23-51,0-1 0,-1-1 1,-1 0-1,-19 14 1,15-15 20,6-5-22,0 1 1,0 0 0,-18 20-1,26-25-24,1 0 0,0 0 0,1 1-1,-1-1 1,1 1 0,0-1 0,0 1 0,0 0-1,0 0 1,1 0 0,0 0 0,0 0-1,1 0 1,-1 10 0,1-14 97,0 1-1,0-1 0,0 1 1,0 0-1,1-1 1,-1 1-1,0-1 1,1 1-1,-1-1 1,1 1-1,0-1 1,-1 0-1,1 1 1,0-1-1,0 0 1,0 1-1,0-1 1,1 1-1,2 2-263,23 31 147,143 188-75,-142-179 94,-19-29-7,1 1-1,18 21 0,-25-33-2,0 0 0,1-1 0,0 0 1,0 0-1,0 0 0,0 0 0,0 0 0,0-1 0,1 0 1,0 0-1,-1 0 0,1 0 0,9 1 0,223 22-114,-162-14 97,96 12 40,-132-21-86,0-2 0,0-2 0,0-2-1,47-10 1,-49 10-27,0 1-1,0 3 0,44 3 0,12 1-95,-82-4 191,4 0-23,0 0 0,0-1 0,0 0 1,25-6-1,-37 6 11,1-1 0,0 1 1,-1-1-1,1 1 0,-1-1 1,1 0-1,-1 0 0,0 0 1,0-1-1,0 1 0,0-1 1,-1 0-1,1 0 0,-1 0 1,1 0-1,-1 0 0,0 0 0,0 0 1,0-1-1,-1 1 0,1-1 1,-1 0-1,1-4 0,1-6 10,-1 0-1,-1 0 0,0 1 0,-1-1 0,0 0 0,-1 0 1,-5-22-1,-28-94 34,20 87 58,-2 0 0,-38-71 0,42 93-17,0 2 0,-1 0 0,-2 0 0,0 1 0,0 1 0,-2 1 0,-24-20 1,4 8-47,-2 2 0,0 2 1,-66-30-1,80 43-41,0 2-1,-1 0 1,-1 2 0,1 1-1,-1 1 1,0 1 0,-38-1-1,4 10-395,50-3 250,-1-1-1,0 0 0,0 0 0,0-2 0,1 1 0,-1-1 0,-17-5 0,9 0-390,0-1 1,0 0-1,0-2 1,2-1 0,-20-12-1,2-3-70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2.995"/>
    </inkml:context>
    <inkml:brush xml:id="br0">
      <inkml:brushProperty name="width" value="0.05" units="cm"/>
      <inkml:brushProperty name="height" value="0.05" units="cm"/>
    </inkml:brush>
  </inkml:definitions>
  <inkml:trace contextRef="#ctx0" brushRef="#br0">12 407 12203,'-5'18'867,"4"-14"-732,0-1 0,0 1 0,0 0 1,0 0-1,0-1 0,1 1 0,-1 0 1,1 0-1,0 0 0,1-1 0,0 8 0,0-10-116,-1 0 0,1-1 1,0 1-1,0 0 0,-1-1 0,1 1 0,0-1 0,0 1 0,0-1 0,-1 0 0,1 1 0,0-1 0,0 0 0,0 1 0,0-1 0,0 0 0,0 0 0,0 0 0,0 0 0,0 0 0,0 0 0,-1 0 0,1 0 0,0 0 0,0-1 0,0 1 0,0 0 0,1-1 0,27-11 151,-28 11-150,24-14 92,-1-1 1,-1-1 0,-1-1-1,29-30 1,5-2 52,-35 35-112,-21 15-51,1 0-1,-1 0 1,0 0 0,0 0-1,1 0 1,-1 0 0,0 0-1,0 0 1,1 0 0,-1 0-1,0 0 1,0 0 0,1 0-1,-1 0 1,0 0 0,0 1-1,1-1 1,-1 0 0,0 0 0,0 0-1,1 0 1,-1 0 0,0 0-1,0 1 1,0-1 0,1 0-1,-1 0 1,0 0 0,0 1-1,0-1 1,1 0 0,0 17 71,-26 104 275,15-80-172,2 0 0,-3 44 0,11-81-163,-1 0 0,1 0-1,1 1 1,-1-1-1,0 0 1,1 0 0,0 0-1,0 0 1,0 0-1,1 0 1,-1 0 0,1 0-1,3 5 1,-4-8-26,0 1 0,1-1 1,0 1-1,-1-1 0,1 0 1,0 0-1,-1 0 0,1 0 1,0 0-1,0 0 1,0 0-1,0-1 0,0 1 1,0-1-1,0 1 0,0-1 1,0 0-1,0 1 0,0-1 1,0 0-1,0-1 0,0 1 1,0 0-1,0-1 0,0 1 1,0-1-1,0 1 0,3-2 1,2-1-104,0 0 0,1-1 0,-1 0 0,-1 0-1,1 0 1,-1-1 0,1 0 0,8-9 0,-4 2-183,-1 0 0,1-1 0,9-17 0,-31 56 1014,2 1 0,0-1 1,-8 52-1,15-46-256,2 39-1,-1-13-804,19-176 143,5 2 0,5 0 0,4 2 0,61-139 0,-83 228 192,24-48-24,-31 66 47,1 1 0,0 0 0,0 0 0,1 0 0,-1 0 0,1 1 0,1-1 0,5-4 0,-10 10-7,-1-1-1,0 1 0,1 0 1,-1-1-1,0 1 1,1 0-1,-1-1 0,0 1 1,1 0-1,-1 0 0,1-1 1,-1 1-1,0 0 1,1 0-1,-1 0 0,1 0 1,-1-1-1,1 1 0,-1 0 1,1 0-1,-1 0 1,0 0-1,1 0 0,-1 0 1,1 0-1,-1 0 0,1 0 1,-1 1-1,1-1 0,-1 0 1,1 0-1,-1 0 1,0 0-1,1 1 0,-1-1 1,1 0-1,-1 0 0,0 1 1,1-1-1,-1 0 1,0 1-1,1-1 0,-1 0 1,0 1-1,0-1 0,1 1 1,-1-1-1,0 0 1,0 1-1,1-1 0,-1 1 1,0-1-1,0 1 0,0-1 1,0 1-1,0-1 0,0 0 1,0 1-1,0-1 1,0 2-1,-1 27 121,-9 13-32,-28 78-1,1-4-359,36-112 184,0 1 0,0 0 0,0 0 1,0 0-1,1 0 0,0 9 0,0-13 51,1 0 0,-1 0 0,0 0-1,1 0 1,-1 0 0,0 0 0,1 0-1,0 0 1,-1 0 0,1 0 0,-1 0-1,1 0 1,0 0 0,0-1 0,-1 1-1,1 0 1,0-1 0,0 1-1,0 0 1,0-1 0,0 1 0,0-1-1,0 1 1,0-1 0,0 0 0,0 1-1,0-1 1,0 0 0,0 0 0,1 0-1,-1 0 1,0 0 0,0 0 0,2 0-1,48-3-933,-34 2 806,1 0-1,-1 1 1,24 3-1,-36-2 204,1 0-1,-1 0 1,0 0 0,0 1 0,0 0 0,0 0-1,-1 0 1,1 1 0,0 0 0,-1-1-1,0 2 1,0-1 0,0 0 0,0 1-1,5 6 1,-8-9 2,0 1 0,0-1 0,0 1 0,0-1 0,0 1 1,0-1-1,0 1 0,-1 0 0,1-1 0,-1 1 0,1 0 0,-1 0 0,0-1 0,1 1 0,-1 0 0,0 0 0,0 0 0,0 0 0,-1-1 0,1 1 0,-1 3 0,0-2 43,-1 1 0,0-1-1,1 0 1,-1 0 0,-1 0-1,1 0 1,0 0-1,-1 0 1,1-1 0,-4 4-1,-7 3 228,1 0 0,-1 0 0,-1-2 0,-14 7 0,16-8-222,0 0 0,1-1 1,-2-1-1,1 0 0,0-1 0,-1-1 0,0 1 0,0-2 0,-21 1 0,33-2-97,-1 0-1,1-1 1,-1 1-1,1 0 1,-1 0 0,1-1-1,-1 1 1,1-1-1,0 1 1,-1-1 0,1 1-1,0-1 1,-1 0-1,1 0 1,0 0 0,0 0-1,0 1 1,0-2-1,0 1 1,0 0-1,0 0 1,0 0 0,0 0-1,0-1 1,-1-1-1,-2-16-184</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3.471"/>
    </inkml:context>
    <inkml:brush xml:id="br0">
      <inkml:brushProperty name="width" value="0.05" units="cm"/>
      <inkml:brushProperty name="height" value="0.05" units="cm"/>
    </inkml:brush>
  </inkml:definitions>
  <inkml:trace contextRef="#ctx0" brushRef="#br0">1 62 16307,'21'9'2970,"5"10"-3491,-1-1 13,-22-16 505,0 0 1,1-1-1,0 1 0,-1-1 1,1 0-1,0 0 0,0 0 1,0-1-1,0 1 0,0-1 1,-1 0-1,1 0 1,0 0-1,0-1 0,0 1 1,6-2-1,6-3 30,0 0 1,25-12-1,-10 3-3,-23 11-11,-5 1-9,0 1 0,0 0 0,0-1 0,0 1 0,0 0 0,0 1 0,0-1 0,0 0 0,1 1 0,-1 0 0,0 0 0,0 0 0,0 0 0,1 0 0,-1 0 0,0 1 1,0 0-1,6 2 0,-5-2 12,0 1 1,0-1 0,0 0 0,0 0 0,0 0-1,0-1 1,0 1 0,0-1 0,0 0-1,1 0 1,-1 0 0,0-1 0,0 1 0,7-3-1,0 0-149,-1 0 0,0-1 0,0 0 0,14-8 0,-22 11 113,1-1 1,-1 1-1,1-1 0,-1 1 0,0-1 0,1 0 0,-1 0 1,0 0-1,0 0 0,0 0 0,-1 0 0,1-1 1,1-2-1,-2-12-196</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3.884"/>
    </inkml:context>
    <inkml:brush xml:id="br0">
      <inkml:brushProperty name="width" value="0.05" units="cm"/>
      <inkml:brushProperty name="height" value="0.05" units="cm"/>
    </inkml:brush>
  </inkml:definitions>
  <inkml:trace contextRef="#ctx0" brushRef="#br0">1 66 16347,'11'-11'1009,"12"-7"-1329,13 4 320,14 3 176,4-1-96</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4.356"/>
    </inkml:context>
    <inkml:brush xml:id="br0">
      <inkml:brushProperty name="width" value="0.05" units="cm"/>
      <inkml:brushProperty name="height" value="0.05" units="cm"/>
    </inkml:brush>
  </inkml:definitions>
  <inkml:trace contextRef="#ctx0" brushRef="#br0">215 1 14675,'-12'4'228,"1"2"1,-1-1-1,1 1 0,0 1 0,1 0 0,-1 0 0,1 1 1,1 1-1,-1-1 0,2 1 0,-1 1 0,-11 17 1,10-13-126,1 0 1,1 1 0,1 0-1,0 0 1,0 1 0,2 0-1,0 0 1,-6 34 0,10-45-83,1 0 0,0 0 1,0 0-1,0 0 0,0 0 1,1 0-1,-1 0 0,1 0 0,1 0 1,-1 0-1,3 6 0,-2-8-15,-1-1 1,0 0-1,1 0 0,0 0 0,-1 0 0,1 0 0,0 0 0,0 0 0,0-1 0,0 1 0,0-1 0,1 1 0,-1-1 0,0 0 0,1 0 0,-1 0 1,1 0-1,-1 0 0,1 0 0,-1-1 0,1 1 0,-1-1 0,4 0 0,1 0-26,1 0 1,0-1-1,-1-1 1,1 1-1,-1-1 0,0 0 1,1-1-1,-1 1 0,0-2 1,0 1-1,-1-1 1,1 0-1,-1 0 0,7-6 1,3-3-7,0-1 0,-1-1-1,25-31 1,-2-11 282,-38 57-247,0 0-1,0 0 0,0 0 1,0 0-1,0 0 0,0 0 1,0 1-1,0-1 0,0 0 1,0 0-1,0 0 0,0 0 1,0 0-1,0 0 0,0 0 1,0 1-1,0-1 0,0 0 1,1 0-1,-1 0 0,0 0 1,0 0-1,0 0 0,0 0 1,0 0-1,0 0 0,0 0 1,0 0-1,0 1 0,0-1 1,0 0-1,1 0 0,-1 0 1,0 0-1,0 0 0,0 0 1,0 0-1,0 0 0,0 0 1,0 0-1,1 0 0,-1 0 1,0 0-1,0 0 0,0 0 1,0 0-1,0 0 0,0 0 1,0 0-1,0 0 0,1 0 1,-1 0-1,0 0 0,0 0 1,0-1-1,0 1 0,0 0 1,0 0-1,0 0 0,0 0 1,0 0-1,1 0 1,-1 0-1,0 17 218,0-15-209,-1 0 0,1 0-1,0-1 1,0 1-1,0 0 1,0 0-1,0 0 1,1 0 0,-1 0-1,1-1 1,-1 1-1,1 0 1,1 2 0,-1-4-14,0 0 1,1 0-1,-1 0 1,0 0-1,1 0 1,-1 0-1,0 0 1,1-1-1,-1 1 1,0 0-1,1-1 1,-1 1-1,0-1 1,0 0-1,0 1 1,0-1-1,1 0 1,-1 0-1,0 1 1,0-1-1,1-2 1,21-24 67,-18 19-65,-3 6-5,10-13 38,15-27-1,-24 38-30,-1 0 0,0 0 0,0-1 0,0 1 0,-1-1-1,0 1 1,0-1 0,0 0 0,0 0 0,-1 0 0,0 1-1,0-7 1,0 11-3,0 0 0,0 0 0,0 0-1,0-1 1,0 1 0,0 0-1,0 0 1,0 0 0,0-1 0,0 1-1,0 0 1,0 0 0,0 0 0,-1 0-1,1-1 1,0 1 0,0 0 0,0 0-1,0 0 1,0 0 0,-1 0 0,1-1-1,0 1 1,0 0 0,0 0 0,0 0-1,-1 0 1,1 0 0,0 0 0,0 0-1,0 0 1,-1 0 0,1 0-1,0 0 1,0 0 0,6 5-33,-1-3-92,1 0 0,0 0 0,0-1 0,-1 0 0,1 0 0,0 0 0,0-1 0,0 0 0,12-1 0,0-2-78,0 0 0,18-6 0,13-6-155</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5.017"/>
    </inkml:context>
    <inkml:brush xml:id="br0">
      <inkml:brushProperty name="width" value="0.05" units="cm"/>
      <inkml:brushProperty name="height" value="0.05" units="cm"/>
    </inkml:brush>
  </inkml:definitions>
  <inkml:trace contextRef="#ctx0" brushRef="#br0">99 123 14475,'-13'12'727,"0"0"1,1 1-1,-14 18 1,21-26-562,1 1 1,1 0 0,-1 1 0,1-1-1,0 1 1,0-1 0,1 1 0,0 0-1,0 0 1,-1 12 0,2-17-129,1 0 0,0 0 0,0 0 1,0 0-1,0 0 0,1 1 0,-1-1 1,0 0-1,1 0 0,-1 0 0,1-1 0,0 1 1,0 0-1,-1 0 0,1 0 0,2 2 1,-1-2-31,-1-1 1,0 0 0,0 0 0,1 0 0,-1-1 0,0 1 0,1 0 0,-1 0 0,1-1-1,-1 1 1,1-1 0,-1 0 0,1 1 0,0-1 0,-1 0 0,4 0 0,1 0-67,0-1 1,1 0-1,-1 0 1,0 0 0,0-1-1,0 0 1,0 0-1,0-1 1,7-4-1,3-3-198,0 0-1,-1-1 0,0-1 0,-1-1 0,-1 0 0,25-30 0,-21 19-113,0 0 1,-2-1-1,23-49 1,-31 50 369,-6 24 15,-1-1 1,0 1-1,0-1 0,1 1 0,-1-1 0,0 1 0,0-1 0,0 1 1,1-1-1,-1 1 0,0-1 0,0 1 0,0-1 0,0 1 0,0-1 1,0 1-1,0-1 0,0 1 0,0-1 0,-1 0 0,1 1 0,0-1 0,0 1 1,0 0-1,0-1 0,-1 1 0,1-1 0,0 1 0,-1-1 0,1 1 1,0-1-1,-1 1 0,1 0 0,0-1 0,-1 1 0,0 0 33,0 0 0,0 1 0,0-1 0,0 1-1,0-1 1,0 1 0,0 0 0,0-1 0,0 1-1,1 0 1,-1 0 0,0 0 0,0-1 0,1 1-1,-1 0 1,1 0 0,-1 0 0,0 2 0,-10 23 549,10-22-465,-2 4 13,0 0-1,1 1 1,0 0 0,1 0 0,-1-1 0,2 1-1,-1 0 1,1 0 0,1 0 0,0 0-1,0 0 1,3 12 0,-2-15-144,0-1-1,0 0 1,1 0-1,-1 0 1,1-1-1,0 1 1,0-1 0,1 1-1,0-1 1,-1 0-1,1 0 1,0-1 0,1 1-1,-1-1 1,1 0-1,-1 0 1,1 0 0,0-1-1,0 0 1,0 0-1,7 2 1,-1-1-177,-1-1-1,0 0 1,1 0 0,0-1-1,-1-1 1,1 0-1,0 0 1,-1-1 0,1 0-1,0-1 1,-1 0 0,12-4-1,0-2-443,0-2-1,-1 0 0,0-1 1,28-20-1,-49 31 645,1 0 0,-1-1 0,1 1 0,-1 0 0,1 0-1,-1 0 1,1-1 0,-1 1 0,0 0 0,1 0 0,-1 0 0,1 0 0,-1 0-1,1 0 1,-1 0 0,1 0 0,-1 0 0,1 0 0,-1 0 0,1 0 0,-1 0 0,1 1-1,-1-1 1,1 0 0,-1 0 0,1 0 0,-1 1 0,0-1 0,1 0 0,-1 1-1,1-1 1,12 18 1116,-12-16-1002,1 0 0,-1 1 1,1-1-1,0 0 0,-1 0 0,1 0 0,0 0 0,4 3 1,1-3-73,0 0 0,-1 0 0,1 0 0,0-1 0,0 0 0,0-1 0,0 0 0,0 0 0,0 0 0,0-1 0,0 0 0,9-2 0,-6 1-160,0 1 0,0 0 0,0 0-1,0 1 1,16 2 0,-20-1 50,0 1 0,0 0 1,-1 1-1,1-1 0,0 1 1,-1 0-1,0 0 0,1 1 0,-1 0 1,-1-1-1,1 2 0,0-1 1,-1 1-1,0-1 0,7 11 0,2 6 99,-1 1 0,16 40 0,-11-24 188,75 157 1194,-86-180-1349,0 0-1,-2 0 0,1 0 1,-2 1-1,2 18 0,-4-25-17,-1-1-1,0 1 0,0-1 1,-1 1-1,0-1 1,0 0-1,-1 1 0,0-1 1,0 0-1,-1 0 0,-5 10 1,7-16-27,-1 1 1,1 0 0,-1-1-1,1 1 1,-1-1-1,0 0 1,0 1-1,0-1 1,-1 0 0,1 0-1,0 0 1,-1-1-1,1 1 1,-1-1 0,0 1-1,1-1 1,-1 0-1,-5 2 1,4-3 9,1 1 0,-1-1 0,0 0-1,0-1 1,1 1 0,-1 0 0,1-1 0,-1 0 0,0 0 0,1 0 0,-1 0 0,1-1-1,-5-2 1,-2-2 36,0-1-1,0 0 1,1 0-1,0-1 1,0-1-1,1 1 0,0-1 1,-10-14-1,11 12-67,1 1 0,0-1 0,0-1 0,1 1 0,0-1-1,-3-16 1,6 23-38,1 0-1,0 0 0,1 0 1,-1-1-1,1 1 0,0 0 1,0-1-1,1 1 0,0 0 1,0 0-1,0-1 0,0 1 1,1 0-1,0 0 0,0 0 1,0 1-1,5-8 0,5-2-210,1-1 1,1 2-1,0 0 0,0 0 0,29-17 1,14-13-7,2-7-83</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8.194"/>
    </inkml:context>
    <inkml:brush xml:id="br0">
      <inkml:brushProperty name="width" value="0.05" units="cm"/>
      <inkml:brushProperty name="height" value="0.05" units="cm"/>
    </inkml:brush>
  </inkml:definitions>
  <inkml:trace contextRef="#ctx0" brushRef="#br0">19 0 14843,'-7'39'673,"2"1"-1,1 0 1,2 48-1,2-76-636,0 0 0,1 0 0,1 0 0,0-1 0,0 1 0,5 11 0,-5-19-30,-1-1 0,1 1 0,-1-1 0,1 0 1,0 1-1,1-1 0,-1 0 0,0 0 0,1-1 0,0 1 1,-1 0-1,1-1 0,0 0 0,0 0 0,1 0 0,-1 0 1,0 0-1,1 0 0,-1-1 0,1 0 0,-1 0 0,8 2 1,-3-2 8,1-1 1,0 0 0,0 0 0,0-1 0,-1 0-1,1 0 1,0-1 0,-1 0 0,0-1 0,10-3-1,30-9 302,-47 15-302,0 0 1,0-1-1,0 1 0,0 0 0,0 0 0,0 0 0,0 0 0,0 0 1,0 0-1,0 0 0,0 0 0,0 1 0,0-1 0,0 0 1,0 1-1,0-1 0,0 0 0,0 1 0,-1-1 0,1 1 0,0-1 1,0 1-1,0 0 0,-1-1 0,1 1 0,0 0 0,0 1 1,1 1 18,-1 0 1,1 0 0,-1 0 0,0 1-1,0-1 1,1 5 0,4 13-387,-5-20 256,-1-1-1,1 0 0,-1 0 1,1 0-1,-1 1 0,1-1 0,-1 0 1,1 0-1,-1 0 0,1 0 1,-1 0-1,1 0 0,-1 0 0,1 0 1,-1 0-1,1 0 0,-1 0 1,1 0-1,-1 0 0,1-1 0,-1 1 1,1 0-1,-1 0 0,1-1 1,-1 1-1,1 0 0,18-10-186,-13 6-37,16-5-332</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9.310"/>
    </inkml:context>
    <inkml:brush xml:id="br0">
      <inkml:brushProperty name="width" value="0.05" units="cm"/>
      <inkml:brushProperty name="height" value="0.05" units="cm"/>
    </inkml:brush>
  </inkml:definitions>
  <inkml:trace contextRef="#ctx0" brushRef="#br0">236 358 15107,'-1'-1'76,"0"1"0,0-1 0,1 1 0,-1 0 0,0 0 0,0-1 0,1 1 0,-1 0 0,0 0 0,0 0 0,0 0 0,1 0 0,-1 0 0,0 0 0,0 0 0,0 0 0,1 0 0,-1 1 0,0-1 0,0 0 0,0 0 0,1 1 0,-2 0 0,-24 9 27,20-7 133,-22 9 619,-44 27-1,65-34-828,-1 0 0,1 0-1,0 1 1,0 0 0,0 0 0,1 1 0,0 0-1,0 0 1,1 0 0,-6 10 0,10-16-27,0 1 0,1-1 0,-1 0 1,0 0-1,1 1 0,-1-1 0,1 0 1,0 1-1,-1-1 0,1 1 0,0-1 1,0 0-1,0 1 0,0-1 0,0 1 0,0-1 1,0 1-1,0-1 0,1 0 0,-1 1 1,0-1-1,1 0 0,-1 1 0,2 0 0,-1 0-2,0-1-1,0 0 0,1 0 0,-1-1 0,1 1 1,-1 0-1,1 0 0,-1-1 0,1 1 0,-1-1 0,1 1 1,0-1-1,-1 1 0,1-1 0,0 0 0,-1 0 0,3 0 1,6-1-57,-1 1 1,1-2-1,-1 1 0,1-1 1,17-7-1,-9 2-82,1-1 0,-1-1 0,-1-1 1,0-1-1,0 0 0,-1-1 0,0-1 0,16-17 0,-27 23 115,-11 10 72,-13 12 83,13-6-37,0 0 0,0 0-1,1 1 1,-7 16 0,10-21-55,1-1 0,-1 1 1,1-1-1,0 1 0,0 0 1,0-1-1,1 1 0,0 0 0,0-1 1,0 1-1,0 0 0,1-1 1,1 8-1,-1-10-16,0 0 1,0 0-1,1 0 1,-1-1-1,0 1 1,1 0-1,-1 0 1,1-1-1,-1 1 1,1-1-1,0 0 1,-1 1-1,1-1 1,0 0-1,0 0 1,0 0-1,0 0 1,0-1-1,0 1 1,0 0-1,1-1 1,-1 1-1,0-1 1,0 0-1,0 0 1,1 0-1,2 0 1,4-1 33,1 1 0,-1-2 0,0 1 0,0-1 1,11-4-1,-4 1-64,-1-2 1,0 1 0,0-2-1,-1 0 1,0 0-1,-1-2 1,1 0-1,-2 0 1,1-1 0,-2-1-1,1 0 1,-2 0-1,16-23 1,-20 12-270,-7 14 35,0 9 235,1 0 0,0 0 1,0 0-1,0 0 0,-1 0 0,1 0 0,0 0 0,0-1 0,-1 1 0,1 0 0,0 0 1,0 0-1,-1 0 0,1 0 0,0 0 0,0 0 0,-1 1 0,1-1 0,0 0 1,0 0-1,-1 0 0,1 0 0,0 0 0,0 0 0,0 0 0,-1 0 0,1 1 0,0-1 1,0 0-1,0 0 0,-1 0 0,1 0 0,0 1 0,0-1 0,-2 2 12,0 0 0,1 0 0,-1 1 0,1-1 0,0 0 0,0 1 0,0-1 0,0 1 0,0-1 0,0 1 0,0-1 0,1 1 0,0 0 0,-1-1 0,1 1 0,0 0 0,0-1 0,0 1 0,1 0 0,-1-1 0,1 1 0,-1 0 0,1-1 0,0 1 0,0-1 0,0 1 0,0-1 0,1 0 0,-1 0 0,1 1 0,-1-1 0,1 0 0,0 0 0,0 0 0,-1 0 0,4 1 0,-1-1 20,0 0 0,0-1 1,1 0-1,-1 0 0,1 0 0,-1 0 1,1-1-1,-1 1 0,1-1 0,-1 0 1,1-1-1,-1 1 0,1-1 0,-1 0 1,0 0-1,1 0 0,-1-1 0,0 1 1,5-3-1,6-4-28,0 1 1,-1-2-1,25-19 1,-2-8-155,-29 26-58,1 1 0,14-12 0,-23 38-263,-1-10 506,0 1 1,1-1-1,2 14 1,-2-20-7,1 0 1,0 1-1,0-1 1,0 0-1,0 0 1,0 0 0,0 0-1,1 0 1,-1-1-1,0 1 1,0 0-1,1 0 1,-1-1 0,0 1-1,1-1 1,-1 1-1,1-1 1,-1 0-1,1 1 1,-1-1 0,0 0-1,1 0 1,-1 0-1,1 0 1,-1 0-1,1 0 1,-1-1 0,3 0-1,44-10 326,-27 3-336,0 0 0,-1-2 0,0 0 0,0-2 0,-1 0 0,-1-1 0,0-1 0,-1 0-1,0-2 1,21-25 0,-23 23-121,0-1 0,-2-1 0,0 0 0,-1-1 0,-1-1 0,-1 1 0,-1-2 0,0 1 0,7-40 0,-14 48 164,-2 13-51,0 1 1,0 0-1,0 0 0,0 0 1,0 0-1,0 0 0,0 0 1,0 0-1,0 0 1,0 0-1,0 0 0,-1 0 1,1 0-1,0 0 0,0-1 1,0 1-1,0 0 0,0 0 1,0 0-1,0 0 1,0 0-1,0 0 0,0 0 1,0 0-1,0 0 0,0 0 1,0 0-1,0 0 0,-1 0 1,1 0-1,0 0 1,0 0-1,0 0 0,0 0 1,0 0-1,0 0 0,0 0 1,0 0-1,0 0 0,0 0 1,0 0-1,0 0 1,-1 0-1,1 0 0,0 0 1,0 0-1,0 0 0,0 0 1,0 0-1,0 0 0,0 0 1,0 0-1,0 1 1,0-1-1,0 0 0,0 0 1,0 0-1,0 0 0,0 0 1,0 0-1,0 0 0,-1 0 1,1 0-1,0 0 1,0 0-1,-11 21 278,-90 276 2015,89-248-2095,1-1-1,3 2 1,3-1-1,-1 67 1,4-19-480,0-86 206,-1-9-105,2-3 149,1 0-1,-1 0 1,1-1-1,-1 1 1,1 0-1,-1 0 0,1 0 1,0-1-1,-1 1 1,1 0-1,0 0 1,0-1-1,0-1 1,0-11-192,0 0 0,1 0 0,1 0 0,1 0 0,4-16 0,2-1-344,16-36 1,-21 57 529,1 1 0,0 0 0,0 0 1,0 0-1,1 1 0,1 0 0,-1 0 1,1 1-1,1-1 0,-1 2 0,1-1 1,0 1-1,1 0 0,-1 1 0,1 0 1,0 0-1,1 1 0,-1 0 0,15-4 1,-14 4 122,0 0 1,-1-1-1,17-12 1,-19 12-88,0 1 0,0-1 0,0 2 0,0-1 0,1 1 0,0 0 0,10-3 0,-18 6 17,1 0-1,0 0 1,0 0-1,0 0 0,0 0 1,0 0-1,0 0 0,-1 0 1,1 1-1,0-1 0,0 0 1,0 1-1,0-1 0,-1 0 1,1 1-1,0-1 0,0 1 1,-1-1-1,1 1 0,0-1 1,-1 1-1,1 0 1,-1-1-1,1 1 0,0 0 1,-1-1-1,0 1 0,1 0 1,-1 0-1,1 0 0,-1-1 1,0 1-1,0 0 0,1 0 1,-1 0-1,0 1 0,3 39 651,-3-27-402,1-9-120,-1 1 0,1 0 0,0-1-1,3 11 1,-4-16-150,1 1 0,-1 0 0,0-1-1,0 1 1,1 0 0,-1 0 0,0-1-1,1 1 1,-1-1 0,1 1 0,-1 0-1,1-1 1,-1 1 0,1-1-1,0 1 1,-1-1 0,1 1 0,0-1-1,-1 0 1,1 1 0,0-1 0,-1 0-1,1 0 1,0 1 0,0-1 0,-1 0-1,1 0 1,0 0 0,0 0 0,-1 0-1,1 0 1,0 0 0,0 0 0,-1 0-1,1 0 1,0 0 0,0-1 0,-1 1-1,1 0 1,0 0 0,-1-1 0,1 1-1,0-1 1,-1 1 0,1 0 0,0-2-1,2 0-44,-1 0-1,0 0 1,0 0 0,0-1-1,0 1 1,0-1-1,0 0 1,-1 1 0,1-1-1,-1 0 1,0 0-1,0 0 1,0 0 0,0 0-1,0 0 1,-1 0-1,1-1 1,-1 1-1,0-5 1,3-35-250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49.750"/>
    </inkml:context>
    <inkml:brush xml:id="br0">
      <inkml:brushProperty name="width" value="0.05" units="cm"/>
      <inkml:brushProperty name="height" value="0.05" units="cm"/>
    </inkml:brush>
  </inkml:definitions>
  <inkml:trace contextRef="#ctx0" brushRef="#br0">0 0 13539,'5'30'1688,"0"-4"-1104,0-13-264,1 1 1385,5-2-1545,2-8 2032,0-4-1896,0-3 0,2-5 25</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0.181"/>
    </inkml:context>
    <inkml:brush xml:id="br0">
      <inkml:brushProperty name="width" value="0.05" units="cm"/>
      <inkml:brushProperty name="height" value="0.05" units="cm"/>
    </inkml:brush>
  </inkml:definitions>
  <inkml:trace contextRef="#ctx0" brushRef="#br0">1587 362 10642,'3'19'674,"1"0"0,1 0 0,1-1 0,10 23 0,-6-17-233,11 44 0,-16-43-176,-1 0-1,-2 1 1,0-1 0,-2 1 0,-1 0-1,-6 42 1,3-47 120,-1 0 1,0-1-1,-2 1 0,0-1 1,-1 0-1,-2-1 0,0 0 1,-16 24-1,23-39-277,0 0 0,-1 0 0,1 0 0,-1 0 0,0 0 0,0-1 0,0 0 0,0 1 0,-1-2-1,1 1 1,-1 0 0,0-1 0,-9 3 0,11-4-88,1-1-1,-1 0 1,0 1-1,1-1 0,-1 0 1,0-1-1,1 1 1,-1 0-1,0-1 1,1 1-1,-1-1 1,0 0-1,1 0 0,-1 0 1,1 0-1,0-1 1,-1 1-1,1-1 1,0 1-1,0-1 1,0 0-1,0 1 0,0-1 1,0 0-1,1-1 1,-1 1-1,0 0 1,-1-4-1,-1-1-31,1 1 0,-1-1-1,1 0 1,1 0 0,-1 0 0,1 0 0,1-1-1,-1 1 1,1-1 0,0 1 0,1-11 0,0 6-13,2 1 0,-1-1 0,1 0 1,1 1-1,0 0 0,9-20 1,-3 11-20,2 0-1,0 1 1,1 0 0,1 0 0,1 2 0,1-1 0,19-17 0,-5 9-376,2 1 1,1 1-1,1 2 1,44-22-1,-51 29 16</inkml:trace>
  <inkml:trace contextRef="#ctx0" brushRef="#br0" timeOffset="1">0 145 17036,'12'3'1344,"12"-13"-968,10-6-288,16-9 912,9-4-664,11-4 32,2-1 40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0.948"/>
    </inkml:context>
    <inkml:brush xml:id="br0">
      <inkml:brushProperty name="width" value="0.05" units="cm"/>
      <inkml:brushProperty name="height" value="0.05" units="cm"/>
    </inkml:brush>
  </inkml:definitions>
  <inkml:trace contextRef="#ctx0" brushRef="#br0">76 0 15427,'1'1'89,"0"0"-1,-1 0 0,1 0 1,0 0-1,0 0 1,-1 1-1,1-1 0,-1 0 1,1 0-1,-1 0 1,1 1-1,-1-1 0,0 0 1,0 1-1,1-1 1,-1 0-1,0 0 0,0 1 1,0-1-1,0 0 1,-1 1-1,1-1 0,-1 2 1,-8 35 270,8-34-211,-22 67 1215,11-40-1053,2 1 0,1 1 0,2 0 0,-4 36-1,10-66-299,1 1 0,0 0-1,0-1 1,1 1-1,-1 0 1,1 0-1,-1-1 1,1 1-1,0 0 1,0-1 0,1 1-1,1 3 1,-1-5-23,-1 0 1,1 0-1,0 0 1,0 0-1,0 0 0,0-1 1,0 1-1,0-1 1,1 1-1,-1-1 1,1 0-1,-1 1 1,1-1-1,-1-1 1,1 1-1,-1 0 1,6 0-1,4 1-142,-1-1 0,1 0-1,0-1 1,0-1 0,21-3 0,58-18-1009,-68 15 670,1 1-1,0 1 1,36-2-1,-59 7 483,0-1 0,0 1 0,0 0 0,0 0 0,0 0 0,0 0 0,0 1 0,0-1-1,0 0 1,0 0 0,0 1 0,0-1 0,0 0 0,0 1 0,-1-1 0,1 1 0,0-1 0,0 1 0,0 0-1,-1-1 1,1 1 0,0 0 0,-1-1 0,1 1 0,1 1 0,-2 0 34,1 0 0,-1-1 0,1 1 0,-1 0 1,0 0-1,0 0 0,0-1 0,0 1 0,0 0 0,0 0 0,0-1 1,-1 1-1,0 2 0,-2 6 240,0 0-1,-1 0 1,-9 15 0,13-23-239,-4 3 116,1 1 0,-1-1 0,0 1 0,0-1 0,0 0 0,-1 0 0,1-1 0,-1 0 0,-1 1 0,1-2 0,0 1 0,-1 0 0,0-1 0,0 0 0,0-1 0,0 1 0,0-1 0,-1 0 0,1-1 0,0 0 0,-14 1 0,-1-1 48,0-1-1,0-2 0,-1 0 1,1-1-1,-31-9 1,51 12-182,-4-1-93,0 0 0,0 0-1,0 0 1,0-1 0,0 0 0,1 0 0,-1 0 0,1-1 0,-1 0 0,-5-4 0,10 6 110,0 1 1,0 0-1,0-1 1,-1 1-1,1 0 1,0-1-1,0 1 1,0 0-1,0-1 1,0 1-1,0 0 1,0-1-1,0 1 1,0 0-1,0-1 1,0 1-1,0-1 1,0 1-1,1 0 1,-1-1-1,0 1 1,0 0-1,0-1 1,0 1-1,1 0 1,-1 0-1,0-1 1,0 1-1,1 0 1,-1-1-1,0 1 1,0 0-1,1 0 1,-1 0-1,0-1 1,1 1-1,-1 0 1,0 0 0,1 0-1,-1 0 1,0 0-1,1-1 1,16-5-110,1 2 34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5:34.270"/>
    </inkml:context>
    <inkml:brush xml:id="br0">
      <inkml:brushProperty name="width" value="0.05" units="cm"/>
      <inkml:brushProperty name="height" value="0.05" units="cm"/>
    </inkml:brush>
  </inkml:definitions>
  <inkml:trace contextRef="#ctx0" brushRef="#br0">1 55 9898,'45'-5'4206,"-2"1"-4254,276 9 219,-302-3-174,0 2 1,29 9-1,6 2 51,-33-13-19,0 0 0,0-2 0,0 0-1,-1 0 1,1-2 0,0-1 0,24-6 0,-18 4 25,1 1 0,-1 1 0,32 1 0,141-6-66,-36 0-15,-140 6 70,-1 0 0,0-2 0,39-10 0,25-5 261,-75 17-258,0 1-1,0 1 1,0 0 0,1 0 0,-1 1 0,13 2-1,11 7-12,-26-7-27,0-1 0,0 0 0,0 0 0,0-1-1,13 1 1,141-10-127,-115 2 80,14 0-916,-60 7 880,-1 0 9</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1.421"/>
    </inkml:context>
    <inkml:brush xml:id="br0">
      <inkml:brushProperty name="width" value="0.05" units="cm"/>
      <inkml:brushProperty name="height" value="0.05" units="cm"/>
    </inkml:brush>
  </inkml:definitions>
  <inkml:trace contextRef="#ctx0" brushRef="#br0">0 144 16556,'21'-8'1311,"-12"4"-1055,1 1 1,-1-1 0,0-1-1,0 0 1,-1 0-1,1-1 1,-1 1-1,0-2 1,12-12-1,-19 18-252,23-32 54,-23 32-62,0 0 1,0 0-1,0-1 0,0 1 0,-1 0 1,1-1-1,0 1 0,-1-1 0,1 1 0,-1-1 1,0 1-1,1-1 0,-1 1 0,0-1 0,0 0 1,0 1-1,0-1 0,0 1 0,-1-1 1,1 1-1,-1-4 0,0 5 3,1 0-1,-1-1 1,1 1-1,-1-1 1,0 1-1,0 0 1,1 0-1,-1-1 1,0 1-1,1 0 1,-1 0-1,0 0 1,0 0-1,1 0 1,-1 0-1,0 0 1,0 0-1,1 0 1,-1 0-1,0 0 1,0 0-1,1 1 1,-1-1-1,0 0 1,1 1-1,-1-1 1,0 0-1,1 1 1,-1-1-1,0 1 1,1-1-1,-1 1 1,0 0-1,-21 16 22,22-17-20,-8 9 12,-1 0 0,1 0 0,1 1-1,0-1 1,-6 13 0,10-18-4,1 1 1,-1 0-1,1-1 0,1 1 1,-1 0-1,1 0 0,-1 0 1,1 0-1,1 0 1,-1 0-1,1 0 0,0 0 1,0 0-1,1 8 0,0-12-4,-1 1-1,1 0 1,0 0-1,0-1 1,-1 1-1,1-1 1,0 1-1,0 0 1,1-1-1,-1 0 1,0 1-1,0-1 1,1 0-1,-1 0 1,1 1-1,-1-1 1,2 1-1,1 0 4,0-1-1,0 1 1,1 0-1,-1-1 1,0 0 0,9 1-1,2-1-5,0 0 0,0-2 1,19-1-1,-11-2-81,-1 0 1,1-2 0,-1 0-1,39-17 1,80-49-909,-141 72 985,0 0 0,0 0 0,0 0 0,0 0 0,0 1 0,0-1 0,0 0 0,0 0 0,0 0 0,0 0 0,0 0 0,0 0 0,0 0-1,0 0 1,0 0 0,0 0 0,0 0 0,0 0 0,0 0 0,1 0 0,-1 0 0,0 0 0,0 1 0,0-1 0,0 0 0,0 0 0,0 0-1,0 0 1,0 0 0,0 0 0,0 0 0,0 0 0,0 0 0,0 0 0,0 0 0,0 0 0,0 0 0,0 0 0,0 0 0,1 0-1,-1 0 1,0 0 0,0 0 0,0 0 0,0 0 0,0 0 0,0 0 0,0 0 0,0 0 0,0 0 0,0 0 0,0 0 0,0 0 0,0 0-1,0 0 1,0 0 0,0 0 0,0 0 0,1 0 0,-1 0 0,0-1 0,0 1 0,0 0 0,0 0 0,-3 6 17,-12 21 348,-12 32 0,23-51-247,1 1 0,0 0 0,1 0 0,0 0-1,0 0 1,1 0 0,0 0 0,1 14 0,0-21-90,0 0 0,0 0 1,0 0-1,0 0 0,1 0 0,-1 0 1,1 0-1,-1 0 0,1 0 1,0 0-1,0-1 0,-1 1 0,1 0 1,1-1-1,-1 1 0,0 0 1,0-1-1,0 1 0,1-1 0,-1 0 1,1 1-1,-1-1 0,1 0 1,0 0-1,-1 0 0,1 0 0,0 0 1,0-1-1,0 1 0,-1 0 1,1-1-1,0 1 0,0-1 0,0 0 1,0 0-1,0 0 0,0 0 1,0 0-1,3 0 0,2-2-10,0 1-1,0-1 1,0 0-1,-1-1 1,1 1-1,-1-1 1,1-1-1,-1 1 1,0-1-1,6-5 1,-6 4-117,0 0 0,-1-1 0,1 0 0,-1 0 0,0 0 0,-1 0 0,1-1 0,-1 0 0,5-12 0,-5 6-96,1 1 1,-2-1 0,0 0-1,3-27 1,-3 3-233</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1.847"/>
    </inkml:context>
    <inkml:brush xml:id="br0">
      <inkml:brushProperty name="width" value="0.05" units="cm"/>
      <inkml:brushProperty name="height" value="0.05" units="cm"/>
    </inkml:brush>
  </inkml:definitions>
  <inkml:trace contextRef="#ctx0" brushRef="#br0">8 51 17524,'-4'0'1672,"1"0"-1336,3-9-392,3-2 976,7-4-520,0 0-160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2.372"/>
    </inkml:context>
    <inkml:brush xml:id="br0">
      <inkml:brushProperty name="width" value="0.05" units="cm"/>
      <inkml:brushProperty name="height" value="0.05" units="cm"/>
    </inkml:brush>
  </inkml:definitions>
  <inkml:trace contextRef="#ctx0" brushRef="#br0">163 109 16852,'-7'0'254,"1"1"0,-1 0 0,0 1 0,0 0 0,1 0 0,-1 0 0,1 1 1,0-1-1,-10 7 0,-2 2 434,-29 24-1,47-34-678,-20 18 303,18-10-220,2-9-97,1 0-1,-1 1 1,0-1 0,1 1 0,-1-1 0,1 0 0,-1 0 0,1 1-1,-1-1 1,1 0 0,0 0 0,-1 0 0,1 1 0,-1-1-1,1 0 1,-1 0 0,1 0 0,0 0 0,-1 0 0,1 0 0,30 1-511,0 1 1,-1 2 0,60 15 0,-80-16 448,0 0-1,-1 1 0,1 0 1,-1 1-1,0 0 1,0 0-1,0 1 1,-1 0-1,0 1 1,0 0-1,-1 0 1,0 1-1,0-1 1,0 1-1,8 16 1,-10-17 119,-1 1 1,0 1-1,-1-1 1,0 0-1,0 1 0,0 0 1,-1 0-1,-1-1 1,0 1-1,0 0 1,0 0-1,-1 1 1,-1-1-1,1 0 0,-1 0 1,-1-1-1,0 1 1,0 0-1,-1 0 1,0-1-1,0 1 1,-1-1-1,0 0 0,-1 0 1,0-1-1,0 1 1,-11 12-1,4-7 189,-1-1-1,0 0 1,-1-1-1,0-1 1,0 0 0,-1 0-1,-1-2 1,1 0-1,-28 10 1,18-13 55,25-5-290,-1 0-1,1 0 1,0 0-1,-1 0 1,1 0-1,-1-1 1,1 1 0,0 0-1,-1 0 1,1 0-1,0 0 1,-1 0 0,1-1-1,-1 1 1,1 0-1,0 0 1,-1-1-1,1 1 1,0 0 0,0-1-1,-1 1 1,1-1-1,0 0-1,-1 0 0,1 1 0,0-1 1,0 0-1,0 0 0,0 0 0,0 0 0,0 1 0,0-1 0,0 0 0,0 0 0,1 0 0,-1 0 0,0 1 0,1-1 0,-1-1 0,7-11-44,1 1-1,0 0 1,0 0-1,2 1 0,-1 0 1,21-18-1,-11 10-67,69-68-389,83-87-417,-139 137 655,-2-1 0,50-81 0,-73 106 253,0 0 0,5-15 0,-11 25 17,0 1 0,0-1 1,0 0-1,-1 0 0,1 0 0,-1 0 1,0 0-1,1 0 0,-1 0 1,-1 0-1,1-1 0,0 1 1,-1 0-1,0 1 0,-1-7 1,1 8-4,1 0 1,0 0 0,-1 1 0,1-1 0,-1 0-1,1 1 1,-1-1 0,0 0 0,1 1 0,-1-1-1,1 1 1,-1-1 0,0 1 0,0-1 0,1 1-1,-1-1 1,0 1 0,0 0 0,0-1 0,1 1-1,-1 0 1,0 0 0,0 0 0,-1-1 0,0 1 13,0 1 0,0-1 1,1 0-1,-1 1 0,0-1 1,0 1-1,0 0 1,0-1-1,1 1 0,-4 2 1,-1 1 67,-1 1 1,1 0-1,0 0 1,-7 9-1,2-3 40,2 0 0,0 1 0,0 0-1,-7 14 1,14-22-118,0-1 0,0 1 1,1 0-1,-1-1 0,1 1 0,0 0 1,0 0-1,0 0 0,1 0 0,-1 0 1,1 0-1,0 0 0,0 0 0,1 0 1,-1 0-1,1 0 0,-1 0 0,1-1 1,1 1-1,1 4 0,-2-6-116,1 0-1,0 0 1,-1 0-1,1 0 1,0-1 0,0 1-1,0-1 1,0 1-1,1-1 1,-1 0 0,0 0-1,0 0 1,1 0-1,-1 0 1,1 0 0,-1-1-1,1 1 1,-1-1-1,1 0 1,-1 0 0,1 0-1,2 0 1,5 0-164,-1-1-1,1 0 1,-1 0 0,15-4 0,8-7-476</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2.813"/>
    </inkml:context>
    <inkml:brush xml:id="br0">
      <inkml:brushProperty name="width" value="0.05" units="cm"/>
      <inkml:brushProperty name="height" value="0.05" units="cm"/>
    </inkml:brush>
  </inkml:definitions>
  <inkml:trace contextRef="#ctx0" brushRef="#br0">130 1 16404,'-13'10'873,"0"-1"1,-17 9 0,18-11-421,0 1-1,1-1 1,-15 14-1,25-21-419,0 1 0,0 0-1,0 0 1,1 0 0,-1-1-1,0 1 1,0 0 0,1 0-1,-1 0 1,0 0 0,1 1 0,-1-1-1,1 0 1,-1 0 0,1 0-1,0 0 1,-1 1 0,1-1-1,0 0 1,0 0 0,0 2 0,0-2-33,1 0 1,0 0 0,-1 0-1,1 0 1,0 0 0,0 0-1,-1 0 1,1 0 0,0 0 0,0 0-1,0-1 1,0 1 0,0 0-1,0-1 1,0 1 0,1-1-1,-1 1 1,0-1 0,0 0 0,0 1-1,2-1 1,41 13-624,74 24-816,-105-32 1321,0 1 0,-1 0 1,1 1-1,-1 0 0,0 1 1,15 13-1,-27-20 132,1-1-1,-1 0 1,0 0 0,1 1-1,-1-1 1,0 0 0,1 1-1,-1-1 1,0 0-1,0 1 1,1-1 0,-1 1-1,0-1 1,0 0 0,0 1-1,1-1 1,-1 1 0,0-1-1,0 1 1,0-1 0,0 1-1,0-1 1,0 0-1,0 1 1,0-1 0,0 1-1,0-1 1,0 1 0,0-1-1,-1 1 1,-12 8 367,-28 0 217,34-8-482,-92 17 416,90-18-1357,11-4 135,15-3 222,13-5 0,12-3-139</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3.485"/>
    </inkml:context>
    <inkml:brush xml:id="br0">
      <inkml:brushProperty name="width" value="0.05" units="cm"/>
      <inkml:brushProperty name="height" value="0.05" units="cm"/>
    </inkml:brush>
  </inkml:definitions>
  <inkml:trace contextRef="#ctx0" brushRef="#br0">11 426 14523,'0'0'77,"0"0"0,0 0 0,1 1 0,-1-1 0,0 0 0,0 0 0,0 1 0,1-1 0,-1 0 0,0 1 0,0-1 0,0 0 0,0 0 1,0 1-1,0-1 0,0 0 0,1 1 0,-1-1 0,0 0 0,0 1 0,0-1 0,0 0 0,0 1 0,-1-1 0,1 0 0,0 1 0,0-1 0,0 0 0,0 0 0,0 1 0,0-1 0,0 0 0,-1 1 0,-5 19 1540,1-4-49,5-15-1538,0 0-1,0 0 1,0 0-1,0 0 1,0 0-1,0 0 1,0 0-1,0 0 1,0 0-1,0 0 1,1 1-1,-1-1 1,0 0-1,1-1 1,-1 1-1,1 0 1,-1 0 0,1 0-1,-1 0 1,1 0-1,0 0 1,-1 0-1,1-1 1,0 1-1,0 0 1,0-1-1,-1 1 1,1-1-1,0 1 1,0-1-1,0 1 1,0-1-1,0 1 1,0-1 0,0 0-1,0 1 1,0-1-1,0 0 1,2 0-1,5 0-44,-1 0 0,1 0 0,-1-1 0,13-3 1,-13 3-51,121-33-1509,-80 19 465,55-8-1,-97 22 1012,0 0 0,0 0 1,0 1-1,0 0 0,0 0 1,0 1-1,10 1 0,-15-1 122,1-1 1,-1 1-1,1-1 0,0 1 0,-1 0 0,0 0 1,1 0-1,-1 0 0,1 0 0,-1 0 0,0 0 0,0 0 1,0 0-1,0 1 0,1-1 0,-2 1 0,1-1 0,0 0 1,0 1-1,0 0 0,-1-1 0,1 1 0,-1-1 1,1 1-1,-1 0 0,0-1 0,1 1 0,-1 0 0,0-1 1,-1 4-1,-1 15 541,1-17-397,0 0 0,1 1 1,-1-1-1,1 1 0,0-1 0,0 7 0,1-10-145,-1 1-1,0 0 1,0-1 0,1 1 0,-1-1-1,0 1 1,1-1 0,-1 1-1,1-1 1,-1 1 0,1-1-1,-1 1 1,1-1 0,-1 1-1,1-1 1,-1 0 0,1 1 0,0-1-1,-1 0 1,1 0 0,-1 1-1,1-1 1,0 0 0,-1 0-1,1 0 1,0 0 0,-1 0-1,1 0 1,0 0 0,-1 0-1,1 0 1,0 0 0,-1 0 0,1 0-1,0-1 1,-1 1 0,1 0-1,-1 0 1,1-1 0,0 0-1,17-5-276,-1-2-1,-1 0 1,1-1 0,-1-1-1,-1 0 1,22-19-1,-13 11-652,29-18 0,-37 30 720,-16 6 191,0 0 0,0 0-1,1 0 1,-1 0 0,0 0 0,1 0 0,-1 1-1,0-1 1,0 0 0,1 0 0,-1 0 0,0 0 0,0 0-1,1 0 1,-1 1 0,0-1 0,0 0 0,1 0-1,-1 0 1,0 1 0,0-1 0,0 0 0,0 0-1,1 0 1,-1 1 0,0-1 0,0 1 0,1 1 100,-1 1 0,0 0 0,0-1 0,0 1 1,0 0-1,0-1 0,-2 6 0,1 19 1045,1-26-1124,0-1 1,0 1-1,0-1 0,1 1 0,-1-1 0,0 1 1,0-1-1,0 0 0,1 1 0,-1-1 1,0 1-1,1-1 0,-1 1 0,0-1 1,1 0-1,-1 1 0,0-1 0,1 0 1,-1 1-1,1-1 0,-1 0 0,1 0 0,-1 1 1,1-1-1,-1 0 0,0 0 0,1 0 1,-1 0-1,1 0 0,0 0 0,-1 0 1,1 0-1,-1 0 0,1 0 0,-1 0 0,1 0 1,-1 0-1,1 0 0,-1 0 0,1 0 1,0-1-1,7-1 24,1-2 1,-1 1-1,1-1 0,-1 0 1,0-1-1,0 0 0,11-9 1,7-4-96,72-48-751,-3-4 0,148-142 0,-218 182 760,-19 18 207,-13 12 99,-15 15 133,7 1-227,1 0 0,1 0 1,1 1-1,0 1 0,1 0 0,1 0 0,1 1 0,1 1 0,0-1 0,1 1 0,2 1 0,0-1 0,-4 35 0,8-42-303,0 0 0,1 0-1,1 0 1,0 1 0,1-2-1,0 1 1,9 25 0,-9-31-106,1-1 0,0 1 1,1 0-1,-1-1 0,1 1 0,1-1 1,-1 0-1,1-1 0,0 1 0,0-1 1,1 0-1,-1 0 0,1 0 1,0-1-1,9 5 0,-3-5-387,-7-7 230,-5 1 391,0 1 0,0 0-1,-1 0 1,1 0 0,0-1-1,-1 1 1,1 0 0,-1 0-1,1 0 1,-1 0 0,1 0-1,-1 0 1,0 0 0,0 0-1,0 0 1,-1-1 0,-75-73 1298,55 56-554,1 0 0,1-2-1,1-1 1,1 0 0,-21-32 0,39 53-714,0 1 0,0-1 0,0 1 0,0-1 0,0 1 0,0-1 0,0 1 1,0-1-1,0 1 0,0-1 0,0 1 0,0-1 0,0 1 0,1-1 0,-1 1 0,0-1 0,0 1 1,0-1-1,1 1 0,-1 0 0,0-1 0,1 1 0,-1-1 0,0 1 0,1 0 0,-1-1 0,0 1 1,1 0-1,-1 0 0,1-1 0,-1 1 0,1 0 0,-1 0 0,1 0 0,-1-1 0,1 1 1,-1 0-1,1 0 0,-1 0 0,1 0 0,-1 0 0,1 0 0,21-4-77,-3 3-236,15 0-246,0-1 1,0-2 0,50-12-1,-36 1 85</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3.943"/>
    </inkml:context>
    <inkml:brush xml:id="br0">
      <inkml:brushProperty name="width" value="0.05" units="cm"/>
      <inkml:brushProperty name="height" value="0.05" units="cm"/>
    </inkml:brush>
  </inkml:definitions>
  <inkml:trace contextRef="#ctx0" brushRef="#br0">1 131 17164,'0'-5'1240,"14"-1"-1096,8-4-224,18 0 112,7-2-376,12-11 256,5-7-160,2-4-112</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5.398"/>
    </inkml:context>
    <inkml:brush xml:id="br0">
      <inkml:brushProperty name="width" value="0.05" units="cm"/>
      <inkml:brushProperty name="height" value="0.05" units="cm"/>
    </inkml:brush>
  </inkml:definitions>
  <inkml:trace contextRef="#ctx0" brushRef="#br0">89 74 15603,'0'0'36,"-1"-1"-1,1 1 0,0 0 1,0-1-1,0 1 0,-1-1 1,1 1-1,0 0 0,-1-1 1,1 1-1,0 0 0,-1-1 1,1 1-1,-1 0 0,1-1 0,0 1 1,-1 0-1,1 0 0,-1 0 1,1 0-1,-1-1 0,1 1 1,-1 0-1,1 0 0,-1 0 1,1 0-1,-1 0 0,1 0 1,-1 0-1,1 0 0,-1 0 1,1 0-1,-1 0 0,1 1 1,0-1-1,-1 0 0,0 0 1,-1 2 29,0-1 1,0 1 0,0-1 0,0 1 0,0 0-1,1 0 1,-1-1 0,-2 4 0,-2 4 97,1 0 1,-10 20-1,9-13-141,1 0 1,0 1 0,1 0-1,-2 21 1,5-30-28,1 0-1,-1 0 1,1 1 0,1-1-1,0 0 1,0 0 0,0 0-1,1 0 1,0 0 0,0-1 0,5 9-1,-6-14 4,0 1 0,0-1 0,1 0 0,-1 0 0,0 0 1,1 0-1,0 0 0,0 0 0,-1-1 0,1 1 0,0-1 0,0 1 0,0-1 0,1 1 0,-1-1 0,0 0 0,0 0 0,1 0 0,-1-1 0,1 1 0,2 0 0,-1-1-2,0 0 1,0 0-1,0-1 0,0 1 0,0-1 0,0 0 0,0 0 0,0 0 0,0-1 0,-1 1 0,8-5 0,3-3-12,0-1-1,0 0 1,-1-1-1,-1-1 0,13-14 1,46-59-110,-63 74 72,-1 0 0,0-1 0,0 1 0,-1-1 0,-1 0 0,5-17 0,-9 19-73,-5 11 29,-6 12-7,7-7 107,0 1 0,0-1 1,1 1-1,-1 0 0,2-1 0,-1 1 0,1 0 0,0 0 0,0 0 0,1 0 0,0 0 0,1 9 0,-1-14 23,1 1-1,-1 0 0,1 0 1,0 0-1,0-1 0,0 1 1,0 0-1,0-1 0,0 1 1,1-1-1,0 1 0,-1-1 0,1 0 1,0 0-1,0 1 0,0-1 1,0-1-1,0 1 0,1 0 1,-1 0-1,1-1 0,-1 0 1,1 1-1,-1-1 0,1 0 1,0 0-1,0 0 0,-1-1 1,1 1-1,0-1 0,0 1 0,3-1 1,3 0 45,-1-1 0,0 0 1,0 0-1,0-1 0,0 0 1,-1 0-1,1-1 0,0 1 1,-1-2-1,0 1 0,8-6 1,1-1 65,0-1 1,0 0 0,21-22 0,-31 27-110,0 0 1,0-1-1,-1 1 1,1-1-1,-2 0 0,1-1 1,-1 1-1,0-1 1,-1 1-1,1-1 1,-2 0-1,1-1 0,1-8 1,-4 16-24,0 0-1,0 0 1,1 0 0,-1 0-1,0 0 1,0 0 0,0 1-1,-1-1 1,1 0 0,0 0-1,0 0 1,0 0 0,-1 0-1,1 0 1,0 0 0,-2-1-1,2 2 0,0-1 0,-1 1-1,1 0 1,0 0 0,-1 0-1,1 0 1,0-1 0,-1 1-1,1 0 1,-1 0 0,1 0-1,0 0 1,-1 0 0,1 0-1,0 0 1,-1 0 0,1 0 0,-1 0-1,1 0 1,0 0 0,-1 0-1,1 0 1,-1 0 0,1 1-1,0-1 1,-1 0 0,-1 1 3,0 1 1,0-1-1,0 0 0,0 1 1,1-1-1,-1 1 1,1-1-1,-1 1 1,1 0-1,-1 0 1,1 0-1,-2 3 1,1-1-1,1 0 0,0 0 0,-1 0 1,1 0-1,1 0 0,-1 1 1,1-1-1,-1 0 0,1 0 0,0 0 1,1 1-1,-1-1 0,2 7 0,-1-9-3,0-1 0,-1 1-1,1 0 1,0 0 0,0 0 0,0-1-1,0 1 1,1 0 0,-1-1-1,0 1 1,1-1 0,-1 1-1,1-1 1,-1 0 0,1 0-1,0 1 1,-1-1 0,1-1-1,0 1 1,0 0 0,0 0-1,0-1 1,0 1 0,0-1-1,0 1 1,0-1 0,0 0-1,0 0 1,0 0 0,3 0-1,3-1 10,0 0-1,0-1 0,0 0 1,-1 0-1,1-1 1,0 0-1,-1 0 1,0-1-1,0 0 0,0 0 1,0-1-1,12-10 1,-10 7 2,0 0 1,-1 0 0,0-1 0,-1-1 0,0 1-1,0-1 1,-1 0 0,7-14 0,-10 10 10,-9 17-10,-12 17-2,15-16-10,0 1 4,-1-1 0,1 1 0,0 0 0,1 1 0,-1-1 0,1 0 0,0 1-1,-2 9 1,4-14-4,0-1-1,0 0 0,0 1 0,0-1 1,0 0-1,0 1 0,0-1 0,0 0 0,0 1 1,0-1-1,0 0 0,0 1 0,0-1 1,0 0-1,1 0 0,-1 1 0,0-1 1,0 0-1,0 1 0,1-1 0,-1 0 0,0 0 1,0 0-1,0 1 0,1-1 0,-1 0 1,0 0-1,1 0 0,-1 1 0,0-1 1,0 0-1,1 0 0,-1 0 0,0 0 1,1 0-1,16-2 50,15-11-9,-32 13-43,32-17-55,1 2 0,0 2-1,52-15 1,-82 28 44,0-1-1,-1 0 1,1 1 0,-1 0-1,1 0 1,0 0-1,-1 0 1,1 0 0,0 0-1,-1 0 1,1 1-1,0 0 1,-1-1 0,1 1-1,-1 0 1,0 0 0,4 2-1,-5-2 10,0 1 0,0-1 0,0 0-1,0 1 1,0-1 0,0 0 0,0 1-1,-1-1 1,1 1 0,0-1 0,-1 1 0,1 0-1,-1-1 1,0 1 0,0 0 0,1-1 0,-1 1-1,0 0 1,0-1 0,-1 1 0,1 0 0,0-1-1,0 1 1,-1-1 0,1 1 0,-1 0 0,-1 2-1,-4 13 127,-16 27 0,12-24 152,17-20 232,10-7-468,-9 5-23,9-4-583,1 0 1,-1 0 0,-1-2-1,0 0 1,0-1 0,27-20 0,-20 9-99</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5.840"/>
    </inkml:context>
    <inkml:brush xml:id="br0">
      <inkml:brushProperty name="width" value="0.05" units="cm"/>
      <inkml:brushProperty name="height" value="0.05" units="cm"/>
    </inkml:brush>
  </inkml:definitions>
  <inkml:trace contextRef="#ctx0" brushRef="#br0">58 19 15995,'0'-1'124,"0"0"-1,0 0 0,-1 0 0,1 0 0,0 0 0,0 1 0,0-1 0,-1 0 0,1 0 1,0 0-1,-1 1 0,1-1 0,-1 0 0,1 0 0,-1 1 0,1-1 0,-1 0 0,1 1 0,-1-1 1,0 1-1,1-1 0,-1 0 0,0 1 0,0-1 0,0 2-23,0-1 0,0 1 0,0 0 1,0-1-1,0 1 0,0 0 0,0 0 0,0 0 0,0 0 0,1 0 0,-1 0 0,0 0 1,1 0-1,-1 0 0,1 0 0,-1 0 0,0 2 0,-5 11 3,1-1 0,0 1 0,1 0 1,0 1-1,2-1 0,-1 0 0,2 1 0,0 0 0,0-1 0,3 24 0,4 2-1262,2 1-1,18 58 1,1-6-1009,-18-74 1600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6.299"/>
    </inkml:context>
    <inkml:brush xml:id="br0">
      <inkml:brushProperty name="width" value="0.05" units="cm"/>
      <inkml:brushProperty name="height" value="0.05" units="cm"/>
    </inkml:brush>
  </inkml:definitions>
  <inkml:trace contextRef="#ctx0" brushRef="#br0">128 167 13475,'10'7'1304,"10"-4"-824,5-3-152,6-5 448,-1 1-63,1-5-361,-3-1-256,-8-1 1328,-4-2-1264,-7 6 32,-4 1 0</inkml:trace>
  <inkml:trace contextRef="#ctx0" brushRef="#br0" timeOffset="1">1 30 15587,'4'-1'1113,"15"-6"-1185,11 4-217,16-7 530,7 7-65,11-3-184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6.713"/>
    </inkml:context>
    <inkml:brush xml:id="br0">
      <inkml:brushProperty name="width" value="0.05" units="cm"/>
      <inkml:brushProperty name="height" value="0.05" units="cm"/>
    </inkml:brush>
  </inkml:definitions>
  <inkml:trace contextRef="#ctx0" brushRef="#br0">181 0 14971,'-64'19'1996,"-52"12"613,149-37-2954,57-5 0,-78 11 286,1 0 1,-1 0-1,1 1 0,-1 1 1,1 0-1,-1 1 1,0 0-1,0 1 0,12 6 1,-22-10 60,-1 0 0,0 0 0,0 1 1,0-1-1,0 1 0,0-1 0,0 1 0,0-1 0,0 1 0,-1 0 1,1 0-1,0-1 0,0 1 0,0 0 0,-1 0 0,1 0 0,0 0 1,-1 0-1,1 0 0,-1-1 0,1 2 0,-1-1 0,1 0 1,-1 0-1,0 0 0,1 1 0,-2 0 11,1-1 0,-1 0 0,0 1 0,1-1 0,-1 0 0,0 0 1,0 0-1,0 0 0,0 0 0,0 0 0,0 0 0,0 0 0,0 0 0,0 0 0,0 0 0,0 0 0,-2 0 0,-8 5 106,-1-1-1,1-1 0,-18 5 1,2-1 60,0-2 0,-1 0 0,-39 1 0,66-6-157,-1-1-1,1 0 1,0 0 0,0 0 0,-1 0 0,1-1-1,0 1 1,0 0 0,-1-1 0,1 1-1,0 0 1,0-1 0,0 1 0,-2-2-1,4-4 724,12-3-461,22-5-165,10-1 21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25:55.481"/>
    </inkml:context>
    <inkml:brush xml:id="br0">
      <inkml:brushProperty name="width" value="0.05" units="cm"/>
      <inkml:brushProperty name="height" value="0.05" units="cm"/>
    </inkml:brush>
  </inkml:definitions>
  <inkml:trace contextRef="#ctx0" brushRef="#br0">1 112 5905,'7'-3'660,"0"-1"0,1 2 0,-1-1-1,1 1 1,0 0 0,-1 1 0,1-1-1,0 2 1,14-1 0,27-4-696,-31 2 37,9-2 2,42-3-1,-60 7-3,-1 1-1,1 1 0,0 0 1,-1 0-1,1 0 1,-1 1-1,0 0 1,1 1-1,8 4 0,41 19-60,1-3 0,116 29 0,131 1-845,132-30 418,-249-20 466,436 0-30,-2-56 16,-249-6 31,152-20 4,5 29 42,-293 38-36,447-6-14,-79 52 28,20-15 645,-100-8-602,106 31-206,588-8-319,-920-50 222,76-3 221,-58 10 44,166 0 18,-342 18-20,209 43-1,-131-15 21,-82-24 579,228-7 0,-211-8-620,261-16-557,-232 6 435,-50 15 251,-93-1-73,0-1-1,53-6 1,-82 4-106,-1-1-1,1 0 1,-1-1-1,0 0 1,0-1-1,0-1 1,16-8-1,-27 13 37,1-1 0,0 0 0,0 1 0,-1-1 0,1 0 0,0 0-1,-1 1 1,1-1 0,-1 0 0,1 0 0,-1 0 0,1 0 0,-1 0 0,0 0 0,1-1 0,0-11-120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7.172"/>
    </inkml:context>
    <inkml:brush xml:id="br0">
      <inkml:brushProperty name="width" value="0.05" units="cm"/>
      <inkml:brushProperty name="height" value="0.05" units="cm"/>
    </inkml:brush>
  </inkml:definitions>
  <inkml:trace contextRef="#ctx0" brushRef="#br0">75 311 13347,'-30'34'3062,"26"-30"-2860,0-1-1,0 1 0,0 0 1,1 0-1,0 0 0,0 0 1,0 0-1,0 1 0,1-1 1,-1 1-1,1 0 0,0 0 1,-2 9-1,4-13-177,0 0-1,0-1 1,0 1-1,0 0 1,0 0 0,0-1-1,0 1 1,0 0-1,0-1 1,0 1 0,0 0-1,0 0 1,0-1-1,1 1 1,-1 0 0,0-1-1,1 1 1,-1 0-1,0-1 1,1 1-1,-1-1 1,1 1 0,-1 0-1,1-1 1,-1 1-1,1-1 1,-1 1 0,1-1-1,-1 0 1,2 1-1,0 0 5,0-1 0,0 1 0,0-1 0,0 0-1,0 0 1,0 0 0,0 0 0,1 0 0,-1 0-1,0 0 1,2-1 0,6-2-1,1 0-1,-1-1 1,13-6-1,-7 1-69,0 0 0,0-1 0,-2-1 0,1 0 0,-1-1 0,-1-1 0,0 0 0,-1 0 0,0-1 0,10-17 0,-15 20 30,0-1 0,-1 0 0,0 0 0,-1 0 0,0-1 0,-1 1-1,-1-1 1,0 0 0,0-1 0,-1 1 0,-1 0 0,-1-1 0,1 1 0,-4-19 0,3 28 24,-1 1-1,0-1 1,0 0 0,0 0 0,0 1 0,-1-1 0,1 1 0,-1-1 0,0 1 0,-3-4 0,4 5-3,0 1-1,0 0 1,-1 0-1,1-1 1,-1 1-1,1 0 1,-1 0-1,1 0 1,-1 0-1,1 1 1,-1-1-1,0 0 1,0 1-1,1-1 1,-1 1-1,0 0 1,0-1-1,0 1 1,1 0-1,-1 0 1,0 0-1,0 0 1,0 0-1,-1 1 1,-4 1 32,0 1 0,0-1 0,0 1 1,1 1-1,0-1 0,-1 1 0,1 0 1,0 1-1,1-1 0,-1 1 0,1 0 1,0 1-1,-8 10 0,-1 4 134,0 0-1,-20 41 1,30-53-119,0 1 0,1-1 0,0 1 0,0 0 0,0 0 0,-1 16 0,4-23-49,0 1 1,0-1 0,0 1 0,0-1 0,0 0 0,0 1-1,1-1 1,0 0 0,-1 1 0,1-1 0,0 0-1,0 0 1,0 1 0,0-1 0,1 0 0,-1 0 0,0 0-1,1 0 1,-1-1 0,1 1 0,0 0 0,0-1-1,0 1 1,0-1 0,0 1 0,0-1 0,0 0 0,0 0-1,0 0 1,5 1 0,14 4-204,0-2 0,1 0-1,21 1 1,-21-3-69,-1 1 1,0 0-1,40 13 0,-55-14 224,-1 1 0,0-1-1,1 1 1,-1 0-1,0 0 1,-1 0-1,1 1 1,0 0-1,-1 0 1,0 0 0,0 0-1,0 1 1,-1 0-1,1 0 1,-1-1-1,0 2 1,-1-1 0,5 10-1,-5-7 35,0-4-59,-1 0 0,0 0 0,1 0 1,0 0-1,0 0 0,0 0 1,4 4-1,-5-8 22,0 1 0,0 0 0,0 0-1,0-1 1,0 1 0,0-1 0,0 1 0,0-1 0,0 1 0,0-1 0,0 0 0,0 1-1,1-1 1,-1 0 0,0 0 0,0 0 0,0 0 0,1 0 0,-1 0 0,0 0 0,0 0-1,0-1 1,1 1 0,-1 0 0,0-1 0,0 1 0,0-1 0,0 1 0,0-1 0,0 1-1,1-2 1,6-3-279,-1 0-1,0 0 0,0-1 1,0 0-1,7-8 0,3-3-123,11-9-251</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7.966"/>
    </inkml:context>
    <inkml:brush xml:id="br0">
      <inkml:brushProperty name="width" value="0.05" units="cm"/>
      <inkml:brushProperty name="height" value="0.05" units="cm"/>
    </inkml:brush>
  </inkml:definitions>
  <inkml:trace contextRef="#ctx0" brushRef="#br0">115 202 13379,'-3'5'461,"1"-1"1,-1 1 0,-1 0-1,1-1 1,-1 0 0,0 0-1,-8 7 1,-5 6 1022,11-10-1003,-1 0-143,0 1 0,1 0 0,-1 0-1,2 1 1,-1-1 0,1 1 0,-6 15-1,11-24-322,-1 1-1,1-1 0,0 1 0,0 0 1,0-1-1,-1 1 0,1-1 0,0 1 1,0-1-1,0 1 0,0-1 0,0 1 0,0 0 1,0-1-1,0 1 0,0-1 0,0 1 1,0-1-1,1 1 0,-1 0 0,0-1 1,0 1-1,0-1 0,1 1 0,-1-1 1,0 1-1,1-1 0,-1 1 0,0-1 1,1 0-1,-1 1 0,1 0 0,1-1-5,-1 0 0,0 1 0,1-1 0,-1 0 0,0 0 0,1 0 0,-1 0 0,0-1 0,1 1 0,-1 0 0,0 0 0,1-1 0,1 0 0,5-2-60,0-1-1,0 0 1,10-7 0,-3 1-184,-1-1 0,-1 0 0,0-1 0,0 0 1,-1-1-1,19-27 0,-52 80 130,19-36 172,0 1-1,0-1 0,1 0 1,0 1-1,-1-1 1,2 1-1,-1 0 0,0-1 1,1 1-1,0-1 0,1 6 1,-1-9-55,0-1 0,0 1 0,1 0-1,-1-1 1,0 1 0,1 0 0,-1-1 0,1 1 0,-1-1 0,1 1 0,-1-1 0,1 1-1,-1-1 1,1 1 0,0-1 0,-1 1 0,1-1 0,0 0 0,-1 1 0,1-1 0,0 0 0,-1 0-1,1 0 1,0 1 0,0-1 0,-1 0 0,1 0 0,0 0 0,0 0 0,-1 0 0,1 0-1,0 0 1,0-1 0,-1 1 0,1 0 0,0 0 0,1-1 0,30-12 24,-30 12-59,32-16-205,-2-1 0,0-2 0,-1-1 0,-1-1-1,-1-2 1,-1-1 0,-1-1 0,32-40 0,-47 46 237,-9 13 85,-5 10 269,-17 31 68,2 0 0,1 1 1,-15 49-1,-24 128-134,23-81-210,32-130-87,-4 20 25,4-21-24,0 0-1,0 1 0,0-1 1,0 0-1,0 1 0,0-1 1,0 0-1,0 0 0,0 1 1,0-1-1,0 0 1,0 1-1,0-1 0,0 0 1,0 1-1,0-1 0,0 0 1,1 0-1,-1 1 0,0-1 1,0 0-1,0 0 0,0 1 1,1-1-1,-1 0 1,0 0-1,0 1 0,1-1 1,-1 0-1,0 0 0,0 0 1,1 0-1,-1 1 0,0-1 1,0 0-1,1 0 0,-1 0 1,0 0-1,1 0 1,-1 0-1,0 0 0,1 0 1,-1 0-1,0 0 0,1 0 1,-1 0-1,0 0 0,0 0 1,1 0-1,-1 0 0,0 0 1,1 0-1,-1 0 1,0-1-1,0 1 0,1 0 1,-1 0-1,0 0 0,0 0 1,1-1-1,-1 1 0,0 0 1,16-12 2,-1 0-1,0 0 1,-1-1 0,25-30 0,-13 14 7,247-287-38,-228 262-39,48-66-264,-84 107 218,-12 15-27,-16 22 31,-7 15 188,2 1 0,2 2 0,1 0 0,3 1 1,1 1-1,2 1 0,3 0 0,1 1 1,-7 69-1,18-91-34,0-24-44,0 0 0,0 0 0,0 0 0,0 0 0,0 0 0,0 0 0,0 0-1,0 1 1,0-1 0,0 0 0,0 0 0,0 0 0,0 0 0,0 0 0,0 0 0,0 1 0,1-1 0,-1 0-1,0 0 1,0 0 0,0 0 0,0 0 0,0 0 0,0 0 0,0 0 0,0 0 0,0 0 0,1 0-1,-1 1 1,0-1 0,0 0 0,0 0 0,0 0 0,0 0 0,0 0 0,0 0 0,1 0 0,-1 0 0,0 0-1,0 0 1,0 0 0,0 0 0,0 0 0,0 0 0,1 0 0,-1 0 0,0 0 0,0 0 0,0 0 0,0-1-1,0 1 1,0 0 0,0 0 0,0 0 0,1 0 0,-1 0 0,0 0 0,0 0 0,0 0 0,0 0 0,0 0-1,0-1 1,3-2 8,-1-1-1,0 0 0,0 0 0,0 0 0,-1 0 1,2-7-1,11-41-292,-3 0 0,-2 0 0,-3-1 0,0-65-1,-6 118 274,0 0 0,1 0-1,-1 0 1,0-1-1,0 1 1,0 0-1,0 0 1,0 0-1,0 0 1,0 0 0,1 0-1,-1 0 1,0 0-1,0 0 1,0 0-1,0-1 1,0 1-1,1 0 1,-1 0 0,0 0-1,0 0 1,0 0-1,0 0 1,0 0-1,1 0 1,-1 0-1,0 0 1,0 0 0,0 0-1,0 0 1,0 0-1,1 1 1,-1-1-1,0 0 1,0 0-1,0 0 1,0 0 0,0 0-1,1 0 1,-1 0-1,0 0 1,0 0-1,0 0 1,0 1-1,0-1 1,0 0 0,0 0-1,0 0 1,0 0-1,1 0 1,-1 1-1,0-1 1,0 0-1,0 0 1,0 0 0,0 0-1,14 14-64,2 1 56,-7-10 22,0-1 0,0 0 0,1 0 0,-1-1-1,1 0 1,-1 0 0,1-1 0,0-1 0,0 1 0,0-2-1,1 1 1,-1-2 0,13-1 0,-1 0 2,-1-2 1,1 0-1,-1-1 1,0-2-1,22-9 0,-28 9 4,-1 0-1,1-1 0,-2-1 1,1 0-1,15-14 1,-23 18-5,-1-1 1,1 1 0,-1-1-1,0 0 1,0-1 0,0 1-1,-1-1 1,0 0 0,-1 0-1,0 0 1,0 0 0,4-13-1,-7 19-1,0 1-1,0 0 1,0 0-1,0-1 1,1 1-1,-1 0 1,0-1-1,0 1 0,0 0 1,0-1-1,0 1 1,0 0-1,0-1 1,0 1-1,0 0 1,0-1-1,0 1 0,0 0 1,0-1-1,0 1 1,-1 0-1,1 0 1,0-1-1,0 1 1,0 0-1,0-1 1,0 1-1,-1 0 0,1 0 1,0-1-1,0 1 1,-1 0-1,1 0 1,0-1-1,0 1 1,-1 0-1,1 0 1,-1 0-1,-12 5 54,-13 19 71,-48 73 433,63-81-427,1 1 0,1 0 0,0 1 0,-7 22 0,15-37-148,0 0 1,0 0 0,0 0-1,1 0 1,-1 0 0,1 0-1,0 0 1,-1 0-1,1 0 1,1 0 0,-1 0-1,0 0 1,1 0 0,0 0-1,-1-1 1,1 1 0,0 0-1,1 0 1,-1 0-1,0-1 1,1 1 0,0-1-1,-1 1 1,1-1 0,0 1-1,0-1 1,5 4 0,-2-3-216,1 1 0,0-1 0,-1 0 0,1-1 0,0 0 0,0 0 0,0 0 1,1 0-1,-1-1 0,0 0 0,1 0 0,7-1 0,18 0-392,0-4-183</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8.395"/>
    </inkml:context>
    <inkml:brush xml:id="br0">
      <inkml:brushProperty name="width" value="0.05" units="cm"/>
      <inkml:brushProperty name="height" value="0.05" units="cm"/>
    </inkml:brush>
  </inkml:definitions>
  <inkml:trace contextRef="#ctx0" brushRef="#br0">15 59 17236,'-5'2'1480,"3"-7"-1320,-3-6-528,4-2 1048,-1-3-168,2 0-400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8.842"/>
    </inkml:context>
    <inkml:brush xml:id="br0">
      <inkml:brushProperty name="width" value="0.05" units="cm"/>
      <inkml:brushProperty name="height" value="0.05" units="cm"/>
    </inkml:brush>
  </inkml:definitions>
  <inkml:trace contextRef="#ctx0" brushRef="#br0">61 1 15411,'2'1'1393,"-2"5"-905,-3 3-160,-3 5 632,-3 3-176,-1 3-200,2 3-96,-2 6-160,1-2-64,5 2-87,1-1-81,3-3-224,4-2-129,3-8-375,2-3-208,0-12 624,-2-4-152,-1-11-120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9.303"/>
    </inkml:context>
    <inkml:brush xml:id="br0">
      <inkml:brushProperty name="width" value="0.05" units="cm"/>
      <inkml:brushProperty name="height" value="0.05" units="cm"/>
    </inkml:brush>
  </inkml:definitions>
  <inkml:trace contextRef="#ctx0" brushRef="#br0">2 41 17020,'7'-13'1720,"-6"-2"-1144,-1 7-248,-3 4 712,-1 4-239,1 2-705,3 4-424,2-2-497,3 1 625,3 5-168,0 1-160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1:59.945"/>
    </inkml:context>
    <inkml:brush xml:id="br0">
      <inkml:brushProperty name="width" value="0.05" units="cm"/>
      <inkml:brushProperty name="height" value="0.05" units="cm"/>
    </inkml:brush>
  </inkml:definitions>
  <inkml:trace contextRef="#ctx0" brushRef="#br0">92 187 16564,'-1'-1'80,"1"0"0,-1-1 1,1 1-1,-1-1 1,1 1-1,-1 0 1,0-1-1,0 1 1,1 0-1,-1 0 0,0-1 1,0 1-1,0 0 1,-1 0-1,1 0 1,0 0-1,0 1 1,0-1-1,-1 0 1,1 0-1,0 1 0,-1-1 1,1 1-1,-1-1 1,1 1-1,-1-1 1,1 1-1,-1 0 1,1 0-1,-1 0 1,1 0-1,-1 0 0,1 0 1,-1 0-1,1 1 1,0-1-1,-1 0 1,1 1-1,-3 0 1,2 1-63,-1-1 0,0 1 1,0 0-1,1 0 1,-1 0-1,1 1 1,0-1-1,0 1 1,0-1-1,0 1 0,0 0 1,0-1-1,1 1 1,-1 0-1,1 0 1,0 0-1,-2 6 1,2-4-23,0 0 1,0 1 0,0-1 0,1 1 0,0-1 0,0 1-1,0-1 1,1 1 0,0-1 0,0 1 0,0-1 0,0 0-1,1 1 1,0-1 0,4 8 0,-4-10 3,1 1 1,-1-1-1,1 0 1,0 0-1,0 0 1,0 0 0,1 0-1,-1-1 1,1 1-1,-1-1 1,1 0-1,0 0 1,0 0-1,0-1 1,0 1-1,0-1 1,0 0-1,0 0 1,0 0-1,8 0 1,-1-1-2,0-1 0,0 0 1,-1 0-1,1-1 0,0-1 1,-1 1-1,1-2 0,-1 0 1,0 0-1,0 0 0,-1-1 1,15-10-1,-10 5-1,1-1 0,-2 0 1,1-1-1,-2 0 0,1-1 0,19-28 0,-26 31 1,0 0 0,-1-1 0,0 0 0,0 0 0,-1 0 0,-1 0 0,4-21 0,-7 28 1,1-1-1,-1 1 1,0-1-1,0 1 1,0 0-1,-1-1 1,0 1-1,1 0 1,-2-1-1,-1-6 1,1 9 0,1 0 0,0-1-1,-1 1 1,1 0 0,-1 0 0,0 0 0,0 0 0,0 0 0,0 1-1,0-1 1,0 0 0,0 1 0,0 0 0,-1-1 0,1 1 0,0 0 0,-1 0-1,-4-1 1,2 1 4,1 1-1,-1 0 1,1 0-1,-1 0 0,1 0 1,0 1-1,-1-1 1,1 1-1,0 0 1,-1 1-1,1-1 0,0 1 1,0 0-1,0 0 1,0 0-1,1 0 1,-1 1-1,0-1 0,1 1 1,0 0-1,-6 6 1,1-1 10,0 1 1,1 0 0,0 1 0,0 0-1,1 0 1,-10 21 0,14-26-3,0-1-1,1 1 1,-1 0 0,1 0 0,0 1-1,1-1 1,-1 0 0,1 7 0,0-10-14,0 0 1,1 0-1,-1 0 0,1 1 1,-1-1-1,1 0 1,0 0-1,0 0 0,0 0 1,0 0-1,0 0 1,0 0-1,0 0 0,1-1 1,-1 1-1,1 0 1,-1-1-1,1 1 0,0-1 1,0 1-1,2 0 1,13 7-233,0-2 0,1 0 0,0-1 0,25 5 0,-21-5-169,-1 0 1,40 17-1,-55-20 330,0 1-1,0-1 0,0 1 0,-1 0 1,1 1-1,-1-1 0,0 1 0,0 0 0,-1 0 1,1 0-1,-1 1 0,0 0 0,5 10 1,-3 3 3,9 18 104,-15-36-44,1 0 1,-1-1-1,1 1 1,-1 0-1,1 0 1,0 0-1,-1-1 1,1 1 0,0 0-1,0 0 1,0-1-1,-1 1 1,1-1-1,0 1 1,0-1-1,0 1 1,0-1-1,0 0 1,0 1-1,0-1 1,0 0-1,0 0 1,0 0-1,0 1 1,0-1 0,0 0-1,0-1 1,0 1-1,0 0 1,2 0-1,8-6-100,0 1-1,0-2 1,0 1-1,-1-1 1,0-1-1,-1 0 1,1 0-1,8-12 1,4-1-1131,-12 12 839,30-25-1054,-37 32 1531,-1 0 0,1 0 0,0 1 0,-1-1 1,1 1-1,0 0 0,0 0 0,0 0 0,0 0 0,0 0 0,0 1 0,0 0 0,6-1 0,2 5 2673,-6-2 789,-11-8-1844,5 5-1643,-1-1 1,1 1-1,0 0 1,-1 0-1,1 0 1,-1 0-1,1 1 1,-1-1-1,1 0 0,-1 1 1,0-1-1,1 1 1,-1-1-1,0 1 1,1 0-1,-1-1 1,0 1-1,1 0 0,-1 0 1,0 1-1,0-1 1,1 0-1,-1 0 1,0 1-1,-1 0 1,0 0-45,1 1 0,0-1 0,0 1 0,-1-1 0,1 1 0,1 0 0,-1 0 0,0 0 0,0 0 0,1 0 0,-1 0 0,1 0 0,-1 1 0,1-1 0,-1 3 0,1-2-38,0 0-1,0 1 1,0-1-1,0 0 1,1 0 0,-1 0-1,1 1 1,0-1-1,0 0 1,0 1 0,0-1-1,2 6 1,-2-7 21,1 0 0,0 0 0,0 0 0,0 0 0,-1-1 0,2 1 0,-1 0 0,0 0 0,0-1 0,0 1 0,1-1 0,-1 1 0,1-1 0,0 0 0,-1 1 0,1-1 0,0 0 0,-1 0 0,1 0 0,0 0 0,4 1 0,2-1-106,0 1-1,0-1 0,0 0 0,0-1 0,1 0 0,-1 0 1,0-1-1,0 0 0,13-3 0,10-4-488,31-13 0,-57 19 544,34-13-414,-23 7 396,1 2 1,0 0-1,0 1 0,0 0 1,26-2-1,-42 7 136,0 0 0,0 0 0,0 0-1,1 0 1,-1 1 0,0-1 0,0 0-1,0 1 1,0-1 0,0 1 0,0-1-1,0 1 1,0-1 0,0 1 0,0 0-1,0 0 1,-1-1 0,1 1 0,0 0 0,0 0-1,-1 0 1,1 0 0,0 0 0,-1 0-1,1 0 1,-1 0 0,1 0 0,-1 0-1,0 0 1,1 1 0,-1-1-59,0 0 1,0 0-1,0 0 0,1-1 1,-1 1-1,0 0 1,0 0-1,1-1 0,-1 1 1,0 0-1,1 0 1,-1-1-1,1 1 0,-1 0 1,1-1-1,0 1 0,-1-1 1,1 1-1,-1-1 1,1 1-1,0-1 0,0 1 1,-1-1-1,1 0 1,0 1-1,0-1 0,-1 0 1,1 0-1,0 1 0,0-1 1,-1 0-1,1 0 1,0 0-1,0 0 0,0 0 1,0 0-1,-1 0 1,1 0-1,0-1 0,0 1 1,0 0-1,-1 0 0,1-1 1,0 1-1,1-1 1,9-5-150,5-1-74</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0.419"/>
    </inkml:context>
    <inkml:brush xml:id="br0">
      <inkml:brushProperty name="width" value="0.05" units="cm"/>
      <inkml:brushProperty name="height" value="0.05" units="cm"/>
    </inkml:brush>
  </inkml:definitions>
  <inkml:trace contextRef="#ctx0" brushRef="#br0">111 0 16083,'-11'16'1441,"-2"5"-937,-1 2-184,2 5 544,1 5-208,2 5-224,3 0-64,5-1-328,1-1-176,4-6-408,1-2-168,-3-8-216,-2-4 360,-10-14 176,-3-5-216,-8-14 23</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0.894"/>
    </inkml:context>
    <inkml:brush xml:id="br0">
      <inkml:brushProperty name="width" value="0.05" units="cm"/>
      <inkml:brushProperty name="height" value="0.05" units="cm"/>
    </inkml:brush>
  </inkml:definitions>
  <inkml:trace contextRef="#ctx0" brushRef="#br0">1 232 11394,'0'-5'181,"1"0"-1,-1 0 0,1 0 0,0 0 0,1 0 0,-1 0 0,1 0 0,0 0 0,0 1 0,1-1 0,-1 1 0,1 0 0,0 0 0,0-1 0,0 2 0,6-6 1,6-4 347,-1 1 0,2 0 1,17-9-1,-22 14-253,6-4-19,1 0-1,0 1 1,1 1 0,0 1 0,1 0 0,0 2 0,0 0 0,0 1 0,1 2 0,-1 0 0,39-1 0,-55 4-222,0 0 0,0 1 0,0-1 0,0 1 0,0 0 0,0 0 0,-1 1 0,1-1-1,0 1 1,0-1 0,-1 1 0,1 0 0,-1 1 0,0-1 0,0 1 0,0-1 0,3 4 0,-4-4-9,-1 0 0,0 0 0,0 1 0,0-1 0,0 0 0,0 0 0,0 1 0,0-1 0,-1 1 0,1-1 0,-1 0 0,0 1 0,0-1-1,0 1 1,0-1 0,0 1 0,0-1 0,-1 1 0,1-1 0,-1 1 0,0-1 0,0 0 0,1 1 0,-1-1 0,-1 0 0,1 0 0,0 0 0,-2 3 0,-6 5 136,0 0 1,0 0-1,-1-1 1,0 0-1,-1 0 0,0-1 1,0-1-1,-24 12 1,3 0 17,31-19-216,1 1-1,-1-1 1,1 1-1,-1-1 1,1 1-1,-1-1 1,1 1-1,0-1 1,-1 1-1,1 0 1,0-1-1,-1 1 1,1-1-1,0 1 1,0 0-1,0-1 1,0 1-1,-1 0 1,1-1-1,0 1 1,0 0-1,0-1 0,0 1 1,1 0-1,-1-1 1,0 1-1,0 0 1,0-1-1,0 1 1,1 0-1,-1-1 1,1 2-1,14 23-1147,-9-15 846,0-1 243,-2 1-1,1 0 0,-1 1 1,-1-1-1,0 1 0,-1 0 1,1-1-1,-2 1 0,0 0 1,0 0-1,-1 0 0,0 0 0,-1 0 1,-4 18-1,4-23 169,-1 1-1,0-1 1,0 1 0,-1-1-1,0 0 1,0 0-1,-1 0 1,1-1 0,-1 1-1,0-1 1,-1 0-1,1 0 1,-1 0 0,0 0-1,-1-1 1,1 0-1,-1 0 1,1 0 0,-1-1-1,0 0 1,0 0 0,-1-1-1,1 1 1,-12 1-1,13-3-50,0 0 0,1 0 0,-1-1 0,0 0 0,0 0 0,0 0 0,0-1 0,0 1 0,0-1-1,0 0 1,0-1 0,1 1 0,-1-1 0,-7-4 0,9 5-34,0-1 1,0 0-1,1 0 1,-1-1-1,0 1 1,1 0-1,-1-1 1,1 0-1,0 1 1,0-1 0,0 0-1,0 0 1,1 0-1,-1 0 1,1 0-1,-1-1 1,1 1-1,0 0 1,1-1-1,-1 1 1,0-5-1,5-23-210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1.327"/>
    </inkml:context>
    <inkml:brush xml:id="br0">
      <inkml:brushProperty name="width" value="0.05" units="cm"/>
      <inkml:brushProperty name="height" value="0.05" units="cm"/>
    </inkml:brush>
  </inkml:definitions>
  <inkml:trace contextRef="#ctx0" brushRef="#br0">97 203 14227,'17'-7'473,"-1"0"1,0-2-1,0 0 1,16-12-1,-29 18-388,1 0 0,-1 0 0,1 0 0,-1 0 0,0 0 0,0-1 0,0 1 0,-1-1 0,1 0 0,-1 0 0,0 0 0,0 0 0,0 0 0,0 0 0,-1-1 0,0 1 0,0 0 0,0-1 0,0 1 0,-1-1 0,0-7 0,0 9-64,-1 0-1,1 1 1,-1-1 0,0 0-1,0 1 1,0-1-1,0 1 1,0-1 0,-1 1-1,1 0 1,-1-1 0,0 1-1,1 0 1,-1 0 0,0 0-1,0 0 1,0 1-1,-1-1 1,1 0 0,0 1-1,-1-1 1,1 1 0,-1 0-1,1 0 1,-1 0 0,1 0-1,-1 1 1,0-1-1,1 1 1,-7-1 0,2 0 26,1 1 0,-1 0 1,0 0-1,0 1 0,0 0 0,0 0 1,1 0-1,-1 1 0,0 0 0,1 1 1,-10 4-1,9-2 21,0 0-1,0 0 1,1 0-1,0 1 1,0 0 0,0 1-1,1-1 1,0 1 0,0 0-1,1 0 1,0 1 0,0-1-1,-5 15 1,8-17-38,-1-1 1,1 0-1,0 1 0,1-1 1,-1 1-1,1-1 0,0 1 1,0-1-1,0 1 0,1-1 1,0 1-1,1 3 0,-1-4-21,0-1-1,1 0 1,-1 0-1,1 0 1,0 0-1,0 0 1,0-1-1,0 1 0,0-1 1,1 1-1,-1-1 1,1 0-1,-1 1 1,1-2-1,0 1 1,0 0-1,5 2 1,1-1-65,0 0 1,0 0-1,1-1 1,-1 0 0,1-1-1,-1 0 1,1 0 0,-1-1-1,1-1 1,0 1 0,-1-1-1,1-1 1,-1 0-1,16-5 1,-9 1 76,1 0 1,-1-1-1,0-1 0,0-1 1,-1 0-1,0 0 0,15-15 0,13-16-217</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9T08:52:01.784"/>
    </inkml:context>
    <inkml:brush xml:id="br0">
      <inkml:brushProperty name="width" value="0.05" units="cm"/>
      <inkml:brushProperty name="height" value="0.05" units="cm"/>
    </inkml:brush>
  </inkml:definitions>
  <inkml:trace contextRef="#ctx0" brushRef="#br0">129 0 13971,'-7'7'4684,"-3"17"-4722,7-16 410,-23 57-68,-35 101 874,55-145-938,1 0 1,1 1-1,1-1 1,1 1-1,0 43 1,3-54-166,1 0 0,0-1-1,0 1 1,1-1 0,0 1 0,9 17 0,-10-25-71,-1 1 1,1-1 0,0 0 0,0 0-1,0 0 1,0 0 0,0 0 0,1-1-1,-1 1 1,1-1 0,0 1 0,0-1-1,0 0 1,0 0 0,0 0 0,0-1-1,1 1 1,-1-1 0,0 1-1,1-1 1,-1 0 0,1-1 0,6 2-1,-6-3-8,-1 1 0,1-1 0,-1 0 0,0 0 0,1 0 0,-1-1 0,0 1 0,0-1 0,0 0 0,0 0 0,0 0 0,0 0 0,0 0 1,-1-1-1,1 1 0,-1-1 0,4-4 0,-2 2-46,0 0 0,1 1 1,0 0-1,6-5 0,-10 9 45,-1 0 0,0-1 0,1 1 0,-1 0 0,1 0 0,-1 0 0,0 0 0,1 0 0,-1 0 0,1 0 0,-1 0 0,0 0 0,1 0 0,-1 0 0,1 0 0,-1 0 0,1 0 0,-1 0 0,0 0 0,1 0 0,-1 0 0,0 1 0,1-1-1,-1 0 1,1 0 0,-1 0 0,0 1 0,1-1 0,-1 0 0,0 0 0,0 1 0,1-1 0,-1 0 0,0 1 0,0-1 0,1 0 0,-1 1 0,0-1 0,0 0 0,0 1 0,0-1 0,1 1 0,-1-1 0,0 0 0,0 1 0,0-1 0,0 1 0,0-1 0,0 1-1,0-1 1,0 1 0,1 26-45,-1-24 50,-8 180 158,10-194 10,1-1 0,1 0 0,5-11-1,-4 10-65,-3 6-48,4-9-7,0 1 0,1 0-1,10-17 1,-15 28-57,0 1 0,0 0 1,1 0-1,-1 0 0,1 0 0,-1 0 0,1 1 0,0-1 1,0 1-1,0 0 0,1 0 0,-1 0 0,0 0 0,1 0 0,-1 1 1,1 0-1,0-1 0,-1 1 0,7 0 0,54 7-810,-64-6 767,1 0 0,-1 0 0,1 0 0,-1 0 0,1 0 0,-1 0 0,1 0 0,-1 0 0,1 0 0,-1 0 1,1 0-1,-1 0 0,1 0 0,-1-1 0,1 1 0,-1 0 0,1 0 0,-1-1 0,0 1 0,1 0 0,-1 0 0,1-1 0,-1 1 0,0 0 0,1-1 0,-1 1 0,0-1 0,0 1 0,1 0 0,-1-1 0,1 0 0,-1 0-43,-1 0 0,1 0 0,0 0 0,0 0 0,0-1 0,-1 1 0,1 0 0,0 0 0,-1 0 0,1 0 0,-1 0 0,1 1 0,-2-3 0,-23-26-1739,-76-56-4339,30 32 5221,-28-22 7294,127 90-3863,40 10-3105,-20-8 453,-14-4-33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19.05.2022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427808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19.05.2022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19.05.2022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6" Type="http://schemas.openxmlformats.org/officeDocument/2006/relationships/customXml" Target="../ink/ink261.xml"/><Relationship Id="rId21" Type="http://schemas.openxmlformats.org/officeDocument/2006/relationships/image" Target="../media/image260.png"/><Relationship Id="rId42" Type="http://schemas.openxmlformats.org/officeDocument/2006/relationships/customXml" Target="../ink/ink269.xml"/><Relationship Id="rId47" Type="http://schemas.openxmlformats.org/officeDocument/2006/relationships/image" Target="../media/image273.png"/><Relationship Id="rId63" Type="http://schemas.openxmlformats.org/officeDocument/2006/relationships/image" Target="../media/image281.png"/><Relationship Id="rId68" Type="http://schemas.openxmlformats.org/officeDocument/2006/relationships/customXml" Target="../ink/ink282.xml"/><Relationship Id="rId84" Type="http://schemas.openxmlformats.org/officeDocument/2006/relationships/customXml" Target="../ink/ink290.xml"/><Relationship Id="rId89" Type="http://schemas.openxmlformats.org/officeDocument/2006/relationships/image" Target="../media/image294.png"/><Relationship Id="rId16" Type="http://schemas.openxmlformats.org/officeDocument/2006/relationships/customXml" Target="../ink/ink256.xml"/><Relationship Id="rId11" Type="http://schemas.openxmlformats.org/officeDocument/2006/relationships/image" Target="../media/image255.png"/><Relationship Id="rId32" Type="http://schemas.openxmlformats.org/officeDocument/2006/relationships/customXml" Target="../ink/ink264.xml"/><Relationship Id="rId37" Type="http://schemas.openxmlformats.org/officeDocument/2006/relationships/image" Target="../media/image268.png"/><Relationship Id="rId53" Type="http://schemas.openxmlformats.org/officeDocument/2006/relationships/image" Target="../media/image276.png"/><Relationship Id="rId58" Type="http://schemas.openxmlformats.org/officeDocument/2006/relationships/customXml" Target="../ink/ink277.xml"/><Relationship Id="rId74" Type="http://schemas.openxmlformats.org/officeDocument/2006/relationships/customXml" Target="../ink/ink285.xml"/><Relationship Id="rId79" Type="http://schemas.openxmlformats.org/officeDocument/2006/relationships/image" Target="../media/image289.png"/><Relationship Id="rId5" Type="http://schemas.openxmlformats.org/officeDocument/2006/relationships/image" Target="../media/image252.png"/><Relationship Id="rId90" Type="http://schemas.openxmlformats.org/officeDocument/2006/relationships/customXml" Target="../ink/ink293.xml"/><Relationship Id="rId95" Type="http://schemas.openxmlformats.org/officeDocument/2006/relationships/image" Target="../media/image297.png"/><Relationship Id="rId22" Type="http://schemas.openxmlformats.org/officeDocument/2006/relationships/customXml" Target="../ink/ink259.xml"/><Relationship Id="rId27" Type="http://schemas.openxmlformats.org/officeDocument/2006/relationships/image" Target="../media/image263.png"/><Relationship Id="rId43" Type="http://schemas.openxmlformats.org/officeDocument/2006/relationships/image" Target="../media/image271.png"/><Relationship Id="rId48" Type="http://schemas.openxmlformats.org/officeDocument/2006/relationships/customXml" Target="../ink/ink272.xml"/><Relationship Id="rId64" Type="http://schemas.openxmlformats.org/officeDocument/2006/relationships/customXml" Target="../ink/ink280.xml"/><Relationship Id="rId69" Type="http://schemas.openxmlformats.org/officeDocument/2006/relationships/image" Target="../media/image284.png"/><Relationship Id="rId80" Type="http://schemas.openxmlformats.org/officeDocument/2006/relationships/customXml" Target="../ink/ink288.xml"/><Relationship Id="rId85" Type="http://schemas.openxmlformats.org/officeDocument/2006/relationships/image" Target="../media/image292.png"/><Relationship Id="rId3" Type="http://schemas.openxmlformats.org/officeDocument/2006/relationships/image" Target="../media/image251.png"/><Relationship Id="rId12" Type="http://schemas.openxmlformats.org/officeDocument/2006/relationships/customXml" Target="../ink/ink254.xml"/><Relationship Id="rId17" Type="http://schemas.openxmlformats.org/officeDocument/2006/relationships/image" Target="../media/image258.png"/><Relationship Id="rId25" Type="http://schemas.openxmlformats.org/officeDocument/2006/relationships/image" Target="../media/image262.png"/><Relationship Id="rId33" Type="http://schemas.openxmlformats.org/officeDocument/2006/relationships/image" Target="../media/image266.png"/><Relationship Id="rId38" Type="http://schemas.openxmlformats.org/officeDocument/2006/relationships/customXml" Target="../ink/ink267.xml"/><Relationship Id="rId46" Type="http://schemas.openxmlformats.org/officeDocument/2006/relationships/customXml" Target="../ink/ink271.xml"/><Relationship Id="rId59" Type="http://schemas.openxmlformats.org/officeDocument/2006/relationships/image" Target="../media/image279.png"/><Relationship Id="rId67" Type="http://schemas.openxmlformats.org/officeDocument/2006/relationships/image" Target="../media/image283.png"/><Relationship Id="rId20" Type="http://schemas.openxmlformats.org/officeDocument/2006/relationships/customXml" Target="../ink/ink258.xml"/><Relationship Id="rId41" Type="http://schemas.openxmlformats.org/officeDocument/2006/relationships/image" Target="../media/image270.png"/><Relationship Id="rId54" Type="http://schemas.openxmlformats.org/officeDocument/2006/relationships/customXml" Target="../ink/ink275.xml"/><Relationship Id="rId62" Type="http://schemas.openxmlformats.org/officeDocument/2006/relationships/customXml" Target="../ink/ink279.xml"/><Relationship Id="rId70" Type="http://schemas.openxmlformats.org/officeDocument/2006/relationships/customXml" Target="../ink/ink283.xml"/><Relationship Id="rId75" Type="http://schemas.openxmlformats.org/officeDocument/2006/relationships/image" Target="../media/image287.png"/><Relationship Id="rId83" Type="http://schemas.openxmlformats.org/officeDocument/2006/relationships/image" Target="../media/image291.png"/><Relationship Id="rId88" Type="http://schemas.openxmlformats.org/officeDocument/2006/relationships/customXml" Target="../ink/ink292.xml"/><Relationship Id="rId91" Type="http://schemas.openxmlformats.org/officeDocument/2006/relationships/image" Target="../media/image295.png"/><Relationship Id="rId96" Type="http://schemas.openxmlformats.org/officeDocument/2006/relationships/customXml" Target="../ink/ink296.xml"/><Relationship Id="rId1" Type="http://schemas.openxmlformats.org/officeDocument/2006/relationships/slideLayout" Target="../slideLayouts/slideLayout1.xml"/><Relationship Id="rId6" Type="http://schemas.openxmlformats.org/officeDocument/2006/relationships/customXml" Target="../ink/ink251.xml"/><Relationship Id="rId15" Type="http://schemas.openxmlformats.org/officeDocument/2006/relationships/image" Target="../media/image257.png"/><Relationship Id="rId23" Type="http://schemas.openxmlformats.org/officeDocument/2006/relationships/image" Target="../media/image261.png"/><Relationship Id="rId28" Type="http://schemas.openxmlformats.org/officeDocument/2006/relationships/customXml" Target="../ink/ink262.xml"/><Relationship Id="rId36" Type="http://schemas.openxmlformats.org/officeDocument/2006/relationships/customXml" Target="../ink/ink266.xml"/><Relationship Id="rId49" Type="http://schemas.openxmlformats.org/officeDocument/2006/relationships/image" Target="../media/image274.png"/><Relationship Id="rId57" Type="http://schemas.openxmlformats.org/officeDocument/2006/relationships/image" Target="../media/image278.png"/><Relationship Id="rId10" Type="http://schemas.openxmlformats.org/officeDocument/2006/relationships/customXml" Target="../ink/ink253.xml"/><Relationship Id="rId31" Type="http://schemas.openxmlformats.org/officeDocument/2006/relationships/image" Target="../media/image265.png"/><Relationship Id="rId44" Type="http://schemas.openxmlformats.org/officeDocument/2006/relationships/customXml" Target="../ink/ink270.xml"/><Relationship Id="rId52" Type="http://schemas.openxmlformats.org/officeDocument/2006/relationships/customXml" Target="../ink/ink274.xml"/><Relationship Id="rId60" Type="http://schemas.openxmlformats.org/officeDocument/2006/relationships/customXml" Target="../ink/ink278.xml"/><Relationship Id="rId65" Type="http://schemas.openxmlformats.org/officeDocument/2006/relationships/image" Target="../media/image282.png"/><Relationship Id="rId73" Type="http://schemas.openxmlformats.org/officeDocument/2006/relationships/image" Target="../media/image286.png"/><Relationship Id="rId78" Type="http://schemas.openxmlformats.org/officeDocument/2006/relationships/customXml" Target="../ink/ink287.xml"/><Relationship Id="rId81" Type="http://schemas.openxmlformats.org/officeDocument/2006/relationships/image" Target="../media/image290.png"/><Relationship Id="rId86" Type="http://schemas.openxmlformats.org/officeDocument/2006/relationships/customXml" Target="../ink/ink291.xml"/><Relationship Id="rId94" Type="http://schemas.openxmlformats.org/officeDocument/2006/relationships/customXml" Target="../ink/ink295.xml"/><Relationship Id="rId99" Type="http://schemas.openxmlformats.org/officeDocument/2006/relationships/image" Target="../media/image299.png"/><Relationship Id="rId4" Type="http://schemas.openxmlformats.org/officeDocument/2006/relationships/customXml" Target="../ink/ink250.xml"/><Relationship Id="rId9" Type="http://schemas.openxmlformats.org/officeDocument/2006/relationships/image" Target="../media/image254.png"/><Relationship Id="rId13" Type="http://schemas.openxmlformats.org/officeDocument/2006/relationships/image" Target="../media/image256.png"/><Relationship Id="rId18" Type="http://schemas.openxmlformats.org/officeDocument/2006/relationships/customXml" Target="../ink/ink257.xml"/><Relationship Id="rId39" Type="http://schemas.openxmlformats.org/officeDocument/2006/relationships/image" Target="../media/image269.png"/><Relationship Id="rId34" Type="http://schemas.openxmlformats.org/officeDocument/2006/relationships/customXml" Target="../ink/ink265.xml"/><Relationship Id="rId50" Type="http://schemas.openxmlformats.org/officeDocument/2006/relationships/customXml" Target="../ink/ink273.xml"/><Relationship Id="rId55" Type="http://schemas.openxmlformats.org/officeDocument/2006/relationships/image" Target="../media/image277.png"/><Relationship Id="rId76" Type="http://schemas.openxmlformats.org/officeDocument/2006/relationships/customXml" Target="../ink/ink286.xml"/><Relationship Id="rId97" Type="http://schemas.openxmlformats.org/officeDocument/2006/relationships/image" Target="../media/image298.png"/><Relationship Id="rId7" Type="http://schemas.openxmlformats.org/officeDocument/2006/relationships/image" Target="../media/image253.png"/><Relationship Id="rId71" Type="http://schemas.openxmlformats.org/officeDocument/2006/relationships/image" Target="../media/image285.png"/><Relationship Id="rId92" Type="http://schemas.openxmlformats.org/officeDocument/2006/relationships/customXml" Target="../ink/ink294.xml"/><Relationship Id="rId2" Type="http://schemas.openxmlformats.org/officeDocument/2006/relationships/customXml" Target="../ink/ink249.xml"/><Relationship Id="rId29" Type="http://schemas.openxmlformats.org/officeDocument/2006/relationships/image" Target="../media/image264.png"/><Relationship Id="rId24" Type="http://schemas.openxmlformats.org/officeDocument/2006/relationships/customXml" Target="../ink/ink260.xml"/><Relationship Id="rId40" Type="http://schemas.openxmlformats.org/officeDocument/2006/relationships/customXml" Target="../ink/ink268.xml"/><Relationship Id="rId45" Type="http://schemas.openxmlformats.org/officeDocument/2006/relationships/image" Target="../media/image272.png"/><Relationship Id="rId66" Type="http://schemas.openxmlformats.org/officeDocument/2006/relationships/customXml" Target="../ink/ink281.xml"/><Relationship Id="rId87" Type="http://schemas.openxmlformats.org/officeDocument/2006/relationships/image" Target="../media/image293.png"/><Relationship Id="rId61" Type="http://schemas.openxmlformats.org/officeDocument/2006/relationships/image" Target="../media/image280.png"/><Relationship Id="rId82" Type="http://schemas.openxmlformats.org/officeDocument/2006/relationships/customXml" Target="../ink/ink289.xml"/><Relationship Id="rId19" Type="http://schemas.openxmlformats.org/officeDocument/2006/relationships/image" Target="../media/image259.png"/><Relationship Id="rId14" Type="http://schemas.openxmlformats.org/officeDocument/2006/relationships/customXml" Target="../ink/ink255.xml"/><Relationship Id="rId30" Type="http://schemas.openxmlformats.org/officeDocument/2006/relationships/customXml" Target="../ink/ink263.xml"/><Relationship Id="rId35" Type="http://schemas.openxmlformats.org/officeDocument/2006/relationships/image" Target="../media/image267.png"/><Relationship Id="rId56" Type="http://schemas.openxmlformats.org/officeDocument/2006/relationships/customXml" Target="../ink/ink276.xml"/><Relationship Id="rId77" Type="http://schemas.openxmlformats.org/officeDocument/2006/relationships/image" Target="../media/image288.png"/><Relationship Id="rId8" Type="http://schemas.openxmlformats.org/officeDocument/2006/relationships/customXml" Target="../ink/ink252.xml"/><Relationship Id="rId51" Type="http://schemas.openxmlformats.org/officeDocument/2006/relationships/image" Target="../media/image275.png"/><Relationship Id="rId72" Type="http://schemas.openxmlformats.org/officeDocument/2006/relationships/customXml" Target="../ink/ink284.xml"/><Relationship Id="rId93" Type="http://schemas.openxmlformats.org/officeDocument/2006/relationships/image" Target="../media/image296.png"/><Relationship Id="rId98" Type="http://schemas.openxmlformats.org/officeDocument/2006/relationships/customXml" Target="../ink/ink29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10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17" Type="http://schemas.openxmlformats.org/officeDocument/2006/relationships/customXml" Target="../ink/ink64.xml"/><Relationship Id="rId21" Type="http://schemas.openxmlformats.org/officeDocument/2006/relationships/image" Target="../media/image17.png"/><Relationship Id="rId42" Type="http://schemas.openxmlformats.org/officeDocument/2006/relationships/customXml" Target="../ink/ink27.xml"/><Relationship Id="rId63" Type="http://schemas.openxmlformats.org/officeDocument/2006/relationships/image" Target="../media/image38.png"/><Relationship Id="rId84" Type="http://schemas.openxmlformats.org/officeDocument/2006/relationships/customXml" Target="../ink/ink48.xml"/><Relationship Id="rId138" Type="http://schemas.openxmlformats.org/officeDocument/2006/relationships/image" Target="../media/image76.png"/><Relationship Id="rId159" Type="http://schemas.openxmlformats.org/officeDocument/2006/relationships/customXml" Target="../ink/ink85.xml"/><Relationship Id="rId170" Type="http://schemas.openxmlformats.org/officeDocument/2006/relationships/image" Target="../media/image92.png"/><Relationship Id="rId191" Type="http://schemas.openxmlformats.org/officeDocument/2006/relationships/customXml" Target="../ink/ink101.xml"/><Relationship Id="rId205" Type="http://schemas.openxmlformats.org/officeDocument/2006/relationships/customXml" Target="../ink/ink108.xml"/><Relationship Id="rId107" Type="http://schemas.openxmlformats.org/officeDocument/2006/relationships/image" Target="../media/image60.png"/><Relationship Id="rId11" Type="http://schemas.openxmlformats.org/officeDocument/2006/relationships/image" Target="../media/image12.png"/><Relationship Id="rId32" Type="http://schemas.openxmlformats.org/officeDocument/2006/relationships/customXml" Target="../ink/ink22.xml"/><Relationship Id="rId53" Type="http://schemas.openxmlformats.org/officeDocument/2006/relationships/image" Target="../media/image33.png"/><Relationship Id="rId74" Type="http://schemas.openxmlformats.org/officeDocument/2006/relationships/customXml" Target="../ink/ink43.xml"/><Relationship Id="rId128" Type="http://schemas.openxmlformats.org/officeDocument/2006/relationships/image" Target="../media/image71.png"/><Relationship Id="rId149" Type="http://schemas.openxmlformats.org/officeDocument/2006/relationships/customXml" Target="../ink/ink80.xml"/><Relationship Id="rId5" Type="http://schemas.openxmlformats.org/officeDocument/2006/relationships/image" Target="../media/image9.png"/><Relationship Id="rId95" Type="http://schemas.openxmlformats.org/officeDocument/2006/relationships/image" Target="../media/image54.png"/><Relationship Id="rId160" Type="http://schemas.openxmlformats.org/officeDocument/2006/relationships/image" Target="../media/image87.png"/><Relationship Id="rId181" Type="http://schemas.openxmlformats.org/officeDocument/2006/relationships/customXml" Target="../ink/ink96.xml"/><Relationship Id="rId216" Type="http://schemas.openxmlformats.org/officeDocument/2006/relationships/image" Target="../media/image115.png"/><Relationship Id="rId22" Type="http://schemas.openxmlformats.org/officeDocument/2006/relationships/customXml" Target="../ink/ink17.xml"/><Relationship Id="rId43" Type="http://schemas.openxmlformats.org/officeDocument/2006/relationships/image" Target="../media/image28.png"/><Relationship Id="rId64" Type="http://schemas.openxmlformats.org/officeDocument/2006/relationships/customXml" Target="../ink/ink38.xml"/><Relationship Id="rId118" Type="http://schemas.openxmlformats.org/officeDocument/2006/relationships/image" Target="../media/image66.png"/><Relationship Id="rId139" Type="http://schemas.openxmlformats.org/officeDocument/2006/relationships/customXml" Target="../ink/ink75.xml"/><Relationship Id="rId85" Type="http://schemas.openxmlformats.org/officeDocument/2006/relationships/image" Target="../media/image49.png"/><Relationship Id="rId150" Type="http://schemas.openxmlformats.org/officeDocument/2006/relationships/image" Target="../media/image82.png"/><Relationship Id="rId171" Type="http://schemas.openxmlformats.org/officeDocument/2006/relationships/customXml" Target="../ink/ink91.xml"/><Relationship Id="rId192" Type="http://schemas.openxmlformats.org/officeDocument/2006/relationships/image" Target="../media/image103.png"/><Relationship Id="rId206" Type="http://schemas.openxmlformats.org/officeDocument/2006/relationships/image" Target="../media/image110.png"/><Relationship Id="rId12" Type="http://schemas.openxmlformats.org/officeDocument/2006/relationships/customXml" Target="../ink/ink12.xml"/><Relationship Id="rId33" Type="http://schemas.openxmlformats.org/officeDocument/2006/relationships/image" Target="../media/image23.png"/><Relationship Id="rId108" Type="http://schemas.openxmlformats.org/officeDocument/2006/relationships/image" Target="../media/image61.emf"/><Relationship Id="rId129" Type="http://schemas.openxmlformats.org/officeDocument/2006/relationships/customXml" Target="../ink/ink70.xml"/><Relationship Id="rId54" Type="http://schemas.openxmlformats.org/officeDocument/2006/relationships/customXml" Target="../ink/ink33.xml"/><Relationship Id="rId75" Type="http://schemas.openxmlformats.org/officeDocument/2006/relationships/image" Target="../media/image44.png"/><Relationship Id="rId96" Type="http://schemas.openxmlformats.org/officeDocument/2006/relationships/customXml" Target="../ink/ink54.xml"/><Relationship Id="rId140" Type="http://schemas.openxmlformats.org/officeDocument/2006/relationships/image" Target="../media/image77.png"/><Relationship Id="rId161" Type="http://schemas.openxmlformats.org/officeDocument/2006/relationships/customXml" Target="../ink/ink86.xml"/><Relationship Id="rId182" Type="http://schemas.openxmlformats.org/officeDocument/2006/relationships/image" Target="../media/image98.png"/><Relationship Id="rId217" Type="http://schemas.openxmlformats.org/officeDocument/2006/relationships/customXml" Target="../ink/ink114.xml"/><Relationship Id="rId6" Type="http://schemas.openxmlformats.org/officeDocument/2006/relationships/customXml" Target="../ink/ink9.xml"/><Relationship Id="rId23" Type="http://schemas.openxmlformats.org/officeDocument/2006/relationships/image" Target="../media/image18.png"/><Relationship Id="rId119" Type="http://schemas.openxmlformats.org/officeDocument/2006/relationships/customXml" Target="../ink/ink65.xml"/><Relationship Id="rId44" Type="http://schemas.openxmlformats.org/officeDocument/2006/relationships/customXml" Target="../ink/ink28.xml"/><Relationship Id="rId65" Type="http://schemas.openxmlformats.org/officeDocument/2006/relationships/image" Target="../media/image39.png"/><Relationship Id="rId86" Type="http://schemas.openxmlformats.org/officeDocument/2006/relationships/customXml" Target="../ink/ink49.xml"/><Relationship Id="rId130" Type="http://schemas.openxmlformats.org/officeDocument/2006/relationships/image" Target="../media/image72.png"/><Relationship Id="rId151" Type="http://schemas.openxmlformats.org/officeDocument/2006/relationships/customXml" Target="../ink/ink81.xml"/><Relationship Id="rId172" Type="http://schemas.openxmlformats.org/officeDocument/2006/relationships/image" Target="../media/image93.png"/><Relationship Id="rId193" Type="http://schemas.openxmlformats.org/officeDocument/2006/relationships/customXml" Target="../ink/ink102.xml"/><Relationship Id="rId207" Type="http://schemas.openxmlformats.org/officeDocument/2006/relationships/customXml" Target="../ink/ink109.xml"/><Relationship Id="rId13" Type="http://schemas.openxmlformats.org/officeDocument/2006/relationships/image" Target="../media/image13.png"/><Relationship Id="rId109" Type="http://schemas.openxmlformats.org/officeDocument/2006/relationships/customXml" Target="../ink/ink60.xml"/><Relationship Id="rId34" Type="http://schemas.openxmlformats.org/officeDocument/2006/relationships/customXml" Target="../ink/ink23.xml"/><Relationship Id="rId55" Type="http://schemas.openxmlformats.org/officeDocument/2006/relationships/image" Target="../media/image34.png"/><Relationship Id="rId76" Type="http://schemas.openxmlformats.org/officeDocument/2006/relationships/customXml" Target="../ink/ink44.xml"/><Relationship Id="rId97" Type="http://schemas.openxmlformats.org/officeDocument/2006/relationships/image" Target="../media/image55.png"/><Relationship Id="rId120" Type="http://schemas.openxmlformats.org/officeDocument/2006/relationships/image" Target="../media/image67.png"/><Relationship Id="rId141" Type="http://schemas.openxmlformats.org/officeDocument/2006/relationships/customXml" Target="../ink/ink76.xml"/><Relationship Id="rId7" Type="http://schemas.openxmlformats.org/officeDocument/2006/relationships/image" Target="../media/image10.png"/><Relationship Id="rId162" Type="http://schemas.openxmlformats.org/officeDocument/2006/relationships/image" Target="../media/image88.png"/><Relationship Id="rId183" Type="http://schemas.openxmlformats.org/officeDocument/2006/relationships/customXml" Target="../ink/ink97.xml"/><Relationship Id="rId218" Type="http://schemas.openxmlformats.org/officeDocument/2006/relationships/image" Target="../media/image116.png"/><Relationship Id="rId24" Type="http://schemas.openxmlformats.org/officeDocument/2006/relationships/customXml" Target="../ink/ink18.xml"/><Relationship Id="rId45" Type="http://schemas.openxmlformats.org/officeDocument/2006/relationships/image" Target="../media/image29.png"/><Relationship Id="rId66" Type="http://schemas.openxmlformats.org/officeDocument/2006/relationships/customXml" Target="../ink/ink39.xml"/><Relationship Id="rId87" Type="http://schemas.openxmlformats.org/officeDocument/2006/relationships/image" Target="../media/image50.png"/><Relationship Id="rId110" Type="http://schemas.openxmlformats.org/officeDocument/2006/relationships/image" Target="../media/image62.png"/><Relationship Id="rId131" Type="http://schemas.openxmlformats.org/officeDocument/2006/relationships/customXml" Target="../ink/ink71.xml"/><Relationship Id="rId152" Type="http://schemas.openxmlformats.org/officeDocument/2006/relationships/image" Target="../media/image83.png"/><Relationship Id="rId173" Type="http://schemas.openxmlformats.org/officeDocument/2006/relationships/customXml" Target="../ink/ink92.xml"/><Relationship Id="rId194" Type="http://schemas.openxmlformats.org/officeDocument/2006/relationships/image" Target="../media/image104.png"/><Relationship Id="rId208" Type="http://schemas.openxmlformats.org/officeDocument/2006/relationships/image" Target="../media/image111.png"/><Relationship Id="rId14" Type="http://schemas.openxmlformats.org/officeDocument/2006/relationships/customXml" Target="../ink/ink13.xml"/><Relationship Id="rId30" Type="http://schemas.openxmlformats.org/officeDocument/2006/relationships/customXml" Target="../ink/ink21.xml"/><Relationship Id="rId35" Type="http://schemas.openxmlformats.org/officeDocument/2006/relationships/image" Target="../media/image24.png"/><Relationship Id="rId56" Type="http://schemas.openxmlformats.org/officeDocument/2006/relationships/customXml" Target="../ink/ink34.xml"/><Relationship Id="rId77" Type="http://schemas.openxmlformats.org/officeDocument/2006/relationships/image" Target="../media/image45.png"/><Relationship Id="rId100" Type="http://schemas.openxmlformats.org/officeDocument/2006/relationships/customXml" Target="../ink/ink56.xml"/><Relationship Id="rId105" Type="http://schemas.openxmlformats.org/officeDocument/2006/relationships/image" Target="../media/image59.png"/><Relationship Id="rId126" Type="http://schemas.openxmlformats.org/officeDocument/2006/relationships/image" Target="../media/image70.png"/><Relationship Id="rId147" Type="http://schemas.openxmlformats.org/officeDocument/2006/relationships/customXml" Target="../ink/ink79.xml"/><Relationship Id="rId168" Type="http://schemas.openxmlformats.org/officeDocument/2006/relationships/image" Target="../media/image91.png"/><Relationship Id="rId8" Type="http://schemas.openxmlformats.org/officeDocument/2006/relationships/customXml" Target="../ink/ink10.xml"/><Relationship Id="rId51" Type="http://schemas.openxmlformats.org/officeDocument/2006/relationships/image" Target="../media/image32.png"/><Relationship Id="rId72" Type="http://schemas.openxmlformats.org/officeDocument/2006/relationships/customXml" Target="../ink/ink42.xml"/><Relationship Id="rId93" Type="http://schemas.openxmlformats.org/officeDocument/2006/relationships/image" Target="../media/image53.png"/><Relationship Id="rId98" Type="http://schemas.openxmlformats.org/officeDocument/2006/relationships/customXml" Target="../ink/ink55.xml"/><Relationship Id="rId121" Type="http://schemas.openxmlformats.org/officeDocument/2006/relationships/customXml" Target="../ink/ink66.xml"/><Relationship Id="rId142" Type="http://schemas.openxmlformats.org/officeDocument/2006/relationships/image" Target="../media/image78.png"/><Relationship Id="rId163" Type="http://schemas.openxmlformats.org/officeDocument/2006/relationships/customXml" Target="../ink/ink87.xml"/><Relationship Id="rId184" Type="http://schemas.openxmlformats.org/officeDocument/2006/relationships/image" Target="../media/image99.png"/><Relationship Id="rId189" Type="http://schemas.openxmlformats.org/officeDocument/2006/relationships/customXml" Target="../ink/ink100.xml"/><Relationship Id="rId219" Type="http://schemas.openxmlformats.org/officeDocument/2006/relationships/customXml" Target="../ink/ink115.xml"/><Relationship Id="rId3" Type="http://schemas.openxmlformats.org/officeDocument/2006/relationships/image" Target="../media/image8.png"/><Relationship Id="rId214" Type="http://schemas.openxmlformats.org/officeDocument/2006/relationships/image" Target="../media/image114.png"/><Relationship Id="rId25" Type="http://schemas.openxmlformats.org/officeDocument/2006/relationships/image" Target="../media/image19.png"/><Relationship Id="rId46" Type="http://schemas.openxmlformats.org/officeDocument/2006/relationships/customXml" Target="../ink/ink29.xml"/><Relationship Id="rId67" Type="http://schemas.openxmlformats.org/officeDocument/2006/relationships/image" Target="../media/image40.png"/><Relationship Id="rId116" Type="http://schemas.openxmlformats.org/officeDocument/2006/relationships/image" Target="../media/image65.png"/><Relationship Id="rId137" Type="http://schemas.openxmlformats.org/officeDocument/2006/relationships/customXml" Target="../ink/ink74.xml"/><Relationship Id="rId158" Type="http://schemas.openxmlformats.org/officeDocument/2006/relationships/image" Target="../media/image86.png"/><Relationship Id="rId20" Type="http://schemas.openxmlformats.org/officeDocument/2006/relationships/customXml" Target="../ink/ink16.xml"/><Relationship Id="rId41" Type="http://schemas.openxmlformats.org/officeDocument/2006/relationships/image" Target="../media/image27.png"/><Relationship Id="rId62" Type="http://schemas.openxmlformats.org/officeDocument/2006/relationships/customXml" Target="../ink/ink37.xml"/><Relationship Id="rId83" Type="http://schemas.openxmlformats.org/officeDocument/2006/relationships/image" Target="../media/image48.png"/><Relationship Id="rId88" Type="http://schemas.openxmlformats.org/officeDocument/2006/relationships/customXml" Target="../ink/ink50.xml"/><Relationship Id="rId111" Type="http://schemas.openxmlformats.org/officeDocument/2006/relationships/customXml" Target="../ink/ink61.xml"/><Relationship Id="rId132" Type="http://schemas.openxmlformats.org/officeDocument/2006/relationships/image" Target="../media/image73.png"/><Relationship Id="rId153" Type="http://schemas.openxmlformats.org/officeDocument/2006/relationships/customXml" Target="../ink/ink82.xml"/><Relationship Id="rId174" Type="http://schemas.openxmlformats.org/officeDocument/2006/relationships/image" Target="../media/image94.png"/><Relationship Id="rId179" Type="http://schemas.openxmlformats.org/officeDocument/2006/relationships/customXml" Target="../ink/ink95.xml"/><Relationship Id="rId195" Type="http://schemas.openxmlformats.org/officeDocument/2006/relationships/customXml" Target="../ink/ink103.xml"/><Relationship Id="rId209" Type="http://schemas.openxmlformats.org/officeDocument/2006/relationships/customXml" Target="../ink/ink110.xml"/><Relationship Id="rId190" Type="http://schemas.openxmlformats.org/officeDocument/2006/relationships/image" Target="../media/image102.png"/><Relationship Id="rId204" Type="http://schemas.openxmlformats.org/officeDocument/2006/relationships/image" Target="../media/image109.png"/><Relationship Id="rId220" Type="http://schemas.openxmlformats.org/officeDocument/2006/relationships/image" Target="../media/image117.png"/><Relationship Id="rId15" Type="http://schemas.openxmlformats.org/officeDocument/2006/relationships/image" Target="../media/image14.png"/><Relationship Id="rId36" Type="http://schemas.openxmlformats.org/officeDocument/2006/relationships/customXml" Target="../ink/ink24.xml"/><Relationship Id="rId57" Type="http://schemas.openxmlformats.org/officeDocument/2006/relationships/image" Target="../media/image35.png"/><Relationship Id="rId106" Type="http://schemas.openxmlformats.org/officeDocument/2006/relationships/customXml" Target="../ink/ink59.xml"/><Relationship Id="rId127" Type="http://schemas.openxmlformats.org/officeDocument/2006/relationships/customXml" Target="../ink/ink69.xml"/><Relationship Id="rId10" Type="http://schemas.openxmlformats.org/officeDocument/2006/relationships/customXml" Target="../ink/ink11.xml"/><Relationship Id="rId31" Type="http://schemas.openxmlformats.org/officeDocument/2006/relationships/image" Target="../media/image22.png"/><Relationship Id="rId52" Type="http://schemas.openxmlformats.org/officeDocument/2006/relationships/customXml" Target="../ink/ink32.xml"/><Relationship Id="rId73" Type="http://schemas.openxmlformats.org/officeDocument/2006/relationships/image" Target="../media/image43.png"/><Relationship Id="rId78" Type="http://schemas.openxmlformats.org/officeDocument/2006/relationships/customXml" Target="../ink/ink45.xml"/><Relationship Id="rId94" Type="http://schemas.openxmlformats.org/officeDocument/2006/relationships/customXml" Target="../ink/ink53.xml"/><Relationship Id="rId99" Type="http://schemas.openxmlformats.org/officeDocument/2006/relationships/image" Target="../media/image56.png"/><Relationship Id="rId101" Type="http://schemas.openxmlformats.org/officeDocument/2006/relationships/image" Target="../media/image57.png"/><Relationship Id="rId122" Type="http://schemas.openxmlformats.org/officeDocument/2006/relationships/image" Target="../media/image68.png"/><Relationship Id="rId143" Type="http://schemas.openxmlformats.org/officeDocument/2006/relationships/customXml" Target="../ink/ink77.xml"/><Relationship Id="rId148" Type="http://schemas.openxmlformats.org/officeDocument/2006/relationships/image" Target="../media/image81.png"/><Relationship Id="rId164" Type="http://schemas.openxmlformats.org/officeDocument/2006/relationships/image" Target="../media/image89.png"/><Relationship Id="rId169" Type="http://schemas.openxmlformats.org/officeDocument/2006/relationships/customXml" Target="../ink/ink90.xml"/><Relationship Id="rId185" Type="http://schemas.openxmlformats.org/officeDocument/2006/relationships/customXml" Target="../ink/ink98.xml"/><Relationship Id="rId4" Type="http://schemas.openxmlformats.org/officeDocument/2006/relationships/customXml" Target="../ink/ink8.xml"/><Relationship Id="rId9" Type="http://schemas.openxmlformats.org/officeDocument/2006/relationships/image" Target="../media/image11.png"/><Relationship Id="rId180" Type="http://schemas.openxmlformats.org/officeDocument/2006/relationships/image" Target="../media/image97.png"/><Relationship Id="rId210" Type="http://schemas.openxmlformats.org/officeDocument/2006/relationships/image" Target="../media/image112.png"/><Relationship Id="rId215" Type="http://schemas.openxmlformats.org/officeDocument/2006/relationships/customXml" Target="../ink/ink113.xml"/><Relationship Id="rId26" Type="http://schemas.openxmlformats.org/officeDocument/2006/relationships/customXml" Target="../ink/ink19.xml"/><Relationship Id="rId47" Type="http://schemas.openxmlformats.org/officeDocument/2006/relationships/image" Target="../media/image30.png"/><Relationship Id="rId68" Type="http://schemas.openxmlformats.org/officeDocument/2006/relationships/customXml" Target="../ink/ink40.xml"/><Relationship Id="rId89" Type="http://schemas.openxmlformats.org/officeDocument/2006/relationships/image" Target="../media/image51.png"/><Relationship Id="rId112" Type="http://schemas.openxmlformats.org/officeDocument/2006/relationships/image" Target="../media/image63.png"/><Relationship Id="rId133" Type="http://schemas.openxmlformats.org/officeDocument/2006/relationships/customXml" Target="../ink/ink72.xml"/><Relationship Id="rId154" Type="http://schemas.openxmlformats.org/officeDocument/2006/relationships/image" Target="../media/image84.png"/><Relationship Id="rId175" Type="http://schemas.openxmlformats.org/officeDocument/2006/relationships/customXml" Target="../ink/ink93.xml"/><Relationship Id="rId196" Type="http://schemas.openxmlformats.org/officeDocument/2006/relationships/image" Target="../media/image105.png"/><Relationship Id="rId200" Type="http://schemas.openxmlformats.org/officeDocument/2006/relationships/image" Target="../media/image107.png"/><Relationship Id="rId16" Type="http://schemas.openxmlformats.org/officeDocument/2006/relationships/customXml" Target="../ink/ink14.xml"/><Relationship Id="rId37" Type="http://schemas.openxmlformats.org/officeDocument/2006/relationships/image" Target="../media/image25.png"/><Relationship Id="rId58" Type="http://schemas.openxmlformats.org/officeDocument/2006/relationships/customXml" Target="../ink/ink35.xml"/><Relationship Id="rId79" Type="http://schemas.openxmlformats.org/officeDocument/2006/relationships/image" Target="../media/image46.png"/><Relationship Id="rId102" Type="http://schemas.openxmlformats.org/officeDocument/2006/relationships/customXml" Target="../ink/ink57.xml"/><Relationship Id="rId123" Type="http://schemas.openxmlformats.org/officeDocument/2006/relationships/customXml" Target="../ink/ink67.xml"/><Relationship Id="rId144" Type="http://schemas.openxmlformats.org/officeDocument/2006/relationships/image" Target="../media/image79.png"/><Relationship Id="rId90" Type="http://schemas.openxmlformats.org/officeDocument/2006/relationships/customXml" Target="../ink/ink51.xml"/><Relationship Id="rId165" Type="http://schemas.openxmlformats.org/officeDocument/2006/relationships/customXml" Target="../ink/ink88.xml"/><Relationship Id="rId186" Type="http://schemas.openxmlformats.org/officeDocument/2006/relationships/image" Target="../media/image100.png"/><Relationship Id="rId211" Type="http://schemas.openxmlformats.org/officeDocument/2006/relationships/customXml" Target="../ink/ink111.xml"/><Relationship Id="rId27" Type="http://schemas.openxmlformats.org/officeDocument/2006/relationships/image" Target="../media/image20.png"/><Relationship Id="rId48" Type="http://schemas.openxmlformats.org/officeDocument/2006/relationships/customXml" Target="../ink/ink30.xml"/><Relationship Id="rId69" Type="http://schemas.openxmlformats.org/officeDocument/2006/relationships/image" Target="../media/image41.png"/><Relationship Id="rId113" Type="http://schemas.openxmlformats.org/officeDocument/2006/relationships/customXml" Target="../ink/ink62.xml"/><Relationship Id="rId134" Type="http://schemas.openxmlformats.org/officeDocument/2006/relationships/image" Target="../media/image74.png"/><Relationship Id="rId80" Type="http://schemas.openxmlformats.org/officeDocument/2006/relationships/customXml" Target="../ink/ink46.xml"/><Relationship Id="rId155" Type="http://schemas.openxmlformats.org/officeDocument/2006/relationships/customXml" Target="../ink/ink83.xml"/><Relationship Id="rId176" Type="http://schemas.openxmlformats.org/officeDocument/2006/relationships/image" Target="../media/image95.png"/><Relationship Id="rId197" Type="http://schemas.openxmlformats.org/officeDocument/2006/relationships/customXml" Target="../ink/ink104.xml"/><Relationship Id="rId201" Type="http://schemas.openxmlformats.org/officeDocument/2006/relationships/customXml" Target="../ink/ink106.xml"/><Relationship Id="rId17" Type="http://schemas.openxmlformats.org/officeDocument/2006/relationships/image" Target="../media/image15.png"/><Relationship Id="rId38" Type="http://schemas.openxmlformats.org/officeDocument/2006/relationships/customXml" Target="../ink/ink25.xml"/><Relationship Id="rId59" Type="http://schemas.openxmlformats.org/officeDocument/2006/relationships/image" Target="../media/image36.png"/><Relationship Id="rId103" Type="http://schemas.openxmlformats.org/officeDocument/2006/relationships/image" Target="../media/image58.png"/><Relationship Id="rId124" Type="http://schemas.openxmlformats.org/officeDocument/2006/relationships/image" Target="../media/image69.png"/><Relationship Id="rId70" Type="http://schemas.openxmlformats.org/officeDocument/2006/relationships/customXml" Target="../ink/ink41.xml"/><Relationship Id="rId91" Type="http://schemas.openxmlformats.org/officeDocument/2006/relationships/image" Target="../media/image52.png"/><Relationship Id="rId145" Type="http://schemas.openxmlformats.org/officeDocument/2006/relationships/customXml" Target="../ink/ink78.xml"/><Relationship Id="rId166" Type="http://schemas.openxmlformats.org/officeDocument/2006/relationships/image" Target="../media/image90.png"/><Relationship Id="rId187" Type="http://schemas.openxmlformats.org/officeDocument/2006/relationships/customXml" Target="../ink/ink99.xml"/><Relationship Id="rId1" Type="http://schemas.openxmlformats.org/officeDocument/2006/relationships/slideLayout" Target="../slideLayouts/slideLayout1.xml"/><Relationship Id="rId212" Type="http://schemas.openxmlformats.org/officeDocument/2006/relationships/image" Target="../media/image113.png"/><Relationship Id="rId28" Type="http://schemas.openxmlformats.org/officeDocument/2006/relationships/customXml" Target="../ink/ink20.xml"/><Relationship Id="rId49" Type="http://schemas.openxmlformats.org/officeDocument/2006/relationships/image" Target="../media/image31.png"/><Relationship Id="rId114" Type="http://schemas.openxmlformats.org/officeDocument/2006/relationships/image" Target="../media/image64.png"/><Relationship Id="rId60" Type="http://schemas.openxmlformats.org/officeDocument/2006/relationships/customXml" Target="../ink/ink36.xml"/><Relationship Id="rId81" Type="http://schemas.openxmlformats.org/officeDocument/2006/relationships/image" Target="../media/image47.png"/><Relationship Id="rId135" Type="http://schemas.openxmlformats.org/officeDocument/2006/relationships/customXml" Target="../ink/ink73.xml"/><Relationship Id="rId156" Type="http://schemas.openxmlformats.org/officeDocument/2006/relationships/image" Target="../media/image85.png"/><Relationship Id="rId177" Type="http://schemas.openxmlformats.org/officeDocument/2006/relationships/customXml" Target="../ink/ink94.xml"/><Relationship Id="rId198" Type="http://schemas.openxmlformats.org/officeDocument/2006/relationships/image" Target="../media/image106.png"/><Relationship Id="rId202" Type="http://schemas.openxmlformats.org/officeDocument/2006/relationships/image" Target="../media/image108.png"/><Relationship Id="rId18" Type="http://schemas.openxmlformats.org/officeDocument/2006/relationships/customXml" Target="../ink/ink15.xml"/><Relationship Id="rId39" Type="http://schemas.openxmlformats.org/officeDocument/2006/relationships/image" Target="../media/image26.png"/><Relationship Id="rId50" Type="http://schemas.openxmlformats.org/officeDocument/2006/relationships/customXml" Target="../ink/ink31.xml"/><Relationship Id="rId104" Type="http://schemas.openxmlformats.org/officeDocument/2006/relationships/customXml" Target="../ink/ink58.xml"/><Relationship Id="rId125" Type="http://schemas.openxmlformats.org/officeDocument/2006/relationships/customXml" Target="../ink/ink68.xml"/><Relationship Id="rId146" Type="http://schemas.openxmlformats.org/officeDocument/2006/relationships/image" Target="../media/image80.png"/><Relationship Id="rId167" Type="http://schemas.openxmlformats.org/officeDocument/2006/relationships/customXml" Target="../ink/ink89.xml"/><Relationship Id="rId188" Type="http://schemas.openxmlformats.org/officeDocument/2006/relationships/image" Target="../media/image101.png"/><Relationship Id="rId71" Type="http://schemas.openxmlformats.org/officeDocument/2006/relationships/image" Target="../media/image42.png"/><Relationship Id="rId92" Type="http://schemas.openxmlformats.org/officeDocument/2006/relationships/customXml" Target="../ink/ink52.xml"/><Relationship Id="rId213" Type="http://schemas.openxmlformats.org/officeDocument/2006/relationships/customXml" Target="../ink/ink112.xml"/><Relationship Id="rId2" Type="http://schemas.openxmlformats.org/officeDocument/2006/relationships/customXml" Target="../ink/ink7.xml"/><Relationship Id="rId29" Type="http://schemas.openxmlformats.org/officeDocument/2006/relationships/image" Target="../media/image21.png"/><Relationship Id="rId40" Type="http://schemas.openxmlformats.org/officeDocument/2006/relationships/customXml" Target="../ink/ink26.xml"/><Relationship Id="rId115" Type="http://schemas.openxmlformats.org/officeDocument/2006/relationships/customXml" Target="../ink/ink63.xml"/><Relationship Id="rId136" Type="http://schemas.openxmlformats.org/officeDocument/2006/relationships/image" Target="../media/image75.png"/><Relationship Id="rId157" Type="http://schemas.openxmlformats.org/officeDocument/2006/relationships/customXml" Target="../ink/ink84.xml"/><Relationship Id="rId178" Type="http://schemas.openxmlformats.org/officeDocument/2006/relationships/image" Target="../media/image96.png"/><Relationship Id="rId61" Type="http://schemas.openxmlformats.org/officeDocument/2006/relationships/image" Target="../media/image37.png"/><Relationship Id="rId82" Type="http://schemas.openxmlformats.org/officeDocument/2006/relationships/customXml" Target="../ink/ink47.xml"/><Relationship Id="rId199" Type="http://schemas.openxmlformats.org/officeDocument/2006/relationships/customXml" Target="../ink/ink105.xml"/><Relationship Id="rId203" Type="http://schemas.openxmlformats.org/officeDocument/2006/relationships/customXml" Target="../ink/ink107.xml"/><Relationship Id="rId19" Type="http://schemas.openxmlformats.org/officeDocument/2006/relationships/image" Target="../media/image16.png"/></Relationships>
</file>

<file path=ppt/slides/_rels/slide6.xml.rels><?xml version="1.0" encoding="UTF-8" standalone="yes"?>
<Relationships xmlns="http://schemas.openxmlformats.org/package/2006/relationships"><Relationship Id="rId26" Type="http://schemas.openxmlformats.org/officeDocument/2006/relationships/customXml" Target="../ink/ink127.xml"/><Relationship Id="rId21" Type="http://schemas.openxmlformats.org/officeDocument/2006/relationships/image" Target="../media/image126.png"/><Relationship Id="rId42" Type="http://schemas.openxmlformats.org/officeDocument/2006/relationships/customXml" Target="../ink/ink135.xml"/><Relationship Id="rId47" Type="http://schemas.openxmlformats.org/officeDocument/2006/relationships/image" Target="../media/image139.png"/><Relationship Id="rId63" Type="http://schemas.openxmlformats.org/officeDocument/2006/relationships/image" Target="../media/image147.png"/><Relationship Id="rId68" Type="http://schemas.openxmlformats.org/officeDocument/2006/relationships/customXml" Target="../ink/ink148.xml"/><Relationship Id="rId84" Type="http://schemas.openxmlformats.org/officeDocument/2006/relationships/customXml" Target="../ink/ink156.xml"/><Relationship Id="rId89" Type="http://schemas.openxmlformats.org/officeDocument/2006/relationships/image" Target="../media/image160.png"/><Relationship Id="rId16" Type="http://schemas.openxmlformats.org/officeDocument/2006/relationships/customXml" Target="../ink/ink122.xml"/><Relationship Id="rId11" Type="http://schemas.openxmlformats.org/officeDocument/2006/relationships/image" Target="../media/image121.png"/><Relationship Id="rId32" Type="http://schemas.openxmlformats.org/officeDocument/2006/relationships/customXml" Target="../ink/ink130.xml"/><Relationship Id="rId37" Type="http://schemas.openxmlformats.org/officeDocument/2006/relationships/image" Target="../media/image134.png"/><Relationship Id="rId53" Type="http://schemas.openxmlformats.org/officeDocument/2006/relationships/image" Target="../media/image142.png"/><Relationship Id="rId58" Type="http://schemas.openxmlformats.org/officeDocument/2006/relationships/customXml" Target="../ink/ink143.xml"/><Relationship Id="rId74" Type="http://schemas.openxmlformats.org/officeDocument/2006/relationships/customXml" Target="../ink/ink151.xml"/><Relationship Id="rId79" Type="http://schemas.openxmlformats.org/officeDocument/2006/relationships/image" Target="../media/image155.png"/><Relationship Id="rId5" Type="http://schemas.openxmlformats.org/officeDocument/2006/relationships/image" Target="../media/image118.png"/><Relationship Id="rId90" Type="http://schemas.openxmlformats.org/officeDocument/2006/relationships/customXml" Target="../ink/ink159.xml"/><Relationship Id="rId14" Type="http://schemas.openxmlformats.org/officeDocument/2006/relationships/customXml" Target="../ink/ink121.xml"/><Relationship Id="rId22" Type="http://schemas.openxmlformats.org/officeDocument/2006/relationships/customXml" Target="../ink/ink125.xml"/><Relationship Id="rId27" Type="http://schemas.openxmlformats.org/officeDocument/2006/relationships/image" Target="../media/image129.png"/><Relationship Id="rId30" Type="http://schemas.openxmlformats.org/officeDocument/2006/relationships/customXml" Target="../ink/ink129.xml"/><Relationship Id="rId35" Type="http://schemas.openxmlformats.org/officeDocument/2006/relationships/image" Target="../media/image133.png"/><Relationship Id="rId43" Type="http://schemas.openxmlformats.org/officeDocument/2006/relationships/image" Target="../media/image137.png"/><Relationship Id="rId48" Type="http://schemas.openxmlformats.org/officeDocument/2006/relationships/customXml" Target="../ink/ink138.xml"/><Relationship Id="rId56" Type="http://schemas.openxmlformats.org/officeDocument/2006/relationships/customXml" Target="../ink/ink142.xml"/><Relationship Id="rId64" Type="http://schemas.openxmlformats.org/officeDocument/2006/relationships/customXml" Target="../ink/ink146.xml"/><Relationship Id="rId69" Type="http://schemas.openxmlformats.org/officeDocument/2006/relationships/image" Target="../media/image150.png"/><Relationship Id="rId77" Type="http://schemas.openxmlformats.org/officeDocument/2006/relationships/image" Target="../media/image154.png"/><Relationship Id="rId8" Type="http://schemas.openxmlformats.org/officeDocument/2006/relationships/customXml" Target="../ink/ink118.xml"/><Relationship Id="rId51" Type="http://schemas.openxmlformats.org/officeDocument/2006/relationships/image" Target="../media/image141.png"/><Relationship Id="rId72" Type="http://schemas.openxmlformats.org/officeDocument/2006/relationships/customXml" Target="../ink/ink150.xml"/><Relationship Id="rId80" Type="http://schemas.openxmlformats.org/officeDocument/2006/relationships/customXml" Target="../ink/ink154.xml"/><Relationship Id="rId85" Type="http://schemas.openxmlformats.org/officeDocument/2006/relationships/image" Target="../media/image158.png"/><Relationship Id="rId3" Type="http://schemas.openxmlformats.org/officeDocument/2006/relationships/image" Target="../media/image910.png"/><Relationship Id="rId12" Type="http://schemas.openxmlformats.org/officeDocument/2006/relationships/customXml" Target="../ink/ink120.xml"/><Relationship Id="rId17" Type="http://schemas.openxmlformats.org/officeDocument/2006/relationships/image" Target="../media/image124.png"/><Relationship Id="rId25" Type="http://schemas.openxmlformats.org/officeDocument/2006/relationships/image" Target="../media/image128.png"/><Relationship Id="rId33" Type="http://schemas.openxmlformats.org/officeDocument/2006/relationships/image" Target="../media/image132.png"/><Relationship Id="rId38" Type="http://schemas.openxmlformats.org/officeDocument/2006/relationships/customXml" Target="../ink/ink133.xml"/><Relationship Id="rId46" Type="http://schemas.openxmlformats.org/officeDocument/2006/relationships/customXml" Target="../ink/ink137.xml"/><Relationship Id="rId59" Type="http://schemas.openxmlformats.org/officeDocument/2006/relationships/image" Target="../media/image145.png"/><Relationship Id="rId67" Type="http://schemas.openxmlformats.org/officeDocument/2006/relationships/image" Target="../media/image149.png"/><Relationship Id="rId20" Type="http://schemas.openxmlformats.org/officeDocument/2006/relationships/customXml" Target="../ink/ink124.xml"/><Relationship Id="rId41" Type="http://schemas.openxmlformats.org/officeDocument/2006/relationships/image" Target="../media/image136.png"/><Relationship Id="rId54" Type="http://schemas.openxmlformats.org/officeDocument/2006/relationships/customXml" Target="../ink/ink141.xml"/><Relationship Id="rId62" Type="http://schemas.openxmlformats.org/officeDocument/2006/relationships/customXml" Target="../ink/ink145.xml"/><Relationship Id="rId70" Type="http://schemas.openxmlformats.org/officeDocument/2006/relationships/customXml" Target="../ink/ink149.xml"/><Relationship Id="rId75" Type="http://schemas.openxmlformats.org/officeDocument/2006/relationships/image" Target="../media/image153.png"/><Relationship Id="rId83" Type="http://schemas.openxmlformats.org/officeDocument/2006/relationships/image" Target="../media/image157.png"/><Relationship Id="rId88" Type="http://schemas.openxmlformats.org/officeDocument/2006/relationships/customXml" Target="../ink/ink158.xml"/><Relationship Id="rId91" Type="http://schemas.openxmlformats.org/officeDocument/2006/relationships/image" Target="../media/image161.png"/><Relationship Id="rId1" Type="http://schemas.openxmlformats.org/officeDocument/2006/relationships/slideLayout" Target="../slideLayouts/slideLayout1.xml"/><Relationship Id="rId6" Type="http://schemas.openxmlformats.org/officeDocument/2006/relationships/customXml" Target="../ink/ink117.xml"/><Relationship Id="rId15" Type="http://schemas.openxmlformats.org/officeDocument/2006/relationships/image" Target="../media/image123.png"/><Relationship Id="rId23" Type="http://schemas.openxmlformats.org/officeDocument/2006/relationships/image" Target="../media/image127.png"/><Relationship Id="rId28" Type="http://schemas.openxmlformats.org/officeDocument/2006/relationships/customXml" Target="../ink/ink128.xml"/><Relationship Id="rId36" Type="http://schemas.openxmlformats.org/officeDocument/2006/relationships/customXml" Target="../ink/ink132.xml"/><Relationship Id="rId49" Type="http://schemas.openxmlformats.org/officeDocument/2006/relationships/image" Target="../media/image140.png"/><Relationship Id="rId57" Type="http://schemas.openxmlformats.org/officeDocument/2006/relationships/image" Target="../media/image144.png"/><Relationship Id="rId10" Type="http://schemas.openxmlformats.org/officeDocument/2006/relationships/customXml" Target="../ink/ink119.xml"/><Relationship Id="rId31" Type="http://schemas.openxmlformats.org/officeDocument/2006/relationships/image" Target="../media/image131.png"/><Relationship Id="rId44" Type="http://schemas.openxmlformats.org/officeDocument/2006/relationships/customXml" Target="../ink/ink136.xml"/><Relationship Id="rId52" Type="http://schemas.openxmlformats.org/officeDocument/2006/relationships/customXml" Target="../ink/ink140.xml"/><Relationship Id="rId60" Type="http://schemas.openxmlformats.org/officeDocument/2006/relationships/customXml" Target="../ink/ink144.xml"/><Relationship Id="rId65" Type="http://schemas.openxmlformats.org/officeDocument/2006/relationships/image" Target="../media/image148.png"/><Relationship Id="rId73" Type="http://schemas.openxmlformats.org/officeDocument/2006/relationships/image" Target="../media/image152.png"/><Relationship Id="rId78" Type="http://schemas.openxmlformats.org/officeDocument/2006/relationships/customXml" Target="../ink/ink153.xml"/><Relationship Id="rId81" Type="http://schemas.openxmlformats.org/officeDocument/2006/relationships/image" Target="../media/image156.png"/><Relationship Id="rId86" Type="http://schemas.openxmlformats.org/officeDocument/2006/relationships/customXml" Target="../ink/ink157.xml"/><Relationship Id="rId4" Type="http://schemas.openxmlformats.org/officeDocument/2006/relationships/customXml" Target="../ink/ink116.xml"/><Relationship Id="rId9" Type="http://schemas.openxmlformats.org/officeDocument/2006/relationships/image" Target="../media/image120.png"/><Relationship Id="rId13" Type="http://schemas.openxmlformats.org/officeDocument/2006/relationships/image" Target="../media/image122.png"/><Relationship Id="rId18" Type="http://schemas.openxmlformats.org/officeDocument/2006/relationships/customXml" Target="../ink/ink123.xml"/><Relationship Id="rId39" Type="http://schemas.openxmlformats.org/officeDocument/2006/relationships/image" Target="../media/image135.png"/><Relationship Id="rId34" Type="http://schemas.openxmlformats.org/officeDocument/2006/relationships/customXml" Target="../ink/ink131.xml"/><Relationship Id="rId50" Type="http://schemas.openxmlformats.org/officeDocument/2006/relationships/customXml" Target="../ink/ink139.xml"/><Relationship Id="rId55" Type="http://schemas.openxmlformats.org/officeDocument/2006/relationships/image" Target="../media/image143.png"/><Relationship Id="rId76" Type="http://schemas.openxmlformats.org/officeDocument/2006/relationships/customXml" Target="../ink/ink152.xml"/><Relationship Id="rId7" Type="http://schemas.openxmlformats.org/officeDocument/2006/relationships/image" Target="../media/image119.png"/><Relationship Id="rId71" Type="http://schemas.openxmlformats.org/officeDocument/2006/relationships/image" Target="../media/image151.png"/><Relationship Id="rId2" Type="http://schemas.openxmlformats.org/officeDocument/2006/relationships/hyperlink" Target="https://www.worldbank.org/en/news/press-release/2017/02/14/giving-oceans-a-break-could-generate-83-billion-in-additional-benefits-for-fisheries" TargetMode="External"/><Relationship Id="rId29" Type="http://schemas.openxmlformats.org/officeDocument/2006/relationships/image" Target="../media/image130.png"/><Relationship Id="rId24" Type="http://schemas.openxmlformats.org/officeDocument/2006/relationships/customXml" Target="../ink/ink126.xml"/><Relationship Id="rId40" Type="http://schemas.openxmlformats.org/officeDocument/2006/relationships/customXml" Target="../ink/ink134.xml"/><Relationship Id="rId45" Type="http://schemas.openxmlformats.org/officeDocument/2006/relationships/image" Target="../media/image138.png"/><Relationship Id="rId66" Type="http://schemas.openxmlformats.org/officeDocument/2006/relationships/customXml" Target="../ink/ink147.xml"/><Relationship Id="rId87" Type="http://schemas.openxmlformats.org/officeDocument/2006/relationships/image" Target="../media/image159.png"/><Relationship Id="rId61" Type="http://schemas.openxmlformats.org/officeDocument/2006/relationships/image" Target="../media/image146.png"/><Relationship Id="rId82" Type="http://schemas.openxmlformats.org/officeDocument/2006/relationships/customXml" Target="../ink/ink155.xml"/><Relationship Id="rId19" Type="http://schemas.openxmlformats.org/officeDocument/2006/relationships/image" Target="../media/image125.png"/></Relationships>
</file>

<file path=ppt/slides/_rels/slide7.xml.rels><?xml version="1.0" encoding="UTF-8" standalone="yes"?>
<Relationships xmlns="http://schemas.openxmlformats.org/package/2006/relationships"><Relationship Id="rId13" Type="http://schemas.openxmlformats.org/officeDocument/2006/relationships/image" Target="../media/image167.png"/><Relationship Id="rId18" Type="http://schemas.openxmlformats.org/officeDocument/2006/relationships/customXml" Target="../ink/ink168.xml"/><Relationship Id="rId26" Type="http://schemas.openxmlformats.org/officeDocument/2006/relationships/customXml" Target="../ink/ink172.xml"/><Relationship Id="rId21" Type="http://schemas.openxmlformats.org/officeDocument/2006/relationships/image" Target="../media/image171.png"/><Relationship Id="rId34" Type="http://schemas.openxmlformats.org/officeDocument/2006/relationships/customXml" Target="../ink/ink176.xml"/><Relationship Id="rId7" Type="http://schemas.openxmlformats.org/officeDocument/2006/relationships/image" Target="../media/image164.png"/><Relationship Id="rId12" Type="http://schemas.openxmlformats.org/officeDocument/2006/relationships/customXml" Target="../ink/ink165.xml"/><Relationship Id="rId17" Type="http://schemas.openxmlformats.org/officeDocument/2006/relationships/image" Target="../media/image169.png"/><Relationship Id="rId25" Type="http://schemas.openxmlformats.org/officeDocument/2006/relationships/image" Target="../media/image173.png"/><Relationship Id="rId33" Type="http://schemas.openxmlformats.org/officeDocument/2006/relationships/image" Target="../media/image177.png"/><Relationship Id="rId2" Type="http://schemas.openxmlformats.org/officeDocument/2006/relationships/customXml" Target="../ink/ink160.xml"/><Relationship Id="rId16" Type="http://schemas.openxmlformats.org/officeDocument/2006/relationships/customXml" Target="../ink/ink167.xml"/><Relationship Id="rId20" Type="http://schemas.openxmlformats.org/officeDocument/2006/relationships/customXml" Target="../ink/ink169.xml"/><Relationship Id="rId29" Type="http://schemas.openxmlformats.org/officeDocument/2006/relationships/image" Target="../media/image175.png"/><Relationship Id="rId1" Type="http://schemas.openxmlformats.org/officeDocument/2006/relationships/slideLayout" Target="../slideLayouts/slideLayout1.xml"/><Relationship Id="rId6" Type="http://schemas.openxmlformats.org/officeDocument/2006/relationships/customXml" Target="../ink/ink162.xml"/><Relationship Id="rId11" Type="http://schemas.openxmlformats.org/officeDocument/2006/relationships/image" Target="../media/image166.png"/><Relationship Id="rId24" Type="http://schemas.openxmlformats.org/officeDocument/2006/relationships/customXml" Target="../ink/ink171.xml"/><Relationship Id="rId32" Type="http://schemas.openxmlformats.org/officeDocument/2006/relationships/customXml" Target="../ink/ink175.xml"/><Relationship Id="rId37" Type="http://schemas.openxmlformats.org/officeDocument/2006/relationships/image" Target="../media/image179.png"/><Relationship Id="rId5" Type="http://schemas.openxmlformats.org/officeDocument/2006/relationships/image" Target="../media/image163.png"/><Relationship Id="rId15" Type="http://schemas.openxmlformats.org/officeDocument/2006/relationships/image" Target="../media/image168.png"/><Relationship Id="rId23" Type="http://schemas.openxmlformats.org/officeDocument/2006/relationships/image" Target="../media/image172.png"/><Relationship Id="rId28" Type="http://schemas.openxmlformats.org/officeDocument/2006/relationships/customXml" Target="../ink/ink173.xml"/><Relationship Id="rId36" Type="http://schemas.openxmlformats.org/officeDocument/2006/relationships/customXml" Target="../ink/ink177.xml"/><Relationship Id="rId10" Type="http://schemas.openxmlformats.org/officeDocument/2006/relationships/customXml" Target="../ink/ink164.xml"/><Relationship Id="rId19" Type="http://schemas.openxmlformats.org/officeDocument/2006/relationships/image" Target="../media/image170.png"/><Relationship Id="rId31" Type="http://schemas.openxmlformats.org/officeDocument/2006/relationships/image" Target="../media/image176.png"/><Relationship Id="rId4" Type="http://schemas.openxmlformats.org/officeDocument/2006/relationships/customXml" Target="../ink/ink161.xml"/><Relationship Id="rId9" Type="http://schemas.openxmlformats.org/officeDocument/2006/relationships/image" Target="../media/image165.png"/><Relationship Id="rId14" Type="http://schemas.openxmlformats.org/officeDocument/2006/relationships/customXml" Target="../ink/ink166.xml"/><Relationship Id="rId22" Type="http://schemas.openxmlformats.org/officeDocument/2006/relationships/customXml" Target="../ink/ink170.xml"/><Relationship Id="rId27" Type="http://schemas.openxmlformats.org/officeDocument/2006/relationships/image" Target="../media/image174.png"/><Relationship Id="rId30" Type="http://schemas.openxmlformats.org/officeDocument/2006/relationships/customXml" Target="../ink/ink174.xml"/><Relationship Id="rId35" Type="http://schemas.openxmlformats.org/officeDocument/2006/relationships/image" Target="../media/image178.png"/><Relationship Id="rId8" Type="http://schemas.openxmlformats.org/officeDocument/2006/relationships/customXml" Target="../ink/ink163.xml"/><Relationship Id="rId3" Type="http://schemas.openxmlformats.org/officeDocument/2006/relationships/image" Target="../media/image162.png"/></Relationships>
</file>

<file path=ppt/slides/_rels/slide8.xml.rels><?xml version="1.0" encoding="UTF-8" standalone="yes"?>
<Relationships xmlns="http://schemas.openxmlformats.org/package/2006/relationships"><Relationship Id="rId13" Type="http://schemas.openxmlformats.org/officeDocument/2006/relationships/image" Target="../media/image185.png"/><Relationship Id="rId18" Type="http://schemas.openxmlformats.org/officeDocument/2006/relationships/customXml" Target="../ink/ink185.xml"/><Relationship Id="rId26" Type="http://schemas.openxmlformats.org/officeDocument/2006/relationships/customXml" Target="../ink/ink189.xml"/><Relationship Id="rId39" Type="http://schemas.openxmlformats.org/officeDocument/2006/relationships/image" Target="../media/image198.png"/><Relationship Id="rId21" Type="http://schemas.openxmlformats.org/officeDocument/2006/relationships/image" Target="../media/image189.png"/><Relationship Id="rId34" Type="http://schemas.openxmlformats.org/officeDocument/2006/relationships/customXml" Target="../ink/ink193.xml"/><Relationship Id="rId42" Type="http://schemas.openxmlformats.org/officeDocument/2006/relationships/customXml" Target="../ink/ink197.xml"/><Relationship Id="rId7" Type="http://schemas.openxmlformats.org/officeDocument/2006/relationships/image" Target="../media/image182.png"/><Relationship Id="rId2" Type="http://schemas.openxmlformats.org/officeDocument/2006/relationships/image" Target="../media/image180.png"/><Relationship Id="rId16" Type="http://schemas.openxmlformats.org/officeDocument/2006/relationships/customXml" Target="../ink/ink184.xml"/><Relationship Id="rId20" Type="http://schemas.openxmlformats.org/officeDocument/2006/relationships/customXml" Target="../ink/ink186.xml"/><Relationship Id="rId29" Type="http://schemas.openxmlformats.org/officeDocument/2006/relationships/image" Target="../media/image193.png"/><Relationship Id="rId41" Type="http://schemas.openxmlformats.org/officeDocument/2006/relationships/image" Target="../media/image199.png"/><Relationship Id="rId1" Type="http://schemas.openxmlformats.org/officeDocument/2006/relationships/slideLayout" Target="../slideLayouts/slideLayout1.xml"/><Relationship Id="rId6" Type="http://schemas.openxmlformats.org/officeDocument/2006/relationships/customXml" Target="../ink/ink179.xml"/><Relationship Id="rId11" Type="http://schemas.openxmlformats.org/officeDocument/2006/relationships/image" Target="../media/image184.png"/><Relationship Id="rId24" Type="http://schemas.openxmlformats.org/officeDocument/2006/relationships/customXml" Target="../ink/ink188.xml"/><Relationship Id="rId32" Type="http://schemas.openxmlformats.org/officeDocument/2006/relationships/customXml" Target="../ink/ink192.xml"/><Relationship Id="rId37" Type="http://schemas.openxmlformats.org/officeDocument/2006/relationships/image" Target="../media/image197.png"/><Relationship Id="rId40" Type="http://schemas.openxmlformats.org/officeDocument/2006/relationships/customXml" Target="../ink/ink196.xml"/><Relationship Id="rId5" Type="http://schemas.openxmlformats.org/officeDocument/2006/relationships/image" Target="../media/image181.png"/><Relationship Id="rId15" Type="http://schemas.openxmlformats.org/officeDocument/2006/relationships/image" Target="../media/image186.png"/><Relationship Id="rId23" Type="http://schemas.openxmlformats.org/officeDocument/2006/relationships/image" Target="../media/image190.png"/><Relationship Id="rId28" Type="http://schemas.openxmlformats.org/officeDocument/2006/relationships/customXml" Target="../ink/ink190.xml"/><Relationship Id="rId36" Type="http://schemas.openxmlformats.org/officeDocument/2006/relationships/customXml" Target="../ink/ink194.xml"/><Relationship Id="rId10" Type="http://schemas.openxmlformats.org/officeDocument/2006/relationships/customXml" Target="../ink/ink181.xml"/><Relationship Id="rId19" Type="http://schemas.openxmlformats.org/officeDocument/2006/relationships/image" Target="../media/image188.png"/><Relationship Id="rId31" Type="http://schemas.openxmlformats.org/officeDocument/2006/relationships/image" Target="../media/image194.png"/><Relationship Id="rId4" Type="http://schemas.openxmlformats.org/officeDocument/2006/relationships/customXml" Target="../ink/ink178.xml"/><Relationship Id="rId9" Type="http://schemas.openxmlformats.org/officeDocument/2006/relationships/image" Target="../media/image183.png"/><Relationship Id="rId14" Type="http://schemas.openxmlformats.org/officeDocument/2006/relationships/customXml" Target="../ink/ink183.xml"/><Relationship Id="rId22" Type="http://schemas.openxmlformats.org/officeDocument/2006/relationships/customXml" Target="../ink/ink187.xml"/><Relationship Id="rId27" Type="http://schemas.openxmlformats.org/officeDocument/2006/relationships/image" Target="../media/image192.png"/><Relationship Id="rId30" Type="http://schemas.openxmlformats.org/officeDocument/2006/relationships/customXml" Target="../ink/ink191.xml"/><Relationship Id="rId35" Type="http://schemas.openxmlformats.org/officeDocument/2006/relationships/image" Target="../media/image196.png"/><Relationship Id="rId43" Type="http://schemas.openxmlformats.org/officeDocument/2006/relationships/image" Target="../media/image200.png"/><Relationship Id="rId8" Type="http://schemas.openxmlformats.org/officeDocument/2006/relationships/customXml" Target="../ink/ink180.xml"/><Relationship Id="rId3" Type="http://schemas.openxmlformats.org/officeDocument/2006/relationships/image" Target="../media/image1110.png"/><Relationship Id="rId12" Type="http://schemas.openxmlformats.org/officeDocument/2006/relationships/customXml" Target="../ink/ink182.xml"/><Relationship Id="rId17" Type="http://schemas.openxmlformats.org/officeDocument/2006/relationships/image" Target="../media/image187.png"/><Relationship Id="rId25" Type="http://schemas.openxmlformats.org/officeDocument/2006/relationships/image" Target="../media/image191.png"/><Relationship Id="rId33" Type="http://schemas.openxmlformats.org/officeDocument/2006/relationships/image" Target="../media/image195.png"/><Relationship Id="rId38" Type="http://schemas.openxmlformats.org/officeDocument/2006/relationships/customXml" Target="../ink/ink195.xml"/></Relationships>
</file>

<file path=ppt/slides/_rels/slide9.xml.rels><?xml version="1.0" encoding="UTF-8" standalone="yes"?>
<Relationships xmlns="http://schemas.openxmlformats.org/package/2006/relationships"><Relationship Id="rId26" Type="http://schemas.openxmlformats.org/officeDocument/2006/relationships/customXml" Target="../ink/ink210.xml"/><Relationship Id="rId21" Type="http://schemas.openxmlformats.org/officeDocument/2006/relationships/image" Target="../media/image210.png"/><Relationship Id="rId42" Type="http://schemas.openxmlformats.org/officeDocument/2006/relationships/customXml" Target="../ink/ink218.xml"/><Relationship Id="rId47" Type="http://schemas.openxmlformats.org/officeDocument/2006/relationships/image" Target="../media/image223.png"/><Relationship Id="rId63" Type="http://schemas.openxmlformats.org/officeDocument/2006/relationships/image" Target="../media/image230.png"/><Relationship Id="rId68" Type="http://schemas.openxmlformats.org/officeDocument/2006/relationships/customXml" Target="../ink/ink231.xml"/><Relationship Id="rId84" Type="http://schemas.openxmlformats.org/officeDocument/2006/relationships/customXml" Target="../ink/ink239.xml"/><Relationship Id="rId89" Type="http://schemas.openxmlformats.org/officeDocument/2006/relationships/image" Target="../media/image243.png"/><Relationship Id="rId16" Type="http://schemas.openxmlformats.org/officeDocument/2006/relationships/customXml" Target="../ink/ink205.xml"/><Relationship Id="rId11" Type="http://schemas.openxmlformats.org/officeDocument/2006/relationships/image" Target="../media/image205.png"/><Relationship Id="rId32" Type="http://schemas.openxmlformats.org/officeDocument/2006/relationships/customXml" Target="../ink/ink213.xml"/><Relationship Id="rId37" Type="http://schemas.openxmlformats.org/officeDocument/2006/relationships/image" Target="../media/image218.png"/><Relationship Id="rId53" Type="http://schemas.openxmlformats.org/officeDocument/2006/relationships/image" Target="../media/image13.png"/><Relationship Id="rId58" Type="http://schemas.openxmlformats.org/officeDocument/2006/relationships/customXml" Target="../ink/ink226.xml"/><Relationship Id="rId74" Type="http://schemas.openxmlformats.org/officeDocument/2006/relationships/customXml" Target="../ink/ink234.xml"/><Relationship Id="rId79" Type="http://schemas.openxmlformats.org/officeDocument/2006/relationships/image" Target="../media/image238.png"/><Relationship Id="rId102" Type="http://schemas.openxmlformats.org/officeDocument/2006/relationships/customXml" Target="../ink/ink248.xml"/><Relationship Id="rId5" Type="http://schemas.openxmlformats.org/officeDocument/2006/relationships/image" Target="../media/image202.png"/><Relationship Id="rId90" Type="http://schemas.openxmlformats.org/officeDocument/2006/relationships/customXml" Target="../ink/ink242.xml"/><Relationship Id="rId95" Type="http://schemas.openxmlformats.org/officeDocument/2006/relationships/image" Target="../media/image246.png"/><Relationship Id="rId22" Type="http://schemas.openxmlformats.org/officeDocument/2006/relationships/customXml" Target="../ink/ink208.xml"/><Relationship Id="rId27" Type="http://schemas.openxmlformats.org/officeDocument/2006/relationships/image" Target="../media/image213.png"/><Relationship Id="rId43" Type="http://schemas.openxmlformats.org/officeDocument/2006/relationships/image" Target="../media/image221.png"/><Relationship Id="rId48" Type="http://schemas.openxmlformats.org/officeDocument/2006/relationships/customXml" Target="../ink/ink221.xml"/><Relationship Id="rId64" Type="http://schemas.openxmlformats.org/officeDocument/2006/relationships/customXml" Target="../ink/ink229.xml"/><Relationship Id="rId69" Type="http://schemas.openxmlformats.org/officeDocument/2006/relationships/image" Target="../media/image233.png"/><Relationship Id="rId80" Type="http://schemas.openxmlformats.org/officeDocument/2006/relationships/customXml" Target="../ink/ink237.xml"/><Relationship Id="rId85" Type="http://schemas.openxmlformats.org/officeDocument/2006/relationships/image" Target="../media/image241.png"/><Relationship Id="rId12" Type="http://schemas.openxmlformats.org/officeDocument/2006/relationships/customXml" Target="../ink/ink203.xml"/><Relationship Id="rId17" Type="http://schemas.openxmlformats.org/officeDocument/2006/relationships/image" Target="../media/image208.png"/><Relationship Id="rId25" Type="http://schemas.openxmlformats.org/officeDocument/2006/relationships/image" Target="../media/image212.png"/><Relationship Id="rId33" Type="http://schemas.openxmlformats.org/officeDocument/2006/relationships/image" Target="../media/image216.png"/><Relationship Id="rId38" Type="http://schemas.openxmlformats.org/officeDocument/2006/relationships/customXml" Target="../ink/ink216.xml"/><Relationship Id="rId46" Type="http://schemas.openxmlformats.org/officeDocument/2006/relationships/customXml" Target="../ink/ink220.xml"/><Relationship Id="rId59" Type="http://schemas.openxmlformats.org/officeDocument/2006/relationships/image" Target="../media/image228.png"/><Relationship Id="rId67" Type="http://schemas.openxmlformats.org/officeDocument/2006/relationships/image" Target="../media/image232.png"/><Relationship Id="rId103" Type="http://schemas.openxmlformats.org/officeDocument/2006/relationships/image" Target="../media/image250.png"/><Relationship Id="rId20" Type="http://schemas.openxmlformats.org/officeDocument/2006/relationships/customXml" Target="../ink/ink207.xml"/><Relationship Id="rId41" Type="http://schemas.openxmlformats.org/officeDocument/2006/relationships/image" Target="../media/image220.png"/><Relationship Id="rId54" Type="http://schemas.openxmlformats.org/officeDocument/2006/relationships/customXml" Target="../ink/ink224.xml"/><Relationship Id="rId62" Type="http://schemas.openxmlformats.org/officeDocument/2006/relationships/customXml" Target="../ink/ink228.xml"/><Relationship Id="rId70" Type="http://schemas.openxmlformats.org/officeDocument/2006/relationships/customXml" Target="../ink/ink232.xml"/><Relationship Id="rId75" Type="http://schemas.openxmlformats.org/officeDocument/2006/relationships/image" Target="../media/image236.png"/><Relationship Id="rId83" Type="http://schemas.openxmlformats.org/officeDocument/2006/relationships/image" Target="../media/image240.png"/><Relationship Id="rId88" Type="http://schemas.openxmlformats.org/officeDocument/2006/relationships/customXml" Target="../ink/ink241.xml"/><Relationship Id="rId91" Type="http://schemas.openxmlformats.org/officeDocument/2006/relationships/image" Target="../media/image244.png"/><Relationship Id="rId96" Type="http://schemas.openxmlformats.org/officeDocument/2006/relationships/customXml" Target="../ink/ink245.xml"/><Relationship Id="rId1" Type="http://schemas.openxmlformats.org/officeDocument/2006/relationships/slideLayout" Target="../slideLayouts/slideLayout1.xml"/><Relationship Id="rId6" Type="http://schemas.openxmlformats.org/officeDocument/2006/relationships/customXml" Target="../ink/ink200.xml"/><Relationship Id="rId15" Type="http://schemas.openxmlformats.org/officeDocument/2006/relationships/image" Target="../media/image207.png"/><Relationship Id="rId23" Type="http://schemas.openxmlformats.org/officeDocument/2006/relationships/image" Target="../media/image211.png"/><Relationship Id="rId28" Type="http://schemas.openxmlformats.org/officeDocument/2006/relationships/customXml" Target="../ink/ink211.xml"/><Relationship Id="rId36" Type="http://schemas.openxmlformats.org/officeDocument/2006/relationships/customXml" Target="../ink/ink215.xml"/><Relationship Id="rId49" Type="http://schemas.openxmlformats.org/officeDocument/2006/relationships/image" Target="../media/image224.png"/><Relationship Id="rId57" Type="http://schemas.openxmlformats.org/officeDocument/2006/relationships/image" Target="../media/image227.png"/><Relationship Id="rId10" Type="http://schemas.openxmlformats.org/officeDocument/2006/relationships/customXml" Target="../ink/ink202.xml"/><Relationship Id="rId31" Type="http://schemas.openxmlformats.org/officeDocument/2006/relationships/image" Target="../media/image215.png"/><Relationship Id="rId44" Type="http://schemas.openxmlformats.org/officeDocument/2006/relationships/customXml" Target="../ink/ink219.xml"/><Relationship Id="rId52" Type="http://schemas.openxmlformats.org/officeDocument/2006/relationships/customXml" Target="../ink/ink223.xml"/><Relationship Id="rId60" Type="http://schemas.openxmlformats.org/officeDocument/2006/relationships/customXml" Target="../ink/ink227.xml"/><Relationship Id="rId65" Type="http://schemas.openxmlformats.org/officeDocument/2006/relationships/image" Target="../media/image231.png"/><Relationship Id="rId73" Type="http://schemas.openxmlformats.org/officeDocument/2006/relationships/image" Target="../media/image235.png"/><Relationship Id="rId78" Type="http://schemas.openxmlformats.org/officeDocument/2006/relationships/customXml" Target="../ink/ink236.xml"/><Relationship Id="rId81" Type="http://schemas.openxmlformats.org/officeDocument/2006/relationships/image" Target="../media/image239.png"/><Relationship Id="rId86" Type="http://schemas.openxmlformats.org/officeDocument/2006/relationships/customXml" Target="../ink/ink240.xml"/><Relationship Id="rId94" Type="http://schemas.openxmlformats.org/officeDocument/2006/relationships/customXml" Target="../ink/ink244.xml"/><Relationship Id="rId99" Type="http://schemas.openxmlformats.org/officeDocument/2006/relationships/image" Target="../media/image248.png"/><Relationship Id="rId101" Type="http://schemas.openxmlformats.org/officeDocument/2006/relationships/image" Target="../media/image249.png"/><Relationship Id="rId4" Type="http://schemas.openxmlformats.org/officeDocument/2006/relationships/customXml" Target="../ink/ink199.xml"/><Relationship Id="rId9" Type="http://schemas.openxmlformats.org/officeDocument/2006/relationships/image" Target="../media/image204.png"/><Relationship Id="rId13" Type="http://schemas.openxmlformats.org/officeDocument/2006/relationships/image" Target="../media/image206.png"/><Relationship Id="rId18" Type="http://schemas.openxmlformats.org/officeDocument/2006/relationships/customXml" Target="../ink/ink206.xml"/><Relationship Id="rId39" Type="http://schemas.openxmlformats.org/officeDocument/2006/relationships/image" Target="../media/image219.png"/><Relationship Id="rId34" Type="http://schemas.openxmlformats.org/officeDocument/2006/relationships/customXml" Target="../ink/ink214.xml"/><Relationship Id="rId50" Type="http://schemas.openxmlformats.org/officeDocument/2006/relationships/customXml" Target="../ink/ink222.xml"/><Relationship Id="rId55" Type="http://schemas.openxmlformats.org/officeDocument/2006/relationships/image" Target="../media/image226.png"/><Relationship Id="rId76" Type="http://schemas.openxmlformats.org/officeDocument/2006/relationships/customXml" Target="../ink/ink235.xml"/><Relationship Id="rId97" Type="http://schemas.openxmlformats.org/officeDocument/2006/relationships/image" Target="../media/image247.png"/><Relationship Id="rId7" Type="http://schemas.openxmlformats.org/officeDocument/2006/relationships/image" Target="../media/image203.png"/><Relationship Id="rId71" Type="http://schemas.openxmlformats.org/officeDocument/2006/relationships/image" Target="../media/image234.png"/><Relationship Id="rId92" Type="http://schemas.openxmlformats.org/officeDocument/2006/relationships/customXml" Target="../ink/ink243.xml"/><Relationship Id="rId2" Type="http://schemas.openxmlformats.org/officeDocument/2006/relationships/customXml" Target="../ink/ink198.xml"/><Relationship Id="rId29" Type="http://schemas.openxmlformats.org/officeDocument/2006/relationships/image" Target="../media/image214.png"/><Relationship Id="rId24" Type="http://schemas.openxmlformats.org/officeDocument/2006/relationships/customXml" Target="../ink/ink209.xml"/><Relationship Id="rId40" Type="http://schemas.openxmlformats.org/officeDocument/2006/relationships/customXml" Target="../ink/ink217.xml"/><Relationship Id="rId45" Type="http://schemas.openxmlformats.org/officeDocument/2006/relationships/image" Target="../media/image222.png"/><Relationship Id="rId66" Type="http://schemas.openxmlformats.org/officeDocument/2006/relationships/customXml" Target="../ink/ink230.xml"/><Relationship Id="rId87" Type="http://schemas.openxmlformats.org/officeDocument/2006/relationships/image" Target="../media/image242.png"/><Relationship Id="rId61" Type="http://schemas.openxmlformats.org/officeDocument/2006/relationships/image" Target="../media/image229.png"/><Relationship Id="rId82" Type="http://schemas.openxmlformats.org/officeDocument/2006/relationships/customXml" Target="../ink/ink238.xml"/><Relationship Id="rId19" Type="http://schemas.openxmlformats.org/officeDocument/2006/relationships/image" Target="../media/image209.png"/><Relationship Id="rId14" Type="http://schemas.openxmlformats.org/officeDocument/2006/relationships/customXml" Target="../ink/ink204.xml"/><Relationship Id="rId30" Type="http://schemas.openxmlformats.org/officeDocument/2006/relationships/customXml" Target="../ink/ink212.xml"/><Relationship Id="rId35" Type="http://schemas.openxmlformats.org/officeDocument/2006/relationships/image" Target="../media/image217.png"/><Relationship Id="rId56" Type="http://schemas.openxmlformats.org/officeDocument/2006/relationships/customXml" Target="../ink/ink225.xml"/><Relationship Id="rId77" Type="http://schemas.openxmlformats.org/officeDocument/2006/relationships/image" Target="../media/image237.png"/><Relationship Id="rId100" Type="http://schemas.openxmlformats.org/officeDocument/2006/relationships/customXml" Target="../ink/ink247.xml"/><Relationship Id="rId8" Type="http://schemas.openxmlformats.org/officeDocument/2006/relationships/customXml" Target="../ink/ink201.xml"/><Relationship Id="rId51" Type="http://schemas.openxmlformats.org/officeDocument/2006/relationships/image" Target="../media/image225.png"/><Relationship Id="rId72" Type="http://schemas.openxmlformats.org/officeDocument/2006/relationships/customXml" Target="../ink/ink233.xml"/><Relationship Id="rId93" Type="http://schemas.openxmlformats.org/officeDocument/2006/relationships/image" Target="../media/image245.png"/><Relationship Id="rId98" Type="http://schemas.openxmlformats.org/officeDocument/2006/relationships/customXml" Target="../ink/ink246.xml"/><Relationship Id="rId3" Type="http://schemas.openxmlformats.org/officeDocument/2006/relationships/image" Target="../media/image20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Staatliche Rahmenbedingungen</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Probleme asymmetrischer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r>
              <a:rPr lang="de-DE" sz="2400" b="1" dirty="0" err="1">
                <a:latin typeface="Times New Roman" panose="02020603050405020304" pitchFamily="18" charset="0"/>
                <a:cs typeface="Times New Roman" panose="02020603050405020304" pitchFamily="18" charset="0"/>
              </a:rPr>
              <a:t>Adverse</a:t>
            </a:r>
            <a:r>
              <a:rPr lang="de-DE" sz="2400" b="1" dirty="0">
                <a:latin typeface="Times New Roman" panose="02020603050405020304" pitchFamily="18" charset="0"/>
                <a:cs typeface="Times New Roman" panose="02020603050405020304" pitchFamily="18" charset="0"/>
              </a:rPr>
              <a:t> Selektion: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die Vertragspartner asymmetrische Information über die Qualität des gehandelten Gutes bzw. Art der auftretenden Risiken</a:t>
            </a:r>
          </a:p>
          <a:p>
            <a:r>
              <a:rPr lang="de-DE" sz="2400" dirty="0">
                <a:latin typeface="Times New Roman" panose="02020603050405020304" pitchFamily="18" charset="0"/>
                <a:cs typeface="Times New Roman" panose="02020603050405020304" pitchFamily="18" charset="0"/>
              </a:rPr>
              <a:t>			→	Problem einer versteckten Information.</a:t>
            </a:r>
          </a:p>
          <a:p>
            <a:endParaRPr lang="de-DE" sz="2400"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Moralisches Risiko:</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Vertragsabschluss haben zwar beide Parteien symmetrische Information, nach Vertragsabschluss kann aber eine der Parteien die Handlungen der anderen Partei nicht beobachten, bzw. die andere Partei ändert ihr Handeln aufgrund des Vertragsabschlusses.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Problem einer versteckten Handlung.</a:t>
            </a:r>
          </a:p>
        </p:txBody>
      </p:sp>
      <p:sp>
        <p:nvSpPr>
          <p:cNvPr id="5" name="Rechteck 4">
            <a:extLst>
              <a:ext uri="{FF2B5EF4-FFF2-40B4-BE49-F238E27FC236}">
                <a16:creationId xmlns:a16="http://schemas.microsoft.com/office/drawing/2014/main" id="{7A73FAE6-613A-2599-D764-7735B63674B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72575C9A-FA32-1C17-B93E-0027A7437BE2}"/>
                  </a:ext>
                </a:extLst>
              </p14:cNvPr>
              <p14:cNvContentPartPr/>
              <p14:nvPr/>
            </p14:nvContentPartPr>
            <p14:xfrm>
              <a:off x="235767" y="1230971"/>
              <a:ext cx="1943640" cy="109080"/>
            </p14:xfrm>
          </p:contentPart>
        </mc:Choice>
        <mc:Fallback>
          <p:pic>
            <p:nvPicPr>
              <p:cNvPr id="2" name="Freihand 1">
                <a:extLst>
                  <a:ext uri="{FF2B5EF4-FFF2-40B4-BE49-F238E27FC236}">
                    <a16:creationId xmlns:a16="http://schemas.microsoft.com/office/drawing/2014/main" id="{72575C9A-FA32-1C17-B93E-0027A7437BE2}"/>
                  </a:ext>
                </a:extLst>
              </p:cNvPr>
              <p:cNvPicPr/>
              <p:nvPr/>
            </p:nvPicPr>
            <p:blipFill>
              <a:blip r:embed="rId3"/>
              <a:stretch>
                <a:fillRect/>
              </a:stretch>
            </p:blipFill>
            <p:spPr>
              <a:xfrm>
                <a:off x="227127" y="1222331"/>
                <a:ext cx="1961280" cy="126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74693844-8AFE-9306-0C1C-69F689CEA70B}"/>
                  </a:ext>
                </a:extLst>
              </p14:cNvPr>
              <p14:cNvContentPartPr/>
              <p14:nvPr/>
            </p14:nvContentPartPr>
            <p14:xfrm>
              <a:off x="196167" y="3858251"/>
              <a:ext cx="2395440" cy="114840"/>
            </p14:xfrm>
          </p:contentPart>
        </mc:Choice>
        <mc:Fallback>
          <p:pic>
            <p:nvPicPr>
              <p:cNvPr id="3" name="Freihand 2">
                <a:extLst>
                  <a:ext uri="{FF2B5EF4-FFF2-40B4-BE49-F238E27FC236}">
                    <a16:creationId xmlns:a16="http://schemas.microsoft.com/office/drawing/2014/main" id="{74693844-8AFE-9306-0C1C-69F689CEA70B}"/>
                  </a:ext>
                </a:extLst>
              </p:cNvPr>
              <p:cNvPicPr/>
              <p:nvPr/>
            </p:nvPicPr>
            <p:blipFill>
              <a:blip r:embed="rId5"/>
              <a:stretch>
                <a:fillRect/>
              </a:stretch>
            </p:blipFill>
            <p:spPr>
              <a:xfrm>
                <a:off x="187167" y="3849251"/>
                <a:ext cx="2413080" cy="1324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460E6C70-3B64-F5D2-7018-8EB493B36BB2}"/>
                  </a:ext>
                </a:extLst>
              </p14:cNvPr>
              <p14:cNvContentPartPr/>
              <p14:nvPr/>
            </p14:nvContentPartPr>
            <p14:xfrm>
              <a:off x="892407" y="1889771"/>
              <a:ext cx="6883920" cy="151560"/>
            </p14:xfrm>
          </p:contentPart>
        </mc:Choice>
        <mc:Fallback>
          <p:pic>
            <p:nvPicPr>
              <p:cNvPr id="6" name="Freihand 5">
                <a:extLst>
                  <a:ext uri="{FF2B5EF4-FFF2-40B4-BE49-F238E27FC236}">
                    <a16:creationId xmlns:a16="http://schemas.microsoft.com/office/drawing/2014/main" id="{460E6C70-3B64-F5D2-7018-8EB493B36BB2}"/>
                  </a:ext>
                </a:extLst>
              </p:cNvPr>
              <p:cNvPicPr/>
              <p:nvPr/>
            </p:nvPicPr>
            <p:blipFill>
              <a:blip r:embed="rId7"/>
              <a:stretch>
                <a:fillRect/>
              </a:stretch>
            </p:blipFill>
            <p:spPr>
              <a:xfrm>
                <a:off x="883407" y="1880771"/>
                <a:ext cx="6901560" cy="1692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052F2B36-9114-6C17-DCDA-BD796C91ABC1}"/>
                  </a:ext>
                </a:extLst>
              </p14:cNvPr>
              <p14:cNvContentPartPr/>
              <p14:nvPr/>
            </p14:nvContentPartPr>
            <p14:xfrm>
              <a:off x="227127" y="2296571"/>
              <a:ext cx="1596960" cy="50400"/>
            </p14:xfrm>
          </p:contentPart>
        </mc:Choice>
        <mc:Fallback>
          <p:pic>
            <p:nvPicPr>
              <p:cNvPr id="7" name="Freihand 6">
                <a:extLst>
                  <a:ext uri="{FF2B5EF4-FFF2-40B4-BE49-F238E27FC236}">
                    <a16:creationId xmlns:a16="http://schemas.microsoft.com/office/drawing/2014/main" id="{052F2B36-9114-6C17-DCDA-BD796C91ABC1}"/>
                  </a:ext>
                </a:extLst>
              </p:cNvPr>
              <p:cNvPicPr/>
              <p:nvPr/>
            </p:nvPicPr>
            <p:blipFill>
              <a:blip r:embed="rId9"/>
              <a:stretch>
                <a:fillRect/>
              </a:stretch>
            </p:blipFill>
            <p:spPr>
              <a:xfrm>
                <a:off x="218127" y="2287571"/>
                <a:ext cx="1614600" cy="68040"/>
              </a:xfrm>
              <a:prstGeom prst="rect">
                <a:avLst/>
              </a:prstGeom>
            </p:spPr>
          </p:pic>
        </mc:Fallback>
      </mc:AlternateContent>
      <p:grpSp>
        <p:nvGrpSpPr>
          <p:cNvPr id="30" name="Gruppieren 29">
            <a:extLst>
              <a:ext uri="{FF2B5EF4-FFF2-40B4-BE49-F238E27FC236}">
                <a16:creationId xmlns:a16="http://schemas.microsoft.com/office/drawing/2014/main" id="{25E934C2-E8DC-8C0C-5E54-B765C26CC5E4}"/>
              </a:ext>
            </a:extLst>
          </p:cNvPr>
          <p:cNvGrpSpPr/>
          <p:nvPr/>
        </p:nvGrpSpPr>
        <p:grpSpPr>
          <a:xfrm>
            <a:off x="8132367" y="743171"/>
            <a:ext cx="3724560" cy="1392120"/>
            <a:chOff x="8132367" y="743171"/>
            <a:chExt cx="3724560" cy="1392120"/>
          </a:xfrm>
        </p:grpSpPr>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229BA15D-BDB5-297C-0C0E-00017BFE3112}"/>
                    </a:ext>
                  </a:extLst>
                </p14:cNvPr>
                <p14:cNvContentPartPr/>
                <p14:nvPr/>
              </p14:nvContentPartPr>
              <p14:xfrm>
                <a:off x="8206527" y="1743251"/>
                <a:ext cx="411840" cy="369000"/>
              </p14:xfrm>
            </p:contentPart>
          </mc:Choice>
          <mc:Fallback>
            <p:pic>
              <p:nvPicPr>
                <p:cNvPr id="8" name="Freihand 7">
                  <a:extLst>
                    <a:ext uri="{FF2B5EF4-FFF2-40B4-BE49-F238E27FC236}">
                      <a16:creationId xmlns:a16="http://schemas.microsoft.com/office/drawing/2014/main" id="{229BA15D-BDB5-297C-0C0E-00017BFE3112}"/>
                    </a:ext>
                  </a:extLst>
                </p:cNvPr>
                <p:cNvPicPr/>
                <p:nvPr/>
              </p:nvPicPr>
              <p:blipFill>
                <a:blip r:embed="rId11"/>
                <a:stretch>
                  <a:fillRect/>
                </a:stretch>
              </p:blipFill>
              <p:spPr>
                <a:xfrm>
                  <a:off x="8197887" y="1734611"/>
                  <a:ext cx="429480" cy="386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Freihand 8">
                  <a:extLst>
                    <a:ext uri="{FF2B5EF4-FFF2-40B4-BE49-F238E27FC236}">
                      <a16:creationId xmlns:a16="http://schemas.microsoft.com/office/drawing/2014/main" id="{24E0CCB0-CE04-8F81-C8D6-E4FC0B5CDFEE}"/>
                    </a:ext>
                  </a:extLst>
                </p14:cNvPr>
                <p14:cNvContentPartPr/>
                <p14:nvPr/>
              </p14:nvContentPartPr>
              <p14:xfrm>
                <a:off x="8132367" y="1877531"/>
                <a:ext cx="302040" cy="257760"/>
              </p14:xfrm>
            </p:contentPart>
          </mc:Choice>
          <mc:Fallback>
            <p:pic>
              <p:nvPicPr>
                <p:cNvPr id="9" name="Freihand 8">
                  <a:extLst>
                    <a:ext uri="{FF2B5EF4-FFF2-40B4-BE49-F238E27FC236}">
                      <a16:creationId xmlns:a16="http://schemas.microsoft.com/office/drawing/2014/main" id="{24E0CCB0-CE04-8F81-C8D6-E4FC0B5CDFEE}"/>
                    </a:ext>
                  </a:extLst>
                </p:cNvPr>
                <p:cNvPicPr/>
                <p:nvPr/>
              </p:nvPicPr>
              <p:blipFill>
                <a:blip r:embed="rId13"/>
                <a:stretch>
                  <a:fillRect/>
                </a:stretch>
              </p:blipFill>
              <p:spPr>
                <a:xfrm>
                  <a:off x="8123727" y="1868531"/>
                  <a:ext cx="319680" cy="2754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3" name="Freihand 12">
                  <a:extLst>
                    <a:ext uri="{FF2B5EF4-FFF2-40B4-BE49-F238E27FC236}">
                      <a16:creationId xmlns:a16="http://schemas.microsoft.com/office/drawing/2014/main" id="{6A098B1D-B71A-2D3C-7631-AD3F078B12EC}"/>
                    </a:ext>
                  </a:extLst>
                </p14:cNvPr>
                <p14:cNvContentPartPr/>
                <p14:nvPr/>
              </p14:nvContentPartPr>
              <p14:xfrm>
                <a:off x="8845527" y="1375691"/>
                <a:ext cx="151560" cy="312480"/>
              </p14:xfrm>
            </p:contentPart>
          </mc:Choice>
          <mc:Fallback>
            <p:pic>
              <p:nvPicPr>
                <p:cNvPr id="13" name="Freihand 12">
                  <a:extLst>
                    <a:ext uri="{FF2B5EF4-FFF2-40B4-BE49-F238E27FC236}">
                      <a16:creationId xmlns:a16="http://schemas.microsoft.com/office/drawing/2014/main" id="{6A098B1D-B71A-2D3C-7631-AD3F078B12EC}"/>
                    </a:ext>
                  </a:extLst>
                </p:cNvPr>
                <p:cNvPicPr/>
                <p:nvPr/>
              </p:nvPicPr>
              <p:blipFill>
                <a:blip r:embed="rId15"/>
                <a:stretch>
                  <a:fillRect/>
                </a:stretch>
              </p:blipFill>
              <p:spPr>
                <a:xfrm>
                  <a:off x="8836527" y="1366691"/>
                  <a:ext cx="169200" cy="3301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5" name="Freihand 14">
                  <a:extLst>
                    <a:ext uri="{FF2B5EF4-FFF2-40B4-BE49-F238E27FC236}">
                      <a16:creationId xmlns:a16="http://schemas.microsoft.com/office/drawing/2014/main" id="{5F610281-B01B-3710-7071-21BBB1533981}"/>
                    </a:ext>
                  </a:extLst>
                </p14:cNvPr>
                <p14:cNvContentPartPr/>
                <p14:nvPr/>
              </p14:nvContentPartPr>
              <p14:xfrm>
                <a:off x="8902047" y="1314491"/>
                <a:ext cx="275040" cy="270720"/>
              </p14:xfrm>
            </p:contentPart>
          </mc:Choice>
          <mc:Fallback>
            <p:pic>
              <p:nvPicPr>
                <p:cNvPr id="15" name="Freihand 14">
                  <a:extLst>
                    <a:ext uri="{FF2B5EF4-FFF2-40B4-BE49-F238E27FC236}">
                      <a16:creationId xmlns:a16="http://schemas.microsoft.com/office/drawing/2014/main" id="{5F610281-B01B-3710-7071-21BBB1533981}"/>
                    </a:ext>
                  </a:extLst>
                </p:cNvPr>
                <p:cNvPicPr/>
                <p:nvPr/>
              </p:nvPicPr>
              <p:blipFill>
                <a:blip r:embed="rId17"/>
                <a:stretch>
                  <a:fillRect/>
                </a:stretch>
              </p:blipFill>
              <p:spPr>
                <a:xfrm>
                  <a:off x="8893047" y="1305851"/>
                  <a:ext cx="292680" cy="2883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6" name="Freihand 15">
                  <a:extLst>
                    <a:ext uri="{FF2B5EF4-FFF2-40B4-BE49-F238E27FC236}">
                      <a16:creationId xmlns:a16="http://schemas.microsoft.com/office/drawing/2014/main" id="{A763E8E4-FBE5-4FB2-4010-1A6E33188DBC}"/>
                    </a:ext>
                  </a:extLst>
                </p14:cNvPr>
                <p14:cNvContentPartPr/>
                <p14:nvPr/>
              </p14:nvContentPartPr>
              <p14:xfrm>
                <a:off x="9196167" y="1351211"/>
                <a:ext cx="214200" cy="204120"/>
              </p14:xfrm>
            </p:contentPart>
          </mc:Choice>
          <mc:Fallback>
            <p:pic>
              <p:nvPicPr>
                <p:cNvPr id="16" name="Freihand 15">
                  <a:extLst>
                    <a:ext uri="{FF2B5EF4-FFF2-40B4-BE49-F238E27FC236}">
                      <a16:creationId xmlns:a16="http://schemas.microsoft.com/office/drawing/2014/main" id="{A763E8E4-FBE5-4FB2-4010-1A6E33188DBC}"/>
                    </a:ext>
                  </a:extLst>
                </p:cNvPr>
                <p:cNvPicPr/>
                <p:nvPr/>
              </p:nvPicPr>
              <p:blipFill>
                <a:blip r:embed="rId19"/>
                <a:stretch>
                  <a:fillRect/>
                </a:stretch>
              </p:blipFill>
              <p:spPr>
                <a:xfrm>
                  <a:off x="9187167" y="1342211"/>
                  <a:ext cx="23184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Freihand 16">
                  <a:extLst>
                    <a:ext uri="{FF2B5EF4-FFF2-40B4-BE49-F238E27FC236}">
                      <a16:creationId xmlns:a16="http://schemas.microsoft.com/office/drawing/2014/main" id="{253372DA-DA4E-F409-6885-EF8C3B8930B3}"/>
                    </a:ext>
                  </a:extLst>
                </p14:cNvPr>
                <p14:cNvContentPartPr/>
                <p14:nvPr/>
              </p14:nvContentPartPr>
              <p14:xfrm>
                <a:off x="9422247" y="1220531"/>
                <a:ext cx="82800" cy="229320"/>
              </p14:xfrm>
            </p:contentPart>
          </mc:Choice>
          <mc:Fallback>
            <p:pic>
              <p:nvPicPr>
                <p:cNvPr id="17" name="Freihand 16">
                  <a:extLst>
                    <a:ext uri="{FF2B5EF4-FFF2-40B4-BE49-F238E27FC236}">
                      <a16:creationId xmlns:a16="http://schemas.microsoft.com/office/drawing/2014/main" id="{253372DA-DA4E-F409-6885-EF8C3B8930B3}"/>
                    </a:ext>
                  </a:extLst>
                </p:cNvPr>
                <p:cNvPicPr/>
                <p:nvPr/>
              </p:nvPicPr>
              <p:blipFill>
                <a:blip r:embed="rId21"/>
                <a:stretch>
                  <a:fillRect/>
                </a:stretch>
              </p:blipFill>
              <p:spPr>
                <a:xfrm>
                  <a:off x="9413607" y="1211531"/>
                  <a:ext cx="100440" cy="2469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752EFE14-9826-3D13-790E-5CA7538E25BA}"/>
                    </a:ext>
                  </a:extLst>
                </p14:cNvPr>
                <p14:cNvContentPartPr/>
                <p14:nvPr/>
              </p14:nvContentPartPr>
              <p14:xfrm>
                <a:off x="9504327" y="1445891"/>
                <a:ext cx="81000" cy="59040"/>
              </p14:xfrm>
            </p:contentPart>
          </mc:Choice>
          <mc:Fallback>
            <p:pic>
              <p:nvPicPr>
                <p:cNvPr id="18" name="Freihand 17">
                  <a:extLst>
                    <a:ext uri="{FF2B5EF4-FFF2-40B4-BE49-F238E27FC236}">
                      <a16:creationId xmlns:a16="http://schemas.microsoft.com/office/drawing/2014/main" id="{752EFE14-9826-3D13-790E-5CA7538E25BA}"/>
                    </a:ext>
                  </a:extLst>
                </p:cNvPr>
                <p:cNvPicPr/>
                <p:nvPr/>
              </p:nvPicPr>
              <p:blipFill>
                <a:blip r:embed="rId23"/>
                <a:stretch>
                  <a:fillRect/>
                </a:stretch>
              </p:blipFill>
              <p:spPr>
                <a:xfrm>
                  <a:off x="9495687" y="1437251"/>
                  <a:ext cx="9864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9" name="Freihand 18">
                  <a:extLst>
                    <a:ext uri="{FF2B5EF4-FFF2-40B4-BE49-F238E27FC236}">
                      <a16:creationId xmlns:a16="http://schemas.microsoft.com/office/drawing/2014/main" id="{F8D055ED-4F28-B248-4587-5950A9C2B52B}"/>
                    </a:ext>
                  </a:extLst>
                </p14:cNvPr>
                <p14:cNvContentPartPr/>
                <p14:nvPr/>
              </p14:nvContentPartPr>
              <p14:xfrm>
                <a:off x="9588567" y="1172291"/>
                <a:ext cx="324360" cy="297720"/>
              </p14:xfrm>
            </p:contentPart>
          </mc:Choice>
          <mc:Fallback>
            <p:pic>
              <p:nvPicPr>
                <p:cNvPr id="19" name="Freihand 18">
                  <a:extLst>
                    <a:ext uri="{FF2B5EF4-FFF2-40B4-BE49-F238E27FC236}">
                      <a16:creationId xmlns:a16="http://schemas.microsoft.com/office/drawing/2014/main" id="{F8D055ED-4F28-B248-4587-5950A9C2B52B}"/>
                    </a:ext>
                  </a:extLst>
                </p:cNvPr>
                <p:cNvPicPr/>
                <p:nvPr/>
              </p:nvPicPr>
              <p:blipFill>
                <a:blip r:embed="rId25"/>
                <a:stretch>
                  <a:fillRect/>
                </a:stretch>
              </p:blipFill>
              <p:spPr>
                <a:xfrm>
                  <a:off x="9579567" y="1163651"/>
                  <a:ext cx="342000" cy="3153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0" name="Freihand 19">
                  <a:extLst>
                    <a:ext uri="{FF2B5EF4-FFF2-40B4-BE49-F238E27FC236}">
                      <a16:creationId xmlns:a16="http://schemas.microsoft.com/office/drawing/2014/main" id="{79EB9A7C-FDD2-E218-31DC-C01073A6A913}"/>
                    </a:ext>
                  </a:extLst>
                </p14:cNvPr>
                <p14:cNvContentPartPr/>
                <p14:nvPr/>
              </p14:nvContentPartPr>
              <p14:xfrm>
                <a:off x="10158447" y="1114691"/>
                <a:ext cx="351000" cy="281160"/>
              </p14:xfrm>
            </p:contentPart>
          </mc:Choice>
          <mc:Fallback>
            <p:pic>
              <p:nvPicPr>
                <p:cNvPr id="20" name="Freihand 19">
                  <a:extLst>
                    <a:ext uri="{FF2B5EF4-FFF2-40B4-BE49-F238E27FC236}">
                      <a16:creationId xmlns:a16="http://schemas.microsoft.com/office/drawing/2014/main" id="{79EB9A7C-FDD2-E218-31DC-C01073A6A913}"/>
                    </a:ext>
                  </a:extLst>
                </p:cNvPr>
                <p:cNvPicPr/>
                <p:nvPr/>
              </p:nvPicPr>
              <p:blipFill>
                <a:blip r:embed="rId27"/>
                <a:stretch>
                  <a:fillRect/>
                </a:stretch>
              </p:blipFill>
              <p:spPr>
                <a:xfrm>
                  <a:off x="10149807" y="1106051"/>
                  <a:ext cx="368640" cy="2988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1" name="Freihand 20">
                  <a:extLst>
                    <a:ext uri="{FF2B5EF4-FFF2-40B4-BE49-F238E27FC236}">
                      <a16:creationId xmlns:a16="http://schemas.microsoft.com/office/drawing/2014/main" id="{AA0DB835-9AA1-9B73-B6FE-774F569C611D}"/>
                    </a:ext>
                  </a:extLst>
                </p14:cNvPr>
                <p14:cNvContentPartPr/>
                <p14:nvPr/>
              </p14:nvContentPartPr>
              <p14:xfrm>
                <a:off x="10591167" y="1054931"/>
                <a:ext cx="65880" cy="162000"/>
              </p14:xfrm>
            </p:contentPart>
          </mc:Choice>
          <mc:Fallback>
            <p:pic>
              <p:nvPicPr>
                <p:cNvPr id="21" name="Freihand 20">
                  <a:extLst>
                    <a:ext uri="{FF2B5EF4-FFF2-40B4-BE49-F238E27FC236}">
                      <a16:creationId xmlns:a16="http://schemas.microsoft.com/office/drawing/2014/main" id="{AA0DB835-9AA1-9B73-B6FE-774F569C611D}"/>
                    </a:ext>
                  </a:extLst>
                </p:cNvPr>
                <p:cNvPicPr/>
                <p:nvPr/>
              </p:nvPicPr>
              <p:blipFill>
                <a:blip r:embed="rId29"/>
                <a:stretch>
                  <a:fillRect/>
                </a:stretch>
              </p:blipFill>
              <p:spPr>
                <a:xfrm>
                  <a:off x="10582167" y="1046291"/>
                  <a:ext cx="83520" cy="1796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2" name="Freihand 21">
                  <a:extLst>
                    <a:ext uri="{FF2B5EF4-FFF2-40B4-BE49-F238E27FC236}">
                      <a16:creationId xmlns:a16="http://schemas.microsoft.com/office/drawing/2014/main" id="{E83DD263-29E8-34F8-3410-8CD69D4338B5}"/>
                    </a:ext>
                  </a:extLst>
                </p14:cNvPr>
                <p14:cNvContentPartPr/>
                <p14:nvPr/>
              </p14:nvContentPartPr>
              <p14:xfrm>
                <a:off x="10711767" y="1021811"/>
                <a:ext cx="519480" cy="137520"/>
              </p14:xfrm>
            </p:contentPart>
          </mc:Choice>
          <mc:Fallback>
            <p:pic>
              <p:nvPicPr>
                <p:cNvPr id="22" name="Freihand 21">
                  <a:extLst>
                    <a:ext uri="{FF2B5EF4-FFF2-40B4-BE49-F238E27FC236}">
                      <a16:creationId xmlns:a16="http://schemas.microsoft.com/office/drawing/2014/main" id="{E83DD263-29E8-34F8-3410-8CD69D4338B5}"/>
                    </a:ext>
                  </a:extLst>
                </p:cNvPr>
                <p:cNvPicPr/>
                <p:nvPr/>
              </p:nvPicPr>
              <p:blipFill>
                <a:blip r:embed="rId31"/>
                <a:stretch>
                  <a:fillRect/>
                </a:stretch>
              </p:blipFill>
              <p:spPr>
                <a:xfrm>
                  <a:off x="10703127" y="1013171"/>
                  <a:ext cx="537120" cy="15516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3" name="Freihand 22">
                  <a:extLst>
                    <a:ext uri="{FF2B5EF4-FFF2-40B4-BE49-F238E27FC236}">
                      <a16:creationId xmlns:a16="http://schemas.microsoft.com/office/drawing/2014/main" id="{61BA73F4-0054-2AFC-4D76-78F3FF8A3BA2}"/>
                    </a:ext>
                  </a:extLst>
                </p14:cNvPr>
                <p14:cNvContentPartPr/>
                <p14:nvPr/>
              </p14:nvContentPartPr>
              <p14:xfrm>
                <a:off x="11253567" y="930011"/>
                <a:ext cx="86040" cy="82440"/>
              </p14:xfrm>
            </p:contentPart>
          </mc:Choice>
          <mc:Fallback>
            <p:pic>
              <p:nvPicPr>
                <p:cNvPr id="23" name="Freihand 22">
                  <a:extLst>
                    <a:ext uri="{FF2B5EF4-FFF2-40B4-BE49-F238E27FC236}">
                      <a16:creationId xmlns:a16="http://schemas.microsoft.com/office/drawing/2014/main" id="{61BA73F4-0054-2AFC-4D76-78F3FF8A3BA2}"/>
                    </a:ext>
                  </a:extLst>
                </p:cNvPr>
                <p:cNvPicPr/>
                <p:nvPr/>
              </p:nvPicPr>
              <p:blipFill>
                <a:blip r:embed="rId33"/>
                <a:stretch>
                  <a:fillRect/>
                </a:stretch>
              </p:blipFill>
              <p:spPr>
                <a:xfrm>
                  <a:off x="11244567" y="921371"/>
                  <a:ext cx="10368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4" name="Freihand 23">
                  <a:extLst>
                    <a:ext uri="{FF2B5EF4-FFF2-40B4-BE49-F238E27FC236}">
                      <a16:creationId xmlns:a16="http://schemas.microsoft.com/office/drawing/2014/main" id="{9A6F2C8F-08C3-E064-2472-9283DB90E003}"/>
                    </a:ext>
                  </a:extLst>
                </p14:cNvPr>
                <p14:cNvContentPartPr/>
                <p14:nvPr/>
              </p14:nvContentPartPr>
              <p14:xfrm>
                <a:off x="11458407" y="743171"/>
                <a:ext cx="348840" cy="177120"/>
              </p14:xfrm>
            </p:contentPart>
          </mc:Choice>
          <mc:Fallback>
            <p:pic>
              <p:nvPicPr>
                <p:cNvPr id="24" name="Freihand 23">
                  <a:extLst>
                    <a:ext uri="{FF2B5EF4-FFF2-40B4-BE49-F238E27FC236}">
                      <a16:creationId xmlns:a16="http://schemas.microsoft.com/office/drawing/2014/main" id="{9A6F2C8F-08C3-E064-2472-9283DB90E003}"/>
                    </a:ext>
                  </a:extLst>
                </p:cNvPr>
                <p:cNvPicPr/>
                <p:nvPr/>
              </p:nvPicPr>
              <p:blipFill>
                <a:blip r:embed="rId35"/>
                <a:stretch>
                  <a:fillRect/>
                </a:stretch>
              </p:blipFill>
              <p:spPr>
                <a:xfrm>
                  <a:off x="11449407" y="734171"/>
                  <a:ext cx="366480" cy="1947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5" name="Freihand 24">
                  <a:extLst>
                    <a:ext uri="{FF2B5EF4-FFF2-40B4-BE49-F238E27FC236}">
                      <a16:creationId xmlns:a16="http://schemas.microsoft.com/office/drawing/2014/main" id="{DB6D2808-3BC1-D03E-9F94-73E730FC2B0C}"/>
                    </a:ext>
                  </a:extLst>
                </p14:cNvPr>
                <p14:cNvContentPartPr/>
                <p14:nvPr/>
              </p14:nvContentPartPr>
              <p14:xfrm>
                <a:off x="10332687" y="994451"/>
                <a:ext cx="1524240" cy="524160"/>
              </p14:xfrm>
            </p:contentPart>
          </mc:Choice>
          <mc:Fallback>
            <p:pic>
              <p:nvPicPr>
                <p:cNvPr id="25" name="Freihand 24">
                  <a:extLst>
                    <a:ext uri="{FF2B5EF4-FFF2-40B4-BE49-F238E27FC236}">
                      <a16:creationId xmlns:a16="http://schemas.microsoft.com/office/drawing/2014/main" id="{DB6D2808-3BC1-D03E-9F94-73E730FC2B0C}"/>
                    </a:ext>
                  </a:extLst>
                </p:cNvPr>
                <p:cNvPicPr/>
                <p:nvPr/>
              </p:nvPicPr>
              <p:blipFill>
                <a:blip r:embed="rId37"/>
                <a:stretch>
                  <a:fillRect/>
                </a:stretch>
              </p:blipFill>
              <p:spPr>
                <a:xfrm>
                  <a:off x="10324047" y="985811"/>
                  <a:ext cx="1541880" cy="54180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6" name="Freihand 25">
                  <a:extLst>
                    <a:ext uri="{FF2B5EF4-FFF2-40B4-BE49-F238E27FC236}">
                      <a16:creationId xmlns:a16="http://schemas.microsoft.com/office/drawing/2014/main" id="{87655294-51DD-75EB-E4C0-E7E75F9E9FC2}"/>
                    </a:ext>
                  </a:extLst>
                </p14:cNvPr>
                <p14:cNvContentPartPr/>
                <p14:nvPr/>
              </p14:nvContentPartPr>
              <p14:xfrm>
                <a:off x="10026687" y="1696451"/>
                <a:ext cx="252000" cy="327240"/>
              </p14:xfrm>
            </p:contentPart>
          </mc:Choice>
          <mc:Fallback>
            <p:pic>
              <p:nvPicPr>
                <p:cNvPr id="26" name="Freihand 25">
                  <a:extLst>
                    <a:ext uri="{FF2B5EF4-FFF2-40B4-BE49-F238E27FC236}">
                      <a16:creationId xmlns:a16="http://schemas.microsoft.com/office/drawing/2014/main" id="{87655294-51DD-75EB-E4C0-E7E75F9E9FC2}"/>
                    </a:ext>
                  </a:extLst>
                </p:cNvPr>
                <p:cNvPicPr/>
                <p:nvPr/>
              </p:nvPicPr>
              <p:blipFill>
                <a:blip r:embed="rId39"/>
                <a:stretch>
                  <a:fillRect/>
                </a:stretch>
              </p:blipFill>
              <p:spPr>
                <a:xfrm>
                  <a:off x="10017687" y="1687811"/>
                  <a:ext cx="269640" cy="34488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7" name="Freihand 26">
                  <a:extLst>
                    <a:ext uri="{FF2B5EF4-FFF2-40B4-BE49-F238E27FC236}">
                      <a16:creationId xmlns:a16="http://schemas.microsoft.com/office/drawing/2014/main" id="{B38DE2FC-9E68-7BC2-4963-D3E7522476E4}"/>
                    </a:ext>
                  </a:extLst>
                </p14:cNvPr>
                <p14:cNvContentPartPr/>
                <p14:nvPr/>
              </p14:nvContentPartPr>
              <p14:xfrm>
                <a:off x="10303527" y="1556771"/>
                <a:ext cx="398160" cy="316080"/>
              </p14:xfrm>
            </p:contentPart>
          </mc:Choice>
          <mc:Fallback>
            <p:pic>
              <p:nvPicPr>
                <p:cNvPr id="27" name="Freihand 26">
                  <a:extLst>
                    <a:ext uri="{FF2B5EF4-FFF2-40B4-BE49-F238E27FC236}">
                      <a16:creationId xmlns:a16="http://schemas.microsoft.com/office/drawing/2014/main" id="{B38DE2FC-9E68-7BC2-4963-D3E7522476E4}"/>
                    </a:ext>
                  </a:extLst>
                </p:cNvPr>
                <p:cNvPicPr/>
                <p:nvPr/>
              </p:nvPicPr>
              <p:blipFill>
                <a:blip r:embed="rId41"/>
                <a:stretch>
                  <a:fillRect/>
                </a:stretch>
              </p:blipFill>
              <p:spPr>
                <a:xfrm>
                  <a:off x="10294887" y="1548131"/>
                  <a:ext cx="415800" cy="3337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8" name="Freihand 27">
                  <a:extLst>
                    <a:ext uri="{FF2B5EF4-FFF2-40B4-BE49-F238E27FC236}">
                      <a16:creationId xmlns:a16="http://schemas.microsoft.com/office/drawing/2014/main" id="{A3A050A4-13D1-D9E8-DD00-D285D4AAC603}"/>
                    </a:ext>
                  </a:extLst>
                </p14:cNvPr>
                <p14:cNvContentPartPr/>
                <p14:nvPr/>
              </p14:nvContentPartPr>
              <p14:xfrm>
                <a:off x="10789887" y="1509971"/>
                <a:ext cx="230400" cy="259920"/>
              </p14:xfrm>
            </p:contentPart>
          </mc:Choice>
          <mc:Fallback>
            <p:pic>
              <p:nvPicPr>
                <p:cNvPr id="28" name="Freihand 27">
                  <a:extLst>
                    <a:ext uri="{FF2B5EF4-FFF2-40B4-BE49-F238E27FC236}">
                      <a16:creationId xmlns:a16="http://schemas.microsoft.com/office/drawing/2014/main" id="{A3A050A4-13D1-D9E8-DD00-D285D4AAC603}"/>
                    </a:ext>
                  </a:extLst>
                </p:cNvPr>
                <p:cNvPicPr/>
                <p:nvPr/>
              </p:nvPicPr>
              <p:blipFill>
                <a:blip r:embed="rId43"/>
                <a:stretch>
                  <a:fillRect/>
                </a:stretch>
              </p:blipFill>
              <p:spPr>
                <a:xfrm>
                  <a:off x="10781247" y="1500971"/>
                  <a:ext cx="248040" cy="27756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9" name="Freihand 28">
                  <a:extLst>
                    <a:ext uri="{FF2B5EF4-FFF2-40B4-BE49-F238E27FC236}">
                      <a16:creationId xmlns:a16="http://schemas.microsoft.com/office/drawing/2014/main" id="{EB65A647-B027-D25E-8B83-65272B4A063D}"/>
                    </a:ext>
                  </a:extLst>
                </p14:cNvPr>
                <p14:cNvContentPartPr/>
                <p14:nvPr/>
              </p14:nvContentPartPr>
              <p14:xfrm>
                <a:off x="10914087" y="1633811"/>
                <a:ext cx="149040" cy="185040"/>
              </p14:xfrm>
            </p:contentPart>
          </mc:Choice>
          <mc:Fallback>
            <p:pic>
              <p:nvPicPr>
                <p:cNvPr id="29" name="Freihand 28">
                  <a:extLst>
                    <a:ext uri="{FF2B5EF4-FFF2-40B4-BE49-F238E27FC236}">
                      <a16:creationId xmlns:a16="http://schemas.microsoft.com/office/drawing/2014/main" id="{EB65A647-B027-D25E-8B83-65272B4A063D}"/>
                    </a:ext>
                  </a:extLst>
                </p:cNvPr>
                <p:cNvPicPr/>
                <p:nvPr/>
              </p:nvPicPr>
              <p:blipFill>
                <a:blip r:embed="rId45"/>
                <a:stretch>
                  <a:fillRect/>
                </a:stretch>
              </p:blipFill>
              <p:spPr>
                <a:xfrm>
                  <a:off x="10905087" y="1625171"/>
                  <a:ext cx="166680" cy="2026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6">
            <p14:nvContentPartPr>
              <p14:cNvPr id="31" name="Freihand 30">
                <a:extLst>
                  <a:ext uri="{FF2B5EF4-FFF2-40B4-BE49-F238E27FC236}">
                    <a16:creationId xmlns:a16="http://schemas.microsoft.com/office/drawing/2014/main" id="{CF2DC56D-6302-A72F-D99C-52E8EBFCF1EC}"/>
                  </a:ext>
                </a:extLst>
              </p14:cNvPr>
              <p14:cNvContentPartPr/>
              <p14:nvPr/>
            </p14:nvContentPartPr>
            <p14:xfrm>
              <a:off x="3745047" y="2569811"/>
              <a:ext cx="4844520" cy="628560"/>
            </p14:xfrm>
          </p:contentPart>
        </mc:Choice>
        <mc:Fallback>
          <p:pic>
            <p:nvPicPr>
              <p:cNvPr id="31" name="Freihand 30">
                <a:extLst>
                  <a:ext uri="{FF2B5EF4-FFF2-40B4-BE49-F238E27FC236}">
                    <a16:creationId xmlns:a16="http://schemas.microsoft.com/office/drawing/2014/main" id="{CF2DC56D-6302-A72F-D99C-52E8EBFCF1EC}"/>
                  </a:ext>
                </a:extLst>
              </p:cNvPr>
              <p:cNvPicPr/>
              <p:nvPr/>
            </p:nvPicPr>
            <p:blipFill>
              <a:blip r:embed="rId47"/>
              <a:stretch>
                <a:fillRect/>
              </a:stretch>
            </p:blipFill>
            <p:spPr>
              <a:xfrm>
                <a:off x="3736047" y="2561171"/>
                <a:ext cx="4862160" cy="646200"/>
              </a:xfrm>
              <a:prstGeom prst="rect">
                <a:avLst/>
              </a:prstGeom>
            </p:spPr>
          </p:pic>
        </mc:Fallback>
      </mc:AlternateContent>
      <p:grpSp>
        <p:nvGrpSpPr>
          <p:cNvPr id="46" name="Gruppieren 45">
            <a:extLst>
              <a:ext uri="{FF2B5EF4-FFF2-40B4-BE49-F238E27FC236}">
                <a16:creationId xmlns:a16="http://schemas.microsoft.com/office/drawing/2014/main" id="{41EE60CB-834F-3569-2EC7-9B848754A81B}"/>
              </a:ext>
            </a:extLst>
          </p:cNvPr>
          <p:cNvGrpSpPr/>
          <p:nvPr/>
        </p:nvGrpSpPr>
        <p:grpSpPr>
          <a:xfrm>
            <a:off x="8147127" y="3708131"/>
            <a:ext cx="646920" cy="689040"/>
            <a:chOff x="8147127" y="3708131"/>
            <a:chExt cx="646920" cy="689040"/>
          </a:xfrm>
        </p:grpSpPr>
        <mc:AlternateContent xmlns:mc="http://schemas.openxmlformats.org/markup-compatibility/2006">
          <mc:Choice xmlns:p14="http://schemas.microsoft.com/office/powerpoint/2010/main" Requires="p14">
            <p:contentPart p14:bwMode="auto" r:id="rId48">
              <p14:nvContentPartPr>
                <p14:cNvPr id="44" name="Freihand 43">
                  <a:extLst>
                    <a:ext uri="{FF2B5EF4-FFF2-40B4-BE49-F238E27FC236}">
                      <a16:creationId xmlns:a16="http://schemas.microsoft.com/office/drawing/2014/main" id="{57A5A402-7C4A-61B3-E4E8-95FD6C856C63}"/>
                    </a:ext>
                  </a:extLst>
                </p14:cNvPr>
                <p14:cNvContentPartPr/>
                <p14:nvPr/>
              </p14:nvContentPartPr>
              <p14:xfrm>
                <a:off x="8297247" y="3708131"/>
                <a:ext cx="496800" cy="588240"/>
              </p14:xfrm>
            </p:contentPart>
          </mc:Choice>
          <mc:Fallback>
            <p:pic>
              <p:nvPicPr>
                <p:cNvPr id="44" name="Freihand 43">
                  <a:extLst>
                    <a:ext uri="{FF2B5EF4-FFF2-40B4-BE49-F238E27FC236}">
                      <a16:creationId xmlns:a16="http://schemas.microsoft.com/office/drawing/2014/main" id="{57A5A402-7C4A-61B3-E4E8-95FD6C856C63}"/>
                    </a:ext>
                  </a:extLst>
                </p:cNvPr>
                <p:cNvPicPr/>
                <p:nvPr/>
              </p:nvPicPr>
              <p:blipFill>
                <a:blip r:embed="rId49"/>
                <a:stretch>
                  <a:fillRect/>
                </a:stretch>
              </p:blipFill>
              <p:spPr>
                <a:xfrm>
                  <a:off x="8288247" y="3699131"/>
                  <a:ext cx="514440" cy="6058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45" name="Freihand 44">
                  <a:extLst>
                    <a:ext uri="{FF2B5EF4-FFF2-40B4-BE49-F238E27FC236}">
                      <a16:creationId xmlns:a16="http://schemas.microsoft.com/office/drawing/2014/main" id="{4B5E8218-205F-40A3-8D33-F3CBB8DCD851}"/>
                    </a:ext>
                  </a:extLst>
                </p14:cNvPr>
                <p14:cNvContentPartPr/>
                <p14:nvPr/>
              </p14:nvContentPartPr>
              <p14:xfrm>
                <a:off x="8147127" y="4063091"/>
                <a:ext cx="308880" cy="334080"/>
              </p14:xfrm>
            </p:contentPart>
          </mc:Choice>
          <mc:Fallback>
            <p:pic>
              <p:nvPicPr>
                <p:cNvPr id="45" name="Freihand 44">
                  <a:extLst>
                    <a:ext uri="{FF2B5EF4-FFF2-40B4-BE49-F238E27FC236}">
                      <a16:creationId xmlns:a16="http://schemas.microsoft.com/office/drawing/2014/main" id="{4B5E8218-205F-40A3-8D33-F3CBB8DCD851}"/>
                    </a:ext>
                  </a:extLst>
                </p:cNvPr>
                <p:cNvPicPr/>
                <p:nvPr/>
              </p:nvPicPr>
              <p:blipFill>
                <a:blip r:embed="rId51"/>
                <a:stretch>
                  <a:fillRect/>
                </a:stretch>
              </p:blipFill>
              <p:spPr>
                <a:xfrm>
                  <a:off x="8138127" y="4054091"/>
                  <a:ext cx="326520" cy="351720"/>
                </a:xfrm>
                <a:prstGeom prst="rect">
                  <a:avLst/>
                </a:prstGeom>
              </p:spPr>
            </p:pic>
          </mc:Fallback>
        </mc:AlternateContent>
      </p:grpSp>
      <p:grpSp>
        <p:nvGrpSpPr>
          <p:cNvPr id="54" name="Gruppieren 53">
            <a:extLst>
              <a:ext uri="{FF2B5EF4-FFF2-40B4-BE49-F238E27FC236}">
                <a16:creationId xmlns:a16="http://schemas.microsoft.com/office/drawing/2014/main" id="{3959886F-6DB8-DB91-059F-5CC7407061DC}"/>
              </a:ext>
            </a:extLst>
          </p:cNvPr>
          <p:cNvGrpSpPr/>
          <p:nvPr/>
        </p:nvGrpSpPr>
        <p:grpSpPr>
          <a:xfrm>
            <a:off x="8971167" y="2664491"/>
            <a:ext cx="1877760" cy="1051560"/>
            <a:chOff x="8971167" y="2664491"/>
            <a:chExt cx="1877760" cy="1051560"/>
          </a:xfrm>
        </p:grpSpPr>
        <mc:AlternateContent xmlns:mc="http://schemas.openxmlformats.org/markup-compatibility/2006">
          <mc:Choice xmlns:p14="http://schemas.microsoft.com/office/powerpoint/2010/main" Requires="p14">
            <p:contentPart p14:bwMode="auto" r:id="rId52">
              <p14:nvContentPartPr>
                <p14:cNvPr id="47" name="Freihand 46">
                  <a:extLst>
                    <a:ext uri="{FF2B5EF4-FFF2-40B4-BE49-F238E27FC236}">
                      <a16:creationId xmlns:a16="http://schemas.microsoft.com/office/drawing/2014/main" id="{33282C97-19D8-CA1A-A1E2-1329534F3AF4}"/>
                    </a:ext>
                  </a:extLst>
                </p14:cNvPr>
                <p14:cNvContentPartPr/>
                <p14:nvPr/>
              </p14:nvContentPartPr>
              <p14:xfrm>
                <a:off x="8971167" y="3151571"/>
                <a:ext cx="744120" cy="564480"/>
              </p14:xfrm>
            </p:contentPart>
          </mc:Choice>
          <mc:Fallback>
            <p:pic>
              <p:nvPicPr>
                <p:cNvPr id="47" name="Freihand 46">
                  <a:extLst>
                    <a:ext uri="{FF2B5EF4-FFF2-40B4-BE49-F238E27FC236}">
                      <a16:creationId xmlns:a16="http://schemas.microsoft.com/office/drawing/2014/main" id="{33282C97-19D8-CA1A-A1E2-1329534F3AF4}"/>
                    </a:ext>
                  </a:extLst>
                </p:cNvPr>
                <p:cNvPicPr/>
                <p:nvPr/>
              </p:nvPicPr>
              <p:blipFill>
                <a:blip r:embed="rId53"/>
                <a:stretch>
                  <a:fillRect/>
                </a:stretch>
              </p:blipFill>
              <p:spPr>
                <a:xfrm>
                  <a:off x="8962527" y="3142571"/>
                  <a:ext cx="761760" cy="5821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48" name="Freihand 47">
                  <a:extLst>
                    <a:ext uri="{FF2B5EF4-FFF2-40B4-BE49-F238E27FC236}">
                      <a16:creationId xmlns:a16="http://schemas.microsoft.com/office/drawing/2014/main" id="{5ED6C568-C42F-F8F9-D9A7-3E8858FDF62C}"/>
                    </a:ext>
                  </a:extLst>
                </p14:cNvPr>
                <p14:cNvContentPartPr/>
                <p14:nvPr/>
              </p14:nvContentPartPr>
              <p14:xfrm>
                <a:off x="9525927" y="3122771"/>
                <a:ext cx="311040" cy="79920"/>
              </p14:xfrm>
            </p:contentPart>
          </mc:Choice>
          <mc:Fallback>
            <p:pic>
              <p:nvPicPr>
                <p:cNvPr id="48" name="Freihand 47">
                  <a:extLst>
                    <a:ext uri="{FF2B5EF4-FFF2-40B4-BE49-F238E27FC236}">
                      <a16:creationId xmlns:a16="http://schemas.microsoft.com/office/drawing/2014/main" id="{5ED6C568-C42F-F8F9-D9A7-3E8858FDF62C}"/>
                    </a:ext>
                  </a:extLst>
                </p:cNvPr>
                <p:cNvPicPr/>
                <p:nvPr/>
              </p:nvPicPr>
              <p:blipFill>
                <a:blip r:embed="rId55"/>
                <a:stretch>
                  <a:fillRect/>
                </a:stretch>
              </p:blipFill>
              <p:spPr>
                <a:xfrm>
                  <a:off x="9517287" y="3114131"/>
                  <a:ext cx="32868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49" name="Freihand 48">
                  <a:extLst>
                    <a:ext uri="{FF2B5EF4-FFF2-40B4-BE49-F238E27FC236}">
                      <a16:creationId xmlns:a16="http://schemas.microsoft.com/office/drawing/2014/main" id="{54DD4677-5448-1201-7447-A99D9A63EE25}"/>
                    </a:ext>
                  </a:extLst>
                </p14:cNvPr>
                <p14:cNvContentPartPr/>
                <p14:nvPr/>
              </p14:nvContentPartPr>
              <p14:xfrm>
                <a:off x="9773607" y="3227531"/>
                <a:ext cx="141840" cy="75600"/>
              </p14:xfrm>
            </p:contentPart>
          </mc:Choice>
          <mc:Fallback>
            <p:pic>
              <p:nvPicPr>
                <p:cNvPr id="49" name="Freihand 48">
                  <a:extLst>
                    <a:ext uri="{FF2B5EF4-FFF2-40B4-BE49-F238E27FC236}">
                      <a16:creationId xmlns:a16="http://schemas.microsoft.com/office/drawing/2014/main" id="{54DD4677-5448-1201-7447-A99D9A63EE25}"/>
                    </a:ext>
                  </a:extLst>
                </p:cNvPr>
                <p:cNvPicPr/>
                <p:nvPr/>
              </p:nvPicPr>
              <p:blipFill>
                <a:blip r:embed="rId57"/>
                <a:stretch>
                  <a:fillRect/>
                </a:stretch>
              </p:blipFill>
              <p:spPr>
                <a:xfrm>
                  <a:off x="9764967" y="3218891"/>
                  <a:ext cx="15948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50" name="Freihand 49">
                  <a:extLst>
                    <a:ext uri="{FF2B5EF4-FFF2-40B4-BE49-F238E27FC236}">
                      <a16:creationId xmlns:a16="http://schemas.microsoft.com/office/drawing/2014/main" id="{592E408A-1F81-6E05-CE2E-8D0C25F29288}"/>
                    </a:ext>
                  </a:extLst>
                </p14:cNvPr>
                <p14:cNvContentPartPr/>
                <p14:nvPr/>
              </p14:nvContentPartPr>
              <p14:xfrm>
                <a:off x="9985287" y="3010451"/>
                <a:ext cx="341280" cy="185760"/>
              </p14:xfrm>
            </p:contentPart>
          </mc:Choice>
          <mc:Fallback>
            <p:pic>
              <p:nvPicPr>
                <p:cNvPr id="50" name="Freihand 49">
                  <a:extLst>
                    <a:ext uri="{FF2B5EF4-FFF2-40B4-BE49-F238E27FC236}">
                      <a16:creationId xmlns:a16="http://schemas.microsoft.com/office/drawing/2014/main" id="{592E408A-1F81-6E05-CE2E-8D0C25F29288}"/>
                    </a:ext>
                  </a:extLst>
                </p:cNvPr>
                <p:cNvPicPr/>
                <p:nvPr/>
              </p:nvPicPr>
              <p:blipFill>
                <a:blip r:embed="rId59"/>
                <a:stretch>
                  <a:fillRect/>
                </a:stretch>
              </p:blipFill>
              <p:spPr>
                <a:xfrm>
                  <a:off x="9976647" y="3001811"/>
                  <a:ext cx="35892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51" name="Freihand 50">
                  <a:extLst>
                    <a:ext uri="{FF2B5EF4-FFF2-40B4-BE49-F238E27FC236}">
                      <a16:creationId xmlns:a16="http://schemas.microsoft.com/office/drawing/2014/main" id="{FB2BB8B2-B849-E5D7-5BB4-A821C5701D71}"/>
                    </a:ext>
                  </a:extLst>
                </p14:cNvPr>
                <p14:cNvContentPartPr/>
                <p14:nvPr/>
              </p14:nvContentPartPr>
              <p14:xfrm>
                <a:off x="10324407" y="2779331"/>
                <a:ext cx="189360" cy="253440"/>
              </p14:xfrm>
            </p:contentPart>
          </mc:Choice>
          <mc:Fallback>
            <p:pic>
              <p:nvPicPr>
                <p:cNvPr id="51" name="Freihand 50">
                  <a:extLst>
                    <a:ext uri="{FF2B5EF4-FFF2-40B4-BE49-F238E27FC236}">
                      <a16:creationId xmlns:a16="http://schemas.microsoft.com/office/drawing/2014/main" id="{FB2BB8B2-B849-E5D7-5BB4-A821C5701D71}"/>
                    </a:ext>
                  </a:extLst>
                </p:cNvPr>
                <p:cNvPicPr/>
                <p:nvPr/>
              </p:nvPicPr>
              <p:blipFill>
                <a:blip r:embed="rId61"/>
                <a:stretch>
                  <a:fillRect/>
                </a:stretch>
              </p:blipFill>
              <p:spPr>
                <a:xfrm>
                  <a:off x="10315407" y="2770331"/>
                  <a:ext cx="207000" cy="27108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52" name="Freihand 51">
                  <a:extLst>
                    <a:ext uri="{FF2B5EF4-FFF2-40B4-BE49-F238E27FC236}">
                      <a16:creationId xmlns:a16="http://schemas.microsoft.com/office/drawing/2014/main" id="{C020BDA6-5121-0E59-8276-0A3966C60329}"/>
                    </a:ext>
                  </a:extLst>
                </p14:cNvPr>
                <p14:cNvContentPartPr/>
                <p14:nvPr/>
              </p14:nvContentPartPr>
              <p14:xfrm>
                <a:off x="10491807" y="2664491"/>
                <a:ext cx="357120" cy="249480"/>
              </p14:xfrm>
            </p:contentPart>
          </mc:Choice>
          <mc:Fallback>
            <p:pic>
              <p:nvPicPr>
                <p:cNvPr id="52" name="Freihand 51">
                  <a:extLst>
                    <a:ext uri="{FF2B5EF4-FFF2-40B4-BE49-F238E27FC236}">
                      <a16:creationId xmlns:a16="http://schemas.microsoft.com/office/drawing/2014/main" id="{C020BDA6-5121-0E59-8276-0A3966C60329}"/>
                    </a:ext>
                  </a:extLst>
                </p:cNvPr>
                <p:cNvPicPr/>
                <p:nvPr/>
              </p:nvPicPr>
              <p:blipFill>
                <a:blip r:embed="rId63"/>
                <a:stretch>
                  <a:fillRect/>
                </a:stretch>
              </p:blipFill>
              <p:spPr>
                <a:xfrm>
                  <a:off x="10483167" y="2655851"/>
                  <a:ext cx="374760" cy="26712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53" name="Freihand 52">
                  <a:extLst>
                    <a:ext uri="{FF2B5EF4-FFF2-40B4-BE49-F238E27FC236}">
                      <a16:creationId xmlns:a16="http://schemas.microsoft.com/office/drawing/2014/main" id="{8A0DBD44-0562-B637-791F-5316D3E56C9F}"/>
                    </a:ext>
                  </a:extLst>
                </p14:cNvPr>
                <p14:cNvContentPartPr/>
                <p14:nvPr/>
              </p14:nvContentPartPr>
              <p14:xfrm>
                <a:off x="9305967" y="3091091"/>
                <a:ext cx="1110960" cy="540360"/>
              </p14:xfrm>
            </p:contentPart>
          </mc:Choice>
          <mc:Fallback>
            <p:pic>
              <p:nvPicPr>
                <p:cNvPr id="53" name="Freihand 52">
                  <a:extLst>
                    <a:ext uri="{FF2B5EF4-FFF2-40B4-BE49-F238E27FC236}">
                      <a16:creationId xmlns:a16="http://schemas.microsoft.com/office/drawing/2014/main" id="{8A0DBD44-0562-B637-791F-5316D3E56C9F}"/>
                    </a:ext>
                  </a:extLst>
                </p:cNvPr>
                <p:cNvPicPr/>
                <p:nvPr/>
              </p:nvPicPr>
              <p:blipFill>
                <a:blip r:embed="rId65"/>
                <a:stretch>
                  <a:fillRect/>
                </a:stretch>
              </p:blipFill>
              <p:spPr>
                <a:xfrm>
                  <a:off x="9296967" y="3082091"/>
                  <a:ext cx="1128600" cy="55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6">
            <p14:nvContentPartPr>
              <p14:cNvPr id="55" name="Freihand 54">
                <a:extLst>
                  <a:ext uri="{FF2B5EF4-FFF2-40B4-BE49-F238E27FC236}">
                    <a16:creationId xmlns:a16="http://schemas.microsoft.com/office/drawing/2014/main" id="{FA87DB43-A043-10F6-39EC-8F908ACF4A5E}"/>
                  </a:ext>
                </a:extLst>
              </p14:cNvPr>
              <p14:cNvContentPartPr/>
              <p14:nvPr/>
            </p14:nvContentPartPr>
            <p14:xfrm>
              <a:off x="6142287" y="4463771"/>
              <a:ext cx="1277280" cy="95760"/>
            </p14:xfrm>
          </p:contentPart>
        </mc:Choice>
        <mc:Fallback>
          <p:pic>
            <p:nvPicPr>
              <p:cNvPr id="55" name="Freihand 54">
                <a:extLst>
                  <a:ext uri="{FF2B5EF4-FFF2-40B4-BE49-F238E27FC236}">
                    <a16:creationId xmlns:a16="http://schemas.microsoft.com/office/drawing/2014/main" id="{FA87DB43-A043-10F6-39EC-8F908ACF4A5E}"/>
                  </a:ext>
                </a:extLst>
              </p:cNvPr>
              <p:cNvPicPr/>
              <p:nvPr/>
            </p:nvPicPr>
            <p:blipFill>
              <a:blip r:embed="rId67"/>
              <a:stretch>
                <a:fillRect/>
              </a:stretch>
            </p:blipFill>
            <p:spPr>
              <a:xfrm>
                <a:off x="6133287" y="4455131"/>
                <a:ext cx="129492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56" name="Freihand 55">
                <a:extLst>
                  <a:ext uri="{FF2B5EF4-FFF2-40B4-BE49-F238E27FC236}">
                    <a16:creationId xmlns:a16="http://schemas.microsoft.com/office/drawing/2014/main" id="{47CD4B56-D60E-FCF1-5A57-7B365A898FD0}"/>
                  </a:ext>
                </a:extLst>
              </p14:cNvPr>
              <p14:cNvContentPartPr/>
              <p14:nvPr/>
            </p14:nvContentPartPr>
            <p14:xfrm>
              <a:off x="56487" y="4827011"/>
              <a:ext cx="1717560" cy="60480"/>
            </p14:xfrm>
          </p:contentPart>
        </mc:Choice>
        <mc:Fallback>
          <p:pic>
            <p:nvPicPr>
              <p:cNvPr id="56" name="Freihand 55">
                <a:extLst>
                  <a:ext uri="{FF2B5EF4-FFF2-40B4-BE49-F238E27FC236}">
                    <a16:creationId xmlns:a16="http://schemas.microsoft.com/office/drawing/2014/main" id="{47CD4B56-D60E-FCF1-5A57-7B365A898FD0}"/>
                  </a:ext>
                </a:extLst>
              </p:cNvPr>
              <p:cNvPicPr/>
              <p:nvPr/>
            </p:nvPicPr>
            <p:blipFill>
              <a:blip r:embed="rId69"/>
              <a:stretch>
                <a:fillRect/>
              </a:stretch>
            </p:blipFill>
            <p:spPr>
              <a:xfrm>
                <a:off x="47847" y="4818371"/>
                <a:ext cx="1735200" cy="7812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57" name="Freihand 56">
                <a:extLst>
                  <a:ext uri="{FF2B5EF4-FFF2-40B4-BE49-F238E27FC236}">
                    <a16:creationId xmlns:a16="http://schemas.microsoft.com/office/drawing/2014/main" id="{FE694021-7B25-56BE-8153-1EC7EDCB6C4B}"/>
                  </a:ext>
                </a:extLst>
              </p14:cNvPr>
              <p14:cNvContentPartPr/>
              <p14:nvPr/>
            </p14:nvContentPartPr>
            <p14:xfrm>
              <a:off x="174207" y="5621531"/>
              <a:ext cx="7539120" cy="105480"/>
            </p14:xfrm>
          </p:contentPart>
        </mc:Choice>
        <mc:Fallback>
          <p:pic>
            <p:nvPicPr>
              <p:cNvPr id="57" name="Freihand 56">
                <a:extLst>
                  <a:ext uri="{FF2B5EF4-FFF2-40B4-BE49-F238E27FC236}">
                    <a16:creationId xmlns:a16="http://schemas.microsoft.com/office/drawing/2014/main" id="{FE694021-7B25-56BE-8153-1EC7EDCB6C4B}"/>
                  </a:ext>
                </a:extLst>
              </p:cNvPr>
              <p:cNvPicPr/>
              <p:nvPr/>
            </p:nvPicPr>
            <p:blipFill>
              <a:blip r:embed="rId71"/>
              <a:stretch>
                <a:fillRect/>
              </a:stretch>
            </p:blipFill>
            <p:spPr>
              <a:xfrm>
                <a:off x="165567" y="5612891"/>
                <a:ext cx="755676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58" name="Freihand 57">
                <a:extLst>
                  <a:ext uri="{FF2B5EF4-FFF2-40B4-BE49-F238E27FC236}">
                    <a16:creationId xmlns:a16="http://schemas.microsoft.com/office/drawing/2014/main" id="{DDC0CBB8-3BDC-2A47-FF27-48D0EC1B6861}"/>
                  </a:ext>
                </a:extLst>
              </p14:cNvPr>
              <p14:cNvContentPartPr/>
              <p14:nvPr/>
            </p14:nvContentPartPr>
            <p14:xfrm>
              <a:off x="5669607" y="6367091"/>
              <a:ext cx="2463480" cy="57960"/>
            </p14:xfrm>
          </p:contentPart>
        </mc:Choice>
        <mc:Fallback>
          <p:pic>
            <p:nvPicPr>
              <p:cNvPr id="58" name="Freihand 57">
                <a:extLst>
                  <a:ext uri="{FF2B5EF4-FFF2-40B4-BE49-F238E27FC236}">
                    <a16:creationId xmlns:a16="http://schemas.microsoft.com/office/drawing/2014/main" id="{DDC0CBB8-3BDC-2A47-FF27-48D0EC1B6861}"/>
                  </a:ext>
                </a:extLst>
              </p:cNvPr>
              <p:cNvPicPr/>
              <p:nvPr/>
            </p:nvPicPr>
            <p:blipFill>
              <a:blip r:embed="rId73"/>
              <a:stretch>
                <a:fillRect/>
              </a:stretch>
            </p:blipFill>
            <p:spPr>
              <a:xfrm>
                <a:off x="5660607" y="6358451"/>
                <a:ext cx="2481120" cy="75600"/>
              </a:xfrm>
              <a:prstGeom prst="rect">
                <a:avLst/>
              </a:prstGeom>
            </p:spPr>
          </p:pic>
        </mc:Fallback>
      </mc:AlternateContent>
      <p:grpSp>
        <p:nvGrpSpPr>
          <p:cNvPr id="63" name="Gruppieren 62">
            <a:extLst>
              <a:ext uri="{FF2B5EF4-FFF2-40B4-BE49-F238E27FC236}">
                <a16:creationId xmlns:a16="http://schemas.microsoft.com/office/drawing/2014/main" id="{3C408B1E-7697-D5E3-6C83-BBAA6E978824}"/>
              </a:ext>
            </a:extLst>
          </p:cNvPr>
          <p:cNvGrpSpPr/>
          <p:nvPr/>
        </p:nvGrpSpPr>
        <p:grpSpPr>
          <a:xfrm>
            <a:off x="51447" y="640211"/>
            <a:ext cx="2791800" cy="906120"/>
            <a:chOff x="51447" y="640211"/>
            <a:chExt cx="2791800" cy="906120"/>
          </a:xfrm>
        </p:grpSpPr>
        <mc:AlternateContent xmlns:mc="http://schemas.openxmlformats.org/markup-compatibility/2006">
          <mc:Choice xmlns:p14="http://schemas.microsoft.com/office/powerpoint/2010/main" Requires="p14">
            <p:contentPart p14:bwMode="auto" r:id="rId74">
              <p14:nvContentPartPr>
                <p14:cNvPr id="59" name="Freihand 58">
                  <a:extLst>
                    <a:ext uri="{FF2B5EF4-FFF2-40B4-BE49-F238E27FC236}">
                      <a16:creationId xmlns:a16="http://schemas.microsoft.com/office/drawing/2014/main" id="{3F5AFE88-2B13-910F-D877-3E08C11999EC}"/>
                    </a:ext>
                  </a:extLst>
                </p14:cNvPr>
                <p14:cNvContentPartPr/>
                <p14:nvPr/>
              </p14:nvContentPartPr>
              <p14:xfrm>
                <a:off x="1375167" y="741731"/>
                <a:ext cx="126360" cy="59040"/>
              </p14:xfrm>
            </p:contentPart>
          </mc:Choice>
          <mc:Fallback>
            <p:pic>
              <p:nvPicPr>
                <p:cNvPr id="59" name="Freihand 58">
                  <a:extLst>
                    <a:ext uri="{FF2B5EF4-FFF2-40B4-BE49-F238E27FC236}">
                      <a16:creationId xmlns:a16="http://schemas.microsoft.com/office/drawing/2014/main" id="{3F5AFE88-2B13-910F-D877-3E08C11999EC}"/>
                    </a:ext>
                  </a:extLst>
                </p:cNvPr>
                <p:cNvPicPr/>
                <p:nvPr/>
              </p:nvPicPr>
              <p:blipFill>
                <a:blip r:embed="rId75"/>
                <a:stretch>
                  <a:fillRect/>
                </a:stretch>
              </p:blipFill>
              <p:spPr>
                <a:xfrm>
                  <a:off x="1366167" y="733091"/>
                  <a:ext cx="14400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60" name="Freihand 59">
                  <a:extLst>
                    <a:ext uri="{FF2B5EF4-FFF2-40B4-BE49-F238E27FC236}">
                      <a16:creationId xmlns:a16="http://schemas.microsoft.com/office/drawing/2014/main" id="{9B75B22E-8089-2838-6CF1-34534E872D43}"/>
                    </a:ext>
                  </a:extLst>
                </p14:cNvPr>
                <p14:cNvContentPartPr/>
                <p14:nvPr/>
              </p14:nvContentPartPr>
              <p14:xfrm>
                <a:off x="51447" y="640211"/>
                <a:ext cx="2791800" cy="906120"/>
              </p14:xfrm>
            </p:contentPart>
          </mc:Choice>
          <mc:Fallback>
            <p:pic>
              <p:nvPicPr>
                <p:cNvPr id="60" name="Freihand 59">
                  <a:extLst>
                    <a:ext uri="{FF2B5EF4-FFF2-40B4-BE49-F238E27FC236}">
                      <a16:creationId xmlns:a16="http://schemas.microsoft.com/office/drawing/2014/main" id="{9B75B22E-8089-2838-6CF1-34534E872D43}"/>
                    </a:ext>
                  </a:extLst>
                </p:cNvPr>
                <p:cNvPicPr/>
                <p:nvPr/>
              </p:nvPicPr>
              <p:blipFill>
                <a:blip r:embed="rId77"/>
                <a:stretch>
                  <a:fillRect/>
                </a:stretch>
              </p:blipFill>
              <p:spPr>
                <a:xfrm>
                  <a:off x="42807" y="631211"/>
                  <a:ext cx="2809440" cy="923760"/>
                </a:xfrm>
                <a:prstGeom prst="rect">
                  <a:avLst/>
                </a:prstGeom>
              </p:spPr>
            </p:pic>
          </mc:Fallback>
        </mc:AlternateContent>
      </p:grpSp>
      <p:grpSp>
        <p:nvGrpSpPr>
          <p:cNvPr id="62" name="Gruppieren 61">
            <a:extLst>
              <a:ext uri="{FF2B5EF4-FFF2-40B4-BE49-F238E27FC236}">
                <a16:creationId xmlns:a16="http://schemas.microsoft.com/office/drawing/2014/main" id="{E0106A54-5817-217F-E3DA-48F15D721983}"/>
              </a:ext>
            </a:extLst>
          </p:cNvPr>
          <p:cNvGrpSpPr/>
          <p:nvPr/>
        </p:nvGrpSpPr>
        <p:grpSpPr>
          <a:xfrm>
            <a:off x="4647" y="3070571"/>
            <a:ext cx="5171040" cy="1004400"/>
            <a:chOff x="4647" y="3070571"/>
            <a:chExt cx="5171040" cy="1004400"/>
          </a:xfrm>
        </p:grpSpPr>
        <mc:AlternateContent xmlns:mc="http://schemas.openxmlformats.org/markup-compatibility/2006">
          <mc:Choice xmlns:p14="http://schemas.microsoft.com/office/powerpoint/2010/main" Requires="p14">
            <p:contentPart p14:bwMode="auto" r:id="rId78">
              <p14:nvContentPartPr>
                <p14:cNvPr id="32" name="Freihand 31">
                  <a:extLst>
                    <a:ext uri="{FF2B5EF4-FFF2-40B4-BE49-F238E27FC236}">
                      <a16:creationId xmlns:a16="http://schemas.microsoft.com/office/drawing/2014/main" id="{9BCC0A4F-B061-78C1-59C2-C328557F3B90}"/>
                    </a:ext>
                  </a:extLst>
                </p14:cNvPr>
                <p14:cNvContentPartPr/>
                <p14:nvPr/>
              </p14:nvContentPartPr>
              <p14:xfrm>
                <a:off x="3061407" y="3486011"/>
                <a:ext cx="158040" cy="218880"/>
              </p14:xfrm>
            </p:contentPart>
          </mc:Choice>
          <mc:Fallback>
            <p:pic>
              <p:nvPicPr>
                <p:cNvPr id="32" name="Freihand 31">
                  <a:extLst>
                    <a:ext uri="{FF2B5EF4-FFF2-40B4-BE49-F238E27FC236}">
                      <a16:creationId xmlns:a16="http://schemas.microsoft.com/office/drawing/2014/main" id="{9BCC0A4F-B061-78C1-59C2-C328557F3B90}"/>
                    </a:ext>
                  </a:extLst>
                </p:cNvPr>
                <p:cNvPicPr/>
                <p:nvPr/>
              </p:nvPicPr>
              <p:blipFill>
                <a:blip r:embed="rId79"/>
                <a:stretch>
                  <a:fillRect/>
                </a:stretch>
              </p:blipFill>
              <p:spPr>
                <a:xfrm>
                  <a:off x="3052767" y="3477371"/>
                  <a:ext cx="175680" cy="2365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33" name="Freihand 32">
                  <a:extLst>
                    <a:ext uri="{FF2B5EF4-FFF2-40B4-BE49-F238E27FC236}">
                      <a16:creationId xmlns:a16="http://schemas.microsoft.com/office/drawing/2014/main" id="{526B9D17-E2B1-EB74-7613-EEB435B4B02A}"/>
                    </a:ext>
                  </a:extLst>
                </p14:cNvPr>
                <p14:cNvContentPartPr/>
                <p14:nvPr/>
              </p14:nvContentPartPr>
              <p14:xfrm>
                <a:off x="3301887" y="3569891"/>
                <a:ext cx="141120" cy="75960"/>
              </p14:xfrm>
            </p:contentPart>
          </mc:Choice>
          <mc:Fallback>
            <p:pic>
              <p:nvPicPr>
                <p:cNvPr id="33" name="Freihand 32">
                  <a:extLst>
                    <a:ext uri="{FF2B5EF4-FFF2-40B4-BE49-F238E27FC236}">
                      <a16:creationId xmlns:a16="http://schemas.microsoft.com/office/drawing/2014/main" id="{526B9D17-E2B1-EB74-7613-EEB435B4B02A}"/>
                    </a:ext>
                  </a:extLst>
                </p:cNvPr>
                <p:cNvPicPr/>
                <p:nvPr/>
              </p:nvPicPr>
              <p:blipFill>
                <a:blip r:embed="rId81"/>
                <a:stretch>
                  <a:fillRect/>
                </a:stretch>
              </p:blipFill>
              <p:spPr>
                <a:xfrm>
                  <a:off x="3292887" y="3560891"/>
                  <a:ext cx="158760" cy="9360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34" name="Freihand 33">
                  <a:extLst>
                    <a:ext uri="{FF2B5EF4-FFF2-40B4-BE49-F238E27FC236}">
                      <a16:creationId xmlns:a16="http://schemas.microsoft.com/office/drawing/2014/main" id="{8A62F8A1-301A-B012-9BC3-39CD08688DD7}"/>
                    </a:ext>
                  </a:extLst>
                </p14:cNvPr>
                <p14:cNvContentPartPr/>
                <p14:nvPr/>
              </p14:nvContentPartPr>
              <p14:xfrm>
                <a:off x="3459567" y="3445331"/>
                <a:ext cx="273600" cy="201960"/>
              </p14:xfrm>
            </p:contentPart>
          </mc:Choice>
          <mc:Fallback>
            <p:pic>
              <p:nvPicPr>
                <p:cNvPr id="34" name="Freihand 33">
                  <a:extLst>
                    <a:ext uri="{FF2B5EF4-FFF2-40B4-BE49-F238E27FC236}">
                      <a16:creationId xmlns:a16="http://schemas.microsoft.com/office/drawing/2014/main" id="{8A62F8A1-301A-B012-9BC3-39CD08688DD7}"/>
                    </a:ext>
                  </a:extLst>
                </p:cNvPr>
                <p:cNvPicPr/>
                <p:nvPr/>
              </p:nvPicPr>
              <p:blipFill>
                <a:blip r:embed="rId83"/>
                <a:stretch>
                  <a:fillRect/>
                </a:stretch>
              </p:blipFill>
              <p:spPr>
                <a:xfrm>
                  <a:off x="3450567" y="3436691"/>
                  <a:ext cx="291240" cy="21960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35" name="Freihand 34">
                  <a:extLst>
                    <a:ext uri="{FF2B5EF4-FFF2-40B4-BE49-F238E27FC236}">
                      <a16:creationId xmlns:a16="http://schemas.microsoft.com/office/drawing/2014/main" id="{E76BF8A0-4A3D-3689-0C4F-0F9CC6F17617}"/>
                    </a:ext>
                  </a:extLst>
                </p14:cNvPr>
                <p14:cNvContentPartPr/>
                <p14:nvPr/>
              </p14:nvContentPartPr>
              <p14:xfrm>
                <a:off x="3949167" y="3382691"/>
                <a:ext cx="150480" cy="221040"/>
              </p14:xfrm>
            </p:contentPart>
          </mc:Choice>
          <mc:Fallback>
            <p:pic>
              <p:nvPicPr>
                <p:cNvPr id="35" name="Freihand 34">
                  <a:extLst>
                    <a:ext uri="{FF2B5EF4-FFF2-40B4-BE49-F238E27FC236}">
                      <a16:creationId xmlns:a16="http://schemas.microsoft.com/office/drawing/2014/main" id="{E76BF8A0-4A3D-3689-0C4F-0F9CC6F17617}"/>
                    </a:ext>
                  </a:extLst>
                </p:cNvPr>
                <p:cNvPicPr/>
                <p:nvPr/>
              </p:nvPicPr>
              <p:blipFill>
                <a:blip r:embed="rId85"/>
                <a:stretch>
                  <a:fillRect/>
                </a:stretch>
              </p:blipFill>
              <p:spPr>
                <a:xfrm>
                  <a:off x="3940527" y="3374051"/>
                  <a:ext cx="168120" cy="2386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37" name="Freihand 36">
                  <a:extLst>
                    <a:ext uri="{FF2B5EF4-FFF2-40B4-BE49-F238E27FC236}">
                      <a16:creationId xmlns:a16="http://schemas.microsoft.com/office/drawing/2014/main" id="{73114F2A-8652-086D-B85F-8F7462574B5C}"/>
                    </a:ext>
                  </a:extLst>
                </p14:cNvPr>
                <p14:cNvContentPartPr/>
                <p14:nvPr/>
              </p14:nvContentPartPr>
              <p14:xfrm>
                <a:off x="3407007" y="3515531"/>
                <a:ext cx="80280" cy="181440"/>
              </p14:xfrm>
            </p:contentPart>
          </mc:Choice>
          <mc:Fallback>
            <p:pic>
              <p:nvPicPr>
                <p:cNvPr id="37" name="Freihand 36">
                  <a:extLst>
                    <a:ext uri="{FF2B5EF4-FFF2-40B4-BE49-F238E27FC236}">
                      <a16:creationId xmlns:a16="http://schemas.microsoft.com/office/drawing/2014/main" id="{73114F2A-8652-086D-B85F-8F7462574B5C}"/>
                    </a:ext>
                  </a:extLst>
                </p:cNvPr>
                <p:cNvPicPr/>
                <p:nvPr/>
              </p:nvPicPr>
              <p:blipFill>
                <a:blip r:embed="rId87"/>
                <a:stretch>
                  <a:fillRect/>
                </a:stretch>
              </p:blipFill>
              <p:spPr>
                <a:xfrm>
                  <a:off x="3398007" y="3506891"/>
                  <a:ext cx="97920" cy="19908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38" name="Freihand 37">
                  <a:extLst>
                    <a:ext uri="{FF2B5EF4-FFF2-40B4-BE49-F238E27FC236}">
                      <a16:creationId xmlns:a16="http://schemas.microsoft.com/office/drawing/2014/main" id="{CE0E06A1-62FC-C9F8-4A94-41F15185F6FF}"/>
                    </a:ext>
                  </a:extLst>
                </p14:cNvPr>
                <p14:cNvContentPartPr/>
                <p14:nvPr/>
              </p14:nvContentPartPr>
              <p14:xfrm>
                <a:off x="4179567" y="3498611"/>
                <a:ext cx="97920" cy="137880"/>
              </p14:xfrm>
            </p:contentPart>
          </mc:Choice>
          <mc:Fallback>
            <p:pic>
              <p:nvPicPr>
                <p:cNvPr id="38" name="Freihand 37">
                  <a:extLst>
                    <a:ext uri="{FF2B5EF4-FFF2-40B4-BE49-F238E27FC236}">
                      <a16:creationId xmlns:a16="http://schemas.microsoft.com/office/drawing/2014/main" id="{CE0E06A1-62FC-C9F8-4A94-41F15185F6FF}"/>
                    </a:ext>
                  </a:extLst>
                </p:cNvPr>
                <p:cNvPicPr/>
                <p:nvPr/>
              </p:nvPicPr>
              <p:blipFill>
                <a:blip r:embed="rId89"/>
                <a:stretch>
                  <a:fillRect/>
                </a:stretch>
              </p:blipFill>
              <p:spPr>
                <a:xfrm>
                  <a:off x="4170567" y="3489611"/>
                  <a:ext cx="11556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39" name="Freihand 38">
                  <a:extLst>
                    <a:ext uri="{FF2B5EF4-FFF2-40B4-BE49-F238E27FC236}">
                      <a16:creationId xmlns:a16="http://schemas.microsoft.com/office/drawing/2014/main" id="{89E424CC-E57F-C1C6-A1B2-6ED66973511B}"/>
                    </a:ext>
                  </a:extLst>
                </p14:cNvPr>
                <p14:cNvContentPartPr/>
                <p14:nvPr/>
              </p14:nvContentPartPr>
              <p14:xfrm>
                <a:off x="4376487" y="3491771"/>
                <a:ext cx="113400" cy="150120"/>
              </p14:xfrm>
            </p:contentPart>
          </mc:Choice>
          <mc:Fallback>
            <p:pic>
              <p:nvPicPr>
                <p:cNvPr id="39" name="Freihand 38">
                  <a:extLst>
                    <a:ext uri="{FF2B5EF4-FFF2-40B4-BE49-F238E27FC236}">
                      <a16:creationId xmlns:a16="http://schemas.microsoft.com/office/drawing/2014/main" id="{89E424CC-E57F-C1C6-A1B2-6ED66973511B}"/>
                    </a:ext>
                  </a:extLst>
                </p:cNvPr>
                <p:cNvPicPr/>
                <p:nvPr/>
              </p:nvPicPr>
              <p:blipFill>
                <a:blip r:embed="rId91"/>
                <a:stretch>
                  <a:fillRect/>
                </a:stretch>
              </p:blipFill>
              <p:spPr>
                <a:xfrm>
                  <a:off x="4367847" y="3483131"/>
                  <a:ext cx="131040" cy="1677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40" name="Freihand 39">
                  <a:extLst>
                    <a:ext uri="{FF2B5EF4-FFF2-40B4-BE49-F238E27FC236}">
                      <a16:creationId xmlns:a16="http://schemas.microsoft.com/office/drawing/2014/main" id="{D83457EE-7872-BA5A-92BB-528C4780D4ED}"/>
                    </a:ext>
                  </a:extLst>
                </p14:cNvPr>
                <p14:cNvContentPartPr/>
                <p14:nvPr/>
              </p14:nvContentPartPr>
              <p14:xfrm>
                <a:off x="4425447" y="3558371"/>
                <a:ext cx="91080" cy="19080"/>
              </p14:xfrm>
            </p:contentPart>
          </mc:Choice>
          <mc:Fallback>
            <p:pic>
              <p:nvPicPr>
                <p:cNvPr id="40" name="Freihand 39">
                  <a:extLst>
                    <a:ext uri="{FF2B5EF4-FFF2-40B4-BE49-F238E27FC236}">
                      <a16:creationId xmlns:a16="http://schemas.microsoft.com/office/drawing/2014/main" id="{D83457EE-7872-BA5A-92BB-528C4780D4ED}"/>
                    </a:ext>
                  </a:extLst>
                </p:cNvPr>
                <p:cNvPicPr/>
                <p:nvPr/>
              </p:nvPicPr>
              <p:blipFill>
                <a:blip r:embed="rId93"/>
                <a:stretch>
                  <a:fillRect/>
                </a:stretch>
              </p:blipFill>
              <p:spPr>
                <a:xfrm>
                  <a:off x="4416807" y="3549731"/>
                  <a:ext cx="10872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41" name="Freihand 40">
                  <a:extLst>
                    <a:ext uri="{FF2B5EF4-FFF2-40B4-BE49-F238E27FC236}">
                      <a16:creationId xmlns:a16="http://schemas.microsoft.com/office/drawing/2014/main" id="{793098B5-10E1-F259-2271-22ED66BBE2F8}"/>
                    </a:ext>
                  </a:extLst>
                </p14:cNvPr>
                <p14:cNvContentPartPr/>
                <p14:nvPr/>
              </p14:nvContentPartPr>
              <p14:xfrm>
                <a:off x="4542807" y="3401771"/>
                <a:ext cx="409320" cy="201240"/>
              </p14:xfrm>
            </p:contentPart>
          </mc:Choice>
          <mc:Fallback>
            <p:pic>
              <p:nvPicPr>
                <p:cNvPr id="41" name="Freihand 40">
                  <a:extLst>
                    <a:ext uri="{FF2B5EF4-FFF2-40B4-BE49-F238E27FC236}">
                      <a16:creationId xmlns:a16="http://schemas.microsoft.com/office/drawing/2014/main" id="{793098B5-10E1-F259-2271-22ED66BBE2F8}"/>
                    </a:ext>
                  </a:extLst>
                </p:cNvPr>
                <p:cNvPicPr/>
                <p:nvPr/>
              </p:nvPicPr>
              <p:blipFill>
                <a:blip r:embed="rId95"/>
                <a:stretch>
                  <a:fillRect/>
                </a:stretch>
              </p:blipFill>
              <p:spPr>
                <a:xfrm>
                  <a:off x="4533807" y="3392771"/>
                  <a:ext cx="426960" cy="21888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42" name="Freihand 41">
                  <a:extLst>
                    <a:ext uri="{FF2B5EF4-FFF2-40B4-BE49-F238E27FC236}">
                      <a16:creationId xmlns:a16="http://schemas.microsoft.com/office/drawing/2014/main" id="{90EF9413-A138-39A7-7813-D719328E97F5}"/>
                    </a:ext>
                  </a:extLst>
                </p14:cNvPr>
                <p14:cNvContentPartPr/>
                <p14:nvPr/>
              </p14:nvContentPartPr>
              <p14:xfrm>
                <a:off x="3116487" y="3673571"/>
                <a:ext cx="1800360" cy="171720"/>
              </p14:xfrm>
            </p:contentPart>
          </mc:Choice>
          <mc:Fallback>
            <p:pic>
              <p:nvPicPr>
                <p:cNvPr id="42" name="Freihand 41">
                  <a:extLst>
                    <a:ext uri="{FF2B5EF4-FFF2-40B4-BE49-F238E27FC236}">
                      <a16:creationId xmlns:a16="http://schemas.microsoft.com/office/drawing/2014/main" id="{90EF9413-A138-39A7-7813-D719328E97F5}"/>
                    </a:ext>
                  </a:extLst>
                </p:cNvPr>
                <p:cNvPicPr/>
                <p:nvPr/>
              </p:nvPicPr>
              <p:blipFill>
                <a:blip r:embed="rId97"/>
                <a:stretch>
                  <a:fillRect/>
                </a:stretch>
              </p:blipFill>
              <p:spPr>
                <a:xfrm>
                  <a:off x="3107847" y="3664571"/>
                  <a:ext cx="181800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1" name="Freihand 60">
                  <a:extLst>
                    <a:ext uri="{FF2B5EF4-FFF2-40B4-BE49-F238E27FC236}">
                      <a16:creationId xmlns:a16="http://schemas.microsoft.com/office/drawing/2014/main" id="{8334281D-53BF-5F4C-7E44-E1D9F2F5E1EC}"/>
                    </a:ext>
                  </a:extLst>
                </p14:cNvPr>
                <p14:cNvContentPartPr/>
                <p14:nvPr/>
              </p14:nvContentPartPr>
              <p14:xfrm>
                <a:off x="4647" y="3070571"/>
                <a:ext cx="5171040" cy="1004400"/>
              </p14:xfrm>
            </p:contentPart>
          </mc:Choice>
          <mc:Fallback>
            <p:pic>
              <p:nvPicPr>
                <p:cNvPr id="61" name="Freihand 60">
                  <a:extLst>
                    <a:ext uri="{FF2B5EF4-FFF2-40B4-BE49-F238E27FC236}">
                      <a16:creationId xmlns:a16="http://schemas.microsoft.com/office/drawing/2014/main" id="{8334281D-53BF-5F4C-7E44-E1D9F2F5E1EC}"/>
                    </a:ext>
                  </a:extLst>
                </p:cNvPr>
                <p:cNvPicPr/>
                <p:nvPr/>
              </p:nvPicPr>
              <p:blipFill>
                <a:blip r:embed="rId99"/>
                <a:stretch>
                  <a:fillRect/>
                </a:stretch>
              </p:blipFill>
              <p:spPr>
                <a:xfrm>
                  <a:off x="-4353" y="3061571"/>
                  <a:ext cx="5188680" cy="1022040"/>
                </a:xfrm>
                <a:prstGeom prst="rect">
                  <a:avLst/>
                </a:prstGeom>
              </p:spPr>
            </p:pic>
          </mc:Fallback>
        </mc:AlternateContent>
      </p:grpSp>
    </p:spTree>
    <p:extLst>
      <p:ext uri="{BB962C8B-B14F-4D97-AF65-F5344CB8AC3E}">
        <p14:creationId xmlns:p14="http://schemas.microsoft.com/office/powerpoint/2010/main" val="566073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a:t>
            </a:r>
            <a:r>
              <a:rPr lang="de-DE" sz="2800" dirty="0" err="1">
                <a:latin typeface="Times New Roman" panose="02020603050405020304" pitchFamily="18" charset="0"/>
                <a:cs typeface="Times New Roman" panose="02020603050405020304" pitchFamily="18" charset="0"/>
              </a:rPr>
              <a:t>Beipiel</a:t>
            </a:r>
            <a:r>
              <a:rPr lang="de-DE" sz="2800">
                <a:latin typeface="Times New Roman" panose="02020603050405020304" pitchFamily="18" charset="0"/>
                <a:cs typeface="Times New Roman" panose="02020603050405020304" pitchFamily="18" charset="0"/>
              </a:rPr>
              <a:t> 1</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1520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433704"/>
            <a:ext cx="8673360" cy="635342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Es gibt zwei Investitionsobjekte: Ein gutes IG und ein schlechtes IS</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 Investitionsobjekte erfordern eine Anfangsinvestition von 2500 Euro</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IG zahlt mit 90% 3000 Euro und mit 10%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 zahlt mit 60% 4500 Euro und mit 40% ist ein Totalverlust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Risikoneutrale Investoren haben 500 Euro Startkapital und wollen den Rest kreditfinanzieren. Welchen Zinssatz sind sie bereit für das gute oder das schlechte Projekt zu bezahlen?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Nehmen Sie an, die kreditgebende Bank kann nicht zwischen gutem und schlechtem Investitionsobjekt unterscheiden, kennt aber die Erfolgswahrscheinlichkeiten und nimmt ex ante an, mit 50% das gute Investitionsobjekt zu finanzieren. Welchen Zins muss die Bank verlangen, um im Erwartungswert mindestens das eingesetzte Kapital zurück zu erhalten.</a:t>
            </a:r>
          </a:p>
        </p:txBody>
      </p:sp>
      <p:sp>
        <p:nvSpPr>
          <p:cNvPr id="5" name="Rechteck 4">
            <a:extLst>
              <a:ext uri="{FF2B5EF4-FFF2-40B4-BE49-F238E27FC236}">
                <a16:creationId xmlns:a16="http://schemas.microsoft.com/office/drawing/2014/main" id="{DD1FE223-1445-57B7-75BA-0ADF955D2BD4}"/>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03576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0555" cy="6038216"/>
          </a:xfrm>
          <a:prstGeom prst="rect">
            <a:avLst/>
          </a:prstGeom>
          <a:noFill/>
        </p:spPr>
        <p:txBody>
          <a:bodyPr wrap="square" rtlCol="0">
            <a:noAutofit/>
          </a:bodyPr>
          <a:lstStyle/>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IG nimmt der Investor einen Kredit für einen Zins von bis zu i≈22,2%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IS nimmt der Investor einen Kredit für einen Zins von bis zu i≈83,3% auf</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 die Bank nicht zwischen beiden Risiken unterscheiden kann, verlangt sie einen Zinssatz von mindestens i≈33,3% auf</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es werden nur Kredite für die schlechten Produkte 		     vergeben</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4094B83-E742-6FBC-6EA0-E6181182F792}"/>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055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0320" y="-15810"/>
            <a:ext cx="12152631" cy="54202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Adverse Selektion Beispiel 2</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9370" y="815131"/>
            <a:ext cx="12152630" cy="603334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57610" y="454052"/>
                <a:ext cx="12152630" cy="602813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Ähnlich einem Studienkredit bietet eine Versicherung einen Vertrag gegen einen zukünftigen Gehaltsausfall an:</a:t>
                </a: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Den Studierenden des Masterstudiengangs Staatliche </a:t>
                </a:r>
                <a:r>
                  <a:rPr lang="de-DE" sz="2400" dirty="0" err="1">
                    <a:latin typeface="Times New Roman" panose="02020603050405020304" pitchFamily="18" charset="0"/>
                    <a:cs typeface="Times New Roman" panose="02020603050405020304" pitchFamily="18" charset="0"/>
                  </a:rPr>
                  <a:t>Rahmenbediungen</a:t>
                </a:r>
                <a:r>
                  <a:rPr lang="de-DE" sz="2400" dirty="0">
                    <a:latin typeface="Times New Roman" panose="02020603050405020304" pitchFamily="18" charset="0"/>
                    <a:cs typeface="Times New Roman" panose="02020603050405020304" pitchFamily="18" charset="0"/>
                  </a:rPr>
                  <a:t> stehen grundsätzlich zwei Jobs in der Zukunft in Aussicht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 62.500 Euro p.a. 	B: 40.000 Euro</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Es gibt </a:t>
                </a:r>
                <a:r>
                  <a:rPr lang="de-DE" sz="2400" dirty="0" err="1">
                    <a:latin typeface="Times New Roman" panose="02020603050405020304" pitchFamily="18" charset="0"/>
                    <a:cs typeface="Times New Roman" panose="02020603050405020304" pitchFamily="18" charset="0"/>
                  </a:rPr>
                  <a:t>gibt</a:t>
                </a:r>
                <a:r>
                  <a:rPr lang="de-DE" sz="2400" dirty="0">
                    <a:latin typeface="Times New Roman" panose="02020603050405020304" pitchFamily="18" charset="0"/>
                    <a:cs typeface="Times New Roman" panose="02020603050405020304" pitchFamily="18" charset="0"/>
                  </a:rPr>
                  <a:t> 2 Typen von Studierenden, die gleichverteilt sind</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H erhält mit 80% Job A	N erhält mit 50% Job A</a:t>
                </a:r>
              </a:p>
              <a:p>
                <a:pPr marL="1257300" lvl="2"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 bietet zur fairen Prämie an die Differenz zwischen A und B zu zahlen</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Versicherungsprämie wird erst bei Antritt des Jobs fällig</a:t>
                </a: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aus dem Einkommen E entstehende Nutzen ist u(</a:t>
                </a:r>
                <a14:m>
                  <m:oMath xmlns:m="http://schemas.openxmlformats.org/officeDocument/2006/math">
                    <m:r>
                      <a:rPr lang="de-DE" sz="2400" i="1">
                        <a:latin typeface="Cambria Math" panose="02040503050406030204" pitchFamily="18" charset="0"/>
                        <a:cs typeface="Times New Roman" panose="02020603050405020304" pitchFamily="18" charset="0"/>
                      </a:rPr>
                      <m:t>𝐸</m:t>
                    </m:r>
                  </m:oMath>
                </a14:m>
                <a:r>
                  <a:rPr lang="de-DE" sz="2400" dirty="0">
                    <a:latin typeface="Times New Roman" panose="02020603050405020304" pitchFamily="18" charset="0"/>
                    <a:cs typeface="Times New Roman" panose="02020603050405020304" pitchFamily="18" charset="0"/>
                  </a:rPr>
                  <a:t>)=</a:t>
                </a:r>
                <a14:m>
                  <m:oMath xmlns:m="http://schemas.openxmlformats.org/officeDocument/2006/math">
                    <m:rad>
                      <m:radPr>
                        <m:degHide m:val="on"/>
                        <m:ctrlPr>
                          <a:rPr lang="de-DE" sz="2400" i="1" smtClean="0">
                            <a:latin typeface="Cambria Math" panose="02040503050406030204" pitchFamily="18" charset="0"/>
                            <a:cs typeface="Times New Roman" panose="02020603050405020304" pitchFamily="18" charset="0"/>
                          </a:rPr>
                        </m:ctrlPr>
                      </m:radPr>
                      <m:deg/>
                      <m:e>
                        <m:r>
                          <a:rPr lang="de-DE" sz="2400" b="0" i="1" smtClean="0">
                            <a:latin typeface="Cambria Math" panose="02040503050406030204" pitchFamily="18" charset="0"/>
                            <a:cs typeface="Times New Roman" panose="02020603050405020304" pitchFamily="18" charset="0"/>
                          </a:rPr>
                          <m:t>𝐸</m:t>
                        </m:r>
                      </m:e>
                    </m:rad>
                  </m:oMath>
                </a14:m>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Wer versichert sich und wie entwickelt sich die</a:t>
                </a:r>
              </a:p>
              <a:p>
                <a:r>
                  <a:rPr lang="de-DE" sz="2400" dirty="0">
                    <a:latin typeface="Times New Roman" panose="02020603050405020304" pitchFamily="18" charset="0"/>
                    <a:cs typeface="Times New Roman" panose="02020603050405020304" pitchFamily="18" charset="0"/>
                  </a:rPr>
                  <a:t>     Versichertenpopulation?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57610" y="454052"/>
                <a:ext cx="12152630" cy="6028137"/>
              </a:xfrm>
              <a:prstGeom prst="rect">
                <a:avLst/>
              </a:prstGeom>
              <a:blipFill>
                <a:blip r:embed="rId2"/>
                <a:stretch>
                  <a:fillRect l="-652" t="-809"/>
                </a:stretch>
              </a:blipFill>
            </p:spPr>
            <p:txBody>
              <a:bodyPr/>
              <a:lstStyle/>
              <a:p>
                <a:r>
                  <a:rPr lang="de-DE">
                    <a:noFill/>
                  </a:rPr>
                  <a:t> </a:t>
                </a:r>
              </a:p>
            </p:txBody>
          </p:sp>
        </mc:Fallback>
      </mc:AlternateContent>
      <p:sp>
        <p:nvSpPr>
          <p:cNvPr id="5" name="Rechteck 4"/>
          <p:cNvSpPr/>
          <p:nvPr/>
        </p:nvSpPr>
        <p:spPr>
          <a:xfrm>
            <a:off x="8695451" y="4231319"/>
            <a:ext cx="3496549" cy="2626267"/>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0863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5" name="Textfeld 14">
            <a:extLst>
              <a:ext uri="{FF2B5EF4-FFF2-40B4-BE49-F238E27FC236}">
                <a16:creationId xmlns:a16="http://schemas.microsoft.com/office/drawing/2014/main" id="{AA15B691-283D-4341-8E52-EBA1542B1340}"/>
              </a:ext>
            </a:extLst>
          </p:cNvPr>
          <p:cNvSpPr txBox="1"/>
          <p:nvPr/>
        </p:nvSpPr>
        <p:spPr>
          <a:xfrm>
            <a:off x="-95425" y="1381760"/>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N mit und ohne Versicherung</a:t>
            </a:r>
          </a:p>
        </p:txBody>
      </p:sp>
      <p:sp>
        <p:nvSpPr>
          <p:cNvPr id="32" name="Textfeld 31">
            <a:extLst>
              <a:ext uri="{FF2B5EF4-FFF2-40B4-BE49-F238E27FC236}">
                <a16:creationId xmlns:a16="http://schemas.microsoft.com/office/drawing/2014/main" id="{AA15B691-283D-4341-8E52-EBA1542B1340}"/>
              </a:ext>
            </a:extLst>
          </p:cNvPr>
          <p:cNvSpPr txBox="1"/>
          <p:nvPr/>
        </p:nvSpPr>
        <p:spPr>
          <a:xfrm>
            <a:off x="0" y="583089"/>
            <a:ext cx="2167774" cy="410302"/>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Faire Prämie:</a:t>
            </a:r>
          </a:p>
        </p:txBody>
      </p:sp>
      <p:sp>
        <p:nvSpPr>
          <p:cNvPr id="33" name="Textfeld 32">
            <a:extLst>
              <a:ext uri="{FF2B5EF4-FFF2-40B4-BE49-F238E27FC236}">
                <a16:creationId xmlns:a16="http://schemas.microsoft.com/office/drawing/2014/main" id="{AA15B691-283D-4341-8E52-EBA1542B1340}"/>
              </a:ext>
            </a:extLst>
          </p:cNvPr>
          <p:cNvSpPr txBox="1"/>
          <p:nvPr/>
        </p:nvSpPr>
        <p:spPr>
          <a:xfrm>
            <a:off x="-95426" y="2496407"/>
            <a:ext cx="6777988" cy="4161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Erwartungsnutzen von H mit und ohne Versicherung</a:t>
            </a:r>
          </a:p>
        </p:txBody>
      </p:sp>
      <p:sp>
        <p:nvSpPr>
          <p:cNvPr id="34" name="Rechteck 33"/>
          <p:cNvSpPr/>
          <p:nvPr/>
        </p:nvSpPr>
        <p:spPr>
          <a:xfrm>
            <a:off x="8639593" y="4189364"/>
            <a:ext cx="3552408" cy="2668223"/>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666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Mittelt die Bank über alle Risiken, so wird sie den Risikoaufschlag derart bemessen, dass die „guten“ Risiken aus dem Markt gedrängt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Im Zuge dessen wird dass durchschnittliche Risiko ansteigen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Dies impliziert wiederum ein Ansteigen des Zinsen</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 In der Folge wird der Investitionspool sich immer weiter verschlechtern</a:t>
            </a:r>
          </a:p>
        </p:txBody>
      </p:sp>
      <p:sp>
        <p:nvSpPr>
          <p:cNvPr id="5" name="Rechteck 4">
            <a:extLst>
              <a:ext uri="{FF2B5EF4-FFF2-40B4-BE49-F238E27FC236}">
                <a16:creationId xmlns:a16="http://schemas.microsoft.com/office/drawing/2014/main" id="{774F0D99-3BEE-7B87-31CC-0358EE88B77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0859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Adverse</a:t>
            </a:r>
            <a:r>
              <a:rPr lang="de-DE" sz="2800" dirty="0">
                <a:latin typeface="Times New Roman" panose="02020603050405020304" pitchFamily="18" charset="0"/>
                <a:cs typeface="Times New Roman" panose="02020603050405020304" pitchFamily="18" charset="0"/>
              </a:rPr>
              <a:t> Selektion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76442"/>
            <a:ext cx="8901430" cy="6038216"/>
          </a:xfrm>
          <a:prstGeom prst="rect">
            <a:avLst/>
          </a:prstGeom>
          <a:noFill/>
        </p:spPr>
        <p:txBody>
          <a:bodyPr wrap="square" rtlCol="0">
            <a:noAutofit/>
          </a:bodyPr>
          <a:lstStyle/>
          <a:p>
            <a:r>
              <a:rPr lang="de-DE" sz="2100" dirty="0">
                <a:latin typeface="Times New Roman" panose="02020603050405020304" pitchFamily="18" charset="0"/>
                <a:cs typeface="Times New Roman" panose="02020603050405020304" pitchFamily="18" charset="0"/>
              </a:rPr>
              <a:t>Lösungsmöglichkeiten: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100" dirty="0">
                <a:latin typeface="Times New Roman" panose="02020603050405020304" pitchFamily="18" charset="0"/>
                <a:cs typeface="Times New Roman" panose="02020603050405020304" pitchFamily="18" charset="0"/>
              </a:rPr>
              <a:t>Bei der Kreditvergabe werden Sicherheiten verlangt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Nicht jeder Kreditnehmer verfügt über ausreichende 	Sicherheiten, 	wodurch weiterhin sinnvolle Investitionen nicht getätigt werden</a:t>
            </a:r>
          </a:p>
          <a:p>
            <a:endParaRPr lang="de-DE" sz="2100" dirty="0">
              <a:latin typeface="Times New Roman" panose="02020603050405020304" pitchFamily="18" charset="0"/>
              <a:cs typeface="Times New Roman" panose="02020603050405020304" pitchFamily="18" charset="0"/>
            </a:endParaRPr>
          </a:p>
          <a:p>
            <a:pPr marL="457200" indent="-457200">
              <a:buFont typeface="+mj-lt"/>
              <a:buAutoNum type="arabicParenR" startAt="2"/>
            </a:pPr>
            <a:r>
              <a:rPr lang="de-DE" sz="2100" dirty="0">
                <a:latin typeface="Times New Roman" panose="02020603050405020304" pitchFamily="18" charset="0"/>
                <a:cs typeface="Times New Roman" panose="02020603050405020304" pitchFamily="18" charset="0"/>
              </a:rPr>
              <a:t>Monitoring der Kreditnehmer</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Schufa</a:t>
            </a:r>
          </a:p>
          <a:p>
            <a:pPr marL="1257300" lvl="2" indent="-342900">
              <a:buFont typeface="Arial" panose="020B0604020202020204" pitchFamily="34" charset="0"/>
              <a:buChar char="•"/>
            </a:pPr>
            <a:r>
              <a:rPr lang="de-DE" sz="2100" dirty="0">
                <a:latin typeface="Times New Roman" panose="02020603050405020304" pitchFamily="18" charset="0"/>
                <a:cs typeface="Times New Roman" panose="02020603050405020304" pitchFamily="18" charset="0"/>
              </a:rPr>
              <a:t>Creditreform</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t>
            </a:r>
            <a:r>
              <a:rPr lang="de-DE" sz="2100" b="1" u="sng" dirty="0">
                <a:latin typeface="Times New Roman" panose="02020603050405020304" pitchFamily="18" charset="0"/>
                <a:cs typeface="Times New Roman" panose="02020603050405020304" pitchFamily="18" charset="0"/>
              </a:rPr>
              <a:t>Aber:</a:t>
            </a:r>
            <a:r>
              <a:rPr lang="de-DE" sz="2100" dirty="0">
                <a:latin typeface="Times New Roman" panose="02020603050405020304" pitchFamily="18" charset="0"/>
                <a:cs typeface="Times New Roman" panose="02020603050405020304" pitchFamily="18" charset="0"/>
              </a:rPr>
              <a:t> Um die </a:t>
            </a:r>
            <a:r>
              <a:rPr lang="de-DE" sz="2100" dirty="0" err="1">
                <a:latin typeface="Times New Roman" panose="02020603050405020304" pitchFamily="18" charset="0"/>
                <a:cs typeface="Times New Roman" panose="02020603050405020304" pitchFamily="18" charset="0"/>
              </a:rPr>
              <a:t>Monitoringkosten</a:t>
            </a:r>
            <a:r>
              <a:rPr lang="de-DE" sz="2100" dirty="0">
                <a:latin typeface="Times New Roman" panose="02020603050405020304" pitchFamily="18" charset="0"/>
                <a:cs typeface="Times New Roman" panose="02020603050405020304" pitchFamily="18" charset="0"/>
              </a:rPr>
              <a:t> niedrig zu halten wird auf 	intransparente Algorithmen zurückgegriffen, die zu 	Fehlentscheidungen bei der individuellen </a:t>
            </a:r>
            <a:r>
              <a:rPr lang="de-DE" sz="2100" dirty="0" err="1">
                <a:latin typeface="Times New Roman" panose="02020603050405020304" pitchFamily="18" charset="0"/>
                <a:cs typeface="Times New Roman" panose="02020603050405020304" pitchFamily="18" charset="0"/>
              </a:rPr>
              <a:t>Kriditvergabe</a:t>
            </a:r>
            <a:r>
              <a:rPr lang="de-DE" sz="2100" dirty="0">
                <a:latin typeface="Times New Roman" panose="02020603050405020304" pitchFamily="18" charset="0"/>
                <a:cs typeface="Times New Roman" panose="02020603050405020304" pitchFamily="18" charset="0"/>
              </a:rPr>
              <a:t> führen können.</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 	Aufgrund asymmetrischer Information wird damit im Allgemeinen unter 	Rationalitätsbedingungen nicht die effiziente Höhe an 	Investitionskapital zur Verfügung gestellt.</a:t>
            </a:r>
          </a:p>
          <a:p>
            <a:endParaRPr lang="de-DE" sz="21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A73A1AB-6E1C-8A4D-F483-B0143D6A6A3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20127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526210"/>
            <a:ext cx="8673360" cy="6038216"/>
          </a:xfrm>
          <a:prstGeom prst="rect">
            <a:avLst/>
          </a:prstGeom>
          <a:noFill/>
        </p:spPr>
        <p:txBody>
          <a:bodyPr wrap="square" rtlCol="0">
            <a:noAutofit/>
          </a:bodyPr>
          <a:lstStyle/>
          <a:p>
            <a:r>
              <a:rPr lang="de-DE" sz="2000" b="1" dirty="0">
                <a:latin typeface="Times New Roman" panose="02020603050405020304" pitchFamily="18" charset="0"/>
                <a:cs typeface="Times New Roman" panose="02020603050405020304" pitchFamily="18" charset="0"/>
              </a:rPr>
              <a:t>Objektives Risiko: </a:t>
            </a:r>
            <a:r>
              <a:rPr lang="de-DE" sz="2000" dirty="0">
                <a:latin typeface="Times New Roman" panose="02020603050405020304" pitchFamily="18" charset="0"/>
                <a:cs typeface="Times New Roman" panose="02020603050405020304" pitchFamily="18" charset="0"/>
              </a:rPr>
              <a:t>Der Teil des Risikos, dass vom Versicherungsnehmer nicht beeinflusst werden kann </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Moralisches Risiko: </a:t>
            </a:r>
            <a:r>
              <a:rPr lang="de-DE" sz="2000" dirty="0">
                <a:latin typeface="Times New Roman" panose="02020603050405020304" pitchFamily="18" charset="0"/>
                <a:cs typeface="Times New Roman" panose="02020603050405020304" pitchFamily="18" charset="0"/>
              </a:rPr>
              <a:t>Der Teil des Risikos, dass vom Versicherungsnehmer beeinflusst werden kann, beispielsweise bzgl. der Schadenshöhe oder Eintrittswahrscheinlichkeit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Risiko, dass ihr Fahrrad vor der Jade-Hochschule geklaut wird, kann durch die Sorgfalt des Besitzers beeinflusst werden, z.B. durch das Anbringen eines Schlosses</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nicht versichert, werden sie so viel Sorgfalt auf die Sicherung ihres Fahrrades verwenden, dass gilt Grenznutzen der Sorgfalt = Grenzkosten der Aufwendungen</a:t>
            </a:r>
          </a:p>
          <a:p>
            <a:pPr marL="457200" indent="-457200">
              <a:buFont typeface="Wingdings" panose="05000000000000000000" pitchFamily="2" charset="2"/>
              <a:buChar char="Ø"/>
            </a:pPr>
            <a:endParaRPr lang="de-DE" sz="2000" dirty="0">
              <a:latin typeface="Times New Roman" panose="02020603050405020304" pitchFamily="18" charset="0"/>
              <a:cs typeface="Times New Roman" panose="02020603050405020304" pitchFamily="18" charset="0"/>
            </a:endParaRPr>
          </a:p>
          <a:p>
            <a:pPr marL="914400" lvl="1" indent="-4572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Ist das Fahrrad versichert, sinkt der Grenznutzen der Sorgfalt, da im Falle eines Diebstahls die Kosten ganz oder teilweise durch die Police getragen werden. Damit wird man prinzipiell weniger Sorgfalt aufwenden.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 Es ergibt sich also eine Verhaltensanpassung → </a:t>
            </a:r>
            <a:r>
              <a:rPr lang="de-DE" sz="2000" b="1" dirty="0">
                <a:latin typeface="Times New Roman" panose="02020603050405020304" pitchFamily="18" charset="0"/>
                <a:cs typeface="Times New Roman" panose="02020603050405020304" pitchFamily="18" charset="0"/>
              </a:rPr>
              <a:t>Moral </a:t>
            </a:r>
            <a:r>
              <a:rPr lang="de-DE" sz="2000" b="1" dirty="0" err="1">
                <a:latin typeface="Times New Roman" panose="02020603050405020304" pitchFamily="18" charset="0"/>
                <a:cs typeface="Times New Roman" panose="02020603050405020304" pitchFamily="18" charset="0"/>
              </a:rPr>
              <a:t>Hazard</a:t>
            </a: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BD15DC2-D7C9-2670-7F2A-D06BA05C30D3}"/>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1297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8673360" cy="603821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 beobachtbarer Sorgfalt durch den Versicherungsgeber, würde die Prämie auf das Verhalten konditioniert werden </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Ist die Sorgfalt nicht beobachtbar, besteht eine Diskrepanz zwischen der Höhe des  Versicherungsschutzes und des Aufwands zur  Sorgfalt: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Risikoallokation verlangt, dass ein risikoneutraler Versicherungsgeber einen </a:t>
            </a:r>
            <a:r>
              <a:rPr lang="de-DE" sz="2200" dirty="0" err="1">
                <a:latin typeface="Times New Roman" panose="02020603050405020304" pitchFamily="18" charset="0"/>
                <a:cs typeface="Times New Roman" panose="02020603050405020304" pitchFamily="18" charset="0"/>
              </a:rPr>
              <a:t>risikoaversen</a:t>
            </a:r>
            <a:r>
              <a:rPr lang="de-DE" sz="2200" dirty="0">
                <a:latin typeface="Times New Roman" panose="02020603050405020304" pitchFamily="18" charset="0"/>
                <a:cs typeface="Times New Roman" panose="02020603050405020304" pitchFamily="18" charset="0"/>
              </a:rPr>
              <a:t> Fahrradbesitzers voll versichert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Eine effiziente Anreizsetzung verlangt dagegen, dass der Fahrradbesitzer einen Teil des Risikos selbst trägt</a:t>
            </a:r>
          </a:p>
          <a:p>
            <a:r>
              <a:rPr lang="de-DE" sz="22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Als Folge wird meistens kein vollständiger Versicherungsschutz gewährt z.B. über einen Selbstbehalt, bzw. wird durch sich ändernde Versicherungsprämien bei häufigen Schadensfällen wird versucht die Risiken zu selektieren</a:t>
            </a:r>
          </a:p>
        </p:txBody>
      </p:sp>
      <p:sp>
        <p:nvSpPr>
          <p:cNvPr id="5" name="Rechteck 4">
            <a:extLst>
              <a:ext uri="{FF2B5EF4-FFF2-40B4-BE49-F238E27FC236}">
                <a16:creationId xmlns:a16="http://schemas.microsoft.com/office/drawing/2014/main" id="{F1EA2FB3-672E-86D5-B250-1676B4094B7D}"/>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61889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Beispiele: Moral </a:t>
            </a:r>
            <a:r>
              <a:rPr lang="de-DE" sz="2800" dirty="0" err="1">
                <a:latin typeface="Times New Roman" panose="02020603050405020304" pitchFamily="18" charset="0"/>
                <a:cs typeface="Times New Roman" panose="02020603050405020304" pitchFamily="18" charset="0"/>
              </a:rPr>
              <a:t>Hazard</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34434"/>
            <a:ext cx="12172950" cy="639333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Private 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Lohnfortzahlung im Krankheitsfall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Bankenrettung in Finanzkrisen „</a:t>
            </a:r>
            <a:r>
              <a:rPr lang="de-DE" sz="2400" dirty="0" err="1">
                <a:latin typeface="Times New Roman" panose="02020603050405020304" pitchFamily="18" charset="0"/>
                <a:cs typeface="Times New Roman" panose="02020603050405020304" pitchFamily="18" charset="0"/>
              </a:rPr>
              <a:t>Too</a:t>
            </a:r>
            <a:r>
              <a:rPr lang="de-DE" sz="2400" dirty="0">
                <a:latin typeface="Times New Roman" panose="02020603050405020304" pitchFamily="18" charset="0"/>
                <a:cs typeface="Times New Roman" panose="02020603050405020304" pitchFamily="18" charset="0"/>
              </a:rPr>
              <a:t> Big </a:t>
            </a:r>
            <a:r>
              <a:rPr lang="de-DE" sz="2400" dirty="0" err="1">
                <a:latin typeface="Times New Roman" panose="02020603050405020304" pitchFamily="18" charset="0"/>
                <a:cs typeface="Times New Roman" panose="02020603050405020304" pitchFamily="18" charset="0"/>
              </a:rPr>
              <a:t>to</a:t>
            </a:r>
            <a:r>
              <a:rPr lang="de-DE" sz="2400" dirty="0">
                <a:latin typeface="Times New Roman" panose="02020603050405020304" pitchFamily="18" charset="0"/>
                <a:cs typeface="Times New Roman" panose="02020603050405020304" pitchFamily="18" charset="0"/>
              </a:rPr>
              <a:t> Fail“</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Rettungsfond in Europa ESM (European </a:t>
            </a:r>
            <a:r>
              <a:rPr lang="de-DE" sz="2400" dirty="0" err="1">
                <a:latin typeface="Times New Roman" panose="02020603050405020304" pitchFamily="18" charset="0"/>
                <a:cs typeface="Times New Roman" panose="02020603050405020304" pitchFamily="18" charset="0"/>
              </a:rPr>
              <a:t>Stability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Mechanism</a:t>
            </a:r>
            <a:r>
              <a:rPr lang="de-DE"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Einlagenversicherung im Bankensektor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Kurzarbeitergeld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Insolvenzaussetzung über Corona hinaus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Künstliches Niedrigzinsniveau in der Eurozone</a:t>
            </a:r>
          </a:p>
        </p:txBody>
      </p:sp>
      <p:sp>
        <p:nvSpPr>
          <p:cNvPr id="5" name="Rechteck 4">
            <a:extLst>
              <a:ext uri="{FF2B5EF4-FFF2-40B4-BE49-F238E27FC236}">
                <a16:creationId xmlns:a16="http://schemas.microsoft.com/office/drawing/2014/main" id="{89CDE92E-DCA6-658D-DE37-0423AB9FA96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1235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22228"/>
            <a:ext cx="12172950" cy="6217114"/>
          </a:xfrm>
          <a:prstGeom prst="rect">
            <a:avLst/>
          </a:prstGeom>
          <a:noFill/>
        </p:spPr>
        <p:txBody>
          <a:bodyPr wrap="square" rtlCol="0">
            <a:noAutofit/>
          </a:bodyPr>
          <a:lstStyle/>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Durchführung einer Transaktion kann nicht kostenlos erfolgen, sondern ist immer mit einem Aufwand verbunden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Dazu gehören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Markttransaktionskosten</a:t>
            </a:r>
            <a:r>
              <a:rPr lang="de-DE" sz="2000" dirty="0">
                <a:latin typeface="Times New Roman" panose="02020603050405020304" pitchFamily="18" charset="0"/>
                <a:cs typeface="Times New Roman" panose="02020603050405020304" pitchFamily="18" charset="0"/>
              </a:rPr>
              <a:t>: Kosten der Marktbenutzung</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Unternehmenstransaktionskosten: </a:t>
            </a:r>
            <a:r>
              <a:rPr lang="de-DE" sz="2000" dirty="0">
                <a:latin typeface="Times New Roman" panose="02020603050405020304" pitchFamily="18" charset="0"/>
                <a:cs typeface="Times New Roman" panose="02020603050405020304" pitchFamily="18" charset="0"/>
              </a:rPr>
              <a:t>Kosten des Rechts auf Erteilung von Anordnungen innerhalb eines Unternehmens</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Politische Transaktionskosten:</a:t>
            </a:r>
            <a:r>
              <a:rPr lang="de-DE" sz="2000" dirty="0">
                <a:latin typeface="Times New Roman" panose="02020603050405020304" pitchFamily="18" charset="0"/>
                <a:cs typeface="Times New Roman" panose="02020603050405020304" pitchFamily="18" charset="0"/>
              </a:rPr>
              <a:t> Kosten, die durch Benutzung des institutionellen Rahmens eines Gemeinwesens entstehen</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Suchtransaktionskosten:</a:t>
            </a:r>
            <a:r>
              <a:rPr lang="de-DE" sz="2000" dirty="0">
                <a:latin typeface="Times New Roman" panose="02020603050405020304" pitchFamily="18" charset="0"/>
                <a:cs typeface="Times New Roman" panose="02020603050405020304" pitchFamily="18" charset="0"/>
              </a:rPr>
              <a:t> Kosten, die durch das Sammeln von</a:t>
            </a:r>
          </a:p>
          <a:p>
            <a:pPr lvl="1"/>
            <a:r>
              <a:rPr lang="de-DE" sz="2000" dirty="0">
                <a:latin typeface="Times New Roman" panose="02020603050405020304" pitchFamily="18" charset="0"/>
                <a:cs typeface="Times New Roman" panose="02020603050405020304" pitchFamily="18" charset="0"/>
              </a:rPr>
              <a:t>       Informationen im Vorfeld einer Transaktion entstehen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24BFD728-4BDE-AC50-03A7-7CF60517EA8E}"/>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E3FACAE4-E281-867F-79CC-B4E5D16D3910}"/>
                  </a:ext>
                </a:extLst>
              </p14:cNvPr>
              <p14:cNvContentPartPr/>
              <p14:nvPr/>
            </p14:nvContentPartPr>
            <p14:xfrm>
              <a:off x="1011207" y="2662756"/>
              <a:ext cx="2424960" cy="78840"/>
            </p14:xfrm>
          </p:contentPart>
        </mc:Choice>
        <mc:Fallback>
          <p:pic>
            <p:nvPicPr>
              <p:cNvPr id="2" name="Freihand 1">
                <a:extLst>
                  <a:ext uri="{FF2B5EF4-FFF2-40B4-BE49-F238E27FC236}">
                    <a16:creationId xmlns:a16="http://schemas.microsoft.com/office/drawing/2014/main" id="{E3FACAE4-E281-867F-79CC-B4E5D16D3910}"/>
                  </a:ext>
                </a:extLst>
              </p:cNvPr>
              <p:cNvPicPr/>
              <p:nvPr/>
            </p:nvPicPr>
            <p:blipFill>
              <a:blip r:embed="rId3"/>
              <a:stretch>
                <a:fillRect/>
              </a:stretch>
            </p:blipFill>
            <p:spPr>
              <a:xfrm>
                <a:off x="1002567" y="2653756"/>
                <a:ext cx="2442600" cy="964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80D1F9FE-68FB-C118-641A-579A1AD97D5C}"/>
                  </a:ext>
                </a:extLst>
              </p14:cNvPr>
              <p14:cNvContentPartPr/>
              <p14:nvPr/>
            </p14:nvContentPartPr>
            <p14:xfrm>
              <a:off x="950007" y="3530716"/>
              <a:ext cx="3303000" cy="68400"/>
            </p14:xfrm>
          </p:contentPart>
        </mc:Choice>
        <mc:Fallback>
          <p:pic>
            <p:nvPicPr>
              <p:cNvPr id="3" name="Freihand 2">
                <a:extLst>
                  <a:ext uri="{FF2B5EF4-FFF2-40B4-BE49-F238E27FC236}">
                    <a16:creationId xmlns:a16="http://schemas.microsoft.com/office/drawing/2014/main" id="{80D1F9FE-68FB-C118-641A-579A1AD97D5C}"/>
                  </a:ext>
                </a:extLst>
              </p:cNvPr>
              <p:cNvPicPr/>
              <p:nvPr/>
            </p:nvPicPr>
            <p:blipFill>
              <a:blip r:embed="rId5"/>
              <a:stretch>
                <a:fillRect/>
              </a:stretch>
            </p:blipFill>
            <p:spPr>
              <a:xfrm>
                <a:off x="941007" y="3521716"/>
                <a:ext cx="332064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A8210CF3-3083-ED66-F731-C107A58F7807}"/>
                  </a:ext>
                </a:extLst>
              </p14:cNvPr>
              <p14:cNvContentPartPr/>
              <p14:nvPr/>
            </p14:nvContentPartPr>
            <p14:xfrm>
              <a:off x="1102647" y="4165036"/>
              <a:ext cx="3346560" cy="131040"/>
            </p14:xfrm>
          </p:contentPart>
        </mc:Choice>
        <mc:Fallback>
          <p:pic>
            <p:nvPicPr>
              <p:cNvPr id="6" name="Freihand 5">
                <a:extLst>
                  <a:ext uri="{FF2B5EF4-FFF2-40B4-BE49-F238E27FC236}">
                    <a16:creationId xmlns:a16="http://schemas.microsoft.com/office/drawing/2014/main" id="{A8210CF3-3083-ED66-F731-C107A58F7807}"/>
                  </a:ext>
                </a:extLst>
              </p:cNvPr>
              <p:cNvPicPr/>
              <p:nvPr/>
            </p:nvPicPr>
            <p:blipFill>
              <a:blip r:embed="rId7"/>
              <a:stretch>
                <a:fillRect/>
              </a:stretch>
            </p:blipFill>
            <p:spPr>
              <a:xfrm>
                <a:off x="1093647" y="4156036"/>
                <a:ext cx="3364200" cy="148680"/>
              </a:xfrm>
              <a:prstGeom prst="rect">
                <a:avLst/>
              </a:prstGeom>
            </p:spPr>
          </p:pic>
        </mc:Fallback>
      </mc:AlternateContent>
      <p:grpSp>
        <p:nvGrpSpPr>
          <p:cNvPr id="9" name="Gruppieren 8">
            <a:extLst>
              <a:ext uri="{FF2B5EF4-FFF2-40B4-BE49-F238E27FC236}">
                <a16:creationId xmlns:a16="http://schemas.microsoft.com/office/drawing/2014/main" id="{7A8D5047-0CFA-67C8-E8D7-864D01F357C6}"/>
              </a:ext>
            </a:extLst>
          </p:cNvPr>
          <p:cNvGrpSpPr/>
          <p:nvPr/>
        </p:nvGrpSpPr>
        <p:grpSpPr>
          <a:xfrm>
            <a:off x="938127" y="4619716"/>
            <a:ext cx="2960280" cy="928080"/>
            <a:chOff x="938127" y="4619716"/>
            <a:chExt cx="2960280" cy="928080"/>
          </a:xfrm>
        </p:grpSpPr>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7A18CCEA-5850-D0BE-410C-1FA8617F86CC}"/>
                    </a:ext>
                  </a:extLst>
                </p14:cNvPr>
                <p14:cNvContentPartPr/>
                <p14:nvPr/>
              </p14:nvContentPartPr>
              <p14:xfrm>
                <a:off x="938127" y="4619716"/>
                <a:ext cx="2262600" cy="700200"/>
              </p14:xfrm>
            </p:contentPart>
          </mc:Choice>
          <mc:Fallback>
            <p:pic>
              <p:nvPicPr>
                <p:cNvPr id="7" name="Freihand 6">
                  <a:extLst>
                    <a:ext uri="{FF2B5EF4-FFF2-40B4-BE49-F238E27FC236}">
                      <a16:creationId xmlns:a16="http://schemas.microsoft.com/office/drawing/2014/main" id="{7A18CCEA-5850-D0BE-410C-1FA8617F86CC}"/>
                    </a:ext>
                  </a:extLst>
                </p:cNvPr>
                <p:cNvPicPr/>
                <p:nvPr/>
              </p:nvPicPr>
              <p:blipFill>
                <a:blip r:embed="rId9"/>
                <a:stretch>
                  <a:fillRect/>
                </a:stretch>
              </p:blipFill>
              <p:spPr>
                <a:xfrm>
                  <a:off x="929487" y="4610716"/>
                  <a:ext cx="2280240" cy="717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F34FB214-318D-29D0-905B-514DAF532B4E}"/>
                    </a:ext>
                  </a:extLst>
                </p14:cNvPr>
                <p14:cNvContentPartPr/>
                <p14:nvPr/>
              </p14:nvContentPartPr>
              <p14:xfrm>
                <a:off x="1982487" y="4658956"/>
                <a:ext cx="1915920" cy="888840"/>
              </p14:xfrm>
            </p:contentPart>
          </mc:Choice>
          <mc:Fallback>
            <p:pic>
              <p:nvPicPr>
                <p:cNvPr id="8" name="Freihand 7">
                  <a:extLst>
                    <a:ext uri="{FF2B5EF4-FFF2-40B4-BE49-F238E27FC236}">
                      <a16:creationId xmlns:a16="http://schemas.microsoft.com/office/drawing/2014/main" id="{F34FB214-318D-29D0-905B-514DAF532B4E}"/>
                    </a:ext>
                  </a:extLst>
                </p:cNvPr>
                <p:cNvPicPr/>
                <p:nvPr/>
              </p:nvPicPr>
              <p:blipFill>
                <a:blip r:embed="rId11"/>
                <a:stretch>
                  <a:fillRect/>
                </a:stretch>
              </p:blipFill>
              <p:spPr>
                <a:xfrm>
                  <a:off x="1973487" y="4650316"/>
                  <a:ext cx="1933560" cy="906480"/>
                </a:xfrm>
                <a:prstGeom prst="rect">
                  <a:avLst/>
                </a:prstGeom>
              </p:spPr>
            </p:pic>
          </mc:Fallback>
        </mc:AlternateContent>
      </p:grpSp>
    </p:spTree>
    <p:extLst>
      <p:ext uri="{BB962C8B-B14F-4D97-AF65-F5344CB8AC3E}">
        <p14:creationId xmlns:p14="http://schemas.microsoft.com/office/powerpoint/2010/main" val="1464898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0834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Menschen haben eine limitierte Kapazität Daten zu verarbeiten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menschliche Gehirn kann nur begrenzt Daten verarbeiten und Optimierungsaufgaben durchführen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Konsequenz bedeutet dies, dass die Annahme des </a:t>
            </a:r>
            <a:r>
              <a:rPr lang="de-DE" sz="2000" dirty="0" err="1">
                <a:latin typeface="Times New Roman" panose="02020603050405020304" pitchFamily="18" charset="0"/>
                <a:cs typeface="Times New Roman" panose="02020603050405020304" pitchFamily="18" charset="0"/>
              </a:rPr>
              <a:t>Rationalverhaltens</a:t>
            </a:r>
            <a:r>
              <a:rPr lang="de-DE" sz="2000" dirty="0">
                <a:latin typeface="Times New Roman" panose="02020603050405020304" pitchFamily="18" charset="0"/>
                <a:cs typeface="Times New Roman" panose="02020603050405020304" pitchFamily="18" charset="0"/>
              </a:rPr>
              <a:t> aufgrund dieser Limitierung an seine Grenzen stößt,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bzw. es kann rational sein, aufgrund dieser Erkenntnis sich mit </a:t>
            </a:r>
            <a:r>
              <a:rPr lang="de-DE" sz="2000" i="1" dirty="0">
                <a:latin typeface="Times New Roman" panose="02020603050405020304" pitchFamily="18" charset="0"/>
                <a:cs typeface="Times New Roman" panose="02020603050405020304" pitchFamily="18" charset="0"/>
              </a:rPr>
              <a:t>zufriedenstellenden</a:t>
            </a:r>
            <a:r>
              <a:rPr lang="de-DE" sz="2000" dirty="0">
                <a:latin typeface="Times New Roman" panose="02020603050405020304" pitchFamily="18" charset="0"/>
                <a:cs typeface="Times New Roman" panose="02020603050405020304" pitchFamily="18" charset="0"/>
              </a:rPr>
              <a:t> Ergebnissen zu begnügen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Literatur wird dies als </a:t>
            </a:r>
            <a:r>
              <a:rPr lang="de-DE" sz="2000" b="1" dirty="0" err="1">
                <a:latin typeface="Times New Roman" panose="02020603050405020304" pitchFamily="18" charset="0"/>
                <a:cs typeface="Times New Roman" panose="02020603050405020304" pitchFamily="18" charset="0"/>
              </a:rPr>
              <a:t>bounded</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rationality</a:t>
            </a:r>
            <a:r>
              <a:rPr lang="de-DE" sz="2000" dirty="0">
                <a:latin typeface="Times New Roman" panose="02020603050405020304" pitchFamily="18" charset="0"/>
                <a:cs typeface="Times New Roman" panose="02020603050405020304" pitchFamily="18" charset="0"/>
              </a:rPr>
              <a:t> bezeichnet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traditionellen Sinne ist dies eine Aufwand/Ertrag- oder Kosten/Nutzen-Abwägung</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Der aktuelle extrem schnelle Erfolg und Aufstieg von Internetunternehmen</a:t>
            </a:r>
          </a:p>
          <a:p>
            <a:pPr lvl="1"/>
            <a:r>
              <a:rPr lang="de-DE" sz="2000" dirty="0">
                <a:latin typeface="Times New Roman" panose="02020603050405020304" pitchFamily="18" charset="0"/>
                <a:cs typeface="Times New Roman" panose="02020603050405020304" pitchFamily="18" charset="0"/>
              </a:rPr>
              <a:t>     wie Google, </a:t>
            </a:r>
            <a:r>
              <a:rPr lang="de-DE" sz="2000" dirty="0" err="1">
                <a:latin typeface="Times New Roman" panose="02020603050405020304" pitchFamily="18" charset="0"/>
                <a:cs typeface="Times New Roman" panose="02020603050405020304" pitchFamily="18" charset="0"/>
              </a:rPr>
              <a:t>facebook</a:t>
            </a:r>
            <a:r>
              <a:rPr lang="de-DE" sz="2000" dirty="0">
                <a:latin typeface="Times New Roman" panose="02020603050405020304" pitchFamily="18" charset="0"/>
                <a:cs typeface="Times New Roman" panose="02020603050405020304" pitchFamily="18" charset="0"/>
              </a:rPr>
              <a:t> Amazon und Apple kann auf genau diese Problematik</a:t>
            </a:r>
          </a:p>
          <a:p>
            <a:pPr lvl="1"/>
            <a:r>
              <a:rPr lang="de-DE" sz="2000" dirty="0">
                <a:latin typeface="Times New Roman" panose="02020603050405020304" pitchFamily="18" charset="0"/>
                <a:cs typeface="Times New Roman" panose="02020603050405020304" pitchFamily="18" charset="0"/>
              </a:rPr>
              <a:t>     zurückgeführt werden, denn diese Unternehmen senken in extremen</a:t>
            </a:r>
          </a:p>
          <a:p>
            <a:pPr lvl="1"/>
            <a:r>
              <a:rPr lang="de-DE" sz="2000" dirty="0">
                <a:latin typeface="Times New Roman" panose="02020603050405020304" pitchFamily="18" charset="0"/>
                <a:cs typeface="Times New Roman" panose="02020603050405020304" pitchFamily="18" charset="0"/>
              </a:rPr>
              <a:t>     Ausmaß die Transaktionskosten der menschlichen Gesellschaft </a:t>
            </a:r>
          </a:p>
        </p:txBody>
      </p:sp>
      <p:sp>
        <p:nvSpPr>
          <p:cNvPr id="5" name="Rechteck 4">
            <a:extLst>
              <a:ext uri="{FF2B5EF4-FFF2-40B4-BE49-F238E27FC236}">
                <a16:creationId xmlns:a16="http://schemas.microsoft.com/office/drawing/2014/main" id="{94EB43B3-E372-7B30-E71B-A1F4009B421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BA06048C-20B6-75AC-DB6E-59BC9B46A9AC}"/>
                  </a:ext>
                </a:extLst>
              </p14:cNvPr>
              <p14:cNvContentPartPr/>
              <p14:nvPr/>
            </p14:nvContentPartPr>
            <p14:xfrm>
              <a:off x="766767" y="4311196"/>
              <a:ext cx="98640" cy="1637640"/>
            </p14:xfrm>
          </p:contentPart>
        </mc:Choice>
        <mc:Fallback>
          <p:pic>
            <p:nvPicPr>
              <p:cNvPr id="2" name="Freihand 1">
                <a:extLst>
                  <a:ext uri="{FF2B5EF4-FFF2-40B4-BE49-F238E27FC236}">
                    <a16:creationId xmlns:a16="http://schemas.microsoft.com/office/drawing/2014/main" id="{BA06048C-20B6-75AC-DB6E-59BC9B46A9AC}"/>
                  </a:ext>
                </a:extLst>
              </p:cNvPr>
              <p:cNvPicPr/>
              <p:nvPr/>
            </p:nvPicPr>
            <p:blipFill>
              <a:blip r:embed="rId3"/>
              <a:stretch>
                <a:fillRect/>
              </a:stretch>
            </p:blipFill>
            <p:spPr>
              <a:xfrm>
                <a:off x="757767" y="4302556"/>
                <a:ext cx="116280" cy="1655280"/>
              </a:xfrm>
              <a:prstGeom prst="rect">
                <a:avLst/>
              </a:prstGeom>
            </p:spPr>
          </p:pic>
        </mc:Fallback>
      </mc:AlternateContent>
    </p:spTree>
    <p:extLst>
      <p:ext uri="{BB962C8B-B14F-4D97-AF65-F5344CB8AC3E}">
        <p14:creationId xmlns:p14="http://schemas.microsoft.com/office/powerpoint/2010/main" val="1572010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784335"/>
            <a:ext cx="12172950" cy="497141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1191087"/>
            <a:ext cx="12172950" cy="4971416"/>
          </a:xfrm>
          <a:prstGeom prst="rect">
            <a:avLst/>
          </a:prstGeom>
          <a:noFill/>
        </p:spPr>
        <p:txBody>
          <a:bodyPr wrap="square" rtlCol="0">
            <a:noAutofit/>
          </a:bodyPr>
          <a:lstStyle/>
          <a:p>
            <a:r>
              <a:rPr lang="en-US" sz="2400" i="1" dirty="0">
                <a:latin typeface="Times New Roman" panose="02020603050405020304" pitchFamily="18" charset="0"/>
                <a:cs typeface="Times New Roman" panose="02020603050405020304" pitchFamily="18" charset="0"/>
              </a:rPr>
              <a:t>A transaction occurs when  a good or service is transferred across a  technologically separable interface. One stage of  activity terminates and another begins</a:t>
            </a:r>
          </a:p>
          <a:p>
            <a:r>
              <a:rPr lang="en-US" sz="1200" dirty="0">
                <a:latin typeface="Times New Roman" panose="02020603050405020304" pitchFamily="18" charset="0"/>
                <a:cs typeface="Times New Roman" panose="02020603050405020304" pitchFamily="18" charset="0"/>
              </a:rPr>
              <a:t>(Williamson, O.E. (1985) The Economic Institutions of Capitalism, Springer)</a:t>
            </a: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der </a:t>
            </a:r>
            <a:r>
              <a:rPr lang="en-US" sz="2400" dirty="0" err="1">
                <a:latin typeface="Times New Roman" panose="02020603050405020304" pitchFamily="18" charset="0"/>
                <a:cs typeface="Times New Roman" panose="02020603050405020304" pitchFamily="18" charset="0"/>
              </a:rPr>
              <a:t>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Übergabe</a:t>
            </a:r>
            <a:r>
              <a:rPr lang="en-US" sz="2400" dirty="0">
                <a:latin typeface="Times New Roman" panose="02020603050405020304" pitchFamily="18" charset="0"/>
                <a:cs typeface="Times New Roman" panose="02020603050405020304" pitchFamily="18" charset="0"/>
              </a:rPr>
              <a:t> von </a:t>
            </a:r>
            <a:r>
              <a:rPr lang="en-US" sz="2400" dirty="0" err="1">
                <a:latin typeface="Times New Roman" panose="02020603050405020304" pitchFamily="18" charset="0"/>
                <a:cs typeface="Times New Roman" panose="02020603050405020304" pitchFamily="18" charset="0"/>
              </a:rPr>
              <a:t>Waren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Dienstleistungen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i="1" spc="35" dirty="0">
                <a:solidFill>
                  <a:srgbClr val="0C0C0C"/>
                </a:solidFill>
                <a:latin typeface="Times New Roman"/>
                <a:cs typeface="Times New Roman"/>
              </a:rPr>
              <a:t>Transactions are </a:t>
            </a:r>
            <a:r>
              <a:rPr lang="en-US" sz="2400" i="1" spc="50" dirty="0">
                <a:solidFill>
                  <a:srgbClr val="0C0C0C"/>
                </a:solidFill>
                <a:latin typeface="Times New Roman"/>
                <a:cs typeface="Times New Roman"/>
              </a:rPr>
              <a:t>the </a:t>
            </a:r>
            <a:r>
              <a:rPr lang="en-US" sz="2400" i="1" spc="55" dirty="0">
                <a:solidFill>
                  <a:srgbClr val="0C0C0C"/>
                </a:solidFill>
                <a:latin typeface="Times New Roman"/>
                <a:cs typeface="Times New Roman"/>
              </a:rPr>
              <a:t>alienation  </a:t>
            </a:r>
            <a:r>
              <a:rPr lang="en-US" sz="2400" i="1" spc="70" dirty="0">
                <a:solidFill>
                  <a:srgbClr val="0C0C0C"/>
                </a:solidFill>
                <a:latin typeface="Times New Roman"/>
                <a:cs typeface="Times New Roman"/>
              </a:rPr>
              <a:t>and </a:t>
            </a:r>
            <a:r>
              <a:rPr lang="en-US" sz="2400" i="1" spc="55" dirty="0">
                <a:solidFill>
                  <a:srgbClr val="0C0C0C"/>
                </a:solidFill>
                <a:latin typeface="Times New Roman"/>
                <a:cs typeface="Times New Roman"/>
              </a:rPr>
              <a:t>acquisition </a:t>
            </a:r>
            <a:r>
              <a:rPr lang="en-US" sz="2400" i="1" spc="50" dirty="0">
                <a:solidFill>
                  <a:srgbClr val="0C0C0C"/>
                </a:solidFill>
                <a:latin typeface="Times New Roman"/>
                <a:cs typeface="Times New Roman"/>
              </a:rPr>
              <a:t>between </a:t>
            </a:r>
            <a:r>
              <a:rPr lang="en-US" sz="2400" i="1" spc="40" dirty="0">
                <a:solidFill>
                  <a:srgbClr val="0C0C0C"/>
                </a:solidFill>
                <a:latin typeface="Times New Roman"/>
                <a:cs typeface="Times New Roman"/>
              </a:rPr>
              <a:t>individuals </a:t>
            </a:r>
            <a:r>
              <a:rPr lang="en-US" sz="2400" i="1" spc="60" dirty="0">
                <a:solidFill>
                  <a:srgbClr val="0C0C0C"/>
                </a:solidFill>
                <a:latin typeface="Times New Roman"/>
                <a:cs typeface="Times New Roman"/>
              </a:rPr>
              <a:t>of the </a:t>
            </a:r>
            <a:r>
              <a:rPr lang="en-US" sz="2400" i="1" spc="40" dirty="0">
                <a:solidFill>
                  <a:srgbClr val="0C0C0C"/>
                </a:solidFill>
                <a:latin typeface="Times New Roman"/>
                <a:cs typeface="Times New Roman"/>
              </a:rPr>
              <a:t>rights </a:t>
            </a:r>
            <a:r>
              <a:rPr lang="en-US" sz="2400" i="1" spc="70" dirty="0">
                <a:solidFill>
                  <a:srgbClr val="0C0C0C"/>
                </a:solidFill>
                <a:latin typeface="Times New Roman"/>
                <a:cs typeface="Times New Roman"/>
              </a:rPr>
              <a:t>or  </a:t>
            </a:r>
            <a:r>
              <a:rPr lang="en-US" sz="2400" i="1" spc="30" dirty="0">
                <a:solidFill>
                  <a:srgbClr val="0C0C0C"/>
                </a:solidFill>
                <a:latin typeface="Times New Roman"/>
                <a:cs typeface="Times New Roman"/>
              </a:rPr>
              <a:t>future </a:t>
            </a:r>
            <a:r>
              <a:rPr lang="en-US" sz="2400" i="1" spc="50" dirty="0">
                <a:solidFill>
                  <a:srgbClr val="0C0C0C"/>
                </a:solidFill>
                <a:latin typeface="Times New Roman"/>
                <a:cs typeface="Times New Roman"/>
              </a:rPr>
              <a:t>ownerships </a:t>
            </a:r>
            <a:r>
              <a:rPr lang="en-US" sz="2400" i="1" spc="60" dirty="0">
                <a:solidFill>
                  <a:srgbClr val="0C0C0C"/>
                </a:solidFill>
                <a:latin typeface="Times New Roman"/>
                <a:cs typeface="Times New Roman"/>
              </a:rPr>
              <a:t>of </a:t>
            </a:r>
            <a:r>
              <a:rPr lang="en-US" sz="2400" i="1" spc="45" dirty="0">
                <a:solidFill>
                  <a:srgbClr val="0C0C0C"/>
                </a:solidFill>
                <a:latin typeface="Times New Roman"/>
                <a:cs typeface="Times New Roman"/>
              </a:rPr>
              <a:t>physical</a:t>
            </a:r>
            <a:r>
              <a:rPr lang="en-US" sz="2400" i="1" spc="345" dirty="0">
                <a:solidFill>
                  <a:srgbClr val="0C0C0C"/>
                </a:solidFill>
                <a:latin typeface="Times New Roman"/>
                <a:cs typeface="Times New Roman"/>
              </a:rPr>
              <a:t> </a:t>
            </a:r>
            <a:r>
              <a:rPr lang="en-US" sz="2400" i="1" spc="80" dirty="0">
                <a:solidFill>
                  <a:srgbClr val="0C0C0C"/>
                </a:solidFill>
                <a:latin typeface="Times New Roman"/>
                <a:cs typeface="Times New Roman"/>
              </a:rPr>
              <a:t>things</a:t>
            </a:r>
            <a:endParaRPr lang="en-US" sz="2400" dirty="0">
              <a:latin typeface="Times New Roman"/>
              <a:cs typeface="Times New Roman"/>
            </a:endParaRPr>
          </a:p>
          <a:p>
            <a:r>
              <a:rPr lang="en-US" sz="1200" spc="60" dirty="0">
                <a:solidFill>
                  <a:srgbClr val="0C0C0C"/>
                </a:solidFill>
                <a:latin typeface="Times New Roman"/>
                <a:cs typeface="Times New Roman"/>
              </a:rPr>
              <a:t>(Commons, J.R. </a:t>
            </a:r>
            <a:r>
              <a:rPr lang="en-US" sz="1200" spc="55" dirty="0">
                <a:solidFill>
                  <a:srgbClr val="0C0C0C"/>
                </a:solidFill>
                <a:latin typeface="Times New Roman"/>
                <a:cs typeface="Times New Roman"/>
              </a:rPr>
              <a:t>(1934) Institutional Economics, New York: Macmillan)</a:t>
            </a:r>
            <a:endParaRPr lang="en-US" sz="12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dem </a:t>
            </a:r>
            <a:r>
              <a:rPr lang="en-US" sz="2400" dirty="0" err="1">
                <a:latin typeface="Times New Roman" panose="02020603050405020304" pitchFamily="18" charset="0"/>
                <a:cs typeface="Times New Roman" panose="02020603050405020304" pitchFamily="18" charset="0"/>
              </a:rPr>
              <a:t>immateriellen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Übergang</a:t>
            </a:r>
            <a:r>
              <a:rPr lang="en-US" sz="2400" dirty="0">
                <a:latin typeface="Times New Roman" panose="02020603050405020304" pitchFamily="18" charset="0"/>
                <a:cs typeface="Times New Roman" panose="02020603050405020304" pitchFamily="18" charset="0"/>
              </a:rPr>
              <a:t> von</a:t>
            </a:r>
          </a:p>
          <a:p>
            <a:pPr lvl="1"/>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Rechten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Eigentum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Besitz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Sache</a:t>
            </a:r>
            <a:endParaRPr lang="en-US"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C45D0A22-F2A2-2AFF-70C9-D480B4AE6C6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623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Abschätzung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41795"/>
            <a:ext cx="12172950" cy="621711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Gehen sie davon aus, dass</a:t>
            </a:r>
          </a:p>
          <a:p>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Transaktionskosten wie Werbung, Vertrieb, Versicherung, Gebühren, </a:t>
            </a:r>
            <a:r>
              <a:rPr lang="de-DE" sz="2000" dirty="0" err="1">
                <a:latin typeface="Times New Roman" panose="02020603050405020304" pitchFamily="18" charset="0"/>
                <a:cs typeface="Times New Roman" panose="02020603050405020304" pitchFamily="18" charset="0"/>
              </a:rPr>
              <a:t>u.ä.</a:t>
            </a:r>
            <a:r>
              <a:rPr lang="de-DE" sz="2000" dirty="0">
                <a:latin typeface="Times New Roman" panose="02020603050405020304" pitchFamily="18" charset="0"/>
                <a:cs typeface="Times New Roman" panose="02020603050405020304" pitchFamily="18" charset="0"/>
              </a:rPr>
              <a:t> zurückzuführen sind, die Staatsausgaben zu 100% als Transaktionskosten gewertet werden können. Wie hoch waren dann die Transaktionskosten in Deutschland im Jahr 2021? </a:t>
            </a:r>
          </a:p>
          <a:p>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000" dirty="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pPr lvl="1"/>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sind dann die Transaktionskosten in Relation zum BIP in Deutschland</a:t>
            </a:r>
          </a:p>
          <a:p>
            <a:r>
              <a:rPr lang="de-DE" sz="2000" dirty="0">
                <a:latin typeface="Times New Roman" panose="02020603050405020304" pitchFamily="18" charset="0"/>
                <a:cs typeface="Times New Roman" panose="02020603050405020304" pitchFamily="18" charset="0"/>
              </a:rPr>
              <a:t>im Jahr 2021?</a:t>
            </a:r>
          </a:p>
          <a:p>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68 (4. Auflage)</a:t>
            </a:r>
          </a:p>
        </p:txBody>
      </p:sp>
      <p:sp>
        <p:nvSpPr>
          <p:cNvPr id="5" name="Rechteck 4">
            <a:extLst>
              <a:ext uri="{FF2B5EF4-FFF2-40B4-BE49-F238E27FC236}">
                <a16:creationId xmlns:a16="http://schemas.microsoft.com/office/drawing/2014/main" id="{4F99CD6B-0D87-DAF8-916A-8048D4B0FC09}"/>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28CE8F8E-49FE-4549-4692-4943C232EF93}"/>
                  </a:ext>
                </a:extLst>
              </p14:cNvPr>
              <p14:cNvContentPartPr/>
              <p14:nvPr/>
            </p14:nvContentPartPr>
            <p14:xfrm>
              <a:off x="1260327" y="6085636"/>
              <a:ext cx="556920" cy="358920"/>
            </p14:xfrm>
          </p:contentPart>
        </mc:Choice>
        <mc:Fallback>
          <p:pic>
            <p:nvPicPr>
              <p:cNvPr id="2" name="Freihand 1">
                <a:extLst>
                  <a:ext uri="{FF2B5EF4-FFF2-40B4-BE49-F238E27FC236}">
                    <a16:creationId xmlns:a16="http://schemas.microsoft.com/office/drawing/2014/main" id="{28CE8F8E-49FE-4549-4692-4943C232EF93}"/>
                  </a:ext>
                </a:extLst>
              </p:cNvPr>
              <p:cNvPicPr/>
              <p:nvPr/>
            </p:nvPicPr>
            <p:blipFill>
              <a:blip r:embed="rId3"/>
              <a:stretch>
                <a:fillRect/>
              </a:stretch>
            </p:blipFill>
            <p:spPr>
              <a:xfrm>
                <a:off x="1251687" y="6076996"/>
                <a:ext cx="574560" cy="376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A142795B-E50D-8521-A8AC-71613A95DAB9}"/>
                  </a:ext>
                </a:extLst>
              </p14:cNvPr>
              <p14:cNvContentPartPr/>
              <p14:nvPr/>
            </p14:nvContentPartPr>
            <p14:xfrm>
              <a:off x="3171567" y="1384396"/>
              <a:ext cx="672120" cy="32400"/>
            </p14:xfrm>
          </p:contentPart>
        </mc:Choice>
        <mc:Fallback>
          <p:pic>
            <p:nvPicPr>
              <p:cNvPr id="3" name="Freihand 2">
                <a:extLst>
                  <a:ext uri="{FF2B5EF4-FFF2-40B4-BE49-F238E27FC236}">
                    <a16:creationId xmlns:a16="http://schemas.microsoft.com/office/drawing/2014/main" id="{A142795B-E50D-8521-A8AC-71613A95DAB9}"/>
                  </a:ext>
                </a:extLst>
              </p:cNvPr>
              <p:cNvPicPr/>
              <p:nvPr/>
            </p:nvPicPr>
            <p:blipFill>
              <a:blip r:embed="rId5"/>
              <a:stretch>
                <a:fillRect/>
              </a:stretch>
            </p:blipFill>
            <p:spPr>
              <a:xfrm>
                <a:off x="3162927" y="1375756"/>
                <a:ext cx="689760" cy="50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23DC1C31-ADC7-E97A-8139-42D50F13159F}"/>
                  </a:ext>
                </a:extLst>
              </p14:cNvPr>
              <p14:cNvContentPartPr/>
              <p14:nvPr/>
            </p14:nvContentPartPr>
            <p14:xfrm>
              <a:off x="5761407" y="1665556"/>
              <a:ext cx="4557960" cy="97560"/>
            </p14:xfrm>
          </p:contentPart>
        </mc:Choice>
        <mc:Fallback>
          <p:pic>
            <p:nvPicPr>
              <p:cNvPr id="6" name="Freihand 5">
                <a:extLst>
                  <a:ext uri="{FF2B5EF4-FFF2-40B4-BE49-F238E27FC236}">
                    <a16:creationId xmlns:a16="http://schemas.microsoft.com/office/drawing/2014/main" id="{23DC1C31-ADC7-E97A-8139-42D50F13159F}"/>
                  </a:ext>
                </a:extLst>
              </p:cNvPr>
              <p:cNvPicPr/>
              <p:nvPr/>
            </p:nvPicPr>
            <p:blipFill>
              <a:blip r:embed="rId7"/>
              <a:stretch>
                <a:fillRect/>
              </a:stretch>
            </p:blipFill>
            <p:spPr>
              <a:xfrm>
                <a:off x="5752767" y="1656556"/>
                <a:ext cx="4575600" cy="1152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447A25C9-5350-698F-2AC0-93E4FACBE6B5}"/>
                  </a:ext>
                </a:extLst>
              </p14:cNvPr>
              <p14:cNvContentPartPr/>
              <p14:nvPr/>
            </p14:nvContentPartPr>
            <p14:xfrm>
              <a:off x="5662407" y="1954636"/>
              <a:ext cx="2966400" cy="96480"/>
            </p14:xfrm>
          </p:contentPart>
        </mc:Choice>
        <mc:Fallback>
          <p:pic>
            <p:nvPicPr>
              <p:cNvPr id="7" name="Freihand 6">
                <a:extLst>
                  <a:ext uri="{FF2B5EF4-FFF2-40B4-BE49-F238E27FC236}">
                    <a16:creationId xmlns:a16="http://schemas.microsoft.com/office/drawing/2014/main" id="{447A25C9-5350-698F-2AC0-93E4FACBE6B5}"/>
                  </a:ext>
                </a:extLst>
              </p:cNvPr>
              <p:cNvPicPr/>
              <p:nvPr/>
            </p:nvPicPr>
            <p:blipFill>
              <a:blip r:embed="rId9"/>
              <a:stretch>
                <a:fillRect/>
              </a:stretch>
            </p:blipFill>
            <p:spPr>
              <a:xfrm>
                <a:off x="5653407" y="1945636"/>
                <a:ext cx="2984040" cy="114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Freihand 7">
                <a:extLst>
                  <a:ext uri="{FF2B5EF4-FFF2-40B4-BE49-F238E27FC236}">
                    <a16:creationId xmlns:a16="http://schemas.microsoft.com/office/drawing/2014/main" id="{5B1D642E-A10C-20FF-173D-4FB52AA9800E}"/>
                  </a:ext>
                </a:extLst>
              </p14:cNvPr>
              <p14:cNvContentPartPr/>
              <p14:nvPr/>
            </p14:nvContentPartPr>
            <p14:xfrm>
              <a:off x="3629487" y="2038876"/>
              <a:ext cx="2034000" cy="47880"/>
            </p14:xfrm>
          </p:contentPart>
        </mc:Choice>
        <mc:Fallback>
          <p:pic>
            <p:nvPicPr>
              <p:cNvPr id="8" name="Freihand 7">
                <a:extLst>
                  <a:ext uri="{FF2B5EF4-FFF2-40B4-BE49-F238E27FC236}">
                    <a16:creationId xmlns:a16="http://schemas.microsoft.com/office/drawing/2014/main" id="{5B1D642E-A10C-20FF-173D-4FB52AA9800E}"/>
                  </a:ext>
                </a:extLst>
              </p:cNvPr>
              <p:cNvPicPr/>
              <p:nvPr/>
            </p:nvPicPr>
            <p:blipFill>
              <a:blip r:embed="rId11"/>
              <a:stretch>
                <a:fillRect/>
              </a:stretch>
            </p:blipFill>
            <p:spPr>
              <a:xfrm>
                <a:off x="3620847" y="2030236"/>
                <a:ext cx="2051640" cy="655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Freihand 8">
                <a:extLst>
                  <a:ext uri="{FF2B5EF4-FFF2-40B4-BE49-F238E27FC236}">
                    <a16:creationId xmlns:a16="http://schemas.microsoft.com/office/drawing/2014/main" id="{91A164BF-25C5-3F88-24C2-6688BC2C2085}"/>
                  </a:ext>
                </a:extLst>
              </p14:cNvPr>
              <p14:cNvContentPartPr/>
              <p14:nvPr/>
            </p14:nvContentPartPr>
            <p14:xfrm>
              <a:off x="11333127" y="1231396"/>
              <a:ext cx="3600" cy="7200"/>
            </p14:xfrm>
          </p:contentPart>
        </mc:Choice>
        <mc:Fallback>
          <p:pic>
            <p:nvPicPr>
              <p:cNvPr id="9" name="Freihand 8">
                <a:extLst>
                  <a:ext uri="{FF2B5EF4-FFF2-40B4-BE49-F238E27FC236}">
                    <a16:creationId xmlns:a16="http://schemas.microsoft.com/office/drawing/2014/main" id="{91A164BF-25C5-3F88-24C2-6688BC2C2085}"/>
                  </a:ext>
                </a:extLst>
              </p:cNvPr>
              <p:cNvPicPr/>
              <p:nvPr/>
            </p:nvPicPr>
            <p:blipFill>
              <a:blip r:embed="rId13"/>
              <a:stretch>
                <a:fillRect/>
              </a:stretch>
            </p:blipFill>
            <p:spPr>
              <a:xfrm>
                <a:off x="11324127" y="1222756"/>
                <a:ext cx="21240" cy="24840"/>
              </a:xfrm>
              <a:prstGeom prst="rect">
                <a:avLst/>
              </a:prstGeom>
            </p:spPr>
          </p:pic>
        </mc:Fallback>
      </mc:AlternateContent>
      <p:grpSp>
        <p:nvGrpSpPr>
          <p:cNvPr id="56" name="Gruppieren 55">
            <a:extLst>
              <a:ext uri="{FF2B5EF4-FFF2-40B4-BE49-F238E27FC236}">
                <a16:creationId xmlns:a16="http://schemas.microsoft.com/office/drawing/2014/main" id="{6E4BE06D-7D51-C174-2383-B5572ED7CC6F}"/>
              </a:ext>
            </a:extLst>
          </p:cNvPr>
          <p:cNvGrpSpPr/>
          <p:nvPr/>
        </p:nvGrpSpPr>
        <p:grpSpPr>
          <a:xfrm>
            <a:off x="8158647" y="43756"/>
            <a:ext cx="3710160" cy="964800"/>
            <a:chOff x="8158647" y="43756"/>
            <a:chExt cx="3710160" cy="964800"/>
          </a:xfrm>
        </p:grpSpPr>
        <mc:AlternateContent xmlns:mc="http://schemas.openxmlformats.org/markup-compatibility/2006">
          <mc:Choice xmlns:p14="http://schemas.microsoft.com/office/powerpoint/2010/main" Requires="p14">
            <p:contentPart p14:bwMode="auto" r:id="rId14">
              <p14:nvContentPartPr>
                <p14:cNvPr id="35" name="Freihand 34">
                  <a:extLst>
                    <a:ext uri="{FF2B5EF4-FFF2-40B4-BE49-F238E27FC236}">
                      <a16:creationId xmlns:a16="http://schemas.microsoft.com/office/drawing/2014/main" id="{4EE543CB-1486-CABC-68EE-870D622A5588}"/>
                    </a:ext>
                  </a:extLst>
                </p14:cNvPr>
                <p14:cNvContentPartPr/>
                <p14:nvPr/>
              </p14:nvContentPartPr>
              <p14:xfrm>
                <a:off x="9107607" y="763036"/>
                <a:ext cx="186840" cy="185760"/>
              </p14:xfrm>
            </p:contentPart>
          </mc:Choice>
          <mc:Fallback>
            <p:pic>
              <p:nvPicPr>
                <p:cNvPr id="35" name="Freihand 34">
                  <a:extLst>
                    <a:ext uri="{FF2B5EF4-FFF2-40B4-BE49-F238E27FC236}">
                      <a16:creationId xmlns:a16="http://schemas.microsoft.com/office/drawing/2014/main" id="{4EE543CB-1486-CABC-68EE-870D622A5588}"/>
                    </a:ext>
                  </a:extLst>
                </p:cNvPr>
                <p:cNvPicPr/>
                <p:nvPr/>
              </p:nvPicPr>
              <p:blipFill>
                <a:blip r:embed="rId15"/>
                <a:stretch>
                  <a:fillRect/>
                </a:stretch>
              </p:blipFill>
              <p:spPr>
                <a:xfrm>
                  <a:off x="9098607" y="754036"/>
                  <a:ext cx="20448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6" name="Freihand 35">
                  <a:extLst>
                    <a:ext uri="{FF2B5EF4-FFF2-40B4-BE49-F238E27FC236}">
                      <a16:creationId xmlns:a16="http://schemas.microsoft.com/office/drawing/2014/main" id="{7BD3ADC6-F5AE-86F7-C800-944130E112E6}"/>
                    </a:ext>
                  </a:extLst>
                </p14:cNvPr>
                <p14:cNvContentPartPr/>
                <p14:nvPr/>
              </p14:nvContentPartPr>
              <p14:xfrm>
                <a:off x="9243687" y="746836"/>
                <a:ext cx="70560" cy="194760"/>
              </p14:xfrm>
            </p:contentPart>
          </mc:Choice>
          <mc:Fallback>
            <p:pic>
              <p:nvPicPr>
                <p:cNvPr id="36" name="Freihand 35">
                  <a:extLst>
                    <a:ext uri="{FF2B5EF4-FFF2-40B4-BE49-F238E27FC236}">
                      <a16:creationId xmlns:a16="http://schemas.microsoft.com/office/drawing/2014/main" id="{7BD3ADC6-F5AE-86F7-C800-944130E112E6}"/>
                    </a:ext>
                  </a:extLst>
                </p:cNvPr>
                <p:cNvPicPr/>
                <p:nvPr/>
              </p:nvPicPr>
              <p:blipFill>
                <a:blip r:embed="rId17"/>
                <a:stretch>
                  <a:fillRect/>
                </a:stretch>
              </p:blipFill>
              <p:spPr>
                <a:xfrm>
                  <a:off x="9235047" y="738196"/>
                  <a:ext cx="88200" cy="2124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37" name="Freihand 36">
                  <a:extLst>
                    <a:ext uri="{FF2B5EF4-FFF2-40B4-BE49-F238E27FC236}">
                      <a16:creationId xmlns:a16="http://schemas.microsoft.com/office/drawing/2014/main" id="{F69CB1B7-48B7-9FE7-6D35-FDC2B9EBE256}"/>
                    </a:ext>
                  </a:extLst>
                </p14:cNvPr>
                <p14:cNvContentPartPr/>
                <p14:nvPr/>
              </p14:nvContentPartPr>
              <p14:xfrm>
                <a:off x="9314967" y="860596"/>
                <a:ext cx="103680" cy="73800"/>
              </p14:xfrm>
            </p:contentPart>
          </mc:Choice>
          <mc:Fallback>
            <p:pic>
              <p:nvPicPr>
                <p:cNvPr id="37" name="Freihand 36">
                  <a:extLst>
                    <a:ext uri="{FF2B5EF4-FFF2-40B4-BE49-F238E27FC236}">
                      <a16:creationId xmlns:a16="http://schemas.microsoft.com/office/drawing/2014/main" id="{F69CB1B7-48B7-9FE7-6D35-FDC2B9EBE256}"/>
                    </a:ext>
                  </a:extLst>
                </p:cNvPr>
                <p:cNvPicPr/>
                <p:nvPr/>
              </p:nvPicPr>
              <p:blipFill>
                <a:blip r:embed="rId19"/>
                <a:stretch>
                  <a:fillRect/>
                </a:stretch>
              </p:blipFill>
              <p:spPr>
                <a:xfrm>
                  <a:off x="9305967" y="851596"/>
                  <a:ext cx="121320" cy="914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38" name="Freihand 37">
                  <a:extLst>
                    <a:ext uri="{FF2B5EF4-FFF2-40B4-BE49-F238E27FC236}">
                      <a16:creationId xmlns:a16="http://schemas.microsoft.com/office/drawing/2014/main" id="{575D87B5-F397-5FE3-E147-A3C34E7EDB6A}"/>
                    </a:ext>
                  </a:extLst>
                </p14:cNvPr>
                <p14:cNvContentPartPr/>
                <p14:nvPr/>
              </p14:nvContentPartPr>
              <p14:xfrm>
                <a:off x="9437367" y="765196"/>
                <a:ext cx="158760" cy="172800"/>
              </p14:xfrm>
            </p:contentPart>
          </mc:Choice>
          <mc:Fallback>
            <p:pic>
              <p:nvPicPr>
                <p:cNvPr id="38" name="Freihand 37">
                  <a:extLst>
                    <a:ext uri="{FF2B5EF4-FFF2-40B4-BE49-F238E27FC236}">
                      <a16:creationId xmlns:a16="http://schemas.microsoft.com/office/drawing/2014/main" id="{575D87B5-F397-5FE3-E147-A3C34E7EDB6A}"/>
                    </a:ext>
                  </a:extLst>
                </p:cNvPr>
                <p:cNvPicPr/>
                <p:nvPr/>
              </p:nvPicPr>
              <p:blipFill>
                <a:blip r:embed="rId21"/>
                <a:stretch>
                  <a:fillRect/>
                </a:stretch>
              </p:blipFill>
              <p:spPr>
                <a:xfrm>
                  <a:off x="9428727" y="756196"/>
                  <a:ext cx="17640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39" name="Freihand 38">
                  <a:extLst>
                    <a:ext uri="{FF2B5EF4-FFF2-40B4-BE49-F238E27FC236}">
                      <a16:creationId xmlns:a16="http://schemas.microsoft.com/office/drawing/2014/main" id="{AACFFC5B-02A1-0767-1506-9EC80A7CF0BC}"/>
                    </a:ext>
                  </a:extLst>
                </p14:cNvPr>
                <p14:cNvContentPartPr/>
                <p14:nvPr/>
              </p14:nvContentPartPr>
              <p14:xfrm>
                <a:off x="9615207" y="860956"/>
                <a:ext cx="62280" cy="86040"/>
              </p14:xfrm>
            </p:contentPart>
          </mc:Choice>
          <mc:Fallback>
            <p:pic>
              <p:nvPicPr>
                <p:cNvPr id="39" name="Freihand 38">
                  <a:extLst>
                    <a:ext uri="{FF2B5EF4-FFF2-40B4-BE49-F238E27FC236}">
                      <a16:creationId xmlns:a16="http://schemas.microsoft.com/office/drawing/2014/main" id="{AACFFC5B-02A1-0767-1506-9EC80A7CF0BC}"/>
                    </a:ext>
                  </a:extLst>
                </p:cNvPr>
                <p:cNvPicPr/>
                <p:nvPr/>
              </p:nvPicPr>
              <p:blipFill>
                <a:blip r:embed="rId23"/>
                <a:stretch>
                  <a:fillRect/>
                </a:stretch>
              </p:blipFill>
              <p:spPr>
                <a:xfrm>
                  <a:off x="9606567" y="852316"/>
                  <a:ext cx="79920" cy="1036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40" name="Freihand 39">
                  <a:extLst>
                    <a:ext uri="{FF2B5EF4-FFF2-40B4-BE49-F238E27FC236}">
                      <a16:creationId xmlns:a16="http://schemas.microsoft.com/office/drawing/2014/main" id="{3D9AE932-31C4-296C-6F2E-28814E2D4BDC}"/>
                    </a:ext>
                  </a:extLst>
                </p14:cNvPr>
                <p14:cNvContentPartPr/>
                <p14:nvPr/>
              </p14:nvContentPartPr>
              <p14:xfrm>
                <a:off x="9715287" y="827116"/>
                <a:ext cx="255600" cy="90720"/>
              </p14:xfrm>
            </p:contentPart>
          </mc:Choice>
          <mc:Fallback>
            <p:pic>
              <p:nvPicPr>
                <p:cNvPr id="40" name="Freihand 39">
                  <a:extLst>
                    <a:ext uri="{FF2B5EF4-FFF2-40B4-BE49-F238E27FC236}">
                      <a16:creationId xmlns:a16="http://schemas.microsoft.com/office/drawing/2014/main" id="{3D9AE932-31C4-296C-6F2E-28814E2D4BDC}"/>
                    </a:ext>
                  </a:extLst>
                </p:cNvPr>
                <p:cNvPicPr/>
                <p:nvPr/>
              </p:nvPicPr>
              <p:blipFill>
                <a:blip r:embed="rId25"/>
                <a:stretch>
                  <a:fillRect/>
                </a:stretch>
              </p:blipFill>
              <p:spPr>
                <a:xfrm>
                  <a:off x="9706287" y="818476"/>
                  <a:ext cx="27324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41" name="Freihand 40">
                  <a:extLst>
                    <a:ext uri="{FF2B5EF4-FFF2-40B4-BE49-F238E27FC236}">
                      <a16:creationId xmlns:a16="http://schemas.microsoft.com/office/drawing/2014/main" id="{8F910FCA-DD9C-9B25-81D5-D4BE0F8A4296}"/>
                    </a:ext>
                  </a:extLst>
                </p14:cNvPr>
                <p14:cNvContentPartPr/>
                <p14:nvPr/>
              </p14:nvContentPartPr>
              <p14:xfrm>
                <a:off x="9970167" y="808036"/>
                <a:ext cx="84960" cy="108360"/>
              </p14:xfrm>
            </p:contentPart>
          </mc:Choice>
          <mc:Fallback>
            <p:pic>
              <p:nvPicPr>
                <p:cNvPr id="41" name="Freihand 40">
                  <a:extLst>
                    <a:ext uri="{FF2B5EF4-FFF2-40B4-BE49-F238E27FC236}">
                      <a16:creationId xmlns:a16="http://schemas.microsoft.com/office/drawing/2014/main" id="{8F910FCA-DD9C-9B25-81D5-D4BE0F8A4296}"/>
                    </a:ext>
                  </a:extLst>
                </p:cNvPr>
                <p:cNvPicPr/>
                <p:nvPr/>
              </p:nvPicPr>
              <p:blipFill>
                <a:blip r:embed="rId27"/>
                <a:stretch>
                  <a:fillRect/>
                </a:stretch>
              </p:blipFill>
              <p:spPr>
                <a:xfrm>
                  <a:off x="9961527" y="799036"/>
                  <a:ext cx="10260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42" name="Freihand 41">
                  <a:extLst>
                    <a:ext uri="{FF2B5EF4-FFF2-40B4-BE49-F238E27FC236}">
                      <a16:creationId xmlns:a16="http://schemas.microsoft.com/office/drawing/2014/main" id="{58D61E15-6E2F-C053-C6EC-628EA0A0B299}"/>
                    </a:ext>
                  </a:extLst>
                </p14:cNvPr>
                <p14:cNvContentPartPr/>
                <p14:nvPr/>
              </p14:nvContentPartPr>
              <p14:xfrm>
                <a:off x="10018767" y="835036"/>
                <a:ext cx="82080" cy="173520"/>
              </p14:xfrm>
            </p:contentPart>
          </mc:Choice>
          <mc:Fallback>
            <p:pic>
              <p:nvPicPr>
                <p:cNvPr id="42" name="Freihand 41">
                  <a:extLst>
                    <a:ext uri="{FF2B5EF4-FFF2-40B4-BE49-F238E27FC236}">
                      <a16:creationId xmlns:a16="http://schemas.microsoft.com/office/drawing/2014/main" id="{58D61E15-6E2F-C053-C6EC-628EA0A0B299}"/>
                    </a:ext>
                  </a:extLst>
                </p:cNvPr>
                <p:cNvPicPr/>
                <p:nvPr/>
              </p:nvPicPr>
              <p:blipFill>
                <a:blip r:embed="rId29"/>
                <a:stretch>
                  <a:fillRect/>
                </a:stretch>
              </p:blipFill>
              <p:spPr>
                <a:xfrm>
                  <a:off x="10009767" y="826396"/>
                  <a:ext cx="997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43" name="Freihand 42">
                  <a:extLst>
                    <a:ext uri="{FF2B5EF4-FFF2-40B4-BE49-F238E27FC236}">
                      <a16:creationId xmlns:a16="http://schemas.microsoft.com/office/drawing/2014/main" id="{97F29E2D-2D7E-676C-60B6-FA6001473598}"/>
                    </a:ext>
                  </a:extLst>
                </p14:cNvPr>
                <p14:cNvContentPartPr/>
                <p14:nvPr/>
              </p14:nvContentPartPr>
              <p14:xfrm>
                <a:off x="10115967" y="853756"/>
                <a:ext cx="107280" cy="71280"/>
              </p14:xfrm>
            </p:contentPart>
          </mc:Choice>
          <mc:Fallback>
            <p:pic>
              <p:nvPicPr>
                <p:cNvPr id="43" name="Freihand 42">
                  <a:extLst>
                    <a:ext uri="{FF2B5EF4-FFF2-40B4-BE49-F238E27FC236}">
                      <a16:creationId xmlns:a16="http://schemas.microsoft.com/office/drawing/2014/main" id="{97F29E2D-2D7E-676C-60B6-FA6001473598}"/>
                    </a:ext>
                  </a:extLst>
                </p:cNvPr>
                <p:cNvPicPr/>
                <p:nvPr/>
              </p:nvPicPr>
              <p:blipFill>
                <a:blip r:embed="rId31"/>
                <a:stretch>
                  <a:fillRect/>
                </a:stretch>
              </p:blipFill>
              <p:spPr>
                <a:xfrm>
                  <a:off x="10106967" y="845116"/>
                  <a:ext cx="124920" cy="889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44" name="Freihand 43">
                  <a:extLst>
                    <a:ext uri="{FF2B5EF4-FFF2-40B4-BE49-F238E27FC236}">
                      <a16:creationId xmlns:a16="http://schemas.microsoft.com/office/drawing/2014/main" id="{4DDDD137-4625-0100-4601-B49F03FE652D}"/>
                    </a:ext>
                  </a:extLst>
                </p14:cNvPr>
                <p14:cNvContentPartPr/>
                <p14:nvPr/>
              </p14:nvContentPartPr>
              <p14:xfrm>
                <a:off x="10219647" y="743956"/>
                <a:ext cx="344520" cy="182160"/>
              </p14:xfrm>
            </p:contentPart>
          </mc:Choice>
          <mc:Fallback>
            <p:pic>
              <p:nvPicPr>
                <p:cNvPr id="44" name="Freihand 43">
                  <a:extLst>
                    <a:ext uri="{FF2B5EF4-FFF2-40B4-BE49-F238E27FC236}">
                      <a16:creationId xmlns:a16="http://schemas.microsoft.com/office/drawing/2014/main" id="{4DDDD137-4625-0100-4601-B49F03FE652D}"/>
                    </a:ext>
                  </a:extLst>
                </p:cNvPr>
                <p:cNvPicPr/>
                <p:nvPr/>
              </p:nvPicPr>
              <p:blipFill>
                <a:blip r:embed="rId33"/>
                <a:stretch>
                  <a:fillRect/>
                </a:stretch>
              </p:blipFill>
              <p:spPr>
                <a:xfrm>
                  <a:off x="10210647" y="734956"/>
                  <a:ext cx="362160" cy="1998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2" name="Freihand 11">
                  <a:extLst>
                    <a:ext uri="{FF2B5EF4-FFF2-40B4-BE49-F238E27FC236}">
                      <a16:creationId xmlns:a16="http://schemas.microsoft.com/office/drawing/2014/main" id="{EEF45298-B77C-866E-AAA2-3F637CBE693C}"/>
                    </a:ext>
                  </a:extLst>
                </p14:cNvPr>
                <p14:cNvContentPartPr/>
                <p14:nvPr/>
              </p14:nvContentPartPr>
              <p14:xfrm>
                <a:off x="9178167" y="215476"/>
                <a:ext cx="27720" cy="190440"/>
              </p14:xfrm>
            </p:contentPart>
          </mc:Choice>
          <mc:Fallback>
            <p:pic>
              <p:nvPicPr>
                <p:cNvPr id="12" name="Freihand 11">
                  <a:extLst>
                    <a:ext uri="{FF2B5EF4-FFF2-40B4-BE49-F238E27FC236}">
                      <a16:creationId xmlns:a16="http://schemas.microsoft.com/office/drawing/2014/main" id="{EEF45298-B77C-866E-AAA2-3F637CBE693C}"/>
                    </a:ext>
                  </a:extLst>
                </p:cNvPr>
                <p:cNvPicPr/>
                <p:nvPr/>
              </p:nvPicPr>
              <p:blipFill>
                <a:blip r:embed="rId35"/>
                <a:stretch>
                  <a:fillRect/>
                </a:stretch>
              </p:blipFill>
              <p:spPr>
                <a:xfrm>
                  <a:off x="9169527" y="206476"/>
                  <a:ext cx="4536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3" name="Freihand 12">
                  <a:extLst>
                    <a:ext uri="{FF2B5EF4-FFF2-40B4-BE49-F238E27FC236}">
                      <a16:creationId xmlns:a16="http://schemas.microsoft.com/office/drawing/2014/main" id="{409E137C-19E4-1537-0D07-97172B7543B0}"/>
                    </a:ext>
                  </a:extLst>
                </p14:cNvPr>
                <p14:cNvContentPartPr/>
                <p14:nvPr/>
              </p14:nvContentPartPr>
              <p14:xfrm>
                <a:off x="9181047" y="145996"/>
                <a:ext cx="88200" cy="120600"/>
              </p14:xfrm>
            </p:contentPart>
          </mc:Choice>
          <mc:Fallback>
            <p:pic>
              <p:nvPicPr>
                <p:cNvPr id="13" name="Freihand 12">
                  <a:extLst>
                    <a:ext uri="{FF2B5EF4-FFF2-40B4-BE49-F238E27FC236}">
                      <a16:creationId xmlns:a16="http://schemas.microsoft.com/office/drawing/2014/main" id="{409E137C-19E4-1537-0D07-97172B7543B0}"/>
                    </a:ext>
                  </a:extLst>
                </p:cNvPr>
                <p:cNvPicPr/>
                <p:nvPr/>
              </p:nvPicPr>
              <p:blipFill>
                <a:blip r:embed="rId37"/>
                <a:stretch>
                  <a:fillRect/>
                </a:stretch>
              </p:blipFill>
              <p:spPr>
                <a:xfrm>
                  <a:off x="9172047" y="137356"/>
                  <a:ext cx="105840" cy="1382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4" name="Freihand 13">
                  <a:extLst>
                    <a:ext uri="{FF2B5EF4-FFF2-40B4-BE49-F238E27FC236}">
                      <a16:creationId xmlns:a16="http://schemas.microsoft.com/office/drawing/2014/main" id="{C8882A47-CDFA-0E18-AD5B-672EB58D7B56}"/>
                    </a:ext>
                  </a:extLst>
                </p14:cNvPr>
                <p14:cNvContentPartPr/>
                <p14:nvPr/>
              </p14:nvContentPartPr>
              <p14:xfrm>
                <a:off x="9343407" y="148156"/>
                <a:ext cx="33120" cy="116280"/>
              </p14:xfrm>
            </p:contentPart>
          </mc:Choice>
          <mc:Fallback>
            <p:pic>
              <p:nvPicPr>
                <p:cNvPr id="14" name="Freihand 13">
                  <a:extLst>
                    <a:ext uri="{FF2B5EF4-FFF2-40B4-BE49-F238E27FC236}">
                      <a16:creationId xmlns:a16="http://schemas.microsoft.com/office/drawing/2014/main" id="{C8882A47-CDFA-0E18-AD5B-672EB58D7B56}"/>
                    </a:ext>
                  </a:extLst>
                </p:cNvPr>
                <p:cNvPicPr/>
                <p:nvPr/>
              </p:nvPicPr>
              <p:blipFill>
                <a:blip r:embed="rId39"/>
                <a:stretch>
                  <a:fillRect/>
                </a:stretch>
              </p:blipFill>
              <p:spPr>
                <a:xfrm>
                  <a:off x="9334767" y="139156"/>
                  <a:ext cx="5076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5" name="Freihand 14">
                  <a:extLst>
                    <a:ext uri="{FF2B5EF4-FFF2-40B4-BE49-F238E27FC236}">
                      <a16:creationId xmlns:a16="http://schemas.microsoft.com/office/drawing/2014/main" id="{43D2424F-F834-917A-DC5A-F6C834DBB3A4}"/>
                    </a:ext>
                  </a:extLst>
                </p14:cNvPr>
                <p14:cNvContentPartPr/>
                <p14:nvPr/>
              </p14:nvContentPartPr>
              <p14:xfrm>
                <a:off x="9338727" y="183076"/>
                <a:ext cx="112320" cy="75240"/>
              </p14:xfrm>
            </p:contentPart>
          </mc:Choice>
          <mc:Fallback>
            <p:pic>
              <p:nvPicPr>
                <p:cNvPr id="15" name="Freihand 14">
                  <a:extLst>
                    <a:ext uri="{FF2B5EF4-FFF2-40B4-BE49-F238E27FC236}">
                      <a16:creationId xmlns:a16="http://schemas.microsoft.com/office/drawing/2014/main" id="{43D2424F-F834-917A-DC5A-F6C834DBB3A4}"/>
                    </a:ext>
                  </a:extLst>
                </p:cNvPr>
                <p:cNvPicPr/>
                <p:nvPr/>
              </p:nvPicPr>
              <p:blipFill>
                <a:blip r:embed="rId41"/>
                <a:stretch>
                  <a:fillRect/>
                </a:stretch>
              </p:blipFill>
              <p:spPr>
                <a:xfrm>
                  <a:off x="9330087" y="174436"/>
                  <a:ext cx="129960" cy="9288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16" name="Freihand 15">
                  <a:extLst>
                    <a:ext uri="{FF2B5EF4-FFF2-40B4-BE49-F238E27FC236}">
                      <a16:creationId xmlns:a16="http://schemas.microsoft.com/office/drawing/2014/main" id="{E1CC3436-FC9D-3AFC-3914-2A099810B7CC}"/>
                    </a:ext>
                  </a:extLst>
                </p14:cNvPr>
                <p14:cNvContentPartPr/>
                <p14:nvPr/>
              </p14:nvContentPartPr>
              <p14:xfrm>
                <a:off x="9443847" y="181996"/>
                <a:ext cx="28800" cy="89280"/>
              </p14:xfrm>
            </p:contentPart>
          </mc:Choice>
          <mc:Fallback>
            <p:pic>
              <p:nvPicPr>
                <p:cNvPr id="16" name="Freihand 15">
                  <a:extLst>
                    <a:ext uri="{FF2B5EF4-FFF2-40B4-BE49-F238E27FC236}">
                      <a16:creationId xmlns:a16="http://schemas.microsoft.com/office/drawing/2014/main" id="{E1CC3436-FC9D-3AFC-3914-2A099810B7CC}"/>
                    </a:ext>
                  </a:extLst>
                </p:cNvPr>
                <p:cNvPicPr/>
                <p:nvPr/>
              </p:nvPicPr>
              <p:blipFill>
                <a:blip r:embed="rId43"/>
                <a:stretch>
                  <a:fillRect/>
                </a:stretch>
              </p:blipFill>
              <p:spPr>
                <a:xfrm>
                  <a:off x="9435207" y="173356"/>
                  <a:ext cx="464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17" name="Freihand 16">
                  <a:extLst>
                    <a:ext uri="{FF2B5EF4-FFF2-40B4-BE49-F238E27FC236}">
                      <a16:creationId xmlns:a16="http://schemas.microsoft.com/office/drawing/2014/main" id="{0F5E1B93-8AF0-0693-4C59-70DEE519AE11}"/>
                    </a:ext>
                  </a:extLst>
                </p14:cNvPr>
                <p14:cNvContentPartPr/>
                <p14:nvPr/>
              </p14:nvContentPartPr>
              <p14:xfrm>
                <a:off x="9512247" y="181636"/>
                <a:ext cx="135360" cy="88560"/>
              </p14:xfrm>
            </p:contentPart>
          </mc:Choice>
          <mc:Fallback>
            <p:pic>
              <p:nvPicPr>
                <p:cNvPr id="17" name="Freihand 16">
                  <a:extLst>
                    <a:ext uri="{FF2B5EF4-FFF2-40B4-BE49-F238E27FC236}">
                      <a16:creationId xmlns:a16="http://schemas.microsoft.com/office/drawing/2014/main" id="{0F5E1B93-8AF0-0693-4C59-70DEE519AE11}"/>
                    </a:ext>
                  </a:extLst>
                </p:cNvPr>
                <p:cNvPicPr/>
                <p:nvPr/>
              </p:nvPicPr>
              <p:blipFill>
                <a:blip r:embed="rId45"/>
                <a:stretch>
                  <a:fillRect/>
                </a:stretch>
              </p:blipFill>
              <p:spPr>
                <a:xfrm>
                  <a:off x="9503607" y="172636"/>
                  <a:ext cx="15300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18" name="Freihand 17">
                  <a:extLst>
                    <a:ext uri="{FF2B5EF4-FFF2-40B4-BE49-F238E27FC236}">
                      <a16:creationId xmlns:a16="http://schemas.microsoft.com/office/drawing/2014/main" id="{7F90ADA8-DE7D-9332-9D24-12F7140AB248}"/>
                    </a:ext>
                  </a:extLst>
                </p14:cNvPr>
                <p14:cNvContentPartPr/>
                <p14:nvPr/>
              </p14:nvContentPartPr>
              <p14:xfrm>
                <a:off x="9581367" y="67156"/>
                <a:ext cx="21600" cy="12240"/>
              </p14:xfrm>
            </p:contentPart>
          </mc:Choice>
          <mc:Fallback>
            <p:pic>
              <p:nvPicPr>
                <p:cNvPr id="18" name="Freihand 17">
                  <a:extLst>
                    <a:ext uri="{FF2B5EF4-FFF2-40B4-BE49-F238E27FC236}">
                      <a16:creationId xmlns:a16="http://schemas.microsoft.com/office/drawing/2014/main" id="{7F90ADA8-DE7D-9332-9D24-12F7140AB248}"/>
                    </a:ext>
                  </a:extLst>
                </p:cNvPr>
                <p:cNvPicPr/>
                <p:nvPr/>
              </p:nvPicPr>
              <p:blipFill>
                <a:blip r:embed="rId47"/>
                <a:stretch>
                  <a:fillRect/>
                </a:stretch>
              </p:blipFill>
              <p:spPr>
                <a:xfrm>
                  <a:off x="9572367" y="58156"/>
                  <a:ext cx="3924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19" name="Freihand 18">
                  <a:extLst>
                    <a:ext uri="{FF2B5EF4-FFF2-40B4-BE49-F238E27FC236}">
                      <a16:creationId xmlns:a16="http://schemas.microsoft.com/office/drawing/2014/main" id="{D24A0C86-493A-C380-CCAF-F7EBD2E9A76B}"/>
                    </a:ext>
                  </a:extLst>
                </p14:cNvPr>
                <p14:cNvContentPartPr/>
                <p14:nvPr/>
              </p14:nvContentPartPr>
              <p14:xfrm>
                <a:off x="9694407" y="63556"/>
                <a:ext cx="419040" cy="192600"/>
              </p14:xfrm>
            </p:contentPart>
          </mc:Choice>
          <mc:Fallback>
            <p:pic>
              <p:nvPicPr>
                <p:cNvPr id="19" name="Freihand 18">
                  <a:extLst>
                    <a:ext uri="{FF2B5EF4-FFF2-40B4-BE49-F238E27FC236}">
                      <a16:creationId xmlns:a16="http://schemas.microsoft.com/office/drawing/2014/main" id="{D24A0C86-493A-C380-CCAF-F7EBD2E9A76B}"/>
                    </a:ext>
                  </a:extLst>
                </p:cNvPr>
                <p:cNvPicPr/>
                <p:nvPr/>
              </p:nvPicPr>
              <p:blipFill>
                <a:blip r:embed="rId49"/>
                <a:stretch>
                  <a:fillRect/>
                </a:stretch>
              </p:blipFill>
              <p:spPr>
                <a:xfrm>
                  <a:off x="9685767" y="54916"/>
                  <a:ext cx="436680" cy="21024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0" name="Freihand 19">
                  <a:extLst>
                    <a:ext uri="{FF2B5EF4-FFF2-40B4-BE49-F238E27FC236}">
                      <a16:creationId xmlns:a16="http://schemas.microsoft.com/office/drawing/2014/main" id="{9811EDD1-61D8-65B4-F85D-D2398B49E69A}"/>
                    </a:ext>
                  </a:extLst>
                </p14:cNvPr>
                <p14:cNvContentPartPr/>
                <p14:nvPr/>
              </p14:nvContentPartPr>
              <p14:xfrm>
                <a:off x="10254567" y="43756"/>
                <a:ext cx="135720" cy="180360"/>
              </p14:xfrm>
            </p:contentPart>
          </mc:Choice>
          <mc:Fallback>
            <p:pic>
              <p:nvPicPr>
                <p:cNvPr id="20" name="Freihand 19">
                  <a:extLst>
                    <a:ext uri="{FF2B5EF4-FFF2-40B4-BE49-F238E27FC236}">
                      <a16:creationId xmlns:a16="http://schemas.microsoft.com/office/drawing/2014/main" id="{9811EDD1-61D8-65B4-F85D-D2398B49E69A}"/>
                    </a:ext>
                  </a:extLst>
                </p:cNvPr>
                <p:cNvPicPr/>
                <p:nvPr/>
              </p:nvPicPr>
              <p:blipFill>
                <a:blip r:embed="rId51"/>
                <a:stretch>
                  <a:fillRect/>
                </a:stretch>
              </p:blipFill>
              <p:spPr>
                <a:xfrm>
                  <a:off x="10245567" y="35116"/>
                  <a:ext cx="15336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1" name="Freihand 20">
                  <a:extLst>
                    <a:ext uri="{FF2B5EF4-FFF2-40B4-BE49-F238E27FC236}">
                      <a16:creationId xmlns:a16="http://schemas.microsoft.com/office/drawing/2014/main" id="{6DD2CD8B-CE80-2709-C8C9-EAB64127449B}"/>
                    </a:ext>
                  </a:extLst>
                </p14:cNvPr>
                <p14:cNvContentPartPr/>
                <p14:nvPr/>
              </p14:nvContentPartPr>
              <p14:xfrm>
                <a:off x="10344567" y="216556"/>
                <a:ext cx="60840" cy="16200"/>
              </p14:xfrm>
            </p:contentPart>
          </mc:Choice>
          <mc:Fallback>
            <p:pic>
              <p:nvPicPr>
                <p:cNvPr id="21" name="Freihand 20">
                  <a:extLst>
                    <a:ext uri="{FF2B5EF4-FFF2-40B4-BE49-F238E27FC236}">
                      <a16:creationId xmlns:a16="http://schemas.microsoft.com/office/drawing/2014/main" id="{6DD2CD8B-CE80-2709-C8C9-EAB64127449B}"/>
                    </a:ext>
                  </a:extLst>
                </p:cNvPr>
                <p:cNvPicPr/>
                <p:nvPr/>
              </p:nvPicPr>
              <p:blipFill>
                <a:blip r:embed="rId53"/>
                <a:stretch>
                  <a:fillRect/>
                </a:stretch>
              </p:blipFill>
              <p:spPr>
                <a:xfrm>
                  <a:off x="10335567" y="207916"/>
                  <a:ext cx="7848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22" name="Freihand 21">
                  <a:extLst>
                    <a:ext uri="{FF2B5EF4-FFF2-40B4-BE49-F238E27FC236}">
                      <a16:creationId xmlns:a16="http://schemas.microsoft.com/office/drawing/2014/main" id="{C42EBE6B-F9AA-B379-C9A1-BA6EC89C6684}"/>
                    </a:ext>
                  </a:extLst>
                </p14:cNvPr>
                <p14:cNvContentPartPr/>
                <p14:nvPr/>
              </p14:nvContentPartPr>
              <p14:xfrm>
                <a:off x="10439607" y="123676"/>
                <a:ext cx="330840" cy="90720"/>
              </p14:xfrm>
            </p:contentPart>
          </mc:Choice>
          <mc:Fallback>
            <p:pic>
              <p:nvPicPr>
                <p:cNvPr id="22" name="Freihand 21">
                  <a:extLst>
                    <a:ext uri="{FF2B5EF4-FFF2-40B4-BE49-F238E27FC236}">
                      <a16:creationId xmlns:a16="http://schemas.microsoft.com/office/drawing/2014/main" id="{C42EBE6B-F9AA-B379-C9A1-BA6EC89C6684}"/>
                    </a:ext>
                  </a:extLst>
                </p:cNvPr>
                <p:cNvPicPr/>
                <p:nvPr/>
              </p:nvPicPr>
              <p:blipFill>
                <a:blip r:embed="rId55"/>
                <a:stretch>
                  <a:fillRect/>
                </a:stretch>
              </p:blipFill>
              <p:spPr>
                <a:xfrm>
                  <a:off x="10430607" y="115036"/>
                  <a:ext cx="34848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23" name="Freihand 22">
                  <a:extLst>
                    <a:ext uri="{FF2B5EF4-FFF2-40B4-BE49-F238E27FC236}">
                      <a16:creationId xmlns:a16="http://schemas.microsoft.com/office/drawing/2014/main" id="{71795243-A3BD-3EF1-4B1E-C138FFD44101}"/>
                    </a:ext>
                  </a:extLst>
                </p14:cNvPr>
                <p14:cNvContentPartPr/>
                <p14:nvPr/>
              </p14:nvContentPartPr>
              <p14:xfrm>
                <a:off x="10829487" y="132676"/>
                <a:ext cx="347040" cy="72360"/>
              </p14:xfrm>
            </p:contentPart>
          </mc:Choice>
          <mc:Fallback>
            <p:pic>
              <p:nvPicPr>
                <p:cNvPr id="23" name="Freihand 22">
                  <a:extLst>
                    <a:ext uri="{FF2B5EF4-FFF2-40B4-BE49-F238E27FC236}">
                      <a16:creationId xmlns:a16="http://schemas.microsoft.com/office/drawing/2014/main" id="{71795243-A3BD-3EF1-4B1E-C138FFD44101}"/>
                    </a:ext>
                  </a:extLst>
                </p:cNvPr>
                <p:cNvPicPr/>
                <p:nvPr/>
              </p:nvPicPr>
              <p:blipFill>
                <a:blip r:embed="rId57"/>
                <a:stretch>
                  <a:fillRect/>
                </a:stretch>
              </p:blipFill>
              <p:spPr>
                <a:xfrm>
                  <a:off x="10820847" y="123676"/>
                  <a:ext cx="364680" cy="9000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24" name="Freihand 23">
                  <a:extLst>
                    <a:ext uri="{FF2B5EF4-FFF2-40B4-BE49-F238E27FC236}">
                      <a16:creationId xmlns:a16="http://schemas.microsoft.com/office/drawing/2014/main" id="{3E83646F-4D21-596A-8D98-2717295591D1}"/>
                    </a:ext>
                  </a:extLst>
                </p14:cNvPr>
                <p14:cNvContentPartPr/>
                <p14:nvPr/>
              </p14:nvContentPartPr>
              <p14:xfrm>
                <a:off x="11153847" y="48076"/>
                <a:ext cx="2880" cy="9720"/>
              </p14:xfrm>
            </p:contentPart>
          </mc:Choice>
          <mc:Fallback>
            <p:pic>
              <p:nvPicPr>
                <p:cNvPr id="24" name="Freihand 23">
                  <a:extLst>
                    <a:ext uri="{FF2B5EF4-FFF2-40B4-BE49-F238E27FC236}">
                      <a16:creationId xmlns:a16="http://schemas.microsoft.com/office/drawing/2014/main" id="{3E83646F-4D21-596A-8D98-2717295591D1}"/>
                    </a:ext>
                  </a:extLst>
                </p:cNvPr>
                <p:cNvPicPr/>
                <p:nvPr/>
              </p:nvPicPr>
              <p:blipFill>
                <a:blip r:embed="rId59"/>
                <a:stretch>
                  <a:fillRect/>
                </a:stretch>
              </p:blipFill>
              <p:spPr>
                <a:xfrm>
                  <a:off x="11145207" y="39076"/>
                  <a:ext cx="20520" cy="2736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25" name="Freihand 24">
                  <a:extLst>
                    <a:ext uri="{FF2B5EF4-FFF2-40B4-BE49-F238E27FC236}">
                      <a16:creationId xmlns:a16="http://schemas.microsoft.com/office/drawing/2014/main" id="{A543FFCB-7774-58F2-66F0-13E443BC4E7F}"/>
                    </a:ext>
                  </a:extLst>
                </p14:cNvPr>
                <p14:cNvContentPartPr/>
                <p14:nvPr/>
              </p14:nvContentPartPr>
              <p14:xfrm>
                <a:off x="9257367" y="494116"/>
                <a:ext cx="16920" cy="138240"/>
              </p14:xfrm>
            </p:contentPart>
          </mc:Choice>
          <mc:Fallback>
            <p:pic>
              <p:nvPicPr>
                <p:cNvPr id="25" name="Freihand 24">
                  <a:extLst>
                    <a:ext uri="{FF2B5EF4-FFF2-40B4-BE49-F238E27FC236}">
                      <a16:creationId xmlns:a16="http://schemas.microsoft.com/office/drawing/2014/main" id="{A543FFCB-7774-58F2-66F0-13E443BC4E7F}"/>
                    </a:ext>
                  </a:extLst>
                </p:cNvPr>
                <p:cNvPicPr/>
                <p:nvPr/>
              </p:nvPicPr>
              <p:blipFill>
                <a:blip r:embed="rId61"/>
                <a:stretch>
                  <a:fillRect/>
                </a:stretch>
              </p:blipFill>
              <p:spPr>
                <a:xfrm>
                  <a:off x="9248367" y="485476"/>
                  <a:ext cx="3456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26" name="Freihand 25">
                  <a:extLst>
                    <a:ext uri="{FF2B5EF4-FFF2-40B4-BE49-F238E27FC236}">
                      <a16:creationId xmlns:a16="http://schemas.microsoft.com/office/drawing/2014/main" id="{7585B13F-627D-4782-6B6F-72030B67146B}"/>
                    </a:ext>
                  </a:extLst>
                </p14:cNvPr>
                <p14:cNvContentPartPr/>
                <p14:nvPr/>
              </p14:nvContentPartPr>
              <p14:xfrm>
                <a:off x="9170967" y="455956"/>
                <a:ext cx="158400" cy="186120"/>
              </p14:xfrm>
            </p:contentPart>
          </mc:Choice>
          <mc:Fallback>
            <p:pic>
              <p:nvPicPr>
                <p:cNvPr id="26" name="Freihand 25">
                  <a:extLst>
                    <a:ext uri="{FF2B5EF4-FFF2-40B4-BE49-F238E27FC236}">
                      <a16:creationId xmlns:a16="http://schemas.microsoft.com/office/drawing/2014/main" id="{7585B13F-627D-4782-6B6F-72030B67146B}"/>
                    </a:ext>
                  </a:extLst>
                </p:cNvPr>
                <p:cNvPicPr/>
                <p:nvPr/>
              </p:nvPicPr>
              <p:blipFill>
                <a:blip r:embed="rId63"/>
                <a:stretch>
                  <a:fillRect/>
                </a:stretch>
              </p:blipFill>
              <p:spPr>
                <a:xfrm>
                  <a:off x="9162327" y="447316"/>
                  <a:ext cx="176040" cy="20376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27" name="Freihand 26">
                  <a:extLst>
                    <a:ext uri="{FF2B5EF4-FFF2-40B4-BE49-F238E27FC236}">
                      <a16:creationId xmlns:a16="http://schemas.microsoft.com/office/drawing/2014/main" id="{D4A4F773-9C00-F379-0F4F-5E2224C48A46}"/>
                    </a:ext>
                  </a:extLst>
                </p14:cNvPr>
                <p14:cNvContentPartPr/>
                <p14:nvPr/>
              </p14:nvContentPartPr>
              <p14:xfrm>
                <a:off x="9407847" y="536596"/>
                <a:ext cx="108360" cy="79920"/>
              </p14:xfrm>
            </p:contentPart>
          </mc:Choice>
          <mc:Fallback>
            <p:pic>
              <p:nvPicPr>
                <p:cNvPr id="27" name="Freihand 26">
                  <a:extLst>
                    <a:ext uri="{FF2B5EF4-FFF2-40B4-BE49-F238E27FC236}">
                      <a16:creationId xmlns:a16="http://schemas.microsoft.com/office/drawing/2014/main" id="{D4A4F773-9C00-F379-0F4F-5E2224C48A46}"/>
                    </a:ext>
                  </a:extLst>
                </p:cNvPr>
                <p:cNvPicPr/>
                <p:nvPr/>
              </p:nvPicPr>
              <p:blipFill>
                <a:blip r:embed="rId65"/>
                <a:stretch>
                  <a:fillRect/>
                </a:stretch>
              </p:blipFill>
              <p:spPr>
                <a:xfrm>
                  <a:off x="9398847" y="527596"/>
                  <a:ext cx="12600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28" name="Freihand 27">
                  <a:extLst>
                    <a:ext uri="{FF2B5EF4-FFF2-40B4-BE49-F238E27FC236}">
                      <a16:creationId xmlns:a16="http://schemas.microsoft.com/office/drawing/2014/main" id="{D7C6702F-D13D-FBF8-C2E6-FBAC8B5A303D}"/>
                    </a:ext>
                  </a:extLst>
                </p14:cNvPr>
                <p14:cNvContentPartPr/>
                <p14:nvPr/>
              </p14:nvContentPartPr>
              <p14:xfrm>
                <a:off x="9601527" y="488356"/>
                <a:ext cx="193680" cy="99720"/>
              </p14:xfrm>
            </p:contentPart>
          </mc:Choice>
          <mc:Fallback>
            <p:pic>
              <p:nvPicPr>
                <p:cNvPr id="28" name="Freihand 27">
                  <a:extLst>
                    <a:ext uri="{FF2B5EF4-FFF2-40B4-BE49-F238E27FC236}">
                      <a16:creationId xmlns:a16="http://schemas.microsoft.com/office/drawing/2014/main" id="{D7C6702F-D13D-FBF8-C2E6-FBAC8B5A303D}"/>
                    </a:ext>
                  </a:extLst>
                </p:cNvPr>
                <p:cNvPicPr/>
                <p:nvPr/>
              </p:nvPicPr>
              <p:blipFill>
                <a:blip r:embed="rId67"/>
                <a:stretch>
                  <a:fillRect/>
                </a:stretch>
              </p:blipFill>
              <p:spPr>
                <a:xfrm>
                  <a:off x="9592887" y="479716"/>
                  <a:ext cx="21132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29" name="Freihand 28">
                  <a:extLst>
                    <a:ext uri="{FF2B5EF4-FFF2-40B4-BE49-F238E27FC236}">
                      <a16:creationId xmlns:a16="http://schemas.microsoft.com/office/drawing/2014/main" id="{835938A9-8A71-631F-53C1-709A7908080E}"/>
                    </a:ext>
                  </a:extLst>
                </p14:cNvPr>
                <p14:cNvContentPartPr/>
                <p14:nvPr/>
              </p14:nvContentPartPr>
              <p14:xfrm>
                <a:off x="9840207" y="415636"/>
                <a:ext cx="329040" cy="156600"/>
              </p14:xfrm>
            </p:contentPart>
          </mc:Choice>
          <mc:Fallback>
            <p:pic>
              <p:nvPicPr>
                <p:cNvPr id="29" name="Freihand 28">
                  <a:extLst>
                    <a:ext uri="{FF2B5EF4-FFF2-40B4-BE49-F238E27FC236}">
                      <a16:creationId xmlns:a16="http://schemas.microsoft.com/office/drawing/2014/main" id="{835938A9-8A71-631F-53C1-709A7908080E}"/>
                    </a:ext>
                  </a:extLst>
                </p:cNvPr>
                <p:cNvPicPr/>
                <p:nvPr/>
              </p:nvPicPr>
              <p:blipFill>
                <a:blip r:embed="rId69"/>
                <a:stretch>
                  <a:fillRect/>
                </a:stretch>
              </p:blipFill>
              <p:spPr>
                <a:xfrm>
                  <a:off x="9831207" y="406636"/>
                  <a:ext cx="34668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30" name="Freihand 29">
                  <a:extLst>
                    <a:ext uri="{FF2B5EF4-FFF2-40B4-BE49-F238E27FC236}">
                      <a16:creationId xmlns:a16="http://schemas.microsoft.com/office/drawing/2014/main" id="{4BD04E67-0866-0386-5387-074820AD3C86}"/>
                    </a:ext>
                  </a:extLst>
                </p14:cNvPr>
                <p14:cNvContentPartPr/>
                <p14:nvPr/>
              </p14:nvContentPartPr>
              <p14:xfrm>
                <a:off x="10170687" y="345796"/>
                <a:ext cx="174240" cy="183960"/>
              </p14:xfrm>
            </p:contentPart>
          </mc:Choice>
          <mc:Fallback>
            <p:pic>
              <p:nvPicPr>
                <p:cNvPr id="30" name="Freihand 29">
                  <a:extLst>
                    <a:ext uri="{FF2B5EF4-FFF2-40B4-BE49-F238E27FC236}">
                      <a16:creationId xmlns:a16="http://schemas.microsoft.com/office/drawing/2014/main" id="{4BD04E67-0866-0386-5387-074820AD3C86}"/>
                    </a:ext>
                  </a:extLst>
                </p:cNvPr>
                <p:cNvPicPr/>
                <p:nvPr/>
              </p:nvPicPr>
              <p:blipFill>
                <a:blip r:embed="rId71"/>
                <a:stretch>
                  <a:fillRect/>
                </a:stretch>
              </p:blipFill>
              <p:spPr>
                <a:xfrm>
                  <a:off x="10161687" y="336796"/>
                  <a:ext cx="19188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31" name="Freihand 30">
                  <a:extLst>
                    <a:ext uri="{FF2B5EF4-FFF2-40B4-BE49-F238E27FC236}">
                      <a16:creationId xmlns:a16="http://schemas.microsoft.com/office/drawing/2014/main" id="{2A35BD4A-B39C-A722-1115-CDE091473CE8}"/>
                    </a:ext>
                  </a:extLst>
                </p14:cNvPr>
                <p14:cNvContentPartPr/>
                <p14:nvPr/>
              </p14:nvContentPartPr>
              <p14:xfrm>
                <a:off x="10328367" y="379276"/>
                <a:ext cx="28800" cy="73800"/>
              </p14:xfrm>
            </p:contentPart>
          </mc:Choice>
          <mc:Fallback>
            <p:pic>
              <p:nvPicPr>
                <p:cNvPr id="31" name="Freihand 30">
                  <a:extLst>
                    <a:ext uri="{FF2B5EF4-FFF2-40B4-BE49-F238E27FC236}">
                      <a16:creationId xmlns:a16="http://schemas.microsoft.com/office/drawing/2014/main" id="{2A35BD4A-B39C-A722-1115-CDE091473CE8}"/>
                    </a:ext>
                  </a:extLst>
                </p:cNvPr>
                <p:cNvPicPr/>
                <p:nvPr/>
              </p:nvPicPr>
              <p:blipFill>
                <a:blip r:embed="rId73"/>
                <a:stretch>
                  <a:fillRect/>
                </a:stretch>
              </p:blipFill>
              <p:spPr>
                <a:xfrm>
                  <a:off x="10319727" y="370276"/>
                  <a:ext cx="46440" cy="914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32" name="Freihand 31">
                  <a:extLst>
                    <a:ext uri="{FF2B5EF4-FFF2-40B4-BE49-F238E27FC236}">
                      <a16:creationId xmlns:a16="http://schemas.microsoft.com/office/drawing/2014/main" id="{310C11B9-750D-FA18-7641-9C80F13853CC}"/>
                    </a:ext>
                  </a:extLst>
                </p14:cNvPr>
                <p14:cNvContentPartPr/>
                <p14:nvPr/>
              </p14:nvContentPartPr>
              <p14:xfrm>
                <a:off x="10402527" y="484036"/>
                <a:ext cx="477720" cy="36720"/>
              </p14:xfrm>
            </p:contentPart>
          </mc:Choice>
          <mc:Fallback>
            <p:pic>
              <p:nvPicPr>
                <p:cNvPr id="32" name="Freihand 31">
                  <a:extLst>
                    <a:ext uri="{FF2B5EF4-FFF2-40B4-BE49-F238E27FC236}">
                      <a16:creationId xmlns:a16="http://schemas.microsoft.com/office/drawing/2014/main" id="{310C11B9-750D-FA18-7641-9C80F13853CC}"/>
                    </a:ext>
                  </a:extLst>
                </p:cNvPr>
                <p:cNvPicPr/>
                <p:nvPr/>
              </p:nvPicPr>
              <p:blipFill>
                <a:blip r:embed="rId75"/>
                <a:stretch>
                  <a:fillRect/>
                </a:stretch>
              </p:blipFill>
              <p:spPr>
                <a:xfrm>
                  <a:off x="10393527" y="475396"/>
                  <a:ext cx="495360" cy="5436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33" name="Freihand 32">
                  <a:extLst>
                    <a:ext uri="{FF2B5EF4-FFF2-40B4-BE49-F238E27FC236}">
                      <a16:creationId xmlns:a16="http://schemas.microsoft.com/office/drawing/2014/main" id="{0CAEBA1C-9B91-693C-D6B6-0DC4B774CFDB}"/>
                    </a:ext>
                  </a:extLst>
                </p14:cNvPr>
                <p14:cNvContentPartPr/>
                <p14:nvPr/>
              </p14:nvContentPartPr>
              <p14:xfrm>
                <a:off x="10135047" y="298636"/>
                <a:ext cx="17280" cy="4320"/>
              </p14:xfrm>
            </p:contentPart>
          </mc:Choice>
          <mc:Fallback>
            <p:pic>
              <p:nvPicPr>
                <p:cNvPr id="33" name="Freihand 32">
                  <a:extLst>
                    <a:ext uri="{FF2B5EF4-FFF2-40B4-BE49-F238E27FC236}">
                      <a16:creationId xmlns:a16="http://schemas.microsoft.com/office/drawing/2014/main" id="{0CAEBA1C-9B91-693C-D6B6-0DC4B774CFDB}"/>
                    </a:ext>
                  </a:extLst>
                </p:cNvPr>
                <p:cNvPicPr/>
                <p:nvPr/>
              </p:nvPicPr>
              <p:blipFill>
                <a:blip r:embed="rId77"/>
                <a:stretch>
                  <a:fillRect/>
                </a:stretch>
              </p:blipFill>
              <p:spPr>
                <a:xfrm>
                  <a:off x="10126047" y="289996"/>
                  <a:ext cx="3492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6" name="Freihand 45">
                  <a:extLst>
                    <a:ext uri="{FF2B5EF4-FFF2-40B4-BE49-F238E27FC236}">
                      <a16:creationId xmlns:a16="http://schemas.microsoft.com/office/drawing/2014/main" id="{9BCF4938-B9B7-3E97-D369-C1F92D9C18AE}"/>
                    </a:ext>
                  </a:extLst>
                </p14:cNvPr>
                <p14:cNvContentPartPr/>
                <p14:nvPr/>
              </p14:nvContentPartPr>
              <p14:xfrm>
                <a:off x="11241687" y="70756"/>
                <a:ext cx="113040" cy="203400"/>
              </p14:xfrm>
            </p:contentPart>
          </mc:Choice>
          <mc:Fallback>
            <p:pic>
              <p:nvPicPr>
                <p:cNvPr id="46" name="Freihand 45">
                  <a:extLst>
                    <a:ext uri="{FF2B5EF4-FFF2-40B4-BE49-F238E27FC236}">
                      <a16:creationId xmlns:a16="http://schemas.microsoft.com/office/drawing/2014/main" id="{9BCF4938-B9B7-3E97-D369-C1F92D9C18AE}"/>
                    </a:ext>
                  </a:extLst>
                </p:cNvPr>
                <p:cNvPicPr/>
                <p:nvPr/>
              </p:nvPicPr>
              <p:blipFill>
                <a:blip r:embed="rId79"/>
                <a:stretch>
                  <a:fillRect/>
                </a:stretch>
              </p:blipFill>
              <p:spPr>
                <a:xfrm>
                  <a:off x="11232687" y="61756"/>
                  <a:ext cx="130680" cy="22104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7" name="Freihand 46">
                  <a:extLst>
                    <a:ext uri="{FF2B5EF4-FFF2-40B4-BE49-F238E27FC236}">
                      <a16:creationId xmlns:a16="http://schemas.microsoft.com/office/drawing/2014/main" id="{1ABF2ADB-1E5B-3B94-7EB9-BBB3200D878D}"/>
                    </a:ext>
                  </a:extLst>
                </p14:cNvPr>
                <p14:cNvContentPartPr/>
                <p14:nvPr/>
              </p14:nvContentPartPr>
              <p14:xfrm>
                <a:off x="11416647" y="71476"/>
                <a:ext cx="110880" cy="182880"/>
              </p14:xfrm>
            </p:contentPart>
          </mc:Choice>
          <mc:Fallback>
            <p:pic>
              <p:nvPicPr>
                <p:cNvPr id="47" name="Freihand 46">
                  <a:extLst>
                    <a:ext uri="{FF2B5EF4-FFF2-40B4-BE49-F238E27FC236}">
                      <a16:creationId xmlns:a16="http://schemas.microsoft.com/office/drawing/2014/main" id="{1ABF2ADB-1E5B-3B94-7EB9-BBB3200D878D}"/>
                    </a:ext>
                  </a:extLst>
                </p:cNvPr>
                <p:cNvPicPr/>
                <p:nvPr/>
              </p:nvPicPr>
              <p:blipFill>
                <a:blip r:embed="rId81"/>
                <a:stretch>
                  <a:fillRect/>
                </a:stretch>
              </p:blipFill>
              <p:spPr>
                <a:xfrm>
                  <a:off x="11407647" y="62476"/>
                  <a:ext cx="128520" cy="2005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8" name="Freihand 47">
                  <a:extLst>
                    <a:ext uri="{FF2B5EF4-FFF2-40B4-BE49-F238E27FC236}">
                      <a16:creationId xmlns:a16="http://schemas.microsoft.com/office/drawing/2014/main" id="{8262905B-F52C-27F4-E4C2-84FD5CDF86B1}"/>
                    </a:ext>
                  </a:extLst>
                </p14:cNvPr>
                <p14:cNvContentPartPr/>
                <p14:nvPr/>
              </p14:nvContentPartPr>
              <p14:xfrm>
                <a:off x="11462727" y="152836"/>
                <a:ext cx="112680" cy="45360"/>
              </p14:xfrm>
            </p:contentPart>
          </mc:Choice>
          <mc:Fallback>
            <p:pic>
              <p:nvPicPr>
                <p:cNvPr id="48" name="Freihand 47">
                  <a:extLst>
                    <a:ext uri="{FF2B5EF4-FFF2-40B4-BE49-F238E27FC236}">
                      <a16:creationId xmlns:a16="http://schemas.microsoft.com/office/drawing/2014/main" id="{8262905B-F52C-27F4-E4C2-84FD5CDF86B1}"/>
                    </a:ext>
                  </a:extLst>
                </p:cNvPr>
                <p:cNvPicPr/>
                <p:nvPr/>
              </p:nvPicPr>
              <p:blipFill>
                <a:blip r:embed="rId83"/>
                <a:stretch>
                  <a:fillRect/>
                </a:stretch>
              </p:blipFill>
              <p:spPr>
                <a:xfrm>
                  <a:off x="11453727" y="143836"/>
                  <a:ext cx="13032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9" name="Freihand 48">
                  <a:extLst>
                    <a:ext uri="{FF2B5EF4-FFF2-40B4-BE49-F238E27FC236}">
                      <a16:creationId xmlns:a16="http://schemas.microsoft.com/office/drawing/2014/main" id="{6E5C767B-CAEA-76D3-53DE-F94433AE24C4}"/>
                    </a:ext>
                  </a:extLst>
                </p14:cNvPr>
                <p14:cNvContentPartPr/>
                <p14:nvPr/>
              </p14:nvContentPartPr>
              <p14:xfrm>
                <a:off x="11644527" y="67876"/>
                <a:ext cx="65520" cy="186480"/>
              </p14:xfrm>
            </p:contentPart>
          </mc:Choice>
          <mc:Fallback>
            <p:pic>
              <p:nvPicPr>
                <p:cNvPr id="49" name="Freihand 48">
                  <a:extLst>
                    <a:ext uri="{FF2B5EF4-FFF2-40B4-BE49-F238E27FC236}">
                      <a16:creationId xmlns:a16="http://schemas.microsoft.com/office/drawing/2014/main" id="{6E5C767B-CAEA-76D3-53DE-F94433AE24C4}"/>
                    </a:ext>
                  </a:extLst>
                </p:cNvPr>
                <p:cNvPicPr/>
                <p:nvPr/>
              </p:nvPicPr>
              <p:blipFill>
                <a:blip r:embed="rId85"/>
                <a:stretch>
                  <a:fillRect/>
                </a:stretch>
              </p:blipFill>
              <p:spPr>
                <a:xfrm>
                  <a:off x="11635527" y="59236"/>
                  <a:ext cx="8316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0" name="Freihand 49">
                  <a:extLst>
                    <a:ext uri="{FF2B5EF4-FFF2-40B4-BE49-F238E27FC236}">
                      <a16:creationId xmlns:a16="http://schemas.microsoft.com/office/drawing/2014/main" id="{023B189A-E416-8D6F-CCCC-5F6094BEA9A2}"/>
                    </a:ext>
                  </a:extLst>
                </p14:cNvPr>
                <p14:cNvContentPartPr/>
                <p14:nvPr/>
              </p14:nvContentPartPr>
              <p14:xfrm>
                <a:off x="11757567" y="70756"/>
                <a:ext cx="111240" cy="204120"/>
              </p14:xfrm>
            </p:contentPart>
          </mc:Choice>
          <mc:Fallback>
            <p:pic>
              <p:nvPicPr>
                <p:cNvPr id="50" name="Freihand 49">
                  <a:extLst>
                    <a:ext uri="{FF2B5EF4-FFF2-40B4-BE49-F238E27FC236}">
                      <a16:creationId xmlns:a16="http://schemas.microsoft.com/office/drawing/2014/main" id="{023B189A-E416-8D6F-CCCC-5F6094BEA9A2}"/>
                    </a:ext>
                  </a:extLst>
                </p:cNvPr>
                <p:cNvPicPr/>
                <p:nvPr/>
              </p:nvPicPr>
              <p:blipFill>
                <a:blip r:embed="rId87"/>
                <a:stretch>
                  <a:fillRect/>
                </a:stretch>
              </p:blipFill>
              <p:spPr>
                <a:xfrm>
                  <a:off x="11748567" y="62116"/>
                  <a:ext cx="12888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2" name="Freihand 51">
                  <a:extLst>
                    <a:ext uri="{FF2B5EF4-FFF2-40B4-BE49-F238E27FC236}">
                      <a16:creationId xmlns:a16="http://schemas.microsoft.com/office/drawing/2014/main" id="{D83255BC-DC19-3220-858C-1787CFE0C35C}"/>
                    </a:ext>
                  </a:extLst>
                </p14:cNvPr>
                <p14:cNvContentPartPr/>
                <p14:nvPr/>
              </p14:nvContentPartPr>
              <p14:xfrm>
                <a:off x="8158647" y="567916"/>
                <a:ext cx="400320" cy="175320"/>
              </p14:xfrm>
            </p:contentPart>
          </mc:Choice>
          <mc:Fallback>
            <p:pic>
              <p:nvPicPr>
                <p:cNvPr id="52" name="Freihand 51">
                  <a:extLst>
                    <a:ext uri="{FF2B5EF4-FFF2-40B4-BE49-F238E27FC236}">
                      <a16:creationId xmlns:a16="http://schemas.microsoft.com/office/drawing/2014/main" id="{D83255BC-DC19-3220-858C-1787CFE0C35C}"/>
                    </a:ext>
                  </a:extLst>
                </p:cNvPr>
                <p:cNvPicPr/>
                <p:nvPr/>
              </p:nvPicPr>
              <p:blipFill>
                <a:blip r:embed="rId89"/>
                <a:stretch>
                  <a:fillRect/>
                </a:stretch>
              </p:blipFill>
              <p:spPr>
                <a:xfrm>
                  <a:off x="8149647" y="558916"/>
                  <a:ext cx="417960" cy="1929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3" name="Freihand 52">
                  <a:extLst>
                    <a:ext uri="{FF2B5EF4-FFF2-40B4-BE49-F238E27FC236}">
                      <a16:creationId xmlns:a16="http://schemas.microsoft.com/office/drawing/2014/main" id="{C9AC2688-3918-789D-3AFE-B531822C4F4C}"/>
                    </a:ext>
                  </a:extLst>
                </p14:cNvPr>
                <p14:cNvContentPartPr/>
                <p14:nvPr/>
              </p14:nvContentPartPr>
              <p14:xfrm>
                <a:off x="8558967" y="497356"/>
                <a:ext cx="204840" cy="195840"/>
              </p14:xfrm>
            </p:contentPart>
          </mc:Choice>
          <mc:Fallback>
            <p:pic>
              <p:nvPicPr>
                <p:cNvPr id="53" name="Freihand 52">
                  <a:extLst>
                    <a:ext uri="{FF2B5EF4-FFF2-40B4-BE49-F238E27FC236}">
                      <a16:creationId xmlns:a16="http://schemas.microsoft.com/office/drawing/2014/main" id="{C9AC2688-3918-789D-3AFE-B531822C4F4C}"/>
                    </a:ext>
                  </a:extLst>
                </p:cNvPr>
                <p:cNvPicPr/>
                <p:nvPr/>
              </p:nvPicPr>
              <p:blipFill>
                <a:blip r:embed="rId91"/>
                <a:stretch>
                  <a:fillRect/>
                </a:stretch>
              </p:blipFill>
              <p:spPr>
                <a:xfrm>
                  <a:off x="8550327" y="488716"/>
                  <a:ext cx="222480" cy="21348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4" name="Freihand 53">
                  <a:extLst>
                    <a:ext uri="{FF2B5EF4-FFF2-40B4-BE49-F238E27FC236}">
                      <a16:creationId xmlns:a16="http://schemas.microsoft.com/office/drawing/2014/main" id="{AE192397-86D1-5AA5-7A34-BAEB749F97A6}"/>
                    </a:ext>
                  </a:extLst>
                </p14:cNvPr>
                <p14:cNvContentPartPr/>
                <p14:nvPr/>
              </p14:nvContentPartPr>
              <p14:xfrm>
                <a:off x="8856687" y="510676"/>
                <a:ext cx="160920" cy="112320"/>
              </p14:xfrm>
            </p:contentPart>
          </mc:Choice>
          <mc:Fallback>
            <p:pic>
              <p:nvPicPr>
                <p:cNvPr id="54" name="Freihand 53">
                  <a:extLst>
                    <a:ext uri="{FF2B5EF4-FFF2-40B4-BE49-F238E27FC236}">
                      <a16:creationId xmlns:a16="http://schemas.microsoft.com/office/drawing/2014/main" id="{AE192397-86D1-5AA5-7A34-BAEB749F97A6}"/>
                    </a:ext>
                  </a:extLst>
                </p:cNvPr>
                <p:cNvPicPr/>
                <p:nvPr/>
              </p:nvPicPr>
              <p:blipFill>
                <a:blip r:embed="rId93"/>
                <a:stretch>
                  <a:fillRect/>
                </a:stretch>
              </p:blipFill>
              <p:spPr>
                <a:xfrm>
                  <a:off x="8848047" y="501676"/>
                  <a:ext cx="178560" cy="12996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5" name="Freihand 54">
                  <a:extLst>
                    <a:ext uri="{FF2B5EF4-FFF2-40B4-BE49-F238E27FC236}">
                      <a16:creationId xmlns:a16="http://schemas.microsoft.com/office/drawing/2014/main" id="{0F476E34-65BB-E631-D17A-0489E18F611F}"/>
                    </a:ext>
                  </a:extLst>
                </p14:cNvPr>
                <p14:cNvContentPartPr/>
                <p14:nvPr/>
              </p14:nvContentPartPr>
              <p14:xfrm>
                <a:off x="8829327" y="535156"/>
                <a:ext cx="182520" cy="96840"/>
              </p14:xfrm>
            </p:contentPart>
          </mc:Choice>
          <mc:Fallback>
            <p:pic>
              <p:nvPicPr>
                <p:cNvPr id="55" name="Freihand 54">
                  <a:extLst>
                    <a:ext uri="{FF2B5EF4-FFF2-40B4-BE49-F238E27FC236}">
                      <a16:creationId xmlns:a16="http://schemas.microsoft.com/office/drawing/2014/main" id="{0F476E34-65BB-E631-D17A-0489E18F611F}"/>
                    </a:ext>
                  </a:extLst>
                </p:cNvPr>
                <p:cNvPicPr/>
                <p:nvPr/>
              </p:nvPicPr>
              <p:blipFill>
                <a:blip r:embed="rId95"/>
                <a:stretch>
                  <a:fillRect/>
                </a:stretch>
              </p:blipFill>
              <p:spPr>
                <a:xfrm>
                  <a:off x="8820687" y="526156"/>
                  <a:ext cx="200160" cy="114480"/>
                </a:xfrm>
                <a:prstGeom prst="rect">
                  <a:avLst/>
                </a:prstGeom>
              </p:spPr>
            </p:pic>
          </mc:Fallback>
        </mc:AlternateContent>
      </p:grpSp>
      <p:grpSp>
        <p:nvGrpSpPr>
          <p:cNvPr id="60" name="Gruppieren 59">
            <a:extLst>
              <a:ext uri="{FF2B5EF4-FFF2-40B4-BE49-F238E27FC236}">
                <a16:creationId xmlns:a16="http://schemas.microsoft.com/office/drawing/2014/main" id="{529BD612-DEB8-6B7E-7607-C64129BC60B6}"/>
              </a:ext>
            </a:extLst>
          </p:cNvPr>
          <p:cNvGrpSpPr/>
          <p:nvPr/>
        </p:nvGrpSpPr>
        <p:grpSpPr>
          <a:xfrm>
            <a:off x="11104167" y="384676"/>
            <a:ext cx="698400" cy="183600"/>
            <a:chOff x="11104167" y="384676"/>
            <a:chExt cx="698400" cy="183600"/>
          </a:xfrm>
        </p:grpSpPr>
        <mc:AlternateContent xmlns:mc="http://schemas.openxmlformats.org/markup-compatibility/2006">
          <mc:Choice xmlns:p14="http://schemas.microsoft.com/office/powerpoint/2010/main" Requires="p14">
            <p:contentPart p14:bwMode="auto" r:id="rId96">
              <p14:nvContentPartPr>
                <p14:cNvPr id="57" name="Freihand 56">
                  <a:extLst>
                    <a:ext uri="{FF2B5EF4-FFF2-40B4-BE49-F238E27FC236}">
                      <a16:creationId xmlns:a16="http://schemas.microsoft.com/office/drawing/2014/main" id="{EC3C1253-7E71-422D-3EAC-997BC2A4E375}"/>
                    </a:ext>
                  </a:extLst>
                </p14:cNvPr>
                <p14:cNvContentPartPr/>
                <p14:nvPr/>
              </p14:nvContentPartPr>
              <p14:xfrm>
                <a:off x="11104167" y="384676"/>
                <a:ext cx="164880" cy="154800"/>
              </p14:xfrm>
            </p:contentPart>
          </mc:Choice>
          <mc:Fallback>
            <p:pic>
              <p:nvPicPr>
                <p:cNvPr id="57" name="Freihand 56">
                  <a:extLst>
                    <a:ext uri="{FF2B5EF4-FFF2-40B4-BE49-F238E27FC236}">
                      <a16:creationId xmlns:a16="http://schemas.microsoft.com/office/drawing/2014/main" id="{EC3C1253-7E71-422D-3EAC-997BC2A4E375}"/>
                    </a:ext>
                  </a:extLst>
                </p:cNvPr>
                <p:cNvPicPr/>
                <p:nvPr/>
              </p:nvPicPr>
              <p:blipFill>
                <a:blip r:embed="rId97"/>
                <a:stretch>
                  <a:fillRect/>
                </a:stretch>
              </p:blipFill>
              <p:spPr>
                <a:xfrm>
                  <a:off x="11095527" y="376036"/>
                  <a:ext cx="18252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58" name="Freihand 57">
                  <a:extLst>
                    <a:ext uri="{FF2B5EF4-FFF2-40B4-BE49-F238E27FC236}">
                      <a16:creationId xmlns:a16="http://schemas.microsoft.com/office/drawing/2014/main" id="{A87DEDB8-D986-7F1E-D892-466333B3F35B}"/>
                    </a:ext>
                  </a:extLst>
                </p14:cNvPr>
                <p14:cNvContentPartPr/>
                <p14:nvPr/>
              </p14:nvContentPartPr>
              <p14:xfrm>
                <a:off x="11365887" y="441196"/>
                <a:ext cx="135000" cy="67680"/>
              </p14:xfrm>
            </p:contentPart>
          </mc:Choice>
          <mc:Fallback>
            <p:pic>
              <p:nvPicPr>
                <p:cNvPr id="58" name="Freihand 57">
                  <a:extLst>
                    <a:ext uri="{FF2B5EF4-FFF2-40B4-BE49-F238E27FC236}">
                      <a16:creationId xmlns:a16="http://schemas.microsoft.com/office/drawing/2014/main" id="{A87DEDB8-D986-7F1E-D892-466333B3F35B}"/>
                    </a:ext>
                  </a:extLst>
                </p:cNvPr>
                <p:cNvPicPr/>
                <p:nvPr/>
              </p:nvPicPr>
              <p:blipFill>
                <a:blip r:embed="rId99"/>
                <a:stretch>
                  <a:fillRect/>
                </a:stretch>
              </p:blipFill>
              <p:spPr>
                <a:xfrm>
                  <a:off x="11356887" y="432196"/>
                  <a:ext cx="15264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59" name="Freihand 58">
                  <a:extLst>
                    <a:ext uri="{FF2B5EF4-FFF2-40B4-BE49-F238E27FC236}">
                      <a16:creationId xmlns:a16="http://schemas.microsoft.com/office/drawing/2014/main" id="{0E32FDA9-4A5F-CE40-075F-AF8B79C486F1}"/>
                    </a:ext>
                  </a:extLst>
                </p14:cNvPr>
                <p14:cNvContentPartPr/>
                <p14:nvPr/>
              </p14:nvContentPartPr>
              <p14:xfrm>
                <a:off x="11617887" y="386476"/>
                <a:ext cx="184680" cy="181800"/>
              </p14:xfrm>
            </p:contentPart>
          </mc:Choice>
          <mc:Fallback>
            <p:pic>
              <p:nvPicPr>
                <p:cNvPr id="59" name="Freihand 58">
                  <a:extLst>
                    <a:ext uri="{FF2B5EF4-FFF2-40B4-BE49-F238E27FC236}">
                      <a16:creationId xmlns:a16="http://schemas.microsoft.com/office/drawing/2014/main" id="{0E32FDA9-4A5F-CE40-075F-AF8B79C486F1}"/>
                    </a:ext>
                  </a:extLst>
                </p:cNvPr>
                <p:cNvPicPr/>
                <p:nvPr/>
              </p:nvPicPr>
              <p:blipFill>
                <a:blip r:embed="rId101"/>
                <a:stretch>
                  <a:fillRect/>
                </a:stretch>
              </p:blipFill>
              <p:spPr>
                <a:xfrm>
                  <a:off x="11608887" y="377836"/>
                  <a:ext cx="202320" cy="199440"/>
                </a:xfrm>
                <a:prstGeom prst="rect">
                  <a:avLst/>
                </a:prstGeom>
              </p:spPr>
            </p:pic>
          </mc:Fallback>
        </mc:AlternateContent>
      </p:grpSp>
      <p:grpSp>
        <p:nvGrpSpPr>
          <p:cNvPr id="64" name="Gruppieren 63">
            <a:extLst>
              <a:ext uri="{FF2B5EF4-FFF2-40B4-BE49-F238E27FC236}">
                <a16:creationId xmlns:a16="http://schemas.microsoft.com/office/drawing/2014/main" id="{CD4A7E19-C1EC-9D85-EBD1-0CDC874018CC}"/>
              </a:ext>
            </a:extLst>
          </p:cNvPr>
          <p:cNvGrpSpPr/>
          <p:nvPr/>
        </p:nvGrpSpPr>
        <p:grpSpPr>
          <a:xfrm>
            <a:off x="11068887" y="738556"/>
            <a:ext cx="538560" cy="203760"/>
            <a:chOff x="11068887" y="738556"/>
            <a:chExt cx="538560" cy="203760"/>
          </a:xfrm>
        </p:grpSpPr>
        <mc:AlternateContent xmlns:mc="http://schemas.openxmlformats.org/markup-compatibility/2006">
          <mc:Choice xmlns:p14="http://schemas.microsoft.com/office/powerpoint/2010/main" Requires="p14">
            <p:contentPart p14:bwMode="auto" r:id="rId102">
              <p14:nvContentPartPr>
                <p14:cNvPr id="61" name="Freihand 60">
                  <a:extLst>
                    <a:ext uri="{FF2B5EF4-FFF2-40B4-BE49-F238E27FC236}">
                      <a16:creationId xmlns:a16="http://schemas.microsoft.com/office/drawing/2014/main" id="{E4D1ABB0-7134-C424-10DF-F425A71698BA}"/>
                    </a:ext>
                  </a:extLst>
                </p14:cNvPr>
                <p14:cNvContentPartPr/>
                <p14:nvPr/>
              </p14:nvContentPartPr>
              <p14:xfrm>
                <a:off x="11068887" y="738556"/>
                <a:ext cx="160920" cy="203760"/>
              </p14:xfrm>
            </p:contentPart>
          </mc:Choice>
          <mc:Fallback>
            <p:pic>
              <p:nvPicPr>
                <p:cNvPr id="61" name="Freihand 60">
                  <a:extLst>
                    <a:ext uri="{FF2B5EF4-FFF2-40B4-BE49-F238E27FC236}">
                      <a16:creationId xmlns:a16="http://schemas.microsoft.com/office/drawing/2014/main" id="{E4D1ABB0-7134-C424-10DF-F425A71698BA}"/>
                    </a:ext>
                  </a:extLst>
                </p:cNvPr>
                <p:cNvPicPr/>
                <p:nvPr/>
              </p:nvPicPr>
              <p:blipFill>
                <a:blip r:embed="rId103"/>
                <a:stretch>
                  <a:fillRect/>
                </a:stretch>
              </p:blipFill>
              <p:spPr>
                <a:xfrm>
                  <a:off x="11060247" y="729556"/>
                  <a:ext cx="178560" cy="22140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2" name="Freihand 61">
                  <a:extLst>
                    <a:ext uri="{FF2B5EF4-FFF2-40B4-BE49-F238E27FC236}">
                      <a16:creationId xmlns:a16="http://schemas.microsoft.com/office/drawing/2014/main" id="{FD4CB039-798A-27F1-BA6B-AAE237B51636}"/>
                    </a:ext>
                  </a:extLst>
                </p14:cNvPr>
                <p14:cNvContentPartPr/>
                <p14:nvPr/>
              </p14:nvContentPartPr>
              <p14:xfrm>
                <a:off x="11309727" y="771316"/>
                <a:ext cx="131040" cy="147960"/>
              </p14:xfrm>
            </p:contentPart>
          </mc:Choice>
          <mc:Fallback>
            <p:pic>
              <p:nvPicPr>
                <p:cNvPr id="62" name="Freihand 61">
                  <a:extLst>
                    <a:ext uri="{FF2B5EF4-FFF2-40B4-BE49-F238E27FC236}">
                      <a16:creationId xmlns:a16="http://schemas.microsoft.com/office/drawing/2014/main" id="{FD4CB039-798A-27F1-BA6B-AAE237B51636}"/>
                    </a:ext>
                  </a:extLst>
                </p:cNvPr>
                <p:cNvPicPr/>
                <p:nvPr/>
              </p:nvPicPr>
              <p:blipFill>
                <a:blip r:embed="rId105"/>
                <a:stretch>
                  <a:fillRect/>
                </a:stretch>
              </p:blipFill>
              <p:spPr>
                <a:xfrm>
                  <a:off x="11300727" y="762316"/>
                  <a:ext cx="14868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3" name="Freihand 62">
                  <a:extLst>
                    <a:ext uri="{FF2B5EF4-FFF2-40B4-BE49-F238E27FC236}">
                      <a16:creationId xmlns:a16="http://schemas.microsoft.com/office/drawing/2014/main" id="{7CA0AB94-89BC-BD7C-58E3-8C0480A6E41D}"/>
                    </a:ext>
                  </a:extLst>
                </p14:cNvPr>
                <p14:cNvContentPartPr/>
                <p14:nvPr/>
              </p14:nvContentPartPr>
              <p14:xfrm>
                <a:off x="11598807" y="766276"/>
                <a:ext cx="8640" cy="167040"/>
              </p14:xfrm>
            </p:contentPart>
          </mc:Choice>
          <mc:Fallback>
            <p:pic>
              <p:nvPicPr>
                <p:cNvPr id="63" name="Freihand 62">
                  <a:extLst>
                    <a:ext uri="{FF2B5EF4-FFF2-40B4-BE49-F238E27FC236}">
                      <a16:creationId xmlns:a16="http://schemas.microsoft.com/office/drawing/2014/main" id="{7CA0AB94-89BC-BD7C-58E3-8C0480A6E41D}"/>
                    </a:ext>
                  </a:extLst>
                </p:cNvPr>
                <p:cNvPicPr/>
                <p:nvPr/>
              </p:nvPicPr>
              <p:blipFill>
                <a:blip r:embed="rId107"/>
                <a:stretch>
                  <a:fillRect/>
                </a:stretch>
              </p:blipFill>
              <p:spPr>
                <a:xfrm>
                  <a:off x="11589807" y="757276"/>
                  <a:ext cx="26280" cy="184680"/>
                </a:xfrm>
                <a:prstGeom prst="rect">
                  <a:avLst/>
                </a:prstGeom>
              </p:spPr>
            </p:pic>
          </mc:Fallback>
        </mc:AlternateContent>
      </p:grpSp>
      <p:pic>
        <p:nvPicPr>
          <p:cNvPr id="65" name="Grafik 64">
            <a:extLst>
              <a:ext uri="{FF2B5EF4-FFF2-40B4-BE49-F238E27FC236}">
                <a16:creationId xmlns:a16="http://schemas.microsoft.com/office/drawing/2014/main" id="{1800F62D-D97E-3FDD-6B5E-D9044DF08341}"/>
              </a:ext>
            </a:extLst>
          </p:cNvPr>
          <p:cNvPicPr>
            <a:picLocks noChangeAspect="1"/>
          </p:cNvPicPr>
          <p:nvPr/>
        </p:nvPicPr>
        <p:blipFill>
          <a:blip r:embed="rId108"/>
          <a:stretch>
            <a:fillRect/>
          </a:stretch>
        </p:blipFill>
        <p:spPr>
          <a:xfrm>
            <a:off x="5741687" y="4252259"/>
            <a:ext cx="2298700" cy="2406650"/>
          </a:xfrm>
          <a:prstGeom prst="rect">
            <a:avLst/>
          </a:prstGeom>
        </p:spPr>
      </p:pic>
      <mc:AlternateContent xmlns:mc="http://schemas.openxmlformats.org/markup-compatibility/2006">
        <mc:Choice xmlns:p14="http://schemas.microsoft.com/office/powerpoint/2010/main" Requires="p14">
          <p:contentPart p14:bwMode="auto" r:id="rId109">
            <p14:nvContentPartPr>
              <p14:cNvPr id="66" name="Freihand 65">
                <a:extLst>
                  <a:ext uri="{FF2B5EF4-FFF2-40B4-BE49-F238E27FC236}">
                    <a16:creationId xmlns:a16="http://schemas.microsoft.com/office/drawing/2014/main" id="{215F34A1-B072-9753-0E30-5C4B748B7803}"/>
                  </a:ext>
                </a:extLst>
              </p14:cNvPr>
              <p14:cNvContentPartPr/>
              <p14:nvPr/>
            </p14:nvContentPartPr>
            <p14:xfrm>
              <a:off x="455727" y="6480916"/>
              <a:ext cx="1729080" cy="61200"/>
            </p14:xfrm>
          </p:contentPart>
        </mc:Choice>
        <mc:Fallback>
          <p:pic>
            <p:nvPicPr>
              <p:cNvPr id="66" name="Freihand 65">
                <a:extLst>
                  <a:ext uri="{FF2B5EF4-FFF2-40B4-BE49-F238E27FC236}">
                    <a16:creationId xmlns:a16="http://schemas.microsoft.com/office/drawing/2014/main" id="{215F34A1-B072-9753-0E30-5C4B748B7803}"/>
                  </a:ext>
                </a:extLst>
              </p:cNvPr>
              <p:cNvPicPr/>
              <p:nvPr/>
            </p:nvPicPr>
            <p:blipFill>
              <a:blip r:embed="rId110"/>
              <a:stretch>
                <a:fillRect/>
              </a:stretch>
            </p:blipFill>
            <p:spPr>
              <a:xfrm>
                <a:off x="447087" y="6472276"/>
                <a:ext cx="174672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67" name="Freihand 66">
                <a:extLst>
                  <a:ext uri="{FF2B5EF4-FFF2-40B4-BE49-F238E27FC236}">
                    <a16:creationId xmlns:a16="http://schemas.microsoft.com/office/drawing/2014/main" id="{A0DF4559-316C-C829-6CAB-276AC76EF973}"/>
                  </a:ext>
                </a:extLst>
              </p14:cNvPr>
              <p14:cNvContentPartPr/>
              <p14:nvPr/>
            </p14:nvContentPartPr>
            <p14:xfrm>
              <a:off x="7683087" y="6286516"/>
              <a:ext cx="431640" cy="485280"/>
            </p14:xfrm>
          </p:contentPart>
        </mc:Choice>
        <mc:Fallback>
          <p:pic>
            <p:nvPicPr>
              <p:cNvPr id="67" name="Freihand 66">
                <a:extLst>
                  <a:ext uri="{FF2B5EF4-FFF2-40B4-BE49-F238E27FC236}">
                    <a16:creationId xmlns:a16="http://schemas.microsoft.com/office/drawing/2014/main" id="{A0DF4559-316C-C829-6CAB-276AC76EF973}"/>
                  </a:ext>
                </a:extLst>
              </p:cNvPr>
              <p:cNvPicPr/>
              <p:nvPr/>
            </p:nvPicPr>
            <p:blipFill>
              <a:blip r:embed="rId112"/>
              <a:stretch>
                <a:fillRect/>
              </a:stretch>
            </p:blipFill>
            <p:spPr>
              <a:xfrm>
                <a:off x="7674087" y="6277516"/>
                <a:ext cx="449280" cy="502920"/>
              </a:xfrm>
              <a:prstGeom prst="rect">
                <a:avLst/>
              </a:prstGeom>
            </p:spPr>
          </p:pic>
        </mc:Fallback>
      </mc:AlternateContent>
      <p:grpSp>
        <p:nvGrpSpPr>
          <p:cNvPr id="126" name="Gruppieren 125">
            <a:extLst>
              <a:ext uri="{FF2B5EF4-FFF2-40B4-BE49-F238E27FC236}">
                <a16:creationId xmlns:a16="http://schemas.microsoft.com/office/drawing/2014/main" id="{D9A51E48-6EE8-2BA2-5320-08B55ED84D62}"/>
              </a:ext>
            </a:extLst>
          </p:cNvPr>
          <p:cNvGrpSpPr/>
          <p:nvPr/>
        </p:nvGrpSpPr>
        <p:grpSpPr>
          <a:xfrm>
            <a:off x="8015367" y="2972716"/>
            <a:ext cx="4146120" cy="3328920"/>
            <a:chOff x="8015367" y="2972716"/>
            <a:chExt cx="4146120" cy="3328920"/>
          </a:xfrm>
        </p:grpSpPr>
        <mc:AlternateContent xmlns:mc="http://schemas.openxmlformats.org/markup-compatibility/2006">
          <mc:Choice xmlns:p14="http://schemas.microsoft.com/office/powerpoint/2010/main" Requires="p14">
            <p:contentPart p14:bwMode="auto" r:id="rId113">
              <p14:nvContentPartPr>
                <p14:cNvPr id="78" name="Freihand 77">
                  <a:extLst>
                    <a:ext uri="{FF2B5EF4-FFF2-40B4-BE49-F238E27FC236}">
                      <a16:creationId xmlns:a16="http://schemas.microsoft.com/office/drawing/2014/main" id="{13405558-0434-813D-544F-FD73DC50804B}"/>
                    </a:ext>
                  </a:extLst>
                </p14:cNvPr>
                <p14:cNvContentPartPr/>
                <p14:nvPr/>
              </p14:nvContentPartPr>
              <p14:xfrm>
                <a:off x="10779807" y="2996476"/>
                <a:ext cx="304920" cy="262440"/>
              </p14:xfrm>
            </p:contentPart>
          </mc:Choice>
          <mc:Fallback>
            <p:pic>
              <p:nvPicPr>
                <p:cNvPr id="78" name="Freihand 77">
                  <a:extLst>
                    <a:ext uri="{FF2B5EF4-FFF2-40B4-BE49-F238E27FC236}">
                      <a16:creationId xmlns:a16="http://schemas.microsoft.com/office/drawing/2014/main" id="{13405558-0434-813D-544F-FD73DC50804B}"/>
                    </a:ext>
                  </a:extLst>
                </p:cNvPr>
                <p:cNvPicPr/>
                <p:nvPr/>
              </p:nvPicPr>
              <p:blipFill>
                <a:blip r:embed="rId114"/>
                <a:stretch>
                  <a:fillRect/>
                </a:stretch>
              </p:blipFill>
              <p:spPr>
                <a:xfrm>
                  <a:off x="10770807" y="2987476"/>
                  <a:ext cx="322560" cy="28008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79" name="Freihand 78">
                  <a:extLst>
                    <a:ext uri="{FF2B5EF4-FFF2-40B4-BE49-F238E27FC236}">
                      <a16:creationId xmlns:a16="http://schemas.microsoft.com/office/drawing/2014/main" id="{5C44A1A1-F8F4-84F6-49F2-6046820C0369}"/>
                    </a:ext>
                  </a:extLst>
                </p14:cNvPr>
                <p14:cNvContentPartPr/>
                <p14:nvPr/>
              </p14:nvContentPartPr>
              <p14:xfrm>
                <a:off x="11088327" y="3061996"/>
                <a:ext cx="20880" cy="21600"/>
              </p14:xfrm>
            </p:contentPart>
          </mc:Choice>
          <mc:Fallback>
            <p:pic>
              <p:nvPicPr>
                <p:cNvPr id="79" name="Freihand 78">
                  <a:extLst>
                    <a:ext uri="{FF2B5EF4-FFF2-40B4-BE49-F238E27FC236}">
                      <a16:creationId xmlns:a16="http://schemas.microsoft.com/office/drawing/2014/main" id="{5C44A1A1-F8F4-84F6-49F2-6046820C0369}"/>
                    </a:ext>
                  </a:extLst>
                </p:cNvPr>
                <p:cNvPicPr/>
                <p:nvPr/>
              </p:nvPicPr>
              <p:blipFill>
                <a:blip r:embed="rId116"/>
                <a:stretch>
                  <a:fillRect/>
                </a:stretch>
              </p:blipFill>
              <p:spPr>
                <a:xfrm>
                  <a:off x="11079687" y="3053356"/>
                  <a:ext cx="38520" cy="3924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80" name="Freihand 79">
                  <a:extLst>
                    <a:ext uri="{FF2B5EF4-FFF2-40B4-BE49-F238E27FC236}">
                      <a16:creationId xmlns:a16="http://schemas.microsoft.com/office/drawing/2014/main" id="{CAC4C176-13AD-567D-E242-B85A573759BC}"/>
                    </a:ext>
                  </a:extLst>
                </p14:cNvPr>
                <p14:cNvContentPartPr/>
                <p14:nvPr/>
              </p14:nvContentPartPr>
              <p14:xfrm>
                <a:off x="11157807" y="3022036"/>
                <a:ext cx="140040" cy="147960"/>
              </p14:xfrm>
            </p:contentPart>
          </mc:Choice>
          <mc:Fallback>
            <p:pic>
              <p:nvPicPr>
                <p:cNvPr id="80" name="Freihand 79">
                  <a:extLst>
                    <a:ext uri="{FF2B5EF4-FFF2-40B4-BE49-F238E27FC236}">
                      <a16:creationId xmlns:a16="http://schemas.microsoft.com/office/drawing/2014/main" id="{CAC4C176-13AD-567D-E242-B85A573759BC}"/>
                    </a:ext>
                  </a:extLst>
                </p:cNvPr>
                <p:cNvPicPr/>
                <p:nvPr/>
              </p:nvPicPr>
              <p:blipFill>
                <a:blip r:embed="rId118"/>
                <a:stretch>
                  <a:fillRect/>
                </a:stretch>
              </p:blipFill>
              <p:spPr>
                <a:xfrm>
                  <a:off x="11148807" y="3013396"/>
                  <a:ext cx="15768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81" name="Freihand 80">
                  <a:extLst>
                    <a:ext uri="{FF2B5EF4-FFF2-40B4-BE49-F238E27FC236}">
                      <a16:creationId xmlns:a16="http://schemas.microsoft.com/office/drawing/2014/main" id="{44CEAB30-96A6-814F-1E43-B6806D1E89B5}"/>
                    </a:ext>
                  </a:extLst>
                </p14:cNvPr>
                <p14:cNvContentPartPr/>
                <p14:nvPr/>
              </p14:nvContentPartPr>
              <p14:xfrm>
                <a:off x="11341407" y="2972716"/>
                <a:ext cx="313200" cy="235440"/>
              </p14:xfrm>
            </p:contentPart>
          </mc:Choice>
          <mc:Fallback>
            <p:pic>
              <p:nvPicPr>
                <p:cNvPr id="81" name="Freihand 80">
                  <a:extLst>
                    <a:ext uri="{FF2B5EF4-FFF2-40B4-BE49-F238E27FC236}">
                      <a16:creationId xmlns:a16="http://schemas.microsoft.com/office/drawing/2014/main" id="{44CEAB30-96A6-814F-1E43-B6806D1E89B5}"/>
                    </a:ext>
                  </a:extLst>
                </p:cNvPr>
                <p:cNvPicPr/>
                <p:nvPr/>
              </p:nvPicPr>
              <p:blipFill>
                <a:blip r:embed="rId120"/>
                <a:stretch>
                  <a:fillRect/>
                </a:stretch>
              </p:blipFill>
              <p:spPr>
                <a:xfrm>
                  <a:off x="11332407" y="2963716"/>
                  <a:ext cx="330840" cy="25308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68" name="Freihand 67">
                  <a:extLst>
                    <a:ext uri="{FF2B5EF4-FFF2-40B4-BE49-F238E27FC236}">
                      <a16:creationId xmlns:a16="http://schemas.microsoft.com/office/drawing/2014/main" id="{20A2F0E0-9509-4257-1502-42D72626FE06}"/>
                    </a:ext>
                  </a:extLst>
                </p14:cNvPr>
                <p14:cNvContentPartPr/>
                <p14:nvPr/>
              </p14:nvContentPartPr>
              <p14:xfrm>
                <a:off x="8099967" y="3603076"/>
                <a:ext cx="810000" cy="2643480"/>
              </p14:xfrm>
            </p:contentPart>
          </mc:Choice>
          <mc:Fallback>
            <p:pic>
              <p:nvPicPr>
                <p:cNvPr id="68" name="Freihand 67">
                  <a:extLst>
                    <a:ext uri="{FF2B5EF4-FFF2-40B4-BE49-F238E27FC236}">
                      <a16:creationId xmlns:a16="http://schemas.microsoft.com/office/drawing/2014/main" id="{20A2F0E0-9509-4257-1502-42D72626FE06}"/>
                    </a:ext>
                  </a:extLst>
                </p:cNvPr>
                <p:cNvPicPr/>
                <p:nvPr/>
              </p:nvPicPr>
              <p:blipFill>
                <a:blip r:embed="rId122"/>
                <a:stretch>
                  <a:fillRect/>
                </a:stretch>
              </p:blipFill>
              <p:spPr>
                <a:xfrm>
                  <a:off x="8090967" y="3594436"/>
                  <a:ext cx="827640" cy="266112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69" name="Freihand 68">
                  <a:extLst>
                    <a:ext uri="{FF2B5EF4-FFF2-40B4-BE49-F238E27FC236}">
                      <a16:creationId xmlns:a16="http://schemas.microsoft.com/office/drawing/2014/main" id="{9A38B23B-91E7-57E9-D882-FCA219E95FDF}"/>
                    </a:ext>
                  </a:extLst>
                </p14:cNvPr>
                <p14:cNvContentPartPr/>
                <p14:nvPr/>
              </p14:nvContentPartPr>
              <p14:xfrm>
                <a:off x="8015367" y="5875396"/>
                <a:ext cx="192240" cy="426240"/>
              </p14:xfrm>
            </p:contentPart>
          </mc:Choice>
          <mc:Fallback>
            <p:pic>
              <p:nvPicPr>
                <p:cNvPr id="69" name="Freihand 68">
                  <a:extLst>
                    <a:ext uri="{FF2B5EF4-FFF2-40B4-BE49-F238E27FC236}">
                      <a16:creationId xmlns:a16="http://schemas.microsoft.com/office/drawing/2014/main" id="{9A38B23B-91E7-57E9-D882-FCA219E95FDF}"/>
                    </a:ext>
                  </a:extLst>
                </p:cNvPr>
                <p:cNvPicPr/>
                <p:nvPr/>
              </p:nvPicPr>
              <p:blipFill>
                <a:blip r:embed="rId124"/>
                <a:stretch>
                  <a:fillRect/>
                </a:stretch>
              </p:blipFill>
              <p:spPr>
                <a:xfrm>
                  <a:off x="8006367" y="5866756"/>
                  <a:ext cx="209880" cy="44388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71" name="Freihand 70">
                  <a:extLst>
                    <a:ext uri="{FF2B5EF4-FFF2-40B4-BE49-F238E27FC236}">
                      <a16:creationId xmlns:a16="http://schemas.microsoft.com/office/drawing/2014/main" id="{D0C20AE6-C391-B80E-C3DC-0545DF5269DE}"/>
                    </a:ext>
                  </a:extLst>
                </p14:cNvPr>
                <p14:cNvContentPartPr/>
                <p14:nvPr/>
              </p14:nvContentPartPr>
              <p14:xfrm>
                <a:off x="8944887" y="3050476"/>
                <a:ext cx="185040" cy="228240"/>
              </p14:xfrm>
            </p:contentPart>
          </mc:Choice>
          <mc:Fallback>
            <p:pic>
              <p:nvPicPr>
                <p:cNvPr id="71" name="Freihand 70">
                  <a:extLst>
                    <a:ext uri="{FF2B5EF4-FFF2-40B4-BE49-F238E27FC236}">
                      <a16:creationId xmlns:a16="http://schemas.microsoft.com/office/drawing/2014/main" id="{D0C20AE6-C391-B80E-C3DC-0545DF5269DE}"/>
                    </a:ext>
                  </a:extLst>
                </p:cNvPr>
                <p:cNvPicPr/>
                <p:nvPr/>
              </p:nvPicPr>
              <p:blipFill>
                <a:blip r:embed="rId126"/>
                <a:stretch>
                  <a:fillRect/>
                </a:stretch>
              </p:blipFill>
              <p:spPr>
                <a:xfrm>
                  <a:off x="8936247" y="3041836"/>
                  <a:ext cx="202680" cy="24588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72" name="Freihand 71">
                  <a:extLst>
                    <a:ext uri="{FF2B5EF4-FFF2-40B4-BE49-F238E27FC236}">
                      <a16:creationId xmlns:a16="http://schemas.microsoft.com/office/drawing/2014/main" id="{C5DD3E94-DC40-8C83-6F1C-76794CFBB045}"/>
                    </a:ext>
                  </a:extLst>
                </p14:cNvPr>
                <p14:cNvContentPartPr/>
                <p14:nvPr/>
              </p14:nvContentPartPr>
              <p14:xfrm>
                <a:off x="9216687" y="3153436"/>
                <a:ext cx="97200" cy="107280"/>
              </p14:xfrm>
            </p:contentPart>
          </mc:Choice>
          <mc:Fallback>
            <p:pic>
              <p:nvPicPr>
                <p:cNvPr id="72" name="Freihand 71">
                  <a:extLst>
                    <a:ext uri="{FF2B5EF4-FFF2-40B4-BE49-F238E27FC236}">
                      <a16:creationId xmlns:a16="http://schemas.microsoft.com/office/drawing/2014/main" id="{C5DD3E94-DC40-8C83-6F1C-76794CFBB045}"/>
                    </a:ext>
                  </a:extLst>
                </p:cNvPr>
                <p:cNvPicPr/>
                <p:nvPr/>
              </p:nvPicPr>
              <p:blipFill>
                <a:blip r:embed="rId128"/>
                <a:stretch>
                  <a:fillRect/>
                </a:stretch>
              </p:blipFill>
              <p:spPr>
                <a:xfrm>
                  <a:off x="9208047" y="3144796"/>
                  <a:ext cx="1148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73" name="Freihand 72">
                  <a:extLst>
                    <a:ext uri="{FF2B5EF4-FFF2-40B4-BE49-F238E27FC236}">
                      <a16:creationId xmlns:a16="http://schemas.microsoft.com/office/drawing/2014/main" id="{23F46A83-3EC4-262E-2D5B-596F3389A97C}"/>
                    </a:ext>
                  </a:extLst>
                </p14:cNvPr>
                <p14:cNvContentPartPr/>
                <p14:nvPr/>
              </p14:nvContentPartPr>
              <p14:xfrm>
                <a:off x="9321807" y="3009076"/>
                <a:ext cx="308160" cy="316440"/>
              </p14:xfrm>
            </p:contentPart>
          </mc:Choice>
          <mc:Fallback>
            <p:pic>
              <p:nvPicPr>
                <p:cNvPr id="73" name="Freihand 72">
                  <a:extLst>
                    <a:ext uri="{FF2B5EF4-FFF2-40B4-BE49-F238E27FC236}">
                      <a16:creationId xmlns:a16="http://schemas.microsoft.com/office/drawing/2014/main" id="{23F46A83-3EC4-262E-2D5B-596F3389A97C}"/>
                    </a:ext>
                  </a:extLst>
                </p:cNvPr>
                <p:cNvPicPr/>
                <p:nvPr/>
              </p:nvPicPr>
              <p:blipFill>
                <a:blip r:embed="rId130"/>
                <a:stretch>
                  <a:fillRect/>
                </a:stretch>
              </p:blipFill>
              <p:spPr>
                <a:xfrm>
                  <a:off x="9312807" y="3000076"/>
                  <a:ext cx="325800" cy="33408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74" name="Freihand 73">
                  <a:extLst>
                    <a:ext uri="{FF2B5EF4-FFF2-40B4-BE49-F238E27FC236}">
                      <a16:creationId xmlns:a16="http://schemas.microsoft.com/office/drawing/2014/main" id="{8F008679-EE42-9D7F-6548-A0B84C8537DC}"/>
                    </a:ext>
                  </a:extLst>
                </p14:cNvPr>
                <p14:cNvContentPartPr/>
                <p14:nvPr/>
              </p14:nvContentPartPr>
              <p14:xfrm>
                <a:off x="9655527" y="3131476"/>
                <a:ext cx="174600" cy="43560"/>
              </p14:xfrm>
            </p:contentPart>
          </mc:Choice>
          <mc:Fallback>
            <p:pic>
              <p:nvPicPr>
                <p:cNvPr id="74" name="Freihand 73">
                  <a:extLst>
                    <a:ext uri="{FF2B5EF4-FFF2-40B4-BE49-F238E27FC236}">
                      <a16:creationId xmlns:a16="http://schemas.microsoft.com/office/drawing/2014/main" id="{8F008679-EE42-9D7F-6548-A0B84C8537DC}"/>
                    </a:ext>
                  </a:extLst>
                </p:cNvPr>
                <p:cNvPicPr/>
                <p:nvPr/>
              </p:nvPicPr>
              <p:blipFill>
                <a:blip r:embed="rId132"/>
                <a:stretch>
                  <a:fillRect/>
                </a:stretch>
              </p:blipFill>
              <p:spPr>
                <a:xfrm>
                  <a:off x="9646887" y="3122476"/>
                  <a:ext cx="19224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75" name="Freihand 74">
                  <a:extLst>
                    <a:ext uri="{FF2B5EF4-FFF2-40B4-BE49-F238E27FC236}">
                      <a16:creationId xmlns:a16="http://schemas.microsoft.com/office/drawing/2014/main" id="{2642C4CF-2CEE-0A2E-7ACD-7AC4AD429CA8}"/>
                    </a:ext>
                  </a:extLst>
                </p14:cNvPr>
                <p14:cNvContentPartPr/>
                <p14:nvPr/>
              </p14:nvContentPartPr>
              <p14:xfrm>
                <a:off x="9366087" y="2991076"/>
                <a:ext cx="63360" cy="24120"/>
              </p14:xfrm>
            </p:contentPart>
          </mc:Choice>
          <mc:Fallback>
            <p:pic>
              <p:nvPicPr>
                <p:cNvPr id="75" name="Freihand 74">
                  <a:extLst>
                    <a:ext uri="{FF2B5EF4-FFF2-40B4-BE49-F238E27FC236}">
                      <a16:creationId xmlns:a16="http://schemas.microsoft.com/office/drawing/2014/main" id="{2642C4CF-2CEE-0A2E-7ACD-7AC4AD429CA8}"/>
                    </a:ext>
                  </a:extLst>
                </p:cNvPr>
                <p:cNvPicPr/>
                <p:nvPr/>
              </p:nvPicPr>
              <p:blipFill>
                <a:blip r:embed="rId134"/>
                <a:stretch>
                  <a:fillRect/>
                </a:stretch>
              </p:blipFill>
              <p:spPr>
                <a:xfrm>
                  <a:off x="9357447" y="2982076"/>
                  <a:ext cx="8100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76" name="Freihand 75">
                  <a:extLst>
                    <a:ext uri="{FF2B5EF4-FFF2-40B4-BE49-F238E27FC236}">
                      <a16:creationId xmlns:a16="http://schemas.microsoft.com/office/drawing/2014/main" id="{7684CB6C-CACC-422E-95CF-E99C6331CAFC}"/>
                    </a:ext>
                  </a:extLst>
                </p14:cNvPr>
                <p14:cNvContentPartPr/>
                <p14:nvPr/>
              </p14:nvContentPartPr>
              <p14:xfrm>
                <a:off x="9879087" y="3078556"/>
                <a:ext cx="222120" cy="138240"/>
              </p14:xfrm>
            </p:contentPart>
          </mc:Choice>
          <mc:Fallback>
            <p:pic>
              <p:nvPicPr>
                <p:cNvPr id="76" name="Freihand 75">
                  <a:extLst>
                    <a:ext uri="{FF2B5EF4-FFF2-40B4-BE49-F238E27FC236}">
                      <a16:creationId xmlns:a16="http://schemas.microsoft.com/office/drawing/2014/main" id="{7684CB6C-CACC-422E-95CF-E99C6331CAFC}"/>
                    </a:ext>
                  </a:extLst>
                </p:cNvPr>
                <p:cNvPicPr/>
                <p:nvPr/>
              </p:nvPicPr>
              <p:blipFill>
                <a:blip r:embed="rId136"/>
                <a:stretch>
                  <a:fillRect/>
                </a:stretch>
              </p:blipFill>
              <p:spPr>
                <a:xfrm>
                  <a:off x="9870447" y="3069916"/>
                  <a:ext cx="23976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77" name="Freihand 76">
                  <a:extLst>
                    <a:ext uri="{FF2B5EF4-FFF2-40B4-BE49-F238E27FC236}">
                      <a16:creationId xmlns:a16="http://schemas.microsoft.com/office/drawing/2014/main" id="{C9C7CDFC-C21A-F162-9D91-F2E669B9E782}"/>
                    </a:ext>
                  </a:extLst>
                </p14:cNvPr>
                <p14:cNvContentPartPr/>
                <p14:nvPr/>
              </p14:nvContentPartPr>
              <p14:xfrm>
                <a:off x="10131807" y="3012316"/>
                <a:ext cx="419760" cy="320040"/>
              </p14:xfrm>
            </p:contentPart>
          </mc:Choice>
          <mc:Fallback>
            <p:pic>
              <p:nvPicPr>
                <p:cNvPr id="77" name="Freihand 76">
                  <a:extLst>
                    <a:ext uri="{FF2B5EF4-FFF2-40B4-BE49-F238E27FC236}">
                      <a16:creationId xmlns:a16="http://schemas.microsoft.com/office/drawing/2014/main" id="{C9C7CDFC-C21A-F162-9D91-F2E669B9E782}"/>
                    </a:ext>
                  </a:extLst>
                </p:cNvPr>
                <p:cNvPicPr/>
                <p:nvPr/>
              </p:nvPicPr>
              <p:blipFill>
                <a:blip r:embed="rId138"/>
                <a:stretch>
                  <a:fillRect/>
                </a:stretch>
              </p:blipFill>
              <p:spPr>
                <a:xfrm>
                  <a:off x="10122807" y="3003676"/>
                  <a:ext cx="437400" cy="33768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82" name="Freihand 81">
                  <a:extLst>
                    <a:ext uri="{FF2B5EF4-FFF2-40B4-BE49-F238E27FC236}">
                      <a16:creationId xmlns:a16="http://schemas.microsoft.com/office/drawing/2014/main" id="{7FE3EE32-E8D4-75B5-F8F1-3D849D728405}"/>
                    </a:ext>
                  </a:extLst>
                </p14:cNvPr>
                <p14:cNvContentPartPr/>
                <p14:nvPr/>
              </p14:nvContentPartPr>
              <p14:xfrm>
                <a:off x="9079167" y="3382756"/>
                <a:ext cx="122040" cy="140040"/>
              </p14:xfrm>
            </p:contentPart>
          </mc:Choice>
          <mc:Fallback>
            <p:pic>
              <p:nvPicPr>
                <p:cNvPr id="82" name="Freihand 81">
                  <a:extLst>
                    <a:ext uri="{FF2B5EF4-FFF2-40B4-BE49-F238E27FC236}">
                      <a16:creationId xmlns:a16="http://schemas.microsoft.com/office/drawing/2014/main" id="{7FE3EE32-E8D4-75B5-F8F1-3D849D728405}"/>
                    </a:ext>
                  </a:extLst>
                </p:cNvPr>
                <p:cNvPicPr/>
                <p:nvPr/>
              </p:nvPicPr>
              <p:blipFill>
                <a:blip r:embed="rId140"/>
                <a:stretch>
                  <a:fillRect/>
                </a:stretch>
              </p:blipFill>
              <p:spPr>
                <a:xfrm>
                  <a:off x="9070527" y="3373756"/>
                  <a:ext cx="13968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85" name="Freihand 84">
                  <a:extLst>
                    <a:ext uri="{FF2B5EF4-FFF2-40B4-BE49-F238E27FC236}">
                      <a16:creationId xmlns:a16="http://schemas.microsoft.com/office/drawing/2014/main" id="{47870BFC-4A9A-0A35-CAD9-157D75C48E90}"/>
                    </a:ext>
                  </a:extLst>
                </p14:cNvPr>
                <p14:cNvContentPartPr/>
                <p14:nvPr/>
              </p14:nvContentPartPr>
              <p14:xfrm>
                <a:off x="9242247" y="3319036"/>
                <a:ext cx="536040" cy="267120"/>
              </p14:xfrm>
            </p:contentPart>
          </mc:Choice>
          <mc:Fallback>
            <p:pic>
              <p:nvPicPr>
                <p:cNvPr id="85" name="Freihand 84">
                  <a:extLst>
                    <a:ext uri="{FF2B5EF4-FFF2-40B4-BE49-F238E27FC236}">
                      <a16:creationId xmlns:a16="http://schemas.microsoft.com/office/drawing/2014/main" id="{47870BFC-4A9A-0A35-CAD9-157D75C48E90}"/>
                    </a:ext>
                  </a:extLst>
                </p:cNvPr>
                <p:cNvPicPr/>
                <p:nvPr/>
              </p:nvPicPr>
              <p:blipFill>
                <a:blip r:embed="rId142"/>
                <a:stretch>
                  <a:fillRect/>
                </a:stretch>
              </p:blipFill>
              <p:spPr>
                <a:xfrm>
                  <a:off x="9233607" y="3310396"/>
                  <a:ext cx="553680" cy="28476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86" name="Freihand 85">
                  <a:extLst>
                    <a:ext uri="{FF2B5EF4-FFF2-40B4-BE49-F238E27FC236}">
                      <a16:creationId xmlns:a16="http://schemas.microsoft.com/office/drawing/2014/main" id="{73233A38-1224-2B00-9B24-65875E0D0506}"/>
                    </a:ext>
                  </a:extLst>
                </p14:cNvPr>
                <p14:cNvContentPartPr/>
                <p14:nvPr/>
              </p14:nvContentPartPr>
              <p14:xfrm>
                <a:off x="9776847" y="3361516"/>
                <a:ext cx="31320" cy="36000"/>
              </p14:xfrm>
            </p:contentPart>
          </mc:Choice>
          <mc:Fallback>
            <p:pic>
              <p:nvPicPr>
                <p:cNvPr id="86" name="Freihand 85">
                  <a:extLst>
                    <a:ext uri="{FF2B5EF4-FFF2-40B4-BE49-F238E27FC236}">
                      <a16:creationId xmlns:a16="http://schemas.microsoft.com/office/drawing/2014/main" id="{73233A38-1224-2B00-9B24-65875E0D0506}"/>
                    </a:ext>
                  </a:extLst>
                </p:cNvPr>
                <p:cNvPicPr/>
                <p:nvPr/>
              </p:nvPicPr>
              <p:blipFill>
                <a:blip r:embed="rId144"/>
                <a:stretch>
                  <a:fillRect/>
                </a:stretch>
              </p:blipFill>
              <p:spPr>
                <a:xfrm>
                  <a:off x="9767847" y="3352516"/>
                  <a:ext cx="4896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87" name="Freihand 86">
                  <a:extLst>
                    <a:ext uri="{FF2B5EF4-FFF2-40B4-BE49-F238E27FC236}">
                      <a16:creationId xmlns:a16="http://schemas.microsoft.com/office/drawing/2014/main" id="{E03C18A9-F07D-3A42-C6F9-BAB458E2EC3F}"/>
                    </a:ext>
                  </a:extLst>
                </p14:cNvPr>
                <p14:cNvContentPartPr/>
                <p14:nvPr/>
              </p14:nvContentPartPr>
              <p14:xfrm>
                <a:off x="9296607" y="3308236"/>
                <a:ext cx="642600" cy="376560"/>
              </p14:xfrm>
            </p:contentPart>
          </mc:Choice>
          <mc:Fallback>
            <p:pic>
              <p:nvPicPr>
                <p:cNvPr id="87" name="Freihand 86">
                  <a:extLst>
                    <a:ext uri="{FF2B5EF4-FFF2-40B4-BE49-F238E27FC236}">
                      <a16:creationId xmlns:a16="http://schemas.microsoft.com/office/drawing/2014/main" id="{E03C18A9-F07D-3A42-C6F9-BAB458E2EC3F}"/>
                    </a:ext>
                  </a:extLst>
                </p:cNvPr>
                <p:cNvPicPr/>
                <p:nvPr/>
              </p:nvPicPr>
              <p:blipFill>
                <a:blip r:embed="rId146"/>
                <a:stretch>
                  <a:fillRect/>
                </a:stretch>
              </p:blipFill>
              <p:spPr>
                <a:xfrm>
                  <a:off x="9287607" y="3299596"/>
                  <a:ext cx="660240" cy="39420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88" name="Freihand 87">
                  <a:extLst>
                    <a:ext uri="{FF2B5EF4-FFF2-40B4-BE49-F238E27FC236}">
                      <a16:creationId xmlns:a16="http://schemas.microsoft.com/office/drawing/2014/main" id="{4B5D6B2C-844E-7EA2-0145-2DE1D8A8B085}"/>
                    </a:ext>
                  </a:extLst>
                </p14:cNvPr>
                <p14:cNvContentPartPr/>
                <p14:nvPr/>
              </p14:nvContentPartPr>
              <p14:xfrm>
                <a:off x="10199127" y="3319756"/>
                <a:ext cx="142560" cy="196920"/>
              </p14:xfrm>
            </p:contentPart>
          </mc:Choice>
          <mc:Fallback>
            <p:pic>
              <p:nvPicPr>
                <p:cNvPr id="88" name="Freihand 87">
                  <a:extLst>
                    <a:ext uri="{FF2B5EF4-FFF2-40B4-BE49-F238E27FC236}">
                      <a16:creationId xmlns:a16="http://schemas.microsoft.com/office/drawing/2014/main" id="{4B5D6B2C-844E-7EA2-0145-2DE1D8A8B085}"/>
                    </a:ext>
                  </a:extLst>
                </p:cNvPr>
                <p:cNvPicPr/>
                <p:nvPr/>
              </p:nvPicPr>
              <p:blipFill>
                <a:blip r:embed="rId148"/>
                <a:stretch>
                  <a:fillRect/>
                </a:stretch>
              </p:blipFill>
              <p:spPr>
                <a:xfrm>
                  <a:off x="10190127" y="3310756"/>
                  <a:ext cx="160200" cy="21456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89" name="Freihand 88">
                  <a:extLst>
                    <a:ext uri="{FF2B5EF4-FFF2-40B4-BE49-F238E27FC236}">
                      <a16:creationId xmlns:a16="http://schemas.microsoft.com/office/drawing/2014/main" id="{40751E03-2897-EF7E-2EE7-F63DCA79AA5C}"/>
                    </a:ext>
                  </a:extLst>
                </p14:cNvPr>
                <p14:cNvContentPartPr/>
                <p14:nvPr/>
              </p14:nvContentPartPr>
              <p14:xfrm>
                <a:off x="10404327" y="3410836"/>
                <a:ext cx="222120" cy="119160"/>
              </p14:xfrm>
            </p:contentPart>
          </mc:Choice>
          <mc:Fallback>
            <p:pic>
              <p:nvPicPr>
                <p:cNvPr id="89" name="Freihand 88">
                  <a:extLst>
                    <a:ext uri="{FF2B5EF4-FFF2-40B4-BE49-F238E27FC236}">
                      <a16:creationId xmlns:a16="http://schemas.microsoft.com/office/drawing/2014/main" id="{40751E03-2897-EF7E-2EE7-F63DCA79AA5C}"/>
                    </a:ext>
                  </a:extLst>
                </p:cNvPr>
                <p:cNvPicPr/>
                <p:nvPr/>
              </p:nvPicPr>
              <p:blipFill>
                <a:blip r:embed="rId150"/>
                <a:stretch>
                  <a:fillRect/>
                </a:stretch>
              </p:blipFill>
              <p:spPr>
                <a:xfrm>
                  <a:off x="10395327" y="3402196"/>
                  <a:ext cx="239760" cy="13680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90" name="Freihand 89">
                  <a:extLst>
                    <a:ext uri="{FF2B5EF4-FFF2-40B4-BE49-F238E27FC236}">
                      <a16:creationId xmlns:a16="http://schemas.microsoft.com/office/drawing/2014/main" id="{859B2D19-74FD-031C-999E-84068DBC6FB7}"/>
                    </a:ext>
                  </a:extLst>
                </p14:cNvPr>
                <p14:cNvContentPartPr/>
                <p14:nvPr/>
              </p14:nvContentPartPr>
              <p14:xfrm>
                <a:off x="10628607" y="3296356"/>
                <a:ext cx="8640" cy="18360"/>
              </p14:xfrm>
            </p:contentPart>
          </mc:Choice>
          <mc:Fallback>
            <p:pic>
              <p:nvPicPr>
                <p:cNvPr id="90" name="Freihand 89">
                  <a:extLst>
                    <a:ext uri="{FF2B5EF4-FFF2-40B4-BE49-F238E27FC236}">
                      <a16:creationId xmlns:a16="http://schemas.microsoft.com/office/drawing/2014/main" id="{859B2D19-74FD-031C-999E-84068DBC6FB7}"/>
                    </a:ext>
                  </a:extLst>
                </p:cNvPr>
                <p:cNvPicPr/>
                <p:nvPr/>
              </p:nvPicPr>
              <p:blipFill>
                <a:blip r:embed="rId152"/>
                <a:stretch>
                  <a:fillRect/>
                </a:stretch>
              </p:blipFill>
              <p:spPr>
                <a:xfrm>
                  <a:off x="10619967" y="3287716"/>
                  <a:ext cx="2628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91" name="Freihand 90">
                  <a:extLst>
                    <a:ext uri="{FF2B5EF4-FFF2-40B4-BE49-F238E27FC236}">
                      <a16:creationId xmlns:a16="http://schemas.microsoft.com/office/drawing/2014/main" id="{62020537-DD05-8D73-AF85-9CB7C0C1DC15}"/>
                    </a:ext>
                  </a:extLst>
                </p14:cNvPr>
                <p14:cNvContentPartPr/>
                <p14:nvPr/>
              </p14:nvContentPartPr>
              <p14:xfrm>
                <a:off x="10833807" y="3387436"/>
                <a:ext cx="232200" cy="257040"/>
              </p14:xfrm>
            </p:contentPart>
          </mc:Choice>
          <mc:Fallback>
            <p:pic>
              <p:nvPicPr>
                <p:cNvPr id="91" name="Freihand 90">
                  <a:extLst>
                    <a:ext uri="{FF2B5EF4-FFF2-40B4-BE49-F238E27FC236}">
                      <a16:creationId xmlns:a16="http://schemas.microsoft.com/office/drawing/2014/main" id="{62020537-DD05-8D73-AF85-9CB7C0C1DC15}"/>
                    </a:ext>
                  </a:extLst>
                </p:cNvPr>
                <p:cNvPicPr/>
                <p:nvPr/>
              </p:nvPicPr>
              <p:blipFill>
                <a:blip r:embed="rId154"/>
                <a:stretch>
                  <a:fillRect/>
                </a:stretch>
              </p:blipFill>
              <p:spPr>
                <a:xfrm>
                  <a:off x="10825167" y="3378436"/>
                  <a:ext cx="249840" cy="27468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92" name="Freihand 91">
                  <a:extLst>
                    <a:ext uri="{FF2B5EF4-FFF2-40B4-BE49-F238E27FC236}">
                      <a16:creationId xmlns:a16="http://schemas.microsoft.com/office/drawing/2014/main" id="{CB05399C-3319-2E9B-4FBE-E8C33EC77972}"/>
                    </a:ext>
                  </a:extLst>
                </p14:cNvPr>
                <p14:cNvContentPartPr/>
                <p14:nvPr/>
              </p14:nvContentPartPr>
              <p14:xfrm>
                <a:off x="11094447" y="3372676"/>
                <a:ext cx="105120" cy="101160"/>
              </p14:xfrm>
            </p:contentPart>
          </mc:Choice>
          <mc:Fallback>
            <p:pic>
              <p:nvPicPr>
                <p:cNvPr id="92" name="Freihand 91">
                  <a:extLst>
                    <a:ext uri="{FF2B5EF4-FFF2-40B4-BE49-F238E27FC236}">
                      <a16:creationId xmlns:a16="http://schemas.microsoft.com/office/drawing/2014/main" id="{CB05399C-3319-2E9B-4FBE-E8C33EC77972}"/>
                    </a:ext>
                  </a:extLst>
                </p:cNvPr>
                <p:cNvPicPr/>
                <p:nvPr/>
              </p:nvPicPr>
              <p:blipFill>
                <a:blip r:embed="rId156"/>
                <a:stretch>
                  <a:fillRect/>
                </a:stretch>
              </p:blipFill>
              <p:spPr>
                <a:xfrm>
                  <a:off x="11085807" y="3364036"/>
                  <a:ext cx="122760" cy="11880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93" name="Freihand 92">
                  <a:extLst>
                    <a:ext uri="{FF2B5EF4-FFF2-40B4-BE49-F238E27FC236}">
                      <a16:creationId xmlns:a16="http://schemas.microsoft.com/office/drawing/2014/main" id="{7D520BC2-762A-D329-3F55-888FB9BCB8D4}"/>
                    </a:ext>
                  </a:extLst>
                </p14:cNvPr>
                <p14:cNvContentPartPr/>
                <p14:nvPr/>
              </p14:nvContentPartPr>
              <p14:xfrm>
                <a:off x="11278767" y="3250636"/>
                <a:ext cx="465480" cy="193680"/>
              </p14:xfrm>
            </p:contentPart>
          </mc:Choice>
          <mc:Fallback>
            <p:pic>
              <p:nvPicPr>
                <p:cNvPr id="93" name="Freihand 92">
                  <a:extLst>
                    <a:ext uri="{FF2B5EF4-FFF2-40B4-BE49-F238E27FC236}">
                      <a16:creationId xmlns:a16="http://schemas.microsoft.com/office/drawing/2014/main" id="{7D520BC2-762A-D329-3F55-888FB9BCB8D4}"/>
                    </a:ext>
                  </a:extLst>
                </p:cNvPr>
                <p:cNvPicPr/>
                <p:nvPr/>
              </p:nvPicPr>
              <p:blipFill>
                <a:blip r:embed="rId158"/>
                <a:stretch>
                  <a:fillRect/>
                </a:stretch>
              </p:blipFill>
              <p:spPr>
                <a:xfrm>
                  <a:off x="11270127" y="3241996"/>
                  <a:ext cx="483120" cy="21132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94" name="Freihand 93">
                  <a:extLst>
                    <a:ext uri="{FF2B5EF4-FFF2-40B4-BE49-F238E27FC236}">
                      <a16:creationId xmlns:a16="http://schemas.microsoft.com/office/drawing/2014/main" id="{1B9DFCC6-884E-9D69-9A50-9A36FEE20D00}"/>
                    </a:ext>
                  </a:extLst>
                </p14:cNvPr>
                <p14:cNvContentPartPr/>
                <p14:nvPr/>
              </p14:nvContentPartPr>
              <p14:xfrm>
                <a:off x="11795727" y="3360796"/>
                <a:ext cx="112680" cy="47160"/>
              </p14:xfrm>
            </p:contentPart>
          </mc:Choice>
          <mc:Fallback>
            <p:pic>
              <p:nvPicPr>
                <p:cNvPr id="94" name="Freihand 93">
                  <a:extLst>
                    <a:ext uri="{FF2B5EF4-FFF2-40B4-BE49-F238E27FC236}">
                      <a16:creationId xmlns:a16="http://schemas.microsoft.com/office/drawing/2014/main" id="{1B9DFCC6-884E-9D69-9A50-9A36FEE20D00}"/>
                    </a:ext>
                  </a:extLst>
                </p:cNvPr>
                <p:cNvPicPr/>
                <p:nvPr/>
              </p:nvPicPr>
              <p:blipFill>
                <a:blip r:embed="rId160"/>
                <a:stretch>
                  <a:fillRect/>
                </a:stretch>
              </p:blipFill>
              <p:spPr>
                <a:xfrm>
                  <a:off x="11787087" y="3352156"/>
                  <a:ext cx="13032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95" name="Freihand 94">
                  <a:extLst>
                    <a:ext uri="{FF2B5EF4-FFF2-40B4-BE49-F238E27FC236}">
                      <a16:creationId xmlns:a16="http://schemas.microsoft.com/office/drawing/2014/main" id="{CE80A5BA-C95F-07F7-A436-634AB7588277}"/>
                    </a:ext>
                  </a:extLst>
                </p14:cNvPr>
                <p14:cNvContentPartPr/>
                <p14:nvPr/>
              </p14:nvContentPartPr>
              <p14:xfrm>
                <a:off x="9010767" y="3717196"/>
                <a:ext cx="434880" cy="135360"/>
              </p14:xfrm>
            </p:contentPart>
          </mc:Choice>
          <mc:Fallback>
            <p:pic>
              <p:nvPicPr>
                <p:cNvPr id="95" name="Freihand 94">
                  <a:extLst>
                    <a:ext uri="{FF2B5EF4-FFF2-40B4-BE49-F238E27FC236}">
                      <a16:creationId xmlns:a16="http://schemas.microsoft.com/office/drawing/2014/main" id="{CE80A5BA-C95F-07F7-A436-634AB7588277}"/>
                    </a:ext>
                  </a:extLst>
                </p:cNvPr>
                <p:cNvPicPr/>
                <p:nvPr/>
              </p:nvPicPr>
              <p:blipFill>
                <a:blip r:embed="rId162"/>
                <a:stretch>
                  <a:fillRect/>
                </a:stretch>
              </p:blipFill>
              <p:spPr>
                <a:xfrm>
                  <a:off x="9001767" y="3708196"/>
                  <a:ext cx="45252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96" name="Freihand 95">
                  <a:extLst>
                    <a:ext uri="{FF2B5EF4-FFF2-40B4-BE49-F238E27FC236}">
                      <a16:creationId xmlns:a16="http://schemas.microsoft.com/office/drawing/2014/main" id="{263D3EE4-E3CB-5036-9C0A-9F4608EC37C7}"/>
                    </a:ext>
                  </a:extLst>
                </p14:cNvPr>
                <p14:cNvContentPartPr/>
                <p14:nvPr/>
              </p14:nvContentPartPr>
              <p14:xfrm>
                <a:off x="9449247" y="3599476"/>
                <a:ext cx="28080" cy="176760"/>
              </p14:xfrm>
            </p:contentPart>
          </mc:Choice>
          <mc:Fallback>
            <p:pic>
              <p:nvPicPr>
                <p:cNvPr id="96" name="Freihand 95">
                  <a:extLst>
                    <a:ext uri="{FF2B5EF4-FFF2-40B4-BE49-F238E27FC236}">
                      <a16:creationId xmlns:a16="http://schemas.microsoft.com/office/drawing/2014/main" id="{263D3EE4-E3CB-5036-9C0A-9F4608EC37C7}"/>
                    </a:ext>
                  </a:extLst>
                </p:cNvPr>
                <p:cNvPicPr/>
                <p:nvPr/>
              </p:nvPicPr>
              <p:blipFill>
                <a:blip r:embed="rId164"/>
                <a:stretch>
                  <a:fillRect/>
                </a:stretch>
              </p:blipFill>
              <p:spPr>
                <a:xfrm>
                  <a:off x="9440247" y="3590476"/>
                  <a:ext cx="45720" cy="19440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97" name="Freihand 96">
                  <a:extLst>
                    <a:ext uri="{FF2B5EF4-FFF2-40B4-BE49-F238E27FC236}">
                      <a16:creationId xmlns:a16="http://schemas.microsoft.com/office/drawing/2014/main" id="{D491736F-BBB9-708B-8030-F0EF6B6877C1}"/>
                    </a:ext>
                  </a:extLst>
                </p14:cNvPr>
                <p14:cNvContentPartPr/>
                <p14:nvPr/>
              </p14:nvContentPartPr>
              <p14:xfrm>
                <a:off x="9360327" y="3650956"/>
                <a:ext cx="127440" cy="63720"/>
              </p14:xfrm>
            </p:contentPart>
          </mc:Choice>
          <mc:Fallback>
            <p:pic>
              <p:nvPicPr>
                <p:cNvPr id="97" name="Freihand 96">
                  <a:extLst>
                    <a:ext uri="{FF2B5EF4-FFF2-40B4-BE49-F238E27FC236}">
                      <a16:creationId xmlns:a16="http://schemas.microsoft.com/office/drawing/2014/main" id="{D491736F-BBB9-708B-8030-F0EF6B6877C1}"/>
                    </a:ext>
                  </a:extLst>
                </p:cNvPr>
                <p:cNvPicPr/>
                <p:nvPr/>
              </p:nvPicPr>
              <p:blipFill>
                <a:blip r:embed="rId166"/>
                <a:stretch>
                  <a:fillRect/>
                </a:stretch>
              </p:blipFill>
              <p:spPr>
                <a:xfrm>
                  <a:off x="9351687" y="3641956"/>
                  <a:ext cx="14508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98" name="Freihand 97">
                  <a:extLst>
                    <a:ext uri="{FF2B5EF4-FFF2-40B4-BE49-F238E27FC236}">
                      <a16:creationId xmlns:a16="http://schemas.microsoft.com/office/drawing/2014/main" id="{FE9E6946-CC21-1260-4765-1A88EFB96311}"/>
                    </a:ext>
                  </a:extLst>
                </p14:cNvPr>
                <p14:cNvContentPartPr/>
                <p14:nvPr/>
              </p14:nvContentPartPr>
              <p14:xfrm>
                <a:off x="9542487" y="3686596"/>
                <a:ext cx="100800" cy="54720"/>
              </p14:xfrm>
            </p:contentPart>
          </mc:Choice>
          <mc:Fallback>
            <p:pic>
              <p:nvPicPr>
                <p:cNvPr id="98" name="Freihand 97">
                  <a:extLst>
                    <a:ext uri="{FF2B5EF4-FFF2-40B4-BE49-F238E27FC236}">
                      <a16:creationId xmlns:a16="http://schemas.microsoft.com/office/drawing/2014/main" id="{FE9E6946-CC21-1260-4765-1A88EFB96311}"/>
                    </a:ext>
                  </a:extLst>
                </p:cNvPr>
                <p:cNvPicPr/>
                <p:nvPr/>
              </p:nvPicPr>
              <p:blipFill>
                <a:blip r:embed="rId168"/>
                <a:stretch>
                  <a:fillRect/>
                </a:stretch>
              </p:blipFill>
              <p:spPr>
                <a:xfrm>
                  <a:off x="9533847" y="3677596"/>
                  <a:ext cx="11844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99" name="Freihand 98">
                  <a:extLst>
                    <a:ext uri="{FF2B5EF4-FFF2-40B4-BE49-F238E27FC236}">
                      <a16:creationId xmlns:a16="http://schemas.microsoft.com/office/drawing/2014/main" id="{AD3AD0D1-F04B-3BCF-F32C-EDA2D2A19114}"/>
                    </a:ext>
                  </a:extLst>
                </p14:cNvPr>
                <p14:cNvContentPartPr/>
                <p14:nvPr/>
              </p14:nvContentPartPr>
              <p14:xfrm>
                <a:off x="9713847" y="3578236"/>
                <a:ext cx="206640" cy="174240"/>
              </p14:xfrm>
            </p:contentPart>
          </mc:Choice>
          <mc:Fallback>
            <p:pic>
              <p:nvPicPr>
                <p:cNvPr id="99" name="Freihand 98">
                  <a:extLst>
                    <a:ext uri="{FF2B5EF4-FFF2-40B4-BE49-F238E27FC236}">
                      <a16:creationId xmlns:a16="http://schemas.microsoft.com/office/drawing/2014/main" id="{AD3AD0D1-F04B-3BCF-F32C-EDA2D2A19114}"/>
                    </a:ext>
                  </a:extLst>
                </p:cNvPr>
                <p:cNvPicPr/>
                <p:nvPr/>
              </p:nvPicPr>
              <p:blipFill>
                <a:blip r:embed="rId170"/>
                <a:stretch>
                  <a:fillRect/>
                </a:stretch>
              </p:blipFill>
              <p:spPr>
                <a:xfrm>
                  <a:off x="9705207" y="3569596"/>
                  <a:ext cx="22428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100" name="Freihand 99">
                  <a:extLst>
                    <a:ext uri="{FF2B5EF4-FFF2-40B4-BE49-F238E27FC236}">
                      <a16:creationId xmlns:a16="http://schemas.microsoft.com/office/drawing/2014/main" id="{4F0EA81C-2F2E-0D13-5E39-43474E09E375}"/>
                    </a:ext>
                  </a:extLst>
                </p14:cNvPr>
                <p14:cNvContentPartPr/>
                <p14:nvPr/>
              </p14:nvContentPartPr>
              <p14:xfrm>
                <a:off x="9912567" y="3620716"/>
                <a:ext cx="454320" cy="226080"/>
              </p14:xfrm>
            </p:contentPart>
          </mc:Choice>
          <mc:Fallback>
            <p:pic>
              <p:nvPicPr>
                <p:cNvPr id="100" name="Freihand 99">
                  <a:extLst>
                    <a:ext uri="{FF2B5EF4-FFF2-40B4-BE49-F238E27FC236}">
                      <a16:creationId xmlns:a16="http://schemas.microsoft.com/office/drawing/2014/main" id="{4F0EA81C-2F2E-0D13-5E39-43474E09E375}"/>
                    </a:ext>
                  </a:extLst>
                </p:cNvPr>
                <p:cNvPicPr/>
                <p:nvPr/>
              </p:nvPicPr>
              <p:blipFill>
                <a:blip r:embed="rId172"/>
                <a:stretch>
                  <a:fillRect/>
                </a:stretch>
              </p:blipFill>
              <p:spPr>
                <a:xfrm>
                  <a:off x="9903927" y="3612076"/>
                  <a:ext cx="471960" cy="24372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101" name="Freihand 100">
                  <a:extLst>
                    <a:ext uri="{FF2B5EF4-FFF2-40B4-BE49-F238E27FC236}">
                      <a16:creationId xmlns:a16="http://schemas.microsoft.com/office/drawing/2014/main" id="{C352B54B-1C5B-5AFA-1CBD-BD5F028DB65D}"/>
                    </a:ext>
                  </a:extLst>
                </p14:cNvPr>
                <p14:cNvContentPartPr/>
                <p14:nvPr/>
              </p14:nvContentPartPr>
              <p14:xfrm>
                <a:off x="10442487" y="3742756"/>
                <a:ext cx="5400" cy="21960"/>
              </p14:xfrm>
            </p:contentPart>
          </mc:Choice>
          <mc:Fallback>
            <p:pic>
              <p:nvPicPr>
                <p:cNvPr id="101" name="Freihand 100">
                  <a:extLst>
                    <a:ext uri="{FF2B5EF4-FFF2-40B4-BE49-F238E27FC236}">
                      <a16:creationId xmlns:a16="http://schemas.microsoft.com/office/drawing/2014/main" id="{C352B54B-1C5B-5AFA-1CBD-BD5F028DB65D}"/>
                    </a:ext>
                  </a:extLst>
                </p:cNvPr>
                <p:cNvPicPr/>
                <p:nvPr/>
              </p:nvPicPr>
              <p:blipFill>
                <a:blip r:embed="rId174"/>
                <a:stretch>
                  <a:fillRect/>
                </a:stretch>
              </p:blipFill>
              <p:spPr>
                <a:xfrm>
                  <a:off x="10433487" y="3733756"/>
                  <a:ext cx="23040" cy="3960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102" name="Freihand 101">
                  <a:extLst>
                    <a:ext uri="{FF2B5EF4-FFF2-40B4-BE49-F238E27FC236}">
                      <a16:creationId xmlns:a16="http://schemas.microsoft.com/office/drawing/2014/main" id="{9E42B23F-64DD-3E2D-F6B2-EAE2EFCDC51C}"/>
                    </a:ext>
                  </a:extLst>
                </p14:cNvPr>
                <p14:cNvContentPartPr/>
                <p14:nvPr/>
              </p14:nvContentPartPr>
              <p14:xfrm>
                <a:off x="10445367" y="3693076"/>
                <a:ext cx="22680" cy="100440"/>
              </p14:xfrm>
            </p:contentPart>
          </mc:Choice>
          <mc:Fallback>
            <p:pic>
              <p:nvPicPr>
                <p:cNvPr id="102" name="Freihand 101">
                  <a:extLst>
                    <a:ext uri="{FF2B5EF4-FFF2-40B4-BE49-F238E27FC236}">
                      <a16:creationId xmlns:a16="http://schemas.microsoft.com/office/drawing/2014/main" id="{9E42B23F-64DD-3E2D-F6B2-EAE2EFCDC51C}"/>
                    </a:ext>
                  </a:extLst>
                </p:cNvPr>
                <p:cNvPicPr/>
                <p:nvPr/>
              </p:nvPicPr>
              <p:blipFill>
                <a:blip r:embed="rId176"/>
                <a:stretch>
                  <a:fillRect/>
                </a:stretch>
              </p:blipFill>
              <p:spPr>
                <a:xfrm>
                  <a:off x="10436727" y="3684436"/>
                  <a:ext cx="40320" cy="11808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103" name="Freihand 102">
                  <a:extLst>
                    <a:ext uri="{FF2B5EF4-FFF2-40B4-BE49-F238E27FC236}">
                      <a16:creationId xmlns:a16="http://schemas.microsoft.com/office/drawing/2014/main" id="{E9CAA6E8-3C5B-83AA-2B8D-83D2178EC668}"/>
                    </a:ext>
                  </a:extLst>
                </p14:cNvPr>
                <p14:cNvContentPartPr/>
                <p14:nvPr/>
              </p14:nvContentPartPr>
              <p14:xfrm>
                <a:off x="10509087" y="3629716"/>
                <a:ext cx="8640" cy="14760"/>
              </p14:xfrm>
            </p:contentPart>
          </mc:Choice>
          <mc:Fallback>
            <p:pic>
              <p:nvPicPr>
                <p:cNvPr id="103" name="Freihand 102">
                  <a:extLst>
                    <a:ext uri="{FF2B5EF4-FFF2-40B4-BE49-F238E27FC236}">
                      <a16:creationId xmlns:a16="http://schemas.microsoft.com/office/drawing/2014/main" id="{E9CAA6E8-3C5B-83AA-2B8D-83D2178EC668}"/>
                    </a:ext>
                  </a:extLst>
                </p:cNvPr>
                <p:cNvPicPr/>
                <p:nvPr/>
              </p:nvPicPr>
              <p:blipFill>
                <a:blip r:embed="rId178"/>
                <a:stretch>
                  <a:fillRect/>
                </a:stretch>
              </p:blipFill>
              <p:spPr>
                <a:xfrm>
                  <a:off x="10500087" y="3621076"/>
                  <a:ext cx="26280" cy="3240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104" name="Freihand 103">
                  <a:extLst>
                    <a:ext uri="{FF2B5EF4-FFF2-40B4-BE49-F238E27FC236}">
                      <a16:creationId xmlns:a16="http://schemas.microsoft.com/office/drawing/2014/main" id="{42B9AE63-C77F-E91D-D775-17BDA0C2B580}"/>
                    </a:ext>
                  </a:extLst>
                </p14:cNvPr>
                <p14:cNvContentPartPr/>
                <p14:nvPr/>
              </p14:nvContentPartPr>
              <p14:xfrm>
                <a:off x="10574247" y="3628996"/>
                <a:ext cx="425160" cy="157680"/>
              </p14:xfrm>
            </p:contentPart>
          </mc:Choice>
          <mc:Fallback>
            <p:pic>
              <p:nvPicPr>
                <p:cNvPr id="104" name="Freihand 103">
                  <a:extLst>
                    <a:ext uri="{FF2B5EF4-FFF2-40B4-BE49-F238E27FC236}">
                      <a16:creationId xmlns:a16="http://schemas.microsoft.com/office/drawing/2014/main" id="{42B9AE63-C77F-E91D-D775-17BDA0C2B580}"/>
                    </a:ext>
                  </a:extLst>
                </p:cNvPr>
                <p:cNvPicPr/>
                <p:nvPr/>
              </p:nvPicPr>
              <p:blipFill>
                <a:blip r:embed="rId180"/>
                <a:stretch>
                  <a:fillRect/>
                </a:stretch>
              </p:blipFill>
              <p:spPr>
                <a:xfrm>
                  <a:off x="10565607" y="3620356"/>
                  <a:ext cx="442800" cy="17532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105" name="Freihand 104">
                  <a:extLst>
                    <a:ext uri="{FF2B5EF4-FFF2-40B4-BE49-F238E27FC236}">
                      <a16:creationId xmlns:a16="http://schemas.microsoft.com/office/drawing/2014/main" id="{5429FF62-F857-D311-2966-61BB3C9F92F2}"/>
                    </a:ext>
                  </a:extLst>
                </p14:cNvPr>
                <p14:cNvContentPartPr/>
                <p14:nvPr/>
              </p14:nvContentPartPr>
              <p14:xfrm>
                <a:off x="11238447" y="3640156"/>
                <a:ext cx="39960" cy="131760"/>
              </p14:xfrm>
            </p:contentPart>
          </mc:Choice>
          <mc:Fallback>
            <p:pic>
              <p:nvPicPr>
                <p:cNvPr id="105" name="Freihand 104">
                  <a:extLst>
                    <a:ext uri="{FF2B5EF4-FFF2-40B4-BE49-F238E27FC236}">
                      <a16:creationId xmlns:a16="http://schemas.microsoft.com/office/drawing/2014/main" id="{5429FF62-F857-D311-2966-61BB3C9F92F2}"/>
                    </a:ext>
                  </a:extLst>
                </p:cNvPr>
                <p:cNvPicPr/>
                <p:nvPr/>
              </p:nvPicPr>
              <p:blipFill>
                <a:blip r:embed="rId182"/>
                <a:stretch>
                  <a:fillRect/>
                </a:stretch>
              </p:blipFill>
              <p:spPr>
                <a:xfrm>
                  <a:off x="11229807" y="3631156"/>
                  <a:ext cx="5760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106" name="Freihand 105">
                  <a:extLst>
                    <a:ext uri="{FF2B5EF4-FFF2-40B4-BE49-F238E27FC236}">
                      <a16:creationId xmlns:a16="http://schemas.microsoft.com/office/drawing/2014/main" id="{6D1D0732-7EC4-0862-D3F3-C8F09D712BCA}"/>
                    </a:ext>
                  </a:extLst>
                </p14:cNvPr>
                <p14:cNvContentPartPr/>
                <p14:nvPr/>
              </p14:nvContentPartPr>
              <p14:xfrm>
                <a:off x="11172927" y="3608836"/>
                <a:ext cx="172080" cy="204120"/>
              </p14:xfrm>
            </p:contentPart>
          </mc:Choice>
          <mc:Fallback>
            <p:pic>
              <p:nvPicPr>
                <p:cNvPr id="106" name="Freihand 105">
                  <a:extLst>
                    <a:ext uri="{FF2B5EF4-FFF2-40B4-BE49-F238E27FC236}">
                      <a16:creationId xmlns:a16="http://schemas.microsoft.com/office/drawing/2014/main" id="{6D1D0732-7EC4-0862-D3F3-C8F09D712BCA}"/>
                    </a:ext>
                  </a:extLst>
                </p:cNvPr>
                <p:cNvPicPr/>
                <p:nvPr/>
              </p:nvPicPr>
              <p:blipFill>
                <a:blip r:embed="rId184"/>
                <a:stretch>
                  <a:fillRect/>
                </a:stretch>
              </p:blipFill>
              <p:spPr>
                <a:xfrm>
                  <a:off x="11164287" y="3599836"/>
                  <a:ext cx="18972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107" name="Freihand 106">
                  <a:extLst>
                    <a:ext uri="{FF2B5EF4-FFF2-40B4-BE49-F238E27FC236}">
                      <a16:creationId xmlns:a16="http://schemas.microsoft.com/office/drawing/2014/main" id="{4D777503-6CDA-2768-2933-0D2327D4DEA2}"/>
                    </a:ext>
                  </a:extLst>
                </p14:cNvPr>
                <p14:cNvContentPartPr/>
                <p14:nvPr/>
              </p14:nvContentPartPr>
              <p14:xfrm>
                <a:off x="11324487" y="3668236"/>
                <a:ext cx="140400" cy="89280"/>
              </p14:xfrm>
            </p:contentPart>
          </mc:Choice>
          <mc:Fallback>
            <p:pic>
              <p:nvPicPr>
                <p:cNvPr id="107" name="Freihand 106">
                  <a:extLst>
                    <a:ext uri="{FF2B5EF4-FFF2-40B4-BE49-F238E27FC236}">
                      <a16:creationId xmlns:a16="http://schemas.microsoft.com/office/drawing/2014/main" id="{4D777503-6CDA-2768-2933-0D2327D4DEA2}"/>
                    </a:ext>
                  </a:extLst>
                </p:cNvPr>
                <p:cNvPicPr/>
                <p:nvPr/>
              </p:nvPicPr>
              <p:blipFill>
                <a:blip r:embed="rId186"/>
                <a:stretch>
                  <a:fillRect/>
                </a:stretch>
              </p:blipFill>
              <p:spPr>
                <a:xfrm>
                  <a:off x="11315847" y="3659596"/>
                  <a:ext cx="1580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87">
              <p14:nvContentPartPr>
                <p14:cNvPr id="108" name="Freihand 107">
                  <a:extLst>
                    <a:ext uri="{FF2B5EF4-FFF2-40B4-BE49-F238E27FC236}">
                      <a16:creationId xmlns:a16="http://schemas.microsoft.com/office/drawing/2014/main" id="{FBD73BB4-840A-E50E-762F-335E3313B565}"/>
                    </a:ext>
                  </a:extLst>
                </p14:cNvPr>
                <p14:cNvContentPartPr/>
                <p14:nvPr/>
              </p14:nvContentPartPr>
              <p14:xfrm>
                <a:off x="11439687" y="3541156"/>
                <a:ext cx="142920" cy="269640"/>
              </p14:xfrm>
            </p:contentPart>
          </mc:Choice>
          <mc:Fallback>
            <p:pic>
              <p:nvPicPr>
                <p:cNvPr id="108" name="Freihand 107">
                  <a:extLst>
                    <a:ext uri="{FF2B5EF4-FFF2-40B4-BE49-F238E27FC236}">
                      <a16:creationId xmlns:a16="http://schemas.microsoft.com/office/drawing/2014/main" id="{FBD73BB4-840A-E50E-762F-335E3313B565}"/>
                    </a:ext>
                  </a:extLst>
                </p:cNvPr>
                <p:cNvPicPr/>
                <p:nvPr/>
              </p:nvPicPr>
              <p:blipFill>
                <a:blip r:embed="rId188"/>
                <a:stretch>
                  <a:fillRect/>
                </a:stretch>
              </p:blipFill>
              <p:spPr>
                <a:xfrm>
                  <a:off x="11430687" y="3532156"/>
                  <a:ext cx="160560" cy="287280"/>
                </a:xfrm>
                <a:prstGeom prst="rect">
                  <a:avLst/>
                </a:prstGeom>
              </p:spPr>
            </p:pic>
          </mc:Fallback>
        </mc:AlternateContent>
        <mc:AlternateContent xmlns:mc="http://schemas.openxmlformats.org/markup-compatibility/2006">
          <mc:Choice xmlns:p14="http://schemas.microsoft.com/office/powerpoint/2010/main" Requires="p14">
            <p:contentPart p14:bwMode="auto" r:id="rId189">
              <p14:nvContentPartPr>
                <p14:cNvPr id="109" name="Freihand 108">
                  <a:extLst>
                    <a:ext uri="{FF2B5EF4-FFF2-40B4-BE49-F238E27FC236}">
                      <a16:creationId xmlns:a16="http://schemas.microsoft.com/office/drawing/2014/main" id="{204F4189-43BB-EEFB-99A1-529291B0FB95}"/>
                    </a:ext>
                  </a:extLst>
                </p14:cNvPr>
                <p14:cNvContentPartPr/>
                <p14:nvPr/>
              </p14:nvContentPartPr>
              <p14:xfrm>
                <a:off x="11569647" y="3681556"/>
                <a:ext cx="85680" cy="56880"/>
              </p14:xfrm>
            </p:contentPart>
          </mc:Choice>
          <mc:Fallback>
            <p:pic>
              <p:nvPicPr>
                <p:cNvPr id="109" name="Freihand 108">
                  <a:extLst>
                    <a:ext uri="{FF2B5EF4-FFF2-40B4-BE49-F238E27FC236}">
                      <a16:creationId xmlns:a16="http://schemas.microsoft.com/office/drawing/2014/main" id="{204F4189-43BB-EEFB-99A1-529291B0FB95}"/>
                    </a:ext>
                  </a:extLst>
                </p:cNvPr>
                <p:cNvPicPr/>
                <p:nvPr/>
              </p:nvPicPr>
              <p:blipFill>
                <a:blip r:embed="rId190"/>
                <a:stretch>
                  <a:fillRect/>
                </a:stretch>
              </p:blipFill>
              <p:spPr>
                <a:xfrm>
                  <a:off x="11560647" y="3672916"/>
                  <a:ext cx="10332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91">
              <p14:nvContentPartPr>
                <p14:cNvPr id="110" name="Freihand 109">
                  <a:extLst>
                    <a:ext uri="{FF2B5EF4-FFF2-40B4-BE49-F238E27FC236}">
                      <a16:creationId xmlns:a16="http://schemas.microsoft.com/office/drawing/2014/main" id="{ED40C310-C1A3-484E-76DA-234A7985F16B}"/>
                    </a:ext>
                  </a:extLst>
                </p14:cNvPr>
                <p14:cNvContentPartPr/>
                <p14:nvPr/>
              </p14:nvContentPartPr>
              <p14:xfrm>
                <a:off x="11697447" y="3547636"/>
                <a:ext cx="464040" cy="300960"/>
              </p14:xfrm>
            </p:contentPart>
          </mc:Choice>
          <mc:Fallback>
            <p:pic>
              <p:nvPicPr>
                <p:cNvPr id="110" name="Freihand 109">
                  <a:extLst>
                    <a:ext uri="{FF2B5EF4-FFF2-40B4-BE49-F238E27FC236}">
                      <a16:creationId xmlns:a16="http://schemas.microsoft.com/office/drawing/2014/main" id="{ED40C310-C1A3-484E-76DA-234A7985F16B}"/>
                    </a:ext>
                  </a:extLst>
                </p:cNvPr>
                <p:cNvPicPr/>
                <p:nvPr/>
              </p:nvPicPr>
              <p:blipFill>
                <a:blip r:embed="rId192"/>
                <a:stretch>
                  <a:fillRect/>
                </a:stretch>
              </p:blipFill>
              <p:spPr>
                <a:xfrm>
                  <a:off x="11688447" y="3538636"/>
                  <a:ext cx="481680" cy="318600"/>
                </a:xfrm>
                <a:prstGeom prst="rect">
                  <a:avLst/>
                </a:prstGeom>
              </p:spPr>
            </p:pic>
          </mc:Fallback>
        </mc:AlternateContent>
        <mc:AlternateContent xmlns:mc="http://schemas.openxmlformats.org/markup-compatibility/2006">
          <mc:Choice xmlns:p14="http://schemas.microsoft.com/office/powerpoint/2010/main" Requires="p14">
            <p:contentPart p14:bwMode="auto" r:id="rId193">
              <p14:nvContentPartPr>
                <p14:cNvPr id="111" name="Freihand 110">
                  <a:extLst>
                    <a:ext uri="{FF2B5EF4-FFF2-40B4-BE49-F238E27FC236}">
                      <a16:creationId xmlns:a16="http://schemas.microsoft.com/office/drawing/2014/main" id="{A80E7310-C98E-99FF-8626-358E29381BCE}"/>
                    </a:ext>
                  </a:extLst>
                </p14:cNvPr>
                <p14:cNvContentPartPr/>
                <p14:nvPr/>
              </p14:nvContentPartPr>
              <p14:xfrm>
                <a:off x="9442407" y="3771196"/>
                <a:ext cx="470880" cy="317880"/>
              </p14:xfrm>
            </p:contentPart>
          </mc:Choice>
          <mc:Fallback>
            <p:pic>
              <p:nvPicPr>
                <p:cNvPr id="111" name="Freihand 110">
                  <a:extLst>
                    <a:ext uri="{FF2B5EF4-FFF2-40B4-BE49-F238E27FC236}">
                      <a16:creationId xmlns:a16="http://schemas.microsoft.com/office/drawing/2014/main" id="{A80E7310-C98E-99FF-8626-358E29381BCE}"/>
                    </a:ext>
                  </a:extLst>
                </p:cNvPr>
                <p:cNvPicPr/>
                <p:nvPr/>
              </p:nvPicPr>
              <p:blipFill>
                <a:blip r:embed="rId194"/>
                <a:stretch>
                  <a:fillRect/>
                </a:stretch>
              </p:blipFill>
              <p:spPr>
                <a:xfrm>
                  <a:off x="9433407" y="3762556"/>
                  <a:ext cx="488520" cy="335520"/>
                </a:xfrm>
                <a:prstGeom prst="rect">
                  <a:avLst/>
                </a:prstGeom>
              </p:spPr>
            </p:pic>
          </mc:Fallback>
        </mc:AlternateContent>
        <mc:AlternateContent xmlns:mc="http://schemas.openxmlformats.org/markup-compatibility/2006">
          <mc:Choice xmlns:p14="http://schemas.microsoft.com/office/powerpoint/2010/main" Requires="p14">
            <p:contentPart p14:bwMode="auto" r:id="rId195">
              <p14:nvContentPartPr>
                <p14:cNvPr id="112" name="Freihand 111">
                  <a:extLst>
                    <a:ext uri="{FF2B5EF4-FFF2-40B4-BE49-F238E27FC236}">
                      <a16:creationId xmlns:a16="http://schemas.microsoft.com/office/drawing/2014/main" id="{1E6467D2-D7FE-7317-0696-6A3A9598CE33}"/>
                    </a:ext>
                  </a:extLst>
                </p14:cNvPr>
                <p14:cNvContentPartPr/>
                <p14:nvPr/>
              </p14:nvContentPartPr>
              <p14:xfrm>
                <a:off x="9816447" y="3880636"/>
                <a:ext cx="37440" cy="6120"/>
              </p14:xfrm>
            </p:contentPart>
          </mc:Choice>
          <mc:Fallback>
            <p:pic>
              <p:nvPicPr>
                <p:cNvPr id="112" name="Freihand 111">
                  <a:extLst>
                    <a:ext uri="{FF2B5EF4-FFF2-40B4-BE49-F238E27FC236}">
                      <a16:creationId xmlns:a16="http://schemas.microsoft.com/office/drawing/2014/main" id="{1E6467D2-D7FE-7317-0696-6A3A9598CE33}"/>
                    </a:ext>
                  </a:extLst>
                </p:cNvPr>
                <p:cNvPicPr/>
                <p:nvPr/>
              </p:nvPicPr>
              <p:blipFill>
                <a:blip r:embed="rId196"/>
                <a:stretch>
                  <a:fillRect/>
                </a:stretch>
              </p:blipFill>
              <p:spPr>
                <a:xfrm>
                  <a:off x="9807807" y="3871636"/>
                  <a:ext cx="55080" cy="23760"/>
                </a:xfrm>
                <a:prstGeom prst="rect">
                  <a:avLst/>
                </a:prstGeom>
              </p:spPr>
            </p:pic>
          </mc:Fallback>
        </mc:AlternateContent>
        <mc:AlternateContent xmlns:mc="http://schemas.openxmlformats.org/markup-compatibility/2006">
          <mc:Choice xmlns:p14="http://schemas.microsoft.com/office/powerpoint/2010/main" Requires="p14">
            <p:contentPart p14:bwMode="auto" r:id="rId197">
              <p14:nvContentPartPr>
                <p14:cNvPr id="113" name="Freihand 112">
                  <a:extLst>
                    <a:ext uri="{FF2B5EF4-FFF2-40B4-BE49-F238E27FC236}">
                      <a16:creationId xmlns:a16="http://schemas.microsoft.com/office/drawing/2014/main" id="{68FCB86C-DDC7-59BE-F377-C5CE5907303F}"/>
                    </a:ext>
                  </a:extLst>
                </p14:cNvPr>
                <p14:cNvContentPartPr/>
                <p14:nvPr/>
              </p14:nvContentPartPr>
              <p14:xfrm>
                <a:off x="10114167" y="3887836"/>
                <a:ext cx="211320" cy="168120"/>
              </p14:xfrm>
            </p:contentPart>
          </mc:Choice>
          <mc:Fallback>
            <p:pic>
              <p:nvPicPr>
                <p:cNvPr id="113" name="Freihand 112">
                  <a:extLst>
                    <a:ext uri="{FF2B5EF4-FFF2-40B4-BE49-F238E27FC236}">
                      <a16:creationId xmlns:a16="http://schemas.microsoft.com/office/drawing/2014/main" id="{68FCB86C-DDC7-59BE-F377-C5CE5907303F}"/>
                    </a:ext>
                  </a:extLst>
                </p:cNvPr>
                <p:cNvPicPr/>
                <p:nvPr/>
              </p:nvPicPr>
              <p:blipFill>
                <a:blip r:embed="rId198"/>
                <a:stretch>
                  <a:fillRect/>
                </a:stretch>
              </p:blipFill>
              <p:spPr>
                <a:xfrm>
                  <a:off x="10105527" y="3878836"/>
                  <a:ext cx="228960" cy="185760"/>
                </a:xfrm>
                <a:prstGeom prst="rect">
                  <a:avLst/>
                </a:prstGeom>
              </p:spPr>
            </p:pic>
          </mc:Fallback>
        </mc:AlternateContent>
        <mc:AlternateContent xmlns:mc="http://schemas.openxmlformats.org/markup-compatibility/2006">
          <mc:Choice xmlns:p14="http://schemas.microsoft.com/office/powerpoint/2010/main" Requires="p14">
            <p:contentPart p14:bwMode="auto" r:id="rId199">
              <p14:nvContentPartPr>
                <p14:cNvPr id="114" name="Freihand 113">
                  <a:extLst>
                    <a:ext uri="{FF2B5EF4-FFF2-40B4-BE49-F238E27FC236}">
                      <a16:creationId xmlns:a16="http://schemas.microsoft.com/office/drawing/2014/main" id="{C5692FDA-D7BE-E0B8-674A-E9FC14C1165C}"/>
                    </a:ext>
                  </a:extLst>
                </p14:cNvPr>
                <p14:cNvContentPartPr/>
                <p14:nvPr/>
              </p14:nvContentPartPr>
              <p14:xfrm>
                <a:off x="10317207" y="3954796"/>
                <a:ext cx="78120" cy="110160"/>
              </p14:xfrm>
            </p:contentPart>
          </mc:Choice>
          <mc:Fallback>
            <p:pic>
              <p:nvPicPr>
                <p:cNvPr id="114" name="Freihand 113">
                  <a:extLst>
                    <a:ext uri="{FF2B5EF4-FFF2-40B4-BE49-F238E27FC236}">
                      <a16:creationId xmlns:a16="http://schemas.microsoft.com/office/drawing/2014/main" id="{C5692FDA-D7BE-E0B8-674A-E9FC14C1165C}"/>
                    </a:ext>
                  </a:extLst>
                </p:cNvPr>
                <p:cNvPicPr/>
                <p:nvPr/>
              </p:nvPicPr>
              <p:blipFill>
                <a:blip r:embed="rId200"/>
                <a:stretch>
                  <a:fillRect/>
                </a:stretch>
              </p:blipFill>
              <p:spPr>
                <a:xfrm>
                  <a:off x="10308207" y="3945796"/>
                  <a:ext cx="9576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201">
              <p14:nvContentPartPr>
                <p14:cNvPr id="115" name="Freihand 114">
                  <a:extLst>
                    <a:ext uri="{FF2B5EF4-FFF2-40B4-BE49-F238E27FC236}">
                      <a16:creationId xmlns:a16="http://schemas.microsoft.com/office/drawing/2014/main" id="{1C22B5B5-8006-FF8F-85FB-713CFDBF2572}"/>
                    </a:ext>
                  </a:extLst>
                </p14:cNvPr>
                <p14:cNvContentPartPr/>
                <p14:nvPr/>
              </p14:nvContentPartPr>
              <p14:xfrm>
                <a:off x="10461927" y="3977836"/>
                <a:ext cx="275400" cy="104400"/>
              </p14:xfrm>
            </p:contentPart>
          </mc:Choice>
          <mc:Fallback>
            <p:pic>
              <p:nvPicPr>
                <p:cNvPr id="115" name="Freihand 114">
                  <a:extLst>
                    <a:ext uri="{FF2B5EF4-FFF2-40B4-BE49-F238E27FC236}">
                      <a16:creationId xmlns:a16="http://schemas.microsoft.com/office/drawing/2014/main" id="{1C22B5B5-8006-FF8F-85FB-713CFDBF2572}"/>
                    </a:ext>
                  </a:extLst>
                </p:cNvPr>
                <p:cNvPicPr/>
                <p:nvPr/>
              </p:nvPicPr>
              <p:blipFill>
                <a:blip r:embed="rId202"/>
                <a:stretch>
                  <a:fillRect/>
                </a:stretch>
              </p:blipFill>
              <p:spPr>
                <a:xfrm>
                  <a:off x="10452927" y="3969196"/>
                  <a:ext cx="293040" cy="122040"/>
                </a:xfrm>
                <a:prstGeom prst="rect">
                  <a:avLst/>
                </a:prstGeom>
              </p:spPr>
            </p:pic>
          </mc:Fallback>
        </mc:AlternateContent>
        <mc:AlternateContent xmlns:mc="http://schemas.openxmlformats.org/markup-compatibility/2006">
          <mc:Choice xmlns:p14="http://schemas.microsoft.com/office/powerpoint/2010/main" Requires="p14">
            <p:contentPart p14:bwMode="auto" r:id="rId203">
              <p14:nvContentPartPr>
                <p14:cNvPr id="116" name="Freihand 115">
                  <a:extLst>
                    <a:ext uri="{FF2B5EF4-FFF2-40B4-BE49-F238E27FC236}">
                      <a16:creationId xmlns:a16="http://schemas.microsoft.com/office/drawing/2014/main" id="{124FB354-5228-D6DF-8752-3ACA9F082016}"/>
                    </a:ext>
                  </a:extLst>
                </p14:cNvPr>
                <p14:cNvContentPartPr/>
                <p14:nvPr/>
              </p14:nvContentPartPr>
              <p14:xfrm>
                <a:off x="10769727" y="4024996"/>
                <a:ext cx="123840" cy="46440"/>
              </p14:xfrm>
            </p:contentPart>
          </mc:Choice>
          <mc:Fallback>
            <p:pic>
              <p:nvPicPr>
                <p:cNvPr id="116" name="Freihand 115">
                  <a:extLst>
                    <a:ext uri="{FF2B5EF4-FFF2-40B4-BE49-F238E27FC236}">
                      <a16:creationId xmlns:a16="http://schemas.microsoft.com/office/drawing/2014/main" id="{124FB354-5228-D6DF-8752-3ACA9F082016}"/>
                    </a:ext>
                  </a:extLst>
                </p:cNvPr>
                <p:cNvPicPr/>
                <p:nvPr/>
              </p:nvPicPr>
              <p:blipFill>
                <a:blip r:embed="rId204"/>
                <a:stretch>
                  <a:fillRect/>
                </a:stretch>
              </p:blipFill>
              <p:spPr>
                <a:xfrm>
                  <a:off x="10760727" y="4015996"/>
                  <a:ext cx="14148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205">
              <p14:nvContentPartPr>
                <p14:cNvPr id="117" name="Freihand 116">
                  <a:extLst>
                    <a:ext uri="{FF2B5EF4-FFF2-40B4-BE49-F238E27FC236}">
                      <a16:creationId xmlns:a16="http://schemas.microsoft.com/office/drawing/2014/main" id="{E9B2AF14-F811-F063-BC69-C4C960680F04}"/>
                    </a:ext>
                  </a:extLst>
                </p14:cNvPr>
                <p14:cNvContentPartPr/>
                <p14:nvPr/>
              </p14:nvContentPartPr>
              <p14:xfrm>
                <a:off x="10916607" y="3905116"/>
                <a:ext cx="119520" cy="132840"/>
              </p14:xfrm>
            </p:contentPart>
          </mc:Choice>
          <mc:Fallback>
            <p:pic>
              <p:nvPicPr>
                <p:cNvPr id="117" name="Freihand 116">
                  <a:extLst>
                    <a:ext uri="{FF2B5EF4-FFF2-40B4-BE49-F238E27FC236}">
                      <a16:creationId xmlns:a16="http://schemas.microsoft.com/office/drawing/2014/main" id="{E9B2AF14-F811-F063-BC69-C4C960680F04}"/>
                    </a:ext>
                  </a:extLst>
                </p:cNvPr>
                <p:cNvPicPr/>
                <p:nvPr/>
              </p:nvPicPr>
              <p:blipFill>
                <a:blip r:embed="rId206"/>
                <a:stretch>
                  <a:fillRect/>
                </a:stretch>
              </p:blipFill>
              <p:spPr>
                <a:xfrm>
                  <a:off x="10907967" y="3896476"/>
                  <a:ext cx="13716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207">
              <p14:nvContentPartPr>
                <p14:cNvPr id="119" name="Freihand 118">
                  <a:extLst>
                    <a:ext uri="{FF2B5EF4-FFF2-40B4-BE49-F238E27FC236}">
                      <a16:creationId xmlns:a16="http://schemas.microsoft.com/office/drawing/2014/main" id="{44AD6529-3BDE-6FEE-F407-A8AEC6EF50F9}"/>
                    </a:ext>
                  </a:extLst>
                </p14:cNvPr>
                <p14:cNvContentPartPr/>
                <p14:nvPr/>
              </p14:nvContentPartPr>
              <p14:xfrm>
                <a:off x="11002647" y="3906916"/>
                <a:ext cx="231480" cy="198720"/>
              </p14:xfrm>
            </p:contentPart>
          </mc:Choice>
          <mc:Fallback>
            <p:pic>
              <p:nvPicPr>
                <p:cNvPr id="119" name="Freihand 118">
                  <a:extLst>
                    <a:ext uri="{FF2B5EF4-FFF2-40B4-BE49-F238E27FC236}">
                      <a16:creationId xmlns:a16="http://schemas.microsoft.com/office/drawing/2014/main" id="{44AD6529-3BDE-6FEE-F407-A8AEC6EF50F9}"/>
                    </a:ext>
                  </a:extLst>
                </p:cNvPr>
                <p:cNvPicPr/>
                <p:nvPr/>
              </p:nvPicPr>
              <p:blipFill>
                <a:blip r:embed="rId208"/>
                <a:stretch>
                  <a:fillRect/>
                </a:stretch>
              </p:blipFill>
              <p:spPr>
                <a:xfrm>
                  <a:off x="10994007" y="3897916"/>
                  <a:ext cx="24912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209">
              <p14:nvContentPartPr>
                <p14:cNvPr id="120" name="Freihand 119">
                  <a:extLst>
                    <a:ext uri="{FF2B5EF4-FFF2-40B4-BE49-F238E27FC236}">
                      <a16:creationId xmlns:a16="http://schemas.microsoft.com/office/drawing/2014/main" id="{7F6710F7-C0AD-217B-D1F3-FE0DFA819408}"/>
                    </a:ext>
                  </a:extLst>
                </p14:cNvPr>
                <p14:cNvContentPartPr/>
                <p14:nvPr/>
              </p14:nvContentPartPr>
              <p14:xfrm>
                <a:off x="11272287" y="4026436"/>
                <a:ext cx="94320" cy="32040"/>
              </p14:xfrm>
            </p:contentPart>
          </mc:Choice>
          <mc:Fallback>
            <p:pic>
              <p:nvPicPr>
                <p:cNvPr id="120" name="Freihand 119">
                  <a:extLst>
                    <a:ext uri="{FF2B5EF4-FFF2-40B4-BE49-F238E27FC236}">
                      <a16:creationId xmlns:a16="http://schemas.microsoft.com/office/drawing/2014/main" id="{7F6710F7-C0AD-217B-D1F3-FE0DFA819408}"/>
                    </a:ext>
                  </a:extLst>
                </p:cNvPr>
                <p:cNvPicPr/>
                <p:nvPr/>
              </p:nvPicPr>
              <p:blipFill>
                <a:blip r:embed="rId210"/>
                <a:stretch>
                  <a:fillRect/>
                </a:stretch>
              </p:blipFill>
              <p:spPr>
                <a:xfrm>
                  <a:off x="11263287" y="4017796"/>
                  <a:ext cx="111960" cy="49680"/>
                </a:xfrm>
                <a:prstGeom prst="rect">
                  <a:avLst/>
                </a:prstGeom>
              </p:spPr>
            </p:pic>
          </mc:Fallback>
        </mc:AlternateContent>
        <mc:AlternateContent xmlns:mc="http://schemas.openxmlformats.org/markup-compatibility/2006">
          <mc:Choice xmlns:p14="http://schemas.microsoft.com/office/powerpoint/2010/main" Requires="p14">
            <p:contentPart p14:bwMode="auto" r:id="rId211">
              <p14:nvContentPartPr>
                <p14:cNvPr id="121" name="Freihand 120">
                  <a:extLst>
                    <a:ext uri="{FF2B5EF4-FFF2-40B4-BE49-F238E27FC236}">
                      <a16:creationId xmlns:a16="http://schemas.microsoft.com/office/drawing/2014/main" id="{7597C362-F421-7365-66B4-38E7AEA260DB}"/>
                    </a:ext>
                  </a:extLst>
                </p14:cNvPr>
                <p14:cNvContentPartPr/>
                <p14:nvPr/>
              </p14:nvContentPartPr>
              <p14:xfrm>
                <a:off x="11382087" y="3977836"/>
                <a:ext cx="79200" cy="124920"/>
              </p14:xfrm>
            </p:contentPart>
          </mc:Choice>
          <mc:Fallback>
            <p:pic>
              <p:nvPicPr>
                <p:cNvPr id="121" name="Freihand 120">
                  <a:extLst>
                    <a:ext uri="{FF2B5EF4-FFF2-40B4-BE49-F238E27FC236}">
                      <a16:creationId xmlns:a16="http://schemas.microsoft.com/office/drawing/2014/main" id="{7597C362-F421-7365-66B4-38E7AEA260DB}"/>
                    </a:ext>
                  </a:extLst>
                </p:cNvPr>
                <p:cNvPicPr/>
                <p:nvPr/>
              </p:nvPicPr>
              <p:blipFill>
                <a:blip r:embed="rId212"/>
                <a:stretch>
                  <a:fillRect/>
                </a:stretch>
              </p:blipFill>
              <p:spPr>
                <a:xfrm>
                  <a:off x="11373087" y="3969196"/>
                  <a:ext cx="96840" cy="142560"/>
                </a:xfrm>
                <a:prstGeom prst="rect">
                  <a:avLst/>
                </a:prstGeom>
              </p:spPr>
            </p:pic>
          </mc:Fallback>
        </mc:AlternateContent>
        <mc:AlternateContent xmlns:mc="http://schemas.openxmlformats.org/markup-compatibility/2006">
          <mc:Choice xmlns:p14="http://schemas.microsoft.com/office/powerpoint/2010/main" Requires="p14">
            <p:contentPart p14:bwMode="auto" r:id="rId213">
              <p14:nvContentPartPr>
                <p14:cNvPr id="122" name="Freihand 121">
                  <a:extLst>
                    <a:ext uri="{FF2B5EF4-FFF2-40B4-BE49-F238E27FC236}">
                      <a16:creationId xmlns:a16="http://schemas.microsoft.com/office/drawing/2014/main" id="{42044511-FF6B-8A85-7FAF-B005D77A0592}"/>
                    </a:ext>
                  </a:extLst>
                </p14:cNvPr>
                <p14:cNvContentPartPr/>
                <p14:nvPr/>
              </p14:nvContentPartPr>
              <p14:xfrm>
                <a:off x="11474247" y="3875596"/>
                <a:ext cx="153360" cy="222840"/>
              </p14:xfrm>
            </p:contentPart>
          </mc:Choice>
          <mc:Fallback>
            <p:pic>
              <p:nvPicPr>
                <p:cNvPr id="122" name="Freihand 121">
                  <a:extLst>
                    <a:ext uri="{FF2B5EF4-FFF2-40B4-BE49-F238E27FC236}">
                      <a16:creationId xmlns:a16="http://schemas.microsoft.com/office/drawing/2014/main" id="{42044511-FF6B-8A85-7FAF-B005D77A0592}"/>
                    </a:ext>
                  </a:extLst>
                </p:cNvPr>
                <p:cNvPicPr/>
                <p:nvPr/>
              </p:nvPicPr>
              <p:blipFill>
                <a:blip r:embed="rId214"/>
                <a:stretch>
                  <a:fillRect/>
                </a:stretch>
              </p:blipFill>
              <p:spPr>
                <a:xfrm>
                  <a:off x="11465607" y="3866596"/>
                  <a:ext cx="171000" cy="240480"/>
                </a:xfrm>
                <a:prstGeom prst="rect">
                  <a:avLst/>
                </a:prstGeom>
              </p:spPr>
            </p:pic>
          </mc:Fallback>
        </mc:AlternateContent>
        <mc:AlternateContent xmlns:mc="http://schemas.openxmlformats.org/markup-compatibility/2006">
          <mc:Choice xmlns:p14="http://schemas.microsoft.com/office/powerpoint/2010/main" Requires="p14">
            <p:contentPart p14:bwMode="auto" r:id="rId215">
              <p14:nvContentPartPr>
                <p14:cNvPr id="123" name="Freihand 122">
                  <a:extLst>
                    <a:ext uri="{FF2B5EF4-FFF2-40B4-BE49-F238E27FC236}">
                      <a16:creationId xmlns:a16="http://schemas.microsoft.com/office/drawing/2014/main" id="{0E63BC8E-D854-1324-24A7-9EE71BFFF660}"/>
                    </a:ext>
                  </a:extLst>
                </p14:cNvPr>
                <p14:cNvContentPartPr/>
                <p14:nvPr/>
              </p14:nvContentPartPr>
              <p14:xfrm>
                <a:off x="11567127" y="4038316"/>
                <a:ext cx="81000" cy="49320"/>
              </p14:xfrm>
            </p:contentPart>
          </mc:Choice>
          <mc:Fallback>
            <p:pic>
              <p:nvPicPr>
                <p:cNvPr id="123" name="Freihand 122">
                  <a:extLst>
                    <a:ext uri="{FF2B5EF4-FFF2-40B4-BE49-F238E27FC236}">
                      <a16:creationId xmlns:a16="http://schemas.microsoft.com/office/drawing/2014/main" id="{0E63BC8E-D854-1324-24A7-9EE71BFFF660}"/>
                    </a:ext>
                  </a:extLst>
                </p:cNvPr>
                <p:cNvPicPr/>
                <p:nvPr/>
              </p:nvPicPr>
              <p:blipFill>
                <a:blip r:embed="rId216"/>
                <a:stretch>
                  <a:fillRect/>
                </a:stretch>
              </p:blipFill>
              <p:spPr>
                <a:xfrm>
                  <a:off x="11558487" y="4029676"/>
                  <a:ext cx="9864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217">
              <p14:nvContentPartPr>
                <p14:cNvPr id="124" name="Freihand 123">
                  <a:extLst>
                    <a:ext uri="{FF2B5EF4-FFF2-40B4-BE49-F238E27FC236}">
                      <a16:creationId xmlns:a16="http://schemas.microsoft.com/office/drawing/2014/main" id="{F8B78116-F3B1-108B-18F3-3E5442CC629E}"/>
                    </a:ext>
                  </a:extLst>
                </p14:cNvPr>
                <p14:cNvContentPartPr/>
                <p14:nvPr/>
              </p14:nvContentPartPr>
              <p14:xfrm>
                <a:off x="11626887" y="3887116"/>
                <a:ext cx="376920" cy="205200"/>
              </p14:xfrm>
            </p:contentPart>
          </mc:Choice>
          <mc:Fallback>
            <p:pic>
              <p:nvPicPr>
                <p:cNvPr id="124" name="Freihand 123">
                  <a:extLst>
                    <a:ext uri="{FF2B5EF4-FFF2-40B4-BE49-F238E27FC236}">
                      <a16:creationId xmlns:a16="http://schemas.microsoft.com/office/drawing/2014/main" id="{F8B78116-F3B1-108B-18F3-3E5442CC629E}"/>
                    </a:ext>
                  </a:extLst>
                </p:cNvPr>
                <p:cNvPicPr/>
                <p:nvPr/>
              </p:nvPicPr>
              <p:blipFill>
                <a:blip r:embed="rId218"/>
                <a:stretch>
                  <a:fillRect/>
                </a:stretch>
              </p:blipFill>
              <p:spPr>
                <a:xfrm>
                  <a:off x="11617887" y="3878476"/>
                  <a:ext cx="39456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219">
              <p14:nvContentPartPr>
                <p14:cNvPr id="125" name="Freihand 124">
                  <a:extLst>
                    <a:ext uri="{FF2B5EF4-FFF2-40B4-BE49-F238E27FC236}">
                      <a16:creationId xmlns:a16="http://schemas.microsoft.com/office/drawing/2014/main" id="{BAC2301A-BFDF-3E2D-3EA3-F7A6006B59B1}"/>
                    </a:ext>
                  </a:extLst>
                </p14:cNvPr>
                <p14:cNvContentPartPr/>
                <p14:nvPr/>
              </p14:nvContentPartPr>
              <p14:xfrm>
                <a:off x="11450487" y="4087996"/>
                <a:ext cx="606600" cy="121320"/>
              </p14:xfrm>
            </p:contentPart>
          </mc:Choice>
          <mc:Fallback>
            <p:pic>
              <p:nvPicPr>
                <p:cNvPr id="125" name="Freihand 124">
                  <a:extLst>
                    <a:ext uri="{FF2B5EF4-FFF2-40B4-BE49-F238E27FC236}">
                      <a16:creationId xmlns:a16="http://schemas.microsoft.com/office/drawing/2014/main" id="{BAC2301A-BFDF-3E2D-3EA3-F7A6006B59B1}"/>
                    </a:ext>
                  </a:extLst>
                </p:cNvPr>
                <p:cNvPicPr/>
                <p:nvPr/>
              </p:nvPicPr>
              <p:blipFill>
                <a:blip r:embed="rId220"/>
                <a:stretch>
                  <a:fillRect/>
                </a:stretch>
              </p:blipFill>
              <p:spPr>
                <a:xfrm>
                  <a:off x="11441487" y="4078996"/>
                  <a:ext cx="624240" cy="138960"/>
                </a:xfrm>
                <a:prstGeom prst="rect">
                  <a:avLst/>
                </a:prstGeom>
              </p:spPr>
            </p:pic>
          </mc:Fallback>
        </mc:AlternateContent>
      </p:grpSp>
    </p:spTree>
    <p:extLst>
      <p:ext uri="{BB962C8B-B14F-4D97-AF65-F5344CB8AC3E}">
        <p14:creationId xmlns:p14="http://schemas.microsoft.com/office/powerpoint/2010/main" val="171879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Beispiele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4921945"/>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Kosten des Geldtransfers</a:t>
                </a:r>
                <a:r>
                  <a:rPr lang="de-DE" sz="2000" baseline="30000"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(Bargeld/bargeldlos) machen etwa 2% in Relation zum Bruttoinlandsprodukt aus (rund 60 Mrd.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Werbe- und Marketingausgaben der Autoindustrie</a:t>
                </a:r>
                <a:r>
                  <a:rPr lang="de-DE" sz="2000" baseline="30000" dirty="0">
                    <a:latin typeface="Times New Roman" panose="02020603050405020304" pitchFamily="18" charset="0"/>
                    <a:cs typeface="Times New Roman" panose="02020603050405020304" pitchFamily="18" charset="0"/>
                  </a:rPr>
                  <a:t>2</a:t>
                </a:r>
                <a:r>
                  <a:rPr lang="de-DE" sz="2000" dirty="0">
                    <a:latin typeface="Times New Roman" panose="02020603050405020304" pitchFamily="18" charset="0"/>
                    <a:cs typeface="Times New Roman" panose="02020603050405020304" pitchFamily="18" charset="0"/>
                  </a:rPr>
                  <a:t> pro Neuwagen belaufen sich            400-4000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Der internationalen Fischindustrie</a:t>
                </a:r>
                <a:r>
                  <a:rPr lang="de-DE" sz="2000" baseline="30000" dirty="0">
                    <a:latin typeface="Times New Roman" panose="02020603050405020304" pitchFamily="18" charset="0"/>
                    <a:cs typeface="Times New Roman" panose="02020603050405020304" pitchFamily="18" charset="0"/>
                  </a:rPr>
                  <a:t>3</a:t>
                </a:r>
                <a:r>
                  <a:rPr lang="de-DE" sz="2000" dirty="0">
                    <a:latin typeface="Times New Roman" panose="02020603050405020304" pitchFamily="18" charset="0"/>
                    <a:cs typeface="Times New Roman" panose="02020603050405020304" pitchFamily="18" charset="0"/>
                  </a:rPr>
                  <a:t> entsteht ein Verlust von ca. 80 Mrd. US-Dollar p.a.  aufgrund von Überfischung → </a:t>
                </a:r>
                <a:r>
                  <a:rPr lang="de-DE" sz="2000" dirty="0" err="1">
                    <a:latin typeface="Times New Roman" panose="02020603050405020304" pitchFamily="18" charset="0"/>
                    <a:cs typeface="Times New Roman" panose="02020603050405020304" pitchFamily="18" charset="0"/>
                  </a:rPr>
                  <a:t>Allmendeproblem</a:t>
                </a:r>
                <a:r>
                  <a:rPr lang="de-DE" sz="2000" dirty="0">
                    <a:latin typeface="Times New Roman" panose="02020603050405020304" pitchFamily="18" charset="0"/>
                    <a:cs typeface="Times New Roman" panose="02020603050405020304" pitchFamily="18" charset="0"/>
                  </a:rPr>
                  <a:t> aufgrund von fehlenden Eigentumsrechten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Transaktionskosten haben einen signifikanten Einfluss auf die Handelsbeziehungen</a:t>
                </a:r>
                <a:r>
                  <a:rPr lang="de-DE" sz="2000" baseline="30000" dirty="0">
                    <a:latin typeface="Times New Roman" panose="02020603050405020304" pitchFamily="18" charset="0"/>
                    <a:cs typeface="Times New Roman" panose="02020603050405020304" pitchFamily="18" charset="0"/>
                  </a:rPr>
                  <a:t>4</a:t>
                </a:r>
                <a:r>
                  <a:rPr lang="de-DE" sz="2000" dirty="0">
                    <a:latin typeface="Times New Roman" panose="02020603050405020304" pitchFamily="18" charset="0"/>
                    <a:cs typeface="Times New Roman" panose="02020603050405020304" pitchFamily="18" charset="0"/>
                  </a:rPr>
                  <a:t> zwischen Ländern: Bei einem Anstieg der Transaktionskosten um 1% sinkt in asiatischen Ländern das Handelsvolumen um etwa 0,2% (Irrtumswahrscheinlichkeit=10%). Abschätzung über ein Gravitationsmodell: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𝐻</m:t>
                        </m:r>
                      </m:e>
                      <m:sub>
                        <m:r>
                          <a:rPr lang="de-DE" sz="2000" b="0" i="1" smtClean="0">
                            <a:latin typeface="Cambria Math" panose="02040503050406030204" pitchFamily="18" charset="0"/>
                            <a:cs typeface="Times New Roman" panose="02020603050405020304" pitchFamily="18" charset="0"/>
                          </a:rPr>
                          <m:t>𝑖𝑗</m:t>
                        </m:r>
                      </m:sub>
                    </m:sSub>
                    <m:r>
                      <a:rPr lang="de-DE" sz="2000" b="0" i="1" smtClean="0">
                        <a:latin typeface="Cambria Math" panose="02040503050406030204" pitchFamily="18" charset="0"/>
                        <a:cs typeface="Times New Roman" panose="02020603050405020304" pitchFamily="18" charset="0"/>
                      </a:rPr>
                      <m:t>=</m:t>
                    </m:r>
                    <m:sSubSup>
                      <m:sSubSupPr>
                        <m:ctrlPr>
                          <a:rPr lang="de-DE" sz="2000" b="0" i="1" smtClean="0">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𝐾𝑌</m:t>
                        </m:r>
                      </m:e>
                      <m:sub>
                        <m:r>
                          <a:rPr lang="de-DE" sz="2000" b="0" i="1" smtClean="0">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𝑎</m:t>
                        </m:r>
                      </m:sup>
                    </m:sSubSup>
                    <m:sSubSup>
                      <m:sSubSupPr>
                        <m:ctrlPr>
                          <a:rPr lang="de-DE" sz="2000" i="1">
                            <a:latin typeface="Cambria Math" panose="02040503050406030204" pitchFamily="18" charset="0"/>
                            <a:cs typeface="Times New Roman" panose="02020603050405020304" pitchFamily="18" charset="0"/>
                          </a:rPr>
                        </m:ctrlPr>
                      </m:sSubSupPr>
                      <m:e>
                        <m:r>
                          <a:rPr lang="de-DE" sz="2000" i="1">
                            <a:latin typeface="Cambria Math" panose="02040503050406030204" pitchFamily="18" charset="0"/>
                            <a:cs typeface="Times New Roman" panose="02020603050405020304" pitchFamily="18" charset="0"/>
                          </a:rPr>
                          <m:t>𝑌</m:t>
                        </m:r>
                      </m:e>
                      <m:sub>
                        <m:r>
                          <a:rPr lang="de-DE" sz="2000" i="1">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𝑏</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𝑇𝐶</m:t>
                        </m:r>
                      </m:e>
                      <m:sub>
                        <m:r>
                          <a:rPr lang="de-DE" sz="2000" i="1">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𝑗</m:t>
                        </m:r>
                      </m:sub>
                      <m:sup>
                        <m:r>
                          <a:rPr lang="de-DE" sz="2000" b="0" i="1" smtClean="0">
                            <a:latin typeface="Cambria Math" panose="02040503050406030204" pitchFamily="18" charset="0"/>
                            <a:cs typeface="Times New Roman" panose="02020603050405020304" pitchFamily="18" charset="0"/>
                          </a:rPr>
                          <m:t>𝑐</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𝐷</m:t>
                        </m:r>
                      </m:e>
                      <m:sub>
                        <m:r>
                          <a:rPr lang="de-DE" sz="2000" i="1">
                            <a:latin typeface="Cambria Math" panose="02040503050406030204" pitchFamily="18" charset="0"/>
                            <a:cs typeface="Times New Roman" panose="02020603050405020304" pitchFamily="18" charset="0"/>
                          </a:rPr>
                          <m:t>𝑖𝑗</m:t>
                        </m:r>
                      </m:sub>
                      <m:sup>
                        <m:r>
                          <a:rPr lang="de-DE" sz="2000" b="0" i="1" smtClean="0">
                            <a:latin typeface="Cambria Math" panose="02040503050406030204" pitchFamily="18" charset="0"/>
                            <a:cs typeface="Times New Roman" panose="02020603050405020304" pitchFamily="18" charset="0"/>
                          </a:rPr>
                          <m:t>𝑑</m:t>
                        </m:r>
                      </m:sup>
                    </m:sSubSup>
                    <m:r>
                      <a:rPr lang="de-DE" sz="2000" b="0" i="1" smtClean="0">
                        <a:latin typeface="Cambria Math" panose="02040503050406030204" pitchFamily="18" charset="0"/>
                        <a:cs typeface="Times New Roman" panose="02020603050405020304" pitchFamily="18" charset="0"/>
                      </a:rPr>
                      <m:t>𝐹</m:t>
                    </m:r>
                    <m:d>
                      <m:dPr>
                        <m:ctrlPr>
                          <a:rPr lang="de-DE" sz="2000" b="0" i="1" smtClean="0">
                            <a:latin typeface="Cambria Math" panose="02040503050406030204" pitchFamily="18" charset="0"/>
                            <a:cs typeface="Times New Roman" panose="02020603050405020304" pitchFamily="18" charset="0"/>
                          </a:rPr>
                        </m:ctrlPr>
                      </m:dPr>
                      <m:e>
                        <m:acc>
                          <m:accPr>
                            <m:chr m:val="⃗"/>
                            <m:ctrlPr>
                              <a:rPr lang="de-DE" sz="2000" b="0" i="1" smtClean="0">
                                <a:latin typeface="Cambria Math" panose="02040503050406030204" pitchFamily="18" charset="0"/>
                                <a:cs typeface="Times New Roman" panose="02020603050405020304" pitchFamily="18" charset="0"/>
                              </a:rPr>
                            </m:ctrlPr>
                          </m:accPr>
                          <m:e>
                            <m:r>
                              <a:rPr lang="de-DE" sz="2000" b="0" i="1" smtClean="0">
                                <a:latin typeface="Cambria Math" panose="02040503050406030204" pitchFamily="18" charset="0"/>
                                <a:cs typeface="Times New Roman" panose="02020603050405020304" pitchFamily="18" charset="0"/>
                              </a:rPr>
                              <m:t>𝑋</m:t>
                            </m:r>
                          </m:e>
                        </m:acc>
                      </m:e>
                    </m:d>
                  </m:oMath>
                </a14:m>
                <a:r>
                  <a:rPr lang="de-DE" sz="2000" b="0" dirty="0">
                    <a:latin typeface="Times New Roman" panose="02020603050405020304" pitchFamily="18" charset="0"/>
                    <a:cs typeface="Times New Roman" panose="02020603050405020304" pitchFamily="18" charset="0"/>
                  </a:rPr>
                  <a:t> (TC: Transaktionskosten!)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Krüger, M. (2014) </a:t>
                </a:r>
                <a:r>
                  <a:rPr lang="en-US" sz="1200" dirty="0">
                    <a:latin typeface="Times New Roman" panose="02020603050405020304" pitchFamily="18" charset="0"/>
                    <a:cs typeface="Times New Roman" panose="02020603050405020304" pitchFamily="18" charset="0"/>
                  </a:rPr>
                  <a:t>Costs and Benefits of Cash and Cashless Payment Instruments in Germany. Module 1, Overview and Initial Estimates, Bundesbank</a:t>
                </a:r>
              </a:p>
              <a:p>
                <a:r>
                  <a:rPr lang="de-DE" sz="1200" dirty="0">
                    <a:latin typeface="Times New Roman" panose="02020603050405020304" pitchFamily="18" charset="0"/>
                    <a:cs typeface="Times New Roman" panose="02020603050405020304" pitchFamily="18" charset="0"/>
                  </a:rPr>
                  <a:t>2) Motorpresse, Horizont, VDA</a:t>
                </a:r>
              </a:p>
              <a:p>
                <a:r>
                  <a:rPr lang="de-DE" sz="1200" dirty="0">
                    <a:latin typeface="Times New Roman" panose="02020603050405020304" pitchFamily="18" charset="0"/>
                    <a:cs typeface="Times New Roman" panose="02020603050405020304" pitchFamily="18" charset="0"/>
                  </a:rPr>
                  <a:t>3) </a:t>
                </a:r>
                <a:r>
                  <a:rPr lang="en-US" sz="1200" dirty="0" err="1">
                    <a:latin typeface="Times New Roman" panose="02020603050405020304" pitchFamily="18" charset="0"/>
                    <a:cs typeface="Times New Roman" panose="02020603050405020304" pitchFamily="18" charset="0"/>
                  </a:rPr>
                  <a:t>Liebcap</a:t>
                </a:r>
                <a:r>
                  <a:rPr lang="en-US" sz="1200" dirty="0">
                    <a:latin typeface="Times New Roman" panose="02020603050405020304" pitchFamily="18" charset="0"/>
                    <a:cs typeface="Times New Roman" panose="02020603050405020304" pitchFamily="18" charset="0"/>
                  </a:rPr>
                  <a:t> G.D. (2018) Douglass C. North: Transaction Costs, Property Rights, and Economic Outcomes, NBER Working Paper No. 24585, May; </a:t>
                </a:r>
                <a:r>
                  <a:rPr lang="de-DE" sz="1200" dirty="0">
                    <a:latin typeface="Times New Roman" panose="02020603050405020304" pitchFamily="18" charset="0"/>
                    <a:cs typeface="Times New Roman" panose="02020603050405020304" pitchFamily="18" charset="0"/>
                    <a:hlinkClick r:id="rId2"/>
                  </a:rPr>
                  <a:t>World Bank (2017)</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4) </a:t>
                </a:r>
                <a:r>
                  <a:rPr lang="de-DE" sz="1200" dirty="0" err="1">
                    <a:latin typeface="Times New Roman" panose="02020603050405020304" pitchFamily="18" charset="0"/>
                    <a:cs typeface="Times New Roman" panose="02020603050405020304" pitchFamily="18" charset="0"/>
                  </a:rPr>
                  <a:t>Prabir</a:t>
                </a:r>
                <a:r>
                  <a:rPr lang="de-DE" sz="1200" dirty="0">
                    <a:latin typeface="Times New Roman" panose="02020603050405020304" pitchFamily="18" charset="0"/>
                    <a:cs typeface="Times New Roman" panose="02020603050405020304" pitchFamily="18" charset="0"/>
                  </a:rPr>
                  <a:t>, D. (2006) </a:t>
                </a:r>
                <a:r>
                  <a:rPr lang="en-US" sz="1200" dirty="0">
                    <a:latin typeface="Times New Roman" panose="02020603050405020304" pitchFamily="18" charset="0"/>
                    <a:cs typeface="Times New Roman" panose="02020603050405020304" pitchFamily="18" charset="0"/>
                  </a:rPr>
                  <a:t>Trade, Infrastructure and Transaction Costs: The Imperatives for Asian Economic Cooperation, Journal of Economic Integration, 21(4), December 2006; 708-735</a:t>
                </a:r>
                <a:endParaRPr lang="de-DE" sz="1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22166" y="631362"/>
                <a:ext cx="12172950" cy="4921945"/>
              </a:xfrm>
              <a:prstGeom prst="rect">
                <a:avLst/>
              </a:prstGeom>
              <a:blipFill>
                <a:blip r:embed="rId3"/>
                <a:stretch>
                  <a:fillRect l="-451" t="-743" r="-901" b="-111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712AB1F5-79AA-CACB-BAB1-60576512A4D5}"/>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2" name="Freihand 1">
                <a:extLst>
                  <a:ext uri="{FF2B5EF4-FFF2-40B4-BE49-F238E27FC236}">
                    <a16:creationId xmlns:a16="http://schemas.microsoft.com/office/drawing/2014/main" id="{4F5706C1-65D0-4516-2F0B-4A17794C39AE}"/>
                  </a:ext>
                </a:extLst>
              </p14:cNvPr>
              <p14:cNvContentPartPr/>
              <p14:nvPr/>
            </p14:nvContentPartPr>
            <p14:xfrm>
              <a:off x="2411607" y="1516516"/>
              <a:ext cx="7920" cy="7200"/>
            </p14:xfrm>
          </p:contentPart>
        </mc:Choice>
        <mc:Fallback>
          <p:pic>
            <p:nvPicPr>
              <p:cNvPr id="2" name="Freihand 1">
                <a:extLst>
                  <a:ext uri="{FF2B5EF4-FFF2-40B4-BE49-F238E27FC236}">
                    <a16:creationId xmlns:a16="http://schemas.microsoft.com/office/drawing/2014/main" id="{4F5706C1-65D0-4516-2F0B-4A17794C39AE}"/>
                  </a:ext>
                </a:extLst>
              </p:cNvPr>
              <p:cNvPicPr/>
              <p:nvPr/>
            </p:nvPicPr>
            <p:blipFill>
              <a:blip r:embed="rId5"/>
              <a:stretch>
                <a:fillRect/>
              </a:stretch>
            </p:blipFill>
            <p:spPr>
              <a:xfrm>
                <a:off x="2402967" y="1507516"/>
                <a:ext cx="25560" cy="248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 name="Freihand 2">
                <a:extLst>
                  <a:ext uri="{FF2B5EF4-FFF2-40B4-BE49-F238E27FC236}">
                    <a16:creationId xmlns:a16="http://schemas.microsoft.com/office/drawing/2014/main" id="{F5AC25EF-572D-049F-E53F-2441174F1801}"/>
                  </a:ext>
                </a:extLst>
              </p14:cNvPr>
              <p14:cNvContentPartPr/>
              <p14:nvPr/>
            </p14:nvContentPartPr>
            <p14:xfrm>
              <a:off x="6979647" y="971116"/>
              <a:ext cx="1593360" cy="62640"/>
            </p14:xfrm>
          </p:contentPart>
        </mc:Choice>
        <mc:Fallback>
          <p:pic>
            <p:nvPicPr>
              <p:cNvPr id="3" name="Freihand 2">
                <a:extLst>
                  <a:ext uri="{FF2B5EF4-FFF2-40B4-BE49-F238E27FC236}">
                    <a16:creationId xmlns:a16="http://schemas.microsoft.com/office/drawing/2014/main" id="{F5AC25EF-572D-049F-E53F-2441174F1801}"/>
                  </a:ext>
                </a:extLst>
              </p:cNvPr>
              <p:cNvPicPr/>
              <p:nvPr/>
            </p:nvPicPr>
            <p:blipFill>
              <a:blip r:embed="rId7"/>
              <a:stretch>
                <a:fillRect/>
              </a:stretch>
            </p:blipFill>
            <p:spPr>
              <a:xfrm>
                <a:off x="6970647" y="962116"/>
                <a:ext cx="161100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 name="Freihand 5">
                <a:extLst>
                  <a:ext uri="{FF2B5EF4-FFF2-40B4-BE49-F238E27FC236}">
                    <a16:creationId xmlns:a16="http://schemas.microsoft.com/office/drawing/2014/main" id="{644D6960-D77F-B329-A2C5-574390C8EFB3}"/>
                  </a:ext>
                </a:extLst>
              </p14:cNvPr>
              <p14:cNvContentPartPr/>
              <p14:nvPr/>
            </p14:nvContentPartPr>
            <p14:xfrm>
              <a:off x="1014087" y="1216636"/>
              <a:ext cx="1454400" cy="205200"/>
            </p14:xfrm>
          </p:contentPart>
        </mc:Choice>
        <mc:Fallback>
          <p:pic>
            <p:nvPicPr>
              <p:cNvPr id="6" name="Freihand 5">
                <a:extLst>
                  <a:ext uri="{FF2B5EF4-FFF2-40B4-BE49-F238E27FC236}">
                    <a16:creationId xmlns:a16="http://schemas.microsoft.com/office/drawing/2014/main" id="{644D6960-D77F-B329-A2C5-574390C8EFB3}"/>
                  </a:ext>
                </a:extLst>
              </p:cNvPr>
              <p:cNvPicPr/>
              <p:nvPr/>
            </p:nvPicPr>
            <p:blipFill>
              <a:blip r:embed="rId9"/>
              <a:stretch>
                <a:fillRect/>
              </a:stretch>
            </p:blipFill>
            <p:spPr>
              <a:xfrm>
                <a:off x="1005447" y="1207636"/>
                <a:ext cx="147204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Freihand 6">
                <a:extLst>
                  <a:ext uri="{FF2B5EF4-FFF2-40B4-BE49-F238E27FC236}">
                    <a16:creationId xmlns:a16="http://schemas.microsoft.com/office/drawing/2014/main" id="{DDE6CC50-F272-8118-8BF3-30B36147811D}"/>
                  </a:ext>
                </a:extLst>
              </p14:cNvPr>
              <p14:cNvContentPartPr/>
              <p14:nvPr/>
            </p14:nvContentPartPr>
            <p14:xfrm>
              <a:off x="4606527" y="1914676"/>
              <a:ext cx="1672200" cy="146520"/>
            </p14:xfrm>
          </p:contentPart>
        </mc:Choice>
        <mc:Fallback>
          <p:pic>
            <p:nvPicPr>
              <p:cNvPr id="7" name="Freihand 6">
                <a:extLst>
                  <a:ext uri="{FF2B5EF4-FFF2-40B4-BE49-F238E27FC236}">
                    <a16:creationId xmlns:a16="http://schemas.microsoft.com/office/drawing/2014/main" id="{DDE6CC50-F272-8118-8BF3-30B36147811D}"/>
                  </a:ext>
                </a:extLst>
              </p:cNvPr>
              <p:cNvPicPr/>
              <p:nvPr/>
            </p:nvPicPr>
            <p:blipFill>
              <a:blip r:embed="rId11"/>
              <a:stretch>
                <a:fillRect/>
              </a:stretch>
            </p:blipFill>
            <p:spPr>
              <a:xfrm>
                <a:off x="4597887" y="1905676"/>
                <a:ext cx="1689840" cy="1641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8" name="Freihand 7">
                <a:extLst>
                  <a:ext uri="{FF2B5EF4-FFF2-40B4-BE49-F238E27FC236}">
                    <a16:creationId xmlns:a16="http://schemas.microsoft.com/office/drawing/2014/main" id="{D0CA674F-DFF3-8061-BA93-849CD7B16C54}"/>
                  </a:ext>
                </a:extLst>
              </p14:cNvPr>
              <p14:cNvContentPartPr/>
              <p14:nvPr/>
            </p14:nvContentPartPr>
            <p14:xfrm>
              <a:off x="9719967" y="1905316"/>
              <a:ext cx="1870920" cy="136440"/>
            </p14:xfrm>
          </p:contentPart>
        </mc:Choice>
        <mc:Fallback>
          <p:pic>
            <p:nvPicPr>
              <p:cNvPr id="8" name="Freihand 7">
                <a:extLst>
                  <a:ext uri="{FF2B5EF4-FFF2-40B4-BE49-F238E27FC236}">
                    <a16:creationId xmlns:a16="http://schemas.microsoft.com/office/drawing/2014/main" id="{D0CA674F-DFF3-8061-BA93-849CD7B16C54}"/>
                  </a:ext>
                </a:extLst>
              </p:cNvPr>
              <p:cNvPicPr/>
              <p:nvPr/>
            </p:nvPicPr>
            <p:blipFill>
              <a:blip r:embed="rId13"/>
              <a:stretch>
                <a:fillRect/>
              </a:stretch>
            </p:blipFill>
            <p:spPr>
              <a:xfrm>
                <a:off x="9711327" y="1896676"/>
                <a:ext cx="188856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9" name="Freihand 8">
                <a:extLst>
                  <a:ext uri="{FF2B5EF4-FFF2-40B4-BE49-F238E27FC236}">
                    <a16:creationId xmlns:a16="http://schemas.microsoft.com/office/drawing/2014/main" id="{64C7DA1D-53FF-6725-FA59-A9C815DE9CB8}"/>
                  </a:ext>
                </a:extLst>
              </p14:cNvPr>
              <p14:cNvContentPartPr/>
              <p14:nvPr/>
            </p14:nvContentPartPr>
            <p14:xfrm>
              <a:off x="412167" y="2434876"/>
              <a:ext cx="3247200" cy="94680"/>
            </p14:xfrm>
          </p:contentPart>
        </mc:Choice>
        <mc:Fallback>
          <p:pic>
            <p:nvPicPr>
              <p:cNvPr id="9" name="Freihand 8">
                <a:extLst>
                  <a:ext uri="{FF2B5EF4-FFF2-40B4-BE49-F238E27FC236}">
                    <a16:creationId xmlns:a16="http://schemas.microsoft.com/office/drawing/2014/main" id="{64C7DA1D-53FF-6725-FA59-A9C815DE9CB8}"/>
                  </a:ext>
                </a:extLst>
              </p:cNvPr>
              <p:cNvPicPr/>
              <p:nvPr/>
            </p:nvPicPr>
            <p:blipFill>
              <a:blip r:embed="rId15"/>
              <a:stretch>
                <a:fillRect/>
              </a:stretch>
            </p:blipFill>
            <p:spPr>
              <a:xfrm>
                <a:off x="403527" y="2425876"/>
                <a:ext cx="326484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Freihand 11">
                <a:extLst>
                  <a:ext uri="{FF2B5EF4-FFF2-40B4-BE49-F238E27FC236}">
                    <a16:creationId xmlns:a16="http://schemas.microsoft.com/office/drawing/2014/main" id="{BC9B5057-F023-ABA7-D3A5-E52DF6BE9F98}"/>
                  </a:ext>
                </a:extLst>
              </p14:cNvPr>
              <p14:cNvContentPartPr/>
              <p14:nvPr/>
            </p14:nvContentPartPr>
            <p14:xfrm>
              <a:off x="2138727" y="2802796"/>
              <a:ext cx="1973520" cy="25560"/>
            </p14:xfrm>
          </p:contentPart>
        </mc:Choice>
        <mc:Fallback>
          <p:pic>
            <p:nvPicPr>
              <p:cNvPr id="12" name="Freihand 11">
                <a:extLst>
                  <a:ext uri="{FF2B5EF4-FFF2-40B4-BE49-F238E27FC236}">
                    <a16:creationId xmlns:a16="http://schemas.microsoft.com/office/drawing/2014/main" id="{BC9B5057-F023-ABA7-D3A5-E52DF6BE9F98}"/>
                  </a:ext>
                </a:extLst>
              </p:cNvPr>
              <p:cNvPicPr/>
              <p:nvPr/>
            </p:nvPicPr>
            <p:blipFill>
              <a:blip r:embed="rId17"/>
              <a:stretch>
                <a:fillRect/>
              </a:stretch>
            </p:blipFill>
            <p:spPr>
              <a:xfrm>
                <a:off x="2129727" y="2793796"/>
                <a:ext cx="199116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Freihand 12">
                <a:extLst>
                  <a:ext uri="{FF2B5EF4-FFF2-40B4-BE49-F238E27FC236}">
                    <a16:creationId xmlns:a16="http://schemas.microsoft.com/office/drawing/2014/main" id="{7857A9DD-3D81-794B-5F82-855078153325}"/>
                  </a:ext>
                </a:extLst>
              </p14:cNvPr>
              <p14:cNvContentPartPr/>
              <p14:nvPr/>
            </p14:nvContentPartPr>
            <p14:xfrm>
              <a:off x="5604087" y="2809636"/>
              <a:ext cx="2946600" cy="154080"/>
            </p14:xfrm>
          </p:contentPart>
        </mc:Choice>
        <mc:Fallback>
          <p:pic>
            <p:nvPicPr>
              <p:cNvPr id="13" name="Freihand 12">
                <a:extLst>
                  <a:ext uri="{FF2B5EF4-FFF2-40B4-BE49-F238E27FC236}">
                    <a16:creationId xmlns:a16="http://schemas.microsoft.com/office/drawing/2014/main" id="{7857A9DD-3D81-794B-5F82-855078153325}"/>
                  </a:ext>
                </a:extLst>
              </p:cNvPr>
              <p:cNvPicPr/>
              <p:nvPr/>
            </p:nvPicPr>
            <p:blipFill>
              <a:blip r:embed="rId19"/>
              <a:stretch>
                <a:fillRect/>
              </a:stretch>
            </p:blipFill>
            <p:spPr>
              <a:xfrm>
                <a:off x="5595087" y="2800636"/>
                <a:ext cx="296424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4" name="Freihand 13">
                <a:extLst>
                  <a:ext uri="{FF2B5EF4-FFF2-40B4-BE49-F238E27FC236}">
                    <a16:creationId xmlns:a16="http://schemas.microsoft.com/office/drawing/2014/main" id="{95EAA870-F870-5782-6C24-1E0328FEFFF8}"/>
                  </a:ext>
                </a:extLst>
              </p14:cNvPr>
              <p14:cNvContentPartPr/>
              <p14:nvPr/>
            </p14:nvContentPartPr>
            <p14:xfrm>
              <a:off x="6780927" y="2128516"/>
              <a:ext cx="832320" cy="561240"/>
            </p14:xfrm>
          </p:contentPart>
        </mc:Choice>
        <mc:Fallback>
          <p:pic>
            <p:nvPicPr>
              <p:cNvPr id="14" name="Freihand 13">
                <a:extLst>
                  <a:ext uri="{FF2B5EF4-FFF2-40B4-BE49-F238E27FC236}">
                    <a16:creationId xmlns:a16="http://schemas.microsoft.com/office/drawing/2014/main" id="{95EAA870-F870-5782-6C24-1E0328FEFFF8}"/>
                  </a:ext>
                </a:extLst>
              </p:cNvPr>
              <p:cNvPicPr/>
              <p:nvPr/>
            </p:nvPicPr>
            <p:blipFill>
              <a:blip r:embed="rId21"/>
              <a:stretch>
                <a:fillRect/>
              </a:stretch>
            </p:blipFill>
            <p:spPr>
              <a:xfrm>
                <a:off x="6771927" y="2119876"/>
                <a:ext cx="849960" cy="5788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28276C7F-45A1-0D1F-4C3D-8AD86867061E}"/>
                  </a:ext>
                </a:extLst>
              </p14:cNvPr>
              <p14:cNvContentPartPr/>
              <p14:nvPr/>
            </p14:nvContentPartPr>
            <p14:xfrm>
              <a:off x="10602327" y="3693796"/>
              <a:ext cx="562680" cy="473400"/>
            </p14:xfrm>
          </p:contentPart>
        </mc:Choice>
        <mc:Fallback>
          <p:pic>
            <p:nvPicPr>
              <p:cNvPr id="18" name="Freihand 17">
                <a:extLst>
                  <a:ext uri="{FF2B5EF4-FFF2-40B4-BE49-F238E27FC236}">
                    <a16:creationId xmlns:a16="http://schemas.microsoft.com/office/drawing/2014/main" id="{28276C7F-45A1-0D1F-4C3D-8AD86867061E}"/>
                  </a:ext>
                </a:extLst>
              </p:cNvPr>
              <p:cNvPicPr/>
              <p:nvPr/>
            </p:nvPicPr>
            <p:blipFill>
              <a:blip r:embed="rId23"/>
              <a:stretch>
                <a:fillRect/>
              </a:stretch>
            </p:blipFill>
            <p:spPr>
              <a:xfrm>
                <a:off x="10593327" y="3684796"/>
                <a:ext cx="580320" cy="491040"/>
              </a:xfrm>
              <a:prstGeom prst="rect">
                <a:avLst/>
              </a:prstGeom>
            </p:spPr>
          </p:pic>
        </mc:Fallback>
      </mc:AlternateContent>
      <p:grpSp>
        <p:nvGrpSpPr>
          <p:cNvPr id="40" name="Gruppieren 39">
            <a:extLst>
              <a:ext uri="{FF2B5EF4-FFF2-40B4-BE49-F238E27FC236}">
                <a16:creationId xmlns:a16="http://schemas.microsoft.com/office/drawing/2014/main" id="{9FBE2E07-7C70-C034-6047-FB131BB68A8E}"/>
              </a:ext>
            </a:extLst>
          </p:cNvPr>
          <p:cNvGrpSpPr/>
          <p:nvPr/>
        </p:nvGrpSpPr>
        <p:grpSpPr>
          <a:xfrm>
            <a:off x="9187527" y="2143276"/>
            <a:ext cx="2641680" cy="2026800"/>
            <a:chOff x="9187527" y="2143276"/>
            <a:chExt cx="2641680" cy="2026800"/>
          </a:xfrm>
        </p:grpSpPr>
        <mc:AlternateContent xmlns:mc="http://schemas.openxmlformats.org/markup-compatibility/2006">
          <mc:Choice xmlns:p14="http://schemas.microsoft.com/office/powerpoint/2010/main" Requires="p14">
            <p:contentPart p14:bwMode="auto" r:id="rId24">
              <p14:nvContentPartPr>
                <p14:cNvPr id="15" name="Freihand 14">
                  <a:extLst>
                    <a:ext uri="{FF2B5EF4-FFF2-40B4-BE49-F238E27FC236}">
                      <a16:creationId xmlns:a16="http://schemas.microsoft.com/office/drawing/2014/main" id="{CF5AC2FD-82DF-AE86-01DC-B8C71878AD55}"/>
                    </a:ext>
                  </a:extLst>
                </p14:cNvPr>
                <p14:cNvContentPartPr/>
                <p14:nvPr/>
              </p14:nvContentPartPr>
              <p14:xfrm>
                <a:off x="9187527" y="3730516"/>
                <a:ext cx="266400" cy="436680"/>
              </p14:xfrm>
            </p:contentPart>
          </mc:Choice>
          <mc:Fallback>
            <p:pic>
              <p:nvPicPr>
                <p:cNvPr id="15" name="Freihand 14">
                  <a:extLst>
                    <a:ext uri="{FF2B5EF4-FFF2-40B4-BE49-F238E27FC236}">
                      <a16:creationId xmlns:a16="http://schemas.microsoft.com/office/drawing/2014/main" id="{CF5AC2FD-82DF-AE86-01DC-B8C71878AD55}"/>
                    </a:ext>
                  </a:extLst>
                </p:cNvPr>
                <p:cNvPicPr/>
                <p:nvPr/>
              </p:nvPicPr>
              <p:blipFill>
                <a:blip r:embed="rId25"/>
                <a:stretch>
                  <a:fillRect/>
                </a:stretch>
              </p:blipFill>
              <p:spPr>
                <a:xfrm>
                  <a:off x="9178887" y="3721516"/>
                  <a:ext cx="284040" cy="4543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6" name="Freihand 15">
                  <a:extLst>
                    <a:ext uri="{FF2B5EF4-FFF2-40B4-BE49-F238E27FC236}">
                      <a16:creationId xmlns:a16="http://schemas.microsoft.com/office/drawing/2014/main" id="{8A76FFCF-CBC9-BBA6-58B1-700F558CF16B}"/>
                    </a:ext>
                  </a:extLst>
                </p14:cNvPr>
                <p14:cNvContentPartPr/>
                <p14:nvPr/>
              </p14:nvContentPartPr>
              <p14:xfrm>
                <a:off x="9516567" y="3720076"/>
                <a:ext cx="249840" cy="450000"/>
              </p14:xfrm>
            </p:contentPart>
          </mc:Choice>
          <mc:Fallback>
            <p:pic>
              <p:nvPicPr>
                <p:cNvPr id="16" name="Freihand 15">
                  <a:extLst>
                    <a:ext uri="{FF2B5EF4-FFF2-40B4-BE49-F238E27FC236}">
                      <a16:creationId xmlns:a16="http://schemas.microsoft.com/office/drawing/2014/main" id="{8A76FFCF-CBC9-BBA6-58B1-700F558CF16B}"/>
                    </a:ext>
                  </a:extLst>
                </p:cNvPr>
                <p:cNvPicPr/>
                <p:nvPr/>
              </p:nvPicPr>
              <p:blipFill>
                <a:blip r:embed="rId27"/>
                <a:stretch>
                  <a:fillRect/>
                </a:stretch>
              </p:blipFill>
              <p:spPr>
                <a:xfrm>
                  <a:off x="9507567" y="3711436"/>
                  <a:ext cx="267480" cy="46764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9" name="Freihand 18">
                  <a:extLst>
                    <a:ext uri="{FF2B5EF4-FFF2-40B4-BE49-F238E27FC236}">
                      <a16:creationId xmlns:a16="http://schemas.microsoft.com/office/drawing/2014/main" id="{66DDF7E8-C42B-FD5B-656D-4BA5CF566F15}"/>
                    </a:ext>
                  </a:extLst>
                </p14:cNvPr>
                <p14:cNvContentPartPr/>
                <p14:nvPr/>
              </p14:nvContentPartPr>
              <p14:xfrm>
                <a:off x="9799887" y="3702076"/>
                <a:ext cx="418680" cy="406080"/>
              </p14:xfrm>
            </p:contentPart>
          </mc:Choice>
          <mc:Fallback>
            <p:pic>
              <p:nvPicPr>
                <p:cNvPr id="19" name="Freihand 18">
                  <a:extLst>
                    <a:ext uri="{FF2B5EF4-FFF2-40B4-BE49-F238E27FC236}">
                      <a16:creationId xmlns:a16="http://schemas.microsoft.com/office/drawing/2014/main" id="{66DDF7E8-C42B-FD5B-656D-4BA5CF566F15}"/>
                    </a:ext>
                  </a:extLst>
                </p:cNvPr>
                <p:cNvPicPr/>
                <p:nvPr/>
              </p:nvPicPr>
              <p:blipFill>
                <a:blip r:embed="rId29"/>
                <a:stretch>
                  <a:fillRect/>
                </a:stretch>
              </p:blipFill>
              <p:spPr>
                <a:xfrm>
                  <a:off x="9791247" y="3693436"/>
                  <a:ext cx="436320" cy="4237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0" name="Freihand 19">
                  <a:extLst>
                    <a:ext uri="{FF2B5EF4-FFF2-40B4-BE49-F238E27FC236}">
                      <a16:creationId xmlns:a16="http://schemas.microsoft.com/office/drawing/2014/main" id="{C6134847-AF36-15F5-E419-B6909ADAD152}"/>
                    </a:ext>
                  </a:extLst>
                </p14:cNvPr>
                <p14:cNvContentPartPr/>
                <p14:nvPr/>
              </p14:nvContentPartPr>
              <p14:xfrm>
                <a:off x="10087527" y="2843476"/>
                <a:ext cx="294480" cy="903960"/>
              </p14:xfrm>
            </p:contentPart>
          </mc:Choice>
          <mc:Fallback>
            <p:pic>
              <p:nvPicPr>
                <p:cNvPr id="20" name="Freihand 19">
                  <a:extLst>
                    <a:ext uri="{FF2B5EF4-FFF2-40B4-BE49-F238E27FC236}">
                      <a16:creationId xmlns:a16="http://schemas.microsoft.com/office/drawing/2014/main" id="{C6134847-AF36-15F5-E419-B6909ADAD152}"/>
                    </a:ext>
                  </a:extLst>
                </p:cNvPr>
                <p:cNvPicPr/>
                <p:nvPr/>
              </p:nvPicPr>
              <p:blipFill>
                <a:blip r:embed="rId31"/>
                <a:stretch>
                  <a:fillRect/>
                </a:stretch>
              </p:blipFill>
              <p:spPr>
                <a:xfrm>
                  <a:off x="10078527" y="2834476"/>
                  <a:ext cx="312120" cy="9216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2" name="Freihand 21">
                  <a:extLst>
                    <a:ext uri="{FF2B5EF4-FFF2-40B4-BE49-F238E27FC236}">
                      <a16:creationId xmlns:a16="http://schemas.microsoft.com/office/drawing/2014/main" id="{2E1223DD-0289-C517-93BF-30AEFB116BB6}"/>
                    </a:ext>
                  </a:extLst>
                </p14:cNvPr>
                <p14:cNvContentPartPr/>
                <p14:nvPr/>
              </p14:nvContentPartPr>
              <p14:xfrm>
                <a:off x="10247727" y="2572756"/>
                <a:ext cx="91800" cy="252360"/>
              </p14:xfrm>
            </p:contentPart>
          </mc:Choice>
          <mc:Fallback>
            <p:pic>
              <p:nvPicPr>
                <p:cNvPr id="22" name="Freihand 21">
                  <a:extLst>
                    <a:ext uri="{FF2B5EF4-FFF2-40B4-BE49-F238E27FC236}">
                      <a16:creationId xmlns:a16="http://schemas.microsoft.com/office/drawing/2014/main" id="{2E1223DD-0289-C517-93BF-30AEFB116BB6}"/>
                    </a:ext>
                  </a:extLst>
                </p:cNvPr>
                <p:cNvPicPr/>
                <p:nvPr/>
              </p:nvPicPr>
              <p:blipFill>
                <a:blip r:embed="rId33"/>
                <a:stretch>
                  <a:fillRect/>
                </a:stretch>
              </p:blipFill>
              <p:spPr>
                <a:xfrm>
                  <a:off x="10238727" y="2563756"/>
                  <a:ext cx="109440" cy="2700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3" name="Freihand 22">
                  <a:extLst>
                    <a:ext uri="{FF2B5EF4-FFF2-40B4-BE49-F238E27FC236}">
                      <a16:creationId xmlns:a16="http://schemas.microsoft.com/office/drawing/2014/main" id="{9F5DE3D3-1631-0CD3-027F-331F6AB56DF5}"/>
                    </a:ext>
                  </a:extLst>
                </p14:cNvPr>
                <p14:cNvContentPartPr/>
                <p14:nvPr/>
              </p14:nvContentPartPr>
              <p14:xfrm>
                <a:off x="10145847" y="2548276"/>
                <a:ext cx="120600" cy="100800"/>
              </p14:xfrm>
            </p:contentPart>
          </mc:Choice>
          <mc:Fallback>
            <p:pic>
              <p:nvPicPr>
                <p:cNvPr id="23" name="Freihand 22">
                  <a:extLst>
                    <a:ext uri="{FF2B5EF4-FFF2-40B4-BE49-F238E27FC236}">
                      <a16:creationId xmlns:a16="http://schemas.microsoft.com/office/drawing/2014/main" id="{9F5DE3D3-1631-0CD3-027F-331F6AB56DF5}"/>
                    </a:ext>
                  </a:extLst>
                </p:cNvPr>
                <p:cNvPicPr/>
                <p:nvPr/>
              </p:nvPicPr>
              <p:blipFill>
                <a:blip r:embed="rId35"/>
                <a:stretch>
                  <a:fillRect/>
                </a:stretch>
              </p:blipFill>
              <p:spPr>
                <a:xfrm>
                  <a:off x="10136847" y="2539276"/>
                  <a:ext cx="13824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4" name="Freihand 23">
                  <a:extLst>
                    <a:ext uri="{FF2B5EF4-FFF2-40B4-BE49-F238E27FC236}">
                      <a16:creationId xmlns:a16="http://schemas.microsoft.com/office/drawing/2014/main" id="{B4CC6001-500E-14F2-B622-02BBAFD2AD05}"/>
                    </a:ext>
                  </a:extLst>
                </p14:cNvPr>
                <p14:cNvContentPartPr/>
                <p14:nvPr/>
              </p14:nvContentPartPr>
              <p14:xfrm>
                <a:off x="10367247" y="2598316"/>
                <a:ext cx="321120" cy="166680"/>
              </p14:xfrm>
            </p:contentPart>
          </mc:Choice>
          <mc:Fallback>
            <p:pic>
              <p:nvPicPr>
                <p:cNvPr id="24" name="Freihand 23">
                  <a:extLst>
                    <a:ext uri="{FF2B5EF4-FFF2-40B4-BE49-F238E27FC236}">
                      <a16:creationId xmlns:a16="http://schemas.microsoft.com/office/drawing/2014/main" id="{B4CC6001-500E-14F2-B622-02BBAFD2AD05}"/>
                    </a:ext>
                  </a:extLst>
                </p:cNvPr>
                <p:cNvPicPr/>
                <p:nvPr/>
              </p:nvPicPr>
              <p:blipFill>
                <a:blip r:embed="rId37"/>
                <a:stretch>
                  <a:fillRect/>
                </a:stretch>
              </p:blipFill>
              <p:spPr>
                <a:xfrm>
                  <a:off x="10358247" y="2589316"/>
                  <a:ext cx="33876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6" name="Freihand 25">
                  <a:extLst>
                    <a:ext uri="{FF2B5EF4-FFF2-40B4-BE49-F238E27FC236}">
                      <a16:creationId xmlns:a16="http://schemas.microsoft.com/office/drawing/2014/main" id="{5FAC9B0D-F7E3-A073-1D0D-F4792B207422}"/>
                    </a:ext>
                  </a:extLst>
                </p14:cNvPr>
                <p14:cNvContentPartPr/>
                <p14:nvPr/>
              </p14:nvContentPartPr>
              <p14:xfrm>
                <a:off x="10146207" y="2490316"/>
                <a:ext cx="192240" cy="151200"/>
              </p14:xfrm>
            </p:contentPart>
          </mc:Choice>
          <mc:Fallback>
            <p:pic>
              <p:nvPicPr>
                <p:cNvPr id="26" name="Freihand 25">
                  <a:extLst>
                    <a:ext uri="{FF2B5EF4-FFF2-40B4-BE49-F238E27FC236}">
                      <a16:creationId xmlns:a16="http://schemas.microsoft.com/office/drawing/2014/main" id="{5FAC9B0D-F7E3-A073-1D0D-F4792B207422}"/>
                    </a:ext>
                  </a:extLst>
                </p:cNvPr>
                <p:cNvPicPr/>
                <p:nvPr/>
              </p:nvPicPr>
              <p:blipFill>
                <a:blip r:embed="rId39"/>
                <a:stretch>
                  <a:fillRect/>
                </a:stretch>
              </p:blipFill>
              <p:spPr>
                <a:xfrm>
                  <a:off x="10137207" y="2481676"/>
                  <a:ext cx="209880" cy="1688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7" name="Freihand 26">
                  <a:extLst>
                    <a:ext uri="{FF2B5EF4-FFF2-40B4-BE49-F238E27FC236}">
                      <a16:creationId xmlns:a16="http://schemas.microsoft.com/office/drawing/2014/main" id="{59451420-1130-F45E-A924-35C998D93096}"/>
                    </a:ext>
                  </a:extLst>
                </p14:cNvPr>
                <p14:cNvContentPartPr/>
                <p14:nvPr/>
              </p14:nvContentPartPr>
              <p14:xfrm>
                <a:off x="10488567" y="2560156"/>
                <a:ext cx="146160" cy="181080"/>
              </p14:xfrm>
            </p:contentPart>
          </mc:Choice>
          <mc:Fallback>
            <p:pic>
              <p:nvPicPr>
                <p:cNvPr id="27" name="Freihand 26">
                  <a:extLst>
                    <a:ext uri="{FF2B5EF4-FFF2-40B4-BE49-F238E27FC236}">
                      <a16:creationId xmlns:a16="http://schemas.microsoft.com/office/drawing/2014/main" id="{59451420-1130-F45E-A924-35C998D93096}"/>
                    </a:ext>
                  </a:extLst>
                </p:cNvPr>
                <p:cNvPicPr/>
                <p:nvPr/>
              </p:nvPicPr>
              <p:blipFill>
                <a:blip r:embed="rId41"/>
                <a:stretch>
                  <a:fillRect/>
                </a:stretch>
              </p:blipFill>
              <p:spPr>
                <a:xfrm>
                  <a:off x="10479567" y="2551156"/>
                  <a:ext cx="16380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8" name="Freihand 27">
                  <a:extLst>
                    <a:ext uri="{FF2B5EF4-FFF2-40B4-BE49-F238E27FC236}">
                      <a16:creationId xmlns:a16="http://schemas.microsoft.com/office/drawing/2014/main" id="{34347781-475E-E7BC-4A60-F92CED065C09}"/>
                    </a:ext>
                  </a:extLst>
                </p14:cNvPr>
                <p14:cNvContentPartPr/>
                <p14:nvPr/>
              </p14:nvContentPartPr>
              <p14:xfrm>
                <a:off x="10697367" y="2473396"/>
                <a:ext cx="143640" cy="146160"/>
              </p14:xfrm>
            </p:contentPart>
          </mc:Choice>
          <mc:Fallback>
            <p:pic>
              <p:nvPicPr>
                <p:cNvPr id="28" name="Freihand 27">
                  <a:extLst>
                    <a:ext uri="{FF2B5EF4-FFF2-40B4-BE49-F238E27FC236}">
                      <a16:creationId xmlns:a16="http://schemas.microsoft.com/office/drawing/2014/main" id="{34347781-475E-E7BC-4A60-F92CED065C09}"/>
                    </a:ext>
                  </a:extLst>
                </p:cNvPr>
                <p:cNvPicPr/>
                <p:nvPr/>
              </p:nvPicPr>
              <p:blipFill>
                <a:blip r:embed="rId43"/>
                <a:stretch>
                  <a:fillRect/>
                </a:stretch>
              </p:blipFill>
              <p:spPr>
                <a:xfrm>
                  <a:off x="10688367" y="2464756"/>
                  <a:ext cx="16128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9" name="Freihand 28">
                  <a:extLst>
                    <a:ext uri="{FF2B5EF4-FFF2-40B4-BE49-F238E27FC236}">
                      <a16:creationId xmlns:a16="http://schemas.microsoft.com/office/drawing/2014/main" id="{7334F2EB-E103-1CFF-BFB3-D3CB1748DB52}"/>
                    </a:ext>
                  </a:extLst>
                </p14:cNvPr>
                <p14:cNvContentPartPr/>
                <p14:nvPr/>
              </p14:nvContentPartPr>
              <p14:xfrm>
                <a:off x="10863327" y="2332636"/>
                <a:ext cx="159120" cy="210600"/>
              </p14:xfrm>
            </p:contentPart>
          </mc:Choice>
          <mc:Fallback>
            <p:pic>
              <p:nvPicPr>
                <p:cNvPr id="29" name="Freihand 28">
                  <a:extLst>
                    <a:ext uri="{FF2B5EF4-FFF2-40B4-BE49-F238E27FC236}">
                      <a16:creationId xmlns:a16="http://schemas.microsoft.com/office/drawing/2014/main" id="{7334F2EB-E103-1CFF-BFB3-D3CB1748DB52}"/>
                    </a:ext>
                  </a:extLst>
                </p:cNvPr>
                <p:cNvPicPr/>
                <p:nvPr/>
              </p:nvPicPr>
              <p:blipFill>
                <a:blip r:embed="rId45"/>
                <a:stretch>
                  <a:fillRect/>
                </a:stretch>
              </p:blipFill>
              <p:spPr>
                <a:xfrm>
                  <a:off x="10854327" y="2323636"/>
                  <a:ext cx="176760" cy="2282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0" name="Freihand 29">
                  <a:extLst>
                    <a:ext uri="{FF2B5EF4-FFF2-40B4-BE49-F238E27FC236}">
                      <a16:creationId xmlns:a16="http://schemas.microsoft.com/office/drawing/2014/main" id="{2B2AEE54-DA77-BD20-B3A6-4C25278BA016}"/>
                    </a:ext>
                  </a:extLst>
                </p14:cNvPr>
                <p14:cNvContentPartPr/>
                <p14:nvPr/>
              </p14:nvContentPartPr>
              <p14:xfrm>
                <a:off x="11009487" y="2262076"/>
                <a:ext cx="248040" cy="195480"/>
              </p14:xfrm>
            </p:contentPart>
          </mc:Choice>
          <mc:Fallback>
            <p:pic>
              <p:nvPicPr>
                <p:cNvPr id="30" name="Freihand 29">
                  <a:extLst>
                    <a:ext uri="{FF2B5EF4-FFF2-40B4-BE49-F238E27FC236}">
                      <a16:creationId xmlns:a16="http://schemas.microsoft.com/office/drawing/2014/main" id="{2B2AEE54-DA77-BD20-B3A6-4C25278BA016}"/>
                    </a:ext>
                  </a:extLst>
                </p:cNvPr>
                <p:cNvPicPr/>
                <p:nvPr/>
              </p:nvPicPr>
              <p:blipFill>
                <a:blip r:embed="rId47"/>
                <a:stretch>
                  <a:fillRect/>
                </a:stretch>
              </p:blipFill>
              <p:spPr>
                <a:xfrm>
                  <a:off x="11000847" y="2253076"/>
                  <a:ext cx="265680" cy="21312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1" name="Freihand 30">
                  <a:extLst>
                    <a:ext uri="{FF2B5EF4-FFF2-40B4-BE49-F238E27FC236}">
                      <a16:creationId xmlns:a16="http://schemas.microsoft.com/office/drawing/2014/main" id="{58FDB9AA-5605-F428-E423-47D0423B398C}"/>
                    </a:ext>
                  </a:extLst>
                </p14:cNvPr>
                <p14:cNvContentPartPr/>
                <p14:nvPr/>
              </p14:nvContentPartPr>
              <p14:xfrm>
                <a:off x="11190207" y="2269276"/>
                <a:ext cx="199440" cy="74520"/>
              </p14:xfrm>
            </p:contentPart>
          </mc:Choice>
          <mc:Fallback>
            <p:pic>
              <p:nvPicPr>
                <p:cNvPr id="31" name="Freihand 30">
                  <a:extLst>
                    <a:ext uri="{FF2B5EF4-FFF2-40B4-BE49-F238E27FC236}">
                      <a16:creationId xmlns:a16="http://schemas.microsoft.com/office/drawing/2014/main" id="{58FDB9AA-5605-F428-E423-47D0423B398C}"/>
                    </a:ext>
                  </a:extLst>
                </p:cNvPr>
                <p:cNvPicPr/>
                <p:nvPr/>
              </p:nvPicPr>
              <p:blipFill>
                <a:blip r:embed="rId49"/>
                <a:stretch>
                  <a:fillRect/>
                </a:stretch>
              </p:blipFill>
              <p:spPr>
                <a:xfrm>
                  <a:off x="11181207" y="2260276"/>
                  <a:ext cx="217080" cy="9216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2" name="Freihand 31">
                  <a:extLst>
                    <a:ext uri="{FF2B5EF4-FFF2-40B4-BE49-F238E27FC236}">
                      <a16:creationId xmlns:a16="http://schemas.microsoft.com/office/drawing/2014/main" id="{6BDB72FE-3793-D808-F756-15BE2C626BAF}"/>
                    </a:ext>
                  </a:extLst>
                </p14:cNvPr>
                <p14:cNvContentPartPr/>
                <p14:nvPr/>
              </p14:nvContentPartPr>
              <p14:xfrm>
                <a:off x="11392887" y="2194396"/>
                <a:ext cx="112320" cy="133560"/>
              </p14:xfrm>
            </p:contentPart>
          </mc:Choice>
          <mc:Fallback>
            <p:pic>
              <p:nvPicPr>
                <p:cNvPr id="32" name="Freihand 31">
                  <a:extLst>
                    <a:ext uri="{FF2B5EF4-FFF2-40B4-BE49-F238E27FC236}">
                      <a16:creationId xmlns:a16="http://schemas.microsoft.com/office/drawing/2014/main" id="{6BDB72FE-3793-D808-F756-15BE2C626BAF}"/>
                    </a:ext>
                  </a:extLst>
                </p:cNvPr>
                <p:cNvPicPr/>
                <p:nvPr/>
              </p:nvPicPr>
              <p:blipFill>
                <a:blip r:embed="rId51"/>
                <a:stretch>
                  <a:fillRect/>
                </a:stretch>
              </p:blipFill>
              <p:spPr>
                <a:xfrm>
                  <a:off x="11383887" y="2185396"/>
                  <a:ext cx="12996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3" name="Freihand 32">
                  <a:extLst>
                    <a:ext uri="{FF2B5EF4-FFF2-40B4-BE49-F238E27FC236}">
                      <a16:creationId xmlns:a16="http://schemas.microsoft.com/office/drawing/2014/main" id="{BBC4E027-B98E-F063-F977-2438A57127B1}"/>
                    </a:ext>
                  </a:extLst>
                </p14:cNvPr>
                <p14:cNvContentPartPr/>
                <p14:nvPr/>
              </p14:nvContentPartPr>
              <p14:xfrm>
                <a:off x="11551647" y="2143276"/>
                <a:ext cx="36360" cy="37440"/>
              </p14:xfrm>
            </p:contentPart>
          </mc:Choice>
          <mc:Fallback>
            <p:pic>
              <p:nvPicPr>
                <p:cNvPr id="33" name="Freihand 32">
                  <a:extLst>
                    <a:ext uri="{FF2B5EF4-FFF2-40B4-BE49-F238E27FC236}">
                      <a16:creationId xmlns:a16="http://schemas.microsoft.com/office/drawing/2014/main" id="{BBC4E027-B98E-F063-F977-2438A57127B1}"/>
                    </a:ext>
                  </a:extLst>
                </p:cNvPr>
                <p:cNvPicPr/>
                <p:nvPr/>
              </p:nvPicPr>
              <p:blipFill>
                <a:blip r:embed="rId53"/>
                <a:stretch>
                  <a:fillRect/>
                </a:stretch>
              </p:blipFill>
              <p:spPr>
                <a:xfrm>
                  <a:off x="11543007" y="2134276"/>
                  <a:ext cx="54000" cy="5508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4" name="Freihand 33">
                  <a:extLst>
                    <a:ext uri="{FF2B5EF4-FFF2-40B4-BE49-F238E27FC236}">
                      <a16:creationId xmlns:a16="http://schemas.microsoft.com/office/drawing/2014/main" id="{2D5B8DA1-2A32-AB59-F096-1C0F0F17F6A7}"/>
                    </a:ext>
                  </a:extLst>
                </p14:cNvPr>
                <p14:cNvContentPartPr/>
                <p14:nvPr/>
              </p14:nvContentPartPr>
              <p14:xfrm>
                <a:off x="11049807" y="2591476"/>
                <a:ext cx="166680" cy="243360"/>
              </p14:xfrm>
            </p:contentPart>
          </mc:Choice>
          <mc:Fallback>
            <p:pic>
              <p:nvPicPr>
                <p:cNvPr id="34" name="Freihand 33">
                  <a:extLst>
                    <a:ext uri="{FF2B5EF4-FFF2-40B4-BE49-F238E27FC236}">
                      <a16:creationId xmlns:a16="http://schemas.microsoft.com/office/drawing/2014/main" id="{2D5B8DA1-2A32-AB59-F096-1C0F0F17F6A7}"/>
                    </a:ext>
                  </a:extLst>
                </p:cNvPr>
                <p:cNvPicPr/>
                <p:nvPr/>
              </p:nvPicPr>
              <p:blipFill>
                <a:blip r:embed="rId55"/>
                <a:stretch>
                  <a:fillRect/>
                </a:stretch>
              </p:blipFill>
              <p:spPr>
                <a:xfrm>
                  <a:off x="11040807" y="2582836"/>
                  <a:ext cx="184320" cy="26100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5" name="Freihand 34">
                  <a:extLst>
                    <a:ext uri="{FF2B5EF4-FFF2-40B4-BE49-F238E27FC236}">
                      <a16:creationId xmlns:a16="http://schemas.microsoft.com/office/drawing/2014/main" id="{B091EC00-AEF0-AE5F-BDE9-1437634AFEF3}"/>
                    </a:ext>
                  </a:extLst>
                </p14:cNvPr>
                <p14:cNvContentPartPr/>
                <p14:nvPr/>
              </p14:nvContentPartPr>
              <p14:xfrm>
                <a:off x="11211807" y="2550796"/>
                <a:ext cx="248040" cy="239400"/>
              </p14:xfrm>
            </p:contentPart>
          </mc:Choice>
          <mc:Fallback>
            <p:pic>
              <p:nvPicPr>
                <p:cNvPr id="35" name="Freihand 34">
                  <a:extLst>
                    <a:ext uri="{FF2B5EF4-FFF2-40B4-BE49-F238E27FC236}">
                      <a16:creationId xmlns:a16="http://schemas.microsoft.com/office/drawing/2014/main" id="{B091EC00-AEF0-AE5F-BDE9-1437634AFEF3}"/>
                    </a:ext>
                  </a:extLst>
                </p:cNvPr>
                <p:cNvPicPr/>
                <p:nvPr/>
              </p:nvPicPr>
              <p:blipFill>
                <a:blip r:embed="rId57"/>
                <a:stretch>
                  <a:fillRect/>
                </a:stretch>
              </p:blipFill>
              <p:spPr>
                <a:xfrm>
                  <a:off x="11202807" y="2541796"/>
                  <a:ext cx="265680" cy="25704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6" name="Freihand 35">
                  <a:extLst>
                    <a:ext uri="{FF2B5EF4-FFF2-40B4-BE49-F238E27FC236}">
                      <a16:creationId xmlns:a16="http://schemas.microsoft.com/office/drawing/2014/main" id="{CA9A70B0-C141-A75E-41BF-439E057CF0C5}"/>
                    </a:ext>
                  </a:extLst>
                </p14:cNvPr>
                <p14:cNvContentPartPr/>
                <p14:nvPr/>
              </p14:nvContentPartPr>
              <p14:xfrm>
                <a:off x="11406207" y="2462236"/>
                <a:ext cx="334080" cy="158760"/>
              </p14:xfrm>
            </p:contentPart>
          </mc:Choice>
          <mc:Fallback>
            <p:pic>
              <p:nvPicPr>
                <p:cNvPr id="36" name="Freihand 35">
                  <a:extLst>
                    <a:ext uri="{FF2B5EF4-FFF2-40B4-BE49-F238E27FC236}">
                      <a16:creationId xmlns:a16="http://schemas.microsoft.com/office/drawing/2014/main" id="{CA9A70B0-C141-A75E-41BF-439E057CF0C5}"/>
                    </a:ext>
                  </a:extLst>
                </p:cNvPr>
                <p:cNvPicPr/>
                <p:nvPr/>
              </p:nvPicPr>
              <p:blipFill>
                <a:blip r:embed="rId59"/>
                <a:stretch>
                  <a:fillRect/>
                </a:stretch>
              </p:blipFill>
              <p:spPr>
                <a:xfrm>
                  <a:off x="11397567" y="2453236"/>
                  <a:ext cx="35172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7" name="Freihand 36">
                  <a:extLst>
                    <a:ext uri="{FF2B5EF4-FFF2-40B4-BE49-F238E27FC236}">
                      <a16:creationId xmlns:a16="http://schemas.microsoft.com/office/drawing/2014/main" id="{6F5E503E-B00F-FB98-6D83-A13B51459B54}"/>
                    </a:ext>
                  </a:extLst>
                </p14:cNvPr>
                <p14:cNvContentPartPr/>
                <p14:nvPr/>
              </p14:nvContentPartPr>
              <p14:xfrm>
                <a:off x="11284527" y="2588596"/>
                <a:ext cx="544680" cy="390960"/>
              </p14:xfrm>
            </p:contentPart>
          </mc:Choice>
          <mc:Fallback>
            <p:pic>
              <p:nvPicPr>
                <p:cNvPr id="37" name="Freihand 36">
                  <a:extLst>
                    <a:ext uri="{FF2B5EF4-FFF2-40B4-BE49-F238E27FC236}">
                      <a16:creationId xmlns:a16="http://schemas.microsoft.com/office/drawing/2014/main" id="{6F5E503E-B00F-FB98-6D83-A13B51459B54}"/>
                    </a:ext>
                  </a:extLst>
                </p:cNvPr>
                <p:cNvPicPr/>
                <p:nvPr/>
              </p:nvPicPr>
              <p:blipFill>
                <a:blip r:embed="rId61"/>
                <a:stretch>
                  <a:fillRect/>
                </a:stretch>
              </p:blipFill>
              <p:spPr>
                <a:xfrm>
                  <a:off x="11275887" y="2579596"/>
                  <a:ext cx="562320" cy="40860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9" name="Freihand 38">
                  <a:extLst>
                    <a:ext uri="{FF2B5EF4-FFF2-40B4-BE49-F238E27FC236}">
                      <a16:creationId xmlns:a16="http://schemas.microsoft.com/office/drawing/2014/main" id="{3C9CEDFB-F5D1-B670-005C-D0A6FC1765BF}"/>
                    </a:ext>
                  </a:extLst>
                </p14:cNvPr>
                <p14:cNvContentPartPr/>
                <p14:nvPr/>
              </p14:nvContentPartPr>
              <p14:xfrm>
                <a:off x="10456167" y="3303916"/>
                <a:ext cx="754560" cy="460440"/>
              </p14:xfrm>
            </p:contentPart>
          </mc:Choice>
          <mc:Fallback>
            <p:pic>
              <p:nvPicPr>
                <p:cNvPr id="39" name="Freihand 38">
                  <a:extLst>
                    <a:ext uri="{FF2B5EF4-FFF2-40B4-BE49-F238E27FC236}">
                      <a16:creationId xmlns:a16="http://schemas.microsoft.com/office/drawing/2014/main" id="{3C9CEDFB-F5D1-B670-005C-D0A6FC1765BF}"/>
                    </a:ext>
                  </a:extLst>
                </p:cNvPr>
                <p:cNvPicPr/>
                <p:nvPr/>
              </p:nvPicPr>
              <p:blipFill>
                <a:blip r:embed="rId63"/>
                <a:stretch>
                  <a:fillRect/>
                </a:stretch>
              </p:blipFill>
              <p:spPr>
                <a:xfrm>
                  <a:off x="10447527" y="3295276"/>
                  <a:ext cx="772200" cy="4780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4">
            <p14:nvContentPartPr>
              <p14:cNvPr id="41" name="Freihand 40">
                <a:extLst>
                  <a:ext uri="{FF2B5EF4-FFF2-40B4-BE49-F238E27FC236}">
                    <a16:creationId xmlns:a16="http://schemas.microsoft.com/office/drawing/2014/main" id="{B057573A-C34D-0D46-75BF-816EAD8B50D8}"/>
                  </a:ext>
                </a:extLst>
              </p14:cNvPr>
              <p14:cNvContentPartPr/>
              <p14:nvPr/>
            </p14:nvContentPartPr>
            <p14:xfrm>
              <a:off x="4056447" y="3384196"/>
              <a:ext cx="498960" cy="463320"/>
            </p14:xfrm>
          </p:contentPart>
        </mc:Choice>
        <mc:Fallback>
          <p:pic>
            <p:nvPicPr>
              <p:cNvPr id="41" name="Freihand 40">
                <a:extLst>
                  <a:ext uri="{FF2B5EF4-FFF2-40B4-BE49-F238E27FC236}">
                    <a16:creationId xmlns:a16="http://schemas.microsoft.com/office/drawing/2014/main" id="{B057573A-C34D-0D46-75BF-816EAD8B50D8}"/>
                  </a:ext>
                </a:extLst>
              </p:cNvPr>
              <p:cNvPicPr/>
              <p:nvPr/>
            </p:nvPicPr>
            <p:blipFill>
              <a:blip r:embed="rId65"/>
              <a:stretch>
                <a:fillRect/>
              </a:stretch>
            </p:blipFill>
            <p:spPr>
              <a:xfrm>
                <a:off x="4047807" y="3375196"/>
                <a:ext cx="516600" cy="480960"/>
              </a:xfrm>
              <a:prstGeom prst="rect">
                <a:avLst/>
              </a:prstGeom>
            </p:spPr>
          </p:pic>
        </mc:Fallback>
      </mc:AlternateContent>
      <p:grpSp>
        <p:nvGrpSpPr>
          <p:cNvPr id="57" name="Gruppieren 56">
            <a:extLst>
              <a:ext uri="{FF2B5EF4-FFF2-40B4-BE49-F238E27FC236}">
                <a16:creationId xmlns:a16="http://schemas.microsoft.com/office/drawing/2014/main" id="{6D499B21-01E7-7E49-F057-DAC89251558D}"/>
              </a:ext>
            </a:extLst>
          </p:cNvPr>
          <p:cNvGrpSpPr/>
          <p:nvPr/>
        </p:nvGrpSpPr>
        <p:grpSpPr>
          <a:xfrm>
            <a:off x="6969567" y="4142716"/>
            <a:ext cx="1612800" cy="1909440"/>
            <a:chOff x="6969567" y="4142716"/>
            <a:chExt cx="1612800" cy="1909440"/>
          </a:xfrm>
        </p:grpSpPr>
        <mc:AlternateContent xmlns:mc="http://schemas.openxmlformats.org/markup-compatibility/2006">
          <mc:Choice xmlns:p14="http://schemas.microsoft.com/office/powerpoint/2010/main" Requires="p14">
            <p:contentPart p14:bwMode="auto" r:id="rId66">
              <p14:nvContentPartPr>
                <p14:cNvPr id="42" name="Freihand 41">
                  <a:extLst>
                    <a:ext uri="{FF2B5EF4-FFF2-40B4-BE49-F238E27FC236}">
                      <a16:creationId xmlns:a16="http://schemas.microsoft.com/office/drawing/2014/main" id="{8FBFD372-2479-11CF-79D5-B079DD29FB0B}"/>
                    </a:ext>
                  </a:extLst>
                </p14:cNvPr>
                <p14:cNvContentPartPr/>
                <p14:nvPr/>
              </p14:nvContentPartPr>
              <p14:xfrm>
                <a:off x="7977927" y="4142716"/>
                <a:ext cx="423360" cy="410400"/>
              </p14:xfrm>
            </p:contentPart>
          </mc:Choice>
          <mc:Fallback>
            <p:pic>
              <p:nvPicPr>
                <p:cNvPr id="42" name="Freihand 41">
                  <a:extLst>
                    <a:ext uri="{FF2B5EF4-FFF2-40B4-BE49-F238E27FC236}">
                      <a16:creationId xmlns:a16="http://schemas.microsoft.com/office/drawing/2014/main" id="{8FBFD372-2479-11CF-79D5-B079DD29FB0B}"/>
                    </a:ext>
                  </a:extLst>
                </p:cNvPr>
                <p:cNvPicPr/>
                <p:nvPr/>
              </p:nvPicPr>
              <p:blipFill>
                <a:blip r:embed="rId67"/>
                <a:stretch>
                  <a:fillRect/>
                </a:stretch>
              </p:blipFill>
              <p:spPr>
                <a:xfrm>
                  <a:off x="7968927" y="4134076"/>
                  <a:ext cx="441000" cy="42804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3" name="Freihand 42">
                  <a:extLst>
                    <a:ext uri="{FF2B5EF4-FFF2-40B4-BE49-F238E27FC236}">
                      <a16:creationId xmlns:a16="http://schemas.microsoft.com/office/drawing/2014/main" id="{8ACB796A-0DE9-35BE-C628-9C3D097DBEE7}"/>
                    </a:ext>
                  </a:extLst>
                </p14:cNvPr>
                <p14:cNvContentPartPr/>
                <p14:nvPr/>
              </p14:nvContentPartPr>
              <p14:xfrm>
                <a:off x="7516767" y="4433236"/>
                <a:ext cx="338040" cy="227160"/>
              </p14:xfrm>
            </p:contentPart>
          </mc:Choice>
          <mc:Fallback>
            <p:pic>
              <p:nvPicPr>
                <p:cNvPr id="43" name="Freihand 42">
                  <a:extLst>
                    <a:ext uri="{FF2B5EF4-FFF2-40B4-BE49-F238E27FC236}">
                      <a16:creationId xmlns:a16="http://schemas.microsoft.com/office/drawing/2014/main" id="{8ACB796A-0DE9-35BE-C628-9C3D097DBEE7}"/>
                    </a:ext>
                  </a:extLst>
                </p:cNvPr>
                <p:cNvPicPr/>
                <p:nvPr/>
              </p:nvPicPr>
              <p:blipFill>
                <a:blip r:embed="rId69"/>
                <a:stretch>
                  <a:fillRect/>
                </a:stretch>
              </p:blipFill>
              <p:spPr>
                <a:xfrm>
                  <a:off x="7507767" y="4424236"/>
                  <a:ext cx="355680" cy="24480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5" name="Freihand 44">
                  <a:extLst>
                    <a:ext uri="{FF2B5EF4-FFF2-40B4-BE49-F238E27FC236}">
                      <a16:creationId xmlns:a16="http://schemas.microsoft.com/office/drawing/2014/main" id="{CE6562FA-D838-F976-23EE-A382ED130377}"/>
                    </a:ext>
                  </a:extLst>
                </p14:cNvPr>
                <p14:cNvContentPartPr/>
                <p14:nvPr/>
              </p14:nvContentPartPr>
              <p14:xfrm>
                <a:off x="7706127" y="4530796"/>
                <a:ext cx="152280" cy="140760"/>
              </p14:xfrm>
            </p:contentPart>
          </mc:Choice>
          <mc:Fallback>
            <p:pic>
              <p:nvPicPr>
                <p:cNvPr id="45" name="Freihand 44">
                  <a:extLst>
                    <a:ext uri="{FF2B5EF4-FFF2-40B4-BE49-F238E27FC236}">
                      <a16:creationId xmlns:a16="http://schemas.microsoft.com/office/drawing/2014/main" id="{CE6562FA-D838-F976-23EE-A382ED130377}"/>
                    </a:ext>
                  </a:extLst>
                </p:cNvPr>
                <p:cNvPicPr/>
                <p:nvPr/>
              </p:nvPicPr>
              <p:blipFill>
                <a:blip r:embed="rId71"/>
                <a:stretch>
                  <a:fillRect/>
                </a:stretch>
              </p:blipFill>
              <p:spPr>
                <a:xfrm>
                  <a:off x="7697487" y="4522156"/>
                  <a:ext cx="169920" cy="15840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6" name="Freihand 45">
                  <a:extLst>
                    <a:ext uri="{FF2B5EF4-FFF2-40B4-BE49-F238E27FC236}">
                      <a16:creationId xmlns:a16="http://schemas.microsoft.com/office/drawing/2014/main" id="{26D6D67B-4E1B-D580-309C-6E6368F088A2}"/>
                    </a:ext>
                  </a:extLst>
                </p14:cNvPr>
                <p14:cNvContentPartPr/>
                <p14:nvPr/>
              </p14:nvContentPartPr>
              <p14:xfrm>
                <a:off x="7921407" y="4544476"/>
                <a:ext cx="163080" cy="205200"/>
              </p14:xfrm>
            </p:contentPart>
          </mc:Choice>
          <mc:Fallback>
            <p:pic>
              <p:nvPicPr>
                <p:cNvPr id="46" name="Freihand 45">
                  <a:extLst>
                    <a:ext uri="{FF2B5EF4-FFF2-40B4-BE49-F238E27FC236}">
                      <a16:creationId xmlns:a16="http://schemas.microsoft.com/office/drawing/2014/main" id="{26D6D67B-4E1B-D580-309C-6E6368F088A2}"/>
                    </a:ext>
                  </a:extLst>
                </p:cNvPr>
                <p:cNvPicPr/>
                <p:nvPr/>
              </p:nvPicPr>
              <p:blipFill>
                <a:blip r:embed="rId73"/>
                <a:stretch>
                  <a:fillRect/>
                </a:stretch>
              </p:blipFill>
              <p:spPr>
                <a:xfrm>
                  <a:off x="7912407" y="4535836"/>
                  <a:ext cx="18072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7" name="Freihand 46">
                  <a:extLst>
                    <a:ext uri="{FF2B5EF4-FFF2-40B4-BE49-F238E27FC236}">
                      <a16:creationId xmlns:a16="http://schemas.microsoft.com/office/drawing/2014/main" id="{F93D7030-0B1D-5629-7942-1EA7B250A238}"/>
                    </a:ext>
                  </a:extLst>
                </p14:cNvPr>
                <p14:cNvContentPartPr/>
                <p14:nvPr/>
              </p14:nvContentPartPr>
              <p14:xfrm>
                <a:off x="7356207" y="4668316"/>
                <a:ext cx="430560" cy="955800"/>
              </p14:xfrm>
            </p:contentPart>
          </mc:Choice>
          <mc:Fallback>
            <p:pic>
              <p:nvPicPr>
                <p:cNvPr id="47" name="Freihand 46">
                  <a:extLst>
                    <a:ext uri="{FF2B5EF4-FFF2-40B4-BE49-F238E27FC236}">
                      <a16:creationId xmlns:a16="http://schemas.microsoft.com/office/drawing/2014/main" id="{F93D7030-0B1D-5629-7942-1EA7B250A238}"/>
                    </a:ext>
                  </a:extLst>
                </p:cNvPr>
                <p:cNvPicPr/>
                <p:nvPr/>
              </p:nvPicPr>
              <p:blipFill>
                <a:blip r:embed="rId75"/>
                <a:stretch>
                  <a:fillRect/>
                </a:stretch>
              </p:blipFill>
              <p:spPr>
                <a:xfrm>
                  <a:off x="7347567" y="4659676"/>
                  <a:ext cx="448200" cy="97344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8" name="Freihand 47">
                  <a:extLst>
                    <a:ext uri="{FF2B5EF4-FFF2-40B4-BE49-F238E27FC236}">
                      <a16:creationId xmlns:a16="http://schemas.microsoft.com/office/drawing/2014/main" id="{508FF02F-ED0C-34E0-79CA-26B73AB36C7F}"/>
                    </a:ext>
                  </a:extLst>
                </p14:cNvPr>
                <p14:cNvContentPartPr/>
                <p14:nvPr/>
              </p14:nvContentPartPr>
              <p14:xfrm>
                <a:off x="6969567" y="5756596"/>
                <a:ext cx="413280" cy="295560"/>
              </p14:xfrm>
            </p:contentPart>
          </mc:Choice>
          <mc:Fallback>
            <p:pic>
              <p:nvPicPr>
                <p:cNvPr id="48" name="Freihand 47">
                  <a:extLst>
                    <a:ext uri="{FF2B5EF4-FFF2-40B4-BE49-F238E27FC236}">
                      <a16:creationId xmlns:a16="http://schemas.microsoft.com/office/drawing/2014/main" id="{508FF02F-ED0C-34E0-79CA-26B73AB36C7F}"/>
                    </a:ext>
                  </a:extLst>
                </p:cNvPr>
                <p:cNvPicPr/>
                <p:nvPr/>
              </p:nvPicPr>
              <p:blipFill>
                <a:blip r:embed="rId77"/>
                <a:stretch>
                  <a:fillRect/>
                </a:stretch>
              </p:blipFill>
              <p:spPr>
                <a:xfrm>
                  <a:off x="6960927" y="5747956"/>
                  <a:ext cx="430920" cy="31320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9" name="Freihand 48">
                  <a:extLst>
                    <a:ext uri="{FF2B5EF4-FFF2-40B4-BE49-F238E27FC236}">
                      <a16:creationId xmlns:a16="http://schemas.microsoft.com/office/drawing/2014/main" id="{2AEFEC8C-0159-553B-5585-50E75A93BFC9}"/>
                    </a:ext>
                  </a:extLst>
                </p14:cNvPr>
                <p14:cNvContentPartPr/>
                <p14:nvPr/>
              </p14:nvContentPartPr>
              <p14:xfrm>
                <a:off x="7250727" y="5830756"/>
                <a:ext cx="9720" cy="2880"/>
              </p14:xfrm>
            </p:contentPart>
          </mc:Choice>
          <mc:Fallback>
            <p:pic>
              <p:nvPicPr>
                <p:cNvPr id="49" name="Freihand 48">
                  <a:extLst>
                    <a:ext uri="{FF2B5EF4-FFF2-40B4-BE49-F238E27FC236}">
                      <a16:creationId xmlns:a16="http://schemas.microsoft.com/office/drawing/2014/main" id="{2AEFEC8C-0159-553B-5585-50E75A93BFC9}"/>
                    </a:ext>
                  </a:extLst>
                </p:cNvPr>
                <p:cNvPicPr/>
                <p:nvPr/>
              </p:nvPicPr>
              <p:blipFill>
                <a:blip r:embed="rId79"/>
                <a:stretch>
                  <a:fillRect/>
                </a:stretch>
              </p:blipFill>
              <p:spPr>
                <a:xfrm>
                  <a:off x="7241727" y="5822116"/>
                  <a:ext cx="27360" cy="205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50" name="Freihand 49">
                  <a:extLst>
                    <a:ext uri="{FF2B5EF4-FFF2-40B4-BE49-F238E27FC236}">
                      <a16:creationId xmlns:a16="http://schemas.microsoft.com/office/drawing/2014/main" id="{3AAA4614-C507-464C-43AB-B8FF70E79476}"/>
                    </a:ext>
                  </a:extLst>
                </p14:cNvPr>
                <p14:cNvContentPartPr/>
                <p14:nvPr/>
              </p14:nvContentPartPr>
              <p14:xfrm>
                <a:off x="7431087" y="5866756"/>
                <a:ext cx="267120" cy="143640"/>
              </p14:xfrm>
            </p:contentPart>
          </mc:Choice>
          <mc:Fallback>
            <p:pic>
              <p:nvPicPr>
                <p:cNvPr id="50" name="Freihand 49">
                  <a:extLst>
                    <a:ext uri="{FF2B5EF4-FFF2-40B4-BE49-F238E27FC236}">
                      <a16:creationId xmlns:a16="http://schemas.microsoft.com/office/drawing/2014/main" id="{3AAA4614-C507-464C-43AB-B8FF70E79476}"/>
                    </a:ext>
                  </a:extLst>
                </p:cNvPr>
                <p:cNvPicPr/>
                <p:nvPr/>
              </p:nvPicPr>
              <p:blipFill>
                <a:blip r:embed="rId81"/>
                <a:stretch>
                  <a:fillRect/>
                </a:stretch>
              </p:blipFill>
              <p:spPr>
                <a:xfrm>
                  <a:off x="7422447" y="5858116"/>
                  <a:ext cx="284760" cy="16128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51" name="Freihand 50">
                  <a:extLst>
                    <a:ext uri="{FF2B5EF4-FFF2-40B4-BE49-F238E27FC236}">
                      <a16:creationId xmlns:a16="http://schemas.microsoft.com/office/drawing/2014/main" id="{2CD5FCDA-917A-8F2F-D4EE-25B6A8C22761}"/>
                    </a:ext>
                  </a:extLst>
                </p14:cNvPr>
                <p14:cNvContentPartPr/>
                <p14:nvPr/>
              </p14:nvContentPartPr>
              <p14:xfrm>
                <a:off x="7662927" y="5797276"/>
                <a:ext cx="16920" cy="22680"/>
              </p14:xfrm>
            </p:contentPart>
          </mc:Choice>
          <mc:Fallback>
            <p:pic>
              <p:nvPicPr>
                <p:cNvPr id="51" name="Freihand 50">
                  <a:extLst>
                    <a:ext uri="{FF2B5EF4-FFF2-40B4-BE49-F238E27FC236}">
                      <a16:creationId xmlns:a16="http://schemas.microsoft.com/office/drawing/2014/main" id="{2CD5FCDA-917A-8F2F-D4EE-25B6A8C22761}"/>
                    </a:ext>
                  </a:extLst>
                </p:cNvPr>
                <p:cNvPicPr/>
                <p:nvPr/>
              </p:nvPicPr>
              <p:blipFill>
                <a:blip r:embed="rId83"/>
                <a:stretch>
                  <a:fillRect/>
                </a:stretch>
              </p:blipFill>
              <p:spPr>
                <a:xfrm>
                  <a:off x="7653927" y="5788636"/>
                  <a:ext cx="3456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52" name="Freihand 51">
                  <a:extLst>
                    <a:ext uri="{FF2B5EF4-FFF2-40B4-BE49-F238E27FC236}">
                      <a16:creationId xmlns:a16="http://schemas.microsoft.com/office/drawing/2014/main" id="{F7B92B06-DCB7-F51A-F1C1-8BF45489CB2E}"/>
                    </a:ext>
                  </a:extLst>
                </p14:cNvPr>
                <p14:cNvContentPartPr/>
                <p14:nvPr/>
              </p14:nvContentPartPr>
              <p14:xfrm>
                <a:off x="7714047" y="5823556"/>
                <a:ext cx="101160" cy="131760"/>
              </p14:xfrm>
            </p:contentPart>
          </mc:Choice>
          <mc:Fallback>
            <p:pic>
              <p:nvPicPr>
                <p:cNvPr id="52" name="Freihand 51">
                  <a:extLst>
                    <a:ext uri="{FF2B5EF4-FFF2-40B4-BE49-F238E27FC236}">
                      <a16:creationId xmlns:a16="http://schemas.microsoft.com/office/drawing/2014/main" id="{F7B92B06-DCB7-F51A-F1C1-8BF45489CB2E}"/>
                    </a:ext>
                  </a:extLst>
                </p:cNvPr>
                <p:cNvPicPr/>
                <p:nvPr/>
              </p:nvPicPr>
              <p:blipFill>
                <a:blip r:embed="rId85"/>
                <a:stretch>
                  <a:fillRect/>
                </a:stretch>
              </p:blipFill>
              <p:spPr>
                <a:xfrm>
                  <a:off x="7705407" y="5814916"/>
                  <a:ext cx="11880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3" name="Freihand 52">
                  <a:extLst>
                    <a:ext uri="{FF2B5EF4-FFF2-40B4-BE49-F238E27FC236}">
                      <a16:creationId xmlns:a16="http://schemas.microsoft.com/office/drawing/2014/main" id="{54CC0F0C-E537-963C-9F4A-9F6CF21C9579}"/>
                    </a:ext>
                  </a:extLst>
                </p14:cNvPr>
                <p14:cNvContentPartPr/>
                <p14:nvPr/>
              </p14:nvContentPartPr>
              <p14:xfrm>
                <a:off x="7842567" y="5760916"/>
                <a:ext cx="432720" cy="220680"/>
              </p14:xfrm>
            </p:contentPart>
          </mc:Choice>
          <mc:Fallback>
            <p:pic>
              <p:nvPicPr>
                <p:cNvPr id="53" name="Freihand 52">
                  <a:extLst>
                    <a:ext uri="{FF2B5EF4-FFF2-40B4-BE49-F238E27FC236}">
                      <a16:creationId xmlns:a16="http://schemas.microsoft.com/office/drawing/2014/main" id="{54CC0F0C-E537-963C-9F4A-9F6CF21C9579}"/>
                    </a:ext>
                  </a:extLst>
                </p:cNvPr>
                <p:cNvPicPr/>
                <p:nvPr/>
              </p:nvPicPr>
              <p:blipFill>
                <a:blip r:embed="rId87"/>
                <a:stretch>
                  <a:fillRect/>
                </a:stretch>
              </p:blipFill>
              <p:spPr>
                <a:xfrm>
                  <a:off x="7833567" y="5752276"/>
                  <a:ext cx="450360" cy="2383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5" name="Freihand 54">
                  <a:extLst>
                    <a:ext uri="{FF2B5EF4-FFF2-40B4-BE49-F238E27FC236}">
                      <a16:creationId xmlns:a16="http://schemas.microsoft.com/office/drawing/2014/main" id="{602EB854-6EE4-2D71-80D4-6CB81F7E0A9A}"/>
                    </a:ext>
                  </a:extLst>
                </p14:cNvPr>
                <p14:cNvContentPartPr/>
                <p14:nvPr/>
              </p14:nvContentPartPr>
              <p14:xfrm>
                <a:off x="7262247" y="5408836"/>
                <a:ext cx="1235520" cy="76680"/>
              </p14:xfrm>
            </p:contentPart>
          </mc:Choice>
          <mc:Fallback>
            <p:pic>
              <p:nvPicPr>
                <p:cNvPr id="55" name="Freihand 54">
                  <a:extLst>
                    <a:ext uri="{FF2B5EF4-FFF2-40B4-BE49-F238E27FC236}">
                      <a16:creationId xmlns:a16="http://schemas.microsoft.com/office/drawing/2014/main" id="{602EB854-6EE4-2D71-80D4-6CB81F7E0A9A}"/>
                    </a:ext>
                  </a:extLst>
                </p:cNvPr>
                <p:cNvPicPr/>
                <p:nvPr/>
              </p:nvPicPr>
              <p:blipFill>
                <a:blip r:embed="rId89"/>
                <a:stretch>
                  <a:fillRect/>
                </a:stretch>
              </p:blipFill>
              <p:spPr>
                <a:xfrm>
                  <a:off x="7253247" y="5400196"/>
                  <a:ext cx="125316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6" name="Freihand 55">
                  <a:extLst>
                    <a:ext uri="{FF2B5EF4-FFF2-40B4-BE49-F238E27FC236}">
                      <a16:creationId xmlns:a16="http://schemas.microsoft.com/office/drawing/2014/main" id="{B31270D7-62D1-1BDE-5EBF-2B2694C5A2E1}"/>
                    </a:ext>
                  </a:extLst>
                </p14:cNvPr>
                <p14:cNvContentPartPr/>
                <p14:nvPr/>
              </p14:nvContentPartPr>
              <p14:xfrm>
                <a:off x="7373127" y="5093836"/>
                <a:ext cx="1209240" cy="709920"/>
              </p14:xfrm>
            </p:contentPart>
          </mc:Choice>
          <mc:Fallback>
            <p:pic>
              <p:nvPicPr>
                <p:cNvPr id="56" name="Freihand 55">
                  <a:extLst>
                    <a:ext uri="{FF2B5EF4-FFF2-40B4-BE49-F238E27FC236}">
                      <a16:creationId xmlns:a16="http://schemas.microsoft.com/office/drawing/2014/main" id="{B31270D7-62D1-1BDE-5EBF-2B2694C5A2E1}"/>
                    </a:ext>
                  </a:extLst>
                </p:cNvPr>
                <p:cNvPicPr/>
                <p:nvPr/>
              </p:nvPicPr>
              <p:blipFill>
                <a:blip r:embed="rId91"/>
                <a:stretch>
                  <a:fillRect/>
                </a:stretch>
              </p:blipFill>
              <p:spPr>
                <a:xfrm>
                  <a:off x="7364487" y="5084836"/>
                  <a:ext cx="1226880" cy="727560"/>
                </a:xfrm>
                <a:prstGeom prst="rect">
                  <a:avLst/>
                </a:prstGeom>
              </p:spPr>
            </p:pic>
          </mc:Fallback>
        </mc:AlternateContent>
      </p:grpSp>
    </p:spTree>
    <p:extLst>
      <p:ext uri="{BB962C8B-B14F-4D97-AF65-F5344CB8AC3E}">
        <p14:creationId xmlns:p14="http://schemas.microsoft.com/office/powerpoint/2010/main" val="1894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5925555"/>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Eine Senkung der Transaktionskosten ist weiterhin eines der fundamentalen Argumente für die Einführung des europäischen Binnenmarktes und die Einführung des Euro. Quantitative Abschätzungen zur Höhe der Einsparungen können allerdings seriös nicht gemacht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Konzeptioneller Art kann man sich Gedanken über mögliche Wachstumsimpulse oder Wachstumshemmnisse aufgrund des Transaktionskostenproblems machen</a:t>
            </a:r>
            <a:r>
              <a:rPr lang="de-DE" sz="2400" baseline="30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a:t>
            </a:r>
            <a:endParaRPr lang="de-DE" sz="2400" baseline="30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Gründung des deutschen Zollvereins 1833: Vorher musste man allein, wenn man Waren zwischen Ostpreußen (Königsberg) und Westpreußen (Köln) transportierte bis zu 18 Zollgrenzen passieren</a:t>
            </a:r>
            <a:r>
              <a:rPr lang="de-DE" sz="2400" baseline="30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Zusammenbruch der Sowjetunion und der DDR ist nicht</a:t>
            </a:r>
          </a:p>
          <a:p>
            <a:pPr lvl="1"/>
            <a:r>
              <a:rPr lang="de-DE" sz="2400" dirty="0">
                <a:latin typeface="Times New Roman" panose="02020603050405020304" pitchFamily="18" charset="0"/>
                <a:cs typeface="Times New Roman" panose="02020603050405020304" pitchFamily="18" charset="0"/>
              </a:rPr>
              <a:t>     zuletzt auf die ausufernden Kosten im institutionellen Rahmen</a:t>
            </a:r>
          </a:p>
          <a:p>
            <a:pPr lvl="1"/>
            <a:r>
              <a:rPr lang="de-DE" sz="2400" dirty="0">
                <a:latin typeface="Times New Roman" panose="02020603050405020304" pitchFamily="18" charset="0"/>
                <a:cs typeface="Times New Roman" panose="02020603050405020304" pitchFamily="18" charset="0"/>
              </a:rPr>
              <a:t>     einer Planwirtschaft zu sehen.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a:t>
            </a:r>
            <a:r>
              <a:rPr lang="de-DE" sz="1200" dirty="0" err="1">
                <a:latin typeface="Times New Roman" panose="02020603050405020304" pitchFamily="18" charset="0"/>
                <a:cs typeface="Times New Roman" panose="02020603050405020304" pitchFamily="18" charset="0"/>
              </a:rPr>
              <a:t>Bywaters</a:t>
            </a:r>
            <a:r>
              <a:rPr lang="de-DE" sz="1200" dirty="0">
                <a:latin typeface="Times New Roman" panose="02020603050405020304" pitchFamily="18" charset="0"/>
                <a:cs typeface="Times New Roman" panose="02020603050405020304" pitchFamily="18" charset="0"/>
              </a:rPr>
              <a:t>, D. </a:t>
            </a:r>
            <a:r>
              <a:rPr lang="de-DE" sz="1200" dirty="0" err="1">
                <a:latin typeface="Times New Roman" panose="02020603050405020304" pitchFamily="18" charset="0"/>
                <a:cs typeface="Times New Roman" panose="02020603050405020304" pitchFamily="18" charset="0"/>
              </a:rPr>
              <a:t>and</a:t>
            </a:r>
            <a:r>
              <a:rPr lang="de-DE" sz="1200" dirty="0">
                <a:latin typeface="Times New Roman" panose="02020603050405020304" pitchFamily="18" charset="0"/>
                <a:cs typeface="Times New Roman" panose="02020603050405020304" pitchFamily="18" charset="0"/>
              </a:rPr>
              <a:t> </a:t>
            </a:r>
            <a:r>
              <a:rPr lang="de-DE" sz="1200" dirty="0" err="1">
                <a:latin typeface="Times New Roman" panose="02020603050405020304" pitchFamily="18" charset="0"/>
                <a:cs typeface="Times New Roman" panose="02020603050405020304" pitchFamily="18" charset="0"/>
              </a:rPr>
              <a:t>Mlodkowski</a:t>
            </a:r>
            <a:r>
              <a:rPr lang="de-DE" sz="1200" dirty="0">
                <a:latin typeface="Times New Roman" panose="02020603050405020304" pitchFamily="18" charset="0"/>
                <a:cs typeface="Times New Roman" panose="02020603050405020304" pitchFamily="18" charset="0"/>
              </a:rPr>
              <a:t>, P. (2012) </a:t>
            </a:r>
            <a:r>
              <a:rPr lang="en-US" sz="1200" dirty="0">
                <a:latin typeface="Times New Roman" panose="02020603050405020304" pitchFamily="18" charset="0"/>
                <a:cs typeface="Times New Roman" panose="02020603050405020304" pitchFamily="18" charset="0"/>
              </a:rPr>
              <a:t>The Role of Transactions Costs in Economic Growth, The International Journal of Economic Policy Studies, </a:t>
            </a:r>
            <a:r>
              <a:rPr lang="fr-FR" sz="1200" dirty="0">
                <a:latin typeface="Times New Roman" panose="02020603050405020304" pitchFamily="18" charset="0"/>
                <a:cs typeface="Times New Roman" panose="02020603050405020304" pitchFamily="18" charset="0"/>
              </a:rPr>
              <a:t>Volume 7, Article 3</a:t>
            </a:r>
          </a:p>
          <a:p>
            <a:r>
              <a:rPr lang="fr-FR" sz="1200" dirty="0">
                <a:latin typeface="Times New Roman" panose="02020603050405020304" pitchFamily="18" charset="0"/>
                <a:cs typeface="Times New Roman" panose="02020603050405020304" pitchFamily="18" charset="0"/>
              </a:rPr>
              <a:t>2)</a:t>
            </a:r>
            <a:r>
              <a:rPr lang="de-DE" sz="1200" dirty="0">
                <a:latin typeface="Times New Roman" panose="02020603050405020304" pitchFamily="18" charset="0"/>
                <a:cs typeface="Times New Roman" panose="02020603050405020304" pitchFamily="18" charset="0"/>
              </a:rPr>
              <a:t> Seidel, F. (1971) Das Armutsproblem im deutschen </a:t>
            </a:r>
            <a:r>
              <a:rPr lang="de-DE" sz="1200" dirty="0" err="1">
                <a:latin typeface="Times New Roman" panose="02020603050405020304" pitchFamily="18" charset="0"/>
                <a:cs typeface="Times New Roman" panose="02020603050405020304" pitchFamily="18" charset="0"/>
              </a:rPr>
              <a:t>Vormarz</a:t>
            </a:r>
            <a:r>
              <a:rPr lang="de-DE" sz="1200" dirty="0">
                <a:latin typeface="Times New Roman" panose="02020603050405020304" pitchFamily="18" charset="0"/>
                <a:cs typeface="Times New Roman" panose="02020603050405020304" pitchFamily="18" charset="0"/>
              </a:rPr>
              <a:t> bei Friederich List. [in]: Kölner Vorträge zur Sozial- und Wirtschaftsgeschichte, Volume 13, Köln 1971</a:t>
            </a:r>
            <a:endParaRPr lang="fr-FR" sz="1200" dirty="0">
              <a:latin typeface="Times New Roman" panose="02020603050405020304" pitchFamily="18" charset="0"/>
              <a:cs typeface="Times New Roman" panose="02020603050405020304" pitchFamily="18" charset="0"/>
            </a:endParaRPr>
          </a:p>
          <a:p>
            <a:pPr marL="457200" indent="-457200">
              <a:buAutoNum type="arabicParenR"/>
            </a:pPr>
            <a:endParaRPr lang="de-DE" sz="2400" baseline="30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1168058-E714-11B1-D65A-E2B249ACF200}"/>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D732BDD1-2305-8FAF-C6A0-E800B41C533B}"/>
                  </a:ext>
                </a:extLst>
              </p14:cNvPr>
              <p14:cNvContentPartPr/>
              <p14:nvPr/>
            </p14:nvContentPartPr>
            <p14:xfrm>
              <a:off x="1142247" y="1006396"/>
              <a:ext cx="4075560" cy="64800"/>
            </p14:xfrm>
          </p:contentPart>
        </mc:Choice>
        <mc:Fallback>
          <p:pic>
            <p:nvPicPr>
              <p:cNvPr id="2" name="Freihand 1">
                <a:extLst>
                  <a:ext uri="{FF2B5EF4-FFF2-40B4-BE49-F238E27FC236}">
                    <a16:creationId xmlns:a16="http://schemas.microsoft.com/office/drawing/2014/main" id="{D732BDD1-2305-8FAF-C6A0-E800B41C533B}"/>
                  </a:ext>
                </a:extLst>
              </p:cNvPr>
              <p:cNvPicPr/>
              <p:nvPr/>
            </p:nvPicPr>
            <p:blipFill>
              <a:blip r:embed="rId3"/>
              <a:stretch>
                <a:fillRect/>
              </a:stretch>
            </p:blipFill>
            <p:spPr>
              <a:xfrm>
                <a:off x="1133607" y="997756"/>
                <a:ext cx="4093200" cy="82440"/>
              </a:xfrm>
              <a:prstGeom prst="rect">
                <a:avLst/>
              </a:prstGeom>
            </p:spPr>
          </p:pic>
        </mc:Fallback>
      </mc:AlternateContent>
      <p:grpSp>
        <p:nvGrpSpPr>
          <p:cNvPr id="8" name="Gruppieren 7">
            <a:extLst>
              <a:ext uri="{FF2B5EF4-FFF2-40B4-BE49-F238E27FC236}">
                <a16:creationId xmlns:a16="http://schemas.microsoft.com/office/drawing/2014/main" id="{ECD875EC-F008-F62E-86CC-6E0E972E3538}"/>
              </a:ext>
            </a:extLst>
          </p:cNvPr>
          <p:cNvGrpSpPr/>
          <p:nvPr/>
        </p:nvGrpSpPr>
        <p:grpSpPr>
          <a:xfrm>
            <a:off x="2646327" y="1359196"/>
            <a:ext cx="8459640" cy="571680"/>
            <a:chOff x="2646327" y="1359196"/>
            <a:chExt cx="8459640" cy="571680"/>
          </a:xfrm>
        </p:grpSpPr>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64EE1976-737C-93D2-2C25-ECC89468BD2D}"/>
                    </a:ext>
                  </a:extLst>
                </p14:cNvPr>
                <p14:cNvContentPartPr/>
                <p14:nvPr/>
              </p14:nvContentPartPr>
              <p14:xfrm>
                <a:off x="9722127" y="1359196"/>
                <a:ext cx="1383840" cy="70920"/>
              </p14:xfrm>
            </p:contentPart>
          </mc:Choice>
          <mc:Fallback>
            <p:pic>
              <p:nvPicPr>
                <p:cNvPr id="3" name="Freihand 2">
                  <a:extLst>
                    <a:ext uri="{FF2B5EF4-FFF2-40B4-BE49-F238E27FC236}">
                      <a16:creationId xmlns:a16="http://schemas.microsoft.com/office/drawing/2014/main" id="{64EE1976-737C-93D2-2C25-ECC89468BD2D}"/>
                    </a:ext>
                  </a:extLst>
                </p:cNvPr>
                <p:cNvPicPr/>
                <p:nvPr/>
              </p:nvPicPr>
              <p:blipFill>
                <a:blip r:embed="rId5"/>
                <a:stretch>
                  <a:fillRect/>
                </a:stretch>
              </p:blipFill>
              <p:spPr>
                <a:xfrm>
                  <a:off x="9713487" y="1350196"/>
                  <a:ext cx="140148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9D222C54-1D2D-2B16-5E9C-4D444A8AA8EA}"/>
                    </a:ext>
                  </a:extLst>
                </p14:cNvPr>
                <p14:cNvContentPartPr/>
                <p14:nvPr/>
              </p14:nvContentPartPr>
              <p14:xfrm>
                <a:off x="2646327" y="1738636"/>
                <a:ext cx="6584400" cy="74160"/>
              </p14:xfrm>
            </p:contentPart>
          </mc:Choice>
          <mc:Fallback>
            <p:pic>
              <p:nvPicPr>
                <p:cNvPr id="6" name="Freihand 5">
                  <a:extLst>
                    <a:ext uri="{FF2B5EF4-FFF2-40B4-BE49-F238E27FC236}">
                      <a16:creationId xmlns:a16="http://schemas.microsoft.com/office/drawing/2014/main" id="{9D222C54-1D2D-2B16-5E9C-4D444A8AA8EA}"/>
                    </a:ext>
                  </a:extLst>
                </p:cNvPr>
                <p:cNvPicPr/>
                <p:nvPr/>
              </p:nvPicPr>
              <p:blipFill>
                <a:blip r:embed="rId7"/>
                <a:stretch>
                  <a:fillRect/>
                </a:stretch>
              </p:blipFill>
              <p:spPr>
                <a:xfrm>
                  <a:off x="2637687" y="1729996"/>
                  <a:ext cx="6602040" cy="918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77ECA379-745F-3B2F-48BD-56BCEF3D5CA3}"/>
                    </a:ext>
                  </a:extLst>
                </p14:cNvPr>
                <p14:cNvContentPartPr/>
                <p14:nvPr/>
              </p14:nvContentPartPr>
              <p14:xfrm>
                <a:off x="8013567" y="1369276"/>
                <a:ext cx="930600" cy="561600"/>
              </p14:xfrm>
            </p:contentPart>
          </mc:Choice>
          <mc:Fallback>
            <p:pic>
              <p:nvPicPr>
                <p:cNvPr id="7" name="Freihand 6">
                  <a:extLst>
                    <a:ext uri="{FF2B5EF4-FFF2-40B4-BE49-F238E27FC236}">
                      <a16:creationId xmlns:a16="http://schemas.microsoft.com/office/drawing/2014/main" id="{77ECA379-745F-3B2F-48BD-56BCEF3D5CA3}"/>
                    </a:ext>
                  </a:extLst>
                </p:cNvPr>
                <p:cNvPicPr/>
                <p:nvPr/>
              </p:nvPicPr>
              <p:blipFill>
                <a:blip r:embed="rId9"/>
                <a:stretch>
                  <a:fillRect/>
                </a:stretch>
              </p:blipFill>
              <p:spPr>
                <a:xfrm>
                  <a:off x="8004927" y="1360276"/>
                  <a:ext cx="948240" cy="579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9" name="Freihand 8">
                <a:extLst>
                  <a:ext uri="{FF2B5EF4-FFF2-40B4-BE49-F238E27FC236}">
                    <a16:creationId xmlns:a16="http://schemas.microsoft.com/office/drawing/2014/main" id="{B91EF5E5-C14E-B713-D989-2CAC6735C68B}"/>
                  </a:ext>
                </a:extLst>
              </p14:cNvPr>
              <p14:cNvContentPartPr/>
              <p14:nvPr/>
            </p14:nvContentPartPr>
            <p14:xfrm>
              <a:off x="2640207" y="509236"/>
              <a:ext cx="2728080" cy="573120"/>
            </p14:xfrm>
          </p:contentPart>
        </mc:Choice>
        <mc:Fallback>
          <p:pic>
            <p:nvPicPr>
              <p:cNvPr id="9" name="Freihand 8">
                <a:extLst>
                  <a:ext uri="{FF2B5EF4-FFF2-40B4-BE49-F238E27FC236}">
                    <a16:creationId xmlns:a16="http://schemas.microsoft.com/office/drawing/2014/main" id="{B91EF5E5-C14E-B713-D989-2CAC6735C68B}"/>
                  </a:ext>
                </a:extLst>
              </p:cNvPr>
              <p:cNvPicPr/>
              <p:nvPr/>
            </p:nvPicPr>
            <p:blipFill>
              <a:blip r:embed="rId11"/>
              <a:stretch>
                <a:fillRect/>
              </a:stretch>
            </p:blipFill>
            <p:spPr>
              <a:xfrm>
                <a:off x="2631207" y="500236"/>
                <a:ext cx="2745720" cy="5907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2" name="Freihand 11">
                <a:extLst>
                  <a:ext uri="{FF2B5EF4-FFF2-40B4-BE49-F238E27FC236}">
                    <a16:creationId xmlns:a16="http://schemas.microsoft.com/office/drawing/2014/main" id="{82F82136-7F4B-1CA5-E14C-A0AB84BDE02E}"/>
                  </a:ext>
                </a:extLst>
              </p14:cNvPr>
              <p14:cNvContentPartPr/>
              <p14:nvPr/>
            </p14:nvContentPartPr>
            <p14:xfrm>
              <a:off x="870447" y="3525676"/>
              <a:ext cx="5287320" cy="133560"/>
            </p14:xfrm>
          </p:contentPart>
        </mc:Choice>
        <mc:Fallback>
          <p:pic>
            <p:nvPicPr>
              <p:cNvPr id="12" name="Freihand 11">
                <a:extLst>
                  <a:ext uri="{FF2B5EF4-FFF2-40B4-BE49-F238E27FC236}">
                    <a16:creationId xmlns:a16="http://schemas.microsoft.com/office/drawing/2014/main" id="{82F82136-7F4B-1CA5-E14C-A0AB84BDE02E}"/>
                  </a:ext>
                </a:extLst>
              </p:cNvPr>
              <p:cNvPicPr/>
              <p:nvPr/>
            </p:nvPicPr>
            <p:blipFill>
              <a:blip r:embed="rId13"/>
              <a:stretch>
                <a:fillRect/>
              </a:stretch>
            </p:blipFill>
            <p:spPr>
              <a:xfrm>
                <a:off x="861447" y="3516676"/>
                <a:ext cx="5304960" cy="1512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7" name="Freihand 16">
                <a:extLst>
                  <a:ext uri="{FF2B5EF4-FFF2-40B4-BE49-F238E27FC236}">
                    <a16:creationId xmlns:a16="http://schemas.microsoft.com/office/drawing/2014/main" id="{23E84E16-EB67-26E3-43E5-66CBB8BDA522}"/>
                  </a:ext>
                </a:extLst>
              </p14:cNvPr>
              <p14:cNvContentPartPr/>
              <p14:nvPr/>
            </p14:nvContentPartPr>
            <p14:xfrm>
              <a:off x="2225847" y="3992956"/>
              <a:ext cx="2569320" cy="79200"/>
            </p14:xfrm>
          </p:contentPart>
        </mc:Choice>
        <mc:Fallback>
          <p:pic>
            <p:nvPicPr>
              <p:cNvPr id="17" name="Freihand 16">
                <a:extLst>
                  <a:ext uri="{FF2B5EF4-FFF2-40B4-BE49-F238E27FC236}">
                    <a16:creationId xmlns:a16="http://schemas.microsoft.com/office/drawing/2014/main" id="{23E84E16-EB67-26E3-43E5-66CBB8BDA522}"/>
                  </a:ext>
                </a:extLst>
              </p:cNvPr>
              <p:cNvPicPr/>
              <p:nvPr/>
            </p:nvPicPr>
            <p:blipFill>
              <a:blip r:embed="rId15"/>
              <a:stretch>
                <a:fillRect/>
              </a:stretch>
            </p:blipFill>
            <p:spPr>
              <a:xfrm>
                <a:off x="2217207" y="3984316"/>
                <a:ext cx="258696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8" name="Freihand 17">
                <a:extLst>
                  <a:ext uri="{FF2B5EF4-FFF2-40B4-BE49-F238E27FC236}">
                    <a16:creationId xmlns:a16="http://schemas.microsoft.com/office/drawing/2014/main" id="{1B3A5E64-A0CB-A59F-D059-53D80C53E3F2}"/>
                  </a:ext>
                </a:extLst>
              </p14:cNvPr>
              <p14:cNvContentPartPr/>
              <p14:nvPr/>
            </p14:nvContentPartPr>
            <p14:xfrm>
              <a:off x="6020607" y="3931396"/>
              <a:ext cx="2334240" cy="61200"/>
            </p14:xfrm>
          </p:contentPart>
        </mc:Choice>
        <mc:Fallback>
          <p:pic>
            <p:nvPicPr>
              <p:cNvPr id="18" name="Freihand 17">
                <a:extLst>
                  <a:ext uri="{FF2B5EF4-FFF2-40B4-BE49-F238E27FC236}">
                    <a16:creationId xmlns:a16="http://schemas.microsoft.com/office/drawing/2014/main" id="{1B3A5E64-A0CB-A59F-D059-53D80C53E3F2}"/>
                  </a:ext>
                </a:extLst>
              </p:cNvPr>
              <p:cNvPicPr/>
              <p:nvPr/>
            </p:nvPicPr>
            <p:blipFill>
              <a:blip r:embed="rId17"/>
              <a:stretch>
                <a:fillRect/>
              </a:stretch>
            </p:blipFill>
            <p:spPr>
              <a:xfrm>
                <a:off x="6011607" y="3922756"/>
                <a:ext cx="235188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9" name="Freihand 18">
                <a:extLst>
                  <a:ext uri="{FF2B5EF4-FFF2-40B4-BE49-F238E27FC236}">
                    <a16:creationId xmlns:a16="http://schemas.microsoft.com/office/drawing/2014/main" id="{0AEA5C50-398B-3A70-237D-F7BD9AC1249C}"/>
                  </a:ext>
                </a:extLst>
              </p14:cNvPr>
              <p14:cNvContentPartPr/>
              <p14:nvPr/>
            </p14:nvContentPartPr>
            <p14:xfrm>
              <a:off x="10569567" y="3965236"/>
              <a:ext cx="648720" cy="42120"/>
            </p14:xfrm>
          </p:contentPart>
        </mc:Choice>
        <mc:Fallback>
          <p:pic>
            <p:nvPicPr>
              <p:cNvPr id="19" name="Freihand 18">
                <a:extLst>
                  <a:ext uri="{FF2B5EF4-FFF2-40B4-BE49-F238E27FC236}">
                    <a16:creationId xmlns:a16="http://schemas.microsoft.com/office/drawing/2014/main" id="{0AEA5C50-398B-3A70-237D-F7BD9AC1249C}"/>
                  </a:ext>
                </a:extLst>
              </p:cNvPr>
              <p:cNvPicPr/>
              <p:nvPr/>
            </p:nvPicPr>
            <p:blipFill>
              <a:blip r:embed="rId19"/>
              <a:stretch>
                <a:fillRect/>
              </a:stretch>
            </p:blipFill>
            <p:spPr>
              <a:xfrm>
                <a:off x="10560927" y="3956236"/>
                <a:ext cx="66636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0" name="Freihand 19">
                <a:extLst>
                  <a:ext uri="{FF2B5EF4-FFF2-40B4-BE49-F238E27FC236}">
                    <a16:creationId xmlns:a16="http://schemas.microsoft.com/office/drawing/2014/main" id="{C5C2BCB5-7D2D-2952-4786-4E3D3DF9BCFD}"/>
                  </a:ext>
                </a:extLst>
              </p14:cNvPr>
              <p14:cNvContentPartPr/>
              <p14:nvPr/>
            </p14:nvContentPartPr>
            <p14:xfrm>
              <a:off x="937047" y="4376356"/>
              <a:ext cx="2364480" cy="27000"/>
            </p14:xfrm>
          </p:contentPart>
        </mc:Choice>
        <mc:Fallback>
          <p:pic>
            <p:nvPicPr>
              <p:cNvPr id="20" name="Freihand 19">
                <a:extLst>
                  <a:ext uri="{FF2B5EF4-FFF2-40B4-BE49-F238E27FC236}">
                    <a16:creationId xmlns:a16="http://schemas.microsoft.com/office/drawing/2014/main" id="{C5C2BCB5-7D2D-2952-4786-4E3D3DF9BCFD}"/>
                  </a:ext>
                </a:extLst>
              </p:cNvPr>
              <p:cNvPicPr/>
              <p:nvPr/>
            </p:nvPicPr>
            <p:blipFill>
              <a:blip r:embed="rId21"/>
              <a:stretch>
                <a:fillRect/>
              </a:stretch>
            </p:blipFill>
            <p:spPr>
              <a:xfrm>
                <a:off x="928047" y="4367356"/>
                <a:ext cx="2382120" cy="44640"/>
              </a:xfrm>
              <a:prstGeom prst="rect">
                <a:avLst/>
              </a:prstGeom>
            </p:spPr>
          </p:pic>
        </mc:Fallback>
      </mc:AlternateContent>
      <p:grpSp>
        <p:nvGrpSpPr>
          <p:cNvPr id="23" name="Gruppieren 22">
            <a:extLst>
              <a:ext uri="{FF2B5EF4-FFF2-40B4-BE49-F238E27FC236}">
                <a16:creationId xmlns:a16="http://schemas.microsoft.com/office/drawing/2014/main" id="{03887471-F9DA-3581-6EB2-84CD34C45A61}"/>
              </a:ext>
            </a:extLst>
          </p:cNvPr>
          <p:cNvGrpSpPr/>
          <p:nvPr/>
        </p:nvGrpSpPr>
        <p:grpSpPr>
          <a:xfrm>
            <a:off x="2644167" y="3014116"/>
            <a:ext cx="3575520" cy="771480"/>
            <a:chOff x="2644167" y="3014116"/>
            <a:chExt cx="3575520" cy="771480"/>
          </a:xfrm>
        </p:grpSpPr>
        <mc:AlternateContent xmlns:mc="http://schemas.openxmlformats.org/markup-compatibility/2006">
          <mc:Choice xmlns:p14="http://schemas.microsoft.com/office/powerpoint/2010/main" Requires="p14">
            <p:contentPart p14:bwMode="auto" r:id="rId22">
              <p14:nvContentPartPr>
                <p14:cNvPr id="13" name="Freihand 12">
                  <a:extLst>
                    <a:ext uri="{FF2B5EF4-FFF2-40B4-BE49-F238E27FC236}">
                      <a16:creationId xmlns:a16="http://schemas.microsoft.com/office/drawing/2014/main" id="{6A5CDEAB-9525-0185-44EE-7AB696FF3486}"/>
                    </a:ext>
                  </a:extLst>
                </p14:cNvPr>
                <p14:cNvContentPartPr/>
                <p14:nvPr/>
              </p14:nvContentPartPr>
              <p14:xfrm>
                <a:off x="5824407" y="3263236"/>
                <a:ext cx="3600" cy="13680"/>
              </p14:xfrm>
            </p:contentPart>
          </mc:Choice>
          <mc:Fallback>
            <p:pic>
              <p:nvPicPr>
                <p:cNvPr id="13" name="Freihand 12">
                  <a:extLst>
                    <a:ext uri="{FF2B5EF4-FFF2-40B4-BE49-F238E27FC236}">
                      <a16:creationId xmlns:a16="http://schemas.microsoft.com/office/drawing/2014/main" id="{6A5CDEAB-9525-0185-44EE-7AB696FF3486}"/>
                    </a:ext>
                  </a:extLst>
                </p:cNvPr>
                <p:cNvPicPr/>
                <p:nvPr/>
              </p:nvPicPr>
              <p:blipFill>
                <a:blip r:embed="rId23"/>
                <a:stretch>
                  <a:fillRect/>
                </a:stretch>
              </p:blipFill>
              <p:spPr>
                <a:xfrm>
                  <a:off x="5815407" y="3254596"/>
                  <a:ext cx="21240" cy="313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4" name="Freihand 13">
                  <a:extLst>
                    <a:ext uri="{FF2B5EF4-FFF2-40B4-BE49-F238E27FC236}">
                      <a16:creationId xmlns:a16="http://schemas.microsoft.com/office/drawing/2014/main" id="{F5987F4B-92B8-6468-B730-382DB75BC08C}"/>
                    </a:ext>
                  </a:extLst>
                </p14:cNvPr>
                <p14:cNvContentPartPr/>
                <p14:nvPr/>
              </p14:nvContentPartPr>
              <p14:xfrm>
                <a:off x="5518767" y="3236956"/>
                <a:ext cx="92160" cy="5040"/>
              </p14:xfrm>
            </p:contentPart>
          </mc:Choice>
          <mc:Fallback>
            <p:pic>
              <p:nvPicPr>
                <p:cNvPr id="14" name="Freihand 13">
                  <a:extLst>
                    <a:ext uri="{FF2B5EF4-FFF2-40B4-BE49-F238E27FC236}">
                      <a16:creationId xmlns:a16="http://schemas.microsoft.com/office/drawing/2014/main" id="{F5987F4B-92B8-6468-B730-382DB75BC08C}"/>
                    </a:ext>
                  </a:extLst>
                </p:cNvPr>
                <p:cNvPicPr/>
                <p:nvPr/>
              </p:nvPicPr>
              <p:blipFill>
                <a:blip r:embed="rId25"/>
                <a:stretch>
                  <a:fillRect/>
                </a:stretch>
              </p:blipFill>
              <p:spPr>
                <a:xfrm>
                  <a:off x="5510127" y="3228316"/>
                  <a:ext cx="109800" cy="226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5" name="Freihand 14">
                  <a:extLst>
                    <a:ext uri="{FF2B5EF4-FFF2-40B4-BE49-F238E27FC236}">
                      <a16:creationId xmlns:a16="http://schemas.microsoft.com/office/drawing/2014/main" id="{BD0E8DCE-B05F-6F6C-7672-749E6583C2BB}"/>
                    </a:ext>
                  </a:extLst>
                </p14:cNvPr>
                <p14:cNvContentPartPr/>
                <p14:nvPr/>
              </p14:nvContentPartPr>
              <p14:xfrm>
                <a:off x="2644167" y="3119956"/>
                <a:ext cx="3575520" cy="583560"/>
              </p14:xfrm>
            </p:contentPart>
          </mc:Choice>
          <mc:Fallback>
            <p:pic>
              <p:nvPicPr>
                <p:cNvPr id="15" name="Freihand 14">
                  <a:extLst>
                    <a:ext uri="{FF2B5EF4-FFF2-40B4-BE49-F238E27FC236}">
                      <a16:creationId xmlns:a16="http://schemas.microsoft.com/office/drawing/2014/main" id="{BD0E8DCE-B05F-6F6C-7672-749E6583C2BB}"/>
                    </a:ext>
                  </a:extLst>
                </p:cNvPr>
                <p:cNvPicPr/>
                <p:nvPr/>
              </p:nvPicPr>
              <p:blipFill>
                <a:blip r:embed="rId27"/>
                <a:stretch>
                  <a:fillRect/>
                </a:stretch>
              </p:blipFill>
              <p:spPr>
                <a:xfrm>
                  <a:off x="2635167" y="3110956"/>
                  <a:ext cx="3593160" cy="6012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1" name="Freihand 20">
                  <a:extLst>
                    <a:ext uri="{FF2B5EF4-FFF2-40B4-BE49-F238E27FC236}">
                      <a16:creationId xmlns:a16="http://schemas.microsoft.com/office/drawing/2014/main" id="{D76829E3-78E4-03E3-A45B-998DED3ADFFC}"/>
                    </a:ext>
                  </a:extLst>
                </p14:cNvPr>
                <p14:cNvContentPartPr/>
                <p14:nvPr/>
              </p14:nvContentPartPr>
              <p14:xfrm>
                <a:off x="4730007" y="3041116"/>
                <a:ext cx="956520" cy="213840"/>
              </p14:xfrm>
            </p:contentPart>
          </mc:Choice>
          <mc:Fallback>
            <p:pic>
              <p:nvPicPr>
                <p:cNvPr id="21" name="Freihand 20">
                  <a:extLst>
                    <a:ext uri="{FF2B5EF4-FFF2-40B4-BE49-F238E27FC236}">
                      <a16:creationId xmlns:a16="http://schemas.microsoft.com/office/drawing/2014/main" id="{D76829E3-78E4-03E3-A45B-998DED3ADFFC}"/>
                    </a:ext>
                  </a:extLst>
                </p:cNvPr>
                <p:cNvPicPr/>
                <p:nvPr/>
              </p:nvPicPr>
              <p:blipFill>
                <a:blip r:embed="rId29"/>
                <a:stretch>
                  <a:fillRect/>
                </a:stretch>
              </p:blipFill>
              <p:spPr>
                <a:xfrm>
                  <a:off x="4721007" y="3032116"/>
                  <a:ext cx="974160" cy="2314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2" name="Freihand 21">
                  <a:extLst>
                    <a:ext uri="{FF2B5EF4-FFF2-40B4-BE49-F238E27FC236}">
                      <a16:creationId xmlns:a16="http://schemas.microsoft.com/office/drawing/2014/main" id="{492C8819-C69F-8EFB-90F2-670A77278AD5}"/>
                    </a:ext>
                  </a:extLst>
                </p14:cNvPr>
                <p14:cNvContentPartPr/>
                <p14:nvPr/>
              </p14:nvContentPartPr>
              <p14:xfrm>
                <a:off x="2689167" y="3014116"/>
                <a:ext cx="3467880" cy="771480"/>
              </p14:xfrm>
            </p:contentPart>
          </mc:Choice>
          <mc:Fallback>
            <p:pic>
              <p:nvPicPr>
                <p:cNvPr id="22" name="Freihand 21">
                  <a:extLst>
                    <a:ext uri="{FF2B5EF4-FFF2-40B4-BE49-F238E27FC236}">
                      <a16:creationId xmlns:a16="http://schemas.microsoft.com/office/drawing/2014/main" id="{492C8819-C69F-8EFB-90F2-670A77278AD5}"/>
                    </a:ext>
                  </a:extLst>
                </p:cNvPr>
                <p:cNvPicPr/>
                <p:nvPr/>
              </p:nvPicPr>
              <p:blipFill>
                <a:blip r:embed="rId31"/>
                <a:stretch>
                  <a:fillRect/>
                </a:stretch>
              </p:blipFill>
              <p:spPr>
                <a:xfrm>
                  <a:off x="2680527" y="3005116"/>
                  <a:ext cx="3485520" cy="789120"/>
                </a:xfrm>
                <a:prstGeom prst="rect">
                  <a:avLst/>
                </a:prstGeom>
              </p:spPr>
            </p:pic>
          </mc:Fallback>
        </mc:AlternateContent>
      </p:grpSp>
      <p:grpSp>
        <p:nvGrpSpPr>
          <p:cNvPr id="26" name="Gruppieren 25">
            <a:extLst>
              <a:ext uri="{FF2B5EF4-FFF2-40B4-BE49-F238E27FC236}">
                <a16:creationId xmlns:a16="http://schemas.microsoft.com/office/drawing/2014/main" id="{64B73352-CF91-F1BA-6269-5D5D2565F035}"/>
              </a:ext>
            </a:extLst>
          </p:cNvPr>
          <p:cNvGrpSpPr/>
          <p:nvPr/>
        </p:nvGrpSpPr>
        <p:grpSpPr>
          <a:xfrm>
            <a:off x="3975447" y="5023276"/>
            <a:ext cx="3292200" cy="100800"/>
            <a:chOff x="3975447" y="5023276"/>
            <a:chExt cx="3292200" cy="100800"/>
          </a:xfrm>
        </p:grpSpPr>
        <mc:AlternateContent xmlns:mc="http://schemas.openxmlformats.org/markup-compatibility/2006">
          <mc:Choice xmlns:p14="http://schemas.microsoft.com/office/powerpoint/2010/main" Requires="p14">
            <p:contentPart p14:bwMode="auto" r:id="rId32">
              <p14:nvContentPartPr>
                <p14:cNvPr id="24" name="Freihand 23">
                  <a:extLst>
                    <a:ext uri="{FF2B5EF4-FFF2-40B4-BE49-F238E27FC236}">
                      <a16:creationId xmlns:a16="http://schemas.microsoft.com/office/drawing/2014/main" id="{33173B04-A5BB-0363-87DD-3DFB653CD4A6}"/>
                    </a:ext>
                  </a:extLst>
                </p14:cNvPr>
                <p14:cNvContentPartPr/>
                <p14:nvPr/>
              </p14:nvContentPartPr>
              <p14:xfrm>
                <a:off x="3975447" y="5023276"/>
                <a:ext cx="2157120" cy="100800"/>
              </p14:xfrm>
            </p:contentPart>
          </mc:Choice>
          <mc:Fallback>
            <p:pic>
              <p:nvPicPr>
                <p:cNvPr id="24" name="Freihand 23">
                  <a:extLst>
                    <a:ext uri="{FF2B5EF4-FFF2-40B4-BE49-F238E27FC236}">
                      <a16:creationId xmlns:a16="http://schemas.microsoft.com/office/drawing/2014/main" id="{33173B04-A5BB-0363-87DD-3DFB653CD4A6}"/>
                    </a:ext>
                  </a:extLst>
                </p:cNvPr>
                <p:cNvPicPr/>
                <p:nvPr/>
              </p:nvPicPr>
              <p:blipFill>
                <a:blip r:embed="rId33"/>
                <a:stretch>
                  <a:fillRect/>
                </a:stretch>
              </p:blipFill>
              <p:spPr>
                <a:xfrm>
                  <a:off x="3966807" y="5014636"/>
                  <a:ext cx="217476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5" name="Freihand 24">
                  <a:extLst>
                    <a:ext uri="{FF2B5EF4-FFF2-40B4-BE49-F238E27FC236}">
                      <a16:creationId xmlns:a16="http://schemas.microsoft.com/office/drawing/2014/main" id="{746457F7-29AE-5D0F-D011-2A5687EFE520}"/>
                    </a:ext>
                  </a:extLst>
                </p14:cNvPr>
                <p14:cNvContentPartPr/>
                <p14:nvPr/>
              </p14:nvContentPartPr>
              <p14:xfrm>
                <a:off x="6658887" y="5056036"/>
                <a:ext cx="608760" cy="25920"/>
              </p14:xfrm>
            </p:contentPart>
          </mc:Choice>
          <mc:Fallback>
            <p:pic>
              <p:nvPicPr>
                <p:cNvPr id="25" name="Freihand 24">
                  <a:extLst>
                    <a:ext uri="{FF2B5EF4-FFF2-40B4-BE49-F238E27FC236}">
                      <a16:creationId xmlns:a16="http://schemas.microsoft.com/office/drawing/2014/main" id="{746457F7-29AE-5D0F-D011-2A5687EFE520}"/>
                    </a:ext>
                  </a:extLst>
                </p:cNvPr>
                <p:cNvPicPr/>
                <p:nvPr/>
              </p:nvPicPr>
              <p:blipFill>
                <a:blip r:embed="rId35"/>
                <a:stretch>
                  <a:fillRect/>
                </a:stretch>
              </p:blipFill>
              <p:spPr>
                <a:xfrm>
                  <a:off x="6649887" y="5047036"/>
                  <a:ext cx="626400" cy="43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6">
            <p14:nvContentPartPr>
              <p14:cNvPr id="27" name="Freihand 26">
                <a:extLst>
                  <a:ext uri="{FF2B5EF4-FFF2-40B4-BE49-F238E27FC236}">
                    <a16:creationId xmlns:a16="http://schemas.microsoft.com/office/drawing/2014/main" id="{A545CBCA-7B8C-7591-9088-E4B14E8A3498}"/>
                  </a:ext>
                </a:extLst>
              </p14:cNvPr>
              <p14:cNvContentPartPr/>
              <p14:nvPr/>
            </p14:nvContentPartPr>
            <p14:xfrm>
              <a:off x="849567" y="5363476"/>
              <a:ext cx="2836440" cy="529920"/>
            </p14:xfrm>
          </p:contentPart>
        </mc:Choice>
        <mc:Fallback>
          <p:pic>
            <p:nvPicPr>
              <p:cNvPr id="27" name="Freihand 26">
                <a:extLst>
                  <a:ext uri="{FF2B5EF4-FFF2-40B4-BE49-F238E27FC236}">
                    <a16:creationId xmlns:a16="http://schemas.microsoft.com/office/drawing/2014/main" id="{A545CBCA-7B8C-7591-9088-E4B14E8A3498}"/>
                  </a:ext>
                </a:extLst>
              </p:cNvPr>
              <p:cNvPicPr/>
              <p:nvPr/>
            </p:nvPicPr>
            <p:blipFill>
              <a:blip r:embed="rId37"/>
              <a:stretch>
                <a:fillRect/>
              </a:stretch>
            </p:blipFill>
            <p:spPr>
              <a:xfrm>
                <a:off x="840567" y="5354836"/>
                <a:ext cx="2854080" cy="547560"/>
              </a:xfrm>
              <a:prstGeom prst="rect">
                <a:avLst/>
              </a:prstGeom>
            </p:spPr>
          </p:pic>
        </mc:Fallback>
      </mc:AlternateContent>
    </p:spTree>
    <p:extLst>
      <p:ext uri="{BB962C8B-B14F-4D97-AF65-F5344CB8AC3E}">
        <p14:creationId xmlns:p14="http://schemas.microsoft.com/office/powerpoint/2010/main" val="3369444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004281" y="552450"/>
            <a:ext cx="4940878" cy="3867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Studierende Deutschland (2017/2018)</a:t>
            </a:r>
          </a:p>
        </p:txBody>
      </p:sp>
      <p:sp>
        <p:nvSpPr>
          <p:cNvPr id="4" name="Textfeld 3">
            <a:extLst>
              <a:ext uri="{FF2B5EF4-FFF2-40B4-BE49-F238E27FC236}">
                <a16:creationId xmlns:a16="http://schemas.microsoft.com/office/drawing/2014/main" id="{AA15B691-283D-4341-8E52-EBA1542B1340}"/>
              </a:ext>
            </a:extLst>
          </p:cNvPr>
          <p:cNvSpPr txBox="1"/>
          <p:nvPr/>
        </p:nvSpPr>
        <p:spPr>
          <a:xfrm>
            <a:off x="0" y="6598592"/>
            <a:ext cx="3799261" cy="249884"/>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a:latin typeface="Times New Roman" panose="02020603050405020304" pitchFamily="18" charset="0"/>
                <a:cs typeface="Times New Roman" panose="02020603050405020304" pitchFamily="18" charset="0"/>
              </a:rPr>
              <a:t>Destatis</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0" y="1053665"/>
            <a:ext cx="6949440" cy="5546188"/>
          </a:xfrm>
          <a:prstGeom prst="rect">
            <a:avLst/>
          </a:prstGeom>
        </p:spPr>
      </p:pic>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A15B691-283D-4341-8E52-EBA1542B1340}"/>
                  </a:ext>
                </a:extLst>
              </p:cNvPr>
              <p:cNvSpPr txBox="1"/>
              <p:nvPr/>
            </p:nvSpPr>
            <p:spPr>
              <a:xfrm>
                <a:off x="6930391" y="666949"/>
                <a:ext cx="5198225" cy="2979500"/>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Das Verhältnis</a:t>
                </a:r>
              </a:p>
              <a:p>
                <a:pPr algn="ctr"/>
                <a:endParaRPr lang="de-DE" sz="2000" dirty="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𝐵𝑊𝐿</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𝑊𝐼𝑊𝐼</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𝐽𝑢𝑟𝑎</m:t>
                          </m:r>
                        </m:num>
                        <m:den>
                          <m:r>
                            <a:rPr lang="de-DE" sz="2000" b="0" i="1" smtClean="0">
                              <a:latin typeface="Cambria Math" panose="02040503050406030204" pitchFamily="18" charset="0"/>
                              <a:cs typeface="Times New Roman" panose="02020603050405020304" pitchFamily="18" charset="0"/>
                            </a:rPr>
                            <m:t>𝐼𝑛𝑔𝑒𝑛𝑖𝑒𝑢𝑟</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𝑁𝑎𝑡𝑢𝑟𝑤𝑖𝑠𝑠𝑒𝑛𝑠𝑐h𝑎𝑓𝑡</m:t>
                          </m:r>
                        </m:den>
                      </m:f>
                    </m:oMath>
                  </m:oMathPara>
                </a14:m>
                <a:endParaRPr lang="de-DE" sz="2000" dirty="0">
                  <a:latin typeface="Arial" panose="020B0604020202020204" pitchFamily="34" charset="0"/>
                  <a:cs typeface="Arial" panose="020B0604020202020204" pitchFamily="34" charset="0"/>
                </a:endParaRPr>
              </a:p>
              <a:p>
                <a:pPr algn="ctr"/>
                <a:endParaRPr lang="de-DE" sz="2000" dirty="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Liegt in Deutschland bei rund 1,1</a:t>
                </a:r>
              </a:p>
              <a:p>
                <a:pPr algn="ctr"/>
                <a:r>
                  <a:rPr lang="de-DE" sz="2000" dirty="0">
                    <a:latin typeface="Arial" panose="020B0604020202020204" pitchFamily="34" charset="0"/>
                    <a:cs typeface="Arial" panose="020B0604020202020204" pitchFamily="34" charset="0"/>
                  </a:rPr>
                  <a:t>und </a:t>
                </a:r>
              </a:p>
              <a:p>
                <a:pPr algn="ctr"/>
                <a:r>
                  <a:rPr lang="de-DE" sz="2000" dirty="0">
                    <a:latin typeface="Arial" panose="020B0604020202020204" pitchFamily="34" charset="0"/>
                    <a:cs typeface="Arial" panose="020B0604020202020204" pitchFamily="34" charset="0"/>
                  </a:rPr>
                  <a:t>in den USA bei rund 2,5</a:t>
                </a:r>
              </a:p>
              <a:p>
                <a:pPr algn="ctr"/>
                <a:endParaRPr lang="de-DE" sz="2400" dirty="0">
                  <a:latin typeface="Arial" panose="020B0604020202020204" pitchFamily="34" charset="0"/>
                  <a:cs typeface="Arial" panose="020B0604020202020204" pitchFamily="34" charset="0"/>
                </a:endParaRPr>
              </a:p>
            </p:txBody>
          </p:sp>
        </mc:Choice>
        <mc:Fallback xmlns="">
          <p:sp>
            <p:nvSpPr>
              <p:cNvPr id="6" name="Textfeld 5">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6930391" y="666949"/>
                <a:ext cx="5198225" cy="2979500"/>
              </a:xfrm>
              <a:prstGeom prst="rect">
                <a:avLst/>
              </a:prstGeom>
              <a:blipFill>
                <a:blip r:embed="rId3"/>
                <a:stretch>
                  <a:fillRect t="-1022"/>
                </a:stretch>
              </a:blipFill>
            </p:spPr>
            <p:txBody>
              <a:bodyPr/>
              <a:lstStyle/>
              <a:p>
                <a:r>
                  <a:rPr lang="de-DE">
                    <a:noFill/>
                  </a:rPr>
                  <a:t> </a:t>
                </a:r>
              </a:p>
            </p:txBody>
          </p:sp>
        </mc:Fallback>
      </mc:AlternateContent>
      <p:sp>
        <p:nvSpPr>
          <p:cNvPr id="7" name="Rechteck 6">
            <a:extLst>
              <a:ext uri="{FF2B5EF4-FFF2-40B4-BE49-F238E27FC236}">
                <a16:creationId xmlns:a16="http://schemas.microsoft.com/office/drawing/2014/main" id="{001A3B05-8F97-511A-5112-933636FDF7D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91442F2E-90E2-6C85-89FC-FDA7ED692965}"/>
              </a:ext>
            </a:extLst>
          </p:cNvPr>
          <p:cNvSpPr txBox="1"/>
          <p:nvPr/>
        </p:nvSpPr>
        <p:spPr>
          <a:xfrm>
            <a:off x="4981994" y="2852920"/>
            <a:ext cx="3896794" cy="2862322"/>
          </a:xfrm>
          <a:prstGeom prst="rect">
            <a:avLst/>
          </a:prstGeom>
          <a:noFill/>
        </p:spPr>
        <p:txBody>
          <a:bodyPr wrap="square">
            <a:spAutoFit/>
          </a:bodyPr>
          <a:lstStyle/>
          <a:p>
            <a:r>
              <a:rPr lang="de-DE" sz="1800" dirty="0">
                <a:latin typeface="Arial" panose="020B0604020202020204" pitchFamily="34" charset="0"/>
                <a:cs typeface="Arial" panose="020B0604020202020204" pitchFamily="34" charset="0"/>
              </a:rPr>
              <a:t>Geht man davon aus, dass die Arbeit von Betriebswirten und Juristen eher als Transaktionskosten verbucht werden, während dies bei Ingenieuren und Naturwissenschaftlern eher nicht der Fall sein wird, erscheinen Abschätzungen von Transaktionskosten in Höhe von 50% des BIP durchaus plausibel.</a:t>
            </a:r>
          </a:p>
        </p:txBody>
      </p:sp>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FA8ADA22-7E35-2873-FD60-271390A5A347}"/>
                  </a:ext>
                </a:extLst>
              </p14:cNvPr>
              <p14:cNvContentPartPr/>
              <p14:nvPr/>
            </p14:nvContentPartPr>
            <p14:xfrm>
              <a:off x="8026527" y="1203676"/>
              <a:ext cx="2994840" cy="478440"/>
            </p14:xfrm>
          </p:contentPart>
        </mc:Choice>
        <mc:Fallback>
          <p:pic>
            <p:nvPicPr>
              <p:cNvPr id="3" name="Freihand 2">
                <a:extLst>
                  <a:ext uri="{FF2B5EF4-FFF2-40B4-BE49-F238E27FC236}">
                    <a16:creationId xmlns:a16="http://schemas.microsoft.com/office/drawing/2014/main" id="{FA8ADA22-7E35-2873-FD60-271390A5A347}"/>
                  </a:ext>
                </a:extLst>
              </p:cNvPr>
              <p:cNvPicPr/>
              <p:nvPr/>
            </p:nvPicPr>
            <p:blipFill>
              <a:blip r:embed="rId5"/>
              <a:stretch>
                <a:fillRect/>
              </a:stretch>
            </p:blipFill>
            <p:spPr>
              <a:xfrm>
                <a:off x="8017887" y="1195036"/>
                <a:ext cx="3012480" cy="4960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Freihand 4">
                <a:extLst>
                  <a:ext uri="{FF2B5EF4-FFF2-40B4-BE49-F238E27FC236}">
                    <a16:creationId xmlns:a16="http://schemas.microsoft.com/office/drawing/2014/main" id="{7303EE3C-D9C3-C622-9805-40F914F81B4D}"/>
                  </a:ext>
                </a:extLst>
              </p14:cNvPr>
              <p14:cNvContentPartPr/>
              <p14:nvPr/>
            </p14:nvContentPartPr>
            <p14:xfrm>
              <a:off x="8219847" y="1196116"/>
              <a:ext cx="761760" cy="457920"/>
            </p14:xfrm>
          </p:contentPart>
        </mc:Choice>
        <mc:Fallback>
          <p:pic>
            <p:nvPicPr>
              <p:cNvPr id="5" name="Freihand 4">
                <a:extLst>
                  <a:ext uri="{FF2B5EF4-FFF2-40B4-BE49-F238E27FC236}">
                    <a16:creationId xmlns:a16="http://schemas.microsoft.com/office/drawing/2014/main" id="{7303EE3C-D9C3-C622-9805-40F914F81B4D}"/>
                  </a:ext>
                </a:extLst>
              </p:cNvPr>
              <p:cNvPicPr/>
              <p:nvPr/>
            </p:nvPicPr>
            <p:blipFill>
              <a:blip r:embed="rId7"/>
              <a:stretch>
                <a:fillRect/>
              </a:stretch>
            </p:blipFill>
            <p:spPr>
              <a:xfrm>
                <a:off x="8211207" y="1187116"/>
                <a:ext cx="779400" cy="4755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8" name="Freihand 7">
                <a:extLst>
                  <a:ext uri="{FF2B5EF4-FFF2-40B4-BE49-F238E27FC236}">
                    <a16:creationId xmlns:a16="http://schemas.microsoft.com/office/drawing/2014/main" id="{C1A499D1-114A-584F-9052-33D8868D3050}"/>
                  </a:ext>
                </a:extLst>
              </p14:cNvPr>
              <p14:cNvContentPartPr/>
              <p14:nvPr/>
            </p14:nvContentPartPr>
            <p14:xfrm>
              <a:off x="10014447" y="1219516"/>
              <a:ext cx="810720" cy="500760"/>
            </p14:xfrm>
          </p:contentPart>
        </mc:Choice>
        <mc:Fallback>
          <p:pic>
            <p:nvPicPr>
              <p:cNvPr id="8" name="Freihand 7">
                <a:extLst>
                  <a:ext uri="{FF2B5EF4-FFF2-40B4-BE49-F238E27FC236}">
                    <a16:creationId xmlns:a16="http://schemas.microsoft.com/office/drawing/2014/main" id="{C1A499D1-114A-584F-9052-33D8868D3050}"/>
                  </a:ext>
                </a:extLst>
              </p:cNvPr>
              <p:cNvPicPr/>
              <p:nvPr/>
            </p:nvPicPr>
            <p:blipFill>
              <a:blip r:embed="rId9"/>
              <a:stretch>
                <a:fillRect/>
              </a:stretch>
            </p:blipFill>
            <p:spPr>
              <a:xfrm>
                <a:off x="10005807" y="1210516"/>
                <a:ext cx="828360" cy="5184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2" name="Freihand 11">
                <a:extLst>
                  <a:ext uri="{FF2B5EF4-FFF2-40B4-BE49-F238E27FC236}">
                    <a16:creationId xmlns:a16="http://schemas.microsoft.com/office/drawing/2014/main" id="{1E2AEE90-77A9-16FF-DBC1-6C6D0DE89ED8}"/>
                  </a:ext>
                </a:extLst>
              </p14:cNvPr>
              <p14:cNvContentPartPr/>
              <p14:nvPr/>
            </p14:nvContentPartPr>
            <p14:xfrm>
              <a:off x="7547367" y="1603636"/>
              <a:ext cx="4086720" cy="583200"/>
            </p14:xfrm>
          </p:contentPart>
        </mc:Choice>
        <mc:Fallback>
          <p:pic>
            <p:nvPicPr>
              <p:cNvPr id="12" name="Freihand 11">
                <a:extLst>
                  <a:ext uri="{FF2B5EF4-FFF2-40B4-BE49-F238E27FC236}">
                    <a16:creationId xmlns:a16="http://schemas.microsoft.com/office/drawing/2014/main" id="{1E2AEE90-77A9-16FF-DBC1-6C6D0DE89ED8}"/>
                  </a:ext>
                </a:extLst>
              </p:cNvPr>
              <p:cNvPicPr/>
              <p:nvPr/>
            </p:nvPicPr>
            <p:blipFill>
              <a:blip r:embed="rId11"/>
              <a:stretch>
                <a:fillRect/>
              </a:stretch>
            </p:blipFill>
            <p:spPr>
              <a:xfrm>
                <a:off x="7538727" y="1594996"/>
                <a:ext cx="4104360" cy="600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3" name="Freihand 12">
                <a:extLst>
                  <a:ext uri="{FF2B5EF4-FFF2-40B4-BE49-F238E27FC236}">
                    <a16:creationId xmlns:a16="http://schemas.microsoft.com/office/drawing/2014/main" id="{87C4EC52-1C9D-6183-6632-CD41996725AE}"/>
                  </a:ext>
                </a:extLst>
              </p14:cNvPr>
              <p14:cNvContentPartPr/>
              <p14:nvPr/>
            </p14:nvContentPartPr>
            <p14:xfrm>
              <a:off x="10953687" y="2068756"/>
              <a:ext cx="603000" cy="614880"/>
            </p14:xfrm>
          </p:contentPart>
        </mc:Choice>
        <mc:Fallback>
          <p:pic>
            <p:nvPicPr>
              <p:cNvPr id="13" name="Freihand 12">
                <a:extLst>
                  <a:ext uri="{FF2B5EF4-FFF2-40B4-BE49-F238E27FC236}">
                    <a16:creationId xmlns:a16="http://schemas.microsoft.com/office/drawing/2014/main" id="{87C4EC52-1C9D-6183-6632-CD41996725AE}"/>
                  </a:ext>
                </a:extLst>
              </p:cNvPr>
              <p:cNvPicPr/>
              <p:nvPr/>
            </p:nvPicPr>
            <p:blipFill>
              <a:blip r:embed="rId13"/>
              <a:stretch>
                <a:fillRect/>
              </a:stretch>
            </p:blipFill>
            <p:spPr>
              <a:xfrm>
                <a:off x="10945047" y="2059756"/>
                <a:ext cx="620640" cy="6325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4" name="Freihand 13">
                <a:extLst>
                  <a:ext uri="{FF2B5EF4-FFF2-40B4-BE49-F238E27FC236}">
                    <a16:creationId xmlns:a16="http://schemas.microsoft.com/office/drawing/2014/main" id="{3CCDB44B-58A1-AEB4-E76B-6DF64A85619B}"/>
                  </a:ext>
                </a:extLst>
              </p14:cNvPr>
              <p14:cNvContentPartPr/>
              <p14:nvPr/>
            </p14:nvContentPartPr>
            <p14:xfrm>
              <a:off x="8867487" y="2820436"/>
              <a:ext cx="2088360" cy="401760"/>
            </p14:xfrm>
          </p:contentPart>
        </mc:Choice>
        <mc:Fallback>
          <p:pic>
            <p:nvPicPr>
              <p:cNvPr id="14" name="Freihand 13">
                <a:extLst>
                  <a:ext uri="{FF2B5EF4-FFF2-40B4-BE49-F238E27FC236}">
                    <a16:creationId xmlns:a16="http://schemas.microsoft.com/office/drawing/2014/main" id="{3CCDB44B-58A1-AEB4-E76B-6DF64A85619B}"/>
                  </a:ext>
                </a:extLst>
              </p:cNvPr>
              <p:cNvPicPr/>
              <p:nvPr/>
            </p:nvPicPr>
            <p:blipFill>
              <a:blip r:embed="rId15"/>
              <a:stretch>
                <a:fillRect/>
              </a:stretch>
            </p:blipFill>
            <p:spPr>
              <a:xfrm>
                <a:off x="8858847" y="2811796"/>
                <a:ext cx="2106000" cy="419400"/>
              </a:xfrm>
              <a:prstGeom prst="rect">
                <a:avLst/>
              </a:prstGeom>
            </p:spPr>
          </p:pic>
        </mc:Fallback>
      </mc:AlternateContent>
      <p:grpSp>
        <p:nvGrpSpPr>
          <p:cNvPr id="30" name="Gruppieren 29">
            <a:extLst>
              <a:ext uri="{FF2B5EF4-FFF2-40B4-BE49-F238E27FC236}">
                <a16:creationId xmlns:a16="http://schemas.microsoft.com/office/drawing/2014/main" id="{1248C0C8-339D-EDBA-1BAC-EB00491D7D08}"/>
              </a:ext>
            </a:extLst>
          </p:cNvPr>
          <p:cNvGrpSpPr/>
          <p:nvPr/>
        </p:nvGrpSpPr>
        <p:grpSpPr>
          <a:xfrm>
            <a:off x="8182407" y="57796"/>
            <a:ext cx="3643560" cy="1639800"/>
            <a:chOff x="8182407" y="57796"/>
            <a:chExt cx="3643560" cy="1639800"/>
          </a:xfrm>
        </p:grpSpPr>
        <mc:AlternateContent xmlns:mc="http://schemas.openxmlformats.org/markup-compatibility/2006">
          <mc:Choice xmlns:p14="http://schemas.microsoft.com/office/powerpoint/2010/main" Requires="p14">
            <p:contentPart p14:bwMode="auto" r:id="rId16">
              <p14:nvContentPartPr>
                <p14:cNvPr id="15" name="Freihand 14">
                  <a:extLst>
                    <a:ext uri="{FF2B5EF4-FFF2-40B4-BE49-F238E27FC236}">
                      <a16:creationId xmlns:a16="http://schemas.microsoft.com/office/drawing/2014/main" id="{125F5557-7B20-5C40-D062-35627ED47DC6}"/>
                    </a:ext>
                  </a:extLst>
                </p14:cNvPr>
                <p14:cNvContentPartPr/>
                <p14:nvPr/>
              </p14:nvContentPartPr>
              <p14:xfrm>
                <a:off x="8182407" y="1110436"/>
                <a:ext cx="1769400" cy="587160"/>
              </p14:xfrm>
            </p:contentPart>
          </mc:Choice>
          <mc:Fallback>
            <p:pic>
              <p:nvPicPr>
                <p:cNvPr id="15" name="Freihand 14">
                  <a:extLst>
                    <a:ext uri="{FF2B5EF4-FFF2-40B4-BE49-F238E27FC236}">
                      <a16:creationId xmlns:a16="http://schemas.microsoft.com/office/drawing/2014/main" id="{125F5557-7B20-5C40-D062-35627ED47DC6}"/>
                    </a:ext>
                  </a:extLst>
                </p:cNvPr>
                <p:cNvPicPr/>
                <p:nvPr/>
              </p:nvPicPr>
              <p:blipFill>
                <a:blip r:embed="rId17"/>
                <a:stretch>
                  <a:fillRect/>
                </a:stretch>
              </p:blipFill>
              <p:spPr>
                <a:xfrm>
                  <a:off x="8173767" y="1101796"/>
                  <a:ext cx="1787040" cy="6048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6" name="Freihand 15">
                  <a:extLst>
                    <a:ext uri="{FF2B5EF4-FFF2-40B4-BE49-F238E27FC236}">
                      <a16:creationId xmlns:a16="http://schemas.microsoft.com/office/drawing/2014/main" id="{F611FEBA-676F-4B4D-E8F6-E0085E3B847C}"/>
                    </a:ext>
                  </a:extLst>
                </p14:cNvPr>
                <p14:cNvContentPartPr/>
                <p14:nvPr/>
              </p14:nvContentPartPr>
              <p14:xfrm>
                <a:off x="9184647" y="406636"/>
                <a:ext cx="621360" cy="721800"/>
              </p14:xfrm>
            </p:contentPart>
          </mc:Choice>
          <mc:Fallback>
            <p:pic>
              <p:nvPicPr>
                <p:cNvPr id="16" name="Freihand 15">
                  <a:extLst>
                    <a:ext uri="{FF2B5EF4-FFF2-40B4-BE49-F238E27FC236}">
                      <a16:creationId xmlns:a16="http://schemas.microsoft.com/office/drawing/2014/main" id="{F611FEBA-676F-4B4D-E8F6-E0085E3B847C}"/>
                    </a:ext>
                  </a:extLst>
                </p:cNvPr>
                <p:cNvPicPr/>
                <p:nvPr/>
              </p:nvPicPr>
              <p:blipFill>
                <a:blip r:embed="rId19"/>
                <a:stretch>
                  <a:fillRect/>
                </a:stretch>
              </p:blipFill>
              <p:spPr>
                <a:xfrm>
                  <a:off x="9175647" y="397636"/>
                  <a:ext cx="639000" cy="7394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Freihand 16">
                  <a:extLst>
                    <a:ext uri="{FF2B5EF4-FFF2-40B4-BE49-F238E27FC236}">
                      <a16:creationId xmlns:a16="http://schemas.microsoft.com/office/drawing/2014/main" id="{932BDFD7-6938-E728-3047-F4765F7850B5}"/>
                    </a:ext>
                  </a:extLst>
                </p14:cNvPr>
                <p14:cNvContentPartPr/>
                <p14:nvPr/>
              </p14:nvContentPartPr>
              <p14:xfrm>
                <a:off x="9736167" y="163276"/>
                <a:ext cx="276120" cy="109440"/>
              </p14:xfrm>
            </p:contentPart>
          </mc:Choice>
          <mc:Fallback>
            <p:pic>
              <p:nvPicPr>
                <p:cNvPr id="17" name="Freihand 16">
                  <a:extLst>
                    <a:ext uri="{FF2B5EF4-FFF2-40B4-BE49-F238E27FC236}">
                      <a16:creationId xmlns:a16="http://schemas.microsoft.com/office/drawing/2014/main" id="{932BDFD7-6938-E728-3047-F4765F7850B5}"/>
                    </a:ext>
                  </a:extLst>
                </p:cNvPr>
                <p:cNvPicPr/>
                <p:nvPr/>
              </p:nvPicPr>
              <p:blipFill>
                <a:blip r:embed="rId21"/>
                <a:stretch>
                  <a:fillRect/>
                </a:stretch>
              </p:blipFill>
              <p:spPr>
                <a:xfrm>
                  <a:off x="9727527" y="154636"/>
                  <a:ext cx="293760" cy="12708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1AAB0B1C-9FCF-5E1F-94BE-EE3886FAF471}"/>
                    </a:ext>
                  </a:extLst>
                </p14:cNvPr>
                <p14:cNvContentPartPr/>
                <p14:nvPr/>
              </p14:nvContentPartPr>
              <p14:xfrm>
                <a:off x="10033527" y="95956"/>
                <a:ext cx="317160" cy="156600"/>
              </p14:xfrm>
            </p:contentPart>
          </mc:Choice>
          <mc:Fallback>
            <p:pic>
              <p:nvPicPr>
                <p:cNvPr id="18" name="Freihand 17">
                  <a:extLst>
                    <a:ext uri="{FF2B5EF4-FFF2-40B4-BE49-F238E27FC236}">
                      <a16:creationId xmlns:a16="http://schemas.microsoft.com/office/drawing/2014/main" id="{1AAB0B1C-9FCF-5E1F-94BE-EE3886FAF471}"/>
                    </a:ext>
                  </a:extLst>
                </p:cNvPr>
                <p:cNvPicPr/>
                <p:nvPr/>
              </p:nvPicPr>
              <p:blipFill>
                <a:blip r:embed="rId23"/>
                <a:stretch>
                  <a:fillRect/>
                </a:stretch>
              </p:blipFill>
              <p:spPr>
                <a:xfrm>
                  <a:off x="10024887" y="87316"/>
                  <a:ext cx="33480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9" name="Freihand 18">
                  <a:extLst>
                    <a:ext uri="{FF2B5EF4-FFF2-40B4-BE49-F238E27FC236}">
                      <a16:creationId xmlns:a16="http://schemas.microsoft.com/office/drawing/2014/main" id="{2DB81DDD-C549-2890-5D65-78FE7C365DEF}"/>
                    </a:ext>
                  </a:extLst>
                </p14:cNvPr>
                <p14:cNvContentPartPr/>
                <p14:nvPr/>
              </p14:nvContentPartPr>
              <p14:xfrm>
                <a:off x="10398567" y="217996"/>
                <a:ext cx="291960" cy="51840"/>
              </p14:xfrm>
            </p:contentPart>
          </mc:Choice>
          <mc:Fallback>
            <p:pic>
              <p:nvPicPr>
                <p:cNvPr id="19" name="Freihand 18">
                  <a:extLst>
                    <a:ext uri="{FF2B5EF4-FFF2-40B4-BE49-F238E27FC236}">
                      <a16:creationId xmlns:a16="http://schemas.microsoft.com/office/drawing/2014/main" id="{2DB81DDD-C549-2890-5D65-78FE7C365DEF}"/>
                    </a:ext>
                  </a:extLst>
                </p:cNvPr>
                <p:cNvPicPr/>
                <p:nvPr/>
              </p:nvPicPr>
              <p:blipFill>
                <a:blip r:embed="rId25"/>
                <a:stretch>
                  <a:fillRect/>
                </a:stretch>
              </p:blipFill>
              <p:spPr>
                <a:xfrm>
                  <a:off x="10389567" y="208996"/>
                  <a:ext cx="30960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0" name="Freihand 19">
                  <a:extLst>
                    <a:ext uri="{FF2B5EF4-FFF2-40B4-BE49-F238E27FC236}">
                      <a16:creationId xmlns:a16="http://schemas.microsoft.com/office/drawing/2014/main" id="{C48ACFF6-3D5D-EB97-3383-2DB044079DCA}"/>
                    </a:ext>
                  </a:extLst>
                </p14:cNvPr>
                <p14:cNvContentPartPr/>
                <p14:nvPr/>
              </p14:nvContentPartPr>
              <p14:xfrm>
                <a:off x="10885647" y="67516"/>
                <a:ext cx="126000" cy="200160"/>
              </p14:xfrm>
            </p:contentPart>
          </mc:Choice>
          <mc:Fallback>
            <p:pic>
              <p:nvPicPr>
                <p:cNvPr id="20" name="Freihand 19">
                  <a:extLst>
                    <a:ext uri="{FF2B5EF4-FFF2-40B4-BE49-F238E27FC236}">
                      <a16:creationId xmlns:a16="http://schemas.microsoft.com/office/drawing/2014/main" id="{C48ACFF6-3D5D-EB97-3383-2DB044079DCA}"/>
                    </a:ext>
                  </a:extLst>
                </p:cNvPr>
                <p:cNvPicPr/>
                <p:nvPr/>
              </p:nvPicPr>
              <p:blipFill>
                <a:blip r:embed="rId27"/>
                <a:stretch>
                  <a:fillRect/>
                </a:stretch>
              </p:blipFill>
              <p:spPr>
                <a:xfrm>
                  <a:off x="10876647" y="58516"/>
                  <a:ext cx="143640" cy="2178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1" name="Freihand 20">
                  <a:extLst>
                    <a:ext uri="{FF2B5EF4-FFF2-40B4-BE49-F238E27FC236}">
                      <a16:creationId xmlns:a16="http://schemas.microsoft.com/office/drawing/2014/main" id="{4C8D9F6C-2A03-C72F-9A63-F7C6D695FD87}"/>
                    </a:ext>
                  </a:extLst>
                </p14:cNvPr>
                <p14:cNvContentPartPr/>
                <p14:nvPr/>
              </p14:nvContentPartPr>
              <p14:xfrm>
                <a:off x="11074647" y="191356"/>
                <a:ext cx="19440" cy="37080"/>
              </p14:xfrm>
            </p:contentPart>
          </mc:Choice>
          <mc:Fallback>
            <p:pic>
              <p:nvPicPr>
                <p:cNvPr id="21" name="Freihand 20">
                  <a:extLst>
                    <a:ext uri="{FF2B5EF4-FFF2-40B4-BE49-F238E27FC236}">
                      <a16:creationId xmlns:a16="http://schemas.microsoft.com/office/drawing/2014/main" id="{4C8D9F6C-2A03-C72F-9A63-F7C6D695FD87}"/>
                    </a:ext>
                  </a:extLst>
                </p:cNvPr>
                <p:cNvPicPr/>
                <p:nvPr/>
              </p:nvPicPr>
              <p:blipFill>
                <a:blip r:embed="rId29"/>
                <a:stretch>
                  <a:fillRect/>
                </a:stretch>
              </p:blipFill>
              <p:spPr>
                <a:xfrm>
                  <a:off x="11065647" y="182716"/>
                  <a:ext cx="3708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2" name="Freihand 21">
                  <a:extLst>
                    <a:ext uri="{FF2B5EF4-FFF2-40B4-BE49-F238E27FC236}">
                      <a16:creationId xmlns:a16="http://schemas.microsoft.com/office/drawing/2014/main" id="{07A5DD67-DF5F-6073-8784-7AE75781A98F}"/>
                    </a:ext>
                  </a:extLst>
                </p14:cNvPr>
                <p14:cNvContentPartPr/>
                <p14:nvPr/>
              </p14:nvContentPartPr>
              <p14:xfrm>
                <a:off x="11171487" y="57796"/>
                <a:ext cx="90720" cy="195480"/>
              </p14:xfrm>
            </p:contentPart>
          </mc:Choice>
          <mc:Fallback>
            <p:pic>
              <p:nvPicPr>
                <p:cNvPr id="22" name="Freihand 21">
                  <a:extLst>
                    <a:ext uri="{FF2B5EF4-FFF2-40B4-BE49-F238E27FC236}">
                      <a16:creationId xmlns:a16="http://schemas.microsoft.com/office/drawing/2014/main" id="{07A5DD67-DF5F-6073-8784-7AE75781A98F}"/>
                    </a:ext>
                  </a:extLst>
                </p:cNvPr>
                <p:cNvPicPr/>
                <p:nvPr/>
              </p:nvPicPr>
              <p:blipFill>
                <a:blip r:embed="rId31"/>
                <a:stretch>
                  <a:fillRect/>
                </a:stretch>
              </p:blipFill>
              <p:spPr>
                <a:xfrm>
                  <a:off x="11162847" y="48796"/>
                  <a:ext cx="108360" cy="2131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4" name="Freihand 23">
                  <a:extLst>
                    <a:ext uri="{FF2B5EF4-FFF2-40B4-BE49-F238E27FC236}">
                      <a16:creationId xmlns:a16="http://schemas.microsoft.com/office/drawing/2014/main" id="{5984A95D-685A-AEAC-AF26-BB8E620F7C78}"/>
                    </a:ext>
                  </a:extLst>
                </p14:cNvPr>
                <p14:cNvContentPartPr/>
                <p14:nvPr/>
              </p14:nvContentPartPr>
              <p14:xfrm>
                <a:off x="10648767" y="459196"/>
                <a:ext cx="182880" cy="161640"/>
              </p14:xfrm>
            </p:contentPart>
          </mc:Choice>
          <mc:Fallback>
            <p:pic>
              <p:nvPicPr>
                <p:cNvPr id="24" name="Freihand 23">
                  <a:extLst>
                    <a:ext uri="{FF2B5EF4-FFF2-40B4-BE49-F238E27FC236}">
                      <a16:creationId xmlns:a16="http://schemas.microsoft.com/office/drawing/2014/main" id="{5984A95D-685A-AEAC-AF26-BB8E620F7C78}"/>
                    </a:ext>
                  </a:extLst>
                </p:cNvPr>
                <p:cNvPicPr/>
                <p:nvPr/>
              </p:nvPicPr>
              <p:blipFill>
                <a:blip r:embed="rId33"/>
                <a:stretch>
                  <a:fillRect/>
                </a:stretch>
              </p:blipFill>
              <p:spPr>
                <a:xfrm>
                  <a:off x="10639767" y="450196"/>
                  <a:ext cx="200520" cy="1792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5" name="Freihand 24">
                  <a:extLst>
                    <a:ext uri="{FF2B5EF4-FFF2-40B4-BE49-F238E27FC236}">
                      <a16:creationId xmlns:a16="http://schemas.microsoft.com/office/drawing/2014/main" id="{12D91F01-3021-7FF6-9023-9B1D78EE4A5A}"/>
                    </a:ext>
                  </a:extLst>
                </p14:cNvPr>
                <p14:cNvContentPartPr/>
                <p14:nvPr/>
              </p14:nvContentPartPr>
              <p14:xfrm>
                <a:off x="10836687" y="468556"/>
                <a:ext cx="19440" cy="4320"/>
              </p14:xfrm>
            </p:contentPart>
          </mc:Choice>
          <mc:Fallback>
            <p:pic>
              <p:nvPicPr>
                <p:cNvPr id="25" name="Freihand 24">
                  <a:extLst>
                    <a:ext uri="{FF2B5EF4-FFF2-40B4-BE49-F238E27FC236}">
                      <a16:creationId xmlns:a16="http://schemas.microsoft.com/office/drawing/2014/main" id="{12D91F01-3021-7FF6-9023-9B1D78EE4A5A}"/>
                    </a:ext>
                  </a:extLst>
                </p:cNvPr>
                <p:cNvPicPr/>
                <p:nvPr/>
              </p:nvPicPr>
              <p:blipFill>
                <a:blip r:embed="rId35"/>
                <a:stretch>
                  <a:fillRect/>
                </a:stretch>
              </p:blipFill>
              <p:spPr>
                <a:xfrm>
                  <a:off x="10827687" y="459556"/>
                  <a:ext cx="3708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6" name="Freihand 25">
                  <a:extLst>
                    <a:ext uri="{FF2B5EF4-FFF2-40B4-BE49-F238E27FC236}">
                      <a16:creationId xmlns:a16="http://schemas.microsoft.com/office/drawing/2014/main" id="{ACD8EE77-F7D5-8D77-C246-C74EBD8D17D6}"/>
                    </a:ext>
                  </a:extLst>
                </p14:cNvPr>
                <p14:cNvContentPartPr/>
                <p14:nvPr/>
              </p14:nvContentPartPr>
              <p14:xfrm>
                <a:off x="10896447" y="432196"/>
                <a:ext cx="194760" cy="167400"/>
              </p14:xfrm>
            </p:contentPart>
          </mc:Choice>
          <mc:Fallback>
            <p:pic>
              <p:nvPicPr>
                <p:cNvPr id="26" name="Freihand 25">
                  <a:extLst>
                    <a:ext uri="{FF2B5EF4-FFF2-40B4-BE49-F238E27FC236}">
                      <a16:creationId xmlns:a16="http://schemas.microsoft.com/office/drawing/2014/main" id="{ACD8EE77-F7D5-8D77-C246-C74EBD8D17D6}"/>
                    </a:ext>
                  </a:extLst>
                </p:cNvPr>
                <p:cNvPicPr/>
                <p:nvPr/>
              </p:nvPicPr>
              <p:blipFill>
                <a:blip r:embed="rId37"/>
                <a:stretch>
                  <a:fillRect/>
                </a:stretch>
              </p:blipFill>
              <p:spPr>
                <a:xfrm>
                  <a:off x="10887447" y="423556"/>
                  <a:ext cx="212400" cy="1850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7" name="Freihand 26">
                  <a:extLst>
                    <a:ext uri="{FF2B5EF4-FFF2-40B4-BE49-F238E27FC236}">
                      <a16:creationId xmlns:a16="http://schemas.microsoft.com/office/drawing/2014/main" id="{D704E6D6-FCA9-48AA-2889-53E6750CB01E}"/>
                    </a:ext>
                  </a:extLst>
                </p14:cNvPr>
                <p14:cNvContentPartPr/>
                <p14:nvPr/>
              </p14:nvContentPartPr>
              <p14:xfrm>
                <a:off x="11253567" y="446596"/>
                <a:ext cx="418320" cy="81720"/>
              </p14:xfrm>
            </p:contentPart>
          </mc:Choice>
          <mc:Fallback>
            <p:pic>
              <p:nvPicPr>
                <p:cNvPr id="27" name="Freihand 26">
                  <a:extLst>
                    <a:ext uri="{FF2B5EF4-FFF2-40B4-BE49-F238E27FC236}">
                      <a16:creationId xmlns:a16="http://schemas.microsoft.com/office/drawing/2014/main" id="{D704E6D6-FCA9-48AA-2889-53E6750CB01E}"/>
                    </a:ext>
                  </a:extLst>
                </p:cNvPr>
                <p:cNvPicPr/>
                <p:nvPr/>
              </p:nvPicPr>
              <p:blipFill>
                <a:blip r:embed="rId39"/>
                <a:stretch>
                  <a:fillRect/>
                </a:stretch>
              </p:blipFill>
              <p:spPr>
                <a:xfrm>
                  <a:off x="11244927" y="437596"/>
                  <a:ext cx="43596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8" name="Freihand 27">
                  <a:extLst>
                    <a:ext uri="{FF2B5EF4-FFF2-40B4-BE49-F238E27FC236}">
                      <a16:creationId xmlns:a16="http://schemas.microsoft.com/office/drawing/2014/main" id="{A76ED295-2216-93FD-A003-E64EF54F067B}"/>
                    </a:ext>
                  </a:extLst>
                </p14:cNvPr>
                <p14:cNvContentPartPr/>
                <p14:nvPr/>
              </p14:nvContentPartPr>
              <p14:xfrm>
                <a:off x="11611767" y="288196"/>
                <a:ext cx="7200" cy="11160"/>
              </p14:xfrm>
            </p:contentPart>
          </mc:Choice>
          <mc:Fallback>
            <p:pic>
              <p:nvPicPr>
                <p:cNvPr id="28" name="Freihand 27">
                  <a:extLst>
                    <a:ext uri="{FF2B5EF4-FFF2-40B4-BE49-F238E27FC236}">
                      <a16:creationId xmlns:a16="http://schemas.microsoft.com/office/drawing/2014/main" id="{A76ED295-2216-93FD-A003-E64EF54F067B}"/>
                    </a:ext>
                  </a:extLst>
                </p:cNvPr>
                <p:cNvPicPr/>
                <p:nvPr/>
              </p:nvPicPr>
              <p:blipFill>
                <a:blip r:embed="rId41"/>
                <a:stretch>
                  <a:fillRect/>
                </a:stretch>
              </p:blipFill>
              <p:spPr>
                <a:xfrm>
                  <a:off x="11602767" y="279556"/>
                  <a:ext cx="24840" cy="288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9" name="Freihand 28">
                  <a:extLst>
                    <a:ext uri="{FF2B5EF4-FFF2-40B4-BE49-F238E27FC236}">
                      <a16:creationId xmlns:a16="http://schemas.microsoft.com/office/drawing/2014/main" id="{2DBDA7F2-5011-628C-29B2-147FB5618A34}"/>
                    </a:ext>
                  </a:extLst>
                </p14:cNvPr>
                <p14:cNvContentPartPr/>
                <p14:nvPr/>
              </p14:nvContentPartPr>
              <p14:xfrm>
                <a:off x="10609527" y="693556"/>
                <a:ext cx="1216440" cy="95400"/>
              </p14:xfrm>
            </p:contentPart>
          </mc:Choice>
          <mc:Fallback>
            <p:pic>
              <p:nvPicPr>
                <p:cNvPr id="29" name="Freihand 28">
                  <a:extLst>
                    <a:ext uri="{FF2B5EF4-FFF2-40B4-BE49-F238E27FC236}">
                      <a16:creationId xmlns:a16="http://schemas.microsoft.com/office/drawing/2014/main" id="{2DBDA7F2-5011-628C-29B2-147FB5618A34}"/>
                    </a:ext>
                  </a:extLst>
                </p:cNvPr>
                <p:cNvPicPr/>
                <p:nvPr/>
              </p:nvPicPr>
              <p:blipFill>
                <a:blip r:embed="rId43"/>
                <a:stretch>
                  <a:fillRect/>
                </a:stretch>
              </p:blipFill>
              <p:spPr>
                <a:xfrm>
                  <a:off x="10600887" y="684916"/>
                  <a:ext cx="1234080" cy="113040"/>
                </a:xfrm>
                <a:prstGeom prst="rect">
                  <a:avLst/>
                </a:prstGeom>
              </p:spPr>
            </p:pic>
          </mc:Fallback>
        </mc:AlternateContent>
      </p:grpSp>
    </p:spTree>
    <p:extLst>
      <p:ext uri="{BB962C8B-B14F-4D97-AF65-F5344CB8AC3E}">
        <p14:creationId xmlns:p14="http://schemas.microsoft.com/office/powerpoint/2010/main" val="2432246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16716"/>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Asymmetrische Information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9050" y="819784"/>
            <a:ext cx="12172950" cy="60382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Transaktionskosten spielen häufig bei ökonomischen Entscheidungen eine fundamentale Rolle, wenn für die Praxis von der Annahme der vollständigen Information aller Marktteilnehmer abgewichen werden muss:</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Viele Märkte sind asymmetrischer Information geprägt</a:t>
            </a:r>
          </a:p>
          <a:p>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Gebrauchtwagenmarkt (</a:t>
            </a:r>
            <a:r>
              <a:rPr lang="de-DE" sz="2400" dirty="0" err="1">
                <a:latin typeface="Times New Roman" panose="02020603050405020304" pitchFamily="18" charset="0"/>
                <a:cs typeface="Times New Roman" panose="02020603050405020304" pitchFamily="18" charset="0"/>
              </a:rPr>
              <a:t>Akerlof</a:t>
            </a:r>
            <a:r>
              <a:rPr lang="de-DE" sz="2400" dirty="0">
                <a:latin typeface="Times New Roman" panose="02020603050405020304" pitchFamily="18" charset="0"/>
                <a:cs typeface="Times New Roman" panose="02020603050405020304" pitchFamily="18" charset="0"/>
              </a:rPr>
              <a:t> Nobelpreis 2001)</a:t>
            </a:r>
          </a:p>
          <a:p>
            <a:r>
              <a:rPr lang="en-US" sz="1200" dirty="0">
                <a:latin typeface="Times New Roman" panose="02020603050405020304" pitchFamily="18" charset="0"/>
                <a:cs typeface="Times New Roman" panose="02020603050405020304" pitchFamily="18" charset="0"/>
              </a:rPr>
              <a:t>	G. A. </a:t>
            </a:r>
            <a:r>
              <a:rPr lang="en-US" sz="1200" dirty="0" err="1">
                <a:latin typeface="Times New Roman" panose="02020603050405020304" pitchFamily="18" charset="0"/>
                <a:cs typeface="Times New Roman" panose="02020603050405020304" pitchFamily="18" charset="0"/>
              </a:rPr>
              <a:t>Akerlof</a:t>
            </a:r>
            <a:r>
              <a:rPr lang="en-US" sz="1200" dirty="0">
                <a:latin typeface="Times New Roman" panose="02020603050405020304" pitchFamily="18" charset="0"/>
                <a:cs typeface="Times New Roman" panose="02020603050405020304" pitchFamily="18" charset="0"/>
              </a:rPr>
              <a:t>: (1970) The Market for Lemons: Quality Uncertainty and the Market Mechanism. In: Quarterly Journal of Economics. Band 84, </a:t>
            </a:r>
            <a:r>
              <a:rPr lang="en-US" sz="1200" dirty="0" err="1">
                <a:latin typeface="Times New Roman" panose="02020603050405020304" pitchFamily="18" charset="0"/>
                <a:cs typeface="Times New Roman" panose="02020603050405020304" pitchFamily="18" charset="0"/>
              </a:rPr>
              <a:t>Nr</a:t>
            </a:r>
            <a:r>
              <a:rPr lang="en-US" sz="1200" dirty="0">
                <a:latin typeface="Times New Roman" panose="02020603050405020304" pitchFamily="18" charset="0"/>
                <a:cs typeface="Times New Roman" panose="02020603050405020304" pitchFamily="18" charset="0"/>
              </a:rPr>
              <a:t>. 3, 1970, S. 488–500</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Versicherungsmarkt (Rothschild/Stieglitz Nobelpreis 2001)</a:t>
            </a:r>
          </a:p>
          <a:p>
            <a:r>
              <a:rPr lang="en-US" sz="1200" dirty="0">
                <a:latin typeface="Times New Roman" panose="02020603050405020304" pitchFamily="18" charset="0"/>
                <a:cs typeface="Times New Roman" panose="02020603050405020304" pitchFamily="18" charset="0"/>
              </a:rPr>
              <a:t>	Rothschild, M. &amp;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(1976). "Equilibrium in Competitive Insurance Markets: An Essay on the Economics of Imperfect Information," The Quarterly Journal of Economics,  	Oxford University Press, vol. 90(4), pages 629-649</a:t>
            </a:r>
            <a:endParaRPr lang="de-DE" sz="1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Kreditmarkt (siehe Versicherungsmarkt)</a:t>
            </a:r>
          </a:p>
          <a:p>
            <a:pPr lvl="1"/>
            <a:r>
              <a:rPr lang="en-US" sz="11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Stiglitz</a:t>
            </a:r>
            <a:r>
              <a:rPr lang="en-US" sz="1200" dirty="0">
                <a:latin typeface="Times New Roman" panose="02020603050405020304" pitchFamily="18" charset="0"/>
                <a:cs typeface="Times New Roman" panose="02020603050405020304" pitchFamily="18" charset="0"/>
              </a:rPr>
              <a:t>, J. E. &amp; Weiss, A. (1981), Credit Rationing in Markets with Imperfect Information, American Economic Review, Vol. 71, No. 3, Jun., pp. 393-410</a:t>
            </a:r>
            <a:endParaRPr lang="de-DE"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Arbeitsmarkt (Bewerber/Agent und Arbeitgeber/Prinzipal)</a:t>
            </a:r>
          </a:p>
        </p:txBody>
      </p:sp>
      <p:sp>
        <p:nvSpPr>
          <p:cNvPr id="5" name="Rechteck 4">
            <a:extLst>
              <a:ext uri="{FF2B5EF4-FFF2-40B4-BE49-F238E27FC236}">
                <a16:creationId xmlns:a16="http://schemas.microsoft.com/office/drawing/2014/main" id="{1313FFB4-C394-C536-2129-1E4CAD3340A6}"/>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2">
            <p14:nvContentPartPr>
              <p14:cNvPr id="2" name="Freihand 1">
                <a:extLst>
                  <a:ext uri="{FF2B5EF4-FFF2-40B4-BE49-F238E27FC236}">
                    <a16:creationId xmlns:a16="http://schemas.microsoft.com/office/drawing/2014/main" id="{79651D9F-191D-16DD-C607-FE2000159A18}"/>
                  </a:ext>
                </a:extLst>
              </p14:cNvPr>
              <p14:cNvContentPartPr/>
              <p14:nvPr/>
            </p14:nvContentPartPr>
            <p14:xfrm>
              <a:off x="11443287" y="1588451"/>
              <a:ext cx="7200" cy="10800"/>
            </p14:xfrm>
          </p:contentPart>
        </mc:Choice>
        <mc:Fallback>
          <p:pic>
            <p:nvPicPr>
              <p:cNvPr id="2" name="Freihand 1">
                <a:extLst>
                  <a:ext uri="{FF2B5EF4-FFF2-40B4-BE49-F238E27FC236}">
                    <a16:creationId xmlns:a16="http://schemas.microsoft.com/office/drawing/2014/main" id="{79651D9F-191D-16DD-C607-FE2000159A18}"/>
                  </a:ext>
                </a:extLst>
              </p:cNvPr>
              <p:cNvPicPr/>
              <p:nvPr/>
            </p:nvPicPr>
            <p:blipFill>
              <a:blip r:embed="rId3"/>
              <a:stretch>
                <a:fillRect/>
              </a:stretch>
            </p:blipFill>
            <p:spPr>
              <a:xfrm>
                <a:off x="11434647" y="1579811"/>
                <a:ext cx="24840" cy="28440"/>
              </a:xfrm>
              <a:prstGeom prst="rect">
                <a:avLst/>
              </a:prstGeom>
            </p:spPr>
          </p:pic>
        </mc:Fallback>
      </mc:AlternateContent>
      <p:grpSp>
        <p:nvGrpSpPr>
          <p:cNvPr id="8" name="Gruppieren 7">
            <a:extLst>
              <a:ext uri="{FF2B5EF4-FFF2-40B4-BE49-F238E27FC236}">
                <a16:creationId xmlns:a16="http://schemas.microsoft.com/office/drawing/2014/main" id="{7FE50FC7-55F5-D0DF-EE97-25E07556377C}"/>
              </a:ext>
            </a:extLst>
          </p:cNvPr>
          <p:cNvGrpSpPr/>
          <p:nvPr/>
        </p:nvGrpSpPr>
        <p:grpSpPr>
          <a:xfrm>
            <a:off x="3877527" y="464171"/>
            <a:ext cx="4642200" cy="29520"/>
            <a:chOff x="3877527" y="464171"/>
            <a:chExt cx="4642200" cy="29520"/>
          </a:xfrm>
        </p:grpSpPr>
        <mc:AlternateContent xmlns:mc="http://schemas.openxmlformats.org/markup-compatibility/2006">
          <mc:Choice xmlns:p14="http://schemas.microsoft.com/office/powerpoint/2010/main" Requires="p14">
            <p:contentPart p14:bwMode="auto" r:id="rId4">
              <p14:nvContentPartPr>
                <p14:cNvPr id="3" name="Freihand 2">
                  <a:extLst>
                    <a:ext uri="{FF2B5EF4-FFF2-40B4-BE49-F238E27FC236}">
                      <a16:creationId xmlns:a16="http://schemas.microsoft.com/office/drawing/2014/main" id="{D6211A56-4D8F-CAD5-D777-0A7262D45971}"/>
                    </a:ext>
                  </a:extLst>
                </p14:cNvPr>
                <p14:cNvContentPartPr/>
                <p14:nvPr/>
              </p14:nvContentPartPr>
              <p14:xfrm>
                <a:off x="3877527" y="485771"/>
                <a:ext cx="72720" cy="720"/>
              </p14:xfrm>
            </p:contentPart>
          </mc:Choice>
          <mc:Fallback>
            <p:pic>
              <p:nvPicPr>
                <p:cNvPr id="3" name="Freihand 2">
                  <a:extLst>
                    <a:ext uri="{FF2B5EF4-FFF2-40B4-BE49-F238E27FC236}">
                      <a16:creationId xmlns:a16="http://schemas.microsoft.com/office/drawing/2014/main" id="{D6211A56-4D8F-CAD5-D777-0A7262D45971}"/>
                    </a:ext>
                  </a:extLst>
                </p:cNvPr>
                <p:cNvPicPr/>
                <p:nvPr/>
              </p:nvPicPr>
              <p:blipFill>
                <a:blip r:embed="rId5"/>
                <a:stretch>
                  <a:fillRect/>
                </a:stretch>
              </p:blipFill>
              <p:spPr>
                <a:xfrm>
                  <a:off x="3868887" y="477131"/>
                  <a:ext cx="90360" cy="18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Freihand 5">
                  <a:extLst>
                    <a:ext uri="{FF2B5EF4-FFF2-40B4-BE49-F238E27FC236}">
                      <a16:creationId xmlns:a16="http://schemas.microsoft.com/office/drawing/2014/main" id="{8840C688-CA79-BE60-02E0-664A793C1A30}"/>
                    </a:ext>
                  </a:extLst>
                </p14:cNvPr>
                <p14:cNvContentPartPr/>
                <p14:nvPr/>
              </p14:nvContentPartPr>
              <p14:xfrm>
                <a:off x="4276047" y="490091"/>
                <a:ext cx="235800" cy="3600"/>
              </p14:xfrm>
            </p:contentPart>
          </mc:Choice>
          <mc:Fallback>
            <p:pic>
              <p:nvPicPr>
                <p:cNvPr id="6" name="Freihand 5">
                  <a:extLst>
                    <a:ext uri="{FF2B5EF4-FFF2-40B4-BE49-F238E27FC236}">
                      <a16:creationId xmlns:a16="http://schemas.microsoft.com/office/drawing/2014/main" id="{8840C688-CA79-BE60-02E0-664A793C1A30}"/>
                    </a:ext>
                  </a:extLst>
                </p:cNvPr>
                <p:cNvPicPr/>
                <p:nvPr/>
              </p:nvPicPr>
              <p:blipFill>
                <a:blip r:embed="rId7"/>
                <a:stretch>
                  <a:fillRect/>
                </a:stretch>
              </p:blipFill>
              <p:spPr>
                <a:xfrm>
                  <a:off x="4267047" y="481091"/>
                  <a:ext cx="253440" cy="212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Freihand 6">
                  <a:extLst>
                    <a:ext uri="{FF2B5EF4-FFF2-40B4-BE49-F238E27FC236}">
                      <a16:creationId xmlns:a16="http://schemas.microsoft.com/office/drawing/2014/main" id="{48E50FB2-B480-8787-7C34-D861ABE8BDA6}"/>
                    </a:ext>
                  </a:extLst>
                </p14:cNvPr>
                <p14:cNvContentPartPr/>
                <p14:nvPr/>
              </p14:nvContentPartPr>
              <p14:xfrm>
                <a:off x="4713447" y="464171"/>
                <a:ext cx="3806280" cy="27360"/>
              </p14:xfrm>
            </p:contentPart>
          </mc:Choice>
          <mc:Fallback>
            <p:pic>
              <p:nvPicPr>
                <p:cNvPr id="7" name="Freihand 6">
                  <a:extLst>
                    <a:ext uri="{FF2B5EF4-FFF2-40B4-BE49-F238E27FC236}">
                      <a16:creationId xmlns:a16="http://schemas.microsoft.com/office/drawing/2014/main" id="{48E50FB2-B480-8787-7C34-D861ABE8BDA6}"/>
                    </a:ext>
                  </a:extLst>
                </p:cNvPr>
                <p:cNvPicPr/>
                <p:nvPr/>
              </p:nvPicPr>
              <p:blipFill>
                <a:blip r:embed="rId9"/>
                <a:stretch>
                  <a:fillRect/>
                </a:stretch>
              </p:blipFill>
              <p:spPr>
                <a:xfrm>
                  <a:off x="4704807" y="455531"/>
                  <a:ext cx="3823920" cy="45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9" name="Freihand 8">
                <a:extLst>
                  <a:ext uri="{FF2B5EF4-FFF2-40B4-BE49-F238E27FC236}">
                    <a16:creationId xmlns:a16="http://schemas.microsoft.com/office/drawing/2014/main" id="{FBFD2586-4CD7-FCD3-ED27-0081AFB410DD}"/>
                  </a:ext>
                </a:extLst>
              </p14:cNvPr>
              <p14:cNvContentPartPr/>
              <p14:nvPr/>
            </p14:nvContentPartPr>
            <p14:xfrm>
              <a:off x="6285567" y="269411"/>
              <a:ext cx="1928520" cy="162360"/>
            </p14:xfrm>
          </p:contentPart>
        </mc:Choice>
        <mc:Fallback>
          <p:pic>
            <p:nvPicPr>
              <p:cNvPr id="9" name="Freihand 8">
                <a:extLst>
                  <a:ext uri="{FF2B5EF4-FFF2-40B4-BE49-F238E27FC236}">
                    <a16:creationId xmlns:a16="http://schemas.microsoft.com/office/drawing/2014/main" id="{FBFD2586-4CD7-FCD3-ED27-0081AFB410DD}"/>
                  </a:ext>
                </a:extLst>
              </p:cNvPr>
              <p:cNvPicPr/>
              <p:nvPr/>
            </p:nvPicPr>
            <p:blipFill>
              <a:blip r:embed="rId11"/>
              <a:stretch>
                <a:fillRect/>
              </a:stretch>
            </p:blipFill>
            <p:spPr>
              <a:xfrm>
                <a:off x="6276567" y="260411"/>
                <a:ext cx="1946160" cy="180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1" name="Freihand 30">
                <a:extLst>
                  <a:ext uri="{FF2B5EF4-FFF2-40B4-BE49-F238E27FC236}">
                    <a16:creationId xmlns:a16="http://schemas.microsoft.com/office/drawing/2014/main" id="{AE19EA99-DDF1-CDFF-231C-FCB2BEBAD6E7}"/>
                  </a:ext>
                </a:extLst>
              </p14:cNvPr>
              <p14:cNvContentPartPr/>
              <p14:nvPr/>
            </p14:nvContentPartPr>
            <p14:xfrm>
              <a:off x="894207" y="3350651"/>
              <a:ext cx="2763360" cy="141480"/>
            </p14:xfrm>
          </p:contentPart>
        </mc:Choice>
        <mc:Fallback>
          <p:pic>
            <p:nvPicPr>
              <p:cNvPr id="31" name="Freihand 30">
                <a:extLst>
                  <a:ext uri="{FF2B5EF4-FFF2-40B4-BE49-F238E27FC236}">
                    <a16:creationId xmlns:a16="http://schemas.microsoft.com/office/drawing/2014/main" id="{AE19EA99-DDF1-CDFF-231C-FCB2BEBAD6E7}"/>
                  </a:ext>
                </a:extLst>
              </p:cNvPr>
              <p:cNvPicPr/>
              <p:nvPr/>
            </p:nvPicPr>
            <p:blipFill>
              <a:blip r:embed="rId13"/>
              <a:stretch>
                <a:fillRect/>
              </a:stretch>
            </p:blipFill>
            <p:spPr>
              <a:xfrm>
                <a:off x="885207" y="3341651"/>
                <a:ext cx="2781000" cy="159120"/>
              </a:xfrm>
              <a:prstGeom prst="rect">
                <a:avLst/>
              </a:prstGeom>
            </p:spPr>
          </p:pic>
        </mc:Fallback>
      </mc:AlternateContent>
      <p:grpSp>
        <p:nvGrpSpPr>
          <p:cNvPr id="37" name="Gruppieren 36">
            <a:extLst>
              <a:ext uri="{FF2B5EF4-FFF2-40B4-BE49-F238E27FC236}">
                <a16:creationId xmlns:a16="http://schemas.microsoft.com/office/drawing/2014/main" id="{855E18B6-0D3F-9024-8DE4-6834AC05D1E0}"/>
              </a:ext>
            </a:extLst>
          </p:cNvPr>
          <p:cNvGrpSpPr/>
          <p:nvPr/>
        </p:nvGrpSpPr>
        <p:grpSpPr>
          <a:xfrm>
            <a:off x="650487" y="4891451"/>
            <a:ext cx="5641560" cy="590760"/>
            <a:chOff x="650487" y="4891451"/>
            <a:chExt cx="5641560" cy="590760"/>
          </a:xfrm>
        </p:grpSpPr>
        <mc:AlternateContent xmlns:mc="http://schemas.openxmlformats.org/markup-compatibility/2006">
          <mc:Choice xmlns:p14="http://schemas.microsoft.com/office/powerpoint/2010/main" Requires="p14">
            <p:contentPart p14:bwMode="auto" r:id="rId14">
              <p14:nvContentPartPr>
                <p14:cNvPr id="35" name="Freihand 34">
                  <a:extLst>
                    <a:ext uri="{FF2B5EF4-FFF2-40B4-BE49-F238E27FC236}">
                      <a16:creationId xmlns:a16="http://schemas.microsoft.com/office/drawing/2014/main" id="{2A109E6B-B27F-B145-635C-5DC57BCCEE86}"/>
                    </a:ext>
                  </a:extLst>
                </p14:cNvPr>
                <p14:cNvContentPartPr/>
                <p14:nvPr/>
              </p14:nvContentPartPr>
              <p14:xfrm>
                <a:off x="650487" y="4972811"/>
                <a:ext cx="5641560" cy="509400"/>
              </p14:xfrm>
            </p:contentPart>
          </mc:Choice>
          <mc:Fallback>
            <p:pic>
              <p:nvPicPr>
                <p:cNvPr id="35" name="Freihand 34">
                  <a:extLst>
                    <a:ext uri="{FF2B5EF4-FFF2-40B4-BE49-F238E27FC236}">
                      <a16:creationId xmlns:a16="http://schemas.microsoft.com/office/drawing/2014/main" id="{2A109E6B-B27F-B145-635C-5DC57BCCEE86}"/>
                    </a:ext>
                  </a:extLst>
                </p:cNvPr>
                <p:cNvPicPr/>
                <p:nvPr/>
              </p:nvPicPr>
              <p:blipFill>
                <a:blip r:embed="rId15"/>
                <a:stretch>
                  <a:fillRect/>
                </a:stretch>
              </p:blipFill>
              <p:spPr>
                <a:xfrm>
                  <a:off x="641847" y="4963811"/>
                  <a:ext cx="5659200" cy="5270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6" name="Freihand 35">
                  <a:extLst>
                    <a:ext uri="{FF2B5EF4-FFF2-40B4-BE49-F238E27FC236}">
                      <a16:creationId xmlns:a16="http://schemas.microsoft.com/office/drawing/2014/main" id="{8A1BAD0A-8199-0520-71CE-117CE35CEB66}"/>
                    </a:ext>
                  </a:extLst>
                </p14:cNvPr>
                <p14:cNvContentPartPr/>
                <p14:nvPr/>
              </p14:nvContentPartPr>
              <p14:xfrm>
                <a:off x="1874487" y="4891451"/>
                <a:ext cx="3970440" cy="126000"/>
              </p14:xfrm>
            </p:contentPart>
          </mc:Choice>
          <mc:Fallback>
            <p:pic>
              <p:nvPicPr>
                <p:cNvPr id="36" name="Freihand 35">
                  <a:extLst>
                    <a:ext uri="{FF2B5EF4-FFF2-40B4-BE49-F238E27FC236}">
                      <a16:creationId xmlns:a16="http://schemas.microsoft.com/office/drawing/2014/main" id="{8A1BAD0A-8199-0520-71CE-117CE35CEB66}"/>
                    </a:ext>
                  </a:extLst>
                </p:cNvPr>
                <p:cNvPicPr/>
                <p:nvPr/>
              </p:nvPicPr>
              <p:blipFill>
                <a:blip r:embed="rId17"/>
                <a:stretch>
                  <a:fillRect/>
                </a:stretch>
              </p:blipFill>
              <p:spPr>
                <a:xfrm>
                  <a:off x="1865847" y="4882451"/>
                  <a:ext cx="3988080" cy="1436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
            <p14:nvContentPartPr>
              <p14:cNvPr id="43" name="Freihand 42">
                <a:extLst>
                  <a:ext uri="{FF2B5EF4-FFF2-40B4-BE49-F238E27FC236}">
                    <a16:creationId xmlns:a16="http://schemas.microsoft.com/office/drawing/2014/main" id="{90F71B65-2296-E4AE-3944-BDE603B26B1F}"/>
                  </a:ext>
                </a:extLst>
              </p14:cNvPr>
              <p14:cNvContentPartPr/>
              <p14:nvPr/>
            </p14:nvContentPartPr>
            <p14:xfrm>
              <a:off x="2659287" y="6393731"/>
              <a:ext cx="5323320" cy="93960"/>
            </p14:xfrm>
          </p:contentPart>
        </mc:Choice>
        <mc:Fallback>
          <p:pic>
            <p:nvPicPr>
              <p:cNvPr id="43" name="Freihand 42">
                <a:extLst>
                  <a:ext uri="{FF2B5EF4-FFF2-40B4-BE49-F238E27FC236}">
                    <a16:creationId xmlns:a16="http://schemas.microsoft.com/office/drawing/2014/main" id="{90F71B65-2296-E4AE-3944-BDE603B26B1F}"/>
                  </a:ext>
                </a:extLst>
              </p:cNvPr>
              <p:cNvPicPr/>
              <p:nvPr/>
            </p:nvPicPr>
            <p:blipFill>
              <a:blip r:embed="rId19"/>
              <a:stretch>
                <a:fillRect/>
              </a:stretch>
            </p:blipFill>
            <p:spPr>
              <a:xfrm>
                <a:off x="2650647" y="6384731"/>
                <a:ext cx="5340960" cy="111600"/>
              </a:xfrm>
              <a:prstGeom prst="rect">
                <a:avLst/>
              </a:prstGeom>
            </p:spPr>
          </p:pic>
        </mc:Fallback>
      </mc:AlternateContent>
      <p:grpSp>
        <p:nvGrpSpPr>
          <p:cNvPr id="65" name="Gruppieren 64">
            <a:extLst>
              <a:ext uri="{FF2B5EF4-FFF2-40B4-BE49-F238E27FC236}">
                <a16:creationId xmlns:a16="http://schemas.microsoft.com/office/drawing/2014/main" id="{45375D73-3CA1-566A-0143-5295BB406A03}"/>
              </a:ext>
            </a:extLst>
          </p:cNvPr>
          <p:cNvGrpSpPr/>
          <p:nvPr/>
        </p:nvGrpSpPr>
        <p:grpSpPr>
          <a:xfrm>
            <a:off x="623847" y="5713691"/>
            <a:ext cx="7696440" cy="1156680"/>
            <a:chOff x="623847" y="5713691"/>
            <a:chExt cx="7696440" cy="1156680"/>
          </a:xfrm>
        </p:grpSpPr>
        <mc:AlternateContent xmlns:mc="http://schemas.openxmlformats.org/markup-compatibility/2006">
          <mc:Choice xmlns:p14="http://schemas.microsoft.com/office/powerpoint/2010/main" Requires="p14">
            <p:contentPart p14:bwMode="auto" r:id="rId20">
              <p14:nvContentPartPr>
                <p14:cNvPr id="38" name="Freihand 37">
                  <a:extLst>
                    <a:ext uri="{FF2B5EF4-FFF2-40B4-BE49-F238E27FC236}">
                      <a16:creationId xmlns:a16="http://schemas.microsoft.com/office/drawing/2014/main" id="{EC6E8CAB-492B-65FC-12C3-BC5A23110ED8}"/>
                    </a:ext>
                  </a:extLst>
                </p14:cNvPr>
                <p14:cNvContentPartPr/>
                <p14:nvPr/>
              </p14:nvContentPartPr>
              <p14:xfrm>
                <a:off x="1011927" y="6400211"/>
                <a:ext cx="132840" cy="5400"/>
              </p14:xfrm>
            </p:contentPart>
          </mc:Choice>
          <mc:Fallback>
            <p:pic>
              <p:nvPicPr>
                <p:cNvPr id="38" name="Freihand 37">
                  <a:extLst>
                    <a:ext uri="{FF2B5EF4-FFF2-40B4-BE49-F238E27FC236}">
                      <a16:creationId xmlns:a16="http://schemas.microsoft.com/office/drawing/2014/main" id="{EC6E8CAB-492B-65FC-12C3-BC5A23110ED8}"/>
                    </a:ext>
                  </a:extLst>
                </p:cNvPr>
                <p:cNvPicPr/>
                <p:nvPr/>
              </p:nvPicPr>
              <p:blipFill>
                <a:blip r:embed="rId21"/>
                <a:stretch>
                  <a:fillRect/>
                </a:stretch>
              </p:blipFill>
              <p:spPr>
                <a:xfrm>
                  <a:off x="1002927" y="6391571"/>
                  <a:ext cx="150480" cy="230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39" name="Freihand 38">
                  <a:extLst>
                    <a:ext uri="{FF2B5EF4-FFF2-40B4-BE49-F238E27FC236}">
                      <a16:creationId xmlns:a16="http://schemas.microsoft.com/office/drawing/2014/main" id="{603ED51D-2868-44D3-37F6-97246ACA7D0D}"/>
                    </a:ext>
                  </a:extLst>
                </p14:cNvPr>
                <p14:cNvContentPartPr/>
                <p14:nvPr/>
              </p14:nvContentPartPr>
              <p14:xfrm>
                <a:off x="1225407" y="6399131"/>
                <a:ext cx="4888800" cy="57600"/>
              </p14:xfrm>
            </p:contentPart>
          </mc:Choice>
          <mc:Fallback>
            <p:pic>
              <p:nvPicPr>
                <p:cNvPr id="39" name="Freihand 38">
                  <a:extLst>
                    <a:ext uri="{FF2B5EF4-FFF2-40B4-BE49-F238E27FC236}">
                      <a16:creationId xmlns:a16="http://schemas.microsoft.com/office/drawing/2014/main" id="{603ED51D-2868-44D3-37F6-97246ACA7D0D}"/>
                    </a:ext>
                  </a:extLst>
                </p:cNvPr>
                <p:cNvPicPr/>
                <p:nvPr/>
              </p:nvPicPr>
              <p:blipFill>
                <a:blip r:embed="rId23"/>
                <a:stretch>
                  <a:fillRect/>
                </a:stretch>
              </p:blipFill>
              <p:spPr>
                <a:xfrm>
                  <a:off x="1216767" y="6390491"/>
                  <a:ext cx="490644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40" name="Freihand 39">
                  <a:extLst>
                    <a:ext uri="{FF2B5EF4-FFF2-40B4-BE49-F238E27FC236}">
                      <a16:creationId xmlns:a16="http://schemas.microsoft.com/office/drawing/2014/main" id="{F601A680-70D3-234F-954E-9779666E21D5}"/>
                    </a:ext>
                  </a:extLst>
                </p14:cNvPr>
                <p14:cNvContentPartPr/>
                <p14:nvPr/>
              </p14:nvContentPartPr>
              <p14:xfrm>
                <a:off x="6640167" y="6418931"/>
                <a:ext cx="1671120" cy="41400"/>
              </p14:xfrm>
            </p:contentPart>
          </mc:Choice>
          <mc:Fallback>
            <p:pic>
              <p:nvPicPr>
                <p:cNvPr id="40" name="Freihand 39">
                  <a:extLst>
                    <a:ext uri="{FF2B5EF4-FFF2-40B4-BE49-F238E27FC236}">
                      <a16:creationId xmlns:a16="http://schemas.microsoft.com/office/drawing/2014/main" id="{F601A680-70D3-234F-954E-9779666E21D5}"/>
                    </a:ext>
                  </a:extLst>
                </p:cNvPr>
                <p:cNvPicPr/>
                <p:nvPr/>
              </p:nvPicPr>
              <p:blipFill>
                <a:blip r:embed="rId25"/>
                <a:stretch>
                  <a:fillRect/>
                </a:stretch>
              </p:blipFill>
              <p:spPr>
                <a:xfrm>
                  <a:off x="6631167" y="6409931"/>
                  <a:ext cx="1688760" cy="590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41" name="Freihand 40">
                  <a:extLst>
                    <a:ext uri="{FF2B5EF4-FFF2-40B4-BE49-F238E27FC236}">
                      <a16:creationId xmlns:a16="http://schemas.microsoft.com/office/drawing/2014/main" id="{5F40FB50-D141-82D3-BC8A-7D89482BF1EB}"/>
                    </a:ext>
                  </a:extLst>
                </p14:cNvPr>
                <p14:cNvContentPartPr/>
                <p14:nvPr/>
              </p14:nvContentPartPr>
              <p14:xfrm>
                <a:off x="752367" y="5753651"/>
                <a:ext cx="7567920" cy="626040"/>
              </p14:xfrm>
            </p:contentPart>
          </mc:Choice>
          <mc:Fallback>
            <p:pic>
              <p:nvPicPr>
                <p:cNvPr id="41" name="Freihand 40">
                  <a:extLst>
                    <a:ext uri="{FF2B5EF4-FFF2-40B4-BE49-F238E27FC236}">
                      <a16:creationId xmlns:a16="http://schemas.microsoft.com/office/drawing/2014/main" id="{5F40FB50-D141-82D3-BC8A-7D89482BF1EB}"/>
                    </a:ext>
                  </a:extLst>
                </p:cNvPr>
                <p:cNvPicPr/>
                <p:nvPr/>
              </p:nvPicPr>
              <p:blipFill>
                <a:blip r:embed="rId27"/>
                <a:stretch>
                  <a:fillRect/>
                </a:stretch>
              </p:blipFill>
              <p:spPr>
                <a:xfrm>
                  <a:off x="743727" y="5744651"/>
                  <a:ext cx="7585560" cy="6436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45" name="Freihand 44">
                  <a:extLst>
                    <a:ext uri="{FF2B5EF4-FFF2-40B4-BE49-F238E27FC236}">
                      <a16:creationId xmlns:a16="http://schemas.microsoft.com/office/drawing/2014/main" id="{E7557CF3-4986-C463-E79F-AAFB911A8400}"/>
                    </a:ext>
                  </a:extLst>
                </p14:cNvPr>
                <p14:cNvContentPartPr/>
                <p14:nvPr/>
              </p14:nvContentPartPr>
              <p14:xfrm>
                <a:off x="1231527" y="5848331"/>
                <a:ext cx="50760" cy="12240"/>
              </p14:xfrm>
            </p:contentPart>
          </mc:Choice>
          <mc:Fallback>
            <p:pic>
              <p:nvPicPr>
                <p:cNvPr id="45" name="Freihand 44">
                  <a:extLst>
                    <a:ext uri="{FF2B5EF4-FFF2-40B4-BE49-F238E27FC236}">
                      <a16:creationId xmlns:a16="http://schemas.microsoft.com/office/drawing/2014/main" id="{E7557CF3-4986-C463-E79F-AAFB911A8400}"/>
                    </a:ext>
                  </a:extLst>
                </p:cNvPr>
                <p:cNvPicPr/>
                <p:nvPr/>
              </p:nvPicPr>
              <p:blipFill>
                <a:blip r:embed="rId29"/>
                <a:stretch>
                  <a:fillRect/>
                </a:stretch>
              </p:blipFill>
              <p:spPr>
                <a:xfrm>
                  <a:off x="1222887" y="5839331"/>
                  <a:ext cx="6840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46" name="Freihand 45">
                  <a:extLst>
                    <a:ext uri="{FF2B5EF4-FFF2-40B4-BE49-F238E27FC236}">
                      <a16:creationId xmlns:a16="http://schemas.microsoft.com/office/drawing/2014/main" id="{94EA9C2A-D9F8-76EE-BA2A-B23DDD2BF4CD}"/>
                    </a:ext>
                  </a:extLst>
                </p14:cNvPr>
                <p14:cNvContentPartPr/>
                <p14:nvPr/>
              </p14:nvContentPartPr>
              <p14:xfrm>
                <a:off x="710247" y="5907011"/>
                <a:ext cx="2115360" cy="777600"/>
              </p14:xfrm>
            </p:contentPart>
          </mc:Choice>
          <mc:Fallback>
            <p:pic>
              <p:nvPicPr>
                <p:cNvPr id="46" name="Freihand 45">
                  <a:extLst>
                    <a:ext uri="{FF2B5EF4-FFF2-40B4-BE49-F238E27FC236}">
                      <a16:creationId xmlns:a16="http://schemas.microsoft.com/office/drawing/2014/main" id="{94EA9C2A-D9F8-76EE-BA2A-B23DDD2BF4CD}"/>
                    </a:ext>
                  </a:extLst>
                </p:cNvPr>
                <p:cNvPicPr/>
                <p:nvPr/>
              </p:nvPicPr>
              <p:blipFill>
                <a:blip r:embed="rId31"/>
                <a:stretch>
                  <a:fillRect/>
                </a:stretch>
              </p:blipFill>
              <p:spPr>
                <a:xfrm>
                  <a:off x="701607" y="5898371"/>
                  <a:ext cx="2133000" cy="7952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47" name="Freihand 46">
                  <a:extLst>
                    <a:ext uri="{FF2B5EF4-FFF2-40B4-BE49-F238E27FC236}">
                      <a16:creationId xmlns:a16="http://schemas.microsoft.com/office/drawing/2014/main" id="{27DC50CA-E0C5-BE90-1D29-19480C2BACEA}"/>
                    </a:ext>
                  </a:extLst>
                </p14:cNvPr>
                <p14:cNvContentPartPr/>
                <p14:nvPr/>
              </p14:nvContentPartPr>
              <p14:xfrm>
                <a:off x="623847" y="5713691"/>
                <a:ext cx="1761480" cy="449640"/>
              </p14:xfrm>
            </p:contentPart>
          </mc:Choice>
          <mc:Fallback>
            <p:pic>
              <p:nvPicPr>
                <p:cNvPr id="47" name="Freihand 46">
                  <a:extLst>
                    <a:ext uri="{FF2B5EF4-FFF2-40B4-BE49-F238E27FC236}">
                      <a16:creationId xmlns:a16="http://schemas.microsoft.com/office/drawing/2014/main" id="{27DC50CA-E0C5-BE90-1D29-19480C2BACEA}"/>
                    </a:ext>
                  </a:extLst>
                </p:cNvPr>
                <p:cNvPicPr/>
                <p:nvPr/>
              </p:nvPicPr>
              <p:blipFill>
                <a:blip r:embed="rId33"/>
                <a:stretch>
                  <a:fillRect/>
                </a:stretch>
              </p:blipFill>
              <p:spPr>
                <a:xfrm>
                  <a:off x="614847" y="5704691"/>
                  <a:ext cx="1779120" cy="4672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49" name="Freihand 48">
                  <a:extLst>
                    <a:ext uri="{FF2B5EF4-FFF2-40B4-BE49-F238E27FC236}">
                      <a16:creationId xmlns:a16="http://schemas.microsoft.com/office/drawing/2014/main" id="{08A7DF4F-192D-3393-DFD4-AAB7A46006E9}"/>
                    </a:ext>
                  </a:extLst>
                </p14:cNvPr>
                <p14:cNvContentPartPr/>
                <p14:nvPr/>
              </p14:nvContentPartPr>
              <p14:xfrm>
                <a:off x="4974447" y="6587771"/>
                <a:ext cx="26640" cy="153720"/>
              </p14:xfrm>
            </p:contentPart>
          </mc:Choice>
          <mc:Fallback>
            <p:pic>
              <p:nvPicPr>
                <p:cNvPr id="49" name="Freihand 48">
                  <a:extLst>
                    <a:ext uri="{FF2B5EF4-FFF2-40B4-BE49-F238E27FC236}">
                      <a16:creationId xmlns:a16="http://schemas.microsoft.com/office/drawing/2014/main" id="{08A7DF4F-192D-3393-DFD4-AAB7A46006E9}"/>
                    </a:ext>
                  </a:extLst>
                </p:cNvPr>
                <p:cNvPicPr/>
                <p:nvPr/>
              </p:nvPicPr>
              <p:blipFill>
                <a:blip r:embed="rId35"/>
                <a:stretch>
                  <a:fillRect/>
                </a:stretch>
              </p:blipFill>
              <p:spPr>
                <a:xfrm>
                  <a:off x="4965807" y="6578771"/>
                  <a:ext cx="44280" cy="1713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50" name="Freihand 49">
                  <a:extLst>
                    <a:ext uri="{FF2B5EF4-FFF2-40B4-BE49-F238E27FC236}">
                      <a16:creationId xmlns:a16="http://schemas.microsoft.com/office/drawing/2014/main" id="{59B0C174-D147-F37C-76CA-1FD08114C749}"/>
                    </a:ext>
                  </a:extLst>
                </p14:cNvPr>
                <p14:cNvContentPartPr/>
                <p14:nvPr/>
              </p14:nvContentPartPr>
              <p14:xfrm>
                <a:off x="4892007" y="6488771"/>
                <a:ext cx="125280" cy="180360"/>
              </p14:xfrm>
            </p:contentPart>
          </mc:Choice>
          <mc:Fallback>
            <p:pic>
              <p:nvPicPr>
                <p:cNvPr id="50" name="Freihand 49">
                  <a:extLst>
                    <a:ext uri="{FF2B5EF4-FFF2-40B4-BE49-F238E27FC236}">
                      <a16:creationId xmlns:a16="http://schemas.microsoft.com/office/drawing/2014/main" id="{59B0C174-D147-F37C-76CA-1FD08114C749}"/>
                    </a:ext>
                  </a:extLst>
                </p:cNvPr>
                <p:cNvPicPr/>
                <p:nvPr/>
              </p:nvPicPr>
              <p:blipFill>
                <a:blip r:embed="rId37"/>
                <a:stretch>
                  <a:fillRect/>
                </a:stretch>
              </p:blipFill>
              <p:spPr>
                <a:xfrm>
                  <a:off x="4883367" y="6479771"/>
                  <a:ext cx="14292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51" name="Freihand 50">
                  <a:extLst>
                    <a:ext uri="{FF2B5EF4-FFF2-40B4-BE49-F238E27FC236}">
                      <a16:creationId xmlns:a16="http://schemas.microsoft.com/office/drawing/2014/main" id="{D17C2D30-A5E8-DB63-20FE-DE4764419E10}"/>
                    </a:ext>
                  </a:extLst>
                </p14:cNvPr>
                <p14:cNvContentPartPr/>
                <p14:nvPr/>
              </p14:nvContentPartPr>
              <p14:xfrm>
                <a:off x="5144367" y="6431891"/>
                <a:ext cx="73080" cy="296280"/>
              </p14:xfrm>
            </p:contentPart>
          </mc:Choice>
          <mc:Fallback>
            <p:pic>
              <p:nvPicPr>
                <p:cNvPr id="51" name="Freihand 50">
                  <a:extLst>
                    <a:ext uri="{FF2B5EF4-FFF2-40B4-BE49-F238E27FC236}">
                      <a16:creationId xmlns:a16="http://schemas.microsoft.com/office/drawing/2014/main" id="{D17C2D30-A5E8-DB63-20FE-DE4764419E10}"/>
                    </a:ext>
                  </a:extLst>
                </p:cNvPr>
                <p:cNvPicPr/>
                <p:nvPr/>
              </p:nvPicPr>
              <p:blipFill>
                <a:blip r:embed="rId39"/>
                <a:stretch>
                  <a:fillRect/>
                </a:stretch>
              </p:blipFill>
              <p:spPr>
                <a:xfrm>
                  <a:off x="5135367" y="6422891"/>
                  <a:ext cx="90720" cy="3139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52" name="Freihand 51">
                  <a:extLst>
                    <a:ext uri="{FF2B5EF4-FFF2-40B4-BE49-F238E27FC236}">
                      <a16:creationId xmlns:a16="http://schemas.microsoft.com/office/drawing/2014/main" id="{C28E3EEC-D14B-8497-F857-D644DF0D7E28}"/>
                    </a:ext>
                  </a:extLst>
                </p14:cNvPr>
                <p14:cNvContentPartPr/>
                <p14:nvPr/>
              </p14:nvContentPartPr>
              <p14:xfrm>
                <a:off x="5172087" y="6465371"/>
                <a:ext cx="160200" cy="265680"/>
              </p14:xfrm>
            </p:contentPart>
          </mc:Choice>
          <mc:Fallback>
            <p:pic>
              <p:nvPicPr>
                <p:cNvPr id="52" name="Freihand 51">
                  <a:extLst>
                    <a:ext uri="{FF2B5EF4-FFF2-40B4-BE49-F238E27FC236}">
                      <a16:creationId xmlns:a16="http://schemas.microsoft.com/office/drawing/2014/main" id="{C28E3EEC-D14B-8497-F857-D644DF0D7E28}"/>
                    </a:ext>
                  </a:extLst>
                </p:cNvPr>
                <p:cNvPicPr/>
                <p:nvPr/>
              </p:nvPicPr>
              <p:blipFill>
                <a:blip r:embed="rId41"/>
                <a:stretch>
                  <a:fillRect/>
                </a:stretch>
              </p:blipFill>
              <p:spPr>
                <a:xfrm>
                  <a:off x="5163447" y="6456371"/>
                  <a:ext cx="177840" cy="2833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53" name="Freihand 52">
                  <a:extLst>
                    <a:ext uri="{FF2B5EF4-FFF2-40B4-BE49-F238E27FC236}">
                      <a16:creationId xmlns:a16="http://schemas.microsoft.com/office/drawing/2014/main" id="{C8716FF6-5F7A-EFDE-955D-A02DFC21573B}"/>
                    </a:ext>
                  </a:extLst>
                </p14:cNvPr>
                <p14:cNvContentPartPr/>
                <p14:nvPr/>
              </p14:nvContentPartPr>
              <p14:xfrm>
                <a:off x="5390607" y="6610811"/>
                <a:ext cx="39960" cy="11160"/>
              </p14:xfrm>
            </p:contentPart>
          </mc:Choice>
          <mc:Fallback>
            <p:pic>
              <p:nvPicPr>
                <p:cNvPr id="53" name="Freihand 52">
                  <a:extLst>
                    <a:ext uri="{FF2B5EF4-FFF2-40B4-BE49-F238E27FC236}">
                      <a16:creationId xmlns:a16="http://schemas.microsoft.com/office/drawing/2014/main" id="{C8716FF6-5F7A-EFDE-955D-A02DFC21573B}"/>
                    </a:ext>
                  </a:extLst>
                </p:cNvPr>
                <p:cNvPicPr/>
                <p:nvPr/>
              </p:nvPicPr>
              <p:blipFill>
                <a:blip r:embed="rId43"/>
                <a:stretch>
                  <a:fillRect/>
                </a:stretch>
              </p:blipFill>
              <p:spPr>
                <a:xfrm>
                  <a:off x="5381607" y="6602171"/>
                  <a:ext cx="57600" cy="288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54" name="Freihand 53">
                  <a:extLst>
                    <a:ext uri="{FF2B5EF4-FFF2-40B4-BE49-F238E27FC236}">
                      <a16:creationId xmlns:a16="http://schemas.microsoft.com/office/drawing/2014/main" id="{3ACB0A9A-0FE7-45C9-3B79-A1F90BF57ADB}"/>
                    </a:ext>
                  </a:extLst>
                </p14:cNvPr>
                <p14:cNvContentPartPr/>
                <p14:nvPr/>
              </p14:nvContentPartPr>
              <p14:xfrm>
                <a:off x="5666007" y="6526571"/>
                <a:ext cx="26640" cy="192240"/>
              </p14:xfrm>
            </p:contentPart>
          </mc:Choice>
          <mc:Fallback>
            <p:pic>
              <p:nvPicPr>
                <p:cNvPr id="54" name="Freihand 53">
                  <a:extLst>
                    <a:ext uri="{FF2B5EF4-FFF2-40B4-BE49-F238E27FC236}">
                      <a16:creationId xmlns:a16="http://schemas.microsoft.com/office/drawing/2014/main" id="{3ACB0A9A-0FE7-45C9-3B79-A1F90BF57ADB}"/>
                    </a:ext>
                  </a:extLst>
                </p:cNvPr>
                <p:cNvPicPr/>
                <p:nvPr/>
              </p:nvPicPr>
              <p:blipFill>
                <a:blip r:embed="rId45"/>
                <a:stretch>
                  <a:fillRect/>
                </a:stretch>
              </p:blipFill>
              <p:spPr>
                <a:xfrm>
                  <a:off x="5657007" y="6517931"/>
                  <a:ext cx="4428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55" name="Freihand 54">
                  <a:extLst>
                    <a:ext uri="{FF2B5EF4-FFF2-40B4-BE49-F238E27FC236}">
                      <a16:creationId xmlns:a16="http://schemas.microsoft.com/office/drawing/2014/main" id="{8A7162AD-5D0C-14EE-C27A-1FFFEEC2F1E9}"/>
                    </a:ext>
                  </a:extLst>
                </p14:cNvPr>
                <p14:cNvContentPartPr/>
                <p14:nvPr/>
              </p14:nvContentPartPr>
              <p14:xfrm>
                <a:off x="5549007" y="6422531"/>
                <a:ext cx="331560" cy="258120"/>
              </p14:xfrm>
            </p:contentPart>
          </mc:Choice>
          <mc:Fallback>
            <p:pic>
              <p:nvPicPr>
                <p:cNvPr id="55" name="Freihand 54">
                  <a:extLst>
                    <a:ext uri="{FF2B5EF4-FFF2-40B4-BE49-F238E27FC236}">
                      <a16:creationId xmlns:a16="http://schemas.microsoft.com/office/drawing/2014/main" id="{8A7162AD-5D0C-14EE-C27A-1FFFEEC2F1E9}"/>
                    </a:ext>
                  </a:extLst>
                </p:cNvPr>
                <p:cNvPicPr/>
                <p:nvPr/>
              </p:nvPicPr>
              <p:blipFill>
                <a:blip r:embed="rId47"/>
                <a:stretch>
                  <a:fillRect/>
                </a:stretch>
              </p:blipFill>
              <p:spPr>
                <a:xfrm>
                  <a:off x="5540007" y="6413531"/>
                  <a:ext cx="349200" cy="2757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56" name="Freihand 55">
                  <a:extLst>
                    <a:ext uri="{FF2B5EF4-FFF2-40B4-BE49-F238E27FC236}">
                      <a16:creationId xmlns:a16="http://schemas.microsoft.com/office/drawing/2014/main" id="{9F87DDA6-69AA-2FA1-6F92-31CF4E8A0A52}"/>
                    </a:ext>
                  </a:extLst>
                </p14:cNvPr>
                <p14:cNvContentPartPr/>
                <p14:nvPr/>
              </p14:nvContentPartPr>
              <p14:xfrm>
                <a:off x="5941047" y="6565811"/>
                <a:ext cx="118800" cy="126360"/>
              </p14:xfrm>
            </p:contentPart>
          </mc:Choice>
          <mc:Fallback>
            <p:pic>
              <p:nvPicPr>
                <p:cNvPr id="56" name="Freihand 55">
                  <a:extLst>
                    <a:ext uri="{FF2B5EF4-FFF2-40B4-BE49-F238E27FC236}">
                      <a16:creationId xmlns:a16="http://schemas.microsoft.com/office/drawing/2014/main" id="{9F87DDA6-69AA-2FA1-6F92-31CF4E8A0A52}"/>
                    </a:ext>
                  </a:extLst>
                </p:cNvPr>
                <p:cNvPicPr/>
                <p:nvPr/>
              </p:nvPicPr>
              <p:blipFill>
                <a:blip r:embed="rId49"/>
                <a:stretch>
                  <a:fillRect/>
                </a:stretch>
              </p:blipFill>
              <p:spPr>
                <a:xfrm>
                  <a:off x="5932047" y="6556811"/>
                  <a:ext cx="13644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57" name="Freihand 56">
                  <a:extLst>
                    <a:ext uri="{FF2B5EF4-FFF2-40B4-BE49-F238E27FC236}">
                      <a16:creationId xmlns:a16="http://schemas.microsoft.com/office/drawing/2014/main" id="{856E9EF1-0881-31C6-2CE4-80208B21CB7F}"/>
                    </a:ext>
                  </a:extLst>
                </p14:cNvPr>
                <p14:cNvContentPartPr/>
                <p14:nvPr/>
              </p14:nvContentPartPr>
              <p14:xfrm>
                <a:off x="6095847" y="6546011"/>
                <a:ext cx="357840" cy="90720"/>
              </p14:xfrm>
            </p:contentPart>
          </mc:Choice>
          <mc:Fallback>
            <p:pic>
              <p:nvPicPr>
                <p:cNvPr id="57" name="Freihand 56">
                  <a:extLst>
                    <a:ext uri="{FF2B5EF4-FFF2-40B4-BE49-F238E27FC236}">
                      <a16:creationId xmlns:a16="http://schemas.microsoft.com/office/drawing/2014/main" id="{856E9EF1-0881-31C6-2CE4-80208B21CB7F}"/>
                    </a:ext>
                  </a:extLst>
                </p:cNvPr>
                <p:cNvPicPr/>
                <p:nvPr/>
              </p:nvPicPr>
              <p:blipFill>
                <a:blip r:embed="rId51"/>
                <a:stretch>
                  <a:fillRect/>
                </a:stretch>
              </p:blipFill>
              <p:spPr>
                <a:xfrm>
                  <a:off x="6086847" y="6537011"/>
                  <a:ext cx="37548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58" name="Freihand 57">
                  <a:extLst>
                    <a:ext uri="{FF2B5EF4-FFF2-40B4-BE49-F238E27FC236}">
                      <a16:creationId xmlns:a16="http://schemas.microsoft.com/office/drawing/2014/main" id="{6D8BAB20-2351-7FE0-6C84-7DF513CE1536}"/>
                    </a:ext>
                  </a:extLst>
                </p14:cNvPr>
                <p14:cNvContentPartPr/>
                <p14:nvPr/>
              </p14:nvContentPartPr>
              <p14:xfrm>
                <a:off x="6341007" y="6465371"/>
                <a:ext cx="2880" cy="7560"/>
              </p14:xfrm>
            </p:contentPart>
          </mc:Choice>
          <mc:Fallback>
            <p:pic>
              <p:nvPicPr>
                <p:cNvPr id="58" name="Freihand 57">
                  <a:extLst>
                    <a:ext uri="{FF2B5EF4-FFF2-40B4-BE49-F238E27FC236}">
                      <a16:creationId xmlns:a16="http://schemas.microsoft.com/office/drawing/2014/main" id="{6D8BAB20-2351-7FE0-6C84-7DF513CE1536}"/>
                    </a:ext>
                  </a:extLst>
                </p:cNvPr>
                <p:cNvPicPr/>
                <p:nvPr/>
              </p:nvPicPr>
              <p:blipFill>
                <a:blip r:embed="rId53"/>
                <a:stretch>
                  <a:fillRect/>
                </a:stretch>
              </p:blipFill>
              <p:spPr>
                <a:xfrm>
                  <a:off x="6332007" y="6456371"/>
                  <a:ext cx="20520" cy="2520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64" name="Freihand 63">
                  <a:extLst>
                    <a:ext uri="{FF2B5EF4-FFF2-40B4-BE49-F238E27FC236}">
                      <a16:creationId xmlns:a16="http://schemas.microsoft.com/office/drawing/2014/main" id="{F58DD853-C0F9-60AD-801C-5E989E47B9FD}"/>
                    </a:ext>
                  </a:extLst>
                </p14:cNvPr>
                <p14:cNvContentPartPr/>
                <p14:nvPr/>
              </p14:nvContentPartPr>
              <p14:xfrm>
                <a:off x="4538847" y="6315251"/>
                <a:ext cx="2246040" cy="555120"/>
              </p14:xfrm>
            </p:contentPart>
          </mc:Choice>
          <mc:Fallback>
            <p:pic>
              <p:nvPicPr>
                <p:cNvPr id="64" name="Freihand 63">
                  <a:extLst>
                    <a:ext uri="{FF2B5EF4-FFF2-40B4-BE49-F238E27FC236}">
                      <a16:creationId xmlns:a16="http://schemas.microsoft.com/office/drawing/2014/main" id="{F58DD853-C0F9-60AD-801C-5E989E47B9FD}"/>
                    </a:ext>
                  </a:extLst>
                </p:cNvPr>
                <p:cNvPicPr/>
                <p:nvPr/>
              </p:nvPicPr>
              <p:blipFill>
                <a:blip r:embed="rId55"/>
                <a:stretch>
                  <a:fillRect/>
                </a:stretch>
              </p:blipFill>
              <p:spPr>
                <a:xfrm>
                  <a:off x="4530207" y="6306251"/>
                  <a:ext cx="2263680" cy="5727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6">
            <p14:nvContentPartPr>
              <p14:cNvPr id="66" name="Freihand 65">
                <a:extLst>
                  <a:ext uri="{FF2B5EF4-FFF2-40B4-BE49-F238E27FC236}">
                    <a16:creationId xmlns:a16="http://schemas.microsoft.com/office/drawing/2014/main" id="{58C2CEE1-EF0E-5757-E261-11FE44D3EE22}"/>
                  </a:ext>
                </a:extLst>
              </p14:cNvPr>
              <p14:cNvContentPartPr/>
              <p14:nvPr/>
            </p14:nvContentPartPr>
            <p14:xfrm>
              <a:off x="3819927" y="2804171"/>
              <a:ext cx="1149120" cy="784800"/>
            </p14:xfrm>
          </p:contentPart>
        </mc:Choice>
        <mc:Fallback>
          <p:pic>
            <p:nvPicPr>
              <p:cNvPr id="66" name="Freihand 65">
                <a:extLst>
                  <a:ext uri="{FF2B5EF4-FFF2-40B4-BE49-F238E27FC236}">
                    <a16:creationId xmlns:a16="http://schemas.microsoft.com/office/drawing/2014/main" id="{58C2CEE1-EF0E-5757-E261-11FE44D3EE22}"/>
                  </a:ext>
                </a:extLst>
              </p:cNvPr>
              <p:cNvPicPr/>
              <p:nvPr/>
            </p:nvPicPr>
            <p:blipFill>
              <a:blip r:embed="rId57"/>
              <a:stretch>
                <a:fillRect/>
              </a:stretch>
            </p:blipFill>
            <p:spPr>
              <a:xfrm>
                <a:off x="3810927" y="2795171"/>
                <a:ext cx="1166760" cy="802440"/>
              </a:xfrm>
              <a:prstGeom prst="rect">
                <a:avLst/>
              </a:prstGeom>
            </p:spPr>
          </p:pic>
        </mc:Fallback>
      </mc:AlternateContent>
      <p:grpSp>
        <p:nvGrpSpPr>
          <p:cNvPr id="73" name="Gruppieren 72">
            <a:extLst>
              <a:ext uri="{FF2B5EF4-FFF2-40B4-BE49-F238E27FC236}">
                <a16:creationId xmlns:a16="http://schemas.microsoft.com/office/drawing/2014/main" id="{C7709846-6D09-9BB5-6E09-3D6B078C6D9E}"/>
              </a:ext>
            </a:extLst>
          </p:cNvPr>
          <p:cNvGrpSpPr/>
          <p:nvPr/>
        </p:nvGrpSpPr>
        <p:grpSpPr>
          <a:xfrm>
            <a:off x="717807" y="1749731"/>
            <a:ext cx="9722880" cy="2768040"/>
            <a:chOff x="717807" y="1749731"/>
            <a:chExt cx="9722880" cy="2768040"/>
          </a:xfrm>
        </p:grpSpPr>
        <mc:AlternateContent xmlns:mc="http://schemas.openxmlformats.org/markup-compatibility/2006">
          <mc:Choice xmlns:p14="http://schemas.microsoft.com/office/powerpoint/2010/main" Requires="p14">
            <p:contentPart p14:bwMode="auto" r:id="rId58">
              <p14:nvContentPartPr>
                <p14:cNvPr id="32" name="Freihand 31">
                  <a:extLst>
                    <a:ext uri="{FF2B5EF4-FFF2-40B4-BE49-F238E27FC236}">
                      <a16:creationId xmlns:a16="http://schemas.microsoft.com/office/drawing/2014/main" id="{B12074CA-7F33-E03F-8C24-96704E89E7C1}"/>
                    </a:ext>
                  </a:extLst>
                </p14:cNvPr>
                <p14:cNvContentPartPr/>
                <p14:nvPr/>
              </p14:nvContentPartPr>
              <p14:xfrm>
                <a:off x="3268767" y="3954011"/>
                <a:ext cx="68400" cy="39960"/>
              </p14:xfrm>
            </p:contentPart>
          </mc:Choice>
          <mc:Fallback>
            <p:pic>
              <p:nvPicPr>
                <p:cNvPr id="32" name="Freihand 31">
                  <a:extLst>
                    <a:ext uri="{FF2B5EF4-FFF2-40B4-BE49-F238E27FC236}">
                      <a16:creationId xmlns:a16="http://schemas.microsoft.com/office/drawing/2014/main" id="{B12074CA-7F33-E03F-8C24-96704E89E7C1}"/>
                    </a:ext>
                  </a:extLst>
                </p:cNvPr>
                <p:cNvPicPr/>
                <p:nvPr/>
              </p:nvPicPr>
              <p:blipFill>
                <a:blip r:embed="rId59"/>
                <a:stretch>
                  <a:fillRect/>
                </a:stretch>
              </p:blipFill>
              <p:spPr>
                <a:xfrm>
                  <a:off x="3259767" y="3945371"/>
                  <a:ext cx="86040" cy="576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3" name="Freihand 32">
                  <a:extLst>
                    <a:ext uri="{FF2B5EF4-FFF2-40B4-BE49-F238E27FC236}">
                      <a16:creationId xmlns:a16="http://schemas.microsoft.com/office/drawing/2014/main" id="{415548F7-672D-7D29-7185-94CD95ED99E9}"/>
                    </a:ext>
                  </a:extLst>
                </p14:cNvPr>
                <p14:cNvContentPartPr/>
                <p14:nvPr/>
              </p14:nvContentPartPr>
              <p14:xfrm>
                <a:off x="717807" y="3843491"/>
                <a:ext cx="2663640" cy="674280"/>
              </p14:xfrm>
            </p:contentPart>
          </mc:Choice>
          <mc:Fallback>
            <p:pic>
              <p:nvPicPr>
                <p:cNvPr id="33" name="Freihand 32">
                  <a:extLst>
                    <a:ext uri="{FF2B5EF4-FFF2-40B4-BE49-F238E27FC236}">
                      <a16:creationId xmlns:a16="http://schemas.microsoft.com/office/drawing/2014/main" id="{415548F7-672D-7D29-7185-94CD95ED99E9}"/>
                    </a:ext>
                  </a:extLst>
                </p:cNvPr>
                <p:cNvPicPr/>
                <p:nvPr/>
              </p:nvPicPr>
              <p:blipFill>
                <a:blip r:embed="rId61"/>
                <a:stretch>
                  <a:fillRect/>
                </a:stretch>
              </p:blipFill>
              <p:spPr>
                <a:xfrm>
                  <a:off x="709167" y="3834851"/>
                  <a:ext cx="2681280" cy="69192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12" name="Freihand 11">
                  <a:extLst>
                    <a:ext uri="{FF2B5EF4-FFF2-40B4-BE49-F238E27FC236}">
                      <a16:creationId xmlns:a16="http://schemas.microsoft.com/office/drawing/2014/main" id="{AEB88D60-6B6B-788F-519E-272BEA84B3CA}"/>
                    </a:ext>
                  </a:extLst>
                </p14:cNvPr>
                <p14:cNvContentPartPr/>
                <p14:nvPr/>
              </p14:nvContentPartPr>
              <p14:xfrm>
                <a:off x="2392527" y="2252651"/>
                <a:ext cx="4630320" cy="639000"/>
              </p14:xfrm>
            </p:contentPart>
          </mc:Choice>
          <mc:Fallback>
            <p:pic>
              <p:nvPicPr>
                <p:cNvPr id="12" name="Freihand 11">
                  <a:extLst>
                    <a:ext uri="{FF2B5EF4-FFF2-40B4-BE49-F238E27FC236}">
                      <a16:creationId xmlns:a16="http://schemas.microsoft.com/office/drawing/2014/main" id="{AEB88D60-6B6B-788F-519E-272BEA84B3CA}"/>
                    </a:ext>
                  </a:extLst>
                </p:cNvPr>
                <p:cNvPicPr/>
                <p:nvPr/>
              </p:nvPicPr>
              <p:blipFill>
                <a:blip r:embed="rId63"/>
                <a:stretch>
                  <a:fillRect/>
                </a:stretch>
              </p:blipFill>
              <p:spPr>
                <a:xfrm>
                  <a:off x="2383887" y="2243651"/>
                  <a:ext cx="4647960" cy="65664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13" name="Freihand 12">
                  <a:extLst>
                    <a:ext uri="{FF2B5EF4-FFF2-40B4-BE49-F238E27FC236}">
                      <a16:creationId xmlns:a16="http://schemas.microsoft.com/office/drawing/2014/main" id="{C468C2C6-9D5A-CCBD-B14D-C127AA581474}"/>
                    </a:ext>
                  </a:extLst>
                </p14:cNvPr>
                <p14:cNvContentPartPr/>
                <p14:nvPr/>
              </p14:nvContentPartPr>
              <p14:xfrm>
                <a:off x="2292447" y="2013251"/>
                <a:ext cx="3705480" cy="794880"/>
              </p14:xfrm>
            </p:contentPart>
          </mc:Choice>
          <mc:Fallback>
            <p:pic>
              <p:nvPicPr>
                <p:cNvPr id="13" name="Freihand 12">
                  <a:extLst>
                    <a:ext uri="{FF2B5EF4-FFF2-40B4-BE49-F238E27FC236}">
                      <a16:creationId xmlns:a16="http://schemas.microsoft.com/office/drawing/2014/main" id="{C468C2C6-9D5A-CCBD-B14D-C127AA581474}"/>
                    </a:ext>
                  </a:extLst>
                </p:cNvPr>
                <p:cNvPicPr/>
                <p:nvPr/>
              </p:nvPicPr>
              <p:blipFill>
                <a:blip r:embed="rId65"/>
                <a:stretch>
                  <a:fillRect/>
                </a:stretch>
              </p:blipFill>
              <p:spPr>
                <a:xfrm>
                  <a:off x="2283807" y="2004611"/>
                  <a:ext cx="3723120" cy="81252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15" name="Freihand 14">
                  <a:extLst>
                    <a:ext uri="{FF2B5EF4-FFF2-40B4-BE49-F238E27FC236}">
                      <a16:creationId xmlns:a16="http://schemas.microsoft.com/office/drawing/2014/main" id="{20FC8C6C-CFC7-E7BF-57FC-B38B8D7FA43E}"/>
                    </a:ext>
                  </a:extLst>
                </p14:cNvPr>
                <p14:cNvContentPartPr/>
                <p14:nvPr/>
              </p14:nvContentPartPr>
              <p14:xfrm>
                <a:off x="3754047" y="2820011"/>
                <a:ext cx="1049400" cy="718200"/>
              </p14:xfrm>
            </p:contentPart>
          </mc:Choice>
          <mc:Fallback>
            <p:pic>
              <p:nvPicPr>
                <p:cNvPr id="15" name="Freihand 14">
                  <a:extLst>
                    <a:ext uri="{FF2B5EF4-FFF2-40B4-BE49-F238E27FC236}">
                      <a16:creationId xmlns:a16="http://schemas.microsoft.com/office/drawing/2014/main" id="{20FC8C6C-CFC7-E7BF-57FC-B38B8D7FA43E}"/>
                    </a:ext>
                  </a:extLst>
                </p:cNvPr>
                <p:cNvPicPr/>
                <p:nvPr/>
              </p:nvPicPr>
              <p:blipFill>
                <a:blip r:embed="rId67"/>
                <a:stretch>
                  <a:fillRect/>
                </a:stretch>
              </p:blipFill>
              <p:spPr>
                <a:xfrm>
                  <a:off x="3745407" y="2811371"/>
                  <a:ext cx="1067040" cy="73584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16" name="Freihand 15">
                  <a:extLst>
                    <a:ext uri="{FF2B5EF4-FFF2-40B4-BE49-F238E27FC236}">
                      <a16:creationId xmlns:a16="http://schemas.microsoft.com/office/drawing/2014/main" id="{07F7F9F0-6D32-DB47-C83A-8A7D3BF4F95D}"/>
                    </a:ext>
                  </a:extLst>
                </p14:cNvPr>
                <p14:cNvContentPartPr/>
                <p14:nvPr/>
              </p14:nvContentPartPr>
              <p14:xfrm>
                <a:off x="3411687" y="2478011"/>
                <a:ext cx="4048200" cy="578160"/>
              </p14:xfrm>
            </p:contentPart>
          </mc:Choice>
          <mc:Fallback>
            <p:pic>
              <p:nvPicPr>
                <p:cNvPr id="16" name="Freihand 15">
                  <a:extLst>
                    <a:ext uri="{FF2B5EF4-FFF2-40B4-BE49-F238E27FC236}">
                      <a16:creationId xmlns:a16="http://schemas.microsoft.com/office/drawing/2014/main" id="{07F7F9F0-6D32-DB47-C83A-8A7D3BF4F95D}"/>
                    </a:ext>
                  </a:extLst>
                </p:cNvPr>
                <p:cNvPicPr/>
                <p:nvPr/>
              </p:nvPicPr>
              <p:blipFill>
                <a:blip r:embed="rId69"/>
                <a:stretch>
                  <a:fillRect/>
                </a:stretch>
              </p:blipFill>
              <p:spPr>
                <a:xfrm>
                  <a:off x="3402687" y="2469011"/>
                  <a:ext cx="4065840" cy="59580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18" name="Freihand 17">
                  <a:extLst>
                    <a:ext uri="{FF2B5EF4-FFF2-40B4-BE49-F238E27FC236}">
                      <a16:creationId xmlns:a16="http://schemas.microsoft.com/office/drawing/2014/main" id="{D2CFEB0E-602A-DE08-4207-C096A2242317}"/>
                    </a:ext>
                  </a:extLst>
                </p14:cNvPr>
                <p14:cNvContentPartPr/>
                <p14:nvPr/>
              </p14:nvContentPartPr>
              <p14:xfrm>
                <a:off x="3351567" y="2808851"/>
                <a:ext cx="196200" cy="352440"/>
              </p14:xfrm>
            </p:contentPart>
          </mc:Choice>
          <mc:Fallback>
            <p:pic>
              <p:nvPicPr>
                <p:cNvPr id="18" name="Freihand 17">
                  <a:extLst>
                    <a:ext uri="{FF2B5EF4-FFF2-40B4-BE49-F238E27FC236}">
                      <a16:creationId xmlns:a16="http://schemas.microsoft.com/office/drawing/2014/main" id="{D2CFEB0E-602A-DE08-4207-C096A2242317}"/>
                    </a:ext>
                  </a:extLst>
                </p:cNvPr>
                <p:cNvPicPr/>
                <p:nvPr/>
              </p:nvPicPr>
              <p:blipFill>
                <a:blip r:embed="rId71"/>
                <a:stretch>
                  <a:fillRect/>
                </a:stretch>
              </p:blipFill>
              <p:spPr>
                <a:xfrm>
                  <a:off x="3342567" y="2799851"/>
                  <a:ext cx="213840" cy="37008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20" name="Freihand 19">
                  <a:extLst>
                    <a:ext uri="{FF2B5EF4-FFF2-40B4-BE49-F238E27FC236}">
                      <a16:creationId xmlns:a16="http://schemas.microsoft.com/office/drawing/2014/main" id="{201BB135-1188-AFD2-D943-781194C0B0E5}"/>
                    </a:ext>
                  </a:extLst>
                </p14:cNvPr>
                <p14:cNvContentPartPr/>
                <p14:nvPr/>
              </p14:nvContentPartPr>
              <p14:xfrm>
                <a:off x="7615767" y="2219891"/>
                <a:ext cx="199440" cy="226080"/>
              </p14:xfrm>
            </p:contentPart>
          </mc:Choice>
          <mc:Fallback>
            <p:pic>
              <p:nvPicPr>
                <p:cNvPr id="20" name="Freihand 19">
                  <a:extLst>
                    <a:ext uri="{FF2B5EF4-FFF2-40B4-BE49-F238E27FC236}">
                      <a16:creationId xmlns:a16="http://schemas.microsoft.com/office/drawing/2014/main" id="{201BB135-1188-AFD2-D943-781194C0B0E5}"/>
                    </a:ext>
                  </a:extLst>
                </p:cNvPr>
                <p:cNvPicPr/>
                <p:nvPr/>
              </p:nvPicPr>
              <p:blipFill>
                <a:blip r:embed="rId73"/>
                <a:stretch>
                  <a:fillRect/>
                </a:stretch>
              </p:blipFill>
              <p:spPr>
                <a:xfrm>
                  <a:off x="7607127" y="2210891"/>
                  <a:ext cx="217080" cy="24372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21" name="Freihand 20">
                  <a:extLst>
                    <a:ext uri="{FF2B5EF4-FFF2-40B4-BE49-F238E27FC236}">
                      <a16:creationId xmlns:a16="http://schemas.microsoft.com/office/drawing/2014/main" id="{C10D14B6-48BA-89BF-CC34-4D76083FD52B}"/>
                    </a:ext>
                  </a:extLst>
                </p14:cNvPr>
                <p14:cNvContentPartPr/>
                <p14:nvPr/>
              </p14:nvContentPartPr>
              <p14:xfrm>
                <a:off x="7822047" y="2260931"/>
                <a:ext cx="127440" cy="90720"/>
              </p14:xfrm>
            </p:contentPart>
          </mc:Choice>
          <mc:Fallback>
            <p:pic>
              <p:nvPicPr>
                <p:cNvPr id="21" name="Freihand 20">
                  <a:extLst>
                    <a:ext uri="{FF2B5EF4-FFF2-40B4-BE49-F238E27FC236}">
                      <a16:creationId xmlns:a16="http://schemas.microsoft.com/office/drawing/2014/main" id="{C10D14B6-48BA-89BF-CC34-4D76083FD52B}"/>
                    </a:ext>
                  </a:extLst>
                </p:cNvPr>
                <p:cNvPicPr/>
                <p:nvPr/>
              </p:nvPicPr>
              <p:blipFill>
                <a:blip r:embed="rId75"/>
                <a:stretch>
                  <a:fillRect/>
                </a:stretch>
              </p:blipFill>
              <p:spPr>
                <a:xfrm>
                  <a:off x="7813047" y="2251931"/>
                  <a:ext cx="14508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22" name="Freihand 21">
                  <a:extLst>
                    <a:ext uri="{FF2B5EF4-FFF2-40B4-BE49-F238E27FC236}">
                      <a16:creationId xmlns:a16="http://schemas.microsoft.com/office/drawing/2014/main" id="{7176F1DB-50F4-5B74-CFA0-CE02C6488D75}"/>
                    </a:ext>
                  </a:extLst>
                </p14:cNvPr>
                <p14:cNvContentPartPr/>
                <p14:nvPr/>
              </p14:nvContentPartPr>
              <p14:xfrm>
                <a:off x="7979007" y="2141411"/>
                <a:ext cx="115560" cy="154440"/>
              </p14:xfrm>
            </p:contentPart>
          </mc:Choice>
          <mc:Fallback>
            <p:pic>
              <p:nvPicPr>
                <p:cNvPr id="22" name="Freihand 21">
                  <a:extLst>
                    <a:ext uri="{FF2B5EF4-FFF2-40B4-BE49-F238E27FC236}">
                      <a16:creationId xmlns:a16="http://schemas.microsoft.com/office/drawing/2014/main" id="{7176F1DB-50F4-5B74-CFA0-CE02C6488D75}"/>
                    </a:ext>
                  </a:extLst>
                </p:cNvPr>
                <p:cNvPicPr/>
                <p:nvPr/>
              </p:nvPicPr>
              <p:blipFill>
                <a:blip r:embed="rId77"/>
                <a:stretch>
                  <a:fillRect/>
                </a:stretch>
              </p:blipFill>
              <p:spPr>
                <a:xfrm>
                  <a:off x="7970007" y="2132411"/>
                  <a:ext cx="13320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23" name="Freihand 22">
                  <a:extLst>
                    <a:ext uri="{FF2B5EF4-FFF2-40B4-BE49-F238E27FC236}">
                      <a16:creationId xmlns:a16="http://schemas.microsoft.com/office/drawing/2014/main" id="{D531F5A0-7286-4252-3E6D-E7B854D5A6AD}"/>
                    </a:ext>
                  </a:extLst>
                </p14:cNvPr>
                <p14:cNvContentPartPr/>
                <p14:nvPr/>
              </p14:nvContentPartPr>
              <p14:xfrm>
                <a:off x="8070087" y="2307731"/>
                <a:ext cx="44640" cy="10800"/>
              </p14:xfrm>
            </p:contentPart>
          </mc:Choice>
          <mc:Fallback>
            <p:pic>
              <p:nvPicPr>
                <p:cNvPr id="23" name="Freihand 22">
                  <a:extLst>
                    <a:ext uri="{FF2B5EF4-FFF2-40B4-BE49-F238E27FC236}">
                      <a16:creationId xmlns:a16="http://schemas.microsoft.com/office/drawing/2014/main" id="{D531F5A0-7286-4252-3E6D-E7B854D5A6AD}"/>
                    </a:ext>
                  </a:extLst>
                </p:cNvPr>
                <p:cNvPicPr/>
                <p:nvPr/>
              </p:nvPicPr>
              <p:blipFill>
                <a:blip r:embed="rId79"/>
                <a:stretch>
                  <a:fillRect/>
                </a:stretch>
              </p:blipFill>
              <p:spPr>
                <a:xfrm>
                  <a:off x="8061087" y="2298731"/>
                  <a:ext cx="62280" cy="2844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24" name="Freihand 23">
                  <a:extLst>
                    <a:ext uri="{FF2B5EF4-FFF2-40B4-BE49-F238E27FC236}">
                      <a16:creationId xmlns:a16="http://schemas.microsoft.com/office/drawing/2014/main" id="{C1347A80-21C9-DD96-3634-F0211C2C3564}"/>
                    </a:ext>
                  </a:extLst>
                </p14:cNvPr>
                <p14:cNvContentPartPr/>
                <p14:nvPr/>
              </p14:nvContentPartPr>
              <p14:xfrm>
                <a:off x="8143167" y="2076611"/>
                <a:ext cx="235440" cy="217080"/>
              </p14:xfrm>
            </p:contentPart>
          </mc:Choice>
          <mc:Fallback>
            <p:pic>
              <p:nvPicPr>
                <p:cNvPr id="24" name="Freihand 23">
                  <a:extLst>
                    <a:ext uri="{FF2B5EF4-FFF2-40B4-BE49-F238E27FC236}">
                      <a16:creationId xmlns:a16="http://schemas.microsoft.com/office/drawing/2014/main" id="{C1347A80-21C9-DD96-3634-F0211C2C3564}"/>
                    </a:ext>
                  </a:extLst>
                </p:cNvPr>
                <p:cNvPicPr/>
                <p:nvPr/>
              </p:nvPicPr>
              <p:blipFill>
                <a:blip r:embed="rId81"/>
                <a:stretch>
                  <a:fillRect/>
                </a:stretch>
              </p:blipFill>
              <p:spPr>
                <a:xfrm>
                  <a:off x="8134167" y="2067971"/>
                  <a:ext cx="253080" cy="2347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25" name="Freihand 24">
                  <a:extLst>
                    <a:ext uri="{FF2B5EF4-FFF2-40B4-BE49-F238E27FC236}">
                      <a16:creationId xmlns:a16="http://schemas.microsoft.com/office/drawing/2014/main" id="{5F55CDF0-4C7E-53F4-4637-CC0D972C8A15}"/>
                    </a:ext>
                  </a:extLst>
                </p14:cNvPr>
                <p14:cNvContentPartPr/>
                <p14:nvPr/>
              </p14:nvContentPartPr>
              <p14:xfrm>
                <a:off x="8569767" y="1948091"/>
                <a:ext cx="294480" cy="305640"/>
              </p14:xfrm>
            </p:contentPart>
          </mc:Choice>
          <mc:Fallback>
            <p:pic>
              <p:nvPicPr>
                <p:cNvPr id="25" name="Freihand 24">
                  <a:extLst>
                    <a:ext uri="{FF2B5EF4-FFF2-40B4-BE49-F238E27FC236}">
                      <a16:creationId xmlns:a16="http://schemas.microsoft.com/office/drawing/2014/main" id="{5F55CDF0-4C7E-53F4-4637-CC0D972C8A15}"/>
                    </a:ext>
                  </a:extLst>
                </p:cNvPr>
                <p:cNvPicPr/>
                <p:nvPr/>
              </p:nvPicPr>
              <p:blipFill>
                <a:blip r:embed="rId83"/>
                <a:stretch>
                  <a:fillRect/>
                </a:stretch>
              </p:blipFill>
              <p:spPr>
                <a:xfrm>
                  <a:off x="8560767" y="1939451"/>
                  <a:ext cx="312120" cy="32328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26" name="Freihand 25">
                  <a:extLst>
                    <a:ext uri="{FF2B5EF4-FFF2-40B4-BE49-F238E27FC236}">
                      <a16:creationId xmlns:a16="http://schemas.microsoft.com/office/drawing/2014/main" id="{474AABEE-11F9-09D6-D909-ED9735AFC4A8}"/>
                    </a:ext>
                  </a:extLst>
                </p14:cNvPr>
                <p14:cNvContentPartPr/>
                <p14:nvPr/>
              </p14:nvContentPartPr>
              <p14:xfrm>
                <a:off x="8963247" y="1905971"/>
                <a:ext cx="99000" cy="177840"/>
              </p14:xfrm>
            </p:contentPart>
          </mc:Choice>
          <mc:Fallback>
            <p:pic>
              <p:nvPicPr>
                <p:cNvPr id="26" name="Freihand 25">
                  <a:extLst>
                    <a:ext uri="{FF2B5EF4-FFF2-40B4-BE49-F238E27FC236}">
                      <a16:creationId xmlns:a16="http://schemas.microsoft.com/office/drawing/2014/main" id="{474AABEE-11F9-09D6-D909-ED9735AFC4A8}"/>
                    </a:ext>
                  </a:extLst>
                </p:cNvPr>
                <p:cNvPicPr/>
                <p:nvPr/>
              </p:nvPicPr>
              <p:blipFill>
                <a:blip r:embed="rId85"/>
                <a:stretch>
                  <a:fillRect/>
                </a:stretch>
              </p:blipFill>
              <p:spPr>
                <a:xfrm>
                  <a:off x="8954247" y="1897331"/>
                  <a:ext cx="116640" cy="1954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27" name="Freihand 26">
                  <a:extLst>
                    <a:ext uri="{FF2B5EF4-FFF2-40B4-BE49-F238E27FC236}">
                      <a16:creationId xmlns:a16="http://schemas.microsoft.com/office/drawing/2014/main" id="{35FC35CF-2D02-BC01-C1C5-A84D02BA0ADD}"/>
                    </a:ext>
                  </a:extLst>
                </p14:cNvPr>
                <p14:cNvContentPartPr/>
                <p14:nvPr/>
              </p14:nvContentPartPr>
              <p14:xfrm>
                <a:off x="9066207" y="1889051"/>
                <a:ext cx="508680" cy="156600"/>
              </p14:xfrm>
            </p:contentPart>
          </mc:Choice>
          <mc:Fallback>
            <p:pic>
              <p:nvPicPr>
                <p:cNvPr id="27" name="Freihand 26">
                  <a:extLst>
                    <a:ext uri="{FF2B5EF4-FFF2-40B4-BE49-F238E27FC236}">
                      <a16:creationId xmlns:a16="http://schemas.microsoft.com/office/drawing/2014/main" id="{35FC35CF-2D02-BC01-C1C5-A84D02BA0ADD}"/>
                    </a:ext>
                  </a:extLst>
                </p:cNvPr>
                <p:cNvPicPr/>
                <p:nvPr/>
              </p:nvPicPr>
              <p:blipFill>
                <a:blip r:embed="rId87"/>
                <a:stretch>
                  <a:fillRect/>
                </a:stretch>
              </p:blipFill>
              <p:spPr>
                <a:xfrm>
                  <a:off x="9057567" y="1880411"/>
                  <a:ext cx="52632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28" name="Freihand 27">
                  <a:extLst>
                    <a:ext uri="{FF2B5EF4-FFF2-40B4-BE49-F238E27FC236}">
                      <a16:creationId xmlns:a16="http://schemas.microsoft.com/office/drawing/2014/main" id="{DC0EB229-5865-F95A-D4F6-73CCEA085D3A}"/>
                    </a:ext>
                  </a:extLst>
                </p14:cNvPr>
                <p14:cNvContentPartPr/>
                <p14:nvPr/>
              </p14:nvContentPartPr>
              <p14:xfrm>
                <a:off x="9650127" y="1749731"/>
                <a:ext cx="445320" cy="182520"/>
              </p14:xfrm>
            </p:contentPart>
          </mc:Choice>
          <mc:Fallback>
            <p:pic>
              <p:nvPicPr>
                <p:cNvPr id="28" name="Freihand 27">
                  <a:extLst>
                    <a:ext uri="{FF2B5EF4-FFF2-40B4-BE49-F238E27FC236}">
                      <a16:creationId xmlns:a16="http://schemas.microsoft.com/office/drawing/2014/main" id="{DC0EB229-5865-F95A-D4F6-73CCEA085D3A}"/>
                    </a:ext>
                  </a:extLst>
                </p:cNvPr>
                <p:cNvPicPr/>
                <p:nvPr/>
              </p:nvPicPr>
              <p:blipFill>
                <a:blip r:embed="rId89"/>
                <a:stretch>
                  <a:fillRect/>
                </a:stretch>
              </p:blipFill>
              <p:spPr>
                <a:xfrm>
                  <a:off x="9641487" y="1741091"/>
                  <a:ext cx="462960" cy="2001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29" name="Freihand 28">
                  <a:extLst>
                    <a:ext uri="{FF2B5EF4-FFF2-40B4-BE49-F238E27FC236}">
                      <a16:creationId xmlns:a16="http://schemas.microsoft.com/office/drawing/2014/main" id="{ABE47672-976F-FAB4-259E-68ABBDD5782A}"/>
                    </a:ext>
                  </a:extLst>
                </p14:cNvPr>
                <p14:cNvContentPartPr/>
                <p14:nvPr/>
              </p14:nvContentPartPr>
              <p14:xfrm>
                <a:off x="8971887" y="1882571"/>
                <a:ext cx="1468800" cy="445680"/>
              </p14:xfrm>
            </p:contentPart>
          </mc:Choice>
          <mc:Fallback>
            <p:pic>
              <p:nvPicPr>
                <p:cNvPr id="29" name="Freihand 28">
                  <a:extLst>
                    <a:ext uri="{FF2B5EF4-FFF2-40B4-BE49-F238E27FC236}">
                      <a16:creationId xmlns:a16="http://schemas.microsoft.com/office/drawing/2014/main" id="{ABE47672-976F-FAB4-259E-68ABBDD5782A}"/>
                    </a:ext>
                  </a:extLst>
                </p:cNvPr>
                <p:cNvPicPr/>
                <p:nvPr/>
              </p:nvPicPr>
              <p:blipFill>
                <a:blip r:embed="rId91"/>
                <a:stretch>
                  <a:fillRect/>
                </a:stretch>
              </p:blipFill>
              <p:spPr>
                <a:xfrm>
                  <a:off x="8963247" y="1873571"/>
                  <a:ext cx="1486440" cy="46332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60" name="Freihand 59">
                  <a:extLst>
                    <a:ext uri="{FF2B5EF4-FFF2-40B4-BE49-F238E27FC236}">
                      <a16:creationId xmlns:a16="http://schemas.microsoft.com/office/drawing/2014/main" id="{509E770B-2EBE-A552-7841-0E5D86DDE4F1}"/>
                    </a:ext>
                  </a:extLst>
                </p14:cNvPr>
                <p14:cNvContentPartPr/>
                <p14:nvPr/>
              </p14:nvContentPartPr>
              <p14:xfrm>
                <a:off x="3832167" y="2882291"/>
                <a:ext cx="934920" cy="730080"/>
              </p14:xfrm>
            </p:contentPart>
          </mc:Choice>
          <mc:Fallback>
            <p:pic>
              <p:nvPicPr>
                <p:cNvPr id="60" name="Freihand 59">
                  <a:extLst>
                    <a:ext uri="{FF2B5EF4-FFF2-40B4-BE49-F238E27FC236}">
                      <a16:creationId xmlns:a16="http://schemas.microsoft.com/office/drawing/2014/main" id="{509E770B-2EBE-A552-7841-0E5D86DDE4F1}"/>
                    </a:ext>
                  </a:extLst>
                </p:cNvPr>
                <p:cNvPicPr/>
                <p:nvPr/>
              </p:nvPicPr>
              <p:blipFill>
                <a:blip r:embed="rId93"/>
                <a:stretch>
                  <a:fillRect/>
                </a:stretch>
              </p:blipFill>
              <p:spPr>
                <a:xfrm>
                  <a:off x="3823167" y="2873651"/>
                  <a:ext cx="952560" cy="74772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62" name="Freihand 61">
                  <a:extLst>
                    <a:ext uri="{FF2B5EF4-FFF2-40B4-BE49-F238E27FC236}">
                      <a16:creationId xmlns:a16="http://schemas.microsoft.com/office/drawing/2014/main" id="{1D7C518C-D74C-5069-F227-9F1B80E0C826}"/>
                    </a:ext>
                  </a:extLst>
                </p14:cNvPr>
                <p14:cNvContentPartPr/>
                <p14:nvPr/>
              </p14:nvContentPartPr>
              <p14:xfrm>
                <a:off x="4519047" y="3676451"/>
                <a:ext cx="1549080" cy="773640"/>
              </p14:xfrm>
            </p:contentPart>
          </mc:Choice>
          <mc:Fallback>
            <p:pic>
              <p:nvPicPr>
                <p:cNvPr id="62" name="Freihand 61">
                  <a:extLst>
                    <a:ext uri="{FF2B5EF4-FFF2-40B4-BE49-F238E27FC236}">
                      <a16:creationId xmlns:a16="http://schemas.microsoft.com/office/drawing/2014/main" id="{1D7C518C-D74C-5069-F227-9F1B80E0C826}"/>
                    </a:ext>
                  </a:extLst>
                </p:cNvPr>
                <p:cNvPicPr/>
                <p:nvPr/>
              </p:nvPicPr>
              <p:blipFill>
                <a:blip r:embed="rId95"/>
                <a:stretch>
                  <a:fillRect/>
                </a:stretch>
              </p:blipFill>
              <p:spPr>
                <a:xfrm>
                  <a:off x="4510407" y="3667811"/>
                  <a:ext cx="1566720" cy="79128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8" name="Freihand 67">
                  <a:extLst>
                    <a:ext uri="{FF2B5EF4-FFF2-40B4-BE49-F238E27FC236}">
                      <a16:creationId xmlns:a16="http://schemas.microsoft.com/office/drawing/2014/main" id="{A32E02FB-47AE-A26C-7033-0F8F602E6B7C}"/>
                    </a:ext>
                  </a:extLst>
                </p14:cNvPr>
                <p14:cNvContentPartPr/>
                <p14:nvPr/>
              </p14:nvContentPartPr>
              <p14:xfrm>
                <a:off x="3447687" y="3788411"/>
                <a:ext cx="2585160" cy="686520"/>
              </p14:xfrm>
            </p:contentPart>
          </mc:Choice>
          <mc:Fallback>
            <p:pic>
              <p:nvPicPr>
                <p:cNvPr id="68" name="Freihand 67">
                  <a:extLst>
                    <a:ext uri="{FF2B5EF4-FFF2-40B4-BE49-F238E27FC236}">
                      <a16:creationId xmlns:a16="http://schemas.microsoft.com/office/drawing/2014/main" id="{A32E02FB-47AE-A26C-7033-0F8F602E6B7C}"/>
                    </a:ext>
                  </a:extLst>
                </p:cNvPr>
                <p:cNvPicPr/>
                <p:nvPr/>
              </p:nvPicPr>
              <p:blipFill>
                <a:blip r:embed="rId97"/>
                <a:stretch>
                  <a:fillRect/>
                </a:stretch>
              </p:blipFill>
              <p:spPr>
                <a:xfrm>
                  <a:off x="3439047" y="3779771"/>
                  <a:ext cx="2602800" cy="70416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9" name="Freihand 68">
                  <a:extLst>
                    <a:ext uri="{FF2B5EF4-FFF2-40B4-BE49-F238E27FC236}">
                      <a16:creationId xmlns:a16="http://schemas.microsoft.com/office/drawing/2014/main" id="{84E3ADE6-F7C7-1AB4-3202-3A898AB714AB}"/>
                    </a:ext>
                  </a:extLst>
                </p14:cNvPr>
                <p14:cNvContentPartPr/>
                <p14:nvPr/>
              </p14:nvContentPartPr>
              <p14:xfrm>
                <a:off x="3815967" y="2741891"/>
                <a:ext cx="1203480" cy="967320"/>
              </p14:xfrm>
            </p:contentPart>
          </mc:Choice>
          <mc:Fallback>
            <p:pic>
              <p:nvPicPr>
                <p:cNvPr id="69" name="Freihand 68">
                  <a:extLst>
                    <a:ext uri="{FF2B5EF4-FFF2-40B4-BE49-F238E27FC236}">
                      <a16:creationId xmlns:a16="http://schemas.microsoft.com/office/drawing/2014/main" id="{84E3ADE6-F7C7-1AB4-3202-3A898AB714AB}"/>
                    </a:ext>
                  </a:extLst>
                </p:cNvPr>
                <p:cNvPicPr/>
                <p:nvPr/>
              </p:nvPicPr>
              <p:blipFill>
                <a:blip r:embed="rId99"/>
                <a:stretch>
                  <a:fillRect/>
                </a:stretch>
              </p:blipFill>
              <p:spPr>
                <a:xfrm>
                  <a:off x="3807327" y="2733251"/>
                  <a:ext cx="1221120" cy="98496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71" name="Freihand 70">
                  <a:extLst>
                    <a:ext uri="{FF2B5EF4-FFF2-40B4-BE49-F238E27FC236}">
                      <a16:creationId xmlns:a16="http://schemas.microsoft.com/office/drawing/2014/main" id="{330BFA91-DBB0-F172-010F-952D82EC9283}"/>
                    </a:ext>
                  </a:extLst>
                </p14:cNvPr>
                <p14:cNvContentPartPr/>
                <p14:nvPr/>
              </p14:nvContentPartPr>
              <p14:xfrm>
                <a:off x="3376047" y="3757451"/>
                <a:ext cx="2498400" cy="708840"/>
              </p14:xfrm>
            </p:contentPart>
          </mc:Choice>
          <mc:Fallback>
            <p:pic>
              <p:nvPicPr>
                <p:cNvPr id="71" name="Freihand 70">
                  <a:extLst>
                    <a:ext uri="{FF2B5EF4-FFF2-40B4-BE49-F238E27FC236}">
                      <a16:creationId xmlns:a16="http://schemas.microsoft.com/office/drawing/2014/main" id="{330BFA91-DBB0-F172-010F-952D82EC9283}"/>
                    </a:ext>
                  </a:extLst>
                </p:cNvPr>
                <p:cNvPicPr/>
                <p:nvPr/>
              </p:nvPicPr>
              <p:blipFill>
                <a:blip r:embed="rId101"/>
                <a:stretch>
                  <a:fillRect/>
                </a:stretch>
              </p:blipFill>
              <p:spPr>
                <a:xfrm>
                  <a:off x="3367047" y="3748451"/>
                  <a:ext cx="2516040" cy="72648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72" name="Freihand 71">
                  <a:extLst>
                    <a:ext uri="{FF2B5EF4-FFF2-40B4-BE49-F238E27FC236}">
                      <a16:creationId xmlns:a16="http://schemas.microsoft.com/office/drawing/2014/main" id="{019560AF-B2BA-F533-2134-6A1688206117}"/>
                    </a:ext>
                  </a:extLst>
                </p14:cNvPr>
                <p14:cNvContentPartPr/>
                <p14:nvPr/>
              </p14:nvContentPartPr>
              <p14:xfrm>
                <a:off x="3916407" y="3897491"/>
                <a:ext cx="2205000" cy="547200"/>
              </p14:xfrm>
            </p:contentPart>
          </mc:Choice>
          <mc:Fallback>
            <p:pic>
              <p:nvPicPr>
                <p:cNvPr id="72" name="Freihand 71">
                  <a:extLst>
                    <a:ext uri="{FF2B5EF4-FFF2-40B4-BE49-F238E27FC236}">
                      <a16:creationId xmlns:a16="http://schemas.microsoft.com/office/drawing/2014/main" id="{019560AF-B2BA-F533-2134-6A1688206117}"/>
                    </a:ext>
                  </a:extLst>
                </p:cNvPr>
                <p:cNvPicPr/>
                <p:nvPr/>
              </p:nvPicPr>
              <p:blipFill>
                <a:blip r:embed="rId103"/>
                <a:stretch>
                  <a:fillRect/>
                </a:stretch>
              </p:blipFill>
              <p:spPr>
                <a:xfrm>
                  <a:off x="3907407" y="3888491"/>
                  <a:ext cx="2222640" cy="564840"/>
                </a:xfrm>
                <a:prstGeom prst="rect">
                  <a:avLst/>
                </a:prstGeom>
              </p:spPr>
            </p:pic>
          </mc:Fallback>
        </mc:AlternateContent>
      </p:grpSp>
    </p:spTree>
    <p:extLst>
      <p:ext uri="{BB962C8B-B14F-4D97-AF65-F5344CB8AC3E}">
        <p14:creationId xmlns:p14="http://schemas.microsoft.com/office/powerpoint/2010/main" val="21351656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1982</Words>
  <Application>Microsoft Office PowerPoint</Application>
  <PresentationFormat>Breitbild</PresentationFormat>
  <Paragraphs>237</Paragraphs>
  <Slides>19</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19</vt:i4>
      </vt:variant>
    </vt:vector>
  </HeadingPairs>
  <TitlesOfParts>
    <vt:vector size="27"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479</cp:revision>
  <cp:lastPrinted>2022-03-02T23:29:14Z</cp:lastPrinted>
  <dcterms:created xsi:type="dcterms:W3CDTF">2019-02-11T10:45:01Z</dcterms:created>
  <dcterms:modified xsi:type="dcterms:W3CDTF">2022-05-19T09:34:19Z</dcterms:modified>
</cp:coreProperties>
</file>