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notesSlides/notesSlide6.xml" ContentType="application/vnd.openxmlformats-officedocument.presentationml.notesSlide+xml"/>
  <Override PartName="/ppt/ink/ink17.xml" ContentType="application/inkml+xml"/>
  <Override PartName="/ppt/ink/ink18.xml" ContentType="application/inkml+xml"/>
  <Override PartName="/ppt/ink/ink19.xml" ContentType="application/inkml+xml"/>
  <Override PartName="/ppt/notesSlides/notesSlide7.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8.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notesSlides/notesSlide9.xml" ContentType="application/vnd.openxmlformats-officedocument.presentationml.notesSlide+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notesSlides/notesSlide10.xml" ContentType="application/vnd.openxmlformats-officedocument.presentationml.notesSlide+xml"/>
  <Override PartName="/ppt/ink/ink188.xml" ContentType="application/inkml+xml"/>
  <Override PartName="/ppt/ink/ink189.xml" ContentType="application/inkml+xml"/>
  <Override PartName="/ppt/notesSlides/notesSlide11.xml" ContentType="application/vnd.openxmlformats-officedocument.presentationml.notesSlide+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notesSlides/notesSlide12.xml" ContentType="application/vnd.openxmlformats-officedocument.presentationml.notesSlide+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notesSlides/notesSlide13.xml" ContentType="application/vnd.openxmlformats-officedocument.presentationml.notesSlide+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notesSlides/notesSlide14.xml" ContentType="application/vnd.openxmlformats-officedocument.presentationml.notesSlide+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1372" r:id="rId2"/>
    <p:sldId id="727" r:id="rId3"/>
    <p:sldId id="728" r:id="rId4"/>
    <p:sldId id="729" r:id="rId5"/>
    <p:sldId id="730" r:id="rId6"/>
    <p:sldId id="731" r:id="rId7"/>
    <p:sldId id="732" r:id="rId8"/>
    <p:sldId id="733" r:id="rId9"/>
    <p:sldId id="734" r:id="rId10"/>
    <p:sldId id="735" r:id="rId11"/>
    <p:sldId id="736" r:id="rId12"/>
    <p:sldId id="737" r:id="rId13"/>
    <p:sldId id="738" r:id="rId14"/>
    <p:sldId id="739" r:id="rId15"/>
    <p:sldId id="740" r:id="rId16"/>
    <p:sldId id="741" r:id="rId17"/>
    <p:sldId id="742" r:id="rId18"/>
    <p:sldId id="743" r:id="rId19"/>
    <p:sldId id="744" r:id="rId20"/>
    <p:sldId id="745" r:id="rId21"/>
    <p:sldId id="746" r:id="rId22"/>
    <p:sldId id="747" r:id="rId23"/>
    <p:sldId id="748" r:id="rId24"/>
    <p:sldId id="749" r:id="rId25"/>
    <p:sldId id="750" r:id="rId26"/>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9" autoAdjust="0"/>
    <p:restoredTop sz="94660"/>
  </p:normalViewPr>
  <p:slideViewPr>
    <p:cSldViewPr snapToGrid="0">
      <p:cViewPr varScale="1">
        <p:scale>
          <a:sx n="77" d="100"/>
          <a:sy n="77" d="100"/>
        </p:scale>
        <p:origin x="19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27:16.550"/>
    </inkml:context>
    <inkml:brush xml:id="br0">
      <inkml:brushProperty name="width" value="0.05" units="cm"/>
      <inkml:brushProperty name="height" value="0.05" units="cm"/>
      <inkml:brushProperty name="color" value="#F6630D"/>
    </inkml:brush>
  </inkml:definitions>
  <inkml:trace contextRef="#ctx0" brushRef="#br0">2 52 21309,'0'-1'8,"0"-2"-32,-1 0-217,1-1-351,3-3-208,-1 2 16,7-8 784,-3-2-456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36:20.734"/>
    </inkml:context>
    <inkml:brush xml:id="br0">
      <inkml:brushProperty name="width" value="0.05" units="cm"/>
      <inkml:brushProperty name="height" value="0.05" units="cm"/>
    </inkml:brush>
  </inkml:definitions>
  <inkml:trace contextRef="#ctx0" brushRef="#br0">83 0 11090,'-15'6'841,"-4"-3"-777,3 3-8,3 1 80,3-3-72,2 2-24,8-5-16,-2 4-8,9-7-72,3-1-72,10 3-417,1-1-295,6 1-520,-1 3 1072,4 2-232,0 4-176</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9.330"/>
    </inkml:context>
    <inkml:brush xml:id="br0">
      <inkml:brushProperty name="width" value="0.05" units="cm"/>
      <inkml:brushProperty name="height" value="0.05" units="cm"/>
    </inkml:brush>
  </inkml:definitions>
  <inkml:trace contextRef="#ctx0" brushRef="#br0">51 4 15939,'0'-3'1809,"-1"8"-1177,-6 17-264,-2 9 1024,0 17-552,-2 5-207,4 10-385,2 3-80,4-3-64,2-4-64,7-15-120,2-12-96,3-22-464,-2-12-177,-1-25 657,-3-15-160,0-15-112</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9.721"/>
    </inkml:context>
    <inkml:brush xml:id="br0">
      <inkml:brushProperty name="width" value="0.05" units="cm"/>
      <inkml:brushProperty name="height" value="0.05" units="cm"/>
    </inkml:brush>
  </inkml:definitions>
  <inkml:trace contextRef="#ctx0" brushRef="#br0">39 0 15355,'11'6'1777,"8"1"-1113,8-1-232,6-2 744,9-3-384,2-1-80,1-1-279,0-2-249,-17 0-480,-11 3 296,-20 2-88,-8 2-105</inkml:trace>
  <inkml:trace contextRef="#ctx0" brushRef="#br0" timeOffset="1">0 301 15115,'22'-3'1649,"11"-10"-1137,7-8-240,4-1 720,5 1-512,-2 1-360,-5 5 40,-11 4-80,-16 8-144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0.138"/>
    </inkml:context>
    <inkml:brush xml:id="br0">
      <inkml:brushProperty name="width" value="0.05" units="cm"/>
      <inkml:brushProperty name="height" value="0.05" units="cm"/>
    </inkml:brush>
  </inkml:definitions>
  <inkml:trace contextRef="#ctx0" brushRef="#br0">1 20 9786,'0'11'1152,"5"-4"-752,11-7-248,4-3 1185,6-5-1113,4-2-64,2-6-56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0.765"/>
    </inkml:context>
    <inkml:brush xml:id="br0">
      <inkml:brushProperty name="width" value="0.05" units="cm"/>
      <inkml:brushProperty name="height" value="0.05" units="cm"/>
    </inkml:brush>
  </inkml:definitions>
  <inkml:trace contextRef="#ctx0" brushRef="#br0">0 391 15139,'0'0'27,"12"-24"2418,-12 24-2410,0 0 0,0 0 0,0-1 0,1 1 1,-1 0-1,0 0 0,0 0 0,0 0 0,0 0 0,0-1 0,0 1 0,0 0 0,1 0 0,-1 0 0,0 0 0,0 0 0,0 0 0,0 0 0,1-1 1,-1 1-1,0 0 0,0 0 0,0 0 0,0 0 0,1 0 0,-1 0 0,0 0 0,0 0 0,0 0 0,0 0 0,1 0 0,-1 0 0,0 0 0,0 0 1,0 0-1,1 0 0,-1 0 0,0 1 0,3 13 1418,-3 10-334,0-16-975,0-1-1,0 1 1,1-1 0,-1 0-1,2 1 1,1 6-1,-2-12-135,-1 0-1,1-1 1,0 1-1,0 0 1,0-1-1,0 1 1,0-1-1,0 0 1,0 1-1,1-1 1,-1 0-1,0 0 1,1 0-1,-1 0 1,1 0-1,-1 0 1,1 0-1,0 0 1,-1 0-1,1-1 1,0 1-1,0-1 0,-1 1 1,1-1-1,0 0 1,0 0-1,-1 0 1,1 0-1,4 0 1,2-1-29,0 0 0,1 0 1,-1-1-1,0 0 0,0 0 0,0-1 1,0 0-1,0-1 0,0 1 0,-1-2 1,8-5-1,8-7-78,-1-1 1,20-21-1,23-20-210,-65 59 310,0 0 0,1 0 1,-1 0-1,0 0 0,0 0 0,0 0 0,0 0 0,0 0 0,0 0 0,0 0 0,0 0 0,0 0 0,0 0 0,0-1 0,0 1 0,1 0 0,-1 0 0,0 0 0,0 0 0,0 0 0,0 0 1,0 0-1,0 0 0,0 0 0,0 0 0,0 0 0,1 0 0,-1 0 0,0 0 0,0 0 0,0 1 0,0-1 0,0 0 0,0 0 0,0 0 0,0 0 0,0 0 0,0 0 0,1 0 0,-1 0 1,0 0-1,0 0 0,0 0 0,0 0 0,0 0 0,0 0 0,0 0 0,0 1 0,0-1 0,0 0 0,0 0 0,0 0 0,0 0 0,0 0 0,0 0 0,0 9 44,-3 9 22,-5 16 34,2-12 1,1-1 1,1 1-1,-1 32 1,4-53-98,1 0-1,0-1 1,0 1 0,0 0 0,0 0-1,0 0 1,0 0 0,0 0 0,0-1 0,0 1-1,0 0 1,1 0 0,-1 0 0,0 0-1,1-1 1,-1 1 0,0 0 0,1 0-1,-1-1 1,1 1 0,-1 0 0,1 0 0,-1-1-1,1 1 1,0-1 0,-1 1 0,1-1-1,0 1 1,1 0 0,-1-1-7,0 0 0,1 0 0,-1-1 0,1 1 0,-1 0 0,0-1 0,1 1 0,-1 0 0,0-1 0,0 0 0,1 1 0,-1-1 0,0 0 0,0 0-1,2-1 1,7-7-94,-1 0-1,14-16 0,22-31-493,-3-2-1,-3-1 1,-2-2 0,42-96-1,-76 151 565,0-1-1,-1 1 1,1-1-1,-2 1 1,1-1-1,-1 0 1,0 0-1,0-7 1,-1 13 29,0 1 0,0-1-1,0 1 1,0-1 0,0 1 0,0-1 0,0 1 0,0-1 0,0 1 0,0-1 0,0 1 0,-1-1-1,1 1 1,0 0 0,0-1 0,-1 1 0,1-1 0,0 1 0,0 0 0,-1-1 0,1 1 0,-1 0-1,1-1 1,0 1 0,-1 0 0,1-1 0,-1 1 0,1 0 0,0 0 0,-1 0 0,1-1-1,-1 1 1,1 0 0,-1 0 0,1 0 0,-1 0 0,1 0 0,-1 0 0,1 0 0,-1 0 0,1 0-1,-1 0 1,1 0 0,-1 0 0,1 0 0,-1 1 0,1-1 0,0 0 0,-1 0 0,1 0-1,-1 1 1,1-1 0,-1 0 0,1 0 0,0 1 0,-1 0 0,-21 17 255,13-4-142,0 0 1,0 0 0,1 0 0,1 1 0,1 1-1,-7 23 1,3-5 107,-9 71 0,14-65-80,2 42-1,3-67-130,1 0 0,0 0 1,1 0-1,1 0 0,0 0 0,6 15 0,-1-17-37,-8-13 22,0 0 0,0 0-1,0 0 1,0 0 0,0 0 0,0 0-1,1 1 1,-1-1 0,0-1 0,0 1-1,0 0 1,0 0 0,0 0 0,0 0-1,0 0 1,1 0 0,-1 0 0,0 0-1,0 0 1,0 0 0,0 0 0,0 0-1,0 0 1,0 0 0,0 0 0,1 0-1,-1 0 1,0 0 0,0-1 0,0 1-1,0 0 1,0 0 0,0 0 0,0 0-1,0 0 1,0 0 0,0 0 0,0-1-1,0 1 1,0 0 0,0 0 0,0 0-1,0 0 1,0 0 0,0 0 0,0 0-1,0-1 1,0 1 0,0 0 0,0 0-1,-1-28-186,-9-9-32,-1 1 1,-18-41-1,-13-39-3,41 113 233,0 1-1,0-1 1,1 0-1,-1 1 1,1-1-1,0 1 1,0-1-1,0 0 1,0 1-1,1-4 1,-1 5-3,0 1 1,1-1-1,-1 0 1,1 1 0,-1-1-1,1 1 1,-1-1-1,1 0 1,-1 1-1,1-1 1,-1 1-1,1 0 1,0-1 0,-1 1-1,1-1 1,0 1-1,-1 0 1,1 0-1,0-1 1,0 1-1,-1 0 1,1 0-1,0 0 1,0 0 0,-1 0-1,1 0 1,0 0-1,0 0 1,-1 0-1,1 0 1,0 0-1,0 1 1,-1-1 0,1 0-1,1 1 1,35 7 173,-7 0-747,0-2 1,0-1-1,1-1 1,36-1-1,-47-4-586,0 0 0,36-9 0,-47 8 931,0-1-1,-1 1 1,1-2 0,-1 1 0,0-1 0,0-1 0,0 1 0,11-10 0,-18 13 257,0 0 1,0 0 0,0 1 0,0-1-1,0 0 1,0 0 0,0 0 0,0 0-1,-1 0 1,1 0 0,0-1-1,-1 1 1,1 0 0,-1 0 0,1-2-1,-1 3 28,0 0 1,0-1-1,-1 1 0,1 0 0,0-1 0,0 1 0,0 0 0,0-1 0,0 1 0,-1 0 0,1-1 0,0 1 0,0 0 0,-1-1 0,1 1 0,0 0 0,0 0 0,-1-1 0,1 1 1,0 0-1,-1 0 0,1 0 0,0-1 0,-1 1 0,1 0 0,0 0 0,-1 0 0,1 0 0,-1 0 0,0 0 0,-2-1 309,-1 1 0,1 0-1,0 0 1,-1 0 0,1 0 0,-1 1-1,1 0 1,0-1 0,-6 3 0,-2 2 209,0 0 1,1 0 0,-1 1 0,1 1-1,-14 11 1,19-14-465,0 1 0,0-1 0,1 1 0,-1 1 0,1-1 0,0 0 0,0 1 0,1 0 0,0 0 0,0 0 0,-3 7 0,6-10-124,0-1 0,-1 1 0,1-1 0,0 1-1,0-1 1,1 1 0,-1 0 0,0-1 0,1 1 0,-1-1 0,1 1-1,0-1 1,0 0 0,0 1 0,0-1 0,1 0 0,-1 1 0,0-1 0,1 0-1,0 0 1,-1 0 0,1-1 0,0 1 0,0 0 0,0 0 0,0-1 0,3 2-1,7 5-290,1-1-1,0 0 0,19 8 0,-28-14 239,31 13-500,-19-8 322,0 0 0,-1 1 0,1 1 1,-2 0-1,17 12 0,-30-20 251,0 1 1,0 0-1,0 0 1,-1-1-1,1 1 1,0 0-1,0 0 0,0 0 1,-1 0-1,1 0 1,-1 0-1,1 0 1,0 0-1,-1 0 0,0 0 1,1 0-1,-1 0 1,0 0-1,1 0 1,-1 0-1,0 1 0,0 0 1,0-1 14,-1 0-1,1 1 1,-1-1 0,1 0-1,-1 0 1,0 0 0,1 0 0,-1 0-1,0 0 1,0 0 0,1 0 0,-1-1-1,0 1 1,0 0 0,0 0-1,0-1 1,-2 2 0,-5 2 141,0-1 0,-1 1-1,1-1 1,-12 2 0,18-4-155,-46 8 510,44-8-587,0-1 0,0 0 0,1 1 1,-1-2-1,0 1 0,0 0 0,1-1 0,-1 1 1,0-1-1,-6-3 0,9 4 36,0-1 0,1 1-1,-1 0 1,1-1 0,-1 1 0,1-1 0,-1 1 0,1 0-1,-1-1 1,1 1 0,0-1 0,-1 0 0,1 1 0,0-1-1,-1 1 1,1-1 0,0 1 0,-1-1 0,1 0 0,0 1-1,0-1 1,0 0 0,0 1 0,0-1 0,0 0-1,0 1 1,0-1 0,0 0 0,0 1 0,0-1 0,0 0-1,0 1 1,1-1 0,-1 1 0,0-1 0,1 0 0,15-24-332,7-1-59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1.227"/>
    </inkml:context>
    <inkml:brush xml:id="br0">
      <inkml:brushProperty name="width" value="0.05" units="cm"/>
      <inkml:brushProperty name="height" value="0.05" units="cm"/>
    </inkml:brush>
  </inkml:definitions>
  <inkml:trace contextRef="#ctx0" brushRef="#br0">140 374 15875,'0'0'43,"0"0"0,0 0 0,1 0-1,-1 0 1,0-1 0,0 1 0,0 0-1,1 0 1,-1 0 0,0-1 0,0 1 0,0 0-1,0 0 1,0-1 0,1 1 0,-1 0-1,0 0 1,0-1 0,0 1 0,0 0-1,0 0 1,0-1 0,0 1 0,0 0-1,0-1 1,0 1 0,0 0 0,0 0 0,0-1-1,0 1 1,0 0 0,0 0 0,0-1-1,0 1 1,-1 0 0,1 0 0,0-1-1,0 1 1,0 0 0,-1-1 0,-13-4 600,-21 6 476,29 1-992,1 0 0,-1 1 0,1 0 1,-1 0-1,1 0 0,0 1 0,0 0 0,1 0 0,-1 0 1,1 0-1,0 1 0,0 0 0,0 0 0,-5 8 0,7-10-94,0 1 0,0 0 0,1 0-1,-1-1 1,1 1 0,0 0-1,0 0 1,0 0 0,1 1 0,-1 4-1,1-7-10,0 1 1,0 0-1,1-1 0,-1 0 0,1 1 0,0-1 0,-1 1 0,1-1 0,0 0 1,1 1-1,-1-1 0,0 0 0,1 0 0,-1 0 0,1 0 0,-1 0 1,4 3-1,-1-3-9,-1 1 1,1-1 0,0 0-1,0 0 1,0-1 0,0 1-1,0-1 1,0 0 0,0 0-1,0 0 1,0 0 0,1-1-1,-1 0 1,0 0 0,0 0-1,1 0 1,-1-1 0,0 1-1,0-1 1,1 0 0,-1-1-1,0 1 1,4-2 0,7-4 3,0 0 0,0-1 1,0 0-1,19-15 0,-11 5-34,-2 0 0,0-1-1,-1-1 1,-1-1 0,-1 0-1,24-38 1,-34 46-45,-1 1 0,0-2 0,0 1-1,-2-1 1,0 0 0,0 0 0,-1-1 0,-1 1 0,0-1 0,-1 0-1,-1 1 1,0-1 0,-1 0 0,-2-16 0,2 28 40,-1 0 0,1 0 0,-1 0 0,0-1 1,0 1-1,0 1 0,0-1 0,0 0 0,0 0 0,-1 0 0,1 1 1,-1-1-1,0 1 0,0-1 0,0 1 0,0 0 0,0-1 0,-1 1 1,1 0-1,-1 1 0,1-1 0,-1 0 0,0 1 0,1-1 0,-1 1 1,0 0-1,0 0 0,0 0 0,0 0 0,0 1 0,0-1 0,0 1 1,-1 0-1,-5 0 0,2 1 9,-1 0-1,1 0 1,-1 1-1,1 0 1,0 0 0,0 1-1,0-1 1,0 2 0,0-1-1,1 1 1,-1 0-1,1 0 1,-10 10 0,10-8 23,-1 0-1,1 1 1,1 0 0,-1 0 0,1 1 0,0 0 0,1 0 0,0 0 0,0 0 0,-3 11-1,5-13-1,1 1 0,0 0 0,0 0-1,0 0 1,1 0 0,0 0 0,1 0 0,-1 0-1,1 0 1,1 0 0,-1 0 0,1-1-1,5 14 1,8 10 11,29 47 0,-30-57-15,-2 0 1,0 1-1,-2 1 0,0 0 1,9 32-1,-14-32-52,-4-13-185,1-1-1,1 1 1,4 13 0,-6-21 217,-1-1 0,1 1 1,-1 0-1,1 0 1,-1 0-1,1-1 1,0 1-1,-1 0 1,1-1-1,0 1 1,0-1-1,0 1 1,-1-1-1,1 1 0,0-1 1,0 0-1,0 1 1,0-1-1,0 0 1,0 0-1,0 0 1,0 1-1,0-1 1,0 0-1,1 0 0,19-3-245</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1.689"/>
    </inkml:context>
    <inkml:brush xml:id="br0">
      <inkml:brushProperty name="width" value="0.05" units="cm"/>
      <inkml:brushProperty name="height" value="0.05" units="cm"/>
    </inkml:brush>
  </inkml:definitions>
  <inkml:trace contextRef="#ctx0" brushRef="#br0">0 164 15851,'2'3'235,"0"1"0,0 0 0,0-1 0,0 1 0,0-1-1,1 1 1,-1-1 0,1 0 0,0 0 0,0 0 0,0-1-1,5 4 1,-6-5-141,1 0 0,-1 0 0,0 0-1,1 0 1,-1 0 0,0-1 0,1 1-1,-1-1 1,1 1 0,-1-1 0,1 0-1,-1 0 1,1 0 0,-1-1 0,1 1 0,-1 0-1,1-1 1,-1 0 0,0 1 0,1-1-1,3-3 1,-2 2-43,0-1 0,0 0 0,0-1 0,0 1 0,-1-1 0,0 1 0,0-1-1,0 0 1,0 0 0,0 0 0,-1-1 0,0 1 0,0-1 0,0 1 0,0-1 0,-1 0 0,0 1 0,0-1-1,0 0 1,0-8 0,0 8-47,-1-1-1,0 0 1,0 1-1,0-1 0,-1 0 1,1 1-1,-1-1 1,-1 0-1,1 1 1,-1 0-1,0-1 0,0 1 1,-1 0-1,1 0 1,-1 0-1,0 0 1,-6-7-1,8 11-4,0 0 0,0 0 0,0 0 0,0 0 0,-1 1 0,1-1 0,0 0 0,0 0 0,-1 1 0,1-1 0,0 1 0,-1-1 0,1 1 0,-1-1 0,1 1 0,0 0 0,-1 0 0,1 0 0,-1 0 0,1 0 0,-1 0 0,1 0 0,-1 0 0,1 0 0,0 1 0,-1-1 0,1 1 0,0-1 0,-1 1 0,1-1 0,0 1-1,-1 0 1,1 0 0,0-1 0,0 1 0,0 0 0,0 0 0,0 0 0,-2 2 0,-1 2 0,1 0 0,-1 0-1,1 0 1,0 1-1,0-1 1,0 1 0,1-1-1,-2 7 1,0 4 9,0 0 0,1 0 1,1 1-1,0 26 1,2-38 0,0 0 1,0 0-1,0-1 1,1 1 0,-1 0-1,1 0 1,1-1 0,-1 1-1,1-1 1,-1 1-1,1-1 1,1 0 0,-1 0-1,0 0 1,1 0 0,0 0-1,0 0 1,0-1 0,1 1-1,4 3 1,-4-5-1,0 0-1,0 0 1,0-1 0,0 0-1,0 1 1,1-2 0,-1 1 0,0 0-1,1-1 1,-1 0 0,0 0 0,1 0-1,-1-1 1,0 1 0,1-1 0,-1 0-1,0 0 1,0-1 0,0 1 0,0-1-1,4-2 1,8-4 18,0-1 1,-1 0-1,25-22 0,-22 15-46,0 0 0,-1-1 0,-1-1 0,-1-1 0,-1 0 0,16-28 0,-21 23-48,-8 15 33,-7 12 16,0 4 45,1 1 0,0 0 0,0 0 0,0 0 0,1 0 0,0 1 0,1 0 0,-3 12 1,-1 6 127,-5 44 1,10-58-98,1 0 0,1 1 0,0-1 0,2 17 0,-1-26-51,0 0 0,0 0-1,0 0 1,0 0-1,1-1 1,-1 1 0,1 0-1,3 4 1,-4-7-19,0 1 0,0-1 0,1 1-1,-1-1 1,0 0 0,1 0 0,-1 1 0,1-1 0,0 0 0,-1 0 0,1-1 0,0 1 0,0 0-1,-1-1 1,1 1 0,0-1 0,0 1 0,2-1 0,-1 0 15,1 0 0,-1 0 0,0-1 0,0 0 0,0 0 0,0 0 0,0 0 0,0 0 0,0 0 0,-1-1 0,1 1 0,0-1 0,-1 0 0,1 0 0,-1 0 0,1 0 0,-1 0 0,0-1 1,0 1-1,0-1 0,1-2 0,7-8 17,-2-1 0,12-25 0,4-15-91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2.077"/>
    </inkml:context>
    <inkml:brush xml:id="br0">
      <inkml:brushProperty name="width" value="0.05" units="cm"/>
      <inkml:brushProperty name="height" value="0.05" units="cm"/>
    </inkml:brush>
  </inkml:definitions>
  <inkml:trace contextRef="#ctx0" brushRef="#br0">12 0 15043,'-9'2'1144,"6"8"-968,3 3-296,3 4 473,9 2-81,5 1-144</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2.597"/>
    </inkml:context>
    <inkml:brush xml:id="br0">
      <inkml:brushProperty name="width" value="0.05" units="cm"/>
      <inkml:brushProperty name="height" value="0.05" units="cm"/>
    </inkml:brush>
  </inkml:definitions>
  <inkml:trace contextRef="#ctx0" brushRef="#br0">194 169 14715,'-12'4'435,"1"1"0,-1 0 0,1 1 0,0 0 0,1 1 1,-1 0-1,1 0 0,1 1 0,0 1 0,0 0 0,0 0 0,1 0 0,1 1 0,-1 0 0,2 1 0,-1 0 0,1 0 0,1 0 0,0 1 0,1-1 0,-6 25 1,9-31-370,0-1 0,1 1 0,-1 0 0,1-1 0,0 1 0,0 0 0,1 0 0,-1-1 0,1 1 0,0-1 0,3 9 0,-3-10-64,0-1 0,0 0 0,1 0 0,-1 1 0,1-1 0,0 0 0,-1 0 0,1-1 0,0 1 0,0 0 0,0 0 0,0-1 0,0 0 0,1 1 0,-1-1 0,0 0 0,1 0 0,-1 0 0,1 0 0,-1 0 0,1-1 0,3 1 0,3 0-104,-1-1 0,1 0-1,0-1 1,-1 0 0,1 0-1,-1-1 1,0 0-1,1 0 1,-1-1 0,0 0-1,0-1 1,-1 0 0,15-9-1,0-2-247,0-1 0,0-2 0,18-19-1,-11 6 17,0-1 0,-3-2 1,-1 0-1,-1-2 0,-2 0 0,19-43 0,-41 77 336,4-5 40,-1 0-1,0 0 0,0-1 1,0 1-1,-1-1 0,1-13 1,-2 21-34,-1 0 1,0-1 0,0 1 0,0-1-1,0 1 1,0 0 0,0-1 0,0 1-1,0-1 1,0 1 0,0 0 0,0-1-1,0 1 1,0-1 0,0 1-1,0 0 1,0-1 0,0 1 0,-1-1-1,1 1 1,0 0 0,0-1 0,0 1-1,-1 0 1,1-1 0,0 1 0,0 0-1,-1 0 1,1-1 0,0 1 0,-1 0-1,1 0 1,0-1 0,-1 1-1,1 0 1,0 0 0,-1 0 0,1 0-1,-1-1 1,1 1 0,0 0 0,-1 0-1,1 0 1,-1 0 0,1 0 0,0 0-1,-1 0 1,1 0 0,-1 0 0,1 0-1,0 0 1,-1 1 0,1-1 0,-1 0-1,-1 1 33,0 0-1,0 0 1,0 1 0,0-1-1,0 0 1,0 1 0,0-1-1,1 1 1,-3 2 0,-8 12 50,1 0 0,1 1 1,0 0-1,1 1 1,-13 36-1,18-43-101,1 0 0,0 0 1,1 0-1,0 1 0,1-1 0,0 0 0,1 1 0,0-1 1,1 1-1,0-1 0,5 20 0,-5-26-12,1-1-1,-1 1 1,1-1-1,1 0 1,-1 1-1,0-1 1,1 0-1,0-1 0,0 1 1,0 0-1,0-1 1,1 0-1,-1 0 1,1 0-1,0 0 1,0 0-1,0-1 1,0 0-1,0 0 1,1 0-1,-1 0 0,8 1 1,-5-1-23,0-1 1,0 0-1,0-1 1,0 0-1,0 0 1,-1 0 0,1-1-1,0 0 1,0-1-1,0 1 1,0-1-1,-1 0 1,1-1-1,11-6 1,-8 3 50,1 0 0,-1 0 0,-1-2 0,1 1 0,-1-1 0,-1 0 0,1-1 0,-1 0 1,-1 0-1,0-1 0,0 0 0,-1 0 0,7-16 0,-15 39 122,1 1 0,0-1-1,1 1 1,0-1 0,4 26 0,-3-33-156,0 0 1,1 0-1,-1 1 0,1-2 1,1 1-1,-1 0 0,1 0 1,0-1-1,0 0 1,0 1-1,1-1 0,0 0 1,7 6-1,4 3-436,1-1-1,31 20 1,-30-22 123,-1 0-1,0 1 0,19 19 1,-23-17 313,-1 0 1,-1 1 0,0 1-1,0-1 1,-2 1-1,0 1 1,-1 0-1,-1 0 1,0 0 0,-1 1-1,-1 0 1,-1 0-1,0 0 1,-2 0 0,0 36-1,-2-48 122,1 0 1,-1 0-1,0-1 0,-1 1 1,0 0-1,1-1 0,-2 1 1,1-1-1,-1 1 0,0-1 0,0 0 1,0 0-1,-7 7 0,8-10 2,0 1 0,-1-1 0,1-1 0,-1 1 0,1 0 0,-1 0 0,0-1 0,0 0 0,0 1 0,0-1 0,0 0 0,0-1 0,0 1 0,0 0 0,0-1 0,0 0 0,0 0 0,0 0 0,-1 0 0,1 0 0,0 0 0,0-1 0,0 0 0,0 1 0,0-1 0,0 0 0,-4-2 0,0-1 60,0 0 0,0-1 1,0 1-1,1-1 1,-1-1-1,1 1 0,0-1 1,1 0-1,-1 0 1,1-1-1,1 0 0,-1 0 1,1 0-1,0 0 1,1-1-1,-4-10 0,1 2-54,1 0 0,1-1 0,0 0 0,2 0-1,0 0 1,0-32 0,2 40-116,1 0-1,0 0 1,0 0 0,1 1-1,1-1 1,-1 0-1,1 1 1,0-1 0,7-10-1,-7 14-23,1 0 0,-1-1 0,1 1 0,1 1 0,-1-1 0,1 1 0,0-1 0,0 1 0,0 1 0,0-1 0,0 1 0,1 0 0,0 0 1,6-2-1,12-2-329,0 0 1,0 2 0,30-2 0,-26 3-81,56-14-1,-30-2 38</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3.628"/>
    </inkml:context>
    <inkml:brush xml:id="br0">
      <inkml:brushProperty name="width" value="0.05" units="cm"/>
      <inkml:brushProperty name="height" value="0.05" units="cm"/>
    </inkml:brush>
  </inkml:definitions>
  <inkml:trace contextRef="#ctx0" brushRef="#br0">165 58 15363,'-1'-2'70,"0"1"1,0-1-1,-1 0 0,1 1 0,0-1 0,-1 1 0,1-1 1,-1 1-1,1 0 0,-1 0 0,0 0 0,1-1 1,-1 2-1,0-1 0,0 0 0,0 0 0,1 0 0,-1 1 1,0-1-1,0 1 0,0 0 0,0 0 0,0-1 0,0 1 1,0 0-1,0 1 0,0-1 0,0 0 0,0 1 0,0-1 1,0 1-1,0-1 0,0 1 0,0 0 0,0 0 1,1 0-1,-1 0 0,-2 2 0,-3 1 9,0 1 0,1-1-1,0 1 1,0 1 0,1-1 0,0 1 0,0 0 0,-8 12-1,7-7-48,1 0 0,0 0-1,1 1 1,1-1-1,0 1 1,0 0 0,1 0-1,-1 18 1,3-24-26,0 0 0,0 1 0,1-1 0,0 0 0,0 1 0,0-1 0,1 0 0,2 6 0,-2-9 10,-1 0 0,1 0 1,0 0-1,-1 0 0,1 0 0,1-1 1,-1 1-1,0-1 0,1 1 1,-1-1-1,1 0 0,0 0 0,-1 0 1,1 0-1,5 2 0,-2-3 27,-1 1 0,1-1 0,-1 0 0,0 0 0,1-1 0,-1 0 0,1 0 0,0 0 1,-1 0-1,1-1 0,-1 0 0,0 0 0,1-1 0,-1 1 0,0-1 0,0-1 0,0 1 0,0 0 0,0-1 0,5-4 0,6-4 134,-1 0 1,1-2-1,-2 0 1,18-20-1,-16 16 123,-1-2-1,25-39 0,-35 51-242,-1-1 0,-1 0 0,1 0 0,-1 0 0,0 0 0,-1 0 0,0 0 0,0-1-1,-1 1 1,0-1 0,-1-14 0,0 22-53,0 0-1,0 0 0,0-1 1,0 1-1,-1 0 0,1-1 1,0 1-1,-1 0 0,1 0 1,-1 0-1,0-1 0,1 1 1,-3-2-1,3 3-5,0-1 0,-1 1 0,1 0 0,-1-1 0,1 1 0,-1 0 0,1 0 0,-1 0 0,1-1 0,-1 1 0,0 0 0,1 0 0,-1 0 0,1 0 0,-1 0 0,1 0 0,-1 0 0,0 0 0,1 0 0,-1 0 0,1 0 1,-2 0-1,0 1-18,-1 1 1,1-1 0,-1 0-1,1 1 1,0-1 0,0 1 0,-1 0-1,1 0 1,0-1 0,1 2-1,-4 3 1,-2 3-64,1 0 0,1 0 0,0 1-1,0 0 1,-6 20 0,10-25 35,-1-1 0,1 1 0,0 0 0,0 0 1,1 0-1,0-1 0,-1 1 0,1 0 0,1 0 0,-1 0 0,1 0 0,0 0 0,0-1 0,0 1 0,3 5 0,-3-9 17,-1 0-1,1 0 0,0 0 0,-1 0 0,1 0 0,0 0 0,0 0 0,0 0 0,0 0 1,0 0-1,0-1 0,0 1 0,0 0 0,0-1 0,0 1 0,0-1 0,1 0 0,-1 1 1,0-1-1,0 0 0,0 1 0,1-1 0,-1 0 0,0 0 0,0 0 0,1 0 0,-1 0 0,0 0 1,0-1-1,1 1 0,-1 0 0,1-1 0,4-1-37,-1 0-1,1-1 1,-1 1-1,0-1 1,7-5-1,26-24-256,5-10-81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4.144"/>
    </inkml:context>
    <inkml:brush xml:id="br0">
      <inkml:brushProperty name="width" value="0.05" units="cm"/>
      <inkml:brushProperty name="height" value="0.05" units="cm"/>
    </inkml:brush>
  </inkml:definitions>
  <inkml:trace contextRef="#ctx0" brushRef="#br0">109 0 13891,'-1'1'90,"0"-1"0,0 0 1,0 1-1,0-1 0,1 1 0,-1-1 0,0 0 1,0 1-1,1 0 0,-1-1 0,0 1 1,1-1-1,-1 1 0,0 0 0,1 0 0,-1-1 1,1 1-1,-1 0 0,1 1 0,-10 12 264,1 1-1,1 1 1,0-1 0,1 1-1,-5 18 1,1 3 499,-8 46 1,15-61-376,-2 44-1,6-61-406,0 0 0,0 1 0,1-1 1,-1 1-1,1-1 0,0 1 0,1-1 0,-1 0 0,1 0 1,0 0-1,0 0 0,1 0 0,4 7 0,-5-10-56,0 0 0,0-1 0,0 1 0,0 0-1,0-1 1,0 0 0,1 1 0,-1-1 0,1 0-1,-1 0 1,1 0 0,-1-1 0,1 1 0,-1 0-1,1-1 1,0 0 0,-1 0 0,1 0 0,0 0 0,-1 0-1,1 0 1,0-1 0,-1 1 0,1-1 0,0 1-1,-1-1 1,5-2 0,7-3-60,-1-1-1,0 0 0,21-15 1,-25 16 30,22-16-68,-16 10 0,1 2 1,0 0 0,32-15 0,-47 24 81,-1 1 0,1-1 0,0 1 0,0 0 0,-1-1 0,1 1 0,0 0 0,0 0 1,-1 0-1,1-1 0,0 1 0,0 0 0,-1 0 0,1 0 0,0 0 0,0 0 0,0 1 1,-1-1-1,1 0 0,0 0 0,0 0 0,-1 1 0,1-1 0,0 0 0,0 1 0,-1-1 1,1 1-1,0-1 0,-1 1 0,1-1 0,-1 1 0,1-1 0,-1 1 0,1-1 1,-1 1-1,1 0 0,-1-1 0,1 1 0,-1 0 0,0-1 0,1 1 0,-1 0 0,0 0 1,0-1-1,0 1 0,0 0 0,1 0 0,-1 0 0,0-1 0,0 1 0,0 0 0,-1 1 1,1 7 35,-1 0 1,0 0 0,-5 16 0,4-15 16,1-6-34,0-1 1,1 1-1,-1 0 1,1-1-1,0 1 1,0-1-1,1 1 1,0 5-1,-1-9-14,1 1 1,-1 0-1,0 0 1,1 0-1,-1-1 0,1 1 1,-1 0-1,1-1 0,-1 1 1,1 0-1,0-1 1,-1 1-1,1-1 0,0 1 1,-1-1-1,1 1 0,0-1 1,0 1-1,0-1 1,-1 0-1,1 1 0,0-1 1,0 0-1,0 0 1,0 0-1,0 0 0,-1 0 1,1 0-1,0 0 0,0 0 1,0 0-1,0 0 1,0 0-1,0 0 0,-1-1 1,1 1-1,0 0 0,0 0 1,0-1-1,-1 1 1,1-1-1,1 0 0,16-7-15,34-21-1,-32 16-70,36-15 1,-50 25 57,0 1 0,0 0 0,0 0 0,0 1 0,0 0 0,1 0 1,-1 0-1,0 1 0,1 0 0,10 1 0,-15-1 23,0 1 0,0-1 0,0 1 0,0-1 0,0 1 0,0 0 0,0-1 0,-1 1 0,1 0 0,0 0 1,0 0-1,-1 1 0,1-1 0,-1 0 0,1 1 0,-1-1 0,0 1 0,1-1 0,-1 1 0,0-1 0,0 1 0,0 0 0,0 0 0,0 0 0,0 2 0,1 4 49,-1 0 0,0-1 0,0 1-1,-1 0 1,-1 11 0,3 24 503,-2-43-547,0 1-1,0-1 0,0 0 0,0 0 0,0 0 0,0 0 1,0 0-1,0 0 0,0 0 0,0 1 0,1-1 0,-1 0 0,0 0 1,0 0-1,0 0 0,0 0 0,0 0 0,0 0 0,0 0 1,1 0-1,-1 0 0,0 0 0,0 0 0,0 0 0,0 0 1,0 0-1,0 0 0,1 0 0,-1 0 0,0 0 0,0 0 1,0 0-1,0 0 0,0 0 0,0 0 0,1 0 0,-1 0 0,0 0 1,0 0-1,0 0 0,0 0 0,0 0 0,0 0 0,0 0 1,1-1-1,9-4-126,11-6-881,-21 11 953,1 0-1,-1 0 0,1 0 1,-1 0-1,1 0 1,-1 0-1,0 0 1,1 0-1,-1 1 1,1-1-1,-1 0 0,1 0 1,-1 0-1,1 0 1,-1 1-1,0-1 1,1 0-1,-1 0 0,1 1 1,-1-1-1,0 0 1,1 1-1,-1-1 1,0 0-1,0 1 1,1-1-1,-1 1 0,0-1 1,0 0-1,1 1 1,-1-1-1,0 1 1,0-1-1,0 1 0,0-1 1,0 1-1,0-1 1,0 1-1,0-1 1,0 1-1,0-1 1,0 0-1,0 1 0,1 11 47,3-24 117</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36:21.961"/>
    </inkml:context>
    <inkml:brush xml:id="br0">
      <inkml:brushProperty name="width" value="0.05" units="cm"/>
      <inkml:brushProperty name="height" value="0.05" units="cm"/>
    </inkml:brush>
  </inkml:definitions>
  <inkml:trace contextRef="#ctx0" brushRef="#br0">0 190 4449,'56'12'1105,"-1"-2"0,1-3 0,1-2-1,58-2 1,230-26 828,-282 17-1910,510-37 115,-127 8-90,-36 2 1,-54 37-13,0 30-3,117 7-10,396-73 12,-587 10-1,452 20 1,-7 27-24,1-30 7,81 1 2,-223 24-19,50 1-2,376-42-37,255-78 31,-457 52 104,-666 48-102,-1 6 0,179 32-1,-130-3 13,181 31 26,2-25-11,120-20 28,-92-6 350,-362-16-267,-27 0-38,0 0 0,-1 1 0,1 0 1,14 3-1,-21 0-13,-8 1 25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4.582"/>
    </inkml:context>
    <inkml:brush xml:id="br0">
      <inkml:brushProperty name="width" value="0.05" units="cm"/>
      <inkml:brushProperty name="height" value="0.05" units="cm"/>
    </inkml:brush>
  </inkml:definitions>
  <inkml:trace contextRef="#ctx0" brushRef="#br0">14 129 15547,'-2'1'158,"1"0"0,0 0-1,0 1 1,0-1-1,0 0 1,0 0 0,0 1-1,0-1 1,1 1 0,-1-1-1,0 1 1,1-1 0,-1 1-1,1-1 1,-1 3-1,1-3-72,0 0-1,0 0 1,1 0-1,-1 0 1,0-1-1,0 1 1,1 0-1,-1 0 1,0-1-1,1 1 1,-1 0-1,1-1 1,-1 1-1,1 0 1,-1-1-1,1 1 1,-1-1-1,1 1 1,0 0-1,-1-1 1,1 0-1,1 1 0,1 1 55,0-1 0,1 0 0,-1 1 0,1-2 0,0 1 0,-1 0 0,1-1 0,0 1 0,-1-1 0,1 0 0,0-1 0,6 0 0,5-2-75,0-1 0,0-1 0,0 0 0,-1-1 0,0 0-1,0-1 1,0-1 0,-1 0 0,0-1 0,-1 0 0,0-1-1,0 0 1,-1-1 0,14-18 0,-24 28-57,0 0 1,0-1-1,0 1 1,0 0-1,-1-1 0,1 1 1,0-1-1,-1 1 1,1-1-1,-1 1 1,1-1-1,-1 1 1,0-1-1,0 1 0,0-1 1,0 0-1,0 1 1,0-1-1,0 1 1,0-1-1,0 0 0,-1-1 1,0 2-4,0 0 1,0 0-1,0 1 1,0-1-1,0 0 0,0 0 1,0 1-1,0-1 1,-1 1-1,1-1 1,0 1-1,0 0 1,0-1-1,-1 1 0,1 0 1,0 0-1,0 0 1,-1-1-1,1 2 1,0-1-1,0 0 0,-1 0 1,1 0-1,0 0 1,0 1-1,0-1 1,-1 1-1,1-1 0,-2 2 1,-6 1 4,0 2 1,0-1-1,1 1 0,0 0 1,0 1-1,0 0 0,1 0 1,-1 0-1,2 1 0,-1 0 1,1 1-1,0 0 0,0 0 1,1 0-1,-8 17 0,9-18-21,0 1 0,1 0-1,0 0 1,1 0 0,0 0-1,0 0 1,0 0-1,1 1 1,0-1 0,1 1-1,0-1 1,1 0 0,-1 1-1,1-1 1,1 1 0,0-1-1,0 0 1,6 13 0,-7-17-20,1-1 0,0 0 1,0 1-1,1-1 0,-1 0 1,0 0-1,1 0 1,0 0-1,0-1 0,0 1 1,0-1-1,0 0 0,1 0 1,-1 0-1,0 0 0,1 0 1,0-1-1,-1 0 1,1 1-1,0-1 0,0-1 1,0 1-1,0 0 0,6-1 1,26-5-193</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5.105"/>
    </inkml:context>
    <inkml:brush xml:id="br0">
      <inkml:brushProperty name="width" value="0.05" units="cm"/>
      <inkml:brushProperty name="height" value="0.05" units="cm"/>
    </inkml:brush>
  </inkml:definitions>
  <inkml:trace contextRef="#ctx0" brushRef="#br0">287 1 15339,'-17'0'485,"0"0"-1,-1 1 1,1 1-1,0 1 0,0 0 1,1 1-1,-1 1 1,1 1-1,0 0 0,0 1 1,1 1-1,-26 16 1,35-20-427,1 1 1,-1 0 0,1 0 0,0 0-1,-7 10 1,11-14-56,0 0 1,0 1-1,1-1 0,-1 0 0,0 0 0,1 1 1,-1-1-1,1 1 0,0-1 0,-1 0 1,1 1-1,0-1 0,0 1 0,0-1 1,0 2-1,0-2-10,1 0 1,-1 0-1,1 0 0,-1 0 1,1 0-1,-1 0 1,1 0-1,0 0 1,-1-1-1,1 1 1,0 0-1,0 0 0,-1-1 1,1 1-1,0-1 1,0 1-1,0-1 1,0 1-1,0-1 0,0 1 1,0-1-1,0 0 1,0 1-1,1-1 1,12 2-260,-1 0 1,1-1 0,0 0 0,20-2 0,10 0-419,-21 2-80,44 7 0,-61-7 665,0 0 0,-1 0 0,1 1 0,0 0 0,-1 0 0,0 1 1,1-1-1,-1 1 0,0 0 0,0 1 0,-1-1 0,1 1 0,4 5 0,-7-8 132,-1 1-1,0 0 0,0 0 1,0 0-1,0-1 1,0 1-1,0 0 1,0 0-1,0 0 0,-1 1 1,1-1-1,-1 0 1,0 0-1,1 0 0,-1 0 1,0 0-1,0 1 1,-1-1-1,1 0 0,0 0 1,-1 0-1,1 0 1,-1 0-1,0 0 0,1 0 1,-1 0-1,0 0 1,0 0-1,-1 0 0,1 0 1,0-1-1,0 1 1,-1-1-1,1 1 0,-4 2 1,-5 5 342,0-1 1,0-1-1,0 0 0,-22 11 1,-16 7 614,15-9-811,-49 32 0,94-59-682,5-6 160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5.526"/>
    </inkml:context>
    <inkml:brush xml:id="br0">
      <inkml:brushProperty name="width" value="0.05" units="cm"/>
      <inkml:brushProperty name="height" value="0.05" units="cm"/>
    </inkml:brush>
  </inkml:definitions>
  <inkml:trace contextRef="#ctx0" brushRef="#br0">82 0 19292,'0'0'1432,"-7"10"-1152,-2 4-127,-2 8 447,-2 2-232,1 5-168,2 0-72,0-2-96,4-1-72,2-8-208,4-5-96,4-13-537,4-3 729,6-14-136,3-6-136</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5.913"/>
    </inkml:context>
    <inkml:brush xml:id="br0">
      <inkml:brushProperty name="width" value="0.05" units="cm"/>
      <inkml:brushProperty name="height" value="0.05" units="cm"/>
    </inkml:brush>
  </inkml:definitions>
  <inkml:trace contextRef="#ctx0" brushRef="#br0">0 425 12235,'6'2'357,"-1"0"1,1 0 0,0-1 0,0 0 0,0 0 0,-1 0 0,1-1 0,0 1 0,0-1-1,11-2 1,6-1 643,30-9 0,-46 10-795,18-4 432,0-1 0,0-1 1,-1-1-1,0-1 0,43-25 1,-52 20-191,-15 15-431,0 0 0,0-1 0,0 1 1,0-1-1,1 1 0,-1 0 0,0-1 0,0 1 0,0 0 0,0-1 0,0 1 0,0 0 0,0-1 0,0 1 0,0 0 0,-1-1 0,1 1 1,0-1-1,0 1 0,0 0 0,0-1 0,0 1 0,0 0 0,-1 0 0,1-1 0,0 1 0,0 0 0,-1-1 0,-1 0 15,0 0-1,0 0 0,0 0 0,0 1 1,0-1-1,0 0 0,0 1 0,0 0 1,0-1-1,0 1 0,0 0 0,0 0 1,0 0-1,-4 1 0,-9 1-9,1 1 0,-1 1 0,1 0 0,0 1 0,0 0 0,1 1 0,-1 1 0,1 0 0,0 1 0,1 0 0,0 1 0,1 0 0,-1 1 0,2 1 0,-1-1 0,2 2 0,-1-1 0,2 1 0,-11 19 0,16-25-11,0 0-1,1 0 0,0 0 1,0 1-1,1-1 1,-1 1-1,1-1 1,1 1-1,-1 0 0,2 12 1,-1-16-6,1 0 1,-1-1-1,1 1 1,-1-1-1,1 1 1,0-1-1,0 1 1,0-1-1,1 1 1,-1-1-1,0 0 0,1 0 1,0 0-1,-1 0 1,1 0-1,0 0 1,0 0-1,0 0 1,0-1-1,0 1 1,1-1-1,-1 0 1,0 1-1,1-1 1,-1 0-1,1 0 0,-1-1 1,1 1-1,2 0 1,4 0-52,-1-1 1,1 1 0,-1-2-1,1 1 1,-1-1 0,0-1-1,1 1 1,-1-1-1,0-1 1,0 0 0,0 0-1,0 0 1,-1-1-1,1 0 1,11-9 0,-6 3-86,1 0 1,-2-2-1,1 1 1,-1-1-1,-1-1 1,-1 0 0,11-15-1,7-21-218</inkml:trace>
  <inkml:trace contextRef="#ctx0" brushRef="#br0" timeOffset="1">199 0 19172,'-11'13'1584,"2"-1"-1207,2-11 495,7-8-336,3-10-240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7.910"/>
    </inkml:context>
    <inkml:brush xml:id="br0">
      <inkml:brushProperty name="width" value="0.05" units="cm"/>
      <inkml:brushProperty name="height" value="0.05" units="cm"/>
    </inkml:brush>
  </inkml:definitions>
  <inkml:trace contextRef="#ctx0" brushRef="#br0">245 36 18124,'-1'-1'45,"0"1"1,1 0-1,-1-1 0,1 1 1,-1 0-1,1 0 0,-1-1 1,1 1-1,-1 0 0,0 0 1,1 0-1,-1 0 0,0 0 1,1 0-1,-1 0 0,1 0 1,-1 0-1,0 0 0,1 0 1,-1 0-1,1 1 1,-1-1-1,1 0 0,-1 0 1,0 1-1,1-1 0,-1 0 1,1 1-1,-1-1 0,0 1 1,-20 11-103,20-11 115,-41 28-85,-74 68 0,82-66-449,33-31 447,1 0 0,0 1 0,0-1-1,0 0 1,0 1 0,-1-1 0,1 0 0,0 0-1,0 0 1,0 1 0,-1-1 0,1 0-1,0 0 1,0 0 0,-1 1 0,1-1 0,0 0-1,-1 0 1,1 0 0,0 0 0,-1 0-1,1 0 1,0 0 0,0 1 0,-1-1 0,1 0-1,0 0 1,-1 0 0,1 0 0,0-1-1,-1 1 1,1 0 0,0 0 0,-1 0 0,1 0-1,0 0 1,-1 0 0,1-1 0,1-13-614,14-32 146,-11 36 371,39-129 2534,-43 143-2188,-1 0-1,1 1 1,0-1-1,1 0 1,-1 1 0,1-1-1,-1 0 1,3 4-1,11 41 24,-8-32-239,1 0-1,1-1 1,0 0-1,1 0 1,1-1-1,0 0 0,1-1 1,1 0-1,16 15 1,-27-28 1,-1 0-1,1 0 1,0 0 0,0-1-1,0 1 1,0 0 0,0 0 0,1-1-1,-1 1 1,0-1 0,0 1-1,0-1 1,1 1 0,-1-1 0,0 0-1,2 1 1,-3-1 2,1-1 0,-1 1 0,1 0 0,-1 0 0,0-1 0,1 1 0,-1 0 0,0 0 0,1-1 0,-1 1 0,0 0 0,1-1 0,-1 1 0,0-1 1,0 1-1,0 0 0,1-1 0,-1 1 0,0-1 0,0 1 0,0-1 0,0 1 0,0 0 0,0-1 0,0 1 0,0-1 0,0 1 0,0-1 0,0 0 0,0-4 39,-1-1 0,1 0-1,-1 1 1,-1-1 0,-3-9-1,1 4-82,-1 1 0,0 0-1,0 1 1,-11-15 0,14 21-15,0 1 0,0 0 0,0 0 1,0 0-1,-1 0 0,1 0 0,-1 0 0,1 0 0,-1 1 1,-2-2-1,3 3 10,1-1 0,-1 1 1,1 0-1,0-1 0,-1 1 0,1 0 1,-1 0-1,1 0 0,-1 0 0,1 0 1,-1 1-1,1-1 0,-1 0 0,1 1 1,0-1-1,-1 1 0,1-1 0,-1 1 1,1 0-1,0-1 0,-2 3 0,0-1-14,0 1-1,1 0 0,0-1 1,-1 1-1,1 0 0,0 0 0,1 1 1,-1-1-1,1 0 0,-1 1 1,1-1-1,0 1 0,0-1 1,0 1-1,1-1 0,-1 7 1,0-6 42,1 1 0,0-1 0,0 0 0,0 0 0,1 0 1,-1 0-1,1 1 0,0-1 0,0 0 0,1 0 1,-1-1-1,1 1 0,0 0 0,3 5 0,-5-8 9,1 0-1,-1-1 0,1 1 0,-1 0 0,0-1 0,1 1 0,0 0 1,-1-1-1,1 1 0,-1-1 0,1 1 0,0-1 0,-1 1 0,1-1 1,0 1-1,-1-1 0,1 0 0,0 1 0,0-1 0,0 0 0,-1 1 1,1-1-1,0 0 0,0 0 0,0 0 0,-1 0 0,1 0 0,0 0 1,0 0-1,0 0 0,0 0 0,-1-1 0,1 1 0,0 0 0,0 0 1,0-1-1,-1 1 0,1 0 0,0-1 0,-1 1 0,1-1 0,0 1 1,-1-1-1,1 1 0,0-1 0,-1 0 0,1 1 0,-1-1 0,1 0 1,-1 1-1,1-2 0,1-1-41,-1 0 0,1 0 0,-1 0 1,0 0-1,0 0 0,0 0 0,-1-1 0,1 1 0,-1 0 0,1 0 1,-1-1-1,0-2 0,-1 0-16,-1 1 0,1-1 0,-1 1 1,0 0-1,0 0 0,0 0 0,-1 0 0,1 0 1,-1 0-1,-1 1 0,1-1 0,-1 1 0,1 0 1,-1 0-1,-8-6 0,0 2 331,0-1 0,-1 2 1,0 0-1,-25-10 0,107 16 1495,-51 2-1626,37 0 45,93 16 0,-120-10-170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8.998"/>
    </inkml:context>
    <inkml:brush xml:id="br0">
      <inkml:brushProperty name="width" value="0.05" units="cm"/>
      <inkml:brushProperty name="height" value="0.05" units="cm"/>
    </inkml:brush>
  </inkml:definitions>
  <inkml:trace contextRef="#ctx0" brushRef="#br0">0 31 16708,'3'-3'289,"16"-19"662,-18 21-935,-1 1-1,1-1 1,0 0-1,0 1 1,0 0 0,-1-1-1,1 1 1,0-1-1,0 1 1,0 0-1,0 0 1,0-1-1,0 1 1,0 0-1,0 0 1,0 0-1,0 0 1,0 0-1,0 0 1,0 0-1,0 1 1,0-1-1,-1 0 1,1 1 0,0-1-1,0 0 1,0 1-1,1 0 1,12 10 140,0 2 1,-1-1 0,0 2 0,-1 0 0,0 0 0,11 20-1,6 6-96,-2-2-19,-19-26-23,1 1-1,0-1 0,1-1 1,0 0-1,19 17 1,-28-28-17,-1 0 1,0 0-1,0 1 1,0-1 0,1 0-1,-1 0 1,0 1 0,0-1-1,1 0 1,-1 0 0,0 0-1,0 1 1,1-1 0,-1 0-1,0 0 1,1 0 0,-1 0-1,0 0 1,1 0 0,-1 0-1,0 0 1,1 0-1,-1 0 1,0 0 0,1 0-1,-1 0 1,0 0 0,1 0-1,-1 0 1,0 0 0,1 0-1,-1 0 1,1 0 0,-3-12 9,-12-14-60,8 19-19,0 1-1,-1 0 1,1 0 0,-2 0-1,1 1 1,0 0-1,-1 0 1,0 1 0,0 0-1,0 1 1,0-1-1,-1 2 1,0-1 0,1 1-1,-1 0 1,0 1-1,0 0 1,0 1 0,0-1-1,-16 3 1,24-2 61,1 0-1,-1 0 1,1 0-1,-1 0 1,1 0 0,-1 0-1,1 0 1,0 0-1,-1 0 1,1 1 0,-1-1-1,1 0 1,-1 0-1,1 0 1,-1 1 0,1-1-1,-1 0 1,1 1 0,0-1-1,-1 0 1,1 1-1,0-1 1,-1 0 0,1 1-1,0-1 1,0 1-1,-1-1 1,1 1 0,0-1-1,0 1 1,0-1-1,-1 1 1,2 0 5,-1 0-1,0 0 1,1 0-1,-1 0 1,1 0-1,-1 0 0,1 0 1,0 0-1,-1 0 1,1 0-1,0 0 1,0-1-1,0 1 1,0 0-1,35 21 210,-28-18-139,-1-1 1,1-1-1,0 1 0,0-1 0,0-1 0,0 1 0,1-1 1,-1-1-1,0 0 0,0 0 0,1 0 0,-1-1 1,0 0-1,0-1 0,0 0 0,13-5 0,-10 2 54,0 0 0,0-2-1,0 1 1,-1-1 0,0-1 0,0 0-1,-1 0 1,0-1 0,0 0-1,10-14 1,-14 17-93,-1 1 0,1-2 0,-1 1 0,0 0 0,0-1 1,-1 0-1,0 0 0,0 0 0,3-13 0,-6 20-65,0-1 0,0 1 1,0-1-1,0 1 0,0-1 0,0 1 1,0-1-1,0 1 0,0-1 0,0 0 1,0 1-1,0-1 0,0 1 0,-1-1 1,1 1-1,0-1 0,0 1 0,0-1 1,-1 1-1,1-1 0,0 1 0,-1-1 1,1 1-1,0 0 0,-1-1 0,1 1 1,-1-1-1,0 1-56,0-1 0,0 1-1,0 0 1,0 0 0,-1 0 0,1-1 0,0 1 0,0 1-1,0-1 1,0 0 0,0 0 0,0 0 0,-2 1 0,-35 17-1830,33-16 1854,-14 8-830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09.478"/>
    </inkml:context>
    <inkml:brush xml:id="br0">
      <inkml:brushProperty name="width" value="0.05" units="cm"/>
      <inkml:brushProperty name="height" value="0.05" units="cm"/>
    </inkml:brush>
  </inkml:definitions>
  <inkml:trace contextRef="#ctx0" brushRef="#br0">202 0 15659,'-12'68'1115,"-3"74"-1,2-20-914,10-89-145,2-20-58,0 0 1,-1 0 0,0 0-1,-1 0 1,-1-1 0,-7 21 0,11-33-27,-1 1 0,1-1 1,0 1-1,0-1 0,-1 1 1,1-1-1,0 1 0,-1-1 1,1 0-1,0 1 0,-1-1 1,1 1-1,-1-1 0,1 0 1,0 1-1,-1-1 0,1 0 1,-1 0-1,1 1 0,-1-1 1,1 0-1,-1 0 0,1 0 1,-1 1-1,0-1 0,1 0 1,-1 0-1,1 0 0,-1 0 1,0-1-34,0 1 0,0-1 0,0 1 0,0-1 0,0 1 0,0-1 0,0 0 0,1 1 1,-1-1-1,0 0 0,0 0 0,1 0 0,-1 0 0,0-1 0,-17-37-2284,17 35 1942,-10-29-3178,-8-46 0,9 34 3834,2 24 4336,8 20-4523,-1 1-1,1 0 1,0 0-1,0 0 0,-1-1 1,1 1-1,0 0 1,0 0-1,-1 0 1,1-1-1,0 1 0,-1 0 1,1 0-1,0 0 1,0 0-1,-1 0 0,1 0 1,0 0-1,-1 0 1,1 0-1,0 0 1,-1 0-1,1 0 0,0 0 1,-1 0-1,1 0 1,0 0-1,-1 0 0,1 0 1,0 0-1,-1 0 1,1 1-1,0-1 1,0 0-1,-1 0 0,1 0 1,0 0-1,-1 1 1,1-1-1,0 0 0,0 0 1,0 1-1,-1-1 1,1 0-1,0 1 1,0-1-1,0 0 0,0 0 1,0 1-1,-1-1 1,1 0-1,0 1 0,0-1 1,0 0-1,0 1 1,0-1-1,0 1 1,-10 17 309,7-13-251,0-1 1,1 1-1,0 0 1,0 0-1,0 0 1,-1 6 0,2-9-82,1 1 0,0-1 0,0 1 0,0-1 0,0 1 1,1-1-1,-1 0 0,1 1 0,-1-1 0,1 0 0,0 1 0,0-1 1,0 0-1,0 0 0,0 0 0,1 0 0,2 4 0,1-1 8,0 1 0,0-1 0,1 0 0,-1 0 0,1-1 0,0 0 0,1 0 0,-1 0 0,1-1-1,-1 0 1,1 0 0,0-1 0,0 1 0,0-2 0,0 1 0,1-1 0,-1 0 0,0 0 0,1-1 0,-1 0 0,0-1-1,1 1 1,-1-1 0,0-1 0,1 1 0,-1-1 0,0-1 0,0 1 0,-1-1 0,1 0 0,-1-1 0,1 1 0,-1-1-1,6-6 1,14-16 65</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0.427"/>
    </inkml:context>
    <inkml:brush xml:id="br0">
      <inkml:brushProperty name="width" value="0.05" units="cm"/>
      <inkml:brushProperty name="height" value="0.05" units="cm"/>
    </inkml:brush>
  </inkml:definitions>
  <inkml:trace contextRef="#ctx0" brushRef="#br0">1 85 10530,'5'-15'1243,"-3"7"-626,1 0-1,0 0 1,1 0 0,-1 1 0,1-1 0,1 1 0,5-8 0,-10 15-584,1 0 0,-1 0 1,0 0-1,0 0 0,0 0 1,0 0-1,0 0 0,0 0 1,0 0-1,0 0 0,0-1 1,0 1-1,0 0 0,1 0 1,-1 0-1,0 0 0,0 0 1,0 0-1,0 0 0,0 0 1,0 1-1,0-1 0,0 0 1,0 0-1,0 0 0,0 0 1,1 0-1,-1 0 0,0 0 1,0 0-1,0 0 0,0 0 1,0 0-1,0 0 0,0 0 1,0 0-1,0 0 0,0 0 1,0 0-1,0 0 0,0 1 1,0-1-1,0 0 0,0 0 1,0 0-1,0 0 0,0 0 1,0 0-1,0 0 0,0 0 1,0 0-1,0 0 0,0 0 1,0 1-1,0-1 0,0 0 1,0 0-1,0 0 0,0 0 1,1 11 813,-2 12-94,-7 41 184,3-32-823,1-1 0,1 38 0,3-69-115,0 1 0,0-1 0,0 1 0,0-1 0,0 0 0,0 1 0,0-1 0,0 1 0,0-1 0,0 0 0,0 1 0,0-1 0,0 0 0,0 1-1,1-1 1,-1 1 0,0-1 0,0 0 0,0 1 0,1-1 0,-1 0 0,0 0 0,0 1 0,1-1 0,-1 0 0,0 0 0,1 1 0,-1-1 0,0 0 0,1 0 0,-1 0 0,1 1 0,11-7-45,10-16-27,-8 4 20,-9 10 31,1 1 0,-1 0 0,1 0 1,1 1-1,-1 0 0,1 0 0,14-10 0,-19 16 19,-1-1 0,0 1-1,0-1 1,0 1 0,1 0 0,-1 0 0,0-1 0,0 1-1,1 0 1,-1 0 0,0 0 0,1 0 0,-1 0-1,0 1 1,0-1 0,1 0 0,-1 1 0,0-1 0,0 0-1,0 1 1,1 0 0,-1-1 0,0 1 0,0 0 0,0-1-1,0 1 1,0 0 0,0 0 0,0 0 0,-1 0 0,1 0-1,0 0 1,0 0 0,-1 0 0,1 0 0,0 2 0,3 4-3,0 1-1,-1 0 1,0 0 0,2 11 0,-4-12 1,4 11-3,-3-8 7,1-1 0,0 1 1,0-1-1,9 19 0,-11-27 5,0 1 1,0 0-1,1-1 0,-1 1 0,0-1 0,0 1 0,1-1 0,-1 0 0,1 1 0,0-1 0,-1 0 0,1 0 0,0 0 0,-1 0 0,1-1 0,0 1 0,0 0 0,0-1 0,0 1 0,0-1 0,0 1 0,0-1 0,0 0 0,0 0 0,0 0 0,-1 0 0,1 0 0,0-1 0,0 1 0,4-2 0,2-1 18,1-1 0,-1 1 0,0-2 0,0 0 0,0 0 0,0 0 0,-1-1 0,0 0 0,6-7 0,55-64 146,-45 48-128,-11 12-43,22-23-1,-33 40 1,-1-1-1,1 0 0,-1 1 1,1-1-1,-1 1 1,1-1-1,0 1 1,-1-1-1,1 1 0,0-1 1,0 1-1,-1-1 1,1 1-1,0 0 0,0 0 1,-1-1-1,1 1 1,0 0-1,0 0 0,0 0 1,0 0-1,-1 0 1,1 0-1,1 0 0,-1 0 0,0 1-1,0 0 0,-1-1 1,1 1-1,0 0 1,-1-1-1,1 1 0,-1 0 1,1 0-1,-1-1 0,1 1 1,-1 0-1,1 0 0,-1 0 1,0 0-1,0 0 1,1 0-1,-1 1 0,1 8-18,1 1 0,-2 0-1,0 11 1,0-12 34,0 3-3,-1-8 12,1-1-1,0 1 1,0 0-1,0-1 1,1 1-1,0-1 1,0 1-1,0 0 1,0-1-1,0 0 1,1 1-1,3 5 1,-4-9-24,0 0 1,-1-1-1,1 1 0,0-1 1,0 1-1,-1-1 1,1 1-1,0-1 1,0 0-1,0 1 1,0-1-1,0 0 1,0 0-1,0 0 1,0 1-1,0-1 0,0 0 1,-1 0-1,1 0 1,0-1-1,0 1 1,0 0-1,0 0 1,0 0-1,0-1 1,0 1-1,0 0 1,0-1-1,-1 1 1,1-1-1,0 1 0,0-1 1,-1 1-1,1-1 1,0 0-1,-1 1 1,2-2-1,24-29-552,-11 5 418,2-6-58</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0.814"/>
    </inkml:context>
    <inkml:brush xml:id="br0">
      <inkml:brushProperty name="width" value="0.05" units="cm"/>
      <inkml:brushProperty name="height" value="0.05" units="cm"/>
    </inkml:brush>
  </inkml:definitions>
  <inkml:trace contextRef="#ctx0" brushRef="#br0">19 1 18572,'-12'1'1504,"8"3"-1152,1 2-176,3 3 321,2-1-610,5 4 1618,3-2-1441,4 0-8,5-1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1.266"/>
    </inkml:context>
    <inkml:brush xml:id="br0">
      <inkml:brushProperty name="width" value="0.05" units="cm"/>
      <inkml:brushProperty name="height" value="0.05" units="cm"/>
    </inkml:brush>
  </inkml:definitions>
  <inkml:trace contextRef="#ctx0" brushRef="#br0">136 304 14747,'-5'0'200,"0"1"-1,1 0 1,-1 0 0,0 0-1,1 1 1,-1-1-1,1 1 1,0 0 0,0 1-1,-1-1 1,2 1-1,-1 0 1,0 0-1,0 0 1,1 0 0,0 0-1,-1 1 1,-4 7-1,1-1 21,0 0-1,1 1 1,0 0-1,1 0 0,0 0 1,-4 14-1,7-19-147,1 0 1,-1 1-1,1-1 1,0 1-1,1-1 0,0 1 1,0 0-1,0-1 0,1 1 1,0-1-1,2 12 1,-2-17-54,0 1 0,0 0 1,0 0-1,0 0 0,0-1 1,0 1-1,0-1 0,0 1 1,0-1-1,1 1 0,-1-1 1,1 1-1,-1-1 0,1 0 1,0 0-1,-1 0 0,3 1 1,-1-1-10,0-1 0,0 1 0,0 0 0,0-1 0,-1 0 0,1 0 0,0 0 0,0 0 0,0 0 0,0 0 0,0-1 0,0 0 0,0 1 0,4-3 0,6-2-21,-1 0 1,-1-1 0,1-1-1,-1 0 1,0-1-1,0 0 1,12-12-1,3-5-80,33-43-1,-50 57 36,0 0-1,0-1 0,-1 0 1,-1-1-1,0 0 1,7-20-1,-20 58 58,0-1 0,-3 37 0,8-54 8,1 1 0,0-1 0,0 0-1,0 1 1,1-1 0,0 0 0,1 0 0,-1 0 0,2 0-1,-1 0 1,1 0 0,0 0 0,5 8 0,-7-13-3,0 0 0,1 0 0,-1-1 0,0 1 1,1 0-1,0-1 0,-1 0 0,1 1 0,0-1 0,0 0 1,0 0-1,0 0 0,0 0 0,0 0 0,0 0 0,0 0 1,0-1-1,0 1 0,4-1 0,-2 0 3,-1 0 0,1 0 0,0-1 0,-1 1 0,1-1 0,-1 0 0,1 0 0,-1-1 0,1 1 0,5-4 0,4-4 14,0 0 1,0-1 0,-1-1-1,15-16 1,7-12 7,-1-1 1,36-59 0,41-96 9,-101 179-20,-2-1 0,8-21 0,-15 27 59,-7 13-3,-8 15 23,6-2-4,0 0 1,1 0-1,1 0 0,0 1 1,1 0-1,-6 26 1,6-17 91,2 0 0,1 0 0,-1 46 0,5-59-112,0-1 1,0 1-1,1-1 1,0 0-1,1 0 0,7 20 1,-8-26-107,1 0 1,-1 0-1,1 0 1,0-1-1,0 1 1,0-1-1,0 0 1,1 0-1,0 0 1,0 0-1,0-1 1,0 1-1,1-1 1,-1 0-1,1 0 1,7 3-1,-10-6 7,-1 1-1,0-1 0,0 1 1,0-1-1,0 0 1,0 1-1,1-1 0,-1 0 1,0 0-1,0 0 0,0 0 1,1 0-1,-1 0 1,0 0-1,0 0 0,0-1 1,2 0-1,-2 1-3,-1 0 1,1-1-1,-1 1 1,1-1-1,-1 1 1,0-1-1,1 1 0,-1-1 1,0 1-1,1-1 1,-1 0-1,0 1 0,1-1 1,-1 1-1,0-1 1,0 0-1,0 1 1,0-1-1,0 0 0,0 1 1,0-1-1,0-1 1,0-2-97,-1-1 1,0 1-1,0-1 1,0 1-1,-1 0 1,0-1-1,-3-6 1,-22-32-149,-1 2 0,-1 1 1,-56-58-1,85 98 285,0 0 0,0 0 0,-1 0-1,1 0 1,0 0 0,0 0 0,0 0 0,0 0 0,0-1-1,-1 1 1,1 0 0,0 0 0,0 0 0,0 0 0,0 0 0,0 0-1,0-1 1,0 1 0,0 0 0,-1 0 0,1 0 0,0 0 0,0-1-1,0 1 1,0 0 0,0 0 0,0 0 0,0 0 0,0-1-1,0 1 1,0 0 0,0 0 0,0 0 0,0 0 0,0-1 0,0 1-1,0 0 1,0 0 0,1 0 0,-1 0 0,0 0 0,0-1 0,0 1-1,0 0 1,0 0 0,0 0 0,0 0 0,1-1 0,11 2 345,25 8-147,-26-6-155,58 13-334,-32-8-75,-1 1 1,37 14 0,-44-9 92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3:00.532"/>
    </inkml:context>
    <inkml:brush xml:id="br0">
      <inkml:brushProperty name="width" value="0.05" units="cm"/>
      <inkml:brushProperty name="height" value="0.05" units="cm"/>
    </inkml:brush>
  </inkml:definitions>
  <inkml:trace contextRef="#ctx0" brushRef="#br0">14244 430 9962,'-23'2'177,"0"-1"1,0-1-1,0-1 0,0-1 0,0-1 1,0-1-1,1-1 0,0-2 0,-30-11 1,-8-4-228,-94-24 0,-65 1 90,48 10 222,80 18-116,-179-10 0,-95 23-245,84 3-136,-515 21-438,580-2 674,-846 60 18,682-60 6,-302 11 273,0-49-961,78-53-3732,462 54 3124,-391-21-181,-3 38 2847,-177-7 158,-672-110-64,824 62-1716,-53 37 1262,1 58 633,327-15-1599,-414-19 1,416-8-261,232 7 195,1 3-1,-1 2 1,-72 20 0,54-4 113,0 2 1,-88 48-1,-124 86 627,90-48-132,125-78-410,-103 36 0,11-6-155,146-58-42,1 0 0,0 1 0,0 0 0,0 1 0,-17 16 0,24-19-4,0-1 0,1 1 0,0 0 0,0 1 0,0-1 0,1 1 0,0 0 1,0 0-1,0 0 0,1 0 0,0 0 0,0 0 0,1 1 0,-2 7 0,2 3-16,1 1-1,0-1 1,2 0-1,0 1 0,0-1 1,2 0-1,0 0 1,13 31-1,-8-26-20,1-2 0,0 1 0,2-2-1,0 1 1,1-2 0,22 24 0,-20-26-12,2-2 0,0 0 0,0 0 0,1-2 0,35 18 0,105 40-210,-87-41 169,126 55-66,224 92-38,-298-131 116,1-6-1,196 35 0,-132-46-25,212 5 0,325-21-107,0-22-6,83 0-11,940-58-119,-1260 22 331,479-40-271,395 29-633,-372 24 787,-133-16 93,1016-41-679,-1288 86 749,37-2 254,-481 0-72,197-34 1,-261 25-87,-1-3 1,-1-4-1,0-3 1,78-38-1,-137 55-81,1 0 0,-1-2 0,0 0 1,-1-1-1,19-16 0,-27 19-9,1 0 1,-1 0-1,-1-1 1,0 0-1,0 0 1,0 0-1,-1 0 1,-1-1-1,0 0 1,5-18-1,-4 11 40,-2 0 0,0-1 0,0 1 0,-2-1 0,-1 0 0,0 0 0,-1 0 0,0 1 0,-8-30 0,5 33-28,0-1 1,-1 1-1,-1 0 1,-1 1 0,0-1-1,0 1 1,-1 1-1,-1 0 1,0 0 0,-1 0-1,-20-18 1,0 6-15,-1 1 1,0 1-1,-2 2 1,0 1-1,-39-15 1,-185-61-789,122 48 71,27 7 443,-11-2-106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1.635"/>
    </inkml:context>
    <inkml:brush xml:id="br0">
      <inkml:brushProperty name="width" value="0.05" units="cm"/>
      <inkml:brushProperty name="height" value="0.05" units="cm"/>
    </inkml:brush>
  </inkml:definitions>
  <inkml:trace contextRef="#ctx0" brushRef="#br0">1 134 15107,'37'-17'1873,"15"-5"-1097,15-2-248,10 1 776,8 6-376,5 1-87,9 7-193,0 3-176,0 6-304,-5 0-120,-5 5-208,-4 1-88,-8 1-408,-5-2 15,-13-5 457,-9 0-160,-17-8-48</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2.476"/>
    </inkml:context>
    <inkml:brush xml:id="br0">
      <inkml:brushProperty name="width" value="0.05" units="cm"/>
      <inkml:brushProperty name="height" value="0.05" units="cm"/>
    </inkml:brush>
  </inkml:definitions>
  <inkml:trace contextRef="#ctx0" brushRef="#br0">238 187 15499,'0'-2'165,"1"0"-1,-1 0 0,0 0 0,1 0 1,-1 0-1,0 0 0,0 0 1,0 0-1,-1 0 0,1 0 0,0 0 1,-1 0-1,1 0 0,-1 0 0,0 0 1,1 0-1,-1 0 0,0 0 1,0 1-1,-3-4 0,2 2 59,-1 0 0,0 1 1,0-1-1,0 1 0,0 0 0,-1 0 1,1 0-1,-1 0 0,1 1 0,-6-3 0,1 2-44,-1-1 0,1 2 0,0-1-1,0 1 1,-1 0 0,1 1-1,-1 0 1,1 1 0,-17 2 0,20-2-169,0 1 0,0 0 0,0 1 0,0-1 0,0 1 0,0 0 0,1 0 0,0 0 0,-1 1 0,1 0 0,0-1 0,1 2 0,-1-1 0,1 0 0,0 1 1,0-1-1,-4 9 0,5-10-16,1 0 0,0 1 0,0-1-1,0 1 1,0-1 0,0 1 0,1 0 0,-1-1 0,1 1 0,0 0 0,0-1 0,0 1 0,1 0 0,-1-1 0,1 1 0,0 0 0,0-1 0,0 1 0,1-1 0,-1 0 0,1 1 0,0-1 0,0 0 0,0 0 0,0 0 0,0 0 0,4 3 0,14 11-146,0-1 1,1-1 0,1-1 0,32 17-1,-27-17-79,-1 2-1,43 32 1,-60-40 171,0 1 1,-1 0-1,0 0 1,0 0-1,0 1 1,-2 0 0,1 1-1,9 21 1,-14-26 58,0 0 0,0 0 0,0-1 0,-1 2 0,0-1 0,-1 0 0,1 0 0,-1 0 0,0 0 0,0 0 1,-1 0-1,0 0 0,0 0 0,-1 0 0,1 0 0,-1 0 0,0 0 0,-1-1 0,-4 10 0,2-8 39,0 0-1,0 0 1,-1 0 0,0-1-1,0 1 1,-1-1 0,1-1-1,-11 7 1,13-9-9,0-1-1,-1 1 1,1-1-1,-1 0 1,0 0-1,0 0 1,1-1-1,-1 0 1,0 0-1,0 0 1,0 0-1,0-1 1,-1 0-1,1 0 1,-8-1-1,12 0-24,-1 1 0,0 0 0,1-1-1,-1 1 1,0-1 0,1 0 0,-1 1 0,1-1 0,-1 0 0,1 0-1,-1 0 1,1 0 0,0 0 0,0 0 0,-1 0 0,1 0 0,0-1-1,0 1 1,0 0 0,0-1 0,0 1 0,0-1 0,1 1 0,-1-1-1,0 0 1,1 1 0,-1-1 0,1 0 0,0 1 0,0-1-1,-1 0 1,1 1 0,0-1 0,0 0 0,0 1 0,1-1 0,0-2-1,0-4-4,1 1 0,0-1 0,1 1-1,0 0 1,0-1 0,8-11-1,30-42-21,96-108 0,-3 7 51,-123 147-23,50-75-8,-56 80 16,1 0 0,-2 1 0,1-2 0,-2 1-1,1 0 1,-1-1 0,2-16 0,-5 24 0,1 0 0,-1 0-1,-1 0 1,1 0 0,0 0 0,-1 1-1,1-1 1,-1 0 0,0 0 0,0 0-1,0 0 1,0 1 0,0-1 0,-4-4-1,4 6-3,0 0 0,0 0 0,0 0 0,0 0 0,0 0 0,0 0 0,0 0 0,0 1 0,-1-1 0,1 0 0,0 1 0,-1-1 0,1 1 0,0-1-1,-1 1 1,1 0 0,0 0 0,-1-1 0,1 1 0,-1 0 0,1 0 0,0 0 0,-1 1 0,1-1 0,-1 0 0,1 1 0,0-1 0,-1 0 0,1 1 0,0 0 0,-3 1 0,-1 0 23,1 1 0,-1 0 0,1 0 0,-1 1 0,1 0 1,0-1-1,1 1 0,-1 1 0,1-1 0,-1 0 1,1 1-1,0 0 0,-3 9 0,2-6 19,1 0-1,1 0 1,-1 1-1,1-1 1,1 1 0,0 0-1,0-1 1,0 16-1,2-17-47,-1-1 0,1 1 0,0-1-1,1 1 1,0-1 0,0 1-1,0-1 1,0 0 0,1 0 0,0 0-1,6 8 1,-7-11-46,1 1 0,0-1 0,0 0 0,0 0 0,0 0 0,1-1 1,-1 1-1,1-1 0,0 0 0,0 0 0,-1 0 0,1 0 0,1-1 0,-1 1 0,0-1 0,0 0 0,0-1 0,7 2 0,-4-2 8,0-1-1,-1 1 1,1-1-1,0 0 1,0-1-1,-1 0 1,1 0-1,-1 0 1,1-1-1,-1 0 1,0 0-1,6-4 1,40-24-261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3.145"/>
    </inkml:context>
    <inkml:brush xml:id="br0">
      <inkml:brushProperty name="width" value="0.05" units="cm"/>
      <inkml:brushProperty name="height" value="0.05" units="cm"/>
    </inkml:brush>
  </inkml:definitions>
  <inkml:trace contextRef="#ctx0" brushRef="#br0">9 1 15131,'0'0'93,"0"0"-1,-1 0 1,1 0-1,-1 0 1,1 1-1,0-1 1,-1 0-1,1 0 1,-1 1-1,1-1 1,0 0-1,-1 0 1,1 1-1,0-1 1,0 0-1,-1 1 1,1-1-1,0 1 0,0-1 1,0 0-1,-1 1 1,1-1-1,0 1 1,0-1-1,0 0 1,0 1-1,0-1 1,0 1-1,0-1 1,0 1-1,-1 20 525,1-15 57,9 345 3393,-9-348-4046,0 5 51,1-1-1,0 0 1,0 0 0,0 0 0,1 0-1,0 0 1,0 0 0,5 9-1,-7-15-57,1 0-1,-1 0 0,1-1 1,0 1-1,-1 0 0,1 0 1,-1-1-1,1 1 0,0 0 1,0-1-1,-1 1 0,1-1 1,0 1-1,0-1 0,0 0 1,0 1-1,-1-1 0,1 0 1,0 1-1,0-1 0,0 0 1,0 0-1,0 0 0,1 0 1,0 0-3,0 0 1,0-1 0,0 0 0,0 1 0,0-1 0,0 0 0,0 0 0,0 0 0,-1 0 0,1 0 0,2-2 0,4-5-11,1-1 0,-1 1-1,9-13 1,-11 13-8,18-21-46,-5 4-65,2 0 1,0 2-1,45-37 1,-63 58 88,0-1 0,1 1 0,-1 0-1,1 0 1,0 0 0,-1 1 0,1-1 0,0 1 0,0 0 0,0 0 0,0 0 0,8 0 0,-10 1 18,0 0 0,1 1 0,-1-1 0,0 1 0,0-1 0,0 1 1,1 0-1,-1 0 0,0 0 0,0 0 0,0 0 0,0 0 1,-1 1-1,1-1 0,0 1 0,0-1 0,-1 1 0,1-1 0,-1 1 1,0 0-1,1 0 0,-1 0 0,0 0 0,1 2 0,3 10 12,0 0-1,-1 0 1,0 0-1,-2 1 1,1-1-1,-2 1 1,0-1-1,-1 21 1,0-9 266,6 36 0,-6-62-253,0 1 1,0 0-1,0 0 1,0 0-1,1-1 0,-1 1 1,0 0-1,0 0 0,1-1 1,-1 1-1,0 0 0,1 0 1,-1-1-1,1 1 0,-1-1 1,1 1-1,0 0 1,-1-1-6,1 0 1,-1 0 0,0 0-1,1 0 1,-1 0 0,0 0-1,0 0 1,1 0 0,-1 0 0,0 0-1,1 0 1,-1 0 0,0 0-1,1 0 1,-1-1 0,0 1 0,0 0-1,1 0 1,-1 0 0,0-1-1,0 1 1,0 0 0,1 0 0,-1-1-1,0 1 1,0 0 0,1-1-1,10-24 232,-10 19-248,1 0 0,-1-1 0,0 1 0,-1 0 0,0 0 0,0 0-1,0-1 1,-1 1 0,0 0 0,0 0 0,-3-10 0,0 7-166,0 0-1,0 1 0,-1-1 1,0 1-1,-1 0 0,-9-11 1,14 18 91,1 1 0,-1-1 0,1 0 1,-1 1-1,1-1 0,-1 0 0,1 0 1,0 1-1,-1-1 0,1 0 0,0 0 1,0 0-1,0 0 0,0 1 1,-1-1-1,1 0 0,0 0 0,0 0 1,0 0-1,1 0 0,-1 1 0,0-1 1,0 0-1,0 0 0,1 0 0,-1 1 1,1-2-1,16-19-3415,-15 19 3162,1 0 1,-1 0 0,0-1 0,0 1 0,0 0 0,-1-1 0,4-5 0,-4-2-728</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3.564"/>
    </inkml:context>
    <inkml:brush xml:id="br0">
      <inkml:brushProperty name="width" value="0.05" units="cm"/>
      <inkml:brushProperty name="height" value="0.05" units="cm"/>
    </inkml:brush>
  </inkml:definitions>
  <inkml:trace contextRef="#ctx0" brushRef="#br0">0 68 15899,'19'-3'1761,"8"1"-1153,11-3-224,2-1 776,4-1-480,3 0-71,-4-6-545,2 4 168,-15 1-160,-6 0-72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4.822"/>
    </inkml:context>
    <inkml:brush xml:id="br0">
      <inkml:brushProperty name="width" value="0.05" units="cm"/>
      <inkml:brushProperty name="height" value="0.05" units="cm"/>
    </inkml:brush>
  </inkml:definitions>
  <inkml:trace contextRef="#ctx0" brushRef="#br0">105 512 15859,'-1'-2'117,"1"1"-1,0 0 0,-1-1 0,1 1 1,-1 0-1,0 0 0,1 0 0,-1-1 0,0 1 1,0 0-1,0 0 0,0 0 0,0 0 1,0 0-1,0 0 0,0 1 0,0-1 1,0 0-1,0 0 0,0 1 0,-1-1 0,1 1 1,0-1-1,-1 1 0,1-1 0,-3 1 1,3 0-29,-1 1-1,0-1 1,0 1 0,0 0 0,0-1 0,1 1 0,-1 0 0,0 0 0,1 0 0,-1 0 0,1 0 0,-1 1 0,1-1 0,-1 0 0,1 1 0,0-1 0,0 1-1,-2 3 1,-3 5 41,0 1-1,0 0 1,1 0-1,1 1 0,0-1 1,1 1-1,-3 17 1,4-19-122,0 0 0,2 0 0,-1 0 0,1 0 1,0 0-1,1 1 0,0-1 0,1-1 0,4 15 0,-6-23-4,1 1 0,-1-1 0,0 0 0,1 1 0,-1-1 0,1 0 0,-1 0 0,1 0 0,0 1 0,0-1-1,-1 0 1,1 0 0,0 0 0,0 0 0,0 0 0,0 0 0,0-1 0,0 1 0,0 0 0,1 0 0,-1-1 0,0 1-1,0-1 1,1 1 0,-1-1 0,0 1 0,1-1 0,-1 0 0,0 0 0,1 0 0,-1 1 0,0-1 0,1-1 0,-1 1 0,0 0-1,1 0 1,-1 0 0,0-1 0,1 1 0,-1-1 0,0 1 0,0-1 0,1 1 0,-1-1 0,0 0 0,0 1 0,0-1-1,2-2 1,4-2 29,0-1-1,0 0 0,-1-1 0,0 1 0,0-1 1,5-9-1,0 0 88,-2 0 0,0-1 1,-1 0-1,0 0 1,-2 0-1,0-1 0,-1 0 1,0-1-1,-2 1 0,0-1 1,0-27-1,-10 23 152,1 19-147,2 14-108,3-8-48,1 1 0,0 0 0,-1 0 0,1-1 0,1 1 0,-1 0 0,0-1 0,1 1 0,-1 0 0,1-1 0,0 1 0,0 0 0,0-1 0,0 1 0,0-1 0,0 0 0,1 1 0,-1-1 0,1 0 0,0 0 0,-1 0 0,1 0 0,0 0 0,0 0 0,1-1 0,-1 1 0,0-1 0,0 1 0,1-1 0,-1 0 0,5 2 0,0-1-109,-1 0 0,1 0 1,0 0-1,0-1 1,-1 0-1,1-1 0,0 1 1,0-1-1,0-1 1,0 1-1,10-3 1,-4-1-55,0 0 1,-1-2 0,0 1 0,1-1 0,-2-1 0,1 0 0,-1-1 0,0 0-1,-1-1 1,1 0 0,-2 0 0,0-1 0,13-18 0,-11 14 99,-1-1-1,-1 0 1,0-1 0,-1 0 0,-1 0-1,0 0 1,-1-1 0,-1 0 0,5-30-1,-10 30 72,-4 24 27,-8 27 29,-2 25 474,3 0 0,-8 112 0,17-126-84,3 0 1,1-1-1,3 1 0,14 68 0,-17-106-447,10 32-134,-12-36 105,1-1 1,0 0 0,1 0 0,-1 1 0,0-1-1,1 0 1,-1 0 0,1 0 0,-1 0-1,1 0 1,0-1 0,2 3 0,-3-4 37,-1 0-1,0 1 1,0-1 0,1 0 0,-1 0 0,0 0 0,1 0 0,-1 0-1,0 0 1,1 0 0,-1 0 0,0 0 0,1 0 0,-1 0-1,0 0 1,1 0 0,-1 0 0,0 0 0,0 0 0,1 0 0,-1 0-1,0 0 1,1-1 0,-1 1 0,0 0 0,0 0 0,1 0 0,-1-1-1,0 1 1,0 0 0,1 0 0,-1 0 0,0-1 0,0 1 0,0 0-1,1 0 1,-1-1 0,0 1 0,0 0 0,0-1 0,0 1-1,0 0 1,0-1 0,1 1 0,-1 0 0,0-1 0,0 1 0,0 0-1,0 0 1,0-1 0,0 1 0,0 0 0,-1-1 0,2-23-452,-1 22 425,-7-82-527,0-51 565,7 109 79,2 1 1,0-1-1,8-34 0,5 9 73,3 2-1,42-89 1,-38 94-20,-2-2 1,-2 0 0,15-60 0,-29 86 57,-7 24 118,-6 34 192,-3 57 234,4 0-1,4 1 1,18 188-1,-13-273-680,1 11 62,1-1 0,1 0 0,0-1 1,9 24-1,-1-25-43,-12-19-74,0 0 0,1 0 0,-1 1 0,0-1 0,1 0 0,-1 1 0,1-1 1,-1 0-1,1 0 0,-1 0 0,0 0 0,1 1 0,-1-1 0,1 0 0,-1 0 1,1 0-1,-1 0 0,1 0 0,-1 0 0,1 0 0,-1 0 0,1 0 0,-1 0 0,1-1 1,1 0-24,-1 0 1,0 0 0,1 0 0,-1-1-1,0 1 1,0 0 0,0-1 0,0 1 0,0-1-1,0 1 1,-1-1 0,1 1 0,0-1 0,-1 0-1,1 1 1,-1-1 0,0 0 0,1 1 0,-1-3-1,3-26-386,-2 0 0,-1 0 0,-1 1 0,-7-46-1,0-1-238,8 75 653,-1 0 0,1 1 0,0-1 0,0 0 1,0 0-1,0 1 0,0-1 0,0 0 0,1 1 1,-1-1-1,0 0 0,0 0 0,0 1 0,1-1 1,-1 0-1,0 1 0,1-1 0,-1 0 0,1 1 0,-1-1 1,1 1-1,-1-1 0,1 1 0,-1-1 0,1 1 1,-1-1-1,1 1 0,0-1 0,-1 1 0,1 0 0,-1-1 1,1 1-1,0 0 0,0 0 0,-1 0 0,1-1 1,0 1-1,-1 0 0,1 0 0,0 0 0,0 0 0,5 0 24,0 1 0,0 0 0,-1 0 0,10 2 0,1 1 5,1-2 16,0 0 0,-1-2 0,1 0 0,0-1 0,18-3 0,-26 2 10,0 0 0,0 0 0,0-1 0,0 0 0,-1 0 0,1-1 0,-1 0 0,0-1 0,0 0 0,12-11 0,-8-2 213,-11 11-57,-7 9 140,4 1-324,-1 0-1,0 0 0,1 0 0,0 0 0,-1 0 0,1 1 0,1-1 0,-1 1 1,0-1-1,1 1 0,0 0 0,0-1 0,0 1 0,0 0 0,1 0 0,-1 6 0,1-8-18,-1 1 0,1-1 0,0 1-1,0 0 1,0-1 0,0 1 0,1 0-1,-1-1 1,1 1 0,0-1-1,0 1 1,-1-1 0,2 1 0,-1-1-1,0 0 1,0 1 0,1-1-1,-1 0 1,1 0 0,0 0 0,0 0-1,-1 0 1,1-1 0,0 1 0,3 1-1,-1-2 4,-1 0-1,0 0 1,1 0-1,0-1 1,-1 1-1,1-1 1,-1 0-1,1 0 1,-1-1-1,1 1 1,-1-1-1,1 1 1,-1-1-1,1 0 1,-1 0-1,1-1 1,3-1-1,9-5 21,-1-1 0,18-12 1,-26 16-23,209-153-60,-204 150 10,0 1 1,0 0-1,1 1 1,24-8 0,-34 13 32,1 0 0,-1 0 0,0 1 0,1-1 0,-1 1 0,1 0 0,-1 0 1,1 0-1,-1 0 0,0 1 0,5 1 0,-6-2 6,0 1 0,-1 0 0,1 0 0,0 0 0,-1 0-1,1 0 1,-1 0 0,1 1 0,-1-1 0,0 0 0,0 1 0,1-1 0,-1 1 0,0-1-1,0 1 1,0 0 0,-1-1 0,1 1 0,0 0 0,-1 0 0,1-1 0,0 4 0,1 6-2,-1 1 0,0 0 0,0-1 1,-1 1-1,-3 19 0,-13 63 221,15-87-163,0-2-55</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6.034"/>
    </inkml:context>
    <inkml:brush xml:id="br0">
      <inkml:brushProperty name="width" value="0.05" units="cm"/>
      <inkml:brushProperty name="height" value="0.05" units="cm"/>
    </inkml:brush>
  </inkml:definitions>
  <inkml:trace contextRef="#ctx0" brushRef="#br0">1 94 14547,'1'24'2236,"5"31"-1,-3-34-1953,2 0 0,0 0 0,1 0 0,16 35 0,-21-53-262,1 0-1,-1 0 0,1 0 0,0-1 0,0 1 0,0 0 1,1-1-1,-1 1 0,1-1 0,-1 0 0,1 0 0,0 0 1,0 0-1,-1-1 0,7 3 0,-6-3-1,-1 0 0,1-1 0,0 0 0,0 1 0,0-1 1,0 0-1,-1 0 0,1-1 0,0 1 0,0-1 0,0 1 0,-1-1 0,1 0 0,0 0 0,-1 0 0,1 0 0,-1-1 0,1 1 0,2-3 1,2-2 38,1 0 0,-2 0 0,1-1 0,-1 0 0,0 0 0,0 0 0,-1-1 0,0 0 0,0 0 0,-1 0 0,5-14 0,-1 3 70,-2-1 0,-1 1 1,0-1-1,2-25 0,-5 18 17,-3 18-59,-2 12-40,-2 14-31,3 8-43,1 1 1,5 45-1,-2-57 16,0 0-1,1 0 1,1 0 0,0 0 0,0-1-1,11 20 1,-13-30 19,-1 1-1,1-1 1,0 0-1,1 0 1,-1 0-1,0 0 1,1 0-1,0-1 1,0 1-1,0-1 1,0 0-1,0 0 1,0 0-1,0 0 1,1 0-1,-1-1 1,1 1-1,-1-1 1,1 0-1,-1 0 1,6 0-1,-5-1 19,0 0-1,0 0 0,0-1 1,0 1-1,0-1 0,0 0 1,0 0-1,0-1 1,0 1-1,-1-1 0,1 0 1,-1 0-1,1 0 0,-1 0 1,1-1-1,-1 1 0,0-1 1,0 0-1,4-5 0,-1 1 32,-1-1 0,0 1-1,0-1 1,-1 0 0,0-1 0,0 1-1,-1-1 1,0 0 0,0 0 0,-1 0-1,1-12 1,-2 13-28,0 0 0,-1 0 0,0 0 0,0 0 0,-1 1 0,0-1-1,-1 0 1,1 0 0,-2 0 0,1 1 0,-1-1 0,0 1 0,-6-10 0,9 16-27,-1 0 0,1 0 1,-1 0-1,1 1 0,-1-1 0,0 0 1,1 0-1,-1 1 0,0-1 0,0 0 1,1 1-1,-1-1 0,0 0 0,0 1 1,0-1-1,0 1 0,0 0 0,0-1 1,0 1-1,0 0 0,-1-1 0,1 2-1,0-1 0,1 0 0,-1 0 0,1 1 0,-1-1 0,1 0 0,-1 1 0,1-1 0,-1 1 0,1-1 0,-1 1 0,1-1 0,0 1 0,-1-1 0,1 1 0,0-1 0,-1 1 0,1-1 0,0 1 0,0-1 0,0 1 0,-1 0 0,1-1 0,0 1 0,0 0-1,0-1 1,0 1 0,0-1 0,0 1 0,0 0 0,0-1 0,0 1 0,0-1 0,1 2 0,-1 2-2,1 1 1,-1-1-1,1 0 0,0 0 1,1 0-1,-1 0 0,1 0 1,-1 0-1,1 0 0,0 0 1,1-1-1,-1 1 0,1-1 1,-1 0-1,1 1 0,0-1 1,0 0-1,1-1 0,-1 1 1,0-1-1,1 1 0,0-1 1,-1 0-1,1 0 0,0 0 0,0-1 1,0 0-1,0 1 0,8 0 1,-2-1 0,0 1 0,0-2 1,0 1-1,-1-2 0,1 1 0,0-1 1,0-1-1,0 0 0,-1 0 1,1-1-1,-1 0 0,11-5 0,-10 3 5,1-1-1,-2 0 1,1 0-1,-1-1 0,0 0 1,0-1-1,-1 0 1,0 0-1,0-1 0,-1 0 1,-1 0-1,1-1 1,-1 0-1,9-20 0,-15 29-2,0 0 0,1 0-1,-1 0 1,0 1 0,1-1-1,-1 0 1,0 0-1,0 0 1,0 0 0,0 0-1,0 0 1,0 0-1,0 0 1,0 0 0,0 0-1,0 0 1,-1 0 0,1 0-1,0 0 1,-1 0-1,0-1 1,1 2-1,-1 0 0,0 0 0,1 0-1,-1 0 1,0 0 0,1 0 0,-1 0 0,0 1 0,1-1-1,-1 0 1,0 0 0,1 1 0,-1-1 0,1 0 0,-1 1 0,1-1-1,-1 1 1,1-1 0,-1 0 0,1 1 0,-1 0 0,1-1-1,-1 1 1,1-1 0,0 1 0,-1-1 0,1 1 0,0 0 0,0-1-1,-1 1 1,1 1 0,-7 11-18,0 1 0,1 0 0,-8 29-1,12-35 15,0 0 0,1 0 0,0 0 0,0 0 0,1 0 0,0 0-1,0 0 1,1 0 0,2 11 0,-3-18 5,0 1-1,1-1 1,-1 0-1,1 1 1,0-1-1,0 0 1,-1 0-1,1 0 1,0 0-1,0 0 1,0 0 0,0 0-1,0 0 1,0 0-1,0 0 1,0 0-1,1-1 1,-1 1-1,0 0 1,0-1-1,1 1 1,-1-1-1,0 0 1,1 1-1,-1-1 1,0 0 0,1 0-1,-1 0 1,1 0-1,-1 0 1,0 0-1,1 0 1,2-1-1,5 0 1,1-2 0,-1 1 0,18-8 0,-10 3-3,10-1-23,0 1-1,0 1 1,35-4-1,-46 9-2,0 1 1,-1 0-1,1 1 1,0 0-1,-1 1 1,1 1-1,20 7 1,6 5-16,-41-15 48,-1 0 1,0 0 0,1 0 0,-1 0-1,0 1 1,1-1 0,-1 0-1,1 0 1,-1 0 0,0 0 0,1 0-1,-1 0 1,0 0 0,1 0-1,-1 0 1,0 0 0,1 0 0,-1-1-1,1 1 1,-1 0 0,0 0-1,1 0 1,-1 0 0,0-1 0,0 1-1,1 0 1,-1 0 0,0 0 0,1-1-1,-1 1 1,0 0 0,0-1-1,1 1 1,-1 0 0,0 0 0,0-1-1,0 1 1,0 0 0,1-1-1,-1 1 1,0 0 0,0-1 0,0 1-1,0-1 1,0 1 0,0 0-1,0-1 1,0 1 0,0 0 0,0-1-1,0 1 1,0 0 0,0-1-1,0 1 1,-1-1 0,-4-22 154,4 21-137,-7-20-13,0 0 0,-2 0 0,-1 1 0,0 0 0,-1 1 0,-20-24 0,7 23-1650,24 20 679,3 3 60,15 6-168,-9-5 833,0 0-1,0-1 1,1 0-1,-1 0 0,11 1 1,26-1-547</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6.747"/>
    </inkml:context>
    <inkml:brush xml:id="br0">
      <inkml:brushProperty name="width" value="0.05" units="cm"/>
      <inkml:brushProperty name="height" value="0.05" units="cm"/>
    </inkml:brush>
  </inkml:definitions>
  <inkml:trace contextRef="#ctx0" brushRef="#br0">102 123 18188,'-7'3'134,"1"1"0,0-1 0,-1 1 0,1 0-1,1 1 1,-1-1 0,0 1 0,1 0 0,0 0 0,0 1 0,1 0 0,0 0 0,0 0 0,0 0-1,0 0 1,1 1 0,0 0 0,1 0 0,0-1 0,0 2 0,0-1 0,1 0 0,0 0 0,0 0-1,0 1 1,1-1 0,1 0 0,-1 0 0,1 1 0,0-1 0,3 10 0,-3-15-125,-1 0 0,1 0 0,0 0 0,-1-1 0,1 1 0,0 0 0,0 0 0,1 0 0,-1-1 0,0 1 0,1 0 0,-1-1 0,1 1 0,-1-1 0,1 0 0,-1 1 0,1-1 0,0 0 0,2 1 0,-2-2-2,0 1 0,0-1 1,0 0-1,-1 0 0,1 0 1,0 0-1,0 0 0,-1 0 1,1 0-1,0-1 0,0 1 1,-1-1-1,1 1 0,0-1 1,-1 0-1,1 0 0,0 1 1,-1-1-1,0 0 0,1-1 1,-1 1-1,1 0 1,0-1-1,9-9 52,0-1 1,-1 0 0,-1 0-1,0-1 1,-1 0-1,0-1 1,6-15 0,-1 0 121,-2-1 1,10-45-1,-18 63-116,0 0 0,-1 1 0,-1-1 0,0-1 0,0-17 0,-1 30-64,0 0 1,0-1-1,0 1 0,0 0 1,0 0-1,0 0 0,0 0 1,0-1-1,0 1 0,0 0 1,0 0-1,0 0 0,0 0 1,0 0-1,0-1 0,0 1 1,0 0-1,0 0 0,0 0 1,-1 0-1,1-1 0,0 1 1,0 0-1,0 0 0,0 0 1,0 0-1,0 0 0,0 0 1,0 0-1,-1-1 1,1 1-1,0 0 0,0 0 1,0 0-1,0 0 0,0 0 1,-1 0-1,1 0 0,0 0 1,0 0-1,0 0 0,0 0 1,-1 0-1,1 0 0,-6 6 5,-3 13-31,4-1 13,1 0-1,0 0 0,1 1 1,1-1-1,1 1 0,1-1 1,0 1-1,2 0 1,0-1-1,0 1 0,2-1 1,9 26-1,-12-39 12,1-1-1,0 1 1,1-1-1,-1 1 1,1-1-1,0 0 0,0 0 1,0-1-1,0 1 1,1-1-1,4 5 1,-6-7 0,1 1 0,-1-1 0,1 0 0,0 0 0,-1 0 0,1 0 0,0 0 0,-1 0 0,1-1 0,0 0-1,0 1 1,-1-1 0,1 0 0,0 0 0,0-1 0,0 1 0,-1 0 0,1-1 0,0 0 0,4-1 0,2-2-3,0-1 0,0 0 0,-1 0-1,0-1 1,0 0 0,-1 0 0,0-1 0,0 1 0,0-2-1,-1 1 1,0-1 0,0 0 0,-1 0 0,0-1 0,0 1-1,-1-1 1,0 0 0,-1 0 0,0-1 0,0 1-1,-1-1 1,1-15 0,-2 23 5,-2-1 0,1 1 1,0-1-1,0 1 0,-1-1 0,1 1 0,-1 0 0,0-1 0,0 1 1,0 0-1,0-1 0,0 1 0,0 0 0,-1 0 0,-1-2 0,2 3 3,0 0-1,0 1 0,0-1 0,0 0 0,0 1 0,0-1 0,0 0 0,0 1 0,0-1 0,-1 1 0,1 0 0,0-1 0,0 1 0,-1 0 0,1 0 0,0 0 0,0 0 0,-1 0 0,1 0 0,0 0 0,0 0 0,-1 1 0,1-1 0,0 0 0,0 1 0,0-1 0,-1 1 0,1-1 0,0 1 0,-2 1 0,-1 1 12,-1 1-1,1 0 0,-1 0 1,1 0-1,1 1 1,-1-1-1,1 1 1,-1 0-1,1 0 1,0 0-1,1 0 1,0 0-1,-1 1 0,-1 7 1,3-10-10,0 0 0,0 0 0,0 1 1,1-1-1,-1 0 0,1 0 0,0 1 1,0-1-1,0 0 0,0 0 0,0 1 0,1-1 1,0 0-1,-1 0 0,1 1 0,0-1 0,1 0 1,-1 0-1,0 0 0,1 0 0,0-1 0,0 1 1,-1 0-1,2-1 0,-1 1 0,4 3 1,-4-5-5,0 0 1,0 0 0,0 0 0,0 0 0,0-1 0,1 1-1,-1-1 1,0 1 0,0-1 0,1 0 0,-1 0-1,0 0 1,0 0 0,1 0 0,-1 0 0,0-1 0,0 1-1,1-1 1,2-1 0,5-1-1,0-2 0,18-9 0,-21 9 1,17-9 9,-11 6-29,0 0 0,0 1 0,1 1 0,-1 0 0,16-4-1,-25 9 9,-1 0 0,1 1-1,0-1 1,-1 1 0,1 0-1,0 0 1,0 0 0,-1 0-1,1 1 1,0 0 0,-1-1-1,1 1 1,-1 0-1,1 1 1,-1-1 0,1 1-1,-1 0 1,0-1 0,0 1-1,0 1 1,0-1 0,0 0-1,0 1 1,-1 0 0,5 4-1,-2 0-16,0 1-1,-1 0 1,6 12-1,-7-14 16,-1 0-1,2 0 1,-1 0-1,1 0 1,0-1-1,9 11 1,-12-15 13,-1-1 0,1 1 0,0 0-1,0-1 1,0 1 0,0-1 0,1 0 0,-1 1 0,0-1 0,0 0 0,0 1 0,0-1 0,0 0 0,0 0 0,0 0 0,1 0 0,-1 0 0,0 0-1,0 0 1,0-1 0,0 1 0,0 0 0,0-1 0,0 1 0,1-1 0,-1 1 0,0-1 0,0 1 0,-1-1 0,1 1 0,0-1 0,1-1-1,4-3 14,0 0-1,-1-1 1,8-10-1,-8 11-7,18-26 22,-16 21-13,0 0 0,1 0-1,0 1 1,1 0 0,16-14-1,-24 22-11,0 1-1,0-1 0,0 0 1,1 0-1,-1 1 0,0-1 1,0 1-1,1-1 0,-1 1 1,0-1-1,1 1 0,-1 0 0,1 0 1,-1 0-1,0 0 0,1 0 1,-1 0-1,0 0 0,1 0 1,-1 0-1,3 1 0,-3 0 4,1 0 0,0 0 1,0 1-1,-1-1 0,1 0 0,-1 1 0,1-1 0,-1 1 0,0-1 0,1 1 0,-1 0 0,0-1 1,1 3-1,3 8-23,0 0 1,-1 0-1,6 25 1,-6-20-156,2 2-493,-4-19 479,-2-11 86,-1-9-137</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7.335"/>
    </inkml:context>
    <inkml:brush xml:id="br0">
      <inkml:brushProperty name="width" value="0.05" units="cm"/>
      <inkml:brushProperty name="height" value="0.05" units="cm"/>
    </inkml:brush>
  </inkml:definitions>
  <inkml:trace contextRef="#ctx0" brushRef="#br0">4 147 15019,'0'0'95,"-1"1"0,1 0-1,0-1 1,-1 1 0,1 0-1,0 0 1,-1-1 0,1 1-1,0 0 1,0 0 0,-1-1-1,1 1 1,0 0 0,0 0-1,0 0 1,0-1 0,0 1-1,0 0 1,0 0 0,1 0-1,-1-1 1,0 1 0,0 0-1,1 0 1,-1 0 0,0-1-1,1 2 1,1 2 207,73 288 3668,-74-289-3965,1 4 0,0 0 0,0 0 0,1-1 0,0 1 0,4 6 0,-7-12-2,1 0 0,-1 0 0,1-1 0,-1 1 1,1 0-1,0 0 0,-1-1 0,1 1 1,0-1-1,0 1 0,0 0 0,-1-1 0,1 1 1,0-1-1,0 0 0,0 1 0,0-1 1,0 0-1,0 0 0,0 1 0,0-1 0,0 0 1,0 0-1,0 0 0,0 0 0,-1 0 1,1 0-1,0 0 0,0-1 0,0 1 0,0 0 1,0 0-1,0-1 0,0 1 0,0-1 1,0 1-1,0-1 0,-1 1 0,1-1 0,0 1 1,0-1-1,-1 0 0,1 1 0,0-1 1,0-1-1,8-7 36,-1 0 0,-1-1 1,1 1-1,10-22 0,23-51 172,-25 46-99,47-100 303,21-44 72,-76 165-497,-8 15 3,0 0 1,0 0-1,0 1 1,1-1 0,-1 0-1,0 0 1,0 0 0,0 0-1,0 0 1,0 0-1,0 0 1,0 0 0,0 0-1,0 0 1,0 0 0,0 0-1,0 0 1,0 0-1,0 0 1,0 0 0,0 0-1,0 0 1,0 0 0,0 0-1,0 0 1,0 0-1,0 0 1,0 0 0,1 0-1,-1 0 1,0 0-1,0 0 1,0 0 0,0 0-1,0 0 1,0 0 0,0 0-1,0 0 1,0 0-1,0 0 1,0 0 0,0 0-1,0 0 1,0 0 0,0 0-1,0 0 1,0 0-1,0 0 1,1 0 0,-1 0-1,0 0 1,0 0 0,-6 24-1196,4-13 661,-1-2 185,0 0-1,0-1 0,-1 1 0,0 0 1,-6 9-1,-4 2-330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7.740"/>
    </inkml:context>
    <inkml:brush xml:id="br0">
      <inkml:brushProperty name="width" value="0.05" units="cm"/>
      <inkml:brushProperty name="height" value="0.05" units="cm"/>
    </inkml:brush>
  </inkml:definitions>
  <inkml:trace contextRef="#ctx0" brushRef="#br0">0 12 16924,'22'46'1328,"-1"-11"-1032,-1-5-152,5-17 296,0-10-464,1-14-528,1-10-536,1-9 824,-3-6-200,1-4-209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8.144"/>
    </inkml:context>
    <inkml:brush xml:id="br0">
      <inkml:brushProperty name="width" value="0.05" units="cm"/>
      <inkml:brushProperty name="height" value="0.05" units="cm"/>
    </inkml:brush>
  </inkml:definitions>
  <inkml:trace contextRef="#ctx0" brushRef="#br0">138 37 15083,'-3'-2'170,"0"1"-1,0 0 1,0 0-1,0 1 1,0-1-1,0 0 1,-1 1-1,1 0 1,0 0-1,0 0 1,0 0-1,-1 1 1,1-1 0,0 1-1,0 0 1,0-1-1,0 1 1,0 1-1,-4 1 1,3-1-12,-1 1 0,1 1 0,0-1 1,0 0-1,0 1 0,0 0 1,0 0-1,1 0 0,0 1 0,-6 8 1,6-6-58,-1 1 0,1-1 0,0 0 1,1 1-1,-1 0 0,2 0 0,-2 9 1,2-12-53,1 0 1,0-1 0,0 1 0,0 0 0,0 0-1,1-1 1,0 1 0,0-1 0,0 1-1,1-1 1,3 9 0,-4-12-38,-1 1-1,1-1 1,0 1-1,0-1 1,0 0-1,0 0 1,0 0-1,0 0 1,0 0 0,1 0-1,-1 0 1,0 0-1,1 0 1,-1 0-1,0 0 1,1-1 0,-1 1-1,1-1 1,-1 1-1,4 0 1,-3-1-1,1 0 0,-1-1 0,1 1 0,-1 0 0,1-1 1,-1 1-1,1-1 0,-1 0 0,0 0 0,1 0 0,3-2 0,2-2 3,0-1 0,0 0-1,-1 0 1,0-1 0,10-11 0,4-9-3,19-32 1,-23 31 19,23-26 0,-39 52-32,0 1-1,0 0 1,0 0-1,0 0 1,0 0 0,0 0-1,0 0 1,1 0-1,-1 0 1,0 0 0,0 1-1,1-1 1,-1 0-1,0 1 1,1-1 0,2 0-1,-3 1 2,0 0 1,-1 1-1,1-1 0,0 0 1,-1 0-1,1 1 0,0-1 1,0 0-1,-1 1 1,1-1-1,-1 0 0,1 1 1,0-1-1,-1 1 0,1-1 1,-1 1-1,1-1 0,-1 1 1,1 0-1,-1-1 0,0 1 1,1 0-1,0 0 0,1 6 3,1 0-1,-1 0 1,0 0 0,-1 0-1,2 9 1,-3-11-8,3 15-9,-3-14 18,0 0 0,0 0 0,1-1 1,0 1-1,0 0 0,1-1 0,0 1 0,0-1 0,0 0 1,5 9-1,-7-14-4,1 1 1,0-1 0,-1 1 0,1-1-1,-1 0 1,1 0 0,0 1-1,-1-1 1,1 0 0,-1 0 0,1 0-1,0 1 1,-1-1 0,1 0-1,0 0 1,-1 0 0,1 0 0,0 0-1,-1 0 1,1-1 0,0 1 0,-1 0-1,1 0 1,0 0 0,-1-1-1,1 1 1,-1 0 0,1 0 0,0-1-1,0 0 1,16-13 14,-15 12-14,14-15 25,8-7-53,40-32 0,-57 50 1,1 1 0,-1 0 0,1 1 0,0-1 0,0 2 0,0-1 0,1 1 0,-1 0 0,1 1 0,16-3 0,-22 5 21,-1 0 0,1 0 0,0 0 0,0 0 0,-1 0 0,1 1 0,0-1 0,-1 1 0,1 0 0,0 0 0,-1 0 0,1 0 0,-1 0 0,0 0 0,1 1 0,-1-1 0,0 1 0,0 0 0,0-1 0,0 1 0,0 0 0,0 0 0,3 5 0,-3-3 74,1 1 0,-1 0-1,0 0 1,0 0 0,-1 0 0,1 0-1,-1 0 1,0 0 0,0 0 0,-1 1-1,0 4 1,2-6 288,1-8-682,3-8-680,-5 6 417,0 4 123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0:44.522"/>
    </inkml:context>
    <inkml:brush xml:id="br0">
      <inkml:brushProperty name="width" value="0.05" units="cm"/>
      <inkml:brushProperty name="height" value="0.05" units="cm"/>
    </inkml:brush>
  </inkml:definitions>
  <inkml:trace contextRef="#ctx0" brushRef="#br0">2206 1 8706,'-36'-1'-187,"-1"2"1,0 2-1,-48 10 1,-107 33-801,120-26 1095,-143 20-1,108-33 447,-117-8 0,-109-23 300,276 20-803,-641-64-2791,586 54 2224</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8.613"/>
    </inkml:context>
    <inkml:brush xml:id="br0">
      <inkml:brushProperty name="width" value="0.05" units="cm"/>
      <inkml:brushProperty name="height" value="0.05" units="cm"/>
    </inkml:brush>
  </inkml:definitions>
  <inkml:trace contextRef="#ctx0" brushRef="#br0">1 39 16756,'5'-13'2357,"1"19"-649,3 24-528,-2 14-878,-6-27-241,2-1 0,0 1 0,8 20 0,-11-36-56,0 0-1,1 0 1,-1 0-1,0 0 0,1 0 1,-1 0-1,1 0 0,-1 0 1,1-1-1,-1 1 0,1 0 1,0 0-1,-1 0 1,1-1-1,0 1 0,0 0 1,-1-1-1,1 1 0,0-1 1,0 1-1,0-1 0,0 1 1,0-1-1,0 0 1,0 1-1,0-1 0,0 0 1,0 0-1,0 0 0,0 0 1,0 0-1,0 0 0,0 0 1,0 0-1,0 0 1,0 0-1,0 0 0,0-1 1,0 1-1,0 0 0,0-1 1,0 1-1,0-1 0,-1 1 1,1-1-1,0 0 1,1 0-1,5-4 20,-1 0-1,0-1 1,0 0 0,8-10 0,54-80 57,-31 42-100,-22 36-25,-8 18 10,-4 11 20,-4 40 39,0-35 29,0-1 0,2 20 0,-1-34-61,0-1-1,0 1 1,0-1 0,0 1 0,0 0 0,1-1-1,-1 1 1,0-1 0,0 1 0,0-1 0,1 1-1,-1-1 1,0 1 0,0 0 0,1-1-1,-1 1 1,0-1 0,1 0 0,-1 1 0,1-1-1,0 1 1,8-4 276,11-20 318,-17 19-659,7-9 131</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9.012"/>
    </inkml:context>
    <inkml:brush xml:id="br0">
      <inkml:brushProperty name="width" value="0.05" units="cm"/>
      <inkml:brushProperty name="height" value="0.05" units="cm"/>
    </inkml:brush>
  </inkml:definitions>
  <inkml:trace contextRef="#ctx0" brushRef="#br0">1 92 18324,'0'5'279,"0"0"-1,0 0 1,0 0-1,1-1 1,0 1 0,0 0-1,0-1 1,1 1 0,2 4-1,-4-8-243,1-1 0,-1 1 0,1 0 0,-1 0-1,1 0 1,0-1 0,-1 1 0,1 0 0,0-1 0,0 1 0,0 0-1,0-1 1,-1 1 0,1-1 0,0 0 0,0 1 0,0-1 0,0 0-1,1 1 1,0-1-3,0 0-1,0 0 1,0 0-1,0-1 1,0 1-1,-1 0 1,1-1 0,0 0-1,0 1 1,0-1-1,-1 0 1,1 0-1,3-2 1,0-1-23,1 0 0,-1 0 1,0 0-1,0-1 0,0 0 0,-1 0 1,8-11-1,-10 14-3,0-1 1,-1 1-1,0-1 0,1 0 1,-1 1-1,0-1 0,0 0 1,-1 0-1,1 0 1,0 1-1,-1-1 0,0 0 1,0 0-1,0 0 0,0 0 1,0 0-1,0 0 1,-1 0-1,0 1 0,-1-6 1,2 7-4,-1 0-1,1 0 1,0 0 0,-1 0 0,1 0-1,-1 0 1,1 0 0,-1 1 0,0-1-1,1 0 1,-1 0 0,0 1 0,1-1-1,-1 0 1,0 1 0,0-1 0,0 1 0,1-1-1,-1 1 1,0-1 0,0 1 0,0 0-1,0-1 1,0 1 0,0 0 0,-2 0-1,2 0 2,-1 0 0,0 1 0,0-1 0,1 1 0,-1 0 0,1-1 0,-1 1 0,0 0 0,1 0-1,-1 0 1,1 0 0,0 0 0,-3 3 0,-1 1 1,1 0-1,-1 0 1,1 1-1,0 0 1,1-1 0,-6 12-1,7-9 12,-1 1 0,1-1-1,1 1 1,-1 0 0,1 12 0,1-18-3,-1 0 1,1 0 0,1 1 0,-1-1-1,0 0 1,1 0 0,-1 0 0,1 0 0,0 0-1,0-1 1,0 1 0,1 0 0,-1 0-1,1-1 1,-1 1 0,1 0 0,0-1-1,4 5 1,-4-6 0,0 0 0,0 0 0,1-1 0,-1 1 0,0 0 0,0-1 0,1 1 0,-1-1 0,1 0-1,-1 1 1,0-1 0,1 0 0,-1-1 0,0 1 0,1 0 0,-1-1 0,0 1 0,1-1 0,-1 0 0,0 0 0,0 0-1,0 0 1,1 0 0,-1 0 0,2-2 0,8-5 41,-1 0 0,19-18 0,-28 25-52,32-32 3,-13 11-161,28-20 1,-48 41 139,0 0 1,0 0-1,0 1 1,0-1-1,1 0 0,-1 0 1,0 1-1,0-1 1,0 1-1,1-1 1,-1 1-1,0 0 0,0-1 1,1 1-1,-1 0 1,0 0-1,1 0 0,-1 0 1,0 0-1,3 0 1,-3 1 7,0-1 0,-1 1 1,1 0-1,0-1 1,0 1-1,0 0 0,-1 0 1,1-1-1,0 1 1,-1 0-1,1 0 0,-1 0 1,1 0-1,-1 0 1,1 0-1,-1 0 0,0 0 1,1 0-1,-1 2 0,2 8 37,-2-1 0,1 1 1,-1 0-1,-2 11 0,2-9 90,-1-9-102,3 22 329,-2-26-338,0 1 0,0-1-1,0 0 1,1 1 0,-1-1-1,0 1 1,0-1 0,0 0-1,1 1 1,-1-1-1,0 0 1,1 1 0,-1-1-1,0 0 1,1 0 0,-1 1-1,0-1 1,1 0-1,-1 0 1,0 0 0,1 1-1,-1-1 1,1 0 0,-1 0-1,0 0 1,1 0-1,-1 0 1,1 0 0,-1 0-1,1 0 1,-1 0 0,0 0-1,1 0 1,-1 0-1,1 0 1,-1 0 0,0 0-1,1 0 1,-1-1 0,1 1-1,-1 0 1,0 0-1,1 0 1,-1-1 0,0 1-1,1 0 1,-1-1 0,0 1-1,1 0 1,-1 0-1,0-1 1,1 0 0,12-10 45,-1-1 0,0 0 0,0 0 0,11-17 0,18-20-140,-32 40 21,25-24-204,-32 32 239,0-1-1,-1 1 1,1 0-1,0 0 1,0 0 0,1 0-1,-1 0 1,0 0-1,0 0 1,0 1-1,1-1 1,-1 1 0,0 0-1,0-1 1,1 1-1,3 1 1,-6-1 1,1 0 0,0 0 0,0 1 0,0-1 0,0 0 0,-1 1 0,1-1 0,0 1 0,0-1 0,-1 1 0,1 0 0,0-1-1,-1 1 1,1 0 0,0-1 0,-1 1 0,1 0 0,-1 0 0,0-1 0,1 1 0,-1 0 0,1 0 0,-1 0 0,0 0 0,0 0 0,0-1 0,1 1 0,-1 0 0,0 0 0,0 0 0,0 0 0,0 0 0,0 0 0,-1 0 0,1 0 0,0 0 0,0-1 0,-1 1 0,1 0 0,-1 2-1,0 0-60,0 0 0,-1 1 0,1-1 0,-1 0-1,1 0 1,-1 0 0,0 0 0,0 0 0,-4 3 0,-9 3-123,-8-7-75</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9.419"/>
    </inkml:context>
    <inkml:brush xml:id="br0">
      <inkml:brushProperty name="width" value="0.05" units="cm"/>
      <inkml:brushProperty name="height" value="0.05" units="cm"/>
    </inkml:brush>
  </inkml:definitions>
  <inkml:trace contextRef="#ctx0" brushRef="#br0">4 166 21277,'-3'-4'1616,"4"-12"-1448,2-1-232,3-1-8,2-1 1480,7 2-1288,-1 2-96,5 2-64</inkml:trace>
  <inkml:trace contextRef="#ctx0" brushRef="#br0" timeOffset="1">254 33 19004,'13'2'1568,"-6"-2"-1208,-1 0-159,0-6 447,1-1 1088,-3 0-1448,1-1 48,5 1-88</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19.883"/>
    </inkml:context>
    <inkml:brush xml:id="br0">
      <inkml:brushProperty name="width" value="0.05" units="cm"/>
      <inkml:brushProperty name="height" value="0.05" units="cm"/>
    </inkml:brush>
  </inkml:definitions>
  <inkml:trace contextRef="#ctx0" brushRef="#br0">0 1 17900,'2'14'2032,"0"9"-1376,6 14-264,2 7 1377,7 12-993,4 5-232,7 6-240,0-1-112,4-3-64,-1-4-96,1-9-368,-2-4-296,-7-8 544,0-5-96,-2-10-80</inkml:trace>
  <inkml:trace contextRef="#ctx0" brushRef="#br0" timeOffset="0.38">403 987 19132,'-3'30'1776,"3"-9"-1431,0-18-858,6-4 1506,2-25-801,2-6-80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41.849"/>
    </inkml:context>
    <inkml:brush xml:id="br0">
      <inkml:brushProperty name="width" value="0.05" units="cm"/>
      <inkml:brushProperty name="height" value="0.05" units="cm"/>
    </inkml:brush>
  </inkml:definitions>
  <inkml:trace contextRef="#ctx0" brushRef="#br0">395 42 9482,'-11'-7'590,"-1"2"1,1-1-1,-1 2 1,0-1-1,0 2 0,-1-1 1,1 2-1,-1 0 1,-13-1-1,17 2-442,1 1 0,-1 0 0,1 1 0,-1-1 0,1 2 0,-1-1 0,1 1-1,0 0 1,0 1 0,0 0 0,0 0 0,0 1 0,1 0 0,-12 8 0,13-6-129,-1 0 0,1 1 1,0 0-1,1 0 0,0 0 0,0 1 0,0 0 1,1 0-1,-3 10 0,-26 81-22,26-75 21,-2 14-7,1 1 1,2-1-1,1 1 1,2 0-1,3 59 1,4-45 35,2-1 0,3 0 0,23 79 0,-29-119-44,1 0 0,1 0 0,0-1 0,1 1 0,0-1 0,0 0 0,1-1 0,10 12 0,-10-15 1,-1-1 0,1 0 0,-1-1 0,2 0 0,-1 0 0,1 0 0,-1-1 0,1 0 0,0-1 0,1 1 0,-1-2 0,13 4 0,301 41 48,-296-45-73,0-1 0,0-1 1,0-1-1,0-2 0,0 0 0,0-2 1,-1-1-1,43-16 0,-10 1-105,81-44 0,-115 51 104,-1 0 1,-1-1-1,-1-1 1,0-1-1,-1-1 1,18-22-1,3-6 48,-3-3 0,-1-1-1,47-89 1,-81 134 42,0-1-1,0 0 1,-1-1 0,0 1-1,0 0 1,-1-1-1,0 1 1,0-1 0,0-12-1,-1 15 7,-1-1 0,0 0 0,0 1 0,0-1 0,0 1 0,-1-1-1,0 1 1,0-1 0,0 1 0,-1 0 0,1 0 0,-1 0 0,0 1 0,-5-6 0,-6-5 19,-1 1 0,0 0 0,-1 1 0,-1 1 0,0 0 0,-26-11 0,0 3-270,-74-22 0,51 22-541,-129-18 1,182 35 650,1 1 3,-1 0-1,1-1 0,0-1 1,-1 0-1,-12-6 0,-12-11-180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3:43.284"/>
    </inkml:context>
    <inkml:brush xml:id="br0">
      <inkml:brushProperty name="width" value="0.05" units="cm"/>
      <inkml:brushProperty name="height" value="0.05" units="cm"/>
    </inkml:brush>
  </inkml:definitions>
  <inkml:trace contextRef="#ctx0" brushRef="#br0">204 156 8570,'-26'-27'1544,"22"22"-1251,0 0-1,-1 0 1,0 0 0,0 0-1,0 1 1,0 0 0,-1 0-1,0 0 1,1 1 0,-13-5 0,16 7-253,0 1 1,0 0-1,0 0 1,0 0 0,0 0-1,1 1 1,-1-1 0,0 0-1,0 1 1,0-1 0,1 1-1,-1 0 1,0 0 0,1-1-1,-1 1 1,1 0-1,-1 0 1,1 1 0,-1-1-1,1 0 1,0 0 0,-1 1-1,1-1 1,0 1 0,0-1-1,0 1 1,0-1 0,-1 3-1,-3 6 78,0 1-1,0 0 1,-4 14-1,7-19-54,-7 22 70,1 0 0,2 0 0,0 1 0,2 0 0,0 49 0,4-56-100,2 1 0,0-1 1,2 0-1,0 0 0,1-1 0,2 1 1,0-1-1,11 22 0,12 15 4,73 104 1,53 40 12,-122-161-60,41 39-1,-63-69 6,1 0 1,0 0-1,0-1 1,1-1 0,0 0-1,1-1 1,25 9-1,-30-14 3,1-1 0,-1 0 0,1 0 0,0-2 0,-1 1 0,1-1 0,0-1 0,-1 0 0,1 0-1,-1-1 1,1-1 0,17-6 0,10-5 31,71-39 1,-93 44-21,35-18 24,188-108-104,-229 129 40,0 0 1,-1-1 0,0 0-1,0-1 1,-1 1-1,0-2 1,0 1 0,-1-1-1,0-1 1,0 1-1,-1-1 1,0 0 0,-1-1-1,-1 1 1,1-1 0,-1 0-1,-1 0 1,3-15-1,67-468 1804,-71 471-1658,8-87 319,-10 98-398,0 1-1,-1-1 1,0 0 0,-1 1 0,-1-1 0,1 1 0,-6-12 0,7 19-27,-1 0 0,0 0-1,-1 0 1,1 1 0,0-1 0,-1 1 0,0-1 0,0 1-1,0 0 1,0 0 0,0 1 0,-1-1 0,-5-3 0,2 3-1,1 0 0,-1 0 0,0 1 0,1 0 1,-1 0-1,0 0 0,-11 0 0,-7 1-17,0 1-1,0 2 1,-40 6-1,54-6-5,-107 19 516,-179 57-1,267-69-317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19.201"/>
    </inkml:context>
    <inkml:brush xml:id="br0">
      <inkml:brushProperty name="width" value="0.05" units="cm"/>
      <inkml:brushProperty name="height" value="0.05" units="cm"/>
    </inkml:brush>
  </inkml:definitions>
  <inkml:trace contextRef="#ctx0" brushRef="#br0">3170 337 5817,'-30'-19'925,"0"0"-1,-1 2 0,-1 1 1,-1 2-1,-48-15 0,3 8-29,-101-14 0,85 18-580,-133-41-1,150 35-277,0 3 1,-1 3 0,-1 4 0,-125-5 0,-172 28 8,316-3-38,0 2 1,0 3-1,1 3 1,-68 26-1,8 12-23,-143 86-1,-80 37 19,304-160 16,1 1 0,-65 42-1,89-49-13,0 0 0,1 0-1,0 1 1,0 1-1,1 0 1,1 0-1,0 1 1,1 1 0,0 0-1,-8 18 1,4-3 29,1 1 1,2 1 0,1-1 0,1 2-1,-6 48 1,12-60-10,1-1-1,1 1 1,0 0-1,2-1 0,0 1 1,1-1-1,1 1 1,1-1-1,1 0 1,10 23-1,1-9-3,1-1-1,1-1 1,44 54-1,86 72 22,-98-110-32,2-2 0,2-3 1,2-2-1,1-3 0,2-2 0,1-3 0,110 40 1,-22-23-42,3-7 1,1-6-1,237 23 1,-279-50-36,0-6 1,0-4-1,150-21 0,324-91 205,-332 56 192,159-41 845,246-139 729,-407 140-1728,15-7-282,-236 92 92,-1-2 0,0-1-1,29-20 1,-51 31 38,1-2-1,-1 1 1,0-1-1,-1 0 1,1-1-1,-1 0 0,0 0 1,-1 0-1,0 0 1,0-1-1,0 0 1,-1 0-1,-1 0 0,1-1 1,3-15-1,-6 17 3,0 0-1,-1 0 0,0 0 0,-1 0 1,1 0-1,-1 0 0,-1 0 1,1 1-1,-1-1 0,0 0 1,-1 1-1,0-1 0,0 1 0,0 0 1,-7-9-1,-4-4 48,-1 0-1,0 2 1,-25-23-1,-13-6-72,-1 2-1,-3 3 1,-1 2 0,-87-43-1,-271-103-911,207 97 307,78 30 346,-208-87-1957,247 111 1061,-166-39 0,158 53 466</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25.556"/>
    </inkml:context>
    <inkml:brush xml:id="br0">
      <inkml:brushProperty name="width" value="0.05" units="cm"/>
      <inkml:brushProperty name="height" value="0.05" units="cm"/>
    </inkml:brush>
  </inkml:definitions>
  <inkml:trace contextRef="#ctx0" brushRef="#br0">1793 161 11811,'-62'-26'609,"-1"4"1,-110-25 0,128 36-482,-28-7 15,0 4-1,-1 4 0,-74-2 1,102 11-104,0 2 0,0 3 0,0 1 1,0 2-1,1 3 0,-46 15 0,50-12-38,2 2 0,0 2-1,1 1 1,0 2 0,2 2-1,1 1 1,0 2 0,2 1-1,-59 60 1,54-43-3,3 2 0,1 2 0,-39 69 0,55-82 1,1 2-1,1 0 1,3 0 0,0 1-1,-13 75 1,23-91 1,1 1-1,0-1 0,2 1 1,1 0-1,0-1 1,2 1-1,0-1 1,2 0-1,0 0 0,10 26 1,-7-28 0,1-1 0,1-1 0,0 0 0,1 0 0,1-1 0,0 0 0,1-1 0,1 0 0,0-1 0,1-1-1,21 15 1,-9-11 14,1-1 0,0-1-1,1-1 1,1-2-1,0-1 1,0-1-1,1-2 1,37 6 0,2-4 91,1-4 0,114-3 0,-94-8 37,-1-3 1,1-4 0,-2-5-1,0-3 1,-1-4-1,124-52 1,-139 44-18,-2-3 0,-2-3 0,-1-4 0,-2-2 1,-2-3-1,-2-3 0,95-98 0,-140 129-82,-1 0 0,-1-1 1,-1-1-1,0 0 0,-2-1 0,0 0 1,-2-1-1,14-42 0,-21 54-30,0-1 0,0 1 0,-1-1-1,-1 0 1,0 0 0,-1 0 0,0 0-1,-1 0 1,0 1 0,-1-1 0,0 0-1,-1 1 1,0-1 0,-1 1 0,0 0 0,-1 0-1,0 0 1,-1 1 0,0-1 0,-10-11-1,3 8-62,-1 0 0,0 1-1,-1 0 1,0 1 0,-1 1-1,0 0 1,-1 1 0,0 1-1,-1 1 1,1 0 0,-24-6-1,-14-1-95</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38.380"/>
    </inkml:context>
    <inkml:brush xml:id="br0">
      <inkml:brushProperty name="width" value="0.05" units="cm"/>
      <inkml:brushProperty name="height" value="0.05" units="cm"/>
    </inkml:brush>
  </inkml:definitions>
  <inkml:trace contextRef="#ctx0" brushRef="#br0">1663 335 9762,'-18'5'401,"-13"4"419,-56 8-1,78-16-659,1-1 1,-1 1-1,0-1 0,0-1 1,1 0-1,-1 0 0,0 0 0,1-1 1,-1-1-1,1 1 0,-11-6 1,-19-12 164,-83-39 20,101 51-344,0 1 1,-1 1-1,0 1 1,-30-3-1,9 5 0,0 2 1,0 1-1,0 3 0,-49 9 1,-167 45 50,160-33 17,-179 41 179,268-62-239,-1 0-1,0 0 0,1 0 1,-1 2-1,1-1 1,1 1-1,-1 0 0,0 1 1,1 0-1,0 0 1,1 1-1,-1 0 0,1 0 1,1 0-1,-1 1 1,1 0-1,1 1 0,-1-1 1,-4 12-1,-2 6-4,1 0 0,1 1 0,2 0 0,0 1 0,2 0 0,1 0 0,1 0 0,2 0 0,1 44 0,3-31 9,2 0 0,1 1 0,3-2 0,1 1 0,28 73 0,-28-92-11,1 1 0,1-2 0,2 0 1,0 0-1,1-1 0,0-1 1,2 0-1,1-1 0,0-1 1,1 0-1,0-2 0,2 0 1,0-1-1,32 18 0,12-1-1,0-1-1,122 35 1,144 20 21,-315-82-20,28 7 5,307 58 8,-303-62-11,0-2 1,0-3-1,1-2 1,-1-1-1,72-14 1,-25-9 84,118-46 0,-120 38 3,130-30 1,-88 41-48,154-3 0,44-6 1,-237 15-34,-1-3 1,-1-5 0,174-69-1,251-159 4,-462 224-19,67-24 0,-121 52 12,0-1 0,1 1 0,-1-1 0,0 0 0,0 0 0,0 0 0,0 0 0,0 0 1,-1 0-1,1 0 0,0-1 0,0 1 0,-1-1 0,1 1 0,-1-1 0,0 0 0,1 0 0,-1 0 1,0 1-1,0-1 0,0 0 0,0 0 0,0-1 0,0 1 0,-1 0 0,1 0 0,-1 0 1,0 0-1,1 0 0,-1-1 0,0 1 0,0 0 0,-1-4 0,1-25 151,-1 0 0,-2 0 1,-1 1-1,-12-46 0,12 62-145,-1 0-1,0 0 1,-1 0 0,-1 1 0,0 0-1,-1 0 1,0 1 0,-1 0-1,0 0 1,-1 1 0,-17-15 0,-6 0-5,-2 0 0,-67-36 1,-85-29 10,62 32-12,35 13 1,-196-90-8,233 114-15,-1 3 1,0 2-1,-88-14 0,29 18-86,-1 4 0,-149 8 0,-225 39-523,470-36 628,-38 3-116</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39.734"/>
    </inkml:context>
    <inkml:brush xml:id="br0">
      <inkml:brushProperty name="width" value="0.05" units="cm"/>
      <inkml:brushProperty name="height" value="0.05" units="cm"/>
    </inkml:brush>
  </inkml:definitions>
  <inkml:trace contextRef="#ctx0" brushRef="#br0">25 1 9298,'4'10'195,"-1"0"0,1 1 0,-2-1-1,0 1 1,0 0 0,-1 0 0,0 0 0,-1 18 0,1 5 206,7 230 984,0-7-896,-2-110-430,-7 1 0,-23 180 0,-11-2 167,28-220-69,9 116-1,12-16-60,12 316-39,-25-461-47,2-164-350,-3 52 261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0:45.811"/>
    </inkml:context>
    <inkml:brush xml:id="br0">
      <inkml:brushProperty name="width" value="0.05" units="cm"/>
      <inkml:brushProperty name="height" value="0.05" units="cm"/>
    </inkml:brush>
  </inkml:definitions>
  <inkml:trace contextRef="#ctx0" brushRef="#br0">3847 94 1552,'-1409'-94'6876,"1212"96"-4996,-369 53-1,-68 67-1541,449-83-355,138-30 12,-52 11-21,-154 51 0,207-51 87,1 1-1,2 2 1,0 2 0,1 1 0,-71 61 0,100-75-57,0 0 0,1 1 0,0 0 1,1 1-1,1 0 0,0 1 0,-14 28 0,20-35-7,1-1 0,0 1-1,1 0 1,-1 0 0,2 1-1,-1-1 1,1 0 0,0 1 0,1-1-1,0 0 1,0 1 0,1-1-1,0 0 1,1 0 0,0 1 0,0-1-1,0 0 1,6 11 0,0-5-10,-1-1 0,2 0 0,0-1 0,0 0-1,1-1 1,22 20 0,80 55-183,-41-34-35,-10-2 9,-32-25 109,1 0-1,1-2 1,1-2-1,1-1 1,36 16-1,8-7 67,2-3-1,0-4 1,113 16 0,252 11 23,-395-45 18,265 21 21,194 18 73,-140-6-68,1014 95 89,-1056-104-92,341 27 79,1-35-15,-234-51 96,-2-28-73,-119 14-64,-233 35-24,480-82 13,-485 74-3,-2-3 0,0-4 1,-1-2-1,-2-4 1,91-53-1,23-35 122,-143 89-106,-1-1 0,47-49-1,-71 63-35,-2 0-1,0-1 0,-1-1 1,-1 0-1,-1-1 0,0 0 0,-2 0 1,11-35-1,-11 25 6,-2-1-1,-1 1 1,-1-1-1,-2-1 1,-1-51-1,-3 72 11,1-1-1,-2 1 1,1 0 0,-2 0 0,1 0-1,-1 0 1,-1 0 0,0 1-1,-1-1 1,0 1 0,0 0-1,-1 1 1,0-1 0,-1 1 0,0 0-1,0 1 1,-1 0 0,0 0-1,-1 0 1,-18-12 0,-9-2 79,-1 1 0,-1 2 0,-1 1 0,-67-20 1,-171-30 146,62 32-300,-344-11 1,359 39 9</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43.229"/>
    </inkml:context>
    <inkml:brush xml:id="br0">
      <inkml:brushProperty name="width" value="0.05" units="cm"/>
      <inkml:brushProperty name="height" value="0.05" units="cm"/>
    </inkml:brush>
  </inkml:definitions>
  <inkml:trace contextRef="#ctx0" brushRef="#br0">1006 1 8018,'-28'0'264,"-1"0"0,0 2 1,0 1-1,0 1 0,1 2 1,-1 0-1,2 2 0,-1 2 1,1 0-1,0 2 0,1 0 1,1 2-1,0 1 0,-42 33 1,25-11-126,2 2 0,2 2 0,-49 67 0,42-43 11,-70 134 1,82-129-101,2 1 0,4 1 0,3 1 0,3 2 0,-13 93 0,27-111-23,1 1-1,4-1 1,2 1-1,2-1 1,3 1-1,3-1 1,25 96-1,1-46 15,83 178-1,77 91-10,-124-246-34,-30-57-7,4-1 0,3-2 0,77 87 0,-81-109-233,1-3 1,3-2-1,2-2 1,2-1-1,60 34 0,102 40-2061,-180-100 1838,1-1 1,1-1-1,0-1 0,57 8 1,-79-17 431,1-1 0,0-1 0,-1 0 0,1 0 0,0-1 0,-1-1 0,1-1 0,21-6 0,-24 5 175,-1 0 0,0-1 0,1-1 0,-2 0 0,1 0 0,-1-1 0,0 0 0,0 0 0,0-1 0,12-16 0,-1-2 301,-1-1 0,-2-1 0,14-29 0,37-96 932,-34 66-1345,-4-2-1,-4 0 0,-4-2 1,-4 0-1,-4-1 0,-4-1 1,-4 0-1,-4 0 1,-4 0-1,-4 0 0,-4 0 1,-4 1-1,-5 0 1,-58-172-1,-119-219 681,135 355-216,-128-199 0,143 262-372,-3 2 0,-68-68 0,50 66-97</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52.072"/>
    </inkml:context>
    <inkml:brush xml:id="br0">
      <inkml:brushProperty name="width" value="0.05" units="cm"/>
      <inkml:brushProperty name="height" value="0.05" units="cm"/>
    </inkml:brush>
  </inkml:definitions>
  <inkml:trace contextRef="#ctx0" brushRef="#br0">93 0 10530,'-3'0'87,"-1"1"-1,1-1 1,0 1-1,0 0 1,-1 0-1,1 0 1,0 0-1,0 1 1,0-1-1,0 1 1,1 0-1,-1-1 1,0 1-1,1 1 1,-1-1-1,-3 5 1,2-2-7,0 0-1,1 1 1,0 0 0,0-1 0,0 1 0,1 0 0,0 0 0,-2 9 0,-1 10-12,2 0 1,1 1-1,1 36 1,1-47-60,2 60 8,3 0 0,30 145 1,-10-119-40,61 156-1,-2-66-19,171 287-1,-190-372 5,4-2-1,5-4 0,147 154 0,-166-199 9,4-2-1,1-3 1,3-3-1,1-2 1,3-3 0,1-3-1,75 30 1,14-9-43,89 40 134,-243-99-45,-1 0 1,1 1 0,0-1 0,0 0 0,0-1 0,0 1-1,0 0 1,0-1 0,0 1 0,0-1 0,4 0-1,-5-1 1,-1 1 0,1 0 0,-1-1 0,1 0 0,0 1 0,-1-1 0,1 0 0,-1 0 0,0 1 0,1-1 0,-1 0 0,0-1 0,1 1 0,-1 0 0,0 0 0,0 0 0,0-1 0,0 1 0,0-1 0,0 1 0,-1 0 0,2-3 0,7-21 180,-1 0 0,-1-1 0,-1 0 0,5-51 0,-7 48-90,14-122 250,-1-238-1,-20 295-349,-4-1 0,-5 1 0,-40-159 1,30 172-2,-4 1 0,-4 2 0,-3 0 0,-66-111 1,75 150 9,-3 2 0,-1 0 0,-63-61 0,64 74 10,0 1 0,-2 1-1,0 2 1,-1 1-1,-56-26 1,20 19 127,-98-24 0,95 31-536,-85-35 0,133 45 188,0-1 0,1-2 0,0 0 0,1 0 0,0-2 0,1-1 0,0 0 0,-15-18 0,-7-20-297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53.034"/>
    </inkml:context>
    <inkml:brush xml:id="br0">
      <inkml:brushProperty name="width" value="0.05" units="cm"/>
      <inkml:brushProperty name="height" value="0.05" units="cm"/>
    </inkml:brush>
  </inkml:definitions>
  <inkml:trace contextRef="#ctx0" brushRef="#br0">431 1 11274,'-20'2'159,"-1"2"0,0 0 0,1 1 0,0 1-1,-36 17 1,42-16-146,0 1-1,1 0 1,0 1-1,1 0 1,0 1-1,0 1 1,1 0-1,-15 19 1,9-6 4,1 1 0,2 0 0,0 1 0,2 0 0,1 1 0,1 0 0,1 1 1,-5 31-1,3 2 15,3 0-1,-1 109 1,8-122-31,3-1-1,2 0 1,2 0-1,3 0 1,1-1-1,2 0 0,23 57 1,-25-81-27,1 0 1,0-1-1,2-1 1,0 0-1,2-1 0,32 34 1,-34-40-15,2-1-1,0 0 1,0-1 0,1-1 0,0-1 0,0 0-1,1-1 1,1-1 0,32 10 0,-34-13-6,0-1 0,0-1 0,0 0 0,1-1-1,-1 0 1,0-2 0,1 0 0,-1 0 0,0-2 0,0 0 0,27-9 0,-26 5 13,0 0 1,0-1 0,0-1 0,-1-1-1,-1 0 1,1-1 0,-2-1-1,1 0 1,23-27 0,-8 2 75,-2 0 1,-1-2 0,-2-1 0,-2-1 0,-2-1-1,-1-1 1,14-49 0,-22 56 40,-2-1 1,-2 0-1,-1 0 0,-2-1 1,-1 0-1,-3 0 0,0 0 1,-3 1-1,-7-46 0,5 62-53,-1 1 0,-1 0 0,0 0 0,-2 1 0,0 0-1,-1 0 1,-1 1 0,-12-18 0,16 28-41,-1 0-1,0 0 1,0 1-1,-1 0 1,1 0-1,-2 0 1,-14-8-1,17 11-9,-1 1 0,0 0 0,1 1 0,-1-1 0,0 1 1,-1 1-1,1-1 0,0 1 0,0 0 0,-1 1 0,-13 1 0,15-1 9,-1 1 0,0 0 0,1 1 1,-1-1-1,0 1 0,-10 5 0,9-2-12,-1 1-1,1 0 1,-13 12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4:53.643"/>
    </inkml:context>
    <inkml:brush xml:id="br0">
      <inkml:brushProperty name="width" value="0.05" units="cm"/>
      <inkml:brushProperty name="height" value="0.05" units="cm"/>
    </inkml:brush>
  </inkml:definitions>
  <inkml:trace contextRef="#ctx0" brushRef="#br0">373 0 12211,'-8'1'76,"-1"0"0,1 1 0,-1 0 0,1 0 0,0 1-1,0 0 1,0 0 0,0 1 0,1 0 0,-1 1 0,1-1 0,-10 9 0,0 2-23,0 1 1,1 0-1,-21 29 0,15-14-24,0 1-1,2 1 1,1 1 0,2 1 0,-22 63-1,31-74-18,1 2-1,1-1 1,1 1 0,2-1-1,0 1 1,2 0-1,0 0 1,2 0-1,6 38 1,-4-50-19,1 1 0,1 0 0,0-1 0,1 0-1,0 0 1,1-1 0,0 0 0,1 0 0,1 0 0,0-1 0,1-1 0,0 1 0,1-2 0,0 1 0,1-2-1,15 12 1,-5-7-56,1-1 0,1-1 0,0-1 0,0-2 0,1 0 0,1-1 0,-1-1 0,43 5 0,-9-5-31,0-1 0,1-4 0,0-2 0,78-10 0,-124 8 92,0-1 0,0-1 1,0 0-1,-1 0 0,1-1 0,24-15 1,-30 15 21,0 0 0,0-1 0,0 0 0,-1-1-1,0 0 1,0 0 0,-1 0 0,0-1 0,0 0 0,-1 0 0,6-11 0,-4 3 19,-1 0 0,-1 0-1,0-1 1,-1 0 0,-1 0-1,0 0 1,-1 0 0,-1 0 0,-1 0-1,0-1 1,-1 1 0,-1 0 0,-1 0-1,-1 0 1,0 0 0,-8-19 0,2 8-14,-2 1 0,-1 0 0,-1 1 0,-1 0 1,-1 2-1,-1-1 0,-2 2 0,-33-33 1,30 35-44,-2 0 1,-42-28-1,50 40 4,1 0 0,-2 1-1,1 0 1,-1 1 0,-32-8 0,32 12 4,0 1 0,-23-1 1</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18.455"/>
    </inkml:context>
    <inkml:brush xml:id="br0">
      <inkml:brushProperty name="width" value="0.05" units="cm"/>
      <inkml:brushProperty name="height" value="0.05" units="cm"/>
    </inkml:brush>
  </inkml:definitions>
  <inkml:trace contextRef="#ctx0" brushRef="#br0">13 115 12963,'-8'-6'1680,"3"3"-976,5-4-264,5 3 753,12-3-297,9 2-88,17-3-216,7-1-160,13-2-280,6 2-136,5 1-328,3-1-144,-6 2-152,-7-3-64,-16 5 1080,-10 0-688,-21 3-40,-14 2-48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18.879"/>
    </inkml:context>
    <inkml:brush xml:id="br0">
      <inkml:brushProperty name="width" value="0.05" units="cm"/>
      <inkml:brushProperty name="height" value="0.05" units="cm"/>
    </inkml:brush>
  </inkml:definitions>
  <inkml:trace contextRef="#ctx0" brushRef="#br0">0 43 14027,'17'5'1280,"23"-4"-840,12-1-128,17-4 329,8 0-89,11-4-328,2 0-288,-5 1 168,-7-2-104,-17 0-128</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19.236"/>
    </inkml:context>
    <inkml:brush xml:id="br0">
      <inkml:brushProperty name="width" value="0.05" units="cm"/>
      <inkml:brushProperty name="height" value="0.05" units="cm"/>
    </inkml:brush>
  </inkml:definitions>
  <inkml:trace contextRef="#ctx0" brushRef="#br0">12 54 15275,'27'-12'753,"2"2"0,-1 1 0,38-7 0,-53 13-680,1 1-1,0 1 1,0 0 0,0 1-1,0 1 1,0 0 0,-1 1-1,1 0 1,15 5-1,-24-5-71,-1-1-1,0 1 1,-1-1-1,1 1 0,0 0 1,-1 0-1,1 1 0,-1-1 1,1 1-1,-1 0 1,0 0-1,0 0 0,0 0 1,-1 0-1,1 1 0,-1-1 1,3 7-1,-3-5-5,0 0 0,-1 1 0,1-1 0,-1 1 0,0-1 1,-1 1-1,1 0 0,-1-1 0,0 1 0,-1 0 0,1-1 0,-4 11 0,-2 5-7,-1 0 0,0 0 0,-2-1 0,-1 0-1,0 0 1,-22 29 0,-89 103-28,102-129 6,-1-2-1,0 0 1,-2-1 0,-42 30 0,29-31 10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1.672"/>
    </inkml:context>
    <inkml:brush xml:id="br0">
      <inkml:brushProperty name="width" value="0.05" units="cm"/>
      <inkml:brushProperty name="height" value="0.05" units="cm"/>
    </inkml:brush>
  </inkml:definitions>
  <inkml:trace contextRef="#ctx0" brushRef="#br0">374 36 15067,'0'-1'107,"0"-1"-1,-1 1 1,1-1-1,0 1 1,-1-1-1,1 1 1,-1 0-1,0-1 0,1 1 1,-1-1-1,0 1 1,0 0-1,0 0 1,0 0-1,0-1 1,0 1-1,0 0 1,0 0-1,0 0 1,-1 0-1,1 1 1,0-1-1,-1 0 1,1 1-1,-1-1 1,1 0-1,0 1 1,-1 0-1,1-1 0,-3 1 1,-2-1 116,1 0 1,-1 0 0,0 1-1,0 0 1,0 0-1,1 0 1,-9 2-1,0 2-110,0 0-1,0 1 0,1 0 0,-1 2 1,2-1-1,-1 1 0,1 1 0,0 1 1,0-1-1,-14 16 0,7-6-75,1 1 0,1 1 0,1 0 1,-26 46-1,38-61-37,1 1 0,1 0 1,-1 0-1,1 1 0,-2 7 1,3-12-2,1-1-1,0 1 1,-1 0 0,1-1 0,0 1 0,0-1 0,0 1-1,0 0 1,1-1 0,-1 1 0,0-1 0,1 1 0,-1-1-1,1 1 1,-1-1 0,1 1 0,0-1 0,-1 1 0,1-1-1,0 1 1,0-1 0,0 0 0,0 0 0,0 0-1,1 1 1,-1-1 0,2 1 0,0-1-4,1 1-1,0-1 1,0 1 0,-1-1-1,1 0 1,0-1 0,0 1 0,0-1-1,0 1 1,0-1 0,0 0-1,0-1 1,0 1 0,4-2-1,10-1-26,30-12-1,-35 11 19,3-1-3,-4 0 1,0 1 1,1 1-1,0 0 1,-1 1-1,26-2 1,-36 4 12,1 0 0,0 1 1,-1-1-1,1 1 0,-1 0 1,1 0-1,-1 0 0,1 0 1,-1 0-1,0 1 0,1-1 1,-1 0-1,0 1 0,0 0 0,0 0 1,0-1-1,0 1 0,0 0 1,-1 1-1,1-1 0,-1 0 1,1 0-1,-1 1 0,0-1 1,0 1-1,0-1 0,0 1 1,0 4-1,3 7-13,-1 1 0,-1 0 0,0 28-1,-1-37 5,-1 28-21,-1 0 0,-1 0 0,-2-1 0,-1 1 0,-2-1 0,-2 0 0,0-1 0,-2 0 0,-2-1 0,-1 0 0,-1 0 0,-1-2 0,-2 0 0,-31 39 0,45-64 50,2 0 8,-1 0-1,0-1 0,0 1 1,0-1-1,-1 0 0,1 0 1,-1 0-1,0 0 0,0-1 1,0 1-1,0-1 0,-8 3 0,12-5-16,-1 0-1,0 0 0,1 1 0,-1-1 0,0 0 0,1 0 1,-1 0-1,1 0 0,-1 0 0,0-1 0,1 1 0,-1 0 1,0 0-1,1 0 0,-1 0 0,0-1 0,1 1 0,-1 0 1,1-1-1,-1 1 0,1 0 0,-1-1 0,1 1 0,-1-1 1,1 1-1,-1-1 0,0 0 0,0-1 1,0 1 1,1-1-1,-1 0 1,0 0-1,1 0 0,-1 1 1,1-1-1,0 0 1,-1-4-1,1-3-3,1 0 0,0 0 1,3-18-1,4-1-62,1 1 0,2 0 0,19-37 0,51-75-218,-55 100 163,2 0 0,37-38-1,-45 56 130,1 1-1,1 1 1,1 1-1,41-26 0,-59 42-10,-1-1 0,1 1 0,-1 0 0,1 0 0,0 0 0,0 1-1,8-2 1,-12 3-7,0 0 0,0 0-1,0 0 1,0 0 0,-1 0-1,1 0 1,0 0 0,0 0-1,0 1 1,0-1 0,0 0-1,-1 0 1,1 1 0,0-1-1,0 1 1,-1-1 0,1 1-1,0-1 1,0 2-1,0-1-1,0 0 0,-1 0 0,1 0 0,0 1 0,-1-1 0,0 0-1,1 1 1,-1-1 0,0 0 0,1 1 0,-1-1 0,0 0 0,0 1-1,0-1 1,0 0 0,-1 3 0,-1 5-27,0 0 1,0 0-1,-6 14 0,5-16 15,0-1-1,1 1 1,0 0 0,0 0-1,1 0 1,-1 14-1,2-20 17,0 0-1,0 0 0,1 0 0,-1 0 0,0 0 0,1 0 1,-1 1-1,1-1 0,-1 0 0,1 0 0,-1 0 1,1-1-1,0 1 0,-1 0 0,1 0 0,0 0 1,0 0-1,0-1 0,0 1 0,0 0 0,0-1 1,0 1-1,0-1 0,0 1 0,0-1 0,0 1 0,0-1 1,0 0-1,0 1 0,0-1 0,0 0 0,1 0 1,-1 0-1,0 0 0,0 0 0,0 0 0,2-1 1,5 1 19,-1-1 0,0 0 1,0-1-1,13-4 1,-4-1 69,0 0 1,0-2 0,-1 0 0,0 0-1,-1-1 1,0-1 0,21-21-1,-25 22 45,1-2 0,-2 1 0,1-1 0,-2 0-1,0-1 1,0 0 0,-1-1 0,0 1 0,4-17-1,-10 24 214,-3 10-247,-4 15-84,5-15-24,1-1-1,-1 0 1,1 1 0,0-1-1,0 1 1,1-1 0,-1 0-1,1 1 1,0-1 0,-1 0-1,1 0 1,1 1 0,-1-1-1,0 0 1,1 0 0,0 0 0,0 0-1,-1-1 1,4 4 0,-2-4-4,0 0 1,0 0 0,0 0 0,0 0 0,0 0-1,0-1 1,1 0 0,-1 0 0,1 0 0,-1 0-1,1 0 1,-1-1 0,1 1 0,-1-1 0,1 0-1,0 0 1,-1 0 0,5-1 0,3-1-10,-1 0 0,0 0 1,0-1-1,0 0 0,0-1 0,17-9 1,51-37-10,-34 20 78,-44 30-48,0-1-1,0 1 0,1 0 1,-1 0-1,0 0 0,0 0 0,0 0 1,0 0-1,1-1 0,-1 1 1,0 0-1,0 0 0,1 0 0,-1 0 1,0 0-1,0 0 0,0 0 1,1 0-1,-1 0 0,0 0 0,0 0 1,0 0-1,1 0 0,-1 0 1,0 0-1,0 0 0,1 0 0,-1 0 1,0 1-1,0-1 0,0 0 1,1 0-1,-1 0 0,0 0 0,0 0 1,0 0-1,0 1 0,0-1 1,1 0-1,-1 0 0,0 0 0,0 0 1,0 1-1,0-1 0,0 0 0,0 0 1,0 0-1,1 1 0,-1-1 1,0 0-1,0 0 0,0 1 0,0-1 1,0 0-1,0 0 0,0 1 1,-1 12 9,0-8-3,-1 5-7,1 0-1,0 0 1,0 0-1,1 0 1,1 12 0,-1-20-2,1 1 0,-1-1 0,1 0 0,-1 0 0,1 1 0,0-1 0,0 0 0,0 0 0,0 0 0,0 0 0,1 0 0,-1 0 0,1 0 0,-1 0 0,1-1 0,0 1 0,-1 0 1,1-1-1,0 1 0,0-1 0,0 0 0,0 0 0,1 0 0,-1 0 0,0 0 0,0 0 0,0-1 0,3 1 0,10 1-80,0 0 0,-1-1 0,1-1 0,0 0 0,0-2 0,-1 1 0,1-2 0,-1 0 0,1 0 0,-1-2 0,19-7 0,-5-1-374,0 0 0,0-2 0,-1-2-1,33-25 1,-33 21-137</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2.092"/>
    </inkml:context>
    <inkml:brush xml:id="br0">
      <inkml:brushProperty name="width" value="0.05" units="cm"/>
      <inkml:brushProperty name="height" value="0.05" units="cm"/>
    </inkml:brush>
  </inkml:definitions>
  <inkml:trace contextRef="#ctx0" brushRef="#br0">142 175 14451,'-1'-1'96,"0"1"-1,0-1 1,-1 1 0,1-1-1,-1 1 1,1-1 0,0 1-1,-1 0 1,1 0-1,-1 0 1,1 0 0,-1 0-1,1 0 1,-1 0 0,1 0-1,0 0 1,-1 1 0,1-1-1,-1 1 1,1-1 0,-2 2-1,-28 15 678,22-10-603,1 0 1,-1 0-1,1 1 1,1 0-1,-7 9 1,11-13-142,0-1-1,1 1 1,0-1 0,0 1 0,0 0-1,0 0 1,0-1 0,1 2 0,0-1-1,0 0 1,0 0 0,0 0-1,1 0 1,-1 1 0,1 7 0,1-11-23,-1 1 1,0-1 0,1 0 0,0 0-1,-1 0 1,1 1 0,-1-1 0,1 0-1,0 0 1,0 0 0,0 0 0,0 0-1,0-1 1,-1 1 0,2 0 0,-1 0-1,0 0 1,0-1 0,0 1 0,0-1-1,0 1 1,0-1 0,1 1 0,-1-1-1,0 0 1,1 1 0,-1-1 0,0 0-1,2 0 1,3 0 10,1 0-1,-1 0 1,1 0 0,11-3-1,2-2 1,-1-1 0,0-1 0,0 0-1,0-2 1,-1 0 0,-1-1 0,25-18 0,-5 0 39,-1-2 0,37-40 0,-60 58 25,-1-2-1,0 0 1,0-1 0,-1 0 0,-1 0-1,12-25 1,-23 40-77,1 0 0,0 0 0,0 0 0,0 0 0,0 0 0,0 0 0,0 0 0,0 0-1,0 0 1,0 0 0,0 0 0,0 0 0,-1 0 0,1 0 0,0 0 0,0 0 0,0 0 0,0 0 0,0 0-1,0 0 1,0 0 0,0 0 0,0 0 0,0 0 0,0-1 0,0 1 0,0 0 0,0 0 0,-1 0 0,1 0-1,0 0 1,0 0 0,0 0 0,0 0 0,0 0 0,0 0 0,0 0 0,0 0 0,0-1 0,0 1 0,0 0-1,0 0 1,0 0 0,0 0 0,0 0 0,0 0 0,0 0 0,0 0 0,0 0 0,0-1 0,-7 9 79,-1 6-49,-1 1-1,2 0 1,0 1-1,1-1 1,0 1 0,2 0-1,-4 18 1,6-25-57,1 0 0,-1 1 1,2 0-1,-1-1 1,2 1-1,-1 0 0,1-1 1,0 1-1,1-1 0,0 0 1,1 1-1,0-1 1,8 16-1,-9-21 16,1 1 0,0-1-1,0 0 1,0-1 0,0 1 0,7 5-1,-6-6-6,0-1-1,0 0 0,0 0 1,0 0-1,9 3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2.763"/>
    </inkml:context>
    <inkml:brush xml:id="br0">
      <inkml:brushProperty name="width" value="0.05" units="cm"/>
      <inkml:brushProperty name="height" value="0.05" units="cm"/>
    </inkml:brush>
  </inkml:definitions>
  <inkml:trace contextRef="#ctx0" brushRef="#br0">310 55 17244,'0'-2'88,"1"1"-1,-1 0 1,0-1 0,1 1 0,-1-1 0,0 1 0,0-1-1,0 1 1,0-1 0,0 1 0,-1-1 0,1 1 0,0-1-1,-1 1 1,1-1 0,-1 1 0,1-1 0,-1 1 0,0 0 0,1 0-1,-1-1 1,0 1 0,0 0 0,0 0 0,0 0 0,0 0-1,0 0 1,0 0 0,-1 0 0,1 0 0,0 0 0,-1 0-1,1 1 1,0-1 0,-1 1 0,1-1 0,-1 1 0,1-1-1,0 1 1,-3 0 0,-6-3 200,-1 1 0,0 0 0,0 1 0,-12 1 0,23 0-271,-16 0 109,0 1 0,0 0 0,0 1 0,-30 9 0,37-9-137,1 1 0,0 0-1,0 0 1,0 1 0,0 0 0,0 1 0,1 0-1,0 0 1,0 0 0,-9 10 0,15-14-3,0 0 0,0 0 0,0 0 0,1 0 0,-1 0 0,0 0 0,1 0 0,-1 0 0,1 0 0,-1 0 0,1 0 0,-1 0 0,1 0 0,0 0 0,-1 0 0,1 0 1,0 1-1,0-1 0,0 0 0,0 0 0,0 0 0,0 1 0,1 1 0,0-2-9,-1 0 0,1 1 1,0-1-1,0 0 0,0 0 1,0 1-1,1-1 0,-1 0 1,0 0-1,0 0 0,1 0 1,-1 0-1,0-1 0,1 1 1,1 0-1,7 3-140,1 0 0,0-1 1,21 3-1,-31-6 145,69 9-548,-42-7 382,-1 1 0,0 2 0,31 9 0,-56-13 177,0-1 0,0 1-1,0 0 1,0 0-1,-1 0 1,1 0 0,0 0-1,0 0 1,-1 0-1,1 1 1,0-1 0,-1 1-1,1-1 1,-1 1-1,0-1 1,0 1 0,1 0-1,0 2 1,-2-3 8,1 1 0,-1 0 0,0 0-1,0-1 1,0 1 0,0 0 0,0 0 0,0-1 0,-1 1 0,1 0 0,0 0 0,-1-1-1,1 1 1,-1 0 0,0-1 0,0 1 0,1-1 0,-1 1 0,0-1 0,0 1-1,-1-1 1,0 2 0,-6 6 21,0-1-1,-1 0 1,0 0-1,0-1 1,-20 12-1,-57 25 147,58-31-109,-51 22-1067,190-108-862,-52 31 1304</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3:16.002"/>
    </inkml:context>
    <inkml:brush xml:id="br0">
      <inkml:brushProperty name="width" value="0.05" units="cm"/>
      <inkml:brushProperty name="height" value="0.05" units="cm"/>
    </inkml:brush>
  </inkml:definitions>
  <inkml:trace contextRef="#ctx0" brushRef="#br0">4571 193 8762,'-441'-72'928,"144"18"-627,-280-7-417,399 55 25,-223 22 1,-18 32 1263,-504 125 0,760-129-1087,2 7 0,-207 96 1,271-101-85,2 5 1,-162 114 0,236-149-13,1 0 0,1 1 0,0 1 1,1 1-1,1 0 0,-23 35 1,35-46 4,-1 1 1,2 1-1,-1-1 1,1 1 0,1 0-1,0 0 1,0 0-1,1 0 1,0 1-1,1-1 1,0 1 0,0-1-1,1 1 1,1-1-1,0 0 1,0 1-1,1-1 1,5 18 0,1-8-7,1-1 0,0 0 1,1 0-1,1-1 0,1-1 1,0 1-1,1-2 0,1 0 0,1-1 1,0 0-1,1-1 0,34 23 1,-1-6 1,2-3 0,1-1 0,82 29 0,-36-24-3,2-4 0,183 26 0,129-18-74,2-35 8,-333-1 59,154-3-24,803-3 1,-292-18 49,-555 6-15,353-78 1,-254 6-27,-242 71 26,0-3 0,-2-1 0,77-52 0,-109 65 21,-1 0 0,0-1-1,-1 0 1,0-1-1,0-1 1,-1 0 0,-1 0-1,0-1 1,-1-1-1,-1 1 1,0-1-1,-1-1 1,-1 1 0,0-1-1,-1-1 1,0 1-1,-2 0 1,0-1 0,-1 0-1,0 0 1,-2 0-1,-1-28 1,-4 8-84,0 0 1,-3 0-1,-1 0 1,-1 2-1,-2-1 1,-2 1-1,-1 1 0,-2 0 1,-1 1-1,-31-41 1,32 52-2,-2 1 0,-1 1 0,-1 0 1,0 2-1,-30-20 0,-41-24-187</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3.413"/>
    </inkml:context>
    <inkml:brush xml:id="br0">
      <inkml:brushProperty name="width" value="0.05" units="cm"/>
      <inkml:brushProperty name="height" value="0.05" units="cm"/>
    </inkml:brush>
  </inkml:definitions>
  <inkml:trace contextRef="#ctx0" brushRef="#br0">214 157 15435,'-3'0'1253,"-15"10"-954,2 0 0,-1 0 0,1 2 0,1 0 0,0 1 0,1 0 0,0 1 0,1 1 0,1 0 0,0 0 0,1 2 0,-10 20 0,18-32-257,1 1 1,-1-1-1,1 1 0,1-1 1,-1 1-1,1 0 0,0 0 0,0 0 1,1 0-1,0 8 0,0-11-27,0-1-1,1 1 1,0 0-1,-1-1 1,1 1-1,0-1 1,0 1-1,0-1 1,0 1-1,1-1 1,-1 0-1,1 1 1,-1-1 0,1 0-1,0 0 1,0 0-1,0 0 1,0-1-1,0 1 1,0-1-1,0 1 1,1-1-1,-1 1 1,5 0-1,-1 0-6,1 0-1,0 0 1,0-1-1,0 0 1,0-1-1,0 1 1,1-2-1,-1 1 1,0-1 0,0 0-1,0 0 1,0-1-1,-1 1 1,1-2-1,0 1 1,-1-1-1,1 0 1,-1 0-1,7-6 1,-1 2 7,-1-1 1,0-1 0,0 1-1,-1-2 1,0 0-1,0 0 1,-1-1-1,14-22 1,-8 3-29,-14 29 9,0-1 0,0 1 1,-1 0-1,1-1 0,-1 1 0,1-1 0,-1 1 0,0-1 0,0 1 0,0-1 0,1 1 0,-1-1 0,-1 0 0,1 1 0,0-1 0,0 1 0,-1-4 0,0 5 2,1 0 0,0 0 0,0 0 0,0 0 0,-1 0 0,1 0 0,0 0 1,0 0-1,-1 0 0,1 0 0,0 0 0,0 0 0,0 0 0,-1 0 0,1 0 0,0 0 0,0 0 0,-1 0 0,1 0 0,0 0 0,0 0 1,0 0-1,-1 0 0,1 1 0,0-1 0,0 0 0,0 0 0,-1 0 0,1 0 0,0 1 0,0-1 0,0 0 0,0 0 0,0 0 0,0 0 0,-1 1 1,1-1-1,0 0 0,-7 11-62,3-2 22,1-1-1,-1 1 1,2-1-1,-1 1 1,1 0-1,1 0 1,0 0-1,0 1 0,1-1 1,1 15-1,-1-21 8,0 0 0,1-1 0,0 1 0,-1 0 0,1 0 0,0-1 0,0 1 0,1 0 0,-1-1 0,0 1-1,1-1 1,0 0 0,-1 1 0,1-1 0,4 4 0,-3-5-12,0 1 1,-1-1-1,1 0 0,0 0 1,0 0-1,-1 0 0,1 0 0,0-1 1,0 1-1,0-1 0,0 0 1,0 0-1,0 0 0,0 0 1,0 0-1,0-1 0,0 1 1,5-3-1,4-1-115,-1 0 0,0-1 0,0-1 0,0 0 0,-1 0 0,0-1 0,0 0 0,0-1 0,15-16 0,7-10-295,31-44 0,-18 20 455,-3-2 0,35-69 1,-75 128 32,-1-1 0,-1 0 0,1 0 0,0 1 0,0-1 1,-1 0-1,1 0 0,-1 0 0,1 0 0,-1 0 0,0-3 0,0 5-17,0-1 0,0 1 0,0 0 0,0 0 0,-1-1 0,1 1 0,0 0 0,0 0 0,0-1 0,-1 1 0,1 0 0,0 0 0,0 0 0,-1-1 0,1 1 0,0 0 0,0 0 0,-1 0 0,1 0 0,0 0 0,-1 0 0,1 0 0,0-1 0,-1 1 0,1 0 0,0 0 0,0 0 1,-1 0-1,1 0 0,0 0 0,-1 0 0,1 0 0,0 1 0,-1-1 0,1 0 0,0 0 0,0 0 0,-1 0 0,1 0 0,-5 2 93,0 0 1,1 1-1,0-1 1,-1 1 0,1 0-1,0 0 1,-3 4 0,1-2-19,0 1 1,0 0 0,1 1 0,0-1-1,1 1 1,-6 10 0,9-15-91,0 0 0,0 0 0,0 0-1,0 0 1,1 0 0,-1 0 0,1 0 0,-1 0 0,1 0 0,0 1 0,0-1 0,0 0 0,0 0 0,0 0-1,0 1 1,0-1 0,1 0 0,-1 0 0,1 0 0,0 0 0,0 0 0,0 0 0,0 0 0,0 0-1,0 0 1,0 0 0,3 3 0,31 21-612,-30-24 502,-1 1 1,1 0-1,-1 1 1,0-1-1,0 1 1,0 0-1,4 4 1,-7-6 107,0 0 1,0 0 0,0 0 0,-1 0 0,1 0 0,0 0-1,-1 1 1,1-1 0,-1 0 0,0 0 0,0 1-1,0-1 1,0 0 0,0 0 0,0 1 0,-1-1-1,1 0 1,-1 0 0,1 0 0,-1 0 0,-1 4-1,-28 56 516,23-50-394,1 1 1,-1 0-1,2 0 0,0 0 1,1 1-1,0 0 0,-3 23 0,7-35-110,0 1-1,0-1 0,0 1 0,0-1 0,1 1 0,-1 0 0,1-1 0,0 1 0,0-1 0,0 0 1,0 1-1,0-1 0,0 0 0,0 1 0,1-1 0,3 3 0,-2-1-6,0-1 0,1-1 0,-1 1 0,1 0 0,0-1 0,0 0 0,0 0 0,0 0 0,4 1 0,7 1-46,1 0 0,-1-1 0,0-1 0,26 1 0,-38-3 39,101 0-927,-92-1 795,-1 0 1,0-1-1,0 0 0,0-1 1,0 0-1,0-1 1,11-6-1,9-9-200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3.986"/>
    </inkml:context>
    <inkml:brush xml:id="br0">
      <inkml:brushProperty name="width" value="0.05" units="cm"/>
      <inkml:brushProperty name="height" value="0.05" units="cm"/>
    </inkml:brush>
  </inkml:definitions>
  <inkml:trace contextRef="#ctx0" brushRef="#br0">54 0 14387,'-12'35'2170,"1"3"-1633,1 1 0,3 1 0,1 0 0,1-1 0,3 2 1,1-1-1,7 57 0,-4-79-443,1-1 1,1 0-1,1 1 0,12 29 1,-15-41-82,1 0 0,0 0 0,0-1 0,0 1 0,1-1 0,0 0 1,0 0-1,0 0 0,1 0 0,-1-1 0,1 1 0,0-1 0,0-1 0,1 1 0,-1-1 1,9 4-1,-11-6-6,0 0 0,0 0 0,0 0 0,0-1 0,0 0 0,0 1 0,1-1 0,-1 0 0,0-1 1,0 1-1,0 0 0,0-1 0,0 0 0,0 1 0,0-1 0,4-3 0,-2 2 6,-1-1-1,0 0 0,1 0 1,-1 0-1,-1-1 0,1 1 1,0-1-1,-1 0 1,4-5-1,2-5 52,-1 0 1,0-1-1,-1 0 1,10-33-1,-3-11 296,-15 69-358,0 0-1,0 0 0,1 1 1,0-1-1,0 1 1,2-1-1,-1 0 0,6 18 1,-6-24-5,0 1 0,1-1 0,0 0 0,0 1 0,0-1 0,0 0 0,1 0 0,0-1 0,0 1 0,0 0 0,0-1 0,0 0 0,1 1 0,0-1 0,-1-1 0,1 1 0,0 0 0,0-1 0,1 0 0,-1 0 0,8 2 0,-10-3-18,0-1 0,0 1 0,0-1 0,0 0 0,0 1 0,0-1 0,1 0 0,-1-1-1,0 1 1,0 0 0,0 0 0,0-1 0,0 1 0,0-1 0,0 0 0,0 0 0,0 0 0,0 0 0,3-2 0,-2 0 54,-1 1 1,1-1 0,0 0 0,-1 0 0,0 0 0,0 0 0,0 0-1,0 0 1,-1-1 0,3-4 0,0-6 66,0 0 0,-1 0 0,-1 0 0,2-27 0,-4-10-32</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4.403"/>
    </inkml:context>
    <inkml:brush xml:id="br0">
      <inkml:brushProperty name="width" value="0.05" units="cm"/>
      <inkml:brushProperty name="height" value="0.05" units="cm"/>
    </inkml:brush>
  </inkml:definitions>
  <inkml:trace contextRef="#ctx0" brushRef="#br0">2 0 15451,'-2'2'1185,"4"8"-937,6 0-104,12 1 2128,11 2-1864,17 3 80,5-2 144</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4.807"/>
    </inkml:context>
    <inkml:brush xml:id="br0">
      <inkml:brushProperty name="width" value="0.05" units="cm"/>
      <inkml:brushProperty name="height" value="0.05" units="cm"/>
    </inkml:brush>
  </inkml:definitions>
  <inkml:trace contextRef="#ctx0" brushRef="#br0">67 449 14235,'-8'7'401,"1"-1"0,0 2 1,0-1-1,1 1 0,0-1 0,0 2 1,-7 14-1,12-21-331,0 0 0,0 0 1,0 0-1,1 0 0,-1 0 0,1 1 1,-1-1-1,1 0 0,0 0 0,0 1 1,0-1-1,0 0 0,0 1 0,0-1 1,1 0-1,-1 0 0,1 1 0,-1-1 1,1 0-1,0 0 0,0 0 0,0 0 1,0 0-1,1 0 0,-1 0 0,0 0 1,1-1-1,-1 1 0,1 0 0,0-1 1,-1 1-1,1-1 0,0 0 0,0 1 1,0-1-1,0 0 0,0 0 0,0 0 1,3 0-1,4 3 0,1-1-1,0 0 1,0-1-1,0 0 1,0-1-1,0 0 1,0 0 0,0-1-1,0 0 1,0-1-1,0 0 1,0-1 0,0 0-1,16-6 1,-2 0-56,-1-2 1,1 0-1,-2-2 1,38-25-1,-35 19-43,1-2 0,-2 0 0,-1-2 0,-1 0 0,38-50 0,-49 56 4,0 0 1,-1 0-1,-1-1 1,-1-1 0,0 0-1,-1 0 1,-1 0 0,-1-1-1,0 0 1,3-38-1,-8 52 27,0 0 0,0-1-1,0 1 1,-1-1-1,0 1 1,0 0-1,0-1 1,0 1-1,-1 0 1,0 0-1,0 0 1,-1 0-1,-5-8 1,6 10 5,-1 0 0,0 0 0,0 0 1,0 0-1,0 0 0,0 1 0,-1 0 0,1 0 0,-1 0 0,0 0 1,1 0-1,-1 1 0,0-1 0,0 1 0,0 0 0,0 0 1,0 1-1,-8-1 0,3 1 13,0 1-1,0 0 1,0 1 0,0 0-1,1 0 1,-1 0 0,0 2-1,1-1 1,0 1 0,0 0 0,0 0-1,0 1 1,1 0 0,-9 8-1,9-7-5,-1 0-1,1 1 1,0 0-1,1 1 0,-1-1 1,2 1-1,-1 1 0,1-1 1,0 1-1,1-1 1,0 1-1,-5 18 0,8-21-16,0 0 0,0 0 0,1-1-1,0 1 1,0 0 0,1 0-1,0 0 1,0-1 0,0 1 0,1 0-1,-1-1 1,1 1 0,1-1 0,-1 0-1,1 1 1,3 5 0,7 6-90,1 1 1,0-1 0,18 15-1,-17-17-76,0 1-1,17 24 1,-28-34 67,0-1 1,-1 1 0,0 0-1,-1 0 1,1 0 0,-1 0-1,0 0 1,-1 0 0,1 1-1,-1-1 1,0 8-1,-1-9 26,0-1-1,-1 0 0,0 0 0,0 0 1,0 0-1,0 0 0,0 0 0,-1 0 0,1-1 1,-1 1-1,0 0 0,-1-1 0,1 0 0,0 1 1,-1-1-1,0 0 0,0 0 0,-4 4 1,-20 14-323</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6.681"/>
    </inkml:context>
    <inkml:brush xml:id="br0">
      <inkml:brushProperty name="width" value="0.05" units="cm"/>
      <inkml:brushProperty name="height" value="0.05" units="cm"/>
    </inkml:brush>
  </inkml:definitions>
  <inkml:trace contextRef="#ctx0" brushRef="#br0">229 338 16139,'-1'-2'78,"0"0"0,0 0 0,0-1 0,0 1 0,0 0 0,-1 0 0,1 0 0,-1 0 0,1 1 0,-1-1-1,0 0 1,1 1 0,-1-1 0,0 1 0,0-1 0,0 1 0,0 0 0,-1 0 0,-2-1 0,2 1-29,-1 0 0,1 1 0,-1-1 0,1 1-1,-1 0 1,1 0 0,-1 0 0,1 1 0,-1-1 0,1 1 0,0 0 0,-4 1 0,-2 2-13,0 0 0,0 0-1,1 1 1,0 0-1,0 0 1,0 1-1,1 0 1,-14 13 0,13-9-31,1 0 1,0 0-1,0 1 1,1 0-1,-9 23 1,13-29-13,0 1 1,1 0-1,0-1 1,0 1 0,0 0-1,0 9 1,1-12-1,0 0 0,1 0 0,-1-1 0,1 1 0,-1 0-1,1-1 1,0 1 0,0 0 0,0-1 0,0 1 0,1-1 0,-1 0 0,1 1 0,2 2 0,-1-2-3,0-1-1,-1 0 0,1-1 0,0 1 1,0 0-1,0-1 0,0 0 0,0 0 1,1 0-1,-1 0 0,0 0 1,0 0-1,1-1 0,-1 0 0,0 0 1,1 0-1,-1 0 0,0 0 0,1-1 1,-1 1-1,5-2 0,9-3-48,-1 0-1,29-12 0,-44 16 59,38-17-92,-24 10 58,-1 1 0,1 1 1,1 0-1,16-4 0,-30 10 33,-1-1-1,1 1 1,-1 0-1,1 0 0,-1 0 1,0 0-1,1 0 0,-1 0 1,1 0-1,-1 0 1,1 1-1,-1-1 0,0 0 1,1 1-1,-1-1 0,0 1 1,1 0-1,-1-1 0,0 1 1,0 0-1,1 0 1,0 1-1,0 0 2,-1 0-1,0 0 1,0 0 0,0 0 0,0 0 0,-1 0-1,1 0 1,0 0 0,-1 0 0,1 0-1,-1 0 1,0 1 0,0 2 0,0 8 4,-1 0 0,-1-1 0,0 1 0,-4 13 0,5-25-3,-83 278 92,-3 9 601,137-432-45,-15 54-418,101-266-653,-120 325 351,-16 31 70,0-1 0,1 1 1,-1-1-1,0 1 0,1-1 0,-1 1 0,0 0 1,1-1-1,-1 1 0,1 0 0,-1-1 0,0 1 0,1 0 1,-1 0-1,1-1 0,-1 1 0,1 0 0,-1 0 1,1 0-1,-1 0 0,1 0 0,-1 0 0,1 0 0,0 0 1,-1 0-1,1 0 0,-1 0 0,1 0 0,-1 0 1,1 0-1,-1 0 0,1 0 0,-1 1 0,1-1 0,-1 0 1,1 0-1,-1 1 0,1-1 0,-1 0 0,0 0 1,1 1-1,-1-1 0,1 1 0,-1-1 0,15 20-35,-14-18 29,4 5-3,-1 0 0,1-1 1,1 1-1,-1-1 0,1 0 0,0 0 0,1-1 0,-1 0 0,1 0 0,0 0 0,9 4 0,-12-8 19,-1 1 0,1-1 0,0 0 0,0 0 0,1 0 0,-1 0 0,0-1 0,0 0 0,0 0 0,0 0 0,1 0 0,-1 0 0,0-1 0,0 0 0,0 0 0,0 0 1,0 0-1,0-1 0,0 0 0,0 0 0,-1 0 0,1 0 0,-1 0 0,5-4 0,5-6 98,-1 0 1,1-1 0,-2 0-1,0-1 1,-1 0 0,14-25-1,-1-4 462,19-52-1,-30 65-266,12-54-1,-21 71-360,0-1 0,-1 0 0,-1 1 0,-1-1 0,0 0 0,-2-19-1,2 32 56,0 0 0,0 0 0,0 0 0,0 0 0,-1 0 0,1 0-1,0 0 1,-1 0 0,1 0 0,0 0 0,-1 0 0,1 0 0,-1 1-1,0-1 1,1 0 0,-1 0 0,1 0 0,-1 1 0,0-1 0,-1-1-1,1 2 3,1 0-1,-1 0 0,0 0 0,1 0 0,-1 0 0,0 0 0,0 0 0,1 0 0,-1 0 1,0 1-1,1-1 0,-1 0 0,0 0 0,1 0 0,-1 1 0,1-1 0,-1 0 0,0 1 1,1-1-1,-1 1 0,0 0 0,-3 3-11,0 0 1,0 1-1,0-1 0,1 1 1,-5 8-1,-4 8 3,2 1 0,0 1 0,1 0-1,2 0 1,0 1 0,1 0 0,2 0 0,-4 50 0,8-68 17,0 0 0,1 0 0,0 0 0,0 0 0,0 0 0,0 0 0,1 0 0,0-1 0,3 7 0,-4-10 4,1 1 1,-1-1-1,1 1 0,0-1 1,0 0-1,0 0 1,0 0-1,0 0 0,0 0 1,1-1-1,-1 1 0,0 0 1,1-1-1,0 0 0,-1 0 1,1 1-1,0-2 0,-1 1 1,1 0-1,0 0 0,3-1 1,6 1 33,0-1 0,-1-1 1,1 0-1,0 0 0,-1-1 0,1-1 0,-1 0 1,1 0-1,19-11 0,6-3 152,51-34-1,-54 28-101,-1 0 1,-1-3-1,-1 0 0,34-39 0,-46 44-94,-2-1-1,0-1 0,-1 0 1,-1-1-1,-2-1 1,21-50-1,-28 45-102,-10 22 26,3 8 74,1 0 1,-1 0-1,1 0 0,-1 0 1,0 0-1,1 0 0,-1 0 0,0 0 1,1 0-1,-1 1 0,1-1 1,-1 0-1,1 0 0,-1 1 0,0-1 1,1 0-1,-1 1 0,1-1 1,-1 1-1,-6 5-15,1 0-1,-1 0 1,1 1-1,1-1 1,-1 2-1,1-1 1,-7 14 0,-26 61-50,29-59 57,1 0 0,2 0 0,0 1 0,1-1 0,-2 37 0,6-47 8,1 0 0,0 0 0,1 0 0,0-1 0,1 1 0,1 0 1,0-1-1,1 1 0,0-1 0,0 0 0,1 0 0,8 11 0,-11-19 10,0-1 0,1 1 0,0-1 0,0 1 0,0-1 0,0 0 0,1 0 0,-1 0 0,1 0 0,3 1 0,-5-3 1,0 0 1,-1 0-1,1-1 0,0 1 0,0-1 0,-1 1 1,1-1-1,0 0 0,0 0 0,0 0 1,-1 0-1,1 0 0,0 0 0,0 0 1,0 0-1,-1-1 0,1 1 0,0-1 1,-1 0-1,1 1 0,0-1 0,-1 0 1,1 0-1,-1 0 0,1 0 0,1-2 1,1 0-15,0 0 0,-1 0 1,0-1-1,0 0 0,0 0 1,0 0-1,0 0 1,-1 0-1,0 0 0,1-1 1,-2 1-1,1-1 0,2-8 1,-3 6-79,0 0 0,-1 0-1,0 0 1,0-1 0,0 1 0,-1 0 0,0 0 0,-3-12 0,1 7-120,-1 1 0,-1-1 0,0 1 0,-1 0 0,0 1 0,0-1 0,-1 1 0,0 0 0,-1 1 0,-15-15 0,13 16 29,0 0-1,0 1 1,-1 0 0,-11-5 0,17 9 178,-1 1-1,1-1 1,-1 1 0,1 1-1,-1-1 1,0 1-1,1 0 1,-1 0 0,0 1-1,-10 0 1,15-1 5,1 1 0,0 0 0,0 0 0,0 0 0,0 0 0,-1 0 0,1 0-1,0 0 1,0 0 0,-1 0 0,1 0 0,0 0 0,0 0 0,0 0 0,-1 0 0,1 0 0,0 0 0,0 0 0,0 0 0,-1 0 0,1 1 0,0-1 0,0 0 0,0 0 0,0 0 0,-1 0 0,1 0 0,0 0 0,0 1 0,0-1 0,0 0-1,0 0 1,-1 0 0,1 0 0,0 1 0,0-1 0,0 0 0,0 0 0,0 0 0,0 1 0,0-1 0,0 0 0,0 0 0,0 0 0,0 1 0,0-1 0,0 0 0,0 0 0,0 0 0,0 1 0,0-1 0,0 0 0,0 0 0,0 0 0,0 1 0,0-1-1,0 0 1,0 0 0,1 0 0,-1 1 0,0-1 0,0 0 0,0 0 0,14 9 320,2-5-293,-1-1 0,1 0 0,-1-2 1,1 0-1,18-1 0,6 1-66,6 0 51,0 0-15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7.296"/>
    </inkml:context>
    <inkml:brush xml:id="br0">
      <inkml:brushProperty name="width" value="0.05" units="cm"/>
      <inkml:brushProperty name="height" value="0.05" units="cm"/>
    </inkml:brush>
  </inkml:definitions>
  <inkml:trace contextRef="#ctx0" brushRef="#br0">19 35 13635,'18'-32'2384,"-14"30"-1432,-2 8-281,-3 9 98,-18 56 947,14-54-1591,0-1 0,1 1 1,1 1-1,-2 29 1,5-46-119,0 1 1,0 0-1,0 0 1,0-1-1,0 1 1,0 0-1,1-1 1,-1 1-1,1 0 1,-1-1 0,1 1-1,0-1 1,-1 1-1,1-1 1,0 1-1,0-1 1,0 0-1,0 1 1,0-1-1,1 0 1,-1 0-1,0 0 1,3 2-1,-1-2-2,0 0-1,0 0 1,0 0-1,0 0 1,0 0-1,0-1 0,0 0 1,1 1-1,-1-1 1,0 0-1,6-1 0,5-2-15,0 0 0,0-1 0,0 0-1,20-10 1,-8 0 11,32-21-1,1 0 34,-59 35-28,0 0-1,0 0 0,0 1 1,1-1-1,-1 0 1,0 1-1,0-1 0,0 0 1,0 1-1,0-1 1,0 0-1,0 1 1,0-1-1,0 0 0,0 1 1,0-1-1,0 0 1,0 0-1,0 1 0,0-1 1,0 0-1,0 1 1,-1-1-1,1 0 0,0 1 1,0-1-1,0 0 1,0 0-1,-1 1 1,1-1-1,0 0 0,0 0 1,-1 1-1,1-1 1,-8 16 43,7-14-34,-1 0 1,1 1-1,0 0 1,0-1-1,0 1 1,0 0-1,0-1 1,0 1-1,1 0 1,-1 0-1,1 0 1,0 0-1,0 0 1,0-1-1,0 1 1,1 0-1,0 5 1,0-6-3,0-1 0,-1 0 0,1 0 1,0 0-1,0 0 0,0 0 0,0 0 0,0 0 1,0 0-1,0 0 0,0 0 0,0 0 1,0-1-1,1 1 0,1 0 0,0 1 14,0-1-1,1-1 1,-1 1-1,1 0 1,0-1-1,-1 1 1,7-1-1,7-2 47,-1 0 0,1 0 0,0-2 0,-1 0 0,0-1 0,0 0 0,0-1 0,15-9 0,2-3 52,-1-1 0,45-36 0,-86 83-168,5-19 36,2 0 1,-1 1-1,1-1 0,1 1 0,-1 15 1,2-23-29,0 0 0,0 0 0,0 0 1,0 0-1,1 0 0,-1 0 1,1 0-1,-1 0 0,1 0 1,0 0-1,0 0 0,0 0 1,0 0-1,1 1 0,-1-2-31,0 0 0,0 0-1,1 0 1,-1-1 0,0 1 0,0 0-1,1-1 1,-1 1 0,0-1 0,1 1-1,-1-1 1,0 0 0,1 1-1,-1-1 1,0 0 0,1 0 0,-1 0-1,1 0 1,-1 0 0,0-1 0,1 1-1,-1 0 1,3-2 0,0 1-25,1-1 1,-1 0-1,1 0 0,-1 0 1,0 0-1,0-1 1,0 0-1,6-5 1,12-15-471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7.692"/>
    </inkml:context>
    <inkml:brush xml:id="br0">
      <inkml:brushProperty name="width" value="0.05" units="cm"/>
      <inkml:brushProperty name="height" value="0.05" units="cm"/>
    </inkml:brush>
  </inkml:definitions>
  <inkml:trace contextRef="#ctx0" brushRef="#br0">5 1 15043,'-3'0'1272,"2"7"-999,2 11-385,5 4 464,11 1-2249,4 1 1737,7 2-272,2-2-200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8.106"/>
    </inkml:context>
    <inkml:brush xml:id="br0">
      <inkml:brushProperty name="width" value="0.05" units="cm"/>
      <inkml:brushProperty name="height" value="0.05" units="cm"/>
    </inkml:brush>
  </inkml:definitions>
  <inkml:trace contextRef="#ctx0" brushRef="#br0">115 248 15155,'-10'5'563,"-6"4"11,0 0 0,-19 15 0,32-22-488,0 1 0,0-1 0,0 1 1,1-1-1,-1 1 0,1 0 0,0 0 0,-1 0 0,1 0 0,0 1 1,1-1-1,-1 1 0,1-1 0,-1 1 0,1-1 0,0 1 1,0 5-1,1-6-40,0-1 0,0 0 1,1 1-1,-1-1 1,1 0-1,0 0 0,0 0 1,-1 0-1,1 1 1,1-1-1,-1 0 0,0 0 1,0-1-1,1 1 1,-1 0-1,1 0 0,0-1 1,-1 1-1,1-1 0,0 1 1,0-1-1,0 0 1,0 0-1,0 0 0,0 0 1,0 0-1,4 1 1,4 1 41,0 0 1,0 0-1,0-1 1,20 1-1,-14-2-50,0-1 0,-1-1 0,1 0 0,0-1 0,0-1-1,-1-1 1,0 0 0,1 0 0,-2-2 0,1 0 0,0 0 0,-1-2-1,-1 0 1,1 0 0,23-20 0,-26 18-17,-1 0-1,0 0 1,-1-1 0,0-1 0,0 1-1,-1-1 1,-1-1 0,0 1 0,-1-1-1,0 0 1,-1-1 0,0 1 0,-2-1-1,1 0 1,-2 0 0,1 0 0,-1-26-1,-2 35-17,0 0 0,0 0-1,-1 0 1,0 0 0,0 0 0,0 1-1,-1-1 1,1 0 0,-1 1-1,-4-8 1,5 11-2,0-1-1,0 0 1,-1 1-1,1 0 1,0-1-1,-1 1 1,1 0-1,-1-1 1,1 1-1,-1 0 1,1 0-1,-1 0 1,0 0-1,0 1 1,1-1-1,-1 0 1,0 1-1,0-1 1,0 1-1,0 0 1,0 0 0,0-1-1,0 1 1,1 0-1,-1 1 1,0-1-1,0 0 1,0 1-1,-2 0 1,-1 1-4,-1 0-1,1 1 1,0 0 0,0 0 0,0 0 0,1 1 0,-1-1 0,1 1 0,0 0 0,0 1 0,0-1-1,1 1 1,-1-1 0,1 1 0,-3 6 0,3-5-5,0-1 1,0 1-1,0 0 0,1 0 0,0 0 0,0 0 1,0 1-1,1-1 0,0 0 0,0 1 0,1-1 1,0 1-1,1 10 0,0-14-17,0 0 0,0 0 0,0-1 0,0 1 0,1 0 0,-1-1 0,1 1 0,0-1 1,0 1-1,0-1 0,0 0 0,0 0 0,0 0 0,0 0 0,1 0 0,-1 0 0,1-1 0,0 1 0,3 1 0,7 2-147,0 0 1,0-1-1,15 3 0,5 1-128,-25-6 268,0 1-1,0 0 0,0 0 0,0 1 0,0 0 1,-1 0-1,0 1 0,0-1 0,0 2 1,-1-1-1,1 1 0,-1 0 0,8 12 1,-11-16 7,-1 0 0,0 0 0,1 0 0,-1 0 0,1-1 1,-1 1-1,1-1 0,0 1 0,0-1 0,0 0 0,0 0 1,0 0-1,0-1 0,0 1 0,0-1 0,0 0 0,0 1 1,0-1-1,0 0 0,0-1 0,0 1 0,0-1 0,0 1 1,3-2-1,10-2-532,0-1 0,-1 0 0,18-8 0,-17 5 299,1-1 1,-2 0-1,1-1 0,18-16 1,18-22-561</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8.492"/>
    </inkml:context>
    <inkml:brush xml:id="br0">
      <inkml:brushProperty name="width" value="0.05" units="cm"/>
      <inkml:brushProperty name="height" value="0.05" units="cm"/>
    </inkml:brush>
  </inkml:definitions>
  <inkml:trace contextRef="#ctx0" brushRef="#br0">212 33 15491,'6'-26'1278,"-7"20"-756,-2 7-343,-5 9 96,2 5 6,0 0 0,1 0 0,0 1 0,1 0 0,1-1-1,-1 21 1,-1 99-77,9-74-238,14 70 0,-3-29-434,-14-95 331,-1-1 1,1 0 0,-1 1-1,-2 11 1,2-17 94,0 0 1,0 0-1,0 0 0,0-1 1,-1 1-1,1 0 1,0 0-1,0 0 0,-1-1 1,1 1-1,0 0 1,-1 0-1,1-1 0,-1 1 1,1 0-1,-1-1 1,0 1-1,1 0 0,-1-1 1,1 1-1,-1-1 1,0 1-1,0-1 0,1 1 1,-1-1-1,0 0 1,0 1-1,1-1 1,-1 0-1,0 0 0,0 1 1,0-1-1,0 0 1,1 0-1,-1 0 0,0 0 1,0 0-1,0 0 1,0 0-1,0-1 0,1 1 1,-1 0-1,0 0 1,-1-1-1,-2-1-141,0 0 1,-1 0-1,1-1 1,0 0-1,0 0 0,0 0 1,1 0-1,-1 0 1,1-1-1,-6-7 0,-28-45-648,34 51 776,-11-21 331,0-1-1,2 0 1,1-1 0,1 0 0,2 0 0,-10-54 0,17 75 18,1-1 0,-1 0 0,2-15 0,-1 21-233,0 0 0,1 1 1,-1-1-1,1 0 0,-1 0 0,1 0 0,-1 1 0,1-1 1,0 0-1,0 1 0,0-1 0,0 1 0,0-1 0,0 1 1,0-1-1,1 1 0,-1 0 0,1 0 0,-1 0 0,0-1 1,1 1-1,2-1 0,4 0 43,-1 1-1,1 0 1,0 1 0,-1-1-1,1 1 1,-1 1 0,1-1-1,0 1 1,10 3 0,8 0-181,-9-2 69,0-1 0,-1 0 0,34-4 0,5-7-80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9.242"/>
    </inkml:context>
    <inkml:brush xml:id="br0">
      <inkml:brushProperty name="width" value="0.05" units="cm"/>
      <inkml:brushProperty name="height" value="0.05" units="cm"/>
    </inkml:brush>
  </inkml:definitions>
  <inkml:trace contextRef="#ctx0" brushRef="#br0">34 0 17764,'0'25'1304,"-5"12"-1080,-1 2-80,-2 11 280,-1 12-160,6-1-288,1-2-224,2-12-448,2-7-168,1-18 640,-1-6-200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3:17.306"/>
    </inkml:context>
    <inkml:brush xml:id="br0">
      <inkml:brushProperty name="width" value="0.05" units="cm"/>
      <inkml:brushProperty name="height" value="0.05" units="cm"/>
    </inkml:brush>
  </inkml:definitions>
  <inkml:trace contextRef="#ctx0" brushRef="#br0">3299 34 12243,'-217'9'628,"-421"-37"0,535 19-1527,0 4 0,-1 4 0,1 5 0,0 5 1,-173 37-1,114-1 1014,2 8 0,-198 94 0,13 36 2664,276-139-2308,3 2 0,-108 99 0,149-119-462,0 1 1,2 1 0,1 1-1,1 0 1,1 2 0,2 1-1,1 0 1,2 1 0,1 0-1,2 2 1,1-1 0,1 1-1,2 1 1,2 0 0,-3 59-1,2 98-28,-8 97 21,5-190 37,-19 325 274,29-357-243,3-1 0,3 0 0,2 0 0,24 88 0,-14-97-51,2 0 1,3-1-1,2-2 1,3 0-1,1-2 1,42 55-1,-29-52-28,3-2-1,2-1 0,2-3 0,2-3 0,63 45 0,1-8-42,166 90 0,-236-152 40,1-1 1,1-2-1,1-3 0,0-1 1,1-3-1,0-1 0,1-3 1,0-2-1,0-3 0,53-2 1,17-8-118,1-5 0,-2-6 1,131-36-1,345-126-718,-580 175 825,580-217-497,-412 140 614,202-122-1,-90 15 192,-227 140-209,-2-3 0,69-70-1,-92 77-133,-1-2-1,-2-2 0,-2-1 1,-3-2-1,-1-2 0,-4-1 1,46-110-1,-46 78 42,-2-1 0,-5 0 1,-4-2-1,-3-1 0,4-122 0,-19 156 180,-3 0-1,-2 0 1,-22-105-1,15 119-50,-2 0 0,-2 1 0,-1 0 0,-3 1 0,-35-59 0,30 64-56,-2 1-1,-2 2 0,-1 0 0,-1 2 0,-2 1 0,-1 1 1,-66-43-1,34 32-72,-2 2 0,-2 4 0,-114-41 0,82 42-63,0 5 0,-206-31 1,99 38-6</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29.687"/>
    </inkml:context>
    <inkml:brush xml:id="br0">
      <inkml:brushProperty name="width" value="0.05" units="cm"/>
      <inkml:brushProperty name="height" value="0.05" units="cm"/>
    </inkml:brush>
  </inkml:definitions>
  <inkml:trace contextRef="#ctx0" brushRef="#br0">11 198 14723,'-3'-8'394,"1"-1"0,0 0 1,-1-14-1,3 20-334,0 0 0,0 0 0,0 0 0,1 0 1,-1 0-1,1 0 0,0 0 0,-1 0 0,1 1 0,1-1 1,-1 0-1,0 0 0,1 1 0,-1-1 0,4-2 0,1-2 133,0 2 0,1-1 0,0 1 0,0 0 0,1 0 0,-1 1 0,1 0 0,0 0 0,0 1 0,9-2 0,18-6 315,36-4 1,-70 15-497,146-20 709,-123 19-609,-1 0-1,1 2 0,0 1 0,26 5 0,-46-7-93,0 1 0,0 0 0,0 0 0,0 0-1,0 1 1,-1 0 0,1-1 0,0 1 0,-1 0-1,1 1 1,-1-1 0,0 0 0,0 1 0,0 0-1,0 0 1,-1 0 0,5 5 0,-6-5-8,0 0 0,0 0 0,0 0 0,-1 0 0,1 0 0,-1 0 0,1 0 0,-1 0 0,0 0 0,0 0 0,-1 0 0,1 0 0,0 0 0,-1 0 0,0-1 0,0 1 0,0 0 1,0 0-1,0 0 0,-1-1 0,1 1 0,-1-1 0,-3 5 0,-6 9 32,-2-1 1,0 0-1,-1-1 0,-20 17 1,-69 45 69,97-71-112,-20 9-149,20-10-906,25-5-199,-8 0 1035,-1 1 1,0 1-1,1-1 1,-1 2-1,0-1 0,0 2 1,0-1-1,0 1 0,0 1 1,-1 0-1,0 0 1,11 6-1,-13-6 191,-1 0 0,1 1 1,-1 0-1,0 0 0,0 0 0,0 1 1,-1-1-1,0 1 0,0 1 0,0-1 1,-1 1-1,0 0 0,0 0 0,-1 0 0,0 0 1,4 13-1,-7-16 61,1 0-1,-1-1 1,0 1 0,0 0 0,0 0-1,-1 0 1,1-1 0,-1 1 0,0 0-1,0-1 1,0 1 0,-1-1-1,1 1 1,-1-1 0,0 1 0,0-1-1,0 0 1,0 0 0,-1 0 0,1 0-1,-1 0 1,1-1 0,-1 1-1,-6 3 1,-3 3 224,-1-1 0,0 0 0,-1-1 0,-26 10 0,10-5 283,0-1 0,-1-2 0,0-1 1,-1-1-1,-61 4 0,89-11-520,0 0-1,0 0 1,0 0 0,0-1 0,0 0-1,1 0 1,-1 0 0,-5-2 0,8 2 3,0 1 0,0-1 1,1 1-1,-1-1 0,0 1 0,1-1 1,-1 1-1,1-1 0,-1 0 0,0 1 1,1-1-1,-1 0 0,1 1 0,0-1 0,-1 0 1,1 0-1,0 0 0,-1 1 0,1-1 1,0 0-1,0 0 0,0 0 0,-1 0 1,1 0-1,0 1 0,0-1 0,1 0 1,-1 0-1,0 0 0,0 0 0,0 0 1,0 1-1,1-1 0,-1 0 0,0 0 0,1 0 1,-1 1-1,1-1 0,-1 0 0,2-1 1,12-14 38,8 1-15</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0.089"/>
    </inkml:context>
    <inkml:brush xml:id="br0">
      <inkml:brushProperty name="width" value="0.05" units="cm"/>
      <inkml:brushProperty name="height" value="0.05" units="cm"/>
    </inkml:brush>
  </inkml:definitions>
  <inkml:trace contextRef="#ctx0" brushRef="#br0">48 126 18028,'0'0'69,"0"0"0,0 0 0,1 1 0,-1-1 0,0 0 0,0 0 0,1 0 0,-1 1 0,0-1 0,0 0 0,1 0 0,-1 0 0,0 0 0,1 0 0,-1 1 0,0-1 0,1 0 0,-1 0 0,0 0 0,1 0 0,-1 0 0,0 0 0,1 0 0,-1 0 0,0 0 0,1 0 0,-1 0 1,0 0-1,1-1 0,-1 1 0,0 0 0,1 0 0,-1 0 0,16-3 418,-5 0-272,0-1 1,0 0-1,-1 0 0,18-11 1,-24 13-197,1-1-1,0-1 1,-1 1 0,1-1 0,-1 0 0,0 0 0,0 0-1,0 0 1,-1-1 0,0 1 0,4-8 0,-6 11-13,-1 0 0,1 0 0,-1 0 0,1 0 0,-1 0 0,0 0 0,1 0 0,-1-1 0,0 1 0,0 0 0,0 0 0,0 0-1,0 0 1,0-1 0,0 1 0,0 0 0,0 0 0,0 0 0,-1 0 0,1 0 0,-1-1 0,1 1 0,-1 0 0,1 0 0,-1 0 0,1 0 0,-1 0 0,0 0 0,0 0 0,1 1 0,-3-2 0,2 1 3,-1 0 0,0 0-1,0 0 1,1 0 0,-1 1-1,0-1 1,0 1 0,0 0-1,0-1 1,0 1 0,0 0 0,0 0-1,0 0 1,1 0 0,-1 1-1,0-1 1,0 1 0,0-1-1,-2 1 1,-4 3 0,1-1 0,-1 1 0,1 1 0,0-1 0,0 1-1,1 0 1,0 1 0,-1 0 0,2 0 0,-1 0 0,-7 11 0,4-5 2,1 1 0,0 1 0,1-1 0,1 1 0,-7 20 1,10-24-35,0 1 1,1-1 0,0 1 0,0-1-1,1 1 1,1 0 0,1 19 0,-1-26 6,1 0 0,0-1 1,0 1-1,0 0 0,0-1 1,0 1-1,1-1 0,-1 0 1,1 1-1,0-1 0,0 0 1,0 0-1,0 0 0,1 0 1,-1-1-1,1 1 0,0-1 1,0 1-1,0-1 0,0 0 0,0 0 1,0 0-1,1 0 0,-1-1 1,6 2-1,0 0-184,0-2-1,0 1 1,0-1-1,1 0 1,-1-1-1,0 0 1,0-1 0,1 0-1,-1 0 1,0-1-1,0 0 1,0-1-1,0 0 1,-1 0 0,14-8-1,-5 2-190,0-1-1,-1-1 1,0 0 0,-1-2-1,0 0 1,18-20-1,12-20-672</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0.679"/>
    </inkml:context>
    <inkml:brush xml:id="br0">
      <inkml:brushProperty name="width" value="0.05" units="cm"/>
      <inkml:brushProperty name="height" value="0.05" units="cm"/>
    </inkml:brush>
  </inkml:definitions>
  <inkml:trace contextRef="#ctx0" brushRef="#br0">20 51 14099,'-4'7'267,"1"0"1,0 0-1,1 1 1,0-1-1,0 1 1,1 0-1,0 0 1,0 0-1,0 8 1,2 12 354,4 33 0,-3-42-379,0-4-96,-1 5 148,2 1 1,0-1-1,1 0 1,11 32 0,-14-50-266,-1-1 0,1 1 0,-1-1 1,1 1-1,0 0 0,0-1 1,0 1-1,0-1 0,0 0 0,0 1 1,0-1-1,0 0 0,1 0 1,-1 0-1,0 0 0,1 0 1,-1 0-1,1 0 0,-1 0 0,1 0 1,-1-1-1,1 1 0,0-1 1,-1 1-1,1-1 0,0 1 0,-1-1 1,1 0-1,0 0 0,0 0 1,-1 0-1,1 0 0,0 0 0,-1-1 1,1 1-1,0-1 0,-1 1 1,1-1-1,0 1 0,-1-1 0,2-1 1,3-1 34,0-1 0,-1 0 0,1 0 1,-1 0-1,0 0 0,-1-1 0,1 0 1,-1 0-1,6-9 0,-3 2-3,0 0 0,-1-1-1,-1 0 1,0 0 0,6-24 0,-9 28-40,0 0 0,-1 0 0,0-1 0,-1 1 0,0 0 1,0-1-1,-1 1 0,0 0 0,-4-16 0,5 24-20,-1 0 0,1-1 0,-1 1 0,0-1 0,1 1 0,-1 0 0,0-1 0,0 1 0,0 0 0,0 0 0,0 0 0,0 0 0,0 0 0,0 0-1,-3-1 1,4 2-1,-1-1 0,1 1-1,-1 0 1,1 0-1,-1 0 1,1 0-1,-1 0 1,1 0 0,-1 0-1,1 0 1,-1 0-1,1 0 1,-1 1-1,1-1 1,-1 0 0,1 0-1,-1 0 1,1 0-1,-1 1 1,1-1-1,-1 0 1,1 1-1,0-1 1,-1 0 0,1 1-1,-1-1 1,1 1-1,0-1 1,-1 0-1,1 1 1,0-1 0,0 1-1,-1-1 1,1 1-1,0-1 1,0 1-1,0-1 1,0 1 0,0-1-1,-1 1 1,1-1-1,0 1 1,0-1-1,0 1 1,1 0-1,-2 2 0,0-1-1,0 1 0,1 0 0,0 0 0,-1 0 0,1 0 1,0-1-1,0 1 0,1 0 0,-1 0 0,0 0 0,1-1 0,0 1 1,0 0-1,0 0 0,0-1 0,0 1 0,0-1 0,1 1 0,-1-1 1,1 0-1,0 1 0,-1-1 0,1 0 0,0 0 0,0 0 0,1 0 1,-1-1-1,0 1 0,1-1 0,-1 1 0,1-1 0,-1 0 1,1 0-1,0 0 0,-1 0 0,1 0 0,4 0 0,5 2-36,0-2-1,1 1 1,-1-2-1,1 0 1,-1 0-1,0-1 1,22-4-1,-8-1-167,0-1 0,48-20 0,-64 23 158,-1-1 0,1 0-1,-1 0 1,0-1 0,-1 0 0,1 0 0,-1-1 0,-1-1 0,1 1 0,9-13-1,-16 16 58,1 1 0,0 0 0,-1 0 0,0-1 0,0 1 0,0-1 0,0 1 0,0-1 0,-1 0 0,0 1 0,1-1 0,-1 0 0,0 1-1,-1-1 1,1 1 0,-1-1 0,0 0 0,0 1 0,0-1 0,0 1 0,0 0 0,-1-1 0,0 1 0,-1-3 0,1 4-7,1 0 0,0 0 1,-1 1-1,1-1 0,0 1 1,-1-1-1,0 1 0,1 0 1,-1-1-1,0 1 0,0 0 1,0 0-1,0 0 0,0 0 1,0 1-1,0-1 0,0 1 1,0-1-1,0 1 0,0-1 1,0 1-1,0 0 0,0 0 1,-1 0-1,1 0 0,0 1 1,0-1-1,0 1 0,0-1 1,0 1-1,0-1 0,0 1 1,0 0-1,0 0 0,0 0 1,0 0-1,1 1 0,-1-1 1,0 0-1,1 1 0,-3 1 1,-5 7 5,-1 1 1,2-1 0,-1 2 0,2-1 0,-1 1 0,2 0 0,-1 0-1,2 1 1,0 0 0,0 0 0,1 0 0,1 1 0,0 0 0,1-1-1,0 1 1,1 0 0,1 19 0,1-26-32,-1-1 0,1 0 0,1 0 0,-1 0 0,1 0 0,0 0 0,0 0-1,1 0 1,0-1 0,0 1 0,0-1 0,1 0 0,-1 0 0,1 0 0,1 0 0,-1-1 0,1 0 0,-1 1 0,1-2 0,0 1 0,1 0 0,-1-1 0,1 0-1,-1-1 1,1 1 0,0-1 0,0 0 0,0 0 0,0-1 0,0 0 0,0 0 0,0 0 0,1-1 0,11 0 0,-8-1-30,-1 0 0,1-1 1,0 0-1,-1-1 0,0 0 1,0 0-1,11-6 0,25-20-188</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1.514"/>
    </inkml:context>
    <inkml:brush xml:id="br0">
      <inkml:brushProperty name="width" value="0.05" units="cm"/>
      <inkml:brushProperty name="height" value="0.05" units="cm"/>
    </inkml:brush>
  </inkml:definitions>
  <inkml:trace contextRef="#ctx0" brushRef="#br0">289 7 15051,'-6'-2'234,"-1"1"0,1-1-1,0 1 1,-1 1 0,1-1 0,0 1-1,-1 1 1,1-1 0,0 1 0,-1 0-1,-7 2 1,6 0-136,0 0-1,0 1 1,1 0-1,-1 0 0,1 1 1,0 0-1,0 0 1,-5 6-1,-3 3-24,1 1 1,1 0-1,0 0 0,1 1 0,-15 27 0,21-33-35,1 1 1,0 0-1,0 0 0,1 0 0,1 0 0,0 0 1,1 1-1,0 0 0,0-1 0,1 21 0,1-30-20,0 0-1,0 0 0,0 0 0,0 0 1,0 1-1,1-1 0,-1 0 1,1 0-1,-1-1 0,1 1 1,0 0-1,0 0 0,-1 0 1,2 0-1,-1-1 0,0 1 1,0 0-1,0-1 0,1 1 0,-1-1 1,1 1-1,-1-1 0,1 0 1,0 0-1,-1 0 0,1 0 1,0 0-1,0 0 0,0 0 1,0 0-1,0-1 0,0 1 0,0-1 1,0 1-1,0-1 0,0 0 1,0 0-1,4 0 0,1-1 36,-1 0-1,1 0 0,0-1 0,0 0 0,-1 0 1,1-1-1,-1 0 0,0 0 0,0 0 1,7-6-1,5-4 91,-1-2 1,-1 0-1,0 0 0,-1-2 1,-1 0-1,0 0 0,-1-1 1,-1-1-1,-1 0 0,-1-1 1,0 0-1,-2-1 1,7-21-1,-14 37-96,0 0 1,0 0-1,-1 0 1,0 0-1,1 0 1,-2-1-1,0-9 1,1 15-41,0-1-1,0 1 1,-1-1 0,1 1-1,0-1 1,0 1 0,0-1-1,-1 1 1,1 0 0,0-1-1,0 1 1,-1-1 0,1 1-1,0-1 1,-1 1 0,1 0-1,0-1 1,-1 1 0,1 0-1,-1 0 1,1-1-1,-1 1 1,1 0 0,-1 0-1,1-1 1,0 1 0,-1 0-1,1 0 1,-2 0 0,0 0-2,1 1-1,-1-1 1,0 1 0,1 0 0,-1-1 0,1 1 0,-1 0-1,1 0 1,-1 0 0,1 0 0,0 0 0,-1 1-1,1-1 1,-1 2 0,-3 3-26,0-1 0,1 1-1,0 0 1,0 0 0,1 0 0,-1 1-1,1-1 1,1 1 0,-1 0 0,1 0 0,-1 9-1,2-15-8,1 0-1,0-1 1,0 1-1,0 0 1,-1-1-1,1 1 1,0 0-1,0 0 1,0-1-1,0 1 1,0 0-1,0-1 1,1 1-1,-1 0 0,0 0 1,0-1-1,0 1 1,1 0-1,-1-1 1,0 1-1,1-1 1,-1 1-1,1 0 1,-1-1-1,1 1 1,-1-1-1,2 2 1,-1-2 5,0 0-1,0 0 1,-1 0 0,1 0 0,0 0 0,0 0-1,0-1 1,0 1 0,0 0 0,0 0 0,0-1-1,0 1 1,0 0 0,0-1 0,0 1 0,-1-1 0,2 0-1,4-4 2,1 1-1,-1-1 0,9-11 0,6-10-241,1-4 10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1.937"/>
    </inkml:context>
    <inkml:brush xml:id="br0">
      <inkml:brushProperty name="width" value="0.05" units="cm"/>
      <inkml:brushProperty name="height" value="0.05" units="cm"/>
    </inkml:brush>
  </inkml:definitions>
  <inkml:trace contextRef="#ctx0" brushRef="#br0">231 68 14875,'5'-10'547,"-3"7"-391,0-1-1,0 1 1,-1-1 0,1 1-1,-1-1 1,0 0-1,1 1 1,-2-1 0,1 0-1,0 0 1,-1 0-1,0-7 1,0 11-136,0 0 0,0 0 0,0-1 0,0 1 0,0 0 0,0 0 0,0 0 0,-1 0 1,1 0-1,0-1 0,0 1 0,0 0 0,0 0 0,0 0 0,-1 0 0,1 0 0,0 0 0,0 0 0,0 0 0,0 0 0,-1 0 0,1 0 0,0 0 0,0 0 0,0 0 0,0 0 1,-1 0-1,1 0 0,0 0 0,0 0 0,0 0 0,0 0 0,-1 0 0,1 0 0,0 0 0,0 0 0,0 0 0,0 0 0,-1 0 0,1 0 0,0 0 0,0 1 0,0-1 0,0 0 0,0 0 1,-1 0-1,1 0 0,0 0 0,0 0 0,0 1 0,-9 8 509,-28 47 139,1 2 0,-48 109-1,66-124-399,-26 90 0,39-115-214,1 1 0,1-1 0,1 1 0,1-1-1,0 1 1,2-1 0,5 38 0,-6-52-50,1 1 0,1 0 0,-1-1 0,1 1 0,-1-1 0,1 1 0,1-1 0,-1 0 0,1 0 0,-1 0 0,1 0 0,0 0 0,1-1 0,-1 1 0,1-1 0,-1 0 0,1 0 0,0 0 0,6 3 0,-4-3-37,0-1 0,0 0-1,1 0 1,-1-1 0,0 0 0,1 0 0,-1 0 0,1-1 0,-1 0 0,1 0 0,-1-1-1,1 1 1,11-4 0,-4 0-165,0-1-1,0 0 1,0-1-1,-1-1 1,0 0-1,0 0 1,-1-2 0,19-14-1,-3-3-224,-1-1-1,27-34 1,-12 8-180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2.348"/>
    </inkml:context>
    <inkml:brush xml:id="br0">
      <inkml:brushProperty name="width" value="0.05" units="cm"/>
      <inkml:brushProperty name="height" value="0.05" units="cm"/>
    </inkml:brush>
  </inkml:definitions>
  <inkml:trace contextRef="#ctx0" brushRef="#br0">190 17 16147,'-34'40'2023,"-45"66"-1,67-87-1772,1 1 0,1 0 0,0 1-1,2 0 1,0 0 0,-4 23 0,10-37-209,1 0 1,0 0 0,0 1-1,1-1 1,0 0 0,0 0 0,1 0-1,0 0 1,0 0 0,2 7-1,-2-12-28,0 0 0,-1-1 0,1 1 0,0 0 0,0-1 0,0 1 1,0-1-1,0 1 0,0-1 0,1 1 0,-1-1 0,1 0 0,-1 1 0,0-1 0,1 0 0,3 1 0,-3-1 1,1 0 0,-1-1 0,1 1 1,-1-1-1,1 0 0,-1 0 0,1 0 0,-1 0 1,1 0-1,-1 0 0,1-1 0,-1 1 0,1-1 1,-1 0-1,0 0 0,3-1 0,27-14 103,-2-2-1,0-1 1,-1-1-1,37-33 1,1-4-247,111-125 0,-171 174-143,1-1 0,-2 0-1,1 0 1,-1-1 0,7-17 0,-46 55-3053,10-7 2646</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2.786"/>
    </inkml:context>
    <inkml:brush xml:id="br0">
      <inkml:brushProperty name="width" value="0.05" units="cm"/>
      <inkml:brushProperty name="height" value="0.05" units="cm"/>
    </inkml:brush>
  </inkml:definitions>
  <inkml:trace contextRef="#ctx0" brushRef="#br0">2 83 12851,'-1'8'302,"0"0"1,1-1-1,1 1 1,-1 0 0,4 13-1,-4-19-233,1 1-1,0-1 0,-1 0 1,1 0-1,0 0 0,1 0 1,-1 0-1,0 0 0,0 0 1,1-1-1,-1 1 0,1 0 1,0-1-1,-1 1 0,1-1 1,0 1-1,0-1 0,0 0 1,0 0-1,0 0 0,0 0 0,0 0 1,4 0-1,5 1 95,-1-1-1,0 0 1,1 0-1,-1-1 1,0-1-1,0 0 1,1 0-1,-1-1 1,0-1-1,0 1 1,17-8-1,7-5-371,60-35-1,-68 33-359,45-37 0,-40 28-24,-31 27 635,1 0-1,-1 1 1,0-1-1,1 0 1,-1 0 0,0 0-1,0 1 1,0-1-1,0 0 1,0 0-1,0 1 1,0-1 0,-1 0-1,1 2 1,-1 24 429,2-25-443,0 0 1,-1 0-1,1 0 0,1 0 0,-1 0 1,0 0-1,0-1 0,1 1 1,-1 0-1,1-1 0,-1 1 0,1-1 1,0 1-1,-1-1 0,1 0 1,0 0-1,0 0 0,0 0 0,0 0 1,0 0-1,0 0 0,0-1 1,1 1-1,-1-1 0,0 1 0,3-1 1,6 1 29,-1 0-1,1-1 1,21-2 0,0-3-12,0-2 0,0-1 1,48-20-1,27-7-8,-105 34-39,-1 1 1,0-1 0,1 1 0,-1 0 0,1-1 0,-1 1-1,0 0 1,1 0 0,-1 0 0,1 0 0,-1 0 0,1 0-1,-1 0 1,1 0 0,-1 1 0,1-1 0,-1 1-1,0-1 1,1 1 0,2 1 0,-3-1 1,0 1-1,0-1 1,-1 1-1,1 0 1,0 0 0,-1-1-1,1 1 1,-1 0-1,1 0 1,-1 0 0,0-1-1,1 4 1,2 15 3,2-4-20,2 0 1,0-1-1,0 0 1,1 0 0,1 0-1,14 17 1,15 26-483,-28-41 265,-1 0-1,-1 1 0,-1 1 1,0-1-1,-1 1 0,5 32 1,-10-43 219,0 0 0,0-1-1,-1 1 1,0 0 0,-1 0 0,0 0 0,0 0 0,0-1 0,-1 1 0,0-1 0,-1 1-1,1-1 1,-2 0 0,1 0 0,-1 0 0,0 0 0,0 0 0,-1-1 0,-7 8-1,5-6 227,-2 0 0,1-1 0,-1 0 0,-15 8 0,20-12-60,0-1 1,-1 0-1,1 0 1,-1 0-1,0-1 1,1 1-1,-1-1 1,0-1-1,0 1 1,0 0-1,0-1 1,-8-1-1,12 1-100,0 0 0,-1 0-1,1-1 1,0 1 0,0 0-1,-1-1 1,1 1 0,0-1-1,0 0 1,0 1 0,0-1-1,0 0 1,0 0 0,0 0-1,0 1 1,0-1 0,0 0-1,0 0 1,1 0-1,-1-1 1,0 1 0,1 0-1,-1 0 1,1 0 0,-1 0-1,1-1 1,0 1 0,-1 0-1,1 0 1,0-1 0,0 1-1,0 0 1,0-3 0,0-4 100,1 0 0,0 0 0,0 1 1,4-12-1,-4 15-133,7-23-50,2 0-1,0 1 1,2 0 0,15-25 0,67-94-2143,-79 122 1723,2 1 0,0 0 0,33-29 0,-17 22-77</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3.172"/>
    </inkml:context>
    <inkml:brush xml:id="br0">
      <inkml:brushProperty name="width" value="0.05" units="cm"/>
      <inkml:brushProperty name="height" value="0.05" units="cm"/>
    </inkml:brush>
  </inkml:definitions>
  <inkml:trace contextRef="#ctx0" brushRef="#br0">123 1 17236,'-15'0'651,"0"1"0,-20 3 1,31-4-569,0 1 0,1 0 1,-1 0-1,1 0 0,-1 0 0,1 1 1,-1-1-1,1 1 0,0 0 1,0 0-1,0 0 0,0 0 0,0 1 1,-5 4-1,8-6-73,0-1-1,-1 1 1,1 0 0,0-1-1,-1 1 1,1 0 0,0 0-1,0-1 1,0 1-1,-1 0 1,1 0 0,0-1-1,0 1 1,0 0 0,0 0-1,0-1 1,0 1 0,1 0-1,-1 0 1,0-1-1,0 1 1,1 0 0,-1-1-1,0 1 1,1 0 0,-1-1-1,0 1 1,1 0 0,-1-1-1,1 1 1,-1-1 0,1 1-1,-1-1 1,1 1-1,0-1 1,-1 1 0,1-1-1,0 1 1,-1-1 0,2 1-1,31 12-501,-33-13 488,77 17-1290,-58-14 820,1 1 1,-1 0 0,34 14-1,-51-17 470,-1 0-1,1-1 1,-1 1-1,1 0 0,-1 0 1,0 0-1,1 0 1,-1 0-1,0 0 0,0 0 1,1 0-1,-1 1 1,0-1-1,0 0 1,0 1-1,0 1 0,0-2 24,-1 0-1,0 0 1,0 1-1,0-1 1,0 0-1,0 0 1,0 0-1,0 0 1,0 0-1,0 0 0,-1 0 1,1 0-1,0 0 1,-1 0-1,1 0 1,-1 0-1,1 0 1,-1 0-1,0 1 1,-3 2 101,0 1 1,-1 0 0,0-1-1,0 0 1,0 0 0,-10 6 0,-7 3 383,-44 20 1,60-30-466,0-1-1,0 1 0,0-1 0,-1-1 1,1 1-1,-1-1 0,1 0 0,-1-1 1,0 0-1,1 0 0,-1 0 0,-10-2 1,-2-9 35</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3.749"/>
    </inkml:context>
    <inkml:brush xml:id="br0">
      <inkml:brushProperty name="width" value="0.05" units="cm"/>
      <inkml:brushProperty name="height" value="0.05" units="cm"/>
    </inkml:brush>
  </inkml:definitions>
  <inkml:trace contextRef="#ctx0" brushRef="#br0">255 3 14011,'-9'-1'261,"-1"0"-1,1 1 1,0 0 0,-1 0-1,1 1 1,0 0 0,-1 1-1,1 0 1,0 0 0,0 1-1,0 0 1,-8 5 0,5-3-94,1 1 0,0 0 1,1 1-1,-1 0 0,2 1 0,-1 0 1,1 0-1,-13 15 0,19-19-132,0-1 0,1 1-1,-1 0 1,1 0 0,0 1-1,0-1 1,-2 6-1,4-9-27,0 0 0,0 0 0,-1 0 0,1 0 0,0 0 0,0 0 0,0 0 0,0 0 0,0 0-1,0 0 1,0 0 0,1 0 0,-1 0 0,0-1 0,0 1 0,1 0 0,-1 0 0,1 0 0,-1 0-1,1 0 1,-1-1 0,1 1 0,-1 0 0,1 0 0,-1-1 0,1 1 0,0 0 0,0-1 0,-1 1-1,1-1 1,0 1 0,0-1 0,0 1 0,0-1 0,-1 0 0,1 1 0,0-1 0,0 0-1,0 0 1,0 1 0,1-1 0,6 1 12,-1-1-1,1 0 1,-1 0-1,1 0 1,0-1 0,-1 0-1,1-1 1,-1 0-1,1 0 1,9-4-1,10-6-45,33-19 0,-53 27 15,21-11-129,-1-1 1,46-37-1,-63 43-52,-17 16 210,-17 16 255,21-18-187,0 0-1,0 0 1,0 0-1,0 1 1,1 0 0,0-1-1,-3 8 1,5-11-54,0 0 0,-1 0 0,1 1 0,0-1 0,0 0 0,0 0 0,0 1 0,0-1 0,0 0 0,0 0 0,0 1 0,0-1 0,0 0 0,1 0 0,-1 0 0,1 1 0,-1-1 0,1 0 0,-1 0 0,1 0 0,-1 0 0,1 0 0,0 0 0,0 0 0,0 0 0,-1 0 0,1 0 0,0-1 0,0 1 0,0 0 0,0 0 0,0-1 0,1 1 0,-1-1 0,0 1 0,0-1 0,1 1 0,6 1 67,0-1 0,0 1-1,0-2 1,0 1 0,0-1 0,0 0-1,0-1 1,0 0 0,0 0 0,14-4-1,10-5 32,37-16-1,-59 22-118,54-24-173,-63 28 159,-1 0 0,0 0 0,0 0 0,1 0 0,-1 0 0,0 0 0,0 0 0,1 0 0,-1 0 0,0 0 0,0 0 1,1 0-1,-1 0 0,0 0 0,1 0 0,-1 0 0,0 0 0,0 0 0,1 0 0,-1 0 0,0 0 0,0 1 0,0-1 0,1 0 0,-1 0 0,0 0 0,0 0 0,0 1 0,1-1 0,-1 0 0,0 0 0,0 0 0,0 1 0,0-1 0,1 0 0,-1 0 0,0 1 0,0-1 0,0 0 1,0 0-1,0 1 0,0-1 0,0 0 0,0 1 0,0-1 0,0 0 0,0 0 0,0 1 0,0-1 0,0 0 0,0 0 0,0 1 0,0-1 0,0 0 0,0 0 0,-1 1 0,1-1 0,0 0 0,0 1 0,-6 17-10,6-18 11,-1 3 12,0-1 0,0 0 0,1 1 0,-1-1 0,1 1 0,-1-1 0,1 1 0,0-1 0,0 1 0,0-1 0,0 1 0,0-1 0,1 1 0,-1-1-1,1 1 1,-1-1 0,1 1 0,0-1 0,2 4 0,-2-5 4,1 1-1,-1 0 1,1-1 0,0 1-1,-1-1 1,1 0 0,0 1-1,0-1 1,0 0 0,0 0-1,0 0 1,0 0 0,1-1 0,-1 1-1,0 0 1,0-1 0,0 0-1,1 1 1,-1-1 0,0 0-1,5-1 1,5 0-166,0 0 1,0-2-1,1 1 0,-1-1 1,-1-1-1,1 0 0,-1-1 1,15-8-1,-6 2-337,0-1 1,-1-1-1,28-26 0,-7 0-166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4.408"/>
    </inkml:context>
    <inkml:brush xml:id="br0">
      <inkml:brushProperty name="width" value="0.05" units="cm"/>
      <inkml:brushProperty name="height" value="0.05" units="cm"/>
    </inkml:brush>
  </inkml:definitions>
  <inkml:trace contextRef="#ctx0" brushRef="#br0">73 0 16275,'-13'29'674,"1"1"-1,2 0 1,0 0-1,3 1 0,0 0 1,-4 60-1,9-37-263,2 0 1,2 0-1,12 66 0,-10-142-453,1-41 1,-4-35-166,-1 98 207,0-1 0,0 1 0,0 0 0,0 0 0,0-1 0,0 1 0,0 0 0,0 0 0,0-1 0,0 1 0,0 0 0,0 0 0,0-1 0,0 1 0,0 0 0,0-1 0,0 1 0,0 0 0,0 0 0,0-1 0,0 1 0,1 0 0,-1 0 0,0 0 0,0-1 0,0 1 0,0 0 0,1 0 0,-1 0 0,0-1 0,0 1 0,0 0 0,1 0 0,-1 0 0,0 0 0,0 0 0,1 0 0,-1-1 0,0 1 0,0 0 0,1 0 0,-1 0 0,0 0 0,1 0 0,-1 0 0,0 0 0,0 0 0,1 0 0,-1 0 0,0 0 0,0 0 0,1 0 0,-1 1 0,0-1 0,1 0 0,13 9-43,-12-6 41,9 4 10,1 0 1,0-1-1,0 0 0,0-1 1,1 0-1,-1-1 0,1-1 1,0 0-1,22 2 0,-19-3 4,1-1 1,-1-1-1,1 0 1,-1-1-1,1-1 0,-1-1 1,22-6-1,-29 6 3,-1 0 0,1 0 0,14-9-1,-22 11-8,1 0 0,0 0 0,0 0 0,-1 0 0,1-1 0,-1 1 1,1 0-1,-1-1 0,0 1 0,1-1 0,-1 0 0,0 1 0,0-1 0,0 0 0,0 0 0,0 0 0,-1 0 0,1 0 0,0 1 0,-1-1 0,0 0 0,1-4 0,-1 5-3,0 1 1,0-1-1,0 0 0,0 0 1,-1 0-1,1 0 1,0 1-1,0-1 0,-1 0 1,1 0-1,-1 1 1,1-1-1,0 0 0,-1 0 1,1 1-1,-1-1 1,0 0-1,1 1 0,-1-1 1,1 1-1,-1-1 1,0 1-1,0-1 0,1 1 1,-3-1-1,1 0 0,0 0 0,-1 1 0,1 0 0,-1-1 0,1 1 0,0 0 0,-1 0 0,1 0 0,-4 1 0,-1 0 2,0 0 0,1 1 0,-1 0 0,0 0 1,-11 6-1,13-5-2,0 1 1,1-1 0,0 1-1,-1 0 1,1 0 0,0 0-1,1 0 1,-1 1 0,1-1-1,-5 9 1,7-11-1,1-1-1,-1 0 1,1 1 0,-1 0 0,1-1-1,-1 1 1,1-1 0,0 1 0,0-1-1,0 1 1,0 0 0,0-1 0,0 1-1,0-1 1,1 1 0,-1 0-1,1 1 1,0-1 1,0-1 0,0 1 0,0-1 0,0 1 0,1-1 0,-1 1 0,1-1 0,-1 0 0,1 0 0,-1 0 0,1 1 0,-1-2 0,1 1 0,0 0 0,0 0 0,-1 0 0,5 0 0,5 2-5,0-1 0,0 0 0,1-1 1,-1 0-1,0-1 0,1-1 0,19-2 0,1-2-130,47-15-1,-49 10-140,0-1-1,0-1 1,30-18 0,-65 34 301,0-1 1,1 1 0,-1 0-1,1 1 1,0-1 0,0 1 0,1 0-1,-1 0 1,1 0 0,0 0-1,0 0 1,1 1 0,0-1-1,0 1 1,0 0 0,0 0 0,1 0-1,-1 9 1,2-13-7,0 0 1,1 0-1,-1-1 0,0 1 1,1 0-1,-1 0 0,1-1 1,0 1-1,0 0 0,0-1 1,-1 1-1,1-1 0,1 1 1,-1-1-1,0 0 0,0 1 0,0-1 1,1 0-1,1 2 0,1-1 11,-1 0-1,1-1 1,-1 1-1,1-1 1,0 1-1,-1-1 1,1 0-1,7 0 1,-1 0-84,0-1 0,-1 0 1,1 0-1,0-1 0,-1 0 1,17-5-1,-21 4-16,0 1 1,0-1-1,0-1 0,0 1 0,0-1 0,-1 1 1,1-1-1,-1-1 0,0 1 0,0 0 1,0-1-1,0 0 0,0 0 0,2-5 1,6-13-227</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4:48.927"/>
    </inkml:context>
    <inkml:brush xml:id="br0">
      <inkml:brushProperty name="width" value="0.05" units="cm"/>
      <inkml:brushProperty name="height" value="0.05" units="cm"/>
    </inkml:brush>
  </inkml:definitions>
  <inkml:trace contextRef="#ctx0" brushRef="#br0">234 788 11314,'-1'-3'89,"1"1"1,0 0-1,-1 0 0,0 0 0,0 0 0,1 0 0,-1-1 0,0 1 0,-1 1 0,1-1 0,0 0 0,0 0 0,-1 0 0,1 1 0,-1-1 0,0 1 0,-2-2 0,4 2-62,-1 0 1,0 1-1,0-1 0,0 1 0,0-1 0,0 1 0,0 0 1,0-1-1,0 1 0,0 0 0,0 0 0,0 0 0,0 0 1,0 0-1,-1 0 0,1 0 0,0 0 0,0 0 0,0 0 1,0 1-1,0-1 0,0 0 0,0 1 0,0-1 0,0 1 1,0-1-1,0 1 0,1-1 0,-1 1 0,0 0 0,0-1 1,0 1-1,1 0 0,-1 0 0,0-1 0,1 1 0,-2 1 1,-6 11-1,1 0 1,0 0-1,0 1 1,2-1-1,0 1 1,0 1-1,-3 17 1,-11 104-138,8 175 32,4-46 82,-8-59-3,-20 450 15,35-638-16,-17 987 8,-3 445-1,22-1023-6,-3-305-1,17 653-1,-4-599 0,9-2 1,59 241-1,180 374-12,-245-748 8,3-2 1,33 57-1,-42-82 3,0 0 0,2-1 1,0-1-1,0 1 0,1-2 0,0 1 0,1-2 1,0 0-1,25 14 0,-5-7 1,1-2-1,1-1 1,0-2-1,45 9 1,-25-9-8,0-4 1,65 3 0,-104-11-3,0-1 1,1-1-1,-1 0 0,0-1 1,0-1-1,0 0 1,-1-1-1,1-1 0,-1 0 1,26-16-1,6-8 10,78-64-1,-116 87 10,18-15-3,-1-1 0,-2-2 0,0 0 0,-1-2 0,-2-1 1,-1 0-1,-1-1 0,-1-1 0,-2-1 0,19-49 0,2-21 3,-17 41 4,3 0 0,3 1 0,34-55 0,99-100 13,-98 138-26,-40 49 0,68-85 3,120-199 0,-156 216 1,117-200-1,-129 224-8,-2-1 1,-4-2-1,-3-1 0,-3-1 1,-4-2-1,-3-1 1,-3-1-1,14-150 0,-30 180-22,-2-1-1,-2 1 0,-15-91 0,3 74 7,-4 1 0,-31-83 0,-145-285-27,17 47 50,113 228 14,-182-472 90,180 441-75,-60-291-1,4-205 80,31 151-58,74 451 24,-4 1 1,-4 1 0,-3 1 0,-3 2 0,-62-115-1,-213-282 462,296 462-506,-1 2 1,-1-1-1,0 1 1,0 1-1,-1 0 1,-1 1-1,1 0 1,-2 0 0,1 2-1,-1 0 1,-1 0-1,1 1 1,-1 1-1,-1 1 1,1 0 0,-1 1-1,-19-3 1,-8-1 69,0 2 1,0 2-1,-71 3 1,90 2-125,0 2 1,0 0 0,0 2 0,1 0 0,0 2 0,0 1 0,0 0 0,-24 14-1,-4 8-203,-70 54 0,58-35 70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4.859"/>
    </inkml:context>
    <inkml:brush xml:id="br0">
      <inkml:brushProperty name="width" value="0.05" units="cm"/>
      <inkml:brushProperty name="height" value="0.05" units="cm"/>
    </inkml:brush>
  </inkml:definitions>
  <inkml:trace contextRef="#ctx0" brushRef="#br0">13 0 17484,'-7'2'1528,"3"5"-1136,3-1-144,1 4 640,0-2-400,1 1 1009,3 2-1217,1 2-56,0 2 48</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5.230"/>
    </inkml:context>
    <inkml:brush xml:id="br0">
      <inkml:brushProperty name="width" value="0.05" units="cm"/>
      <inkml:brushProperty name="height" value="0.05" units="cm"/>
    </inkml:brush>
  </inkml:definitions>
  <inkml:trace contextRef="#ctx0" brushRef="#br0">238 5 17556,'4'-4'1368,"-8"14"-1016,-12 8-104,-5 24 568,-2 10-120,-9 18-199,1 6-97,-1 5-16,4 1-24,5-3-56,4-3-32,9-17-64,7-11-88,5-16-480,5-11 1440,-2-13-1016,5-5 48,-1-11 64</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5.819"/>
    </inkml:context>
    <inkml:brush xml:id="br0">
      <inkml:brushProperty name="width" value="0.05" units="cm"/>
      <inkml:brushProperty name="height" value="0.05" units="cm"/>
    </inkml:brush>
  </inkml:definitions>
  <inkml:trace contextRef="#ctx0" brushRef="#br0">41 1 12635,'-26'10'1512,"12"1"-920,21-1-80,10-1 777,22-3-441,10-1-104,15-3-200,9-1-40,9-1-136,0 0-88,-11 0-208,-3 0-120,-15 0-464,-13 0-80,-24 2 496,-16-1-120,-22 1-152</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6.271"/>
    </inkml:context>
    <inkml:brush xml:id="br0">
      <inkml:brushProperty name="width" value="0.05" units="cm"/>
      <inkml:brushProperty name="height" value="0.05" units="cm"/>
    </inkml:brush>
  </inkml:definitions>
  <inkml:trace contextRef="#ctx0" brushRef="#br0">1 122 13099,'0'17'1752,"11"-5"-1040,21-12-200,8-5 705,17-3-281,9-4-80,9-2-256,1-2-352,-6-4-704,-4-3 496,-16-4-160,-7 1-88</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6.647"/>
    </inkml:context>
    <inkml:brush xml:id="br0">
      <inkml:brushProperty name="width" value="0.05" units="cm"/>
      <inkml:brushProperty name="height" value="0.05" units="cm"/>
    </inkml:brush>
  </inkml:definitions>
  <inkml:trace contextRef="#ctx0" brushRef="#br0">0 430 13715,'16'-2'915,"0"0"0,0-1 0,0 0 0,-1-1 0,1-1-1,-1 0 1,22-12 0,3-4-218,60-40-1,-59 31-521,-1-1-1,-2-2 0,-2-2 0,-1-1 1,38-50-1,-40 32-154,-33 54-20,0 0 0,0 0 0,0 1 0,1-1 0,-1 0 0,0 0 0,0 0 0,0 0 0,0 0 0,0 0 0,0 0 0,0 0 0,0 0 0,0 0 0,0 0 0,0 0 0,0 0 0,0 0 0,0 0 0,1 0 0,-1 0 0,0 0 0,0 0 0,0 0 0,0 0 0,0 0 0,0 0 0,0 0 0,0 0 0,0 0 0,0 0 0,0 0 0,0 0 0,0 0 0,1 0 0,-1 0 0,0 0 0,0 0 0,0 0 0,0 0 0,0 0 0,0 0 0,0 0 0,0 0 0,0 0 0,0 0 0,0-1 0,0 1 0,0 0 0,0 0 0,0 0 0,0 0 0,0 0 0,0 0 0,0 0 0,0 0 0,0 0 0,0 0 0,0 0 0,0 0 0,0-1 0,0 1 0,0 0 0,0 0 0,0 0 0,0 0 0,0 0 0,1 7-4,-1-5 0,2 31-68,1-1 0,1 0-1,15 52 1,-15-69 27,1-1-1,0 0 0,1 0 0,1 0 0,0 0 1,1-1-1,0 0 0,1-1 0,1 0 1,11 11-1,11 0-66</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7.576"/>
    </inkml:context>
    <inkml:brush xml:id="br0">
      <inkml:brushProperty name="width" value="0.05" units="cm"/>
      <inkml:brushProperty name="height" value="0.05" units="cm"/>
    </inkml:brush>
  </inkml:definitions>
  <inkml:trace contextRef="#ctx0" brushRef="#br0">21 69 13915,'1'-2'199,"0"0"1,0 0-1,0 0 0,0 0 1,0 0-1,0 1 1,0-1-1,1 0 0,-1 0 1,1 1-1,-1-1 0,1 1 1,2-2-1,-4 3-164,1-1-1,-1 1 1,0 0-1,0 0 1,0 0 0,1 0-1,-1 0 1,0 0-1,0 0 1,1 0-1,-1 0 1,0 0-1,0 1 1,1-1 0,-1 0-1,0 0 1,0 0-1,1 0 1,-1 0-1,0 0 1,0 0-1,0 1 1,1-1-1,-1 0 1,0 0 0,0 0-1,0 0 1,0 1-1,1-1 1,-1 0-1,0 0 1,0 0-1,0 1 1,0-1 0,0 0-1,0 0 1,1 1-1,1 21 1099,-7 25-144,-13 54 1,0 3-691,16-86-246,-2 7 56,2 0 0,0 33 0,6-45 62,3-16-22,5-19 20,-1-11-67,-2-1 0,-1-1-1,-2 1 1,-1-1-1,-2 0 1,-3-70-1,0 103-100,-4-47-8,3 46 3,1-1 0,-1 0 0,0 1-1,0-1 1,-1 1 0,1 0 0,-1-1 0,0 1 0,1 0-1,-5-5 1,6 7 3,0 1-1,-1 0 0,1 0 1,0-1-1,0 1 0,0 0 1,-1-1-1,1 1 0,0 0 1,0 0-1,-1 0 0,1-1 1,0 1-1,-1 0 0,1 0 1,0 0-1,0 0 0,-1 0 1,1-1-1,0 1 0,-1 0 0,1 0 1,0 0-1,-1 0 0,1 0 1,0 0-1,-1 0 0,1 0 1,0 0-1,-1 0 0,1 0 1,0 1-1,-1-1 0,1 0 1,0 0-1,-1 0 0,1 0 1,0 0-1,-1 1 0,1-1 1,0 0-1,0 0 0,-1 0 1,1 1-1,0-1 0,0 0 1,-1 0-1,1 1 0,0-1 1,0 0-1,0 1 0,0-1 1,0 0-1,-1 1 0,1-1 1,0 0-1,0 1 0,0-1 1,0 1-1,-3 19-54,2-15 48,1 0-1,0 0 0,1 0 1,-1 0-1,1 0 0,0 0 1,1 0-1,-1-1 1,1 1-1,-1 0 0,2-1 1,-1 1-1,0-1 0,1 0 1,0 0-1,0 0 0,0 0 1,0 0-1,1-1 1,-1 1-1,1-1 0,8 6 1,-5-6 5,-1 0 0,1 0 1,0 0-1,0-1 1,0 0-1,0 0 1,1-1-1,-1 0 0,0 0 1,1 0-1,-1-1 1,1 0-1,-1-1 0,0 0 1,9-2-1,-1-1 16,0 0 0,-1-1-1,1 0 1,-1-2 0,0 0 0,-1 0-1,0-1 1,0-1 0,-1 0 0,0 0-1,0-1 1,-1-1 0,-1 0 0,0-1-1,14-19 1,-23 28-11,0 1 0,1 0-1,-2-1 1,1 1 0,0 0 0,0-1-1,-1 1 1,1-4 0,-1 6-2,0 0 0,0 0 0,0 0 0,0 0 0,0 0 0,0 0 1,0 0-1,0 0 0,0 0 0,1 0 0,-1 0 0,0 0 0,0 0 0,0-1 0,0 1 1,0 0-1,0 0 0,0 0 0,0 0 0,0 0 0,0 0 0,0 0 0,-1 0 0,1 0 1,0 0-1,0 0 0,0 0 0,0 0 0,0-1 0,0 1 0,0 0 0,0 0 0,0 0 1,0 0-1,0 0 0,0 0 0,0 0 0,0 0 0,0 0 0,0 0 0,0 0 0,0 0 1,0 0-1,0 0 0,-1 0 0,1 0 0,0 0 0,0 0 0,0 0 0,0 0 0,0 0 1,0 0-1,0 0 0,0 0 0,0 0 0,0 0 0,0 0 0,0 0 0,-1 0 0,1 0 1,0 0-1,0 0 0,0 0 0,0 0 0,0 0 0,0 0 0,0 0 0,0 0 0,0 0 1,-8 13 2,3 1-6,0 0 0,0 0 1,1 1-1,1 0 0,1 0 0,-2 17 0,2 8-6,4 45-1,-1-64-8,2-1-1,8 37 0,-10-51-76,1 1 0,0-1-1,1 0 1,-1 0 0,1 0-1,0 0 1,1-1 0,-1 1-1,1-1 1,0 0 0,1 0 0,8 8-1,-12-12 80,0 0 0,1 0 0,-1 0-1,0 0 1,1-1 0,-1 1 0,1-1-1,-1 1 1,1-1 0,-1 1 0,1-1-1,-1 0 1,1 0 0,0 1 0,-1-1 0,1 0-1,-1-1 1,1 1 0,0 0 0,-1 0-1,1-1 1,-1 1 0,1-1 0,-1 1-1,1-1 1,-1 0 0,0 1 0,1-1 0,-1 0-1,0 0 1,0 0 0,1 0 0,-1 0-1,1-2 1,24-20-319</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8.158"/>
    </inkml:context>
    <inkml:brush xml:id="br0">
      <inkml:brushProperty name="width" value="0.05" units="cm"/>
      <inkml:brushProperty name="height" value="0.05" units="cm"/>
    </inkml:brush>
  </inkml:definitions>
  <inkml:trace contextRef="#ctx0" brushRef="#br0">8 210 14555,'-1'1'76,"1"0"-1,-1 0 0,0-1 1,1 1-1,-1 0 1,1 0-1,-1 0 0,1-1 1,-1 1-1,1 0 1,-1 0-1,1 0 0,0 0 1,0 0-1,-1 0 1,1 0-1,0 0 1,0 0-1,0 0 0,0 1 1,1-1-36,0-1 0,-1 0 1,1 0-1,0 0 0,0 0 1,-1 0-1,1 0 0,0 0 1,-1 0-1,1 0 0,0 0 1,0 0-1,-1-1 0,1 1 1,0 0-1,-1 0 0,1-1 1,0 1-1,-1-1 0,1 1 1,42-28 387,-19 4-281,0 0-1,-2-2 1,37-55-1,-33 45 129,-17 27-93,-5 13 1,-5 17 17,-2 11-13,-1 1-151,0 51 1,4-75-69,1-1 1,0 1-1,0-1 1,1 0 0,0 1-1,0-1 1,1 0-1,0 0 1,0 0-1,1 0 1,5 8 0,-7-13 21,0 0 1,1 0 0,-1-1-1,1 1 1,0 0 0,-1-1-1,6 4 1,-3-4-8,-1 0 1,0 0-1,1-1 0,-1 0 1,7 1-1</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8.981"/>
    </inkml:context>
    <inkml:brush xml:id="br0">
      <inkml:brushProperty name="width" value="0.05" units="cm"/>
      <inkml:brushProperty name="height" value="0.05" units="cm"/>
    </inkml:brush>
  </inkml:definitions>
  <inkml:trace contextRef="#ctx0" brushRef="#br0">98 113 12947,'-9'-5'2516,"3"3"-60,-5 12-1172,-23 35 383,46-57-1452,43-47-39,-50 53-171,0-1 0,0 1 0,-1-1 0,0 0 0,0 0 0,-1 0 0,5-15 0,-8 21-2,0 0 1,1 0 0,-1 0-1,0 0 1,0 1-1,0-1 1,0 0 0,0 0-1,0 0 1,0 0 0,0 0-1,0 0 1,-1 0 0,1 0-1,-1-1 1,1 2-1,0-1-1,-1 1 1,1 0 0,0-1 0,-1 1-1,1 0 1,0 0 0,-1-1 0,1 1-1,0 0 1,-1 0 0,1 0-1,-1-1 1,1 1 0,0 0 0,-1 0-1,1 0 1,-1 0 0,1 0 0,-1 0-1,1 0 1,-1 0 0,-2 0 5,1 1-1,0-1 1,0 1 0,0 0 0,-1-1 0,1 1-1,0 0 1,0 0 0,0 1 0,0-1-1,-2 2 1,-6 6 3,1 1 0,0 0 0,0 1-1,1 0 1,0 0 0,1 0 0,0 1-1,1 0 1,0 1 0,1-1 0,0 1-1,1 0 1,1 0 0,0 1 0,-2 22-1,5-33-6,0 1 0,0-1 0,0 0 0,0 0 0,1 0 0,-1 1 0,1-1 0,0 0 0,-1 0 0,2 0-1,-1 0 1,0 0 0,1 0 0,-1 0 0,1-1 0,0 1 0,0 0 0,0-1 0,0 1 0,4 3 0,-2-4 1,-1 0-1,1 0 1,0 0 0,0 0 0,-1-1 0,1 0 0,0 0 0,0 0-1,0 0 1,1 0 0,-1-1 0,0 0 0,0 1 0,0-2-1,7 0 1,0-1 6,1 0 0,-1-1 0,0 0 0,0-1 0,0-1 0,0 1 0,-1-2 0,0 1 0,0-2 0,0 1-1,11-11 1,-11 8 47,0 0-1,-1-1 0,0 0 0,0 0 0,-1-1 0,-1 0 1,0-1-1,0 0 0,7-19 0,-7 0 230,-9 18-39,2 13-239,0-1 0,-1 1 0,1 0 0,0 0 0,-1 0 0,1-1 0,0 1 0,-1 0 0,1 0 0,0 0 0,-1 0 0,1 0 0,0 0 0,-1 0 0,1 0 0,-1 0 0,1 0 0,0 0 0,-1 0 0,1 0 0,0 0 0,-1 0 0,1 0 0,0 0 0,-1 0 0,1 1-1,0-1 1,-1 0 0,1 0 0,0 0 0,-1 1 0,1-1 0,-1 1 0,-1 1-16,-1 0 0,1 0-1,-1 0 1,1 1 0,0-1-1,0 1 1,0 0-1,0 0 1,0-1 0,1 1-1,-1 0 1,1 1 0,0-1-1,0 0 1,0 0 0,0 5-1,0-3-38,0 0 0,0-1 0,1 1 1,0 0-1,0-1 0,0 1 0,1 0 0,0-1 0,-1 1 0,2 0 0,1 4 0,-3-8 39,1 1 0,-1-1-1,1 0 1,-1 0 0,1 0-1,0 0 1,0 0 0,0 0 0,-1-1-1,1 1 1,0 0 0,0 0-1,0-1 1,0 1 0,0 0 0,0-1-1,1 1 1,-1-1 0,0 1-1,0-1 1,0 0 0,0 1 0,1-1-1,-1 0 1,0 0 0,0 0-1,0 0 1,1 0 0,1 0-1,21-1-226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9.503"/>
    </inkml:context>
    <inkml:brush xml:id="br0">
      <inkml:brushProperty name="width" value="0.05" units="cm"/>
      <inkml:brushProperty name="height" value="0.05" units="cm"/>
    </inkml:brush>
  </inkml:definitions>
  <inkml:trace contextRef="#ctx0" brushRef="#br0">180 238 15011,'0'-2'90,"1"1"-1,-1 0 1,0-1 0,0 1-1,0-1 1,0 1 0,0 0-1,0-1 1,0 1-1,-1 0 1,1-1 0,0 1-1,-1 0 1,1-1 0,-1 1-1,1 0 1,-1-1-1,0 1 1,1 0 0,-1 0-1,0 0 1,0 0 0,0 0-1,0 0 1,0 0-1,0 0 1,0 0 0,0 0-1,-1 1 1,1-1 0,0 0-1,0 1 1,-1-1-1,1 1 1,0-1 0,-1 1-1,1 0 1,0-1 0,-1 1-1,1 0 1,-1 0-1,1 0 1,0 0 0,-1 0-1,1 1 1,-1-1 0,1 0-1,0 0 1,-1 1-1,1-1 1,0 1 0,0 0-1,-2 0 1,-3 2-36,-1 0 1,1 1-1,0 0 0,0 0 1,0 1-1,1-1 0,-1 1 1,1 1-1,0-1 0,1 0 1,0 1-1,-6 8 1,1 2-56,1-1 1,0 1 0,-11 33-1,17-40 2,-1 1 0,1-1 0,0 1-1,1 0 1,0 0 0,1-1-1,0 1 1,2 18 0,-1-25 1,-1 0-1,1 0 1,0-1 0,-1 1 0,1 0-1,1 0 1,-1-1 0,0 1-1,0-1 1,1 1 0,0-1 0,-1 1-1,1-1 1,0 0 0,0 0 0,0 0-1,1 0 1,-1 0 0,0 0 0,1-1-1,-1 1 1,1-1 0,0 0 0,-1 0-1,1 0 1,0 0 0,0 0 0,-1 0-1,1-1 1,0 1 0,0-1 0,6 0-1,1 0 6,-1-1 0,1-1 0,0 1 0,0-1 0,-1-1 0,0 0-1,18-8 1,2-4 25,29-20 0,-57 34-31,31-20 81,-2-1-1,0-2 0,-2 0 0,-1-2 0,-1-2 0,-1 0 0,-1-1 0,-2-2 0,20-35 0,-36 55-36,0 0-1,-2-1 0,1 1 1,-1-1-1,-1 0 0,2-14 1,-4 24-33,-1-1 1,0 0-1,0 0 0,0 0 1,0 0-1,0 0 1,-1 0-1,1 0 1,-1 1-1,0-1 1,0 0-1,0 0 1,-2-4-1,1 5-7,1 1-1,-1-1 1,1 1 0,-1 0-1,1-1 1,-1 1 0,0 0-1,0 0 1,1 0-1,-1 0 1,0 0 0,0 0-1,0 1 1,0-1 0,0 1-1,0-1 1,0 1 0,0 0-1,-1 0 1,1 0-1,-4 0 1,-3 1-3,0 1-1,-1 0 1,1 0 0,0 1 0,0 0-1,0 0 1,0 1 0,1 0-1,0 1 1,0 0 0,0 0-1,-14 12 1,8-4-1,-1 1 1,1 0-1,1 1 0,1 0 0,-13 20 0,24-33-3,0 0 0,-1-1 0,1 1 0,0 0 0,0 0 0,0-1 0,1 1 0,-1 0 0,0 0 0,1 0 0,-1 0-1,1 0 1,0 0 0,0 0 0,-1 0 0,1 0 0,1 0 0,-1 0 0,0 0 0,0 0 0,1 0 0,-1 0 0,1 0 0,1 3-1,0-3-3,0 0-1,0 0 1,0 0-1,0 0 0,0-1 1,1 1-1,-1-1 1,1 1-1,-1-1 0,1 0 1,-1 0-1,1 0 1,0-1-1,-1 1 0,1 0 1,0-1-1,4 0 1,14 1-123,0-1 0,0-1 0,-1-1 0,31-6 0,-29 4-23,0 0 1,0 2-1,34 1 1,-54 1 139,0 0 1,0 0-1,0 0 1,0 0 0,0 1-1,0-1 1,-1 1-1,1-1 1,0 1-1,0 0 1,-1 0-1,1 0 1,0-1 0,-1 2-1,1-1 1,-1 0-1,1 0 1,-1 0-1,0 1 1,1-1-1,-1 1 1,0-1-1,0 1 1,0 0 0,0-1-1,0 1 1,-1 0-1,2 2 1,-1 4 4,0-1 1,0 0-1,0 1 1,-1-1-1,-1 0 1,0 9-1,0 19-594,1-34 581,0-1 0,0 1-1,0-1 1,0 1 0,0-1 0,0 1 0,0-1-1,0 1 1,0-1 0,0 1 0,0-1 0,0 1 0,1-1-1,-1 1 1,0-1 0,0 0 0,1 1 0,-1-1 0,0 1-1,1-1 1,-1 0 0,0 1 0,1-1 0,-1 0-1,0 1 1,1-1 0,-1 0 0,1 0 0,-1 1 0,1-1-1,-1 0 1,1 0 0,-1 0 0,0 0 0,1 0 0,0 1-1,1-2-8,0 1 0,0-1-1,0 1 1,0-1-1,0 1 1,0-1 0,-1 0-1,1 0 1,2-2 0,19-12-278</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39.922"/>
    </inkml:context>
    <inkml:brush xml:id="br0">
      <inkml:brushProperty name="width" value="0.05" units="cm"/>
      <inkml:brushProperty name="height" value="0.05" units="cm"/>
    </inkml:brush>
  </inkml:definitions>
  <inkml:trace contextRef="#ctx0" brushRef="#br0">282 3 13835,'-1'-2'2156,"1"1"-2096,-10 10 783,-14 16 846,14-11-1484,0 0 1,1 0 0,1 0 0,1 1 0,0 1 0,1-1-1,0 1 1,1 0 0,-4 25 0,6-15-109,0 1-1,2 0 1,1 0 0,2 0 0,4 31 0,-1-30-78,-3-13-215,0-1-1,1 29 1,-3-42 156,0 0-1,0-1 0,0 1 0,0-1 0,0 1 0,0-1 1,0 1-1,0 0 0,0-1 0,0 1 0,-1-1 0,1 1 1,0-1-1,0 1 0,-1 0 0,1-1 0,0 1 0,0-1 1,-1 1-1,1-1 0,0 0 0,-1 1 0,1-1 0,-1 1 1,0 0-1,1-1-21,-1-1 1,0 1-1,1 0 1,-1 0-1,0 0 1,1 0-1,-1 0 0,1-1 1,-1 1-1,1 0 1,-1-1-1,1 1 1,-1 0-1,1-1 1,-1 1-1,1-1 1,-1 1-1,0-2 0,-21-27-1666,22 28 1692,-67-114-3148,8-5 3629,56 114-173,1 0 0,-1 0 0,1-1 0,0 1 1,0-1-1,1 1 0,-1-12 0,2 16-188,0 0 0,0 0 0,1 0 0,-1 0-1,1 1 1,-1-1 0,1 0 0,0 0 0,0 1-1,0-1 1,-1 0 0,2 1 0,-1-1 0,0 1 0,0-1-1,0 1 1,1-1 0,-1 1 0,1 0 0,-1 0-1,1 0 1,-1 0 0,1 0 0,0 0 0,-1 0-1,1 0 1,0 1 0,0-1 0,0 1 0,-1-1 0,5 1-1,26-5 648,0 2-1,0 1 1,61 5-1,-61-2-707,40 2 340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4:54.438"/>
    </inkml:context>
    <inkml:brush xml:id="br0">
      <inkml:brushProperty name="width" value="0.05" units="cm"/>
      <inkml:brushProperty name="height" value="0.05" units="cm"/>
    </inkml:brush>
  </inkml:definitions>
  <inkml:trace contextRef="#ctx0" brushRef="#br0">112 1 8994,'-2'4'381,"0"0"1,0 0-1,1 1 1,-1-1-1,1 1 0,-1 8 1,-37 357 2683,28 5-2950,2-49 28,4-223-114,-8 270 270,25 0 52,7-142-309,-10 242 0,-17-267 187,-11 226 313,3-259-469,-2 45-44,17-170-46,2 0 0,10 73 0,-8-104 3,-2-11 15,1 0 0,-1 0 0,-1 0 0,1 0 0,-1 1 0,0-1 1,0 0-1,-1 0 0,-2 9 0,10-30-1392,-5 7 1152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0.343"/>
    </inkml:context>
    <inkml:brush xml:id="br0">
      <inkml:brushProperty name="width" value="0.05" units="cm"/>
      <inkml:brushProperty name="height" value="0.05" units="cm"/>
    </inkml:brush>
  </inkml:definitions>
  <inkml:trace contextRef="#ctx0" brushRef="#br0">11 0 15955,'-3'36'1361,"-1"-4"-469,1 1 0,3 36-1,0-61-775,1 0 0,0 0 0,0 0 0,0-1 0,1 1 0,1-1 0,-1 1 0,1-1 0,1 0-1,-1 0 1,1 0 0,0 0 0,1-1 0,5 8 0,-6-11-121,0 1 0,0-1 0,1 1 0,-1-1 0,1 0 0,-1-1 0,1 1 0,0-1 0,0 0 0,0 0 0,0-1 0,1 1 0,-1-1 0,0 0-1,1-1 1,-1 1 0,0-1 0,1 0 0,-1 0 0,0-1 0,1 0 0,-1 0 0,0 0 0,1 0 0,-1-1 0,0 0 0,0 0 0,6-4 0,-2 2-54,-1-1-1,0 0 1,0-1 0,0 0-1,-1 0 1,0-1 0,0 0 0,-1 0-1,1 0 1,-2-1 0,1 0-1,-1 0 1,0 0 0,-1-1-1,5-10 1,-8 15 53,1 0-1,-1-1 1,0 1 0,1 0-1,-2 0 1,1-1-1,-1 1 1,1 0 0,-1-1-1,0 1 1,-1-1-1,1 1 1,-3-8 0,3 12 8,0 0 1,0-1 0,0 1 0,0 0-1,0 0 1,0 0 0,0 0 0,0-1-1,0 1 1,-1 0 0,1 0-1,0 0 1,0 0 0,0 0 0,0 0-1,0-1 1,0 1 0,-1 0-1,1 0 1,0 0 0,0 0 0,0 0-1,0 0 1,-1 0 0,1 0 0,0 0-1,0 0 1,0 0 0,0 0-1,-1 0 1,1 0 0,0 0 0,0 0-1,0 0 1,-1 0 0,1 0 0,0 0-1,0 0 1,0 0 0,0 0-1,-1 0 1,1 0 0,0 0 0,0 1-1,-7 8 77,-1 13 22,2 2-190,2 1 0,1 1 0,1-1 0,2 32 0,3-12-6</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1.352"/>
    </inkml:context>
    <inkml:brush xml:id="br0">
      <inkml:brushProperty name="width" value="0.05" units="cm"/>
      <inkml:brushProperty name="height" value="0.05" units="cm"/>
    </inkml:brush>
  </inkml:definitions>
  <inkml:trace contextRef="#ctx0" brushRef="#br0">14 0 14355,'-1'2'118,"-1"0"1,1 0-1,0 0 0,0 0 0,0 0 1,0 0-1,0 0 0,0 0 0,1 1 1,-1-1-1,1 0 0,-1 4 0,0 33 205,1-20 186,0-14-453,0 101 360,1-94-411,0 0-1,1-1 1,0 1-1,1 0 1,0-1-1,8 19 1,-10-28 2,-1 0 0,1 0 0,0-1 0,0 1 0,0 0 0,1-1 1,-1 1-1,0-1 0,1 1 0,-1-1 0,0 1 0,1-1 0,0 0 0,-1 0 1,1 0-1,0 0 0,0 0 0,-1 0 0,1 0 0,0-1 0,0 1 0,0-1 0,0 1 1,0-1-1,0 0 0,0 0 0,0 0 0,0 0 0,0 0 0,0 0 0,0 0 1,0-1-1,0 1 0,0-1 0,0 1 0,0-1 0,0 0 0,2-2 0,6-2 25,-1 0-1,0-1 0,-1 0 0,1-1 0,13-14 0,24-28 336,44-61 1,-82 104-104,-4 10-132,-4 13 36,-2-4-41,1-3-28,-1 1 0,1-1 0,1 1-1,1 19 1,-1-29-77,0 1-1,1 0 0,-1 0 0,1-1 0,-1 1 0,1 0 0,-1-1 0,1 1 0,0 0 1,0-1-1,0 1 0,0-1 0,0 1 0,0-1 0,0 0 0,0 1 0,0-1 0,1 0 1,-1 0-1,1 0 0,-1 0 0,1 0 0,-1 0 0,1 0 0,-1-1 0,1 1 0,0 0 0,-1-1 1,1 1-1,0-1 0,0 0 0,-1 0 0,1 0 0,0 1 0,2-2 0,2 1 32,0-1-1,0 0 0,0-1 0,0 1 1,0-1-1,0-1 0,-1 1 0,1-1 1,7-4-1,49-38 277,-33 23-168,83-65 224,-91 75-394,-20 12 8,-1 0-1,1-1 1,0 1-1,-1 0 1,1 0-1,0 0 1,-1 0-1,1 0 1,0 0-1,-1 0 1,1 0-1,-1 0 1,1 0-1,0 1 1,-1-1-1,1 0 1,0 0-1,-1 1 1,2 0-1,-1 0-1,0 1 0,0 0 0,1 0 0,-2 0-1,1 0 1,0 0 0,0 0 0,0 0 0,-1 0 0,1 0 0,-1 0 0,0 0-1,0 1 1,0-1 0,0 0 0,0 3 0,-1 24 84,-7 48 1,4-44-1775,-1 38 0,11-101 324,4-5 518</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1.772"/>
    </inkml:context>
    <inkml:brush xml:id="br0">
      <inkml:brushProperty name="width" value="0.05" units="cm"/>
      <inkml:brushProperty name="height" value="0.05" units="cm"/>
    </inkml:brush>
  </inkml:definitions>
  <inkml:trace contextRef="#ctx0" brushRef="#br0">0 1 16484,'0'0'1176,"2"6"-1368,-1-2 160,8 6 400,1 1-232</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2.175"/>
    </inkml:context>
    <inkml:brush xml:id="br0">
      <inkml:brushProperty name="width" value="0.05" units="cm"/>
      <inkml:brushProperty name="height" value="0.05" units="cm"/>
    </inkml:brush>
  </inkml:definitions>
  <inkml:trace contextRef="#ctx0" brushRef="#br0">140 163 15067,'-9'3'236,"-1"0"1,1 1-1,1 0 0,-1 0 0,1 0 1,-1 1-1,1 1 0,0 0 1,1 0-1,-9 8 0,13-11-156,-1 1 0,1-1-1,-1 1 1,1 0 0,1 0-1,-1 0 1,0 1 0,1-1 0,0 1-1,0-1 1,0 1 0,1 0 0,-1-1-1,1 1 1,0 0 0,1 0-1,-1 0 1,1 0 0,0 0 0,0 0-1,1 5 1,0-8-57,-1 0 0,1-1 1,-1 1-1,1-1 0,0 1 0,0 0 0,-1-1 1,1 1-1,0-1 0,0 0 0,1 1 0,-1-1 0,0 0 1,0 0-1,1 1 0,-1-1 0,0 0 0,1 0 1,-1-1-1,1 1 0,0 0 0,-1 0 0,1-1 0,0 1 1,-1-1-1,1 1 0,0-1 0,-1 0 0,1 0 0,0 0 1,0 0-1,-1 0 0,4 0 0,3-1 20,0-1-1,0 1 1,0-1-1,0 0 1,-1-1-1,10-4 1,16-10 116,-1-1-1,0-2 1,-1-1 0,43-38 0,-26 15 299,73-87 1,-106 110-391,-15 21-69,-1 0 0,1 0 1,0 0-1,0 0 0,-1 0 0,1 0 1,0 0-1,0 0 0,0 0 0,-1 0 0,1 0 1,0 0-1,0 0 0,-1 0 0,1 0 1,0 0-1,0 0 0,-1 0 0,1 0 1,0 0-1,0 0 0,-1 0 0,1 0 0,0 0 1,0-1-1,0 1 0,-1 0 0,1 0 1,0 0-1,0 0 0,0 0 0,0-1 0,-1 1 1,1 0-1,0 0 0,0 0 0,0-1 1,0 1-1,0 0 0,0 0 0,0-1 1,0 1-1,-1 0 0,1 0 0,0 0 0,0-1 1,0 1-1,0 0 0,0 0 0,0-1 1,0 1-1,0 0 0,0 0 0,1-1 0,-1 1 1,0 0-1,0 0 0,0-1 0,-5 4-22,0-1 0,0 1 0,1 1 0,-1-1-1,1 1 1,0-1 0,0 1 0,0 0-1,0 1 1,-3 4 0,-30 51-122,31-49 132,0 1-1,1 0 1,0 0-1,1 0 1,0 0-1,-2 19 1,5-26 9,1 0 0,-1 0 0,1 0 0,0-1 1,1 1-1,-1 0 0,1 0 0,0 0 0,0-1 0,1 1 0,-1 0 0,1-1 0,0 1 1,1-1-1,-1 0 0,0 0 0,1 0 0,0 0 0,0 0 0,5 4 0,-3-3 1,1 0 0,-1-1 0,1 0-1,0 0 1,0-1 0,1 1 0,-1-1 0,1-1-1,-1 1 1,1-1 0,0 0 0,12 2-1,-8-4-2,-1 1-1,0-1 1,1-1-1,-1 0 1,0 0-1,0-1 1,0 0-1,12-4 0,-6-1 20,0 1-1,0-2 0,0 0 1,-1-1-1,0 0 0,-1-1 1,0-1-1,-1-1 0,0 1 1,12-16-1,-21 22 11,1 0 0,-1 0 0,-1 0 0,1 0 1,-1-1-1,0 0 0,0 1 0,0-1 0,-1 0 0,0 0 0,0 0 0,-1-1 0,0 1 1,1-12-1,-2 17-20,0 0 1,0 0 0,0 0-1,0 0 1,0 0 0,-1 0-1,1 0 1,0 0 0,-1 0-1,1 0 1,0 0 0,-1 0-1,1 0 1,-1 1 0,1-1-1,-1 0 1,0 0 0,1 0 0,-1 1-1,0-1 1,0 0 0,0 1-1,1-1 1,-1 1 0,-2-2-1,1 2 9,0-1 0,0 1 0,0 0 0,-1-1 0,1 1-1,0 0 1,0 0 0,0 1 0,0-1 0,0 0 0,-4 2 0,-2 0 14,1 1 1,0 0-1,0 0 1,0 1 0,0 0-1,-6 5 1,10-8-31,0 1 1,1 0-1,0 0 0,-1 0 1,1 0-1,0 1 0,0-1 1,0 1-1,1-1 0,-1 1 1,0 0-1,1-1 0,0 1 1,0 0-1,-1 0 0,2 0 1,-1 0-1,0 0 1,1 0-1,-1 0 0,1 0 1,0 1-1,0 4 0,2-5-6,-1 1-1,0-1 1,0 0-1,1 0 1,0 0-1,0 0 1,0 0-1,0-1 1,0 1-1,0 0 1,1-1-1,-1 0 1,1 1-1,0-1 1,-1 0-1,1 0 1,0-1-1,0 1 1,0-1-1,1 1 1,4 0-1,30 9-185,0-2 1,1-1-1,0-3 0,50 2 1,-5 0-18,-69-5 222,-10-1 51,0 0 0,0 0 0,0-1 0,10 0 0,-13 0-25,-1 0 1,0 0-1,0-1 1,0 1-1,0 0 0,0-1 1,-1 1-1,1-1 0,0 1 1,0-1-1,0 1 0,0-1 1,0 1-1,0-1 0,-1 0 1,1 0-1,0 1 0,-1-1 1,1 0-1,0 0 1,-1 0-1,1 0 0,-1 1 1,0-1-1,1 0 0,-1 0 1,1 0-1,-1 0 0,0-2 1,5-29 388,-2-1 0,-1-56 0,-2 72-551,0 13 134,0 1-1,0-1 1,0 1-1,1-1 1,-1 1-1,1-1 1,0 1-1,0 0 1,0-1-1,0 1 1,4-6-1,-3 7 1,0 0-1,0 0 1,0 0-1,0 0 1,0 1-1,0-1 1,0 1-1,0-1 1,1 1-1,-1 0 0,1 0 1,-1 0-1,1 0 1,-1 0-1,1 1 1,3-1-1,31-4-71</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2.594"/>
    </inkml:context>
    <inkml:brush xml:id="br0">
      <inkml:brushProperty name="width" value="0.05" units="cm"/>
      <inkml:brushProperty name="height" value="0.05" units="cm"/>
    </inkml:brush>
  </inkml:definitions>
  <inkml:trace contextRef="#ctx0" brushRef="#br0">77 1 17980,'-9'28'1664,"-2"4"-1264,-4 6-216,1 3 889,3 9-721,-1 3-96,8-2-120,4-3-40,1-12-200,5-6-120,3-13-240,1-6-281,-3-14 601,-1-7-184,-6-8-72</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3"/>
    </inkml:context>
    <inkml:brush xml:id="br0">
      <inkml:brushProperty name="width" value="0.05" units="cm"/>
      <inkml:brushProperty name="height" value="0.05" units="cm"/>
    </inkml:brush>
  </inkml:definitions>
  <inkml:trace contextRef="#ctx0" brushRef="#br0">0 81 17108,'19'-5'1928,"8"1"-1048,3-6-328,13-2 1065,8 2-433,4 2-368,3-1-312,1 2-656,-4 4-600,-12-3 656,-5 2-168,-17 1-104</inkml:trace>
  <inkml:trace contextRef="#ctx0" brushRef="#br0" timeOffset="1">6 364 16780,'39'-3'1920,"8"-1"-1264,12-6-288,5 2 936,5-2-495,-1-2-177,-10 1-560,-6 5-232,-22 2 1432,-11 4-1232,-15 7 64,-10 4-8</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3.370"/>
    </inkml:context>
    <inkml:brush xml:id="br0">
      <inkml:brushProperty name="width" value="0.05" units="cm"/>
      <inkml:brushProperty name="height" value="0.05" units="cm"/>
    </inkml:brush>
  </inkml:definitions>
  <inkml:trace contextRef="#ctx0" brushRef="#br0">1 130 15131,'13'10'1961,"8"-5"-1201,19-13-328,9-5 1160,9-6-1136,3-5-472,5-3 296,-1-2-224,-7 5-240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5:43.757"/>
    </inkml:context>
    <inkml:brush xml:id="br0">
      <inkml:brushProperty name="width" value="0.05" units="cm"/>
      <inkml:brushProperty name="height" value="0.05" units="cm"/>
    </inkml:brush>
  </inkml:definitions>
  <inkml:trace contextRef="#ctx0" brushRef="#br0">153 1 17132,'-54'90'2601,"36"-63"-1710,-27 57 0,42-77-768,-4 8 139,1-1 1,1 1-1,0 1 0,-3 17 0,8-30-232,-1 0 0,1-1-1,0 1 1,-1 0 0,1 0 0,0 0 0,1 0-1,-1-1 1,0 1 0,1 0 0,0 0 0,-1 0 0,1-1-1,0 1 1,0 0 0,1-1 0,-1 1 0,1-1-1,-1 0 1,1 1 0,0-1 0,0 0 0,0 0-1,0 0 1,0 0 0,0 0 0,0-1 0,1 1 0,-1-1-1,4 2 1,2 0-21,0-1 0,0 0 0,0 0-1,0-1 1,0 0 0,1 0 0,-1-1 0,0 0 0,1 0-1,-1-1 1,0 0 0,0-1 0,1 0 0,-1 0-1,0-1 1,-1 0 0,1 0 0,0-1 0,8-5 0,-1 0-7,0-1 1,-1 0 0,0-1 0,-1 0-1,0-1 1,-1-1 0,0 0 0,11-17-1,-13 16-3,-1 0-1,0-1 0,-1-1 1,0 1-1,-2-1 0,0-1 0,0 1 1,-2-1-1,3-17 0,-6 33 3,-1 0 0,0-1 0,0 1 0,0 0 0,0 0-1,0-1 1,0 1 0,0 0 0,0 0 0,0-1 0,-1 1 0,1 0 0,-1 0 0,1 0-1,-1-3 1,0 4 0,1 0 0,-1 0-1,1 0 1,0 0-1,-1 0 1,1 0 0,-1 0-1,1 0 1,0 0 0,-1 0-1,1 0 1,0 0 0,-1 0-1,1 1 1,-1-1-1,1 0 1,0 0 0,-1 0-1,1 0 1,0 1 0,-1-1-1,1 0 1,0 0 0,0 1-1,-1-1 1,1 0-1,0 1 1,0-1 0,-1 0-1,1 1 1,-3 3 5,-1 0-1,1 1 1,1-1 0,-1 1-1,-3 9 1,1 1-11,1 0 0,1 0 0,0 1 0,2-1 0,-1 1 0,2 17 0,0-23-17,1 0 0,0 0 1,1 0-1,0-1 1,0 1-1,1-1 0,1 1 1,-1-1-1,1 0 0,10 15 1,8 1-42</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6:03.504"/>
    </inkml:context>
    <inkml:brush xml:id="br0">
      <inkml:brushProperty name="width" value="0.05" units="cm"/>
      <inkml:brushProperty name="height" value="0.05" units="cm"/>
    </inkml:brush>
  </inkml:definitions>
  <inkml:trace contextRef="#ctx0" brushRef="#br0">1 62 13659,'1'1'76,"1"0"-1,0 0 1,-1 0 0,0 0 0,1 0-1,-1 0 1,1 0 0,-1 0 0,0 1-1,0-1 1,0 0 0,0 1 0,0-1-1,0 1 1,0 0 0,-1-1 0,1 1-1,0-1 1,-1 1 0,1 0 0,-1 0-1,1 2 1,-1-2-61,1 1-1,-1-1 1,1 1 0,0-1-1,0 0 1,0 1 0,0-1-1,1 0 1,-1 0 0,0 0-1,1 0 1,0 0-1,-1 0 1,5 3 0,-2-3 14,0 0 0,0 0 0,0 0 0,1 0 0,-1-1 0,1 0 0,-1 0 0,1 0 1,0-1-1,-1 1 0,1-1 0,6-1 0,9 0 265,30-7 0,-32 4-127,444-47 1452,-394 44-1512,95-21 0,-103 16 52,0 2 0,77-3 0,303 6 8,368 48-83,-503-30-110,-8 0 38,-236-6-9,84-2-1,-123-4-2,0-1 0,0-1 0,-1-1 0,0-1 0,0-1 1,0-1-1,27-13 696,-48 20-734,0 0-1,-1 1 1,1-1 0,0 0-1,-1 0 1,1 0 0,0 0-1,-1 1 1,1-1-1,-1 0 1,1 0 0,0 0-1,-1 0 1,1 0 0,-1 0-1,1 0 1,-1 0 0,1 0-1,0 0 1,-1-1 0,1 1-1,-1 0 1,1 0-1,0 0 1,-1 0 0,1 0-1,0-1 1,-1 1 0,1 0-1,0 0 1,-1-1 0,1 1-1,0 0 1,-1-1-1,1 1 1,0 0 0,0-1-1,0 1 1,-1 0 0,1-1-1,0 1 1,0-1 0,0 1-1,0 0 1,0-1-1,-1 1 1,1-1 0,0 1-1,0 0 1,0-1 0,0 1-1,0-1 1,0 1 0,1 0-1,-1-1 1,0 1-1,0-1 1,0 0 0,5-15-458</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6:12.367"/>
    </inkml:context>
    <inkml:brush xml:id="br0">
      <inkml:brushProperty name="width" value="0.05" units="cm"/>
      <inkml:brushProperty name="height" value="0.05" units="cm"/>
    </inkml:brush>
  </inkml:definitions>
  <inkml:trace contextRef="#ctx0" brushRef="#br0">463 433 10610,'-4'3'130,"-1"0"1,1-1-1,0 1 0,-1-1 0,1 0 0,-1-1 0,0 1 1,0-1-1,1 0 0,-1 0 0,0 0 0,0-1 0,-9 0 1,3-1-13,0-1 1,1 0 0,-1 0 0,1-1 0,-14-6-1,13 5-122,-1-1 0,1 2 0,-1 0 0,0 0 0,-23-1 0,29 4 7,0 0-1,0 1 0,1-1 0,-1 1 1,0 1-1,1-1 0,-1 1 0,1 0 0,0 0 1,0 0-1,-1 1 0,1 0 0,1 0 1,-10 7-1,7-3 3,-1 0 1,1 1-1,0 0 0,0 1 1,1-1-1,0 1 0,1 0 1,0 1-1,0-1 0,1 1 1,-4 13-1,-1 11 18,2 1 0,-4 37 1,2-11-14,2-19-57,1 0 0,2 0 0,3 75 0,3-107 33,0 0 0,0 1 0,1-1 0,0 0 0,1-1 0,0 1 0,1-1 0,0 1 0,0-1 0,1-1 1,0 1-1,1-1 0,-1 0 0,2 0 0,11 9 0,8 5 5,1-1-1,1-2 1,42 21 0,-28-19 39,0-2-1,0-2 1,77 19 0,142 14 73,31-21-12,30 5 95,-52 6-72,-207-34-99,1-3-1,79-6 1,539-40 120,-123-3-158,-420 31 25,498-16 97,-469 28-104,-73 0 8,215-8 42,-1-25-6,-79-5-32,263-12 1,-282 45-16,184-10 42,404-14 48,-788 32-78,151 1 12,175 26 1,-334-27-16,20 3-3,43-1 0,-62-2 4,0 0 1,0-1-1,1 1 0,-1-1 1,0 0-1,0-1 0,0 1 1,0-1-1,0 0 0,0-1 1,0 1-1,-1-1 0,1 1 1,5-6-1,-9 6 1,0 0 0,1 0 0,-1 0 0,0 0 1,0 0-1,0 0 0,-1 0 0,1-1 0,0 1 0,-1 0 0,1-1 0,-1 1 1,0 0-1,0-1 0,0 1 0,0 0 0,0-1 0,-1 1 0,1 0 0,0 0 0,-1-1 1,0 1-1,-1-4 0,-4-7 4,0 0 0,-13-22 0,12 23 8,-8-18 6,-2 2 1,-1 0 0,-1 1 0,-2 1 0,0 1-1,-2 1 1,0 1 0,-45-34 0,-74-31 204,27 18-43,74 45-185,-2 1-1,-67-27 1,-96-23-70,82 32 56,-113-56 10,-15-6-86,146 71-70,-1 5 0,-1 5 0,-165-15 0,-335 12 38,375 22 172,-398-21-222,-410-6 96,873 30 117,-876 26 303,277 59-305,595-53 80,1 6 0,-232 85 0,248-64-57</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5:05.235"/>
    </inkml:context>
    <inkml:brush xml:id="br0">
      <inkml:brushProperty name="width" value="0.05" units="cm"/>
      <inkml:brushProperty name="height" value="0.05" units="cm"/>
    </inkml:brush>
  </inkml:definitions>
  <inkml:trace contextRef="#ctx0" brushRef="#br0">7061 131 9362,'-23'-3'3423,"11"8"-3337,0-1-1,0 0 0,-1 0 0,1-2 0,-1 1 0,0-2 0,-19 1 1,-94-6-163,114 3 85,-115-2-357,81 4 298,0-2 1,-57-9-1,41 2 187,0 3 0,-95 5 0,66 1-39,-107 1 248,-286-8 582,232-13-974,-248-10-349,-453-14 324,872 38 28,-898-17-52,659 39 122,34-1 15,-1-23-20,-50-19-21,-1 25-1,70 11 26,68-4 15,133-2-30,-115 21 0,148-18-9,0 2-1,1 2 1,0 1-1,0 1 0,-34 21 1,35-18-7,23-12 6,0 0-1,1 0 1,0 1 0,0 0 0,0 0 0,0 1 0,1 0 0,-10 10 0,16-14 0,0 0 0,1 0 1,-1-1-1,0 1 0,1 0 0,-1 0 0,1 0 0,-1 0 1,1-1-1,0 1 0,0 0 0,0 0 0,0 0 0,0 0 1,0 0-1,0 0 0,1 0 0,-1 0 0,1-1 1,0 1-1,-1 0 0,1 0 0,0 0 0,2 2 0,3 5-7,0 0-1,0 0 1,10 9-1,-8-8 2,21 20-4,1-1 0,1-1 1,1-2-1,1-1 0,2-1 0,0-2 0,57 26 0,8-5 20,1-5-1,180 45 1,221 9 24,-122-54-26,3-21 6,-195-11-11,-138-3 0,438 21-8,-2 25-3,330 22 50,-577-61-20,131 3 10,36-20 6,-198-2-17,500-37 17,-535 26-30,401-57 64,-565 75-60,12-1 26,-1-2 0,39-13 0,-54 17-23,0-1-1,0-1 1,-1 1-1,1-1 1,-1 0-1,0 0 1,1 0 0,-1 0-1,-1-1 1,1 1-1,0-1 1,-1 0-1,0 0 1,0-1-1,0 1 1,-1-1 0,3-5-1,2-12 62,-1-1 0,-1 0 0,-1 0-1,-1-1 1,-1 1 0,-1-1 0,-1 1 0,-1-1-1,-1 1 1,-1-1 0,-1 1 0,-13-41 0,14 55-80,-1 0 0,1 0 0,-2 1 1,1-1-1,-1 1 0,0 0 0,-1 0 0,0 1 1,0-1-1,-1 1 0,0 1 0,-10-9 0,7 9-15,0 0-1,0 1 0,0 0 0,-1 0 0,0 1 0,0 1 0,0-1 0,0 2 1,-23-3-1,-102-4-186,88 5 142</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6:43.612"/>
    </inkml:context>
    <inkml:brush xml:id="br0">
      <inkml:brushProperty name="width" value="0.05" units="cm"/>
      <inkml:brushProperty name="height" value="0.05" units="cm"/>
    </inkml:brush>
  </inkml:definitions>
  <inkml:trace contextRef="#ctx0" brushRef="#br0">23 236 7242,'-2'-1'303,"1"0"-19,0 1 1,-1-1 0,1 1 0,0-1-1,0 0 1,0 1 0,0-1 0,-1 0 0,1 0-1,0 0 1,1 0 0,-1 0 0,0 0-1,0 0 1,0 0 0,0-1 0,1 1 0,-1 0-1,1 0 1,-1-1 0,0-1 0,25 3 1010,28-3-1018,0-2 1,72-17-1,-63 10-62,75-5 0,105 12-58,-60 2-112,695 8 26,-210-16-266,335-86 85,-932 90 697,131 5-1,-196 2-545,0 1-1,0-1 1,0 0 0,0 0 0,0-1-1,0 1 1,0-1 0,0 0 0,0 0-1,0 0 1,0-1 0,0 1 0,5-4 0,18-15 252</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6:45.580"/>
    </inkml:context>
    <inkml:brush xml:id="br0">
      <inkml:brushProperty name="width" value="0.05" units="cm"/>
      <inkml:brushProperty name="height" value="0.05" units="cm"/>
    </inkml:brush>
  </inkml:definitions>
  <inkml:trace contextRef="#ctx0" brushRef="#br0">4 386 8170,'-1'1'43,"1"-1"0,0 0 0,0 1 0,-1-1 0,1 1 1,0-1-1,0 0 0,0 1 0,-1-1 0,1 1 0,0-1 1,0 1-1,0-1 0,0 1 0,0-1 0,0 0 0,0 1 0,0-1 1,0 1-1,0-1 0,0 1 0,0-1 0,0 1 0,1-1 0,-1 0 1,0 1-1,0-1 0,0 1 0,1-1 0,-1 0 0,0 1 0,0-1 1,1 1-1,0 0 44,1-1 1,-1 1 0,0 0-1,1-1 1,-1 1-1,1-1 1,-1 0-1,1 1 1,-1-1 0,1 0-1,1 0 1,48-4 1241,-43 3-1082,254-47 2353,46-4-1526,-221 46-996,126 7 0,86 25-68,-231-19-3,24-1-26,165-9 0,90-33-2,59-2 36,-220 30-30,540-33-26,-154-18 47,-34 3-79,1 26 4,262 7 24,-214 44-574,-433-10 552,1-7-1,187-19 1,-148-15-319,17-1 245,-194 31-218,1 0-1,-1 1 1,24 5 0,-26-4-193,0 1 0,0-2 0,0 0 0,27-3 0,-17-3 125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6:46.868"/>
    </inkml:context>
    <inkml:brush xml:id="br0">
      <inkml:brushProperty name="width" value="0.05" units="cm"/>
      <inkml:brushProperty name="height" value="0.05" units="cm"/>
    </inkml:brush>
  </inkml:definitions>
  <inkml:trace contextRef="#ctx0" brushRef="#br0">12 7 11530,'0'1'30,"-1"-1"-1,1 0 1,-1 0-1,1 0 0,-1 0 1,1 1-1,-1-1 0,0 0 1,1 0-1,-1 1 0,1-1 1,0 1-1,-1-1 0,1 0 1,-1 1-1,1-1 1,0 1-1,-1-1 0,1 1 1,0-1-1,-1 1 0,1-1 1,0 1-1,0-1 0,-1 1 1,1-1-1,0 1 0,0 0 1,0-1-1,0 1 1,0-1-1,0 1 0,0-1 1,0 1-1,0 0 0,0-1 1,0 1-1,0-1 0,0 1 1,1-1-1,-1 1 0,0 0 1,0-1-1,1 1 1,-1-1-1,0 1 0,1-1 1,-1 1-1,0-1 0,1 0 1,-1 1-1,1-1 0,-1 1 1,1-1-1,2 2 35,0 0 0,1 0 0,-1 0 0,0-1 0,1 1 0,-1-1-1,1 0 1,3 1 0,27 3 209,0-1-1,0-1 1,37-3-1,104-13 154,-132 9-331,76-8 67,313-17-2,-341 31-285,102 16 0,-212-21 80,-7-2 2</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7:25.306"/>
    </inkml:context>
    <inkml:brush xml:id="br0">
      <inkml:brushProperty name="width" value="0.05" units="cm"/>
      <inkml:brushProperty name="height" value="0.05" units="cm"/>
    </inkml:brush>
  </inkml:definitions>
  <inkml:trace contextRef="#ctx0" brushRef="#br0">0 397 11266,'97'-26'1526,"-54"13"-1035,54-9 0,292-20 570,-75 11-885,95-27 28,47-6-15,1 21-63,-88 31-81,262-23 11,-616 33-51,-9 2 3,0-1 0,1 0 0,-1 0 0,0 0 0,1-1 0,-1 0-1,0 0 1,9-5 0,-15 7-12,1 0 0,-1 0-1,0 0 1,1-1-1,-1 1 1,0 0 0,0 0-1,1 0 1,-1-1 0,0 1-1,0 0 1,0 0-1,1-1 1,-1 1 0,0 0-1,0 0 1,0-1 0,0 1-1,1 0 1,-1-1-1,0 1 1,0 0 0,0-1-1,0 1 1,0 0-1,0-1 1,0 1 0,0 0-1,0-1 1,0 1 0,0 0-1,0-1 1,0 1-1,0 0 1,0-1 0,-1 1-1,1 0 1,0-1 0,0 1-1,0 0 1,0 0-1,-1-1 1,1 1 0,0 0-1,0 0 1,0-1-1,-1 1 1,1 0 0,-16-10-45,12 8 40,-9-5-23</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7:26.418"/>
    </inkml:context>
    <inkml:brush xml:id="br0">
      <inkml:brushProperty name="width" value="0.05" units="cm"/>
      <inkml:brushProperty name="height" value="0.05" units="cm"/>
    </inkml:brush>
  </inkml:definitions>
  <inkml:trace contextRef="#ctx0" brushRef="#br0">0 134 11306,'1'1'39,"-1"-1"-1,0 1 1,0-1-1,1 1 0,-1-1 1,0 1-1,1-1 0,-1 0 1,1 1-1,-1-1 1,0 0-1,1 1 0,-1-1 1,1 0-1,-1 1 0,1-1 1,-1 0-1,1 0 1,-1 0-1,1 0 0,-1 1 1,1-1-1,-1 0 0,1 0 1,-1 0-1,1 0 1,0 0-1,0 0 0,24 0-18,-17 0 114,614-34 1802,-410 18-1630,1234-42 536,-963 42-669,56-2-69,-453 19 105,-83 0-76,-8 1-120,-11-2 37</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7:36.205"/>
    </inkml:context>
    <inkml:brush xml:id="br0">
      <inkml:brushProperty name="width" value="0.05" units="cm"/>
      <inkml:brushProperty name="height" value="0.05" units="cm"/>
    </inkml:brush>
  </inkml:definitions>
  <inkml:trace contextRef="#ctx0" brushRef="#br0">3034 290 10026,'-160'-48'766,"-63"-14"2,-200 10-671,155 25 59,22-8 472,-165-19 252,295 45-707,-178 6 0,229 8-121,1 2 0,0 4 1,-110 31-1,139-30-46,1 0 0,0 3 0,1 0 0,1 2 0,0 2 0,2 1 0,0 1 0,-32 29 0,43-29-10,0-1-1,1 2 1,2 0 0,0 2 0,1-1 0,1 2 0,2 0 0,-11 30 0,11-24 9,2 1 1,2 0 0,1 0 0,1 1 0,2 0 0,0 51 0,4-74 1,0 0-1,1 0 1,0-1 0,1 1 0,0 0 0,1-1 0,0 1 0,0-1 0,1 0 0,0 0-1,1-1 1,0 1 0,0-1 0,1 0 0,0 0 0,0-1 0,1 1 0,0-1 0,0-1-1,0 1 1,1-2 0,0 1 0,14 7 0,245 119 114,-162-84-91,20 9-60,132 41 1,-197-80-9,1-2 0,0-3 0,1-3-1,99 5 1,-81-17 45,1-2 0,-2-4 0,1-4-1,124-35 1,-51 0 129,192-88 0,400-156 138,-740 289-270,177-64 196,-159 55-122,0 0 0,-1-2 0,0 0 0,0-2 0,27-23 1,-44 32-26,1 1 1,-1-1-1,1 0 1,-2 0-1,1-1 1,-1 1-1,0-1 1,0 0-1,-1 0 1,0 0-1,4-15 1,-5 17-23,-2-1 1,1 0 0,-1 0 0,1 0 0,-2 0 0,1 1 0,-1-1 0,0 0 0,0 0 0,0 1 0,-1-1 0,0 0 0,0 1 0,0 0 0,-1-1 0,-4-6 0,-3-3 1,-1 1 1,-1 0-1,0 1 0,-1 1 1,0-1-1,-1 2 0,0 0 0,-25-14 1,1 3-237,-1 3 0,-57-21 0,68 31 99,-1 0 0,-43-6 0,8 5-70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7:37.746"/>
    </inkml:context>
    <inkml:brush xml:id="br0">
      <inkml:brushProperty name="width" value="0.05" units="cm"/>
      <inkml:brushProperty name="height" value="0.05" units="cm"/>
    </inkml:brush>
  </inkml:definitions>
  <inkml:trace contextRef="#ctx0" brushRef="#br0">3413 405 9306,'9'-10'247,"1"-1"-1,1 1 1,0 1-1,0 0 1,18-11-1,69-32 704,-31 17-152,-67 35-793,20-14 432,-19 14-424,-1 0 1,0 0-1,1 0 1,-1-1-1,0 1 1,1 0-1,-1 0 1,0-1-1,0 1 1,1 0-1,-1 0 1,0-1-1,0 1 1,0 0-1,1-1 1,-1 1-1,0 0 1,0-1-1,0 1 1,0 0-1,1-1 1,-1 1-1,0 0 1,0-1 0,0 1-1,0-1 1,0 1-1,0 0 1,0-1-1,0 1 1,0 0-1,0-1 1,-1 1-1,1-1 1,0 1-1,0 0 1,0-1-1,0 1 1,0 0-1,-1-1 1,1 1-1,0 0 1,0 0-1,-1-1 1,1 1-1,0 0 1,0-1-1,-1 1 1,1 0-1,0 0 1,-1 0-1,1-1 1,0 1-1,-1 0 1,1 0 0,0 0-1,-1 0 1,1 0-1,-1 0 1,-11-3 107,0 1 1,0 1-1,0 0 1,0 0-1,-12 2 1,-6-1 5,-133-8-15,-240-41 1,-232-50-196,-7 48-49,454 46 33,-252 27 0,359-11 40,-145 39 0,171-32 40,1 1 0,1 3 0,-72 41 0,64-27 10,2 3 0,2 3-1,2 2 1,-69 70 0,108-97 6,1 1 0,0 0 0,2 1 0,0 1 1,1 0-1,1 0 0,-17 45 0,23-52-2,2 1 0,-1 0 0,2 0-1,0 0 1,0 0 0,2 1 0,0-1 0,0 0 0,1 0-1,1 1 1,0-1 0,1 0 0,1 0 0,6 16 0,-3-14-5,0-1 1,1 0 0,1 0-1,0-1 1,1 0 0,0-1-1,1 0 1,13 12 0,-6-9-8,0-1 0,2 0 0,0-2 1,0 0-1,24 10 0,4-2-13,1-3 0,1-2-1,1-1 1,81 11 0,45-3 1,217 3 0,180-39 239,217-70 285,-655 57-376,-1-5 0,-2-7 1,223-94-1,-163 31-4,-165 83-98,0-1 0,-2-1-1,0-2 1,34-37 0,-53 52-13,-1 0 0,-1 0 0,1-1 0,-2 0 0,1 0 0,-1 0 0,6-16 0,-8 19-4,-1 1 0,0-1 0,0 0 0,-1 0 0,0 1 0,1-1 0,-2 0 0,1 0 0,0 0 0,-1 1 0,0-1 0,0 0 0,-1 1 0,1-1 0,-1 1 0,0-1 0,-2-4 0,-4-2-10,0-1 0,-1 1-1,0 1 1,0 0 0,-1 0 0,0 1 0,-1 0 0,-22-14 0,-106-52 26,113 63 44,-262-121 1085,202 92-924</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9:23.999"/>
    </inkml:context>
    <inkml:brush xml:id="br0">
      <inkml:brushProperty name="width" value="0.05" units="cm"/>
      <inkml:brushProperty name="height" value="0.05" units="cm"/>
    </inkml:brush>
  </inkml:definitions>
  <inkml:trace contextRef="#ctx0" brushRef="#br0">1388 114 7954,'-11'-8'741,"-1"1"0,-1 0 1,1 1-1,-1 0 0,0 1 0,-17-5 1,-3-1-277,5 0-333,0 1 1,-1 2-1,0 1 0,0 1 0,-1 1 0,1 2 0,-1 1 1,0 1-1,-38 4 0,-11 8-233,1 3-1,0 4 1,-125 46-1,176-52 107,1 1 0,1 0 0,0 2 0,1 1 0,1 1 0,0 1 0,2 1 0,0 1 0,-34 41 0,26-22 4,1 1 0,2 1-1,2 1 1,2 1-1,-19 49 1,32-66-11,1 0 0,1 1 1,1-1-1,1 1 1,1 1-1,2-1 0,1 0 1,1 1-1,1-1 0,2 1 1,0-1-1,2 0 0,1 0 1,1-1-1,1 0 0,2 0 1,0-1-1,2 0 0,1 0 1,0-2-1,2 0 0,1 0 1,1-1-1,32 32 0,-32-39 9,1 0-1,0-2 1,1 0-1,1-1 1,0-2-1,1 1 1,-1-2-1,2-1 1,-1-1-1,1 0 1,1-2-1,23 3 1,3-2 59,-1-3-1,1-1 1,-1-3 0,81-12 0,-75 4 38,0-3 0,-1-2 0,0-2 0,-2-3 1,0-2-1,-1-2 0,-1-2 0,-1-3 0,59-44 0,-40 23 124,-2-3-1,-2-2 1,-3-4-1,-3-1 0,99-134 1,-145 177-198,0-1 0,-2 0 1,0 0-1,-1 0 1,10-32-1,-15 40-86,-2 0 0,1 0 0,-1 0 0,0 0 0,-1 0 0,0 0-1,0 0 1,-1 0 0,0 0 0,-1 1 0,0-1 0,0 0 0,-1 1 0,-4-11 0,-4-1-361,-1-1 0,-1 1 0,0 1 0,-2 0 0,-23-23 0,-1 3-223</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9:28.693"/>
    </inkml:context>
    <inkml:brush xml:id="br0">
      <inkml:brushProperty name="width" value="0.05" units="cm"/>
      <inkml:brushProperty name="height" value="0.05" units="cm"/>
    </inkml:brush>
  </inkml:definitions>
  <inkml:trace contextRef="#ctx0" brushRef="#br0">1 9 8298,'0'0'75,"0"0"1,0 0-1,0 0 1,0 0-1,1 0 1,-1 0-1,0 1 1,0-1-1,0 0 1,0 0-1,0 0 1,0 0-1,0 0 1,0 0-1,0 0 1,1 1-1,-1-1 1,0 0-1,0 0 1,0 0-1,0 0 1,0 0-1,0 0 1,0 1-1,0-1 1,0 0-1,0 0 1,0 0-1,0 0 1,0 0-1,0 1 1,0-1-1,0 0 1,0 0-1,0 0 1,0 0-1,-1 0 1,1 1-1,0-1 1,0 0-1,0 0 1,0 0-1,0 0 1,0 0-1,0 0 1,0 0-1,0 0 1,-1 1-1,1-1 1,0 0-1,0 0 1,0 0-1,0 0 1,0 0-1,0 0 1,-1 0-1,1 0 1,0 0-1,24 9 1543,34 7-753,-7-5-602,1-3 0,0-2-1,0-2 1,57-4 0,213-27-24,-170 11-135,-124 14-94,271-20 73,-227 20-98,0 4 0,83 12 0,-142-13-399,-25-5-517,-5-1 799,1-3-120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01.201"/>
    </inkml:context>
    <inkml:brush xml:id="br0">
      <inkml:brushProperty name="width" value="0.05" units="cm"/>
      <inkml:brushProperty name="height" value="0.05" units="cm"/>
    </inkml:brush>
  </inkml:definitions>
  <inkml:trace contextRef="#ctx0" brushRef="#br0">213 1 5657,'-53'8'1538,"-88"27"0,140-35-1459,0 0 0,0 0 1,0 0-1,0 0 1,0 1-1,0-1 0,1 0 1,-1 1-1,0-1 1,0 1-1,0-1 1,0 0-1,0 1 0,1 0 1,-1-1-1,0 1 1,1 0-1,-1-1 1,0 1-1,1 0 0,-2 1 1,3-2-17,-1 1 0,1-1 0,-1 1 0,1-1 0,0 1 0,-1-1-1,1 1 1,-1-1 0,1 1 0,0-1 0,-1 0 0,1 1 0,0-1 0,0 0 0,-1 0 0,1 1 0,0-1 0,0 0 0,0 0 0,46 6 923,157-11 230,-16-1-779,91 13-247,99 0-140,-301-7-39,283-4 48,-356 3 6,-5 0-11,-12-1 18,7 2-89,-1-1-1,1 0 1,0-1-1,0 0 1,0 0-1,-7-3 0,12 1-20,6-4 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27:18.134"/>
    </inkml:context>
    <inkml:brush xml:id="br0">
      <inkml:brushProperty name="width" value="0.05" units="cm"/>
      <inkml:brushProperty name="height" value="0.05" units="cm"/>
    </inkml:brush>
  </inkml:definitions>
  <inkml:trace contextRef="#ctx0" brushRef="#br0">1 283 5281,'193'-17'598,"1099"-74"6195,1380 48-5741,-2202 47-1035,1402 8 7,-1-30-17,18-15 18,-1183 22 28,1972-65 173,-2619 73-288,63-4-570,186 14-1,-225 4 359</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19.914"/>
    </inkml:context>
    <inkml:brush xml:id="br0">
      <inkml:brushProperty name="width" value="0.05" units="cm"/>
      <inkml:brushProperty name="height" value="0.05" units="cm"/>
    </inkml:brush>
  </inkml:definitions>
  <inkml:trace contextRef="#ctx0" brushRef="#br0">1363 248 7778,'-4'-8'388,"0"-1"-1,0 1 1,0 0 0,-1 0 0,0 1 0,-1-1 0,0 1-1,0 0 1,0 1 0,-1-1 0,0 1 0,-14-8 0,5 3-20,-1 1 0,0 0 1,-1 2-1,1 0 0,-22-5 1,7 3-305,-1 3 1,1 0 0,-2 2-1,-60-1 1,69 6-69,0 2 0,0 1 0,1 0 0,-1 2 0,1 1 1,0 1-1,-27 12 0,-4 7-11,1 2 0,-71 50 0,-91 83 29,210-156-12,-25 19 11,1 1 0,2 2 0,-30 35 0,47-48-10,0 1 0,1 0 0,0 0 0,1 1 1,1 1-1,1-1 0,0 1 0,-8 35 0,9-23-5,2 0 0,1 1 0,2-1 1,0 0-1,2 0 0,8 50 0,-1-43-18,0 0 0,3 0-1,1-1 1,31 63 0,-20-56-55,2-1 0,1 0 0,3-2 0,1-2 0,1-1 0,3-1 0,0-1 0,64 46 0,-71-62 22,2 0-1,0-1 1,1-2-1,0-2 1,2 0-1,-1-2 0,1-1 1,1-2-1,0-1 1,36 3-1,-1-6 59,0-2-1,0-4 1,0-2-1,67-14 1,245-31 48,-325 44-162,107-26 1,-137 24 76,0-1 1,-1-1-1,0-2 0,-1 0 1,0-2-1,31-22 0,-2-4 127,-2-3-1,53-58 1,-73 67 42,-2 0 1,-1-2-1,-2-1 1,26-50-1,-37 58-63,-2 0 0,-1 0 0,-1-1-1,-1-1 1,-2 1 0,-1-2 0,-1 1 0,-2 0 0,-1-52-1,-3 58-33,-1 1 0,-1 0 0,-1 0 0,-2 0-1,0 0 1,-1 1 0,-1 0 0,-1 0-1,-1 1 1,-1 0 0,-1 1 0,-1 0-1,-18-21 1,7 15 119,0 1-1,-2 1 1,0 1 0,-38-23-1,-124-64 659,114 74-1042,-2 4 0,-2 3-1,0 3 1,-87-16 0,76 18-410,57 13 259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12.077"/>
    </inkml:context>
    <inkml:brush xml:id="br0">
      <inkml:brushProperty name="width" value="0.05" units="cm"/>
      <inkml:brushProperty name="height" value="0.05" units="cm"/>
    </inkml:brush>
  </inkml:definitions>
  <inkml:trace contextRef="#ctx0" brushRef="#br0">4 156 11218,'0'0'27,"0"0"0,0 0 0,0 0 0,-1 0 0,1 0 0,0 0 0,0 0 0,0 0 0,0 0 0,0-1 0,-1 1 0,1 0 0,0 0 0,0 0 0,0 0 0,0 0 0,0 0 0,0 0 0,0 0 0,0 0 0,-1-1 0,1 1 0,0 0 0,0 0 0,0 0 0,0 0 0,0 0 0,0 0 0,0-1 0,0 1 0,0 0 0,0 0 0,0 0 0,0 0 0,0 0 0,0-1 0,0 1 0,0 0 0,0 0 0,0 0 0,0 0 0,0 0 0,0-1 0,0 1 0,0 0 0,0 0 0,1 0 0,6-7 702,13-4 103,-5 8-659,0 0 1,0 1-1,0 1 0,0 1 1,0 0-1,27 3 0,3 0-48,252-15 154,-2-25-42,87-8 28,-173 40-304,-200 5 14,-163 13-411,-238-34 395,195 4 13,142 13-36,-1 2 0,1 3 0,-87 12 0,133-12 42,7-1 13,0 0 1,0 1-1,0-1 1,1 0-1,-1 1 1,0-1 0,0 1-1,1-1 1,-1 1-1,0 0 1,1 0-1,-1 0 1,-1 1 0,3-2 5,0 0 0,0 1 0,1-1 0,-1 0 0,0 0 1,0 1-1,0-1 0,0 0 0,0 0 0,0 0 0,0 1 0,1-1 1,-1 0-1,0 0 0,0 0 0,0 0 0,1 1 0,-1-1 1,0 0-1,0 0 0,0 0 0,1 0 0,-1 0 0,0 0 0,0 0 1,1 0-1,-1 0 0,0 0 0,0 0 0,0 1 0,1-1 1,-1 0-1,0-1 0,0 1 0,1 0 0,-1 0 0,0 0 0,1 0 1,13 2-42,377-12-281,46 1 2301,-368 13-1601</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19.366"/>
    </inkml:context>
    <inkml:brush xml:id="br0">
      <inkml:brushProperty name="width" value="0.05" units="cm"/>
      <inkml:brushProperty name="height" value="0.05" units="cm"/>
    </inkml:brush>
  </inkml:definitions>
  <inkml:trace contextRef="#ctx0" brushRef="#br0">17 8 9930,'-17'3'1660,"26"-1"-140,30-1-527,16 1-702,-1 2 0,107 23 1,-132-22-307,-1-1 1,1-1 0,0-2 0,0-1 0,42-5-1,142-36-77,-197 37 40,-9 2 54,0 0 0,0 0 0,1 0 1,-1 1-1,1 1 0,-1-1 1,0 1-1,15 1 0,-12 3-22</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21.317"/>
    </inkml:context>
    <inkml:brush xml:id="br0">
      <inkml:brushProperty name="width" value="0.05" units="cm"/>
      <inkml:brushProperty name="height" value="0.05" units="cm"/>
    </inkml:brush>
  </inkml:definitions>
  <inkml:trace contextRef="#ctx0" brushRef="#br0">74 141 11258,'-2'-1'129,"-9"1"461,1-1 0,-1 1 0,0 1 1,-18 2-1,74-7 1064,-17 3-1419,423-31 801,-205 18-1027,336-36 43,-473 30 73,-6 0 52,-102 20-164,0 0-1,1-1 0,-1 1 1,0 0-1,0 0 1,0 0-1,1 0 0,-1 0 1,0 0-1,0 0 0,0 1 1,0-1-1,1 0 0,-1 1 1,0-1-1,0 1 0,0-1 1,0 1-1,0 0 0,0-1 1,0 1-1,0 0 0,0 0 1,-1-1-1,1 1 1,1 2-1,-2-3-5,1 0 0,-1 0 1,0 1-1,0-1 0,0 0 1,1 0-1,-1 0 0,0 1 0,0-1 1,0 0-1,1 0 0,-1 0 1,0 0-1,0 0 0,1 0 0,-1 0 1,0 0-1,0 0 0,1 1 1,-1-1-1,0 0 0,1 0 0,-1 0 1,0-1-1,0 1 0,1 0 1,-1 0-1,0 0-2,6-2 86</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49.085"/>
    </inkml:context>
    <inkml:brush xml:id="br0">
      <inkml:brushProperty name="width" value="0.05" units="cm"/>
      <inkml:brushProperty name="height" value="0.05" units="cm"/>
    </inkml:brush>
  </inkml:definitions>
  <inkml:trace contextRef="#ctx0" brushRef="#br0">1181 92 9906,'-3'-1'213,"1"0"0,0 0 0,0 0 0,0-1-1,0 1 1,0-1 0,0 0 0,1 1 0,-1-1 0,-2-4-1,2 4-108,0 0-1,0-1 0,0 1 1,0 0-1,0 0 0,-6-3 1,-2 1 14,-1 0 1,0 1 0,0 1-1,0 0 1,0 0 0,0 1 0,0 0-1,-19 2 1,-23-2 140,-70-14 276,-67-4 111,161 19-563,-1 0 1,0 2-1,0 1 0,-41 10 0,16 1 86,-100 40-1,132-43-120,0 0 0,1 1 0,0 1 0,1 1 0,1 1 0,-31 29 0,43-34-34,0-1 0,1 1 0,1 0 0,0 1 0,0 0 0,1 0 1,0 0-1,1 0 0,0 1 0,1 0 0,0 0 0,1 0 1,-1 19-1,1-10-5,2 0 1,1 0-1,0 0 1,2 0 0,0 0-1,1-1 1,8 22-1,-8-30-10,0 0-1,1-1 1,1 1-1,0-1 0,0 0 1,1 0-1,1-1 1,-1 0-1,2 0 1,-1-1-1,2 0 1,-1-1-1,1 0 0,0 0 1,1-1-1,-1-1 1,1 1-1,1-2 1,-1 1-1,1-2 0,0 0 1,0 0-1,1-1 1,-1 0-1,1-1 1,-1-1-1,1 0 0,24-1 1,11-6 13,-1-2 0,0-3-1,62-21 1,47-11 1,-86 29-27,92-22-73,-133 27 90,0-1-1,-1-1 0,42-23 0,-39 15 124,0-1 0,-2-2-1,0-1 1,-2-1 0,0-2 0,-2 0 0,0-2-1,22-34 1,-42 54-101,0 0 0,0 0-1,-1 0 1,-1 0 0,1-1 0,-1 0-1,-1 1 1,0-1 0,0 0 0,0-1-1,-1-16 1,-1 19-24,0 0-1,-1 0 0,-1 0 1,1 0-1,-1 0 1,0 1-1,0-1 1,-1 0-1,0 1 1,0 0-1,-1 0 0,1 0 1,-2 0-1,1 0 1,-10-9-1,7 8-52,-1 0 0,0 1 0,0 0 0,0 1 0,0 0 0,-1 0-1,0 1 1,0 0 0,-1 0 0,1 1 0,-1 0 0,0 1 0,1 0 0,-1 0 0,0 1 0,-11 1-1,-13 1-213,1 2 0,0 1-1,-47 12 1,66-13 234,-45 9-295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56.980"/>
    </inkml:context>
    <inkml:brush xml:id="br0">
      <inkml:brushProperty name="width" value="0.05" units="cm"/>
      <inkml:brushProperty name="height" value="0.05" units="cm"/>
    </inkml:brush>
  </inkml:definitions>
  <inkml:trace contextRef="#ctx0" brushRef="#br0">883 147 9762,'-7'1'177,"1"0"0,-1 0 0,0-1 0,0 0 0,0 0 0,0-1 0,0 0 0,1 0 0,-1-1 0,0 0 0,-9-3 0,-8-6 368,-39-22-1,12 5-220,33 20-183,-1 1 1,1 1-1,-1 0 1,-1 1-1,1 1 1,-1 1-1,1 1 1,-36 1-1,-4-1 308,37 1-333,1 0 0,-1 1 0,1 1 0,-1 1 1,1 2-1,-38 9 0,51-10-107,-14 4-1,1 1 1,0 0-1,0 2 1,-24 16-1,40-23-8,0 0-1,1 1 0,0 0 1,0-1-1,0 2 0,0-1 0,0 0 1,1 1-1,0-1 0,0 1 0,0 0 1,0 0-1,1 1 0,0-1 1,0 0-1,0 1 0,1-1 0,0 1 1,0-1-1,0 1 0,1 0 0,0 8 1,1-4-5,1 1 1,0-1-1,0 0 0,1 0 1,1 0-1,-1 0 1,2-1-1,-1 0 0,1 1 1,1-2-1,-1 1 0,2 0 1,10 10-1,10 9-19,2-1-1,40 30 0,-23-21 17,-13-6 2,-17-16-2,0 0 1,27 17-1,-38-27 5,1-1-1,0 0 1,1 0 0,-1-1-1,0 0 1,1 0 0,0 0-1,-1-1 1,1 0-1,0 0 1,13-1 0,67-7-16,-48 2 27,-1 3-1,45 2 1,11 12 15,-58-6-19,57 2 0,-81-8-6,0-1-1,0 0 1,0 0-1,0-1 1,-1-1-1,1 0 1,-1 0-1,21-10 1,3-6-4,-1-1 0,59-48 0,50-63 9,-135 124-4,-2 0-1,1 0 1,-1-1-1,0 0 1,8-14-1,-13 20 9,0 0 1,0-1-1,0 1 0,0 0 0,-1 0 0,1 0 1,-1 0-1,0-1 0,1 1 0,-1 0 0,0 0 1,0-1-1,-1 1 0,1 0 0,0 0 0,-1 0 1,1-1-1,-1 1 0,0 0 0,1 0 0,-1 0 1,0 0-1,-1 0 0,1 0 0,0 0 1,0 0-1,-1 1 0,1-1 0,-1 0 0,0 1 1,-2-2-1,-18-14 125,-2 2 0,1 1 1,-2 0-1,-31-11 0,34 16-204,0-1 0,0-1 0,1-1-1,1-1 1,0-1 0,-21-19 0,17 5-55,6-2-60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0:58.156"/>
    </inkml:context>
    <inkml:brush xml:id="br0">
      <inkml:brushProperty name="width" value="0.05" units="cm"/>
      <inkml:brushProperty name="height" value="0.05" units="cm"/>
    </inkml:brush>
  </inkml:definitions>
  <inkml:trace contextRef="#ctx0" brushRef="#br0">394 1 11122,'-67'13'1114,"2"2"-1,-126 49 1,179-60-982,9-3-117,-1 0-1,1 0 1,0 1 0,0-1-1,0 1 1,0 0 0,0 0-1,0 0 1,1 0-1,-1 0 1,1 0 0,-1 1-1,1 0 1,0-1 0,0 1-1,0 0 1,0 0-1,0 0 1,1 0 0,-1 0-1,1 0 1,0 1 0,0-1-1,0 0 1,1 1-1,-1-1 1,1 0 0,-1 1-1,1-1 1,0 1 0,2 6-1,0 9-12,1 0 0,0-1 1,2 1-1,0-1 0,2 0 0,0 0 0,0-1 0,2 0 0,11 18 0,-7-16-5,0-1 0,1 0 0,1-1 0,0 0 0,1-1-1,1-1 1,27 18 0,-21-18-2,2-1 0,0-1 0,0-1 0,1-1 0,0-2 0,1 0 0,0-2 0,44 6 0,-49-11-4,-1 0 0,1-1 0,-1-1 1,1-1-1,0-2 0,-1 0 0,0 0 1,0-2-1,0-1 0,0-1 0,32-15 1,-1-8 3,-1-3 0,46-39 0,-7 5 2,-46 37-1,-11 8-9,56-48 0,-87 67 25,1 1 1,-1-1 0,1 0 0,-1 0 0,0 0 0,0 0 0,0 0 0,-1 0 0,1 0 0,-1-1 0,1 1 0,-1-1 0,0 1 0,-1-1 0,1 1 0,0-1 0,-1 0 0,0 1 0,0-1 0,0 1 0,-1-1-1,1 0 1,-1 1 0,1-1 0,-1 1 0,0-1 0,-3-5 0,0 1 31,0 1 0,-1 0 1,1 0-1,-1 0 0,-1 0 0,1 1 0,-1 0 0,0 0 0,-1 1 0,1 0 1,-8-5-1,-7-2 11,0 1 1,0 0-1,-1 2 1,-1 1-1,-26-7 1,14 7-260,0 2 1,-63-5-1,85 11-104,1 1 0,-22 2 0,34-2 304,-4 0-260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1:44.376"/>
    </inkml:context>
    <inkml:brush xml:id="br0">
      <inkml:brushProperty name="width" value="0.05" units="cm"/>
      <inkml:brushProperty name="height" value="0.05" units="cm"/>
    </inkml:brush>
  </inkml:definitions>
  <inkml:trace contextRef="#ctx0" brushRef="#br0">1188 129 11594,'-5'-7'301,"-1"0"0,0 0 0,0 0-1,0 1 1,-1 0 0,0 1-1,0-1 1,-11-5 0,-2 0-146,1 1 0,-26-9 0,28 13-80,0 1 0,0 1 0,-1 0 0,0 1 0,0 1 0,1 0 0,-1 2 0,-19 1 0,9 2 27,0 1 0,1 2 0,0 1 0,-39 14 0,14-1-69,2 2 0,0 2-1,2 2 1,0 3-1,2 1 1,-64 56-1,53-38-26,-58 53 19,100-85-20,0 0 1,0 1-1,2 1 0,-19 31 1,29-44-4,1-1 0,0 1 0,0-1 0,0 1 0,1 0 0,-1 0 0,1-1 0,0 1 1,1 0-1,-1 0 0,1 0 0,0 0 0,0 0 0,1 0 0,0 0 0,2 9 0,-1-8 0,1 0 0,-1 0 0,2 0-1,-1-1 1,1 1 0,0-1 0,0 1 0,0-1-1,1-1 1,-1 1 0,1-1 0,8 6-1,4 1 4,0 0-1,1-1 0,1-1 0,0-1 0,0 0 1,1-1-1,28 5 0,-4-3 7,0-3 1,61 3-1,-49-9 12,-1-3-1,1-1 1,-1-4-1,92-23 1,-67 7 51,0-3 1,108-53 0,-138 54-1,66-42 0,-100 57-44,0-1-1,-1 0 0,-1-1 1,0 0-1,0-1 1,-1-1-1,18-27 1,-28 37-24,-1 1 0,1-1 0,-1 0 0,0 0 0,-1 0 0,1 0 0,-1 0 1,0 0-1,0-1 0,0 1 0,-1 0 0,0-1 0,0 1 0,0 0 0,-1-1 0,-1-5 1,0 4-3,0 0 0,-1 1 0,0-1 0,0 1 0,-1 0 0,1-1 0,-1 2 0,-1-1 0,1 0 0,-1 1 0,-7-7 0,-8-3-31,0 0 0,0 1-1,-1 1 1,-1 2 0,0 0 0,-30-10 0,-13-8-379,56 25 366,0-1 0,1 1 0,0-2 0,0 1 0,-10-10 0,4-4-101</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1:56.753"/>
    </inkml:context>
    <inkml:brush xml:id="br0">
      <inkml:brushProperty name="width" value="0.05" units="cm"/>
      <inkml:brushProperty name="height" value="0.05" units="cm"/>
    </inkml:brush>
  </inkml:definitions>
  <inkml:trace contextRef="#ctx0" brushRef="#br0">1067 44 11066,'-1'-2'131,"1"0"1,-1 0-1,0 1 0,0-1 0,0 0 0,0 0 0,0 1 0,0-1 0,0 1 0,-1-1 0,1 1 1,-1-1-1,1 1 0,-1 0 0,1 0 0,-1 0 0,0 0 0,1 0 0,-1 0 0,0 0 0,0 0 1,0 1-1,0-1 0,-2 0 0,-6-2 179,1 1 0,-1 0-1,-16-2 1,-16 4-171,1 2 0,0 2 0,-69 16 0,-1-1-115,-203 8 18,308-28-44,1 2 0,0-1 0,-1 1-1,1 0 1,0 0 0,0 0 0,0 1 0,0 0 0,0 0 0,0 0 0,0 0 0,0 1 0,1 0 0,0 0-1,-1 0 1,1 0 0,0 1 0,0 0 0,1 0 0,-1 0 0,1 0 0,-5 8 0,-42 61-48,-69 133 1,112-192 37,1 1-1,0 0 1,1 0 0,-6 30-1,10-37 8,1 0 0,-1 0 0,1 0 0,1 0 1,0 0-1,0 0 0,0 0 0,1 0 0,0 0 0,1-1 0,5 13 0,1-1-9,1 0 0,1-1 0,1 0 0,0-1 1,1 0-1,29 27 0,-33-35 4,1-1 0,0 0 0,0-1 1,1 0-1,0-1 0,0 0 0,0-1 1,1 0-1,0-1 0,0 0 0,0-1 0,24 4 1,-11-6-7,0-1 0,-1 0 1,33-6-1,73-19-37,-98 18 41,216-54-90,105-20 9,-332 78 80,-7 2 29,-1-1 0,1-1 0,0 0-1,20-8 1,-31 9 5,1 0 1,-1 0-1,1 0 0,-1 0 0,0 0 1,0-1-1,0 1 0,0-1 0,0 0 1,0 0-1,-1 0 0,1 0 0,-1-1 0,0 1 1,0 0-1,0-1 0,-1 0 0,1 1 1,-1-1-1,2-6 0,0-7 42,-1 1 1,-1-1-1,0 0 0,-1 0 1,-1 1-1,-1-1 0,0 0 1,-1 1-1,0 0 0,-7-18 0,5 19-105,-1 1-1,0-1 1,-1 1-1,0 0 1,-2 0-1,1 1 0,-2 0 1,1 1-1,-2 0 1,-20-19-1,23 25-87,0 1 0,0-1-1,-1 1 1,0 1 0,0 0 0,0 0-1,-1 0 1,-11-2 0,-1 2-312,1 1-1,-37-2 1,24 5-2</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3:47.633"/>
    </inkml:context>
    <inkml:brush xml:id="br0">
      <inkml:brushProperty name="width" value="0.05" units="cm"/>
      <inkml:brushProperty name="height" value="0.05" units="cm"/>
    </inkml:brush>
  </inkml:definitions>
  <inkml:trace contextRef="#ctx0" brushRef="#br0">614 90 15611,'-67'43'84,"-72"36"-1,56-35 65,-112 81 0,184-117-144,1 2-1,-1-1 1,2 1-1,-1 1 0,1 0 1,1 0-1,0 1 1,0-1-1,1 2 1,1-1-1,0 1 1,1 0-1,0 0 1,1 1-1,1 0 1,0-1-1,1 1 1,0 0-1,0 19 0,1 24-19,3 0-1,2 1 1,15 73-1,58 166-19,-60-247 31,43 90 1,-43-110 3,1 0 0,1-1 0,44 50-1,-25-38-4,1-2-1,2-2 0,2-1 1,1-3-1,2-1 0,75 38 0,-87-53 2,1-2-1,1-2 1,0-1-1,0-1 1,1-3-1,0-1 1,1-1-1,0-2 0,0-2 1,53-4-1,187-38-81,-9 1 80,-221 35 4,1-2 0,-1-2 0,0-3 0,0-1-1,-1-3 1,67-30 0,-58 17-9,-1-2-1,-2-3 1,-1-2 0,-1-3-1,79-76 1,-117 100-20,-1 0 1,-1-1 0,0-1 0,-1 0-1,-1 0 1,0-1 0,-1 0-1,10-32 1,-1-11 55,11-80 0,-22 107 31,-3 18-36,30-195 231,-27 161-255,-3 0 0,-4-65-1,-1 90-61,-2 1-1,-1-1 0,0 1 1,-2-1-1,-1 2 0,-1-1 1,0 1-1,-2 1 0,-19-30 1,10 22-39,-1 0 1,-1 2-1,-2 1 1,0 1-1,-54-42 1,60 54 134,-2 0 0,0 2-1,0 0 1,-1 2 0,0 0 0,-1 1 0,0 1 0,-23-4 0,-27-2 182,-87-4 0,10 2-102,-25-19-77,105 18 293,-100-10-1,100 23-215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38.907"/>
    </inkml:context>
    <inkml:brush xml:id="br0">
      <inkml:brushProperty name="width" value="0.05" units="cm"/>
      <inkml:brushProperty name="height" value="0.05" units="cm"/>
    </inkml:brush>
  </inkml:definitions>
  <inkml:trace contextRef="#ctx0" brushRef="#br0">45 45 16844,'-9'-10'1160,"3"0"-984,-2-1-144,-1 2 264,0 5-616,7 5 272,0 6-88,6 0-64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49.834"/>
    </inkml:context>
    <inkml:brush xml:id="br0">
      <inkml:brushProperty name="width" value="0.05" units="cm"/>
      <inkml:brushProperty name="height" value="0.05" units="cm"/>
    </inkml:brush>
  </inkml:definitions>
  <inkml:trace contextRef="#ctx0" brushRef="#br0">1938 131 10194,'-29'-27'4426,"25"24"-4321,-1 1 1,1-1-1,-1 1 0,1 0 0,-1 0 1,1 0-1,-1 1 0,0 0 0,-7-2 1,-54-4 183,-124 3-1,57 4-200,-26-8 6,-143-1 8,219 10-91,-135 21 0,123-7-7,1 5 0,1 3 0,-93 38 0,174-56-6,1 1 1,-1 0 0,1 1 0,1 0 0,-1 0 0,1 1 0,0 1 0,-14 16 0,12-11-2,1 1-1,1 0 1,0 1-1,1 0 1,-11 26-1,9-10 0,0 1-1,2 0 0,2 1 1,1 0-1,2 0 0,-1 41 1,5-46 2,1 0-1,1 1 1,2-1 0,0 0 0,2-1-1,2 1 1,12 32 0,-15-47-4,1 0 1,1-1-1,0 0 0,1 0 0,0-1 1,1 0-1,0 0 0,1-1 1,0 0-1,1 0 0,0-1 0,1-1 1,0 0-1,0-1 0,26 13 1,-12-11-7,0-1 0,1-1 0,0-2 0,0 0 0,49 3 0,141-9-53,-132-6-171,-1-3 0,158-38 0,-198 33 169,-1-1 0,-1-3-1,0-1 1,-1-2-1,42-29 1,182-146 307,-220 161-157,87-66 151,151-126 235,-271 216-442,0 0 0,-1-1 0,0 0 0,-1-1 1,0 0-1,-1-1 0,7-14 0,-14 22 14,1 0-1,-1 0 1,0 0-1,0 0 1,-1 0-1,0 0 1,0 0-1,0-1 1,-1 1 0,0 0-1,0-1 1,-1 1-1,0 0 1,0 0-1,0 0 1,-1-1 0,1 1-1,-2 0 1,1 1-1,-1-1 1,-3-5-1,-1 0 29,0 1 0,-1 0 0,0 1 1,-1-1-1,0 2 0,0-1 0,-1 1 0,0 1 0,-1 0 0,0 0 0,0 1 0,0 1 0,-19-8 0,0 3-53,-1 1 1,1 2-1,-1 1 0,-41-3 1,12 6-406,0 3 1,-86 11-1,101-6 136</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39.929"/>
    </inkml:context>
    <inkml:brush xml:id="br0">
      <inkml:brushProperty name="width" value="0.05" units="cm"/>
      <inkml:brushProperty name="height" value="0.05" units="cm"/>
    </inkml:brush>
  </inkml:definitions>
  <inkml:trace contextRef="#ctx0" brushRef="#br0">72 1 14067,'-14'34'1096,"2"12"-952,-2 10-96,0 17 344,5 19-336,2 5 8,5-2-80,2-4-56,6-9-160,0-4-96,1-13-1128,-3-9 1248,-2-21-192,-1-14-176</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0.300"/>
    </inkml:context>
    <inkml:brush xml:id="br0">
      <inkml:brushProperty name="width" value="0.05" units="cm"/>
      <inkml:brushProperty name="height" value="0.05" units="cm"/>
    </inkml:brush>
  </inkml:definitions>
  <inkml:trace contextRef="#ctx0" brushRef="#br0">75 1 14091,'-10'15'1192,"-7"7"-952,1 14-88,2 7 376,4 13-263,4 7-49,5 14-24,2 5-32,8 2-72,1-3-48,3-8-136,-2-6-128,-1-11-224,1-13-113,1-27 425,-1-16-128,4-33-72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0.720"/>
    </inkml:context>
    <inkml:brush xml:id="br0">
      <inkml:brushProperty name="width" value="0.05" units="cm"/>
      <inkml:brushProperty name="height" value="0.05" units="cm"/>
    </inkml:brush>
  </inkml:definitions>
  <inkml:trace contextRef="#ctx0" brushRef="#br0">45 4 13123,'2'34'1376,"-2"9"-960,-8 16-120,3 10 408,-4 12-167,0 7-25,2-4-152,0-5-160,6-10-208,2-6-96,2-16-280,3-15-104,2-29 368,7-9-97,0-33-95</inkml:trace>
  <inkml:trace contextRef="#ctx0" brushRef="#br0" timeOffset="1">388 1 15283,'-10'46'1233,"-16"5"-865,0 7-152,5 7 288,6 3-88,14-4-72,5-1-88,18-5-272,2-7-184,5-8-312,-2-5-104,0-20 448,-4-13-160,-6-26-97</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1.108"/>
    </inkml:context>
    <inkml:brush xml:id="br0">
      <inkml:brushProperty name="width" value="0.05" units="cm"/>
      <inkml:brushProperty name="height" value="0.05" units="cm"/>
    </inkml:brush>
  </inkml:definitions>
  <inkml:trace contextRef="#ctx0" brushRef="#br0">61 1 13987,'7'31'1184,"-8"21"-808,-8 5-120,-2 12 377,-1 6-201,1 5-24,-1-3-32,5-8-184,3-6-40,4-13-192,6-7-96,2-10-312,5-10-56,1-23 384,4-10-120,2-17-41</inkml:trace>
  <inkml:trace contextRef="#ctx0" brushRef="#br0" timeOffset="1">318 171 14699,'11'6'1224,"-11"31"-896,-4 3-111,-2 11 671,-4 5-496,6 4-336,4 1-152,1-6 128,6-4-24,-2-9-48,-4-3-88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1.510"/>
    </inkml:context>
    <inkml:brush xml:id="br0">
      <inkml:brushProperty name="width" value="0.05" units="cm"/>
      <inkml:brushProperty name="height" value="0.05" units="cm"/>
    </inkml:brush>
  </inkml:definitions>
  <inkml:trace contextRef="#ctx0" brushRef="#br0">4 1196 12115,'-3'12'1128,"9"-8"-670,19-9-227,-20 4-133,84-27 647,-1-4 1,87-44 0,-114 48-469,1511-639 2463,-1354 581-2837,366-158-3121,-492 200 2540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1.992"/>
    </inkml:context>
    <inkml:brush xml:id="br0">
      <inkml:brushProperty name="width" value="0.05" units="cm"/>
      <inkml:brushProperty name="height" value="0.05" units="cm"/>
    </inkml:brush>
  </inkml:definitions>
  <inkml:trace contextRef="#ctx0" brushRef="#br0">105 0 15731,'-3'22'1257,"-13"9"-1105,-13 19-96,5 10 608,7 11-824,5 2-88,8-4-216,7-5-80,11-11-49,6-9-31,5-21-32,-1-11 288,-7-26-48,0-15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2.403"/>
    </inkml:context>
    <inkml:brush xml:id="br0">
      <inkml:brushProperty name="width" value="0.05" units="cm"/>
      <inkml:brushProperty name="height" value="0.05" units="cm"/>
    </inkml:brush>
  </inkml:definitions>
  <inkml:trace contextRef="#ctx0" brushRef="#br0">54 1 13651,'0'1'1304,"-6"11"-1016,-4 15-112,-1 9 624,1 13-391,0 5-153,5 9-144,4 0-8,2-7-88,6-6-120,2-10 1608,1-8-1376,-1-25 88,1-7 112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2.828"/>
    </inkml:context>
    <inkml:brush xml:id="br0">
      <inkml:brushProperty name="width" value="0.05" units="cm"/>
      <inkml:brushProperty name="height" value="0.05" units="cm"/>
    </inkml:brush>
  </inkml:definitions>
  <inkml:trace contextRef="#ctx0" brushRef="#br0">0 748 12587,'10'4'1096,"23"-12"-584,20-15-184,30-21 432,12-11-64,24-19-63,14-5-9,18-7-144,-2-3-112,-7 6-416,-15 8-224,-22 19-216,-9 12 424,-30 22-160,-19 8-88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3.186"/>
    </inkml:context>
    <inkml:brush xml:id="br0">
      <inkml:brushProperty name="width" value="0.05" units="cm"/>
      <inkml:brushProperty name="height" value="0.05" units="cm"/>
    </inkml:brush>
  </inkml:definitions>
  <inkml:trace contextRef="#ctx0" brushRef="#br0">93 1 14595,'2'17'1280,"-7"16"-1064,-13 23-112,-2 7 641,1 13-625,3 3-24,6-3-120,3-2-96,7-12-232,3-9 23,3-22 225,-1-13-40,1-18-128</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3.678"/>
    </inkml:context>
    <inkml:brush xml:id="br0">
      <inkml:brushProperty name="width" value="0.05" units="cm"/>
      <inkml:brushProperty name="height" value="0.05" units="cm"/>
    </inkml:brush>
  </inkml:definitions>
  <inkml:trace contextRef="#ctx0" brushRef="#br0">64 5 11610,'16'-4'1505,"-11"11"-953,-10 19-232,-7 11 1784,-4 16-1703,2 7-113,1 9-104,0 1-72,8-2-176,-1-4-104,9-14-184,5-8-137,12-19-335,0-10 616,9-12-208,0-4-56</inkml:trace>
  <inkml:trace contextRef="#ctx0" brushRef="#br0" timeOffset="1">343 71 14379,'-14'17'928,"-5"15"-752,-1 8-88,5 12 112,2 5-24,5 3-8,7-1-16,7-5-120,5-3-72,8-13-160,2-6-168,2-15 272,0-11-32,-3-6-96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8:11.885"/>
    </inkml:context>
    <inkml:brush xml:id="br0">
      <inkml:brushProperty name="width" value="0.05" units="cm"/>
      <inkml:brushProperty name="height" value="0.05" units="cm"/>
    </inkml:brush>
  </inkml:definitions>
  <inkml:trace contextRef="#ctx0" brushRef="#br0">1279 164 9818,'-5'-6'224,"0"1"-1,1-1 1,-1 0 0,1 0 0,0 0-1,0 0 1,1-1 0,-5-13-1,4 10-59,-1 1 0,0-1 0,-6-9-1,8 16-130,1 0-1,-1 0 1,0 0-1,0 0 0,0 0 1,0 1-1,0-1 0,-1 1 1,1 0-1,-1 0 0,-7-3 1,1 2-6,-1 0 0,0 1 1,1 0-1,-1 0 0,0 1 0,0 1 1,-15 1-1,-81 13 53,44-4 9,-192 3 1073,239-13-1067,-8 2-34,-1 0 0,0 2 0,1 1 0,-1 1 1,2 1-1,-1 1 0,1 1 0,0 1 0,-35 21 0,27-12-73,0 2 0,1 1 1,1 2-1,2 1 0,-46 51 0,58-56 14,0 0 0,2 1-1,0 1 1,1 0 0,1 1-1,2 0 1,0 0 0,1 1-1,1 0 1,2 1 0,0-1-1,1 1 1,0 32 0,4-34-4,1-1 0,0 1 0,2 0 0,1 0 0,0-1 0,2 0 0,0 0 0,2 0 0,0-1 1,1 0-1,2 0 0,0-1 0,1-1 0,23 30 0,-6-17-36,1-2 0,1-1 0,59 42 0,116 55-341,-140-92 188,1-3-1,79 24 1,148 24-323,-236-68 401,-1-2-1,1-2 1,0-3-1,1-3 1,108-11 0,-127 5 81,26-3 71,99-24-1,-147 26 56,0-1 0,-1 0 0,0-1 0,0-1 0,29-21 0,68-66 630,-78 64-492,23-19 167,124-115 706,-138 122-743,73-95 0,-103 119-368,-2-1 1,0-1-1,-1 0 1,-1 0-1,-2-1 1,0 0-1,10-43 1,-16 55-33,-1-1 0,-1 1 1,0-1-1,0 1 1,-1-1-1,-1 0 1,0 1-1,0-1 1,-2 1-1,1-1 0,-1 1 1,-1 0-1,0 0 1,0 0-1,-1 1 1,0 0-1,-1-1 1,-10-12-1,4 10-4,0 0 0,-1 2 1,0-1-1,-1 1 0,0 1 0,0 1 1,-1 0-1,-1 1 0,-23-10 0,-18-3-78,-80-18-1,104 30 63,-15-2-69,23 5-34,0 0-1,0-1 0,1-2 0,-29-13 1,30 6-22,10-1-49</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5:44.112"/>
    </inkml:context>
    <inkml:brush xml:id="br0">
      <inkml:brushProperty name="width" value="0.05" units="cm"/>
      <inkml:brushProperty name="height" value="0.05" units="cm"/>
    </inkml:brush>
  </inkml:definitions>
  <inkml:trace contextRef="#ctx0" brushRef="#br0">22 1174 11819,'-14'9'1288,"7"-4"-896,18-10-56,13-7 680,31-14-232,15-5-23,42-16-73,20-12-72,43-26-80,12-12-24,27-12-152,11-6-104,1-11-280,-6-4-200,-34-1 176,-18 11-40,-52 25-72</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11.164"/>
    </inkml:context>
    <inkml:brush xml:id="br0">
      <inkml:brushProperty name="width" value="0.05" units="cm"/>
      <inkml:brushProperty name="height" value="0.05" units="cm"/>
    </inkml:brush>
  </inkml:definitions>
  <inkml:trace contextRef="#ctx0" brushRef="#br0">3600 339 12155,'-41'-4'291,"1"-1"0,-1-3 1,-43-13-1,-18-14-251,-3-2-799,-177-37-1,165 57 521,-1 5 0,-161 4 1,-239 38 1717,369-18-1038,-15-1 147,-184 38 0,296-38-501,0 3 0,1 1 0,1 3 0,0 2 0,1 2 0,2 3 0,-73 48 0,57-25-71,1 2 1,3 3-1,2 3 1,3 2-1,2 2 1,3 3-1,3 2 1,2 1-1,-38 82 1,50-81-43,3 1-1,3 1 1,-26 104 0,41-118-6,2 0 0,2 0 1,3 0-1,2 1 1,6 69-1,7-39-30,3 0 1,40 132-1,81 157-73,-61-202 41,8-4-1,125 191 0,-121-230-24,7-4 0,5-5 0,120 116 0,-60-89-21,7-7 0,7-8 0,198 119 0,-92-89 19,417 177 0,-83-118 101,-449-178 19,317 42 0,-355-74-2,0-6-1,1-5 1,146-18 0,-173 4-8,-1-4 1,0-5-1,-2-4 1,143-59-1,-148 45-6,-2-4 0,-2-4 0,-3-3 0,-1-4 0,75-67 0,-94 66 8,-4-2 0,-2-3 0,-3-3-1,-2-2 1,-4-2 0,52-94 0,-48 61 0,-5-3 1,-4-1-1,-6-3 1,-3-1-1,34-199 1,-49 171-3,-7-1 1,-5 0 0,-6-1-1,-24-195 1,7 221 25,-6 2-1,-5 0 1,-4 1-1,-5 2 1,-5 2 0,-100-191-1,77 189-34,-4 2-1,-6 3 0,-3 3 0,-5 4 1,-4 3-1,-102-84 0,64 74-140,-5 7-1,-242-140 0,179 136-9,-309-117 0,171 107 26,9 26 42,279 74 91</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30.340"/>
    </inkml:context>
    <inkml:brush xml:id="br0">
      <inkml:brushProperty name="width" value="0.05" units="cm"/>
      <inkml:brushProperty name="height" value="0.05" units="cm"/>
    </inkml:brush>
  </inkml:definitions>
  <inkml:trace contextRef="#ctx0" brushRef="#br0">552 2 5801,'-26'-1'283,"0"0"-1,1 2 0,-1 0 0,1 2 1,-1 1-1,1 1 0,0 1 1,1 1-1,-1 1 0,1 2 1,1 0-1,0 1 0,0 2 1,2 0-1,-34 26 0,44-28-162,0 0-1,0 0 0,1 1 1,1 1-1,0 0 0,1 0 1,1 0-1,0 1 0,0 0 1,1 1-1,1-1 0,-6 31 1,4-7-68,2 0 0,1 1-1,2-1 1,4 41 0,0-42-55,2 0-1,1 0 1,3 0-1,0-1 1,2 0-1,2-1 1,1 0-1,2-1 1,2 0-1,26 41 1,13 7-107,69 77 0,78 64-153,-162-181 249,1-2 0,3-2 0,1-2 0,62 36 0,-71-50-23,1-3-1,1-1 0,1-1 0,0-3 1,1-1-1,62 11 0,-52-17-524,0-1-1,1-3 0,-1-2 0,1-2 1,-1-3-1,68-13 0,-77 8 211,-1-1 0,0-3 0,-1-1 0,-1-2 0,0-2 0,-1-1-1,-1-2 1,38-28 0,0-11 1062,-1-3-1,113-127 1,-168 168-129,-1 0 1,25-40-1,-41 59-483,0-1-1,-1 0 1,0 0 0,0 1-1,0-1 1,0 0 0,0 0-1,-1 0 1,0 0 0,0-6-1,-7-43 596,3 29-377,-6-52 23,-3 1-1,-4 1 0,-3 0 1,-50-120-1,52 157-327,-1 0-1,-2 2 0,-1 0 1,-32-36-1,34 47-13,-2 1 0,-1 1 0,0 1 0,-2 1-1,0 2 1,-33-19 0,27 21 26,0 2 0,-1 1 1,-1 1-1,0 2 0,-64-11 0,-175-7 178,-391 14-1633,600 16 1154</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46.540"/>
    </inkml:context>
    <inkml:brush xml:id="br0">
      <inkml:brushProperty name="width" value="0.05" units="cm"/>
      <inkml:brushProperty name="height" value="0.05" units="cm"/>
    </inkml:brush>
  </inkml:definitions>
  <inkml:trace contextRef="#ctx0" brushRef="#br0">131 9 11923,'-2'-1'44,"0"0"0,0 0 0,-1 0 0,1 0 0,0 0 0,-1 0 0,1 1 0,0-1 0,-1 1 0,1 0 0,-1-1 0,1 1 0,-1 0 0,1 1 0,-1-1 0,1 0 0,-1 1 0,1-1 0,-1 1 0,1 0 0,0 0 0,-1 0 0,1 0 0,0 0 0,0 1 0,0-1 0,0 0 0,0 1 0,0 0 0,0-1 0,1 1 0,-1 0 0,0 0 0,1 0 0,-2 3 0,-2 3-9,0 1 0,0 0 0,1 0 0,0 0-1,1 1 1,0-1 0,-4 19 0,0 26-14,2 0 1,2 0 0,5 57 0,24 165-679,-20-224 484,-1-12 47,81 528-946,-80-540 1106,2 0 0,1 0 0,1-1 0,1 0 0,2-1 0,0-1 0,2 1 0,1-2 0,0 0 0,2-1 0,25 24 0,9 3 274,2-2 0,119 81-1,-158-121-299,1 0-1,-1 0 0,1-2 1,0 0-1,1-1 0,-1 0 1,1-2-1,0 0 0,0 0 1,0-2-1,26 0 1,15-5-11,-1-2 1,59-13 0,-101 16 8,44-10-43,0-3 1,-1-2-1,-1-3 0,-1-2 0,-1-3 0,-1-2 1,-1-2-1,-2-3 0,71-58 0,-99 71 35,-1-2-1,-1 0 0,-1-1 1,-1-1-1,-1-1 1,-2-1-1,0 0 1,-2-1-1,0-1 1,-2 0-1,-1 0 1,9-42-1,-5 2 26,-3-1 1,-3 0-1,-3 0 1,-5-95-1,-1 101 185,10-81 0,-8 126-187,-2 0-1,0 0 0,-1 0 1,-1 0-1,0 0 1,-1 0-1,-1 1 0,-7-20 1,5 22-26,1 0 0,-2 0 0,0 1 0,-1 0 0,0 1 0,-1 0 0,0 0 0,-1 0 0,-18-16 0,17 21-16,0 0 0,0 0 1,-1 1-1,-1 1 0,1 0 1,-1 1-1,0 0 0,0 1 1,0 0-1,-1 1 0,1 0 1,-28 0-1,2 1-5,0 3 1,0 1-1,-53 10 1,-154 33 162,-167 23 76,343-61-300,1-3 1,-1-3-1,0-4 1,-70-11-1,63 1 22,5-3-31</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54.196"/>
    </inkml:context>
    <inkml:brush xml:id="br0">
      <inkml:brushProperty name="width" value="0.05" units="cm"/>
      <inkml:brushProperty name="height" value="0.05" units="cm"/>
    </inkml:brush>
  </inkml:definitions>
  <inkml:trace contextRef="#ctx0" brushRef="#br0">67 144 8466,'-15'-40'1412,"15"38"-1303,-1 1 0,0-1 0,0 0 0,0 1 0,0-1-1,0 0 1,0 1 0,-1 0 0,1-1 0,0 1 0,-1 0-1,1 0 1,-1-1 0,1 1 0,-1 0 0,0 1 0,1-1-1,-1 0 1,0 0 0,-2 0 0,3 1-71,0 0 1,0 1-1,0-1 1,0 0-1,0 1 0,1-1 1,-1 1-1,0-1 1,0 1-1,0-1 0,1 1 1,-1-1-1,0 1 1,1 0-1,-1-1 1,0 1-1,1 0 0,-1 0 1,1-1-1,-1 1 1,1 0-1,0 0 0,-1 0 1,1 0-1,0 0 1,-1 0-1,1-1 1,0 1-1,0 0 0,0 0 1,0 1-1,-4 37 8,4-32 35,2 232-148,2-102-26,-4 40 56,22 449-123,-5-509 151,-14-104 9,1 0-1,0 0 0,0-1 0,1 1 0,1-1 0,10 17 0,-13-24 1,1-1-1,-1 0 1,1 0-1,0 0 1,0-1-1,0 1 1,1-1-1,-1 0 1,1 0-1,0-1 1,0 1-1,0-1 1,9 3-1,5 0-7,0-1 1,30 2-1,14 4-19,-34-1-35,-1 0 0,0 3 0,0 0 0,-1 1 0,0 2 0,-2 1 0,40 31 0,-59-42 24,-1 0 0,1-1 0,1 0 0,-1 0 0,1 0 0,-1-1 0,1 0 0,0 0 0,0-1 0,0 1 0,0-2 0,1 1 0,-1-1 0,0 0 0,1-1 0,-1 1 0,12-2 0,2-3 32,-1-1 1,1-1-1,-1-1 1,29-13 0,77-46 217,-104 54-153,-12 6-46,41-22 182,78-32 0,-111 53-397,0 1-1,1 1 1,0 0-1,0 2 1,0 0-1,0 1 1,1 1-1,26 2 1,29 8-1049,-39-4 468,1-2 0,69-1 1,-94-3 868,-1-1 1,1 0 0,-1 0 0,0-1 0,1 0 0,-1-1 0,-1-1-1,1 0 1,-1 0 0,1-1 0,-2 0 0,1-1 0,12-10-1,-7 2 222,-1-1-1,0-1 0,-1 0 1,0-1-1,-2 0 0,0-1 1,11-26-1,47-146-156,-62 167-229,11-38 33,-3-2 0,-2 0 1,-4-1-1,2-83 0,-10 51 207,-5 0 0,-20-116 0,22 189 63,1-1 0,0 1 0,2 0 0,7-45 0,-7 61-149,0 3-38,-1 1 40,1 0-1,-1-1 1,0 1 0,0-1-1,0-6 1,0 10-67,-1 1 0,1-1 0,0 1 1,0-1-1,0 0 0,-1 1 0,1-1 0,0 1 0,-1-1 1,1 1-1,0-1 0,-1 1 0,1-1 0,-1 1 0,1-1 1,-1 1-1,1-1 0,-1 1 0,1 0 0,-1-1 1,1 1-1,-1 0 0,1-1 0,-1 1 0,0 0 0,1 0 1,-1 0-1,0 0 0,1-1 0,-1 1 0,0 0 0,1 0 1,-1 0-1,1 0 0,-1 0 0,0 1 0,1-1 1,-1 0-1,0 0 0,1 0 0,-1 1 0,1-1 0,-1 0 1,0 0-1,1 1 0,-2 0 0,-45 26 167,35-19-166,-1-1-1,-17 8 0,10-8 7,-1-1-1,1-1 1,-1 0-1,-1-2 1,1 0 0,0-2-1,-37-2 1,-154-25 117,150 16-104,-50-7-20,-1 6-1,-192 4 1,102 24-38,-45 2-111,238-19 93,1 0 0,-1 0 1,0-1-1,1 0 1,-1-1-1,1 0 1,-1 0-1,1-1 1,0-1-1,0 1 1,0-1-1,1-1 0,-1 0 1,1 0-1,0 0 1,1-1-1,-1 0 1,1-1-1,0 0 1,1 0-1,-11-14 0,-14-26-165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7:27.547"/>
    </inkml:context>
    <inkml:brush xml:id="br0">
      <inkml:brushProperty name="width" value="0.05" units="cm"/>
      <inkml:brushProperty name="height" value="0.05" units="cm"/>
    </inkml:brush>
  </inkml:definitions>
  <inkml:trace contextRef="#ctx0" brushRef="#br0">104 328 10282,'-9'8'486,"0"0"1,-1 0-1,0-1 0,0 0 0,0 0 0,-1-1 0,0-1 1,-13 5-1,61-7 649,-11-4-1088,-1-2 0,0 0 0,0-1 0,0-2 0,27-9 0,119-53 161,-129 50-170,61-27 39,98-39-27,-150 65-63,0 3 1,55-10-1,-83 22 2,0 2-1,0 0 1,0 2-1,42 4 1,90 23-53,-113-17 57,1-2 1,0-1-1,75 0 0,-25-15 51,172-39 0,-212 35-35,-2-3 0,88-38 0,-113 45-33,-26 8 23,1 0 1,-1 0-1,0 0 0,0 0 1,1 0-1,-1 0 0,0 0 1,0 0-1,1 0 1,-1 0-1,0 0 0,0 0 1,1 0-1,-1 1 0,0-1 1,0 0-1,0 0 1,1 0-1,-1 0 0,0 0 1,0 1-1,0-1 0,1 0 1,-1 0-1,0 0 1,0 1-1,0-1 0,0 0 1,1 1-1,-5 12-12,-1-4 11,0-1-1,-1 1 1,0-1 0,0-1 0,-1 1-1,0-1 1,0 0 0,0-1 0,-1 0-1,0 0 1,-1 0 0,1-1 0,-1 0-1,0-1 1,0 0 0,-1-1 0,1 0-1,-1 0 1,-14 2 0,-16 1 4,1-3 0,0 0 0,-62-6 0,96 3-5,-281-1-187,214 6 75,-139 27 0,-93 51-65,354-77-126,113 1-980,171-13 0,-230-1-1467,189-40 1,94-53-1388,-294 73 3839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01.544"/>
    </inkml:context>
    <inkml:brush xml:id="br0">
      <inkml:brushProperty name="width" value="0.05" units="cm"/>
      <inkml:brushProperty name="height" value="0.05" units="cm"/>
    </inkml:brush>
  </inkml:definitions>
  <inkml:trace contextRef="#ctx0" brushRef="#br0">1702 130 9994,'-36'-14'2778,"26"9"-2560,0 1 1,0 0-1,-17-3 1,-16 1 48,-45-1 0,56 6-324,0-2 1,0-1 0,-53-13 0,34 2-196,-1 2-1,-1 3 1,0 2 0,0 2 0,-58 1-1,-25 11-812,82-2 829,-1-3-1,-85-8 0,126 5 166,-1 1-1,0 0 1,1 1-1,-1 0 1,0 1-1,-17 4 0,21-2-237,0 0 0,1 1 0,-1 0 0,1 0 0,-1 2-1,1-1 1,1 1 0,-15 11 0,-3 6-61,1 1-1,0 1 1,-34 44-1,34-34 1277,2 1-1,1 2 1,1 0-1,-29 75 1,45-98-690,1-1 0,1 1 0,1 0 0,0 0 0,0 0 0,2 1 0,-1 20 0,3-26-185,0 0 0,1 0 0,0 0 0,0-1 0,1 1 0,1 0 0,-1-1 0,2 0 0,-1 0 0,1 0 0,0 0 0,8 8 0,8 8-27,1-1 0,0-1 0,2-1 0,1-1 1,1-1-1,0-2 0,2 0 0,50 24 0,-16-15 19,1-3 1,0-2-1,82 16 1,-82-25-14,1-4 1,1-3-1,-1-2 1,1-3-1,65-8 1,-33-4 47,-2-4 0,158-46 0,-1-27 52,-194 63-65,-1-2-1,64-43 1,-85 47 4,26-16 95,-3-2-1,63-57 1,-106 84-110,-2 0 1,0-1-1,-1 0 1,0-1-1,-1-1 1,-1 0-1,-1-1 1,0 0-1,-1 0 1,-1-1-1,-1 0 1,7-30-1,-12 41-24,-1 0 0,0-1 0,0 1 0,0 0 0,-1-1 0,-1 1 0,1 0 0,-1-1 0,-1 1 0,0 0 0,0 0 0,0 0 0,-1 0 0,0 0 0,-1 0 0,0 1 0,0-1 0,0 1 0,-1 0 0,0 1 0,0-1 0,-1 1 0,0 0 0,0 0 0,-10-6 0,0 2-5,0 1-1,0 0 1,-1 2-1,0 0 1,-1 0-1,1 2 0,-1 0 1,0 1-1,0 1 1,-31-1-1,-17 2-6,-103 11 0,158-8 1,-76 7 24,-147 7-256,208-15 189,0-2 0,0 0 0,1-2 1,-1-1-1,1-1 0,-44-16 0,27 0-56</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50.599"/>
    </inkml:context>
    <inkml:brush xml:id="br0">
      <inkml:brushProperty name="width" value="0.05" units="cm"/>
      <inkml:brushProperty name="height" value="0.05" units="cm"/>
    </inkml:brush>
  </inkml:definitions>
  <inkml:trace contextRef="#ctx0" brushRef="#br0">112 1 12827,'-2'0'64,"1"0"-1,-1 0 1,0 0 0,1 0 0,-1 1-1,1-1 1,-1 1 0,1 0 0,-1-1-1,1 1 1,-1 0 0,1 0 0,-1 0 0,1 0-1,0 0 1,0 0 0,-1 0 0,1 0-1,0 0 1,0 1 0,-1 1 0,-19 33 53,20-34-66,-7 17 102,1 1 1,0-1-1,2 1 1,-6 37-1,-2 86 173,12-128-300,-5 775 384,12-397-440,-4-341-116,2-55-231,1-14 144,5-23 37,-2-3 33,0-7-32</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9:02.824"/>
    </inkml:context>
    <inkml:brush xml:id="br0">
      <inkml:brushProperty name="width" value="0.05" units="cm"/>
      <inkml:brushProperty name="height" value="0.05" units="cm"/>
    </inkml:brush>
  </inkml:definitions>
  <inkml:trace contextRef="#ctx0" brushRef="#br0">1678 233 10378,'-47'-32'471,"-1"2"-1,-2 2 1,0 3-1,-101-36 1,128 54-364,0 1 1,0 1-1,-1 1 1,0 1-1,1 1 1,-1 1-1,-40 4 0,35 1-73,0 1-1,-1 2 0,2 0 1,-1 2-1,-43 20 0,29-6-42,1 1 0,1 1 0,2 3-1,0 1 1,2 2 0,1 2 0,-49 57-1,15-8 30,4 4-1,4 2 0,-97 184 0,129-209-3,3 0 0,3 2 0,3 0 0,2 2 0,4 0 1,2 1-1,-4 88 0,15-84-57,4 1 1,2-1-1,4 0 1,3-1-1,3 0 1,3 0-1,3-2 1,3 0-1,3-2 1,3-1-1,3-1 1,2-1-1,4-2 1,2-2-1,71 82 1,-93-122-3,1 0 0,1-1 1,1-1-1,0-1 1,1-2-1,32 18 1,-38-24 17,1-2 1,0 0 0,0-1-1,1-1 1,-1-1 0,1 0-1,0-1 1,0-1 0,1-1-1,25-1 1,-17-3 6,0 0 1,0-3-1,-1 0 1,1-1-1,-1-2 0,-1-1 1,0-1-1,40-22 1,8-13 14,95-78 0,129-136 87,-16-20-8,-215 210-71,-4-3 0,105-157 0,-131 169 6,-3-1-1,-2-2 0,-3-1 0,34-116 1,-51 134 27,-1 0-1,-3-1 1,-1 1 0,-3-1 0,-5-82 0,-1 95-6,-1 0 0,-3 0 0,0 1 0,-2 0 0,-2 0 0,-1 1 0,-1 0 0,-26-44 0,13 35 21,-2 2 0,-2 0 0,-50-51 0,24 37 10,-90-68 0,136 114-71,-1 1-1,2-1 0,-1-1 1,1 0-1,0 0 1,1-1-1,0 0 0,1 0 1,0-1-1,-8-16 1,2-18-47</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41.387"/>
    </inkml:context>
    <inkml:brush xml:id="br0">
      <inkml:brushProperty name="width" value="0.05" units="cm"/>
      <inkml:brushProperty name="height" value="0.05" units="cm"/>
    </inkml:brush>
  </inkml:definitions>
  <inkml:trace contextRef="#ctx0" brushRef="#br0">11 81 11162,'-2'-22'1114,"-6"-36"0,10 154 515,6 364-1488,-3-62-103,28-4-11,-32-392-35,25 147-99,-21-126-365,1 0 1,2-1-1,0 1 1,15 27-1,-14-40-2047,-10-16 1848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8:29.601"/>
    </inkml:context>
    <inkml:brush xml:id="br0">
      <inkml:brushProperty name="width" value="0.05" units="cm"/>
      <inkml:brushProperty name="height" value="0.05" units="cm"/>
    </inkml:brush>
  </inkml:definitions>
  <inkml:trace contextRef="#ctx0" brushRef="#br0">847 50 9498,'-18'-9'159,"0"1"0,0 1 1,-1 1-1,0 1 0,0 0 0,-1 2 1,1 0-1,-1 1 0,0 1 0,0 0 0,1 2 1,-1 0-1,0 2 0,1 0 0,-1 1 1,1 1-1,0 0 0,0 2 0,1 0 0,0 1 1,0 1-1,-26 18 0,9 0-146,1 1-1,1 2 0,2 1 1,1 1-1,1 2 0,2 1 1,1 1-1,3 1 0,0 1 1,-25 62-1,39-78-14,1 0 0,1 1 0,1 0 0,1 0-1,1 1 1,1-1 0,1 1 0,1 35 0,3-40 3,0 0 0,1 0 0,1-1 0,1 1 0,1-1 0,0 0-1,1-1 1,1 1 0,1-2 0,0 1 0,12 15 0,-5-11-18,1-1-1,0-1 1,2 0-1,0-1 1,1-1 0,0-1-1,2-1 1,37 21-1,-31-22-26,2-1-1,0-2 0,0 0 1,1-2-1,0-2 0,55 7 1,46-1-496,1-6 0,133-11 1,-229 1 434,0-2-1,0-1 1,-1-1 0,0-3 0,-1 0 0,0-3 0,-1-1 0,0-1 0,-1-2-1,-1-1 1,41-31 0,-29 16 427,-1-3 0,-2-1 0,-1-2-1,-2-2 1,49-69 0,-69 84-151,-1-1 1,-1-1-1,-1 0 1,-2-1-1,-1-1 0,-1 0 1,-2-1-1,-1 0 0,-1 0 1,-2 0-1,2-35 1,-6 51-182,-2 1 0,0-1 1,0 0-1,-1 1 1,-1-1-1,0 1 0,-11-27 1,10 31-20,-1 0 0,0 1 0,-1 0 0,0 0 0,0 0 0,-1 0 0,0 1 0,0 0 0,-1 1 0,0-1 0,-13-7 1,0 2-24,0 1 1,-1 1 0,-1 2-1,1 0 1,-1 1 0,-1 1 0,-42-6-1,1 4-64,-112 0 0,-156 31-159,236-10 206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42.007"/>
    </inkml:context>
    <inkml:brush xml:id="br0">
      <inkml:brushProperty name="width" value="0.05" units="cm"/>
      <inkml:brushProperty name="height" value="0.05" units="cm"/>
    </inkml:brush>
  </inkml:definitions>
  <inkml:trace contextRef="#ctx0" brushRef="#br0">1 410 10114,'9'-9'175,"0"0"-1,1 1 1,0 0 0,1 1-1,-1 0 1,1 0-1,1 1 1,-1 1-1,13-5 1,-5 5-22,-1 0 0,1 1 0,1 0 1,-1 2-1,26 0 0,282 15 430,-37 0-558,-172-16-42,-1-4 0,1-6 1,-2-5-1,0-5 0,-1-5 0,146-57 1,100-61 93,-355 143-75,0 0 1,1 1-1,-1 0 1,1 1 0,-1-1-1,9 0 1,-14 2-3,0 1 1,0-1-1,0 0 1,-1 0-1,1 0 0,0 0 1,0 1-1,0-1 1,-1 0-1,1 0 1,0 1-1,-1-1 1,1 1-1,0-1 1,0 1-1,-1-1 1,1 1-1,-1-1 1,1 1-1,0 1 1,0-1 0,0 1-1,-1 0 1,1-1 0,-1 1 0,1 0 0,-1-1 0,0 1 0,0 0 0,1 0-1,-1-1 1,0 1 0,-1 0 0,1 2 0,-6 30 16,-14 54 1,-5 21 27,7 123 87,9-90-69,-57 403 137,9-100-100,51-383-113,-25 205-292,30-260 255,1-7 49,0 0 0,0 0 0,0 0 0,0 0 0,0-1 0,0 1 0,0 0 0,0 0 0,0 0 0,-1 0 0,1 0 0,0 0 0,0 0 0,0 0 0,0 0 0,0 0 0,0 0 0,0 0 0,0 0 0,0 0 0,0-1 0,0 1 0,0 0 0,0 0 0,0 0 0,0 0 0,0 0 0,0 0 0,0 0 0,0 0 0,0 0 0,-1 0 0,1 0 0,0 0 0,0 0 0,0 0 0,0 0 0,0 0 0,0 0 0,0 0 0,0 0 0,0 0 0,0 0 0,0 0 0,0 0 0,-1 0 0,1 0 0,0 0 0,0 0 0,0 0 0,0 0 0,0 0 0,0 0 0,0 0 0,0 0 0,0 0 0,0 1 0,0-1 0,0 0 0,0 0 0,0 0 0,-3-11-72</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6:42.416"/>
    </inkml:context>
    <inkml:brush xml:id="br0">
      <inkml:brushProperty name="width" value="0.05" units="cm"/>
      <inkml:brushProperty name="height" value="0.05" units="cm"/>
    </inkml:brush>
  </inkml:definitions>
  <inkml:trace contextRef="#ctx0" brushRef="#br0">1 465 11819,'506'-141'2462,"-41"9"-2021,-312 101-596,1 7 0,163-4 1,-209 23 36,199-10-279,-7-24 192,-260 30 191,46-17 1,-47 11-7</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16.988"/>
    </inkml:context>
    <inkml:brush xml:id="br0">
      <inkml:brushProperty name="width" value="0.05" units="cm"/>
      <inkml:brushProperty name="height" value="0.05" units="cm"/>
    </inkml:brush>
  </inkml:definitions>
  <inkml:trace contextRef="#ctx0" brushRef="#br0">742 3310 8434,'-23'-11'312,"2"-1"1,-1-2-1,-24-19 0,-24-16 263,-16 3 148,-49-32 376,121 68-1015,2 1-1,-1-2 1,1 1-1,1-2 1,0 1-1,1-2 1,-14-20-1,-6-19-28,2-2 0,-24-68 0,-24-120-60,62 183 10,2-1-1,3 0 1,3 0-1,2-1 1,3 0 0,9-81-1,17-139 264,4-45 155,25 6-231,-31 235-326,3 1 1,3 1-1,4 2 1,4 1-1,3 2 1,4 1-1,3 3 1,110-134-1,-142 191-138,0 1-1,1 0 0,1 0 0,1 2 1,0 0-1,0 2 0,2-1 1,-1 2-1,24-9 0,-39 19 200,-1 0 0,0-1 0,1 1 0,-1-1 0,0 1 0,0-1 0,1 0-1,-1 0 1,-1 0 0,1-1 0,0 1 0,-1-1 0,1 1 0,-1-1 0,0 0 0,0 0 0,0 0 0,0 0 0,2-6-1,-3 8 63,-1 1-1,0 0 0,0 0 1,0 0-1,0-1 0,0 1 0,0 0 1,0-1-1,0 1 0,0 0 0,0 0 1,0-1-1,0 1 0,0 0 0,0 0 1,0-1-1,0 1 0,0 0 0,0 0 1,0-1-1,0 1 0,0 0 1,-1 0-1,1-1 0,0 1 0,0 0 1,0 0-1,0 0 0,0-1 0,-1 1 1,1 0-1,0 0 0,0 0 0,-1-1 1,-3 2-313</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17.386"/>
    </inkml:context>
    <inkml:brush xml:id="br0">
      <inkml:brushProperty name="width" value="0.05" units="cm"/>
      <inkml:brushProperty name="height" value="0.05" units="cm"/>
    </inkml:brush>
  </inkml:definitions>
  <inkml:trace contextRef="#ctx0" brushRef="#br0">106 179 9122,'-19'-3'530,"1"-1"1,0-1-1,-23-9 1,41 14-506,-1 0 0,1 0 0,-1 0 0,1 0 0,0 0 0,-1-1 0,1 1 0,-1 0 0,1 0 0,0 0 0,-1-1 0,1 1 0,-1 0 0,1 0 0,0-1 0,-1 1 0,1 0 0,0-1 0,0 1 0,-1 0 0,1-1 0,0 1 0,0 0 1,0-1-1,-1 1 0,1-1 0,0 1 0,0-1 0,0 1 0,0 0 0,0-1 0,0 0 0,12-6 401,24-2-241,4 3-215,156-30-95,-166 29 162,0-2 0,0-2 0,-1-1 0,39-21 0,-66 31-17,1 0 1,0 1 0,0-1-1,0 1 1,0 0-1,0 0 1,0 0 0,4-1-1,-7 2-14,1 0-1,-1 0 1,0 0-1,1 0 1,-1 0-1,0 0 1,1 1-1,-1-1 1,0 0-1,1 0 1,-1 0-1,0 0 1,1 1-1,-1-1 1,0 0-1,1 0 1,-1 0 0,0 1-1,0-1 1,1 0-1,-1 1 1,0-1-1,0 0 1,0 0-1,0 1 1,1-1-1,-1 0 1,0 1-1,0 20 98,-53 195 334,20-96-425,28-99-96,-33 162-237,32-141 217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30.599"/>
    </inkml:context>
    <inkml:brush xml:id="br0">
      <inkml:brushProperty name="width" value="0.05" units="cm"/>
      <inkml:brushProperty name="height" value="0.05" units="cm"/>
    </inkml:brush>
  </inkml:definitions>
  <inkml:trace contextRef="#ctx0" brushRef="#br0">1 8 12387,'2'-1'82,"0"0"1,0 0-1,1 0 1,-1 0-1,0 0 1,1 1-1,-1-1 1,1 1-1,-1 0 1,0 0-1,1 0 1,-1 0-1,1 0 1,-1 0 0,1 1-1,-1-1 1,4 2-1,42 16 107,-47-17-167,21 9 5,0 2-1,-1 0 1,0 1-1,-1 2 1,-1 0 0,0 0-1,-1 2 1,-1 1-1,-1 0 1,16 22-1,-14-14-14,-2 0 0,-1 1-1,-2 1 1,0 0 0,-2 1-1,-1 0 1,10 51-1,-7-7 84,5 139 0,-20 76 250,-34 337 636,28-506-843,7-117-136,-6 110 122,-39 194 0,36-266-126,-2-1 1,-1-1-1,-21 42 0,21-55-15,-1-1 0,-1 0 0,-1-1 0,-1-1-1,-29 29 1,45-49 3,-3 1-62,0 1 0,0 0 1,0-1-1,-8 5 1,12-8 67,-1 1 1,1-1 0,-1 0 0,1 1-1,-1-1 1,0 0 0,1 0 0,-1 1-1,1-1 1,-1 0 0,0 0 0,1 0-1,-1 0 1,0 0 0,1 0 0,-1 0-1,0 0 1,1 0 0,-1 0 0,0-1-1,1 1 1,-1 0 0,1 0 0,-1 0 0,0-1-1,1 1 1,-1 0 0,1-1 0,-1 1-1,1-1 1,-1 1 0,1-1 0,-1 1-1,1 0 1,-1-1 0,1 0 0,0 1-1,-1-1 1,1 1 0,0-1 0,-1 1-1,1-1 1,0 0 0,0 1 0,0-1-1,0 0 1,-1 0 0,-4-30-184</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30.986"/>
    </inkml:context>
    <inkml:brush xml:id="br0">
      <inkml:brushProperty name="width" value="0.05" units="cm"/>
      <inkml:brushProperty name="height" value="0.05" units="cm"/>
    </inkml:brush>
  </inkml:definitions>
  <inkml:trace contextRef="#ctx0" brushRef="#br0">368 0 10162,'0'0'72,"1"1"0,0-1 0,-1 1 0,1-1 0,0 1 0,-1-1 0,1 1 0,0-1 0,-1 1 0,1-1 0,-1 1 0,1 0 0,-1-1 0,0 1 0,1 0 0,-1-1 0,0 1 1,1 0-1,-1 0 0,0-1 0,0 1 0,1 1 0,-4 23 939,-19 25 308,20-45-1082,-51 89 1730,-87 118-1,-17 28-2160,156-239-295,2-5 214,5-10 105,3-7-13,9-26-197</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31.377"/>
    </inkml:context>
    <inkml:brush xml:id="br0">
      <inkml:brushProperty name="width" value="0.05" units="cm"/>
      <inkml:brushProperty name="height" value="0.05" units="cm"/>
    </inkml:brush>
  </inkml:definitions>
  <inkml:trace contextRef="#ctx0" brushRef="#br0">189 0 13379,'1'1'67,"0"-1"1,0 0-1,0 1 0,0-1 1,0 1-1,-1-1 1,1 1-1,0-1 0,0 1 1,-1 0-1,1-1 0,0 1 1,-1 0-1,1 0 1,-1-1-1,1 1 0,-1 0 1,1 0-1,-1 0 0,0 0 1,1-1-1,-1 1 1,0 1-1,2 24 66,-2-19 15,3 64 728,13 91 0,-9-123-980,2 0-1,2-1 1,28 70 0,-38-105 126,17 46-1264,-17-47 1130,-1 1-1,1 0 1,-1-1 0,0 1-1,0 0 1,0 0-1,0-1 1,0 1 0,0 0-1,-1-1 1,1 1-1,-1 0 1,0-1 0,0 1-1,0 0 1,-2 2 0,-8 9-487</inkml:trace>
  <inkml:trace contextRef="#ctx0" brushRef="#br0" timeOffset="1">40 661 10162,'-24'1'1320,"11"-1"-567,10-1-249,12-5 1672,8 0-1088,10-2-231,2-2-105,7-2-136,0-1-48,1-1-144,-1 0-104,-3 4-304,-2-2-176,-1 2-376,2 0-112,-4-7 480,1-4-128,-3-10-128</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32.544"/>
    </inkml:context>
    <inkml:brush xml:id="br0">
      <inkml:brushProperty name="width" value="0.05" units="cm"/>
      <inkml:brushProperty name="height" value="0.05" units="cm"/>
    </inkml:brush>
  </inkml:definitions>
  <inkml:trace contextRef="#ctx0" brushRef="#br0">570 2 12067,'-22'-1'65,"0"1"0,1 1 0,-1 1 0,1 1 0,0 1 1,0 1-1,0 1 0,0 0 0,1 2 0,0 0 0,0 2 1,1 0-1,1 1 0,0 1 0,0 0 0,1 2 1,0 0-1,2 0 0,-1 2 0,2 0 0,0 1 0,-13 21 1,8-5 24,2 1 0,2 1 0,1 1 0,2 0 0,1 0 0,-12 76 0,16-55 6,2 0 0,3 0 0,10 114 0,-5-144-80,2 1 0,0 0-1,2-1 1,1 0-1,1-1 1,1 0-1,19 35 1,-22-48-12,1-1 1,1 0-1,-1-1 1,2 0-1,0 0 1,0-1-1,0 0 0,2-1 1,-1 0-1,1-1 1,0 0-1,1-1 1,0 0-1,0-1 1,0-1-1,15 5 0,-14-7 3,1 1-1,-1-2 0,1 0 0,0-1 0,0 0 1,0-1-1,-1-1 0,1 0 0,0-1 0,-1 0 1,17-6-1,-12 2 26,0-2 0,0 0 0,-1-1 1,0-1-1,0 0 0,-1-1 0,22-20 0,-10 5 109,-2-2 1,0-1-1,-2-1 0,-1-1 0,-2-2 0,-1 0 0,-1-1 0,14-36 0,-16 28 108,-2 0 0,-2 0-1,-2-2 1,-2 1 0,-2-2-1,5-62 1,-12 82-169,-1-1 0,0 1 0,-2-1 0,-1 1 0,-2 0 0,0 0 0,-1 0 0,-1 0 0,-2 1 0,0 1 0,-2-1 0,-22-36 0,26 50-140,-1 0 0,1 1 1,-2-1-1,1 2 0,-1-1 0,0 2 1,-1-1-1,0 1 0,0 0 0,-1 1 1,-14-6-1,19 9-35,-1 1 0,1 0 0,-1 0 1,0 0-1,0 1 0,0 0 0,0 1 0,1-1 0,-1 1 1,0 1-1,0-1 0,0 1 0,0 0 0,0 1 0,0 0 1,1 0-1,-1 0 0,1 1 0,0 0 0,-1 0 0,-5 5 0,-17 15-334,6 1-58</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33.208"/>
    </inkml:context>
    <inkml:brush xml:id="br0">
      <inkml:brushProperty name="width" value="0.05" units="cm"/>
      <inkml:brushProperty name="height" value="0.05" units="cm"/>
    </inkml:brush>
  </inkml:definitions>
  <inkml:trace contextRef="#ctx0" brushRef="#br0">693 2632 11210,'17'-13'985,"1"2"0,38-19-1,-37 21-483,0-2-1,32-22 1,-34 19-391,-2-1 0,0 0 0,0-1 0,-1-1 0,-2 0 0,1 0 0,-2-2 0,18-36 0,-18 26-45,-1 0-1,-1 0 1,-1-1 0,-2 0-1,4-50 1,-8 15-56,-3 0 1,-2 0 0,-4 0 0,-2 0 0,-22-80-1,-47-120-161,-25-120 12,74 197 280,-11-58 121,29 196-168,-2 1-1,-36-86 1,42 118-72,-1 0 1,-1 1-1,-1 1 1,-16-21-1,19 27 5,-2 1 0,1-1-1,-1 1 1,0 1 0,-1 0 0,0 0 0,-18-9-1,-13 0 111,0 1 0,-1 2 0,-1 2 0,-56-8 0,-45-11 95,104 17-203,28 8-48,0 1 0,0 1 0,0 0 0,0 0 0,-16 0 0,20 5-732,15 3 55,18 3 109,-22-8 534,0 0 0,1 0 1,-1-1-1,1 1 0,-1-1 0,0 0 1,1 0-1,-1 0 0,0 0 1,0 0-1,5-3 0,13-15-330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8:33.702"/>
    </inkml:context>
    <inkml:brush xml:id="br0">
      <inkml:brushProperty name="width" value="0.05" units="cm"/>
      <inkml:brushProperty name="height" value="0.05" units="cm"/>
    </inkml:brush>
  </inkml:definitions>
  <inkml:trace contextRef="#ctx0" brushRef="#br0">141 419 9530,'0'1'153,"-1"0"0,1 0 0,-1 1 0,0-1 0,1 0 0,-1 0-1,0 0 1,0 0 0,0 0 0,0 0 0,0 0 0,0 0 0,0 0 0,0-1 0,0 1 0,0 0 0,0-1-1,0 1 1,-1-1 0,1 1 0,0-1 0,0 1 0,-2-1 0,1 0 3,1-1 1,0 0-1,-1 1 0,1-1 1,0 0-1,0 0 0,-1 0 1,1 0-1,0 0 1,0 0-1,0 0 0,0 0 1,0 0-1,0 0 0,1 0 1,-1-1-1,0 1 0,1 0 1,-1-1-1,0-2 1,-87-215 1668,87 215-1835,-1 0 0,1 0 0,0 0 0,1 0 0,-1 0 0,1 0 0,0 0-1,0-6 1,0 9 4,0 0 1,1-1-1,-1 1 0,1 0 0,-1 0 0,0 0 0,1 0 0,0 1 0,-1-1 0,1 0 0,0 0 0,-1 0 0,1 0 0,0 1 1,0-1-1,0 0 0,-1 1 0,1-1 0,0 0 0,0 1 0,0-1 0,0 1 0,0 0 0,0-1 0,0 1 0,1 0 0,-1-1 1,0 1-1,0 0 0,0 0 0,0 0 0,0 0 0,0 0 0,0 0 0,2 1 0,25 1-81,33 8-1,-40-6 10,1-1 0,1 0 0,31-2 0,-38-2-23,-1-1-1,1-1 0,-1 0 0,0-2 0,0 1 0,0-2 0,19-9 0,-7 0-82,-1-1 0,45-35 0,-28 15-116</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9:02.065"/>
    </inkml:context>
    <inkml:brush xml:id="br0">
      <inkml:brushProperty name="width" value="0.05" units="cm"/>
      <inkml:brushProperty name="height" value="0.05" units="cm"/>
    </inkml:brush>
  </inkml:definitions>
  <inkml:trace contextRef="#ctx0" brushRef="#br0">247 119 10714,'-26'5'654,"0"-1"0,0-1 0,0-1 0,-1-2 1,1 0-1,-46-8 0,57 3 165,13 4-488,6 3-164,21 7-125,0-1 0,1-1-1,52 7 1,-60-11-39,63 8-162,135-1 1,81-22-235,-138 6 115,-124 6 170,0 2 0,51 9 1,-73-8 48,0 1 0,22 8 1,-30-10 37,0 0 0,-1 1 1,0-1-1,1 1 1,-1 0-1,0 0 0,0 0 1,-1 1-1,1-1 0,3 5 1,-7-8 23,-1 0 0,1 1 0,0-1 0,0 0 0,0 0 0,-1 1 0,1-1-1,0 0 1,0 0 0,-1 0 0,1 0 0,0 1 0,0-1 0,-1 0 0,1 0 0,0 0 0,-1 0 0,1 0 0,0 0 0,0 0 0,-1 0 0,1 0 0,0 0 0,-1 0 0,1 0-1,0 0 1,-1 0 0,1 0 0,0 0 0,-1 0 0,1 0 0,0 0 0,-1-1 0,-15 0 108,-475-51 745,343 47-714,1 6 1,-168 23 0,275-15-122,33-5-28,27-3-26,106-11-325,198-41 1,-245 37 169,204-51-628,-90 19 243,-174 42 509,93-17-299,-97 19 268,0 0 1,-1 2 0,1 0-1,0 0 1,19 4-1,-31-3 66,0 0-1,0 0 1,0 0-1,0 1 1,0-1 0,0 1-1,0-1 1,-1 1-1,1 0 1,-1 0 0,1 1-1,-1-1 1,0 0-1,3 5 1,-4-6 20,0 0 0,0 0 0,-1 0 0,1 0 0,0 0 0,-1 0 0,1 0 0,-1 0 0,0 1 0,1-1-1,-1 0 1,0 0 0,0 1 0,0-1 0,0 0 0,0 0 0,0 1 0,0-1 0,0 0 0,0 0 0,0 0 0,-1 1 0,1-1 0,-1 0 0,1 0 0,-1 0 0,1 0 0,-1 0 0,1 0 0,-1 0 0,0 0 0,0 0 0,0 0 0,1 0 0,-1 0 0,0 0 0,0 0 0,-2 0 0,3 0 9,-1-1 1,0 1-1,0-1 1,0 1 0,0-1-1,0 0 1,0 1 0,0-1-1,1 0 1,-1 0-1,0 0 1,0 0 0,0 0-1,0 0 1,0 0-1,0 0 1,0 0 0,0 0-1,0 0 1,0-1-1,0 1 1,0 0 0,0-1-1,0 1 1,0 0 0,1-1-1,-1 1 1,0-1-1,0 0 1,0 1 0,0-2-1,-21-26 25,22 28-25,-22-35 48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9:14.226"/>
    </inkml:context>
    <inkml:brush xml:id="br0">
      <inkml:brushProperty name="width" value="0.05" units="cm"/>
      <inkml:brushProperty name="height" value="0.05" units="cm"/>
    </inkml:brush>
  </inkml:definitions>
  <inkml:trace contextRef="#ctx0" brushRef="#br0">155 193 12067,'-7'-1'222,"0"1"-1,1 0 1,-1 0 0,0 0 0,0 1 0,-12 3 0,16-3-176,0 1 0,0-1 0,0 1 0,0 0 0,0 0 0,1 0 0,-1 0 0,1 0 0,-1 0 0,1 1 0,0-1 0,-1 1 0,2 0 0,-1-1 0,-3 6 0,-4 11 41,1 0 0,1 0 0,0 0 0,1 1-1,2 0 1,0 0 0,-3 39 0,9 146-58,-2-200-26,3 34-20,1 0 0,14 59 0,-14-82 7,1 0 1,0-1-1,1 0 1,1 0-1,0 0 1,1-1-1,1 0 0,17 22 1,-21-31 4,-1-1 1,1 0 0,0 0-1,0 0 1,0-1-1,1 0 1,-1 0-1,1 0 1,-1 0 0,1-1-1,0 0 1,0 0-1,0-1 1,8 1 0,8 0-31,0-1-1,38-3 1,-1 0-184,8 7-550,98 18-1,31 3-527,-170-25 1200,0-1 0,0 0-1,0-3 1,0 0 0,40-10 0,155-60 755,-37 10 308,-120 46-676,43-15 3,-92 27-278,1-2 0,-1 0 0,-1 0 0,22-16 0,-21 12 8,-2-1 0,0-1 0,0 0 0,-1-1 0,-1 0 0,11-18 0,52-99 154,-55 94-153,-10 21-7,20-38 42,39-101 0,-66 149-49,0 0-1,-1 1 1,1-1-1,-1 0 1,0-1 0,-1 1-1,1 0 1,-1 0-1,-1 0 1,1 0 0,-1 0-1,-1-7 1,0 9 9,0 0 0,0 0 0,0 0 0,0 0 0,0 0 0,-1 0 1,0 0-1,0 1 0,0 0 0,0-1 0,0 1 0,-1 0 0,1 1 0,-1-1 0,0 1 0,-7-4 0,-23-10 67,0 3 0,-50-15 0,-2 1-457,23 6 259,-1 3-1,-1 3 0,-1 3 1,1 2-1,-93 0 1,32 10 237,-238 33 1,253-20-83,-46 6-50,151-18-18,0 1 1,0 0 0,0 0-1,0 0 1,0 1-1,1 0 1,-1 0-1,1 0 1,0 1-1,0 0 1,0 0-1,0 0 1,1 0-1,0 1 1,-1 0-1,-4 8 1,-1 6-28</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09:15.482"/>
    </inkml:context>
    <inkml:brush xml:id="br0">
      <inkml:brushProperty name="width" value="0.05" units="cm"/>
      <inkml:brushProperty name="height" value="0.05" units="cm"/>
    </inkml:brush>
  </inkml:definitions>
  <inkml:trace contextRef="#ctx0" brushRef="#br0">166 19 9882,'-7'3'129,"1"0"0,0 0 0,0 1 0,0-1 0,0 2 0,1-1 0,-1 0 0,1 1 1,0 0-1,0 0 0,1 1 0,0-1 0,0 1 0,-4 7 0,-3 7 14,1 0 0,0 0 0,-6 24 1,7-13-65,1 0 0,1 1 1,2-1-1,1 1 0,2 1 0,2 50 1,2-54-71,1 1-1,2-1 1,0-1 0,2 1 0,1-1 0,2 0-1,17 36 1,-23-57-13,0 0-1,0 0 1,0 0 0,1-1-1,0 0 1,0 0 0,1 0-1,0 0 1,0-1 0,0 0-1,1 0 1,-1-1 0,14 7-1,-7-6-3,0-1 0,0 0-1,0 0 1,1-2-1,-1 0 1,1 0 0,16-1-1,55 1-39,173 13-184,21 9-97,-211-19 297,21 5 44,112 27 1,-52-7 130,-139-28-115,-1-1 0,1 0 0,0 0-1,0-1 1,15-1 0,-21 0-4,0 0 0,0 0 0,-1 0 0,1-1 0,0 1 0,0-1 0,-1 0 0,1 0 0,-1 0 0,0 0 0,1-1 0,-1 1 0,0-1 0,-1 0-1,6-6 1,5-9 113,-1-1-1,-1 0 0,0-1 0,-2 0 0,13-38 0,-8 14 104,12-82 0,-23 108-216,-1 0 0,-1 0 1,0 0-1,-2 0 0,-2-18 0,2 26-16,-2 0 0,1 1 0,-1-1-1,0 0 1,-1 1 0,0 0-1,-1 0 1,0 0 0,0 1 0,-10-13-1,-35-43-35,34 41-60,-1 0-1,-2 1 1,0 1-1,-1 1 0,-1 1 1,-27-20-1,17 19 73,-2 2-1,0 1 1,-1 1-1,-1 2 1,0 1-1,-1 2 1,0 2-1,-1 1 1,1 1 0,-2 3-1,1 1 1,0 1-1,-1 2 1,1 2-1,0 2 1,-50 10-1,-115 48 38,85-23-106,103-34 51,9-3 19,-1 0 1,1-1-1,-1 1 0,1-1 0,-1 0 0,1 0 0,-1-1 1,0 1-1,0-1 0,1 0 0,-7-2 0,11 2 13,0 0 1,1 0-1,-1 0 0,0-1 0,0 1 0,1 0 1,-1-1-1,0 1 0,1-1 0,-1 1 0,0-1 1,1 1-1,-1-1 0,0 1 0,1-1 0,-1 1 1,1-1-1,0 0 0,-1 1 0,1-1 0,-1 0 1,1 1-1,0-1 0,-1 0 0,1-1 0,-2-35-52</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0:05.108"/>
    </inkml:context>
    <inkml:brush xml:id="br0">
      <inkml:brushProperty name="width" value="0.05" units="cm"/>
      <inkml:brushProperty name="height" value="0.05" units="cm"/>
    </inkml:brush>
  </inkml:definitions>
  <inkml:trace contextRef="#ctx0" brushRef="#br0">180 463 7754,'-14'12'517,"1"1"1,1-1-1,0 2 0,0 0 1,2 0-1,0 1 1,0 0-1,-7 18 1,17-30-491,-1 1 0,1-1 1,0 1-1,1 0 0,-1-1 0,0 1 1,1-1-1,0 1 0,1 3 1,1 5-7,-1 0-11,0-1 0,1 1 0,0 0 0,1-1 0,0 0 0,1 0 0,0 0 0,1-1 0,0 1 0,1-1 0,0-1 0,1 1 0,-1-1 0,2-1 0,-1 1 0,1-1-1,1-1 1,-1 0 0,1 0 0,1-1 0,-1 0 0,1-1 0,14 6 0,20 1 12,0-1 0,0-2 0,1-2 0,61 1 0,85 14 43,-72 3-42,110 19-6,-190-39-14,0-2 0,1-2 0,74-7 0,-66 0 1,162-17 2,-160 20 2,1 2-1,57 7 1,-100-5-6,22 3-1,1-1-1,43-3 0,-64-1-1,0 0 0,0-1 0,0-1 0,0 0 0,0 0 1,-1-1-1,0 0 0,1-1 0,-1 0 0,12-10 0,15-12 24,-1-2 0,-2-2-1,37-41 1,-19 12 12,44-70 0,-85 116-55,-2-1 0,0-1 0,0 1 0,-2-1 0,0-1 1,6-22-1,-11 33 18,-1 0 1,0 0-1,0 0 0,-1 0 1,0-1-1,0 1 0,0 0 1,-1 0-1,1 0 0,-2 0 1,1 0-1,-1 0 1,0 0-1,0 0 0,0 0 1,-1 0-1,0 1 0,0 0 1,-1-1-1,1 1 0,-8-7 1,-3-1 25,0 0 0,-1 1 0,0 1 1,-1 0-1,-1 1 0,1 1 0,-1 0 0,-1 2 1,-20-7-1,-9 0 50,0 1 1,-67-7-1,-329-6 130,135 15-184,156-7-107,-152-39 0,232 41 48,-22-3-20,-189-15-1,252 32 0,-1 3 0,1 0 0,0 2 1,0 1-1,0 1 0,0 2 0,1 1 0,0 2 0,1 1 0,-31 15 0,46-19-42,11-9-10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1:55.193"/>
    </inkml:context>
    <inkml:brush xml:id="br0">
      <inkml:brushProperty name="width" value="0.05" units="cm"/>
      <inkml:brushProperty name="height" value="0.05" units="cm"/>
    </inkml:brush>
  </inkml:definitions>
  <inkml:trace contextRef="#ctx0" brushRef="#br0">161 175 4713,'-77'220'2157,"67"-183"-1953,2 0 1,2 1-1,1-1 0,1 45 0,13 110 13,-4-125-192,-2 1 0,-3-1 0,-10 72 0,-16 38-29,-4 266 0,28-231-220,14 386 42,29-187 180,5 71 196,-44-468-180,42 876 603,-44-870-615,0 98 6,26 220 0,-8-222 4,7 224-1,-61 181 74,-43-3 719,77-503-760,-36 271 810,0 555-1,40-733-817,26 174 0,-18-222-21,4-1-1,2 0 1,2-1-1,37 79 0,10-14-74,5-2 0,99 129-1,-165-243-7,0-1-1,1 1 1,0-1 0,0-1-1,1 1 1,0-1 0,0 0-1,0 0 1,0-1 0,1 1-1,0-1 1,0-1 0,0 1-1,0-1 1,0-1 0,11 3-1,13 3-12,-1 1-1,0 2 0,0 1 0,48 26 0,100 78-18,-106-67-215,-65-44 238,1 0 0,-1 0 0,1-1 0,0 0 0,0-1-1,0 0 1,15 4 0,-19-7 56,-1 1-1,0-1 0,0 0 1,0 0-1,1-1 0,-1 1 1,0-1-1,0 1 1,0-1-1,0 0 0,0 0 1,0 0-1,0-1 1,0 1-1,0-1 0,0 1 1,-1-1-1,1 0 0,-1 0 1,1 0-1,-1 0 1,0-1-1,0 1 0,3-5 1,5-8 57,-1 1-1,-1-2 1,0 1 0,10-30 0,17-74 356,-31 104-339,99-471 1158,-65 287-996,-10 56-150,91-487 133,-43-7-17,-54-36-111,-25-1-109,1-33 49,27 0 223,54-65 46,30 2-289,-38 283 0,-27 107-43,-35 259 4,-10-142-1,-4 192 41,-3 1-1,-3 0 0,-27-92 0,22 113 30,-2 0 1,-2 1 0,-2 0 0,-2 2 0,-41-58-1,36 65 64,-2 1 0,-2 1 0,-2 2 0,-49-39-1,13 19 81,-111-64-1,161 107-211,-1 0 1,0 2-1,-1 1 1,0 1-1,0 1 0,-27-5 1,14 6-74,-1 2 0,1 2 0,-52 3 1,7 5-22</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2:02.911"/>
    </inkml:context>
    <inkml:brush xml:id="br0">
      <inkml:brushProperty name="width" value="0.05" units="cm"/>
      <inkml:brushProperty name="height" value="0.05" units="cm"/>
    </inkml:brush>
  </inkml:definitions>
  <inkml:trace contextRef="#ctx0" brushRef="#br0">303 341 4953,'-11'-10'267,"1"1"1,0-2-1,1 1 0,1-1 0,-1-1 1,2 0-1,-1 0 0,-4-13 0,2 1 596,1 0 0,2-1-1,-7-36 1,10 38-142,3 14-361,0 0 0,-1 1 0,0-1 0,-1 1 0,0 0 0,-4-9 0,7 17-340,0 0 0,0 0 1,0-1-1,-1 1 0,1 0 0,0 0 1,0-1-1,-1 1 0,1 0 1,0 0-1,-1-1 0,1 1 1,0 0-1,-1 0 0,1 0 0,0 0 1,-1 0-1,1 0 0,0-1 1,-1 1-1,1 0 0,0 0 0,-1 0 1,1 0-1,0 0 0,-1 0 1,1 0-1,0 1 0,-1-1 1,1 0-1,0 0 0,-1 0 0,1 0 1,0 0-1,-1 0 0,1 1 1,0-1-1,-1 0 0,1 0 0,0 0 1,0 1-1,-1-1 0,1 0 1,0 0-1,0 1 0,-1-1 1,1 0-1,0 1 0,0-1 0,0 0 1,0 1-1,0-1 0,-1 0 1,1 1-1,-10 19 281,-7 26-68,3 0 0,-10 49 0,-9 99-225,28-165 20,5-25-27,-30 211 32,24-157-49,5 101-1,1-156 13,0 1 0,0-1 0,1 1 0,-1 0 0,1-1-1,0 1 1,0-1 0,0 1 0,1-1 0,-1 0-1,1 1 1,2 3 0,-2-6 2,-1 0 1,1 0-1,-1 0 0,1 0 1,-1 0-1,1 0 0,0 0 0,0 0 1,-1 0-1,1-1 0,0 1 0,0-1 1,0 0-1,0 1 0,0-1 1,0 0-1,0 0 0,0 0 0,0 0 1,-1-1-1,1 1 0,0 0 1,0-1-1,2 0 0,44-7-5,-1 1-1,1 3 1,1 2-1,76 7 1,60-3-140,36 3-77,-190-2 180,1 1 1,-1 2 0,-1 1 0,1 1-1,29 13 1,-53-18 15,0 0 1,0 0-1,1-1 0,-1 0 0,1 0 1,0-1-1,9 1 0,-12-3 13,0 1-1,0-1 1,-1 0-1,1 0 0,0 0 1,-1-1-1,1 0 1,-1 0-1,1 0 1,-1 0-1,0-1 0,6-4 1,48-42-15,-44 36 20,2-1 1,0 2 0,22-15 0,-32 24 8,-1 0 0,1 1 0,-1-1 0,1 1 0,0 1 0,0-1 0,0 1 0,0 0 0,0 0 0,0 0 0,0 1 0,0 0 0,0 1 0,0-1 0,8 3 0,-11-3 3,-1 1-1,0-1 1,1 1-1,-1-1 1,0 0-1,1 0 1,-1 0-1,0 0 1,1 0-1,-1-1 1,0 1-1,1-1 1,-1 1-1,0-1 1,0 0-1,1 0 1,1-1 0,-2 0 0,1 0 1,-1 0 0,0 0 0,0 0 0,-1-1-1,1 1 1,0 0 0,-1-1 0,0 0 0,1 1-1,-1-1 1,0 0 0,1-5 0,5-20 4,-2 1 1,-1-1 0,-1-1-1,-1 1 1,-2 0-1,0-1 1,-2 1-1,-8-40 1,6 54-36,1 0 0,-2 1 1,0-1-1,-1 1 0,0 0 0,-1 0 1,0 1-1,-1 0 0,0 0 0,-1 1 1,0 0-1,-12-10 0,8 9-5,-1 0 1,0 1-1,-1 1 1,0 1-1,-1 0 0,0 0 1,0 2-1,-1 0 1,-22-6-1,6 6 133,0 0-1,0 2 1,0 2 0,-1 1-1,-47 3 1,-165 30 157,138-14-221,74-12-34,-1-2 0,0-1 0,1-1 0,-1-3 0,-53-7 0,81 7-21,0 1 1,0-1-1,1-1 1,-1 1-1,1-1 0,0-1 1,0 1-1,0-1 1,0 0-1,1 0 0,-1 0 1,1-1-1,0 0 1,0 0-1,-7-11 1,-12-23-76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2:23.495"/>
    </inkml:context>
    <inkml:brush xml:id="br0">
      <inkml:brushProperty name="width" value="0.05" units="cm"/>
      <inkml:brushProperty name="height" value="0.05" units="cm"/>
    </inkml:brush>
  </inkml:definitions>
  <inkml:trace contextRef="#ctx0" brushRef="#br0">49 355 2657,'0'16'912,"0"1"1,-1-1 0,-1 0 0,-1 0 0,0 0 0,-1 0-1,-7 18 1,4-14-191,2 1 1,0 0-1,-3 28 0,9-39-670,0 1 1,1-1-1,0 0 1,0 1-1,1-1 0,1 0 1,0-1-1,0 1 1,1-1-1,0 1 0,0-1 1,1-1-1,8 11 1,-6-10-51,1 0-1,0-1 1,0 0 0,0 0 0,1-1 0,0 0 0,1-1 0,-1 0 0,1-1 0,0 0 0,1 0 0,-1-2 0,1 1 0,0-1 0,12 1 0,-8-2 27,0-1 0,0 0 0,0-1 0,0-1 0,0-1 0,0 0 0,0-1 0,0-1 0,0 0 0,27-12 0,-14 2 4,0 2 0,1 0 0,0 3 0,0 0 0,1 2-1,0 1 1,54-2 0,-31 7-129,76-3-278,-113 2 326,0 0 0,0-2 1,0 0-1,0-1 1,23-10-1,-37 13 49,1 1 0,-1 0 1,1-1-1,-1 1 0,1 1 0,-1-1 1,1 0-1,-1 1 0,1 0 0,0 0 0,-1 0 1,1 0-1,-1 1 0,7 1 0,-3 0 11,1 1-1,-1 0 1,0 1-1,12 8 0,-11-7-8,0-1 0,0 1 0,1-1 0,11 4 1,-17-8 0,0 1 1,0-1-1,0 0 1,0 0 0,0 0-1,0 0 1,0 0 0,0-1-1,0 1 1,-1-1 0,1 0-1,0 0 1,0 0 0,0 0-1,-1 0 1,1-1-1,0 1 1,-1-1 0,1 0-1,-1 1 1,0-1 0,0-1-1,0 1 1,0 0 0,0 0-1,0-1 1,3-4 0,3-7 68,1 0 0,-2-1 0,10-26 0,-15 37-61,37-89 110,36-103 115,-73 188-233,0 0 0,0 0 0,-1 0-1,0 0 1,0 0 0,-1-1 0,0 1 0,0 0 0,-1 0 0,-2-11-1,1 14 0,0 0 1,1-1-1,-2 1 0,1 0 0,-1 0 0,1 1 0,-1-1 0,-1 1 0,1-1 0,-1 1 0,1 0 0,-1 0 0,0 0 1,-1 1-1,1-1 0,-7-2 0,-11-6 27,0 2-1,-45-15 1,-5-2 2,50 17-20,-1 1-1,-1 0 0,0 2 1,0 1-1,0 0 1,-1 2-1,1 1 1,-1 1-1,0 1 1,0 1-1,-48 7 0,12 7 28,1 3 0,-61 25 0,86-29-36,31-12-15,0 0 0,0 0 0,0 0-1,0 0 1,0 0 0,0-1-1,0 0 1,0 0 0,0 0-1,0 0 1,0-1 0,0 1-1,0-1 1,0 0 0,0 0 0,0-1-1,0 1 1,-6-4 0,4 1-95,0-1 0,1 1 0,-1-1 1,1 0-1,0 0 0,0 0 0,1-1 0,0 0 1,0 0-1,-4-6 0,-6-16-125,-1-4-49</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2:50.044"/>
    </inkml:context>
    <inkml:brush xml:id="br0">
      <inkml:brushProperty name="width" value="0.05" units="cm"/>
      <inkml:brushProperty name="height" value="0.05" units="cm"/>
    </inkml:brush>
  </inkml:definitions>
  <inkml:trace contextRef="#ctx0" brushRef="#br0">620 54 6801,'-3'-10'582,"2"6"-165,0-1-1,0 0 1,0 1-1,-1-1 1,-4-7-1,5 11-361,1 0 0,-1 1 0,1-1 0,-1 1-1,1-1 1,-1 1 0,1-1 0,-1 1 0,0-1-1,1 1 1,-1-1 0,0 1 0,0 0 0,1-1-1,-1 1 1,0 0 0,0 0 0,1 0 0,-1 0-1,0-1 1,0 1 0,0 0 0,1 0 0,-1 1-1,0-1 1,0 0 0,0 0 0,1 0 0,-1 0-1,0 1 1,0-1 0,1 0 0,-1 1-1,0-1 1,1 0 0,-1 1 0,0-1 0,1 1-1,-1-1 1,1 1 0,-1 0 0,0 0 0,-8 7-6,0 1 0,0 0 0,1 0 1,1 1-1,-1 0 0,2 0 0,-1 1 0,-7 18 1,-1 6 66,-14 54 1,1 18-112,-19 156 0,9 115 12,30-279-15,-39 421-27,-72 1032 26,92-556-12,21 1-269,4-490-206,-39 738 293,30-1004 207,-20 361 20,-17 518 115,49-351-61,11-526-67,51 279 0,-49-441 35,3-1 0,5-1 0,52 129 0,-69-197-66,0 0-1,0 0 0,2-1 0,-1 0 0,1 0 1,0-1-1,1 0 0,0 0 0,1-1 0,0 0 1,0 0-1,1-1 0,0 0 0,0-1 0,0 0 1,1-1-1,0 0 0,0 0 0,18 4 0,5 0-1,0-2 0,1-1 0,0-2 0,-1-1 0,41-3-1,-16-3 13,-1-4-1,74-17 1,-30 6-3,0 5 1,120-1 0,-192 13-2,0-1 1,36-8-1,-56 8-5,0-1 1,0 0-1,0 0 0,-1-1 0,0 0 1,0-1-1,0 0 0,0-1 1,-1 0-1,12-10 0,7-12 10,-1 0 0,-1-2 0,34-53 0,49-109 81,-55 79-34,-4-3 0,-6-3 0,54-238 0,16-385-282,-51-150-2084,-61 722 1897</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2:50.447"/>
    </inkml:context>
    <inkml:brush xml:id="br0">
      <inkml:brushProperty name="width" value="0.05" units="cm"/>
      <inkml:brushProperty name="height" value="0.05" units="cm"/>
    </inkml:brush>
  </inkml:definitions>
  <inkml:trace contextRef="#ctx0" brushRef="#br0">331 4502 6537,'-34'-243'1169,"-77"-602"-185,40-3-2938,44-25 4193,-4-83-3382,-13 324-305,31 527 1649</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2:51.439"/>
    </inkml:context>
    <inkml:brush xml:id="br0">
      <inkml:brushProperty name="width" value="0.05" units="cm"/>
      <inkml:brushProperty name="height" value="0.05" units="cm"/>
    </inkml:brush>
  </inkml:definitions>
  <inkml:trace contextRef="#ctx0" brushRef="#br0">0 186 10842,'9'-7'202,"1"0"0,0 0-1,1 1 1,-1 0 0,1 0-1,13-4 1,6-3-227,20-10 11,2 1-1,0 3 1,1 3-1,78-15 1,-100 26 10,0 1-1,0 1 1,0 2 0,0 1 0,0 2 0,0 1-1,0 1 1,0 2 0,44 14 0,-42-8 12,-1 2 0,-1 1 0,0 2 0,-1 0 0,-1 2 0,-1 1 0,-1 2 0,0 1 0,-2 0 0,-1 2 0,-1 1 0,-1 1 0,-1 1 0,-1 0 0,-2 2 0,-1 0 0,24 59 0,-15-20 13,21 90 0,5 77 9,-19-80 2,162 583 117,-8-2-197,-78-109 3,48 795-91,-136-968-2728,-46 557 0,-150 768 5314,-25-509 269,112-847-2442,54-296-117,-64 156 0,-16-30 131,87-207-244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0.635"/>
    </inkml:context>
    <inkml:brush xml:id="br0">
      <inkml:brushProperty name="width" value="0.05" units="cm"/>
      <inkml:brushProperty name="height" value="0.05" units="cm"/>
    </inkml:brush>
  </inkml:definitions>
  <inkml:trace contextRef="#ctx0" brushRef="#br0">454 1 8610,'-3'-1'85,"-1"1"1,1 0-1,0 0 1,0 0-1,0 1 1,0-1-1,0 1 1,0 0-1,1-1 1,-1 1-1,0 1 1,0-1-1,0 0 1,1 1-1,-1-1 1,1 1-1,-1 0 1,1 0-1,0 0 1,-1 0-1,1 0 1,0 0-1,0 1 1,1-1-1,-1 1 1,0-1-1,1 1 1,0 0-1,-1-1 1,1 1-1,0 0 1,1 0-1,-1 0 1,0 0-1,0 4 1,-6 45 102,-1 77 0,4-37-187,-87 559-81,3-30 47,85-584 12,-52 493-560,-22 57 294,36 5 354,49 805-84,2-1106-42,20 312-1,-1-390 77,-21-176-7,1 0 0,2 0 0,25 55 1,-29-77-15,2-1 1,0 0-1,0 0 1,2-1-1,-1-1 1,2 1-1,0-2 1,0 1-1,1-2 1,27 18-1,8 0-207,98 40-1,-144-67 208,78 32-26,2-3 0,1-4-1,113 20 1,-177-43 23,0-1-1,1-2 1,-1 0 0,1-1 0,-1 0-1,29-7 1,110-38 22,-75 19 30,-69 22-38,32-8-184,83-36 0,-115 42 100,0 0 0,-1-1 0,0-1 0,-1 0 1,0 0-1,0-2 0,-1 1 0,0-1 1,-1-1-1,9-13 0,-4 1-17,-1 0 0,-1-1 0,13-38 0,20-83-72,-43 136 159,116-478-368,-70 271-425,4-25 397,-29 118 97</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04.364"/>
    </inkml:context>
    <inkml:brush xml:id="br0">
      <inkml:brushProperty name="width" value="0.05" units="cm"/>
      <inkml:brushProperty name="height" value="0.05" units="cm"/>
    </inkml:brush>
  </inkml:definitions>
  <inkml:trace contextRef="#ctx0" brushRef="#br0">479 90 13483,'6'-14'695,"0"2"-138,-1 1 1,-1-1-1,0 0 1,3-17-1,-22 46 1093,-21 36-1269,-35 67 0,-23 66 281,62-120-593,-67 143-193,-58 114-342,151-317-242,5-13 257,5-14 164,0 1 1,1 0-1,8-21 1,-3 12 39,10-35-259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1.801"/>
    </inkml:context>
    <inkml:brush xml:id="br0">
      <inkml:brushProperty name="width" value="0.05" units="cm"/>
      <inkml:brushProperty name="height" value="0.05" units="cm"/>
    </inkml:brush>
  </inkml:definitions>
  <inkml:trace contextRef="#ctx0" brushRef="#br0">0 548 10426,'1'-2'34,"-1"0"1,0 0-1,1 0 0,-1-1 0,1 1 1,0 0-1,-1 0 0,1 0 0,0 0 1,0 0-1,1 1 0,-1-1 0,0 0 1,1 0-1,-1 1 0,1-1 0,-1 1 1,1-1-1,1 0 0,5-4-55,1 1-1,16-9 1,-18 11 75,142-63-403,204-61 1,-14 6-1590,-2-23 499,-327 140 1417,1 0 0,-1 0-1,1 1 1,0 0 0,0 1 0,16-1 0,-23 2 10,-1 2 0,1-1 0,-1 0 0,1 1 1,-1-1-1,1 1 0,-1 0 0,0 0 0,1 1 0,-1-1 1,0 1-1,0-1 0,0 1 0,0 0 0,0 0 0,0 1 1,-1-1-1,1 0 0,-1 1 0,1 0 0,-1-1 1,0 1-1,0 0 0,2 5 0,1 3 4,0-1 0,-1 1-1,-1 1 1,0-1 0,0 0 0,-1 1-1,-1 0 1,1 17 0,-8 99 299,4-105-200,-15 152 633,-7 136 353,21 16-839,66 545 1,-51-778-232,39 326-2,-27 2-64,-65 253-25,-53-3-39,17-152 217,-15 692 266,91-1134-526,5 0-1,16 98 1,-9-130 86,3-13-21</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3.839"/>
    </inkml:context>
    <inkml:brush xml:id="br0">
      <inkml:brushProperty name="width" value="0.05" units="cm"/>
      <inkml:brushProperty name="height" value="0.05" units="cm"/>
    </inkml:brush>
  </inkml:definitions>
  <inkml:trace contextRef="#ctx0" brushRef="#br0">484 176 12691,'0'-1'128,"0"0"1,-1 0-1,1 1 1,0-1-1,0 0 1,0 0-1,-1 0 1,1 1-1,0-1 1,-1 0 0,1 1-1,-1-1 1,1 0-1,-1 0 1,1 1-1,-1-1 1,1 1-1,-1-1 1,0 1-1,1-1 1,-1 1-1,0-1 1,1 1-1,-1-1 1,0 1-1,0 0 1,0-1 0,0 1-1,-33-13 1722,24 9-1255,-3-2-212,0-1 1,1-1-1,0 1 1,1-2-1,-1 0 1,-13-14 0,11 9-177,-2 1 1,-21-15 0,33 26-205,1 0 1,-1 0-1,1 0 0,-1 1 0,1-1 0,-1 1 0,0 0 0,0 0 0,0 0 0,0 1 0,0-1 0,0 1 0,1 0 0,-1 0 0,0 0 0,0 1 0,0-1 0,0 1 0,0 0 0,-5 2 1,4-1-9,0 1 0,1 0 0,0-1 0,0 2 0,0-1 0,0 0 1,0 1-1,1 0 0,0-1 0,-1 1 0,1 1 0,1-1 1,-1 0-1,1 1 0,-4 7 0,-53 153 29,34-93-35,17-46-16,-10 43-1,17-60 8,-1 1 0,1-1 0,1 1 0,0-1-1,0 1 1,1-1 0,0 1 0,3 11 0,-3-19 6,0 1 0,0 0-1,1-1 1,-1 1-1,1-1 1,0 1 0,-1-1-1,1 0 1,0 0 0,0 0-1,1 0 1,-1 0-1,0 0 1,1 0 0,-1-1-1,1 1 1,-1-1 0,1 0-1,0 0 1,0 0-1,-1 0 1,1 0 0,0-1-1,4 1 1,10 1-9,-1 0 1,0-2-1,22-1 1,-12 0 14,9 2-40,33 0 115,-62-2-214,0 1 0,1-1 0,-1 0 0,0-1-1,0 0 1,1 0 0,9-5 0,-13 5 24,-1 0-1,1 0 1,-1 0 0,0 0-1,0-1 1,0 1-1,0-1 1,0 0-1,2-3 1,1-3-114,5-7-264</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4.329"/>
    </inkml:context>
    <inkml:brush xml:id="br0">
      <inkml:brushProperty name="width" value="0.05" units="cm"/>
      <inkml:brushProperty name="height" value="0.05" units="cm"/>
    </inkml:brush>
  </inkml:definitions>
  <inkml:trace contextRef="#ctx0" brushRef="#br0">309 1 12123,'-84'124'3296,"50"-80"-3082,-3-1 0,-41 38 0,75-79-224,-4 5 48,0-1 1,0 0-1,-11 7 0,16-13-17,1 1 1,0 0 0,0-1 0,0 1-1,-1-1 1,1 1 0,0-1-1,-1 0 1,1 0 0,0 1 0,-1-1-1,1 0 1,-3 0 0,3-1-3,1 1 0,-1 0 1,0-1-1,1 1 0,-1 0 0,0-1 1,1 1-1,-1-1 0,1 1 0,-1-1 1,1 0-1,-1 1 0,1-1 0,-1 1 1,1-1-1,0 0 0,-1 1 0,1-1 1,0 0-1,-1 1 0,1-1 0,0 0 1,0 0-1,0 1 0,0-1 0,0-1 1,-1-17 140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4.717"/>
    </inkml:context>
    <inkml:brush xml:id="br0">
      <inkml:brushProperty name="width" value="0.05" units="cm"/>
      <inkml:brushProperty name="height" value="0.05" units="cm"/>
    </inkml:brush>
  </inkml:definitions>
  <inkml:trace contextRef="#ctx0" brushRef="#br0">139 0 11995,'-5'3'119,"1"0"0,1 0 0,-1 1 0,0-1 1,1 1-1,0 0 0,0 0 0,0 0 0,0 0 1,1 0-1,-1 1 0,1-1 0,0 1 1,1 0-1,-1-1 0,1 1 0,0 0 0,0 0 1,0 0-1,1 0 0,0 0 0,0 6 0,0-6-110,0-1-1,1 1 1,0-1-1,-1 1 0,1-1 1,1 1-1,-1-1 1,1 0-1,0 0 1,0 0-1,3 5 0,-4-7 35,1 1-1,0-1 0,0 0 0,0 0 0,0 0 1,0-1-1,0 1 0,1 0 0,-1-1 0,1 1 1,-1-1-1,1 0 0,-1 0 0,1 0 1,-1 0-1,1-1 0,0 1 0,5 0 0,-5-1 39,0 0-1,-1 0 0,1-1 1,0 1-1,-1-1 1,1 0-1,-1 1 0,1-1 1,-1 0-1,1 0 0,-1-1 1,1 1-1,-1 0 0,0-1 1,0 0-1,0 1 1,0-1-1,0 0 0,0 0 1,0 0-1,2-4 0,-3 5-24,0-1 0,0 1 0,0-1 0,0 0 0,-1 0-1,1 0 1,0 1 0,-1-1 0,1 0 0,-1 0 0,0 0 0,1 0-1,-1 0 1,0 0 0,0 0 0,0 0 0,-1 0 0,1 1 0,0-1-1,-1 0 1,1 0 0,-1 0 0,0 0 0,1 0 0,-1 1 0,0-1-1,0 0 1,0 1 0,-1-1 0,-1-2 0,-1 1-33,0 0-1,-1-1 1,0 1 0,0 1 0,0-1 0,0 1-1,0 0 1,0 0 0,0 0 0,-1 1 0,1 0-1,-1 0 1,1 0 0,-1 1 0,1-1-1,-1 1 1,1 1 0,-1-1 0,1 1 0,-1 0-1,1 0 1,-1 1 0,1-1 0,0 1 0,-6 3-1,6-3-75,1 0-1,0 1 1,0-1-1,0 1 0,0 0 1,0 0-1,1 0 0,-1 0 1,1 1-1,0-1 0,0 1 1,0 0-1,-3 5 0,5-5-21,-1-1 0,1 1-1,0-1 1,0 1-1,0 0 1,1-1 0,-1 1-1,1 0 1,0-1-1,0 1 1,0 0 0,0 0-1,1-1 1,-1 1-1,1 0 1,0-1 0,0 1-1,3 5 1,8 15-301</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5.120"/>
    </inkml:context>
    <inkml:brush xml:id="br0">
      <inkml:brushProperty name="width" value="0.05" units="cm"/>
      <inkml:brushProperty name="height" value="0.05" units="cm"/>
    </inkml:brush>
  </inkml:definitions>
  <inkml:trace contextRef="#ctx0" brushRef="#br0">41 12 10490,'6'13'411,"0"0"-1,-1 0 1,-1 0 0,0 1-1,0 0 1,-1-1 0,-1 1-1,-1 0 1,1 19-1,-2-32-383,0-1-1,0 0 1,0 0-1,0 1 0,0-1 1,-1 0-1,1 0 1,0 0-1,0 1 0,0-1 1,1 0-1,-1 0 1,0 0-1,0 1 1,0-1-1,0 0 0,0 0 1,0 1-1,0-1 1,0 0-1,0 0 0,0 0 1,1 0-1,-1 1 1,0-1-1,0 0 0,0 0 1,0 0-1,0 0 1,1 1-1,-1-1 0,0 0 1,0 0-1,0 0 1,1 0-1,-1 0 0,0 0 1,0 0-1,1 0 1,8-5 508,7-13-50,-16 18-481,11-14 338,23-33 535,-32 44-813,0 0 0,0 0 0,-1 0 0,1-1 0,-1 1 0,0 0 1,0-1-1,0 1 0,-1-1 0,1 1 0,-1-1 0,0-6 0,0 8-44,-1 1 0,1 0 0,0-1-1,-1 1 1,1 0 0,-1-1 0,1 1 0,-1 0-1,0 0 1,0-1 0,1 1 0,-1 0-1,0 0 1,0 0 0,0 0 0,0 0 0,0 0-1,-1 1 1,1-1 0,-2-1 0,0 1 1,-1-1 0,1 1 0,-1 0 1,0 0-1,1 0 0,-1 0 0,-6 0 0,0 1-34,0 0 0,0 1 0,0 0 0,0 0 0,-10 4 0,16-4-56,1 0 0,-1 0 1,1 0-1,0 0 0,-1 1 0,1-1 0,0 1 0,0 0 0,0 0 0,-4 4 1,6-6 51,1 1 1,0-1-1,0 0 1,0 0-1,0 0 1,0 0-1,0 0 1,0 0-1,-1 1 1,1-1-1,0 0 1,0 0-1,0 0 1,0 0-1,0 1 1,0-1-1,0 0 1,0 0-1,0 0 1,0 0-1,0 1 1,0-1-1,0 0 1,0 0-1,0 0 1,0 0-1,0 1 1,0-1-1,0 0 1,0 0-1,0 0 1,0 0 0,0 1-1,0-1 1,1 0-1,-1 0 1,0 0-1,0 0 1,0 0-1,0 0 1,0 1-1,0-1 1,1 0-1,-1 0 1,0 0-1,0 0 1,0 0-1,0 0 1,0 0-1,1 0 1,-1 0-1,0 0 1,0 0-1,0 0 1,0 0-1,1 1 1,-1-1-1,0 0 1,0 0-1,0-1 1,0 1-1,1 0 1,-1 0-1,0 0 1,0 0-1,0 0 1,0 0-1,1 0 1,14-2-641,36-19-137,-17 5 355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05.618"/>
    </inkml:context>
    <inkml:brush xml:id="br0">
      <inkml:brushProperty name="width" value="0.05" units="cm"/>
      <inkml:brushProperty name="height" value="0.05" units="cm"/>
    </inkml:brush>
  </inkml:definitions>
  <inkml:trace contextRef="#ctx0" brushRef="#br0">46 130 10514,'-4'-1'218,"1"1"1,0-1-1,0 0 0,0 0 0,0 0 0,0 0 0,0 0 0,1 0 1,-1-1-1,0 0 0,1 1 0,-4-4 0,6 5-156,-1 0-1,1-1 1,-1 1 0,1-1-1,0 1 1,-1-1-1,1 1 1,0-1 0,-1 1-1,1-1 1,0 1-1,0-1 1,0 1 0,-1-1-1,1 1 1,0-1-1,0 0 1,0 1 0,0-1-1,0 1 1,0-1-1,0 1 1,0-1 0,0 0-1,0 1 1,1-1-1,0-1 4,0 1 0,-1 0 0,2 0 0,-1 0 0,0 0 0,0 0 0,0 0 0,0 0 0,0 0 0,1 0 0,-1 1 0,0-1 0,1 0 0,-1 1 0,3-1 0,32-10 182,1 2 1,72-10-1,-34 8-157,-17 0-32,-19 3-22,65-5-1,-102 13-34,-1 0 1,0 0-1,0 0 0,1 0 0,-1 0 0,0 1 0,0-1 0,0 0 0,0 1 0,1-1 0,-1 1 1,0 0-1,0-1 0,0 1 0,0 0 0,0-1 0,0 1 0,0 0 0,0 0 0,-1 0 0,1 0 1,0 0-1,0 0 0,-1 0 0,1 0 0,-1 0 0,1 0 0,-1 0 0,1 1 0,-1-1 0,0 0 1,1 0-1,-1 0 0,0 1 0,0-1 0,0 0 0,0 0 0,0 2 0,0 8 2,-1 0-1,0 0 1,-4 17-1,2-10 1,-3 33 10,1 2 0,3-1 1,2 0-1,11 82 0,-8-115 38,0 1 1,-2-1 0,-1 38 0,-1-49 39,0-1 1,-1 1-1,0 0 1,0-1-1,0 1 1,-1-1-1,-1 0 1,1 1-1,-1-2 1,0 1-1,0 0 0,-8 8 1,-1-1 318,-1 0 0,-31 24 0,38-32-307,-1-1 1,-1 0-1,1 0 0,-1-1 0,1 0 0,-1 0 1,-1-1-1,-9 3 0,15-6-139,1 0 0,-1 1 0,0-1-1,0-1 1,0 1 0,1 0 0,-1-1 0,0 0 0,0 0 0,1 0-1,-1 0 1,1-1 0,-1 1 0,1-1 0,-1 0 0,1 0 0,0 0-1,0-1 1,-3-2 0,-6-6-142,2-1 0,0 1 1,-13-20-1,19 25 190,-21-31-333</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1:18.225"/>
    </inkml:context>
    <inkml:brush xml:id="br0">
      <inkml:brushProperty name="width" value="0.05" units="cm"/>
      <inkml:brushProperty name="height" value="0.05" units="cm"/>
    </inkml:brush>
  </inkml:definitions>
  <inkml:trace contextRef="#ctx0" brushRef="#br0">61 3 7290,'-5'-2'568,"0"10"-360,0 5-32,2 3 104,1 2-40,0 7 8,1 3-8,-1 17-80,1 8-208,-2 17-656,-1 8-312,-3 6 832,-3 5-184,-1 4-113</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1:18.828"/>
    </inkml:context>
    <inkml:brush xml:id="br0">
      <inkml:brushProperty name="width" value="0.05" units="cm"/>
      <inkml:brushProperty name="height" value="0.05" units="cm"/>
    </inkml:brush>
  </inkml:definitions>
  <inkml:trace contextRef="#ctx0" brushRef="#br0">79 1 2737,'-10'106'249,"-32"420"-523,44 2-148,14 826 2588,-50 65-386,30-1153-1504,-3 912-455,16-947 425,61 362 0,-45-438-321,61 306-171,-71-406 229,2 0 0,3-1 1,2-1-1,2-1 0,2-2 0,3 0 0,66 86 0,-55-82-25,-1-5-20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1:19.240"/>
    </inkml:context>
    <inkml:brush xml:id="br0">
      <inkml:brushProperty name="width" value="0.05" units="cm"/>
      <inkml:brushProperty name="height" value="0.05" units="cm"/>
    </inkml:brush>
  </inkml:definitions>
  <inkml:trace contextRef="#ctx0" brushRef="#br0">0 5115 4161,'256'-323'1180,"-251"317"-1184,25-31 31,-1-2-1,-2-1 1,-2-1 0,20-46-1,-10 8 451,33-114 0,163-471-644,-195 575 20,230-638-92,-81 35 269,-20 66-351,5-7 176,-56-14 64,-98 456 80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1:19.651"/>
    </inkml:context>
    <inkml:brush xml:id="br0">
      <inkml:brushProperty name="width" value="0.05" units="cm"/>
      <inkml:brushProperty name="height" value="0.05" units="cm"/>
    </inkml:brush>
  </inkml:definitions>
  <inkml:trace contextRef="#ctx0" brushRef="#br0">1688 1995 6713,'-88'-224'838,"-131"-371"952,188 492-1423,-59-182 436,60 204-534,-59-114 0,67 155-215,-2 0 0,-1 2 0,-3 1 0,-43-46-1,48 59-53,-2 2-1,0 1 1,-2 0-1,0 2 1,-1 2-1,-60-29 0,41 26 58,-1 2-1,-1 2 0,-1 2 0,0 3 0,0 1 0,-1 3 0,0 2 0,0 3 1,-1 1-1,-86 11 0,48 8-121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04.721"/>
    </inkml:context>
    <inkml:brush xml:id="br0">
      <inkml:brushProperty name="width" value="0.05" units="cm"/>
      <inkml:brushProperty name="height" value="0.05" units="cm"/>
    </inkml:brush>
  </inkml:definitions>
  <inkml:trace contextRef="#ctx0" brushRef="#br0">216 0 12067,'-5'4'236,"1"0"0,-1 0 0,1 1 0,0 0 0,1-1 0,-1 1 1,1 0-1,-4 10 0,-21 49 758,21-45-343,-4 7-355,-61 161 864,54-132-980,-17 82 0,35-137-180,-2 10 1,0 0-1,1 0 0,0 0 1,1 15-1,0-23 0,0-1-1,1 1 1,-1-1 0,0 1 0,0-1-1,1 1 1,-1-1 0,1 1 0,-1-1-1,1 1 1,-1-1 0,1 0-1,0 1 1,0-1 0,0 0 0,0 0-1,0 1 1,0-1 0,0 0 0,0 0-1,0 0 1,1 0 0,-1 0 0,0-1-1,1 1 1,-1 0 0,0-1-1,1 1 1,-1-1 0,1 1 0,-1-1-1,1 1 1,-1-1 0,1 0 0,-1 0-1,4 0 1,2-1 0,0 0 1,1 0-1,-1-1 0,0 0 0,0 0 0,-1-1 1,1 0-1,10-6 0,50-35 1,-53 35 8,16-13-125,0 0 0,-1-2-1,-2 0 1,37-44 0,-23 17 18,3 2-44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14.487"/>
    </inkml:context>
    <inkml:brush xml:id="br0">
      <inkml:brushProperty name="width" value="0.05" units="cm"/>
      <inkml:brushProperty name="height" value="0.05" units="cm"/>
    </inkml:brush>
  </inkml:definitions>
  <inkml:trace contextRef="#ctx0" brushRef="#br0">254 1 10074,'-9'25'461,"-15"29"0,16-39-375,1 0 0,0 1 1,1 0-1,1 0 0,1 1 0,-3 17 1,3 41-53,10 139 1,1-70-320,-15 366-634,-20 0 933,4-87 211,-42 1020-147,7 16 310,68-528-64,57-3-225,-59-852-102,21 205 3,21-5-10,-42-249 8,1 1 0,1-1 1,24 49-1,-26-63 3,1-1-1,0 0 1,0-1 0,1 1-1,1-2 1,0 1 0,0-1-1,1-1 1,21 15 0,-10-12-7,0 0-1,1-1 1,0-2 0,1 0-1,0-2 1,1 0 0,-1-2-1,41 4 1,-5-5-69,0-3-1,88-9 1,53-2-550,101-14-995,-267 19 1572,-1-2 1,0-2-1,0-1 1,0-2-1,-2-1 1,51-28-1,-37 11 261,-1-2 1,-2-1-1,-1-3 0,-2-1 1,-1-2-1,41-55 0,178-280 637,-100 99-770,-123 202-75,48-147 1,-50 98-5,-5-3 0,-6 0-1,11-252 1,-64-383-135,-63 41-1996,-5-60 2395,64 97 1044,0 3-1329,-71-60 223,50 408-83,44 252-144,-45-257-262,35 234-169,-44-124 0,58 203 302,-1 0 0,-1 0 0,-25-39 0,29 53 157,-1 0 0,0 0 0,-1 1 0,1 0-1,-2 0 1,1 1 0,-1 0 0,0 1 0,0 0-1,-20-10 1,4 7 182,1 0 0,-1 2 0,0 1 0,-1 1 0,1 1 0,-34-1 0,-159 9 1224,191-3-1314,-22 2 53,-623 54-708,592-45 360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17.126"/>
    </inkml:context>
    <inkml:brush xml:id="br0">
      <inkml:brushProperty name="width" value="0.05" units="cm"/>
      <inkml:brushProperty name="height" value="0.05" units="cm"/>
    </inkml:brush>
  </inkml:definitions>
  <inkml:trace contextRef="#ctx0" brushRef="#br0">1 1684 12779,'169'-25'481,"550"-109"-1141,-42-57 70,199-47 392,-77 79 240,5 24 49,-709 120-77,1014-158 54,1074-185-30,-1088 147 28,-931 172 52,-160 34 315,0 8-547,-3-1 134,18 35-79,22 60 0,-11-25 46,-24-58 13,160 330 47,-139-297-44,3 0-1,1-2 0,2-2 1,77 78-1,70 36-4,35 34-31,-129-100-6,81 111 0,-141-169 25,1-1 1,55 49-1,-69-70 19,0-1-1,1 0 0,0-1 1,1 0-1,0-1 0,0-1 0,1-1 1,-1 0-1,28 6 0,-38-11-52,0 0 0,-1 0 1,1-1-1,0 0 0,5 0 0,-9 0 39,-1 0 0,1 0 0,0 0-1,-1 0 1,1 0 0,-1-1 0,1 1 0,0 0 0,-1 0 0,1 0 0,-1-1 0,1 1 0,-1 0 0,1 0 0,-1-1-1,1 1 1,-1-1 0,1 1 0,-1 0 0,1-1 0,-1 1 0,1-1 0,-1 1 0,0-1 0,1 1 0,-1-1 0,0 1-1,0-1 1,1 0 0,-1 1 0,0-1 0,0 1 0,0-1 0,0 0 0,0 1 0,0-1 0,0 1 0,0-1 0,0 0-1,0 1 1,0-1 0,0 1 0,0-1 0,0 0 0,-1 1 0,1-1 0,0 1 0,0-1 0,-1 1 0,1-1-1,-9-14-138</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18.356"/>
    </inkml:context>
    <inkml:brush xml:id="br0">
      <inkml:brushProperty name="width" value="0.05" units="cm"/>
      <inkml:brushProperty name="height" value="0.05" units="cm"/>
    </inkml:brush>
  </inkml:definitions>
  <inkml:trace contextRef="#ctx0" brushRef="#br0">8185 1 4833,'4'17'113,"-1"0"0,0 0 0,-2 1 0,0-1 1,-1 1-1,-2 18 0,-18 104 1025,17-123-946,-196 793 4086,-59-169-4355,-41-45-1800,23-166 1712,114-191 806,-344 548-234,200-359-498,-26-20 61,297-366 34,-284 324 40,14-18-36,-129 114 243,206-230 170,-80 63 263,10-11-362,5 3-429,-32 33-99,16-13 154,7-7 98,48-37 23,-242 264-230,-104 117-521,162-198 833,324-336-123,-52 53-19,128-121 1,2 1 0,-35 55 0,-131 243 352,19-29-240,129-234-108,29-47 6</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1.775"/>
    </inkml:context>
    <inkml:brush xml:id="br0">
      <inkml:brushProperty name="width" value="0.05" units="cm"/>
      <inkml:brushProperty name="height" value="0.05" units="cm"/>
    </inkml:brush>
  </inkml:definitions>
  <inkml:trace contextRef="#ctx0" brushRef="#br0">56 2 17220,'1'-2'1216,"-1"12"-992,-4 13-128,1 6 352,0 5-208,1 7-168,-1-1-80,1 3-288,-1-2-152,2-3-200,0-5-88,-4-9-40,-2-5 407,-3-15-151,-3-8-88</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2.196"/>
    </inkml:context>
    <inkml:brush xml:id="br0">
      <inkml:brushProperty name="width" value="0.05" units="cm"/>
      <inkml:brushProperty name="height" value="0.05" units="cm"/>
    </inkml:brush>
  </inkml:definitions>
  <inkml:trace contextRef="#ctx0" brushRef="#br0">4 213 13867,'-1'-7'142,"0"1"0,0-1 0,1 0 1,-1 1-1,1-1 0,1 0 0,-1 1 0,1-1 0,1 0 1,-1 1-1,1-1 0,0 1 0,0 0 0,1 0 0,0 0 0,0 0 1,1 0-1,-1 0 0,1 1 0,0 0 0,1 0 0,-1 0 1,1 0-1,0 1 0,0-1 0,11-6 0,-5 5-38,0 0-1,1 0 1,0 1 0,0 0 0,0 1-1,1 0 1,-1 1 0,1 1-1,-1 0 1,1 1 0,0 0-1,0 1 1,0 0 0,0 1-1,24 5 1,-27-4-100,1 0 0,-1 1 1,0 1-1,-1 0 0,1 0 0,0 1 0,-1 0 1,0 1-1,-1 0 0,1 0 0,-1 0 1,0 2-1,0-1 0,-1 1 0,0 0 0,-1 0 1,0 0-1,0 1 0,9 18 0,-12-17 23,0-1 1,0 1-1,-1 0 0,-1-1 0,1 1 0,-1 0 1,-1 0-1,0 0 0,-1 0 0,1 0 0,-2 0 1,0 0-1,0-1 0,0 1 0,-1-1 0,-9 19 1,-4 4 198,-1 0 1,-2 0 0,-28 34 0,46-64-214,-20 27 349,-43 46-1,58-69-324,-1 0 1,1 0 0,-1-1-1,0 1 1,0-2 0,0 1-1,-1-1 1,1 0-1,-1 0 1,0-1 0,-1 0-1,1-1 1,-11 2 0,14-4-53,0 0 1,0 0-1,0 0 1,0-1-1,0 0 1,1 0 0,-1-1-1,0 1 1,0-1-1,1 0 1,-1 0-1,1-1 1,0 1-1,0-1 1,0 0 0,-5-4-1,5 3-139,0 0-1,0 0 0,0 0 1,0-1-1,1 1 1,-1-1-1,1 0 0,0 0 1,1 0-1,-1 0 1,1-1-1,0 1 0,-2-10 1,4 14 87,0 0 1,0 0-1,0 0 0,0 0 0,0 0 1,0 0-1,0 1 0,0-1 1,0 0-1,0 0 0,0 0 1,0 0-1,1 0 0,-1 0 1,0 0-1,1 1 0,-1-1 1,1 0-1,-1 0 0,1 0 0,-1 1 1,1-1-1,0 0 0,-1 1 1,1-1-1,0 0 0,-1 1 1,1-1-1,0 1 0,1-1 1,2-1-119,0 1 1,0 0 0,0 0-1,0 0 1,7 0-1,-5 1 89,22-3-614</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2.585"/>
    </inkml:context>
    <inkml:brush xml:id="br0">
      <inkml:brushProperty name="width" value="0.05" units="cm"/>
      <inkml:brushProperty name="height" value="0.05" units="cm"/>
    </inkml:brush>
  </inkml:definitions>
  <inkml:trace contextRef="#ctx0" brushRef="#br0">51 236 14203,'6'-1'230,"-1"1"0,1-2 0,-1 1 1,0-1-1,1 1 0,-1-1 0,0-1 0,0 1 0,0-1 1,0 0-1,-1 0 0,6-5 0,-4 3 39,-1-1-1,0 0 1,0-1 0,-1 1 0,0-1-1,0 0 1,0 0 0,3-9 0,-4 8 5,0-1 0,0 0 1,-1-1-1,-1 1 0,1 0 1,-1-15-1,-1 21-223,0 0-1,0 0 1,0 0-1,-1 0 1,0 0-1,1 0 1,-1 1-1,0-1 1,0 0-1,-1 0 1,-1-2-1,2 4-36,0-1 0,0 1 0,0 0-1,0 0 1,0 0 0,0 0 0,-1 0 0,1 0-1,0 0 1,-1 1 0,1-1 0,-1 0-1,1 1 1,-1-1 0,1 1 0,-1 0-1,1-1 1,-1 1 0,1 0 0,-1 0-1,1 0 1,-3 0 0,-1 1-9,1 0 1,-1 0-1,0 0 1,1 0-1,-1 1 1,1 0-1,-1 0 1,1 0-1,0 1 1,0 0-1,0-1 1,0 1-1,1 1 1,-1-1-1,-5 7 0,2-1-12,-1 0 0,1 0 0,1 1 0,0 0 0,-7 16 0,10-19 1,0 0 0,0 1 0,1 0-1,0 0 1,0-1 0,1 1 0,-1 14-1,2-20 5,0 0 0,0 0-1,0 0 1,1 0 0,-1 0-1,1 1 1,0-1-1,-1 0 1,1 0 0,0 0-1,0-1 1,0 1-1,0 0 1,1 0 0,-1 0-1,0-1 1,1 1 0,-1-1-1,1 1 1,0-1-1,-1 0 1,1 1 0,0-1-1,0 0 1,0 0-1,0 0 1,0 0 0,0-1-1,0 1 1,0 0 0,0-1-1,0 0 1,3 1-1,12 0-22,1 0 1,0-1-1,-1-1 0,1-1 0,-1 0 0,34-10 0,-28 7 29,0 0 0,1 2 0,25-1 0,-47 4 15,-1 0 0,1 0 0,-1 0 1,1 0-1,-1 0 0,1 0 0,0 0 0,-1-1 1,1 1-1,-1 0 0,1-1 0,-1 1 1,0-1-1,1 0 0,-1 1 0,1-1 0,-1 0 1,0 0-1,0 0 0,1 0 0,-1 0 1,0 0-1,0 0 0,0 0 0,0-1 0,0 1 1,0 0-1,-1-1 0,1 1 0,0 0 0,-1-1 1,1 1-1,-1-1 0,1 1 0,-1-1 1,0 1-1,0-1 0,0 1 0,1-1 0,-1 0 1,-1 1-1,1-1 0,0-1 0,-2-13 216,0 1-1,-1 0 1,-1 0-1,0 0 1,-1 0-1,-1 0 1,-9-16-1,3 2-16,12 29-230,-1 0 1,1 0-1,0-1 0,0 1 1,0 0-1,0 0 0,0 0 1,0 0-1,0-1 0,0 1 1,0 0-1,0 0 0,0 0 1,0 0-1,0-1 0,0 1 1,0 0-1,0 0 1,0 0-1,0 0 0,1 0 1,-1-1-1,0 1 0,0 0 1,0 0-1,0 0 0,0 0 1,0 0-1,0-1 0,0 1 1,1 0-1,-1 0 0,0 0 1,0 0-1,0 0 0,0 0 1,0 0-1,1 0 0,-1 0 1,0 0-1,0 0 0,0 0 1,0-1-1,1 1 0,-1 0 1,0 0-1,0 0 0,0 0 1,0 0-1,1 0 0,-1 1 1,0-1-1,0 0 0,0 0 1,0 0-1,1 0 0,15 2-644,-7 0 423,118 7-711,-68-9 511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3.159"/>
    </inkml:context>
    <inkml:brush xml:id="br0">
      <inkml:brushProperty name="width" value="0.05" units="cm"/>
      <inkml:brushProperty name="height" value="0.05" units="cm"/>
    </inkml:brush>
  </inkml:definitions>
  <inkml:trace contextRef="#ctx0" brushRef="#br0">261 34 15771,'0'-1'82,"0"0"1,0-1-1,0 1 0,0-1 0,-1 1 0,1 0 0,-1-1 0,1 1 0,-1-1 0,1 1 0,-1 0 1,0 0-1,1 0 0,-1-1 0,0 1 0,0 0 0,0 0 0,0 0 0,0 0 0,0 0 0,0 0 0,0 1 1,-2-2-1,0 1 17,1 0 0,0 1 0,0-1 0,-1 1 0,1-1 0,0 1 0,-1 0 0,1 0 0,0 0 0,-1 0 0,1 0 0,0 1 0,-1-1 0,-3 2 0,-2 1 57,1 1 0,-1 0 0,1 0 0,0 0 0,0 1 0,0 0 0,0 0 0,-10 11 0,0 3-15,-24 33-1,32-41-155,0 1-1,2 0 1,-1 1-1,2 0 0,0 0 1,0 0-1,1 1 0,1 0 1,0 0-1,-2 17 0,6-28-1,0-1-1,1 1 1,-1 0-1,0 0 0,1 0 1,0 0-1,-1-1 1,1 1-1,1 0 0,-1-1 1,0 1-1,0-1 1,1 1-1,0-1 0,-1 0 1,1 1-1,0-1 1,0 0-1,0 0 0,0 0 1,1-1-1,-1 1 1,0 0-1,1-1 1,3 2-1,8 4-50,0-2 1,1 0-1,25 6 1,-15-5 46,-10-1 16,5 0-34,35 15 0,-51-19 39,0 1-1,0 0 1,-1 0-1,1 0 1,0 0-1,-1 1 1,0 0-1,0-1 1,0 1-1,0 0 1,0 1-1,0-1 1,-1 0 0,1 1-1,2 5 1,-5-6 18,1 0 1,-1-1-1,0 1 0,1 0 1,-1 0-1,0 0 1,-1 0-1,1 0 1,0-1-1,-1 1 1,0 0-1,0 0 0,0-1 1,0 1-1,0-1 1,0 1-1,-1-1 1,1 1-1,-1-1 1,1 1-1,-5 3 1,-4 5 165,0-1 0,-21 17 0,31-27-184,-22 19 269,-2-2 0,0 0 0,0-2 0,-1 0 0,-1-2-1,-41 15 1,67-27-293,-1-1 0,1 0-1,-1 0 1,1 1 0,-1-1 0,1 0 0,0 0-1,-1 0 1,1 0 0,-1 0 0,1 1-1,-1-1 1,1 0 0,-1 0 0,1 0-1,-1 0 1,1 0 0,-1-1 0,1 1 0,-1 0-1,1 0 1,-1 0 0,1 0 0,-1 0-1,0-1 1,7-9-909,19-11-256,41-30 27,-24 20 394</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3.564"/>
    </inkml:context>
    <inkml:brush xml:id="br0">
      <inkml:brushProperty name="width" value="0.05" units="cm"/>
      <inkml:brushProperty name="height" value="0.05" units="cm"/>
    </inkml:brush>
  </inkml:definitions>
  <inkml:trace contextRef="#ctx0" brushRef="#br0">3 2 16067,'6'-2'1505,"-5"14"-1009,-2 6-200,-2 18 896,-1 4-368,2 8-480,2 3-120,5-2-208,2-4-112,6-14-304,4-11-200,3-30 360,3-14 72,0-19-136,-2-9-112</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3.959"/>
    </inkml:context>
    <inkml:brush xml:id="br0">
      <inkml:brushProperty name="width" value="0.05" units="cm"/>
      <inkml:brushProperty name="height" value="0.05" units="cm"/>
    </inkml:brush>
  </inkml:definitions>
  <inkml:trace contextRef="#ctx0" brushRef="#br0">134 1 14707,'-6'21'682,"-1"0"-1,-1 0 1,0 0-1,-13 20 1,-15 37 612,23-38-751,-11 44-1,21-67-469,0 1 1,1 0-1,0-1 0,1 1 1,3 20-1,-2-35-71,0-1 0,0 0 0,0 1 0,1-1 0,-1 0 0,1 1 0,0-1 0,0 0 0,0 0 0,0 0 0,0 0 0,0 0 0,0 0 0,1 0 0,-1 0 0,1 0 0,2 3 0,-2-4-1,0-1-1,0 1 1,0 0-1,0-1 1,0 1-1,0-1 1,0 0 0,0 1-1,0-1 1,0 0-1,0 0 1,0-1-1,0 1 1,0 0-1,0-1 1,0 1 0,0-1-1,0 1 1,0-1-1,3-1 1,17-9 7,36-22 1,-34 19-47,39-18-1,-56 29 4,1 0-1,-1 1 1,0 0-1,1 0 0,-1 0 1,1 1-1,0 1 1,-1-1-1,1 1 1,10 1-1,-16 0 19,0-1 1,0 0-1,1 1 0,-1 0 1,0-1-1,0 1 0,0 0 1,0 0-1,0 0 0,0 0 0,0 0 1,0 1-1,-1-1 0,1 1 1,0-1-1,-1 1 0,1 0 1,-1-1-1,3 5 0,-3-3-6,1 1 0,-1-1 0,0 1 0,0-1 0,0 1 0,0 0 0,-1-1 0,0 1 0,1 0 1,-1-1-1,-1 5 0,-1 6 6,0-1 1,-1 1-1,-1-1 1,0 0-1,-9 18 1,-57 104 740,70-135-711,0 1-1,-1 0 1,1 0 0,-1-1-1,1 1 1,0 0 0,0 0-1,-1-1 1,1 1 0,0 0-1,0 0 1,0 0 0,0-1-1,0 1 1,0 0 0,0 0-1,0 0 1,0 0 0,0-1-1,1 1 1,-1 0 0,0 0-1,0-1 1,1 1 0,-1 0-1,0 0 1,1-1-1,0 2 1,0-2 0,0 1 1,0 0-1,1-1 0,-1 1 1,0-1-1,1 0 0,-1 1 1,0-1-1,1 0 0,-1 0 1,0 0-1,1 0 0,-1 0 1,0 0-1,2 0 0,9-2 25,-1-1 1,0 0-1,11-4 0,-19 6-33,22-7-65,9-4-99,38-17-1,-64 25-130,0 0-1,0-1 1,-1 0 0,1 0-1,-1 0 1,0-1 0,0 0-1,-1-1 1,11-13 0,-15 17 176,0-1 0,0 1 0,-1-1 1,1 1-1,-1-1 0,0 0 1,0 0-1,0 1 0,-1-1 1,1 0-1,-1-6 0,-4-17-785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4.368"/>
    </inkml:context>
    <inkml:brush xml:id="br0">
      <inkml:brushProperty name="width" value="0.05" units="cm"/>
      <inkml:brushProperty name="height" value="0.05" units="cm"/>
    </inkml:brush>
  </inkml:definitions>
  <inkml:trace contextRef="#ctx0" brushRef="#br0">12 444 14699,'-12'-5'1488,"12"4"-847,5-2-233,13-1 880,8-2-288,13-3-304,5 1-144,9 1-400,2-2-248,-6 2 1633,-5 1-1377,-15 3 8,-9 3 48</inkml:trace>
  <inkml:trace contextRef="#ctx0" brushRef="#br0" timeOffset="1">43 41 16331,'-8'-2'1705,"4"2"-1249,5-1-504,3-2 1984,6-7-1568,3 0-104,2-4-264</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05.292"/>
    </inkml:context>
    <inkml:brush xml:id="br0">
      <inkml:brushProperty name="width" value="0.05" units="cm"/>
      <inkml:brushProperty name="height" value="0.05" units="cm"/>
    </inkml:brush>
  </inkml:definitions>
  <inkml:trace contextRef="#ctx0" brushRef="#br0">0 220 15139,'1'-5'119,"1"1"-1,-1-1 0,1 0 0,0 1 1,0-1-1,1 1 0,-1 0 0,1 0 1,0 0-1,0 0 0,1 0 1,-1 0-1,1 1 0,6-6 0,8-4 29,0 1 1,21-11-1,-16 11 135,73-42 237,-80 47-421,1-1 1,0 2-1,34-9 0,-49 15-95,-1-1-1,1 1 0,0 0 1,-1-1-1,1 1 1,-1 0-1,1 0 0,-1 0 1,1 0-1,0 1 1,-1-1-1,1 0 0,-1 1 1,1-1-1,-1 1 1,1-1-1,-1 1 0,1 0 1,1 0-1,-3 0 0,1 0 0,0 0 0,-1 0 0,1 0 0,-1 0 0,1 0 0,-1 0 0,0 0 0,1 0-1,-1 0 1,0 0 0,0 1 0,0-1 0,1 0 0,-1 0 0,0 0 0,-1 0 0,1 0 0,0 0 0,0 2 0,-3 7 5,0-1 1,-1 1 0,0-1-1,-9 16 1,-98 160 73,2-4 29,96-158-76,-15 38 1,26-55-29,-1 0 1,1 1-1,1-1 0,-1 1 0,1-1 0,1 1 1,-1-1-1,1 1 0,0 0 0,0-1 1,2 11-1,-1-15-4,-1 0 1,1 0 0,0 0 0,-1 0-1,1 0 1,0-1 0,0 1 0,0 0-1,1 0 1,-1-1 0,0 1 0,1-1-1,-1 1 1,1-1 0,-1 1-1,1-1 1,0 0 0,-1 0 0,3 1-1,0 0-16,-1-1-1,0 0 1,1 0 0,-1-1-1,0 1 1,1-1-1,-1 0 1,1 0-1,-1 0 1,6-1-1,3-1-93,0-1 1,-1 0-1,0-1 0,1 0 1,18-10-1,-2-3-13,0-1 0,40-34 0,-9-2-76</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4.942"/>
    </inkml:context>
    <inkml:brush xml:id="br0">
      <inkml:brushProperty name="width" value="0.05" units="cm"/>
      <inkml:brushProperty name="height" value="0.05" units="cm"/>
    </inkml:brush>
  </inkml:definitions>
  <inkml:trace contextRef="#ctx0" brushRef="#br0">274 84 13339,'1'-2'150,"-1"0"-1,1 0 1,0 0 0,0 0-1,-1 1 1,1-1 0,-1 0 0,0 0-1,0 0 1,1 0 0,-1 0-1,0 0 1,-1 0 0,1 0 0,0 0-1,-1 0 1,1 0 0,-1 0-1,1 0 1,-1 0 0,0 0 0,0 1-1,0-1 1,0 0 0,0 1-1,0-1 1,0 0 0,-1 1 0,1-1-1,0 1 1,-1 0 0,1 0-1,-1-1 1,0 1 0,1 0 0,-1 0-1,0 0 1,-3-1 0,-3-1 197,-1 0 0,1 0 1,-1 1-1,0 0 1,0 1-1,0 0 0,-13 0 1,13 1-275,1 1-1,0 0 1,0 0 0,-1 1 0,1 0 0,0 0 0,1 1 0,-1 0-1,0 0 1,1 1 0,0 0 0,-1 0 0,2 1 0,-9 6 0,12-8-81,-1 0 1,1 1 0,-1-1-1,1 1 1,0 0 0,1 0-1,-1 0 1,1 1 0,0-1-1,0 0 1,0 1 0,0-1 0,1 1-1,0 0 1,0 0 0,0-1-1,0 1 1,1 0 0,0 0-1,0 0 1,0 0 0,1-1-1,-1 1 1,1 0 0,3 6 0,-4-8-2,1-1 0,0 1 1,1-1-1,-1 1 1,0-1-1,1 0 0,-1 0 1,1 0-1,0 0 1,-1 0-1,1 0 0,0 0 1,0 0-1,1-1 1,-1 1-1,0-1 0,0 1 1,1-1-1,-1 0 0,1 0 1,-1 0-1,1-1 1,-1 1-1,1 0 0,0-1 1,-1 0-1,1 1 1,0-1-1,-1 0 0,1-1 1,3 1-1,5-2-11,0 1-1,0-2 0,1 1 1,-2-2-1,1 1 0,10-6 0,9-6-22,44-30 0,-15 8 17,-57 35 28,0 1 0,0 0 0,0 0 0,0 0 0,0 0 0,0 0 0,0 1 0,0-1 0,0 0 0,0 1 0,1 0 0,-1-1 0,0 1 0,0 0 0,0 0 0,1 0 0,3 1 0,-5 0 0,1 0 0,-1 0 0,1 0 0,-1 1 1,0-1-1,0 0 0,1 1 0,-1-1 0,0 0 0,0 1 0,0 0 1,0-1-1,-1 1 0,1 0 0,0-1 0,-1 1 0,1 0 1,-1 0-1,0-1 0,1 1 0,-1 2 0,5 32 23,-4-25-13,0 0 0,1 0 0,0-1 0,1 1 0,0-1 0,6 12 0,-9-21-4,1 0 0,-1 1 0,1-1 0,0 0 0,0 0 0,-1 0 0,1 0-1,0 0 1,0 0 0,0 0 0,0-1 0,0 1 0,0 0 0,1 0-1,-1-1 1,0 1 0,0-1 0,0 1 0,1-1 0,-1 1 0,0-1-1,3 0 1,-1 0 2,-1 0 0,1 0 0,-1-1 0,1 1 0,-1-1 0,1 0 0,-1 1 0,0-1 0,1 0 0,-1-1 0,3-1 0,6-4 35,-1-1 0,0 0 0,14-17 0,-21 22-29,24-27 91,-17 18-66,0 0 0,2 1 0,-1 0 0,1 1 0,20-13 0,-31 22-41,0 0 0,0 0-1,0 1 1,0-1 0,1 1 0,-1-1 0,0 1-1,0 0 1,1-1 0,-1 1 0,0 0 0,1 0-1,-1 0 1,0 0 0,0 0 0,1 0 0,-1 0-1,0 0 1,0 1 0,1-1 0,-1 1 0,0-1-1,0 0 1,1 1 0,-1 0 0,0-1 0,0 1-1,0 0 1,0 0 0,0-1 0,0 1 0,0 0-1,0 0 1,0 0 0,-1 0 0,1 0 0,0 0-1,-1 0 1,1 1 0,0-1 0,0 2 0,2 6-9,1 1 1,-2-1-1,1 0 0,1 15 1,-3-17 2,3 35-14,-4-33 12,1 0 1,0 0 0,0 0-1,1 0 1,0 0-1,5 15 1,-6-23 1,-1-1 1,0 1-1,0 0 0,1-1 1,-1 1-1,0-1 1,0 1-1,1-1 1,-1 0-1,1 1 1,-1-1-1,1 1 1,-1-1-1,0 0 1,1 1-1,-1-1 1,1 0-1,0 1 0,-1-1 1,1 0-1,-1 0 1,1 0-1,-1 1 1,1-1-1,-1 0 1,1 0-1,0 0 1,-1 0-1,1 0 1,-1 0-1,1 0 0,0 0 1,-1 0-1,1 0 1,-1-1-1,1 1 1,0 0-1,-1 0 1,1 0-1,-1-1 1,1 1-1,-1 0 1,1-1-1,-1 1 0,1-1 1,-1 1-1,0 0 1,1-2-1,21-24-694,-20 22 582,101-139-3852,-68 104 3042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5.607"/>
    </inkml:context>
    <inkml:brush xml:id="br0">
      <inkml:brushProperty name="width" value="0.05" units="cm"/>
      <inkml:brushProperty name="height" value="0.05" units="cm"/>
    </inkml:brush>
  </inkml:definitions>
  <inkml:trace contextRef="#ctx0" brushRef="#br0">108 1 18372,'-23'61'1729,"4"-16"-908,3 1 0,-17 75 1,27-89-745,1 1 0,2 0 0,1 1 0,2-1 0,7 62 1,-3-106-244,2-12 125,-4 2 15,0-1 1,-2 1-1,0 0 0,-4-32 1,-1 39-8,5 14 32,0 0-1,0 0 1,0 0-1,-1 0 0,1 0 1,0-1-1,0 1 1,0 0-1,0 0 0,0 0 1,0 0-1,0 0 1,0 0-1,-1 0 0,1 0 1,0 0-1,0 0 1,0 0-1,0 0 0,0 0 1,0 0-1,0 0 1,-1 0-1,1 0 0,0 0 1,0 0-1,0 0 1,0 0-1,0 0 0,0 0 1,0 0-1,0 0 1,-1 0-1,1 1 0,0-1 1,0 0-1,0 0 1,0 0-1,0 0 0,0 0 1,0 0-1,0 0 0,0 0 1,0 0-1,0 0 1,0 1-1,0-1 0,-1 0 1,1 0-1,0 0 1,0 0-1,0 0 0,0 0 1,0 2-10,-1 0 1,1 0-1,0 0 0,0 0 1,-1 0-1,1 0 0,0 0 1,1 0-1,-1 0 0,0 0 1,1 0-1,0 3 0,0-1 0,1 0-1,0 0 0,-1 0 0,1 0 0,1 0 0,-1-1 0,0 1 0,1-1 0,0 1 0,0-1 0,0 0 0,0 0 0,0-1 0,1 1 0,-1-1 0,5 3 0,-3-3 2,0 1-1,1-2 0,-1 1 1,0 0-1,1-1 1,0 0-1,-1-1 0,1 1 1,0-1-1,-1 0 0,7-1 1,-1 0 29,1-2 0,-1 1 1,0-1-1,0-1 0,0 0 1,0 0-1,0-1 0,-1-1 1,0 1-1,0-2 0,12-9 1,-14 9 52,-1-1 0,0 1 0,7-11 1,-12 16-46,-1 1 0,1-1 0,-1 0 0,0 0 1,0 0-1,0 0 0,0-1 0,0 1 0,0 0 1,0 0-1,-1-1 0,1 1 0,-1 0 0,0-1 1,0 1-1,1 0 0,-2-1 0,1 1 1,0 0-1,-1-3 0,1 4-18,0 0 1,-1 1 0,1-1-1,0 0 1,-1 1-1,1-1 1,-1 0-1,1 1 1,-1-1-1,1 1 1,-1-1-1,0 1 1,1-1 0,-1 1-1,0 0 1,1-1-1,-1 1 1,0 0-1,1-1 1,-1 1-1,0 0 1,0 0-1,1 0 1,-1-1 0,0 1-1,0 0 1,1 0-1,-1 0 1,0 0-1,0 0 1,0 1-1,1-1 1,-1 0-1,0 0 1,0 0-1,1 1 1,-1-1 0,0 0-1,1 1 1,-1-1-1,0 1 1,1-1-1,-2 1 1,-2 2 8,0 0 1,0 0-1,0 1 1,0-1-1,-4 7 1,1-2-16,2 1 0,-1-1 0,1 1 0,0 1 0,1-1 0,-4 11 0,6-14-6,1-1 0,-1 1 0,1-1 0,0 1 1,0 0-1,1 0 0,0-1 0,0 1 0,0 0 0,1-1 0,-1 1 1,3 7-1,-2-11 2,-1-1 1,1 1 0,-1-1-1,1 1 1,0-1 0,0 0-1,0 1 1,0-1 0,0 0 0,0 1-1,0-1 1,0 0 0,0 0-1,0 0 1,1 0 0,-1 0-1,0 0 1,1-1 0,-1 1-1,1 0 1,-1-1 0,3 2-1,0-2 1,-1 0-1,0 1 1,1-1-1,-1-1 1,1 1-1,-1 0 1,0-1-1,1 0 0,-1 1 1,4-3-1,6-2 0,0-1 0,-1 0 0,0-1 0,13-10 0,7-8-13,41-42-1,3-2-33,-75 67 40,1 1 1,-1 0-1,1 0 0,0 0 1,-1 0-1,1 0 1,0 0-1,0 0 1,2 0-1,-3 1 5,-1 0 0,0 0 0,1 0 0,-1 0 0,0 0 0,1 0 0,-1 0 0,0 0 0,1 0 0,-1 0 1,0 0-1,1 0 0,-1 0 0,0 0 0,1 0 0,-1 1 0,0-1 0,0 0 0,1 0 0,-1 0 0,0 1 0,0-1 0,1 0 0,-1 0 0,0 1 0,0-1 0,0 0 0,1 0 0,-1 1 0,0-1 0,0 0 0,0 1 0,1 3-15,-1 0-1,1 0 0,-1 0 0,0 0 0,-1 0 0,0 8 0,-1-1 25,1 3-49,-1 0 58,1-1-1,0 1 1,1-1-1,3 25 1,-3-36-23,0 1 1,1-1-1,-1 0 0,1 0 1,-1 0-1,1 0 0,0 0 1,0 0-1,0 0 1,0 0-1,0 0 0,0-1 1,1 1-1,-1 0 0,1-1 1,-1 1-1,1-1 0,-1 1 1,1-1-1,0 0 1,0 0-1,-1 0 0,1 0 1,0 0-1,0 0 0,0 0 1,0 0-1,1-1 0,-1 1 1,0-1-1,0 0 0,0 0 1,0 0-1,0 0 1,0 0-1,1 0 0,3-1 1,3-1-149,1-1 1,0 0-1,-1-1 1,0 0-1,0-1 0,0 1 1,0-2-1,-1 1 1,0-1-1,0-1 1,-1 1-1,9-10 1,8-12-307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6.011"/>
    </inkml:context>
    <inkml:brush xml:id="br0">
      <inkml:brushProperty name="width" value="0.05" units="cm"/>
      <inkml:brushProperty name="height" value="0.05" units="cm"/>
    </inkml:brush>
  </inkml:definitions>
  <inkml:trace contextRef="#ctx0" brushRef="#br0">25 53 17636,'-15'-13'1576,"10"9"-1272,0 0-352,5-3 800,6-1-64,3-9-447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6.401"/>
    </inkml:context>
    <inkml:brush xml:id="br0">
      <inkml:brushProperty name="width" value="0.05" units="cm"/>
      <inkml:brushProperty name="height" value="0.05" units="cm"/>
    </inkml:brush>
  </inkml:definitions>
  <inkml:trace contextRef="#ctx0" brushRef="#br0">292 2 17620,'0'-1'1480,"-7"14"-1080,-6 11-176,-4 18 656,-5 5-143,-8 12-281,-2 7-128,-2 10-64,0 1-16,1 3-8,5-1-16,7-7-208,5-6-136,12-9-552,4-8-248,10-22 704,4-13-161,6-29-167</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9.249"/>
    </inkml:context>
    <inkml:brush xml:id="br0">
      <inkml:brushProperty name="width" value="0.05" units="cm"/>
      <inkml:brushProperty name="height" value="0.05" units="cm"/>
    </inkml:brush>
  </inkml:definitions>
  <inkml:trace contextRef="#ctx0" brushRef="#br0">3 53 10018,'1'-2'208,"8"-10"1674,2-1 0,13-12-1,-26 34 2165,-13 27-3353,11-26-317,-2 6-251,0 1 0,-4 24 1,8-34-128,1 0 1,0 1-1,1-1 1,0 0-1,0 0 1,0 1-1,1-1 1,2 12 0,-2-18-2,-1 1 0,1-1 0,-1 0 1,1 0-1,0 1 0,0-1 0,-1 0 1,1 0-1,0 0 0,0 0 1,0 0-1,0 0 0,1 0 0,-1 0 1,0 0-1,0 0 0,0 0 0,1-1 1,-1 1-1,0-1 0,1 1 1,-1-1-1,0 1 0,1-1 0,-1 0 1,1 0-1,-1 1 0,1-1 0,-1 0 1,1 0-1,-1-1 0,0 1 1,1 0-1,1-1 0,4 0-2,1-1 0,-1 0-1,1-1 1,-1 0 0,8-4 0,15-10 50,40-30 0,-43 28 119,44-24-1,-69 41-147,1 1-1,0-1 0,0 1 0,0 0 1,0 0-1,0 0 0,0 0 0,1 1 1,-1-1-1,0 1 0,0 0 0,0 0 1,5 0-1,-6 1-8,0 0 1,-1-1-1,1 1 1,-1 0-1,1 0 1,-1 0-1,1 0 0,-1 0 1,1 1-1,-1-1 1,0 0-1,0 1 1,0-1-1,0 0 1,0 1-1,0-1 1,0 1-1,0 0 1,0-1-1,-1 1 1,1 0-1,-1-1 0,1 1 1,-1 2-1,2 5 6,-1-5-12,0 1 0,0-1 1,1 1-1,-1-1 0,4 7 1,-4-11-3,-1 1 0,1 0 0,-1 0 0,1-1 0,-1 1 0,1 0 0,-1-1 0,1 1 0,0-1 0,0 1 0,-1-1 1,1 1-1,0-1 0,0 1 0,0-1 0,-1 0 0,1 1 0,0-1 0,0 0 0,0 0 0,0 0 0,0 0 0,0 0 0,-1 0 0,1 0 0,0 0 0,0 0 1,0 0-1,0 0 0,0 0 0,0-1 0,-1 1 0,1 0 0,0-1 0,1 1 0,7-6 1,1 1 0,-1-2 0,0 1 0,14-15 0,-12 11-3,1 1 0,18-12 0,-27 18 3,1 2 0,-1-1 1,1 0-1,0 1 0,-1-1 0,1 1 0,0 0 0,0 1 1,0-1-1,0 1 0,0-1 0,0 1 0,7 1 0,-8-1-1,0 1 1,0 0-1,0 0 0,-1 0 0,1 0 0,0 0 0,-1 1 0,1-1 0,-1 1 0,1-1 0,-1 1 1,1 0-1,-1 0 0,0 0 0,3 5 0,2 2-1,-1 1-1,10 20 1,-14-24-3,0 0-1,1 0 1,0-1 0,0 1 0,1-1 0,0 0-1,-1 0 1,2 0 0,-1 0 0,0-1 0,8 6-1,-10-9 6,0 0-1,1 0 1,-1-1-1,0 1 1,1-1-1,-1 1 1,0-1-1,1 0 1,-1 0-1,0 0 1,1 0-1,-1 0 1,0-1-1,1 1 1,-1-1 0,0 1-1,1-1 1,-1 0-1,0 0 1,0 0-1,0 0 1,3-2-1,5-4-1,0 0 0,-1 0 0,11-11 0,-8 7-11,5-5 5,-13 12 3,-1 0 1,1 0-1,1 0 1,-1 0 0,1 1-1,-1-1 1,1 1 0,0 0-1,0 1 1,0-1-1,8-1 1,-12 4-2,-1 0-1,1-1 1,0 1-1,0 1 1,-1-1-1,1 0 1,0 0-1,-1 0 1,1 0-1,0 0 1,0 1-1,-1-1 1,1 0-1,0 1 1,-1-1-1,1 0 1,0 1 0,-1-1-1,1 1 1,-1-1-1,1 1 1,-1-1-1,1 1 1,-1-1-1,1 1 1,-1 0-1,0-1 1,1 1-1,-1 0 1,0-1-1,1 1 1,-1 0 0,0 0-1,0 1 1,2 26-1162,-2-28 1160,0 0 0,0 0 0,0-1 0,0 1 0,0 0 0,0 0 1,0 0-1,0 0 0,1 0 0,-1 0 0,0 0 0,0 0 0,0 0 0,0 0 0,0 0 0,0 0 0,0 0 0,1 0 0,-1 0 0,0 0 0,0 0 0,0 0 0,0 0 0,0 1 0,0-1 0,0 0 0,0 0 0,1 0 0,-1 0 0,0 0 0,0 0 0,0 0 0,0 0 0,0 0 0,0 0 0,0 0 0,0 1 0,0-1 0,0 0 0,0 0 0,0 0 0,0 0 0,0 0 0,0 0 0,1 0 0,-1 1 0,0-1 0,0 0 0,0 0 0,0 0 0,0 0 0,0 0 0,-1 0 0,1 0 0,0 1 0,0-1 0,0 0 1,0 0-1,0 0 0,0 0 0,0 0 0,0 0 0,0 0 0,0 0 0,6-7-302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29.666"/>
    </inkml:context>
    <inkml:brush xml:id="br0">
      <inkml:brushProperty name="width" value="0.05" units="cm"/>
      <inkml:brushProperty name="height" value="0.05" units="cm"/>
    </inkml:brush>
  </inkml:definitions>
  <inkml:trace contextRef="#ctx0" brushRef="#br0">45 1 18244,'-21'8'1552,"6"-1"-1256,6-2-432,9-7 1168,3-4-575,7-2-393</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0.196"/>
    </inkml:context>
    <inkml:brush xml:id="br0">
      <inkml:brushProperty name="width" value="0.05" units="cm"/>
      <inkml:brushProperty name="height" value="0.05" units="cm"/>
    </inkml:brush>
  </inkml:definitions>
  <inkml:trace contextRef="#ctx0" brushRef="#br0">2 1 15731,'-2'24'1681,"2"3"-1209,2 12-192,-1 3 776,1 8-536,1 6-112,1 1-160,-1 0-168,1-9-384,-1-8-224,-3-14-904,0-6 1208,0-19-224,-3 3-152</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0.634"/>
    </inkml:context>
    <inkml:brush xml:id="br0">
      <inkml:brushProperty name="width" value="0.05" units="cm"/>
      <inkml:brushProperty name="height" value="0.05" units="cm"/>
    </inkml:brush>
  </inkml:definitions>
  <inkml:trace contextRef="#ctx0" brushRef="#br0">1 90 16620,'7'-9'317,"0"0"0,1 1 1,0-1-1,1 1 0,-1 1 1,2 0-1,17-11 0,-24 16-269,0 0 0,0 0 0,1 1 0,-1-1 0,0 1 0,0 0 0,1 0 0,-1 0 0,0 1 0,1-1 0,-1 1 0,1 0 0,-1 0 0,1 0 0,-1 0 0,1 1 0,-1-1 0,0 1 0,1 0 0,-1 0 0,0 0 0,1 0 0,-1 1 0,0-1 0,0 1 0,0 0 0,0 0 0,-1 0 0,1 0 0,3 4 0,-3-2-46,0 0 1,0 0-1,0 1 0,-1-1 1,1 1-1,-1-1 1,-1 1-1,1 0 0,0 0 1,-1-1-1,0 1 1,0 0-1,-1 0 0,0 0 1,1 1-1,-1-1 1,-1 0-1,1 0 1,-1 0-1,0 0 0,0-1 1,-2 6-1,-1 1-5,1-1 0,-1 0 0,-1 0 0,0-1-1,0 1 1,-1-1 0,-1 0 0,1-1 0,-10 10 0,16-18-6,0 0 0,0 1 0,0-1-1,0 0 1,0 0 0,0 0 0,-1 0 0,1 1 0,0-1 0,0 0 0,0 0 0,0 0 0,0 1 0,0-1 0,0 0 0,0 0-1,0 0 1,0 1 0,0-1 0,0 0 0,0 0 0,0 0 0,1 0 0,-1 1 0,0-1 0,0 0 0,0 0 0,0 0 0,0 0-1,0 1 1,0-1 0,1 0 0,-1 0 0,0 0 0,0 0 0,0 0 0,0 1 0,0-1 0,1 0 0,-1 0 0,0 0 0,0 0-1,0 0 1,1 0 0,-1 0 0,0 0 0,0 0 0,0 0 0,15 6-185,-9-4 79,4 2 22,0 1 0,-1 1-1,0 0 1,0 0-1,0 1 1,-1 0 0,0 0-1,0 1 1,-1 0 0,0 0-1,0 1 1,-1 0-1,0 0 1,6 13 0,-9-15 154,0 0 0,-1 0 1,1 1-1,-2-1 0,1 0 1,-1 1-1,0 0 1,0-1-1,-1 1 0,0-1 1,0 1-1,-1 0 0,0-1 1,0 1-1,-1-1 0,0 1 1,0-1-1,-1 0 0,0 0 1,0 0-1,-5 7 1,0-3 177,0 1 0,0-1 1,-1-1-1,0 0 0,-1 0 1,0-1-1,-1 0 1,0-1-1,-14 9 0,20-14-205,0 0-1,0-1 1,0 1 0,0-1-1,0 0 1,-1-1-1,1 1 1,-1-1 0,1 0-1,-1 0 1,1-1-1,-1 0 1,0 0 0,1 0-1,-1 0 1,1-1 0,-1 0-1,1 0 1,-1-1-1,1 0 1,0 1 0,-1-2-1,1 1 1,0-1-1,-5-3 1,9 5-103,-1 0 1,1 0-1,0 0 1,0 0-1,-1 0 1,1-1-1,0 1 1,0 0-1,1-1 1,-1 1-1,0 0 1,0-1-1,0-2 1,0 3 32,1 1 0,0-1 0,1 1 0,-1-1 0,0 0 0,0 1 0,0-1 0,0 1 1,0-1-1,0 1 0,1-1 0,-1 1 0,0-1 0,0 1 0,1-1 0,-1 1 0,0 0 0,1-1 0,-1 1 1,0-1-1,1 1 0,-1 0 0,1-1 0,-1 1 0,1 0 0,-1-1 0,1 1 0,-1 0 0,1 0 1,-1-1-1,1 1 0,-1 0 0,1 0 0,-1 0 0,1 0 0,-1 0 0,1 0 0,0 0 0,-1 0 0,1 0 1,-1 0-1,1 0 0,86-6 273,-45-1-492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1.021"/>
    </inkml:context>
    <inkml:brush xml:id="br0">
      <inkml:brushProperty name="width" value="0.05" units="cm"/>
      <inkml:brushProperty name="height" value="0.05" units="cm"/>
    </inkml:brush>
  </inkml:definitions>
  <inkml:trace contextRef="#ctx0" brushRef="#br0">1 59 13963,'0'0'109,"32"-24"2034,-26 15 1229,-5 16-3162,-1 0-1,1 0 1,0-1 0,0 1 0,1 0-1,0-1 1,5 13 0,-6-18-214,-1 1 0,1 0 0,0 0 0,0-1 1,0 1-1,0-1 0,1 1 0,-1-1 0,0 1 0,1-1 1,-1 0-1,0 1 0,1-1 0,0 0 0,-1 0 0,1 0 0,0 0 1,0-1-1,-1 1 0,1 0 0,0-1 0,0 1 0,0-1 0,0 0 1,0 1-1,0-1 0,-1 0 0,1 0 0,0 0 0,0-1 1,0 1-1,4-1 0,5-4 3,0 1-1,0-2 1,0 0 0,14-10 0,-15 9 6,1 0 0,0 1 1,0 0-1,20-7 1,-28 12-6,1 1 1,-1-1-1,1 0 0,-1 1 1,1 0-1,0 0 1,-1 0-1,1 0 0,-1 0 1,1 1-1,0 0 1,-1-1-1,0 1 0,1 1 1,-1-1-1,1 0 1,-1 1-1,0 0 0,0 0 1,5 3-1,24 25 1,-25-23 14,1 0 1,0 0-1,0 0 0,9 5 1,-14-11 0,0 1 1,0-1-1,0 1 0,0-1 1,0 0-1,0-1 1,1 1-1,-1 0 1,0-1-1,0 0 1,1 0-1,-1 0 0,0 0 1,0 0-1,1-1 1,-1 1-1,4-2 1,11-5-19,-1 0 0,1-1 0,26-18 0,22-10-991,-39 25-69,0 1-1,1 1 1,35-6-1,-30 9 72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1.483"/>
    </inkml:context>
    <inkml:brush xml:id="br0">
      <inkml:brushProperty name="width" value="0.05" units="cm"/>
      <inkml:brushProperty name="height" value="0.05" units="cm"/>
    </inkml:brush>
  </inkml:definitions>
  <inkml:trace contextRef="#ctx0" brushRef="#br0">61 154 11602,'1'-3'611,"9"-27"1331,-10 29-1786,1-1 0,-1 1 0,0 0 0,0-1 0,0 1 0,0 0 0,0-1 0,0 1 0,0-1 0,0 1 0,0 0 0,-1-1 0,1 1 0,0 0 0,-1-1-1,1 1 1,-1 0 0,0-2 0,0 3-103,1-1 0,0 1-1,-1 0 1,1 0-1,-1 0 1,1-1 0,0 1-1,-1 0 1,1 0 0,-1 0-1,1 0 1,0 0 0,-1-1-1,1 1 1,-1 0-1,1 0 1,-1 0 0,1 0-1,0 0 1,-1 0 0,1 1-1,-1-1 1,1 0-1,0 0 1,-1 0 0,1 0-1,-1 0 1,1 1 0,0-1-1,-1 0 1,1 0 0,0 1-1,-1-1 1,1 0-1,0 0 1,-1 1 0,1-1-1,-1 1 1,-10 14 479,11-15-531,-6 10 59,0 0 1,1 1-1,1 0 0,-1 0 1,2 0-1,0 0 0,0 1 0,1-1 1,-1 14-1,2-24-60,1 0 1,0-1-1,0 1 0,0 0 0,0 0 1,0-1-1,0 1 0,0 0 0,0-1 1,0 1-1,0 0 0,0 0 1,0-1-1,1 1 0,-1 0 0,0-1 1,0 1-1,1 0 0,-1-1 0,0 1 1,1 0-1,-1-1 0,1 1 1,-1-1-1,1 1 0,-1-1 0,1 1 1,-1-1-1,1 1 0,0-1 0,-1 0 1,2 1-1,-1-1 1,1 0 1,-1 0-1,1-1 0,-1 1 0,1 0 1,-1-1-1,0 1 0,1-1 0,-1 1 1,1-1-1,-1 0 0,0 0 1,0 0-1,2-1 0,6-5 14,0-1 0,14-15 0,8-16 121,-2-2 0,44-83-1,-69 120-116,-3 11-11,-2 11-6,-4 2-9,-3 16 34,2 0 0,1 1 0,0 49-1,5-81-13,0-1 0,0 0-1,1 0 1,-1 0 0,1 0-1,0 0 1,1 0 0,-1 0-1,1-1 1,-1 1 0,1 0-1,0-1 1,0 1 0,1-1-1,5 7 1,-6-8-3,1-1 0,-1 1 0,1 0-1,0-1 1,0 1 0,0-1 0,0 0 0,0 0-1,0 0 1,0 0 0,0 0 0,0-1 0,0 1 0,0-1-1,0 0 1,1 0 0,-1 0 0,0-1 0,0 1 0,0-1-1,5-1 1,2-1 14,0-1 0,0 0 0,0 0 0,-1-1 0,1-1 0,-1 1 1,-1-2-1,1 1 0,10-11 0,-12 10 14,0 0 0,-1 0 0,0 0 1,0-1-1,0 0 0,-1 0 1,-1 0-1,1-1 0,-1 0 0,5-15 1,-9 23-34,0 0 1,0 1-1,1-1 1,-1 0-1,0 1 0,0-1 1,0 0-1,0 0 1,0 1-1,0-1 1,0 0-1,0 0 1,0 1-1,0-1 1,-1 0-1,1 0 1,0 1-1,0-1 0,-1-1 1,0 2-2,1 0 0,0 0 1,-1-1-1,1 1 0,-1 0 0,1 0 1,0 0-1,-1 0 0,1-1 1,-1 1-1,1 0 0,-1 0 0,1 0 1,-1 0-1,1 0 0,-1 0 0,1 0 1,0 0-1,-1 0 0,1 0 0,-1 0 1,0 1-1,-2 0 9,-1 0-1,1 1 1,0-1 0,0 1 0,0 0 0,0 0-1,-2 3 1,-7 6 38,1 0 0,0 1 0,1 1-1,0 0 1,1 0 0,1 1 0,0 0 0,-7 19 0,14-32-44,1 1 1,-1-1 0,1 1 0,-1-1 0,1 1-1,-1-1 1,1 1 0,0-1 0,0 1 0,0 0-1,0-1 1,0 1 0,0-1 0,0 1 0,1 2-1,0-3-13,-1 0 0,1-1 0,-1 1 0,1 0 0,-1-1 0,1 1 0,-1-1 0,1 1 0,0 0-1,-1-1 1,1 0 0,0 1 0,-1-1 0,1 1 0,0-1 0,0 0 0,-1 1 0,1-1-1,0 0 1,0 0 0,1 0 0,3 1-114,0-1 0,-1-1 0,1 1 0,0-1 0,-1 1 0,1-2 0,0 1 0,6-3 0,97-41-1582,-67 30 1110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05.677"/>
    </inkml:context>
    <inkml:brush xml:id="br0">
      <inkml:brushProperty name="width" value="0.05" units="cm"/>
      <inkml:brushProperty name="height" value="0.05" units="cm"/>
    </inkml:brush>
  </inkml:definitions>
  <inkml:trace contextRef="#ctx0" brushRef="#br0">0 37 17300,'1'-8'526,"-1"6"-406,0 0 0,0 0-1,0 0 1,0 0 0,0 0 0,1 0 0,-1 0 0,2-4 0,-1 6-97,-1-1 0,1 0 0,0 1 0,-1-1 0,1 1-1,0-1 1,-1 1 0,1-1 0,0 1 0,0 0 0,-1-1 0,1 1 0,0 0 0,0 0 0,-1-1 0,1 1 0,0 0 0,0 0 0,0 0 0,0 0 0,-1 0-1,1 0 1,0 0 0,0 1 0,0-1 0,1 0 0,113 23 659,26 3-901,-118-23 182,-14-3 9,-1 1 0,1 0-1,0 1 1,0 0-1,11 4 1,-18-5 24,0 0 0,0 0 0,0 0 0,-1 0 1,1 0-1,0 0 0,-1 1 0,1-1 0,-1 1 0,1-1 0,-1 1 0,0-1 0,0 1 0,0 0 1,0 0-1,0-1 0,0 1 0,0 0 0,0 0 0,-1 0 0,1 0 0,-1 0 0,1 0 0,-1 0 0,0 0 1,0 0-1,0 0 0,-1 4 0,-1 9 41,-1 1 0,-1-1 0,-1 0 0,0 0 0,-13 26 0,5-12 34,-31 75 192,-84 220 438,123-306-984,0 1 0,-2 19 0,9-57 111,1-13-71</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1.919"/>
    </inkml:context>
    <inkml:brush xml:id="br0">
      <inkml:brushProperty name="width" value="0.05" units="cm"/>
      <inkml:brushProperty name="height" value="0.05" units="cm"/>
    </inkml:brush>
  </inkml:definitions>
  <inkml:trace contextRef="#ctx0" brushRef="#br0">104 18 13067,'0'-1'109,"0"1"1,0-1-1,0 0 1,0 1-1,0-1 1,0 0-1,0 1 1,0-1-1,0 0 0,0 0 1,0 1-1,0-1 1,-1 0-1,1 1 1,0-1-1,-1 1 1,1-1-1,0 0 1,-1 1-1,1-1 1,-1 1-1,1-1 0,-1 1 1,1-1-1,-1 0 1,0 1 5,0 0 1,0 0-1,0 0 1,1 0-1,-1 0 0,0 0 1,0 0-1,1 1 1,-1-1-1,0 0 1,0 0-1,1 1 0,-1-1 1,0 0-1,1 1 1,-1-1-1,0 1 0,0 0 1,-4 3 221,1 0 0,-1 0 1,1 0-1,-6 8 0,4-3-177,-21 34 92,25-40-272,1 0-1,-1-1 1,1 1-1,0 0 1,0 0 0,0 0-1,0 0 1,1 0 0,-1 0-1,1 0 1,0 0 0,0 0-1,1 5 1,-1-7 0,0 0 1,1 0-1,0 0 1,-1 0-1,1 0 0,0-1 1,-1 1-1,1 0 1,0 0-1,0-1 0,-1 1 1,1-1-1,0 1 1,0 0-1,0-1 1,0 0-1,0 1 0,0-1 1,0 0-1,0 1 1,2-1-1,27 4-301,-20-3 177,-3 0 79,-1 0 1,0 1-1,0-1 0,0 1 1,0 0-1,0 1 0,0-1 1,0 1-1,5 4 1,-10-6 90,1 0 0,-1 1 1,0-1-1,1 0 0,-1 1 1,0-1-1,0 1 0,0-1 1,0 1-1,0 0 0,0-1 0,-1 1 1,1 0-1,-1 0 0,1-1 1,-1 1-1,1 0 0,-1 0 1,0 0-1,0 0 0,0 0 1,0-1-1,0 1 0,0 0 1,-1 0-1,1 0 0,-1 0 1,1-1-1,-1 1 0,0 0 1,1 0-1,-1-1 0,0 1 0,0-1 1,-1 3-1,-5 6 312,0 1 0,-1-1-1,0 0 1,-13 12 0,16-17-277,0-1-1,0 1 1,0-1 0,-1-1-1,0 1 1,0-1-1,0 1 1,0-2 0,-12 5-1,17-7-60,0 1 1,1-1-1,-1 0 0,1 1 0,-1-1 0,0 0 1,1 0-1,-1 0 0,0 0 0,1 1 0,-1-1 1,0 0-1,1 0 0,-1 0 0,0-1 0,1 1 1,-1 0-1,0 0 0,1 0 0,-1 0 0,1-1 1,-1 1-1,0 0 0,1 0 0,-1-1 0,1 1 1,-1-1-1,1 1 0,-1 0 0,1-1 0,-1 1 1,1-1-1,-1 1 0,1-1 0,0 1 0,-1-1 1,1 0-1,0 1 0,-1-1 0,1 0 0,-2-14-46</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2.410"/>
    </inkml:context>
    <inkml:brush xml:id="br0">
      <inkml:brushProperty name="width" value="0.05" units="cm"/>
      <inkml:brushProperty name="height" value="0.05" units="cm"/>
    </inkml:brush>
  </inkml:definitions>
  <inkml:trace contextRef="#ctx0" brushRef="#br0">106 109 12515,'3'-38'2069,"5"-32"2576,-5 75-2287,-2 201-777,-3-100-1589,12 126 8,-10-231-4,0-1 0,0 0 0,0 1 0,1-1 0,-1 1 0,0-1 0,0 1 0,0-1 0,0 1 0,0-1 0,0 0 0,0 1 0,0-1 0,0 1 0,0-1 0,-1 1 0,1-1 0,0 0 0,0 1 0,0-1 0,0 1 0,-1-1 0,1 0 0,0 1 0,0-1 0,-1 0 0,1 1 0,0-1 0,-1 0 0,1 1 0,0-1 0,-1 0 0,1 0 0,-1 1 0,0-1-6,0-1-1,0 1 1,0 0 0,0-1-1,0 1 1,0-1 0,0 1-1,0-1 1,0 1 0,0-1-1,1 0 1,-1 1-1,-1-2 1,-31-36-221,29 32 201,-69-79-442,81 90 389,-1 0 1,0-1-1,1 1 0,0-2 1,0 1-1,10 2 0,-6-2-78,-1 0-1,1-2 1,-1 1-1,1-2 1,0 1-1,0-2 1,0 1-1,15-3 1,6-2-44,55-15 0,-39 8-83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3.156"/>
    </inkml:context>
    <inkml:brush xml:id="br0">
      <inkml:brushProperty name="width" value="0.05" units="cm"/>
      <inkml:brushProperty name="height" value="0.05" units="cm"/>
    </inkml:brush>
  </inkml:definitions>
  <inkml:trace contextRef="#ctx0" brushRef="#br0">148 101 13459,'-3'1'438,"-1"-1"0,1 1 0,-1 0 1,1 0-1,0 0 0,-1 0 0,1 1 0,0 0 1,-5 3-1,-30 22 960,32-23-1145,-33 31 414,36-32-635,0 0 0,0 0 0,1 1-1,-1-1 1,1 1 0,0 0 0,0-1 0,0 1 0,1 0 0,-2 5 0,3-8-27,0-1 0,-1 1 1,1 0-1,0-1 1,0 1-1,0 0 0,0 0 1,0-1-1,0 1 0,0 0 1,0-1-1,0 1 0,1 0 1,-1-1-1,0 1 0,0 0 1,1-1-1,-1 1 1,0 0-1,1-1 0,-1 1 1,0-1-1,1 1 0,-1 0 1,1-1-1,-1 1 0,1-1 1,0 0-1,-1 1 1,1-1-1,-1 1 0,1-1 1,0 0-1,-1 1 0,1-1 1,0 0-1,-1 0 0,1 0 1,0 1-1,-1-1 1,1 0-1,0 0 0,-1 0 1,1 0-1,0 0 0,0 0 1,-1-1-1,1 1 0,0 0 1,-1 0-1,1 0 0,0-1 1,6 0 15,0 0 0,-1-1 1,1 0-1,6-4 0,12-6 51,-2-2 0,0 0 0,34-29 0,6-3 181,-63 46-250,0-1 1,1 1-1,-1-1 1,0 1-1,0 0 1,1 0-1,-1-1 1,0 1-1,1 0 1,-1 0-1,0-1 1,1 1-1,-1 0 1,1 0-1,-1 0 1,0-1-1,1 1 1,-1 0 0,1 0-1,-1 0 1,0 0-1,1 0 1,-1 0-1,1 0 1,-1 0-1,0 0 1,1 0-1,-1 0 1,1 0-1,-1 0 1,0 1-1,1-1 1,-1 0-1,1 0 1,-1 0-1,0 0 1,1 1-1,-1-1 1,0 0 0,1 0-1,-1 1 1,0-1-1,1 0 1,-1 1-1,0-1 1,0 0-1,0 1 1,1-1-1,-1 0 1,0 1-1,0-1 1,0 1-1,0-1 1,1 0-1,-1 1 1,0-1-1,0 1 1,0-1-1,0 0 1,0 1 0,0 0-1,-4 33 46,2-22-14,2-10-32,0 7-38,-1-1 0,1 1 0,1-1 0,2 14 0,-3-21-3,0 0-1,0 1 1,1-1-1,-1 1 0,1-1 1,-1 1-1,1-1 1,0 0-1,-1 1 0,1-1 1,0 0-1,0 0 1,0 0-1,0 1 0,0-1 1,0 0-1,0 0 1,0 0-1,0-1 0,1 1 1,-1 0-1,0 0 1,1-1-1,-1 1 0,0 0 1,1-1-1,-1 0 1,1 1-1,-1-1 0,1 0 1,-1 0-1,1 0 1,2 0-1,2-1-170,0 0 0,0 0 0,-1-1 0,1 0 1,0-1-1,-1 1 0,0-1 0,1 0 0,-1 0 0,0 0 0,0-1 0,-1 0 0,9-8 0,3-6-859,29-38-1,-2-13-326,-9 11 1415,-78 168 5127,24-64-3288,37-62-1164,-8 6-821,0 1-1,0 0 0,1 0 0,0 0 1,16-9-1,-25 18 112,-1 0 1,0-1-1,1 1 0,-1 0 1,0 0-1,1-1 0,-1 1 0,1 0 1,-1 0-1,0 0 0,1 0 1,-1 0-1,1-1 0,-1 1 0,0 0 1,1 0-1,-1 0 0,1 0 1,-1 0-1,1 0 0,-1 0 1,0 1-1,1-1 0,-1 0 0,1 0 1,-1 0-1,0 0 0,1 0 1,-1 1-1,1-1 0,-1 0 0,0 0 1,1 1-1,-1-1 0,0 0 1,0 1-1,1-1 0,0 2-8,-1-1 0,1 1-1,-1-1 1,0 1 0,1-1 0,-1 1-1,0 0 1,0-1 0,0 1 0,-1 2 0,-8 37 46,5-29-13,3-8 84,-1-1-1,1 1 1,0-1-1,0 1 1,0-1 0,1 1-1,-1 0 1,1-1-1,0 1 1,0 0 0,0-1-1,0 1 1,1 0-1,1 6 1,2-32-659,-3 17 119,0 0 0,0 0 0,0 0-1,0 0 1,-1-9 0,-1 4-54</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3.727"/>
    </inkml:context>
    <inkml:brush xml:id="br0">
      <inkml:brushProperty name="width" value="0.05" units="cm"/>
      <inkml:brushProperty name="height" value="0.05" units="cm"/>
    </inkml:brush>
  </inkml:definitions>
  <inkml:trace contextRef="#ctx0" brushRef="#br0">153 32 15787,'1'0'128,"-1"-1"0,0 0 0,1 0 0,-1 0 0,0 0 0,0 0 1,0 0-1,1 0 0,-1 1 0,0-1 0,0 0 0,-1 0 0,1 0 0,0 0 0,0 0 0,0 0 0,-1 0 0,1 0 0,0 1 0,-1-1 0,1 0 0,0 0 0,-1 0 0,1 1 0,-1-1 0,0 0 0,1 0 0,-1 1 0,0-1 0,1 1 0,-1-1 0,0 0 0,1 1 0,-1-1 0,0 1 0,0 0 0,0-1 0,0 1 0,0 0 0,1-1 0,-1 1 0,0 0 0,-2 0 0,0-1-39,1 1-1,-1 0 1,0 0-1,0 0 0,1 0 1,-1 0-1,0 1 1,0-1-1,1 1 0,-1 0 1,0 0-1,1 0 1,-5 2-1,-1 4-86,0 0-1,0 0 1,1 1-1,0 0 1,1 1 0,0 0-1,0 0 1,0 0-1,1 0 1,1 1-1,0 0 1,0 0-1,1 0 1,0 0 0,1 0-1,0 1 1,-1 11-1,3-21-6,0 0-1,0 1 0,0-1 1,0 0-1,0 0 1,0 0-1,0 1 1,0-1-1,0 0 0,1 0 1,-1 0-1,0 0 1,1 0-1,-1 0 0,1 0 1,0 0-1,-1 0 1,1 0-1,0 0 1,-1 0-1,2 1 0,-1-2-2,0 1 0,0-1 1,0 0-1,0 1 0,0-1 0,-1 0 0,1 0 0,0 0 0,0 0 0,0 0 0,0 0 0,0 0 0,0 0 0,0 0 0,0 0 0,0-1 0,0 1 0,0 0 0,1-1 0,5-2-58,-1-1 0,1 0 0,-1 0 0,11-9 0,45-46-413,-30 28 209,-31 30 255,0 0 1,0 0 0,0 0-1,0 0 1,0 0 0,0 0-1,0 0 1,0 1 0,0-1-1,0 0 1,1 1 0,-1-1-1,0 1 1,1 0 0,-1-1-1,0 1 1,1 0 0,-1 0-1,0 0 1,2 0 0,-2 0 7,0 1 1,0-1 0,0 1-1,0 0 1,0-1 0,-1 1-1,1 0 1,0 0 0,0 0-1,-1-1 1,1 1 0,-1 0-1,1 0 1,-1 0 0,1 0-1,-1 0 1,1 0 0,-1 0-1,0 0 1,0 0 0,1 0-1,-1 1 1,0-1 0,0 0-1,0 1 1,4 246 443,-6-112 94,3-84-349,-2 97 256,0-124-391,-2 1 1,-1-1-1,-12 43 1,15-65-38,0 0 0,0 0 0,0 0 1,0 0-1,-1-1 0,0 1 0,1 0 1,-1-1-1,0 1 0,0-1 0,0 1 0,-1-1 1,1 0-1,0 0 0,-4 2 0,4-3-2,1-1-1,-1 1 1,1-1 0,-1 1-1,0-1 1,1 0-1,-1 1 1,1-1-1,-1 0 1,0 0 0,1 0-1,-1-1 1,0 1-1,1 0 1,-1 0-1,0-1 1,1 1 0,-1-1-1,1 0 1,-1 1-1,1-1 1,-1 0 0,1 0-1,0 0 1,-1 0-1,1 0 1,0 0-1,0 0 1,-2-2 0,-4-6 10,0 1 0,1-1 0,0-1 1,0 1-1,1-1 0,0 0 0,1 0 1,0 0-1,-2-11 0,-2-7-20,2-1 1,-3-34-1,7 44-103,2 1-1,-1-1 1,2 1 0,1 0 0,0-1-1,7-27 1,-5 34 6,0 0 0,1-1 0,0 2 0,1-1 0,0 1 0,1 0 0,0 0 0,1 1 0,0 0 0,11-11 0,14-8-219</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4.702"/>
    </inkml:context>
    <inkml:brush xml:id="br0">
      <inkml:brushProperty name="width" value="0.05" units="cm"/>
      <inkml:brushProperty name="height" value="0.05" units="cm"/>
    </inkml:brush>
  </inkml:definitions>
  <inkml:trace contextRef="#ctx0" brushRef="#br0">39 93 11378,'2'-22'1609,"-2"-14"735,0 36-2309,0 0 0,0 0 0,0 0 0,0 0 0,0 0 0,0 0 0,0 0 0,0 0 0,0 0 0,0 0 0,0 0 0,0-1 0,0 1 0,0 0 0,0 0 0,0 0 0,0 0 0,0 0 0,0 0 0,0 0 0,0 0 0,0 0 1,0 0-1,0 0 0,0 0 0,-1 0 0,1 0 0,0 0 0,0 0 0,0 0 0,0-1 0,0 1 0,0 0 0,0 0 0,0 0 0,0 0 0,0 0 0,0 0 0,0 0 0,0 0 0,0 0 0,-1 0 0,1 0 0,0 0 0,0 0 0,0 0 0,0 0 0,0 0 0,0 0 0,0 0 0,0 0 0,0 0 0,0 0 0,0 0 0,0 1 0,0-1 0,0 0 0,-1 0 0,1 0 0,0 0 0,0 0 0,0 0 0,0 0 0,0 0 0,0 0 0,0 0 0,0 0 0,0 0 0,-5 8 885,-3 12-210,1 3-250,1 2 0,-4 38 0,9-54-454,0 0 0,1 0-1,0 0 1,1 0-1,0 0 1,0 0 0,0 0-1,2 0 1,-1-1 0,6 14-1,-7-19-2,1 0-1,0-1 1,0 1-1,0 0 1,0-1-1,1 1 1,-1-1-1,0 0 1,1 0 0,0 0-1,0 0 1,-1 0-1,1 0 1,0-1-1,0 1 1,1-1-1,-1 0 1,0 0 0,0 0-1,1-1 1,-1 1-1,0-1 1,1 1-1,-1-1 1,0 0-1,1-1 1,-1 1-1,0 0 1,5-2-1,3-1 35,1 0 0,-1-1-1,0 0 1,-1-1 0,1 0-1,-1 0 1,13-10 0,-2-1 124,30-30 1,-12 10 41,-39 36-200,0-1 0,1 1 0,-1 0 0,0-1 0,1 1 0,-1 0 0,0-1 0,1 1 0,-1 0 0,0 0 0,1 0 0,-1-1 0,1 1 0,-1 0 0,1 0 0,-1 0 0,0 0 0,1 0 0,-1 0 0,1 0 1,-1 0-1,1 0 0,-1 0 0,1 0 0,-1 0 0,1 0 0,-1 0 0,0 0 0,1 0 0,-1 0 0,1 1 0,5 13 17,-6 28-43,-1-34 36,1 2-7,1 38 9,-1-46-10,1 0-1,-1 1 0,0-1 1,1 0-1,-1 0 0,1 0 0,0 1 1,0-1-1,0 0 0,0 0 1,0 0-1,0 0 0,1-1 1,-1 1-1,1 0 0,-1 0 0,3 1 1,-3-2 3,1-1 0,0 1 0,-1-1 0,1 1 0,0-1 0,-1 1 0,1-1 0,0 0 0,0 0 0,-1 0 0,1 0 0,0 0 0,0 0 0,-1 0 0,1-1 0,0 1 0,0-1 0,-1 1 0,1-1 0,-1 1 0,1-1 0,1-1 0,36-24 117,-32 21-110,-2 1 2,9-7 13,-1 1-1,1 1 1,0 0 0,26-10 0,-36 17-34,1 1 1,-1-1 0,0 1-1,0 0 1,1 1 0,-1-1 0,0 1-1,1 0 1,-1 0 0,0 0-1,1 0 1,-1 1 0,0 0-1,0 0 1,1 0 0,-1 1 0,0-1-1,0 1 1,0 0 0,0 0-1,-1 0 1,1 0 0,4 5-1,1 1-16,-1 0 0,12 16-1,-16-18 21,0 0 1,1 0-1,0-1 1,0 0-1,0 0 0,0 0 1,1-1-1,0 1 0,0-1 1,9 4-1,-11-7-3,0 0 0,-1-1 0,1 0 0,0 1 0,-1-1 0,1-1 0,0 1 0,-1 0 0,1-1 0,-1 0 0,1 0 0,0 0 0,-1 0 0,0-1 0,1 1 0,-1-1 0,0 0 0,0 0 0,0 0 0,0 0 0,3-4 0,6-4-144,-1-1 1,0 0 0,15-20 0,-3-3-432,-2-1-1,-1-1 1,29-76-1,-27 57 10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5.276"/>
    </inkml:context>
    <inkml:brush xml:id="br0">
      <inkml:brushProperty name="width" value="0.05" units="cm"/>
      <inkml:brushProperty name="height" value="0.05" units="cm"/>
    </inkml:brush>
  </inkml:definitions>
  <inkml:trace contextRef="#ctx0" brushRef="#br0">48 0 13859,'-7'19'831,"0"-1"1,2 1-1,0 0 1,1 1-1,-2 28 1,3-27-501,-2 9-79,2 1 0,1-1 0,1 1 0,2-1 0,1 1 0,7 36 0,-8-62-213,0 0-1,1 0 1,0-1 0,0 1 0,0-1-1,1 1 1,-1-1 0,7 8-1,-9-12-27,1 1 1,0 0-1,-1 0 0,1 0 1,0-1-1,0 1 0,0-1 0,0 1 1,0 0-1,0-1 0,0 0 0,0 1 1,0-1-1,0 1 0,0-1 0,0 0 1,0 0-1,0 0 0,0 0 0,0 0 1,0 0-1,1 0 0,-1 0 0,0 0 1,0 0-1,0 0 0,0-1 1,0 1-1,0 0 0,0-1 0,0 1 1,0-1-1,0 1 0,0-1 0,0 0 1,-1 1-1,1-1 0,0 0 0,0 0 1,-1 1-1,1-1 0,0 0 0,-1 0 1,2-2-1,1-3 20,0 1 0,0-1 1,-1-1-1,0 1 0,0 0 0,0 0 1,-1-1-1,0 1 0,0-1 0,-1 1 0,0-1 1,0 1-1,0-1 0,-1 1 0,0-1 0,0 1 1,-1-1-1,0 1 0,0 0 0,0 0 1,-4-6-1,6 11-33,-1 0 0,1 0 1,-1 1-1,1-1 0,-1 0 0,1 1 1,-1-1-1,0 0 0,1 1 0,-1-1 1,0 1-1,1-1 0,-1 1 0,0-1 1,0 1-1,1 0 0,-1-1 0,0 1 1,0 0-1,0 0 0,0-1 0,1 1 1,-1 0-1,-1 0 0,1 0-5,1 1 0,-1-1 0,0 0 1,1 0-1,-1 1 0,0-1 0,1 1 0,-1-1 0,0 1 0,1-1 0,-1 1 0,1-1 0,-1 1 1,1-1-1,0 1 0,-1 0 0,1-1 0,0 1 0,-1 0 0,1-1 0,0 1 0,-1 1 0,1-1-3,-1 0-1,1 1 0,0-1 0,-1 1 0,1 0 0,0-1 0,0 1 0,0-1 0,0 1 0,1-1 1,-1 1-1,0-1 0,0 1 0,1-1 0,-1 1 0,1-1 0,0 1 0,-1-1 0,1 0 0,0 1 0,0-1 1,0 0-1,0 0 0,0 1 0,0-1 0,0 0 0,0 0 0,0 0 0,3 1 0,0 0 0,-1-1 0,1 0-1,0 0 1,-1-1 0,1 1-1,0-1 1,0 1 0,0-1-1,0 0 1,-1-1 0,1 1-1,0-1 1,0 1 0,0-1 0,-1 0-1,5-2 1,9-4-24,0 0 0,16-10 0,-19 9 4,12-7 1,-17 10 8,0 0 0,0 0 0,0 0 0,0 1 0,1 1 0,-1 0 0,11-3 0,-19 6 18,0 0 1,0 0-1,0 0 1,0 0 0,-1 1-1,1-1 1,0 0 0,0 0-1,0 0 1,0 1 0,-1-1-1,1 1 1,0-1-1,0 0 1,-1 1 0,1-1-1,0 1 1,0 0 0,-1-1-1,1 1 1,-1-1-1,1 1 1,-1 0 0,1 0-1,-1-1 1,1 1 0,-1 0-1,0 0 1,1 0 0,-1-1-1,0 1 1,1 0-1,-1 0 1,0 0 0,0 0-1,0 0 1,0 1 0,0 6 20,0-1 1,0 1 0,-2 12-1,0-9 38,1-3 2,1-1-1,0 1 1,0 0 0,0-1 0,1 1-1,0-1 1,3 12 0,-3-17-42,0 0 1,0-1 0,-1 1-1,1-1 1,0 1 0,0-1-1,0 1 1,1-1 0,-1 1-1,0-1 1,1 0 0,-1 0-1,0 0 1,1 0 0,-1 0-1,1 0 1,0 0 0,-1 0-1,1 0 1,0-1 0,0 1-1,-1-1 1,1 1 0,0-1-1,0 0 1,-1 0 0,1 0-1,0 0 1,0 0 0,0 0-1,0 0 1,-1-1 0,1 1-1,0 0 1,0-1 0,2-1-1,6-1-7,0-1-1,0-1 1,0 0-1,0 0 1,-1-1-1,0 0 0,0 0 1,14-15-1,-22 20 4,-1 0-1,1 0 1,-1 0 0,1 0-1,-1 0 1,1 0 0,-1 0-1,0 0 1,1 0-1,-1 0 1,0 0 0,0-1-1,0 1 1,0 0 0,0 0-1,0 0 1,0 0-1,0-1 1,0 1 0,-1 0-1,1 0 1,0 0 0,-1 0-1,1 0 1,-1 0-1,0-2 1,-21-31 448,14 22-285,0 0-12,4 5-42,-1 0 0,1-1 0,0 1 1,1-1-1,0 0 0,-4-14 0,7 21-136,0 1 0,0-1-1,0 1 1,1-1 0,-1 1 0,0 0-1,0-1 1,1 1 0,-1-1-1,0 1 1,0 0 0,1-1 0,-1 1-1,0 0 1,1-1 0,-1 1-1,1 0 1,-1 0 0,0-1 0,1 1-1,-1 0 1,1 0 0,-1 0-1,1-1 1,-1 1 0,0 0 0,1 0-1,-1 0 1,1 0 0,0 0-1,24-3-602,-7 0 446,11-7-98,2-8-101</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5.834"/>
    </inkml:context>
    <inkml:brush xml:id="br0">
      <inkml:brushProperty name="width" value="0.05" units="cm"/>
      <inkml:brushProperty name="height" value="0.05" units="cm"/>
    </inkml:brush>
  </inkml:definitions>
  <inkml:trace contextRef="#ctx0" brushRef="#br0">154 8 17052,'-4'-1'193,"0"-1"1,0 1 0,0 0 0,0 0-1,0 1 1,0-1 0,0 1 0,-1 0-1,1 0 1,0 0 0,0 1 0,0-1-1,0 1 1,0 0 0,0 0 0,0 1-1,0-1 1,0 1 0,1 0 0,-1 0-1,-5 4 1,4-4-130,0 1 0,1 0 1,0 1-1,-1-1 0,1 1 0,0 0 0,1 0 0,-1 0 1,1 0-1,0 1 0,0-1 0,0 1 0,0 0 0,1 0 1,-4 9-1,6-13-72,0 0 1,0 0-1,0 0 1,0 0-1,0 1 1,0-1-1,0 0 1,1 0-1,-1 0 1,0 0-1,0 0 0,1 0 1,-1 0-1,1 0 1,-1 0-1,1-1 1,-1 1-1,1 0 1,0 0-1,-1 0 1,1 0-1,0-1 1,0 1-1,0 0 1,-1-1-1,1 1 1,0-1-1,0 1 1,0-1-1,0 1 1,0-1-1,0 1 0,0-1 1,0 0-1,0 0 1,0 0-1,2 1 1,6 0-41,-1 0 1,1 0-1,15-2 1,-12 1-1,57-1-121,-48-1 155,-1 1 0,1 1 0,-1 1 1,0 1-1,1 1 0,38 10 0,-57-13 15,0 1 0,0 0 0,0 0-1,0 0 1,0-1 0,-1 2 0,1-1 0,0 0-1,-1 0 1,1 1 0,-1-1 0,1 0-1,-1 1 1,1 0 0,-1-1 0,0 1 0,0 0-1,1 2 1,-2-3 3,0 0 1,0 0-1,0 1 0,0-1 0,0 0 0,0 1 1,0-1-1,0 0 0,-1 0 0,1 1 1,0-1-1,-1 0 0,1 0 0,-1 1 0,0-1 1,1 0-1,-1 0 0,0 0 0,0 0 1,0 0-1,0 0 0,1 0 0,-1 0 1,-1-1-1,1 1 0,0 0 0,0-1 0,-2 2 1,-16 9 95,0-1 0,0-1 0,-39 14 1,-62 8-237,111-31-1113,10-3 850,11-6 220,12-1-206,11-1-121</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6.268"/>
    </inkml:context>
    <inkml:brush xml:id="br0">
      <inkml:brushProperty name="width" value="0.05" units="cm"/>
      <inkml:brushProperty name="height" value="0.05" units="cm"/>
    </inkml:brush>
  </inkml:definitions>
  <inkml:trace contextRef="#ctx0" brushRef="#br0">108 436 15531,'1'0'61,"-1"-1"0,0 1 0,0 0-1,1-1 1,-1 1 0,0 0 0,0-1-1,0 1 1,1 0 0,-1-1 0,0 1 0,0 0-1,0-1 1,0 1 0,0-1 0,0 1-1,0 0 1,0-1 0,0 1 0,0-1-1,0 1 1,0 0 0,0-1 0,0 1-1,-1-1 1,1 1 0,0 0 0,0-1 0,0 1-1,0 0 1,-1-1 0,1 1 0,0 0-1,0-1 1,-1 1 0,-14 4 1214,-17 21 170,23-15-1318,1 0 0,0 0 0,1 1 0,-7 12 0,12-19-128,0-1-1,0 1 1,1 0-1,-1-1 1,1 1-1,0 0 1,0 0 0,0 0-1,0 0 1,1 1-1,0-1 1,0 0 0,0 0-1,0 0 1,1 0-1,-1 0 1,2 4-1,-2-6 0,1-2-1,-1 1 1,1 0-1,-1 0 1,1 0-1,-1 0 0,1 0 1,0 0-1,-1 0 1,1-1-1,0 1 1,0 0-1,0-1 0,0 1 1,-1 0-1,1-1 1,0 1-1,0-1 0,0 0 1,0 1-1,0-1 1,0 0-1,0 1 1,0-1-1,0 0 0,2 0 1,0 0-2,1 0 0,-1-1 0,0 1-1,0-1 1,0 0 0,0 0 0,0 0 0,6-3 0,4-4-8,-1 0 0,1 0 0,10-11 0,4-6 84,-1-2 1,-2 0 0,0-2-1,-2-1 1,-1 0 0,-2-2-1,-1 0 1,-1-1-1,-2-1 1,17-54 0,-31 84-62,18-69 175,-18 67-167,0 0 1,0-1 0,-1 1-1,1 0 1,-2-1 0,1 1-1,-1 0 1,1 0-1,-4-8 1,4 12-19,0 1 0,-1 0 1,1 0-1,-1 0 0,1 0 0,-1 0 0,0 0 1,1 0-1,-1 0 0,0 0 0,0 0 0,0 0 1,0 0-1,1 0 0,-1 1 0,0-1 0,0 0 1,-1 1-1,1-1 0,0 1 0,0-1 0,-2 0 1,1 1-6,0 0 1,0 0 0,0 0 0,0 0-1,0 0 1,0 0 0,-1 1 0,1-1-1,0 1 1,0-1 0,0 1 0,-2 1-1,-2 1-10,-1 1-1,1-1 0,0 1 0,0 1 0,1-1 0,-9 9 0,1 2 11,1 0 0,1 1 0,-17 29 0,23-36 9,1 0-1,0 0 0,1 1 0,-1-1 0,2 1 0,0-1 0,0 1 0,0 0 1,1 12-1,1-19-5,0 0 1,0 0-1,1 0 1,-1 0-1,1-1 1,0 1-1,0 0 1,0-1 0,0 1-1,0 0 1,0-1-1,1 1 1,-1-1-1,1 0 1,0 0-1,0 1 1,-1-1-1,2 0 1,-1 0-1,0-1 1,0 1 0,1 0-1,3 1 1,5 3-15,1-2 0,-1 0 1,1 0-1,18 3 1,-18-5-23,0 1 0,0 0 1,16 8-1,-23-8 20,0 0 1,0 0-1,0 1 1,0-1-1,0 1 0,-1 0 1,1 1-1,-1-1 1,0 1-1,-1 0 1,1 0-1,5 10 0,-3 1-244,1 0-1,-2 0 0,4 20 0,-7-30 127,5 11-851,-6-17 957,-1 0 1,0 0-1,1 1 1,-1-1 0,0 0-1,1 0 1,-1 1-1,0-1 1,1 0-1,-1 0 1,0 0-1,1 0 1,-1 0-1,0 0 1,1 1-1,-1-1 1,1 0-1,-1 0 1,0 0-1,1 0 1,-1 0-1,0 0 1,1-1-1,-1 1 1,1 0-1,2-1-50,-1-1 0,0 0 0,1 1-1,-1-1 1,0 0 0,0 0 0,0 0 0,0 0-1,2-4 1,15-21-578</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6.694"/>
    </inkml:context>
    <inkml:brush xml:id="br0">
      <inkml:brushProperty name="width" value="0.05" units="cm"/>
      <inkml:brushProperty name="height" value="0.05" units="cm"/>
    </inkml:brush>
  </inkml:definitions>
  <inkml:trace contextRef="#ctx0" brushRef="#br0">21 83 11971,'6'2'268,"-1"1"1,0-1 0,1 0 0,-1 0 0,1 0 0,0-1 0,0 0-1,0 0 1,-1 0 0,1-1 0,0 0 0,0 0 0,0 0 0,0-1 0,0 0-1,0 0 1,-1-1 0,1 1 0,-1-1 0,1 0 0,-1-1 0,1 1-1,-1-1 1,0 0 0,0-1 0,-1 1 0,1-1 0,-1 0 0,1 0 0,-1 0-1,0-1 1,3-5 0,-6 9-216,0-1 0,0 1-1,0 0 1,0-1 0,0 0-1,-1 1 1,1-1 0,-1 1-1,1-1 1,-1 0 0,1 1-1,-1-1 1,0 0 0,0-3 0,0 5-27,0-1 1,0 0 0,-1 1 0,1-1 0,0 0 0,-1 1 0,1-1-1,0 1 1,-1-1 0,1 0 0,-1 1 0,1-1 0,-1 1 0,1-1-1,-1 1 1,1-1 0,-1 1 0,1 0 0,-1-1 0,0 1 0,1 0-1,-1-1 1,0 1 0,0 0 0,-2-1 17,0 1 0,0-1 1,1 1-1,-1 0 0,0 0 0,0 0 1,0 1-1,0-1 0,0 1 0,1-1 1,-1 1-1,0 0 0,0 0 0,1 0 1,-5 3-1,-5 4-21,1 0 1,0 1-1,0 0 0,1 1 1,0 0-1,1 0 0,0 1 1,1 1-1,0 0 0,1 0 1,0 0-1,1 1 0,0 0 1,1 0-1,0 0 0,1 1 1,-2 16-1,5-26-36,0 0 1,1 0-1,0 0 1,0 1-1,0-1 0,1 0 1,-1 0-1,1 0 1,0 0-1,2 5 0,-3-8 6,1 0 0,-1 0 0,1 0 0,0 0 0,0 0 1,0 0-1,0 0 0,-1 0 0,1 0 0,0-1 0,0 1 0,1 0 0,-1 0 0,0-1 0,0 1 0,0-1 0,0 1 0,1-1 0,-1 0 0,0 1 0,0-1 0,1 0 0,-1 0 0,0 0 0,0 0 0,1 0 0,-1 0 0,0 0 0,1 0 0,-1 0 0,0-1 0,0 1 0,0-1 0,3 0 0,4-2-31,-1 0 0,1-1 0,-1 0 0,1 0 0,-1-1 0,-1 0 1,11-9-1,42-47-153,-42 43 148,38-47-91,22-21-123,-59 70 196,-18 16 60,0 0 1,0 0-1,0-1 1,1 1-1,-1 0 0,0 0 1,0 0-1,0 0 1,1 0-1,-1 0 1,0 0-1,0 0 1,1-1-1,-1 1 1,0 0-1,0 0 1,1 0-1,-1 0 0,0 0 1,0 1-1,1-1 1,-1 0-1,0 0 1,0 0-1,1 0 1,-1 0-1,0 0 1,0 0-1,0 0 1,1 0-1,-1 1 0,0-1 1,0 0-1,0 0 1,1 0-1,-1 0 1,0 1-1,0-1 1,0 0-1,0 0 1,4 14-4,-5 13 8,-5 5 20,-4 38 69,10-65-95,0 0 0,0 1 1,0-1-1,1 0 0,-1 0 0,1 0 1,0 0-1,1 0 0,-1 0 0,4 6 1,-4-10-24,-1 0 0,1 0 0,0 0 0,-1 0 0,1 0 1,0 0-1,0 0 0,0 0 0,-1-1 0,1 1 0,0 0 0,0-1 1,0 1-1,0-1 0,1 1 0,-1-1 0,0 1 0,0-1 0,0 0 1,0 0-1,0 1 0,0-1 0,1 0 0,-1 0 0,0 0 0,0 0 0,0-1 1,0 1-1,1 0 0,-1 0 0,0-1 0,0 1 0,0 0 0,0-1 1,0 1-1,0-1 0,0 1 0,1-2 0,4-1 87,-1-1-1,-1 1 1,1-1-1,0 0 1,-1 0-1,6-7 1,-1 0-62,-1-2 0,1 1 0,11-27 0,0-11-73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7.140"/>
    </inkml:context>
    <inkml:brush xml:id="br0">
      <inkml:brushProperty name="width" value="0.05" units="cm"/>
      <inkml:brushProperty name="height" value="0.05" units="cm"/>
    </inkml:brush>
  </inkml:definitions>
  <inkml:trace contextRef="#ctx0" brushRef="#br0">52 0 14699,'-13'0'2033,"0"4"-1241,5 8-360,1 1 2040,1 0-2192,2-2 193,6-2-425,4-3-88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7:06.065"/>
    </inkml:context>
    <inkml:brush xml:id="br0">
      <inkml:brushProperty name="width" value="0.05" units="cm"/>
      <inkml:brushProperty name="height" value="0.05" units="cm"/>
    </inkml:brush>
  </inkml:definitions>
  <inkml:trace contextRef="#ctx0" brushRef="#br0">1 124 14635,'27'18'1753,"8"-5"-1065,12-16-248,7-5 880,15-11-544,6-5-248,6-6 1305,1 3-1417,-13 4-40,-6 3-8</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7.557"/>
    </inkml:context>
    <inkml:brush xml:id="br0">
      <inkml:brushProperty name="width" value="0.05" units="cm"/>
      <inkml:brushProperty name="height" value="0.05" units="cm"/>
    </inkml:brush>
  </inkml:definitions>
  <inkml:trace contextRef="#ctx0" brushRef="#br0">231 314 17004,'0'-1'65,"1"1"1,-1-1 0,0 0-1,0 0 1,1 0 0,-1 0-1,0 1 1,0-1 0,0 0-1,0 0 1,0 0 0,0 0-1,0 0 1,-1 1 0,1-1 0,0 0-1,0 0 1,-1 0 0,1 1-1,0-1 1,-1 0 0,1 0-1,-1 1 1,1-1 0,-1 0-1,1 1 1,-1-1 0,0 0-1,1 1 1,-1-1 0,0 1-1,1-1 1,-1 1 0,0-1-1,0 1 1,1 0 0,-1-1 0,0 1-1,0 0 1,0 0 0,1 0-1,-1-1 1,0 1 0,0 0-1,0 0 1,0 0 0,0 0-1,1 1 1,-1-1 0,0 0-1,0 0 1,0 0 0,0 1-1,1-1 1,-1 0 0,0 1-1,0-1 1,1 0 0,-2 2-1,-6 2 129,0 0 0,1 0-1,-1 1 1,1 0 0,0 1-1,1-1 1,-1 1 0,1 1-1,-7 8 1,-6 11-169,-19 31 0,35-51 9,-3 3-35,-3 4-8,1-1 1,0 2 0,2-1 0,-1 1 0,2 0-1,-8 27 1,12-40 4,1 0-1,0 1 0,-1-1 1,1 0-1,0 0 0,0 0 1,0 1-1,0-1 1,0 0-1,0 0 0,1 0 1,-1 0-1,0 1 0,1-1 1,-1 0-1,1 0 0,-1 0 1,1 0-1,-1 0 1,1 0-1,-1 0 0,1 0 1,1 1-1,-1-2-2,0 1 0,0-1-1,1 1 1,-1-1 0,0 1 0,0-1 0,0 0-1,1 0 1,-1 0 0,0 0 0,1 0 0,-1 0-1,0 0 1,0 0 0,1 0 0,-1-1 0,2 0-1,6-1-34,-1-2-1,0 1 1,1-1-1,12-10 1,27-22-64,-1-2 0,-2-2 0,-2-2 0,38-48 0,-45 48 259,-1-1 0,-3-1 0,50-91 0,-79 130-132,0-1 0,-1 1-1,0-1 1,0 1-1,-1-1 1,1 0 0,-1 0-1,0-9 1,-1 15-21,0 0 0,0 0 1,0 0-1,0 0 0,0-1 0,0 1 1,0 0-1,0 0 0,0 0 0,0 0 1,0 0-1,0 0 0,0 0 1,0 0-1,0 0 0,0 0 0,0 0 1,0-1-1,0 1 0,0 0 0,0 0 1,0 0-1,0 0 0,0 0 0,0 0 1,0 0-1,0 0 0,0 0 1,-1 0-1,1 0 0,0 0 0,0 0 1,0 0-1,0 0 0,0 0 0,0 0 1,0 0-1,0 0 0,0 0 0,0-1 1,0 1-1,0 0 0,-1 0 0,1 0 1,0 0-1,0 0 0,0 0 1,0 1-1,0-1 0,0 0 0,0 0 1,0 0-1,0 0 0,0 0 0,0 0 1,-1 0-1,1 0 0,0 0 0,0 0 1,0 0-1,0 0 0,0 0 0,-7 6 10,-5 10-1,-16 36-11,17-29 10,-1-1-1,-22 30 1,17-29 28,1 0 0,1 1 1,0 1-1,2 0 0,-17 48 0,15-32 120,-14 41 632,-28 122-1,56-187-748,1-17-43,0 0 0,0 0 0,0 0 0,0 0 0,0 1 1,0-1-1,1 0 0,-1 0 0,0 0 0,0 0 0,0 0 1,0 0-1,0 0 0,0 0 0,1 0 0,-1 0 0,0 0 1,0 0-1,0 0 0,0 0 0,0 0 0,1 0 0,-1 0 1,0 0-1,0 0 0,0 0 0,0 0 0,0 0 0,0 0 1,1 0-1,-1 0 0,0-1 0,0 1 0,0 0 0,0 0 1,0 0-1,0 0 0,0 0 0,0 0 0,1 0 0,-1 0 1,0-1-1,0 1 0,0 0 0,0 0 0,0 0 0,0 0 1,0 0-1,0-1 0,17-25-710,-14 20 513,73-111-119,-55 85 100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8.213"/>
    </inkml:context>
    <inkml:brush xml:id="br0">
      <inkml:brushProperty name="width" value="0.05" units="cm"/>
      <inkml:brushProperty name="height" value="0.05" units="cm"/>
    </inkml:brush>
  </inkml:definitions>
  <inkml:trace contextRef="#ctx0" brushRef="#br0">59 487 14915,'9'-1'500,"-1"-1"0,0 0 0,0-1 0,-1 0 0,1 0 0,-1-1 0,1 0 0,-1 0 0,12-10 0,-8 6-279,0-1 1,-1-1-1,0 1 0,-1-2 1,9-11-1,-15 18-196,-1 0-1,0 0 1,1 0-1,-2 0 1,1-1-1,2-6 1,-4 10-17,0 0 0,1 0 0,-1 0 0,0 0 0,0 0 0,0 1 0,0-1 0,0 0 0,0 0 1,0 0-1,0 0 0,0 0 0,0 0 0,-1 0 0,1 0 0,0 0 0,-1 0 0,1 0 0,-1 0 0,1 0 1,-1 1-1,1-1 0,-1 0 0,1 0 0,-1 1 0,0-1 0,1 0 0,-1 1 0,0-1 0,0 1 0,0-1 0,1 1 1,-1-1-1,0 1 0,0-1 0,0 1 0,-1-1 0,-2 1 12,1-1 1,-1 1-1,1 0 1,-1 0-1,0 0 1,1 1-1,-1-1 1,1 1-1,-1 0 1,1 0-1,-1 0 1,1 0-1,0 1 1,-1-1-1,1 1 1,-4 3-1,-4 2 44,0 1 0,1 1 0,-13 12 0,10-8-11,1 1-1,0 0 1,1 1-1,-15 27 1,22-35-38,1 0-1,-1 0 0,1 0 1,1 0-1,-1 1 1,1-1-1,1 1 1,-1 0-1,1-1 1,1 1-1,-1 0 1,1 0-1,2 12 1,-2-18-11,1 0 0,-1 0 1,1 0-1,0 0 0,-1 0 1,1 0-1,0 0 1,0 0-1,0 0 0,0-1 1,1 1-1,-1 0 0,0-1 1,1 1-1,-1-1 1,1 0-1,-1 1 0,1-1 1,0 0-1,0 0 0,-1 0 1,1 0-1,0 0 1,0 0-1,0-1 0,0 1 1,0-1-1,0 1 0,0-1 1,0 0-1,0 0 1,0 0-1,4 0 0,2-1 4,0 0 0,0 0 0,0-1-1,0 0 1,-1-1 0,1 0 0,12-6-1,15-11 15,-1-1-1,-1-2 1,36-32 0,81-90 158,57-108 267,-205 250-441,5-7 32,0 0-1,0 0 0,-1 0 1,8-19-1,-14 29-34,1-1 1,-1 0-1,0 0 0,0 1 1,0-1-1,0 0 0,0 0 1,0 0-1,0 0 0,0 1 1,0-1-1,0 0 0,0 0 1,0 0-1,-1-1 0,1 2-1,0 0-1,-1 0 1,1-1-1,0 1 1,0 0-1,-1 0 1,1-1-1,0 1 1,0 0-1,-1 0 1,1 0-1,0 0 1,-1 0-1,1-1 1,0 1-1,-1 0 0,1 0 1,0 0-1,0 0 1,-1 0-1,1 0 1,0 0-1,-1 0 1,1 0-1,0 0 1,-1 0-1,1 0 1,0 0-1,-1 0 1,1 1-1,0-1 1,-1 0-1,1 0 1,0 0-1,0 0 1,-1 1-1,-8 5 9,1 1 0,0 0 0,0 0 0,1 1 0,-13 15 1,7-7 7,-6 7 17,1 1 0,1 0 0,1 1 0,1 0 0,-22 53 0,29-56-18,1 1 0,1 0 0,1 0 1,1 1-1,0-1 0,2 1 1,2 43-1,1-47-23,0 1 1,2-1-1,0 0 0,2 0 1,0 0-1,1-1 0,0 1 1,13 22-1,-18-40-2,0 0-1,1 0 1,-1 0-1,1 0 1,-1 0-1,1 0 1,0-1-1,-1 1 1,1 0 0,0-1-1,0 0 1,0 1-1,0-1 1,5 2-1,-7-3 4,1 0-1,-1 0 1,1 0-1,0 0 1,-1 0-1,1 0 1,-1 0-1,1 0 1,0 0-1,-1 0 1,1 0-1,-1 0 1,1-1-1,-1 1 1,1 0-1,-1 0 1,1-1-1,-1 1 1,1 0-1,-1 0 1,1-1-1,-1 1 1,1-1-1,0 0-3,0-1 1,0 1-1,0 0 0,-1-1 1,1 1-1,0-1 0,-1 1 1,1-1-1,-1 1 0,0-1 0,0 1 1,1-3-1,0-15-63,-1 1 0,-1 0 1,0 0-1,-2 0 0,0 0 0,-5-19 0,-40-104-336,45 130 387,-14-28-9,10 23 44,1 0-1,-6-20 1,12 35-9,-1 0 1,1 0 0,0 0 0,0 0 0,0 1 0,0-1 0,-1 0 0,1 0-1,0 0 1,0 0 0,1 0 0,-1 0 0,0 1 0,0-1 0,0 0 0,1 0-1,-1 0 1,0 0 0,1 1 0,-1-1 0,0 0 0,1 0 0,-1 1 0,1-1-1,0 0 1,-1 1 0,1-1 0,-1 0 0,1 1 0,0-1 0,0 1 0,-1-1-1,1 1 1,0 0 0,0-1 0,1 0 0,2 0 28,1 0-1,0 1 1,0-1 0,0 1 0,8 0 0,0 0 6,244-17-43,-206 14-29</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9.066"/>
    </inkml:context>
    <inkml:brush xml:id="br0">
      <inkml:brushProperty name="width" value="0.05" units="cm"/>
      <inkml:brushProperty name="height" value="0.05" units="cm"/>
    </inkml:brush>
  </inkml:definitions>
  <inkml:trace contextRef="#ctx0" brushRef="#br0">259 17 15187,'0'-1'91,"1"1"0,0 0 0,-1-1 0,1 1 1,0-1-1,-1 1 0,1-1 0,-1 0 0,1 1 0,-1-1 0,1 0 0,-1 1 0,1-1 0,-1 0 0,0 1 0,1-1 0,-1-1 0,0 2-46,0-1-1,0 1 1,0 0-1,0-1 1,-1 1-1,1 0 1,0 0-1,0-1 1,-1 1-1,1 0 1,0 0-1,0-1 1,-1 1-1,1 0 1,0 0-1,-1 0 1,1 0-1,0 0 1,0-1 0,-1 1-1,1 0 1,0 0-1,-1 0 1,1 0-1,0 0 1,-1 0-1,0 0 1,-32 3 1492,4 4-770,-50 18 1,67-20-751,0 0 0,1 1-1,-1 0 1,1 1 0,0 1 0,-16 14 0,25-20-52,0-1 1,0 1-1,1 0 0,-1 0 0,0 0 0,1 0 0,0 0 0,-1 0 1,1 0-1,0 0 0,0 0 0,0 1 0,0-1 0,1 0 1,-1 1-1,1-1 0,-1 1 0,1-1 0,0 1 0,0 4 1,1-4-22,0 0 0,0 0 0,0 0 0,1-1 1,-1 1-1,1 0 0,0 0 0,-1-1 0,1 1 1,0-1-1,1 0 0,-1 0 0,0 1 0,1-1 1,4 3-1,36 24-342,48 37 187,-79-56 263,-1 0 0,0 1 0,0 0 0,-1 1 1,9 15-1,-17-24-22,0-1 0,0 1 0,0 0 0,-1 0 0,1 0 0,-1 0 1,0 0-1,0 1 0,0-1 0,-1 0 0,1 1 0,-1-1 0,0 0 0,1 1 1,-2-1-1,1 0 0,0 1 0,-1-1 0,1 0 0,-1 1 0,-2 5 0,1-5 18,-1-1-1,0 1 0,1 0 0,-1-1 1,0 1-1,-1-1 0,1 0 1,-1 0-1,1 0 0,-1-1 0,0 1 1,0-1-1,0 0 0,0 0 1,-7 2-1,-5 1 71,-1-1-1,0 0 1,0-2 0,0 0 0,-1-1-1,-26-1 1,30 0-75,32-1-383,-1-1 0,0 0 1,0-1-1,-1-1 0,1-1 1,-1 0-1,0-1 0,0-1 1,29-17-1,11-10-160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9.466"/>
    </inkml:context>
    <inkml:brush xml:id="br0">
      <inkml:brushProperty name="width" value="0.05" units="cm"/>
      <inkml:brushProperty name="height" value="0.05" units="cm"/>
    </inkml:brush>
  </inkml:definitions>
  <inkml:trace contextRef="#ctx0" brushRef="#br0">6 325 15723,'-4'102'1934,"2"40"-1418,2-141-551,0 1-1,0-1 1,0 1-1,0-1 1,1 1 0,-1-1-1,0 0 1,1 1-1,-1-1 1,1 1-1,-1-1 1,2 2 0,-2-3 15,1 0 1,-1 0 0,0 0-1,0 0 1,1 0 0,-1 0-1,0 0 1,1 0 0,-1 0-1,0 0 1,0 0 0,1 0-1,-1 0 1,0-1 0,0 1-1,1 0 1,-1 0 0,0 0-1,0 0 1,1-1 0,-1 1-1,0 0 1,0 0 0,0-1-1,1 1 1,-1 0 0,0 0-1,0-1 1,0 1 0,0 0-1,0 0 1,0-1 0,1 1-1,-1-1 1,14-40-1228,-3-21-1533,6-117 1,-16 108 3824,-10-101 0,8 165-576,-3-23 1437,4 29-1717,0-1-1,0 1 0,-1 0 1,1 0-1,0 0 1,-1-1-1,1 1 1,-1 0-1,1 0 0,-1 0 1,0 0-1,1 0 1,-1 0-1,0 0 1,0 0-1,-1-1 0,1 2-125,1 0 0,-1 1-1,1-1 1,-1 1 0,1-1-1,-1 0 1,1 1 0,-1-1-1,1 1 1,0 0-1,-1-1 1,1 1 0,0-1-1,0 1 1,-1-1 0,1 1-1,0 0 1,0-1-1,0 1 1,0 0 0,0-1-1,0 1 1,0-1 0,0 2-1,-3 18-40,2-16-204,1 0 1,0-1 0,0 1-1,0-1 1,1 1 0,-1-1-1,1 1 1,0-1 0,0 1-1,0-1 1,0 0 0,1 1 0,-1-1-1,1 0 1,0 0 0,0 0-1,0 0 1,4 4 0,11 5-601</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39.901"/>
    </inkml:context>
    <inkml:brush xml:id="br0">
      <inkml:brushProperty name="width" value="0.05" units="cm"/>
      <inkml:brushProperty name="height" value="0.05" units="cm"/>
    </inkml:brush>
  </inkml:definitions>
  <inkml:trace contextRef="#ctx0" brushRef="#br0">92 409 13115,'1'1'69,"-1"-1"0,0 1 0,1-1 0,-1 1 0,1-1 0,-1 1 0,0 0 1,1-1-1,-1 1 0,0-1 0,1 1 0,-1 0 0,0 0 0,0-1 0,0 1 0,0 0 0,0-1 0,0 1 1,0 0-1,0-1 0,0 1 0,0 0 0,0 0 0,0-1 0,0 1 0,-1 0 0,1-1 0,0 1 0,0 0 1,-1 0-1,-15 26 644,10-17-125,-8 16-88,0 0 1,-13 39-1,23-53-479,1-1 1,0 1 0,0 0 0,1 0 0,1 0-1,0 0 1,0 0 0,2 19 0,-1-29-17,1 0 1,-1-1-1,0 1 1,0 0-1,1-1 1,-1 1 0,1 0-1,-1-1 1,1 1-1,0-1 1,-1 1 0,1-1-1,0 1 1,0-1-1,0 1 1,0-1-1,1 0 1,-1 0 0,0 0-1,0 1 1,1-1-1,-1 0 1,1-1 0,-1 1-1,1 0 1,-1 0-1,1-1 1,-1 1-1,1-1 1,0 1 0,-1-1-1,1 1 1,0-1-1,-1 0 1,1 0 0,0 0-1,-1 0 1,1 0-1,0-1 1,0 1 0,-1 0-1,1-1 1,-1 1-1,1-1 1,0 1-1,-1-1 1,2-1 0,5-3 25,0 1 0,0-2 0,-1 1 1,0-1-1,0 0 0,11-13 1,35-50 164,-47 62-173,26-39 128,-2-2 0,-2-1 0,-3-1 1,-1-1-1,-3-1 0,-2-1 0,15-69 0,-32 113-129,2-9 56,3-32 0,-6 47-69,-1-1-1,0 1 0,0-1 1,0 1-1,0-1 0,-1 1 1,0-1-1,1 1 0,-1 0 1,0-1-1,-1 1 0,1 0 0,0 0 1,-1-1-1,0 1 0,-2-3 1,3 5-9,0 1 1,0-1 0,-1 0-1,1 0 1,0 0 0,0 1 0,-1-1-1,1 1 1,-1-1 0,1 1-1,0-1 1,-1 1 0,1 0-1,-1 0 1,1 0 0,-1 0-1,1 0 1,0 0 0,-1 0 0,1 0-1,-1 0 1,1 1 0,-1-1-1,1 1 1,0-1 0,-1 1-1,1-1 1,0 1 0,-1 0-1,0 1 1,-4 2-2,0 0 1,0 0-1,0 1 0,-7 8 0,-11 15 61,2 1 1,0 1-1,2 1 1,1 0-1,2 2 0,-15 37 1,29-62-28,0 0 0,0 1 0,0-1 0,1 1 0,1 0 0,-2 13 0,3-19-31,0 0 0,0-1 0,1 1 0,-1 0 0,0-1 0,1 1 0,0 0 0,0-1 1,0 1-1,0-1 0,0 1 0,0-1 0,1 0 0,-1 0 0,1 1 0,-1-1 0,1 0 0,0 0 1,0-1-1,0 1 0,0 0 0,0 0 0,1-1 0,-1 0 0,3 2 0,13 6-265,0 1-1,-1 1 0,20 15 1,-31-21 130,0 1 1,0 0 0,0 1-1,-1-1 1,0 1 0,0 0 0,0 0-1,-1 1 1,-1-1 0,5 12-1,3 15-237,-4-7-81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0.992"/>
    </inkml:context>
    <inkml:brush xml:id="br0">
      <inkml:brushProperty name="width" value="0.05" units="cm"/>
      <inkml:brushProperty name="height" value="0.05" units="cm"/>
    </inkml:brush>
  </inkml:definitions>
  <inkml:trace contextRef="#ctx0" brushRef="#br0">1 240 15259,'0'2'1195,"8"115"1562,-2-38-2129,-5-52-479,10 95 439,-11-118-562,1-1 0,0 1 0,0 0 0,0 0 0,0-1 0,1 1 0,0-1 0,2 5 0,-4-8-16,1 1 0,0 0 0,0 0 0,-1 0 0,1-1 0,0 1 0,0 0 0,0-1 1,0 1-1,0-1 0,0 1 0,0-1 0,0 1 0,0-1 0,0 0 0,0 1 0,0-1 0,0 0 1,0 0-1,0 0 0,0 0 0,0 0 0,0 0 0,1 0 0,-1 0 0,0 0 0,0-1 0,0 1 1,0 0-1,0-1 0,0 1 0,0-1 0,0 1 0,1-2 0,6-2 36,-1-1 0,0 0-1,0-1 1,-1 0 0,0 0 0,0 0-1,7-9 1,37-56 198,-35 48-158,17-29 41,-20 31-195,1 1 1,28-34-1,-41 53 61,0 1 0,0 0-1,0-1 1,1 1 0,-1 0-1,0-1 1,0 1 0,1-1-1,-1 1 1,0 0 0,1 0 0,-1-1-1,0 1 1,1 0 0,-1-1-1,0 1 1,1 0 0,-1 0-1,1 0 1,-1 0 0,1-1-1,-1 1 1,0 0 0,1 0-1,-1 0 1,1 0 0,-1 0-1,1 0 1,-1 0 0,0 0-1,1 0 1,-1 0 0,1 0 0,-1 0-1,1 1 1,-1-1 0,0 0-1,1 0 1,-1 0 0,1 0-1,-1 1 1,0-1 0,1 0-1,-1 1 1,0-1 0,1 0-1,-1 0 1,0 1 0,1-1-1,-1 1 1,0-1 0,0 0-1,1 1 1,-1-1 0,0 0 0,0 1-1,0-1 1,0 1 0,0-1-1,0 1 1,1-1 0,-1 1-1,0-1 1,3 35-227,-3-30 189,0 41-148,-1-33 190,1 0-1,0 0 1,1 0 0,0 0 0,1-1 0,1 1 0,5 18 0,-8-30 9,1 0 0,-1 0 0,0 0 0,1 0 0,-1 0 0,0-1 0,1 1 0,-1 0 0,1 0 0,0-1 0,-1 1 0,1 0 0,0-1 0,-1 1 0,1-1 0,0 1 0,0-1 0,-1 1 1,1-1-1,0 1 0,0-1 0,0 0 0,0 1 0,0-1 0,-1 0 0,1 0 0,2 1 0,-2-2 6,1 1 0,0-1 0,-1 1 1,1-1-1,0 0 0,-1 0 0,1 1 0,-1-1 1,1 0-1,-1 0 0,0-1 0,1 1 0,1-2 1,5-6 50,-1-1 1,1 0 0,6-13 0,-13 20-52,18-29 90,-3-1 0,24-64 0,-44 109-129,1 1 0,1-1 0,0 1 0,1 0 0,0-1 1,1 1-1,0 0 0,4 18 0,-4-30 27,0 0 1,0 0 0,0 0 0,0 0 0,1-1-1,-1 1 1,0 0 0,1 0 0,-1 0-1,1 0 1,-1 0 0,1-1 0,-1 1 0,1 0-1,-1-1 1,1 1 0,0 0 0,-1-1 0,1 1-1,0 0 1,0-1 0,0 1 0,-1-1-1,1 0 1,0 1 0,0-1 0,0 0 0,0 1-1,0-1 1,0 0 0,0 0 0,-1 0 0,1 0-1,0 0 1,0 0 0,0 0 0,0 0-1,0 0 1,0 0 0,0 0 0,0-1 0,0 1-1,0 0 1,-1-1 0,1 1 0,0-1-1,0 1 1,0-1 0,-1 1 0,2-2 0,5-2 13,-1-1 0,0 0 0,0 0 0,9-12 0,34-50 46,-27 36-130,-22 30 60,0 1 1,0 0 0,0-1 0,1 1-1,-1-1 1,0 1 0,0 0 0,1-1 0,-1 1-1,0 0 1,0-1 0,1 1 0,-1 0-1,0 0 1,1-1 0,-1 1 0,0 0-1,1 0 1,-1-1 0,1 1 0,-1 0-1,0 0 1,1 0 0,-1 0 0,1 0 0,-1 0-1,1 0 1,-1 0 0,0 0 0,1 0-1,0 0 1,4 13-173,-3 32-13,-2-36 139,0-3 24,0 9-85,0-1 0,1 1-1,0-1 1,1 0 0,1 0-1,0 0 1,9 23 0,-12-36 89,1 1 0,-1-1 0,1 0 0,-1 0 0,1 0 1,-1 1-1,1-1 0,0 0 0,0 0 0,0 0 0,-1 0 0,1 0 1,0 0-1,0 0 0,0-1 0,0 1 0,1 0 0,-1 0 0,0-1 1,0 1-1,0-1 0,0 1 0,1-1 0,-1 0 0,0 1 1,1-1-1,-1 0 0,0 0 0,1 0 0,-1 0 0,0 0 0,0 0 1,1 0-1,-1 0 0,0 0 0,1-1 0,-1 1 0,0-1 1,0 1-1,1-1 0,-1 1 0,0-1 0,0 0 0,0 1 0,0-1 1,0 0-1,0 0 0,0 0 0,1-1 0,8-7-250,-1 0 0,-1-1 0,0 0-1,0-1 1,10-18 0,28-63-859,42-138-557,-34 83 2061,-48 137-7,-3 14 109,-3 24 228,-20 99 796,-3 33-289,21-133-1038,-4 89 449,6-102-506,1 0-1,0 0 1,1 0-1,1 0 1,7 24-1,-1-23-15,-8-15-95,-1 1 0,0-1 0,0 0 0,0 0 1,1 0-1,-1 0 0,0 0 0,0 0 0,1 0 0,-1 0 0,0 0 0,0 0 0,1 0 0,-1 0 0,0 0 0,0 0 0,0 0 0,1-1 0,-1 1 0,0 0 0,0 0 0,0 0 0,1 0 0,-1 0 0,0 0 0,0-1 0,0 1 0,1 0 0,-1 0 0,0 0 0,0 0 0,0-1 0,0 1 0,0 0 0,0 0 0,0 0 0,1-1 0,0-1-34,0-1-1,-1 1 1,1-1-1,-1 1 0,1-1 1,-1 0-1,0 1 1,1-1-1,-2 1 0,1-5 1,-4-17-288,-2 1 0,0 0 0,-1 0 0,-1 1 0,-1 0 0,-1 1 0,-1-1 0,-1 2 0,-1 0 0,-20-24 0,18 26 585,-1 1 0,0 1 0,-25-19 1,56 35 1962,12 3-1786,9 3 92,0-2 0,0-1 1,42-3-1,-48-3-272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1.390"/>
    </inkml:context>
    <inkml:brush xml:id="br0">
      <inkml:brushProperty name="width" value="0.05" units="cm"/>
      <inkml:brushProperty name="height" value="0.05" units="cm"/>
    </inkml:brush>
  </inkml:definitions>
  <inkml:trace contextRef="#ctx0" brushRef="#br0">47 1 12915,'-20'11'1272,"7"4"-1016,5-7-480,2 1 2649,16 1-2265</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2.313"/>
    </inkml:context>
    <inkml:brush xml:id="br0">
      <inkml:brushProperty name="width" value="0.05" units="cm"/>
      <inkml:brushProperty name="height" value="0.05" units="cm"/>
    </inkml:brush>
  </inkml:definitions>
  <inkml:trace contextRef="#ctx0" brushRef="#br0">133 372 15851,'-3'-1'197,"1"-1"0,-1 1 0,1-1 1,-1 1-1,0 0 0,1 0 0,-1 1 0,0-1 0,0 0 0,0 1 0,0 0 0,0-1 0,0 1 0,1 0 0,-1 1 0,0-1 0,0 0 0,0 1 0,-4 1 0,3 0-56,0-1 1,0 2-1,1-1 0,-1 0 1,1 1-1,-1-1 0,1 1 1,0 0-1,0 0 0,0 0 0,1 1 1,-4 4-1,2-3-125,1 1 0,0-1 1,0 1-1,1-1 0,-1 1 0,1 0 0,1 0 1,-1 0-1,1 0 0,0 0 0,0 1 0,1-1 1,0 0-1,0 0 0,0 1 0,1-1 0,0 0 1,2 9-1,-2-13-22,0 0 1,0 0 0,0 1 0,1-2 0,-1 1-1,0 0 1,1 0 0,-1 0 0,1-1-1,0 1 1,-1-1 0,1 1 0,0-1 0,0 0-1,0 1 1,0-1 0,3 1 0,-1-1-1,0 0 1,0 0-1,1 0 1,-1 0-1,0-1 1,0 0-1,1 0 1,7-1-1,1-1-1,-1 0-1,1-2 0,0 1 0,-1-2 0,15-6 0,5-7 5,-1-1-1,-1-1 1,41-36-1,-45 35-66,-25 20 63,-1 1 0,1-1 1,0 0-1,0 1 0,0-1 0,0 1 0,0-1 1,0 1-1,0-1 0,-1 1 0,1-1 0,1 1 1,-1 0-1,0 0 0,0 0 0,0 0 0,1-1 1,-2 2 0,1-1 1,-1 0 0,1 0 0,-1 1 0,1-1 0,-1 0-1,1 1 1,-1-1 0,1 0 0,-1 1 0,0-1 0,1 0-1,-1 1 1,0-1 0,1 1 0,-1-1 0,0 1 0,0-1-1,1 1 1,-1-1 0,0 1 0,0-1 0,0 2 0,2 4-35,-2 0 0,1 1 0,-1-1 1,-1 11-1,1-2-2,0 1 12,3 39-4,-3-51 41,1 0 1,0-1-1,-1 1 1,1-1-1,1 1 0,-1-1 1,0 0-1,1 1 1,0-1-1,0 0 0,0 0 1,2 3-1,-2-5 0,-1 0 0,0 0-1,0 0 1,1 0 0,-1-1 0,1 1-1,-1 0 1,0-1 0,1 0 0,-1 1-1,1-1 1,-1 0 0,1 1-1,0-1 1,-1 0 0,1 0 0,-1 0-1,1-1 1,-1 1 0,1 0 0,-1-1-1,1 1 1,-1 0 0,0-1-1,1 0 1,-1 1 0,1-1 0,-1 0-1,0 0 1,2-1 0,6-4 6,-1 0 1,1-1-1,8-10 1,-11 12-26,40-45-281,-33 35-42,0 1 0,1 0-1,0 1 1,1 0 0,23-15-1,-36 27 249,-1 0-1,1 0 0,0 0 0,-1 1 0,1-1 0,0 0 0,0 1 1,0 0-1,0-1 0,0 1 0,-1 0 0,1 0 0,0 0 1,2 0-1,-3 0 34,0 1 0,0-1 1,0 0-1,0 1 0,0-1 1,0 1-1,-1 0 0,1-1 0,0 1 1,0 0-1,-1 0 0,1-1 1,0 1-1,-1 0 0,1 0 1,-1 0-1,1 0 0,-1 0 0,1 0 1,-1 0-1,0 0 0,0 0 1,1 0-1,-1 0 0,0 1 1,0-2 54,0 0 1,0 0 0,0 0 0,1 1 0,-1-1 0,0 0 0,0 0 0,0 0-1,0 1 1,0-1 0,0 0 0,1 0 0,-1 0 0,0 0 0,0 1-1,0-1 1,0 0 0,1 0 0,-1 0 0,0 0 0,0 0 0,0 0 0,1 0-1,-1 0 1,0 0 0,0 0 0,1 0 0,-1 0 0,0 0 0,0 0 0,0 0-1,1 0 1,-1 0 0,0 0 0,0 0 0,1 0 0,-1 0 0,0 0 0,0 0-1,0 0 1,1 0 0,-1 0 0,0 0 0,0-1 0,0 1 0,1 0 0,-1 0-1,0 0 1,0 0 0,0 0 0,0-1 0,0 1 0,0 0 0,1-1 0,9-9 141,-9 10-137,19-26 258,-1 0 1,-1-1-1,20-41 1,36-91 583,-64 135-763,0 0 20,3-6 22,-10 22-2,-2 10 78,-43 142-29,25-90 185,1 0 0,3 1 1,-8 79-1,21-131-318,0 0 1,0 0 0,0 0 0,0 1-1,0-1 1,1 0 0,-1 0-1,1 0 1,0 0 0,0 0-1,1 3 1,-2-6-32,1 0 0,-1 1 0,0-1 0,1 1-1,-1-1 1,0 0 0,1 1 0,-1-1 0,1 0 0,-1 1 0,0-1 0,1 0 0,-1 0-1,1 0 1,-1 1 0,1-1 0,-1 0 0,1 0 0,-1 0 0,1 0 0,-1 0-1,1 0 1,-1 0 0,1 0 0,0 0 0,0 0-2,1-1 0,0 1 1,-1-1-1,1 0 0,-1 0 0,1 1 1,-1-1-1,0 0 0,1 0 0,-1 0 1,2-2-1,2-3-8,1 0 0,-1 0 0,-1 0 0,1-1 0,-1 0 0,0 0 1,4-10-1,16-54-177,-24 71 176,1-3-79,0 5 1,0 2 67,0-1 0,1 1 0,-1-1 0,1 1 0,0-1 0,0 0 0,0 0 0,1 0 1,-1 0-1,1 0 0,0 0 0,-1-1 0,1 1 0,1-1 0,-1 0 0,0 0 0,0 0 0,1 0 0,-1 0 0,1-1 0,-1 0 1,1 0-1,0 0 0,0 0 0,-1 0 0,1-1 0,0 1 0,0-1 0,0 0 0,0-1 0,-1 1 0,1 0 0,0-1 0,4-1 0,3-2 11,1 0-1,-1-1 0,0-1 0,0 1 0,0-2 0,-1 0 0,0 0 0,0 0 0,-1-1 1,0-1-1,12-15 0,-33 120-22,11-93 24,1 0 1,0 0 0,0 0-1,0 0 1,0 0 0,1 0-1,-1 0 1,1 0 0,0-1-1,-1 1 1,1 0 0,1 0-1,-1-1 1,0 1 0,1-1-1,-1 1 1,1-1 0,0 1-1,0-1 1,-1 0 0,2 0-1,-1 0 1,0 0-1,0 0 1,1-1 0,-1 1-1,1-1 1,-1 1 0,1-1-1,0 0 1,-1 0 0,1 0-1,0 0 1,0-1 0,0 1-1,0-1 1,0 1 0,-1-1-1,1 0 1,0 0 0,0-1-1,5 0 1,12-2-100,-1-1 0,0 0 0,0-2 0,-1 0 0,1-1 0,-1-1 0,-1-1 0,25-16 0,-41 25 98,-1 0 0,1-1 0,-1 1 0,1 0 0,-1-1 0,1 1 0,-1 0 1,1-1-1,-1 1 0,1-1 0,-1 1 0,0-1 0,1 1 0,-1-1 0,0 1 0,1-1 0,-1 1 0,0-2 0,-6-4 130,-25-1 326,19 5-252,-59-18 884,65 18-977,0 0 1,0-1-1,0 0 0,0 0 1,1 0-1,-1 0 0,1-1 1,0 0-1,-6-6 0,11 9-107,0 1 0,0 0 0,0 0 0,-1-1 0,1 1-1,0 0 1,0 0 0,0-1 0,0 1 0,0 0 0,0-1 0,0 1-1,0 0 1,0 0 0,0-1 0,0 1 0,0 0 0,0-1 0,0 1-1,0 0 1,0 0 0,0-1 0,0 1 0,1 0 0,-1 0 0,0-1-1,0 1 1,0 0 0,0 0 0,1-1 0,-1 1 0,0 0 0,0 0-1,0 0 1,1 0 0,-1-1 0,0 1 0,0 0 0,1 0 0,-1 0-1,0 0 1,0 0 0,1 0 0,-1 0 0,0-1 0,0 1 0,1 0 0,-1 0-1,0 0 1,1 0 0,-1 0 0,0 0 0,0 0 0,1 0 0,-1 1-1,0-1 1,1 0 0,20-1-224,-19 1 196,198 15-1686,-182-13 1638,55 5-353</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4.068"/>
    </inkml:context>
    <inkml:brush xml:id="br0">
      <inkml:brushProperty name="width" value="0.05" units="cm"/>
      <inkml:brushProperty name="height" value="0.05" units="cm"/>
    </inkml:brush>
  </inkml:definitions>
  <inkml:trace contextRef="#ctx0" brushRef="#br0">251 431 13363,'0'-1'173,"0"-1"0,-1 1 0,1 0 0,0-1 0,-1 1 0,1 0-1,-1 0 1,1-1 0,-1 1 0,1 0 0,-1 0 0,0 0 0,0 0 0,1 0 0,-1 0 0,0 0 0,0 0 0,0 0 0,0 0 0,0 1 0,-1-1 0,1 0 0,0 0 0,0 1-1,0-1 1,-1 1 0,1 0 0,0-1 0,0 1 0,-1 0 0,1-1 0,0 1 0,-3 0 0,-1 0 93,-1-1-1,0 1 1,1 1 0,-1-1 0,0 1-1,-9 2 1,4 1-151,0 0-1,1 1 0,0 0 1,0 0-1,0 1 0,0 1 1,1 0-1,0 0 0,-14 16 1,17-17-121,1-1 1,-1 2 0,2-1-1,-1 1 1,1-1 0,0 1 0,0 0-1,1 1 1,0-1 0,0 1 0,1-1-1,0 1 1,0 0 0,-1 14-1,3-21 0,0 1 0,0-1-1,0 0 1,0 1-1,0-1 1,0 0-1,1 1 1,-1-1-1,0 0 1,1 1 0,-1-1-1,1 0 1,0 0-1,-1 1 1,1-1-1,0 0 1,0 0-1,-1 0 1,1 0 0,0 0-1,0 0 1,2 1-1,-1-1-1,-1 0 0,1-1 0,0 1 0,0 0 0,0-1 1,0 0-1,0 1 0,0-1 0,0 0 0,0 0 0,0 0 0,0 0 0,3-1 0,4-1-13,0 0-1,0-1 1,0 0-1,0 0 1,13-8-1,4-4-6,-1-2 0,0 0-1,-2-2 1,0-1-1,28-31 1,-26 23 69,-2-1 0,0-1 0,35-64 0,-55 88-25,20-44 70,-21 47-78,-1-1 0,0 0 1,0 1-1,0-1 0,0 0 1,-1 0-1,1 0 0,-1 1 0,0-1 1,-1-7-1,1 11-7,0 0 0,0 0 0,0 0 0,0 0 1,0-1-1,0 1 0,0 0 0,0 0 0,0 0 0,0-1 0,0 1 0,0 0 0,0 0 1,0 0-1,-1 0 0,1-1 0,0 1 0,0 0 0,0 0 0,0 0 0,0 0 0,0 0 0,-1 0 1,1-1-1,0 1 0,0 0 0,0 0 0,0 0 0,-1 0 0,1 0 0,0 0 0,0 0 1,0 0-1,-1 0 0,1 0 0,0 0 0,0 0 0,0 0 0,0 0 0,-1 0 0,1 0 0,0 0 1,0 0-1,0 0 0,-1 0 0,1 0 0,0 0 0,0 1 0,-11 9 29,-8 17 6,6-1-23,2 1 0,1 0 0,1 0 0,1 1 0,1 0 0,2 0 0,1 1 0,-1 53 0,5-78-8,0 0-1,1 0 0,-1 0 1,1 0-1,0 0 0,0 0 1,0-1-1,0 1 0,1 0 1,0 0-1,-1-1 0,5 7 0,-4-9 0,0 1-1,-1-1 0,1 0 0,0 1 1,0-1-1,0 0 0,0 0 0,0 0 0,0 0 1,0 0-1,0-1 0,0 1 0,1-1 1,-1 1-1,0-1 0,0 0 0,1 0 0,-1 0 1,0 0-1,0 0 0,1 0 0,-1-1 1,3 0-1,6-2-1,0-1 0,-1 0 1,1 0-1,-1-1 0,0-1 0,0 0 1,0 0-1,-1-1 0,16-14 0,-1-2-4,-1-1 0,21-29 0,-41 49 1,0 1 0,0 0 0,-1 0 0,1 0 0,-1-1 0,0 1 0,0-1-1,0 1 1,0-1 0,-1 1 0,0-1 0,1 0 0,-1 0 0,0-4 0,-1 8 1,0 0 0,0-1 0,0 1 0,0 0 0,0 0 0,0 0 0,0 0 0,0 0 0,0 0 0,0 0 1,0 0-1,0 0 0,0-1 0,0 1 0,0 0 0,0 0 0,-1 0 0,1 0 0,0 0 0,0 0 0,0 0 0,0 0 0,0 0 0,0 0 0,0 0 1,0 0-1,0 0 0,0 0 0,-1 0 0,1 0 0,0 0 0,0 0 0,0-1 0,0 1 0,0 0 0,0 0 0,0 0 0,0 1 0,-1-1 1,1 0-1,0 0 0,0 0 0,0 0 0,0 0 0,0 0 0,0 0 0,0 0 0,0 0 0,0 0 0,-1 0 0,1 0 0,0 0 0,-8 6 1,-6 10 1,10-9 3,1 0-1,-1 0 0,1 0 0,0 1 1,1-1-1,0 1 0,0-1 0,1 1 1,0 0-1,0 0 0,0 0 0,1 0 1,1 0-1,-1-1 0,1 1 0,2 9 0,-2-15 1,0 0 0,-1-1-1,1 1 1,0 0-1,0-1 1,0 1-1,0-1 1,0 1-1,0-1 1,0 0 0,0 1-1,1-1 1,-1 0-1,0 0 1,1 0-1,-1 0 1,1 0-1,-1 0 1,1 0-1,2 0 1,-1 0 3,-1 0 0,1-1 0,0 0 1,0 1-1,0-1 0,0 0 0,0-1 0,0 1 0,0 0 0,0-1 0,4-1 1,1-1 14,1 0 0,-1-1 0,0 0 0,0 0 0,-1-1 0,1 0 0,8-8 0,-9 7 3,0-1 1,-1-1 0,0 1-1,0-1 1,5-9-1,-9 14-18,0 0 0,0 0-1,-1 0 1,1 0 0,-1-1-1,0 1 1,0 0 0,0 0-1,-1-1 1,1 1 0,-1-1-1,0 1 1,0-1 0,0 1-1,0 0 1,0-1 0,-2-5-1,2 9-6,-1-1 0,1 0 0,-1 0 0,1 1-1,-1-1 1,1 0 0,-1 1 0,1-1 0,-1 1 0,0-1-1,1 1 1,-1-1 0,0 1 0,1-1 0,-1 1 0,0 0 0,1-1-1,-1 1 1,0 0 0,0 0 0,0-1 0,1 1 0,-1 0-1,0 0 1,0 0 0,0 0 0,0 0 0,1 0 0,-1 0-1,0 0 1,0 0 0,0 1 0,1-1 0,-1 0 0,0 1-1,0-1 1,1 0 0,-1 1 0,0-1 0,0 1 0,1-1-1,-2 2 1,-2 0-4,0 1-1,0 0 1,0 0 0,0 0-1,1 1 1,-4 3-1,2 1-1,-1 0 0,2 1 0,-1-1 0,1 1 0,1 0 0,-1 0 0,-1 10 0,4-13 3,-1 0 0,1 1-1,0-1 1,1 1 0,-1-1-1,1 0 1,1 1 0,-1-1-1,1 0 1,0 1 0,3 9-1,-3-14 2,0 0 0,0 0 0,-1 0 1,1-1-1,1 1 0,-1 0 0,0 0 0,0-1 0,1 1 0,-1 0 0,1-1 0,-1 1 0,1-1 0,-1 0 0,1 0 0,0 1 0,0-1 0,0 0 0,0-1 1,3 2-1,-2-1 2,0-1 1,0 0 0,0 1-1,0-2 1,0 1 0,0 0-1,0 0 1,0-1 0,0 0-1,0 1 1,0-1 0,4-2-1,4-3 11,0 0-1,-1 0 1,1-1-1,-2-1 1,18-15-1,-10 4-41,-1 0 0,0-1 0,13-25 0,-12 20-118,-17 25 144,0 0-1,0 0 1,0 0 0,0-1-1,0 1 1,0 0 0,0 0-1,0 0 1,0 0 0,0 0-1,0 0 1,0 0 0,0 0-1,0-1 1,0 1 0,0 0-1,0 0 1,0 0 0,0 0-1,0 0 1,0 0-1,0 0 1,0 0 0,0 0-1,1 0 1,-1 0 0,0 0-1,0-1 1,0 1 0,0 0-1,0 0 1,0 0 0,0 0-1,0 0 1,1 0 0,-1 0-1,0 0 1,0 0 0,0 0-1,0 0 1,0 0 0,0 0-1,0 0 1,0 0 0,1 0-1,-1 0 1,0 0 0,0 0-1,0 0 1,0 0 0,0 1-1,0-1 1,0 0 0,0 0-1,1 0 1,-1 0 0,0 0-1,0 0 1,0 0 0,1 10-98,-3 12 17,-1-6 57,2-1 0,-1 16 0,2-28 29,0 0 0,0 0 0,0 0 0,0 0 0,1 0 0,-1-1 0,1 1 0,0 0 0,0 0 0,0 0 0,0-1 1,0 1-1,0-1 0,1 1 0,0-1 0,-1 1 0,1-1 0,3 4 0,-3-5-5,0-1 1,0 1-1,0 0 0,0-1 0,0 1 0,0-1 1,0 1-1,0-1 0,0 0 0,1 0 1,-1 0-1,0 0 0,0-1 0,0 1 0,0 0 1,0-1-1,0 1 0,0-1 0,0 0 1,0 0-1,0 0 0,0 0 0,2-2 1,7-4-94,0 0 1,15-14 0,-21 17 47,26-25-315,-1 0-1,-1-3 1,47-65 0,-33 33-116,41-87 0,-80 142 477,3-2 43,-1-1-1,-1 1 1,0-1-1,-1 0 1,0 0 0,-1 0-1,2-16 1,-11 34 284,-3 11-200,-17 44 346,-24 82 0,39-104-316,2 1 1,2 0-1,-3 56 1,9-84-93,2 1 0,-1 0 1,4 17-1,-3-26-50,0 1-1,0-1 0,0 1 1,1-1-1,0 0 0,0 0 1,0 1-1,0-1 0,1 0 0,-1-1 1,6 6-1,-8-8-10,1-1-1,-1 1 1,0-1 0,1 1-1,-1-1 1,1 1-1,-1-1 1,1 1 0,-1-1-1,1 0 1,-1 1-1,1-1 1,-1 0 0,1 1-1,-1-1 1,1 0 0,-1 0-1,1 0 1,0 1-1,-1-1 1,1 0 0,0 0-1,-1 0 1,1 0 0,-1 0-1,2 0 1,-2-1 0,1 1 0,-1-1 0,1 0 0,-1 1 0,0-1 0,1 0 1,-1 1-1,0-1 0,0 0 0,1 1 0,-1-1 0,0 0 0,0 1 0,0-1 0,0 0 1,0 0-1,0 1 0,0-2 0,-6-35 24,2 26-27,-1-1 1,-1 1 0,1 0-1,-2 0 1,-8-11 0,-43-49 228,57 70-217,-7-7 41,-6-5 248,15 10-119,8 7-24,6 1-337,0 0 1,0-1-1,0-1 1,1 0-1,-1-1 0,1 0 1,0-1-1,-1-1 1,17-2-1,-5-1-812,0-1 0,0-1-1,0-1 1,34-13 0,-49 14 782,39-16-2121,-47 19 2621,0 0 0,0 0-1,0-1 1,0 1-1,0-1 1,-1 0 0,1 0-1,-1 0 1,4-6 0,-7 9-247,0 0 0,0 0 0,-1 0 0,1 0 0,0 0 0,0 1 0,0-1 0,0 0 0,0 0 0,0 0 0,0 0 0,0 0 0,-1 0 0,1 0 0,0 0 0,0 0 1,0 0-1,0 0 0,0 0 0,0 0 0,0 0 0,0 0 0,-1-1 0,1 1 0,0 0 0,0 0 0,0 0 0,0 0 0,0 0 0,0 0 0,0 0 0,0 0 0,0 0 1,0 0-1,-1 0 0,1 0 0,0 0 0,0-1 0,0 1 0,0 0 0,0 0 0,0 0 0,0 0 0,0 0 0,0 0 0,0 0 0,0 0 0,0-1 0,0 1 0,0 0 0,0 0 1,0 0-1,0 0 0,0 0 0,0 0 0,0 0 0,0-1 0,0 1 0,0 0 0,0 0 0,0 0 0,0 0 0,-8 3 629,-8 8-377,1 1 0,0 0-1,0 1 1,1 1-1,-14 17 1,27-30-287,0 0-1,1 0 1,-1 0 0,0 0-1,0 0 1,1 0 0,-1 0 0,1 0-1,-1 0 1,1 1 0,-1-1-1,1 0 1,0 0 0,-1 0-1,1 3 1,0-4-6,0 1 0,0-1 1,1 1-1,-1-1 0,0 1 0,0-1 0,1 1 0,-1-1 0,0 1 0,1-1 1,-1 0-1,0 1 0,1-1 0,-1 1 0,1-1 0,-1 0 0,0 1 0,1-1 1,-1 0-1,1 0 0,-1 0 0,1 1 0,-1-1 0,2 0 0,4 1-8,0 0-1,0 0 0,0-1 0,13 0 0,-8-1 4,-10 1 4,18 0-21,0 1 0,20 3-1,-34-3 3,0 0 0,-1 0 0,1 0 0,-1 0 0,1 1 0,-1 0 0,0 0 0,1 0 0,-1 0 0,0 1 0,-1 0 0,1 0 0,0 0 0,3 4 0,-6-6 17,0 0 0,-1 0 0,1 0 0,0 0 0,-1 0 0,1 0 0,-1 0 0,0 0 0,1 0 0,-1 1 0,0-1 0,1 0 0,-1 0 0,0 0 0,0 1 1,0-1-1,0 0 0,0 0 0,0 0 0,-1 1 0,1-1 0,-1 1 0,0 1 19,0 0 0,0 0-1,-1-1 1,0 1 0,1-1 0,-1 1 0,0-1-1,-4 4 1,-3 2 101,0 0 0,-1-1 0,-14 8 0,10-7-76,1-1 0,-1-1-1,-15 5 1,23-9-118,0 0 0,0 0 0,0-1 0,-1 0 1,1-1-1,0 1 0,0-1 0,-1 0 0,1-1 0,-7 0 0,-2-6-132,8-5-115</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4.844"/>
    </inkml:context>
    <inkml:brush xml:id="br0">
      <inkml:brushProperty name="width" value="0.05" units="cm"/>
      <inkml:brushProperty name="height" value="0.05" units="cm"/>
    </inkml:brush>
  </inkml:definitions>
  <inkml:trace contextRef="#ctx0" brushRef="#br0">75 151 9650,'10'-6'750,"0"-1"0,-1-1 0,-1 0 0,14-14-1,-19 18-371,1-1-1,-1 0 1,0 0-1,0 0 1,0 0-1,-1 0 1,1 0-1,-1-1 1,-1 1-1,1-1 1,0-7-1,-1 12-326,-1 1-1,0-1 0,1 0 1,-1 0-1,0 0 1,0 0-1,0 0 0,0 0 1,0 0-1,0 0 1,0 0-1,0 0 1,0 0-1,-1 0 0,1 0 1,0 0-1,0 1 1,-1-1-1,1 0 0,-1 0 1,1 0-1,-1 0 1,1 1-1,-1-1 1,1 0-1,-1 0 0,0 1 1,1-1-1,-1 1 1,0-1-1,0 0 0,0 1 1,1-1-1,-1 1 1,0 0-1,0-1 1,0 1-1,0 0 0,0-1 1,0 1-1,0 0 1,0 0-1,0 0 0,1 0 1,-1 0-1,0 0 1,0 0-1,0 0 0,0 0 1,0 1-1,0-1 1,0 0-1,-1 1 1,-4 1 37,1 0 1,0 0 0,0 0 0,0 0 0,1 1 0,-1 0 0,0 0-1,-4 4 1,0 3-79,1 0 0,0 0 1,0 0-1,1 1 0,0 0 0,1 0 0,0 1 0,1 0 0,0 0 0,1 0 0,0 1 1,1-1-1,1 1 0,0 0 0,0 0 0,1 0 0,1 0 0,2 21 0,-2-31-12,1-1-1,-1 1 1,1 0-1,0 0 0,-1 0 1,1-1-1,1 1 1,-1 0-1,0-1 0,1 1 1,-1-1-1,1 0 1,-1 1-1,1-1 1,0 0-1,0 0 0,0 0 1,1 0-1,-1-1 1,0 1-1,1 0 0,-1-1 1,1 0-1,-1 1 1,1-1-1,0 0 0,-1-1 1,1 1-1,0 0 1,0-1-1,0 1 1,0-1-1,-1 0 0,1 0 1,0 0-1,0 0 1,0-1-1,0 1 0,-1-1 1,1 0-1,0 1 1,0-1-1,-1-1 1,1 1-1,-1 0 0,1-1 1,-1 1-1,4-3 1,5-4 59,-1-1 0,0 1 0,0-2 0,-1 1 0,0-1 0,-1-1 0,0 0 0,-1 0 0,0 0 1,-1-1-1,0 0 0,-1 0 0,0 0 0,-1-1 0,5-21 0,-9 33-55,0 1 0,0-1 1,1 1-1,-1 0 0,0-1 0,0 1 0,0-1 0,0 1 0,0 0 1,0-1-1,0 1 0,0-1 0,0 1 0,0 0 0,0-1 1,-1 1-1,1-1 0,0 1 0,0 0 0,0-1 0,0 1 0,-1 0 1,1-1-1,0 1 0,0 0 0,-1-1 0,1 1 0,0 0 0,0-1 1,-1 1-1,1 0 0,0 0 0,-1-1 0,0 1 0,-14 4 40,-17 21-472,29-23 204,2-1 172,0-1-1,0 1 1,0-1 0,0 1-1,0-1 1,0 1-1,0-1 1,0 0-1,-1 1 1,1-1-1,0 0 1,0 0 0,0 0-1,0 0 1,-2 0-1,1 0-39,1 0-196</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27:47.116"/>
    </inkml:context>
    <inkml:brush xml:id="br0">
      <inkml:brushProperty name="width" value="0.05" units="cm"/>
      <inkml:brushProperty name="height" value="0.05" units="cm"/>
    </inkml:brush>
  </inkml:definitions>
  <inkml:trace contextRef="#ctx0" brushRef="#br0">0 236 11306,'32'-54'1366,"-24"39"-1015,0 1 0,1 0 0,12-15 0,-17 24-284,0 1 1,0 0 0,1 1 0,-1-1-1,1 1 1,0 0 0,0 0 0,0 0 0,0 1-1,0-1 1,0 1 0,1 0 0,6-1 0,52-7 36,70-3 0,-44 6-134,204-4-15,1 21-29,12 0 33,-232-10 41,751 29-77,-490 5-194,352 26-278,327-49 493,538-138 114,-1417 108-44,164-13-32,-298 32 10,0 0-1,0 0 1,0 0-1,1 0 0,-1 0 1,0 1-1,0-1 1,0 1-1,0 0 0,0-1 1,0 1-1,2 2 1,-3-3-11,-1 0 0,0 0 0,1 1 0,-1-1 1,0 0-1,0 1 0,1-1 0,-1 0 0,0 0 0,0 1 1,0-1-1,1 1 0,-1-1 0,0 0 0,0 1 0,0-1 1,0 0-1,0 1 0,0-1 0,0 1 0,0-1 1,0 0-1,0 1 0,0-1 0,0 1 0,-10 12-1352,8-12 1300,1 0 0,-1 0-1,1 0 1,-1 0 0,0 0 0,1-1 0,-1 1 0,0-1-1,1 1 1,-4-1 0,-10 0-372</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9:12.800"/>
    </inkml:context>
    <inkml:brush xml:id="br0">
      <inkml:brushProperty name="width" value="0.05" units="cm"/>
      <inkml:brushProperty name="height" value="0.05" units="cm"/>
    </inkml:brush>
  </inkml:definitions>
  <inkml:trace contextRef="#ctx0" brushRef="#br0">1 0 13707,'18'6'390,"-1"-1"1,24 12-1,3 1-440,11 0 37,0-3 0,1-2-1,66 6 1,173 2 2,-180-13 15,-1 5 0,0 5 0,128 37 0,366 70 16,10-60-24,917 5-149,-1072-70 74,754 16 22,-1061-8 59,611 24-146,3-27-238,-20-30-143,108-2 135,954-26 406,589-119 287,-1941 134-111,-384 33-165,-3 1 12,129-26-1,-190 27-38,-1 0 0,21-10 0,2-9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5.804"/>
    </inkml:context>
    <inkml:brush xml:id="br0">
      <inkml:brushProperty name="width" value="0.05" units="cm"/>
      <inkml:brushProperty name="height" value="0.05" units="cm"/>
    </inkml:brush>
  </inkml:definitions>
  <inkml:trace contextRef="#ctx0" brushRef="#br0">194 37 15107,'1'-3'307,"-1"0"-1,1 1 1,-1-1 0,0 0-1,0 0 1,0 1 0,-1-1-1,0-4 1,1 6-253,0 1-1,0-1 1,-1 1 0,1 0 0,0-1 0,0 1 0,0 0 0,0-1 0,-1 1-1,1 0 1,0-1 0,0 1 0,0 0 0,-1 0 0,1-1 0,0 1-1,-1 0 1,1 0 0,0 0 0,-1-1 0,1 1 0,0 0 0,-1 0-1,1 0 1,0 0 0,-1 0 0,1-1 0,-1 2 42,0-1 1,0 0 0,0 1-1,0-1 1,0 0-1,0 1 1,0-1-1,0 1 1,1-1 0,-1 1-1,0 0 1,0-1-1,1 1 1,-1 0-1,0 0 1,0 1-1,-9 12 149,1 2-1,0-1 1,1 1-1,1 1 0,-11 32 1,11-28-134,-66 212 654,64-191-568,1 0-1,1 0 1,0 75-1,7-108-175,1-1 0,-1 1-1,1 0 1,1 0 0,0-1 0,0 1 0,1 0-1,4 8 1,-6-14-20,0-1 1,1 1-1,0-1 1,-1 1-1,1-1 1,0 0-1,0 0 0,0 0 1,0 0-1,1 0 1,-1 0-1,0 0 0,1-1 1,0 1-1,-1-1 1,1 0-1,0 0 1,-1 0-1,1 0 0,0 0 1,0 0-1,0-1 1,0 0-1,0 1 1,0-1-1,0 0 0,0-1 1,3 1-1,7-3 2,0 0 1,0-1-1,-1 0 0,0-1 0,0 0 0,0-1 1,-1 0-1,1-1 0,17-15 0,6-6 26,46-49 0,27-44 51,-95 104-46,-1 1 0,-1-2-1,-1 0 1,0 0 0,12-33-1,-21 48-18,0 0 0,0-1-1,0 1 1,-1 0-1,1-1 1,-1-5 0,0 9-13,0 0 0,0 0 0,0-1 0,0 1 0,0 0 0,0 0 0,0 0 0,0-1 0,0 1 0,0 0 0,0 0 0,0 0 0,0-1 0,-1 1 0,1 0 0,0 0 0,0 0 0,0 0 0,0-1 0,0 1 0,-1 0 0,1 0 0,0 0 0,0 0 0,0 0 0,0 0 0,-1 0 0,1-1 0,0 1 0,0 0 0,0 0 0,-1 0 0,1 0 0,0 0 0,-12 7 61,3 2-36,0 1-1,0 0 1,2 0-1,-1 1 1,1-1-1,-10 23 1,3-1-12,-13 41 0,22-59-17,1 0-1,1 0 0,0 0 1,1 1-1,-1 19 0,3-31 2,0 0 0,1 1-1,-1-1 1,1 0-1,-1 0 1,1 0 0,0 0-1,0 1 1,1-1-1,-1-1 1,0 1-1,1 0 1,2 3 0,-3-5 0,1 1 1,0 0-1,0-1 1,0 1-1,0-1 1,0 0-1,0 0 1,1 1-1,-1-1 1,0-1-1,1 1 1,-1 0-1,0 0 1,1-1-1,-1 0 1,1 1-1,-1-1 1,1 0-1,3-1 1,3 1-1,0-2 1,0 1-1,0-1 1,-1-1-1,1 0 0,0 0 1,-1-1-1,0 0 0,10-6 1,-7 4-142,0-2 1,-1 1-1,0-1 1,0-1 0,16-18-1,-25 25 40,0 1 0,1 0 0,-1-1 0,0 1 1,0 0-1,-1-1 0,1 1 0,0-1 0,0 0 0,-1 1 0,1-1 0,-1 0 0,1 1 0,-1-1 0,0 0 0,0 1 0,0-1 1,0 0-1,0 0 0,0 1 0,0-1 0,0 0 0,-1 1 0,1-1 0,-1 0 0,1 1 0,-2-3 0,-4-2-529</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6.191"/>
    </inkml:context>
    <inkml:brush xml:id="br0">
      <inkml:brushProperty name="width" value="0.05" units="cm"/>
      <inkml:brushProperty name="height" value="0.05" units="cm"/>
    </inkml:brush>
  </inkml:definitions>
  <inkml:trace contextRef="#ctx0" brushRef="#br0">6 26 19860,'-4'-7'1721,"4"3"-1273,0-2-208,-2 3 800,2 2-528,0-2-1280,2 3-328,4-2 384,1 2 55</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6.626"/>
    </inkml:context>
    <inkml:brush xml:id="br0">
      <inkml:brushProperty name="width" value="0.05" units="cm"/>
      <inkml:brushProperty name="height" value="0.05" units="cm"/>
    </inkml:brush>
  </inkml:definitions>
  <inkml:trace contextRef="#ctx0" brushRef="#br0">269 173 17564,'0'0'88,"0"1"1,0-1 0,0 0-1,0 1 1,0-1 0,0 0-1,0 1 1,0-1-1,0 0 1,0 0 0,0 1-1,0-1 1,0 0 0,0 1-1,0-1 1,0 0-1,-1 0 1,1 1 0,0-1-1,0 0 1,0 0 0,-1 1-1,1-1 1,0 0 0,0 0-1,0 0 1,-1 0-1,1 1 1,0-1 0,0 0-1,-1 0 1,1 0 0,0 0-1,-1 0 1,-21 18 1417,-20 19-426,16-5-891,1 1 1,1 0 0,-26 53 0,37-59-186,0 0 1,2 1 0,1 0-1,2 1 1,-7 41-1,13-60-4,1 0-1,0 0 0,1 1 0,0-1 1,0 0-1,3 12 0,-2-18-2,-1-1 0,1 0 0,0 0 1,0 1-1,1-1 0,-1 0 0,1 0 0,-1 0 0,1-1 0,0 1 0,0 0 0,0-1 0,1 1 1,-1-1-1,1 0 0,-1 1 0,1-1 0,0 0 0,0-1 0,-1 1 0,1 0 0,4 1 0,1-1-2,0-1 0,0 1 0,1-1 0,-1 0-1,0-1 1,0 0 0,1 0 0,-1-1-1,0 0 1,0 0 0,0-1 0,0 0-1,0-1 1,13-5 0,1-2 8,-1-1-1,1-1 1,33-25-1,-31 18 40,0-2 0,-2-1 0,0-1 0,-1 0-1,21-33 1,-15 14 99,-1 0-1,31-71 1,-45 84-46,-1-1 1,12-51 0,-20 66-69,0 0 0,-2 0-1,1-1 1,-2 1 0,0 0 0,-1-1-1,-3-18 1,4 32-29,0-1 0,-1 1 0,1-1 0,-1 1-1,0-1 1,0 1 0,0 0 0,0 0 0,-1-1 0,1 1 0,0 0 0,-1 0-1,0 0 1,1 0 0,-1 0 0,0 1 0,0-1 0,0 0 0,-4-2 0,3 3-6,0 0 0,0 1 1,0-1-1,0 0 1,0 1-1,0 0 0,0 0 1,0 0-1,0 0 0,0 0 1,0 0-1,0 1 1,0 0-1,-4 1 0,-3 2-19,-1 0 0,1 1 1,1 0-1,-1 1 0,1 0 0,0 1 0,-14 11 0,4 2 3,0 1 0,1 1 0,2 0 0,0 1 0,1 1 0,1 0 0,2 1 0,0 1 0,2-1 0,1 2 0,-7 29 0,14-47 15,1 0 1,-1-1-1,2 1 1,-1 1-1,1-1 0,1 0 1,0 0-1,1 8 1,-1-13 2,0 0 1,0-1 0,1 0-1,-1 1 1,1-1-1,0 0 1,0 0 0,0 0-1,0 0 1,0 0-1,1 0 1,-1 0 0,1-1-1,-1 1 1,1-1-1,0 0 1,0 0 0,0 0-1,1 0 1,-1-1-1,0 1 1,4 0 0,7 2-20,0-1 0,0-1 1,1-1-1,-1 0 1,20-1-1,-13 0-15,36 5-1,-51-4 34,0 0 0,1 0 0,-1 1 0,0 0 0,0 0 0,-1 1 0,1 0 0,0 0 0,9 7 0,-12-7-5,0 0-1,0 0 1,0 1 0,0-1 0,-1 1 0,0-1-1,1 1 1,-1 0 0,-1 0 0,1 0 0,-1 0-1,1 1 1,-1-1 0,0 0 0,-1 0 0,1 1-1,-1-1 1,1 0 0,-2 6 0,1-3-98,-1-1 0,1 1 0,-1-1 0,-1 1 0,1-1 0,-1 1 0,-1-1 0,1 0 0,-1 0 0,0 0-1,-6 9 1,7-12-168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8.478"/>
    </inkml:context>
    <inkml:brush xml:id="br0">
      <inkml:brushProperty name="width" value="0.05" units="cm"/>
      <inkml:brushProperty name="height" value="0.05" units="cm"/>
    </inkml:brush>
  </inkml:definitions>
  <inkml:trace contextRef="#ctx0" brushRef="#br0">1 58 12811,'12'-10'1025,"1"1"1,0 0 0,17-9-1,-27 16-894,0 1-1,1-1 0,-1 1 0,0 0 0,0 0 0,1 0 1,-1 0-1,1 0 0,-1 1 0,1 0 0,-1 0 0,1 0 1,-1 0-1,1 0 0,-1 0 0,1 1 0,-1 0 0,1 0 1,-1 0-1,7 3 0,-9-3-127,1 0 1,-1 0-1,0 1 1,1-1 0,-1 1-1,0-1 1,0 1-1,0-1 1,0 1-1,0 0 1,0 0-1,0-1 1,0 1-1,-1 0 1,1 0 0,-1 0-1,0 0 1,1 0-1,-1-1 1,0 1-1,0 0 1,0 0-1,0 0 1,0 0-1,-1 0 1,1 0 0,-1 0-1,0 2 1,-3 9-13,0 0-1,-1-1 1,-7 14 0,5-11 22,1-1 19,1-1 1,0 1 0,1-1 0,0 1 0,1 0 0,-1 21 0,3-30-16,1-1 0,0 0 0,1 1 0,-1-1-1,1 0 1,-1 0 0,1 1 0,1-1 0,-1 0 0,1 0 0,-1 0 0,1 0 0,0-1 0,0 1 0,1 0 0,-1-1 0,1 1 0,0-1 0,0 0 0,0 0 0,0 0 0,0 0 0,1-1-1,-1 1 1,9 3 0,-5-3 36,1 0 0,0-1 0,0 0 0,0 0 0,0-1 0,0 0-1,0 0 1,0-1 0,1 0 0,-1 0 0,0-1 0,0 0 0,0-1-1,0 0 1,0 0 0,0 0 0,11-6 0,-3 1 109,0-1 1,0-1-1,-1 0 1,0-1-1,-1-1 1,0 0-1,13-14 0,-17 14 8,-1 1-1,1-2 0,-2 0 1,0 0-1,8-15 0,-14 23-128,0 0 0,0 0 0,0 0 0,-1 0 1,1 0-1,-1 0 0,0-1 0,-1 1 0,1 0 0,-1 0 0,1-1 0,-1 1 0,-1-1 0,1 1 0,-1 0 0,1-1 0,-1 1 0,0 0 0,-1 0 0,1 0 1,-4-7-1,3 9-34,1 0 1,-1 0 0,0 0 0,0 0 0,-1 0 0,1 0-1,0 1 1,-1-1 0,1 0 0,0 1 0,-1 0 0,0 0-1,1 0 1,-1 0 0,0 0 0,0 0 0,1 1-1,-1-1 1,0 1 0,0 0 0,0 0 0,0 0 0,1 0-1,-1 1 1,0-1 0,0 1 0,0-1 0,-3 2 0,4-1-76,-1 0 1,1 0 0,-1 0 0,1 0-1,0 0 1,-1 0 0,1 1 0,0-1-1,0 1 1,0-1 0,0 1 0,0 0-1,0 0 1,0 0 0,1 0 0,-1 0-1,1 0 1,-1 1 0,1-1 0,0 0-1,0 1 1,0-1 0,0 1 0,0-1-1,1 1 1,-1-1 0,1 1 0,0 0-1,-1-1 1,2 4 0,-1-4 4,0-1 0,1 0 0,-1 0 0,1 0 0,-1 0 0,1 0 0,0 0 0,-1 0 0,1 0 0,0 0 0,0 0 0,0 0 0,0 0 0,0-1 0,0 1 0,0 0 0,0-1 0,0 1 0,0 0 0,0-1 0,0 0 0,0 1 0,1-1 0,-1 0 0,0 1 0,0-1 0,0 0 0,1 0 0,-1 0 0,2 0 0,15 0-529</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49.208"/>
    </inkml:context>
    <inkml:brush xml:id="br0">
      <inkml:brushProperty name="width" value="0.05" units="cm"/>
      <inkml:brushProperty name="height" value="0.05" units="cm"/>
    </inkml:brush>
  </inkml:definitions>
  <inkml:trace contextRef="#ctx0" brushRef="#br0">166 4 15979,'0'-1'95,"-1"1"-1,0-1 1,0 1-1,0 0 0,0-1 1,1 1-1,-1 0 1,0 0-1,0-1 1,0 1-1,0 0 0,0 0 1,0 0-1,0 0 1,0 0-1,0 0 1,0 1-1,0-1 0,0 0 1,1 0-1,-2 1 1,-20 14 1193,13-5-880,0 1 0,-9 13 0,13-17-242,-11 18-71,1 1-1,1 0 1,-19 54 0,32-79-99,0 1 1,1-1-1,-1 1 0,1 0 1,-1-1-1,1 1 0,0 0 1,0-1-1,-1 1 0,1 0 1,1-1-1,-1 1 0,0 1 1,0-2 1,1-1 1,-1 1-1,0-1 1,0 1-1,1-1 1,-1 0 0,0 1-1,1-1 1,-1 1-1,0-1 1,1 0-1,-1 0 1,1 1-1,-1-1 1,0 0 0,1 1-1,-1-1 1,1 0-1,-1 0 1,1 0-1,-1 0 1,1 0-1,-1 1 1,1-1-1,-1 0 1,1 0 0,0 0-1,2-1-1,1 1-1,-1-1 1,1 0 0,-1 0-1,1 0 1,-1-1 0,0 1-1,0-1 1,6-4-1,33-24-15,-20 13 36,29-16 0,-44 29-12,-1 1 0,1 0 0,-1 0 0,1 0 0,0 1 0,0 0 0,0 1 0,0 0 0,12-1-1,-17 2-4,-1 0 0,1 0 0,-1 0 0,1 0 0,0 0 0,-1 1 0,1-1 0,-1 1 0,1-1 0,-1 1 0,1-1 0,-1 1 0,1 0 0,-1 0 0,0 0 0,1-1 0,-1 2 0,0-1 0,0 0 0,0 0 0,2 2 0,-1 1 30,0 0-1,0 0 0,-1 0 0,1 0 0,-1 0 0,1 6 0,3 7 413,-4-18-353,1 0-1,-1 0 1,1 1-1,-1-1 1,1 0-1,-1 0 1,1 0-1,-1 0 1,2-3-1,1 0-26,1 0 0,-1 0 0,1 0 0,0 1-1,0-1 1,0 1 0,1 0 0,-1 1 0,1-1-1,-1 1 1,1 0 0,7-1 0,-10 2-65,1 1 1,0 0-1,0 0 1,0 0-1,0 0 0,-1 1 1,1-1-1,0 1 1,0 0-1,-1 0 1,1 1-1,0-1 1,-1 1-1,1 0 0,-1 0 1,0 0-1,0 0 1,0 0-1,0 1 1,3 2-1,0 1-5,-1 0 0,1 0 0,-1 0 0,-1 1 0,8 13 0,-12-19 10,1-1 0,-1 1 0,0 0 0,1-1 1,-1 1-1,1-1 0,-1 1 0,1 0 0,-1-1 0,1 1 0,-1-1 1,1 1-1,0-1 0,-1 0 0,1 1 0,0-1 0,-1 0 0,1 1 0,0-1 1,-1 0-1,1 0 0,0 0 0,0 1 0,-1-1 0,1 0 0,0 0 0,0 0 1,-1 0-1,1 0 0,0-1 0,0 1 0,-1 0 0,1 0 0,0 0 0,0-1 1,-1 1-1,1 0 0,0-1 0,-1 1 0,1 0 0,0-1 0,-1 1 1,1-1-1,-1 1 0,1-1 0,0-1 0,5-3 13,0-1-1,-1 0 1,8-11-1,-8 10-5,15-19 27,33-40-116,-48 60 26,0 1 0,1 0 0,0 0 0,0 1 0,0-1 0,0 1 0,1 0 0,10-4 0,-15 7 32,-1 1-1,1-1 1,-1 1 0,1-1-1,-1 1 1,1 0 0,-1-1-1,1 1 1,-1 0-1,1 0 1,-1 0 0,1 0-1,0 0 1,-1 1 0,1-1-1,-1 0 1,1 1-1,-1-1 1,1 1 0,-1-1-1,0 1 1,3 1-1,-2 0-1,-1 0 0,0-1-1,1 1 1,-1 0-1,0 0 1,0 0-1,0 0 1,0 0-1,0 0 1,-1 0-1,1 0 1,0 0-1,-1 0 1,1 3-1,-1 7 10,1 0-1,-2 0 0,1-1 0,-5 22 0,-17 56 1335,39-106-1101,-7 12-239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0.356"/>
    </inkml:context>
    <inkml:brush xml:id="br0">
      <inkml:brushProperty name="width" value="0.05" units="cm"/>
      <inkml:brushProperty name="height" value="0.05" units="cm"/>
    </inkml:brush>
  </inkml:definitions>
  <inkml:trace contextRef="#ctx0" brushRef="#br0">275 70 15427,'71'-67'2764,"-64"65"-1540,-7 8-545,-7 12-162,7-17-505,-34 62 284,-2-2-1,-48 62 1,34-50-213,7-8-90,-56 76-1812,114-160 516,18-30 0,-9 12 752,17-23-312</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0.903"/>
    </inkml:context>
    <inkml:brush xml:id="br0">
      <inkml:brushProperty name="width" value="0.05" units="cm"/>
      <inkml:brushProperty name="height" value="0.05" units="cm"/>
    </inkml:brush>
  </inkml:definitions>
  <inkml:trace contextRef="#ctx0" brushRef="#br0">82 9 13731,'9'-8'936,"-4"10"-216,-6 25 31,-10 83 1060,-5 64-369,14-132-1197,2 1 1,6 45-1,-5-78-198,-1-5-10,1 0-1,-1 0 1,1 0-1,0 0 1,1 0 0,-1 0-1,1 0 1,0 0-1,0-1 1,4 6-1,-2-7 149,-6-12-86,-6-12 8,-27-27 104,27 38-200,0-1 0,0 0 0,1 0 0,-10-20 0,17 29-16,-1 1 1,1-1-1,0 0 1,-1 0-1,1 0 1,0 0-1,0 0 1,0 0-1,0 0 0,1 1 1,-1-1-1,0 0 1,1 0-1,-1 0 1,1 0-1,0 1 1,0-1-1,-1 0 1,1 1-1,0-1 1,1 0-1,-1 1 1,0-1-1,0 1 1,1 0-1,-1-1 1,0 1-1,1 0 1,2-2-1,7-4-17,0 0 0,0 1-1,18-7 1,-9 4 13,-15 7 8,24-13-4,55-19 0,-77 32 5,0 0 0,1 0 0,-1 0 0,1 1 0,-1 0 0,1 0 0,-1 1 0,1 0 0,0 1 0,-1-1 0,1 2 0,-1-1 0,13 4 0,-16-3 0,0 1-1,-1-1 0,1 1 0,-1 0 0,1 0 0,-1 0 0,0 0 0,0 1 0,0-1 0,-1 1 0,1 0 0,-1-1 0,0 1 0,0 0 0,0 1 0,-1-1 0,1 0 1,-1 0-1,0 1 0,0-1 0,0 7 0,0-2 27,-1-1 0,1 0 0,-1 1 0,-1-1 0,1 0 0,-1 1 0,-1-1 0,0 0 0,0 0 0,-6 14 0,12-29 20,1-1 0,0 1 1,0-1-1,1 1 0,0 1 1,14-13-1,-17 16-48,1 0 0,0 0 0,0 0 0,0 1 1,0-1-1,1 1 0,-1 0 0,1 0 0,-1 0 0,1 1 0,0 0 1,0 0-1,0 0 0,5 0 0,-7 1-1,0 1-1,0-1 1,-1 1 0,1 0-1,0 0 1,-1 0 0,1 0-1,-1 1 1,1-1 0,-1 1-1,0-1 1,1 1 0,-1 0-1,0 0 1,0 0 0,0 0 0,0 0-1,-1 0 1,1 0 0,-1 1-1,1-1 1,-1 1 0,0-1-1,1 4 1,2 2-65,-2-1-1,1 1 1,-1 0-1,-1 0 1,1 0-1,-1 0 1,0 10-1,-1-18 62,0 0 0,0 1 0,0-1 0,0 1 0,0-1 0,0 1 0,0-1 1,0 1-1,0-1 0,-1 1 0,1-1 0,0 1 0,0-1 0,0 0 0,0 1 0,-1-1 0,1 1 0,0-1 0,-1 0 0,1 1 0,0-1 0,-1 0 0,1 1 0,0-1 0,-1 0 0,1 1 0,-1-1 0,-5 1-121</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1.772"/>
    </inkml:context>
    <inkml:brush xml:id="br0">
      <inkml:brushProperty name="width" value="0.05" units="cm"/>
      <inkml:brushProperty name="height" value="0.05" units="cm"/>
    </inkml:brush>
  </inkml:definitions>
  <inkml:trace contextRef="#ctx0" brushRef="#br0">0 82 12859,'9'-32'1640,"-8"25"-1008,1-1 1,0 1 0,0-1 0,7-12-1,-7 55 2773,-7 35-2526,-3 22-698,5 1 1,9 98-1,-6-186-182,5 29-20,-5-33 24,0 0-1,0 0 0,1 0 1,-1 0-1,0 0 1,1 0-1,-1 0 0,0 0 1,1 0-1,0 0 1,-1 0-1,1 0 0,-1 0 1,1-1-1,0 1 1,0 0-1,-1 0 0,1-1 1,0 1-1,0 0 1,0-1-1,1 2 0,-1-2 2,0-1 1,0 1-1,0 0 0,0-1 0,0 1 0,0 0 0,0-1 0,0 1 0,0-1 0,-1 1 0,1-1 0,0 0 0,0 1 0,-1-1 0,1 0 0,0 0 0,-1 1 0,1-1 0,-1 0 0,1 0 0,-1 0 0,1 0 0,-1 1 0,0-1 0,1 0 0,-1 0 0,0 0 0,0 0 0,0 0 0,0 0 0,1-1 0,3-34 112,-4 30-91,1-43 140,-1 45-160,0 1 1,0-1-1,-1 1 1,1 0-1,-1-1 1,0 1-1,0 0 1,0 0-1,0 0 1,-1 0-1,-2-4 1,4 7-6,0 0 0,0 0 1,0 0-1,-1 0 0,1 0 1,0 0-1,0 0 0,0 1 1,0-1-1,-1 0 1,1 0-1,0 0 0,0 0 1,0 0-1,0 1 0,0-1 1,0 0-1,-1 0 0,1 0 1,0 1-1,0-1 0,0 0 1,0 0-1,0 0 1,0 1-1,0-1 0,0 0 1,0 0-1,0 1 0,0-1 1,0 0-1,0 0 0,0 0 1,0 1-1,0-1 0,0 0 1,0 0-1,0 0 1,1 1-1,-1-1 0,0 0 1,0 0-1,2 14-23,-1-10 11,0 0 1,1-1-1,0 1 1,0-1-1,0 1 1,0-1-1,0 0 1,1 0 0,-1 0-1,1 0 1,0 0-1,0-1 1,0 1-1,0-1 1,1 0-1,-1 0 1,0 0-1,6 2 1,-5-3 5,1 1 1,0-1-1,-1 0 0,1-1 1,0 1-1,0-1 0,0 0 1,-1 0-1,1-1 0,0 0 1,0 1-1,0-1 0,-1-1 1,8-2-1,6-4 46,0-1 0,-1-1 1,0 0-1,-1-2 0,0 1 1,-1-2-1,0 0 0,-1-1 0,-1-1 1,0 0-1,-1 0 0,0-1 1,12-24-1,-22 36-17,-1 0 0,1 0 0,-1 0 0,0 0 0,0 0 0,0-1 0,0 1-1,-1 0 1,0-6 0,0 9-18,0 1-1,0-1 0,0 0 0,0 0 1,0 0-1,-1 0 0,1 0 1,0 0-1,0 0 0,-1 1 0,1-1 1,-1 0-1,1 0 0,-1 0 0,1 1 1,-1-1-1,1 0 0,-1 1 1,0-1-1,1 0 0,-1 1 0,0-1 1,0 1-1,1-1 0,-1 1 1,0-1-1,0 1 0,0 0 0,1-1 1,-1 1-1,0 0 0,0 0 1,0 0-1,0 0 0,0 0 0,0 0 1,0 0-1,0 0 0,0 0 0,1 0 1,-1 0-1,0 0 0,0 0 1,0 1-1,0-1 0,0 0 0,-1 2 1,-4 0-2,1 1 0,-1 0-1,1 0 1,0 1 0,0 0 0,0 0 0,0 0 0,1 0 0,-1 1 0,1-1 0,0 1 0,-6 10 0,2-2-21,1 0 0,0 0 1,1 0-1,-6 20 0,9-25 7,1 1 0,0-1-1,1 1 1,0-1 0,0 1 0,1-1-1,1 12 1,-1-18 8,0 0-1,0 0 1,0-1-1,1 1 1,-1 0-1,1 0 1,-1-1-1,1 1 1,0 0-1,0 0 1,0-1-1,0 1 1,0-1-1,0 1 1,0-1 0,0 1-1,1-1 1,-1 0-1,0 0 1,1 1-1,-1-1 1,1 0-1,-1 0 1,1-1-1,0 1 1,-1 0-1,1 0 1,0-1-1,0 1 1,0-1-1,-1 0 1,1 1-1,0-1 1,0 0 0,0 0-1,0 0 1,0 0-1,1-1 1,7-1-8,-1 0 0,0 0 0,0-1 0,0-1 0,-1 1 0,1-1 0,-1-1 0,0 1 0,0-2 0,10-7 1,9-10-29,32-33 0,16-31-53,-75 86 89,0 1 1,0-1-1,0 1 0,1-1 0,-1 1 0,0-1 1,1 1-1,-1-1 0,0 1 0,1 0 0,-1-1 0,1 1 1,-1 0-1,0-1 0,1 1 0,-1 0 0,1-1 1,-1 1-1,1 0 0,-1 0 0,1 0 0,-1-1 0,1 1 1,0 0-1,-1 0 0,1 0 0,0 0 0,0 19-63,-1-18 66,-2 40-24,0 51 3,3-82 27,0 0 0,0 1 1,1-1-1,0-1 1,0 1-1,8 16 1,-10-24-3,1 1 0,0-1 1,0 0-1,0 0 0,0 0 0,1 0 0,-1 0 1,1 0-1,-1 0 0,1 0 0,0-1 1,-1 1-1,1 0 0,0-1 0,0 0 1,0 1-1,0-1 0,0 0 0,1 0 0,-1 0 1,0 0-1,0-1 0,1 1 0,-1 0 1,1-1-1,-1 0 0,0 0 0,1 1 0,-1-2 1,1 1-1,-1 0 0,0 0 0,1-1 1,-1 1-1,0-1 0,1 0 0,-1 1 0,0-1 1,0 0-1,4-3 0,1 0-93,0-1-1,0 1 1,0-2 0,-1 1-1,1-1 1,-1 0 0,-1 0-1,1-1 1,-1 0 0,6-9-1,-7 6-58,1 1 0,-2-1 0,1 0-1,-1 0 1,-1-1 0,0 1-1,0 0 1,-1-1 0,-1-17-1,-3-17-331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2.194"/>
    </inkml:context>
    <inkml:brush xml:id="br0">
      <inkml:brushProperty name="width" value="0.05" units="cm"/>
      <inkml:brushProperty name="height" value="0.05" units="cm"/>
    </inkml:brush>
  </inkml:definitions>
  <inkml:trace contextRef="#ctx0" brushRef="#br0">32 0 18012,'-13'3'1736,"7"7"-1184,-1-3-248,3-3 961,2 2-697,4-4-896,1-2 120,8 0 128,5 0-152,0-5-128</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2.549"/>
    </inkml:context>
    <inkml:brush xml:id="br0">
      <inkml:brushProperty name="width" value="0.05" units="cm"/>
      <inkml:brushProperty name="height" value="0.05" units="cm"/>
    </inkml:brush>
  </inkml:definitions>
  <inkml:trace contextRef="#ctx0" brushRef="#br0">1 44 16363,'2'-5'372,"1"0"0,-1 0 0,1 0 0,0 0 0,6-5-1,-9 9-318,1 0 0,0 1 0,-1-1 0,1 0 0,0 1 0,-1-1 0,1 1-1,0-1 1,0 1 0,0-1 0,-1 1 0,1 0 0,0-1 0,0 1 0,0 0-1,0 0 1,0-1 0,-1 1 0,1 0 0,0 0 0,0 0 0,0 0 0,0 0-1,0 1 1,0-1 0,0 0 0,0 0 0,-1 0 0,1 1 0,0-1 0,0 1-1,0-1 1,0 0 0,-1 1 0,1-1 0,0 1 0,-1 0 0,1-1 0,0 1-1,-1 0 1,1-1 0,-1 1 0,1 0 0,0 1 0,2 2 63,0 0 1,-1 1-1,1 0 0,-1 0 1,0-1-1,0 1 1,-1 0-1,0 1 0,0-1 1,1 9-1,0 58 192,-3-65-269,-4 57 93,-25 120 1,17-118-452,-9 105 1,22-162 220,-1-3 23,1 0 1,0 1 0,0-1-1,0 0 1,1 0 0,0 1 0,0-1-1,4 9 1,-5-14 68,0-1-1,0 1 1,0-1 0,0 1-1,1-1 1,-1 1-1,0-1 1,0 1 0,1-1-1,-1 0 1,0 1 0,1-1-1,-1 0 1,0 1 0,1-1-1,-1 0 1,0 1 0,1-1-1,-1 0 1,1 0 0,-1 1-1,1-1 1,-1 0-1,1 0 1,-1 0 0,1 0-1,-1 1 1,1-1 0,-1 0-1,1 0 1,-1 0 0,1 0-1,0 0 1,1-2-30,1 0 0,-1 1-1,0-1 1,0 0 0,0 0 0,0 0 0,3-4-1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9:38.133"/>
    </inkml:context>
    <inkml:brush xml:id="br0">
      <inkml:brushProperty name="width" value="0.05" units="cm"/>
      <inkml:brushProperty name="height" value="0.05" units="cm"/>
    </inkml:brush>
  </inkml:definitions>
  <inkml:trace contextRef="#ctx0" brushRef="#br0">119 14 9146,'-5'-2'330,"1"0"-1,-1 0 1,0 0 0,0 1-1,1 0 1,-1 0 0,0 0-1,0 0 1,0 1 0,0 0-1,0 0 1,-7 1 0,10-1-279,-1 1 0,1-1 0,0 1 0,-1 0 0,1 0 0,0 0 0,0 0 0,0 0 0,-1 1 1,1-1-1,1 1 0,-1-1 0,0 1 0,0 0 0,0 0 0,1-1 0,-1 1 0,1 1 0,0-1 0,-1 0 1,1 0-1,0 0 0,0 1 0,0-1 0,1 0 0,-1 3 0,0-2 35,-1 12-765,5-14 528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3.235"/>
    </inkml:context>
    <inkml:brush xml:id="br0">
      <inkml:brushProperty name="width" value="0.05" units="cm"/>
      <inkml:brushProperty name="height" value="0.05" units="cm"/>
    </inkml:brush>
  </inkml:definitions>
  <inkml:trace contextRef="#ctx0" brushRef="#br0">189 329 13219,'4'-7'494,"-1"0"0,1-1 0,-1 1 0,-1-1 0,1 0 0,-1 1 0,-1-1 0,2-13 0,-3 17-268,0 0 1,0 1-1,0-1 1,0 0-1,-1 0 0,1 1 1,-1-1-1,0 0 1,-2-4-1,2 6-100,0 0-1,0 1 0,0-1 1,-1 0-1,1 1 0,0-1 1,-1 1-1,1-1 1,-1 1-1,1 0 0,-1-1 1,0 1-1,1 0 1,-1 0-1,0 0 0,0 0 1,0 1-1,-2-2 0,1 2-79,0 0 0,0-1 0,0 1 0,-1 0-1,1 1 1,0-1 0,0 1 0,0-1 0,0 1 0,0 0-1,0 0 1,0 0 0,0 1 0,0-1 0,0 1-1,0-1 1,1 1 0,-1 0 0,1 0 0,-1 0-1,1 1 1,-4 4 0,-6 6-58,1 1 0,-16 26 1,24-36 23,2-2-16,-37 64-92,36-62 72,0 1 0,0 0 0,0 0 0,0 0 0,1 0-1,0 0 1,0 0 0,0 1 0,1-1 0,0 0 0,0 9 0,0-14 18,0 1 1,0-1-1,0 1 1,0-1-1,0 1 1,1-1-1,-1 0 1,0 1-1,0-1 1,0 1-1,0-1 1,1 0-1,-1 1 1,0-1-1,0 0 1,1 1-1,-1-1 1,0 0-1,1 1 1,-1-1-1,0 0 0,1 0 1,-1 0-1,1 1 1,-1-1-1,0 0 1,1 0-1,-1 0 1,1 0-1,-1 0 1,0 1-1,1-1 1,-1 0-1,1 0 1,17-8-113,16-21-45,4-14 10,64-92 0,16-60 358,-106 178-177,-12 17-27,0 0-1,0 0 0,0 0 1,0 0-1,1 0 0,-1 0 1,0 0-1,0 0 0,0 0 0,0 1 1,0-1-1,1 0 0,-1 0 1,0 0-1,0 0 0,0 0 1,0 0-1,0 0 0,0 0 0,0 0 1,1 0-1,-1 0 0,0 1 1,0-1-1,0 0 0,0 0 1,0 0-1,0 0 0,0 0 1,0 0-1,0 1 0,0-1 0,0 0 1,0 0-1,0 0 0,0 0 1,0 0-1,0 0 0,0 1 1,0-1-1,0 0 0,0 0 1,0 0-1,0 0 0,0 0 0,0 1 1,0-1-1,0 0 0,0 0 1,0 0-1,0 0 0,0 0 1,0 0-1,0 0 0,-1 1 1,-7 38-8,6-27-8,0-3 3,-30 158-165,29-146 165,2-1 0,0 1 0,1-1 1,1 1-1,1 0 0,5 22 0,-7-39 8,1-1-1,0 0 1,0 1 0,1-1-1,-1 0 1,1 0 0,-1 0-1,1 0 1,0 0 0,0 0-1,0 0 1,1-1 0,-1 1-1,1-1 1,-1 1 0,6 3-1,-5-5 1,0 0 0,-1 0 0,1 0 0,-1-1 0,1 1-1,0-1 1,0 1 0,-1-1 0,1 0 0,0 0 0,0 0-1,0 0 1,-1-1 0,1 1 0,0-1 0,-1 1 0,1-1-1,0 0 1,-1 0 0,1 0 0,2-3 0,7-3 0,0 0 1,-1-1-1,-1-1 0,1 0 1,-1 0-1,-1-1 1,0 0-1,14-21 1,-9 9 43,-1 0 0,-1 0 0,17-43 0,-26 56-20,-1 5-2,-1 0 0,1 0 0,-1 0 1,0-1-1,0 1 0,0 0 0,0-8 0,-1 12-17,-1 0 1,1 0-1,0 1 0,0-1 1,0 0-1,0 0 0,0 0 1,0 0-1,0 0 0,0 0 1,0 1-1,0-1 0,0 0 1,0 0-1,0 0 0,-1 0 1,1 0-1,0 0 0,0 0 1,0 0-1,0 0 0,0 0 1,0 0-1,0 1 0,-1-1 1,1 0-1,0 0 1,0 0-1,0 0 0,0 0 1,0 0-1,0 0 0,-1 0 1,1 0-1,0 0 0,0 0 1,0 0-1,0 0 0,0 0 1,-1 0-1,1-1 0,0 1 1,0 0-1,0 0 0,0 0 1,0 0-1,0 0 0,0 0 1,-1 0-1,1 0 0,0 0 1,0 0-1,0-1 0,0 1 1,0 0-1,0 0 0,0 0 1,0 0-1,0 0 0,0 0 1,0 0-1,0-1 0,0 1 1,0 0-1,0 0 0,0 0 1,-1 0-1,2-1 0,-10 12 22,0 8-17,0 0 1,0 1 0,2 0-1,1 1 1,0-1 0,2 1-1,-4 36 1,7-54-9,1 1 0,0 0 0,0-1 1,0 1-1,0-1 0,1 1 0,-1 0 0,1-1 0,0 1 0,0-1 0,0 0 0,3 6 0,-3-8 2,0 1 0,0-1-1,0 0 1,1 0-1,-1 0 1,1 1-1,-1-1 1,1 0-1,-1-1 1,1 1-1,-1 0 1,1 0-1,0-1 1,0 1-1,-1-1 1,1 1-1,0-1 1,0 0 0,-1 0-1,1 0 1,0 0-1,0 0 1,0 0-1,-1 0 1,1 0-1,2-2 1,23-4-17,0-1 1,47-20 0,-41 14-15,40-11 0,-37 18-36,8-2-65,-43 7 145,0 1 0,-1-1 0,1 1 0,0-1 0,-1 0 0,1 1 0,-1-1 0,1 0 0,-1 0 0,1 1 0,-1-1 0,0 0 0,1 0 0,-1 0 0,0 0 0,0 1 0,0-1 0,0 0 0,1 0 0,-1 0 0,0 0 0,0 0 0,0 1 0,-1-2 0,-1-25 407,1 25-362,-4-22 204,-2 0 1,0 1-1,-2 0 0,0 0 0,-2 1 1,0 1-1,-29-41 0,40 57-1374,8 4 467,19 5 162,-16-2 336,34 0-281,8-1-124</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3.765"/>
    </inkml:context>
    <inkml:brush xml:id="br0">
      <inkml:brushProperty name="width" value="0.05" units="cm"/>
      <inkml:brushProperty name="height" value="0.05" units="cm"/>
    </inkml:brush>
  </inkml:definitions>
  <inkml:trace contextRef="#ctx0" brushRef="#br0">0 31 15803,'25'-7'669,"1"0"-1,0 1 0,1 2 1,-1 1-1,1 1 0,-1 1 0,1 1 1,39 5-1,-61-4-618,1 0 0,-1 0 0,1 1 0,-1-1 0,0 1 0,0 0 0,1 1 0,-1-1 0,8 7 0,-11-8-41,0 1 1,0 0-1,-1 0 1,1-1-1,0 1 0,-1 0 1,0 1-1,0-1 1,1 0-1,-1 0 0,0 0 1,-1 1-1,1-1 1,0 0-1,-1 1 0,1-1 1,-1 1-1,0-1 0,0 1 1,0-1-1,0 1 1,0-1-1,0 0 0,-2 4 1,-4 14 0,0 0 0,-2-1 0,-1 0 0,0 0 0,-1-1 0,-21 27 0,-2 8-4,10-15 1,5-9 1,0 1 0,2 1 1,1 1-1,-11 36 0,25-64-5,0-1-1,0 1 1,0 0 0,0 0-1,1-1 1,0 1 0,0 0-1,0 0 1,0 0 0,1 0-1,-1-1 1,1 1 0,0 0-1,2 6 1,-1-9-1,-1 1 0,0 0 1,1 0-1,-1 0 0,1 0 0,0-1 1,-1 1-1,1-1 0,0 1 0,0-1 0,0 0 1,0 0-1,0 0 0,0 0 0,0 0 1,1 0-1,-1 0 0,0-1 0,0 1 1,1-1-1,-1 0 0,0 0 0,1 0 1,3 0-1,11-1-67,1-1 0,0-1 1,-1 0-1,0-1 0,0-1 0,0-1 0,0 0 1,-1-1-1,0-1 0,0-1 0,-1 0 1,0-1-1,26-22 0,-37 27-16,0 1-1,0 0 1,0-1-1,0 0 1,-1 0-1,0 0 1,0 0-1,-1 0 1,1-1-1,-1 1 1,0-1-1,0 0 1,-1 1-1,0-1 1,0 0-1,0 0 1,0-8-1,-8-22-393</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4.170"/>
    </inkml:context>
    <inkml:brush xml:id="br0">
      <inkml:brushProperty name="width" value="0.05" units="cm"/>
      <inkml:brushProperty name="height" value="0.05" units="cm"/>
    </inkml:brush>
  </inkml:definitions>
  <inkml:trace contextRef="#ctx0" brushRef="#br0">0 47 12923,'15'15'1464,"9"-5"-688,8-3-272,3-6 873,5-1-361,6-4-296,0-3-216,1-6-672,-1-1 264,-7-1-96,-6 1-104,-9 1-128</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5.163"/>
    </inkml:context>
    <inkml:brush xml:id="br0">
      <inkml:brushProperty name="width" value="0.05" units="cm"/>
      <inkml:brushProperty name="height" value="0.05" units="cm"/>
    </inkml:brush>
  </inkml:definitions>
  <inkml:trace contextRef="#ctx0" brushRef="#br0">74 321 16476,'-15'29'675,"1"1"1,-18 55 0,29-75-637,0-1-1,1 1 1,0 0 0,1 0 0,0 1-1,1-1 1,0 0 0,0 0 0,1 0-1,0 0 1,1 0 0,0 0 0,4 11-1,-5-18-32,0-1 0,1 1 0,-1 0 0,0-1-1,1 1 1,0-1 0,-1 0 0,1 1 0,0-1 0,0 0-1,0 0 1,0 0 0,1 0 0,-1-1 0,1 1-1,-1-1 1,1 1 0,-1-1 0,4 2 0,-2-3 8,0 1 1,1 0-1,-1-1 0,0 0 1,0 0-1,0 0 1,0 0-1,0-1 1,0 0-1,0 0 1,0 0-1,5-2 0,4-3 54,0 0 0,-1-1 0,1 0 0,-2-1 0,1 0-1,19-19 1,-13 10 86,-2-1-1,20-27 1,-30 37-105,0-1 1,-1 0 0,0 0 0,-1-1-1,0 1 1,0-1 0,-1 0 0,3-12-1,-7 8 32,-3 15-45,-1 7-26,-3 15-19,0-1 0,1 1-1,-4 25 1,9-38 2,1-1 1,0 1 0,0 0-1,1 0 1,0 0-1,1-1 1,0 1-1,1 0 1,0-1 0,4 13-1,-6-20 5,1 0 0,0-1 0,-1 1 0,1-1 0,0 1 0,0-1 0,0 1 0,0-1 0,0 1 0,1-1 0,-1 0 0,0 0 0,1 0-1,-1 0 1,0 0 0,1 0 0,-1 0 0,1 0 0,0 0 0,2 0 0,-1 0 0,-1-1-1,1 0 0,-1 0 1,1 0-1,-1 0 0,1-1 1,-1 1-1,1-1 0,-1 1 1,0-1-1,1 0 0,-1 0 1,3-1-1,2-2-2,1-1 0,-1 0 0,0 0 0,0-1 0,0 1 0,-1-2 0,8-7 0,-7 4 6,0 0 0,0-1 1,0 0-1,-2 0 0,1 0 0,-1 0 0,-1-1 0,0 0 1,-1 0-1,0 0 0,-1 0 0,0-1 0,-1 1 0,0 0 1,-2-14-1,1 24 1,0 0-1,-1 0 1,1 0 0,-1 0 0,1 0 0,-1 0-1,0 0 1,0 1 0,0-1 0,0 0 0,0 1-1,0-1 1,0 0 0,-1 1 0,1 0 0,-2-2-1,2 2 0,0 1 0,1 0 0,-1-1 0,0 1 0,0 0 0,1 0-1,-1 0 1,0-1 0,0 1 0,0 0 0,0 0 0,1 0-1,-1 0 1,0 0 0,0 1 0,0-1 0,1 0 0,-1 0-1,0 0 1,0 1 0,1-1 0,-1 0 0,0 1 0,1-1-1,-1 1 1,0-1 0,1 1 0,-1-1 0,0 1 0,1-1-1,-1 1 1,1-1 0,-1 1 0,1 0 0,-1 0 0,1-1-1,0 1 1,-1 0 0,1-1 0,0 1 0,0 0 0,-1 1-1,0 1 0,-1 0-1,1 1 1,0 0-1,0-1 0,0 1 1,0-1-1,1 1 1,-1 0-1,1 0 1,0-1-1,0 1 0,0 0 1,1 0-1,-1-1 1,1 1-1,1 3 0,-1-5 1,-1 0 0,1-1-1,0 1 1,0-1 0,0 1-1,0-1 1,0 0-1,0 1 1,0-1 0,0 0-1,0 0 1,0 1 0,1-1-1,-1 0 1,1 0-1,-1-1 1,0 1 0,1 0-1,0 0 1,-1-1-1,1 1 1,-1-1 0,1 1-1,0-1 1,-1 0 0,1 1-1,0-1 1,-1 0-1,1 0 1,0-1 0,0 1-1,-1 0 1,1 0 0,0-1-1,-1 1 1,3-2-1,5-1 14,-2-1 0,1 1 0,0-2 0,-1 1 0,1-1 0,-1 0 0,-1-1 0,1 1 0,-1-1 0,0-1 0,7-9-1,-4 5 25,0-2-1,-1 1 0,-1-1 0,0 0 0,9-26 0,-12 8 153,-8 19-52,4 12-132,0-1 1,-1 1-1,1 0 1,-1 0-1,1 0 0,-1 0 1,1 0-1,0 0 1,-1 0-1,1-1 1,-1 1-1,1 0 0,-1 1 1,1-1-1,0 0 1,-1 0-1,1 0 0,-1 0 1,1 0-1,0 0 1,-1 0-1,1 1 1,-1-1-1,1 0 0,0 0 1,-1 1-1,1-1 1,0 0-1,-1 0 1,1 1-1,-4 3 14,0-1 0,0 1-1,1 0 1,0 0 0,-1 0 0,2 1 0,-1-1-1,0 1 1,-3 9 0,-14 49-8,14-39-15,-4 33 0,9-50 3,1 0 0,0-1 0,0 1 1,0 0-1,1-1 0,-1 1 1,2 0-1,-1-1 0,1 0 0,3 8 1,-4-12 0,0 0 0,0 0 1,0 0-1,0-1 0,0 1 1,1-1-1,-1 1 0,1-1 0,-1 1 1,1-1-1,-1 0 0,1 0 1,0 0-1,0 0 0,0 0 1,-1 0-1,1 0 0,0 0 1,0-1-1,0 1 0,0-1 1,0 0-1,0 1 0,1-1 1,-1 0-1,0 0 0,0 0 0,0-1 1,0 1-1,0 0 0,0-1 1,0 1-1,0-1 0,0 0 1,3-1-1,4-2 3,0-1-1,0 0 1,0 0-1,-1-1 1,14-11-1,-8 5 3,0 0 0,-1-1 0,-1 0 0,0-1 1,-1-1-1,-1 0 0,0 0 0,9-19 0,-15 20 2,-6 10 16,0 5-19,1 1 1,0-1-1,0 0 1,0 0-1,-1 1 1,1-1-1,0 0 1,0 1-1,1-1 1,-1 1-1,-1 2 1,-7 16 28,1 0 0,1 1 0,-6 22 1,11-33-25,0-1 1,1 1 0,-1 0-1,2 0 1,0 0 0,0 0-1,0 0 1,5 20 0,-5-28-13,0-1 1,0 0-1,1 1 1,-1-1 0,1 1-1,-1-1 1,1 0-1,-1 1 1,1-1-1,0 0 1,-1 1-1,1-1 1,0 0 0,0 0-1,0 0 1,0 0-1,0 0 1,0 0-1,0 0 1,1 0 0,-1 0-1,0 0 1,0-1-1,1 1 1,-1-1-1,1 1 1,-1-1-1,0 1 1,1-1 0,-1 0-1,1 1 1,-1-1-1,1 0 1,-1 0-1,1 0 1,-1 0 0,0-1-1,1 1 1,-1 0-1,1 0 1,-1-1-1,1 1 1,-1-1-1,0 0 1,3 0 0,3-3-91,-1 0 0,1-1 0,-1 1 0,0-1 0,0-1 0,0 1 0,5-8 0,9-12-441,-1-1 1,-1-1 0,-2-1 0,-1-1 0,-1 0-1,-1-1 1,10-34 0,-1-19-1436,19-120-1,-33 172 3427,-8 31-1432,0 0 0,0 0-1,0 0 1,0 0-1,0-1 1,0 1 0,0 0-1,0 0 1,0 0-1,0 0 1,0 0 0,0 0-1,0 0 1,0-1 0,0 1-1,0 0 1,0 0-1,0 0 1,1 0 0,-1 0-1,0 0 1,0 0-1,0 0 1,0 0 0,0 0-1,0 0 1,0 0-1,0-1 1,1 1 0,-1 0-1,0 0 1,0 0-1,0 0 1,0 0 0,0 0-1,0 0 1,0 0 0,1 0-1,-1 0 1,0 0-1,0 0 1,0 0 0,0 0-1,0 0 1,0 0-1,1 1 1,-1-1 0,0 0-1,0 0 1,0 0-1,0 0 1,0 0 0,0 0-1,0 0 1,0 0-1,5 17 1799,-1 49-84,-6 98 0,0-93-1313,-9 170 226,11-239-668,0-1 1,0 1-1,0 0 0,0-1 0,0 1 1,-1-1-1,1 1 0,-1-1 0,1 1 1,-1-1-1,1 1 0,-1-1 0,0 1 1,1-1-1,-1 0 0,-2 2 0,-4-6-218,-2-13 92,-16-44 106,3 0-1,-17-74 1,38 131 92,0 1 0,1-1 0,-1 0 1,1 1-1,0-1 0,0 0 0,0 0 0,0 1 1,0-1-1,0 0 0,1 0 0,0 1 1,-1-1-1,1 0 0,2-4 0,-1 5 3,0 0 0,0 0 0,0 0-1,0 0 1,0 0 0,1 0 0,-1 0 0,0 1-1,1-1 1,0 1 0,-1 0 0,1 0 0,0 0 0,4-1-1,31-9-7,-25 8-387,-1 0-1,0-1 1,0 0 0,21-11-1,-27 9-45</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5.540"/>
    </inkml:context>
    <inkml:brush xml:id="br0">
      <inkml:brushProperty name="width" value="0.05" units="cm"/>
      <inkml:brushProperty name="height" value="0.05" units="cm"/>
    </inkml:brush>
  </inkml:definitions>
  <inkml:trace contextRef="#ctx0" brushRef="#br0">1 2 15203,'0'0'1168,"8"0"-1087,11-1-178,9 1 1666,8 0-1209,6 0-96,5 0-16</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5.925"/>
    </inkml:context>
    <inkml:brush xml:id="br0">
      <inkml:brushProperty name="width" value="0.05" units="cm"/>
      <inkml:brushProperty name="height" value="0.05" units="cm"/>
    </inkml:brush>
  </inkml:definitions>
  <inkml:trace contextRef="#ctx0" brushRef="#br0">159 0 17060,'-7'1'485,"0"0"1,1 0-1,-1 0 1,1 1-1,-1 0 1,1 1-1,-12 5 1,11-4-459,-1 0 1,1 0-1,0 1 0,0 0 0,1 0 1,-1 0-1,1 1 0,0 0 0,0 1 1,1-1-1,-6 10 0,11-15-33,-1 0 0,1 1 0,-1-1 0,1 0 0,-1 0 0,1 1 0,0-1 0,0 0 0,0 1 1,0-1-1,0 0 0,0 1 0,0-1 0,0 0 0,0 1 0,1-1 0,-1 0 0,1 0 0,-1 1 0,1-1 0,-1 0 0,1 0 0,-1 0 0,1 0 0,0 1 0,0-1 0,0 0 0,0 0 0,0-1 0,0 1 0,0 0 0,0 0 0,0 0 0,0-1 0,2 2 0,6 3-100,0-1 0,0 0-1,19 6 1,-9-3-125,-5-2 24,0 1-1,-1 1 0,0 0 1,-1 0-1,21 17 0,-31-22 212,0 0 0,1 0-1,-1 0 1,0 0 0,0 1 0,-1-1-1,1 1 1,0-1 0,-1 1 0,0-1-1,1 1 1,-1 0 0,0 0 0,-1 0-1,1 0 1,0 0 0,-1 0 0,0 0-1,1 0 1,-1 0 0,0 0 0,-1 0-1,1 0 1,0 0 0,-1 0 0,0 0-1,0 0 1,0-1 0,0 1 0,0 0-1,0 0 1,-1-1 0,1 1 0,-4 3-1,0 2 107,-1-1-1,0-1 0,-1 1 0,0-1 0,0 0 0,0 0 0,-1-1 0,1 0 0,-1 0 0,0-1 0,-17 6 0,21-9-104,1 0 0,-1 0 0,0 0-1,0 0 1,0-1 0,0 1 0,0-1 0,0 0-1,0 0 1,-1-1 0,1 1 0,-6-3-1,7 2-31,0 0 0,0-1 0,0 1-1,1-1 1,-1 0 0,1 0-1,-1 0 1,1 0 0,0 0-1,0 0 1,0-1 0,0 1-1,0-1 1,0 1 0,1-1 0,-1 0-1,1 0 1,-2-4 0,-5-22-227</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7.349"/>
    </inkml:context>
    <inkml:brush xml:id="br0">
      <inkml:brushProperty name="width" value="0.05" units="cm"/>
      <inkml:brushProperty name="height" value="0.05" units="cm"/>
    </inkml:brush>
  </inkml:definitions>
  <inkml:trace contextRef="#ctx0" brushRef="#br0">4 1 15331,'0'0'69,"1"0"-1,0 1 1,-1-1-1,1 1 1,-1-1 0,1 1-1,-1-1 1,1 1-1,-1-1 1,1 1-1,-1-1 1,0 1-1,1 0 1,-1-1-1,0 1 1,1-1 0,-1 1-1,0 0 1,0 0-1,0-1 1,1 1-1,-1 0 1,0-1-1,0 1 1,0 0 0,0 1-1,-2 26 64,2-19 104,-10 349 2210,12-253-2061,23 146 0,-24-245-339,9 37 213,-10-42-243,0 0 0,0 0 0,0 0 0,1 0 0,-1 0 0,0 0 0,1 0 0,-1 0 0,0 0 0,1 0 0,0 0 0,-1 0 0,1-1 0,-1 1 0,1 0 0,0 0 0,0-1 0,-1 1 0,1 0-1,0-1 1,0 1 0,0-1 0,0 1 0,0-1 0,-1 1 0,1-1 0,0 0 0,0 1 0,0-1 0,0 0 0,0 0 0,2 0 0,-1-1 5,0 1 1,-1-1-1,1 0 1,-1 0-1,1-1 1,-1 1-1,0 0 0,1 0 1,-1-1-1,0 1 1,0-1-1,0 1 0,0-1 1,0 1-1,0-1 1,-1 0-1,1 1 1,0-1-1,0-3 0,8-38 217,-8 40-208,3-26 151,1-54 1,-5 70-172,0 1 0,-1-1-1,-1 1 1,0-1 0,0 1 0,-2 0 0,-4-12 0,8 22-12,-1 1 0,1-1 0,-1 1 1,0-1-1,0 1 0,1-1 0,-1 1 1,0 0-1,0 0 0,0-1 0,0 1 1,-1 0-1,1 0 0,0 0 0,-1 0 1,1 0-1,0 0 0,-1 0 0,1 1 1,-1-1-1,1 0 0,-1 1 0,-1-1 1,2 1-2,0 0 1,1 0-1,-1 0 1,0 0-1,1 1 1,-1-1-1,0 0 1,1 0 0,-1 1-1,1-1 1,-1 0-1,0 1 1,1-1-1,-1 1 1,1-1-1,-1 1 1,1-1-1,0 1 1,-1-1-1,1 1 1,-1 0 0,0 1-3,0 0 1,0 0 0,0 0-1,1 0 1,-1 1 0,1-1 0,-1 0-1,1 0 1,0 3 0,-1-2-2,1 0 1,0 0-1,0-1 1,0 1-1,0 0 0,1 0 1,-1 0-1,1 0 1,0-1-1,-1 1 1,1 0-1,0 0 1,1-1-1,-1 1 0,0-1 1,1 1-1,0-1 1,-1 0-1,1 0 1,0 1-1,0-1 0,4 2 1,-3-2 1,0-1 1,0 1-1,0-1 1,0 0-1,1 0 0,-1 0 1,0 0-1,1-1 1,-1 1-1,1-1 0,-1 0 1,1 0-1,-1 0 1,0 0-1,1-1 1,-1 0-1,1 1 0,5-3 1,1-1 5,-1 0 0,0 0 1,0 0-1,-1-1 0,1-1 0,12-9 1,41-45 99,-11 10 39,-50 49-140,-1 1 0,0 0 1,0 0-1,0 0 1,0 0-1,0 0 1,0 0-1,0-1 1,1 1-1,-1 0 1,0 0-1,0 0 1,0 0-1,0 0 1,0 0-1,1 0 0,-1 0 1,0 0-1,0 0 1,0 0-1,0 0 1,1 0-1,-1 0 1,0 0-1,0 0 1,0 0-1,0 0 1,1 0-1,-1 0 1,0 0-1,0 0 0,0 0 1,0 0-1,1 0 1,-1 0-1,0 0 1,0 0-1,0 0 1,0 0-1,0 0 1,0 1-1,1-1 1,-1 0-1,0 0 1,0 0-1,0 0 0,0 0 1,0 0-1,0 1 1,0-1-1,2 15 36,-5 29-24,1-27-7,1-8-2,0-1 5,1-1 0,-1 0 1,2 1-1,0 7 1,-1-15-5,0 1 0,0 0 0,0 0 0,0 0 0,0 0 0,0-1 1,1 1-1,-1 0 0,0 0 0,1-1 0,-1 1 0,0 0 0,1 0 0,-1-1 0,1 1 0,-1 0 1,1-1-1,-1 1 0,1-1 0,0 1 0,-1-1 0,1 1 0,0-1 0,-1 1 0,1-1 0,0 0 1,-1 1-1,1-1 0,0 0 0,0 1 0,0-1 0,-1 0 0,1 0 0,0 0 0,0 0 0,0 0 0,-1 0 1,1 0-1,0 0 0,0 0 0,0 0 0,0-1 0,-1 1 0,2 0 0,7-4 35,0-1-1,-1 1 1,0-2-1,0 1 1,0-1-1,9-9 0,15-9 52,-19 14-66,0 1-7,1-1-1,18-8 0,-30 16-22,1 1 1,0-1-1,0 1 0,0 0 0,0 0 1,0 0-1,0 1 0,0-1 0,1 1 1,-1-1-1,0 1 0,0 0 0,0 0 0,0 1 1,1-1-1,-1 1 0,0-1 0,4 2 1,-6-1 0,1 0 0,-1 0 0,1 0 0,-1 1 0,1-1 0,-1 0 0,0 0 0,1 1 0,-1-1 0,0 1 0,0-1 0,0 1 0,0 0 0,0-1 0,-1 1 0,1 0 0,0-1 0,0 3 0,4 38-56,-5-36 61,1 0-1,-1 0 1,1 0 0,4 12 0,-5-17 2,1 0 0,-1 0 0,1-1 0,-1 1 0,1 0 0,0 0 0,-1-1 0,1 1 0,0 0 0,0-1-1,-1 1 1,1-1 0,0 1 0,0-1 0,0 1 0,0-1 0,0 0 0,0 1 0,0-1 0,0 0 0,-1 0 0,1 0 0,0 1 0,0-1 0,0 0 0,0 0 0,0 0 0,0-1 0,0 1 0,0 0 0,0 0 0,0-1 0,0 1 0,0 0 0,0-1 0,0 1 0,0-1 0,1 0 0,6-4 12,1 1-1,-1-2 1,8-6-1,-8 6 13,29-23 29,-27 20-89,0 0 1,1 1 0,0 0 0,1 1 0,19-10 0,-31 17 23,1 0 1,0-1 0,0 1 0,-1 0 0,1 0 0,0 0-1,0 0 1,0-1 0,-1 1 0,1 0 0,0 0 0,0 0-1,0 1 1,-1-1 0,1 0 0,0 0 0,0 0-1,-1 0 1,1 1 0,0-1 0,0 0 0,-1 1 0,1-1-1,0 1 1,-1-1 0,1 1 0,-1-1 0,1 1 0,0-1-1,-1 1 1,1 0 0,-1-1 0,1 1 0,-1 0-1,0-1 1,1 1 0,-1 0 0,0-1 0,1 1 0,-1 0-1,0 0 1,0-1 0,0 1 0,0 0 0,0 0 0,0 0-1,0-1 1,0 2 0,1 8-17,-1-1 0,-1 0-1,-1 15 1,0-7 93,2-14-47,0-1 0,0 1 0,0 0 0,0-1 0,0 1 0,1 0-1,-1-1 1,1 1 0,1 2 0,-2-4-13,1-1 1,-1 1-1,1-1 0,-1 1 1,1-1-1,-1 1 0,1-1 1,-1 1-1,1-1 0,0 0 1,-1 0-1,1 1 0,0-1 0,-1 0 1,1 0-1,0 0 0,-1 1 1,1-1-1,0 0 0,-1 0 1,1 0-1,0 0 0,-1 0 1,1 0-1,0-1 0,-1 1 1,1 0-1,0 0 0,-1 0 1,1-1-1,0 1 0,-1 0 0,1-1 1,-1 1-1,1 0 0,0-1 1,-1 1-1,1-1 0,0 0 1,6-4 31,0 0 0,0-1 0,11-11 0,-13 12-53,1-1 0,0 1 0,0 0 0,0 0 0,13-6 0,-19 11 6,1-1 0,0 1 0,0 0 0,-1-1-1,1 1 1,0 0 0,0 0 0,0 0-1,0-1 1,0 1 0,-1 0 0,1 0 0,0 0-1,0 1 1,0-1 0,0 0 0,-1 0 0,1 0-1,0 1 1,0-1 0,0 0 0,-1 1-1,1-1 1,0 0 0,0 1 0,-1-1 0,1 1-1,0 0 1,-1-1 0,1 1 0,-1-1 0,1 1-1,0 1 1,0-1-1,0 0-1,0 0 1,0 0 0,-1 0-1,1-1 1,0 1 0,1 0-1,-1 0 1,0-1 0,0 1-1,0-1 1,0 1-1,0-1 1,1 1 0,-1-1-1,0 0 1,0 1 0,3-1-1,9-2 4,0 0-1,0 0 1,-1-2-1,1 1 1,-1-2-1,24-11 1,9-2 41,-36 14-30,1 1-1,-1-1-1,1 1 1,0 1 0,18-3 0,-26 5-7,0 0 1,-1 0 0,1 0 0,0 0-1,0 0 1,0 0 0,-1 0 0,1 1-1,0-1 1,0 1 0,0-1-1,-1 1 1,1 0 0,-1 0 0,1 0-1,0 0 1,-1 0 0,1 0-1,-1 0 1,0 0 0,1 0 0,-1 1-1,0-1 1,0 1 0,0-1 0,0 1-1,0-1 1,0 1 0,0-1-1,0 1 1,-1 0 0,1 0 0,0 2-1,-1-1 10,1 0 0,0 0-1,0 0 1,0 0 0,0 0 0,0 0-1,1 0 1,-1 0 0,1-1-1,0 1 1,0-1 0,0 1 0,0-1-1,0 1 1,1-1 0,-1 0-1,3 2 1,-2-3 10,0 0 1,0 0-1,0 0 0,0-1 1,0 1-1,0-1 0,0 0 1,0 0-1,0 0 0,0 0 1,0 0-1,0 0 0,0-1 1,0 0-1,0 1 0,0-1 0,0 0 1,3-2-1,10-4-536,1 2 0,-1 0 1,34-6-1,-49 11 443,-1 0 0,1 0 0,-1 0 1,1 0-1,0-1 0,-1 1 0,1 0 0,0-1 0,-1 1 1,1 0-1,-1-1 0,1 1 0,-1-1 0,1 1 0,-1-1 1,1 1-1,-1-1 0,1 1 0,-1-1 0,0 0 0,1 1 1,-1-1-1,0 1 0,0-1 0,1 0 0,-1 0 1,3-8-564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7.736"/>
    </inkml:context>
    <inkml:brush xml:id="br0">
      <inkml:brushProperty name="width" value="0.05" units="cm"/>
      <inkml:brushProperty name="height" value="0.05" units="cm"/>
    </inkml:brush>
  </inkml:definitions>
  <inkml:trace contextRef="#ctx0" brushRef="#br0">1 38 20292,'0'4'1457,"4"-6"-1433,3-3-328,5-5 656,-2-2-128,0-1-232</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8.419"/>
    </inkml:context>
    <inkml:brush xml:id="br0">
      <inkml:brushProperty name="width" value="0.05" units="cm"/>
      <inkml:brushProperty name="height" value="0.05" units="cm"/>
    </inkml:brush>
  </inkml:definitions>
  <inkml:trace contextRef="#ctx0" brushRef="#br0">9 0 12731,'-9'0'1560,"14"7"-840,3 3-288,21-1 2065,10-3-1697,16-4-280,13 1-104,21-3-120,7-1 8,5-3-160,0-1-128,-8 0-496,-6 0-96,-13 5 440,-10-1-104,-21-2-104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3:58.805"/>
    </inkml:context>
    <inkml:brush xml:id="br0">
      <inkml:brushProperty name="width" value="0.05" units="cm"/>
      <inkml:brushProperty name="height" value="0.05" units="cm"/>
    </inkml:brush>
  </inkml:definitions>
  <inkml:trace contextRef="#ctx0" brushRef="#br0">75 0 14531,'0'1'119,"0"1"0,1-1 0,-1 1-1,0-1 1,1 1 0,-1-1 0,0 1 0,1-1-1,0 0 1,-1 1 0,1-1 0,0 0 0,0 0 0,-1 1-1,1-1 1,0 0 0,0 0 0,0 0 0,1 0 0,-1 0-1,0 0 1,0 0 0,0-1 0,1 1 0,-1 0-1,0-1 1,3 2 0,8 2 438,-1 0-1,19 4 1,-9-2-323,11 3-167,-1 2 1,0 2-1,0 0 1,30 20-1,-53-27-59,1 0 0,-1 0 0,0 1 0,-1 0 0,0 0 0,0 1 0,10 13 0,-14-15-4,1 0-1,-1 1 1,-1-1 0,1 0 0,-1 1 0,0-1-1,0 1 1,-1 0 0,0 0 0,0-1 0,0 1 0,-2 12-1,-1-2 5,-1 0 0,0 0-1,-1 0 1,-1-1-1,-1 1 1,-1-1 0,-14 26-1,-72 104 46,85-136-49,-118 156-104,-22 30-406,120-152 386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9:38.953"/>
    </inkml:context>
    <inkml:brush xml:id="br0">
      <inkml:brushProperty name="width" value="0.05" units="cm"/>
      <inkml:brushProperty name="height" value="0.05" units="cm"/>
    </inkml:brush>
  </inkml:definitions>
  <inkml:trace contextRef="#ctx0" brushRef="#br0">301 0 7386,'-9'1'176,"0"0"0,0 1 0,1 0 0,-1 0 0,0 1 0,1 0 0,0 0 0,-1 1 0,2 0 0,-1 1 1,0 0-1,1 0 0,0 0 0,-8 8 0,-1 2 127,1 0 0,1 1-1,0 1 1,-20 33 0,22-31-193,2 1 0,0 0 0,1 1 0,1 0 0,1 0 0,1 1 0,-6 39 0,10-44-93,1 0 1,1 1-1,0-1 1,2 0-1,0 0 1,0 0-1,2 0 1,0 0-1,1-1 1,12 28-1,1-6 18,33 50-1,-41-72-22,2 0 0,0-1 0,1-1 0,0 0 1,20 17-1,-30-29-1,0 0 1,0 0-1,0 0 1,1 0-1,-1 0 1,0-1-1,0 0 1,1 0-1,-1 0 0,1 0 1,-1 0-1,1 0 1,0-1-1,-1 0 1,1 0-1,0 0 1,-1 0-1,1-1 1,-1 1-1,1-1 1,-1 0-1,1 0 1,-1 0-1,1 0 1,-1-1-1,0 1 1,0-1-1,0 0 1,0 0-1,0 0 0,5-4 1,6-7 72,0-1 0,-1 0 1,-1-1-1,18-27 0,-25 35-59,51-73 427,77-144 0,-129 214-421,1-1 0,-1 0-1,-1 0 1,0 0-1,-1 0 1,0-1 0,0 1-1,-1-1 1,-1 1-1,0-1 1,-1 1-1,0-1 1,0 1 0,-1 0-1,-1-1 1,0 1-1,-1 0 1,0 0 0,0 1-1,-1-1 1,-1 1-1,1 0 1,-2 1-1,1-1 1,-1 1 0,-1 0-1,0 1 1,0 0-1,-18-14 1,23 20-77,0 0 0,0 0-1,0 1 1,-1-1 0,1 1 0,0-1 0,-1 1 0,1 0-1,0 1 1,-1-1 0,1 0 0,-1 1 0,0 0 0,1 0-1,-1 0 1,1 0 0,-1 1 0,1-1 0,-1 1 0,-5 2-1,-7 3-194</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3.493"/>
    </inkml:context>
    <inkml:brush xml:id="br0">
      <inkml:brushProperty name="width" value="0.05" units="cm"/>
      <inkml:brushProperty name="height" value="0.05" units="cm"/>
    </inkml:brush>
  </inkml:definitions>
  <inkml:trace contextRef="#ctx0" brushRef="#br0">81 1 16291,'-26'87'1475,"11"-39"-901,1 2 0,-10 84 0,23-128-527,0-1-1,1 1 1,0-1-1,1 1 1,-1 0-1,1-1 1,1 7-1,-1-11-39,-1 0 0,1 1 0,-1-1 0,1 0 0,0 0-1,-1 0 1,1 0 0,0 0 0,0 0 0,0 0 0,0 0 0,0 0-1,0 0 1,0 0 0,0-1 0,0 1 0,0 0 0,0-1-1,1 1 1,-1-1 0,0 1 0,0-1 0,1 0 0,-1 0 0,0 1-1,1-1 1,-1 0 0,0 0 0,1 0 0,-1 0 0,0 0 0,0-1-1,1 1 1,-1 0 0,2-1 0,12-3-48,0-1-1,0-1 1,0 0-1,25-14 1,-28 13-4,0 0 0,0 1 0,1 1 0,0 0 0,0 0 0,0 2 0,24-5 0,-34 8 40,0 0-1,0 0 1,0 0-1,0 0 1,1 0 0,-1 0-1,0 1 1,0 0-1,0-1 1,0 1-1,0 0 1,0 1 0,-1-1-1,1 0 1,0 1-1,0-1 1,-1 1-1,1 0 1,-1 0 0,0 0-1,1 0 1,-1 1-1,0-1 1,0 1-1,-1-1 1,1 1 0,0-1-1,-1 1 1,0 0-1,1 0 1,-1 0-1,0 0 1,0 0 0,-1 0-1,1 0 1,-1 0-1,1 4 1,-1 1 60,0 0 1,0 1-1,0-1 1,-1 0-1,-1 0 1,1 0-1,-1 0 1,-1 0-1,1 0 1,-1-1-1,-1 1 1,1-1-1,-7 11 1,1-7 141,-1 0 0,1 0 0,-2-1 0,1-1 0,-1 1 1,-20 11-1,24-16-115,0-1 1,0 0 0,-1 0 0,0-1 0,1 0 0,-1 0-1,0-1 1,-1 0 0,1 0 0,0-1 0,-1 0 0,-12 0-1,19-1-134,-1 0-1,0-1 0,1 1 0,-1-1 1,1 1-1,-1-1 0,1 0 0,0 0 1,-1 0-1,1 0 0,0 0 0,0 0 1,-1-1-1,1 1 0,0-1 0,0 1 1,1-1-1,-1 0 0,0 0 0,0 0 1,1 0-1,0 0 0,-1 0 0,1-1 1,0 1-1,0 0 0,0-1 0,0 1 1,0 0-1,1-1 0,-1 1 0,1-1 1,-1 0-1,1-4 0,0-1-86,1 1 0,0-1-1,0 0 1,1 1 0,-1-1 0,2 1-1,-1 0 1,1-1 0,0 1 0,7-10-1,15-17-549</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3.882"/>
    </inkml:context>
    <inkml:brush xml:id="br0">
      <inkml:brushProperty name="width" value="0.05" units="cm"/>
      <inkml:brushProperty name="height" value="0.05" units="cm"/>
    </inkml:brush>
  </inkml:definitions>
  <inkml:trace contextRef="#ctx0" brushRef="#br0">41 65 12715,'26'-7'981,"0"0"327,-1 0 0,33-16 0,-58 23-1241,1 0 1,-1 0-1,1-1 0,-1 1 1,1 0-1,-1 0 1,0 0-1,1-1 0,-1 1 1,1 0-1,-1 0 1,0-1-1,1 1 0,-1 0 1,0-1-1,1 1 1,-1 0-1,0-1 0,0 1 1,1-1-1,-1 1 1,0 0-1,0-1 0,0 1 1,0-1-1,1 1 1,-1-1-1,0 0 0,-10-6 783,6 6-785,1 1 0,-1-1 0,1 0 1,-1 1-1,0 0 0,-5 0 0,2 2-57,1 0-1,-1 0 1,1 1-1,0 0 1,0 1-1,0-1 0,0 1 1,0 0-1,1 1 1,0-1-1,0 1 1,0 0-1,0 0 0,1 1 1,0-1-1,0 1 1,-4 9-1,1-2-21,1 0 0,0 0 0,1 0 0,0 0 0,1 1 0,1 0 0,-3 23 0,5-33 9,1 0 0,0 1-1,0-1 1,1 0 0,-1 0 0,1 0 0,0 1 0,0-1 0,0 0-1,0 0 1,1 0 0,-1 0 0,1-1 0,3 6 0,-3-7-1,0 0 0,-1 0 0,1-1 0,0 1 0,0-1 0,0 1 0,1-1 0,-1 1 0,0-1 0,0 0 0,1 0 0,-1 0 0,0 0 0,1-1 0,-1 1 0,1-1-1,-1 1 1,1-1 0,0 0 0,-1 0 0,1 0 0,-1 0 0,1-1 0,-1 1 0,3-1 0,8-3-19,0 0-1,-1 0 0,0-1 0,0-1 1,0 0-1,0-1 0,-1 0 0,19-16 1,76-77-133,-102 95 153,8-7-7,11-11 7,-2 0 1,24-34-1,-56 76 106,0 0-1,1 1 0,-7 22 1,13-31-46,0 1 1,1-1 0,0 1 0,1-1 0,1 1 0,0 0 0,0 0 0,2 17 0,-1-28-60,0 0 1,0 1 0,0-1 0,1 1 0,-1-1 0,0 0 0,1 1 0,-1-1 0,1 0 0,0 1 0,-1-1 0,1 0 0,0 0-1,0 0 1,-1 1 0,1-1 0,0 0 0,0 0 0,0 0 0,0-1 0,1 1 0,-1 0 0,0 0 0,0 0 0,0-1 0,1 1-1,-1-1 1,0 1 0,1-1 0,-1 1 0,1-1 0,-1 0 0,0 0 0,1 0 0,-1 0 0,3 0 0,-1 0-32,1-1 0,-1 0 0,0 1-1,0-1 1,0 0 0,0-1 0,-1 1 0,1 0 0,0-1 0,0 0 0,-1 1 0,1-1 0,-1 0 0,0-1 0,4-3 0,6-13-143</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4.276"/>
    </inkml:context>
    <inkml:brush xml:id="br0">
      <inkml:brushProperty name="width" value="0.05" units="cm"/>
      <inkml:brushProperty name="height" value="0.05" units="cm"/>
    </inkml:brush>
  </inkml:definitions>
  <inkml:trace contextRef="#ctx0" brushRef="#br0">5 3 18660,'0'-3'1272,"-2"6"-1104,0 1-152,2 1-16,1-4 1209,0 5-1145,-1 1 24,3 0 32</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4.692"/>
    </inkml:context>
    <inkml:brush xml:id="br0">
      <inkml:brushProperty name="width" value="0.05" units="cm"/>
      <inkml:brushProperty name="height" value="0.05" units="cm"/>
    </inkml:brush>
  </inkml:definitions>
  <inkml:trace contextRef="#ctx0" brushRef="#br0">49 0 14763,'-8'15'696,"0"0"-1,1 0 1,1 0 0,-6 25-1,10-31-503,0-1-1,1 1 0,-1-1 1,2 1-1,-1-1 0,1 1 1,1 0-1,0-1 0,0 1 0,3 9 1,-4-15-162,1-1 1,0 0 0,0 1-1,0-1 1,1 0-1,-1 0 1,0 0 0,1 0-1,0 0 1,-1 0-1,1-1 1,0 1 0,0 0-1,0-1 1,0 1-1,0-1 1,0 0 0,0 0-1,0 0 1,1 0-1,-1 0 1,0 0 0,1 0-1,-1-1 1,1 1 0,-1-1-1,1 0 1,-1 0-1,1 0 1,-1 0 0,1 0-1,-1 0 1,4-2-1,7 0-23,-2-1 0,1-1 0,0 0 0,-1-1-1,15-7 1,46-29-164,-54 28 83,1 2 0,1 0-1,0 2 1,0 0 0,36-10-1,-53 18 75,0 0-1,0 0 1,0 1-1,1 0 0,-1-1 1,0 1-1,0 1 1,1-1-1,-1 0 1,0 1-1,0-1 0,0 1 1,0 0-1,0 0 1,0 0-1,0 1 0,0-1 1,0 1-1,0-1 1,0 1-1,-1 0 0,1 0 1,-1 0-1,0 1 1,1-1-1,-1 0 0,0 1 1,0 0-1,-1-1 1,1 1-1,0 0 0,-1 0 1,0 0-1,0 0 1,2 6-1,-3-7 25,1 0-1,0 0 1,-1 0 0,1 0-1,0 0 1,0 0-1,0-1 1,0 1 0,0 0-1,1 0 1,-1-1 0,0 1-1,1-1 1,-1 1-1,1-1 1,3 3 0,-3-4-5,0 0 0,-1 1 1,1-1-1,0 0 0,0 0 1,-1 0-1,1 0 1,0-1-1,0 1 0,-1 0 1,1-1-1,0 1 0,0-1 1,-1 1-1,1-1 0,-1 0 1,1 0-1,0 0 1,-1 0-1,3-2 0,34-25 164,-24 17-134,0 1-1,0 0 0,1 1 0,28-13 0,-41 22-50,0-1 0,-1 0-1,1 0 1,0 1 0,0-1-1,0 1 1,0-1 0,0 1-1,0 0 1,0 0-1,0 0 1,0 0 0,0 0-1,0 0 1,0 1 0,0-1-1,0 1 1,0-1 0,0 1-1,0 0 1,0 0-1,-1 0 1,1 0 0,0 0-1,0 0 1,-1 0 0,1 0-1,-1 1 1,1-1 0,-1 1-1,0-1 1,0 1 0,1 0-1,-1-1 1,0 1-1,0 0 1,-1 0 0,2 3-1,2 7 39,-1-1-1,-1 1 1,0 0-1,0 0 0,-1 15 1,-1-15 165,2-5-19,-1-13-86,1-7 42</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0.268"/>
    </inkml:context>
    <inkml:brush xml:id="br0">
      <inkml:brushProperty name="width" value="0.05" units="cm"/>
      <inkml:brushProperty name="height" value="0.05" units="cm"/>
    </inkml:brush>
  </inkml:definitions>
  <inkml:trace contextRef="#ctx0" brushRef="#br0">319 33 16179,'16'-15'1873,"-11"2"-1273,-5 8-280,-8 13 840,-10 10-368,-2 8-183,-8 11-321,-5 8-160,-6 9-120,-1 4-8,4-3-56,0-3-88,6-8-248,4-6-161,8-25 1466,11-15-961,12-28 8,12-7-32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0.813"/>
    </inkml:context>
    <inkml:brush xml:id="br0">
      <inkml:brushProperty name="width" value="0.05" units="cm"/>
      <inkml:brushProperty name="height" value="0.05" units="cm"/>
    </inkml:brush>
  </inkml:definitions>
  <inkml:trace contextRef="#ctx0" brushRef="#br0">29 1 13979,'3'35'1302,"-1"72"-1,-1-10-679,3-42-528,3-1 0,2 0 1,29 95-1,-59-180-166,13 17 91,-8-15 266,-16-43 0,29 63-191,0 1 0,0-1 0,1 1 0,0-1-1,1 0 1,0 0 0,1 1 0,-1-1 0,2 0 0,1-12 0,-1 15-61,1 0 1,1 1-1,-1-1 0,1 1 1,0 0-1,0 0 0,0 0 1,1 0-1,0 1 0,0-1 1,0 1-1,0 0 1,1 0-1,-1 0 0,1 1 1,5-4-1,1 1-26,-1 0 0,0 1 0,1 0 0,0 1 1,0 0-1,1 1 0,13-3 0,-21 6-9,1-1 1,-1 0-1,1 1 1,-1 0-1,1 0 1,-1 1-1,1-1 1,-1 1-1,1 0 1,-1 0-1,0 0 0,1 1 1,-1 0-1,0 0 1,0 0-1,0 0 1,0 0-1,5 5 1,-4-2-2,-1-1-1,0 1 1,0 0 0,-1 0 0,0 0 0,0 0 0,0 1-1,0-1 1,-1 1 0,0-1 0,0 1 0,0 0 0,1 8 0,5 83-19,-8-96 22,0 0 0,0 0 0,0 0 0,0 0 1,1 0-1,-1 0 0,0 0 0,0 0 0,1 0 0,-1 0 0,1 0 0,-1 0 0,1-1 0,-1 1 0,1 0 0,-1 0 0,1 0 0,0-1 0,1 2 0,-2-2 1,1 1-1,0-1 0,0 0 0,0 0 0,-1 1 0,1-1 1,0 0-1,0 0 0,0 0 0,-1 0 0,1 0 0,0 0 0,0-1 1,0 1-1,-1 0 0,1 0 0,0 0 0,0-1 0,0 1 1,6-4 1,-1 0 0,1 0-1,-1 0 1,8-8 0,-5 4 2,36-30 4,40-29 12,-76 60-19,1 0 1,1 1-1,-1 1 1,1 0-1,0 0 1,18-4-1,-26 8-1,-1 0 0,0 1 0,1 0 0,-1-1 0,1 1 0,-1 0-1,1 0 1,-1 0 0,1 1 0,-1-1 0,0 1 0,1-1 0,-1 1 0,0 0 0,1 0 0,-1 0-1,0 0 1,3 1 0,-3 0 0,0 0-1,0 1 1,0-1 0,0 0-1,0 1 1,0-1-1,-1 1 1,1-1 0,-1 1-1,1 0 1,-1 0-1,0 0 1,0 0 0,0 5-1,3 21-17,-1 1 0,-2-1 0,-1 1 0,-1-1 0,-6 37 0,3-26-210,4-36 161,1-4 42,3-7-11,2-22-36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1.522"/>
    </inkml:context>
    <inkml:brush xml:id="br0">
      <inkml:brushProperty name="width" value="0.05" units="cm"/>
      <inkml:brushProperty name="height" value="0.05" units="cm"/>
    </inkml:brush>
  </inkml:definitions>
  <inkml:trace contextRef="#ctx0" brushRef="#br0">89 0 15187,'-1'10'1761,"-20"44"-1271,3 2 1,2 0-1,-15 100 0,30-149-478,0 1-1,1-1 0,0 1 1,1-1-1,-1 1 0,4 14 0,-3-20-6,0 1-1,0-1 0,0 0 0,0 0 0,0 1 0,1-1 0,-1 0 1,1 0-1,-1 0 0,1-1 0,0 1 0,-1 0 0,1 0 0,0-1 1,0 1-1,1-1 0,-1 0 0,0 0 0,0 0 0,0 0 1,1 0-1,-1 0 0,1 0 0,2 0 0,4 0 5,-1 0-1,1 0 1,0-1 0,-1 0-1,1-1 1,-1 0-1,16-3 1,3-4 8,28-11 1,-36 12-43,0 0 0,0 1 0,32-5 0,-51 11-2,1 0 0,0 0-1,-1-1 1,1 1 0,-1 0 0,1 0-1,-1 0 1,1 0 0,0 0 0,-1 0-1,1 0 1,0 0 0,-1 0 0,1 0-1,-1 0 1,1 0 0,0 0 0,-1 0-1,1 1 1,-1-1 0,1 0 0,-1 0-1,1 1 1,-1-1 0,1 1 0,-1-1-1,1 0 1,-1 1 0,1-1 0,-1 1-1,0-1 1,1 1 0,-1-1 0,0 1-1,1-1 1,-1 1 0,0-1 0,0 1-1,1-1 1,-1 1 0,0 0 0,0-1-1,0 1 1,0-1 0,0 1 0,0 0-1,0-1 1,0 1 0,0-1 0,0 1-1,0 0 1,0-1 0,-1 2 0,2 9-274,0 5 75,-1-10 220,1 0-1,-1 0 1,1 0-1,0 0 1,1 0-1,0-1 1,3 10-1,3-2-91</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2.205"/>
    </inkml:context>
    <inkml:brush xml:id="br0">
      <inkml:brushProperty name="width" value="0.05" units="cm"/>
      <inkml:brushProperty name="height" value="0.05" units="cm"/>
    </inkml:brush>
  </inkml:definitions>
  <inkml:trace contextRef="#ctx0" brushRef="#br0">124 22 14843,'-7'3'341,"0"1"-1,0-1 1,0 1-1,1 0 1,0 1-1,-1 0 1,2 0-1,-1 0 1,1 0-1,-1 1 1,-6 11-1,6-10-309,1 1 0,0 0 0,1 1 0,0-1-1,0 1 1,1-1 0,0 1 0,0 0 0,-1 12-1,3-20-33,1 0 0,0 0 0,0 0 0,0 0-1,0 0 1,0 0 0,0 0 0,0 0 0,0 0 0,0 0-1,1 0 1,-1 0 0,0 0 0,0-1 0,1 1-1,-1 0 1,1 0 0,-1 0 0,1 0 0,-1 0-1,1 0 1,0-1 0,-1 1 0,2 1 0,0-1-3,-1-1 0,1 1 0,-1-1 0,1 0 1,-1 1-1,1-1 0,-1 0 0,1 0 0,-1 0 0,1 0 1,-1 0-1,1 0 0,-1 0 0,3-1 0,6-1-38,0-2 0,0 1 1,16-9-1,26-17-222,54-39 0,23-13-146,-127 80 400,0-1 1,0 1 0,1 0 0,-1 0 0,1 0 0,-1 0 0,0 1-1,1-1 1,0 0 0,-1 1 0,5 0 0,-6 0 10,-1 0 1,1 0-1,-1 0 1,1 0-1,-1 0 1,0 1-1,1-1 0,-1 0 1,1 0-1,-1 1 1,1-1-1,-1 0 1,0 1-1,1-1 1,-1 0-1,0 1 1,1-1-1,-1 1 0,0-1 1,0 0-1,1 1 1,-1 0-1,1 18 53,-11 54 208,-6 73 418,15-126-577,1 0-1,2-1 0,0 1 1,0-1-1,10 31 0,-6-31-71,1 4-32,-1 0 1,0 0 0,2 25 0,-8-41-7,1 0 0,-1-1 1,0 1-1,-1-1 0,0 1 1,0-1-1,0 1 0,-1-1 1,1 0-1,-2 0 0,1 1 1,-1-2-1,0 1 0,0 0 0,0 0 1,-5 4-1,7-8 11,1-1-1,-1 0 1,0 0-1,1 0 1,-1 0 0,0 0-1,0 0 1,0 0-1,0-1 1,0 1 0,0 0-1,0 0 1,0-1-1,-1 1 1,1-1-1,0 1 1,0-1 0,0 1-1,-1-1 1,1 0-1,0 1 1,0-1 0,-1 0-1,1 0 1,0 0-1,-1 0 1,1 0-1,0-1 1,0 1 0,-1 0-1,0-1 1,0 0 0,1 0 0,0 0 0,-1-1 0,1 1 0,0 0 0,0-1 0,0 1 0,0-1 0,0 1 0,1-1 0,-1 0 0,0 1 0,1-1 0,-1 0 0,1 1 0,-1-1 0,1 0 0,0 0 0,0 1 0,0-1 0,0-3 0,2-15-17,0 0 0,1 1 0,2 0 0,-1 0 0,11-25 0,43-87-149,-32 78 157,2 1 0,3 1 0,2 2 0,60-70-1,-97 126 120,0 0 0,1 0 0,0 1 0,0 0 0,1-1 0,0 1 0,-1 9 0,-2 10-76,-2 36-1,6-56-42,1 0-1,1 0 1,-1 0-1,1-1 1,3 10 0,-4-14-18,0-1 1,0 0 0,1 0-1,-1 0 1,0 0 0,1 0-1,-1 0 1,1 0 0,-1 0-1,1 0 1,-1 0 0,1-1-1,0 1 1,0 0 0,-1 0-1,1 0 1,0-1 0,0 1-1,0 0 1,0-1 0,0 1-1,0-1 1,0 1 0,0-1-1,0 0 1,0 1 0,0-1-1,0 0 1,0 0 0,0 1-1,0-1 1,0 0 0,0 0-1,0 0 1,1-1 0,-1 1-1,0 0 1,0 0 0,0 0-1,0-1 1,0 1 0,2-1-1,0-1-140,1 0-1,-1 0 0,1-1 0,-1 1 0,0-1 0,1 0 0,-1 0 0,-1 0 1,1 0-1,2-4 0,23-38-314,-25 40 388,20-37-546</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2.613"/>
    </inkml:context>
    <inkml:brush xml:id="br0">
      <inkml:brushProperty name="width" value="0.05" units="cm"/>
      <inkml:brushProperty name="height" value="0.05" units="cm"/>
    </inkml:brush>
  </inkml:definitions>
  <inkml:trace contextRef="#ctx0" brushRef="#br0">12 1 15083,'-3'0'1080,"-3"10"-896,3 0-71,6 3 79,6-3 152,5 3-288,3 0-56,15-3-16</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3.013"/>
    </inkml:context>
    <inkml:brush xml:id="br0">
      <inkml:brushProperty name="width" value="0.05" units="cm"/>
      <inkml:brushProperty name="height" value="0.05" units="cm"/>
    </inkml:brush>
  </inkml:definitions>
  <inkml:trace contextRef="#ctx0" brushRef="#br0">162 1 12859,'-7'15'458,"1"0"0,0 1 0,1 0 0,1 0 1,1 0-1,0 0 0,1 1 0,0 29 0,5 7 72,13 74-1,-9-85-507,-2 1-1,-1-1 1,-3 47 0,-4-56 128,-12 57 0,12-78-29,0 0 1,-1 0-1,0-1 0,-1 1 1,0-1-1,-1 0 0,-13 20 1,17-30-82,1 1 1,0-1-1,-1 1 1,1-1-1,0 0 1,-1 0-1,0 1 1,1-1-1,-1 0 0,0 0 1,1-1-1,-1 1 1,0 0-1,-3 0 1,4-1-16,0 0-1,-1 0 1,1 0 0,0 0 0,0 0-1,0 0 1,0-1 0,-1 1-1,1 0 1,0-1 0,0 1 0,0-1-1,0 0 1,0 1 0,0-1 0,0 0-1,0 1 1,0-1 0,0 0 0,1 0-1,-1 0 1,0 0 0,0 0 0,1 0-1,-1 0 1,0-1 0,-4-8 54,1 1 1,-1-1-1,2 0 1,0 0 0,0-1-1,-2-18 1,-4-67 51,7 72-164,2 0 0,1 0 0,4-29-1,-4 44-63,1 0 0,1 1 0,-1-1 0,1 1 0,1 0 0,0 0 0,0 0 0,0 0-1,1 1 1,0 0 0,0 0 0,9-8 0,43-42-350,-26 21 179</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0:39.632"/>
    </inkml:context>
    <inkml:brush xml:id="br0">
      <inkml:brushProperty name="width" value="0.05" units="cm"/>
      <inkml:brushProperty name="height" value="0.05" units="cm"/>
    </inkml:brush>
  </inkml:definitions>
  <inkml:trace contextRef="#ctx0" brushRef="#br0">8967 553 8882,'-5'-38'1906,"5"33"-1803,0-1 0,0 1-1,-1 0 1,0 0 0,0 0 0,0 0 0,-1 0 0,0 1 0,0-1 0,-4-8 0,2 4-27,4 7-70,-1 1 0,1 0 0,0 0 0,-1-1 0,1 1 0,-1 0 0,1 0 0,-1-1 0,0 1 0,1 0 0,-1 0 0,0 0 0,0 0 0,0 0 0,0 0 0,0 0 0,0 0 0,0 0 0,0 1 0,0-1 0,0 0 0,-1 1 0,1-1 0,0 1 0,-2-1 0,-3 0-5,-37-3-25,20 1 190,9 2-109,12 0-39,-1 1-1,1-1 1,0 1-1,0 0 1,-1 0-1,1 0 1,0 0-1,0 0 1,-1 1-1,1-1 1,0 1-1,0-1 1,0 1-1,0 0 1,-1 0-1,1 0 1,0 0-1,0 0 1,1 0-1,-1 0 1,0 1-1,-2 2 1,0-1 6,1-1 1,0 0 0,-1 1-1,1-1 1,-1 0-1,0 0 1,0-1-1,0 1 1,0-1 0,0 0-1,0 0 1,0 0-1,0-1 1,0 0 0,0 1-1,-1-1 1,1 0-1,0-1 1,0 1 0,0-1-1,0 0 1,0 0-1,0 0 1,-6-3 0,-7-1-63,-1 1 0,1 0 0,-1 2 0,1 0 1,-27 1-1,18 0 146,-36-5 0,-64-8-218,26 4 32,-33 0 39,71 8 1,-80 7 0,107-3 81,-25-1-7,-67-8 1,22 0-205,-259 12-503,317 1 729,38-4-12,0 0-1,0-1 0,-1 0 1,1-1-1,0 0 1,-1 0-1,-9-2 1,-3-1-66,0 1 0,-1 1 1,1 1-1,-37 5 0,6-1-73,-147 11-336,99-5 356,-1-5-1,-122-8 0,170-2 55,-456-51 358,272 38-206,167 16-75,0-3-1,-114-23 1,95 9-187,-107-9 0,-95 8 123,124 10 82,-493 1-13,520 11-57,-278-9 81,325 0-86,-1-4 1,-129-33-1,-94-17-83,-3 25 230,167 20 43,78 8-105,-146-14 61,151 18-134,-79 6 0,120 1-15,-1 1 1,1 2 0,-48 15 0,-83 41 22,137-53-7,-31 15 74,1 1-1,-72 47 0,101-55-58,1 0 0,0 2 0,2 1 0,0 1 1,1 0-1,-32 45 0,-77 97-68,22-31 30,87-103 8,2 1 0,-29 58 0,31-45-4,1 1-1,3 0 0,1 1 1,2 1-1,3-1 0,-3 53 1,10 282 7,1-335-1,7 101 20,6 0-1,63 271 1,66 237-2,-117-482-3,8 321-1,-41-269-5,-10 0-1,-86 408 0,29-284-32,-190 845-16,256-1159 43,-41 190 68,43-184-56,1 0-1,2 1 1,4 65-1,2-84-16,1 0 1,1 0-1,0 0 0,2-1 0,1 0 0,0 0 0,1-1 1,2 0-1,0-1 0,14 19 0,-8-15-6,1-1 0,0-1-1,2 0 1,1-2 0,0 0 0,1-1 0,35 21 0,8-4-3,1-2 1,2-3 0,1-3 0,136 33 0,-42-26 16,179 14 1,371 5-78,-50-6-149,172 61 116,-62-5 206,6-63 222,-116-74-228,-3-28-10,-524 48-83,512-68 13,-162 17-3,-40 43 6,-260 18-15,-108 0 21,-1-3 0,-1-3 0,0-4 0,0-2 0,116-44 0,-132 34 363,97-61 0,-72 38-211,-51 29-296,0-1 0,-1-2-1,40-36 1,-54 42 46,-2-1-1,0-1 1,-1-1-1,-1 0 1,-1-1-1,17-33 1,27-74-18,-34 70 101,43-74 1,-56 114-7,0 1-1,2 0 1,0 0 0,1 2 0,1-1 0,0 2-1,1 0 1,18-12 0,128-65-75,-116 68 26,-1-1 0,69-51 1,71-82 125,-41 34-23,-94 81-64,86-96 0,-107 103 3,-1-2 1,-2 0-1,35-69 1,23-65 39,124-231-93,-170 336 14,33-81 1,-55 108 77,-2 0 0,-2-1 0,12-73 1,7-187 394,-1 3-184,7 64-249,17-126-260,-26-4-25,-28 245 259,-5 0 1,-29-178-1,16 209 90,-3 0-1,-4 2 0,-3 1 0,-41-82 1,-5 12 108,-7 4 0,-125-175 1,152 252-170,-3 3 0,-2 2 0,-4 3 0,-3 2 0,-2 4 0,-79-53 0,42 44 8,-3 6 0,-3 4 0,-2 5 0,-3 5 0,-212-58 0,206 75 472,-2 5 0,-1 6 0,0 5 0,-155 2 0,105 21-62</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5.113"/>
    </inkml:context>
    <inkml:brush xml:id="br0">
      <inkml:brushProperty name="width" value="0.05" units="cm"/>
      <inkml:brushProperty name="height" value="0.05" units="cm"/>
    </inkml:brush>
  </inkml:definitions>
  <inkml:trace contextRef="#ctx0" brushRef="#br0">57 2 17772,'9'-1'1496,"-7"11"-1144,-2 7-160,-2 19 624,-1 8-231,-3 15-345,4 2-136,-3 5-64,0-1-40,2-8-216,-2-8-193,3-15-423,-6-9 696,-3-15-128,-5-7-104</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5.500"/>
    </inkml:context>
    <inkml:brush xml:id="br0">
      <inkml:brushProperty name="width" value="0.05" units="cm"/>
      <inkml:brushProperty name="height" value="0.05" units="cm"/>
    </inkml:brush>
  </inkml:definitions>
  <inkml:trace contextRef="#ctx0" brushRef="#br0">0 203 15107,'14'-19'439,"1"0"-1,0 1 0,1 1 0,1 1 1,0 0-1,30-21 0,-35 30-298,0-1 0,0 1 0,0 1 0,1 0 0,0 1 0,0 0 0,0 1 0,1 0 0,0 1 0,-1 1 0,1 0 0,17 0 0,-25 2-125,-1 1 0,0-1-1,0 1 1,0 0 0,0 0 0,0 0 0,-1 1 0,1 0-1,0 0 1,-1 0 0,1 1 0,-1-1 0,0 1 0,1 0-1,-1 0 1,-1 0 0,1 1 0,0 0 0,2 3-1,-2-2-12,-1 0 0,-1 0-1,1 0 1,-1 0-1,0 1 1,0-1-1,0 0 1,-1 1-1,0 0 1,0-1-1,0 1 1,-1 0 0,1-1-1,-2 1 1,1 0-1,-2 9 1,-4 10 36,-2 1 0,-1-1 0,0-1 0,-2 0 0,-1 0 0,-20 30 0,13-20 37,18-33-79,0 1 0,0-1 1,0 0-1,0 1 0,1-1 0,-1 0 1,1 1-1,-1-1 0,1 1 0,-1-1 0,1 1 1,0 0-1,0-1 0,0 1 0,0-1 0,0 1 1,0-1-1,0 1 0,1-1 0,-1 1 0,0-1 1,1 1-1,-1-1 0,1 1 0,0-1 1,-1 1-1,1-1 0,0 0 0,1 2 0,2 1-26,1-1-1,-1 1 0,1-1 0,-1 0 0,1 0 1,9 3-1,1 1 4,16 9-91,-8-5 67,0 1 0,-1 0 0,0 2 0,-1 1-1,-1 0 1,19 19 0,-36-31 46,-1 0 1,1 0-1,-1 0 1,0 0-1,0 0 1,0 1-1,0-1 1,-1 0-1,1 1 1,-1 0-1,0-1 0,0 1 1,0 0-1,-1-1 1,1 1-1,-1 0 1,0 7-1,-1-6 26,0 0-1,0-1 0,-1 1 1,1-1-1,-1 1 1,0-1-1,0 0 0,-1 0 1,1 0-1,-1 0 0,0 0 1,0 0-1,0-1 1,-5 4-1,-6 5 67,0 0-1,-1-1 1,0 0-1,-1-1 1,0-1 0,-1-1-1,0 0 1,0-1-1,-1-1 1,0-1 0,0 0-1,0-2 1,0 0-1,-1 0 1,1-2 0,-20-1-1,34 0-224,1 0 1,0-1-1,0 1 0,0-1 0,0 0 0,0 0 0,-3-1 0,6 2 115,-1-1 0,1 1-1,-1 0 1,1 0 0,0-1 0,-1 1-1,1 0 1,-1-1 0,1 1-1,0 0 1,-1-1 0,1 1 0,0-1-1,0 1 1,-1 0 0,1-1-1,0 1 1,0-1 0,-1 1 0,1-1-1,0 1 1,0-1 0,0 1-1,0-1 1,0 1 0,0-1 0,0 1-1,0-1 1,0 1 0,0-1-1,0 1 1,0-1 0,0 1 0,0 0-1,1-1 1,-1 1 0,0-1 0,0 1-1,0-1 1,1 1 0,-1-1-1,0 1 1,1 0 0,-1-1 0,0 1-1,1 0 1,-1-1 0,0 1-1,1-1 1,10-9-533</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6.295"/>
    </inkml:context>
    <inkml:brush xml:id="br0">
      <inkml:brushProperty name="width" value="0.05" units="cm"/>
      <inkml:brushProperty name="height" value="0.05" units="cm"/>
    </inkml:brush>
  </inkml:definitions>
  <inkml:trace contextRef="#ctx0" brushRef="#br0">1 1 14379,'3'15'462,"-1"0"-1,0 1 1,-1-1 0,-1 1-1,-1 15 1,0 21 39,3-4-427,2 1 0,19 87 0,-22-129-55,1-1 0,0 0 0,0 1 0,1-1-1,0 0 1,0 0 0,0-1 0,1 1 0,0-1 0,7 8 0,-9-11 8,0 0 1,0-1-1,0 1 1,0-1-1,0 0 1,0 0-1,1 0 1,-1 0-1,0 0 1,1 0-1,-1 0 0,0-1 1,1 1-1,-1-1 1,1 0-1,-1 0 1,1 0-1,-1 0 1,1 0-1,-1 0 1,1-1-1,-1 1 1,1-1-1,-1 0 1,1 0-1,-1 0 0,0 0 1,0 0-1,0 0 1,1-1-1,1-1 1,9-6 117,-2 0 1,1-1 0,-2-1-1,1 0 1,-1 0-1,-1-1 1,0 0 0,11-21-1,1-6 360,26-67 0,-31 55-877,-3 40 1455,-4 0-1068</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6.866"/>
    </inkml:context>
    <inkml:brush xml:id="br0">
      <inkml:brushProperty name="width" value="0.05" units="cm"/>
      <inkml:brushProperty name="height" value="0.05" units="cm"/>
    </inkml:brush>
  </inkml:definitions>
  <inkml:trace contextRef="#ctx0" brushRef="#br0">378 34 16716,'0'-1'44,"1"0"1,-1 0 0,0 0 0,0 0-1,0 0 1,0 0 0,0 0 0,0 0 0,0-1-1,0 1 1,0 0 0,0 0 0,0 0 0,-1 0-1,1 0 1,-1 0 0,1 0 0,0 0-1,-1 0 1,0 0 0,1 0 0,-1 0 0,0 0-1,1 0 1,-1 1 0,0-1 0,0 0 0,0 0-1,0 1 1,1-1 0,-1 0 0,0 1-1,0-1 1,0 1 0,0 0 0,-1-1 0,1 1-1,0 0 1,0-1 0,0 1 0,0 0-1,0 0 1,0 0 0,0 0 0,-1 0 0,1 0-1,0 0 1,0 1 0,-1-1 0,-6 1 73,1 0-1,-1 0 1,1 1 0,-1 0 0,1 1 0,0-1 0,-1 1 0,1 1 0,1-1-1,-10 7 1,0 2-11,0 0 0,-26 25 0,19-12-29,1 0-1,0 1 0,2 1 1,-22 41-1,34-54-40,0 0-1,2 1 1,-1 0-1,2 0 1,0 1 0,1 0-1,1 0 1,0 0-1,1 0 1,0 0-1,2 18 1,0-30-26,1 1-1,-1 0 1,1 0 0,0-1 0,1 1-1,-1 0 1,1-1 0,0 1 0,0-1-1,0 0 1,1 1 0,0-1 0,-1-1 0,1 1-1,1 0 1,3 4 0,-1-4-4,-1 0 1,1-1-1,-1 1 0,1-1 1,0 0-1,0-1 0,1 1 1,-1-1-1,0-1 1,12 3-1,1-2-4,0-1 0,0-1-1,0-1 1,0 0 0,-1-2 0,1 0 0,28-8 0,57-26 25,-92 32 13,0-1-1,-1 0 1,1-1 0,-2 0 0,1-1-1,12-11 1,-21 17-17,0 0 0,-1 0 0,1 1 0,-1-1-1,1 0 1,-1 0 0,1 0 0,-1-1 0,0 1 0,0 0 0,0 0 0,-1-1 0,1 1-1,0 0 1,-1-1 0,0 1 0,1-1 0,-1 1 0,0-3 0,-1 3-3,1 0 1,-1 0 0,0 0 0,1 0 0,-1 1 0,0-1-1,0 0 1,-1 1 0,1-1 0,0 0 0,0 1-1,-1-1 1,1 1 0,-1 0 0,1 0 0,-1-1-1,0 1 1,1 0 0,-1 0 0,0 0 0,0 1-1,0-1 1,1 0 0,-4 0 0,-8-3 1,0 1 0,0 0 1,-1 1-1,1 1 0,-1 0 0,1 0 1,-1 1-1,0 1 0,1 0 0,-1 1 1,1 1-1,0 0 0,0 1 0,0 0 1,-23 11-1,35-14-24,0-1 0,0 1 0,0-1 0,0 1 0,0-1 0,1 1 0,-1-1 0,0 1 1,0 0-1,1 0 0,-1-1 0,0 1 0,1 0 0,-1 0 0,1 0 0,-1-1 0,0 3 0,1-3-1,0 1 0,0-1-1,0 1 1,1-1 0,-1 0-1,0 1 1,0-1 0,1 0-1,-1 1 1,0-1 0,0 0 0,1 1-1,-1-1 1,0 0 0,1 1-1,-1-1 1,0 0 0,1 0-1,-1 0 1,1 1 0,-1-1 0,0 0-1,1 0 1,-1 0 0,1 0-1,-1 0 1,1 0 0,4 1-25,0 0 0,0-1 0,0 0 0,0 0 0,0 0 0,7-1 1,8-3-123,-1-2 0,0 0 1,1 0-1,24-14 1,69-45-716,-64 36 385,-48 28 465,0 1-1,-1-1 1,1 1 0,0-1-1,0 1 1,0-1 0,0 1-1,0 0 1,0-1 0,0 1-1,0 0 1,0 0 0,0 0 0,0 0-1,0 0 1,0 0 0,2 0-1,-2 0 11,-1 1 0,1-1 0,-1 1 0,1-1 0,0 0-1,-1 1 1,0-1 0,1 1 0,-1-1 0,1 1 0,-1-1 0,0 1-1,1-1 1,-1 1 0,0 0 0,1-1 0,-1 1 0,0-1-1,0 1 1,0 0 0,1 0 0,-1 5 17,1 0 1,-1 0-1,0 0 1,-2 12-1,1-12 6,-28 152 779,-1 10-414,32-151-688,2-16 162,2-11 5,2-21-104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8.746"/>
    </inkml:context>
    <inkml:brush xml:id="br0">
      <inkml:brushProperty name="width" value="0.05" units="cm"/>
      <inkml:brushProperty name="height" value="0.05" units="cm"/>
    </inkml:brush>
  </inkml:definitions>
  <inkml:trace contextRef="#ctx0" brushRef="#br0">1 135 12683,'1'-1'141,"1"1"1,-1 0-1,1-1 1,-1 1-1,0-1 1,1 0-1,-1 0 1,0 1-1,0-1 1,1 0-1,-1 0 1,0 0-1,0 0 1,0 0-1,0 0 1,0-1-1,-1 1 1,1 0-1,0 0 1,0-2-1,3-2 275,9-11 812,0 1 0,20-18 0,-26 28-1058,-1-1-1,1 1 0,0 0 0,0 1 0,1 0 0,-1 0 0,1 0 0,9-2 1,-17 6-166,1-1 0,0 1 0,-1 0 0,1-1 0,0 1 0,0 0 0,-1 0 0,1 0 0,0 0 0,0-1 0,-1 1 0,1 0 0,0 0 0,0 0 0,-1 1 0,1-1 0,0 0 0,0 0 0,-1 0 0,1 0 0,0 1 0,-1-1 0,1 0 0,0 1 0,-1-1 0,1 1 0,0-1 0,-1 0 0,1 1 0,-1-1 0,1 1 0,-1 0 0,1-1 0,-1 1 0,1-1 0,-1 1 0,0 0 0,1-1 0,-1 1 0,0 0 0,1-1 0,-1 1 0,0 0 0,0 0 0,0-1 0,0 1 0,0 0 0,0 0 0,0-1 0,0 1 0,0 0 0,0 0 0,0-1 0,0 1 0,0 0 0,-1 0 0,-1 7-20,0 0 0,0-1 0,-1 1 1,-4 8-1,-29 58-182,-46 112-396,81-182 570,-2 4-55,1 0-1,0 0 0,-3 14 0,5-20 64,0-1 1,0 0-1,0 0 0,-1 0 0,1 1 0,0-1 1,0 0-1,1 0 0,-1 0 0,0 1 0,0-1 0,1 0 1,-1 0-1,0 0 0,1 0 0,-1 1 0,1-1 0,0 0 1,-1 0-1,1 0 0,0 0 0,-1 0 0,1-1 0,0 1 1,0 0-1,0 0 0,0 0 0,0-1 0,0 1 1,0 0-1,0-1 0,0 1 0,0-1 0,0 0 0,2 1 1,2-1-27,1-1 1,-1 0 0,0 0 0,1 0-1,-1 0 1,0-1 0,0 0 0,0 0-1,0-1 1,0 1 0,-1-1 0,8-6-1,20-14-118,-1-1 0,0-2 0,33-37 0,74-97 120,-120 139 76,-9 11 0,-4 10 48,-6 22 89,0-21-168,-6 50 195,2-27-92,2 0 1,0 1-1,2 0 0,2 31 0,-1-52-84,1 0 0,0 1-1,0-1 1,0 0 0,1 0-1,-1 0 1,3 4 0,-3-6-15,-1-1 0,1 0 0,0 0 1,-1 0-1,1 0 0,0 0 0,0 0 0,0-1 1,0 1-1,0 0 0,0 0 0,0-1 0,0 1 1,0 0-1,0-1 0,0 1 0,0-1 0,1 0 0,-1 1 1,0-1-1,0 0 0,0 0 0,1 1 0,-1-1 1,0 0-1,0 0 0,1 0 0,-1-1 0,2 1 1,3-2 21,0-1 0,-1 1 0,1-1 1,-1 0-1,1 0 0,-1-1 0,-1 0 1,1 0-1,0 0 0,-1 0 0,6-8 1,8-10 79,16-27 0,-31 45-99,57-98 265,-32 52-179,-22 44-99,-4 12-9,-4 16-11,1-21 21,-8 57-32,2-17-1,-4 73-1,11-112 33,0 1 0,0-1-1,0 0 1,0 0 0,0 1-1,0-1 1,1 0 0,-1 0-1,1 1 1,0-1 0,-1 0 0,1 0-1,0 0 1,0 0 0,1 0-1,-1 0 1,0 0 0,3 2 0,-4-4 0,1 1 1,0-1-1,0 1 1,-1-1 0,1 0-1,0 1 1,0-1 0,0 0-1,0 0 1,0 0 0,0 0-1,-1 0 1,1 0 0,0 0-1,0 0 1,0 0 0,2 0-1,-1-1 1,1 0-1,0 0 0,-1 0 0,1-1 0,0 1 0,-1-1 1,4-2-1,43-37-1,-26 21-6,33-23-1,-48 38 3,0 1 0,0-1 1,0 1-1,1 1 0,-1-1 0,1 2 0,0-1 0,16-2 0,-21 5 2,0 0 0,0 0 0,0 0 0,0 0 1,0 1-1,0-1 0,0 1 0,0 0 0,0 0 0,0 1 1,-1-1-1,1 1 0,0 0 0,-1 0 0,4 2 1,3 4-15,-1 0 0,0 1 0,12 14 0,-17-18 8,-3-4 22,-1 0 0,1 0-1,0 0 1,0 0 0,-1 0-1,1 0 1,0 0 0,0 0 0,0-1-1,0 1 1,0 0 0,0-1 0,0 1-1,0-1 1,0 1 0,0-1 0,0 1-1,0-1 1,0 0 0,1 1 0,-1-1-1,0 0 1,0 0 0,0 0-1,0 0 1,1 0 0,-1 0 0,0 0-1,0-1 1,0 1 0,0 0 0,0-1-1,1 1 1,-1-1 0,0 1 0,0-1-1,0 1 1,0-1 0,0 0 0,0 1-1,-1-1 1,1 0 0,0 0-1,0 0 1,0 0 0,-1 1 0,1-1-1,0 0 1,0-2 0,7-10 122,-1-1 0,0 1 0,-1-1-1,-1 0 1,0-1 0,-1 1 0,-1-1 0,0 0 0,-1 0 0,0 0 0,-1 0 0,-1-1-1,-1 1 1,-2-20 0,2 33-217,1 0-1,-1 0 1,0 0-1,1 0 1,-1 1-1,0-1 1,0 0-1,0 1 1,0-1-1,0 0 1,0 1-1,-3-3 1,6 5 126,0 0 0,1 0 0,-1-1 0,0 1 0,0-1 0,1 1 0,-1-1 0,0 0 0,1 0 0,-1 0 0,0 0 0,1 0 0,1-1 0,1 1-10,21-3-116</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9.481"/>
    </inkml:context>
    <inkml:brush xml:id="br0">
      <inkml:brushProperty name="width" value="0.05" units="cm"/>
      <inkml:brushProperty name="height" value="0.05" units="cm"/>
    </inkml:brush>
  </inkml:definitions>
  <inkml:trace contextRef="#ctx0" brushRef="#br0">55 38 15899,'4'-28'1781,"-6"19"-973,-6 17 154,1 6-639,1 0 1,0 1 0,1-1 0,0 1 0,-4 27-1,5-7-302,-2 52-1,6-77-25,0 1 0,1 0 1,0 0-1,4 19 1,-5-29 2,1 1 0,-1-1 0,0 0 1,1 1-1,-1-1 0,1 0 1,0 1-1,-1-1 0,1 0 0,0 0 1,0 1-1,-1-1 0,1 0 0,0 0 1,0 0-1,0 0 0,1 0 0,-1 0 1,0-1-1,0 1 0,0 0 0,1 0 1,-1-1-1,0 1 0,1-1 0,-1 1 1,0-1-1,1 0 0,-1 0 0,1 1 1,-1-1-1,1 0 0,-1 0 0,0 0 1,1-1-1,-1 1 0,1 0 0,-1 0 1,0-1-1,1 1 0,-1-1 0,0 1 1,1-1-1,-1 0 0,0 1 0,0-1 1,2-1-1,3-2-2,-1 1 1,0-1-1,0 0 1,-1-1-1,1 1 0,-1-1 1,0 0-1,0 0 1,6-11-1,2-7 35,11-27 1,-3 7 44,-12 34-10,-4 14-35,-2 24-18,-2-20-6,1 37-30,4 36-99,-4-74 32,0 0 1,0-1-1,1 1 0,1 0 0,-1-1 1,1 0-1,8 14 0,-10-19 42,0 0-1,0-1 1,0 1 0,0-1-1,0 1 1,1-1 0,-1 0-1,0 1 1,1-1 0,0 0-1,-1 0 1,1 0-1,-1 0 1,1 0 0,0 0-1,0-1 1,0 1 0,-1 0-1,1-1 1,0 0 0,0 1-1,0-1 1,0 0 0,0 0-1,0 0 1,0 0-1,0 0 1,-1-1 0,1 1-1,0 0 1,0-1 0,0 0-1,0 1 1,-1-1 0,1 0-1,2-1 1,4-3-115,1-1-1,-1 1 1,-1-2 0,1 1 0,12-14 0,22-29-390,4-9-101</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09.913"/>
    </inkml:context>
    <inkml:brush xml:id="br0">
      <inkml:brushProperty name="width" value="0.05" units="cm"/>
      <inkml:brushProperty name="height" value="0.05" units="cm"/>
    </inkml:brush>
  </inkml:definitions>
  <inkml:trace contextRef="#ctx0" brushRef="#br0">110 31 13291,'7'-25'1300,"-7"20"-286,-6 12-494,-7 15 209,-48 129 1379,52-122-1863,0 1 0,2 1 1,-4 37-1,11-67-239,0 31 243,0-31-241,0 0 1,0 0 0,0 0 0,0-1 0,1 1 0,-1 0-1,0 0 1,1-1 0,-1 1 0,0 0 0,1-1 0,-1 1 0,1 0-1,-1-1 1,1 1 0,-1 0 0,1-1 0,-1 1 0,1-1-1,0 1 1,-1-1 0,1 0 0,0 1 0,-1-1 0,1 0 0,0 1-1,0-1 1,-1 0 0,1 0 0,0 1 0,0-1 0,-1 0-1,1 0 1,0 0 0,0 0 0,0 0 0,1-1 0,6-1-20,0-1 0,0-1 0,-1 0 0,1 0 0,-1 0 0,0-1 0,0 0 0,11-12 0,13-7-142,-26 21 100,0-1 0,1 1 1,-1 0-1,1 0 1,0 1-1,0-1 1,0 1-1,0 0 0,0 1 1,7-1-1,-10 2 21,0 0 1,0 0-1,0 0 0,0 1 0,1-1 0,-1 1 1,0 0-1,0 0 0,0 0 0,0 0 1,-1 1-1,1-1 0,0 1 0,0 0 0,-1 0 1,1 0-1,-1 0 0,0 0 0,1 0 1,-1 1-1,3 4 0,-1-1 12,0 0 1,0 0-1,-1 1 0,0 0 0,0-1 0,-1 1 1,0 0-1,0 0 0,0 1 0,-1-1 1,0 0-1,-1 0 0,1 1 0,-2-1 1,1 1-1,-3 12 0,2-15 74,0-1 0,0 1 0,0-1-1,-1 0 1,1 0 0,-1 0 0,0 0 0,0 0 0,-1 0 0,1 0-1,-1-1 1,0 1 0,0-1 0,0 0 0,0 0 0,-1 0-1,1 0 1,-1-1 0,0 1 0,0-1 0,0 0 0,0 0 0,0 0-1,0-1 1,0 1 0,0-1 0,-1 0 0,-7 0 0,5 0-57,0-1 0,0-1 0,-1 1 0,1-1 0,0 0 1,0-1-1,0 0 0,0 0 0,-11-6 0,14 6-79,-1 0-1,1 0 0,0-1 1,0 1-1,0-1 0,0 0 1,0 0-1,1-1 0,-1 1 1,1-1-1,0 0 0,0 0 1,0 0-1,1 0 0,-4-6 1,4-7-353</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0.334"/>
    </inkml:context>
    <inkml:brush xml:id="br0">
      <inkml:brushProperty name="width" value="0.05" units="cm"/>
      <inkml:brushProperty name="height" value="0.05" units="cm"/>
    </inkml:brush>
  </inkml:definitions>
  <inkml:trace contextRef="#ctx0" brushRef="#br0">3 256 15523,'4'-4'293,"0"0"-1,-1 0 0,1 0 0,0-1 0,-1 0 1,0 1-1,4-9 0,-7 12-224,1 0 0,-1 0 0,1 0 0,-1 0 0,1 0 0,-1 0 0,0 0 0,0 0 0,1 0 0,-1 0 0,0 0 0,0 0 0,0 0 0,0 0 0,0 0 0,0 0 0,0 0 0,-1 0 0,1 0 0,0 0 0,0 0 0,-1 0 0,1 0 0,-1 0 0,1 0 0,-1 0 0,1 0 0,-1 0 0,0 0 0,1 1 0,-1-1 0,0 0 0,0 0 0,0 1 0,1-1 0,-1 1 0,0-1 0,0 0 0,0 1 0,0 0 0,0-1 0,0 1 0,0 0 0,0-1 0,0 1 0,0 0 0,0 0 0,-2 0 0,3-1-57,-1 1 0,1 0 0,-1 0 0,1 0 1,0 0-1,-1 0 0,1 0 0,-1-1 1,1 1-1,0 0 0,-1 0 0,1 0 1,-1 0-1,1 0 0,0 1 0,-1-1 0,1 0 1,-1 0-1,1 0 0,0 0 0,-1 0 1,1 0-1,-1 1 0,1-1 0,0 0 1,-1 0-1,1 1 0,0-1 0,-1 0 0,1 0 1,0 1-1,0-1 0,-1 0 0,1 1 1,0-1-1,0 0 0,0 1 0,-1-1 1,1 1-1,0 0-9,0 0 1,1 0-1,-1-1 1,0 1 0,0 0-1,1 0 1,-1-1-1,0 1 1,1 0-1,-1-1 1,1 1-1,-1 0 1,1-1-1,-1 1 1,1 0 0,0-1-1,-1 1 1,1-1-1,0 0 1,0 1-1,82 45 12,-54-31-7,0 1 1,31 23-1,-38-19-2,-17-15 9,0-1 0,0 1-1,0-1 1,1 0 0,11 6 0,-17-10-10,0 0-1,0 0 0,1 0 0,-1 0 0,0 0 0,0 0 1,0 0-1,1 0 0,-1 0 0,0 0 0,0 0 0,0 0 1,0 0-1,1 0 0,-1 0 0,0 0 0,0 0 0,0-1 1,0 1-1,1 0 0,-1 0 0,0 0 0,0 0 0,0 0 1,0-1-1,0 1 0,0 0 0,0 0 0,1 0 0,-1 0 1,0-1-1,0 1 0,0 0 0,0 0 0,0 0 0,0-1 1,0 1-1,0 0 0,0 0 0,0 0 0,0-1 0,1-15 116,-4-15 105,-4-1 76,-15-43 0,15 54-313,0-1 0,1 0-1,2 0 1,-4-46 0,7 67-26,1-1 1,0 0-1,0 1 0,1-1 1,-1 1-1,0-1 0,0 0 1,1 1-1,-1-1 1,1 1-1,0-1 0,-1 1 1,1-1-1,0 1 0,0 0 1,0-1-1,0 1 0,0 0 1,0 0-1,2-2 1,-1 2-69,1-1 0,-1 1 1,1 0-1,-1 0 0,1 0 1,-1 1-1,1-1 0,0 1 1,0-1-1,-1 1 0,6 0 1,60-4-1644,-55 2 1278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0.751"/>
    </inkml:context>
    <inkml:brush xml:id="br0">
      <inkml:brushProperty name="width" value="0.05" units="cm"/>
      <inkml:brushProperty name="height" value="0.05" units="cm"/>
    </inkml:brush>
  </inkml:definitions>
  <inkml:trace contextRef="#ctx0" brushRef="#br0">1 18 12859,'22'7'1456,"6"-1"-976,5-8-480,3-2 1168,12-5-976,2 2 97,2-2-217</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1.248"/>
    </inkml:context>
    <inkml:brush xml:id="br0">
      <inkml:brushProperty name="width" value="0.05" units="cm"/>
      <inkml:brushProperty name="height" value="0.05" units="cm"/>
    </inkml:brush>
  </inkml:definitions>
  <inkml:trace contextRef="#ctx0" brushRef="#br0">120 1 7898,'2'2'170,"0"1"0,0-1 0,0 1 0,0-1 1,0 1-1,0 0 0,-1 0 0,0 0 0,1 0 0,-1 0 1,0 0-1,0 0 0,-1 1 0,1-1 0,-1 0 0,0 0 1,0 1-1,0-1 0,0 0 0,-1 5 0,1-4 142,-1 1 0,0 0 1,0-1-1,0 1 0,-1-1 0,1 1 0,-1-1 0,0 0 0,-1 1 0,1-1 0,-1 0 1,0-1-1,-5 7 0,3-4-42,-1 0 1,1 1-1,0-1 1,0 1-1,1 0 1,0 1-1,0-1 1,1 1-1,-3 9 0,-3 14 79,-6 32-1,9-32-79,-5 14-37,3 1-1,1-1 1,2 1 0,2 59 0,3-101-225,1 0 0,-1 0 1,1 0-1,0 0 0,0 0 1,0 0-1,0 0 0,1 0 1,0 0-1,2 4 1,-3-6-4,0-1 0,1 0 1,-1 1-1,0-1 0,1 0 1,-1 1-1,1-1 0,-1 0 1,1 0-1,0 0 0,0-1 1,-1 1-1,1 0 0,0-1 1,0 1-1,0-1 0,0 1 1,-1-1-1,1 0 0,0 0 1,0 0-1,0 0 0,0 0 1,2 0-1,8-3 28,1 1 1,-1-2-1,0 1 0,1-2 0,-2 1 0,1-2 1,-1 0-1,14-9 0,8-7 98,40-36 0,-52 39-82,-1-2 1,-1 0-1,0-1 1,-2 0-1,0-2 1,-2 0 0,-1-1-1,0 0 1,-2-2-1,-1 1 1,13-50-1,-23 73-33,0 0 1,-1 0-1,1 0 0,-1 0 0,0 0 0,0 0 0,0 0 0,0-1 0,0 1 0,-2-3 0,2 5-13,0 1 1,0 0-1,0 0 0,0 0 1,0 0-1,0-1 0,0 1 1,-1 0-1,1 0 0,0 0 1,0 0-1,0 0 0,0-1 1,0 1-1,-1 0 0,1 0 1,0 0-1,0 0 0,0 0 1,-1 0-1,1 0 0,0 0 1,0 0-1,0 0 0,-1 0 0,1 0 1,0 0-1,0 0 0,0 0 1,-1 0-1,1 0 0,0 0 1,0 0-1,0 0 0,-1 0 1,1 0-1,0 0 0,0 0 1,0 0-1,0 0 0,-1 1 1,1-1-1,0 0 0,0 0 1,-15 18 56,-2 13-81,1 1 1,2 1 0,1 0-1,1 1 1,2 1 0,2 0-1,-7 52 1,15-81 141,-2 36 627,2-40-732,0 0 1,1 0-1,-1-1 0,0 1 0,1 0 0,-1-1 1,1 1-1,0 0 0,0-1 0,-1 1 0,1-1 1,0 1-1,0-1 0,1 1 0,-1-1 0,0 0 1,0 1-1,1-1 0,-1 0 0,0 0 0,3 1 1,16 3 141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3.216"/>
    </inkml:context>
    <inkml:brush xml:id="br0">
      <inkml:brushProperty name="width" value="0.05" units="cm"/>
      <inkml:brushProperty name="height" value="0.05" units="cm"/>
    </inkml:brush>
  </inkml:definitions>
  <inkml:trace contextRef="#ctx0" brushRef="#br0">0 156 17492,'20'-9'1352,"12"-7"-1024,4-1-136,8-2 392,14-1-208,9-1-136,5 4 8,2 2-296,1 4-184,-7 7-440,-4 1-184,-11 3 632,-10 0-144,-15-3-136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2.086"/>
    </inkml:context>
    <inkml:brush xml:id="br0">
      <inkml:brushProperty name="width" value="0.05" units="cm"/>
      <inkml:brushProperty name="height" value="0.05" units="cm"/>
    </inkml:brush>
  </inkml:definitions>
  <inkml:trace contextRef="#ctx0" brushRef="#br0">201 221 15947,'0'-3'169,"0"0"0,0 0 0,0 0 0,-1 0-1,0 0 1,0 1 0,1-1 0,-2 0 0,1 0-1,0 0 1,0 1 0,-1-1 0,0 1-1,1-1 1,-1 1 0,0-1 0,-4-2 0,5 4-86,-1 0 0,0 0 0,0 0 0,0 0 0,0 0 0,0 1 0,0-1-1,0 1 1,0-1 0,-1 1 0,1 0 0,0 0 0,0 0 0,0 0 0,0 0 0,0 0 0,-1 1 0,1-1 0,0 1 0,0-1 0,0 1 0,0 0 0,0 0 0,0 0 0,-2 2 0,-6 3-14,1 1 1,-1 0-1,2 1 0,-1 0 1,1 1-1,0-1 0,1 2 0,0-1 1,0 1-1,1 0 0,0 0 0,1 0 1,0 1-1,1 0 0,0 0 1,1 0-1,-2 13 0,4-21-76,1 0 0,-1 0 1,1 0-1,0 0 0,0 0 0,1 0 0,-1 0 0,1 0 0,-1 0 0,1 0 1,1 2-1,-2-4 3,1 0 0,0 0 1,-1 0-1,1 0 0,0-1 0,-1 1 1,1 0-1,0-1 0,0 1 0,0 0 1,-1-1-1,1 1 0,0-1 0,0 1 1,0-1-1,0 0 0,0 1 1,0-1-1,0 0 0,0 0 0,0 1 1,0-1-1,0 0 0,0 0 0,0 0 1,0 0-1,0-1 0,0 1 0,0 0 1,1 0-1,-2-1 0,1 1 0,2-1 1,4-2-14,0 1 1,0-2-1,-1 1 1,1-1-1,-1 0 1,0 0 0,7-6-1,39-42-54,-12 13 39,-39 38 28,0-1 0,1 1-1,-1 0 1,0 0 0,1 0-1,-1 0 1,1 1 0,-1-1 0,1 0-1,-1 1 1,1-1 0,-1 1 0,1-1-1,2 1 1,-3 0 1,-1 0 0,1 0 1,0 0-1,0 1 0,-1-1 0,1 0 0,0 1 0,-1-1 0,1 1 0,0-1 0,-1 1 1,1-1-1,-1 1 0,1 0 0,-1-1 0,1 1 0,-1-1 0,1 1 0,-1 0 1,0-1-1,1 1 0,-1 0 0,0 0 0,0-1 0,0 1 0,1 0 0,-1 0 1,0-1-1,0 1 0,0 0 0,0 1 0,2 35-46,-3-30 37,1-1 0,0 0 0,1 1-1,-1-1 1,1 0 0,0 0 0,1 0 0,0 1-1,3 8 1,-4-14 10,-1 0 1,1 0-1,0 0 0,-1 0 0,1 0 0,0-1 0,-1 1 0,1 0 0,0 0 0,0-1 1,0 1-1,0 0 0,0-1 0,-1 1 0,1-1 0,0 0 0,0 1 0,0-1 1,1 1-1,-1-1 0,0 0 0,0 0 0,0 0 0,1 0 0,1 0-3,-1 0 0,0-1 0,0 0 0,0 1 0,0-1 0,0 0 0,-1 0 0,1 0 0,0 0 0,0 0-1,2-3 1,3-2 0,-1 0-1,0 0 0,-1-1 0,1 0 0,3-8 1,-6 11 15,-1 0 0,0 0 0,0 0 0,0-1 0,0 1 1,-1-1-1,0 1 0,1-1 0,-2 0 0,1 1 0,-1-1 1,1 0-1,-1 0 0,-1 0 0,0-5 0,2 7-26,0-1-1,-1 1 0,2 0 0,-1 0 0,0 1 1,1-1-1,-1 0 0,1 0 0,0 1 1,0-1-1,0 1 0,0-1 0,4-3 0,2-2-122,83-121-1550,-72 100 1546,19-27-238</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2.503"/>
    </inkml:context>
    <inkml:brush xml:id="br0">
      <inkml:brushProperty name="width" value="0.05" units="cm"/>
      <inkml:brushProperty name="height" value="0.05" units="cm"/>
    </inkml:brush>
  </inkml:definitions>
  <inkml:trace contextRef="#ctx0" brushRef="#br0">114 1 14387,'-16'25'464,"1"0"0,1 1 0,2 1 0,0 0 1,2 1-1,1 0 0,1 0 0,2 1 0,-5 45 0,10-67-370,1 0-1,0 0 1,0 0 0,1 0-1,0 0 1,0 0 0,3 10-1,-3-16-79,0 1-1,0 0 1,0-1 0,0 1-1,0 0 1,0-1-1,0 1 1,0-1 0,1 0-1,-1 1 1,0-1-1,1 0 1,-1 0 0,1 0-1,-1 0 1,1 0-1,0 0 1,0 0 0,-1 0-1,1-1 1,0 1-1,0-1 1,0 1 0,-1-1-1,1 0 1,0 0-1,0 0 1,0 0 0,0 0-1,0 0 1,2-1-1,7-1-27,0-1-1,0 0 0,-1 0 0,0-1 1,11-6-1,-12 5-32,1 1 1,-1 0-1,1 1 0,0 0 1,16-3-1,-24 6 37,0 0 0,-1 0 1,1 1-1,0-1 0,0 0 0,0 1 0,-1-1 0,1 1 0,0 0 1,0-1-1,-1 1 0,1 0 0,-1 0 0,1 0 0,0 0 0,-1 0 0,0 1 1,1-1-1,-1 0 0,0 1 0,0-1 0,0 1 0,0-1 0,0 1 0,0-1 1,0 1-1,0 0 0,-1 0 0,1-1 0,0 4 0,2 4-2,-1 0-1,0 1 0,0-1 1,0 13-1,-2-14 97,0 1 1,0-1-1,0 0 1,-1 0-1,-1 0 1,1-1-1,-1 1 1,0 0-1,-1 0 1,0-1-1,0 0 1,-8 12-1,9-15-24,0-1 0,-1 0-1,1 0 1,-1-1 0,0 1 0,0 0-1,0-1 1,0 0 0,0 0-1,0 0 1,-1 0 0,1 0-1,-1-1 1,1 1 0,-1-1 0,0 0-1,1 0 1,-1 0 0,0-1-1,0 1 1,0-1 0,0 0 0,1 0-1,-1 0 1,0-1 0,0 1-1,0-1 1,-4-2 0,3 3-149,1-2 0,0 1 1,0 0-1,0-1 1,0 0-1,0 0 0,1 0 1,-1 0-1,1-1 0,-1 1 1,1-1-1,0 0 0,0 0 1,0 0-1,0-1 0,0 1 1,1 0-1,-3-6 0,2-2-391</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2.923"/>
    </inkml:context>
    <inkml:brush xml:id="br0">
      <inkml:brushProperty name="width" value="0.05" units="cm"/>
      <inkml:brushProperty name="height" value="0.05" units="cm"/>
    </inkml:brush>
  </inkml:definitions>
  <inkml:trace contextRef="#ctx0" brushRef="#br0">49 152 14235,'11'-6'520,"-1"0"1,1-1-1,-1 0 1,0 0-1,12-12 1,-19 16-343,0 0 0,0 0 1,0-1-1,-1 1 1,1-1-1,-1 0 0,0 0 1,0 1-1,0-1 1,0-1-1,-1 1 0,1 0 1,-1 0-1,0-1 1,0 1-1,-1 0 0,0-1 1,1-4-1,-1 8-162,0 0 1,0 0-1,0 1 0,0-1 1,0 0-1,0 1 0,0-1 1,0 0-1,-1 0 0,1 1 0,0-1 1,0 0-1,0 1 0,-1-1 1,1 0-1,0 1 0,-1-1 1,1 0-1,-1 1 0,1-1 0,-1 1 1,1-1-1,-1 1 0,1-1 1,-1 1-1,1-1 0,-1 1 1,0-1-1,1 1 0,-1 0 1,0-1-1,1 1 0,-1 0 0,0 0 1,1 0-1,-1-1 0,0 1 1,0 0-1,1 0 0,-1 0 1,0 0-1,0 0 0,1 0 0,-1 0 1,0 1-1,0-1 0,1 0 1,-1 0-1,0 1 0,1-1 1,-1 0-1,0 1 0,1-1 1,-1 0-1,1 1 0,-1-1 0,0 1 1,0 0-1,-4 3 10,-1 0 0,1 0 1,0 1-1,0 0 0,-4 5 0,-4 7-17,2 0 0,0 0 1,1 1-1,0 1 0,2 0 0,0 0 0,1 0 0,-4 22 1,10-37-17,1 0 0,-1 0 0,1 0 0,-1 0 0,1 0 0,1 0 0,-1 0 0,0 0 0,2 3 0,-2-6 4,0 0 0,1 0 1,-1 0-1,1 0 0,-1 0 1,1 0-1,-1 0 0,1-1 0,-1 1 1,1 0-1,0 0 0,-1-1 0,1 1 1,0-1-1,0 1 0,0 0 1,-1-1-1,1 1 0,0-1 0,0 0 1,0 1-1,0-1 0,0 0 1,0 1-1,0-1 0,0 0 0,0 0 1,0 0-1,0 0 0,0 0 0,0 0 1,0 0-1,0 0 0,0-1 1,-1 1-1,1 0 0,0 0 0,0-1 1,1 0-1,7-2-4,0-1 0,-1 0 0,0-1 0,0 0 0,0 0 0,0-1 0,-1 0 0,0 0 0,0 0 1,8-11-1,8-12 6,23-37 0,-45 65 2,19-33-31,-11 21-264,-20 44 52,-3 5 129,3-11 87,1 0 0,2 1 0,-8 40 0,16-64 32,-1 0 1,1 0-1,0 0 1,0 0-1,0 0 1,0 0-1,0 0 1,1 0-1,-1 0 1,1 0-1,-1 0 1,2 4-1,-1-6-4,-1 1-1,1 0 1,0-1 0,-1 1-1,1-1 1,0 1 0,0-1-1,-1 1 1,1-1 0,0 0-1,0 1 1,-1-1-1,1 0 1,0 1 0,0-1-1,0 0 1,0 0 0,0 0-1,-1 0 1,1 0 0,0 0-1,0 0 1,0 0 0,0 0-1,0 0 1,-1-1 0,1 1-1,0 0 1,0 0 0,0-1-1,0 1 1,0-1-1,4-2-105,0 1 0,0-1 0,0 0 0,0 0-1,-1-1 1,1 1 0,-1-1 0,0 0 0,6-8-1,28-44-645,-24 31 378</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3.656"/>
    </inkml:context>
    <inkml:brush xml:id="br0">
      <inkml:brushProperty name="width" value="0.05" units="cm"/>
      <inkml:brushProperty name="height" value="0.05" units="cm"/>
    </inkml:brush>
  </inkml:definitions>
  <inkml:trace contextRef="#ctx0" brushRef="#br0">221 1 16275,'-10'16'415,"1"0"-1,0 0 1,1 1-1,-7 24 1,-1-1 93,-123 364 2170,136-394-2609,-7 30 181,10-38-234,-1 0 0,1 0 1,0 0-1,-1 0 1,1 0-1,0 0 1,1 0-1,-1 0 0,0 0 1,0 0-1,1-1 1,-1 1-1,1 0 1,0 0-1,1 2 0,-2-3-21,1-1 0,-1 0 0,1 0-1,0 0 1,-1 1 0,1-1 0,-1 0 0,1 0-1,0 0 1,-1 0 0,1 0 0,-1 0-1,1 0 1,0-1 0,-1 1 0,1 0-1,-1 0 1,1 0 0,-1-1 0,1 1 0,0 0-1,-1 0 1,1-1 0,-1 1 0,1 0-1,-1-1 1,0 1 0,1-1 0,-1 1-1,1-1 1,-1 1 0,0-1 0,1 1-1,-1-1 1,0 0 0,16-18-243,-3-6-108,0 0-1,9-30 1,-14 63 360,-7-5 9,2-1 0,-1 1 1,0-1-1,0 1 0,1-1 0,-1 0 0,1 0 0,0 0 1,5 3-1,-3-4-7,0-1 0,1 1-1,-1-1 1,0 0 0,0-1 0,0 1 0,0-1 0,1 0 0,-1 0 0,0-1 0,4-1-1,11-5 5,26-15 0,-38 18-4,64-37 4,-39 22-37,0 1 0,42-16 0,-69 32 9,0 1 0,0 0 0,1 1 0,-1-1-1,1 1 1,-1 1 0,1-1 0,8 1 0,-13 0 12,0 1-1,0-1 1,0 1-1,0-1 1,0 1 0,0-1-1,0 1 1,0 0 0,0 0-1,0 0 1,-1 0-1,1 0 1,0 1 0,-1-1-1,1 0 1,-1 1-1,1-1 1,-1 1 0,0 0-1,1-1 1,-1 1-1,0 0 1,0 0 0,0 0-1,-1-1 1,1 1 0,0 0-1,-1 0 1,1 3-1,0 8 23,0-1 0,0 1 0,-2-1-1,0 0 1,0 1 0,-1-1-1,-6 22 1,5-21 54,0-1 0,1 1 0,0 0-1,1 0 1,0 0 0,1 0 0,2 14 0,-2-26-56,0 1 0,0-1 0,1 0 0,-1 1 0,0-1 0,1 0 0,-1 0 0,1 0 0,0 1 0,-1-1 1,1 0-1,0 0 0,0 0 0,0 0 0,0 0 0,0 0 0,0 0 0,0-1 0,0 1 0,0 0 1,0-1-1,0 1 0,0 0 0,1-1 0,-1 1 0,0-1 0,0 0 0,1 1 0,-1-1 0,0 0 1,1 0-1,-1 0 0,0 0 0,1 0 0,-1 0 0,0 0 0,0 0 0,1-1 0,-1 1 0,2-1 1,7-2 13,-1 0 1,1 0-1,-1-1 1,12-7-1,-9 5-12,9-4-34,-7 2-99,0 2 0,0 0 0,1 0-1,28-6 1,-39 11 75,-1 1 1,1 0-1,0-1 0,0 1 0,0 0 0,0 1 0,0-1 0,0 1 0,-1 0 0,1 0 0,0 0 0,-1 0 1,1 1-1,0-1 0,-1 1 0,0 0 0,1 0 0,-1 0 0,0 1 0,0-1 0,0 1 0,0 0 0,-1-1 1,5 7-1,4 8-52,-1 1-1,0 1 1,12 36 0,2 1 309,-11-28 25,-1 0 0,-1 1 0,-2 0 0,12 58 0,-20-75-162,1 1-1,-2-1 0,0 1 0,0-1 0,-1 1 0,-1-1 1,0 1-1,0-1 0,-1 0 0,-1 0 0,0 0 1,-1 0-1,0-1 0,-12 20 0,13-26-16,1 0 0,-1-1 0,0 1 0,0-1 0,0 0 0,-1 0 0,0 0 0,1-1 0,-1 1 0,-1-1-1,-5 3 1,8-5-30,1 0 0,-1 0-1,0 0 1,1-1-1,-1 1 1,0-1 0,0 1-1,0-1 1,1 0-1,-1 0 1,0 0 0,0-1-1,1 1 1,-1-1 0,0 1-1,0-1 1,1 0-1,-1 0 1,1 0 0,-1 0-1,1-1 1,-1 1-1,1-1 1,0 1 0,-1-1-1,-2-3 1,-1-2 2,-1-1 1,1 0-1,1-1 1,-1 1-1,2-1 0,-1 0 1,1-1-1,0 1 1,-2-12-1,-2-8-97,-7-55 0,12 60-19,0 0-1,2-1 1,1 1-1,1 0 1,1 0-1,7-31 1,-8 47 93,1 1 1,1-1-1,0 0 0,0 1 1,0 0-1,0 0 1,1 0-1,1 0 0,-1 0 1,1 1-1,0 0 1,0 0-1,1 0 0,0 1 1,0 0-1,0 0 1,1 0-1,-1 1 0,1 0 1,0 0-1,1 1 1,12-5-1,9 0 143,41-4 1,-51 9-103,51-8 115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4:14.182"/>
    </inkml:context>
    <inkml:brush xml:id="br0">
      <inkml:brushProperty name="width" value="0.05" units="cm"/>
      <inkml:brushProperty name="height" value="0.05" units="cm"/>
    </inkml:brush>
  </inkml:definitions>
  <inkml:trace contextRef="#ctx0" brushRef="#br0">12 145 12627,'-11'5'880,"13"-3"-324,28-2 125,104-9 142,317-13 180,144 17-716,432-18-612,-564-14 415,335-16-650,-721 51 437,101 9-1,-92 8-160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7:36.473"/>
    </inkml:context>
    <inkml:brush xml:id="br0">
      <inkml:brushProperty name="width" value="0.05" units="cm"/>
      <inkml:brushProperty name="height" value="0.05" units="cm"/>
    </inkml:brush>
  </inkml:definitions>
  <inkml:trace contextRef="#ctx0" brushRef="#br0">1 120 12547,'18'6'-108,"-1"1"1,1 0-1,21 13 0,21 8 60,-32-17 39,1-1 0,-1-2-1,2-1 1,-1-2 0,1 0 0,48 0 0,138-1-16,592-1-175,-341-36-40,-5 0 186,293 40 44,33-2 17,-296-37-3,-289 17-40,493 9-290,-580 13 289,379 18-57,3-27 27,914-101-1638,-1347 97 1226,759-40-5819,-275 37 5812,-134 5 1122,441 10 2502,-478 29-1816,117 4-1361,30-8-132,-204-19 670,-314-11-522,1 0 0,-1 0 1,1 1-1,-1-1 0,11 5 1,-14-4-4,0 0 1,0-1 0,0 1 0,0-1 0,0 0 0,0 0 0,1-1 0,-1 1 0,0-1 0,1 0 0,-1 0 0,0 0 0,0-1 0,1 1 0,-1-1 0,0 0 0,0-1 0,0 1-1,6-3 1,-7 2 33,1-1-1,0 1 0,-1-1 1,1 1-1,-1-1 0,0 0 1,5-6-1,-1-4 14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8:39.971"/>
    </inkml:context>
    <inkml:brush xml:id="br0">
      <inkml:brushProperty name="width" value="0.05" units="cm"/>
      <inkml:brushProperty name="height" value="0.05" units="cm"/>
    </inkml:brush>
  </inkml:definitions>
  <inkml:trace contextRef="#ctx0" brushRef="#br0">1 225 7434,'94'-51'4726,"-92"51"-4623,1-1 0,-1 1-1,0 0 1,1 0 0,-1 0 0,0 0 0,1 0-1,-1 0 1,0 1 0,1-1 0,2 2 0,15 1-90,-1-4-12,-1-2 0,0 0 0,0-1 0,0 0 0,-1-2 0,26-11 0,-17 7 8,43-11-1,-60 19 3,1 1-1,0-1 1,0 2-1,0-1 1,0 1-1,-1 1 1,1 0-1,12 2 1,14 5-1,0-1 1,0-3 0,52 1-1,102-13 126,16 1 2,-41 8-174,251-31 1,-174 2-129,361 6 0,110 8 3,-17 1 141,-11 3 33,-656 9-14,198 1 8,-195 2-7,0 1 0,-1 2 1,1 1-1,59 20 1,-83-23 6,-1 0-1,1 0 1,-1 1 0,0-1 0,-1 2-1,1-1 1,0 1 0,-1 0 0,0 0 0,0 0-1,-1 1 1,8 10 0,-5-1-7</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8:41.958"/>
    </inkml:context>
    <inkml:brush xml:id="br0">
      <inkml:brushProperty name="width" value="0.05" units="cm"/>
      <inkml:brushProperty name="height" value="0.05" units="cm"/>
    </inkml:brush>
  </inkml:definitions>
  <inkml:trace contextRef="#ctx0" brushRef="#br0">0 312 12003,'314'-74'834,"4"27"-1299,-222 40-191,190-21-1557,43-30 1019,20-4 1245,5 27 304,639 37 1863,-604 16-1655,223 3-278,-302-22-232,252 1-89,0 22-142,523 26 222,-1051-48-57,198-3-584,-184 0 473</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8:42.933"/>
    </inkml:context>
    <inkml:brush xml:id="br0">
      <inkml:brushProperty name="width" value="0.05" units="cm"/>
      <inkml:brushProperty name="height" value="0.05" units="cm"/>
    </inkml:brush>
  </inkml:definitions>
  <inkml:trace contextRef="#ctx0" brushRef="#br0">3053 608 6689,'-22'-23'350,"-1"0"-1,-1 1 1,-1 2-1,-1 0 0,-1 2 1,-1 1-1,0 1 1,-50-21-1,-404-165 1773,368 152-2064,-3 5 1,-124-30-1,190 63-28,0 2-1,0 2 1,-1 3-1,0 2 0,0 2 1,0 2-1,-85 13 1,68 1-2,1 3 1,1 3-1,-117 52 1,68-15-4,-126 86 0,199-115-27,1 3 1,2 2-1,1 1 1,2 2-1,1 1 1,-58 83-1,57-65-57,3 1 0,2 2-1,3 1 1,-42 126 0,61-154-9,1 1 1,2 1-1,1-1 0,2 1 1,1 0-1,3 54 0,1-71-8,1 1-1,1 0 1,1-1-1,0 1 1,1-1-1,1 0 1,1-1-1,0 1 1,1-1-1,1-1 0,0 0 1,1 0-1,1 0 1,14 13-1,-6-9-150,1-2-1,0-1 0,2 0 1,0-2-1,0 0 0,45 19 1,153 44-1242,-72-37 1248,1-6 0,2-6 0,1-7 0,0-7 0,1-6 0,276-23 0,-309 1 446,0-5-1,-1-5 0,-1-6 0,-2-5 1,124-54-1,-176 59-280,-1-2 1,-2-3-1,-1-3 1,-2-2 0,-1-3-1,-3-2 1,-1-2-1,-3-3 1,51-65-1,-72 75 371,0-1-1,-3-1 1,30-66-1,-43 77 61,-1 0 0,-1-1 0,-2-1 0,-1 1 0,-1-1 1,1-34-1,-7 52-287,0 0-1,-2 0 1,0 0 0,0 0 0,-1 0 0,-1 0 0,-1 1 0,0-1 0,0 1 0,-2 0 0,0 0 0,0 1 0,-1 0-1,-1 0 1,0 0 0,-1 1 0,0 1 0,-1-1 0,-1 1 0,1 1 0,-2 0 0,1 1 0,-1 0 0,-1 0 0,-24-12-1,6 8-147,0 0 0,-2 2 0,1 1 0,-1 2 0,-38-5 0,-177-5-598,84 20 463,-11 7-47</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9:23.078"/>
    </inkml:context>
    <inkml:brush xml:id="br0">
      <inkml:brushProperty name="width" value="0.05" units="cm"/>
      <inkml:brushProperty name="height" value="0.05" units="cm"/>
    </inkml:brush>
  </inkml:definitions>
  <inkml:trace contextRef="#ctx0" brushRef="#br0">969 1 8362,'-33'0'-16,"1"0"-448,-6 0 192,-2 0-312,1 0 575,-1 3-439,2 0 136,-5 1 224,-5-3 296,1 2 625,-13 0-257,-6 0-120,-9 1-1120,-4 1 168,-9-1 608,-8-1 0,-10 2-48</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3.586"/>
    </inkml:context>
    <inkml:brush xml:id="br0">
      <inkml:brushProperty name="width" value="0.05" units="cm"/>
      <inkml:brushProperty name="height" value="0.05" units="cm"/>
    </inkml:brush>
  </inkml:definitions>
  <inkml:trace contextRef="#ctx0" brushRef="#br0">1 119 13787,'0'2'1456,"7"-2"-968,17-2-128,8-4 1033,17-6-913,9-1-80,11-2-208,3-3-168,4 3-552,-2-3-816,-4 8 1104,-2 3-241,-11 3-191</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9:23.495"/>
    </inkml:context>
    <inkml:brush xml:id="br0">
      <inkml:brushProperty name="width" value="0.05" units="cm"/>
      <inkml:brushProperty name="height" value="0.05" units="cm"/>
    </inkml:brush>
  </inkml:definitions>
  <inkml:trace contextRef="#ctx0" brushRef="#br0">576 47 3353,'-149'-7'-40,"4"-3"40,4-5 0,0 1 152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9:24.287"/>
    </inkml:context>
    <inkml:brush xml:id="br0">
      <inkml:brushProperty name="width" value="0.05" units="cm"/>
      <inkml:brushProperty name="height" value="0.05" units="cm"/>
    </inkml:brush>
  </inkml:definitions>
  <inkml:trace contextRef="#ctx0" brushRef="#br0">2107 1 1816,'-436'5'1816,"-422"16"-178,695-9-1628,-187 39 0,313-43-13,0 1 0,-41 17 0,66-22 15,0 1-1,1 1 0,0 0 0,0 1 1,0 0-1,1 0 0,0 1 0,1 0 1,-1 1-1,-9 13 0,16-18-17,1 0 0,-1 1 0,1-1 0,0 1-1,0 0 1,0 0 0,1 0 0,-1 0 0,1 0 0,1 0-1,-1 0 1,1 0 0,0 0 0,0 0 0,0 0 0,1 1-1,-1-1 1,1 0 0,1 0 0,-1 0 0,3 6 0,5 10-108,1-1 1,0 0 0,21 29-1,-22-35 44,9 12 7,0 0-1,1-1 1,2-1-1,0-1 1,2-1-1,0-1 0,2-1 1,45 29-1,26 4-44,1-5-1,175 60 1,221 37-54,-291-94 143,91 24 1,-43-13 59,2-12 0,2-10 0,365 10 0,66-41 404,699-81 0,-698 11-397,1 32 24,-520 28-59,277-4 16,-2-35 102,-168-15 128,-224 41-98,-1-2-1,0-2 0,64-34 0,-98 43-106,0-1-1,-1 0 1,0-1-1,-1-1 1,0 0 0,-1-1-1,0 0 1,-1-1-1,0 0 1,-1-1-1,-1 0 1,9-19-1,-8 10-4,0 1-1,-2-1 0,0 0 0,-2-1 0,-1 0 0,-1 0 1,2-48-1,-5 63-30,-1 1-1,0-1 1,-1 0 0,0 1-1,-1-1 1,0 1 0,0-1-1,-1 1 1,0 0 0,-1 0 0,0 0-1,0 0 1,-1 1 0,0 0-1,-1 0 1,0 0 0,0 1-1,0-1 1,-1 2 0,0-1 0,-13-9-1,-4 1 86,0 1-1,-1 0 1,-1 2-1,-43-14 1,-114-24 610,178 49-692,-390-76 71,223 48-396,82 12 111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19:25.461"/>
    </inkml:context>
    <inkml:brush xml:id="br0">
      <inkml:brushProperty name="width" value="0.05" units="cm"/>
      <inkml:brushProperty name="height" value="0.05" units="cm"/>
    </inkml:brush>
  </inkml:definitions>
  <inkml:trace contextRef="#ctx0" brushRef="#br0">1307 18 2232,'-27'-6'376,"0"1"-1,1 2 0,-1 1 0,-1 1 0,1 1 0,0 1 0,0 2 1,-40 8-1,0 6 930,1 2 0,-73 32 1,90-29-876,0 2 0,2 2 0,1 2 0,1 2 0,-75 66 0,52-31-305,2 2-1,-85 114 1,133-158-125,2 1 0,0 1 0,-20 44 0,31-59-20,1 1 0,1 0 1,-1 1-1,2-1 1,0 0-1,0 1 0,1-1 1,0 1-1,1 0 1,0-1-1,1 1 1,3 13-1,2-2-175,1 1-1,1-1 1,1-1 0,2 0 0,17 29-1,75 99-1090,-64-99 637,69 69 0,-81-94 579,1-1-1,2-1 0,64 38 1,-24-25 200,2-3 0,1-3 0,1-4 0,92 22 1,-36-21 144,222 21 0,-250-41-208,0-5 0,0-4-1,132-18 1,-184 12-40,0-3 0,0-1 0,-2-3-1,0-2 1,0-2 0,-2-2 0,0-2 0,69-46-1,-85 45 16,-1-1-1,0-2 1,-2-1-1,-1-1 1,-2-1-1,0-1 1,-2-1-1,-2-1 1,-1-1-1,-1-1 1,15-40-1,-19 39 29,-2 0-1,-2-1 1,-1 0-1,-2-1 0,-1 1 1,-2-1-1,-2-1 1,-1 1-1,-2 0 1,-1 0-1,-11-52 0,7 62-45,-2 0 0,-1 1 0,-1 0 0,-1 1 0,-27-46 0,26 52-131,-1 1-1,0 1 0,-1 0 1,-1 1-1,-1 0 0,0 1 0,-1 1 1,-20-13-1,10 12 33,-1 1 1,-1 0-1,0 3 1,0 0-1,-1 2 1,-59-11-1,-89 0-234</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1:04.804"/>
    </inkml:context>
    <inkml:brush xml:id="br0">
      <inkml:brushProperty name="width" value="0.05" units="cm"/>
      <inkml:brushProperty name="height" value="0.05" units="cm"/>
    </inkml:brush>
  </inkml:definitions>
  <inkml:trace contextRef="#ctx0" brushRef="#br0">0 267 10906,'13'-1'123,"-1"0"0,1-1 0,18-6 0,11-1-215,100-10 91,79-13-187,-103 12 89,1 5 0,219 2 0,486-9 137,20-17-23,-225 47 79,0 35-12,-428-21-81,452 34 37,677-92 87,-1024 20-90,473 34 1,173 10 169,-263-51-115,-6-45-73,-472 36-6,164-24 8,0 27 24,-110 41-18,-222-9-37</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1:07.064"/>
    </inkml:context>
    <inkml:brush xml:id="br0">
      <inkml:brushProperty name="width" value="0.05" units="cm"/>
      <inkml:brushProperty name="height" value="0.05" units="cm"/>
    </inkml:brush>
  </inkml:definitions>
  <inkml:trace contextRef="#ctx0" brushRef="#br0">6043 326 7770,'-174'-12'-101,"-178"-38"0,140 17 956,-1097-159-970,1120 170-851,-303 6-1,-189 71-587,-39 63 3460,221-33-195,411-71-1449,-270 48 791,266-41-519,-164 60 0,140-32-133,1 5 0,-150 98 0,252-145-377,0 2 1,1 0-1,0 0 1,1 1-1,0 0 1,-16 21 0,24-26-30,-1 0 1,1 0 0,1 1 0,-1-1-1,1 1 1,0-1 0,0 1 0,1 0-1,0 0 1,0-1 0,0 1 0,1 0-1,-1 0 1,1 0 0,1 0 0,-1 0-1,1 0 1,0 0 0,4 11 0,0-4-49,1 1 0,0-1 0,1 0 0,0-1 0,1 1 0,1-2 0,-1 1 0,18 16 1,-3-6-113,1-1 0,51 35 0,-38-34 45,2-1-1,0-2 1,1-2 0,1-1 0,1-3 0,0-1 0,56 9-1,28-4-114,155 1-1,870-37-100,-1-73 351,-742 56-31,672-81-158,-17-97-507,-763 122 648,-248 72 146,-1-3 0,-1-1 1,73-47-1,-107 60 14,-1 0 0,0-1 0,-1 0-1,24-27 1,-35 36-83,-1 0 0,1 0 1,-1-1-1,1 1 0,-1-1 0,0 0 0,0 0 0,-1 0 0,1 0 1,-1 0-1,0 0 0,0 0 0,0 0 0,-1 0 0,1-1 0,-1 1 1,0 0-1,0-1 0,0 1 0,-1 0 0,0 0 0,0 0 0,0 0 0,0-1 1,0 1-1,-1 0 0,-2-4 0,-3-1 51,1 0 1,-1 0-1,-1 0 0,1 1 1,-2 0-1,1 1 1,-1 0-1,0 0 0,0 1 1,-15-7-1,-7-3 107,-2 2 1,-37-12-1,-21-1-91,-2 3-1,-104-11 1,-200-4-157,170 28-2</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1:18.305"/>
    </inkml:context>
    <inkml:brush xml:id="br0">
      <inkml:brushProperty name="width" value="0.05" units="cm"/>
      <inkml:brushProperty name="height" value="0.05" units="cm"/>
    </inkml:brush>
  </inkml:definitions>
  <inkml:trace contextRef="#ctx0" brushRef="#br0">0 125 11666,'8'-1'42,"-1"0"-1,0-1 1,1 0-1,-1 0 1,0-1-1,0 0 1,0 0-1,6-5 1,20-7-254,26-5 98,1 3-1,1 2 1,1 3 0,-1 3-1,122-3 1,314 40 99,-192-3-43,369-21 161,-34-1-1061,-203 42-868,-5 30-937,-34-4 1648,176-7 3101,2-30-170,-8 0-1038,-358-17-669,243 16-774,-1-30-451,-155-32 86,-219 20 657,-18 4 166,-8 4-56</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1:52.201"/>
    </inkml:context>
    <inkml:brush xml:id="br0">
      <inkml:brushProperty name="width" value="0.05" units="cm"/>
      <inkml:brushProperty name="height" value="0.05" units="cm"/>
    </inkml:brush>
  </inkml:definitions>
  <inkml:trace contextRef="#ctx0" brushRef="#br0">12 30 10170,'-5'1'438,"-1"0"798,8-1-54,22 1-185,36 7-895,0-2-1,119-4 1,-117-4-106,1 3-1,102 15 1,-45 9-23,99 16-31,220-33 136,-38-3-8,-85 13-49,0-27 8,183-29 17,18-22-58,-347 34 9,-148 23 3,49-8 3,0 3-1,131 2 1,-198 6-4,0 1 1,-1-1-1,1 1 0,0 0 1,-1 0-1,1 0 0,-1 0 0,1 1 1,-1-1-1,1 1 0,-1 0 1,0 0-1,0 0 0,0 0 1,0 1-1,0-1 0,-1 1 0,4 4 1,-5-6 10,-1 0 1,1-1 0,0 1-1,-1 0 1,1-1-1,0 1 1,-1-1 0,1 1-1,0 0 1,0-1-1,0 0 1,-1 1 0,1-1-1,0 1 1,0-1 0,0 0-1,0 0 1,0 1-1,0-1 1,0 0 0,0 0-1,-1 0 1,3 0-1,4-3 29</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1:57.822"/>
    </inkml:context>
    <inkml:brush xml:id="br0">
      <inkml:brushProperty name="width" value="0.05" units="cm"/>
      <inkml:brushProperty name="height" value="0.05" units="cm"/>
    </inkml:brush>
  </inkml:definitions>
  <inkml:trace contextRef="#ctx0" brushRef="#br0">1 156 10850,'2'3'59,"0"-1"0,1 0-1,-1 1 1,1-1 0,0 0-1,0 0 1,0-1 0,-1 1-1,2-1 1,-1 1 0,0-1-1,0 0 1,0 0 0,1 0 0,5 0-1,19 1 11,0-1-1,1-2 0,-1 0 1,0-2-1,33-8 0,-15 4 13,19-2 45,0 3-1,1 2 1,-1 4-1,0 2 1,94 16-1,-84-5-112,399 54 72,9-46-90,58 5-8,-61 0-55,1-38 34,-187-13 44,433-27-118,-95 15-357,-149 6 314,-10 28 123,1 25 2,537-12-14,-817-22 35,525-22 26,-559 31-13,952 6-176,-451 42 117,398 10-48,688-131-193,-1693 71 304,1007-97-236,-772 80 160,237-15 211,75 52 672,-591-14-806,67 3 61,102 10-161,-172-13 1,-1 1 0,0-1 0,0 1 1,9 5-1,-14-7 60,-1 0 0,1 1 1,0-1-1,-1 1 0,1-1 0,0 0 0,-1 1 1,1-1-1,-1 1 0,1-1 0,0 1 0,-1 0 1,1-1-1,-1 1 0,0 0 0,1-1 0,-1 1 1,1 1-1,-1-1 2,-1-1-1,1 1 1,0 0 0,0-1 0,-1 1 0,1 0-1,-1-1 1,1 1 0,0-1 0,-1 1-1,1-1 1,-1 1 0,1-1 0,-1 1 0,0-1-1,1 1 1,-1-1 0,1 0 0,-1 1 0,0-1-1,1 0 1,-1 0 0,0 1 0,0-1 0,0 0-1,-15 3-259,-1-1-52</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2:23.652"/>
    </inkml:context>
    <inkml:brush xml:id="br0">
      <inkml:brushProperty name="width" value="0.05" units="cm"/>
      <inkml:brushProperty name="height" value="0.05" units="cm"/>
    </inkml:brush>
  </inkml:definitions>
  <inkml:trace contextRef="#ctx0" brushRef="#br0">4910 466 6513,'-95'-91'-456,"-3"-2"-120,86 83 630,-1 2 1,0-1-1,0 2 0,-1 0 0,0 0 1,0 2-1,-1-1 0,-25-4 0,-12 0 279,-64-4 0,58 9-281,-263-58-1419,7 2 1071,-300 34 212,316 23 536,104-4-91,-181-3-1271,269 13 104,-163 24 0,66 11 1660,3 10-1,-199 74 1,296-83-25,-170 88 1,214-93-463,1 3 0,2 2 0,2 3 0,-51 49 0,-160 191-286,255-270-117,1 1 0,1 0-1,0 1 1,1-1-1,0 2 1,1-1 0,0 1-1,-3 15 1,7-21 1,0 0 0,1 1-1,0-1 1,1 0 0,0 1 0,0-1 0,1 0 0,0 1 0,0-1 0,1 0-1,0 0 1,0 0 0,1 0 0,0 0 0,7 11 0,0-2-69,1-1 0,1 0 0,1-1 0,0 0 0,1-1 0,1 0 0,24 18 0,123 70-541,-88-62 477,142 53-1,88 5 276,-74-37-50,1-10 0,3-9 1,286 12-1,-11-36 30,59 3-36,-499-16-52,627 31-39,1-32 261,-163-2-37,-317 2-60,-145-4-100,0-3 1,140-25-1,-173 20 46,0-2 0,-1-2 0,-1-1 0,0-2 0,-1-2 0,67-41-1,-84 43 156,0-1-1,-1-1 1,0 0-1,18-26 0,-16 19 193,44-40 0,31-8-101,16-15-221,-95 73-81,-1-1-1,0-1 0,-1 0 1,19-31-1,-6 1 103,-3-1 0,35-94 0,10-107 58,-63 222-180,-1-1 1,-1 0 0,-2 1-1,-2-54 1,-1 66 43,-1 1 0,0 0 1,-1 0-1,-1 1 0,0-1 0,-1 1 0,0 0 0,0 0 1,-2 0-1,1 1 0,-2-1 0,-8-10 0,-5-1 98,-1 1 0,-1 1-1,-1 0 1,0 2 0,-2 1 0,0 1-1,-1 2 1,-47-21 0,-21-1-204,-126-33 1,206 66 67,-249-62-914,-316-38 0,457 89 144,-231 2 1,222 18 510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2:25.849"/>
    </inkml:context>
    <inkml:brush xml:id="br0">
      <inkml:brushProperty name="width" value="0.05" units="cm"/>
      <inkml:brushProperty name="height" value="0.05" units="cm"/>
    </inkml:brush>
  </inkml:definitions>
  <inkml:trace contextRef="#ctx0" brushRef="#br0">1 162 8610,'8'-1'137,"0"0"-1,0 0 1,-1-1 0,1 0 0,7-3 0,23-6 85,6 6 48,0 1 0,0 1 0,61 6-1,130 25 330,-124-12-552,88 6-424,2-8-1,271-17 0,176-51-163,170-10 892,-700 60-190,187-15 793,-295 18-882,-7 1-39,1 0 0,-1-1 0,1 1 1,0-1-1,-1 0 0,1 0 0,-1 0 0,1 0 0,-1-1 1,0 1-1,0-1 0,4-2 0,-7 3-31,1 0 0,-1 0 1,1 0-1,-1 0 0,0 0 0,1 0 0,-1-1 0,0 1 0,0 0 0,0 0 1,0 0-1,0 0 0,0-1 0,0 1 0,0 0 0,0 0 0,-1 0 1,1 0-1,0 0 0,-1 0 0,1-1 0,-1 1 0,1 0 0,-1 0 0,1 0 1,-1 1-1,0-1 0,0 0 0,0-1 0,0 1 0,-10-15 14</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3.958"/>
    </inkml:context>
    <inkml:brush xml:id="br0">
      <inkml:brushProperty name="width" value="0.05" units="cm"/>
      <inkml:brushProperty name="height" value="0.05" units="cm"/>
    </inkml:brush>
  </inkml:definitions>
  <inkml:trace contextRef="#ctx0" brushRef="#br0">3 64 15659,'-3'-9'1161,"19"-4"-913,7-1-120,12 1 536,3 3-400,7 6-168,1 4-48,-8 14-56,-5 10-32,-20 18-48,-9 8 16,-18 12-24,-13 2 16,-16 4-232,-4-4-776,1-12 967,6-9-119,17-20-48</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2:27.167"/>
    </inkml:context>
    <inkml:brush xml:id="br0">
      <inkml:brushProperty name="width" value="0.05" units="cm"/>
      <inkml:brushProperty name="height" value="0.05" units="cm"/>
    </inkml:brush>
  </inkml:definitions>
  <inkml:trace contextRef="#ctx0" brushRef="#br0">230 80 8506,'-207'92'1437,"205"-91"-1431,1 0 0,-1 0 0,0 0 0,1 0 1,-1 0-1,0 0 0,1 1 0,-1-1 0,1 0 0,0 1 0,0-1 0,-1 1 0,-1 2 0,3-3-5,0 0 0,0-1 0,0 1 0,0 0 1,0-1-1,0 1 0,0 0 0,0 0 0,0-1 0,1 1 1,-1 0-1,0-1 0,0 1 0,1 0 0,-1-1 1,0 1-1,1-1 0,-1 1 0,1 0 0,-1-1 0,0 1 1,1-1-1,-1 1 0,1-1 0,0 1 0,-1-1 1,1 0-1,-1 1 0,1-1 0,0 0 0,-1 1 1,1-1-1,0 0 0,-1 0 0,1 0 0,1 1 0,9 3 59,1 0 1,0-1-1,0 0 0,0-1 0,21 1 0,67-3 364,-72-1-304,497-35 938,-237 12-757,1022-102-64,-1297 125-238,388-37-12,-300 33-1,200 18 1,-63 22-19,31 5-68,-204-34 92,0-3 1,75-5-1,-129 1-30,0 1 0,0-2 0,-1 1 0,1-1 0,-1-1 0,1 0-1,-1 0 1,0-1 0,0-1 0,10-5 0,-18 9 28,0-1 0,-1 0-1,1 1 1,-1-1 0,1 0-1,-1 1 1,0-1 0,1 0-1,-1 0 1,0 0 0,0 0-1,0 0 1,-1-1 0,1 1-1,0-3 1,3-18-124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2:54.177"/>
    </inkml:context>
    <inkml:brush xml:id="br0">
      <inkml:brushProperty name="width" value="0.05" units="cm"/>
      <inkml:brushProperty name="height" value="0.05" units="cm"/>
    </inkml:brush>
  </inkml:definitions>
  <inkml:trace contextRef="#ctx0" brushRef="#br0">7 149 7338,'-1'0'52,"1"0"1,-1 0 0,1-1-1,0 1 1,-1 0 0,1 0 0,-1-1-1,1 1 1,0 0 0,-1-1 0,1 1-1,0 0 1,0-1 0,-1 1-1,1-1 1,0 1 0,0 0 0,0-1-1,-1 1 1,1-1 0,0 1-1,0-1 1,0 1 0,0-1 0,0 1-1,0-1 1,0 1 0,0 0 0,0-1-1,0 1 1,0-1 0,0 1-1,1-1 1,-1 1 0,0-1 0,0 1-1,0 0 1,0-1 0,1 1-1,-1-1 1,0 1 0,1 0 0,-1-1-1,1 0 1,15 8 590,-6-4-559,-1 0 1,1-1-1,0 0 1,0-1-1,0 1 1,11-2-1,64-4 61,-63 3-112,176-24 71,-7 0-50,577-42 119,-462 44-42,319 18 1,-326 20-107,213 5-5,-308-19-14,461 21 100,-536-9-59,-27-2-573,159-2 1,-189-15 346</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2:56.698"/>
    </inkml:context>
    <inkml:brush xml:id="br0">
      <inkml:brushProperty name="width" value="0.05" units="cm"/>
      <inkml:brushProperty name="height" value="0.05" units="cm"/>
    </inkml:brush>
  </inkml:definitions>
  <inkml:trace contextRef="#ctx0" brushRef="#br0">28 182 10858,'-14'0'846,"0"0"431,22 4-279,36 5-805,0-1-1,61 2 1,90-7-280,-133-4 123,978-16-742,-524-13 206,-7-40 383,-480 64 148,0 0 0,-1-2 0,0-1 1,28-14-1,-53 22-53,0 0-1,0-1 1,-1 0 0,1 1-1,0-1 1,-1 0 0,4-4-1,-6 5-20,1 1 0,-1-1-1,1 0 1,-1 1 0,0-1 0,0 0-1,1 1 1,-1-1 0,0 0-1,0 1 1,0-1 0,0 0-1,0 1 1,0-1 0,0 0-1,0 1 1,0-1 0,0 0-1,0 0 1,0 1 0,-1-1 0,1 0-1,0 1 1,0-1 0,-1 1-1,1-1 1,0 0 0,-1 1-1,1-1 1,-1 1 0,1-1-1,-1 1 1,1-1 0,-1 1-1,0-1 1,-3-5-300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3:06.264"/>
    </inkml:context>
    <inkml:brush xml:id="br0">
      <inkml:brushProperty name="width" value="0.05" units="cm"/>
      <inkml:brushProperty name="height" value="0.05" units="cm"/>
    </inkml:brush>
  </inkml:definitions>
  <inkml:trace contextRef="#ctx0" brushRef="#br0">0 104 7362,'131'-24'-1233,"204"-11"1,-157 28 1992,94-2-560,47 2-892,78 0 825,141 20 587,2 1 513,-79-23-1083,-2 1-69,-372 8-84,291 6-33,1268 21 351,-135-62-406,85 12-420,-1514 23 555,1023 43-44,-347-28 1002,168-16 422,-710 6-1513,162-1 65,-210-6 16,-25 1-168,150-21 0,30-1-1322,-98 12 2201,-153 8 28,88 8 1,-13 1-695,-106-5 155,0 2 0,0 1 0,65 16 0,-62-12 37,0-2 0,0-2 0,56-2 0,70 5-36,-157-5-165,-4-2 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3:46.830"/>
    </inkml:context>
    <inkml:brush xml:id="br0">
      <inkml:brushProperty name="width" value="0.05" units="cm"/>
      <inkml:brushProperty name="height" value="0.05" units="cm"/>
    </inkml:brush>
  </inkml:definitions>
  <inkml:trace contextRef="#ctx0" brushRef="#br0">19 184 12275,'-3'-4'111,"1"0"1,0 0-1,-1 0 1,2 0-1,-1 0 1,0-1-1,1 1 1,0-1-1,-1-4 1,2 7-111,0 0-1,0 1 1,0-1 0,1 0 0,-1 1-1,1-1 1,-1 1 0,1-1 0,-1 0-1,1 1 1,0-1 0,0 1 0,-1 0 0,1-1-1,0 1 1,0 0 0,1-1 0,-1 1-1,0 0 1,0 0 0,1 0 0,-1 0 0,0 0-1,1 0 1,-1 0 0,1 1 0,-1-1-1,3 0 1,8-4-49,1 1 0,0 1 0,0 0 0,0 0 0,1 2 0,-1-1 0,24 2 0,100 13-406,-86-6 348,41 1 6,-1-5 0,116-9 0,182-37 111,84-5-2,-275 47-23,58-4-205,-200-1 155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3:47.928"/>
    </inkml:context>
    <inkml:brush xml:id="br0">
      <inkml:brushProperty name="width" value="0.05" units="cm"/>
      <inkml:brushProperty name="height" value="0.05" units="cm"/>
    </inkml:brush>
  </inkml:definitions>
  <inkml:trace contextRef="#ctx0" brushRef="#br0">0 70 8914,'452'-31'730,"227"-7"-1649,754 86 952,382-9-4666,-1649-46 4205</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3:48.628"/>
    </inkml:context>
    <inkml:brush xml:id="br0">
      <inkml:brushProperty name="width" value="0.05" units="cm"/>
      <inkml:brushProperty name="height" value="0.05" units="cm"/>
    </inkml:brush>
  </inkml:definitions>
  <inkml:trace contextRef="#ctx0" brushRef="#br0">0 0 5873,'2041'68'2550,"-1044"12"-2571,-68-28 69,0-60 0,-98-20-35,76-1 97,-336-2 1824,-338 15-1296,139 9 4,-338 7-406,-33-1-190,1 1 1,0 1-1,-1-1 1,1 0-1,-1 0 1,1 0-1,-1 1 1,1-1-1,-1 1 1,0-1-1,1 1 1,-1 0 0,1-1-1,-1 1 1,0 0-1,0 0 1,1 0-1,0 2 1,-1-2-127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3:59.838"/>
    </inkml:context>
    <inkml:brush xml:id="br0">
      <inkml:brushProperty name="width" value="0.05" units="cm"/>
      <inkml:brushProperty name="height" value="0.05" units="cm"/>
    </inkml:brush>
  </inkml:definitions>
  <inkml:trace contextRef="#ctx0" brushRef="#br0">1 76 8066,'4'5'65,"-1"-1"0,2 1 0,-1-1 0,0 0-1,1-1 1,0 1 0,0-1 0,0 0 0,0 0 0,0 0 0,1-1 0,-1 0 0,1 0 0,0 0 0,-1-1 0,1 0 0,0 0 0,9 0 0,11 0 55,0-1 0,47-6 0,-71 6-107,341-55 115,85-9-20,-334 59-83,130 10 1,93 27 73,55 2-29,62-23-76,162 9-11,-341 3 8,175 10 59,-311-30-249,194-18 0,-165-4 137,7-6-15</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03.027"/>
    </inkml:context>
    <inkml:brush xml:id="br0">
      <inkml:brushProperty name="width" value="0.05" units="cm"/>
      <inkml:brushProperty name="height" value="0.05" units="cm"/>
    </inkml:brush>
  </inkml:definitions>
  <inkml:trace contextRef="#ctx0" brushRef="#br0">1094 27 11883,'25'7'-11,"0"-1"0,0-1 0,1-1 1,47 1-1,106-12-578,-131 4 610,166-12-95,283-13 47,1 38 40,28 52 14,61 4-25,-487-58 7,351 31-279,-302-19-37,149 41-1,10 31-78,-250-71 441,-1 4 0,-1 1 0,63 41 0,-109-61-15,-1 1 0,0 0 0,0 1 0,0 0 0,-1 0 0,0 0 0,0 1 1,-1 1-1,-1-1 0,1 1 0,-2 0 0,1 1 0,-1-1 0,-1 1 0,0 0 1,0 0-1,-1 0 0,-1 1 0,0-1 0,0 1 0,-1 12 0,0-10-107,-1 0-1,0 0 0,-1 1 0,-1-1 1,0 0-1,-1 0 0,0-1 1,-2 1-1,1-1 0,-2 1 0,1-1 1,-2-1-1,0 1 0,0-1 0,-1 0 1,-1-1-1,0 0 0,0-1 1,-1 1-1,0-2 0,-1 1 0,-23 14 1,6-8-116,0 0 0,-1-2 0,-1-2 0,0 0 0,-44 10 0,-163 23-36,202-39 318,-216 27 633,-363 3 0,-253-71-1622,42-9 956,-1 25-425,744 17 388,-861-37 1991,910 36-1930,-31-3 176,-97-21 0,145 24-227,0-1-1,0-1 1,1-1-1,-1 0 1,2-1-1,-1 0 1,1-2-1,0 1 1,0-2-1,1 0 1,-17-16-1,21 14 5,0 0 0,-13-22 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00.726"/>
    </inkml:context>
    <inkml:brush xml:id="br0">
      <inkml:brushProperty name="width" value="0.05" units="cm"/>
      <inkml:brushProperty name="height" value="0.05" units="cm"/>
    </inkml:brush>
  </inkml:definitions>
  <inkml:trace contextRef="#ctx0" brushRef="#br0">1402 94 10578,'-87'-6'608,"-2"-5"-568,-3-2-48,-5 0 64,2-1-24,-2 2-64,3-1-8,3 8-216,-2-1-408,-8 6-288,-8 1-248,-10 5 856,-1 3-224,2 4-209</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4.378"/>
    </inkml:context>
    <inkml:brush xml:id="br0">
      <inkml:brushProperty name="width" value="0.05" units="cm"/>
      <inkml:brushProperty name="height" value="0.05" units="cm"/>
    </inkml:brush>
  </inkml:definitions>
  <inkml:trace contextRef="#ctx0" brushRef="#br0">23 1 13643,'-4'9'388,"1"0"1,0 0-1,1 0 1,0 0-1,0 1 1,1-1-1,-1 19 1,2-12-80,-2 11-38,1 1 0,3 28-1,-2-49-220,1 1 0,0-1 0,1 1 0,0-1 0,0 0-1,0 1 1,1-1 0,0 0 0,0-1 0,1 1-1,0-1 1,8 11 0,-10-14-19,1-1 1,0 1-1,0-1 1,0 0-1,1 1 0,-1-1 1,0-1-1,1 1 1,-1 0-1,1-1 0,0 0 1,-1 0-1,1 0 1,4 0-1,-1 0 14,-1-1-1,0 0 1,1 0-1,-1-1 0,1 0 1,-1 0-1,12-4 1,-4 0 33,-1-1 0,1 0 1,-1-1-1,0 0 0,-1-1 1,20-17-1,-9 5 125,-2-1-1,35-44 1,-47 54-139,-1 0 0,-1-1 0,0 0 0,0 0-1,-1 0 1,-1-1 0,0 0 0,4-20 0,-8 32-58,-1 0 1,0 0-1,1 0 1,-1 0 0,0 1-1,0-1 1,0 0-1,0 0 1,0 0-1,0 0 1,0 0-1,0 0 1,0 0-1,0 1 1,0-1-1,-1 0 1,1 0 0,0 0-1,-1 0 1,1 0-1,0 1 1,-1-1-1,1 0 1,-1 0-1,1 1 1,-2-2-1,1 2 0,0 1 0,0-1 0,0 0-1,0 1 1,0-1 0,0 1 0,0-1-1,0 1 1,0-1 0,0 1 0,0 0 0,1 0-1,-1-1 1,0 1 0,0 0 0,1 0-1,-1 0 1,1 0 0,-1-1 0,1 1-1,-1 0 1,1 0 0,-1 2 0,-6 12-29,0 0 1,1 0-1,1 1 1,1 0 0,0 0-1,1 0 1,0 1 0,2-1-1,0 1 1,0-1 0,2 1-1,2 18 1,-2-30-55,0 0 1,0 0 0,1 0-1,0 0 1,0 0-1,0 0 1,5 8-1,-6-11 98,0-1-1,1 1 1,-1-1-1,0 1 1,0-1 0,1 0-1,-1 1 1,1-1-1,-1 0 1,1 0-1,-1 0 1,1-1-1,0 1 1,0 0-1,-1 0 1,1-1 0,0 1-1,0-1 1,0 0-1,-1 1 1,1-1-1,0 0 1,0 0-1,0 0 1,3-1-1,1-1-13,-1 0 0,1-1 0,-1 1 0,0-1 0,0 0 0,0-1 0,0 1 0,-1-1 0,0 0 0,1 0 0,-1 0 0,6-10 0,25-36-78</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01.306"/>
    </inkml:context>
    <inkml:brush xml:id="br0">
      <inkml:brushProperty name="width" value="0.05" units="cm"/>
      <inkml:brushProperty name="height" value="0.05" units="cm"/>
    </inkml:brush>
  </inkml:definitions>
  <inkml:trace contextRef="#ctx0" brushRef="#br0">1073 0 9138,'-201'10'1018,"-164"16"226,334-21-1239,0 0 0,1 2 0,0 1 0,0 1 0,1 2 0,0 1 0,-32 18 0,43-19-65,0 1 0,0 1 0,1 1 0,1 0 0,0 1 0,1 1 0,0 0 0,2 1 0,0 0 0,0 1 0,-10 22 0,16-26-16,1 0 0,0 1 0,1 0 0,1-1 0,0 1 0,1 1 0,1-1 0,0 0 0,1 1 0,1-1 0,0 1 0,1-1 0,0 1 1,2-1-1,7 27 0,0-3 91,1-1 1,3 0-1,1-1 1,1-1-1,25 38 1,-28-52-33,2-1 0,1 0 0,0-1 0,2-1 0,0 0 0,1-2 0,1 0 0,42 27 0,-19-20-4,0-3 1,2-1-1,1-2 1,0-3 0,1-1-1,83 13 1,5-10-79,154-1-1,374-14-664,-120-2 7,-204 6 408,831 5 1018,74-20 183,-738-9-818,-370 5-106,225-51-1,-279 44 57,-10 4-25</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04.272"/>
    </inkml:context>
    <inkml:brush xml:id="br0">
      <inkml:brushProperty name="width" value="0.05" units="cm"/>
      <inkml:brushProperty name="height" value="0.05" units="cm"/>
    </inkml:brush>
  </inkml:definitions>
  <inkml:trace contextRef="#ctx0" brushRef="#br0">1 27 4073,'57'-8'192,"11"0"-136,13-2-56</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04.705"/>
    </inkml:context>
    <inkml:brush xml:id="br0">
      <inkml:brushProperty name="width" value="0.05" units="cm"/>
      <inkml:brushProperty name="height" value="0.05" units="cm"/>
    </inkml:brush>
  </inkml:definitions>
  <inkml:trace contextRef="#ctx0" brushRef="#br0">1 36 6713,'881'42'3591,"442"-36"-2710,-419-48-985,-191 5 712,-680 35-518,38-1 454,103 9 0,-138-2-1530,-39-5 755</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05.722"/>
    </inkml:context>
    <inkml:brush xml:id="br0">
      <inkml:brushProperty name="width" value="0.05" units="cm"/>
      <inkml:brushProperty name="height" value="0.05" units="cm"/>
    </inkml:brush>
  </inkml:definitions>
  <inkml:trace contextRef="#ctx0" brushRef="#br0">5242 1044 9962,'-3'-15'126,"1"0"0,1 0-1,0 0 1,1 0 0,0 0 0,1 0 0,1 0-1,1 0 1,0 1 0,1-1 0,0 1-1,7-16 1,1-3-139,-3 0 0,-1-1 0,-1 0 0,-2-1-1,2-55 1,-7 66 69,-1-1-1,-1 0 1,-1 1 0,-1-1-1,-1 1 1,-1 0-1,-2 0 1,-16-37 0,17 48-42,-2-1 1,0 1 0,-1 0 0,0 1-1,-1 0 1,0 0 0,-1 1 0,0 1 0,0 0-1,-1 1 1,-1 0 0,0 1 0,0 0 0,-23-8-1,-12-2 18,-1 2-1,0 3 1,-59-9 0,2 6-3,-1 5 1,-209 6 0,-215 50-147,-17 0 119,117-52 47,3-25 42,-271-8-352,668 39 219,-443-8-238,1-34 893,453 39-625,0 2 0,0 0 0,-41 3 0,53 0 0,1 1-1,-1-1 0,0 1 1,1 1-1,-1 0 0,1 0 1,0 1-1,0 0 0,0 0 1,1 1-1,-1-1 0,-6 7 1,-1 4-1,0 0 1,1 1-1,0 0 1,1 1-1,-16 30 1,-45 99 36,55-104 9,-17 32 84,8-20 33,3 2 0,2 0 0,-21 80 1,33-89-154,-7 25-6,4 0 1,-5 77 0,18-141 2,1 0 0,0 0 1,1 0-1,0 0 0,0 0 0,0 0 1,5 12-1,-5-16-8,1-1 0,0 1 0,0-1 0,0 0 0,0 0 0,0 0 0,0 0 0,1 0 0,0 0 0,-1-1 0,1 0 0,0 1 0,0-1 0,0 0 0,1 0 0,-1 0 0,0-1 0,4 2 0,17 5-50</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7.587"/>
    </inkml:context>
    <inkml:brush xml:id="br0">
      <inkml:brushProperty name="width" value="0.05" units="cm"/>
      <inkml:brushProperty name="height" value="0.05" units="cm"/>
    </inkml:brush>
  </inkml:definitions>
  <inkml:trace contextRef="#ctx0" brushRef="#br0">1 6 17068,'0'-3'776,"3"0"-2737,-1 3 2137,0 3-288,-2 1-312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4.083"/>
    </inkml:context>
    <inkml:brush xml:id="br0">
      <inkml:brushProperty name="width" value="0.05" units="cm"/>
      <inkml:brushProperty name="height" value="0.05" units="cm"/>
    </inkml:brush>
  </inkml:definitions>
  <inkml:trace contextRef="#ctx0" brushRef="#br0">848 44 11899,'17'-13'756,"27"-18"605,-39 31-809,-8 7-210,-11 13 50,-226 247 768,-18-16-970,185-181-689,-162 117 1,231-185 476,-1 2-64,-1 0 1,0-1-1,-1 0 1,-8 4-1,14-7 68,0 1 1,0-1-1,0 0 0,-1 1 0,1-1 0,0 0 1,0 0-1,-1 0 0,1 0 0,0 0 0,0 0 1,-1 0-1,1 0 0,0 0 0,0-1 0,0 1 1,-1 0-1,1-1 0,0 1 0,0-1 0,0 1 1,0-1-1,0 0 0,0 1 0,0-1 0,0 0 1,0 0-1,0 0 0,0 0 0,0 0 0,1 0 1,-2-1-1,1-1-15,-1-1 1,1 1-1,0-1 0,0 1 1,0-1-1,0-5 1,-1-28-219</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4.479"/>
    </inkml:context>
    <inkml:brush xml:id="br0">
      <inkml:brushProperty name="width" value="0.05" units="cm"/>
      <inkml:brushProperty name="height" value="0.05" units="cm"/>
    </inkml:brush>
  </inkml:definitions>
  <inkml:trace contextRef="#ctx0" brushRef="#br0">159 14 11731,'0'0'39,"0"-1"1,0 1 0,0-1 0,0 1 0,1-1 0,-1 0 0,0 1 0,0-1 0,0 1 0,0-1 0,0 1 0,0-1 0,0 1 0,-1-1 0,1 0 0,0 1 0,0-1 0,0 1 0,0-1 0,-1 1 0,1-1 0,0 1-1,-1-1 1,-6 12 418,-10 33-72,15-38-271,-35 89 175,-20 59-114,47-122-146,2 1-1,-8 60 1,15-84-25,0 0-1,1 1 1,0-1 0,1 0-1,0 0 1,4 17 0,-4-23-2,0 1-1,0-1 1,1 1 0,-1-1 0,1 0 0,0 1-1,0-1 1,0 0 0,0 0 0,1-1 0,-1 1 0,1 0-1,0-1 1,0 0 0,0 1 0,0-1 0,0 0 0,0-1-1,0 1 1,4 1 0,3 0 21,1-1 0,-1 0 0,1 0-1,-1-1 1,1 0 0,-1-1 0,1 0 0,-1-1 0,21-3 0,11-5 84,46-16 1,-66 18-82,437-145 396,-348 111-357</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5.389"/>
    </inkml:context>
    <inkml:brush xml:id="br0">
      <inkml:brushProperty name="width" value="0.05" units="cm"/>
      <inkml:brushProperty name="height" value="0.05" units="cm"/>
    </inkml:brush>
  </inkml:definitions>
  <inkml:trace contextRef="#ctx0" brushRef="#br0">139 7 13099,'-1'17'343,"-1"0"0,-1 0 1,-9 31-1,-1 10-101,-13 107-124,6-31 53,-42 153 1,74-371 759,56-415-188,-69 519-779,2 0 1,0-1-1,1 1 0,1-1 1,1 0-1,1 0 1,0 0-1,11 23 0,-13-34 43,1 1-1,0-1 0,1 0 0,-1-1 0,1 1 0,1-1 0,0 0 1,0 0-1,0-1 0,1 1 0,0-2 0,0 1 0,0-1 0,1 0 1,-1 0-1,1-1 0,1 0 0,-1 0 0,0-1 0,1 0 0,9 2 1,-11-4 39,-1 0 1,1-1 0,-1 0 0,0 0 0,1 0-1,-1 0 1,1-1 0,-1 0 0,0-1 0,1 0-1,-1 1 1,0-2 0,0 1 0,7-5 0,-5 2 28,0 0-1,-1-1 1,0 0 0,0 0 0,-1-1 0,0 0 0,0 0 0,0 0 0,4-9-1,3-8 98,-1-1-1,-1 0 0,-1 0 0,-2-1 0,10-45 0,-10 28-140,-2-1-1,1-73 0,-7 112-410,-1 13 68,0 18 199,5 2 448,2 0 0,0-1 1,12 31-1,1-8-219</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5.866"/>
    </inkml:context>
    <inkml:brush xml:id="br0">
      <inkml:brushProperty name="width" value="0.05" units="cm"/>
      <inkml:brushProperty name="height" value="0.05" units="cm"/>
    </inkml:brush>
  </inkml:definitions>
  <inkml:trace contextRef="#ctx0" brushRef="#br0">116 11 13235,'0'0'45,"0"0"-1,0 0 1,0-1 0,0 1 0,0 0 0,0 0-1,0-1 1,0 1 0,0 0 0,0 0 0,0-1-1,0 1 1,0 0 0,-1 0 0,1-1 0,0 1-1,0 0 1,0 0 0,0 0 0,0-1 0,0 1-1,-1 0 1,1 0 0,0 0 0,0-1 0,0 1-1,-1 0 1,1 0 0,0 0 0,0 0 0,0 0 0,-1 0-1,1-1 1,0 1 0,-1 0 0,-10 4 465,-9 11 117,11-5-449,1 0 0,0 0 0,0 1 0,1 0 0,1 0 0,0 0 0,-5 14 0,8-18-142,0 1 1,1 0-1,-1 0 1,2 1-1,-1-1 1,1 0-1,0 0 1,1 1-1,0-1 1,0 1-1,3 15 0,-2-21-19,0 1-1,1-1 0,-1 1 0,1-1 1,0 0-1,0 1 0,0-1 0,0 0 1,0 0-1,1 0 0,-1-1 0,1 1 1,0-1-1,0 1 0,0-1 0,0 0 1,0 0-1,0 0 0,1-1 0,-1 1 1,1-1-1,-1 0 0,1 0 0,-1 0 1,1 0-1,0 0 0,5-1 0,2 1 22,1-1-1,-1 0 0,1-1 0,-1 0 0,0-1 0,1 0 0,18-7 1,-12 2 20,1-2 0,-1 1 1,-1-2-1,0 0 0,0-2 1,26-22-1,-31 24-22,-1-1-1,0-1 1,0 0-1,-1 0 1,-1-1 0,0 0-1,-1-1 1,-1 0-1,7-15 1,-13 24-17,1 0 0,-1 0 1,0 0-1,-1 0 0,1-7 0,-1 11-15,1 1-1,-1-1 0,0 1 1,0-1-1,0 1 0,0-1 0,0 0 1,0 1-1,0-1 0,0 1 1,0-1-1,0 1 0,-1-1 0,1 1 1,0-1-1,0 1 0,0-1 0,-1 1 1,1-1-1,0 1 0,0-1 1,-1 1-1,1-1 0,0 1 0,-1 0 1,1-1-1,-1 1 0,1-1 0,0 1 1,-1 0-1,1 0 0,-1-1 1,1 1-1,-1 0 0,1 0 0,-1-1 1,1 1-1,-1 0 0,0 0 0,1 0 1,-1 0-1,1 0 0,-1 0 1,1 0-1,-1 0 0,1 0 0,-1 0 1,1 0-1,-1 0 0,0 0 1,1 1-1,-1-1 0,1 0 0,-1 0 1,1 1-1,-1-1 0,1 0 0,0 1 1,-1-1-1,1 0 0,-1 1 1,-1 0 2,0 1 1,0-1-1,1 1 1,-1 0 0,0-1-1,1 1 1,-1 0-1,1 0 1,0 0-1,0 0 1,0 0 0,0 0-1,0 0 1,0 0-1,0 0 1,1 1 0,-1-1-1,1 0 1,-1 1-1,1-1 1,0 0 0,0 0-1,0 1 1,0-1-1,1 0 1,-1 1-1,1-1 1,-1 0 0,1 0-1,1 4 1,0-1-24,0 0 1,0 0-1,0 0 1,1-1-1,-1 1 1,1-1-1,1 1 1,-1-1-1,0 0 0,1 0 1,0-1-1,6 6 1,0-3-132,0-1 0,0-1 1,0 0-1,1 0 0,0-1 1,0 0-1,-1-1 0,1 0 0,1-1 1,-1 0-1,0-1 0,0 0 1,0 0-1,0-1 0,0-1 0,13-3 1,12-7-385</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6.299"/>
    </inkml:context>
    <inkml:brush xml:id="br0">
      <inkml:brushProperty name="width" value="0.05" units="cm"/>
      <inkml:brushProperty name="height" value="0.05" units="cm"/>
    </inkml:brush>
  </inkml:definitions>
  <inkml:trace contextRef="#ctx0" brushRef="#br0">184 213 14563,'-15'5'280,"1"1"-1,0 0 0,0 2 1,1-1-1,-1 2 0,2 0 1,-1 0-1,1 1 1,-14 15-1,21-19-217,0 1-1,0-1 1,1 1-1,0-1 1,-5 13-1,8-18-50,0 1-1,0 0 0,1 0 1,-1 0-1,1 0 1,0 1-1,-1-1 0,1 0 1,0 0-1,0 0 1,1 4-1,-1-5-7,1 0 0,-1 0 1,0 0-1,1 0 0,-1 0 0,1-1 0,0 1 0,-1 0 1,1 0-1,0 0 0,-1-1 0,1 1 0,0 0 1,0-1-1,0 1 0,0 0 0,-1-1 0,1 1 0,0-1 1,0 1-1,0-1 0,0 0 0,0 0 0,2 1 1,3 0 11,-1-1 1,1 1 0,0-1 0,-1 0 0,1-1 0,0 0 0,-1 1 0,1-2 0,-1 1 0,1-1 0,-1 0 0,8-3 0,2-3 54,0 0 0,-1 0 0,16-13 1,2-4 94,-2-2 0,-1-1 1,-1-1-1,-2-1 0,0-1 1,-3-2-1,0 0 1,21-45-1,-34 50 61,-12 25-94,-6 13-38,-1 6-55,1-1 0,1 1 0,0 1-1,2-1 1,-7 25 0,10-29-48,0-1 1,0 1-1,1-1 0,0 1 0,1-1 0,0 1 1,1 0-1,1-1 0,2 15 0,-2-21-100,-1 0 0,1-1 0,0 1 0,0 0 0,0-1 0,1 0 0,0 1-1,-1-1 1,2 0 0,-1 0 0,0-1 0,1 1 0,-1-1 0,1 1 0,0-1-1,0 0 1,1-1 0,-1 1 0,1-1 0,-1 0 0,1 0 0,0 0 0,-1 0-1,1-1 1,0 0 0,0 0 0,0 0 0,0-1 0,0 0 0,0 0 0,0 0-1,0 0 1,9-3 0,1-1-506</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4.796"/>
    </inkml:context>
    <inkml:brush xml:id="br0">
      <inkml:brushProperty name="width" value="0.05" units="cm"/>
      <inkml:brushProperty name="height" value="0.05" units="cm"/>
    </inkml:brush>
  </inkml:definitions>
  <inkml:trace contextRef="#ctx0" brushRef="#br0">91 0 15923,'-11'15'699,"-41"65"1098,47-73-1625,2 1 0,-1-1 0,1 1 0,0 0 0,0 0 0,1 0 0,1 1 0,-3 14 0,4-21-151,0 1-1,1-1 1,-1 1 0,0-1-1,1 0 1,-1 1 0,1-1 0,0 0-1,0 1 1,-1-1 0,2 0-1,-1 0 1,0 0 0,0 0-1,1 0 1,-1 0 0,1 0 0,0 0-1,-1-1 1,1 1 0,0 0-1,0-1 1,0 0 0,0 1-1,0-1 1,0 0 0,1 0 0,-1 0-1,0 0 1,0-1 0,1 1-1,-1-1 1,1 1 0,2-1-1,8 2-56,1-1-1,-1-1 0,0 0 0,24-4 0,9-6-125,-37 7 125,0 1 1,0 0-1,0 0 0,0 1 1,0 0-1,0 1 1,0 0-1,1 0 1,14 3-1,-22-2 35,0-1-1,-1 1 1,1 0-1,0 0 1,-1 0-1,1 1 1,-1-1-1,1 0 1,-1 1 0,0-1-1,0 1 1,1-1-1,-1 1 1,0-1-1,0 1 1,0 0-1,-1-1 1,1 1 0,0 0-1,-1 0 1,1 0-1,-1 0 1,0 0-1,1-1 1,-1 1 0,0 0-1,0 0 1,0 2-1,-1 7 35,0 1-1,-1-1 1,-4 17-1,5-24-19,-4 16 64,-1 1 1,-1-1 0,-17 34 0,21-48-47,-1 1 0,0 0 0,-1-1 0,1 0 0,-1 1 0,0-2 0,0 1 0,-1-1 0,0 0 1,0 0-1,0 0 0,-1-1 0,-11 6 0,15-9-36,-1 0 0,0 0 1,0 0-1,0-1 1,0 1-1,0-1 0,1 0 1,-1 0-1,0-1 0,0 1 1,0-1-1,0 0 0,0 0 1,1 0-1,-1 0 0,0-1 1,1 1-1,-1-1 1,1 0-1,0 0 0,0-1 1,-1 1-1,1 0 0,-3-5 1,1 3-147,1 0 1,0-1-1,0 0 1,1 1-1,-1-1 1,1-1-1,0 1 1,0 0-1,1-1 1,0 0 0,0 1-1,0-1 1,0 0-1,1 0 1,-1-8-1,4-6-332,7 7-157</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7.202"/>
    </inkml:context>
    <inkml:brush xml:id="br0">
      <inkml:brushProperty name="width" value="0.05" units="cm"/>
      <inkml:brushProperty name="height" value="0.05" units="cm"/>
    </inkml:brush>
  </inkml:definitions>
  <inkml:trace contextRef="#ctx0" brushRef="#br0">140 56 13107,'35'-11'1790,"-33"10"-1694,-1 0 0,1 1 1,-1-1-1,1 0 0,-1 0 0,0 0 1,1 0-1,-1 0 0,0 0 1,0-1-1,0 1 0,0 0 0,0-1 1,0 1-1,0-1 0,0 1 1,0-1-1,0-2 0,-1 4-52,1-1 0,-1 1 0,0 0 0,0-1 0,0 1 0,0-1 0,0 1 0,0-1 0,0 1-1,0 0 1,0-1 0,-1 1 0,1-1 0,0 1 0,0-1 0,0 1 0,0 0 0,-1-1 0,1 1 0,0 0 0,0-1 0,-1 1 0,1 0-1,0-1 1,0 1 0,-1 0 0,1-1 0,0 1 0,-1 0 0,1 0 0,-1-1 0,-17-2 559,-19 9-235,28-4-344,0 1 1,-1 0-1,1 1 1,1 0-1,-1 1 1,0 0-1,1 0 1,0 1-1,0 0 1,1 0-1,-13 14 1,17-17-35,1 0 1,0 0 0,-1 0-1,1 0 1,1 0 0,-1 0-1,0 0 1,1 1 0,0-1-1,0 0 1,0 1 0,0-1-1,0 1 1,1 0-1,-1-1 1,1 1 0,0-1-1,0 1 1,1 0 0,-1-1-1,1 1 1,-1-1 0,1 1-1,0-1 1,1 1 0,-1-1-1,1 0 1,-1 1 0,1-1-1,0 0 1,0 0-1,0 0 1,1-1 0,3 5-1,10 8-166,1-1-1,0-1 1,1 0-1,1-1 1,0-1-1,36 15 1,-29-14-148,0 1 1,47 33 0,-68-42 285,0-1 0,-1 1-1,0 0 1,0 1 0,0-1 0,-1 0 0,5 8 0,-7-10 44,0 0-1,0 0 1,0 0 0,-1 0-1,1 0 1,-1 0 0,1 0-1,-1 0 1,0 0-1,0 0 1,0 0 0,0 0-1,0 0 1,0 0-1,0 0 1,-1 0 0,1 0-1,-1-1 1,1 1-1,-1 0 1,0 0 0,0 0-1,0 0 1,-2 2 0,-3 4 75,-1-1 0,0 0 0,0-1 0,0 1 0,-1-1 0,0-1 1,0 0-1,0 0 0,-1 0 0,1-1 0,-13 4 0,9-4 46,0 0-1,-1 0 1,0-2-1,0 1 1,0-2-1,0 1 1,-24-2-1,35 0-111,0-1-1,0 1 1,-1 0-1,1 0 0,0-1 1,0 0-1,0 1 1,0-1-1,0 0 0,0 0 1,0 0-1,0 0 1,0 0-1,1 0 1,-1-1-1,0 1 0,1-1 1,-1 1-1,1-1 1,-3-3-1,3 3-15,0 0 0,1 0 0,-1-1 0,1 1 0,-1 0 0,1 0 0,0-1 0,-1 1 0,1-1 0,1 1 0,-1 0 0,0-1 0,1 1 0,-1 0 0,1 0 0,-1-1 0,1 1 0,0 0 0,1-3 0,5-8-31,0 1 0,1 0 0,0 0 1,1 1-1,0 0 0,11-10 0,68-58-175,-71 65 169,191-147-296,-44 36 812,-166 128-392,0 1-1,0-1 1,0 0-1,1 1 1,-1-1-1,-1 7 1,2-8-86,1 0-1,-1-1 1,1 1 0,-1-1 0,1 1 0,0-1-1,0 1 1,0 0 0,0-1 0,0 1 0,0 0-1,0-1 1,0 1 0,1-1 0,-1 1 0,1-1-1,-1 1 1,1-1 0,0 1 0,-1-1 0,1 1-1,0-1 1,0 0 0,0 1 0,0-1 0,2 2-1,2 0-35,1 0 0,0 0 0,0-1 0,0 0 0,1 0 0,-1 0 0,0-1 0,1 1 0,-1-2 0,1 1-1,8-1 1,13 0-236,35-6 0,-5-4-42,-1-3 0,0-2 1,101-42-1,-155 56 365,-1 1 0,1-1 0,-1 1 0,1 0 0,-1 0 0,1 0 1,-1 0-1,1 0 0,-1 1 0,1-1 0,-1 1 0,1-1 0,-1 1 0,0 0 0,1 0 0,-1 0 0,0 0 0,4 3 0,21 7 191,-8-7-205,0-1 0,0-2 0,0 1 0,0-2 1,23-3-1,97-18-218,-58 6-38,-81 15 216,1 1 0,-1-1 0,1 0 0,-1 1 1,1-1-1,0 0 0,-1 1 0,0-1 0,1 1 0,-1-1 0,1 0 1,-1 1-1,0-1 0,1 1 0,-1 0 0,0-1 0,1 1 1,-1-1-1,0 1 0,0-1 0,1 1 0,-1 0 0,0-1 0,0 1 1,0-1-1,0 1 0,0 0 0,0-1 0,0 2 0,2 30 2,0-15-4,10 56 21,13 120 22,-24-171-42,-1 1 0,-1-1 1,0 0-1,-2 0 0,-1 0 1,-10 34-1,11-49 28,0 0 0,0 0 0,-1 0 1,0-1-1,0 0 0,0 0 0,-1 0 0,-8 8 0,11-12 12,1-1-1,-1 1 0,0 0 0,1-1 0,-1 0 0,0 1 0,0-1 0,0 0 0,0 0 0,0 0 0,0 0 0,0 0 0,0-1 0,0 1 1,-1 0-1,1-1 0,0 0 0,0 0 0,-1 0 0,1 1 0,0-2 0,0 1 0,-1 0 0,1 0 0,0-1 0,0 0 0,0 1 0,-1-1 1,1 0-1,0 0 0,0 0 0,-2-2 0,2 2 10,0-1 1,0 0-1,1 0 1,-1 0-1,1 0 0,-1 0 1,1 0-1,0 0 1,0-1-1,0 1 1,0 0-1,0-1 0,1 1 1,-1-1-1,1 1 1,-1-4-1,2-43 372,2 29-351,0-1-1,2 0 1,1 1-1,0 0 1,1 0-1,1 1 1,17-29-1,-12 26-85,1 0 0,1 0 0,2 2-1,0 0 1,33-31 0,-37 41-57,0 0-1,1 1 1,0 0-1,0 1 1,1 1-1,15-5 1,95-26-831,-114 36 876,15-6-201</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4:57.945"/>
    </inkml:context>
    <inkml:brush xml:id="br0">
      <inkml:brushProperty name="width" value="0.05" units="cm"/>
      <inkml:brushProperty name="height" value="0.05" units="cm"/>
    </inkml:brush>
  </inkml:definitions>
  <inkml:trace contextRef="#ctx0" brushRef="#br0">1 199 14443,'164'-28'2235,"255"-37"-252,420 3-1716,7 56-1535,-496 13 673,886-6 110,-1220-2 499,60-1-196,116-20-1,-189 22 178,0 0 1,-1-1-1,1 0 1,0 0 0,-1 0-1,1 0 1,0 0-1,3-3 1,-6 4 2,1 0 0,-1-1 1,0 1-1,1 0 0,-1-1 0,0 1 1,0-1-1,1 1 0,-1-1 1,0 1-1,0 0 0,0-1 0,0 1 1,0-1-1,1 1 0,-1-1 1,0 1-1,0-1 0,0 1 0,0-1 1,0 1-1,-1-1 0,1 0 0</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6:24.083"/>
    </inkml:context>
    <inkml:brush xml:id="br0">
      <inkml:brushProperty name="width" value="0.05" units="cm"/>
      <inkml:brushProperty name="height" value="0.05" units="cm"/>
    </inkml:brush>
  </inkml:definitions>
  <inkml:trace contextRef="#ctx0" brushRef="#br0">1 29 8738,'5'6'-10,"0"-1"0,1 0 1,0 0-1,0-1 0,0 1 0,0-2 0,1 1 1,-1 0-1,1-1 0,0 0 0,0-1 0,1 0 1,-1 0-1,0 0 0,1-1 0,-1 0 1,1-1-1,7 1 0,15-2-20,0-2-1,0 0 1,34-10-1,-51 11 44,51-12-8,126-22 52,-139 29-37,93 0 1,208 22-25,-314-14 52,596 17 364,-2 28-521,-383-17 98,200 20 3,246-11 273,1-26 248,77 3-163,827-4-48,-969-13-274,370 37 32,-269-2-26,146-40 275,0-42 42,-67-22 132,-549 44-844,-260 26 347,-1 2 5,0-1 0,0 0 0,1 0 0,-1-1 0,0 1 0,0 0 0,0 0 0,1-1 0,-1 1 0,0 0 1,0-1-1,0 1 0,0-1 0,0 0 0,1 1 0,-1-1 0,0 0 0,-1 0 0,1 1 0,2-3 0,-3-6-107</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7:20.982"/>
    </inkml:context>
    <inkml:brush xml:id="br0">
      <inkml:brushProperty name="width" value="0.05" units="cm"/>
      <inkml:brushProperty name="height" value="0.05" units="cm"/>
    </inkml:brush>
  </inkml:definitions>
  <inkml:trace contextRef="#ctx0" brushRef="#br0">0 275 10562,'18'-23'722,"-12"15"-755,-1-1 0,2 2-1,-1-1 1,1 1 0,10-8 0,-16 13-25,1 1-1,-1 0 1,1 0-1,0 0 1,0 0-1,-1 1 1,1-1-1,0 0 1,0 1-1,0-1 1,0 1-1,0 0 0,-1 0 1,1-1-1,0 1 1,0 0-1,0 1 1,0-1-1,0 0 1,0 0-1,0 1 1,0 0-1,0-1 1,-1 1-1,1 0 1,0 0-1,0-1 1,-1 1-1,1 1 1,-1-1-1,1 0 0,2 2 1,7 9-254,-1-1 1,0 1 0,14 22-1,-15-20 347,0-1 0,1-1-1,22 23 1,-21-27 89,1 1 0,0-2 1,1 0-1,0 0 0,0-1 0,0 0 1,1-1-1,-1-1 0,1 0 0,0-1 0,1-1 1,18 1-1,11-1 240,-1-2 0,78-10 0,302-61 455,60-7-687,38 46-79,5 26 1,-3 0-30,307-10 41,-74 1-55,-218-6-28,270-5 33,-316 33 8,419-10 11,-40-59 187,325-12-83,-938 71-198,-210 2 47</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4.985"/>
    </inkml:context>
    <inkml:brush xml:id="br0">
      <inkml:brushProperty name="width" value="0.05" units="cm"/>
      <inkml:brushProperty name="height" value="0.05" units="cm"/>
    </inkml:brush>
  </inkml:definitions>
  <inkml:trace contextRef="#ctx0" brushRef="#br0">1007 1 5985,'-112'15'344,"5"-3"-312,-2-2 24,10-3 32,7-1 8,12-2 24,4-1 8,1-2-48,5 2-184,6-3 152,3 3-40,0 0-72</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5.362"/>
    </inkml:context>
    <inkml:brush xml:id="br0">
      <inkml:brushProperty name="width" value="0.05" units="cm"/>
      <inkml:brushProperty name="height" value="0.05" units="cm"/>
    </inkml:brush>
  </inkml:definitions>
  <inkml:trace contextRef="#ctx0" brushRef="#br0">341 0 7130,'-38'10'680,"1"2"-392,-2-1-136,2 0 248,1 1-48,3-1-200,2 4-312,1 9 152,0 5-24,1 8-104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3.979"/>
    </inkml:context>
    <inkml:brush xml:id="br0">
      <inkml:brushProperty name="width" value="0.05" units="cm"/>
      <inkml:brushProperty name="height" value="0.05" units="cm"/>
    </inkml:brush>
  </inkml:definitions>
  <inkml:trace contextRef="#ctx0" brushRef="#br0">1 0 3017,'24'7'8</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4.397"/>
    </inkml:context>
    <inkml:brush xml:id="br0">
      <inkml:brushProperty name="width" value="0.05" units="cm"/>
      <inkml:brushProperty name="height" value="0.05" units="cm"/>
    </inkml:brush>
  </inkml:definitions>
  <inkml:trace contextRef="#ctx0" brushRef="#br0">5843 614 1792,'-489'-77'1382,"69"15"-2614,242 27 865,-335-55 1032,-434 9 2069,889 76-2579,-25 0 6,-1390-108-215,-29-18-624,1323 117 465</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6.239"/>
    </inkml:context>
    <inkml:brush xml:id="br0">
      <inkml:brushProperty name="width" value="0.05" units="cm"/>
      <inkml:brushProperty name="height" value="0.05" units="cm"/>
    </inkml:brush>
  </inkml:definitions>
  <inkml:trace contextRef="#ctx0" brushRef="#br0">15 249 2961,'42'-40'248,"-11"2"-232,-16 4 8,-10-2 8,-23-1-24,-18 1 24,-17 9-32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7:46.869"/>
    </inkml:context>
    <inkml:brush xml:id="br0">
      <inkml:brushProperty name="width" value="0.05" units="cm"/>
      <inkml:brushProperty name="height" value="0.05" units="cm"/>
    </inkml:brush>
  </inkml:definitions>
  <inkml:trace contextRef="#ctx0" brushRef="#br0">0 76 9882,'0'0'29,"0"0"-1,0 0 1,0 0 0,1 0-1,-1 0 1,0 0 0,0 0-1,0 0 1,0 0-1,0 0 1,0 0 0,0 0-1,0 0 1,0 1 0,0-1-1,0 0 1,0 0 0,1 0-1,-1 0 1,0 0-1,0 0 1,0 0 0,0 0-1,0 0 1,0 0 0,0 0-1,0 0 1,0 0 0,0 0-1,0 1 1,0-1-1,0 0 1,0 0 0,0 0-1,0 0 1,0 0 0,0 0-1,0 0 1,0 0 0,0 0-1,0 0 1,0 1-1,0-1 1,0 0 0,0 0-1,0 0 1,0 0 0,0 0-1,0 0 1,0 0-1,0 0 1,0 0 0,0 0-1,0 0 1,0 0 0,0 1-1,0-1 1,-1 0 0,1 0-1,0 0 1,0 0-1,0 0 1,0 0 0,10-5 306,13-8-453,-10 3 160,1 1-1,0 0 1,0 1 0,19-7 0,-28 13-27,1 1-1,-1-1 1,0 1 0,0 0 0,1 1-1,-1-1 1,0 1 0,1 0 0,-1 1 0,1-1-1,-1 1 1,0 0 0,0 0 0,1 1-1,-1-1 1,9 5 0,-2 0-14,126 56-173,-113-52 94,1-2 0,1 0 0,40 5 0,189 9-120,-133-13 216,7-5-31,160-14 0,112 3 54,-102 44-54,2 1-50,134-17 44,-198-11 58,473-27 80,-384 1 62,701-74 66,-936 78-219,1 5 0,95 5 0,97 27 10,-1 0-66,-218-22-3,1-4-1,84-11 1,132-37-38,118-14-124,235 34-1409,-572 28 1476,48 1 42,128 18 0,108 38 122,105 17-23,99 0 215,-512-68-204,689 59 96,-252-69-1,-312-4 34,424-41 65,-77 20-79,-313 26-29,545 4 105,-448 21-297,-63-2-16,-48-6 47,-5 1 142,205-12 1,853-36-208,-1184 35 106,609 2 14,-284 0-21,61-3 234,-320-6-53,366-12 73,1 21-827,536 37 768,-881-32-81,320 0 301,-141-18-19,-93 5-325,-136 0-213,0-5-1,91-21 0,-183 31 152,1 0-1,-1 0 1,0 0-1,0 0 1,1 0 0,-1 0-1,0 0 1,1 0-1,-1 0 1,0 0 0,0 0-1,1 0 1,-1 0-1,0 0 1,0 0 0,1 0-1,-1-1 1,0 1-1,0 0 1,0 0 0,1 0-1,-1 0 1,0-1 0,0 1-1,0 0 1,1 0-1,-1 0 1,0-1 0,0 1-1,0 0 1,0 0-1,0-1 1,0 1 0,1 0-1,-9-7-121,2 4 92,-14-13-78</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5.203"/>
    </inkml:context>
    <inkml:brush xml:id="br0">
      <inkml:brushProperty name="width" value="0.05" units="cm"/>
      <inkml:brushProperty name="height" value="0.05" units="cm"/>
    </inkml:brush>
  </inkml:definitions>
  <inkml:trace contextRef="#ctx0" brushRef="#br0">113 233 17588,'4'-4'243,"-1"0"0,1-1 0,-1 1 0,0-1 0,0 1-1,0-1 1,-1 0 0,4-9 0,-5 11-178,-1 1-1,1-1 0,0 1 0,-1-1 1,0 1-1,1-1 0,-1 1 0,0-1 0,-1-3 1,1 5-25,-1-1 0,1 1 0,0 0 0,-1 0 0,1 0 0,-1 0 0,1 0 1,-1 1-1,1-1 0,-1 0 0,0 0 0,0 0 0,1 0 0,-1 1 0,0-1 0,0 0 1,0 1-1,0-1 0,0 0 0,0 1 0,0-1 0,-1 0 0,-1 1-35,1 0-1,-1-1 1,0 1-1,1 0 1,-1 0-1,0 0 0,1 0 1,-1 1-1,0-1 1,1 1-1,-1 0 1,1 0-1,-1 0 1,1 0-1,-1 0 1,1 0-1,-1 0 1,1 1-1,0 0 1,0-1-1,-4 5 0,-2 2-15,-1 0-1,1 1 0,-10 15 0,14-19 9,0 1 0,1 0-1,-1 0 1,1 0 0,1 0 0,-3 7 0,5-11 2,-1 0 0,1 0 1,-1-1-1,1 1 1,0 0-1,0 0 0,0 0 1,0-1-1,0 1 0,0 0 1,0 0-1,1 0 0,-1-1 1,1 1-1,-1 0 1,1-1-1,-1 1 0,1 0 1,0-1-1,0 1 0,0-1 1,0 1-1,0-1 0,0 1 1,1-1-1,-1 0 1,3 3-1,1-2 3,0 1 0,0 0 0,1-1 0,-1 0 0,1 0 0,-1-1 0,1 0 0,-1 0 0,8 1 0,57-1 19,-46-1-23,35-1 22,90 3 74,-148-2-83,-1 0-1,1 0 1,-1 0-1,1 0 1,-1 0-1,1 0 1,-1 0 0,1 0-1,-1-1 1,1 1-1,-1 0 1,1 0-1,-1 0 1,1-1-1,-1 1 1,1 0-1,-1 0 1,0-1-1,1 1 1,-1 0 0,0-1-1,1 1 1,-1-1-1,0 1 1,1 0-1,-1-1 1,0 1-1,1-1 1,0-19 204,-12-27 66,8 35-189,-4-13 41,-1-5-71,1 0 1,2 0 0,-2-32 0,7 60-75,0 0 0,-1 0-1,2-1 1,-1 1 0,0 0 0,0 0 0,1 0 0,-1 0-1,1-1 1,0 1 0,0 0 0,0 0 0,0 0-1,0 0 1,0 1 0,0-1 0,0 0 0,1 0 0,2-2-1,-1 2-34,0 0 0,-1 1 0,1-1 0,0 1 0,0 0 0,0 0 0,1 0 0,-1 0 0,0 1 0,0-1 0,0 1 0,1 0 0,2 0 0,203 4-2545,-182-6 2117</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7:49.206"/>
    </inkml:context>
    <inkml:brush xml:id="br0">
      <inkml:brushProperty name="width" value="0.05" units="cm"/>
      <inkml:brushProperty name="height" value="0.05" units="cm"/>
    </inkml:brush>
  </inkml:definitions>
  <inkml:trace contextRef="#ctx0" brushRef="#br0">5068 387 6681,'-364'-87'4756,"-16"1"-4610,-67-15-2409,-8 31 658,-69 37 1969,-3 24 178,405 8-388,-203 3-485,-613 82 1,811-65 473,-188 34 1100,221-33-432,-118 42-1,195-56-762,1 1 1,0 0-1,0 1 0,0 1 1,1 0-1,-26 22 0,33-23-49,0 0 0,0 1 0,0 0-1,1 0 1,1 1 0,-1 0 0,1 0 0,1 0 0,0 1-1,1 0 1,-5 14 0,3 3-31,1-1-1,1 1 1,1 0-1,1 0 1,4 41-1,0-33-113,3-1 0,1 0-1,19 64 1,-18-82 94,0-1 0,0 0 1,2-1-1,0 1 0,1-2 1,0 0-1,1 0 0,0 0 0,1-2 1,1 1-1,0-2 0,1 0 0,0 0 1,1-1-1,18 9 0,24 9-24,0-2 0,117 33 0,-110-39 8,189 67-83,101 30 370,7-29 394,304 2 167,-450-65-988,63 6-519,1-14 0,362-21 0,-398-13 913,463-22 425,-339 12-497,-322 20-74,-1-2 0,0-2 0,-1-2 1,0-2-1,0-2 0,42-23 0,-49 20 67,0-2 1,-1-1 0,-1-2-1,-1-2 1,52-54 0,-72 66-59,0-1 0,-1 0 1,0-1-1,-2 0 1,0-1-1,-1 0 0,-1-1 1,0 1-1,-2-1 1,0-1-1,-1 1 1,-1-1-1,-1 0 0,1-24 1,-4 29-26,0 0 0,-1 0-1,-1 0 1,0 0 0,-1 1 0,-1-1 0,0 1 0,-1-1 0,0 1 0,-1 1 0,-15-26 0,9 22 55,-1 0-1,0 1 1,-1 1 0,-1 0 0,0 1 0,-1 0 0,-33-20 0,12 12-63,0 2-1,-2 2 1,0 2 0,-1 1 0,-1 2-1,0 2 1,-81-11 0,-110 10-217,86 12 49</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7.478"/>
    </inkml:context>
    <inkml:brush xml:id="br0">
      <inkml:brushProperty name="width" value="0.05" units="cm"/>
      <inkml:brushProperty name="height" value="0.05" units="cm"/>
    </inkml:brush>
  </inkml:definitions>
  <inkml:trace contextRef="#ctx0" brushRef="#br0">1 0 1840,'53'35'-26,"1"-2"0,1-3-1,2-2 1,1-2-1,1-3 1,123 29-1,-15-18-263,230 15 0,197-14 184,0-22-9,37 2 56,-418-8 64</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8.211"/>
    </inkml:context>
    <inkml:brush xml:id="br0">
      <inkml:brushProperty name="width" value="0.05" units="cm"/>
      <inkml:brushProperty name="height" value="0.05" units="cm"/>
    </inkml:brush>
  </inkml:definitions>
  <inkml:trace contextRef="#ctx0" brushRef="#br0">1 2103 2192,'516'14'172,"627"2"84,-819-26-353,487-80 0,-468 22-426,-2-16 0,535-206 1,-799 259 516,-2-3 1,-1-4-1,132-90 1,-171 103 0,-2-2 0,-1-2 0,-1-1 1,-1-1-1,-2-1 0,-2-2 0,0-1 1,-3 0-1,27-54 0,-44 75 61,0 0 0,0 0 0,-2-1 0,0 1 0,0-1 1,2-28-1,-6 34 77,0 0 0,0 0 0,-1 0 0,0 0 0,-1 0 0,0 0 0,0 0 0,-1 0 0,0 1 0,0-1 0,-1 1 0,-8-12 0,-3-3 287,-1 1 0,-2 0 1,0 1-1,-1 1 0,-1 1 1,-26-19-1,13 15-103,0 1 0,-2 1 0,-59-25 0,25 19-147,-80-21 0,-71-6-9,156 39-35,57 14-126,-587-123-952,-481-1-1530,-6 71 626,889 49 1650,6-2-29</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08.656"/>
    </inkml:context>
    <inkml:brush xml:id="br0">
      <inkml:brushProperty name="width" value="0.05" units="cm"/>
      <inkml:brushProperty name="height" value="0.05" units="cm"/>
    </inkml:brush>
  </inkml:definitions>
  <inkml:trace contextRef="#ctx0" brushRef="#br0">516 0 4521,'-116'20'328,"17"-1"-368,7 0-232,12 1 312,8 0 24,15-2-128</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8:48.370"/>
    </inkml:context>
    <inkml:brush xml:id="br0">
      <inkml:brushProperty name="width" value="0.05" units="cm"/>
      <inkml:brushProperty name="height" value="0.05" units="cm"/>
    </inkml:brush>
  </inkml:definitions>
  <inkml:trace contextRef="#ctx0" brushRef="#br0">1 80 11098,'2'1'192,"1"0"-1,0 0 1,-1 0-1,1-1 0,0 0 1,0 1-1,0-1 1,-1 0-1,1 0 0,0 0 1,0-1-1,0 1 1,4-2-1,4 1-9,79 0-218,-62 3-81,48-5 0,33-11-54,11-3 134,182-1 1,3 30-93,283-5-932,-335-27 233,213-9-255,39 44 887,-1 22 264,-239-16-57,-159-13-7,720 38 54,-456-45-69,442 22-26,-577 1 27,329 23-34,-269-39 70,419-43 0,-666 29 23,19-1-565,68 0 1,-102 9 362,-12 6-78</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29:35.649"/>
    </inkml:context>
    <inkml:brush xml:id="br0">
      <inkml:brushProperty name="width" value="0.05" units="cm"/>
      <inkml:brushProperty name="height" value="0.05" units="cm"/>
    </inkml:brush>
  </inkml:definitions>
  <inkml:trace contextRef="#ctx0" brushRef="#br0">70 209 10730,'-69'9'2125,"107"-7"-1618,-4 1-542,81-9 286,163-29 0,-166 19 18,981-96 827,-814 88-1393,-238 20 177,393-22-4400,-421 27 4049</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1:44.128"/>
    </inkml:context>
    <inkml:brush xml:id="br0">
      <inkml:brushProperty name="width" value="0.05" units="cm"/>
      <inkml:brushProperty name="height" value="0.05" units="cm"/>
    </inkml:brush>
  </inkml:definitions>
  <inkml:trace contextRef="#ctx0" brushRef="#br0">195 17 9298,'0'-17'2518,"-1"27"-1408,0 30-933,-16 175-256,-1 17 98,-1 43-35,-1 55 106,21-263-86,-9 387-120,0-366 139,-29 369 81,28-340-82,2-34 13,6 146 0,12-115-10,6 103 23,-15-166-41,-3 0 1,-10 66 0,-13 8 19,13-76-374,2 0 0,-4 90 1,11-138 171,-6-1-42</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2:18.001"/>
    </inkml:context>
    <inkml:brush xml:id="br0">
      <inkml:brushProperty name="width" value="0.05" units="cm"/>
      <inkml:brushProperty name="height" value="0.05" units="cm"/>
    </inkml:brush>
  </inkml:definitions>
  <inkml:trace contextRef="#ctx0" brushRef="#br0">0 52 11138,'6'5'113,"1"0"-1,0 0 1,-1-1-1,1 0 1,1 0-1,-1-1 1,1 0 0,-1 0-1,1-1 1,0 0-1,0 0 1,0 0-1,0-1 1,12 0-1,9-1-90,-1-1 0,52-8 0,-68 7-8,75-13 56,146-4 1,-167 20-49,3 0-9,0-3-1,68-11 1,-42-3-13,1 5 0,149 0 0,186 35 22,86 7-76,100 11-33,11-37 71,-257-3 9,-93 5 13,199-3 7,-201-19-18,291-7 10,-9 13-13,0 0 44,-362 7-25,124 1 15,-308 2-109,0 0 0,0 1 0,0 0 0,14 5-1,-26-6 79,1-1 0,0 0 0,-1 0-1,1 0 1,0 0 0,0 0 0,-1 0-1,1 0 1,0 0 0,-1 0 0,1 0-1,0 0 1,0 0 0,-1 0-1,1-1 1,0 1 0,-1 0 0,1-1-1,-1 1 1,1 0 0,0-1 0,-1 1-1,1-1 1,-1 1 0,1-1 0,-1 1-1,1-1 1,-1 1 0,1-1 0,-1 1-1,0-1 1,1 0 0,-1 1 0,1-2-1,5-14-104</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2:41.595"/>
    </inkml:context>
    <inkml:brush xml:id="br0">
      <inkml:brushProperty name="width" value="0.05" units="cm"/>
      <inkml:brushProperty name="height" value="0.05" units="cm"/>
    </inkml:brush>
  </inkml:definitions>
  <inkml:trace contextRef="#ctx0" brushRef="#br0">0 94 9322,'25'-2'353,"-1"0"0,36-8 0,-34 4-378,52-3 1,19 12 59,-52-1-754,45-4 0,136-26-2347,-132 14 3025,188-5 0,-137 24-74,165 0-1398,-131-12 1107,520-3 2706,-355 33-308,238 6-1014,542-56-541,-153 19-628,-642 28 924,158 5-473,-183-34-253,-72 0 6,-211 8 6,0 2 0,1 0 1,40 8-1,-56-8-34,0 1 0,0 0-1,-1 0 1,1 0 0,0 1-1,-1-1 1,0 1 0,0 1-1,0-1 1,0 1 0,0 0-1,-1 0 1,1 0 0,-1 1-1,0-1 1,-1 1 0,1 0-1,3 7 1,11 26-122,-6-26 54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3:39.983"/>
    </inkml:context>
    <inkml:brush xml:id="br0">
      <inkml:brushProperty name="width" value="0.05" units="cm"/>
      <inkml:brushProperty name="height" value="0.05" units="cm"/>
    </inkml:brush>
  </inkml:definitions>
  <inkml:trace contextRef="#ctx0" brushRef="#br0">16 15 9074,'0'-1'176,"-1"0"1,1 0-1,-1 1 1,1-1-1,-1 0 0,0 1 1,1-1-1,-1 1 1,0-1-1,1 1 0,-1-1 1,0 1-1,0-1 1,0 1-1,1 0 0,-1-1 1,-1 1-1,-1-2 1254,17 2-1147,53 4-256,126 22 1,-21-1-113,718 8-4,-136-71-63,-257 10 192,1016 4-12,-881 41-85,3 22 28,-485-29 23,1477 33-223,-1417-46 237,935-11 125,-902 11-115,227 5-538,-375 6 320,-58-5 46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27:49.429"/>
    </inkml:context>
    <inkml:brush xml:id="br0">
      <inkml:brushProperty name="width" value="0.05" units="cm"/>
      <inkml:brushProperty name="height" value="0.05" units="cm"/>
    </inkml:brush>
  </inkml:definitions>
  <inkml:trace contextRef="#ctx0" brushRef="#br0">298 0 7026,'-76'14'1324,"27"-3"747,-1-3 0,-73 2 0,250 9-811,-6-5-1050,575 74 319,-219-27-458,-317-49 4,162-10 1,-139-15 168,186-38 0,174-63 751,-602 113-2126,49 1 895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5.586"/>
    </inkml:context>
    <inkml:brush xml:id="br0">
      <inkml:brushProperty name="width" value="0.05" units="cm"/>
      <inkml:brushProperty name="height" value="0.05" units="cm"/>
    </inkml:brush>
  </inkml:definitions>
  <inkml:trace contextRef="#ctx0" brushRef="#br0">1 89 15739,'25'-2'1377,"21"-9"-937,9-5-392,18-1 464,6-6-144,2 3 0</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3:56.390"/>
    </inkml:context>
    <inkml:brush xml:id="br0">
      <inkml:brushProperty name="width" value="0.05" units="cm"/>
      <inkml:brushProperty name="height" value="0.05" units="cm"/>
    </inkml:brush>
  </inkml:definitions>
  <inkml:trace contextRef="#ctx0" brushRef="#br0">249 207 9866,'-21'18'71,"1"2"0,1 1 0,1 1 0,1 0-1,1 1 1,1 0 0,1 2 0,-18 40 0,18-27-108,1 0 0,2 1 1,2 0-1,2 1 0,-5 57 1,1 66-78,14 255-1,1-377 21,1 0 0,2 0 0,22 74 0,-24-101 44,0 0 0,1-1 0,0 1 0,1-1 1,1-1-1,0 1 0,1-1 0,0-1 0,1 0 0,0 0 1,1-1-1,0 0 0,0 0 0,17 9 0,-4-7-18,1 0 0,0-2 1,0-1-1,0-2 0,1 0 0,1-1 0,-1-2 0,41 2 0,26-4-10,99-10-1,-192 8 79,122-10 44,142-30-1,-194 24-48,-2-2 0,0-4 0,95-43 0,-122 44 240,-2-2-1,0-1 1,-2-3 0,-1 0 0,-1-3 0,-1-1 0,-1-1-1,-3-2 1,0-1 0,-2-1 0,-2-1 0,-2-2 0,-1-1-1,-2 0 1,-1-2 0,-3 0 0,-1-1 0,-2 0 0,-3-1 0,-1-1-1,7-75 1,-14 79-164,-2-1 0,-1 1-1,-2-1 1,-2 1 0,-2 0 0,-22-78-1,18 91-322,0 0-1,-2 0 0,-1 1 0,-2 1 0,0 0 0,-1 1 1,-2 1-1,-1 0 0,0 1 0,-31-26 0,33 34 32,-1 1 0,0 1-1,-1 1 1,-41-20-1,-3 9-419</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4:16.032"/>
    </inkml:context>
    <inkml:brush xml:id="br0">
      <inkml:brushProperty name="width" value="0.05" units="cm"/>
      <inkml:brushProperty name="height" value="0.05" units="cm"/>
    </inkml:brush>
  </inkml:definitions>
  <inkml:trace contextRef="#ctx0" brushRef="#br0">0 156 9642,'9'0'1335,"27"-2"-242,58-11-1,-28 3-711,-25 5-256,312-27 231,-226 29-421,908-30-475,-545 6 379,-18 0 136,2 24-197,263 55-1177,135 34 1129,-171-68-109,-2-67 409,-345 15 219,-108 13-513,339 3-3086,-451 18 3334,89 14 1718,-79-2-986,-73-11-860,-42-2-476,55 7 0,-83-6 601,-1 0 0,1 0-1,-1 0 1,1 0 0,-1 0 0,1 0 0,-1 1-1,1-1 1,-1 0 0,1 0 0,-1 0 0,1 0 0,-1 1-1,1-1 1,-1 0 0,1 1 0,-1-1 0,0 0 0,1 1-1,-1-1 1,0 0 0,1 1 0,-1 0 0,-2 3-229</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4:54.456"/>
    </inkml:context>
    <inkml:brush xml:id="br0">
      <inkml:brushProperty name="width" value="0.05" units="cm"/>
      <inkml:brushProperty name="height" value="0.05" units="cm"/>
    </inkml:brush>
  </inkml:definitions>
  <inkml:trace contextRef="#ctx0" brushRef="#br0">0 142 7730,'3'0'15,"-1"0"1,0 0-1,0 1 1,0-1 0,1 1-1,-1 0 1,0 0-1,0 0 1,0 0-1,0 0 1,0 0 0,0 0-1,-1 1 1,1-1-1,0 0 1,1 3-1,20 12-57,-2-8 103,1-1-1,0-1 0,0-1 1,0-1-1,0-1 0,33 1 0,140-12 2,-119 3-126,173-12-382,365-10-8,-190 42 440,194-2-4,-147-25-387,57 27-82,-421-9 334,193-15-1,105-38-45,-187 18 261,85-12 42,274-25-48,-106 71 12,-199 4-79,196-14-14,-197 0 4,49 23 69,-146-5-24,-96-10 21,-46-3 89,1 1-1,0 2 0,-1 1 1,0 1-1,34 11 0,-41-7 11,3 0-7,39 19 1,-50-19-123</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5:05.925"/>
    </inkml:context>
    <inkml:brush xml:id="br0">
      <inkml:brushProperty name="width" value="0.05" units="cm"/>
      <inkml:brushProperty name="height" value="0.05" units="cm"/>
    </inkml:brush>
  </inkml:definitions>
  <inkml:trace contextRef="#ctx0" brushRef="#br0">1 256 3761,'9'4'280,"1"0"0,0-1 0,0 0 0,1 0 0,-1-1 0,0 0 0,1-1 0,-1 0 0,21-1 0,-14 0-410,0 0 1,32 7-1,-23-2 331,0-1 0,1-2 1,36 0-1,82-10 795,-25 0-559,13 3-230,-29-1-14,1 5 0,117 14-1,324 72 543,-345-53-688,-48-6 21,159 6 1,-169-34 133,221-31-1,-32 1-46,162 25-228,127-9-759,-344-11 578,332-19 4,-46 25 14,0-23 370,-457 32-82,496-52-465,2 30-416,-391 29 903,186 0 192,0 26-49,182 14-129,2-38 293,-433 5-69,257 36 1,-49-6-162,4-21 17,-156-6-82,1089-41 67,-289-29-408,-739 58 103,334-2-119,-228 7 353,-95-1 140,75-6 447,-2-31-30,-224 13-892,-46 9-150,0 3 1,114-5 0,-171 19 422,0 1-1,44 7 1,-58-5 112,0 0 0,-1 1 1,1 0-1,-1 1 0,0 0 1,0 0-1,0 1 0,-1 0 0,14 11 1,11 11 271,-29-27-402</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6:08.496"/>
    </inkml:context>
    <inkml:brush xml:id="br0">
      <inkml:brushProperty name="width" value="0.05" units="cm"/>
      <inkml:brushProperty name="height" value="0.05" units="cm"/>
    </inkml:brush>
  </inkml:definitions>
  <inkml:trace contextRef="#ctx0" brushRef="#br0">1556 108 8466,'-50'-21'328,"-1"3"-1,-1 1 1,0 4 0,-1 1 0,-105-8-1,32 14-4,-180 14-1,100 12-302,174-15-25,1 1 0,-1 2 1,1 2-1,-42 17 0,56-17-3,0 0 0,1 1 0,0 0 0,1 1-1,0 1 1,1 1 0,0 0 0,1 0 0,1 2 0,0-1 0,-15 29 0,8-11-50,2 2 0,2 0 0,1 0 0,2 2 0,-9 38 0,15-44-116,2 0 1,0 1 0,2 0 0,2 0 0,0-1-1,3 1 1,0 0 0,2-1 0,1 1 0,2-2-1,1 1 1,15 32 0,-9-28-95,1-2 0,2 0 0,2-1 0,0-1 0,2-1 0,2-1 0,0-1 0,2-1 0,1-2 0,31 24 0,7-1 105,5 0 27</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6:08.898"/>
    </inkml:context>
    <inkml:brush xml:id="br0">
      <inkml:brushProperty name="width" value="0.05" units="cm"/>
      <inkml:brushProperty name="height" value="0.05" units="cm"/>
    </inkml:brush>
  </inkml:definitions>
  <inkml:trace contextRef="#ctx0" brushRef="#br0">1 492 6889,'99'-42'473,"-15"-3"-457,-5-6-88,-17-10-96,-9-5-489,-24-7 545,-12-3-112,-23-2-72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6:10.438"/>
    </inkml:context>
    <inkml:brush xml:id="br0">
      <inkml:brushProperty name="width" value="0.05" units="cm"/>
      <inkml:brushProperty name="height" value="0.05" units="cm"/>
    </inkml:brush>
  </inkml:definitions>
  <inkml:trace contextRef="#ctx0" brushRef="#br0">0 1 9378,'42'7'504,"7"-3"-1064,2-1-296,8-3 768,1 0-176,5 0-104</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6:11.011"/>
    </inkml:context>
    <inkml:brush xml:id="br0">
      <inkml:brushProperty name="width" value="0.05" units="cm"/>
      <inkml:brushProperty name="height" value="0.05" units="cm"/>
    </inkml:brush>
  </inkml:definitions>
  <inkml:trace contextRef="#ctx0" brushRef="#br0">1 118 2208,'1389'-30'5215,"-473"17"-2953,-76-37-2314,-682 46 82,162 17 1,-81-3-129,-194-11-92,0-2-1,0-2 1,56-14 0,-79 13 90,-13-4 15</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6:42.459"/>
    </inkml:context>
    <inkml:brush xml:id="br0">
      <inkml:brushProperty name="width" value="0.05" units="cm"/>
      <inkml:brushProperty name="height" value="0.05" units="cm"/>
    </inkml:brush>
  </inkml:definitions>
  <inkml:trace contextRef="#ctx0" brushRef="#br0">1 1 9986,'48'14'64,"-22"-6"74,0-1 1,0-1-1,1-1 0,-1-2 1,1-1-1,42-1 0,-48-1-106,0 1-1,0 1 0,40 9 0,61 24 44,-19-5-68,118 18-14,2-10-1,228 10 0,136-44 2,-299-8 23,122 8 21,338-5 59,466-36-67,-614 9-243,-139 5 212,59 28 130,-169 2 72,-288-7-22,-1 3 1,1 3-1,62 14 0,-98-17-684,-22-3 361,-1 0-1,1 0 1,-1 1-1,1 0 0,-1-1 1,1 2-1,-1-1 1,7 3-1,-5 1-130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7:43.811"/>
    </inkml:context>
    <inkml:brush xml:id="br0">
      <inkml:brushProperty name="width" value="0.05" units="cm"/>
      <inkml:brushProperty name="height" value="0.05" units="cm"/>
    </inkml:brush>
  </inkml:definitions>
  <inkml:trace contextRef="#ctx0" brushRef="#br0">1 99 10146,'1'-1'54,"0"0"0,0 0 0,1 0 0,-1 0 1,0 0-1,1 1 0,-1-1 0,1 0 0,-1 1 0,1-1 0,-1 1 0,1-1 0,-1 1 0,1 0 0,-1-1 0,1 1 0,-1 0 0,1 0 1,0 0-1,-1 1 0,3-1 0,37 11-54,-28-7-4,32 6 34,0-1 1,1-2-1,0-2 1,69-2-1,188-23 261,-173 7-250,802-53 3,-691 49-117,352 19 1,507 32 17,137-84 236,-985 42 269,-251 9-446,29 2 43,-29-3-45,-1 0-1,1 0 1,0 0-1,-1 0 1,1 1 0,-1-1-1,1 0 1,0 0-1,-1 1 1,1-1-1,-1 0 1,1 0-1,-1 1 1,1-1 0,-1 1-1,1-1 1,-1 1-1,1-1 1,-1 0-1,0 1 1,1-1 0,-1 1-1,0 0 1,1-1-1,-1 1 1,0-1-1,0 1 1,1-1-1,-1 1 1,0 0 0,0-1-1,0 1 1,0 0-1,0-1 1,0 1-1,0-1 1,0 1 0,0 0-1,0-1 1,0 1-1,-1 0 1,1 0-1,-13 17 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6.207"/>
    </inkml:context>
    <inkml:brush xml:id="br0">
      <inkml:brushProperty name="width" value="0.05" units="cm"/>
      <inkml:brushProperty name="height" value="0.05" units="cm"/>
    </inkml:brush>
  </inkml:definitions>
  <inkml:trace contextRef="#ctx0" brushRef="#br0">119 206 14491,'-3'0'69,"0"-1"0,-1 1-1,1 0 1,0 0 0,0 0 0,-1 0 0,1 0-1,0 1 1,0 0 0,0-1 0,-1 1-1,1 0 1,0 1 0,0-1 0,0 0 0,-3 4-1,1-2-12,1 0-1,0 1 0,0 0 1,0 0-1,0 0 1,1 0-1,0 1 0,0-1 1,-4 8-1,4-6-5,0 1 1,0 0-1,0 0 1,1 1-1,0-1 1,0 0-1,1 1 0,0-1 1,0 1-1,1 0 1,0-1-1,0 1 0,1-1 1,2 13-1,-2-18-26,0 0 0,-1-1 0,1 1-1,0 0 1,0-1 0,0 1-1,0-1 1,0 1 0,0-1 0,0 1-1,1-1 1,-1 0 0,0 0 0,1 0-1,-1 0 1,1 0 0,-1 0 0,1 0-1,0 0 1,-1 0 0,1-1-1,0 1 1,-1 0 0,1-1 0,0 0-1,0 1 1,0-1 0,-1 0 0,1 0-1,0 0 1,0 0 0,3-1 0,1 0 40,1-1 1,-1 1-1,0-1 1,0-1-1,0 1 1,0-1-1,0 0 1,7-5 0,3-4 76,0-1 0,-1 0 0,-1-2 1,0 1-1,-1-2 0,12-17 0,3-10 261,26-52 0,-54 94-400,11-19 132,0-1-1,-2 0 0,11-37 0,-20 58-127,1-1 1,-1 1-1,0-1 1,0 0-1,0 1 1,1-1-1,-1 0 1,0 1-1,0-1 1,0 1 0,0-1-1,0 0 1,0 0-1,0 1 1,0-1-1,0 1 1,0-1-1,0 0 1,-1 1-1,1-1 1,0 0-1,0 1 1,-1-1-1,1 0 1,-1 1-4,0 1-1,0-1 1,0 1-1,0-1 1,0 1 0,0-1-1,0 1 1,1 0 0,-1-1-1,0 1 1,1 0 0,-1 0-1,0-1 1,1 1 0,-1 0-1,1 0 1,-1 1-1,-8 13-9,2 0 0,0 0 0,0 1 0,2 0 0,0 0 0,1 1 0,0-1 0,1 1 0,0 30 0,2-44 6,1 1 0,0 0 0,1 0 1,-1 0-1,1-1 0,0 1 0,0 0 0,0-1 1,0 1-1,0-1 0,1 1 0,0-1 0,-1 0 0,1 0 1,1 0-1,-1 0 0,0 0 0,1 0 0,-1 0 1,1-1-1,0 1 0,0-1 0,0 0 0,0 0 1,0 0-1,1 0 0,-1 0 0,1-1 0,-1 0 1,1 1-1,-1-1 0,1-1 0,0 1 0,-1 0 1,1-1-1,0 0 0,0 0 0,0 0 0,-1 0 1,1-1-1,0 1 0,4-2 0,4-2-15,-1 0 1,0 0-1,0-1 0,-1 0 0,0-1 1,0 0-1,0-1 0,0 0 0,-1 0 1,0-1-1,-1-1 0,0 1 0,0-1 1,-1 0-1,11-18 0,-13 16-102,-5 11 9,0 16-12,1-9 141,0-1 1,0 0-1,1 0 0,0 0 0,0 0 1,0 0-1,1 0 0,0 0 1,0 0-1,0-1 0,1 0 0,0 0 1,0 0-1,0 0 0,0 0 1,1-1-1,0 0 0,0 0 0,0 0 1,0-1-1,1 1 0,0-1 1,-1 0-1,1-1 0,0 0 0,0 0 1,0 0-1,1 0 0,-1-1 1,0 0-1,1-1 0,-1 1 0,0-1 1,1 0-1,-1-1 0,0 0 1,8-1-1,-5 0 23,0 0 0,0-1 0,0 0 0,-1 0 0,1-1 0,-1 0 0,0-1 0,0 0 0,8-6 0,-11 7-16,0 0 0,0-1 0,0 0 0,-1 0 0,0 0 1,1 0-1,-2-1 0,1 1 0,-1-1 0,0 0 0,0 0 0,0 0 0,1-7 0,-3 12-19,-1-1-1,0 1 1,1-1-1,-1 1 0,0 0 1,0-1-1,0 1 1,0-1-1,0 1 1,0 0-1,0-1 0,-1 1 1,1 0-1,0-1 1,-1 1-1,0-2 1,1 2-4,-1 1 0,1-1 0,-1 1 0,1-1 0,-1 1 0,1 0 1,-1-1-1,1 1 0,-1-1 0,1 1 0,-1 0 0,0 0 0,1-1 0,-1 1 1,0 0-1,1 0 0,-1 0 0,1 0 0,-1-1 0,0 1 0,1 0 1,-1 0-1,-1 1 0,0-1-2,0 0 1,0 1-1,0 0 1,1-1 0,-1 1-1,0 0 1,0 0-1,1 0 1,-1 0-1,0 0 1,1 0-1,-1 0 1,1 1-1,0-1 1,-1 1-1,1-1 1,0 1 0,0-1-1,0 1 1,0 0-1,-1 1 1,1 1-21,-1 0 1,1-1 0,0 1-1,1 0 1,-1-1 0,1 1-1,0 0 1,-1 0 0,2 0-1,-1-1 1,0 1 0,1 0-1,0 0 1,0-1-1,0 1 1,0 0 0,0-1-1,1 1 1,0-1 0,-1 0-1,1 1 1,1-1 0,-1 0-1,0 0 1,1 0 0,4 3-1,-4-3-44,0 0 0,0-1 0,1 1 0,-1-1 0,1 0 0,0 0 0,-1-1 0,1 1 0,0-1-1,0 1 1,0-1 0,0 0 0,0-1 0,0 1 0,1-1 0,-1 0 0,0 0 0,0 0 0,0 0 0,0-1 0,0 0 0,0 0-1,0 0 1,6-2 0,12-10-286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7:44.987"/>
    </inkml:context>
    <inkml:brush xml:id="br0">
      <inkml:brushProperty name="width" value="0.05" units="cm"/>
      <inkml:brushProperty name="height" value="0.05" units="cm"/>
    </inkml:brush>
  </inkml:definitions>
  <inkml:trace contextRef="#ctx0" brushRef="#br0">0 388 10354,'3'4'53,"1"-1"-1,-1 0 1,0 0 0,1 0-1,-1 0 1,1 0-1,0-1 1,0 0-1,0 1 1,0-2 0,0 1-1,0 0 1,1-1-1,-1 0 1,1 0-1,7 1 1,9 0-85,-1-1 0,30-3 0,-42 2 58,111-12-54,128-28-1,-115 15 5,533-70-176,-409 66 84,963-97 1,-392 96 232,-304 18 64,516-29 184,-856 31-320,-98 2-33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7:52.329"/>
    </inkml:context>
    <inkml:brush xml:id="br0">
      <inkml:brushProperty name="width" value="0.05" units="cm"/>
      <inkml:brushProperty name="height" value="0.05" units="cm"/>
    </inkml:brush>
  </inkml:definitions>
  <inkml:trace contextRef="#ctx0" brushRef="#br0">21 53 12659,'-10'-14'788,"-1"0"-648,11 14-136,0-1-1,0 1 0,0-1 0,0 1 0,1-1 0,-1 1 0,0-1 0,0 1 0,0 0 1,0-1-1,0 1 0,0-1 0,1 1 0,-1 0 0,0-1 0,0 1 0,1 0 0,-1-1 1,0 1-1,1 0 0,-1-1 0,0 1 0,1 0 0,-1 0 0,0-1 0,1 1 0,-1 0 0,0 0 1,1 0-1,-1-1 0,1 1 0,-1 0 0,1 0 0,-1 0 0,0 0 0,1 0 0,0 0 1,21-5-2,1 2 0,0 0 0,0 1 0,0 2 0,24 1 0,-22 0-44,522 52-2989,-282-19 852,289 19-781,166 19 3991,-517-45-112,152 16 197,-255-36-980,153-7 1,-102-15-17,5-7-115</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8:06.243"/>
    </inkml:context>
    <inkml:brush xml:id="br0">
      <inkml:brushProperty name="width" value="0.05" units="cm"/>
      <inkml:brushProperty name="height" value="0.05" units="cm"/>
    </inkml:brush>
  </inkml:definitions>
  <inkml:trace contextRef="#ctx0" brushRef="#br0">5 165 11394,'0'0'13,"0"0"-1,0 0 0,0-1 0,-1 1 0,1 0 0,0 0 0,0 0 0,0 0 1,0 0-1,-1 0 0,1 0 0,0 1 0,0-1 0,0 0 0,0 0 0,0 0 1,-1 0-1,1 0 0,0 0 0,0 0 0,0 0 0,0 0 0,0 0 0,-1 0 1,1 1-1,0-1 0,0 0 0,0 0 0,0 0 0,0 0 0,0 0 0,0 0 1,0 1-1,-1-1 0,1 0 0,0 0 0,0 0 0,0 0 0,0 0 0,0 1 1,0-1-1,0 0 0,0 0 0,0 0 0,0 0 0,0 1 0,0-1 1,0 0-1,0 0 0,0 0 0,0 0 0,0 1 0,1-1 0,-1 0 0,0 0 1,0 0-1,0 0 0,0 0 0,0 1 0,0-1 0,15 2-206,22-2-604,2-2 35,396-32-3416,-82-21 4217,173-15 119,95 58-91,0 35-94,32 20 156,1211 79-3046,-1360-78 3079,246 16 116,1022-20 324,-982-31-57,551-8-97,-178-16-409,-587 12-37,569-24 210,-619 7-26,914-41-84,-1086 36-108,42-2-2,-274 21-429,-121 7 432,-1-1 1,1 0 0,0 0 0,-1 0 0,1 0-1,-1 0 1,1 0 0,0 0 0,-1 0-1,1 0 1,0 0 0,-1 0 0,1-1 0,-1 1-1,1 0 1,-1 0 0,1-1 0,0 1 0,-1 0-1,1-1 1,-1 1 0,0 0 0,1-1 0,-1 1-1,1-1 1,-1 1 0,1 0 0,-1-1 0,0 0-1,1 1 1,-1-1 0,0 1 0,0-1 0,1 1-1,-1-1 1,0 1 0,0-1 0,0 0-1,0 1 1,0-1 0,0 0 0,-4-15-122</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01.391"/>
    </inkml:context>
    <inkml:brush xml:id="br0">
      <inkml:brushProperty name="width" value="0.05" units="cm"/>
      <inkml:brushProperty name="height" value="0.05" units="cm"/>
    </inkml:brush>
  </inkml:definitions>
  <inkml:trace contextRef="#ctx0" brushRef="#br0">0 63 5145,'66'-10'79,"306"-35"-909,-290 39 750,1 4-1,125 13 1,329 36 3250,-234-27-1513,-214-9-1325,122 31 1,-153-27-280,223 54-60,-189-51-142,104 6 0,265-15-319,3-29 336,-362 14 132,674-76-544,-634 63-17,642-41-2335,64 30 1693,-470 18 852,-313 14 1519,1 4-1,-1 2 1,111 29-1,-103-15-489,148 35 1881,-126-43-2560,127 1-1,96-16-2779,-34-2-205,0 22 1220,-161-2 2303,356 33 2468,-56-54-2412,37 2-449,-376 5-33,582-4 955,-129-58-656,-64 5-227,996-24-1296,1 74-2010,-271 38 3656,87 0 131,975 53 2959,-1202-55-3192,-395-18-192,125-4-98,0-62-92,-500 14-153,240-26 32,2 32-1285,-431 32 1126</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47.393"/>
    </inkml:context>
    <inkml:brush xml:id="br0">
      <inkml:brushProperty name="width" value="0.05" units="cm"/>
      <inkml:brushProperty name="height" value="0.05" units="cm"/>
    </inkml:brush>
  </inkml:definitions>
  <inkml:trace contextRef="#ctx0" brushRef="#br0">0 100 6849,'324'-37'2247,"-184"25"-1624,389-22 1273,-406 28-1728,104-4-10,371 32 1,-220 23-141,78 8-29,2-20-55,-453-33 67,1 1-6,0-1-1,0 0 0,0 0 0,0 0 1,0-1-1,-1 0 0,1 0 1,0 0-1,0-1 0,-1 1 1,1-2-1,-1 1 0,8-5 1,-11 5 45</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59.008"/>
    </inkml:context>
    <inkml:brush xml:id="br0">
      <inkml:brushProperty name="width" value="0.05" units="cm"/>
      <inkml:brushProperty name="height" value="0.05" units="cm"/>
    </inkml:brush>
  </inkml:definitions>
  <inkml:trace contextRef="#ctx0" brushRef="#br0">2989 524 6217,'-38'-18'1349,"-1"1"0,-58-15 0,-39-15-513,58 8-539,1-4 0,-74-54-1,-29-18 522,144 97-784,-1 0-1,-1 3 1,0 1-1,-2 1 0,1 3 1,-1 1-1,-1 2 1,1 1-1,-63 1 1,11 6 31,1 4 0,0 5 0,-105 23 0,126-16 18,0 3 1,2 2 0,-90 44-1,43-9 14,-107 74 0,204-120-101,1 2 0,1 0 0,0 1 1,1 0-1,-16 20 0,11-8-5,1 0 0,-25 48 1,-101 216-25,63-122 20,69-141 11,-18 32 7,3 3 1,-21 67-1,43-112-10,2 1-1,0 0 1,0-1-1,2 1 1,0 1-1,1-1 1,1 0-1,0 0 1,2 0-1,0 0 1,1 0-1,9 30 1,-7-36-4,0 0 0,1-1-1,0 0 1,1 0 0,0 0 0,1-1 0,0 0 0,13 12 0,-5-8-5,-1-1 1,2 0 0,-1-2-1,32 17 1,-6-9 2,0-2 0,0-2 1,1-2-1,49 9 0,535 62-54,-406-61 34,589 55 1,-600-67 17,262-20 0,209-53 22,-459 39 25,910-117 15,-912 114-42,134-26-72,-243 28 54,-48 13 33,0-4 0,69-25 1,-120 34-14,0 0-1,0-1 1,-1 0 0,0 0 0,0-1 0,-1-1 0,0 0 0,0 0 0,-1-1 0,0 0 0,-1-1 0,0 0 0,7-13 0,8-18 37,-2-1-1,20-62 1,-4 12 60,-14 43-59,-10 24-21,-2 0 0,14-41 0,-23 59-17,0-1-1,-1 1 0,0 0 0,0-1 1,-1 1-1,0-1 0,0 1 1,-1 0-1,0-1 0,0 1 0,-1 0 1,-6-16-1,1 6 3,-1 1 0,-1 1 0,-1 0 0,-1 0 0,0 1 0,-1 0 0,-16-16 0,8 13-19,0 0 0,-1 2 1,-1 0-1,-35-19 0,7 11-35,-1 2-1,0 2 0,-1 2 0,-74-14 1,-629-90-148,407 73 156,-303-96-53,402 82 75,142 40 1,-1 4 0,-1 5 0,0 4 0,-1 6 0,1 4 0,-1 5 0,-151 26 0,54 5 247,-212 66 1,354-82-139</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9.015"/>
    </inkml:context>
    <inkml:brush xml:id="br0">
      <inkml:brushProperty name="width" value="0.05" units="cm"/>
      <inkml:brushProperty name="height" value="0.05" units="cm"/>
    </inkml:brush>
  </inkml:definitions>
  <inkml:trace contextRef="#ctx0" brushRef="#br0">2921 325 5345,'-325'-117'3368,"66"20"-565,176 71-2282,-102-19 1,66 27-505,-1 5 1,0 6 0,0 5 0,-1 5-1,1 6 1,-203 40 0,254-33-36,1 3 0,1 2 0,1 4 0,-87 45 0,99-41 6,2 3 0,1 2 0,2 3 0,1 1 0,-57 60 0,67-57 5,1 0 0,-42 62 0,67-84-2,1 0 0,0 1 0,2 0-1,0 1 1,1 0 0,1 0 0,1 0 0,-5 39-1,8-38-27,2-1 0,0 1 0,1 0 0,1 0 0,5 26 0,-4-40 18,0 0 0,0 1-1,1-1 1,0 0 0,0 0 0,1-1 0,0 1 0,0-1-1,1 0 1,0 0 0,0 0 0,1 0 0,0-1 0,0 0 0,0-1-1,10 8 1,5-1-11,1 0 0,0-1 0,0-2 0,38 12 0,100 18-21,-148-36 51,482 82-18,13 2 2,-265-32 27,482 86 42,434-5-77,-924-118 85,2-11-1,246-23 0,-406 9 41,98-19 1,-133 16-86,-1-1 1,0-2-1,-1-2 0,39-20 1,99-60 111,301-137-4570,-129 107 3859,-331 118 820,0 0 0,-1-1 1,0-1-1,-1 0 0,0-2 0,0 0 1,-1 0-1,-1-1 0,18-19 0,-22 19-44,-1 0-1,0-1 0,-1 0 0,0 0 1,-1-1-1,0 0 0,-1 0 1,-1 0-1,0-1 0,-1 0 0,4-28 1,-6 28-83,-1 0 0,0 1 0,-1-1 1,-1 0-1,0 0 0,-1 0 1,-4-16-1,3 22-67,0 0 0,0 0-1,-1 0 1,0 1 0,-1-1 0,0 1 0,0 0-1,0 1 1,-1-1 0,0 1 0,-1 0 0,-11-9 0,-2 2 34,0 0 0,0 2 1,-42-19-1,-74-21 102,111 43-147,-370-115 135,203 67-173,-407-99-46,-14 67-452,-276 47-2055,727 38 2129</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44.646"/>
    </inkml:context>
    <inkml:brush xml:id="br0">
      <inkml:brushProperty name="width" value="0.05" units="cm"/>
      <inkml:brushProperty name="height" value="0.05" units="cm"/>
    </inkml:brush>
  </inkml:definitions>
  <inkml:trace contextRef="#ctx0" brushRef="#br0">1 11 7186,'4'9'327,"-1"0"1,0 1 0,-1-1 0,0 0 0,0 1 0,-1-1 0,1 17-1,-1-13 69,0 1 0,6 25 0,-5-33-379,0 0 0,0 0 0,1-1 1,0 0-1,0 1 0,0-1 0,0 0 0,1 0 1,0 0-1,0-1 0,0 0 0,1 1 1,-1-1-1,1-1 0,0 1 0,0-1 1,0 0-1,1 0 0,-1 0 0,1-1 0,-1 0 1,11 3-1,-5-3-25,-1-1 0,1 1 1,0-2-1,-1 1 0,1-2 1,0 1-1,0-2 0,-1 1 1,1-1-1,-1-1 0,0 0 0,12-5 1,58-26 51,-24 9 52,109-31 0,-115 45-57,1 2 0,1 3 0,51-1 0,158 15 186,72-11-73,2-28-129,2-1 8,225-6-14,-453 31-26,1 6 1,0 3-1,180 29 0,-42 15-12,107 16 19,-238-47 3,125 0 0,673-41-1,-874 24 0,736-16-20,-300 10 38,0-20 17,-117 5-21,165 31-5,-356 1 15,323-23 0,103-23 136,-420 29-100,235-2 56,-309 11 25,57 3 173,-57 10-229,71 5 483,-110-18-424,-82-4-141</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18.705"/>
    </inkml:context>
    <inkml:brush xml:id="br0">
      <inkml:brushProperty name="width" value="0.05" units="cm"/>
      <inkml:brushProperty name="height" value="0.05" units="cm"/>
    </inkml:brush>
  </inkml:definitions>
  <inkml:trace contextRef="#ctx0" brushRef="#br0">0 252 3257,'102'1'966,"145"-16"0,-102 3 40,733-81 3545,-156 24-3471,5 27-96,-639 37-967,399-4 36,-515 6-885,7-1 699</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21.006"/>
    </inkml:context>
    <inkml:brush xml:id="br0">
      <inkml:brushProperty name="width" value="0.05" units="cm"/>
      <inkml:brushProperty name="height" value="0.05" units="cm"/>
    </inkml:brush>
  </inkml:definitions>
  <inkml:trace contextRef="#ctx0" brushRef="#br0">2 101 8666,'-1'0'20,"1"0"0,0 0 0,0 0 0,0 0 0,0 0 0,0 1 0,0-1 0,0 0 0,0 0 1,0 0-1,0 0 0,0 0 0,0 0 0,0 1 0,0-1 0,0 0 0,0 0 0,-1 0 0,1 0 0,1 0 0,-1 0 0,0 1 0,0-1 1,0 0-1,0 0 0,0 0 0,0 0 0,0 0 0,0 1 0,0-1 0,0 0 0,0 0 0,0 0 0,0 0 0,0 0 0,0 0 0,0 0 1,1 0-1,-1 1 0,0-1 0,0 0 0,0 0 0,0 0 0,0 0 0,0 0 0,0 0 0,1 0 0,-1 0 0,0 0 0,0 0 0,0 0 0,0 0 1,1 0-1,12 4 612,18-2-20,309-12 785,1-21-1122,147-9 96,512 23 4,-518 12-272,242 7-195,146-3-31,-753-2 129,320-3-41,-1 37 264,-368-22-47,87 1 0,-155-10-187,0-1 0,1 1 0,-1 0 0,0 0-1,0 0 1,0 0 0,1 0 0,-1-1 0,0 1 0,0 0-1,0 0 1,1 0 0,-1-1 0,0 1 0,0 0 0,0 0-1,0-1 1,0 1 0,0 0 0,0 0 0,1-1 0,-1 1-1,0 0 1,0 0 0,0-1 0,0 1 0,0 0 0,0-1-1,0 1 1,0 0 0,0 0 0,0-1 0,-1 1 0,1 0-1,0 0 1,0-1 0,0 1 0,0 0 0,-1-1 0,1 0-15,-1-6-15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6.969"/>
    </inkml:context>
    <inkml:brush xml:id="br0">
      <inkml:brushProperty name="width" value="0.05" units="cm"/>
      <inkml:brushProperty name="height" value="0.05" units="cm"/>
    </inkml:brush>
  </inkml:definitions>
  <inkml:trace contextRef="#ctx0" brushRef="#br0">1 123 16299,'31'-20'1166,"82"-46"1157,-101 60-2000,1 0 0,0 1 0,1 0 0,-1 1 1,1 1-1,26-4 0,-37 7-286,-1 0 0,1 0 0,-1 0 0,1 0-1,-1 0 1,1 0 0,-1 1 0,0-1 0,1 1 0,-1 0 0,1 0 0,-1 0 0,0 0-1,1 0 1,3 3 0,-5-3-21,0 0-1,0 0 0,0 1 0,0-1 1,0 0-1,0 1 0,0-1 1,-1 1-1,1 0 0,0-1 0,-1 1 1,1-1-1,-1 1 0,0 0 1,0-1-1,1 1 0,-1 3 0,-1 3-4,0 0-1,-1-1 1,1 1 0,-2 0-1,1-1 1,-1 1-1,0-1 1,-5 9-1,-22 35 2,-3-3 0,-49 59 0,-19 28-29,98-132 17,1 0 0,0 1 0,0-1 0,1 1 0,-1 0 0,1-1 0,-1 1 0,1 0-1,0 0 1,0 7 0,1-10-1,0 1-1,0 0 0,0-1 0,1 1 0,-1 0 0,1-1 0,-1 1 1,1 0-1,-1-1 0,1 1 0,0-1 0,0 1 0,0-1 0,0 0 1,0 1-1,0-1 0,0 0 0,1 0 0,-1 1 0,0-1 0,1 0 1,-1 0-1,0-1 0,1 1 0,-1 0 0,4 1 0,10 3-11,1 1 0,0-2 0,0 0 0,0-1 0,0-1 0,21 0 0,1-1-444,61-7 0,-89 5 286,34-6-816,-42 7 908,1-1 0,0 0 0,-1 1 0,1-1 0,-1-1 0,1 1 0,-1 0 0,1-1 0,-1 1 0,0-1 0,0 0 0,4-3 0,-6 5 48,1-1 0,-1 0-1,1 0 1,-1 1 0,0-1 0,1 0-1,-1 0 1,0 1 0,1-1 0,-1 0-1,0 0 1,0 0 0,0 1 0,0-1-1,0-2 1,-5-11-645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21.515"/>
    </inkml:context>
    <inkml:brush xml:id="br0">
      <inkml:brushProperty name="width" value="0.05" units="cm"/>
      <inkml:brushProperty name="height" value="0.05" units="cm"/>
    </inkml:brush>
  </inkml:definitions>
  <inkml:trace contextRef="#ctx0" brushRef="#br0">1 176 6329,'11'-42'-464,"1"-1"488,-1-3 32,-5 2-192</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22.399"/>
    </inkml:context>
    <inkml:brush xml:id="br0">
      <inkml:brushProperty name="width" value="0.05" units="cm"/>
      <inkml:brushProperty name="height" value="0.05" units="cm"/>
    </inkml:brush>
  </inkml:definitions>
  <inkml:trace contextRef="#ctx0" brushRef="#br0">5308 430 3417,'-332'-49'1159,"-35"-7"1507,-80-62 614,39 10-2045,249 77-1334,-234-14 0,-164 25-1411,445 17 1223,-723 9 404,724 1 155,-127 26-1,182-22-230,0 4 0,1 1 0,0 3-1,-54 28 1,45-15-71,1 4-1,2 2 1,2 2-1,2 3 1,2 3-1,-64 67 1,47-34 12,3 4 0,3 2-1,5 3 1,-63 120 0,98-154-34,3 1 0,2 1 0,2 2 0,3 0-1,2 0 1,3 1 0,3 1 0,-2 105 0,10-139 60,2-1 1,0 1-1,2 0 1,1-1-1,1 1 0,1-1 1,11 25-1,-10-31 50,1 0 0,1-1 1,1 0-1,0-1 0,1 0 0,1-1 0,1-1 0,0 0 0,23 19 0,-8-13 26,1-1 0,1-1 0,1-2 0,0-1 0,1-2 0,1-1 0,0-1 1,1-2-1,43 7 0,19-2 24,1-5 0,114-1 0,509-37 159,-270 4-343,-325 20-1,526-26-694,-7-51 326,104-108 1058,-48 2-385,-495 135-1256,-112 26 824,-7-2-103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9:22.801"/>
    </inkml:context>
    <inkml:brush xml:id="br0">
      <inkml:brushProperty name="width" value="0.05" units="cm"/>
      <inkml:brushProperty name="height" value="0.05" units="cm"/>
    </inkml:brush>
  </inkml:definitions>
  <inkml:trace contextRef="#ctx0" brushRef="#br0">236 880 9050,'23'-70'960,"-6"-2"-592,-5-2-136,-8-1 512,-3 1-159,-3 1-321,-6-2-80,-7 5-88,-5 4-48,-8 7-56,-5 6-48,-17 7 56,-11 8-8,-14 3 8</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17.031"/>
    </inkml:context>
    <inkml:brush xml:id="br0">
      <inkml:brushProperty name="width" value="0.05" units="cm"/>
      <inkml:brushProperty name="height" value="0.05" units="cm"/>
    </inkml:brush>
  </inkml:definitions>
  <inkml:trace contextRef="#ctx0" brushRef="#br0">25 426 9578,'-4'5'467,"1"0"1,0 0-1,0 0 0,0 1 1,0-1-1,-1 7 0,4-12-445,0 1-1,-1 0 0,1-1 0,0 1 0,0 0 0,0 0 0,0-1 0,0 1 0,0 0 0,0-1 0,0 1 0,0 0 0,0-1 0,0 1 0,1 0 0,-1-1 0,0 1 0,0 0 1,1-1-1,-1 1 0,1 0 0,-1-1 0,1 1 0,0 0-20,0 0 1,0-1-1,1 1 1,-1-1-1,0 0 1,0 1-1,1-1 1,-1 0-1,0 0 1,1 0-1,-1 0 1,0 0-1,1 0 0,-1 0 1,0 0-1,0 0 1,1-1-1,0 0 1,23-6 117,-1-2 0,0 0-1,-1-2 1,0-1 0,25-17 0,-17 11 19,51-30 206,156-83 271,182-33-409,-283 115-958,-152 51-17,-11 2 478</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17.421"/>
    </inkml:context>
    <inkml:brush xml:id="br0">
      <inkml:brushProperty name="width" value="0.05" units="cm"/>
      <inkml:brushProperty name="height" value="0.05" units="cm"/>
    </inkml:brush>
  </inkml:definitions>
  <inkml:trace contextRef="#ctx0" brushRef="#br0">481 1 12035,'0'0'24,"0"0"0,0 0 1,0 0-1,1 0 0,-1 0 1,0 0-1,0 0 1,0 0-1,0 0 0,0 0 1,1 0-1,-1 0 0,0 0 1,0 0-1,0 0 0,0 0 1,0 0-1,0 0 1,1 0-1,-1 0 0,0 0 1,0 0-1,0 0 0,0 0 1,0 0-1,0 1 0,0-1 1,1 0-1,-1 0 1,0 0-1,0 0 0,0 0 1,0 0-1,0 1 0,0-1 1,0 0-1,0 0 1,0 0-1,0 0 0,0 0 1,0 0-1,0 1 0,-4 6 307,-12 10-169,15-15-37,-68 70 126,-59 82-1,82-97-219,-24 31 3,-66 111 0,134-196-27,0 0-1,0 0 1,0 1-1,1-1 0,0 1 1,-1-1-1,0 8 0,2-11-3,0 1 0,0-1 0,0 0-1,0 1 1,0-1 0,0 1 0,0-1-1,0 0 1,0 1 0,0-1-1,0 1 1,0-1 0,1 0 0,-1 1-1,0-1 1,0 0 0,0 1 0,1-1-1,-1 0 1,0 0 0,0 1-1,1-1 1,-1 0 0,0 1 0,1-1-1,-1 0 1,0 0 0,1 1-1,0-1 5,1 0 0,-1 0-1,1 0 1,-1 0 0,0 0-1,1 0 1,-1 0-1,0 0 1,1 0 0,-1-1-1,0 1 1,3-1-1,305-89 252,-256 74-437,-1-3 0,77-38 1,-54 16 15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5.149"/>
    </inkml:context>
    <inkml:brush xml:id="br0">
      <inkml:brushProperty name="width" value="0.05" units="cm"/>
      <inkml:brushProperty name="height" value="0.05" units="cm"/>
    </inkml:brush>
  </inkml:definitions>
  <inkml:trace contextRef="#ctx0" brushRef="#br0">494 52 13179,'1'-1'78,"0"0"1,0-1 0,0 1-1,0-1 1,-1 0 0,1 1-1,0-1 1,-1 0 0,0 1-1,1-1 1,-1 0-1,0 1 1,0-1 0,0 0-1,0 0 1,0 1 0,0-1-1,-1-2 1,0 3-51,0-1-1,0 1 1,0 0 0,0 0 0,0 0-1,0 0 1,-1 0 0,1 0 0,-1 0-1,1 0 1,0 0 0,-1 1 0,1-1-1,-1 1 1,0-1 0,1 1 0,-1-1-1,1 1 1,-1 0 0,0 0 0,-1 0-1,-14-2 104,-1 2 0,1 0 0,-1 0 0,0 2-1,1 0 1,0 1 0,0 1 0,0 0 0,-24 11-1,26-9-102,0 0-1,1 2 0,0-1 1,0 2-1,1 0 0,0 1 0,0 0 1,1 1-1,1 0 0,-16 19 1,23-24-26,0 0 1,1-1 0,0 1-1,0 1 1,0-1 0,0 0 0,1 1-1,-2 11 1,3-16-5,1 0 0,0 0 0,0 0 0,0 0 0,0 1 0,0-1 0,0 0 0,0 0 0,1 0-1,-1 0 1,1 1 0,-1-1 0,1 0 0,0 0 0,0 0 0,0 0 0,0-1 0,0 1 0,1 0 0,-1 0 0,0-1 0,1 1 0,0 0 0,-1-1 0,1 0 0,0 1 0,-1-1-1,1 0 1,0 0 0,0 0 0,2 1 0,11 2-88,-1-1-1,0 0 0,1-1 1,0-1-1,0 0 1,-1-1-1,22-2 0,28 1-381,-51 1 314,0 1 1,0 1-1,0 0 1,-1 1 0,22 7-1,-32-10 136,0 1-1,1 0 1,-1 0-1,0 0 0,0 0 1,0 1-1,0-1 1,0 1-1,0-1 1,0 1-1,0-1 1,0 1-1,-1 0 0,1 0 1,-1 0-1,1 0 1,-1 0-1,0 0 1,0 0-1,0 1 0,0-1 1,0 0-1,-1 1 1,1-1-1,-1 0 1,1 1-1,-1-1 1,0 1-1,0-1 0,0 1 1,0-1-1,0 0 1,-1 1-1,1-1 1,-1 1-1,1-1 1,-2 3-1,-2 4 23,0-1 1,-1 1-1,0-1 0,0 0 1,-1-1-1,0 1 1,0-1-1,-1 0 0,0-1 1,-8 7-1,-15 10 228,-36 22 0,58-40-176,-111 64 877,97-59-606,1 0 0,-1-1 0,-41 9 0,61-17-322,0-1 0,1 1 0,-1-1 0,1 0 0,-1 1 0,0-1 0,1 0 0,-1 0 0,0 0 1,1 0-1,-1-1 0,0 1 0,-3-1 0,5 0-26,0 1 0,0 0-1,0-1 1,-1 1 0,1 0 0,0-1 0,0 1-1,0 0 1,0-1 0,0 1 0,0-1 0,-1 1-1,1 0 1,0-1 0,0 1 0,0 0 0,0-1-1,0 1 1,1-1 0,-1 1 0,0 0 0,0-1-1,0 1 1,0 0 0,0-1 0,0 1 0,1 0-1,-1-1 1,0 1 0,0 0 0,0-1 0,1 1-1,-1 0 1,1-1 0,2-3-137,0 0 1,1 1-1,0-1 1,0 1-1,0 0 1,0 0-1,7-4 0,12-3-323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5.681"/>
    </inkml:context>
    <inkml:brush xml:id="br0">
      <inkml:brushProperty name="width" value="0.05" units="cm"/>
      <inkml:brushProperty name="height" value="0.05" units="cm"/>
    </inkml:brush>
  </inkml:definitions>
  <inkml:trace contextRef="#ctx0" brushRef="#br0">13 298 11442,'-1'0'79,"1"0"0,-1 1 0,0-1 0,0 0 0,0 1-1,1-1 1,-1 1 0,0 0 0,1-1 0,-1 1-1,0 0 1,1-1 0,-1 1 0,1 0 0,-1-1 0,1 1-1,-1 1 1,1-1-45,0-1-1,0 0 1,0 1-1,0-1 0,1 0 1,-1 1-1,0-1 1,0 0-1,0 1 1,1-1-1,-1 0 1,0 1-1,1-1 1,-1 0-1,0 0 1,1 0-1,-1 1 1,0-1-1,1 0 1,-1 0-1,0 0 0,1 0 1,-1 0-1,0 0 1,1 1-1,-1-1 1,1 0-1,4 0 80,1 1 0,-1-1-1,0 1 1,11-2 0,1-2-79,-1-1-1,1-1 1,0 0 0,-1-1 0,0 0-1,-1-2 1,20-11 0,-5 0-12,-1-2 1,40-36-1,-62 51-12,8-7 40,-2-1 0,15-16 0,-26 27-34,0 1-1,1-1 0,-1-1 0,0 1 0,0 0 0,-1-1 1,1 1-1,-1-1 0,1 1 0,-1-1 0,0 1 0,-1-1 1,1 0-1,0 0 0,-1 1 0,0-1 0,0-5 1,-1 8-8,1-1 1,-1 1 0,1-1 0,-1 1 0,1-1 0,-1 1 0,0-1 0,0 1 0,1 0 0,-1-1-1,0 1 1,0 0 0,-1 0 0,1 0 0,0 0 0,0 0 0,0 0 0,-3-1 0,1 0 5,-1 1 1,1 0-1,0 0 1,0 0-1,-1 0 1,1 0-1,-1 1 1,-4 0-1,-1 0 22,-1 0-1,1 1 0,0 1 1,0-1-1,-17 6 1,6 1 25,1 1-1,0 0 1,0 2 0,1 0 0,0 1 0,1 0 0,1 2 0,-25 25 0,31-29-9,1 1 0,0 0 0,0 0 1,1 1-1,1 0 0,0 1 0,0-1 0,1 1 1,1 1-1,1-1 0,0 1 0,0 0 0,-2 25 1,5-34-93,1-1 1,0 1 0,0 0 0,1-1 0,0 1-1,-1-1 1,2 1 0,-1-1 0,0 1-1,1-1 1,0 0 0,0 1 0,0-1-1,0 0 1,1-1 0,0 1 0,-1 0 0,1-1-1,5 5 1,-3-4-108,-1-1 0,1 0 1,0 0-1,1 0 0,-1 0 0,0-1 0,1 0 0,-1 0 0,1 0 1,0-1-1,0 0 0,-1 0 0,1 0 0,9-1 0,15-1-442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6.160"/>
    </inkml:context>
    <inkml:brush xml:id="br0">
      <inkml:brushProperty name="width" value="0.05" units="cm"/>
      <inkml:brushProperty name="height" value="0.05" units="cm"/>
    </inkml:brush>
  </inkml:definitions>
  <inkml:trace contextRef="#ctx0" brushRef="#br0">265 0 12699,'-15'4'242,"1"0"1,-1 1-1,1 0 1,1 1-1,-1 0 1,1 2-1,0-1 1,1 2 0,0-1-1,0 2 1,-19 19-1,22-20-188,1 0 1,0 0-1,0 1 0,1 0 0,1 0 0,0 1 1,0 0-1,1 0 0,0 1 0,1-1 0,0 1 1,1 0-1,1 0 0,-3 21 0,5-31-51,0 0 1,0 0-1,0 0 0,0 0 1,0-1-1,0 1 0,1 0 1,-1 0-1,1 0 0,-1-1 1,1 1-1,0 0 0,-1-1 1,1 1-1,0 0 0,0-1 1,0 1-1,1-1 0,-1 0 1,0 1-1,3 1 0,-2-2-4,0 0 0,0 0 0,0 0-1,1 0 1,-1-1 0,0 1 0,1-1-1,-1 1 1,0-1 0,1 0 0,-1 0-1,0 0 1,1 0 0,-1-1 0,0 1-1,0-1 1,3 0 0,9-4-27,0 1 1,-1-2-1,0 0 1,0-1 0,18-12-1,58-48-140,-59 43 123,11-9-31,-18 13 15,1 2 0,46-28-1,-68 45 63,0 0 0,0 0 0,0 0-1,0 1 1,0-1 0,0 0-1,0 1 1,0 0 0,4-1 0,-6 1 1,1 0 1,-1 0 0,1 0 0,0 1 0,-1-1 0,1 0 0,0 0-1,-1 0 1,1 1 0,-1-1 0,1 0 0,-1 1 0,1-1-1,-1 0 1,1 1 0,-1-1 0,1 0 0,-1 1 0,1-1-1,-1 1 1,1 0 0,0 3 17,0-1 0,0 0 0,0 1 0,0-1-1,-1 1 1,1 0 0,-1-1 0,0 7 0,1 13 43,-1-21-55,0 0 0,1 1 0,-1-1-1,1 0 1,-1 0 0,1 0 0,0 0-1,0 0 1,0 0 0,0 0-1,0 0 1,1 0 0,-1 0 0,0-1-1,1 1 1,-1 0 0,1-1 0,0 0-1,0 1 1,2 1 0,-1-2-4,1 0 0,-1 1 1,1-1-1,-1 0 0,1 0 1,0-1-1,-1 1 1,1-1-1,0 0 0,0 0 1,4-1-1,9-1-68,1-2 0,-1 0 0,0-1 0,18-7 0,-30 9 12,31-11-204,-25 8 65,1 1 1,0 1-1,1-1 0,21-3 0,-33 8 178,-1 0 0,1 0-1,-1 0 1,1 0-1,-1 0 1,1 0 0,-1 0-1,1 0 1,-1 1-1,0-1 1,1 0 0,-1 0-1,1 0 1,-1 1-1,1-1 1,-1 0-1,0 0 1,1 1 0,-1-1-1,1 0 1,-1 1-1,0-1 1,1 0 0,-1 1-1,0-1 1,0 1-1,1-1 1,-1 0-1,0 1 1,0-1 0,0 2-1,4 19-88,-4-19 109,0 0 1,0 0-1,0 0 0,1 1 1,-1-1-1,0 0 1,1 0-1,0 0 0,-1 0 1,1 0-1,0 0 0,0 0 1,0-1-1,0 1 1,0 0-1,1 0 0,1 2 1,0-3-6,0 0 0,0 0 0,0 0 1,0 0-1,0 0 0,0 0 0,0-1 1,0 1-1,1-1 0,-1 0 0,0 0 1,0 0-1,5-1 0,44-13 29,-47 13-32,52-19-15</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6.566"/>
    </inkml:context>
    <inkml:brush xml:id="br0">
      <inkml:brushProperty name="width" value="0.05" units="cm"/>
      <inkml:brushProperty name="height" value="0.05" units="cm"/>
    </inkml:brush>
  </inkml:definitions>
  <inkml:trace contextRef="#ctx0" brushRef="#br0">141 79 13635,'-3'2'121,"-22"13"675,-31 27 0,50-37-696,1 0 0,0 0-1,0 0 1,0 1 0,1-1 0,-1 1 0,2 1 0,-1-1 0,0 0-1,1 1 1,-2 7 0,4-13-80,1 0-1,0 0 0,-1 0 1,1 0-1,0 0 0,0 0 1,0 0-1,0 0 0,0 0 1,0 0-1,0 0 0,0 0 1,0 0-1,0 0 0,1 0 1,-1 0-1,0 0 0,1 0 1,-1 0-1,1 0 1,-1-1-1,1 1 0,-1 0 1,1 0-1,0 1 0,1-1-7,0 0-1,-1 0 0,1 0 1,-1-1-1,1 1 0,0 0 1,0-1-1,-1 0 0,1 1 1,0-1-1,0 0 0,0 0 1,2 0-1,6 0-38,0-1-1,-1 0 1,1-1 0,12-4 0,25-9-391,79-38 1,40-35-407,-152 80 772,110-66-146,-149 93 581,0 1-1,1 1 1,-22 25-1,38-38-310,0 1 1,1 1-1,0-1 0,0 1 1,1 0-1,1 1 0,0-1 1,0 1-1,1 0 0,0 0 1,-4 22-1,8-31-80,0 1-1,0 0 1,-1 0-1,1-1 1,1 1-1,-1 0 1,0-1-1,1 1 1,-1 0-1,1-1 1,0 1-1,0 0 1,2 3-1,-2-5 6,0 1 0,1-1 0,-1 0-1,0 0 1,0 0 0,1 0 0,-1 0 0,1 0 0,-1 0-1,1 0 1,-1-1 0,1 1 0,0-1 0,-1 1 0,1-1-1,0 0 1,-1 1 0,1-1 0,0 0 0,-1 0 0,1 0-1,0 0 1,0-1 0,-1 1 0,3-1 0,46-13-113</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7.013"/>
    </inkml:context>
    <inkml:brush xml:id="br0">
      <inkml:brushProperty name="width" value="0.05" units="cm"/>
      <inkml:brushProperty name="height" value="0.05" units="cm"/>
    </inkml:brush>
  </inkml:definitions>
  <inkml:trace contextRef="#ctx0" brushRef="#br0">214 5 11787,'-5'-1'266,"0"0"1,-1 0 0,1 0-1,0 0 1,-1 1 0,1 0-1,0 0 1,0 1 0,-1-1-1,1 1 1,0 0 0,0 0 0,0 1-1,-1 0 1,2 0 0,-1 0-1,-6 3 1,-2 3 92,0 0 0,0 1 0,1 0 0,-19 19 1,27-26-324,1 1 1,1 0-1,-1 1 1,0-1 0,1 0-1,0 1 1,-1-1-1,2 1 1,-1 0 0,0 0-1,1 0 1,-1 0-1,0 8 1,2-11-29,-1 1 0,2-1 0,-1 1 0,0-1 0,0 1 0,0-1 0,1 1 0,-1 0 0,1-1 0,-1 0 0,1 1 0,0-1 0,-1 1 0,1-1 0,0 0 0,1 2 0,0-1-5,0 0 0,0-1 0,0 1 0,1 0-1,-1-1 1,0 1 0,1-1 0,-1 0 0,1 0 0,-1 0 0,6 1-1,15 2-103,1-1 0,0-1 0,1-1 0,-1-1 0,43-5 0,23-1-417,-87 6 481,0 0-1,0 0 1,0 0 0,0 1-1,1-1 1,-1 1 0,0-1-1,0 1 1,0 0-1,0 0 1,3 2 0,-6-2 29,1-1 0,-1 0 0,1 1 1,-1-1-1,0 1 0,1-1 0,-1 1 1,1-1-1,-1 1 0,0-1 0,0 1 1,1-1-1,-1 1 0,0-1 0,0 1 1,0 0-1,0-1 0,1 1 0,-1-1 1,0 1-1,0 0 0,0 0 0,-1 1 9,1 0-1,-1 0 1,0 0-1,1 0 0,-1 0 1,0 0-1,0-1 1,0 1-1,-2 3 0,-10 11 160,0-1 0,-1-1 0,-1 0 0,-29 22 0,-73 42 1052,107-72-1101,-3 2 25,6-3-47,-1 0 0,1 0-1,-1-1 1,0 0 0,-1 0 0,1-1-1,-17 4 1,24-7-101,1 0-1,-1 1 1,1-1-1,-1 0 1,1 0 0,-1 0-1,1 1 1,-1-1-1,1 0 1,-1 0 0,1 0-1,-1 0 1,1 0-1,-1 0 1,1 0 0,-1 0-1,0-1 1,1 1-1,-1 0 1,1 0 0,-1 0-1,1 0 1,0-1-1,-1 1 1,1 0 0,-1 0-1,1-1 1,-1 1-1,1-1 1,0 1 0,-1 0-1,1-1 1,0 1-1,-1-1 1,1 1 0,0 0-1,-1-1 1,1 1-1,0-1 1,0 1 0,0-1-1,0 1 1,-1-1-1,1 1 1,0-1 0,0 1-1,0-1 1,0 1-1,0-1 1,0 0 0,0 1-1,0-1 1,0 1-1,1-1 1,-1 1 0,0-1-1,0 1 1,0-1-1,1 1 1,-1 0 0,0-1-1,0 1 1,1-1-1,2-5-25,0 1-1,1-1 0,-1 1 1,6-6-1,2-1-79,1 0 0,20-15-1,3 1-238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7.389"/>
    </inkml:context>
    <inkml:brush xml:id="br0">
      <inkml:brushProperty name="width" value="0.05" units="cm"/>
      <inkml:brushProperty name="height" value="0.05" units="cm"/>
    </inkml:brush>
  </inkml:definitions>
  <inkml:trace contextRef="#ctx0" brushRef="#br0">24 44 14107,'-16'-8'1672,"9"1"-1063,11 3-233,10-5 984,16 5-728,6 1-288,11 0-704,4-1 480,5 3-184,1 1-112</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7.387"/>
    </inkml:context>
    <inkml:brush xml:id="br0">
      <inkml:brushProperty name="width" value="0.05" units="cm"/>
      <inkml:brushProperty name="height" value="0.05" units="cm"/>
    </inkml:brush>
  </inkml:definitions>
  <inkml:trace contextRef="#ctx0" brushRef="#br0">44 129 13739,'12'-2'256,"1"-1"-1,0 0 1,-1-1 0,0 0-1,14-7 1,11-4 72,-8 6-196,30-12 94,-54 19-154,1 0-1,-2-1 1,1 0 0,0 0 0,0 0 0,-1 0 0,0-1 0,6-5 0,-10 8-57,1 1 1,-1 0-1,0-1 0,1 1 0,-1 0 1,0-1-1,1 1 0,-1 0 0,0-1 1,0 1-1,0-1 0,1 1 0,-1 0 0,0-1 1,0 1-1,0-1 0,0 1 0,0 0 1,0-1-1,0 1 0,0-1 0,0 1 1,0-1-1,0 1 0,0-1 0,0 1 0,0 0 1,0-1-1,0 1 0,-1-1 0,1 1 1,0 0-1,0-1 0,0 1 0,-1-1 1,0 0 20,-1 0 1,1 0-1,0 1 1,-1-1-1,1 0 1,0 1-1,-1-1 1,1 1-1,-1-1 1,-2 1 0,-40-3 474,27 4-407,-1 1 1,0 1-1,1 0 0,-1 1 1,1 1-1,0 1 1,1 0-1,-1 1 0,1 1 1,-18 12-1,30-17-92,0 0 0,1 0 0,-1 0 0,1 1 0,0-1 0,0 1 0,0 0 0,0 0 0,-2 4 0,5-7-13,-1 0 0,0 0-1,1 1 1,-1-1 0,1 0-1,0 0 1,-1 1 0,1-1-1,0 0 1,0 0 0,0 1-1,0-1 1,0 0 0,0 1-1,0-1 1,0 0 0,0 0-1,1 1 1,-1-1-1,0 0 1,1 0 0,-1 1-1,1-1 1,0 0 0,-1 0-1,1 0 1,0 0 0,0 0-1,-1 0 1,1 0 0,0 0-1,0 0 1,0 0 0,0-1-1,0 1 1,0 0 0,1-1-1,0 2 1,5 1-108,1-1 0,-1 1 1,1-1-1,-1-1 0,1 1 0,0-1 0,-1-1 0,1 1 0,0-1 0,11-2 1,4 0-153,1-2 1,29-8-1,15-11-88,1-2-123</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27.974"/>
    </inkml:context>
    <inkml:brush xml:id="br0">
      <inkml:brushProperty name="width" value="0.05" units="cm"/>
      <inkml:brushProperty name="height" value="0.05" units="cm"/>
    </inkml:brush>
  </inkml:definitions>
  <inkml:trace contextRef="#ctx0" brushRef="#br0">226 132 13251,'-27'7'946,"1"1"1,0 1-1,1 1 0,-34 19 1,58-29-912,0 1 0,0-1 1,0 1-1,0-1 1,1 1-1,-1 0 1,0-1-1,0 1 1,0 0-1,0 0 1,1 0-1,-1-1 1,0 1-1,1 0 1,-1 0-1,0 0 1,1 0-1,0 0 1,-1 2-1,1-3-30,0 1 1,0-1-1,1 1 1,-1-1-1,0 1 1,1-1-1,-1 1 1,0-1-1,1 1 1,-1-1-1,0 1 1,1-1-1,-1 0 1,1 1-1,-1-1 1,1 0-1,-1 1 0,1-1 1,-1 0-1,1 0 1,0 1-1,-1-1 1,1 0-1,0 0 1,9 2-163,0 0 0,0-1 1,10 1-1,-17-2 102,87 2-1156,50 5-480,-138-7 1664,31 7-337,-32-6 363,0-1 1,0 0 0,0 0-1,-1 1 1,1-1-1,0 1 1,0-1 0,-1 1-1,1-1 1,0 1-1,-1-1 1,1 1 0,0-1-1,-1 1 1,1 0-1,-1-1 1,1 1 0,-1 0-1,1 0 1,-1 0-1,0-1 1,1 1 0,-1 0-1,0 0 1,0 0 0,0-1-1,1 1 1,-1 0-1,0 0 1,0 0 0,0 0-1,0 0 1,0 0-1,-1-1 1,1 1 0,-1 2-1,0 0 32,-1 1 0,0 0 0,0-1 1,-1 1-1,1-1 0,-1 0 0,0 1 0,0-1 0,-6 4 0,-35 25 297,29-23-200,-272 166 2818,274-170-2738,13-5-208,0 0 0,-1 0 1,1 0-1,0-1 0,0 1 1,0 0-1,0 0 0,0 0 1,0 0-1,0 0 0,0-1 1,0 1-1,0 0 0,0 0 1,0 0-1,0 0 0,0 0 1,0-1-1,0 1 0,0 0 1,0 0-1,0 0 0,0 0 1,0-1-1,0 1 0,0 0 1,0 0-1,0 0 0,0 0 1,0 0-1,0-1 0,0 1 0,0 0 1,0 0-1,0 0 0,1 0 1,-1 0-1,0 0 0,0-1 1,0 1-1,0 0 0,23-25-306,46-33-1246,121-77 0,-92 68 615,-3 3 227,93-69 897,-160 107 429,-21 14 140,-13 9 3,-16 9 167,13-1-838,0 0-1,1 0 1,-1 1 0,1 0 0,0 0 0,1 1 0,0 0 0,0 1 0,0-1 0,1 1-1,0 1 1,0-1 0,1 1 0,0 0 0,1 0 0,0 0 0,0 1 0,1 0-1,0-1 1,1 1 0,0 0 0,0 12 0,-1 18-258,3 1-1,2-1 1,1 0 0,10 49-1,-8-55 90,-1-15-48,-3-13 69,1-1 0,-1 1 0,-1-1 0,1 1 0,-1-1 0,0 1 0,0-1-1,-1 9 1,1-14 52,0 1 0,0-1 0,-1 0 0,1 0 0,0 0 0,0 1 0,0-1 0,0 0-1,0 0 1,0 0 0,-1 0 0,1 1 0,0-1 0,0 0 0,0 0 0,0 0 0,-1 0 0,1 0 0,0 0-1,0 1 1,0-1 0,-1 0 0,1 0 0,0 0 0,0 0 0,0 0 0,-1 0 0,1 0 0,0 0-1,0 0 1,0 0 0,-1 0 0,1 0 0,0 0 0,0 0 0,-1 0 0,1 0 0,0 0 0,-1-1-1,-9-6-158,-7-12 9,-19-33 313,2-1-1,-42-92 1,74 140-114,-3-4 89,1-1 1,0 0-1,1 1 1,0-1-1,-2-11 0,5 19-102,-1 1 0,1-1 0,0 0 0,0 0 0,0 1 0,0-1 0,0 0 0,1 0 0,-1 0 0,0 1 0,1-1-1,-1 0 1,1 1 0,0-1 0,-1 0 0,1 1 0,0-1 0,0 1 0,0-1 0,0 1 0,0-1 0,0 1 0,1 0 0,-1 0-1,0 0 1,1-1 0,-1 1 0,1 0 0,-1 1 0,1-1 0,0 0 0,-1 0 0,1 1 0,0-1 0,-1 1 0,1-1-1,2 1 1,26-4 68,0 1-1,0 2 0,35 2 1,-8 0-275,90-2 47,-60-5 36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0.306"/>
    </inkml:context>
    <inkml:brush xml:id="br0">
      <inkml:brushProperty name="width" value="0.05" units="cm"/>
      <inkml:brushProperty name="height" value="0.05" units="cm"/>
    </inkml:brush>
  </inkml:definitions>
  <inkml:trace contextRef="#ctx0" brushRef="#br0">139 0 16283,'3'3'1305,"0"4"-1121,-14 15-112,-15 9 576,0 13-552,-1 7-40,4 6-16,4-3-16,9-2-40,7-5-40,8-15-152,7-13-152,4-24-1785,1-13 1881,-2-23-240,-5-3-200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0.714"/>
    </inkml:context>
    <inkml:brush xml:id="br0">
      <inkml:brushProperty name="width" value="0.05" units="cm"/>
      <inkml:brushProperty name="height" value="0.05" units="cm"/>
    </inkml:brush>
  </inkml:definitions>
  <inkml:trace contextRef="#ctx0" brushRef="#br0">1 31 14971,'5'1'1336,"11"5"-807,7-1-161,16 0 440,8-2-152,13-3-128,5-2-120,2-5-384,2 0-256,-12-3-496,-5 0-80,-25 1 552,-13 3-216,-22 9-128</inkml:trace>
  <inkml:trace contextRef="#ctx0" brushRef="#br0" timeOffset="1">51 230 10946,'-15'14'1417,"11"0"-777,11-9-192,9-2 1248,11-5-1008,1-4-176,6-1-488,2-3-768,0 0 784,-5 0-184,-5 2-208</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1.133"/>
    </inkml:context>
    <inkml:brush xml:id="br0">
      <inkml:brushProperty name="width" value="0.05" units="cm"/>
      <inkml:brushProperty name="height" value="0.05" units="cm"/>
    </inkml:brush>
  </inkml:definitions>
  <inkml:trace contextRef="#ctx0" brushRef="#br0">41 117 13563,'-8'11'530,"-14"18"295,21-27-763,-1 0-1,1 0 1,0 0-1,0 0 1,0 0-1,1 0 1,-1 0-1,0 0 1,1 0-1,-1 0 1,1 0-1,0 3 1,0-4-15,1 0 0,-1-1 0,0 1 0,1 0 0,-1-1 0,1 1 0,0 0 0,-1-1 0,1 1-1,0 0 1,-1-1 0,1 1 0,0-1 0,0 1 0,-1-1 0,1 0 0,0 1 0,0-1 0,0 0 0,-1 1 0,1-1 0,0 0 0,0 0 0,0 0 0,0 0 0,0 0 0,0 0-1,-1 0 1,1 0 0,1 0 0,31-4 429,-31 4-413,60-14 433,94-34 0,-57 16-357,-64 21-111,75-19 29,-98 28-52,0 0 1,0 0-1,0 1 0,0 1 1,0 0-1,22 3 0,-31-3-3,-1 1-1,1-1 1,0 1-1,-1 0 0,1 0 1,-1 0-1,1 0 0,-1 0 1,0 1-1,1-1 1,-1 1-1,0-1 0,0 1 1,0 0-1,0 0 0,0 0 1,0 0-1,-1 0 1,1 0-1,1 3 0,-2-2 1,0 1 0,0 0 0,0-1 0,0 1 0,-1 0 0,1-1 0,-1 1 0,0 0 0,0 0 0,0 0 0,-1-1 0,-1 7 0,-1 5 4,-2-1-1,0 1 1,-1-1-1,-1-1 1,-14 25-1,18-34-4,-13 22 7,11-22-3,8-17-4,12-38 77,12-73-1,-14 57 69,-13 65-139,0 1 0,0-1-1,0 1 1,1-1-1,-1 1 1,1-1-1,-1 1 1,1-1-1,-1 1 1,1 0 0,0-1-1,0 1 1,0 0-1,-1-1 1,1 1-1,1 0 1,-1 0-1,0 0 1,1-1-1,0 2 0,0-1 0,0 1 1,-1 0-1,1 1 0,0-1 0,0 0 0,-1 0 0,1 1 0,0-1 0,-1 1 0,1-1 0,-1 1 0,1 0 0,-1 0 0,1 0 0,2 2 0,14 7-283,0-1 1,0-1-1,1 0 1,0-1 0,26 5-1,-35-10 28,1 0-1,0-1 1,-1 0-1,1-1 1,0 0 0,0 0-1,0-2 1,-1 1-1,1-1 1,-1-1 0,16-5-1,13-11-610</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2.832"/>
    </inkml:context>
    <inkml:brush xml:id="br0">
      <inkml:brushProperty name="width" value="0.05" units="cm"/>
      <inkml:brushProperty name="height" value="0.05" units="cm"/>
    </inkml:brush>
  </inkml:definitions>
  <inkml:trace contextRef="#ctx0" brushRef="#br0">201 135 12907,'-2'5'472,"0"0"-1,-1 0 1,0 0 0,0 0 0,0 0 0,0-1 0,-1 1-1,-7 7 1,7-9-261,0 1 1,0 0-1,1 0 0,0 0 0,0 1 0,0-1 0,0 1 0,0 0 0,1-1 1,0 1-1,-2 9 0,3-11-218,1 0 0,-1 0 0,1 0 0,0 0 0,0 0 1,0 0-1,0 1 0,0-1 0,1 0 0,0 0 0,-1 0 0,1 0 0,0 0 0,0-1 0,1 1 1,2 5-1,-2-6-25,-1-1 1,0 1 0,1-1 0,0 0 0,-1 0-1,1 1 1,0-1 0,0 0 0,-1 0-1,1-1 1,0 1 0,0 0 0,0-1 0,0 1-1,0-1 1,0 1 0,0-1 0,0 0-1,0 0 1,0 0 0,1 0 0,-1 0 0,0-1-1,0 1 1,0-1 0,2 0 0,5-2-186,-10 0 131,-12 2 73,13 1 63,-10-1 797,9 0-822,0-1-1,0 1 1,0 0-1,0 0 1,-1-1-1,1 1 1,0 0-1,0 0 1,-1 0-1,1 0 1,-1 0-1,1 1 1,-1-1-1,-2-1 1,-26-10 201,26 12-213,0 0 0,0 0 0,0 0 0,0 0 1,0 1-1,0-1 0,0 1 0,0 0 1,0 0-1,0 1 0,0-1 0,1 1 0,-1 0 1,1 0-1,-1 0 0,1 0 0,0 1 0,-4 2 1,2-1-14,1 0 1,-1 1 0,1-1 0,0 1-1,0 0 1,1 0 0,-1 0 0,1 0-1,0 1 1,0-1 0,-2 8 0,5-12-3,-1 0 0,1 0 1,0 0-1,0 0 0,-1 0 1,1 0-1,0 0 0,0 0 1,0 0-1,0 0 0,0 0 1,0 0-1,1 0 0,-1 0 1,0 0-1,0 0 0,1 0 1,-1 0-1,1-1 0,-1 1 1,0 0-1,1 0 0,0 0 1,0 1-1,0-1 0,1-1-1,-1 1 1,0 0 0,1 0-1,-1-1 1,0 1 0,1-1-1,-1 0 1,1 1 0,-1-1-1,1 0 1,-1 0 0,1 0-1,1 0 1,7 0-10,0-2 0,-1 1 0,19-6 0,-28 7 11,34-12-29,32-15 1,2-1 6,-65 26 19,0 1 1,1 0 0,-1 0-1,0 0 1,1 1-1,-1-1 1,0 1 0,1 0-1,4 0 1,-7 0 2,0 1 1,0-1-1,0 0 0,0 1 1,0-1-1,0 1 1,0-1-1,0 1 0,0 0 1,0-1-1,0 1 0,0 0 1,-1-1-1,1 1 0,0 0 1,-1 0-1,1 0 1,0 0-1,-1 0 0,1 0 1,-1 0-1,1 0 0,-1 0 1,0 0-1,1 0 0,-1 0 1,0 0-1,0 0 1,0 0-1,0 3 0,1 18 3,-1 1 0,-2 0 0,0 0 0,-2 0-1,0-1 1,-2 0 0,-14 41 0,14-50-2,0-1 1,0 0-1,-1 0 1,-1 0-1,0-1 1,-18 19-1,20-23 5,-1 0-1,0-1 0,0 0 0,-1-1 1,1 1-1,-1-2 0,0 1 0,-1-1 1,1 0-1,-1-1 0,-9 3 1,16-5-9,0-1 1,-1 1-1,1-1 1,0 1 0,0-1-1,0 0 1,-1 0-1,1 0 1,0-1-1,0 1 1,0 0 0,0-1-1,0 1 1,-1-1-1,1 0 1,0 0 0,0 0-1,0 0 1,1 0-1,-1 0 1,0 0 0,0-1-1,1 1 1,-3-3-1,2 2-12,1 0-1,0-1 1,0 1-1,0-1 0,0 1 1,0-1-1,0 1 1,0-1-1,1 1 1,0-1-1,-1 0 0,1 1 1,0-1-1,0 0 1,0 1-1,1-1 0,-1 0 1,1 1-1,-1-1 1,2-3-1,2-3-35,0 0-1,0 0 1,1 0 0,0 1-1,1 0 1,0 0 0,0 0-1,0 1 1,1 0 0,11-9-1,3-1-56,1 1 0,37-21 0,47-16-2,-71 38 129,-2-2-1,1-2 1,42-31-1,-72 47-6,1 0 1,-1-1-1,0 0 0,0 0 0,0 0 1,-1 0-1,1-1 0,-1 1 1,0-1-1,0 0 0,-1 0 0,3-6 1,-5 10-9,0 1 0,0 0 1,1-1-1,-1 1 1,0-1-1,0 1 0,0 0 1,0-1-1,0 1 0,0-1 1,0 1-1,0-1 1,0 1-1,0 0 0,0-1 1,0 1-1,0-1 0,0 1 1,-1 0-1,1-1 1,0 1-1,0-1 0,0 1 1,0 0-1,-1-1 0,1 1 1,0 0-1,-1-1 1,1 1-1,0 0 0,-1-1 1,-14 2 88,-15 16 97,21-10-130,1 1-1,-1 0 1,1 1 0,1-1-1,0 2 1,0-1 0,1 1 0,0 0-1,0 0 1,1 1 0,1 0-1,-5 16 1,8-26-52,1 0-1,0 1 1,-1-1 0,1 1-1,0-1 1,0 1-1,0-1 1,0 1 0,0-1-1,0 1 1,1-1 0,-1 0-1,0 1 1,1-1 0,-1 1-1,1-1 1,0 0 0,-1 1-1,1-1 1,0 0 0,1 2-1,-1-3-15,0 1-1,0 0 1,1-1-1,-1 1 0,0 0 1,1-1-1,-1 0 1,0 1-1,1-1 0,-1 0 1,0 1-1,1-1 1,-1 0-1,1 0 1,-1 0-1,0-1 0,3 1 1,4-2-105,-1 0 0,0 0 0,0-1 0,0 0 0,0 0 0,-1 0 0,9-7 0,11-9-505,-1-2 0,-1-1 0,-1-1 0,38-48 0,-25 21-462,49-89 0,-79 129 1072,13-28 124,-18 37-68,0-1 1,0 1 0,-1-1-1,1 1 1,-1-1 0,1 0 0,-1 1-1,0-1 1,0 0 0,0 1 0,0-1-1,0 0 1,0 1 0,0-1 0,0 0-1,0 1 1,-1-1 0,0-2-1,0 4-16,1-1-1,0 1 0,-1 0 0,1 0 1,-1-1-1,1 1 0,0 0 0,-1 0 1,1 0-1,-1 0 0,1 0 0,-1-1 0,1 1 1,-1 0-1,1 0 0,0 0 0,-1 0 1,1 0-1,-1 0 0,1 0 0,-1 1 0,1-1 1,-1 0-1,1 0 0,-1 0 0,1 0 1,0 1-1,-1-1 0,1 0 0,-1 1 1,-14 8 630,5-1-335,1 0-1,-1 1 1,2 0-1,-1 1 1,2 0-1,-1 0 1,1 0-1,-8 17 1,13-23-283,0 0 0,1 1 0,-1-1 0,1 0 1,0 0-1,1 1 0,-1-1 0,1 0 1,-1 1-1,1-1 0,0 1 0,1 4 0,0-6-54,0 0 0,0 0 0,1 0 0,-1 0 0,0 0 0,1 0 0,0 0 0,0-1 0,0 1 0,0 0 0,0-1 0,0 0 0,1 0 0,-1 1-1,1-1 1,-1-1 0,1 1 0,4 2 0,4 1-173,0-1 0,0 0 1,0-1-1,1 0 0,-1-1 0,1 0 0,0-1 0,20 0 1,-16-1-149,0 2 1,0-1-1,24 7 1,-39-8 318,0 1 0,1-1 1,-1 0-1,0 1 1,0-1-1,0 1 1,0-1-1,0 1 1,0 0-1,0-1 1,-1 1-1,1 0 0,0-1 1,0 1-1,0 0 1,-1 0-1,1 0 1,0 0-1,-1 0 1,1 0-1,-1 0 1,1 0-1,0 1 0,-1 0 24,0 0-1,0 0 0,0 0 1,0-1-1,0 1 0,0 0 0,-1 0 1,1 0-1,-1-1 0,1 1 0,-1 0 1,0 0-1,0 1 0,-4 5 121,0 0-1,-1 0 1,0 0-1,-8 8 0,-44 42 988,51-52-943,0 0 0,0-1-1,-1 0 1,0 0 0,0-1-1,-15 7 1,21-11-165,0 1 0,1 0-1,-1-1 1,1 1 0,-1-1 0,0 0 0,1 0 0,-1 0-1,0 0 1,0 0 0,1 0 0,-1 0 0,0 0 0,1 0-1,-1-1 1,0 1 0,1-1 0,-3 0 0,3 0-130,1 0 0,-1 1 0,0-1 0,0 0 0,1 0 0,-1 0 0,1 1 0,-1-1 0,1 0 0,-1 0 0,1 0 0,0 0 0,-1 0 0,1 0 0,0 0 0,0 0 0,-1 0 0,1 0 0,0 0 0,0 0 1,0 0-1,1-2 0,-1 0-236,1 0 0,-1 0 1,1 0-1,0 0 0,0 0 1,1 1-1,-1-1 1,1 0-1,-1 1 0,1-1 1,0 0-1,0 1 0,0 0 1,0-1-1,0 1 1,1 0-1,-1 0 0,0 1 1,5-3-1,11-4 26,1 2 1,-1 1-1,1 0 0,1 1 1,-1 1-1,22-1 0,41-7 2407,8-13 664,-29 7-1385,-59 16-1295,-1 1 0,1-1 0,-1 1-1,1 0 1,-1 0 0,1 0 0,-1 0-1,1 0 1,0 0 0,-1 0 0,1 0-1,1 1 1,-3-1-20,1 1 0,-1-1 0,1 0-1,-1 1 1,1-1 0,-1 0 0,1 1 0,-1-1 0,1 1-1,-1-1 1,0 1 0,1-1 0,-1 1 0,0-1-1,1 1 1,-1-1 0,0 1 0,0-1 0,1 1 0,-1-1-1,0 2 1,0 2 121,0 0 0,0 0 0,0 1 0,-1-1 1,0 0-1,1 0 0,-3 4 0,1-1-101,1-1 68,-2 4 79,1 0 0,0 0-1,-1 20 1,3-28-184,0 0 0,0 0 0,0 0 0,0 0 1,0-1-1,0 1 0,1 0 0,-1 0 0,1 0 0,0 0 1,-1-1-1,1 1 0,0 0 0,0-1 0,0 1 0,0 0 1,0-1-1,0 1 0,1-1 0,-1 0 0,0 1 0,1-1 1,-1 0-1,1 0 0,-1 0 0,1 0 0,0 0 0,2 1 1,2-1-46,1 1 1,0-1 0,-1-1 0,1 1-1,0-1 1,-1-1 0,1 1 0,-1-1-1,1 0 1,0 0 0,9-4 0,1-1-251,0 0 0,33-18 1,-35 16-50,0-1 0,-1 0 1,1 0-1,-2-2 1,24-22-1,-48 39 804,10-5-449,1 0-1,-1 0 1,0 0-1,1-1 1,-1 1-1,0 0 1,1 0-1,-1 0 1,1 0-1,-1 0 1,1 0-1,0 0 1,-1 1 0,1-1-1,0 0 1,0 0-1,0 0 1,0 0-1,0 0 1,0 0-1,0 0 1,0 1-1,0-1 1,1 1-1,0-1-12,-1 0-1,1 0 0,0 0 0,0 0 0,0 0 0,0 0 0,0 0 1,1-1-1,-1 1 0,0 0 0,0-1 0,0 1 0,1-1 1,-1 1-1,0-1 0,0 0 0,3 1 0,3 0-66,1-1 0,0 1 0,-1-1 0,1-1 0,0 1 1,9-3-1,7-4-275,-1-1 1,0-1-1,31-16 1,4-3-132,-58 28 470,1 0 0,-1-1 0,1 1 0,-1 0 0,0 0 0,1-1 0,-1 1 0,1 0 0,-1 0 1,1 0-1,-1 0 0,1 0 0,-1 0 0,1 0 0,-1 0 0,0 0 0,1 0 0,-1 0 0,1 0 0,-1 0 0,1 0 0,-1 0 0,1 0 0,-1 1 0,1-1 0,-1 0 0,0 0 0,2 1 0,-2 13 477,-17 24 320,13-30-605,3-6-157,-3 7 112,-1 0 1,2 0-1,-1 0 0,1 1 1,1-1-1,0 1 1,0 0-1,0 12 0,2-22-169,0 1 0,0-1 0,0 1-1,0-1 1,0 1 0,0-1 0,0 1-1,0-1 1,0 1 0,0-1 0,0 1-1,1-1 1,-1 1 0,0-1 0,0 1-1,1-1 1,-1 1 0,0-1 0,1 0-1,-1 1 1,0-1 0,1 1 0,-1-1-1,0 0 1,1 0 0,-1 1 0,1-1-1,-1 0 1,1 1 0,0-1 0,0 0 49,0 0-1,0 0 1,0 0 0,0-1 0,0 1 0,0 0 0,0-1 0,0 1 0,0-1 0,0 1-1,0-1 1,0 1 0,0-1 0,0 0 0,29-29 735,-6-5-651,4-10 58</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3.270"/>
    </inkml:context>
    <inkml:brush xml:id="br0">
      <inkml:brushProperty name="width" value="0.05" units="cm"/>
      <inkml:brushProperty name="height" value="0.05" units="cm"/>
    </inkml:brush>
  </inkml:definitions>
  <inkml:trace contextRef="#ctx0" brushRef="#br0">25 1 14627,'-1'0'61,"0"0"-1,0 0 1,-1 0-1,1 0 1,0 1-1,0-1 1,0 1-1,0-1 0,0 1 1,0-1-1,0 1 1,0-1-1,0 1 1,0 0-1,0 0 1,1-1-1,-1 1 1,0 0-1,0 0 1,1 0-1,-1 0 1,0 0-1,1 0 1,-1 0-1,1 0 1,0 0-1,-1 0 1,1 0-1,0 1 1,-1-1-1,1 0 1,0 0-1,0 0 1,0 0-1,0 0 0,0 1 1,0-1-1,1 0 1,-1 0-1,1 1 1,-1 2 3,0 0-1,1 0 1,0 0 0,0-1 0,0 1-1,0 0 1,1-1 0,0 1 0,-1-1-1,1 0 1,3 4 0,1-1-79,1-1 1,-1 0 0,1 0-1,1 0 1,-1-1-1,1 0 1,-1-1 0,1 0-1,0 0 1,13 3-1,10 0-347,45 4 1,-55-7 227,-20-3 135,-1-1 1,0 1 0,0 0 0,0 0-1,1 0 1,-1 0 0,0 0-1,0 0 1,1 0 0,-1 0 0,0 0-1,0 0 1,0 0 0,1 1 0,-1-1-1,0 0 1,0 0 0,0 0 0,1 0-1,-1 0 1,0 0 0,0 0-1,0 0 1,1 1 0,-1-1 0,0 0-1,0 0 1,0 0 0,0 0 0,0 1-1,0-1 1,1 0 0,-1 0 0,0 0-1,0 1 1,0-1 0,0 0-1,0 0 1,0 0 0,0 1 0,0-1-1,0 0 1,0 0 0,0 0 0,0 1-1,0-1 1,0 0 0,0 0-1,0 1 1,0-1 0,0 0 0,0 0-1,0 0 1,0 1 0,-1-1 0,1 0-1,0 0 1,0 0 0,0 0 0,0 1-1,0-1 1,0 0 0,-1 0-1,1 0 1,0 0 0,-1 1 0,-5 4 147,-1-1 0,-1 0 0,1 0 0,-16 6 0,-8 4 259,11-4-123,-50 30 558,64-36-757,0 0 0,0 0 0,0 1 0,1 0-1,-1 1 1,1-1 0,1 1 0,-5 6 0,8-11-82,1-1 0,-1 1 0,1 0 0,-1-1 0,1 1 1,0 0-1,0-1 0,-1 1 0,1 0 0,0 0 0,0-1 1,0 1-1,0 0 0,0 0 0,0 0 0,0-1 0,0 1 1,0 0-1,0 0 0,0-1 0,0 1 0,1 0 0,-1 0 0,0-1 1,1 2-1,0-1-18,0 0 1,0 0 0,0 0-1,0 0 1,1 0 0,-1 0-1,0 0 1,0-1 0,1 1-1,-1 0 1,0-1 0,3 1-1,6 2-132,-1-1-1,1-1 0,13 1 1,-14-2 59,99 5-926,-59-4 716,49 8 0,-97-9 330,1 0-1,0 0 1,0 0 0,0 1 0,-1-1 0,1 1 0,0-1-1,-1 1 1,1 0 0,0-1 0,-1 1 0,1 0-1,-1 0 1,1 0 0,-1 1 0,2 0 0,-3-2-10,0 1 1,0-1-1,0 1 1,0-1-1,0 0 0,0 1 1,1-1-1,-1 0 1,0 1-1,0-1 1,0 1-1,-1-1 1,1 0-1,0 1 1,0-1-1,0 0 1,0 1-1,0-1 0,0 0 1,0 1-1,-1-1 1,1 0-1,0 1 1,0-1-1,0 0 1,-1 1-1,-16 11 442,-36 11 987,-97 28 1,144-50-1419,-4 3-29,0-1 0,0-1-1,0 0 1,0 0 0,0-1 0,-12 0 0,22-1-23,-1 0 0,1 0 0,0 0 0,0 0 1,0 0-1,0 0 0,0 0 0,0 0 0,0 0 0,-1 0 0,1 0 1,0 0-1,0 0 0,0 0 0,0 0 0,0 0 0,0 0 1,0 0-1,0 0 0,-1-1 0,1 1 0,0 0 0,0 0 1,0 0-1,0 0 0,0 0 0,0 0 0,0 0 0,0 0 0,0 0 1,0-1-1,0 1 0,0 0 0,0 0 0,0 0 0,0 0 1,0 0-1,0 0 0,0 0 0,0-1 0,0 1 0,0 0 1,0 0-1,0 0 0,0 0 0,0 0 0,0 0 0,0 0 0,0 0 1,0-1-1,0 1 0,0 0 0,0 0 0,7-9-513,13-9 147,-19 17 366,32-27-410,9-6-144</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3.670"/>
    </inkml:context>
    <inkml:brush xml:id="br0">
      <inkml:brushProperty name="width" value="0.05" units="cm"/>
      <inkml:brushProperty name="height" value="0.05" units="cm"/>
    </inkml:brush>
  </inkml:definitions>
  <inkml:trace contextRef="#ctx0" brushRef="#br0">145 1 14275,'-23'25'2718,"1"-5"-1254,-32 36 0,49-50-1407,0 0 0,0 0 0,1 1 0,0-1 0,0 1 0,1 0 0,0 0 0,0 0 0,1 0 0,-1 0 0,1 1 0,0 7 0,2-12-93,-1 0-1,2 1 1,-1-1 0,0 0 0,1 0 0,-1 0-1,1 0 1,0 0 0,0 0 0,0 0 0,0 0-1,1 0 1,-1 0 0,1-1 0,0 1 0,0-1-1,0 1 1,0-1 0,0 1 0,0-1 0,1 0 0,-1 0-1,1 0 1,2 1 0,8 4-222,-1-1 1,1-1-1,0 0 1,20 5-1,-21-7 21,0 0-1,0 2 0,17 8 0,-27-13 239,-1 1 0,0-1 0,1 1 0,-1 0 0,0 0 0,1 0 0,-1 0 0,0 0 0,0 0 0,0 0 0,0 0 0,0 0 0,0 0 0,0 0 0,0 1 0,-1-1 0,1 0 0,0 1 0,-1-1 0,1 1 0,-1-1 0,1 1-1,-1-1 1,0 1 0,0-1 0,0 1 0,1-1 0,-1 1 0,-1-1 0,1 1 0,0-1 0,0 1 0,-1-1 0,1 1 0,0-1 0,-1 1 0,0-1 0,1 0 0,-1 1 0,0-1 0,0 0 0,1 1 0,-1-1 0,0 0 0,0 0 0,-1 0-1,-1 2 1,-5 4 180,0 0 0,-1 0 0,1-1 0,-1 0 0,-15 6-1,16-8-30,3 0-52,0-2 0,0 1 0,-1 0 0,1-1 0,-1 0 0,1 0 0,-1-1 0,0 0 0,-6 1 0,12-2-106,-1 0 1,1-1-1,0 1 1,0 0 0,0-1-1,0 1 1,0 0-1,0-1 1,0 1-1,0 0 1,0-1-1,0 1 1,0 0-1,0-1 1,0 1-1,0 0 1,0-1-1,0 1 1,0 0 0,0-1-1,0 1 1,0 0-1,1-1 1,-1 1-1,0 0 1,0 0-1,0-1 1,1 1-1,-1 0 1,0 0-1,0-1 1,0 1-1,1 0 1,-1 0 0,0-1-1,1 1 1,-1 0-1,13-12 916,30-22-547,-15 17-265</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4.075"/>
    </inkml:context>
    <inkml:brush xml:id="br0">
      <inkml:brushProperty name="width" value="0.05" units="cm"/>
      <inkml:brushProperty name="height" value="0.05" units="cm"/>
    </inkml:brush>
  </inkml:definitions>
  <inkml:trace contextRef="#ctx0" brushRef="#br0">91 251 12819,'15'-7'435,"0"-1"1,0-1-1,0 0 1,-1-1 0,23-21-1,-28 23-266,0-1 1,-1 0-1,0-1 0,-1 1 0,0-2 1,-1 1-1,0-1 0,9-20 1,-14 28-149,0 0 0,-1 0 1,1 0-1,0 0 1,-1 0-1,0 0 1,0 0-1,0 0 0,0 0 1,0 0-1,-1 0 1,1 0-1,-2-4 0,1 6-19,1-1 0,-1 1 0,0 0 0,1 0 0,-1-1 0,0 1-1,0 0 1,0 0 0,0 0 0,0 0 0,0 0 0,0 0-1,-1 0 1,1 0 0,0 0 0,0 1 0,-1-1 0,1 0 0,0 1-1,-1-1 1,1 1 0,-1 0 0,1-1 0,-1 1 0,1 0 0,-1 0-1,1 0 1,-3 0 0,-3 1 10,0 0 1,-1 1-1,1 0 1,0 0-1,0 0 1,1 1-1,-1 0 1,1 0-1,-1 1 1,1-1-1,0 2 1,-10 8-1,0 1 102,0 1 0,1 1 1,-14 19-1,19-21-2,0-1 0,1 2 0,0-1 0,1 1 0,-7 19 0,13-29-78,1-1-1,0 0 1,0 1 0,0-1-1,1 0 1,-1 1 0,1-1-1,0 1 1,0-1 0,2 9 0,-1-10-22,0-1 1,0 1 0,0 0 0,0-1 0,1 1 0,-1-1 0,1 1-1,0-1 1,-1 0 0,1 1 0,0-1 0,0 0 0,1 0 0,-1 0-1,0-1 1,1 1 0,-1-1 0,4 2 0,3 1-81,0 0 0,1-1 1,-1-1-1,1 1 0,-1-2 1,1 1-1,0-1 0,0-1 1,-1 0-1,1 0 0,0-1 1,17-3-1,-12 1-73,0-1 1,0 0 0,-1-1-1,1-1 1,-1 0-1,0-1 1,17-11 0,7-11-260</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34.605"/>
    </inkml:context>
    <inkml:brush xml:id="br0">
      <inkml:brushProperty name="width" value="0.05" units="cm"/>
      <inkml:brushProperty name="height" value="0.05" units="cm"/>
    </inkml:brush>
  </inkml:definitions>
  <inkml:trace contextRef="#ctx0" brushRef="#br0">0 59 14075,'62'3'1496,"44"-2"-736,21-4-223,35-2 679,19-4-208,21 0-96,3-1-144,6 2-351,-1-1-241,-20 5-825,-13-2-919,-23 6 1312,-18 3-240,-26 0-184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7.797"/>
    </inkml:context>
    <inkml:brush xml:id="br0">
      <inkml:brushProperty name="width" value="0.05" units="cm"/>
      <inkml:brushProperty name="height" value="0.05" units="cm"/>
    </inkml:brush>
  </inkml:definitions>
  <inkml:trace contextRef="#ctx0" brushRef="#br0">0 466 14019,'2'1'100,"-1"0"0,1-1 0,-1 1 0,1-1 0,-1 0 0,1 1 0,0-1 0,-1 0 0,1 0 0,-1 0 0,1 0 0,-1-1 0,1 1 0,0 0 0,-1 0 0,3-2 0,27-11 194,-26 10-89,10-5 80,0 0-1,0-1 1,19-16 0,-30 22-241,0-1 1,0 1 0,-1-1-1,1 0 1,-1 0-1,0 0 1,0 0 0,0 0-1,-1-1 1,1 0-1,-1 1 1,0-1 0,-1 0-1,1 0 1,1-9 0,-3 13-40,0 1 1,0-1 0,0 0 0,0 1 0,0-1 0,0 0 0,0 1 0,0-1 0,0 0 0,0 1 0,0-1 0,0 0 0,-1 1 0,1-1 0,0 0 0,-1 1 0,1-1-1,0 1 1,-1-1 0,1 1 0,-1-1 0,1 1 0,0-1 0,-1 1 0,1-1 0,-1 1 0,0 0 0,1-1 0,-1 1 0,1 0 0,-1-1 0,0 1 0,1 0 0,-1 0-1,1-1 1,-1 1 0,0 0 0,1 0 0,-1 0 0,0 0 0,1 0 0,-1 0 0,0 0 0,1 0 0,-1 0 0,0 1 0,1-1 0,-1 0 0,0 0 0,1 0 0,-2 1-1,-3 1 33,0 0-1,0 0 1,0 0-1,0 0 1,-7 5-1,5-2 2,1 1 0,-1-1 0,1 1-1,0 1 1,1-1 0,0 1 0,0 0 0,0 0 0,-5 11 0,8-14-16,0 1 1,0-1 0,0 0-1,1 1 1,-1-1 0,1 0 0,0 1-1,0 0 1,1-1 0,0 1-1,-1-1 1,2 1 0,-1 0 0,0-1-1,1 1 1,0-1 0,0 1-1,0-1 1,3 6 0,-2-7-11,0 0 0,0-1 0,0 1 1,0-1-1,1 1 0,-1-1 0,1 0 0,-1 0 1,1 0-1,0 0 0,0 0 0,0-1 1,0 1-1,0-1 0,0 0 0,1 0 0,-1 0 1,0 0-1,1-1 0,-1 1 0,0-1 0,1 0 1,-1 0-1,1 0 0,3-1 0,2 1 4,1-2 0,-1 1-1,0-1 1,0-1 0,0 0-1,0 0 1,-1 0 0,10-6-1,2-5-54,-1 0-1,0-1 0,-1 0 1,-1-2-1,-1 0 0,28-37 1,-35 46-78,-2 11 16,1 20-15,-3-6 133,-4-13-13,1-1 0,0 1 0,0 0 0,0-1 0,0 1 0,0-1 0,1 0-1,-1 0 1,1 0 0,0 0 0,0-1 0,0 1 0,1-1 0,-1 1 0,0-1-1,1 0 1,0 0 0,-1-1 0,1 1 0,6 1 0,-5-2-4,0-1 1,-1 0-1,1 0 1,0 0-1,-1 0 0,1-1 1,0 0-1,-1 0 1,1 0-1,-1 0 1,1-1-1,-1 0 0,0 0 1,0 0-1,1 0 1,-1-1-1,6-4 1,2-4-17,0 0 0,-1-1 1,0 0-1,0-1 0,-2 0 1,0-1-1,0 0 0,9-21 1,3-13-193,19-63 1,-31 81 146,12-62-1,-21 82 48,-3 13 36,-3 15 70,-2 23-41,3 0-1,1 1 1,2 68 0,26 125-3244,-24-233 3163,3 21-1132,-5-18 436,-5-12 296,0-7 174,-3-11 171</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50.957"/>
    </inkml:context>
    <inkml:brush xml:id="br0">
      <inkml:brushProperty name="width" value="0.05" units="cm"/>
      <inkml:brushProperty name="height" value="0.05" units="cm"/>
    </inkml:brush>
  </inkml:definitions>
  <inkml:trace contextRef="#ctx0" brushRef="#br0">261 1 5545,'-28'14'160,"-2"-1"-360,-3-6-96,-2-1-8,-6-5 128,-2-1-128,-8-1-24</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0:52.770"/>
    </inkml:context>
    <inkml:brush xml:id="br0">
      <inkml:brushProperty name="width" value="0.05" units="cm"/>
      <inkml:brushProperty name="height" value="0.05" units="cm"/>
    </inkml:brush>
  </inkml:definitions>
  <inkml:trace contextRef="#ctx0" brushRef="#br0">9801 406 6465,'-138'-4'-64,"0"-7"0,-245-50 0,-443-65-1932,788 122 2143,-324-47 205,-151-17 1,-63 40 1593,0 33-542,-43-1-1102,-444-38 705,331 7-586,-297 28-397,1 39 212,299 19 612,615-42-797,2 6-1,-120 39 1,161-38-49,1 3 0,2 4 0,0 2 1,-74 50-1,123-71 1,1 1 1,1 1 0,0 0 0,1 1-1,-20 25 1,30-33-4,0 2 0,1-1 0,0 0 0,0 1 0,1 0 0,0 0 0,1 0-1,0 1 1,0-1 0,1 1 0,0-1 0,1 1 0,0 0 0,1 15 0,1-7-20,2-1 1,1 1-1,0-1 0,1 0 1,1 0-1,0 0 0,1-1 0,1 1 1,1-2-1,16 24 0,3-1-15,2-1 1,61 58-1,-38-46 17,3-2 1,2-2-1,1-4 1,3-2-1,1-2 1,105 43-1,4-13-6,222 55 0,-157-66 1,376 39-1,449-35 34,1-50-505,-687-10-92,1202 48-799,-1175-30 1405,1763 1 356,-697-102-303,-1434 80-68,468-49 20,-384 34 29,0-6-1,130-43 0,-148 28 56,-88 33-66,-1 0-1,0-1 1,-1 0 0,0-1-1,19-16 1,-26 19 12,0 0 0,-1 0 0,0 0 1,0 0-1,-1 0 0,1 0 0,-1-1 0,0 1 1,-1-1-1,1 1 0,-1-1 0,0 0 0,0-6 1,0-5 128,0 1 0,-2 0 1,-3-25-1,2 29-354,-1 1 0,0-1-1,-1 1 1,0 0 0,-1 0 0,-1 0 0,1 1-1,-2 0 1,1 0 0,-1 0 0,-11-11 0,-12-10-1372,-62-49 1,34 32 1432,-156-155 1385,-12-10-895,167 164 292,-3 2 0,-81-46 1,-148-56 1273,177 102-1925,-2 4-1,-2 5 0,-2 6 1,-150-21-1,149 36-182</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3.879"/>
    </inkml:context>
    <inkml:brush xml:id="br0">
      <inkml:brushProperty name="width" value="0.05" units="cm"/>
      <inkml:brushProperty name="height" value="0.05" units="cm"/>
    </inkml:brush>
  </inkml:definitions>
  <inkml:trace contextRef="#ctx0" brushRef="#br0">1 569 13435,'21'-20'968,"22"-9"-776,0-2-72,19-8 488,15-10-472,8-8-48,5 0 8,-1-1-40,-2 4-80,-9 8-240,-5 2 280,-21 8-40,-14 7-48,-18 9-24</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4.283"/>
    </inkml:context>
    <inkml:brush xml:id="br0">
      <inkml:brushProperty name="width" value="0.05" units="cm"/>
      <inkml:brushProperty name="height" value="0.05" units="cm"/>
    </inkml:brush>
  </inkml:definitions>
  <inkml:trace contextRef="#ctx0" brushRef="#br0">431 0 10242,'-26'1'788,"11"-2"4,0 2 1,-15 2 0,29-2-728,-1 0 0,1 0 0,0 0 0,-1 0 0,1 0 0,0 0 0,0 1 0,0-1 0,0 0 0,0 1 0,0-1-1,0 1 1,1-1 0,-1 1 0,0 0 0,1-1 0,-1 1 0,1 0 0,0-1 0,-1 4 0,-1 5 74,-32 93-30,-4-1-1,-87 166 1,84-198-135,22-39 0,1 0 0,-22 56 0,38-82 18,1 0 0,-1 0 1,1 1-1,0-1 1,0 0-1,1 1 0,0-1 1,0 0-1,0 1 1,0-1-1,1 0 0,1 6 1,-1-8 0,0 0-1,0-1 1,1 1 0,-1-1 0,0 1-1,1-1 1,0 1 0,-1-1 0,1 0-1,0 0 1,0 0 0,0 0 0,1 0-1,-1 0 1,0-1 0,1 1 0,-1-1-1,1 0 1,-1 1 0,1-1 0,0 0-1,-1-1 1,1 1 0,6 0 0,0 0-8,0 0 1,0-1 0,1 0 0,-1 0 0,0-1 0,0-1 0,18-4-1,67-28-49,-64 22 53,331-115-1,-272 102 19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4.964"/>
    </inkml:context>
    <inkml:brush xml:id="br0">
      <inkml:brushProperty name="width" value="0.05" units="cm"/>
      <inkml:brushProperty name="height" value="0.05" units="cm"/>
    </inkml:brush>
  </inkml:definitions>
  <inkml:trace contextRef="#ctx0" brushRef="#br0">545 2 13403,'-25'-1'191,"0"1"0,1 1 0,-1 1 0,0 1 0,1 1 0,0 1 0,0 1 0,0 2 0,1 0 0,-43 22 0,48-20-158,1 0 0,-1 1 0,2 1 0,0 1 1,0 0-1,1 1 0,1 1 0,0 0 0,1 1 0,1 0 0,0 1 0,1 0 0,-13 29 0,20-37-23,1 1 0,0 0 0,0-1-1,1 1 1,0 0 0,1 1-1,0-1 1,0 0 0,1 0 0,2 16-1,-1-21-14,0 0 0,0 0 0,1 1 0,-1-1-1,1 0 1,0 0 0,1-1 0,-1 1 0,1 0 0,0-1-1,0 1 1,1-1 0,-1 0 0,1 0 0,0-1 0,0 1 0,0-1-1,0 1 1,1-1 0,-1-1 0,7 4 0,1-1-48,0-1 0,0-1 0,0 0 0,0 0 0,0-1 0,1-1-1,-1 0 1,0-1 0,1 0 0,21-3 0,7-4-104,75-23 0,-42 6-31</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5.550"/>
    </inkml:context>
    <inkml:brush xml:id="br0">
      <inkml:brushProperty name="width" value="0.05" units="cm"/>
      <inkml:brushProperty name="height" value="0.05" units="cm"/>
    </inkml:brush>
  </inkml:definitions>
  <inkml:trace contextRef="#ctx0" brushRef="#br0">154 111 12899,'0'0'35,"0"-1"-1,-1 1 1,1-1 0,0 1 0,-1-1 0,1 1-1,-1 0 1,1-1 0,-1 1 0,1 0 0,-1-1 0,1 1-1,-1 0 1,1-1 0,-1 1 0,0 0 0,1 0-1,-1 0 1,1 0 0,-1 0 0,1-1 0,-1 1-1,0 0 1,1 0 0,-1 0 0,0 1 0,1-1 0,-1 0-1,1 0 1,-1 0 0,1 0 0,-1 1 0,0-1-1,1 0 1,-1 0 0,1 1 0,-1-1 0,0 1-1,-24 16 210,15-8-143,0 0 0,1 1-1,0 0 1,1 0-1,0 1 1,1 0-1,0 0 1,1 1-1,0 0 1,0 0 0,2 0-1,-1 1 1,2-1-1,-5 26 1,8-35-95,-1-1 0,1 1 0,0 0 0,0 0 0,0-1 0,0 1 0,0 0 0,1-1 0,-1 1 0,1 0 0,0-1 0,-1 1 1,1-1-1,0 1 0,1-1 0,-1 1 0,0-1 0,1 0 0,-1 1 0,1-1 0,0 0 0,0 0 0,0 0 0,0-1 0,0 1 0,0 0 0,0-1 0,1 1 0,-1-1 1,1 0-1,-1 0 0,1 0 0,-1 0 0,1 0 0,-1 0 0,1-1 0,0 0 0,-1 1 0,1-1 0,0 0 0,0 0 0,-1 0 0,1-1 0,0 1 0,4-2 0,3 0 25,-1-1 0,1 0 0,0-1 0,-1 0 0,0 0-1,0-1 1,0 0 0,0-1 0,-1 0 0,0 0 0,8-9-1,-3 2 59,0 0-1,-1-1 0,-1-1 0,0 0 0,12-22 0,-16 24-3,-1-1-1,0 0 1,5-19-1,-9 29-83,-1-1-1,0 1 0,0 0 1,-1-1-1,1 1 0,-1 0 0,0-1 1,0 1-1,-1 0 0,1-1 1,-1 1-1,0 0 0,0-1 0,0 1 1,-4-7-1,4 10-28,1 0-1,-1-1 1,0 1-1,-1 0 1,1-1-1,0 1 1,0 0 0,0 0-1,-1 0 1,1 0-1,-1 0 1,1 0-1,0 1 1,-1-1 0,1 0-1,-1 1 1,0-1-1,1 1 1,-1 0-1,0-1 1,1 1 0,-1 0-1,1 0 1,-1 0-1,0 0 1,1 0-1,-4 1 1,5-1 13,0 0-1,-1 0 1,1 0-1,0 0 1,0 0 0,-1 0-1,1 1 1,0-1-1,0 0 1,-1 0 0,1 0-1,0 0 1,0 0-1,-1 1 1,1-1 0,0 0-1,0 0 1,0 0-1,-1 1 1,1-1 0,0 0-1,0 0 1,0 1-1,0-1 1,0 0 0,0 0-1,0 1 1,-1-1-1,1 0 1,0 1 0,0-1-1,0 0 1,0 0 0,0 1-1,0-1 1,0 0-1,0 0 1,0 1 0,1-1-1,-1 0 1,0 1-1,0-1 1,0 0 0,0 0-1,0 1 1,0-1-1,0 0 1,1 0 0,-1 1-1,0-1 1,0 0-1,0 0 1,1 0 0,-1 0-1,0 1 1,0-1-1,0 0 1,1 0 0,-1 0-1,0 0 1,1 0-1,-1 1 1,0-1 0,0 0-1,1 0 1,21 8-659,-1-7 113,0 0 0,0-2 0,0 0 1,0-1-1,27-7 0,1-3-430,49-18-1,-68 18 885,-11 4 210,-32 15 1320,-8 3-738,1 1-1,0 0 0,1 2 1,1 0-1,0 1 0,-18 19 1,34-31-633,0 1 0,0-1 0,0 0 0,1 1 0,-1-1 0,1 1 0,0-1 0,-2 4 0,3-5-42,0-1-1,0 1 0,0 0 1,0-1-1,0 1 0,0 0 1,0-1-1,0 1 1,0 0-1,0-1 0,0 1 1,0 0-1,1-1 0,-1 1 1,0 0-1,0-1 0,1 1 1,-1-1-1,0 1 0,1 0 1,-1-1-1,0 1 1,1-1-1,-1 1 0,1-1 1,-1 0-1,1 1 0,-1-1 1,1 1-1,0-1 0,-1 0 1,1 1-1,-1-1 0,1 0 1,0 0-1,-1 0 0,1 1 1,0-1-1,-1 0 1,2 0-1,11 1 3,0 0 0,0-1 0,-1-1-1,1 0 1,0 0 0,0-1 0,23-7 0,-4 1 1,-14 4-11,15-3-27,41-3 0,-66 9 5,1 1-1,-1-1 0,0 2 1,0-1-1,0 1 0,1 1 1,-1-1-1,0 2 0,0-1 1,12 6-1,-17-7 11,-1 1 0,1-1 0,0 1 0,-1 0-1,0 0 1,1 0 0,-1 0 0,0 0 0,0 1-1,0-1 1,0 0 0,-1 1 0,1 0 0,-1-1 0,1 1-1,-1 0 1,0 0 0,0 0 0,0 0 0,-1 0 0,1 0-1,-1 0 1,1 0 0,-1 0 0,0 0 0,0 0 0,0 0-1,-1 0 1,1 0 0,-1 0 0,0 0 0,-2 5-1,0 2-4,-1-1 0,-1 0 0,1 0-1,-2 0 1,1 0 0,-1-1-1,-1 0 1,-11 12 0,2-5-14,0 0 1,-1-1 0,0-1-1,-1-1 1,-1-1-1,0 0 1,0-1 0,-1-1-1,-32 9 1,51-18 13,0 1 1,0-1 0,0 0 0,0 0-1,0 1 1,0-1 0,0 0 0,0 0-1,0 0 1,0 0 0,0-1 0,-1 1-1,1 0 1,0 0 0,0-1 0,0 1-1,0 0 1,0-1 0,-1 0 0,2 0 8,-1 1 0,1-1 0,-1 0-1,1 1 1,0-1 0,-1 0 0,1 1 0,0-1 0,-1 0 0,1 0 0,0 1 0,0-1 0,0 0 0,0 0 0,-1 1 0,1-1 0,0 0-1,0 0 1,1-1 0,0-3-9,0-1 0,0 1 0,1 0 1,0 0-1,4-8 0,22-38-127</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5.954"/>
    </inkml:context>
    <inkml:brush xml:id="br0">
      <inkml:brushProperty name="width" value="0.05" units="cm"/>
      <inkml:brushProperty name="height" value="0.05" units="cm"/>
    </inkml:brush>
  </inkml:definitions>
  <inkml:trace contextRef="#ctx0" brushRef="#br0">277 5 15027,'0'0'27,"0"0"1,0 1-1,0-1 0,-1 0 0,1 0 1,0 0-1,0 0 0,0 0 0,0 1 1,-1-1-1,1 0 0,0 0 0,0 0 1,0 0-1,-1 0 0,1 0 0,0 0 0,0 0 1,0 0-1,-1 0 0,1 0 0,0 0 1,0 0-1,-1 0 0,1 0 0,0 0 1,0 0-1,0 0 0,-1 0 0,1 0 1,0 0-1,0 0 0,0 0 0,-1 0 1,1-1-1,0 1 0,0 0 0,0 0 0,0 0 1,-1 0-1,1 0 0,0-1 0,0 1 1,0 0-1,0 0 0,0 0 0,-1-1 1,1 1-1,0 0 0,0 0 0,0 0 1,0-1-1,0 1 0,0 0 0,0 0 1,0 0-1,0-1 0,0 1 0,0 0 0,0 0 1,0-1-1,0 1 0,-15 19 176,13-16-117,-7 11 53,0 1 0,1 0 0,1 1-1,0 0 1,1 0 0,1 1 0,1-1 0,0 1 0,1 0 0,1 0 0,-1 20 0,3-9-140,1 1-1,1 0 0,2-1 1,1 0-1,15 53 0,3-12-157,17 58-966,-35-101 566,-5-26 552,0 0 1,0 0-1,1 0 0,-1 0 0,0 1 0,0-1 1,0 0-1,0 0 0,0 0 0,0 1 0,0-1 0,0 0 1,0 0-1,0 0 0,0 1 0,0-1 0,0 0 0,0 0 1,0 0-1,0 1 0,0-1 0,0 0 0,0 0 1,0 0-1,0 0 0,0 1 0,-1-1 0,1 0 0,0 0 1,0 0-1,0 0 0,0 1 0,0-1 0,0 0 0,-1 0 1,1 0-1,0 0 0,0 0 0,0 0 0,0 1 1,-1-1-1,1 0 0,0 0 0,0 0 0,0 0 0,-1 0 1,-6-9-281,-6-17-101</inkml:trace>
  <inkml:trace contextRef="#ctx0" brushRef="#br0" timeOffset="1">41 313 14627,'-23'-16'1368,"10"8"-967,9 2-137,22 3 456,9 0-64,15 3-304,7-1-264,12-2 1760,2 0-1696,2 2 160,-5-1 33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6.328"/>
    </inkml:context>
    <inkml:brush xml:id="br0">
      <inkml:brushProperty name="width" value="0.05" units="cm"/>
      <inkml:brushProperty name="height" value="0.05" units="cm"/>
    </inkml:brush>
  </inkml:definitions>
  <inkml:trace contextRef="#ctx0" brushRef="#br0">1 29 13147,'17'10'1416,"9"-1"-936,12-9-192,7-3 312,6-4-560,4-6 232,7 1 17,-2-1-73</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6.702"/>
    </inkml:context>
    <inkml:brush xml:id="br0">
      <inkml:brushProperty name="width" value="0.05" units="cm"/>
      <inkml:brushProperty name="height" value="0.05" units="cm"/>
    </inkml:brush>
  </inkml:definitions>
  <inkml:trace contextRef="#ctx0" brushRef="#br0">81 80 11707,'2'-8'388,"0"2"-124,0-1-1,-1 1 0,1-1 1,-1 0-1,-1 1 1,1-1-1,-1 0 0,-1-7 1,1 14-238,0 0 0,0 0 0,0 0 0,0-1 0,0 1 0,0 0 0,0 0 0,0 0 0,0-1 0,0 1 0,0 0 0,0 0 0,0 0 0,-1 0 0,1-1 0,0 1 0,0 0 0,0 0 0,0 0 0,0 0 0,-1 0 0,1 0 0,0-1 0,0 1 0,0 0 0,0 0 0,-1 0 0,1 0 0,0 0 0,0 0 0,0 0 0,0 0 0,-1 0 0,1 0 0,0 0 0,0 0 0,0 0 0,-1 0 0,1 0 0,0 0 0,0 0 0,0 0 0,-1 0 0,1 0 0,0 0 0,0 0 0,0 0 0,0 0 0,-1 0 0,1 1 0,-8 7 724,0 3-489,1 1-1,1 1 1,0-1-1,1 1 0,-5 16 1,-14 72 45,21-87-283,0 0 1,1 0-1,1 1 1,1-1-1,0 0 1,2 18-1,-1-28-23,0-1 1,-1 1-1,1 0 0,0-1 0,0 0 0,1 1 0,-1-1 1,1 0-1,0 0 0,0 1 0,0-1 0,0-1 0,0 1 0,1 0 1,-1 0-1,1-1 0,0 0 0,0 1 0,0-1 0,0 0 1,0-1-1,0 1 0,0 0 0,1-1 0,-1 0 0,0 1 1,1-1-1,-1-1 0,8 2 0,4-2-62,0 0 1,0 0-1,-1-1 1,1-1-1,0-1 0,-1 0 1,1-1-1,13-6 1,42-9-384,-69 19 435,0 0 0,0-1-1,0 1 1,0 0 0,0 0 0,0 0-1,0-1 1,0 1 0,0 0 0,0 1-1,0-1 1,0 0 0,0 0 0,0 0-1,0 1 1,0-1 0,0 0 0,0 1-1,0-1 1,1 1 0,-1 0 9,-1 0 1,0-1-1,0 1 0,1-1 0,-1 1 1,0 0-1,0-1 0,0 1 0,0 0 1,0-1-1,0 1 0,0 0 1,0-1-1,0 1 0,0 0 0,0-1 1,0 1-1,0 0 0,-1-1 0,1 1 1,0-1-1,-1 2 0,-2 4 45,-1 1-1,0-1 1,0 0-1,-7 7 0,-3 2 115,0-1-1,-1 0 1,-1-2 0,0 1-1,-20 10 1,24-16-24,-1 0 0,0-1 0,0 0 0,-1-1 0,1-1 0,-1 0 0,-28 4 0,40-8-142,0 0 0,-1 0 0,1 1 0,0-1 0,0-1 0,0 1 0,-1 0 0,1-1 0,0 1 0,0-1 0,0 1 0,0-1 0,0 0 0,0 0 1,0 0-1,0 0 0,-3-3 0,4 3-8,1 0 0,-1 0 0,0 0 0,1 0 1,-1-1-1,1 1 0,0 0 0,-1 0 0,1-1 1,0 1-1,0 0 0,0 0 0,0-1 0,0 1 0,0 0 1,0 0-1,0-1 0,0 1 0,1 0 0,-1 0 1,0-1-1,1 1 0,-1 0 0,1 0 0,0 0 1,-1 0-1,1 0 0,0 0 0,0 0 0,-1 0 1,3-2-1,22-23-162,10-1-79</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7.189"/>
    </inkml:context>
    <inkml:brush xml:id="br0">
      <inkml:brushProperty name="width" value="0.05" units="cm"/>
      <inkml:brushProperty name="height" value="0.05" units="cm"/>
    </inkml:brush>
  </inkml:definitions>
  <inkml:trace contextRef="#ctx0" brushRef="#br0">1 258 15395,'21'-2'431,"0"-1"0,0-2 1,-1 0-1,0-1 0,0 0 0,33-17 0,-42 17-419,0 0 0,0-1-1,-1 0 1,0-1 0,0 0 0,-1 0 0,0-1 0,0 0-1,-1-1 1,0 0 0,0 0 0,7-15 0,-13 21-21,-1 1 0,1-1 0,-1 1 0,0-1 0,0 1 0,0-1 0,0 0 0,0 0 0,-1 0 0,0 1 0,0-1 0,0 0 0,-1-4 0,1 6 4,-1 1 1,1-1-1,-1 1 1,0-1-1,1 1 1,-1 0-1,0-1 1,0 1-1,0 0 1,0-1-1,0 1 1,0 0-1,-1 0 1,1 0-1,0 0 1,-1 0-1,1 0 1,0 0-1,-1 1 1,1-1-1,-1 0 1,1 1-1,-1-1 1,1 1-1,-1 0 0,0-1 1,1 1-1,-1 0 1,0 0-1,1 0 1,-1 0-1,-2 0 1,-4 1 9,-1 1 1,0-1-1,1 1 0,0 1 1,-1 0-1,1 0 0,0 0 1,0 1-1,1 0 0,-1 1 1,-11 9-1,8-6 22,1 1 0,-1 0 0,2 1 0,-1 0 0,2 1 0,-14 19 0,20-27-14,0 1 0,0-1-1,1 1 1,-1-1-1,1 1 1,-1 0 0,1-1-1,1 1 1,-1 0-1,0 0 1,1 0 0,0 0-1,0 0 1,0-1-1,0 1 1,1 4 0,0-5-10,0-1 0,0 1 0,0-1 0,1 1 1,-1-1-1,1 0 0,-1 1 0,1-1 0,0 0 1,0 0-1,0 0 0,0 0 0,0-1 1,0 1-1,1 0 0,-1-1 0,0 0 0,1 1 1,-1-1-1,1 0 0,0 0 0,4 0 0,12 4-85,0-2 0,0-1 0,0 0 0,0-1-1,1-1 1,-1-1 0,32-6 0,-2-2-236,80-27 0,-23-2 216,-106 38 117,0 0-1,0 1 0,0-1 0,0 0 0,0 0 0,0 0 1,0 1-1,0-1 0,0 0 0,-1 0 0,1 0 0,0 1 1,0-1-1,0 0 0,1 0 0,-1 0 0,0 1 1,0-1-1,0 0 0,0 0 0,0 0 0,0 1 0,0-1 1,0 0-1,0 0 0,0 0 0,0 0 0,1 1 0,-1-1 1,0 0-1,0 0 0,0 0 0,0 0 0,0 0 0,1 0 1,-1 1-1,0-1 0,0 0 0,0 0 0,1 0 1,-1 0-1,0 0 0,0 0 0,0 0 0,0 0 0,1 0 1,-1 0-1,0 0 0,0 0 0,0 0 0,1 0 0,-1 0 1,0 0-1,0 0 0,0 0 0,1 0 0,-1 0 0,0 0 1,0 0-1,0 0 0,1-1 0,-1 1 0,-13 22 375,5-11-113,8-10-259,0 0 0,-1 0 0,1 0-1,0 0 1,0 0 0,0 0 0,0 0 0,0 0 0,0 0 0,0 0-1,0 0 1,0 0 0,0 0 0,0 0 0,1 0 0,-1 0 0,0 0-1,1 0 1,-1 0 0,1 0 0,-1 0 0,1-1 0,-1 1-1,1 0 1,0 0 0,-1 0 0,1-1 0,0 1 0,0 0 0,0-1-1,0 1 1,-1-1 0,1 1 0,0-1 0,0 1 0,0-1 0,0 0-1,0 1 1,0-1 0,0 0 0,2 0 0,6 2 20,-1 0 0,1-1 0,17 0 0,-22-1-31,33-2-273,1-2 0,0-1 0,-1-2 0,46-15 0,18-3-1103,-101 25 1360,1 0 0,-1 0-1,0 0 1,0 0 0,1 0 0,-1-1 0,0 1 0,0 0-1,0 0 1,1 0 0,-1 0 0,0 0 0,0 0-1,1 0 1,-1 0 0,0 0 0,0 0 0,1 0 0,-1 0-1,0 0 1,0 0 0,1 1 0,-1-1 0,0 0 0,0 0-1,1 0 1,-1 0 0,0 0 0,0 0 0,0 1-1,1-1 1,-1 0 0,0 0 0,0 0 0,0 0 0,0 1-1,1-1 1,-7 11-40,-21 17 364,17-19-244,4-2-1,2-3-40,0 0 1,0 0-1,0 1 1,1-1-1,0 1 1,0 0-1,0-1 1,-4 10-1,8-6 87,7-5-94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8.182"/>
    </inkml:context>
    <inkml:brush xml:id="br0">
      <inkml:brushProperty name="width" value="0.05" units="cm"/>
      <inkml:brushProperty name="height" value="0.05" units="cm"/>
    </inkml:brush>
  </inkml:definitions>
  <inkml:trace contextRef="#ctx0" brushRef="#br0">5 89 14323,'-5'-37'1680,"5"7"-1127,9 14-209,8 10 816,10 13-376,6 6-128,10 9-576,2-2-448,1-7 360,-1-8-48,-15-6-104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7.714"/>
    </inkml:context>
    <inkml:brush xml:id="br0">
      <inkml:brushProperty name="width" value="0.05" units="cm"/>
      <inkml:brushProperty name="height" value="0.05" units="cm"/>
    </inkml:brush>
  </inkml:definitions>
  <inkml:trace contextRef="#ctx0" brushRef="#br0">80 118 12979,'-15'7'1028,"-23"10"235,36-16-1140,0 1 0,0-1 0,0 0 0,0 1 0,0-1 0,0 1 0,1 0 0,-1 0 0,1-1 0,-1 1 0,1 0 0,0 0-1,0 0 1,-2 4 0,3-6-88,0 1 0,0-1 0,0 1 0,0-1 0,-1 1 0,1-1 0,0 1 0,0-1 0,0 1 0,0-1 0,0 1 0,0-1 0,1 1 1,-1-1-1,0 1 0,0-1 0,0 1 0,0-1 0,0 1 0,1-1 0,-1 1 0,0-1 0,0 1 0,1-1 0,-1 0 0,0 1 0,1-1 0,0 1 0,15 4 433,22-9-94,-22 0-318,0 0-1,0-1 0,-1-1 1,0 0-1,0-1 1,18-12-1,-27 16-65,0-1-1,0 0 0,-1-1 0,1 1 1,-1-1-1,0 0 0,0-1 0,-1 1 0,1-1 1,-1 0-1,-1 0 0,1 0 0,-1 0 1,0-1-1,0 1 0,3-14 0,-6 19 1,1 0 0,-1 0 0,0 0 0,0 0 0,0 0 0,0 0 0,0 0 0,0 0 0,0 0 0,0 0 0,0 0 0,-1 0 0,1 0 0,0 0 0,0 0 0,-1 0 0,1 0 0,-1 0 0,1 0 0,-1 0 0,0 1 0,1-1 0,-1 0 0,0 0 0,0 0-1,-1 0-4,0 0-1,1 1 0,-1-1 1,1 0-1,-1 1 0,0 0 0,1-1 1,-1 1-1,0 0 0,0 0 1,1 0-1,-1 0 0,-3 1 0,-1 0-14,-1 0 0,1 1-1,-1 0 1,1 0-1,0 0 1,0 1 0,-6 4-1,2 0 14,1 0 0,-1 1 0,1 0 0,-13 16 0,18-19 23,0 0 0,1 0 0,-1 0 1,1 0-1,1 0 0,-1 1 0,1-1 0,-1 1 0,2 0 0,-1-1 0,-1 11 0,3-15-6,0 1 1,0-1-1,0 1 0,0-1 0,0 0 0,0 1 0,1-1 0,-1 1 1,0-1-1,1 1 0,0-1 0,-1 0 0,1 1 0,0-1 0,-1 0 1,1 0-1,0 0 0,0 1 0,0-1 0,0 0 0,0 0 0,0 0 1,2 1-1,0 0-18,1-1 0,-1 1 1,1-1-1,-1 1 1,1-1-1,0 0 1,-1 0-1,9 0 0,3 0-83,1-1 0,-1-1-1,24-3 1,-16 0-298,34-10-1,-51 12 527,0 0-1,0 0 1,0 0-1,0-1 1,0 0 0,-1-1-1,1 1 1,-1-1-1,0 0 1,8-7 0,-8 3 53,-3 1 89</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8.476"/>
    </inkml:context>
    <inkml:brush xml:id="br0">
      <inkml:brushProperty name="width" value="0.05" units="cm"/>
      <inkml:brushProperty name="height" value="0.05" units="cm"/>
    </inkml:brush>
  </inkml:definitions>
  <inkml:trace contextRef="#ctx0" brushRef="#br0">165 22 13891,'0'-1'85,"0"0"0,0-1 0,0 1 0,0 0 0,0-1 0,-1 1 0,1 0 0,0 0 0,-1-1 1,1 1-1,-1 0 0,0 0 0,1 0 0,-3-2 0,3 3-62,0-1 1,-1 1-1,1 0 1,0 0 0,-1 0-1,1-1 1,-1 1-1,1 0 1,0 0-1,-1 0 1,1 0-1,-1 0 1,1 0-1,-1 0 1,1 0 0,0 0-1,-1 0 1,1 0-1,-1 0 1,1 1-1,-1-1 1,1 0-1,0 0 1,-1 0-1,1 0 1,0 1 0,-1-1-1,1 0 1,-1 1-1,-2 1 57,1 1-1,-1 0 0,0 0 1,1 0-1,0 0 1,0 0-1,0 0 1,0 0-1,-2 7 1,-10 29 93,2 0-1,-8 49 1,-7 85-166,-6 172 24,19-165 681,40-352 460,-8 67-1193,18-135-999,-30 223 881,-6 17 136,0 0-1,0 0 1,0 0 0,0-1 0,0 1 0,0 0 0,1 0-1,-1 0 1,0 0 0,0 0 0,0 0 0,0 0 0,0 0-1,1 0 1,-1 0 0,0 0 0,0 0 0,0 0 0,0 0-1,1 0 1,-1 0 0,0 0 0,0 0 0,0 0 0,0 0-1,1 0 1,-1 0 0,0 0 0,0 0 0,0 0 0,0 0-1,0 0 1,0 1 0,1-1 0,-1 0 0,0 0 0,0 0-1,0 0 1,0 0 0,0 0 0,0 1 0,0-1 0,1 0-1,-1 0 1,0 0 0,12 29-210,-9-18 192,1-1 33,1 0 0,-1-1 0,1 1 1,1-1-1,0 0 0,0-1 0,1 1 0,0-1 1,0 0-1,1-1 0,0 0 0,0 0 0,1-1 1,0 0-1,18 9 0,-15-10 6,0 0 1,0-1-1,0-1 0,0 0 0,1-1 1,0 0-1,-1-1 0,1 0 0,0-1 1,-1 0-1,1-1 0,0-1 0,14-3 1,-16 3 20,0-2 1,0 1 0,0-1-1,-1-1 1,20-11 0,-27 14-27,1 0 1,-1 0-1,0-1 0,0 1 1,0-1-1,0 0 1,0 0-1,-1 0 1,1 0-1,-1 0 0,0-1 1,0 1-1,0-1 1,0 1-1,0-1 0,-1 0 1,0 0-1,0 0 1,0 0-1,0-4 1,0 7-12,-1 0 0,0 1 0,0-1 1,0 0-1,0 0 0,0 0 0,0 0 1,0 1-1,0-1 0,-1 0 0,1 0 1,0 1-1,0-1 0,-1 0 0,1 0 1,0 1-1,-1-1 0,1 0 0,-1 1 1,1-1-1,-1 0 0,1 1 0,-1-1 1,1 1-1,-1-1 0,0 1 0,1-1 1,-1 1-1,0-1 0,0 1 0,1 0 1,-1-1-1,0 1 0,0 0 0,1 0 1,-1-1-1,0 1 0,0 0 0,0 0 1,1 0-1,-2 0 0,-1 0-3,0 1 1,1-1-1,-1 1 1,0 0-1,1-1 0,-1 1 1,1 0-1,0 1 0,-1-1 1,1 0-1,-4 4 0,2-2 2,1 0-1,-1 1 0,1 0 0,0-1 1,0 1-1,0 0 0,1 1 1,0-1-1,-1 0 0,1 1 0,1-1 1,-1 1-1,1 0 0,0-1 0,0 1 1,-1 6-1,2-7 5,0-1 0,0 1 0,0-1 0,1 1 0,-1-1 0,1 0 0,0 1-1,0-1 1,0 0 0,0 0 0,0 1 0,1-1 0,-1 0 0,1 0 0,0-1 0,0 1 0,0 0 0,0 0 0,1-1 0,-1 0 0,1 1 0,-1-1-1,1 0 1,4 2 0,-1-1-23,1 0-1,-1 0 0,0-1 0,1 0 0,-1-1 1,1 0-1,0 0 0,-1 0 0,1-1 0,0 1 1,0-2-1,-1 1 0,1-1 0,0 0 0,-1 0 1,1-1-1,0 0 0,-1 0 0,0-1 0,8-3 1,21-22-69</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8.844"/>
    </inkml:context>
    <inkml:brush xml:id="br0">
      <inkml:brushProperty name="width" value="0.05" units="cm"/>
      <inkml:brushProperty name="height" value="0.05" units="cm"/>
    </inkml:brush>
  </inkml:definitions>
  <inkml:trace contextRef="#ctx0" brushRef="#br0">60 1 15267,'-29'8'1121,"9"4"-913,10 3-104,16-5 496,11-1-360,11-7-152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9.325"/>
    </inkml:context>
    <inkml:brush xml:id="br0">
      <inkml:brushProperty name="width" value="0.05" units="cm"/>
      <inkml:brushProperty name="height" value="0.05" units="cm"/>
    </inkml:brush>
  </inkml:definitions>
  <inkml:trace contextRef="#ctx0" brushRef="#br0">266 1 13643,'-17'23'1838,"-2"23"-1324,2 0 0,2 1 1,-12 68-1,19-78-404,-5 37 76,3 1 0,1 82 0,7-116-141,2-40-48,0-1 1,0 1 0,0-1-1,0 0 1,0 1 0,0-1 0,0 1-1,0-1 1,0 0 0,0 1-1,0-1 1,0 1 0,-1-1 0,1 0-1,0 1 1,0-1 0,0 1 0,0-1-1,-1 0 1,1 1 0,0-1-1,0 0 1,-1 1 0,1-1 0,0 0-1,-1 0 1,1 1 0,0-1-1,-1 0 1,1 0 0,0 1 0,-1-1-1,1 0 1,-1 0 0,-13-7-157,-13-24-138,26 30 284,-13-18-142,0 0 0,-14-28-1,24 40 210,1-1-1,0 1 0,0-1 1,0 1-1,1-1 0,0 0 0,1 0 1,0 0-1,0 0 0,1-12 0,0 17-16,1 0 0,-1 1-1,1-1 1,0 0-1,0 1 1,1-1-1,-1 1 1,0 0-1,1-1 1,-1 1 0,1 0-1,0 0 1,0 0-1,0 0 1,0 0-1,0 1 1,0-1 0,0 0-1,0 1 1,1 0-1,-1-1 1,1 1-1,-1 0 1,1 0-1,0 1 1,3-2 0,9-1 102,0 0 1,0 0 0,23 1 0,-32 2-116,58-3-86,-22 2-42,1-2-1,55-10 0,-45-1-12</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19.754"/>
    </inkml:context>
    <inkml:brush xml:id="br0">
      <inkml:brushProperty name="width" value="0.05" units="cm"/>
      <inkml:brushProperty name="height" value="0.05" units="cm"/>
    </inkml:brush>
  </inkml:definitions>
  <inkml:trace contextRef="#ctx0" brushRef="#br0">0 59 14299,'19'-7'1656,"10"-2"-1007,2 3-289,11-2 1536,2 1-1536,6-1 248,2 5-400,-2-1-72,-1-3-136</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0.428"/>
    </inkml:context>
    <inkml:brush xml:id="br0">
      <inkml:brushProperty name="width" value="0.05" units="cm"/>
      <inkml:brushProperty name="height" value="0.05" units="cm"/>
    </inkml:brush>
  </inkml:definitions>
  <inkml:trace contextRef="#ctx0" brushRef="#br0">200 124 15163,'2'-12'649,"0"-1"0,1-17-1,-3 27-568,0 0-1,0 0 0,0 0 1,-1 0-1,1 1 0,-1-1 1,1 0-1,-1 0 1,0 0-1,0 1 0,0-1 1,0 1-1,-1-1 0,1 1 1,-1-1-1,-3-3 1,4 5-36,0 0 0,0 1 1,-1-1-1,1 0 0,0 1 1,-1-1-1,1 1 0,0 0 1,-1-1-1,1 1 1,-1 0-1,1 0 0,0 0 1,-1 0-1,1 0 0,-1 0 1,1 0-1,-1 0 0,1 1 1,0-1-1,-1 1 0,1-1 1,0 1-1,-1-1 0,1 1 1,-2 1-1,-4 2 46,1 0 0,0 0 0,-10 10 0,4-2-88,1 0-1,0 1 1,1 0-1,0 1 1,1 0-1,1 0 1,0 1-1,1 0 1,0 0 0,2 1-1,0 0 1,0 0-1,-2 21 1,6-34-4,1 1-1,0 0 1,0-1 0,0 1 0,0 0 0,1-1 0,0 1 0,-1-1 0,1 1 0,0 0-1,1-1 1,-1 0 0,1 1 0,-1-1 0,4 4 0,-4-5-3,1-1 0,-1 1 1,1-1-1,0 1 0,0-1 1,-1 0-1,1 0 0,0 0 1,0 0-1,0 0 0,0 0 1,0-1-1,0 1 0,1-1 1,-1 1-1,0-1 0,0 0 1,0 0-1,0 0 0,1 0 1,-1 0-1,0 0 0,0-1 1,0 1-1,0-1 0,4-1 1,4-2-32,1 0 0,-1-1-1,-1 0 1,1-1 0,-1 0 0,0 0 0,0-1 0,12-12 0,2-5-100,31-41 0,-48 58 117,52-75-205,-51 72 172,-1-1-1,0 0 0,0-1 1,-1 1-1,5-21 1,-9 20-11,-6 12 14,-10 20 13,9-9 35,0 0 0,1 0 0,0 0 0,1 1 0,1-1 0,-1 1 0,0 14 0,3-22 7,1 1 1,-1-1-1,2 1 0,-1-1 1,0 1-1,1-1 1,0 1-1,0-1 0,0 0 1,2 5-1,-2-6 3,1 0 0,-1-1 0,1 0 0,-1 1 0,1-1 0,0 0-1,0 0 1,0 0 0,0 0 0,1 0 0,-1 0 0,0-1 0,1 1 0,-1-1 0,1 0 0,-1 1-1,5 0 1,1 0 2,1 0 0,-1-1 0,1 0 0,0 0-1,-1-1 1,1 0 0,0-1 0,0 0 0,-1 0 0,1 0-1,-1-1 1,1-1 0,13-5 0,11-6-132,61-37 0,-82 44 75,141-98-1007,-152 105 1045,-1-1 0,0 1 0,0 0 0,1-1 0,-1 1 0,1 0 1,-1 0-1,0-1 0,1 1 0,-1 0 0,0 0 0,1 0 0,-1-1 0,1 1 1,-1 0-1,1 0 0,-1 0 0,1 0 0,-1 0 0,0 0 0,1 0 0,-1 0 1,1 0-1,-1 0 0,1 0 0,-1 0 0,1 0 0,-1 1 0,0-1 0,1 0 1,-1 0-1,1 0 0,-1 1 0,0-1 0,1 0 0,-1 0 0,0 1 0,1-1 0,-1 0 1,0 1-1,1-1 0,-1 0 0,0 1 0,0-1 0,1 1 0,-1-1 0,2 28 55,-2-25-11,0 1 1,0-1 0,0 0-1,0 0 1,1 0-1,-1 0 1,1 0-1,0 1 1,1 3-1,0-5-12,-1-1-1,1 0 1,-1 1 0,1-1-1,0 0 1,-1 0 0,1 0 0,0 0-1,0 0 1,0 0 0,0-1-1,0 1 1,0-1 0,0 1-1,0-1 1,0 0 0,0 1-1,0-1 1,0 0 0,0 0-1,0-1 1,4 0 0,5-1 28,1 0 1,17-7 0,-28 9-54,41-15-165,-29 9-99,1 1-1,0 0 1,0 1 0,29-4-1,-42 8 232,0 0 0,0 0 0,0 0 0,-1 0-1,1 0 1,0 0 0,0 0 0,0 0 0,0 0 0,-1 0 0,1 1-1,0-1 1,0 0 0,-1 1 0,1-1 0,0 1 0,0-1-1,-1 1 1,1-1 0,0 1 0,-1-1 0,1 1 0,-1-1 0,1 1-1,-1 0 1,1 0 0,-1-1 0,1 1 0,-1 0 0,0 0-1,1-1 1,-1 1 0,0 0 0,0 0 0,1 0 0,-1-1 0,0 1-1,0 0 1,0 0 0,0 0 0,0 0 0,-1 8-186,1-1 1,-2 0 0,-3 15-1,-1 11 418,6-33-194,0 0 0,0-1 0,0 1-1,1 0 1,-1 0 0,0-1-1,0 1 1,0 0 0,0 0 0,1-1-1,-1 1 1,0 0 0,1-1 0,-1 1-1,0 0 1,1-1 0,-1 1-1,1 0 1,-1-1 0,1 1 0,-1-1-1,1 1 1,0-1 0,-1 1-1,1-1 1,0 0 0,-1 1 0,1-1-1,0 0 1,-1 1 0,1-1-1,0 0 1,0 0 0,-1 0 0,1 0-1,0 0 1,0 1 0,0-1-1,-1-1 1,1 1 0,0 0 0,0 0-1,-1 0 1,1 0 0,0 0-1,0-1 1,27-6 112</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0.824"/>
    </inkml:context>
    <inkml:brush xml:id="br0">
      <inkml:brushProperty name="width" value="0.05" units="cm"/>
      <inkml:brushProperty name="height" value="0.05" units="cm"/>
    </inkml:brush>
  </inkml:definitions>
  <inkml:trace contextRef="#ctx0" brushRef="#br0">147 0 11106,'-20'16'1073,"0"1"0,-27 29 0,40-38-745,0 1 0,1-1 0,0 1 0,0 0 0,0 0 0,1 1 0,1-1 0,-7 20 0,11-28-298,0 0 0,-1 1 1,1-1-1,0 0 0,-1 1 0,1-1 0,0 1 1,0-1-1,0 0 0,0 1 0,0-1 0,1 0 1,-1 1-1,0-1 0,1 0 0,-1 1 0,1-1 0,-1 0 1,1 0-1,-1 1 0,3 1 0,-2-2-11,0-1 0,0 1 0,0 0 0,0 0 0,1-1 0,-1 1 0,0-1 0,1 1 0,-1-1 0,1 0 0,-1 1 0,0-1 0,1 0 0,-1 0 0,1 0 0,-1 0 0,2 0 0,5-1-22,-1-1 0,1 0 0,-1 0 0,1 0 0,-1-1-1,11-6 1,6-5-86,0-1-1,-2-1 1,0-2-1,-1 0 1,-1-1-1,23-26 0,-97 127 699,47-71-503,1 2 0,0-1 0,1 1 0,1 0 0,-5 16 0,9-28-120,0 0 0,-1 0 0,1 0 0,0 0 0,-1 1 0,1-1 1,0 0-1,0 0 0,0 0 0,0 1 0,0-1 0,0 0 0,1 0 0,-1 1 1,0-1-1,1 0 0,-1 0 0,0 0 0,1 0 0,0 2 0,0-3-29,0 0 0,-1 0-1,1 0 1,0 0 0,-1 0-1,1 0 1,0 0 0,0 0 0,-1 0-1,1-1 1,0 1 0,-1 0-1,1 0 1,0-1 0,-1 1-1,1 0 1,-1-1 0,1 1 0,0 0-1,-1-1 1,1 1 0,-1-1-1,1 0 1,7-6-192,0-1 0,-1 0 0,6-8 0,9-17-250</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1.574"/>
    </inkml:context>
    <inkml:brush xml:id="br0">
      <inkml:brushProperty name="width" value="0.05" units="cm"/>
      <inkml:brushProperty name="height" value="0.05" units="cm"/>
    </inkml:brush>
  </inkml:definitions>
  <inkml:trace contextRef="#ctx0" brushRef="#br0">253 1 14779,'-4'1'166,"0"0"0,0 0 0,0 0 0,0 1 0,0 0 0,0-1 0,0 2 0,1-1 0,-1 0-1,1 1 1,-4 2 0,-33 37 367,35-37-332,-15 18 96,2 2 0,0 0 0,1 0 1,-15 35-1,22-40-181,1 1 1,1 1 0,1-1-1,1 1 1,1 0-1,-3 33 1,8-47-95,-1 1 1,2 0-1,-1 0 1,1 0-1,0 0 1,1 0-1,5 15 1,-6-21-23,0 0 0,0 0 1,0-1-1,1 1 0,-1 0 1,1-1-1,0 1 0,0-1 1,0 0-1,0 1 0,0-1 1,0 0-1,0 0 0,1-1 1,-1 1-1,1 0 0,-1-1 1,1 1-1,0-1 1,0 0-1,0 0 0,-1 0 1,1 0-1,0-1 0,0 1 1,4-1-1,-1 0-11,0 0 1,-1-1-1,1 0 1,-1 0-1,1-1 0,-1 0 1,1 1-1,-1-2 1,0 1-1,0-1 0,0 0 1,6-4-1,7-6-96,27-27 0,-13 9-136,36-45 0,-56 61 117,-1-1 0,-1 0 1,0 0-1,-1-1 0,11-26 1,-16 26-22,-4 18 146,0-1 0,0 0 0,0 0 0,0 0 0,0 0 0,0 0 0,0 0 0,0 0 0,0 0 0,0 0 0,0 0 0,0 0 0,0 0 0,0 0-1,0 0 1,0 0 0,0 0 0,0 0 0,0 0 0,-1 0 0,1 0 0,0 0 0,0 0 0,0 0 0,0 0 0,0 0 0,0 0 0,0 0 0,0 0 0,0 0 0,0 0-1,0 0 1,0 0 0,0 0 0,0 0 0,0 0 0,-1 0 0,1 0 0,0 0 0,0 0 0,0 0 0,0 0 0,0 0 0,0 0 0,0 0 0,0 0 0,0 0 0,0 0-1,0 0 1,-12 26 103,9-17-41,1 1-1,0-1 1,0 1-1,1-1 0,0 1 1,1-1-1,0 1 1,2 11-1,-2-18-42,1 1 0,0-1 0,0 0 0,0 1 0,0-1 0,0 0 0,1 0-1,0 1 1,-1-1 0,1 0 0,0-1 0,1 1 0,-1 0 0,0 0 0,1-1 0,0 0 0,-1 1 0,1-1-1,0 0 1,0 0 0,0-1 0,0 1 0,1-1 0,-1 1 0,6 0 0,-1 0-53,1-1 1,0 0-1,-1 0 0,1-1 1,0-1-1,-1 1 0,1-1 1,0-1-1,-1 1 0,1-2 1,-1 1-1,0-1 1,0 0-1,10-6 0,-3 1-159,0 0-1,-1-1 1,0-1 0,0 0-1,-1-1 1,16-17-1,-19 16-376,-25 31 514,6-3 167,0 0 0,1 0 0,1 1-1,0 0 1,1 0 0,1 1 0,1-1 0,-4 30-1,5-11 53,2-1 0,1 1 0,7 50-1,-6-70-153,1-1 0,-2 0-1,0 1 1,-1-1 0,-1 0-1,-5 23 1,6-33 26,0-1 1,0 0-1,0 0 0,-1 0 0,0 0 1,0 0-1,0 0 0,0 0 0,-1-1 1,1 1-1,-1-1 0,0 1 1,0-1-1,0 0 0,0 0 0,-1-1 1,1 1-1,-1-1 0,0 1 1,1-1-1,-1 0 0,0-1 0,0 1 1,-1-1-1,1 0 0,0 0 1,-6 1-1,8-2 5,-1 1 0,1-1 0,0 0 1,0 0-1,0 0 0,0-1 0,0 1 0,0 0 0,0-1 1,0 0-1,0 1 0,0-1 0,0 0 0,0 0 0,0 0 1,0 0-1,1 0 0,-1 0 0,0-1 0,-2-2 0,2 1 4,0 0-1,0 0 1,0-1-1,0 1 1,1 0-1,-1-1 1,1 1-1,0-1 1,0 1-1,0-1 1,0-4-1,1-3-10,-1 1 0,1-1-1,1 1 1,0-1 0,0 1-1,1-1 1,6-16-1,-2 13-109,0-1 0,2 2-1,0-1 1,0 1 0,1 0-1,1 1 1,0 0 0,1 1-1,0 0 1,0 0 0,18-11-1,16-9 224,92-46 0,-101 58-17,27-14-106</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2.004"/>
    </inkml:context>
    <inkml:brush xml:id="br0">
      <inkml:brushProperty name="width" value="0.05" units="cm"/>
      <inkml:brushProperty name="height" value="0.05" units="cm"/>
    </inkml:brush>
  </inkml:definitions>
  <inkml:trace contextRef="#ctx0" brushRef="#br0">161 1 15395,'-9'0'292,"0"-1"0,0 2 0,0-1 0,0 1-1,0 0 1,0 1 0,1 0 0,-1 1 0,1 0 0,-1 0-1,1 0 1,0 1 0,0 1 0,1-1 0,-1 1 0,-6 6-1,13-10-279,0 0-1,0 0 1,0-1 0,1 1-1,-1 0 1,0 0-1,1 0 1,-1 0-1,1 0 1,-1 0 0,1 0-1,-1 0 1,1 0-1,0 0 1,-1 0-1,1 0 1,0 0-1,0 0 1,0 0 0,0 0-1,0 0 1,0 0-1,0 0 1,0 2-1,1-2-36,0 1 1,0 0-1,0-1 0,0 1 0,0-1 0,0 0 0,0 1 0,0-1 0,1 0 0,-1 0 0,0 0 0,1 0 0,2 2 1,5 2-257,1 0 1,0-1 0,19 6 0,-26-10 237,13 5-214,-6-2 55,1 0 0,0 1 0,-1 0 1,1 0-1,14 10 0,-23-13 204,0 0 0,-1 1 0,1-1 0,0 1 0,-1-1 0,0 1 0,1-1 0,-1 1 0,0 0 0,0-1 0,0 1 0,0 0 0,0 0 0,0 0 0,-1 0 0,1 0 0,0 0 0,-1 0 0,0 0 0,1 0 1,-1 0-1,0 0 0,0 0 0,0 0 0,-1 0 0,1 1 0,0-1 0,-1 0 0,1 0 0,-1 0 0,0 0 0,0-1 0,0 1 0,0 0 0,0 0 0,-2 2 0,-8 13 295,-1-1 1,0-1 0,-1 0-1,-1-1 1,0 0-1,-20 13 1,33-25-266,-1 0 1,0-1-1,0 0 1,1 1-1,-1-1 1,0 0-1,0 0 0,0 0 1,-1 0-1,-2 1 1,5-3-43,-1 1 0,1 0 1,0 0-1,0 0 1,0-1-1,-1 1 0,1 0 1,0-1-1,0 1 1,0 0-1,0 0 0,-1-1 1,1 1-1,0 0 0,0-1 1,0 1-1,0 0 1,0-1-1,0 1 0,0 0 1,0-1-1,0 1 0,0 0 1,0-1-1,0 1 1,0 0-1,0-1 0,0 1 1,0 0-1,1-1 0,-1 1 1,0 0-1,0 0 1,0-1-1,0 1 0,1 0 1,-1 0-1,0-1 1,27-45-528,2 2 289,6-4-88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2.391"/>
    </inkml:context>
    <inkml:brush xml:id="br0">
      <inkml:brushProperty name="width" value="0.05" units="cm"/>
      <inkml:brushProperty name="height" value="0.05" units="cm"/>
    </inkml:brush>
  </inkml:definitions>
  <inkml:trace contextRef="#ctx0" brushRef="#br0">76 337 15555,'-21'42'1457,"1"6"-1097,4 1-176,6 0 472,3-6-528,5-6-272,7-24 224,0-13-104,0-23-112</inkml:trace>
  <inkml:trace contextRef="#ctx0" brushRef="#br0" timeOffset="1">115 0 13843,'0'32'1104,"0"1"-1024,14-3 2105,5-3-1393,14 3-400,6-4 80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28.977"/>
    </inkml:context>
    <inkml:brush xml:id="br0">
      <inkml:brushProperty name="width" value="0.05" units="cm"/>
      <inkml:brushProperty name="height" value="0.05" units="cm"/>
    </inkml:brush>
  </inkml:definitions>
  <inkml:trace contextRef="#ctx0" brushRef="#br0">121 35 14715,'1'-1'74,"-1"0"0,1 0 0,-1 0 0,1-1 0,-1 1 0,1 0 0,-1 0 0,0 0 1,1-1-1,-1 1 0,0 0 0,0 0 0,0-1 0,0 1 0,0 0 0,-1 0 0,1-1 0,0 1 0,0 0 0,-1 0 0,1 0 0,-1 0 0,1-1 0,-2-1 0,1 3-31,0 0-1,0-1 1,0 1 0,0 0-1,0-1 1,0 1-1,0 0 1,0 0-1,-1 0 1,1 0 0,0 0-1,0 0 1,0 0-1,0 0 1,0 1 0,0-1-1,0 0 1,0 1-1,0-1 1,0 0 0,0 1-1,0-1 1,0 1-1,0 0 1,0-1-1,0 1 1,0 0 0,1 0-1,-2 1 1,-4 4 63,0-1 1,1 1 0,0 0-1,0 1 1,0-1-1,1 1 1,0 0 0,0 0-1,1 0 1,-3 8-1,-3 12-14,-8 41 0,14-49-86,0 0-1,1 1 1,0-1-1,2 1 1,3 29-1,-2-40 16,0-1 0,0 1 0,1 0 0,1-1 0,0 1 0,0-1 0,0 0 0,1 0 0,0 0 0,1-1 0,-1 1 0,2-1 0,-1 0 0,10 9 0,-13-14 5,1 0 0,-1 0 0,1 0 0,0 0-1,0 0 1,0-1 0,0 1 0,0-1 0,0 0 0,0 0 0,0 0-1,0 0 1,1-1 0,-1 1 0,0-1 0,1 0 0,-1 0 0,0 0-1,0 0 1,1 0 0,-1-1 0,0 0 0,0 1 0,1-1 0,-1 0-1,0-1 1,0 1 0,0-1 0,0 1 0,0-1 0,-1 0 0,4-2-1,3-4 79,0 0-1,-1 0 0,0 0 0,0-1 1,-1-1-1,0 1 0,9-19 0,1-4 269,26-69 0,-38 84-353,0 0 0,-1 0-1,0 0 1,-1 0 0,-2-1-1,1-21 1,-3 31-158,1 17 19,2 17 8,-1-21 107,1-1 0,-1 1-1,1-1 1,0 0 0,0 0 0,0 0-1,1 0 1,-1 0 0,1 0 0,0 0-1,0-1 1,0 0 0,1 1 0,-1-1-1,1 0 1,0-1 0,-1 1-1,1-1 1,0 0 0,1 0 0,-1 0-1,0 0 1,1-1 0,-1 1 0,1-1-1,-1 0 1,1-1 0,0 1-1,-1-1 1,7 0 0,-2 0 10,0-1 0,0 0 1,-1 0-1,1-1 0,0 0 0,-1-1 0,1 1 1,-1-2-1,0 1 0,0-1 0,0-1 0,0 1 1,-1-1-1,0 0 0,8-8 0,-9 6 5,0 1-1,-1-1 0,0 0 1,0-1-1,4-8 0,-8 14-10,0 0 0,0 0-1,0-1 1,-1 1 0,1 0 0,-1-1-1,1 1 1,-1 0 0,0-1 0,0-3-1,0 5-1,0 0 0,0 0 0,-1 0 0,1 0 0,0 1 0,-1-1 0,1 0 0,-1 0-1,1 0 1,-1 0 0,1 0 0,-1 1 0,0-1 0,1 0 0,-1 0 0,0 1 0,1-1-1,-1 0 1,0 1 0,0-1 0,0 1 0,0-1 0,0 1 0,0 0 0,-1-1 0,-1 0-5,0 1 1,0 0 0,0 0 0,-1 0 0,1 0 0,0 0 0,0 0-1,0 1 1,0-1 0,0 1 0,0 0 0,0 0 0,0 0-1,0 1 1,0-1 0,1 1 0,-1-1 0,0 1 0,1 0 0,-1 0-1,1 0 1,0 0 0,0 1 0,0-1 0,0 1 0,0-1 0,0 1-1,-2 4 1,2-4 1,1 0 1,0 0-1,-1 0 0,1 0 0,0 0 0,1 0 1,-1 0-1,0 0 0,1 0 0,0 0 0,-1 0 1,1 0-1,1 4 0,-1-5 5,1 0 0,-1 0 0,1 0 0,0 0-1,-1 0 1,1 0 0,0 0 0,0 0 0,0 0 0,1 0 0,-1-1 0,0 1-1,1-1 1,-1 1 0,1-1 0,0 1 0,-1-1 0,1 0 0,0 0 0,3 2 0,17 6-34,1-1 0,0-1 0,1 0 0,0-2 0,30 2 0,27 7-214,-55-8 29,48 16 1,-66-19 195,-1 0 0,0 1 0,-1-1-1,1 1 1,0 1 0,-1-1 0,0 1 0,0 0 0,-1 1 0,1-1 0,4 8 0,-7-15 695,-2-8-370,-1-12 83,-15-113 905,2 28-1122,13 105-209,0-1 1,0 0-1,0 1 0,0-1 0,0 0 0,0 1 0,1-1 1,-1 1-1,1-1 0,1-3 0,-1 5-10,-1 0 0,1 0 0,0 0 0,0 0 0,-1 0 0,1 0 0,0 0 0,0 1 1,0-1-1,0 0 0,0 1 0,0-1 0,1 1 0,-1-1 0,0 1 0,0-1 0,0 1 0,0 0 0,1-1 0,-1 1 0,0 0 0,0 0 0,3 0 0,8 0-72,0 1-1,0 0 1,13 3-1,-4 0-116,12 0-115</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2.809"/>
    </inkml:context>
    <inkml:brush xml:id="br0">
      <inkml:brushProperty name="width" value="0.05" units="cm"/>
      <inkml:brushProperty name="height" value="0.05" units="cm"/>
    </inkml:brush>
  </inkml:definitions>
  <inkml:trace contextRef="#ctx0" brushRef="#br0">374 1 16211,'-25'11'1027,"1"-1"-488,1 1 1,0 1-1,0 1 1,-39 31-1,60-42-518,0-1 0,1 1 1,-1 0-1,1-1 0,-1 1 0,1 0 0,0 0 1,-1 0-1,1 0 0,-1 4 0,2-5-26,0 0-1,-1 0 1,1 0-1,0 0 1,0 0-1,1 0 1,-1 0 0,0 0-1,0 0 1,0 0-1,1 0 1,-1-1-1,0 1 1,1 0-1,-1 0 1,1 0-1,-1 0 1,1 0-1,-1-1 1,1 1-1,0 0 1,-1 0 0,1-1-1,0 1 1,-1-1-1,1 1 1,0-1-1,0 1 1,1 0-1,13 6-188,1 0 0,0-1-1,1-1 1,-1 0-1,1-1 1,21 2 0,4 2-187,-16-3 167,4 1-218,53 17 0,-76-21 413,-1 0 0,0 1 0,0 0 1,0 0-1,0 0 0,-1 1 1,1-1-1,-1 2 0,0-1 0,0 0 1,-1 1-1,1 0 0,-1 0 0,6 8 1,-9-11 38,-1 0 1,1 0-1,0 0 1,0 0 0,-1 0-1,0 0 1,1 0 0,-1 0-1,0 0 1,0 0-1,0 0 1,0 0 0,0 0-1,0 0 1,-1 0-1,1 0 1,-1 3 0,-1-2 26,1 1 0,-1 0 0,0-1 0,0 0 0,-1 1 0,1-1 0,-1 0-1,-4 4 1,-3 2 99,-1 0 0,0-1-1,-1 0 1,-14 7-1,3-4-33,0-1 0,-1-1 0,0-1 0,0-1 0,0-1 0,-30 3 0,4-4-90,0-2 0,-56-3 0,7-8-61</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1:23.212"/>
    </inkml:context>
    <inkml:brush xml:id="br0">
      <inkml:brushProperty name="width" value="0.05" units="cm"/>
      <inkml:brushProperty name="height" value="0.05" units="cm"/>
    </inkml:brush>
  </inkml:definitions>
  <inkml:trace contextRef="#ctx0" brushRef="#br0">1 424 11482,'88'-10'1338,"-1"-4"-1,117-33 0,-82 17 49,752-156 1752,17 78-2386,-110 106-2182,-366 7-288,-301-5 908,127-18-1,-167 5 405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8:19.224"/>
    </inkml:context>
    <inkml:brush xml:id="br0">
      <inkml:brushProperty name="width" value="0.05" units="cm"/>
      <inkml:brushProperty name="height" value="0.05" units="cm"/>
    </inkml:brush>
  </inkml:definitions>
  <inkml:trace contextRef="#ctx0" brushRef="#br0">27 66 16628,'-27'0'-112,"123"9"-65,10-3-135,-5-11-16,-3-2-96,-12 0-72,-2-3-992,-16-6 1112,-23-1-24,-18-2-72</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8:19.629"/>
    </inkml:context>
    <inkml:brush xml:id="br0">
      <inkml:brushProperty name="width" value="0.05" units="cm"/>
      <inkml:brushProperty name="height" value="0.05" units="cm"/>
    </inkml:brush>
  </inkml:definitions>
  <inkml:trace contextRef="#ctx0" brushRef="#br0">659 66 10386,'-5'-2'254,"1"-1"0,0 0 0,0-1 0,0 1-1,0-1 1,-5-6 0,8 9-194,0 1 0,1-1 0,-1 0 1,1 1-1,-1-1 0,1 0 0,0 0 0,-1 1 0,1-1 0,0 0 0,-1 0 0,1 0 1,0 0-1,0 0 0,0 1 0,0-1 0,-1 0 0,2 0 0,-1 0 0,0 0 0,0 0 1,0 0-1,0 0 0,0 1 0,1-1 0,-1 0 0,0 0 0,1 0 0,-1 0 1,1 1-1,-1-1 0,1 0 0,-1 1 0,1-1 0,-1 0 0,1 1 0,0-1 0,-1 0 1,1 1-1,0-1 0,-1 1 0,1-1 0,0 1 0,0 0 0,0-1 0,1 1 1,-2-1-45,1 1 0,-1 0 0,0 0 0,1-1 0,-1 1 0,1 0-1,-1 0 1,0 0 0,1 0 0,-1 0 0,1 0 0,-1 0 0,0 0 0,1 0 0,-1 0 0,0 0 0,1 0 0,-1 0 0,1 0 0,-1 0 0,0 0 0,1 0 0,-1 0 0,1 0 0,-1 0 0,0 1 0,1-1 0,-1 0 0,0 0 0,1 1 0,-1-1 0,0 0 0,1 0 0,-1 1 0,0-1 0,0 0 0,1 1 0,-1-1 0,0 1 0,1 0 10,-1 0-1,0 1 0,0-1 1,1 1-1,-1-1 0,0 1 1,0-1-1,0 0 1,-1 1-1,1-1 0,0 1 1,-1 1-1,-3 10 13,-1 0 0,-1-1 0,0 0 0,0 0 0,-1-1-1,-1 0 1,0 0 0,0 0 0,-15 13 0,-6 4-41,-61 45 0,28-31 21,-3-2-1,-1-3 0,-2-3 0,-80 28 0,118-49-42,30-13 22,-1 1 1,1-1 0,-1 0-1,1 0 1,-1 1 0,1-1 0,0 0-1,-1 0 1,1 1 0,-1-1 0,1 0-1,0 1 1,-1-1 0,1 1 0,0-1-1,-1 1 1,1-1 0,0 0 0,0 1-1,0-1 1,-1 1 0,1-1 0,0 2-1,8 4-39,20-2-11,-27-4 49,83 3-33,86-9 0,-23 1-466,102 8-910,-169 2 1048</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8:20.187"/>
    </inkml:context>
    <inkml:brush xml:id="br0">
      <inkml:brushProperty name="width" value="0.05" units="cm"/>
      <inkml:brushProperty name="height" value="0.05" units="cm"/>
    </inkml:brush>
  </inkml:definitions>
  <inkml:trace contextRef="#ctx0" brushRef="#br0">266 0 14403,'-34'55'1106,"-10"21"-997,2 3 1,4 1 0,-51 159-1,88-235-109,-4 9 9,2 0 0,0 1 0,0-1 0,0 21-1,3-32-2,0-1-1,0 1 1,0-1-1,0 0 1,0 1-1,0-1 1,1 1-1,-1-1 1,0 0-1,1 1 1,-1-1-1,1 0 1,0 0-1,-1 1 1,1-1-1,0 0 1,0 0-1,0 0 1,0 0-1,0 0 0,0 0 1,2 2-1,-1-2 7,1 0 0,-1-1 0,0 1 0,1 0 0,-1 0 0,1-1 0,-1 0 0,1 1 0,-1-1 0,1 0 0,4-1 0,7-1 58,-1-1-1,1 0 1,22-9-1,-35 11-62,50-20 163,-1-3-1,-2-2 1,0-2-1,-2-2 1,-1-3-1,-1-1 1,49-50-1,-81 72-344,0 0 0,-1 0-1,0-1 1,-1-1 0,0 0-1,-1 0 1,-1-1 0,0 0-1,6-18 1,-14 33 160,0 0 0,0 0-1,0 0 1,0-1 0,0 1 0,0 0 0,0 0 0,0-1 0,0 1 0,0 0 0,0 0 0,0 0-1,0-1 1,0 1 0,0 0 0,0 0 0,0 0 0,0-1 0,-1 1 0,1 0 0,0 0-1,0 0 1,0 0 0,0-1 0,0 1 0,-1 0 0,1 0 0,0 0 0,0 0 0,0 0 0,0-1-1,-1 1 1,1 0 0,0 0 0,0 0 0,0 0 0,-1 0 0,1 0 0,0 0 0,0 0-1,-1 0 1,1 0 0,0 0 0,0 0 0,0 0 0,-1 0 0,1 0 0,0 0 0,-12 3-439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8:20.608"/>
    </inkml:context>
    <inkml:brush xml:id="br0">
      <inkml:brushProperty name="width" value="0.05" units="cm"/>
      <inkml:brushProperty name="height" value="0.05" units="cm"/>
    </inkml:brush>
  </inkml:definitions>
  <inkml:trace contextRef="#ctx0" brushRef="#br0">1 203 11642,'1'28'1001,"8"-3"-657,2-4-88,7-1 336,2 0-80,5-2-280,3-3-192,0-7 80,2-1-40,1-6-80</inkml:trace>
  <inkml:trace contextRef="#ctx0" brushRef="#br0" timeOffset="1">1006 1 15275,'-22'47'904,"-17"-1"-864,1 3-16,12 5-16,4 0-56,14-6-240,6-4-56,7-11 296,0-7-80,4-10-48</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38:21.262"/>
    </inkml:context>
    <inkml:brush xml:id="br0">
      <inkml:brushProperty name="width" value="0.05" units="cm"/>
      <inkml:brushProperty name="height" value="0.05" units="cm"/>
    </inkml:brush>
  </inkml:definitions>
  <inkml:trace contextRef="#ctx0" brushRef="#br0">0 398 13195,'421'-54'1699,"-403"52"-1640,762-42-727,-423 28-473,-219 6 1135,0-7-1,-1-6 1,180-54 0,112-54 1690,-407 124-1735,1 1 1,24-3-1,-37 8-181,1 0 0,-1 1 0,1 0 0,-1 1 0,0 0 0,20 5 0,-22-4-216</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2:32.376"/>
    </inkml:context>
    <inkml:brush xml:id="br0">
      <inkml:brushProperty name="width" value="0.05" units="cm"/>
      <inkml:brushProperty name="height" value="0.05" units="cm"/>
    </inkml:brush>
  </inkml:definitions>
  <inkml:trace contextRef="#ctx0" brushRef="#br0">321 1150 10570,'10'1'147,"46"0"-1041,1-3 0,62-10 1,-23 1 633,46-2 139,627-37-31,469 103 209,312 132 270,-471-86-316,-744-83 61,694 16 372,-546-60-119,-3-33-208,-471 60-119,362-64-177,-277 42 146,171-65 1,-247 80 45,0 0 0,-1 0 0,0-2 0,21-15 0,-33 21-1,0 0 0,0 0 0,-1-1 1,1 1-1,-1-1 0,0 0 0,-1 0 0,1-1 0,-1 1 1,0-1-1,0 0 0,-1 1 0,0-1 0,0-1 0,0 1 1,-1 0-1,1-8 0,-1-6 4,-1-1 0,-6-36 1,4 43-33,0 0 0,1 0 1,1 0-1,0 0 0,0 0 1,2 1-1,0-1 1,4-19-1,8-2-31,2 0 0,29-47 1,-28 52 103,-1 0 0,-1 0 0,18-56 0,-31 79 86,0 0 0,0-1 0,-1 1 0,-1-1 0,1 1 0,-1-1 1,0 1-1,-1-1 0,0 1 0,-2-10 0,0 8 109,0 0 1,-1 0-1,0 0 1,0 1-1,-1-1 1,0 1-1,-9-11 1,-1 0-231,-1 0 1,-1 1-1,-29-24 1,34 32-81,0 2 0,-1 0 1,0 0-1,0 1 0,-1 1 0,0 0 1,-17-5-1,-27-3-93,-105-13 0,-64 10 42,159 12 100,-745-18 20,0 40 185,-798-31-11,127-14-1072,842 25 584,33 0 984,4 30 204,-315 62 406,878-86-1202,1 3 0,0 2 0,-62 18 0,85-19-76,-1 1-1,1 0 1,0 1 0,1 1 0,0 1 0,1 0 0,0 1-1,1 1 1,-21 22 0,20-16-27,1 0 0,1 1 0,0 0 1,2 1-1,0 0 0,2 1 0,-14 40 0,18-44-9,1 1 1,1-1-1,1 1 0,0-1 1,2 1-1,0 0 1,1 0-1,1 0 0,0 0 1,6 26-1,-5-37 16,1 1 0,-1-1 0,1-1 1,1 1-1,0 0 0,5 9 0,0-7-13,-1 0 0,1 0 0,15 11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2:33.213"/>
    </inkml:context>
    <inkml:brush xml:id="br0">
      <inkml:brushProperty name="width" value="0.05" units="cm"/>
      <inkml:brushProperty name="height" value="0.05" units="cm"/>
    </inkml:brush>
  </inkml:definitions>
  <inkml:trace contextRef="#ctx0" brushRef="#br0">2235 795 10770,'-90'-53'843,"-16"-11"-117,-203-88 0,271 136-688,-2 3-1,1 0 0,-2 3 0,0 2 0,0 1 1,0 2-1,0 2 0,-61 2 0,45 8-20,0 1 0,1 4-1,0 1 1,1 3 0,-68 30 0,21 0 30,-170 103 0,215-112-20,2 2 1,-85 79-1,102-81-11,2 2-1,1 1 1,2 2-1,-26 45 1,48-68-13,0 1-1,2 0 1,0 0 0,1 1 0,2-1 0,0 2-1,1-1 1,-3 26 0,7-32-8,0 1-1,1 0 1,1-1 0,0 1 0,1 0 0,0-1-1,2 0 1,0 0 0,0 0 0,1 0 0,1 0-1,10 17 1,0-8-14,0 0-1,2-2 1,0 1-1,2-2 1,0-1-1,2 0 1,27 19 0,-3-7-36,0-2 0,91 43 0,-52-37-23,0-3-1,2-4 1,2-5 0,165 26-1,-152-39 27,1-3 0,0-6 0,0-4 0,111-16 0,-112 2 65,-1-5-1,-1-5 1,-1-3 0,-2-5-1,-1-4 1,146-81 0,-135 56 40,-3-5-1,-3-4 1,-3-5 0,-3-4 0,94-105-1,-137 129-16,-3-3-1,-2-1 0,-3-3 0,-3-1 0,-3-2 1,-2-2-1,38-106 0,-65 149-7,-2-1 1,0-1-1,-1 1 1,-2-1 0,-1 0-1,-1 0 1,-2 0-1,0 0 1,-6-32-1,4 44-1,-2 0 0,0 0 0,0 0 0,-2 1 0,0 0 0,-1 0 0,0 0 0,-1 1 0,-1 0 0,0 1 0,-1 0 0,0 0 0,-1 1 0,-1 0 0,0 1 0,-25-18 0,14 15 10,-1 0-1,0 2 1,-1 1-1,0 2 1,-1 0-1,0 1 1,0 2 0,-1 0-1,-43-2 1,-1 4 21,0 3 0,-104 12 0,18 11-36,2 6 0,-248 78 0,-287 147-79,489-173-409,-310 174-1,268-112 75,139-79 152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2:33.966"/>
    </inkml:context>
    <inkml:brush xml:id="br0">
      <inkml:brushProperty name="width" value="0.05" units="cm"/>
      <inkml:brushProperty name="height" value="0.05" units="cm"/>
    </inkml:brush>
  </inkml:definitions>
  <inkml:trace contextRef="#ctx0" brushRef="#br0">2442 66 9538,'-13'-66'1838,"17"74"-1399,-1 0-1,0-1 1,3 13 0,0 20-442,-3 0 0,-1 1 0,-4 55 0,-21 122-8,21-203 11,-122 671 32,-40-6-2,-5 21-15,60-182 1,-86 373 51,-61 108 62,-2 15-26,-132 537-40,363-1450-55,-207 963 191,227-1034-187,6-22-9,-100 434 240,74-348-204,-4-1-1,-67 139 0,46-128-517,-118 174-1,154-259 331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0.045"/>
    </inkml:context>
    <inkml:brush xml:id="br0">
      <inkml:brushProperty name="width" value="0.05" units="cm"/>
      <inkml:brushProperty name="height" value="0.05" units="cm"/>
    </inkml:brush>
  </inkml:definitions>
  <inkml:trace contextRef="#ctx0" brushRef="#br0">1 1 15107,'4'21'369,"0"0"0,-1 1 0,-2-1 1,0 1-1,-1-1 0,-5 35 0,1 37 344,7-32-102,10 65-1,-7-92-381,2 1 1,0-1-1,19 44 0,-27-77-219,1 1 0,-1-1 1,1 0-1,-1 0 0,1 1 1,-1-1-1,1 0 0,0 0 1,0 0-1,0 0 0,0 0 1,-1 0-1,1 0 0,1 0 1,-1 0-1,0 0 0,0 0 1,0-1-1,0 1 0,0 0 1,3 0-1,-3-1 0,0 0 0,1-1 1,-1 1-1,0 0 0,0-1 1,1 1-1,-1-1 0,0 0 0,0 1 1,0-1-1,0 0 0,0 1 0,0-1 1,0 0-1,0 0 0,0 0 0,0 0 1,0 0-1,-1 0 0,1 0 0,0 0 1,-1-1-1,1 0 0,8-14-17,0-1 0,-2 0 0,0 0 0,-1-1 0,-1 1-1,0-2 1,-2 1 0,3-29 0,-7 32-116,1 15 118,0-1-1,0 1 0,0 0 1,0-1-1,0 1 0,0 0 1,0 0-1,0-1 0,0 1 1,0 0-1,0-1 0,0 1 1,0 0-1,0 0 0,0-1 1,0 1-1,0 0 0,0 0 1,0-1-1,0 1 0,-1 0 1,1 0-1,0-1 0,0 1 1,0 0-1,0 0 1,-1-1-1,1 1 0,0 0 1,0 0-1,-1 0 0,1 0 1,0 0-1,0-1 0,-1 1 1,1 0-1,0 0 0,0 0 1,-1 0-1,1 0 0,0 0 1,-1 0-1,1 0 0,-1 0 1,1 1-7,-1 0 1,1 0-1,0 0 0,-1 1 1,1-1-1,0 0 1,0 0-1,0 1 0,0-1 1,0 0-1,0 0 1,0 1-1,0-1 1,0 0-1,1 0 0,-1 0 1,0 1-1,1-1 1,-1 0-1,1 0 1,1 2-1,14 27-33,-12-24 51,1-1 1,0 0 0,1 0-1,-1 0 1,1 0 0,0-1 0,0 0-1,1 0 1,-1-1 0,1 0-1,0 0 1,0 0 0,0-1 0,0 0-1,0 0 1,0-1 0,0 0-1,1 0 1,-1-1 0,0 0-1,9-1 1,-10 1 14,-1-1 1,0 1-1,1-1 0,-1-1 0,0 1 0,0-1 1,0 0-1,0 0 0,0 0 0,-1-1 1,1 1-1,-1-1 0,1 0 0,-1-1 0,0 1 1,0-1-1,-1 1 0,1-1 0,-1 0 1,0-1-1,0 1 0,0-1 0,0 1 0,-1-1 1,0 0-1,0 0 0,0 0 0,0 0 1,1-10-1,-2 13-19,-1-1 1,0 1 0,0 0-1,1-1 1,-1 1-1,-1 0 1,1-1-1,0 1 1,0 0 0,-1-1-1,0 1 1,1 0-1,-1 0 1,0 0-1,0-1 1,0 1 0,0 0-1,0 0 1,-1 1-1,1-1 1,-1 0-1,1 0 1,-1 1 0,1-1-1,-1 0 1,0 1-1,0 0 1,0-1-1,0 1 1,0 0 0,0 0-1,0 0 1,-1 0-1,1 1 1,0-1 0,0 1-1,-1-1 1,1 1-1,0 0 1,0 0-1,-1 0 1,1 0 0,0 0-1,-1 0 1,1 1-1,0-1 1,-1 1-1,1-1 1,0 1 0,0 0-1,0 0 1,0 0-1,0 0 1,0 1-1,0-1 1,-2 2 0,2-2-3,1 0 1,-1 0 0,1 0-1,-1 0 1,1 0 0,0 0 0,0 0-1,0 0 1,-1 1 0,1-1-1,0 0 1,1 1 0,-1-1 0,0 1-1,0-1 1,1 1 0,-1-1-1,0 1 1,1 0 0,0-1 0,-1 1-1,1 0 1,0-1 0,0 1-1,0 0 1,0-1 0,0 1 0,0 0-1,0-1 1,1 1 0,0 2 0,1-1 1,-1-1 0,1 1 1,0-1-1,0 0 1,0 1-1,0-1 1,0 0-1,0 0 0,1 0 1,-1-1-1,1 1 1,-1-1-1,1 1 1,0-1-1,-1 0 0,1 0 1,4 1-1,19 4-205,0-1 1,0-2-1,1 0 0,40-2 0,42 4-839,-94-3 882,-1 0 0,1 1 0,-1 1 0,0 0 0,21 10 0,-28-11 202,-1-1 0,1-1 0,0 1 0,-1-1 0,1 0 0,0 0 0,0-1 0,0 0 0,0 0 0,0-1 0,-1 0 0,1 0 0,0 0 1,0-1-1,-1 0 0,1-1 0,-1 1 0,0-1 0,0 0 0,7-5 0,-4 3-10,-1 0 0,0-1 0,-1 0 1,1 0-1,-1-1 0,0 0 0,-1 0 0,0 0 0,0-1 1,0 0-1,-1 0 0,0 0 0,6-17 0,-10 22-40,0 0 0,-1 0 0,1 1 0,-1-1 1,1 0-1,-1 0 0,0 1 0,0-1 0,-1 0 0,1 0 0,0 0 0,-2-3 0,2 5 3,-1 0-1,1 0 0,-1 0 1,1 0-1,-1 0 1,1 0-1,-1 0 1,0 0-1,0 1 1,1-1-1,-1 0 1,0 0-1,0 1 1,0-1-1,0 0 1,0 1-1,0-1 1,0 1-1,0-1 1,0 1-1,0 0 1,0-1-1,0 1 1,0 0-1,0 0 0,0 0 1,0 0-1,0 0 1,0 0-1,0 0 1,-1 0-1,-1 1 1,2-1 8,0 0 1,0 0 0,0 0 0,0 1-1,0-1 1,0 0 0,0 1-1,0-1 1,-1 1 0,2-1-1,-1 1 1,0-1 0,0 1-1,0 0 1,0 0 0,0-1-1,0 1 1,1 0 0,-1 0-1,0 0 1,1 0 0,-1 0-1,1 0 1,-1 0 0,1 0 0,-1 0-1,1 0 1,0 0 0,-1 0-1,1 0 1,0 0 0,0 1-1,0-1 1,0 0 0,0 0-1,0 0 1,0 0 0,0 0-1,0 0 1,1 1 0,-1-1-1,0 0 1,2 2 0,-1 0 21,0 0-1,1 1 1,-1-1 0,1 0-1,0 0 1,0 0 0,0 0 0,0 0-1,0-1 1,1 1 0,-1-1-1,1 1 1,3 1 0,6 2 2,0-1 1,0 0-1,1-1 0,-1-1 0,1 0 1,0 0-1,0-1 0,24 0 1,3-2-155,62-8 1,21-15-225,-59 9 303,-58 14 147,0-1-1,0 1 1,-1 1-1,1-1 0,0 1 1,0 0-1,0 0 1,0 0-1,7 4 0,27 4 111,-32-8-311,-1 0 0,0-1 0,1 0 0,-1 0 1,1-1-1,-1 0 0,0 0 0,0-1 0,0 0 0,8-3 0,0-3-163</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2:34.346"/>
    </inkml:context>
    <inkml:brush xml:id="br0">
      <inkml:brushProperty name="width" value="0.05" units="cm"/>
      <inkml:brushProperty name="height" value="0.05" units="cm"/>
    </inkml:brush>
  </inkml:definitions>
  <inkml:trace contextRef="#ctx0" brushRef="#br0">13 1 11594,'-4'14'157,"1"2"0,1-1 0,0 0 0,1 1 0,1-1 0,1 21 0,1-5-39,45 626 869,-15-295-774,-5 43 186,-26-400-387,-1 5-3,1-1 0,0-1 1,1 1-1,0 0 0,5 13 0,-7-21-9,0 0-1,1 0 1,-1 0-1,1 0 0,-1-1 1,1 1-1,-1 0 0,1-1 1,-1 1-1,1 0 0,0-1 1,-1 1-1,1 0 0,0-1 1,0 1-1,-1-1 0,1 0 1,0 1-1,0-1 0,0 0 1,0 1-1,0-1 0,-1 0 1,1 0-1,2 0 0,-1 0-2,0-1 0,0 1 0,0-1 0,1 0 0,-1 0-1,0 0 1,0-1 0,0 1 0,0 0 0,-1-1 0,1 1-1,0-1 1,-1 0 0,1 1 0,1-3 0,29-37-27,-2-2-1,-1 0 1,33-71 0,-54 98 25,119-231-40,20-39-23,101-160 35,-129 217 26</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29.656"/>
    </inkml:context>
    <inkml:brush xml:id="br0">
      <inkml:brushProperty name="width" value="0.05" units="cm"/>
      <inkml:brushProperty name="height" value="0.05" units="cm"/>
    </inkml:brush>
  </inkml:definitions>
  <inkml:trace contextRef="#ctx0" brushRef="#br0">365 99 6569,'-23'-19'1816,"-42"-27"-1,57 41-1370,0 1 0,-1 0-1,1 0 1,-1 1 0,0 0-1,0 0 1,0 1 0,-1 0-1,-13-1 1,22 3-379,-1 0 0,0 0-1,1 0 1,-1 0 0,0 0-1,0 0 1,1 1 0,-1-1-1,0 0 1,1 1 0,-1 0 0,1-1-1,-1 1 1,1 0 0,-1 0-1,-2 1 1,4-1-33,-1 0 1,1 0-1,-1 0 1,0-1-1,1 1 1,0 0-1,-1 0 0,1 0 1,0 0-1,-1 0 1,1 0-1,0 0 1,0 0-1,0 0 0,0 0 1,0 0-1,0 0 1,0 0-1,0 1 1,0 0-1,2 4 34,0-1 1,0 1-1,1-1 1,-1 1-1,1-1 0,0 0 1,7 9-1,14 15 38,1-2 0,39 36 0,65 43-92,-90-76 12,64 52-19,240 202 15,-285-231-23,221 191 30,-218-196-24,3-2 0,121 64 1,68 23 12,-12 21-1,-152-85 11,-2 3-1,123 134 1,-174-170-9,1-1 1,64 46-1,-92-75-12,29 27 28,-36-30-24,1 0-1,-1-1 1,0 1-1,0 1 0,0-1 1,0 0-1,0 0 1,-1 1-1,0-1 0,1 1 1,0 4-1,-2-7-5,0-1 0,0 1 0,0-1 0,0 1-1,0-1 1,0 1 0,0-1 0,0 1 0,0-1 0,0 1 0,0-1 0,0 1-1,0-1 1,-1 1 0,1-1 0,0 1 0,0-1 0,0 0 0,-1 1-1,1-1 1,0 1 0,-1-1 0,1 0 0,0 1 0,-1-1 0,1 0 0,-1 1-1,1-1 1,0 0 0,-1 0 0,1 1 0,-1-1 0,0 0 0,-21 1 57,-23-13-18,-237-111-377,11-25-375,219 117 585,-501-307-944,417 246 927,-130-93-165,14-21-7,-138-177-64,243 235 354,21 33 3,22 22 9,94 80-2,9 12 12,1 1 1,0 0-1,0 0 1,0 0-1,0 0 0,0 0 1,0-1-1,0 1 0,0 0 1,0 0-1,0 0 0,0 0 1,0 0-1,0-1 1,0 1-1,0 0 0,0 0 1,1 0-1,-1 0 0,0 0 1,0 0-1,0-1 0,0 1 1,0 0-1,0 0 1,0 0-1,0 0 0,0 0 1,0 0-1,1 0 0,-1 0 1,0-1-1,0 1 0,0 0 1,0 0-1,0 0 0,0 0 1,1 0-1,-1 0 1,0 0-1,0 0 0,0 0 1,0 0-1,0 0 0,1 0 1,-1 0-1,3 0-6,0 1 0,0-1 0,0 1 0,0-1-1,0 1 1,-1 0 0,5 2 0,41 20-24,-2 2 1,63 45-1,80 73-48,-154-116 43,512 454-945,-342-294 417,-79-72 183,354 296-1308,-359-324 245,151 83 1,-198-131 859</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33.845"/>
    </inkml:context>
    <inkml:brush xml:id="br0">
      <inkml:brushProperty name="width" value="0.05" units="cm"/>
      <inkml:brushProperty name="height" value="0.05" units="cm"/>
    </inkml:brush>
  </inkml:definitions>
  <inkml:trace contextRef="#ctx0" brushRef="#br0">110 151 12235,'17'29'2335,"-16"-45"-1164,-3 9-1027,-1 0 0,1 0 0,-1 1-1,0-1 1,0 0 0,-9-11 0,10 16-100,0-1 1,0 0-1,0 0 0,0 0 0,-1 1 0,0 0 0,1-1 0,-1 1 0,0 0 1,0 0-1,0 0 0,0 1 0,0-1 0,-1 1 0,1 0 0,-4-1 0,5 2-34,1 0-1,-1 0 1,1 0-1,-1 0 1,0 1-1,1-1 1,-1 1-1,1-1 0,-1 1 1,1 0-1,-1-1 1,1 1-1,0 0 1,-1 0-1,1 0 1,0 0-1,0 0 1,-1 0-1,1 1 0,0-1 1,0 0-1,0 0 1,1 1-1,-1-1 1,0 1-1,0-1 1,1 1-1,-1-1 0,0 3 1,-2 4 10,1 1-1,0-1 1,0 1-1,0 10 1,1-7-14,1 0 0,0-1 0,1 1-1,0 0 1,1 0 0,5 20 0,-6-29-10,0 0 0,1 1 0,-1-1 0,1 0 1,0 0-1,0 0 0,0 0 0,0 0 0,0-1 0,0 1 0,6 4 0,-6-6 0,0 0-1,0 0 1,0 0 0,0 0-1,0 0 1,0 0 0,0-1 0,0 1-1,1-1 1,-1 0 0,0 1-1,0-1 1,1 0 0,-1 0 0,0-1-1,0 1 1,0 0 0,1-1-1,-1 1 1,3-2 0,1 0-1,-1-1 0,1 0 1,-1 0-1,1-1 0,-1 1 1,0-1-1,-1 0 0,1-1 1,0 1-1,-1-1 0,0 0 0,0 0 1,-1 0-1,0 0 0,4-8 1,-4 8 23,0 0 1,-1-1 0,0 1 0,0-1 0,0 0-1,-1 1 1,1-1 0,-2 0 0,1 0 0,0 0-1,-1 0 1,0 0 0,-1 0 0,1 0 0,-1 0-1,-2-6 1,2 9-3,0 1 0,0 0-1,1 0 1,-2 0-1,1 0 1,0 0 0,0 0-1,-1 0 1,1 0 0,-1 0-1,1 0 1,-1 1 0,0-1-1,0 1 1,0-1 0,0 1-1,0 0 1,0-1 0,0 1-1,0 0 1,0 1 0,-1-1-1,1 0 1,0 1 0,-1-1-1,1 1 1,0 0 0,-1-1-1,1 1 1,-1 0-1,1 1 1,0-1 0,-4 1-1,1 0 8,1 0-1,-1 1 0,0 0 0,0 0 1,1 0-1,-1 0 0,1 1 0,0 0 1,0 0-1,0 0 0,0 0 0,0 0 1,1 1-1,-7 7 0,6-5-13,1 0 0,-1 0 0,1 1 1,1-1-1,-5 13 0,6-16-11,1 0 0,-1 1-1,0-1 1,1 0 0,0 0 0,0 0 0,0 1 0,0-1 0,0 0 0,1 0 0,-1 0-1,1 0 1,0 1 0,2 4 0,-3-7 0,1-1-1,-1 1 0,1 0 1,-1 0-1,1-1 1,-1 1-1,1 0 1,0-1-1,-1 1 1,1-1-1,0 1 1,-1-1-1,1 1 0,0-1 1,0 1-1,-1-1 1,1 0-1,0 1 1,0-1-1,0 0 1,-1 0-1,1 0 1,0 0-1,0 0 1,1 0-1,1 0-2,-1 0 1,0-1 0,1 0-1,-1 1 1,0-1-1,0 0 1,1 0-1,-1 0 1,3-2-1,3-3-6,0-1 0,0 1 0,10-12 0,-2-1 2,-1 0-1,14-22 0,-24 34 35,-1-1 1,0 1-1,0-1 0,-1 0 0,0 1 1,0-2-1,-1 1 0,0 0 0,1-13 0,-2 20-18,-1 1-1,0-1 1,0 0-1,0 0 1,0 0-1,0 0 1,0 0-1,0 0 1,-1 0-1,1 0 1,0 0-1,0 0 1,-1 1-1,1-1 1,0 0-1,-1 0 1,1 0-1,-1 0 1,1 1-1,-1-1 1,0 0-1,1 0 1,-1 1-1,0-1 0,1 1 1,-1-1-1,0 1 1,0-1-1,1 1 1,-1-1-1,0 1 1,0-1-1,0 1 1,0 0-1,0 0 1,0-1-1,0 1 1,1 0-1,-1 0 1,0 0-1,-2 0 1,0 0 11,0 1 0,0 0 0,0-1 0,0 1 0,0 0 1,0 0-1,0 1 0,0-1 0,0 0 0,0 1 0,-2 2 1,-4 3 11,2 1 0,-1-1 0,1 2 0,0-1 0,1 1 0,0 0 0,-5 11 0,7-14-69,1 0-1,0 1 0,0 0 0,1 0 1,0 0-1,0 0 0,0 0 0,1 0 1,0 0-1,1 0 0,0 11 0,0-17 2,0 0-1,0 0 1,0 0-1,0 1 1,1-1-1,-1 0 0,0 0 1,1 0-1,-1 0 1,1 0-1,-1 0 0,1 0 1,0 0-1,-1 0 1,1 0-1,0 0 0,-1 0 1,1-1-1,0 1 1,0 0-1,0 0 1,0-1-1,0 1 0,0-1 1,0 1-1,0-1 1,2 1-1,-2 0 8,1-1 1,-1 0-1,1 0 1,-1 0-1,0-1 1,1 1-1,-1 0 1,1-1-1,-1 1 1,0 0-1,1-1 1,-1 0-1,0 1 1,1-1-1,-1 0 1,0 0-1,0 1 1,0-1-1,0 0 1,0 0-1,1-2 1,12-13-383</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5:58.930"/>
    </inkml:context>
    <inkml:brush xml:id="br0">
      <inkml:brushProperty name="width" value="0.05" units="cm"/>
      <inkml:brushProperty name="height" value="0.05" units="cm"/>
    </inkml:brush>
  </inkml:definitions>
  <inkml:trace contextRef="#ctx0" brushRef="#br0">8 5 11450,'1'0'41,"-1"0"-1,0-1 1,0 1-1,0 0 1,0 0-1,0 0 1,-1 0-1,1-1 1,0 1-1,0 0 1,0 0-1,0 0 1,0 0-1,0-1 1,0 1-1,0 0 1,0 0-1,0 0 1,0 0-1,-1-1 1,1 1-1,0 0 1,0 0-1,0 0 1,0 0-1,0 0 1,-1 0-1,1 0 1,0-1-1,0 1 1,0 0-1,0 0 1,-1 0-1,1 0 1,0 0-1,0 0 1,0 0-1,0 0 1,-1 0-1,1 0 1,0 0-1,0 0 1,-1 0-1,1 0-24,0 0 0,0 1-1,0-1 1,-1 0 0,1 0 0,0 0-1,0 0 1,0 1 0,0-1 0,-1 0 0,1 0-1,0 0 1,0 1 0,0-1 0,0 0-1,0 0 1,0 1 0,0-1 0,0 0 0,0 0-1,0 0 1,0 1 0,0-1 0,0 0-1,0 0 1,0 1 0,0-1 0,0 0-1,0 0 1,0 1 0,0-1 0,0 0 0,0 0-1,0 1 1,0-1 0,0 0 0,1 0-1,-1 0 1,0 1 0,0-1 0,0 0 0,0 0-1,1 0 1,-1 0 0,0 1 0,0-1-1,0 0 1,1 0 0,-1 0 0,0 0 0,0 0-1,5 9 55,0 0-1,-1 0 0,0 0 0,-1 0 1,0 1-1,0 0 0,-1-1 1,2 17-1,-1-6-2,47 372 356,-26 6-353,1 15 1,25-3 24,-1-5-20,-46-350 103,-2 1 0,-3-1 0,-16 97 0,15-130-46,2-11-60,-1-1 1,1 0-1,-5 11 0,6-21-44,0 1 0,-1-1-1,1 0 1,0 1 0,0-1-1,-1 1 1,1-1 0,0 0-1,-1 1 1,1-1 0,-1 0-1,1 1 1,0-1 0,-1 0 0,1 0-1,-1 0 1,1 1 0,-1-1-1,1 0 1,-1 0 0,1 0-1,-1 0 1,1 0 0,-1 0-1,1 0 1,-1 0 0,1 0-1,-1 0 1,1 0 0,-1 0 0,1 0-1,-1 0 1,1 0 0,0 0-1,-1-1 1,1 1 0,-1 0-1,1 0 1,-1-1 0,1 1-1,-19-12 197,-2-7-5</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5:59.632"/>
    </inkml:context>
    <inkml:brush xml:id="br0">
      <inkml:brushProperty name="width" value="0.05" units="cm"/>
      <inkml:brushProperty name="height" value="0.05" units="cm"/>
    </inkml:brush>
  </inkml:definitions>
  <inkml:trace contextRef="#ctx0" brushRef="#br0">1 296 13923,'8'1'167,"0"1"0,0 0 0,0 0 0,0 0 1,0 1-1,13 7 0,4 0-97,28 9-77,1-2-1,96 17 0,-112-29 11,0-1-1,0-2 1,0-2-1,0-1 1,39-7-1,31-14 28,134-45-1,-92 22-1,443-92 64,392 25 4,-955 109-91,81-6 39,0 5 0,0 4 0,170 24 0,-231-16-26,1-3 1,0-2-1,1-2 0,66-7 0,7-6-162,-114 11 101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0.065"/>
    </inkml:context>
    <inkml:brush xml:id="br0">
      <inkml:brushProperty name="width" value="0.05" units="cm"/>
      <inkml:brushProperty name="height" value="0.05" units="cm"/>
    </inkml:brush>
  </inkml:definitions>
  <inkml:trace contextRef="#ctx0" brushRef="#br0">15 94 12739,'-2'-5'321,"0"1"-86,0 0 0,1 0 0,-1 0-1,1 0 1,-1 0 0,2-1 0,-2-6 0,2 10-209,0-1 0,1 0 1,-1 1-1,0-1 0,1 1 1,0-1-1,-1 1 1,1-1-1,0 1 0,0-1 1,-1 1-1,1 0 0,0 0 1,0-1-1,1 1 1,-1 0-1,0 0 0,0 0 1,0 0-1,1 0 0,-1 0 1,1 1-1,-1-1 1,3-1-1,5-1-12,-1 0 0,1 0 0,0 1 0,0 0 0,0 0 0,0 1 0,0 0-1,11 1 1,6 1 21,42 6 0,-49-3-37,0-1 0,0 2 0,-1 1 0,1 0 1,-1 1-1,22 12 0,-34-16 4,-1 0-1,1 1 1,-1 0 0,0 0 0,0 0-1,0 0 1,-1 1 0,1 0-1,-1-1 1,0 2 0,-1-1 0,1 0-1,-1 1 1,0 0 0,0 0-1,-1 0 1,0 0 0,0 0 0,0 0-1,-1 0 1,0 1 0,1 9-1,-3-4 55,0 0-1,-1 0 0,0 1 0,-1-2 0,0 1 0,-1 0 0,0-1 0,-1 1 0,0-1 1,-1 0-1,-13 18 0,1-4 40,-1-1-1,-1-1 1,-37 32 0,42-41-654,-30 20 0,40-31 463,1 0 1,-1 0-1,0-1 0,0 0 1,0 0-1,0 0 0,0 0 1,-1-1-1,1 0 0,0 0 0,-11 0 1,-12-6-400</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0.591"/>
    </inkml:context>
    <inkml:brush xml:id="br0">
      <inkml:brushProperty name="width" value="0.05" units="cm"/>
      <inkml:brushProperty name="height" value="0.05" units="cm"/>
    </inkml:brush>
  </inkml:definitions>
  <inkml:trace contextRef="#ctx0" brushRef="#br0">6 704 12587,'-1'3'116,"0"1"0,0-1 0,0 1 0,1-1 1,-1 1-1,1 0 0,0 6 0,0-9-101,0 0 0,0 0-1,0-1 1,1 1-1,-1 0 1,0 0 0,1 0-1,-1-1 1,0 1 0,1 0-1,-1 0 1,1-1 0,-1 1-1,1 0 1,0-1-1,-1 1 1,1-1 0,0 1-1,-1-1 1,1 1 0,0-1-1,0 1 1,-1-1-1,1 0 1,0 1 0,0-1-1,0 0 1,0 0 0,-1 0-1,1 1 1,0-1 0,0 0-1,0 0 1,0 0-1,0 0 1,-1-1 0,3 1-1,0-1 29,1 1-1,0-1 0,-1 0 0,1 0 1,-1-1-1,1 1 0,-1-1 1,0 1-1,0-1 0,0 0 0,6-5 1,30-32 201,-32 32-189,26-32 116,-2-1-1,-2-2 0,-1 0 1,24-53-1,76-191 300,-119 262-428,35-83 244,-37 94-188,-4 18-23,-7 31 27,2-21-70,-14 207 246,16-188 128,1-1 1,1 0-1,2 0 1,13 53 0,-2-53-85,-2-13 101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1.197"/>
    </inkml:context>
    <inkml:brush xml:id="br0">
      <inkml:brushProperty name="width" value="0.05" units="cm"/>
      <inkml:brushProperty name="height" value="0.05" units="cm"/>
    </inkml:brush>
  </inkml:definitions>
  <inkml:trace contextRef="#ctx0" brushRef="#br0">8 55 13011,'-7'-15'738,"11"25"-308,15 31-79,6 44-227,23 140 1,-9 90-61,-36-288-58,-1-13 0,-1 0 0,0 0 0,-1 0 0,0 0 0,-4 23 0,4-36-4,0 0 0,0 0 1,-1 0-1,1 0 0,0 0 1,0 0-1,-1 0 0,1 0 1,0-1-1,-1 1 1,1 0-1,-1 0 0,1 0 1,-1-1-1,0 1 0,1 0 1,-1 0-1,0-1 1,1 1-1,-2 0 0,1-1 1,0 0-1,1 0 1,-1 0-1,0 0 1,1 0-1,-1 0 1,1 0-1,-1 0 1,0 0-1,1-1 1,-1 1-1,1 0 1,-1 0 0,0-1-1,1 1 1,-1 0-1,1-1 1,-1 1-1,1-1 1,-1 1-1,1-1 1,-1 0-1,-3-4 15,0 0 0,1 0 1,-1 0-1,-4-11 0,-4-11 37,2-1 1,1 0 0,2 0-1,0 0 1,-4-49-1,7 21 114,7-112 0,-1 138-109,2-1 0,1 1 0,1 0 0,2 0 0,11-29 0,-14 47-46,0 0 0,1 0 0,0 1 0,1 0 0,0 0 0,1 0 0,0 1 0,0 0 0,1 0 0,1 1 0,-1 1 0,1-1 0,1 2 0,14-9 0,-20 13-21,0 1 0,0-1-1,0 1 1,1 1 0,-1-1 0,0 1 0,1 0-1,-1 0 1,1 1 0,-1-1 0,10 2-1,-14-1 12,0 0 0,0 0 0,0 0 0,0 1-1,0-1 1,0 0 0,-1 0 0,1 1-1,0-1 1,0 1 0,-1-1 0,1 1-1,0-1 1,0 1 0,-1-1 0,1 1-1,-1 0 1,1-1 0,0 1 0,-1 0-1,1-1 1,-1 1 0,0 0 0,1 0 0,-1 0-1,0-1 1,1 1 0,-1 0 0,0 0-1,0 0 1,0 0 0,0 0 0,0-1-1,0 1 1,0 0 0,0 0 0,0 0-1,0 0 1,0 0 0,-1 1 0,0 4 53,0 1 1,-1-1-1,0 1 1,-4 6 0,-18 37 525,-57 85 1,54-92-368,-8 8-143,18-25 439,-18 30-1,35-54-461,3-4 9,6-7 74</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1.910"/>
    </inkml:context>
    <inkml:brush xml:id="br0">
      <inkml:brushProperty name="width" value="0.05" units="cm"/>
      <inkml:brushProperty name="height" value="0.05" units="cm"/>
    </inkml:brush>
  </inkml:definitions>
  <inkml:trace contextRef="#ctx0" brushRef="#br0">1 1 13843,'23'29'1131,"13"12"-935,1-2-1,77 61 1,100 50-126,-207-146-89,1 1-23,0 0 0,-1 0 0,1 1 0,7 8 0,-14-13-6,0 0 0,0 0 1,0 0-1,0 0 0,0 0 0,0 0 1,0 1-1,0-1 0,-1 0 0,1 1 1,0-1-1,-1 1 0,1-1 0,-1 1 0,0-1 1,0 1-1,1-1 0,-1 1 0,0-1 1,0 1-1,0-1 0,0 1 0,-1-1 1,1 1-1,0-1 0,-1 1 0,1-1 0,-1 1 1,1-1-1,-1 1 0,0-1 0,-1 3 1,-2 0-74,0 0 0,0 0 1,0 0-1,0-1 1,-1 1-1,0-1 1,0 0-1,0 0 0,-10 4 1,-3-1-652,-33 9 1,25-9 926,0-1 0,0-2 1,-38 1-1,54-4 58,0 0 0,0-1 1,1 0-1,-1 0 0,0-1 1,1 0-1,-1-1 0,1 0 1,0-1-1,0 0 0,0 0 1,-13-9-1,20 11-112,-1 0 0,1 0 0,0 0 0,0-1 0,0 1 0,0 0 0,1-1 0,-1 1 1,1-1-1,-1 0 0,1 0 0,0 1 0,0-1 0,0 0 0,0 0 0,1 0 0,-1 0 0,1 0 0,0 0 0,0 0 0,0 0 0,0 0 0,0 0 0,0 0 0,1 0 0,0 0 0,0 0 0,0 0 0,0 0 1,0 0-1,2-3 0,3-5 103,0 0 0,1 0 0,1 0 0,0 0 0,16-16 0,69-63-15,35-39-172,-71 63-60</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2.684"/>
    </inkml:context>
    <inkml:brush xml:id="br0">
      <inkml:brushProperty name="width" value="0.05" units="cm"/>
      <inkml:brushProperty name="height" value="0.05" units="cm"/>
    </inkml:brush>
  </inkml:definitions>
  <inkml:trace contextRef="#ctx0" brushRef="#br0">1 2440 13507,'0'0'22,"0"1"0,0-1 1,0 0-1,0 0 0,0 0 0,0 0 1,0 1-1,0-1 0,0 0 0,0 0 1,1 0-1,-1 0 0,0 1 0,0-1 1,0 0-1,0 0 0,0 0 0,1 0 1,-1 0-1,0 0 0,0 1 1,0-1-1,0 0 0,1 0 0,-1 0 1,0 0-1,0 0 0,0 0 0,0 0 1,1 0-1,-1 0 0,0 0 0,0 0 1,0 0-1,1 0 0,-1 0 0,0 0 1,0 0-1,0 0 0,1 0 0,-1 0 1,0 0-1,0 0 0,0-1 0,0 1 1,1 0-1,-1 0 0,0 0 0,0 0 1,0 0-1,0 0 0,0 0 0,1-1 1,13-11 92,-6 5 44,544-489 1579,-280 220-1718,-60 60-24,-3 5 44,467-450 141,-140 214-54,-369 334-390,-167 113 257,0 0-1,0 0 1,0 0 0,0 0-1,0 0 1,-1 0-1,1 0 1,0 0-1,0 0 1,0 0-1,0 0 1,0 0 0,0 0-1,0-1 1,0 1-1,0 0 1,0 0-1,0 0 1,0 0 0,0 0-1,0 0 1,0 0-1,0 0 1,0 0-1,-1 0 1,1 0 0,0 0-1,0 0 1,0 0-1,0 0 1,0 0-1,0 0 1,0-1-1,0 1 1,0 0 0,0 0-1,0 0 1,0 0-1,0 0 1,0 0-1,0 0 1,0 0 0,0 0-1,0 0 1,0 0-1,0 0 1,0 0-1,-13 1 16,-18 4 25,-6 2-89,-3 0 38</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0.443"/>
    </inkml:context>
    <inkml:brush xml:id="br0">
      <inkml:brushProperty name="width" value="0.05" units="cm"/>
      <inkml:brushProperty name="height" value="0.05" units="cm"/>
    </inkml:brush>
  </inkml:definitions>
  <inkml:trace contextRef="#ctx0" brushRef="#br0">16 44 17196,'-15'-9'1240,"15"5"-1344,3-5 1280,17 2-584,1 0-136,9 0-200</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3.107"/>
    </inkml:context>
    <inkml:brush xml:id="br0">
      <inkml:brushProperty name="width" value="0.05" units="cm"/>
      <inkml:brushProperty name="height" value="0.05" units="cm"/>
    </inkml:brush>
  </inkml:definitions>
  <inkml:trace contextRef="#ctx0" brushRef="#br0">19 20 12387,'-14'-14'745,"10"8"-374,7 10-11,833 782 1419,-653-627-1765,120 100-5,16-26-47,-283-211 19,64 30 0,-86-46 39,0-1 1,1 0-1,0-1 1,0 0-1,0-1 1,0-1-1,25 1 1,-34-3 135,0-1 1,0 1 0,0-1-1,0 0 1,10-4-1,-14 4-129,1 1-1,-1-1 0,0-1 0,0 1 0,0 0 0,0 0 1,0-1-1,0 1 0,-1-1 0,1 1 0,0-1 1,-1 0-1,1 0 0,-1 0 0,0 0 0,0 0 0,2-3 1,3-15 245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4.198"/>
    </inkml:context>
    <inkml:brush xml:id="br0">
      <inkml:brushProperty name="width" value="0.05" units="cm"/>
      <inkml:brushProperty name="height" value="0.05" units="cm"/>
    </inkml:brush>
  </inkml:definitions>
  <inkml:trace contextRef="#ctx0" brushRef="#br0">28 132 15755,'-11'70'459,"3"-1"-1,3 1 0,4 74 1,1-96-500,3 20-590,-2-57-534,-2-45-591,0 27 1725,-3-106-1927,11-141 0,-3 226 3658,-1 23-921,-1 17-404,4 69 1135,-5-51-1208,1 0-1,1 0 1,2 0-1,1 0 1,14 43-1,-18-68-272,-1-1 0,1 0-1,0 0 1,0 0 0,0 0 0,1-1-1,-1 1 1,1-1 0,0 1 0,0-1-1,0 0 1,0 0 0,1 0 0,-1 0-1,1-1 1,-1 0 0,1 1-1,0-1 1,0-1 0,0 1 0,0 0-1,1-1 1,-1 0 0,0 0 0,1 0-1,-1-1 1,0 1 0,8-1 0,-3-2 38,0 0 1,-1 0 0,1 0-1,-1-1 1,0-1 0,0 1-1,0-1 1,0-1 0,-1 1-1,1-1 1,-1-1 0,0 1-1,-1-1 1,1 0 0,-1-1-1,-1 1 1,8-12 0,1-2 127,0-1 0,-2-1 1,-1 0-1,17-46 1,-18 41-31,-2-1 1,0 0-1,-2 0 0,-2 0 1,0-1-1,-2 0 0,-2-46 1,-6 41-74,6 34-91,-1-1 1,1 0-1,0 1 1,0-1-1,0 1 0,-1-1 1,1 1-1,0-1 1,-1 1-1,1-1 1,0 1-1,-1-1 0,1 1 1,-1-1-1,1 1 1,0 0-1,-1-1 1,1 1-1,-1 0 1,0-1-1,0 1-2,1 0 0,-1 0 0,1 0 0,0 0 0,-1 0 0,1 1 0,-1-1 0,1 0 0,0 0 0,-1 0 0,1 1 0,0-1 0,-1 0 0,1 0 0,0 1 0,0-1 0,-1 0 0,1 0 0,0 1 0,0-1 0,-1 0 0,1 1 0,0-1 0,0 1 0,0-1 0,0 0 0,-1 1 0,1 0 0,-3 8-111,1 0-1,0 0 0,1 0 1,0 0-1,0 1 1,1 12-1,0-18 66,0 0 0,0 0 0,0 0 0,1 0 0,-1 0 0,1 0 0,0-1 0,0 1 0,0 0 0,1 0 0,0-1 0,-1 1 0,1-1 0,1 1 0,-1-1 0,0 0 0,5 5 0,13 0-254</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4.912"/>
    </inkml:context>
    <inkml:brush xml:id="br0">
      <inkml:brushProperty name="width" value="0.05" units="cm"/>
      <inkml:brushProperty name="height" value="0.05" units="cm"/>
    </inkml:brush>
  </inkml:definitions>
  <inkml:trace contextRef="#ctx0" brushRef="#br0">136 1 15827,'-1'5'177,"0"0"-1,0 0 0,0 0 0,0 0 0,-1 0 0,0 0 1,0 0-1,-2 4 0,-4 9-35,-13 39 286,-18 90 0,-1 62-279,37-188-129,1-10-6,-4 13 27,6-24-40,0 0 1,0 0-1,0 0 0,0 0 1,0 0-1,0 0 1,0-1-1,0 1 0,0 0 1,0 0-1,0 0 0,0 0 1,0 0-1,0 0 0,0 0 1,0 0-1,0 0 1,0 0-1,0 0 0,0 0 1,0 0-1,0 0 0,0 0 1,0 0-1,0-1 1,0 1-1,0 0 0,0 0 1,0 0-1,0 0 0,0 0 1,0 0-1,0 0 0,0 0 1,-1 0-1,1 0 1,0 0-1,0 0 0,0 0 1,0 0-1,0 0 0,0 0 1,0 0-1,0 0 1,0 0-1,0 0 0,0 0 1,0 0-1,0 0 0,0 0 1,0 0-1,-1 0 0,1 0 1,0 0-1,0 0 1,0-11 3,2-14-20,-2 25 11,7-41-234,-6 39 152,-1 0 0,1 0 1,-1 1-1,1-1 0,0 0 0,0 1 0,0-1 1,0 0-1,0 1 0,0-1 0,0 1 0,0 0 1,0-1-1,1 1 0,-1 0 0,1 0 0,-1 0 1,1-1-1,-1 2 0,3-2 0,4 0-1332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6.017"/>
    </inkml:context>
    <inkml:brush xml:id="br0">
      <inkml:brushProperty name="width" value="0.05" units="cm"/>
      <inkml:brushProperty name="height" value="0.05" units="cm"/>
    </inkml:brush>
  </inkml:definitions>
  <inkml:trace contextRef="#ctx0" brushRef="#br0">254 51 13475,'5'-17'1673,"-5"12"-704,-5 11 82,-2 10-640,1 0 1,1 0-1,1 0 0,-5 28 1,1-4-210,-50 210 197,-74 339-214,123-546-360,-7 81-1,17-113-23,1-9-166,6-22-332,75-438-5915,-1 7 5362,-70 399 1554,14-54 960,-22 91-786,2 0 0,-1 0 1,2 0-1,11-18 0,-17 32-404,0-1-1,0 0 0,0 1 0,0-1 0,0 1 0,1-1 0,-1 1 0,1 0 0,-1 0 0,1-1 1,-1 1-1,1 0 0,-1 0 0,4-1 0,-4 2-32,0 0 0,0 0 1,0 0-1,0 0 0,0 0 0,0 0 1,0 0-1,0 0 0,0 0 0,0 1 1,0-1-1,0 0 0,0 1 0,0-1 1,-1 0-1,1 1 0,0-1 0,0 1 1,0 0-1,1 0 0,1 4 52,1-1 1,0 1-1,-1-1 1,0 1-1,0 0 1,-1 1-1,4 7 0,173 442 1158,-127-318-1110,29 67 22,-86-210-274,1 0 0,-1 0 0,0 0-1,-1 1 1,1 0 0,-1 0 0,0 1-1,-12-7 1,-66-39-653,20 20 490,-123-40 1,109 43 1322,77 27-992,-1 0 0,1 0 0,0-1 0,0 1-1,0-1 1,0 1 0,0-1 0,0 1 0,0-1 0,0 1-1,0-1 1,0 0 0,0 0 0,0 0 0,0 1-1,1-1 1,-1 0 0,0 0 0,0 0 0,1 0 0,-1-2-1,1 2-19,0 0-1,0 1 0,0-1 0,0 0 0,1 0 1,-1 0-1,0 0 0,1 0 0,-1 1 0,0-1 1,1 0-1,-1 0 0,1 1 0,0-1 0,-1 0 1,1 1-1,-1-1 0,1 1 0,0-1 0,0 1 0,1-2 1,7-4 121,1 1 1,1 0 0,14-5 0,-18 7-132,72-30-452,139-35 0,-202 64-232,1 1-1,21-1 1,-32 3 550,-1 1 0,1 1 1,0-1-1,0 1 0,-1 0 1,1 0-1,-1 1 0,1 0 1,-1 0-1,7 3 0,13 13-741</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6.761"/>
    </inkml:context>
    <inkml:brush xml:id="br0">
      <inkml:brushProperty name="width" value="0.05" units="cm"/>
      <inkml:brushProperty name="height" value="0.05" units="cm"/>
    </inkml:brush>
  </inkml:definitions>
  <inkml:trace contextRef="#ctx0" brushRef="#br0">5 335 13643,'0'-2'114,"-1"1"0,0-1-1,1 1 1,-1-1 0,1 1 0,0-1 0,-1 0 0,1 1 0,0-1-1,0 0 1,0 1 0,0-1 0,0 0 0,0 1 0,1-1 0,-1 1-1,0-1 1,1 0 0,0 1 0,0-2 0,-1 2-80,0 1 0,1 0 0,-1-1 0,0 1 0,0 0 1,1-1-1,-1 1 0,0 0 0,1 0 0,-1-1 0,0 1 0,1 0 0,-1 0 0,0 0 1,1-1-1,-1 1 0,0 0 0,1 0 0,-1 0 0,1 0 0,-1 0 0,0 0 1,1 0-1,-1 0 0,1 0 0,-1 0 0,0 0 0,1 0 0,0 1 20,1-1 0,-1 1-1,0-1 1,0 1-1,0 0 1,0 0 0,-1 0-1,1-1 1,0 1 0,0 0-1,0 0 1,-1 0 0,1 0-1,1 2 1,17 34 414,-1 1 1,15 44 0,-16-36-282,2 4-59,-10-23-71,2 0 0,1 0 0,27 45 1,-39-72-52,1 1 1,-1 0-1,0-1 1,1 1-1,-1 0 1,0-1-1,1 1 1,-1-1-1,0 1 1,1-1-1,-1 1 1,1-1-1,-1 1 1,1-1-1,0 1 1,-1-1-1,1 0 1,-1 1 0,1-1-1,0 0 1,-1 1-1,1-1 1,0 0-1,-1 0 1,1 0-1,0 0 1,-1 0-1,1 1 1,0-1-1,-1 0 1,1-1-1,0 1 1,-1 0-1,1 0 1,0 0-1,0 0 1,-1 0 0,1-1-1,-1 1 1,1 0-1,0-1 1,-1 1-1,1 0 1,-1-1-1,1 1 1,-1-1-1,1 1 1,-1-1-1,1 1 1,-1-1-1,1 1 1,-1-1-1,1 0 1,3-6 63,-1 1 0,0-1 1,0 1-1,3-10 0,-4 10-43,42-138 763,5-13-147,-36 123-515,1 1-1,29-50 0,-30 62-292,-1-2 0,10-23 0,-19 40 58,-1 0 1,0 0-1,0 0 1,-1 0-1,0 0 1,0 0-1,0 0 1,0 0-1,-1-1 1,0 1-1,-1 0 0,1 0 1,-4-11-1,4 15 78,-1 0-1,0 1 1,0-1 0,0 0-1,0 1 1,0-1-1,0 1 1,0-1-1,-1 1 1,-2-3-1,-15-8-410</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8.370"/>
    </inkml:context>
    <inkml:brush xml:id="br0">
      <inkml:brushProperty name="width" value="0.05" units="cm"/>
      <inkml:brushProperty name="height" value="0.05" units="cm"/>
    </inkml:brush>
  </inkml:definitions>
  <inkml:trace contextRef="#ctx0" brushRef="#br0">0 157 15523,'116'-15'2452,"134"1"-2213,23-3-201,-191 8-27,106-25 1,-116 16 10,120-13 0,-166 29-9,1 1 1,0 1-1,0 2 0,0 0 0,0 2 1,-1 1-1,50 16 0,-37-4 9,-2 0 0,-1 3 0,38 26 0,4 2 16,-74-46-31,-1 0 1,1 0 0,0 0-1,0 0 1,0-1 0,0 1-1,0-1 1,0 0-1,0-1 1,0 1 0,5-1-1,-6 0 5,0 0-1,-1-1 0,1 0 0,-1 1 0,1-1 0,-1 0 1,1 0-1,-1 0 0,1-1 0,-1 1 0,0-1 1,0 1-1,0-1 0,0 0 0,0 1 0,0-1 0,0 0 1,1-3-1,8-10 81,-1-1 1,-1-1 0,12-26-1,6-14 124,-26 56-210,0-1 0,1 0-1,-1 0 1,0 1-1,0-1 1,1 0-1,-1 1 1,1-1-1,-1 1 1,1 0-1,2-2 1,-3 3-9,0-1 0,-1 1 0,1 0-1,0 0 1,-1 0 0,1 0 0,0 0 0,-1 0 0,1 0 0,0 0-1,0 0 1,-1 0 0,1 0 0,0 0 0,-1 1 0,1-1 0,-1 0-1,1 0 1,0 1 0,-1-1 0,1 0 0,-1 1 0,1-1 0,0 1-1,-1-1 1,1 1 0,-1-1 0,0 1 0,1-1 0,-1 1 0,1-1-1,-1 1 1,0 0 0,1-1 0,-1 1 0,2 3-110,11 14-310,-7-15 352,-3-13 164,-3-8-194,-2-7-11</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8.836"/>
    </inkml:context>
    <inkml:brush xml:id="br0">
      <inkml:brushProperty name="width" value="0.05" units="cm"/>
      <inkml:brushProperty name="height" value="0.05" units="cm"/>
    </inkml:brush>
  </inkml:definitions>
  <inkml:trace contextRef="#ctx0" brushRef="#br0">65 693 10730,'-21'8'1152,"16"-6"-833,0-1 0,0 1-1,0 0 1,0 1-1,0-1 1,1 1 0,-6 4-1,32-17 2047,-2-12-1842,0 0 0,-2-2 0,24-37 0,-3 3-88,287-360 309,-313 403-873,-4 4-84,0 0 0,1 0 0,0 1 0,1 0 0,1 1 0,-1 0-1,22-12 1,-24 20-724,-11 9 81,-14 12-551,-42 34-4,15-23 784</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9.211"/>
    </inkml:context>
    <inkml:brush xml:id="br0">
      <inkml:brushProperty name="width" value="0.05" units="cm"/>
      <inkml:brushProperty name="height" value="0.05" units="cm"/>
    </inkml:brush>
  </inkml:definitions>
  <inkml:trace contextRef="#ctx0" brushRef="#br0">0 606 12227,'12'8'1224,"6"-18"-688,9-15-160,18-19 504,5-11-120,9-18-135,1-6-105,0-1-384,-1 3-136,-7 11-368,-9 10-177,-18 24-607,-5 15-512,-12 26 1184,-6 8-344,-4 16 7</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09.613"/>
    </inkml:context>
    <inkml:brush xml:id="br0">
      <inkml:brushProperty name="width" value="0.05" units="cm"/>
      <inkml:brushProperty name="height" value="0.05" units="cm"/>
    </inkml:brush>
  </inkml:definitions>
  <inkml:trace contextRef="#ctx0" brushRef="#br0">0 583 9618,'15'10'1056,"6"-19"-480,5-14-160,8-21 593,2-12-201,7-16-88,2-4-8,1 2-152,-5 2-128,-5 12-272,-3 8-160,-7 21-272,-6 9-152,-12 21-1416,-5 4 1552,-11 11-248,-4 2-232</inkml:trace>
  <inkml:trace contextRef="#ctx0" brushRef="#br0" timeOffset="1.25">367 216 11827,'15'-29'1160,"-2"2"-848,-6 4-184,0 0 360,-6 9-216,-1 1-8,-5 1-144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10.030"/>
    </inkml:context>
    <inkml:brush xml:id="br0">
      <inkml:brushProperty name="width" value="0.05" units="cm"/>
      <inkml:brushProperty name="height" value="0.05" units="cm"/>
    </inkml:brush>
  </inkml:definitions>
  <inkml:trace contextRef="#ctx0" brushRef="#br0">0 1 12587,'13'17'1000,"7"27"-760,3 9-72,7 18 312,6 3-136,11 5-80,2-4-32,1-15-64,0-9-32,-1-25-112,-4-16-96,-11-26-792,-7-12 784,-17-24-96,-10-5-80</inkml:trace>
  <inkml:trace contextRef="#ctx0" brushRef="#br0" timeOffset="1">336 39 13043,'24'35'1072,"-3"2"-896,4-2-104,2-3 272,5-4-168,-2-8-88,0-13-272,-2-6-152,-6-11 288,-1-7-80,-6-12-24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0.971"/>
    </inkml:context>
    <inkml:brush xml:id="br0">
      <inkml:brushProperty name="width" value="0.05" units="cm"/>
      <inkml:brushProperty name="height" value="0.05" units="cm"/>
    </inkml:brush>
  </inkml:definitions>
  <inkml:trace contextRef="#ctx0" brushRef="#br0">132 86 14475,'0'-7'265,"0"1"0,-1-1 0,0 1 0,0-1 0,0 1 0,-1-1 0,-3-7 0,5 13-208,-1-1 0,0 1 1,1-1-1,-1 1 0,0-1 0,0 1 1,0 0-1,0-1 0,0 1 0,0 0 1,-1 0-1,1 0 0,0 0 0,-1 0 1,1 0-1,0 0 0,-1 1 0,1-1 1,-1 0-1,0 1 0,1-1 0,-1 1 1,1 0-1,-1-1 0,0 1 0,1 0 1,-1 0-1,1 0 0,-1 0 0,0 0 1,1 0-1,-1 1 0,0-1 0,1 1 1,-2 0-1,-1 0 20,0 1 1,1-1-1,-1 1 1,1 0-1,-1 0 1,1 1-1,0-1 1,0 1-1,0 0 1,0-1-1,0 1 0,1 0 1,-1 1-1,1-1 1,-2 5-1,0-3-36,2 1-1,-1 0 1,1 0-1,0 0 0,0 1 1,0-1-1,1 0 1,0 1-1,0 8 0,1-11-38,0 0-1,0 0 0,0 0 1,1 0-1,0 0 1,0 0-1,0 0 0,0 0 1,0 0-1,1 0 1,-1-1-1,1 1 0,0-1 1,4 6-1,-4-7 3,0 0 0,1 0 0,-1 0 0,0 0 0,1-1 1,0 1-1,-1-1 0,1 1 0,0-1 0,0 0 0,-1 0 0,1 0 0,0 0 0,0-1 0,0 1 0,0-1 0,0 0 0,0 0 0,0 0 1,0 0-1,5-1 0,-1-1 5,1 0 0,-1 0 0,0-1 0,0 0 0,0 0 0,0 0 0,0-1 0,-1 0-1,0-1 1,1 1 0,-2-1 0,1 0 0,-1-1 0,1 0 0,-1 1 0,4-9 0,4-5-13,0 0 0,-2 0-1,-1-1 1,10-25-1,-21 59-93,0-1 0,2 23-1,-1-28 102,0 0 0,1 0 0,0 0-1,1-1 1,0 1 0,0-1-1,0 1 1,1-1 0,0 0-1,6 9 1,-6-12-2,0-1 1,1 1-1,-1-1 0,1 0 1,0 0-1,0 0 0,0 0 1,0-1-1,1 1 1,-1-1-1,1 0 0,-1-1 1,1 1-1,0-1 0,0 0 1,0 0-1,0 0 0,-1-1 1,1 0-1,9 0 0,-2-1-37,0-1-1,0 0 0,-1-1 0,1 0 0,-1-1 0,1 0 0,14-8 0,-26 12 34,1 0-1,-1 0 1,0 0-1,1 0 1,-1 0-1,1 0 0,-1 0 1,0 0-1,1 0 1,-1 0-1,1 0 1,-1 0-1,1 0 1,-1 0-1,0 0 0,1 0 1,-1 1-1,0-1 1,1 0-1,-1 0 1,0 0-1,1 1 1,-1-1-1,0 0 0,1 1 1,-1-1-1,0 0 1,0 0-1,1 1 1,-1-1-1,0 1 1,0-1-1,0 0 0,1 1 1,8 21 26,2 1 54,-5-18-59,0 0 0,0 0 0,0-1-1,0 0 1,0 0 0,1 0 0,0-1-1,0 0 1,0 0 0,0-1 0,0 0-1,1 0 1,-1 0 0,1-1 0,9 0-1,0 0-49,-1-1 0,1 0-1,-1-1 1,0-1-1,1-1 1,15-4 0,-25 5-3,1-1 1,-1 0 0,0 0 0,-1 0 0,1-1 0,-1 0 0,1 0 0,-1-1-1,0 0 1,-1 0 0,11-12 0,-14 15 24,0 0-1,-1-1 1,1 0-1,-1 1 1,1-1-1,-1 0 1,0 1-1,0-1 1,0 0-1,0 0 1,0 0 0,-1 0-1,1 0 1,-1 0-1,0 0 1,0 0-1,0 0 1,0 0-1,-1 0 1,1 0-1,-1 0 1,0 0-1,0 0 1,0 0-1,0 0 1,0 0 0,-1 1-1,1-1 1,-1 1-1,0-1 1,1 1-1,-4-4 1,3 4 13,1 1 1,0-1-1,-1 1 1,1-1 0,-1 1-1,0-1 1,0 1-1,1 0 1,-1 0-1,0 0 1,0 0 0,0 0-1,0 0 1,0 1-1,0-1 1,0 1-1,0-1 1,0 1-1,0 0 1,-1 0 0,1-1-1,0 2 1,0-1-1,0 0 1,0 0-1,0 1 1,0-1 0,-1 1-1,-1 1 1,2-1 2,1 0 1,-1 0 0,1 0-1,0 0 1,-1 1 0,1-1 0,0 1-1,0-1 1,0 1 0,0-1-1,0 1 1,0 0 0,0-1-1,1 1 1,-1 0 0,1 0 0,-1 0-1,1-1 1,-1 1 0,1 0-1,0 0 1,0 0 0,0 0-1,0 0 1,0 0 0,1-1 0,-1 1-1,1 0 1,-1 0 0,1 0-1,-1-1 1,1 1 0,1 2 0,0 0-31,1 1 1,0-1 0,0 0-1,0 0 1,1 0 0,-1 0 0,1-1-1,0 1 1,0-1 0,0 0-1,0 0 1,0 0 0,1-1 0,0 0-1,-1 1 1,1-2 0,0 1-1,0 0 1,0-1 0,0 0 0,0 0-1,0-1 1,9 1 0,4-6-92</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10.448"/>
    </inkml:context>
    <inkml:brush xml:id="br0">
      <inkml:brushProperty name="width" value="0.05" units="cm"/>
      <inkml:brushProperty name="height" value="0.05" units="cm"/>
    </inkml:brush>
  </inkml:definitions>
  <inkml:trace contextRef="#ctx0" brushRef="#br0">6 5 12907,'-4'-4'1016,"2"12"-792,2 7-80,5 9 320,3 5-80,5 7-160,3 2-80,4 1-80,2-6-80,1-16 48,-2-5-24,-4-14 8</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19.977"/>
    </inkml:context>
    <inkml:brush xml:id="br0">
      <inkml:brushProperty name="width" value="0.05" units="cm"/>
      <inkml:brushProperty name="height" value="0.05" units="cm"/>
    </inkml:brush>
  </inkml:definitions>
  <inkml:trace contextRef="#ctx0" brushRef="#br0">52 0 15763,'-1'1'54,"-1"0"-1,0-1 1,0 1-1,0 0 1,1 0 0,-1 0-1,0 0 1,1 1-1,-1-1 1,1 0-1,0 1 1,-1-1-1,1 1 1,0-1-1,0 1 1,0 0-1,0-1 1,0 1-1,0 0 1,0 0 0,1-1-1,-1 1 1,0 0-1,1 3 1,-3 7-18,1 0 1,0 22-1,1-27 74,1 24-33,0 1 0,3 0-1,9 51 1,32 92-102,-8-41-78,-36-134 102,13 71-236,-12-64 189,-1 0 1,1-1-1,-1 1 0,-1 0 1,1 0-1,-1 0 0,0-1 1,-3 9-1,4-15 36,0 1 0,0 0 1,0-1-1,0 1 0,-1 0 1,1-1-1,0 1 0,-1-1 0,1 1 1,0 0-1,-1-1 0,1 1 1,0-1-1,-1 1 0,1-1 0,-1 1 1,1-1-1,-1 1 0,1-1 1,-1 0-1,0 1 0,1-1 0,-1 0 1,1 1-1,-1-1 0,0 0 1,0 0-1,0 0-3,0 0 0,0 0 0,0-1 1,1 1-1,-1-1 0,0 1 0,0-1 0,0 1 1,1-1-1,-1 1 0,0-1 0,1 0 0,-1 1 1,1-1-1,-1 0 0,0-1 0,-3-5-43,0 1-1,1-1 0,-5-12 0,-1-14 10,1 0-1,1 0 1,-4-56-1,10-104 385,2 164-199,1 0 0,2 1 0,13-51 0,-14 69-114,0 0-1,1 0 0,0 1 1,0-1-1,1 1 0,0 1 1,1-1-1,0 1 0,0-1 1,1 2-1,0-1 1,0 1-1,1 0 0,10-7 1,-18 14-23,1 0 1,-1-1-1,0 1 1,0 0-1,1 0 1,-1 0-1,0-1 1,0 1-1,1 0 1,-1 0-1,0 0 1,0 0-1,1 0 1,-1 0-1,0 0 1,1-1-1,-1 1 1,0 0-1,0 0 1,1 0 0,-1 0-1,0 0 1,1 0-1,-1 1 1,0-1-1,1 0 1,-1 0-1,0 0 1,0 0-1,1 0 1,-1 0-1,0 0 1,0 1-1,1-1 1,0 11 4,-7 16 23,6-27-27,-10 30 94,-1 0 1,-2-1-1,0-1 0,-2 0 0,-1-1 0,-38 48 0,53-74-100,-1 1 0,1-1 0,0 1-1,-1-1 1,1 0 0,0 0 0,-1 0 0,1 0 0,-1 0-1,-1 1 1,2-2-4,1 0-1,0 0 1,0 0 0,-1 0-1,1 0 1,0 0-1,0 0 1,-1 0 0,1 0-1,0 0 1,0 0-1,-1 0 1,1 0 0,0 0-1,0 0 1,-1 0-1,1 0 1,0-1 0,0 1-1,-1 0 1,1 0-1,0 0 1,0 0 0,0 0-1,0-1 1,-1 1-1,1 0 1,0 0 0,0-1-1,0 1 1,0 0-1,0 0 1,0 0 0,-1-1-1,1 1 1,0 0-1,0 0 1,0-1 0,0 1-1,0-4-87,0-1-1,0 1 1,0 0 0,0 0-1,1 0 1,-1 0 0,3-6-1,9-32-539,31-67 1,-30 77 403,21-46-332</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20.475"/>
    </inkml:context>
    <inkml:brush xml:id="br0">
      <inkml:brushProperty name="width" value="0.05" units="cm"/>
      <inkml:brushProperty name="height" value="0.05" units="cm"/>
    </inkml:brush>
  </inkml:definitions>
  <inkml:trace contextRef="#ctx0" brushRef="#br0">119 31 10610,'11'-26'1490,"-11"22"-413,-8 17-148,-1 6-569,0 0 1,2 0-1,0 1 0,1 0 1,-6 41-1,-2 109-186,9-83 0,4-112-148,-7-30 1,4 27-51,0-8-30,0 1-86,-1 1 0,-15-49 0,16 73 70,2 11-12,2 19-15,4-3 89,0 0 1,0-1-1,2 0 0,0 1 1,1-2-1,0 1 0,2-1 1,-1 0-1,2-1 1,11 14-1,-14-19 14,1-1 0,0 0 0,1 0 0,0-1 0,0 0 0,0-1-1,12 7 1,-14-10 7,0 0 0,0 0 0,0-1-1,0 1 1,1-2 0,-1 1-1,0-1 1,1 0 0,-1-1 0,1 1-1,11-2 1,-45-7 202,-5 3-99,6 2-58,0-2 0,-32-9 1,51 12-57,0 0 0,0 0 0,0-1 0,1 0 0,-1 0 0,1 0 1,-1-1-1,1 0 0,0 0 0,0 0 0,1-1 0,-1 1 0,1-1 0,-4-7 1,6 10-6,1 0 1,0 0-1,0 0 1,0 0-1,0 0 1,0 0-1,0 0 1,1 0-1,-1-1 1,1 1-1,-1 0 1,1-1-1,0 1 1,0 0 0,0-1-1,0 1 1,0 0-1,1-1 1,-1 1-1,1 0 1,-1 0-1,1-1 1,0 1-1,0 0 1,0 0-1,0 0 1,0 0-1,1 0 1,-1 0 0,1 0-1,-1 1 1,1-1-1,-1 0 1,1 1-1,0-1 1,4-1-1,5-4 231,1 0-1,0 1 0,0 0 1,1 1-1,13-3 0,-21 6-3,118-31 573,-55 18-358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49.984"/>
    </inkml:context>
    <inkml:brush xml:id="br0">
      <inkml:brushProperty name="width" value="0.05" units="cm"/>
      <inkml:brushProperty name="height" value="0.05" units="cm"/>
    </inkml:brush>
  </inkml:definitions>
  <inkml:trace contextRef="#ctx0" brushRef="#br0">110 209 13331,'-7'19'636,"0"1"0,-6 39 0,12-53-590,0 0-1,0-1 1,1 1 0,0 0-1,0 0 1,0 0-1,1-1 1,0 1 0,0 0-1,0-1 1,1 1-1,0-1 1,0 1 0,0-1-1,4 5 1,-5-8-36,0 0 0,0 0 0,1-1 0,-1 1 0,1-1 0,-1 1 0,1-1 0,0 1 0,-1-1 0,1 0 0,0 0 0,0 0 0,0 0 0,0 0 0,0 0 0,0-1 0,0 1 0,0-1 0,0 1 0,3-1 0,-2 0 0,0 0 0,1-1-1,-1 1 1,1-1 0,-1 0 0,0 0-1,0 0 1,1-1 0,-1 1-1,0-1 1,4-2 0,3-3 13,-1 0 1,0-1-1,0 0 0,-1-1 1,0 1-1,7-12 1,-6 8 12,-1 0 1,-1-1-1,0 0 1,-1-1-1,0 0 1,7-27-1,-12 35-19,1 0 0,-1-1 1,0 1-1,-1 0 0,0 0 0,1-1 0,-2 1 0,1 0 0,-1-1 0,0 1 0,0 0 0,-1 0 0,0 0 0,0 0 0,0 0 0,-1 0 0,0 1 1,-5-8-1,6 10-10,0 0 1,-1 0 0,1 1-1,-1-1 1,0 1 0,1-1-1,-1 1 1,0 0 0,-1 0-1,1 1 1,0-1 0,0 1-1,-1-1 1,1 1 0,-1 0-1,1 0 1,-6 0 0,3 1-1,1 0 0,-1 0 0,1 0-1,0 1 1,-1 0 0,1 0 0,0 1 0,0 0 0,0 0 0,-9 4 0,2 1 8,0 0 0,1 1 1,-1 1-1,2 0 0,-1 0 1,1 1-1,1 0 0,-11 14 1,14-16 0,0 1 0,1-1 0,0 1 0,0 0 0,1 1 0,0-1 1,0 1-1,1 0 0,1-1 0,0 1 0,-2 18 0,4-27-11,0 0-1,0 1 1,0-1-1,0 1 1,0-1-1,0 0 1,0 1-1,1-1 1,-1 0-1,0 1 1,1-1-1,-1 0 0,1 1 1,0-1-1,-1 0 1,1 0-1,0 1 1,0-1-1,0 0 1,2 2-1,-2-3 2,0 1 0,1-1 0,-1 1-1,1-1 1,-1 0 0,1 1-1,-1-1 1,1 0 0,-1 0 0,1 0-1,-1 0 1,1 0 0,-1 0-1,1-1 1,-1 1 0,0 0 0,1-1-1,-1 1 1,1-1 0,-1 0-1,3-1 1,5-3 7,0-1 1,0 0-1,0-1 0,-1 0 0,1 0 1,-2-1-1,1 0 0,7-11 0,-4 4 5,-1 0 0,0-1 0,-1 0 0,8-20 1,-14 30-8,-1-1 1,0 1 0,0-1 0,-1 0 0,1-8-1,-2 14-9,0 1 0,0-1-1,1 0 1,-1 0-1,0 1 1,0-1 0,0 0-1,0 0 1,0 1-1,0-1 1,-1 0 0,1 1-1,0-1 1,0 0-1,0 0 1,-1 1 0,1-1-1,0 0 1,-1 1-1,1-1 1,-1 1 0,1-1-1,-1 0 1,1 1-1,-1-1 1,1 1 0,-1-1-1,1 1 1,-1-1-1,0 1 1,1 0 0,-1-1-1,0 1 1,1 0-1,-1-1 1,0 1 0,1 0-1,-1 0 1,0 0-1,0 0 1,1 0 0,-1 0-1,0 0 1,0 0-1,1 0 1,-1 0 0,0 0-1,1 0 1,-1 0 0,0 0-1,0 1 1,1-1-1,-1 0 1,0 1 0,1-1-1,-1 0 1,0 1-1,0 0 1,-5 3 5,0-1 1,0 1 0,0 1-1,1-1 1,0 1-1,0 0 1,0 0-1,0 1 1,1-1-1,0 1 1,-4 7 0,-1 2 8,1 1 1,1-1 0,-8 24-1,14-35-12,0-1 0,0 0-1,1 1 1,-1-1 0,1 0 0,0 1-1,0-1 1,0 1 0,0-1-1,1 7 1,0-10-2,-1 1-1,0-1 1,0 1-1,0-1 1,1 1-1,-1-1 1,0 1-1,0-1 1,1 1-1,-1-1 1,0 0 0,1 1-1,-1-1 1,1 0-1,-1 1 1,0-1-1,1 0 1,-1 1-1,1-1 1,-1 0-1,1 0 1,-1 0-1,1 1 1,-1-1-1,1 0 1,0 0-1,1 0 3,-1-1-1,1 1 0,0 0 0,-1-1 0,1 1 0,-1-1 0,1 0 0,-1 1 0,1-1 0,-1 0 0,0 0 0,1 0 1,1-1-1,4-5-3,0 0 1,-1 0-1,1 0 1,-1-1-1,0 1 1,4-10-1,29-57-195,-29 53 233,7-17 873,-11 25-712,0 0 1,1 0-1,15-22 1,-7 16 50</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50.443"/>
    </inkml:context>
    <inkml:brush xml:id="br0">
      <inkml:brushProperty name="width" value="0.05" units="cm"/>
      <inkml:brushProperty name="height" value="0.05" units="cm"/>
    </inkml:brush>
  </inkml:definitions>
  <inkml:trace contextRef="#ctx0" brushRef="#br0">316 156 11602,'11'-48'1248,"-5"25"-466,-1 0 0,3-31 1,-8 53-761,0 1 1,0 0-1,0 0 1,1 0 0,-1-1-1,0 1 1,0 0-1,0 0 1,0 0 0,0-1-1,0 1 1,0 0-1,0 0 1,0 0 0,0-1-1,0 1 1,0 0-1,0 0 1,0 0 0,0-1-1,0 1 1,-1 0-1,1 0 1,0 0 0,0-1-1,0 1 1,0 0-1,0 0 1,0 0 0,0 0-1,-1-1 1,1 1-1,0 0 1,0 0 0,0 0-1,0 0 1,-1 0-1,1 0 1,0 0 0,0-1-1,0 1 1,0 0 0,-1 0-1,1 0 1,0 0-1,0 0 1,0 0 0,-1 0-1,-9 9 482,-8 16-72,-44 79 112,6 2 1,4 3-1,-60 181 0,93-220-1765,15-61 463,2-11 301,0-13 25,1 11 327,-3-25-560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9:46:50.803"/>
    </inkml:context>
    <inkml:brush xml:id="br0">
      <inkml:brushProperty name="width" value="0.05" units="cm"/>
      <inkml:brushProperty name="height" value="0.05" units="cm"/>
    </inkml:brush>
  </inkml:definitions>
  <inkml:trace contextRef="#ctx0" brushRef="#br0">23 16 10370,'1'-15'1074,"-1"15"-1046,0 0 0,0 0 0,0 0 1,0 0-1,0 0 0,0 0 0,0 0 0,0 1 0,0-1 1,0 0-1,0 0 0,0 0 0,0 0 0,1 0 0,-1 0 1,0 0-1,0 0 0,0 0 0,0 0 0,0 0 0,0 0 0,0 0 1,0 0-1,0 0 0,0 0 0,0 0 0,0 0 0,0 0 1,0 0-1,0 0 0,0 0 0,1 0 0,-1 0 0,0 0 1,0 0-1,0 0 0,0-1 0,0 1 0,0 0 0,0 0 1,0 0-1,0 0 0,0 0 0,0 0 0,0 0 0,0 0 0,0 0 1,0 0-1,0 0 0,0 0 0,0 0 0,0 0 0,0 0 1,0 0-1,0 0 0,0 0 0,0-1 0,5 30 1912,-3 32-1307,-3 0 0,-14 94 1,-2 25-189,17-174-426,0 1-1,0 0 0,1 0 1,0 0-1,0 0 0,1 0 0,3 9 1,-5-15-18,1 0 0,-1 1 1,1-1-1,0 0 0,-1 0 0,1 0 1,0 0-1,0 1 0,0-1 0,0 0 1,0 0-1,0-1 0,0 1 0,1 0 1,-1 0-1,0-1 0,2 2 1,-1-2-5,-1 0 1,1 1-1,0-1 1,-1 0-1,1 0 1,0 0-1,0-1 1,-1 1 0,1 0-1,0-1 1,-1 1-1,1-1 1,0 1-1,-1-1 1,1 0 0,-1 1-1,3-3 1,5-3-12,-1 0 0,1-1 1,-2 0-1,1 0 0,-1-1 1,10-12-1,35-60-10,-18 28 4,86-98 669,-24 35-386,-36 35-95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27:50.550"/>
    </inkml:context>
    <inkml:brush xml:id="br0">
      <inkml:brushProperty name="width" value="0.05" units="cm"/>
      <inkml:brushProperty name="height" value="0.05" units="cm"/>
    </inkml:brush>
  </inkml:definitions>
  <inkml:trace contextRef="#ctx0" brushRef="#br0">1 245 10754,'16'5'205,"1"-1"-1,0 0 0,0-1 0,0-1 0,0-1 1,20 0-1,107-14 449,393-68 957,100-13-610,164 22-1265,-752 68 76,-45 4 79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1.374"/>
    </inkml:context>
    <inkml:brush xml:id="br0">
      <inkml:brushProperty name="width" value="0.05" units="cm"/>
      <inkml:brushProperty name="height" value="0.05" units="cm"/>
    </inkml:brush>
  </inkml:definitions>
  <inkml:trace contextRef="#ctx0" brushRef="#br0">26 0 15643,'-10'2'769,"0"3"-553,5 2-176</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6.253"/>
    </inkml:context>
    <inkml:brush xml:id="br0">
      <inkml:brushProperty name="width" value="0.05" units="cm"/>
      <inkml:brushProperty name="height" value="0.05" units="cm"/>
    </inkml:brush>
  </inkml:definitions>
  <inkml:trace contextRef="#ctx0" brushRef="#br0">0 7 15275,'32'-4'1625,"2"3"-1161,12-1-192,4 2 936,9 7-1200,4 3 1952,0 2-1687,-1-2 55,-1-3-16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6.644"/>
    </inkml:context>
    <inkml:brush xml:id="br0">
      <inkml:brushProperty name="width" value="0.05" units="cm"/>
      <inkml:brushProperty name="height" value="0.05" units="cm"/>
    </inkml:brush>
  </inkml:definitions>
  <inkml:trace contextRef="#ctx0" brushRef="#br0">58 1 18564,'-4'2'183,"0"0"-1,0 0 1,1 0 0,-1 1 0,1 0-1,-1-1 1,1 1 0,0 0-1,0 1 1,0-1 0,1 1-1,-1-1 1,1 1 0,0 0 0,0-1-1,-2 7 1,3-7-134,0 0 0,0 0 1,0 0-1,1 0 0,0 1 0,-1-1 0,1 0 0,0 0 1,1 0-1,-1 0 0,1 0 0,-1 0 0,1 0 0,0 1 1,0-2-1,0 1 0,0 0 0,1 0 0,-1 0 1,1-1-1,0 1 0,0 0 0,3 3 0,-1-2-88,0 0-1,1 0 1,-1-1-1,1 1 1,0-1 0,0 0-1,0-1 1,0 1-1,1-1 1,-1 0-1,1 0 1,-1-1-1,1 1 1,-1-1-1,1-1 1,0 1 0,0-1-1,-1 0 1,1 0-1,0 0 1,0-1-1,9-3 1,-6 2-135,-1 0-1,1-1 1,-1-1 0,0 0-1,0 0 1,0 0 0,0-1 0,-1 0-1,0 0 1,0-1 0,0 0-1,-1 0 1,10-14 0,-12 16 51,-2 1 38,0 0 1,1 0-1,-1 0 0,0 0 1,-1 0-1,1-1 0,0 1 1,-1 0-1,0-1 0,0 0 1,1-3-1,-15 36 181,8-14-42,1 1 1,1 0-1,1 0 0,0 0 0,1 0 1,1 22-1,4-14-10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2.047"/>
    </inkml:context>
    <inkml:brush xml:id="br0">
      <inkml:brushProperty name="width" value="0.05" units="cm"/>
      <inkml:brushProperty name="height" value="0.05" units="cm"/>
    </inkml:brush>
  </inkml:definitions>
  <inkml:trace contextRef="#ctx0" brushRef="#br0">326 1 16363,'-16'0'117,"1"0"0,-1 1 0,0 0-1,0 2 1,1 0 0,-1 0-1,1 2 1,0 0 0,-24 11 0,27-11-120,1 2 0,0-1 0,0 1 0,1 1 0,0 0 0,0 0 0,1 1 0,0 0 1,1 0-1,0 1 0,0 1 0,-8 14 0,14-21 2,0 1 0,0-1 0,0 0 1,1 1-1,-1-1 0,1 1 0,0-1 0,1 1 0,-1 0 0,1 0 0,0 5 0,1-8-1,-1 0-1,0 0 0,1 0 1,-1 0-1,1 0 0,0 0 0,-1-1 1,1 1-1,0 0 0,0-1 1,0 1-1,0 0 0,1-1 0,-1 1 1,0-1-1,1 0 0,-1 1 1,1-1-1,-1 0 0,1 0 0,-1 0 1,1 0-1,0 0 0,0 0 1,-1 0-1,1-1 0,0 1 0,4 0 1,1 0-6,0-1 0,0 1 0,0-1 0,0-1 0,0 1 0,0-1 0,0-1 0,0 1 0,-1-1 0,1 0 0,7-3 0,14-8-6,32-19-1,-33 18 16,-20 9 3,2 0 6,0 1-1,0-1 0,17-4 1,-25 9-3,1-1 0,0 1 0,-1-1-1,1 1 1,0 0 0,-1-1 0,1 1 0,0 0 0,0 0 0,-1 0 0,1 1 0,0-1 0,0 0 0,-1 1 0,1-1 0,0 1 0,-1 0-1,1-1 1,-1 1 0,1 0 0,-1 0 0,1 0 0,-1 0 0,0 0 0,1 0 0,-1 0 0,2 3 0,1 2 36,-1 0-1,0 0 1,-1 0 0,0 0 0,0 0 0,0 1 0,1 11 0,3 51 260,-4-38-161,1-1 66,-2 0 1,-2 0-1,0 0 0,-2 0 0,-2 0 1,-8 34-1,8-47-76,-1-1-1,0 1 1,-1-1-1,-1 0 1,-1 0-1,0-1 1,-1-1-1,-1 1 1,0-1-1,0-1 1,-25 21 0,31-30-79,1 0 1,-1-1 0,0 0 0,0 0-1,0 0 1,-7 3 0,11-6-45,0 0 0,0 1 0,0-1 0,0 0 0,1 0 0,-1 1 0,0-1 1,0 0-1,0 0 0,0 0 0,0 0 0,0 0 0,0 0 0,0-1 0,0 1 0,0 0 0,1 0 0,-1-1 0,0 1 0,0 0 1,0-1-1,0 1 0,1-1 0,-1 1 0,0-1 0,0 1 0,1-1 0,-1 0 0,0 1 0,1-1 0,-1 0 0,1 0 0,-1 1 0,1-1 1,-1 0-1,1 0 0,0 0 0,-1 0 0,1 1 0,0-1 0,0 0 0,-1 0 0,1 0 0,0 0 0,0 0 0,0-1 0,-1-9 24,1 0-1,0-1 0,1 1 0,0 0 1,1 0-1,0 0 0,4-11 0,28-75 89,-32 91-112,18-42-1,47-85-1,-55 113-223,1 1-1,1 0 1,0 1-1,2 1 1,0 0 0,29-23-1,-16 18-39,-1 2-75</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2.479"/>
    </inkml:context>
    <inkml:brush xml:id="br0">
      <inkml:brushProperty name="width" value="0.05" units="cm"/>
      <inkml:brushProperty name="height" value="0.05" units="cm"/>
    </inkml:brush>
  </inkml:definitions>
  <inkml:trace contextRef="#ctx0" brushRef="#br0">1 14 15899,'2'8'513,"0"-1"0,0 1 0,0 0-1,0 8 1,-2-7-213,2-1 0,-1 1 0,1-1 1,3 9-1,-4-15-271,0 0-1,0 0 1,0 0 0,1 0 0,-1 0 0,0 0 0,1 0 0,0 0 0,-1 0-1,1 0 1,0-1 0,0 1 0,0-1 0,0 0 0,0 1 0,0-1 0,0 0 0,4 1-1,0-1-18,0 0 0,0 0 0,0 0 0,0-1 0,0 0 0,0-1 0,0 1 0,0-1 0,0 0 0,0-1 0,0 1 0,0-1 0,0 0 0,-1-1 0,1 1 0,9-7 0,4-3-78,-1 0 0,0-1 0,20-20 0,16-21-228,-54 54 293,0 0 1,0 0 0,0 0 0,1 0 0,-1 0-1,0-1 1,0 1 0,0 0 0,1 0 0,-1 0 0,0 0-1,0 0 1,0 0 0,1 0 0,-1 0 0,0 0-1,0 0 1,0 0 0,1 0 0,-1 1 0,0-1-1,0 0 1,0 0 0,1 0 0,-1 0 0,0 0 0,0 0-1,0 0 1,0 0 0,0 1 0,1-1 0,-1 0-1,0 0 1,0 0 0,0 0 0,0 1 0,0-1-1,0 0 1,1 0 0,-1 0 0,0 0 0,0 1-1,0-1 1,0 0 0,0 0 0,0 0 0,0 1 0,0-1-1,0 0 1,0 0 0,0 0 0,0 1 0,0-1-1,0 0 1,0 0 0,0 0 0,0 1 0,-1-1 0,2 16-29,-1-15 25,0 15-85,1-1 0,3 17-1,-3-28 143,-1 1 1,1-1-1,1 0 0,-1 1 0,1-1 0,-1 0 0,1 0 0,0 0 0,1 0 1,-1-1-1,1 1 0,3 3 0,-5-6-37,0 0 0,0 0 0,0 0 1,0-1-1,1 1 0,-1 0 0,0-1 0,1 1 0,-1-1 1,0 1-1,1-1 0,-1 0 0,1 0 0,-1 0 0,1 0 1,-1 1-1,0-2 0,1 1 0,-1 0 0,1 0 0,-1 0 0,0-1 1,1 1-1,-1-1 0,2 0 0,23-8 139</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2.898"/>
    </inkml:context>
    <inkml:brush xml:id="br0">
      <inkml:brushProperty name="width" value="0.05" units="cm"/>
      <inkml:brushProperty name="height" value="0.05" units="cm"/>
    </inkml:brush>
  </inkml:definitions>
  <inkml:trace contextRef="#ctx0" brushRef="#br0">29 9 17204,'0'-1'67,"1"0"0,-1 1 1,1-1-1,-1 1 0,1-1 0,-1 1 1,1-1-1,-1 1 0,1-1 1,0 1-1,-1 0 0,1-1 0,0 1 1,-1 0-1,1-1 0,0 1 1,0 0-1,-1 0 0,1 0 0,0 0 1,0 0-1,-1 0 0,1 0 1,0 0-1,0 0 0,-1 0 0,1 0 1,1 1-1,-2 0 36,0 1 0,1 0 0,-1-1 0,0 1 0,0 0 0,0 0 0,0-1 0,-1 1 0,1 0 0,0 0 0,-1-1 0,0 4 0,-9 30 531,-20 94 246,28-112-846,-1 0 0,2 1 1,0-1-1,2 1 1,2 22-1,4-19 0,-7-21-32,1 1 0,-1-1-1,0 1 1,1-1-1,-1 0 1,0 1 0,1-1-1,-1 0 1,0 0 0,1 1-1,-1-1 1,1 0-1,-1 0 1,1 1 0,-1-1-1,0 0 1,1 0 0,-1 0-1,1 0 1,-1 0-1,1 0 1,-1 0 0,1 0-1,0 0 1,1-1 3,-1 1-1,1-1 1,-1 0 0,0 0 0,1 0-1,-1 0 1,0-1 0,1 1 0,-1 0-1,0 0 1,0-1 0,0 1-1,0-1 1,0 1 0,-1-1 0,1 1-1,0-1 1,-1 0 0,1-1-1,7-20 40,-2-1 0,0 1 0,-2-1 0,-1 0 1,-1 0-1,0 0 0,-2-1 0,-1 1 0,-8-47 0,8 55-128,7 10-130,-4 6 147,1 0 0,-1 1 0,0-1 0,1 1 0,-1 0 0,0 0 0,0-1 0,5 4 0,1 0-87,9 2-213,0 1 1,0-2-1,0 0 0,1-2 1,-1 1-1,30 0 1,-2-4-193</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3.702"/>
    </inkml:context>
    <inkml:brush xml:id="br0">
      <inkml:brushProperty name="width" value="0.05" units="cm"/>
      <inkml:brushProperty name="height" value="0.05" units="cm"/>
    </inkml:brush>
  </inkml:definitions>
  <inkml:trace contextRef="#ctx0" brushRef="#br0">97 348 14483,'-8'3'321,"1"1"-1,-1 1 1,1-1-1,0 1 1,1 1-1,-1-1 1,1 1-1,-9 11 1,12-14-218,0 1 1,0 0 0,1-1 0,0 1 0,0 0-1,0 0 1,0 0 0,1 1 0,0-1 0,0 0-1,0 1 1,0-1 0,0 0 0,1 1 0,0-1 0,0 1-1,1 7 1,-1-10-75,1-1-1,-1 1 0,0-1 1,1 0-1,-1 1 1,1-1-1,0 1 1,0-1-1,-1 0 1,1 0-1,0 1 0,0-1 1,0 0-1,0 0 1,0 0-1,0 0 1,1 0-1,-1 0 1,0 0-1,0-1 0,2 2 1,0-1-5,0 0 1,0 0 0,0-1-1,0 1 1,1-1-1,-1 1 1,0-1-1,0 0 1,5-1-1,3 0-18,-1-1 0,1-1 0,-1 0 0,20-8-1,-11 1-275,-1 0-1,0-2 0,0 0 0,-1 0 1,-1-2-1,0 0 0,-1-1 1,-1-1-1,15-20 0,-28 36 232,-1 0 0,0-1-1,0 1 1,0 0 0,0-1 0,1 1 0,-1 0-1,0-1 1,0 1 0,1 0 0,-1 0-1,0-1 1,1 1 0,-1 0 0,0 0 0,1 0-1,-1-1 1,0 1 0,1 0 0,-1 0 0,0 0-1,1 0 1,-1 0 0,0 0 0,1-1 0,-1 1-1,1 0 1,-1 0 0,0 0 0,1 0-1,-1 1 1,0-1 0,1 0 0,-1 0 0,1 0-1,-1 0 1,0 0 0,1 0 0,-1 1-1,12 13-541,-1 0 504,-8-13 61,0 1 0,0-1-1,0 0 1,0 0 0,0 0 0,0-1 0,5 1 0,-5 0-3,0-1 1,0 1-1,-1-1 1,1 1-1,0 0 1,-1 0-1,5 2 1,-6-2 32,0-1 1,-1 1 0,1 0 0,-1 0 0,0-1 0,1 1 0,-1 0-1,0 0 1,1 0 0,-1 0 0,0-1 0,0 1 0,0 0 0,0 0-1,0 0 1,0 0 0,0 0 0,0 0 0,0-1 0,0 2 0,-5 22 298,4-19-224,-24 110 1406,-25 140 1694,50-254-3166,0 0-1,0-1 1,0 1-1,-1 0 1,1 0 0,0-1-1,0 1 1,0 0 0,0 0-1,0-1 1,0 1-1,1 0 1,-1 0 0,0-1-1,0 1 1,0 0-1,1 0 1,0 1 0,7-8 170,11-25-94,84-213-138,-51 124-97,-20 40 71,4 2 1,66-106-1,-95 175 73,24-33 36,-30 40-35,1 0 0,0 0 0,0 0 0,1 0-1,-1 0 1,0 1 0,1-1 0,-1 1 0,1 0 0,-1-1 0,1 1 0,-1 0 0,1 1 0,5-2 0,-7 2-4,0 0 0,1 0 1,-1 0-1,0 1 0,0-1 0,1 0 1,-1 1-1,0-1 0,0 1 1,0-1-1,0 1 0,0-1 0,1 1 1,-1 0-1,0-1 0,0 1 1,-1 0-1,1 0 0,0 0 0,0 0 1,0 0-1,-1 0 0,1 0 1,0 0-1,-1 0 0,1 0 0,-1 1 1,1-1-1,-1 0 0,0 0 1,1 1-1,-1-1 0,0 0 0,0 0 1,0 2-1,1 4 24,-1 0 0,1 0-1,-2 0 1,1 0 0,-2 9 0,-3 2 83,0 0 0,-1 0 0,-10 20 0,8-19 41,1 0 1,-6 22-1,12-40-152,1 1 0,0-1 1,0 0-1,0 1 1,0-1-1,0 0 0,0 1 1,0-1-1,0 1 0,0-1 1,1 0-1,-1 1 0,1-1 1,-1 0-1,1 0 0,-1 1 1,1-1-1,0 0 0,-1 0 1,1 0-1,0 0 1,0 0-1,0 0 0,0 0 1,0 0-1,0 0 0,0 0 1,0-1-1,1 1 0,-1 0 1,0-1-1,0 1 0,1-1 1,-1 1-1,0-1 1,3 1-1,5 1-112,0 0 0,1-1 1,0 0-1,10 0 0,-8-1-20,17 2-205,46 3-520,-66-4 695,-1 0 0,1 1 0,-1 0 0,1 1 0,-1 0 0,9 4 0,-16-7 151,-1 1 0,1-1 0,0 0 1,-1 1-1,1-1 0,0 0 0,-1 1 0,1-1 0,0 1 1,-1-1-1,1 1 0,-1-1 0,1 1 0,-1 0 1,1-1-1,-1 1 0,0 0 0,1-1 0,-1 1 1,0 0-1,1-1 0,-1 1 0,0 0 0,0 0 1,0-1-1,1 1 0,-1 0 0,0 0 0,0 0 0,0 0 1,-1 1 19,0-1 0,0 1 1,1-1-1,-1 1 0,0-1 1,0 1-1,0-1 0,-1 0 1,1 0-1,0 1 0,0-1 1,-3 2-1,-5 2 162,0 1-1,0-2 0,-12 6 1,-7 1 625,-40 11-1,58-20-710,1 0 0,-1 0-1,0-1 1,1 0 0,-1-1-1,0 0 1,1-1 0,-15-2-1,23 3-112,0 0 0,-1 0-1,1-1 1,0 1 0,0 0-1,0 0 1,0-1 0,0 1-1,0-1 1,0 1-1,-1-1 1,1 1 0,1-1-1,-1 0 1,0 0 0,0 1-1,0-1 1,0 0 0,0 0-1,1 0 1,-1 0-1,0 0 1,1 0 0,-1 0-1,1 0 1,-1 0 0,1 0-1,-1 0 1,1 0 0,0 0-1,0-1 1,-1 1 0,1 0-1,0-2 1,4-7-343</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4.112"/>
    </inkml:context>
    <inkml:brush xml:id="br0">
      <inkml:brushProperty name="width" value="0.05" units="cm"/>
      <inkml:brushProperty name="height" value="0.05" units="cm"/>
    </inkml:brush>
  </inkml:definitions>
  <inkml:trace contextRef="#ctx0" brushRef="#br0">0 119 15211,'13'-2'555,"0"0"-1,0-1 0,0 0 1,21-10-1,-30 12-491,-1-1-1,0 0 0,1 0 0,-1 0 1,0 0-1,0-1 0,0 1 1,-1-1-1,1 0 0,0 0 0,-1 0 1,0 0-1,0 0 0,0 0 0,0-1 1,0 1-1,-1-1 0,1 1 1,-1-1-1,0 1 0,1-5 0,-2 7-60,0 0 0,0 0 0,0 0 0,1 0 0,-1 0 0,0 0 0,0 0 0,0 0 0,0 0 0,-1 0 0,1 0 0,0 0 0,0 0 0,0 1 0,-1-1 0,1 0 0,-1 0 0,1 0 0,0 0-1,-1 0 1,0 1 0,1-1 0,-1 0 0,1 0 0,-1 1 0,0-1 0,0 0 0,1 1 0,-1-1 0,0 1 0,0-1 0,0 1 0,0-1 0,1 1 0,-1 0 0,0-1 0,0 1 0,0 0 0,0 0 0,0 0-1,0-1 1,0 1 0,-2 0 0,0 1 7,-1-1-1,0 0 1,1 1 0,-1-1-1,0 1 1,1 0-1,-1 0 1,1 1-1,-1-1 1,-4 4 0,3-2 9,1 0 1,-1 0 0,1 1-1,0 0 1,0 0 0,1 0-1,-1 0 1,1 0 0,0 1 0,0-1-1,-4 10 1,7-12-12,-1-1-1,0 1 1,1 0 0,0-1-1,-1 1 1,1 0 0,0 0-1,0-1 1,0 1 0,0 0 0,0-1-1,0 1 1,1 0 0,-1 0-1,0-1 1,1 1 0,0 0-1,-1-1 1,1 1 0,0-1-1,0 1 1,0-1 0,0 1 0,0-1-1,0 0 1,0 1 0,0-1-1,0 0 1,1 0 0,-1 0-1,0 0 1,1 0 0,-1 0-1,1 0 1,0 0 0,-1-1-1,1 1 1,-1-1 0,1 1 0,3 0-1,7 2-32,0-1 0,0 0 0,0 0-1,0-1 1,1-1 0,-1 0 0,0-1 0,21-3-1,10-5-239,41-14 0,-82 22 261,31-10-172,-25 7 132,1 1 1,1 0-1,-1 1 1,0 0-1,18-2 1,-26 4 77,0 1 1,0-1 0,0 0-1,0 1 1,0-1 0,0 1-1,0-1 1,0 1-1,0-1 1,0 1 0,0 0-1,0 0 1,0-1 0,0 1-1,-1 0 1,1 0 0,0 0-1,0 0 1,-1 0 0,1 0-1,-1 0 1,1 0-1,-1 0 1,1 2 0,7 11 366,-4-10-320,1 0 0,0 0 0,0-1 0,0 1-1,0-1 1,1 0 0,-1-1 0,1 1 0,-1-1-1,1 0 1,0 0 0,0-1 0,0 0 0,0 0 0,0 0-1,0-1 1,1 0 0,7-1 0,14-1-124,-1-2 0,47-12 0,-57 12 294,-5 2-354,-2 2-38</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4.809"/>
    </inkml:context>
    <inkml:brush xml:id="br0">
      <inkml:brushProperty name="width" value="0.05" units="cm"/>
      <inkml:brushProperty name="height" value="0.05" units="cm"/>
    </inkml:brush>
  </inkml:definitions>
  <inkml:trace contextRef="#ctx0" brushRef="#br0">97 1 15227,'0'0'65,"-1"0"0,1 0 1,0 0-1,-1 0 0,1 1 0,0-1 0,-1 0 0,1 0 0,0 0 0,-1 1 0,1-1 1,0 0-1,-1 1 0,1-1 0,0 0 0,0 0 0,0 1 0,-1-1 0,1 0 0,0 1 0,0-1 1,0 1-1,0-1 0,-1 0 0,1 1 0,0-1 0,0 0 0,0 2 0,-6 16 246,-18 61 836,4 1-1,-17 144 1,36-212-1076,0 0 1,1 1-1,0-1 1,3 14 0,-3-24-61,0 0 1,0 1 0,1-1-1,-1 0 1,1 0 0,0 0 0,0 1-1,0-1 1,0 0 0,0 0 0,0-1-1,0 1 1,1 0 0,-1 0-1,1 0 1,-1-1 0,1 1 0,0-1-1,-1 1 1,1-1 0,0 0-1,0 0 1,0 0 0,0 0 0,0 0-1,0 0 1,1 0 0,-1-1 0,3 1-1,2-1-49,0 0-1,0 0 1,1 0-1,-1-1 1,0-1-1,0 1 1,0-1 0,0 0-1,0-1 1,-1 0-1,1 0 1,-1 0-1,12-9 1,0 0-58,-1-2 0,0 0 0,19-21-1,3-10-79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5.257"/>
    </inkml:context>
    <inkml:brush xml:id="br0">
      <inkml:brushProperty name="width" value="0.05" units="cm"/>
      <inkml:brushProperty name="height" value="0.05" units="cm"/>
    </inkml:brush>
  </inkml:definitions>
  <inkml:trace contextRef="#ctx0" brushRef="#br0">99 1 14211,'-7'5'377,"-5"3"453,0 2 0,0 0 0,1 0 0,-16 18-1,25-26-749,1 0-1,-1 0 0,0 1 0,1-1 1,-1 0-1,1 1 0,0-1 0,0 1 0,0 0 1,0-1-1,0 1 0,1 0 0,-1-1 1,1 1-1,0 0 0,0 0 0,0 0 0,0-1 1,0 1-1,0 0 0,1 0 0,-1-1 1,1 1-1,0 0 0,0-1 0,0 1 0,0 0 1,0-1-1,1 0 0,-1 1 0,4 3 1,0-2-82,-1 1 1,2-1 0,-1 0 0,0 0 0,1-1-1,-1 0 1,1 0 0,0 0 0,0-1 0,0 1-1,1-2 1,-1 1 0,0-1 0,1 1 0,-1-2-1,12 1 1,-5-1-109,-1 0 0,1 0 0,0-2 0,-1 0 0,1 0 0,-1-1 0,21-8 0,-24 7 14,0 0 0,-1-1 0,1 0 0,-1 0 0,-1-1 0,1-1 0,-1 1 0,10-12 0,-13 13 99,0 0 0,0 0 0,-1 0 0,1 0-1,-1-1 1,-1 0 0,1 1 0,-1-1 0,0 0 0,0 0-1,-1 0 1,0-1 0,0 1 0,0-6 0,-4 19 725,-1 11-505,4-15-236,0 0 0,0-1-1,0 1 1,0 0 0,1-1 0,-1 1 0,1 0 0,0-1 0,0 1 0,0-1 0,0 1 0,0-1 0,1 1-1,-1-1 1,1 0 0,-1 0 0,1 0 0,0 0 0,0 0 0,0 0 0,0 0 0,0 0 0,0-1 0,1 1-1,-1-1 1,0 0 0,1 0 0,-1 0 0,1 0 0,0 0 0,-1 0 0,5 0 0,2 0-73,0 0 1,0 0 0,-1-1 0,1 0 0,0-1-1,0 0 1,-1-1 0,1 0 0,8-2-1,30-14-223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27:59.116"/>
    </inkml:context>
    <inkml:brush xml:id="br0">
      <inkml:brushProperty name="width" value="0.05" units="cm"/>
      <inkml:brushProperty name="height" value="0.05" units="cm"/>
    </inkml:brush>
  </inkml:definitions>
  <inkml:trace contextRef="#ctx0" brushRef="#br0">216 1 13107,'-2'0'53,"-1"1"1,1 0 0,-1 0-1,1 0 1,0 0 0,-1 1-1,1-1 1,0 1 0,0-1-1,0 1 1,0 0 0,0-1-1,1 1 1,-1 0 0,0 0-1,1 1 1,-1-1 0,1 0-1,0 0 1,0 1 0,0-1-1,0 1 1,0-1-1,0 1 1,1-1 0,-1 5-1,0 6-63,0-1-1,1 1 0,1 0 1,2 16-1,-1-10 72,9 170-69,-13 201-1,-41 190 22,10-163 63,-54 1474 64,66-1344-183,23-233 29,1-274-242,2-1 0,2 1-1,2-1 1,1 0 0,28 65-1,-35-97-31,3 7-209,1 0 0,10 16 0,-5-15 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5.817"/>
    </inkml:context>
    <inkml:brush xml:id="br0">
      <inkml:brushProperty name="width" value="0.05" units="cm"/>
      <inkml:brushProperty name="height" value="0.05" units="cm"/>
    </inkml:brush>
  </inkml:definitions>
  <inkml:trace contextRef="#ctx0" brushRef="#br0">120 223 13003,'-33'38'1324,"22"-27"-1042,1 0 0,0 0 0,1 1 0,0 0 0,1 1 0,0 0-1,-11 27 1,18-39-250,1 0 0,0 0 0,-1 0 0,1 0 0,0 1 0,0-1-1,0 0 1,-1 0 0,1 0 0,1 0 0,-1 1 0,0-1 0,0 0 0,0 0-1,0 0 1,1 0 0,-1 0 0,1 0 0,0 2 0,-1-3-19,1 1-1,0 0 1,-1-1 0,1 1 0,0-1-1,0 1 1,-1-1 0,1 0 0,0 1-1,0-1 1,0 0 0,0 1 0,-1-1-1,1 0 1,0 0 0,0 0 0,0 0-1,0 0 1,1 0 0,3 0-48,1-1 1,-1 0 0,0-1-1,0 1 1,1-1 0,8-4-1,0-2-103,-1 0-1,0-1 1,0-1-1,-1 0 1,0-1-1,-1 0 1,0 0-1,-1-2 1,0 1-1,-1-1 1,13-24-1,-8 12 347,-2-1 0,-2 0 0,0 0 0,-1-1 0,8-50 0,-16 44 987,-1 33-1162,0 0 1,0-1 0,0 1-1,0 0 1,0-1 0,0 1 0,0 0-1,0-1 1,-1 1 0,1 0-1,0-1 1,0 1 0,0 0-1,0 0 1,-1-1 0,1 1-1,0 0 1,0 0 0,-1-1-1,1 1 1,0 0 0,0 0 0,-1-1-1,1 1 1,0 0 0,-1 0-1,1 0 1,-1 0 0,1 0 12,-1 0 1,0 1-1,0-1 1,0 0-1,1 1 1,-1-1 0,0 1-1,0-1 1,1 1-1,-1-1 1,0 1-1,1 0 1,-1-1-1,1 1 1,-1 0-1,1 0 1,-1 0 0,-5 8 139,1 1 0,0 0 0,0-1 0,1 1 1,1 1-1,-5 16 0,2 1-130,-2 37 1,6-48-112,1 1 0,1-1 1,4 31-1,-3-42-34,0 1 0,1-1 0,-1 0-1,1 0 1,1 0 0,-1 0 0,1 0 0,0 0 0,1 0 0,-1-1-1,1 0 1,0 0 0,6 6 0,-8-9 13,0 0-1,1 0 1,0 0 0,-1-1 0,1 1 0,0-1-1,0 1 1,0-1 0,0 0 0,0 0 0,0 0-1,0-1 1,0 1 0,0-1 0,4 1-1,-2-1-33,1-1 1,0 1-1,-1-1 0,1 0 0,-1-1 0,1 1 0,9-6 0,-1 0-8,0 0 1,-1-2-1,1 0 0,-2 0 1,13-13-1,-8 7 233,19-23-1,-32 33-24,0-1-1,0 1 0,0-1 0,-1 1 0,0-1 0,0 0 0,0 0 0,-1-1 0,2-6 1,-4 12-63,1 0 1,-1 0 0,0-1 0,0 1 0,1 0 0,-1 0 0,0 0 0,0 0 0,0 0 0,0 0 0,-1 0 0,1 0 0,0 0 0,0 0 0,-1 0 0,1 0 0,0 0 0,-1 0 0,1 0 0,-2-2 0,1 3-3,1-1 1,-1 1-1,0 0 1,0-1-1,1 1 1,-1 0-1,0 0 1,1 0 0,-1 0-1,0-1 1,0 1-1,0 0 1,1 0-1,-1 1 1,0-1-1,0 0 1,1 0-1,-1 0 1,0 0-1,0 1 1,-1-1 0,-2 2 42,0 0 0,0 1 0,0-1 0,0 1 0,0 0 0,0-1 0,1 2 0,-5 3 0,4-2-47,1-1 0,-1 1-1,1 0 1,0 0 0,0 0-1,1 0 1,0 0 0,0 1-1,0-1 1,0 1 0,1-1-1,0 1 1,0 0 0,1-1-1,0 10 1,0-12-34,0 1 0,1-1 0,0 0 0,0 1 0,0-1 0,0 0 0,1 0 0,-1 0 0,1 0 0,0 0-1,0 0 1,0 0 0,0 0 0,0-1 0,1 1 0,-1-1 0,1 0 0,-1 1 0,1-1 0,0-1 0,0 1 0,0 0 0,0-1 0,0 1 0,1-1 0,-1 0 0,4 1 0,1 0-33,0 0 0,0-1 0,1 0 0,-1 0 0,1-1 1,-1 0-1,0 0 0,1-1 0,-1 0 0,1 0 0,-1-1 1,14-5-1,-18 5 63,0 1 1,-1-1-1,0 1 1,1-1-1,-1 0 1,0 0-1,0-1 1,0 1-1,0-1 1,0 1-1,-1-1 1,1 0-1,-1 0 1,0 0-1,0 0 1,0-1-1,0 1 1,0-1-1,-1 1 1,1-1-1,-1 1 1,0-1-1,0 0 1,-1 0-1,1 1 1,-1-1-1,0 0 1,0 0-1,0 0 1,-1-4-1,-10-50 389,7 44-372,1 0 0,1-1 0,0 1 0,0-20 0,2 33-47,0-1-1,0 0 0,1 0 0,-1 1 0,1-1 0,-1 0 1,1 1-1,-1-1 0,1 1 0,0-1 0,0 0 0,0 1 0,0 0 1,0-1-1,0 1 0,0 0 0,0-1 0,1 1 0,-1 0 1,1 0-1,-1 0 0,0 0 0,1 0 0,0 0 0,-1 1 1,1-1-1,-1 1 0,1-1 0,0 1 0,1-1 0,8-1-110,0 0 0,0 1 0,22 1 0,3-1 81,-15-3-105</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7.419"/>
    </inkml:context>
    <inkml:brush xml:id="br0">
      <inkml:brushProperty name="width" value="0.05" units="cm"/>
      <inkml:brushProperty name="height" value="0.05" units="cm"/>
    </inkml:brush>
  </inkml:definitions>
  <inkml:trace contextRef="#ctx0" brushRef="#br0">272 92 15955,'-1'-3'96,"-1"0"0,1 0 0,-1-1 1,0 1-1,0 0 0,0 0 0,0 1 0,-1-1 0,1 0 0,-1 1 0,0 0 0,0-1 0,0 1 0,0 0 0,0 0 0,0 1 0,-4-2 0,2 1-13,0 0-1,0 1 1,-1 0 0,1 0 0,0 1-1,-1 0 1,1 0 0,-1 0 0,1 0-1,-9 2 1,5 0-44,-1 1-1,1-1 1,0 2-1,0-1 1,0 1-1,1 1 1,0-1-1,-1 1 1,2 1-1,-1 0 1,0 0-1,-12 13 1,16-13-41,0 0 0,0 0 0,0 1 0,1-1 0,-1 1 0,2-1-1,-1 1 1,-2 12 0,4-18 1,1 1 1,0-1-1,0 1 0,0-1 0,0 1 0,0 0 0,0-1 0,0 1 0,0-1 0,1 1 0,-1-1 0,1 1 0,-1-1 1,1 1-1,-1-1 0,1 1 0,0-1 0,1 2 0,-1-2 1,1 0-1,0 1 1,-1-1-1,1 0 1,0-1-1,-1 1 1,1 0 0,0 0-1,0-1 1,0 1-1,-1-1 1,1 0 0,0 0-1,0 1 1,0-1-1,0 0 1,0 0 0,0-1-1,2 1 1,9-3 0,-1 1 0,1-2-1,-1 1 1,0-2 0,-1 0 0,1 0 0,-1-1 0,0 0 0,0-1 0,0 0 0,10-10 0,4-6 31,0 0 1,41-51-1,-69 79-19,0 1 0,1 0-1,0 0 1,0 0 0,1 1 0,0-1-1,0 0 1,0 8 0,-1-5 19,2 1 0,0 0 0,0 0 0,1 0 0,3 19 0,-3-27-11,0 1-1,0 0 1,0-1-1,0 1 1,0-1 0,1 1-1,-1-1 1,1 0-1,0 1 1,-1-1-1,1 0 1,0 0 0,0 0-1,1-1 1,-1 1-1,0 0 1,0-1-1,4 2 1,-1-1 16,0 0 1,0-1-1,0 0 0,-1 0 0,1 0 1,1 0-1,-1-1 0,0 0 1,7-1-1,5-1 67,0-1 0,0-1 1,-1 0-1,32-14 0,-5-3 81,62-40 0,-42 22-209,-43 31-9,-20 8 33,0 0 0,1 0 0,-1 0 0,0 0 0,1 0 0,-1 0 0,0 0 0,0 1 0,1-1 0,-1 0 0,0 0 0,0 0 0,1 0 0,-1 0 0,0 0 0,0 0 0,0 1 0,1-1 0,-1 0 0,0 0 0,0 0 1,0 0-1,1 1 0,-1-1 0,0 0 0,0 0 0,0 1 0,0-1 0,0 0 0,0 0 0,0 1 0,1-1 0,-1 0 0,0 0 0,0 1 0,0 3-5,-1-1 1,1 1-1,-1 0 1,0-1-1,0 1 1,-3 6-1,-2 9 30,6-18-19,0 0-1,0 1 1,-1-1 0,1 0 0,0 0-1,0 0 1,0 0 0,0 0 0,0 0-1,1 0 1,-1 0 0,0 0 0,0 0-1,1 1 1,-1-1 0,1 0 0,-1 0-1,1-1 1,-1 1 0,1 0 0,-1 0-1,1 0 1,0 0 0,0 0 0,-1-1-1,3 2 1,-1-1 4,0 0 0,0 0 0,0 0 0,1-1 0,-1 1 0,0-1 0,1 1 0,-1-1 0,0 0 0,0 0 0,1 0 0,1 0 0,9-2 34,-1 0 0,0-1-1,19-6 1,25-14 89,93-53 0,-120 61-137,-27 13 3,3-1-11,1 0 1,-1 1 0,0-1-1,1 1 1,10-2-1,-15 3 9,-1 1 0,1 0 0,0 0 0,0 0 0,-1 0 0,1 0 0,0 0 0,0 1 0,-1-1 0,1 0 0,0 0 0,0 0 0,-1 1 0,1-1 0,0 0 0,-1 1 0,1-1 0,0 1 0,0 0 0,0 0-3,0 0-1,0 1 0,-1-1 0,1 0 0,-1 0 0,1 1 0,-1-1 0,1 0 0,-1 0 0,0 1 1,0-1-1,0 1 0,1-1 0,-2 3 0,-1 21 331,2-19-150,-1-1 0,1 1 0,0 0-1,0 0 1,1 8 0,3-8 70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8.317"/>
    </inkml:context>
    <inkml:brush xml:id="br0">
      <inkml:brushProperty name="width" value="0.05" units="cm"/>
      <inkml:brushProperty name="height" value="0.05" units="cm"/>
    </inkml:brush>
  </inkml:definitions>
  <inkml:trace contextRef="#ctx0" brushRef="#br0">19 37 17196,'1'16'328,"-1"0"-1,0 0 1,-5 27 0,0-3-131,-2 53 4,6 132-1,5-203-35,1-16 30,-4-6-184,-1 0 0,0 0 0,1 0 0,-1 0 0,1 0 0,-1-1-1,0 1 1,1 0 0,-1 0 0,1 0 0,-1-1 0,0 1 0,0 0 0,1-1 0,-1 1 0,0 0 0,1-1 0,-1 1 0,0 0 0,0-1 0,0 1 0,1-1 0,-1 1 0,0-1 0,5-9 83,-1 0 0,-1 0-1,1-1 1,-2 1 0,3-17 0,4-59 258,-9 84-344,2-25 34,0 0-1,-2-1 1,-2 1 0,0 0 0,-10-45-1,10 68-45,1 0 0,-1 0 0,0 0 0,0 0 0,0 1 0,-5-8 0,7 11 3,-1 0 0,1-1 0,0 1-1,-1 0 1,1-1 0,0 1 0,-1 0-1,1-1 1,-1 1 0,1 0 0,0-1 0,-1 1-1,1 0 1,-1 0 0,1 0 0,-1 0-1,1-1 1,-1 1 0,1 0 0,-1 0 0,1 0-1,-1 0 1,1 0 0,-1 0 0,0 1-2,0-1 1,1 1-1,-1 0 1,1-1-1,-1 1 1,1-1-1,-1 1 1,1 0-1,-1 0 1,1-1 0,-1 1-1,1 0 1,0 0-1,-1-1 1,1 1-1,0 0 1,0 0-1,0 0 1,0 1-1,-1 2-1,1 0-1,-1 0 1,1 0 0,0 0-1,1 0 1,-1 0-1,1 0 1,0 0-1,0-1 1,0 1-1,0 0 1,1 0-1,-1-1 1,1 1-1,0-1 1,0 1-1,0-1 1,1 0-1,-1 0 1,4 3-1,-3-2 26,1-1 0,0 0 0,-1 0-1,2 0 1,-1 0 0,0-1 0,0 0-1,1 1 1,-1-2 0,1 1 0,0 0-1,-1-1 1,1 0 0,0 0 0,0 0-1,6-1 1,0-1 55,0 0-1,0-1 1,1 0 0,-1-1-1,-1 0 1,1-1 0,0 0-1,-1-1 1,0 0-1,0 0 1,0-1 0,-1-1-1,11-8 1,-3 0 85,-1 0 0,0-1 0,-1 0 0,-1-2 0,22-32 0,-28 30-118,-5 11-47,-5 6-50,1 4 41,-1 1 1,1-1-1,-1 0 1,1 1-1,0-1 0,-1 1 1,1-1-1,0 1 1,0 0-1,0 0 1,0-1-1,-1 4 0,-9 29-86,7-21 54,-6 18-14,1 0 0,2 1 0,-4 47 0,9-62-29,2 0 0,0 0 0,0-1 0,2 1 0,0 0 0,1 0 0,0-1 0,9 24 0,-10-35-19,0 0 0,0-1 0,1 1 0,0-1 1,-1 1-1,1-1 0,1 0 0,-1 0 0,1-1 0,3 4 1,-4-5 79,-1 0 1,0-1-1,1 0 0,-1 1 1,1-1-1,-1 0 1,1 0-1,-1 0 1,1-1-1,0 1 1,-1-1-1,1 1 1,0-1-1,0 0 1,-1 0-1,1 0 1,0-1-1,-1 1 0,4-1 1,34-13-425</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8.719"/>
    </inkml:context>
    <inkml:brush xml:id="br0">
      <inkml:brushProperty name="width" value="0.05" units="cm"/>
      <inkml:brushProperty name="height" value="0.05" units="cm"/>
    </inkml:brush>
  </inkml:definitions>
  <inkml:trace contextRef="#ctx0" brushRef="#br0">60 33 16436,'-7'11'607,"-4"7"-80,0 1-1,-9 20 1,19-35-438,-1-1 0,0 1 0,1 0 0,0 0 0,0 0 0,0 1 0,0-1 0,1 0 0,0 0 0,0 0 0,0 1 0,0-1 0,1 0 0,-1 0 0,1 0 0,3 8 0,-3-10-59,0-1-1,0 1 1,0-1-1,0 1 1,1-1-1,-1 1 1,0-1 0,1 0-1,0 0 1,-1 1-1,1-1 1,0 0-1,-1-1 1,1 1-1,0 0 1,0 0-1,0-1 1,0 1-1,-1-1 1,1 0-1,0 1 1,0-1 0,0 0-1,0 0 1,4-1-1,-1 1-24,1-1-1,0 0 1,0 0-1,0-1 1,-1 1-1,1-1 1,7-4-1,-4 0-1,0 0-1,0 0 0,0-1 0,-1 0 0,0-1 0,0 0 1,-1 0-1,8-11 0,-6 6 2,0-1 1,-1 0 0,0-1-1,9-27 1,-13 17-20,-5 18-1,-5 17-4,2 0-117,1 0-1,-1 0 1,2 1-1,0-1 1,0 1-1,1 0 1,0 17-1,1-26 53,0 1-1,0 0 0,1 0 1,-1-1-1,1 1 1,-1 0-1,1-1 0,0 1 1,0-1-1,1 1 1,-1-1-1,0 1 1,1-1-1,3 4 0,-3-4 40,0-1 0,0 0 0,0 1-1,0-1 1,0 0 0,1 0 0,-1 0-1,0-1 1,1 1 0,-1-1 0,0 1-1,1-1 1,-1 0 0,0 0 0,1 0-1,-1 0 1,1 0 0,-1 0 0,0-1-1,4 0 1,31-10-527</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9.105"/>
    </inkml:context>
    <inkml:brush xml:id="br0">
      <inkml:brushProperty name="width" value="0.05" units="cm"/>
      <inkml:brushProperty name="height" value="0.05" units="cm"/>
    </inkml:brush>
  </inkml:definitions>
  <inkml:trace contextRef="#ctx0" brushRef="#br0">55 309 14019,'-12'21'959,"-14"35"0,22-48-800,1 1 1,1 0 0,0 0 0,0 1-1,0-1 1,1 0 0,1 10-1,-1-17-114,1 1 0,0-1-1,0 0 1,1 0-1,-1 1 1,0-1 0,1 0-1,-1 0 1,1 0-1,-1 0 1,1 0 0,0 0-1,0 0 1,0 0 0,0 0-1,1 0 1,-1 0-1,0-1 1,1 1 0,-1 0-1,1-1 1,0 1-1,-1-1 1,1 0 0,0 1-1,0-1 1,0 0 0,0 0-1,0 0 1,0-1-1,0 1 1,0 0 0,0-1-1,1 1 1,-1-1-1,0 0 1,0 0 0,0 0-1,4 0 1,3-1 16,1 0 0,-1-1 0,0 0 0,1 0 0,-1-1 0,0 0 0,17-9 0,-6 0-24,1 0 1,-1-1-1,-1-1 1,-1-1-1,0-1 1,-1-1-1,0 0 0,23-32 1,-31 37-74,-1-1 0,0 0 0,-1 0 0,0 0 0,-1-1-1,0 0 1,-2-1 0,1 1 0,-2-1 0,0 0 0,0 0 0,-2 0 0,0 0 0,-1-24 0,-1 33 7,1 1 1,-1 0 0,-1 1-1,1-1 1,0 0 0,-1 0-1,0 0 1,0 1 0,-1-1-1,1 1 1,-1 0 0,0 0-1,0 0 1,0 0-1,-1 0 1,-6-5 0,7 7 15,0 0 1,0 0-1,-1 0 1,1 0-1,-1 1 1,1 0-1,-1 0 1,1 0-1,-1 0 1,1 0-1,-1 1 1,0 0 0,0-1-1,1 1 1,-1 1-1,0-1 1,1 1-1,-1-1 1,0 1-1,1 0 1,-1 0-1,1 0 1,-4 3-1,-3 1 41,1 1-1,0 0 0,0 0 0,1 1 1,0 1-1,0-1 0,1 1 1,0 0-1,0 1 0,1 0 1,0 0-1,1 0 0,0 1 0,0-1 1,1 1-1,-4 14 0,7-22-26,1 0-1,0 1 1,-1-1-1,1 0 1,0 0-1,0 1 0,1-1 1,-1 0-1,0 0 1,1 0-1,-1 0 0,1 1 1,0-1-1,-1 0 1,1 0-1,0 0 1,0 0-1,1 0 0,-1-1 1,0 1-1,1 0 1,-1-1-1,1 1 1,-1 0-1,1-1 0,0 0 1,-1 1-1,1-1 1,0 0-1,4 2 1,4 1-81,0 0 1,1 0-1,-1-1 1,20 3-1,-25-5 54,49 8-248,25 5-100,-70-12 324,0 0 0,-1 1 0,1 0-1,-1 1 1,0 0 0,11 7 0,-18-10 49,1 0 1,0 0 0,-1 0 0,1 1-1,-1-1 1,0 1 0,1-1 0,-1 1-1,0 0 1,0-1 0,0 1-1,0 0 1,0 0 0,0 0 0,0-1-1,-1 1 1,1 0 0,-1 0-1,0 0 1,1 0 0,-1 0 0,0 0-1,0 0 1,0 1 0,0-1-1,-1 2 1,-1 3-25,0 0 1,0 0-1,-1-1 0,0 1 0,-6 9 0,7-12-33,1-1 49,6-4-31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39.509"/>
    </inkml:context>
    <inkml:brush xml:id="br0">
      <inkml:brushProperty name="width" value="0.05" units="cm"/>
      <inkml:brushProperty name="height" value="0.05" units="cm"/>
    </inkml:brush>
  </inkml:definitions>
  <inkml:trace contextRef="#ctx0" brushRef="#br0">195 0 17100,'-10'21'444,"0"0"0,2 0 0,0 1 0,1 0 0,1 0 1,1 1-1,2 0 0,-2 25 0,3 16-157,10 103-1,-5-142-527,-2 0 0,-2 27 0,1-51 172,0 0 0,0 0 0,0 0 0,0 0 0,-1 0-1,1 0 1,0 0 0,0 0 0,-1-1 0,1 1 0,0 0 0,-1 0 0,1 0 0,-1-1-1,1 1 1,-2 1 0,2-2 45,-1 0-1,1 0 0,0 0 0,-1 0 1,1 0-1,0 0 0,-1 0 1,1 0-1,0 0 0,-1 0 0,1 0 1,0 0-1,-1 0 0,1 0 1,0-1-1,0 1 0,-1 0 0,1 0 1,0 0-1,-1-1 0,1 1 1,0 0-1,0 0 0,0-1 1,-1 1-1,1 0 0,0-1 0,0 1 1,-16-29-1071,5 2-769,-32-76-2410,-8 2 6653,50 100-2226,0 0 0,1-1 0,-1 1 0,1 0 1,-1 0-1,1-1 0,-1 1 0,1 0 0,-1-1 1,1 1-1,0 0 0,0-1 0,0 1 0,0-3 1,0 3-59,1 1 0,-1-1 1,0 0-1,0 1 1,1-1-1,-1 1 1,1-1-1,-1 0 1,0 1-1,1-1 1,-1 1-1,1-1 1,-1 1-1,1 0 1,0-1-1,-1 1 1,1 0-1,-1-1 1,1 1-1,0 0 1,0-1-1,5 0 295,0 0-1,0 0 1,0 1 0,-1 0-1,12 0 1,-6 1-434,252 8 2000,-186-9-1753</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0.131"/>
    </inkml:context>
    <inkml:brush xml:id="br0">
      <inkml:brushProperty name="width" value="0.05" units="cm"/>
      <inkml:brushProperty name="height" value="0.05" units="cm"/>
    </inkml:brush>
  </inkml:definitions>
  <inkml:trace contextRef="#ctx0" brushRef="#br0">17 0 13603,'-2'1'233,"1"0"1,0 1 0,0-1-1,-1 0 1,1 1-1,0-1 1,0 1-1,1-1 1,-1 1-1,0 0 1,0-1 0,1 1-1,-1 0 1,1-1-1,0 1 1,-1 3-1,-1 29 2118,3-31-2263,-1 0-1,1 0 0,0 0 0,0 0 1,0 0-1,0 0 0,1 0 0,-1-1 1,1 1-1,0-1 0,0 1 1,0-1-1,0 1 0,0-1 0,3 3 1,-1-2-24,1 0 0,-1 0 0,1-1 0,0 1 0,-1-1 0,1 0 0,0 0 1,7 1-1,2-1-18,1 1 0,-1-2 1,1 0-1,-1-1 0,24-2 0,-21-1-71,-1 0 0,0-2 0,0 1 0,0-2-1,0 0 1,-1-1 0,0 0 0,25-18 0,-40 25 18,1 0 1,-1-1-1,0 1 1,0 0-1,1 0 1,-1 0-1,1-1 1,-1 1-1,0 0 1,1 0-1,-1 0 1,0 0 0,1 0-1,-1 0 1,0 0-1,1 0 1,-1 0-1,1 0 1,-1 0-1,0 0 1,1 0-1,-1 0 1,0 0-1,1 0 1,-1 0-1,1 0 1,-1 1-1,0-1 1,1 0 0,-1 0-1,0 0 1,0 1-1,1-1 1,-1 0-1,0 0 1,1 1-1,-1-1 1,0 0-1,0 1 1,8 18-72,2 3 121,-7-19-32,0 0-1,0-1 1,1 0-1,-1 0 1,1 0 0,-1 0-1,1 0 1,0-1-1,0 0 1,0 0-1,0 0 1,-1 0-1,1 0 1,0-1-1,0 0 1,0 0-1,1 0 1,-1 0-1,0-1 1,-1 1 0,7-2-1,2-1-7,-1 0 0,1-1-1,-1-1 1,0 1 0,20-13-1,-27 15-4,3-3-57,0 0 0,0 1 1,1 0-1,0 1 0,15-5 0,-21 7 45,0 1-1,0 0 1,1 0-1,-1 0 0,0 0 1,1 0-1,-1 0 1,0 1-1,0-1 1,1 1-1,-1-1 1,0 1-1,0 0 0,0 0 1,0 0-1,0 0 1,0 0-1,0 0 1,0 1-1,0-1 1,-1 1-1,1-1 0,0 1 1,-1 0-1,1-1 1,1 4-1,6 9-29,-8-11-10,0-1 1,0 0-1,0 1 0,1-1 1,-1 0-1,1 0 0,-1 0 1,1 0-1,0 0 1,0 0-1,0-1 0,0 1 1,0-1-1,0 1 0,0-1 1,4 2-1,3-2-101</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0.524"/>
    </inkml:context>
    <inkml:brush xml:id="br0">
      <inkml:brushProperty name="width" value="0.05" units="cm"/>
      <inkml:brushProperty name="height" value="0.05" units="cm"/>
    </inkml:brush>
  </inkml:definitions>
  <inkml:trace contextRef="#ctx0" brushRef="#br0">8 38 15395,'-6'-16'1241,"4"8"-1257,5-1-48,10 5 856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0.953"/>
    </inkml:context>
    <inkml:brush xml:id="br0">
      <inkml:brushProperty name="width" value="0.05" units="cm"/>
      <inkml:brushProperty name="height" value="0.05" units="cm"/>
    </inkml:brush>
  </inkml:definitions>
  <inkml:trace contextRef="#ctx0" brushRef="#br0">48 309 15043,'-5'4'340,"0"-1"0,0 1-1,1 0 1,-1 0 0,1 1 0,0-1 0,-3 6-1,6-9-252,0 1 0,0 0 0,0-1-1,0 1 1,0 0 0,1-1 0,-1 1-1,1 0 1,-1 0 0,1 0 0,-1 3-1,1-4-31,1 0 0,-1 0 0,0 0 0,0 0 0,0 0 0,1 0 0,-1-1 0,1 1 0,-1 0 0,0 0 0,1 0 0,0 0 0,-1-1 1,1 1-1,-1 0 0,1-1 0,0 1 0,-1 0 0,1-1 0,0 1 0,0-1 0,0 1 0,0-1 0,0 1 0,4 1 9,-1-1 0,0 0 0,0 0 1,0 0-1,1 0 0,-1-1 0,1 0 1,-1 0-1,0 0 0,1 0 0,8-2 0,-1-1-201,1 0 0,21-9-1,-21 7-72,-1-2 0,0 1 0,-1-1 0,0-1 0,0 0 0,0-1 0,-1 0 0,0-1 0,-1 0 0,0 0 0,-1-1 0,14-22 0,-13 17 55,-1 0-1,0-1 0,-1 0 0,-1 0 0,-1 0 0,0-1 0,-2 0 0,0 1 0,1-24 0,-6 8 392,-4 19 124,5 13-341,1 1 1,0 0-1,-1 0 0,1-1 0,0 1 1,-1 0-1,1 0 0,0 0 1,-1 0-1,1 0 0,0 0 1,-1 0-1,1 0 0,-1-1 0,1 1 1,0 0-1,-1 0 0,1 1 1,0-1-1,-1 0 0,1 0 1,-1 0-1,1 0 0,0 0 0,-1 0 1,1 0-1,0 1 0,-1-1 1,1 0-1,0 0 0,-1 0 1,1 1-1,0-1 0,-1 1 0,-1 1 82,-1 1 0,1-1 0,0 1 0,0 0 0,0 0 0,0 0 0,1 0 0,-1 0 0,1 0 0,-2 5 0,-9 39 581,11-40-590,-3 10 32,1 1 0,0 0 0,2 0 0,0 0 0,1 0 0,1 0 1,4 24-1,-4-35-118,1-1 1,-1 1 0,1-1-1,0 0 1,1 0 0,0 0 0,0 0-1,0-1 1,1 1 0,-1-1-1,1 1 1,1-1 0,-1-1-1,1 1 1,0-1 0,0 1 0,0-1-1,0-1 1,1 1 0,-1-1-1,1 0 1,0 0 0,9 3-1,-5-4-11,0 0-1,0-1 0,0 0 1,0 0-1,0-1 1,0 0-1,0-1 0,0 0 1,0 0-1,0-1 0,0-1 1,-1 0-1,1 0 1,-1-1-1,13-6 0,-13 5-15,1 0-1,-1 0 1,0-1-1,-1-1 1,0 1-1,0-1 1,0-1 0,-1 1-1,0-1 1,0-1-1,-1 1 1,0-1-1,-1 0 1,7-15-1,-11 23 20,0-1-1,0 0 1,-1 0 0,1 1-1,-1-1 1,1 0-1,-1 0 1,0 0 0,0 1-1,0-1 1,0 0-1,0 0 1,0 0-1,0 0 1,-1 0 0,1 1-1,0-1 1,-1 0-1,0 0 1,1 1-1,-1-1 1,0 0 0,-2-2-1,2 3 11,-1 0-1,0-1 1,1 1-1,-1 0 1,0 0-1,0 0 1,0 1-1,1-1 1,-1 0-1,0 1 1,0-1-1,0 1 1,0 0-1,0-1 1,0 1-1,0 0 1,0 0-1,0 1 1,0-1-1,0 0 0,-3 1 1,-3 1 39,1 0-1,0 1 1,0 0 0,0 0 0,0 0-1,0 1 1,1 0 0,0 0-1,-10 9 1,12-10-16,0 1-1,0 0 0,0 0 1,0 0-1,1 1 0,-1-1 1,1 1-1,1 0 0,-1 0 1,0 0-1,1 0 0,0 0 1,-2 9-1,4-12-20,0 0 0,0 1 0,0-1 1,0 0-1,0 0 0,0 1 0,0-1 0,1 0 0,-1 0 0,1 0 0,0 1 0,0-1 0,0 0 0,0 0 0,0 0 0,2 3 1,0-1-10,0-1 1,0 0 0,0 0 0,1-1 0,-1 1 0,1-1 0,-1 1 0,6 2 0,4 0-38,1 0 0,-1 0 0,1-1 0,19 2 1,-16-2 5,0-2 1,1 0 0,-1-1 0,1-1 0,-1 0 0,23-4 0,-35 3 70,-1 0 0,0 1 1,0-2-1,0 1 0,0 0 0,0-1 0,-1 0 1,1 0-1,0 0 0,-1 0 0,1 0 0,-1-1 1,0 0-1,0 0 0,0 0 0,0 0 0,0 0 1,-1 0-1,1-1 0,-1 1 0,0-1 0,0 0 1,0 1-1,-1-1 0,1 0 0,-1 0 0,0 0 1,0 0-1,-1 0 0,1-1 0,0-6 0,-2-15 303,-1 0 0,-1 0 0,-11-47-1,7 40-238,-4-48 0,11 79-119,-1 1 0,1-1 0,0 0 0,1 0 0,-1 0 0,0 1 0,0-1 0,1 0 0,-1 0 0,2-1 0,-2 2-7,0 1 0,0-1-1,1 1 1,-1 0 0,0-1 0,1 1 0,-1-1 0,1 1 0,-1 0 0,0-1 0,1 1 0,-1 0 0,1-1-1,-1 1 1,1 0 0,-1 0 0,1 0 0,-1-1 0,1 1 0,-1 0 0,1 0 0,0 0 0,3 0-96,-1 1 0,0-1 0,1 1 0,-1 0 0,1 0-1,-1 0 1,0 1 0,4 1 0,13 5 27,21 1-212,14-1-76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1.614"/>
    </inkml:context>
    <inkml:brush xml:id="br0">
      <inkml:brushProperty name="width" value="0.05" units="cm"/>
      <inkml:brushProperty name="height" value="0.05" units="cm"/>
    </inkml:brush>
  </inkml:definitions>
  <inkml:trace contextRef="#ctx0" brushRef="#br0">55 0 16780,'-5'9'1544,"-4"11"-1184,-2 14-160,-2 8 760,6 14-584,-2 0-120,9 4-80,6-1 0,5-10-96,3-9-24,2-19-80,0-12-144,-6-22-520,-3-9 2145,-10-22-1417,-8-9 16,-11-6 64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36:19.345"/>
    </inkml:context>
    <inkml:brush xml:id="br0">
      <inkml:brushProperty name="width" value="0.05" units="cm"/>
      <inkml:brushProperty name="height" value="0.05" units="cm"/>
    </inkml:brush>
  </inkml:definitions>
  <inkml:trace contextRef="#ctx0" brushRef="#br0">54 0 13643,'-13'13'928,"-6"-7"-816,6 0-48,8-2 96,2-1-72,4-2-216,5 1 112,2-4 0,1-2-64,0-3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2.005"/>
    </inkml:context>
    <inkml:brush xml:id="br0">
      <inkml:brushProperty name="width" value="0.05" units="cm"/>
      <inkml:brushProperty name="height" value="0.05" units="cm"/>
    </inkml:brush>
  </inkml:definitions>
  <inkml:trace contextRef="#ctx0" brushRef="#br0">1 99 14251,'31'-7'2056,"3"-2"-1111,9-5-353,6 0 1144,9-1-616,-3 1-127,4 2-441,-1 4-272,-10 4-496,-8 2-216,-12 5-457,-11 1-7,-21 5 568,-9 2-216,-13 1-88</inkml:trace>
  <inkml:trace contextRef="#ctx0" brushRef="#br0" timeOffset="1">128 199 15739,'9'3'1641,"19"-4"-921,8-6-280,16-1 576,9 0-184,7 1-119,-1 1-177,-7 6-536,-8 4-376,-19 9 904,-13 1-584,-29 2-24,-12 0-48</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2.401"/>
    </inkml:context>
    <inkml:brush xml:id="br0">
      <inkml:brushProperty name="width" value="0.05" units="cm"/>
      <inkml:brushProperty name="height" value="0.05" units="cm"/>
    </inkml:brush>
  </inkml:definitions>
  <inkml:trace contextRef="#ctx0" brushRef="#br0">1 131 16636,'34'-4'1688,"13"-9"-1088,11-2-224,12-3 616,6-1-135,-5 2-649,-2 0-609,-11 4 401,-11 3-152,-17 5-120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2.804"/>
    </inkml:context>
    <inkml:brush xml:id="br0">
      <inkml:brushProperty name="width" value="0.05" units="cm"/>
      <inkml:brushProperty name="height" value="0.05" units="cm"/>
    </inkml:brush>
  </inkml:definitions>
  <inkml:trace contextRef="#ctx0" brushRef="#br0">37 29 15523,'-6'14'326,"0"-1"0,1 1 0,0 0 0,1 0 0,1 1 0,0-1 0,1 1 0,0 0-1,1 0 1,1-1 0,1 1 0,0 0 0,0 0 0,2-1 0,5 20 0,-7-30-292,1 1 0,0-1 1,0 1-1,0-1 0,0 0 0,1 0 1,0 0-1,0 0 0,0 0 1,0-1-1,0 1 0,1-1 0,0 0 1,-1 0-1,1-1 0,1 1 0,-1-1 1,0 1-1,0-1 0,1-1 1,-1 1-1,1 0 0,0-1 0,-1 0 1,1 0-1,0-1 0,0 1 1,8-1-1,1-1-15,-1-1 1,0 0-1,0 0 0,1-2 1,-2 1-1,1-2 1,0 0-1,-1 0 1,16-10-1,-2-1-1,0-1 1,-2-1-1,0-1 0,21-22 0,-31 27-11,-1 0-1,-1 0 1,0-2 0,-1 1-1,-1-2 1,0 1-1,10-28 1,-12 7-9,-8 36 2,0 0 1,0 1-1,0-1 1,0 0 0,0 0-1,0 0 1,-1 0-1,1 0 1,0 0 0,0 0-1,-1 1 1,1-1-1,0 0 1,-2-1-1,2 1 1,0 1 0,-1 0 0,1 0 0,-1 0 0,1 0 0,0 0 0,-1-1 0,1 1 0,-1 0 0,1 0 0,-1 0 0,1 0 0,-1 0 0,1 0 0,-1 1 0,1-1 0,0 0 0,-1 0 0,1 0 0,-1 0 0,1 0 0,-1 1 0,1-1 0,0 0 0,-1 0 0,1 1 0,0-1 0,-1 0-1,1 0 1,0 1 0,-1 0 0,-2 1 11,0 1-1,1 0 0,-1 0 0,1 0 0,0 0 1,0 1-1,0-1 0,0 0 0,1 1 0,0-1 1,-1 1-1,1 0 0,0-1 0,1 1 1,-1 0-1,1 0 0,-1 7 0,1-2 15,0 0-1,1 0 1,0 0-1,1 0 1,0 0-1,5 14 0,-4-15-60,1 1-1,0-1 0,0 0 0,1 0 0,0-1 0,0 0 1,1 0-1,0 0 0,0 0 0,1-1 0,0 0 0,0-1 1,0 1-1,1-1 0,0-1 0,0 1 0,0-1 0,0-1 1,0 1-1,1-2 0,0 1 0,9 1 0,19-2-142</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3.936"/>
    </inkml:context>
    <inkml:brush xml:id="br0">
      <inkml:brushProperty name="width" value="0.05" units="cm"/>
      <inkml:brushProperty name="height" value="0.05" units="cm"/>
    </inkml:brush>
  </inkml:definitions>
  <inkml:trace contextRef="#ctx0" brushRef="#br0">12 0 14739,'-3'27'1288,"-1"3"-1032,1 12-87,1 7 423,4 2-456,2 4 8,3-5-24</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4.726"/>
    </inkml:context>
    <inkml:brush xml:id="br0">
      <inkml:brushProperty name="width" value="0.05" units="cm"/>
      <inkml:brushProperty name="height" value="0.05" units="cm"/>
    </inkml:brush>
  </inkml:definitions>
  <inkml:trace contextRef="#ctx0" brushRef="#br0">259 44 15819,'1'-2'95,"-1"1"-1,0 0 1,0-1-1,1 1 1,-1-1-1,0 1 1,0-1-1,0 1 1,0-1-1,-1 1 0,1-1 1,0 1-1,-1 0 1,1-1-1,0 1 1,-1-1-1,0 1 1,1 0-1,-1-1 1,0 1-1,0 0 0,0 0 1,-2-2-1,1 1-7,0 1-1,0 0 0,0 0 0,0 1 0,0-1 1,-1 0-1,1 1 0,0-1 0,0 1 0,-1 0 1,1 0-1,0 0 0,-1 0 0,1 0 0,-4 1 0,-4 1 96,0 0-1,1 1 1,-1 0 0,1 1-1,0 0 1,0 0-1,0 1 1,-9 6-1,1 1-97,0 1-1,-27 27 1,17-9-99,25-28-1,1-1-1,-1 0 1,1 0-1,0 1 0,0-1 1,0 1-1,0-1 0,0 1 1,1-1-1,-1 1 0,1 0 1,-1 4-1,1-6 2,1 0-1,-1 0 0,0 0 1,0-1-1,1 1 0,-1 0 1,0 0-1,1 0 1,-1-1-1,1 1 0,-1 0 1,1-1-1,-1 1 0,1 0 1,-1-1-1,1 1 1,0-1-1,-1 1 0,1-1 1,0 1-1,-1-1 0,1 1 1,0-1-1,0 0 0,0 1 1,-1-1-1,1 0 1,1 1-1,28 2-408,-24-3 322,91-1-1015,16 2 148,-95 0 832,-1 1-1,1 0 0,-1 2 1,22 6-1,-37-9 145,-1-1-1,1 0 1,-1 1-1,0-1 1,1 1-1,-1-1 1,0 1-1,1 0 1,-1-1-1,0 1 1,0 0-1,0 0 1,0 0-1,0 0 1,0 0-1,0 0 1,0 0-1,0 0 1,0 0-1,0 1 1,-1-1-1,1 0 1,0 1-1,-1-1 1,1 3-1,-1-2 17,-1-1-1,1 1 1,-1 0-1,0 0 1,1-1-1,-1 1 1,0-1-1,0 1 1,0-1-1,0 1 1,0-1-1,-1 0 1,1 1-1,0-1 1,-1 0-1,1 0 1,-1 0-1,1 0 1,-1 0-1,-2 1 1,-33 16 351,0-1 1,-1-3-1,-1 0 1,-47 8-1,61-17-339,25-5-50,0 0 1,-1 1-1,1-1 0,0 0 0,0 0 1,-1 0-1,1 0 0,0 0 1,-1 0-1,1 0 0,0 0 1,0 0-1,-1 0 0,1 0 1,0 0-1,-1 0 0,1 0 0,0 0 1,0 0-1,-1-1 0,1 1 1,0 0-1,0 0 0,-1 0 1,1 0-1,0 0 0,0-1 1,-1 1-1,1 0 0,0 0 0,0 0 1,0-1-1,-1 1 0,1 0 1,0-1-1,6-8-285,15-7 135,15-4-52,19-6-75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5.129"/>
    </inkml:context>
    <inkml:brush xml:id="br0">
      <inkml:brushProperty name="width" value="0.05" units="cm"/>
      <inkml:brushProperty name="height" value="0.05" units="cm"/>
    </inkml:brush>
  </inkml:definitions>
  <inkml:trace contextRef="#ctx0" brushRef="#br0">75 1 16147,'-2'15'1601,"-8"14"-953,-5 1-208,1 6 960,0 3-519,4 2-377,1-4-56,9-8-336,4-6-176,9-10-456,3-6-289,1-7 785,0-4-192,-2-12-144,-1-3-160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5.533"/>
    </inkml:context>
    <inkml:brush xml:id="br0">
      <inkml:brushProperty name="width" value="0.05" units="cm"/>
      <inkml:brushProperty name="height" value="0.05" units="cm"/>
    </inkml:brush>
  </inkml:definitions>
  <inkml:trace contextRef="#ctx0" brushRef="#br0">0 508 10818,'0'-1'92,"1"0"1,-1 1-1,0-1 0,1 0 0,-1 0 0,1 1 0,-1-1 1,1 0-1,-1 1 0,1-1 0,-1 1 0,1-1 0,-1 1 1,1-1-1,0 1 0,-1-1 0,1 1 0,0 0 0,0-1 1,-1 1-1,1 0 0,0 0 0,0-1 0,-1 1 0,1 0 0,0 0 1,1 0-1,0 1 98,-1-1-1,1 1 1,-1 0 0,1 0-1,-1 1 1,1-1 0,-1 0 0,0 0-1,0 1 1,2 0 0,10 12 529,-4-8-548,0 0 0,0-1-1,0 0 1,0-1 0,1 0 0,0 0 0,0-1 0,0 0 0,0-1-1,0 0 1,21 1 0,-15-2-38,1-1-1,-1-1 1,1 0-1,-1-1 1,0-1-1,29-9 1,-38 10-75,1-1 0,-1 0 0,0-1 1,0 0-1,11-7 0,-16 9-42,0 0 0,0 1 0,0-1 1,0 0-1,-1 0 0,1 0 0,0 0 0,-1 0 0,1 0 0,-1-1 1,0 1-1,0 0 0,0-1 0,0 1 0,0-1 0,-1 1 0,1-1 0,-1 0 1,1 1-1,-1-4 0,0 5-13,0 0-1,0 0 1,-1 0-1,1 0 1,0 0-1,0 0 1,-1 0 0,1 0-1,-1 0 1,1 0-1,-1 0 1,1 0 0,-1 0-1,0 0 1,1 0-1,-1 0 1,0 1 0,0-1-1,1 0 1,-1 0-1,0 1 1,0-1 0,0 1-1,0-1 1,0 1-1,0-1 1,0 1-1,0 0 1,0-1 0,0 1-1,0 0 1,0 0-1,-1 0 1,1 0 0,-2 0-1,-2 0-4,1 0 0,-1 0 0,0 1 0,0 0 0,0 0 0,1 0 0,-6 3 0,0 0-13,1 1 0,-1 0-1,1 1 1,0 0-1,1 0 1,0 1 0,0 0-1,-8 9 1,12-12 9,0 1 0,0 0 0,0 0 1,1 0-1,-1 0 0,1 0 0,1 1 0,-1 0 0,1-1 0,0 1 1,0 0-1,0 0 0,1 0 0,0 0 0,0 10 0,1-14 43,0 0 0,1 1-1,-1-1 1,1 0 0,-1 0 0,1 0-1,0 0 1,-1 0 0,1 0-1,0 0 1,0 0 0,1-1 0,-1 1-1,0 0 1,1-1 0,-1 1-1,1-1 1,-1 1 0,1-1 0,0 1-1,-1-1 1,1 0 0,0 0-1,0 0 1,0 0 0,0 0 0,3 0-1,-1 0 47,1 0-1,-1 0 1,1 0-1,-1-1 1,1 0-1,-1 0 1,1 0-1,-1 0 1,1-1-1,-1 0 1,1 0-1,4-1 1,22-13 281</inkml:trace>
  <inkml:trace contextRef="#ctx0" brushRef="#br0" timeOffset="1">288 8 17076,'-13'-8'1232,"12"10"-1264,7 2-312,17 9 656,7 1-184,7 6-144</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5.907"/>
    </inkml:context>
    <inkml:brush xml:id="br0">
      <inkml:brushProperty name="width" value="0.05" units="cm"/>
      <inkml:brushProperty name="height" value="0.05" units="cm"/>
    </inkml:brush>
  </inkml:definitions>
  <inkml:trace contextRef="#ctx0" brushRef="#br0">258 68 18148,'-16'-11'600,"-1"1"1,-1 0 0,0 1-1,-20-6 1,32 12-484,-1 1 0,1 0 0,-1 0 0,0 1 0,0 0 0,0 0 1,0 1-1,0 0 0,0 0 0,1 0 0,-1 1 0,0 0 0,0 0 1,0 1-1,-7 3 0,12-5-119,0 1 1,0 0 0,0 0-1,0 0 1,1 0-1,-1 0 1,0 0-1,0 0 1,1 1-1,-1-1 1,1 1-1,-1-1 1,1 1 0,0-1-1,0 1 1,0 0-1,0 0 1,0 0-1,0-1 1,0 1-1,0 0 1,1 0 0,-1 0-1,1 0 1,-1 0-1,1 0 1,0 1-1,0-1 1,0 0-1,0 0 1,0 0-1,0 0 1,1 0 0,0 3-1,1-1-66,-1 0 0,1 1 0,1-1 0,-1 0 1,1 0-1,-1 0 0,1-1 0,0 1 0,0 0 0,1-1 0,-1 0 0,1 0 0,0 0 0,4 2 0,12 6-325,1-2 0,0 0 1,0-1-1,34 7 0,-28-8 58,0 1 1,29 13 0,-53-19 323,0-1 1,0 0-1,-1 1 0,1 0 0,-1-1 0,1 1 1,-1 0-1,0 0 0,0 0 0,3 4 1,-4-5 11,-1 0 0,1 1 1,-1-1-1,1 0 0,-1 0 1,0 0-1,1 0 1,-1 0-1,0 0 0,0 1 1,0-1-1,0 0 0,0 0 1,0 0-1,0 1 1,0-1-1,-1 0 0,1 0 1,0 0-1,-1 0 0,1 0 1,-1 0-1,1 1 0,-1-1 1,0 0-1,1 0 1,-1-1-1,0 1 0,-1 1 1,-4 4 41,0 0 0,0 0-1,-1-1 1,0 0 0,0-1 0,-1 0 0,1 0 0,-1 0 0,-9 2 0,-13 5 294,-32 5 0,53-13-251,0-1 1,0 0 0,0 0 0,0-1 0,0-1 0,-1 1-1,1-1 1,0-1 0,-10-1 0,18 2-95,0-1 1,1 1-1,-1 0 0,0 0 1,1 0-1,-1-1 0,1 1 1,-1 0-1,0-1 1,1 1-1,-1-1 0,1 1 1,-1-1-1,1 1 1,-1-1-1,1 1 0,0-1 1,-1 1-1,1-1 0,0 1 1,-1-1-1,1 0 1,0 1-1,-1-1 0,1 0 1,0 1-1,0-1 0,0 0 1,0 1-1,0-1 1,0 0-1,0 1 0,0-1 1,0 0-1,0 1 1,0-1-1,0 0 0,0 1 1,1-1-1,-1 0 0,0 1 1,0-1-1,1 1 1,0-2-1,18-24-404,-18 25 407,33-34-173,13-14-106</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7.024"/>
    </inkml:context>
    <inkml:brush xml:id="br0">
      <inkml:brushProperty name="width" value="0.05" units="cm"/>
      <inkml:brushProperty name="height" value="0.05" units="cm"/>
    </inkml:brush>
  </inkml:definitions>
  <inkml:trace contextRef="#ctx0" brushRef="#br0">60 70 18052,'-5'10'421,"-1"0"0,1 1 0,0 0-1,1-1 1,1 2 0,-4 15 0,-7 71 412,12-84-655,-3 43 6,2 1 0,3 0 1,7 61-1,-7-115-186,0-3 1,0 0-1,0 0 1,0 0 0,0 1-1,0-1 1,0 0-1,1 0 1,-1 0-1,0 0 1,1 1-1,-1-1 1,1 0-1,-1 0 1,1 0-1,1 2 1,-1-7-34,1 1 1,-1 0-1,1-1 1,-1 1-1,0 0 1,-1-1-1,1 0 1,0 1-1,-1-5 1,1 3-45,28-211-2698,-24 199 2472,-5 17 304,0 0-1,0-1 0,1 1 0,-1 0 1,0 0-1,0 0 0,0 0 1,1-1-1,-1 1 0,0 0 1,0 0-1,0 0 0,1 0 0,-1 0 1,0 0-1,0-1 0,1 1 1,-1 0-1,0 0 0,0 0 1,1 0-1,-1 0 0,0 0 0,1 0 1,-1 0-1,0 0 0,0 0 1,1 0-1,-1 0 0,0 1 1,1-1-1,1 1 31,0 1 1,0 0-1,0 0 1,0 0-1,0 0 1,0 0-1,2 5 1,6 5 59,-3-5-51,0-1 0,0-1 0,0 1 1,1-1-1,-1 0 0,1-1 1,0 1-1,1-2 0,-1 1 0,16 3 1,-18-5-32,0-1 0,0 0 1,0 0-1,1 0 0,-1-1 1,0 0-1,0 0 0,0 0 1,1-1-1,-1 0 0,0 0 0,0-1 1,0 0-1,0 0 0,-1 0 1,9-5-1,-12 6 1,0 0-1,0 0 1,0-1-1,0 1 1,-1 0 0,1-1-1,-1 0 1,1 1 0,-1-1-1,1 0 1,-1 1-1,0-1 1,0 0 0,0 0-1,0 0 1,0 0-1,0 0 1,0 0 0,-1 0-1,1-1 1,-1 1 0,0 0-1,0 0 1,1 0-1,-1-1 1,-1 1 0,1 0-1,0 0 1,0 0 0,-1 0-1,1-1 1,-1 1-1,0 0 1,0 0 0,0 0-1,0 0 1,0 0-1,0 0 1,0 1 0,0-1-1,-1 0 1,1 1 0,-3-3-1,2 2 5,0 0 0,0 0 0,0 1 0,0-1 0,0 1 0,0-1 0,0 1 0,-1 0 0,1 0 0,-1 0 0,1 0 0,-1 0 0,1 0 0,-1 1 0,1-1 0,-1 1 0,1 0 0,-1 0 0,0 0 0,1 0 0,-1 0 0,1 0 0,-1 1 0,0-1 0,1 1 0,-1 0 0,1 0 0,0 0 0,-1 0 0,1 0 0,0 0 0,0 1 0,-1-1 0,1 1 0,0 0 0,-3 3 0,1 1 7,0-1 0,0 1 0,0 0 0,1 0 0,0 1 0,0-1 0,1 1 0,-1-1 0,2 1 0,-1 0 0,1 0 0,0 0 0,0 0 0,1 0 0,0 0 0,0 0 0,1 7 0,0-9-7,-1 0 0,1-1-1,0 1 1,1 0 0,-1-1-1,1 1 1,0 0-1,0-1 1,0 0 0,1 1-1,-1-1 1,1 0 0,0-1-1,0 1 1,0 0 0,1-1-1,0 1 1,-1-1-1,1 0 1,0-1 0,0 1-1,1-1 1,-1 1 0,9 2-1,-4-3-3,1 0 1,0-1-1,0 0 0,0-1 0,-1 0 0,1 0 0,0-1 1,0 0-1,0-1 0,-1 0 0,1-1 0,-1 1 0,1-2 0,-1 0 1,0 0-1,0 0 0,8-7 0,1-1 2,0 0 0,-1-1 0,0-1 0,-1-1 0,-1 0 1,24-30-1,-22 21 6,-1 0 0,18-37 0,-28 48-8,0-1-1,0 0 0,-2 0 0,0-1 0,0 1 0,1-23 0,-4 36-6,-1-1 0,0 1 0,0-1-1,0 1 1,0-1 0,0 1 0,-1-1 0,1 1-1,0-1 1,-1 1 0,1-1 0,-1 1-1,1-1 1,-1 1 0,0-1 0,0 1 0,1 0-1,-1 0 1,0-1 0,-2 0 0,2 1-1,0 1 1,0-1 0,0 1-1,0 0 1,0 0 0,0-1-1,0 1 1,0 0-1,0 0 1,0 0 0,0 0-1,0 0 1,0 1 0,0-1-1,0 0 1,0 0 0,0 1-1,0-1 1,0 0-1,0 1 1,0-1 0,0 1-1,1-1 1,-1 1 0,0 0-1,0-1 1,0 1-1,1 0 1,-1 0 0,0-1-1,1 1 1,-1 1 0,-6 6-1,1-1 0,1 2 0,0-1 0,0 0 0,0 1 0,1 0 0,1 0 0,-4 12 0,0 5 2,-7 47 0,12-59 1,1-1 1,0 1-1,1-1 1,1 1-1,0-1 1,5 21-1,-6-31 0,1 0-1,-1 0 0,1 0 1,0 0-1,0-1 1,0 1-1,1 0 0,-1-1 1,1 1-1,-1-1 1,1 1-1,0-1 0,0 0 1,0 0-1,0 0 1,0 0-1,1 0 0,-1 0 1,1 0-1,-1-1 1,1 1-1,-1-1 0,1 0 1,0 0-1,0 0 1,-1 0-1,1 0 0,0-1 1,0 1-1,0-1 1,0 0-1,0 0 0,0 0 1,0 0-1,0-1 1,3 0-1,7-2 5,-1-1 1,1 0-1,-1-1 1,0 0-1,-1-1 1,1 0-1,-1-1 1,-1 0-1,20-17 1,-3-1-14,0-1 1,27-37 0,-38 44-6,-2-1 0,23-41 0,-32 51 2,0 0 1,-1-1-1,0 1 1,-1-1-1,0 0 1,-1 0-1,0 0 1,0-19-1,-2 27 6,0-1 0,0 0 0,0 1 0,-1-1 0,0 1 0,0-1 0,0 0 0,0 1 0,0 0 0,-1-1-1,1 1 1,-1 0 0,0 0 0,-4-5 0,5 6 2,-1 1 0,0-1 0,0 1 0,0-1 0,0 1 0,0 0 0,0-1 0,0 1 0,0 0-1,-1 0 1,1 1 0,0-1 0,-1 0 0,1 1 0,0-1 0,-1 1 0,1 0 0,-1 0 0,1 0 0,-1 0 0,1 0 0,-4 2 0,1-1 1,0 0 1,1 0 0,-1 1 0,1 0 0,-1 0-1,1 0 1,-1 0 0,1 1 0,0 0-1,0 0 1,1 0 0,-1 0 0,-6 7 0,5-3 0,0 0 0,0 0 0,1 1 0,0-1 0,0 1 0,1 0 0,-4 13 0,3-7 2,1 1 0,1-1 0,0 1 0,0 0 1,2 0-1,0-1 0,1 1 0,0 0 0,4 15 0,-3-21-3,1 1-1,0-1 0,1 0 0,0 0 0,0 0 1,1 0-1,0-1 0,0 0 0,1 0 1,0 0-1,1-1 0,8 8 0,-10-10 1,0-1 0,1 0-1,0 0 1,0-1 0,0 1 0,1-1-1,-1 0 1,1-1 0,-1 0 0,1 0-1,0 0 1,0-1 0,0 0 0,0 0-1,0-1 1,0 0 0,12-1 0,-7-2 2,0 1 0,0-1 1,0-1-1,0-1 0,-1 1 1,0-2-1,0 1 0,15-12 1,-5 2 6,-1 0 1,-1-2 0,19-20 0,-33 32 5,0-1 1,-1 0 0,0 1-1,0-1 1,0-1 0,-1 1-1,5-13 1,-7 17-8,0 1 0,-1-1 0,0 1 0,1-1 0,-1 1 0,0 0 0,0-1 0,0 1 1,0-1-1,0 1 0,0-1 0,0 1 0,0-1 0,-1 1 0,1-1 0,-1 1 0,1-1 0,-1 1 0,1 0 0,-1-1 0,0 1 0,0 0 0,1 0 0,-1 0 1,0-1-1,0 1 0,0 0 0,0 0 0,-1 0 0,1 0 0,0 1 0,0-1 0,0 0 0,-1 0 0,1 1 0,-1-1 0,1 1 0,0-1 0,-1 1 0,1 0 1,-1-1-1,1 1 0,-1 0 0,-1 0 0,-2 0 3,-1 0 1,1 0-1,-1 0 0,1 1 1,-1 0-1,1 0 1,0 0-1,-1 1 0,1 0 1,0 0-1,0 0 1,0 0-1,0 1 0,0 0 1,1 0-1,-1 0 1,1 1-1,0 0 0,0-1 1,0 1-1,1 1 1,-1-1-1,1 0 0,0 1 1,0 0-1,1 0 1,-1 0-1,1 0 0,0 0 1,-2 7-1,4-10-7,0-1-1,-1 1 0,1 0 1,0 0-1,0 0 1,0-1-1,0 1 1,0 0-1,0 0 0,0-1 1,1 1-1,-1 0 1,1 0-1,-1-1 0,1 1 1,0 0-1,0-1 1,0 1-1,0-1 1,0 1-1,0-1 0,1 2 1,1-1-6,0 0-1,-1 0 1,1 0 0,0 0 0,0-1 0,0 0 0,0 1 0,0-1-1,1 0 1,-1-1 0,5 2 0,8-1-59,0 0 0,1 0 0,29-4 0,-43 2 47,31-3-91,-20 2 67,-1 0 0,1 1 0,27 1-1,-40 0 55,0 1 0,0-1 1,1 0-1,-1 1 0,0-1 0,0 1 0,0-1 0,1 1 0,-1 0 0,0-1 0,0 1 0,0 0 0,0 0 0,0 0 0,0 0 0,-1 0 0,1 0 0,0 0 0,0 0 0,-1 0 0,2 1 0,9 31 492,-11-29-446,1-1-1,0 1 0,0 0 0,1 0 1,-1-1-1,1 1 0,0-1 1,0 1-1,4 5 0,-3-7-51,-1 1 1,1-1-1,0 0 1,0 0-1,0-1 0,0 1 1,0-1-1,1 1 1,-1-1-1,0 0 0,1 0 1,-1-1-1,1 1 1,-1-1-1,1 0 0,-1 1 1,8-2-1,2-1-132,-1 0 1,1-1-1,19-7 1,5-2-461,-36 13 561,-1-1 0,1 0 1,-1 0-1,0 0 1,1 0-1,-1 0 1,0 0-1,1 1 1,-1-1-1,0 0 1,1 0-1,-1 1 1,0-1-1,0 0 0,1 0 1,-1 1-1,0-1 1,0 0-1,1 1 1,-1-1-1,0 0 1,0 1-1,0-1 1,0 0-1,0 1 1,1-1-1,-1 0 0,0 1 1,0-1-1,0 1 1,0-1-1,0 0 1,0 1-1,0-1 1,0 0-1,0 1 1,0-1-1,-1 1 1,1-1-1,0 0 0,0 1 1,0-1-1,-1 1 1,-3 21-531,3-19 553,-2 11-168,3-4-31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7.939"/>
    </inkml:context>
    <inkml:brush xml:id="br0">
      <inkml:brushProperty name="width" value="0.05" units="cm"/>
      <inkml:brushProperty name="height" value="0.05" units="cm"/>
    </inkml:brush>
  </inkml:definitions>
  <inkml:trace contextRef="#ctx0" brushRef="#br0">136 32 16484,'-2'-1'124,"-1"0"0,0 1 1,1-1-1,-1 1 0,0-1 1,1 1-1,-1 0 0,0 0 1,1 0-1,-1 0 0,0 1 1,1-1-1,-1 1 0,0 0 1,1 0-1,-5 1 0,3 1 5,-1-1 1,1 1-1,0 0 0,0 0 0,1 0 0,-1 1 0,1-1 0,-6 8 0,3-3-16,0 1-1,1 0 1,0 0-1,1 1 1,-1-1 0,2 1-1,0 0 1,-3 14-1,4-16-82,1-1 0,1 1 0,-1 0 0,1-1 0,0 1 0,3 10 0,-3-16-24,0 0 0,1 0 0,-1 0 0,1 0 0,0 0 0,0 0 0,0 0 0,0 0 0,0-1 0,0 1 0,0 0 0,0-1 0,1 1 0,-1-1 0,1 1 0,-1-1 0,1 0 0,-1 0 0,1 1 0,0-1 0,0 0 0,0-1 0,-1 1 0,1 0 0,0 0 0,0-1 0,0 1 0,3-1 1,5 1 10,1-1 0,-1 0 1,0-1-1,0-1 0,0 1 1,0-1-1,0-1 1,0 0-1,-1-1 0,1 1 1,-1-2-1,0 1 1,0-1-1,-1-1 0,14-10 1,-3 1 10,-1-1 1,0-1-1,-1-1 1,0-1-1,17-25 1,-32 40-19,23-35 52,-24 36-58,0 1 1,1-1-1,-1 0 1,0 0-1,0 0 1,0 0-1,-1 0 0,1 0 1,-1 0-1,0-1 1,0-3-1,0 7-3,0 0 0,0-1-1,0 1 1,0 0-1,0 0 1,0 0 0,0 0-1,0-1 1,0 1 0,0 0-1,0 0 1,0 0-1,0-1 1,0 1 0,0 0-1,-1 0 1,1 0-1,0 0 1,0 0 0,0-1-1,0 1 1,0 0 0,0 0-1,-1 0 1,1 0-1,0 0 1,0 0 0,0 0-1,0 0 1,-1-1 0,1 1-1,0 0 1,0 0-1,0 0 1,-1 0 0,1 0-1,0 0 1,0 0 0,0 0-1,-1 0 1,1 0-1,0 0 1,0 0 0,0 0-1,-1 1 1,-10 6 22,-9 13 11,9-4-29,1 1 0,0-1 1,-8 22-1,14-29-5,1 0 0,-1 1 0,2-1-1,-1 1 1,1 0 0,1 0 0,0-1 0,0 12 0,1-19-8,0-1 0,0 1 0,0 0 1,1 0-1,-1-1 0,0 1 0,1 0 0,-1-1 1,1 1-1,-1 0 0,1-1 0,0 1 0,0-1 1,0 1-1,0-1 0,0 0 0,0 1 1,0-1-1,0 0 0,1 0 0,-1 1 0,0-1 1,1 0-1,-1 0 0,1-1 0,-1 1 0,1 0 1,-1 0-1,1-1 0,0 1 0,-1-1 1,1 1-1,0-1 0,-1 0 0,1 0 0,0 0 1,0 0-1,-1 0 0,4 0 0,2-1-27,0 0-1,-1-1 1,1 1-1,0-2 1,-1 1-1,0 0 0,1-1 1,-1 0-1,7-5 1,25-24-80,1-12-32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0:36.019"/>
    </inkml:context>
    <inkml:brush xml:id="br0">
      <inkml:brushProperty name="width" value="0.05" units="cm"/>
      <inkml:brushProperty name="height" value="0.05" units="cm"/>
    </inkml:brush>
  </inkml:definitions>
  <inkml:trace contextRef="#ctx0" brushRef="#br0">1 133 10914,'5'3'2792,"17"0"-2199,26 0-676,-17-4 94,0 0 0,1-2-1,39-9 1,90-31 6,50-9-17,-79 36-14,1 6 0,0 6-1,143 14 1,143 36 16,47 3 4,206-19 2,-212-10 7,109 22-7,-3-1-7,631-26-17,-862-32-12,295-5-19,-304 29 37,234-3-42,-416-10 45,268-46 0,-322 34 6,1 4 0,1 4-1,0 4 1,152 9 0,245 15-7,-464-17-11,-1-1 0,0-2 0,0-1 0,36-8 0,-58 11 17,0-1 1,1 0-1,-1 0 0,0 0 0,0 0 1,1 0-1,-1 0 0,0-1 0,3-2 1,-2 1-1,-1-1 0,0 1 0,0 0 1,0-1-1,3-6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8.342"/>
    </inkml:context>
    <inkml:brush xml:id="br0">
      <inkml:brushProperty name="width" value="0.05" units="cm"/>
      <inkml:brushProperty name="height" value="0.05" units="cm"/>
    </inkml:brush>
  </inkml:definitions>
  <inkml:trace contextRef="#ctx0" brushRef="#br0">82 1 15403,'-27'69'2172,"-12"33"6,35-89-1807,1 0 1,0 0-1,1 1 0,0-1 0,0 23 1,2-33-322,0-1 0,1 0 0,-1 1 1,0-1-1,1 0 0,-1 0 0,1 1 1,0-1-1,0 0 0,0 0 0,0 0 1,0 0-1,0 0 0,0 0 0,1 0 1,-1 0-1,1-1 0,2 4 0,-1-3-21,0-1 0,0 1 0,0-1-1,0 1 1,0-1 0,1 0 0,-1 0-1,0 0 1,1-1 0,-1 1 0,5 0-1,9-2-87,-1 1 0,0-2-1,1 0 1,19-7 0,-27 8 4,19-6-135,-18 3 56,1 1 1,0 1 0,0 0 0,1 1-1,-1 0 1,0 0 0,12 2 0,-22-1 110,0 0 1,0 0-1,1 0 0,-1 0 1,0 1-1,0-1 1,0 0-1,0 1 1,1-1-1,-1 1 1,0-1-1,0 1 1,0 0-1,0-1 0,0 1 1,0 0-1,0 0 1,-1 0-1,1 0 1,1 1-1,-1-1 18,-1 0 0,0 0 0,0 0 0,0 0 0,0 0-1,0 1 1,0-1 0,0 0 0,0 0 0,0 0 0,0 0 0,0 0 0,-1 0-1,1 0 1,0 0 0,-1 0 0,1-1 0,-1 1 0,0 1 0,-2 3 71,0-1 1,0 0-1,-1 0 1,0 0-1,1 0 1,-1 0-1,-8 4 1,-4 1 18,-1 0 1,0-1-1,-1-1 1,0-1-1,0 0 1,0-2-1,-1 0 0,0-1 1,-37 2-1,56-5-114,0-1-1,0 1 0,1 0 0,-1 0 1,0 0-1,0 0 0,0 0 0,1 0 0,-1-1 1,0 1-1,0 0 0,0 0 0,0 0 1,1-1-1,-1 1 0,0 0 0,0 0 0,0 0 1,0-1-1,0 1 0,0 0 0,1 0 1,-1-1-1,0 1 0,0 0 0,0 0 0,0-1 1,0 1-1,0 0 0,0 0 0,0-1 1,0 1-1,0 0 0,0 0 0,0-1 0,-1 1 1,1 0-1,0 0 0,0-1 0,0 1 1,0 0-1,0 0 0,0 0 0,-1-1 0,1 1 1,0 0-1,0 0 0,0 0 0,0-1 1,-1 1-1,1 0 0,0 0 0,0 0 0,0 0 1,-1 0-1,1 0 0,0-1 0,0 1 1,-1 0-1,1 0 0,0 0 0,0 0 0,-1 0 1,1 0-1,0 0 0,0 0 0,-1 0 1,1 0-1,-1 0 0,14-4-709</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8.792"/>
    </inkml:context>
    <inkml:brush xml:id="br0">
      <inkml:brushProperty name="width" value="0.05" units="cm"/>
      <inkml:brushProperty name="height" value="0.05" units="cm"/>
    </inkml:brush>
  </inkml:definitions>
  <inkml:trace contextRef="#ctx0" brushRef="#br0">107 295 15515,'15'-11'716,"-1"0"0,0-1 0,20-21-1,-29 27-392,0 0-1,0 0 1,-1-1-1,0 0 0,0 1 1,-1-2-1,1 1 1,-1 0-1,-1 0 0,4-15 1,-6 21-269,0 0 1,1 0 0,-1 0-1,0 0 1,0 0-1,0 0 1,0 0 0,0 0-1,0 0 1,0 0-1,0 0 1,0 0 0,0 0-1,-1 0 1,1 0 0,0 0-1,-1 0 1,1 0-1,0 0 1,-1 1 0,1-1-1,-1 0 1,0 0-1,1 0 1,-1 0 0,0 1-1,-1-2 1,1 2-21,-1-1 1,1 1-1,-1 0 0,1 0 1,-1 0-1,1-1 1,-1 2-1,1-1 0,-1 0 1,1 0-1,-1 0 1,1 1-1,-1-1 0,1 1 1,-3 0-1,-6 4 2,-1 1 1,1-1-1,-13 11 0,-2 4-28,-28 27 0,44-38-23,1 0 0,0 0 0,1 1 0,0-1 0,0 2 0,-6 12 0,13-22 12,-1-1 0,1 1 1,-1 0-1,1 0 0,0-1 1,0 1-1,-1 0 0,1 0 1,0 0-1,0-1 0,0 1 0,0 0 1,0 0-1,0 0 0,0 0 1,0-1-1,0 1 0,1 0 1,-1 0-1,0 0 0,0-1 1,1 1-1,-1 0 0,0 0 0,1-1 1,-1 1-1,1 0 0,-1 0 1,1-1-1,-1 1 0,1-1 1,0 1-1,-1-1 0,1 1 1,0-1-1,-1 1 0,1-1 0,0 1 1,0-1-1,-1 0 0,1 1 1,0-1-1,0 0 0,0 0 1,-1 0-1,1 0 0,0 0 1,0 1-1,0-2 0,1 1 0,6 1-32,1-1-1,0 0 0,14-3 0,-20 3 23,114-21-293,32-4 21,-122 22 230,-1 2 0,0 0 0,46 6 1,-58-2 4,-11-2 77,-1-1-1,1 1 1,-1-1 0,1 1 0,0-1-1,-1 0 1,1 0 0,2 0 0,-4-1-6,0 1 0,0 0 0,0-1-1,-1 1 1,1-1 0,0 1 0,0-1 0,-1 1 0,1-1 0,0 0 0,-1 1 0,1-1 0,-1 0 0,1 1 0,-1-1 0,1 0-1,-1 0 1,1 1 0,-1-1 0,0 0 0,1 0 0,-1 0 0,0 0 0,0 0 0,0 1 0,1-1 0,-1 0 0,0 0 0,-1-1-1,2-14 174,-2 1 0,0-1 0,-1 1 0,0 0 0,-1-1 0,-8-22 0,-1-6-141,11 42-62,1 1 0,-1-1-1,1 0 1,-1 1 0,1-1-1,0 0 1,0 0-1,0 0 1,0 1 0,0-1-1,0 0 1,0 0 0,0 0-1,1 1 1,-1-1 0,1 0-1,-1 1 1,1-1-1,0 0 1,0 1 0,0-1-1,0 1 1,0-1 0,0 1-1,0-1 1,0 1 0,0 0-1,1 0 1,-1-1-1,1 1 1,-1 0 0,1 0-1,-1 1 1,1-1 0,-1 0-1,1 0 1,0 1 0,-1-1-1,1 1 1,0-1-1,0 1 1,-1 0 0,3 0-1,73-14-16,-30 3-92</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49.947"/>
    </inkml:context>
    <inkml:brush xml:id="br0">
      <inkml:brushProperty name="width" value="0.05" units="cm"/>
      <inkml:brushProperty name="height" value="0.05" units="cm"/>
    </inkml:brush>
  </inkml:definitions>
  <inkml:trace contextRef="#ctx0" brushRef="#br0">20 0 14419,'1'8'345,"-1"-1"0,1 0 0,-2 0 0,1 1-1,-1-1 1,0 0 0,0 0 0,-5 14 0,-3 20 451,8-29-743,0-1 1,0 1-1,1 0 1,1-1 0,0 1-1,4 20 1,-4-29-42,-1-1 1,1 1-1,0-1 1,0 0-1,0 1 0,0-1 1,1 0-1,-1 0 0,0 0 1,1 0-1,0 0 0,-1 0 1,1 0-1,0-1 1,0 1-1,0 0 0,0-1 1,0 0-1,0 1 0,1-1 1,-1 0-1,0 0 1,1 0-1,-1-1 0,0 1 1,1 0-1,-1-1 0,1 0 1,-1 1-1,1-1 1,0 0-1,-1 0 0,1-1 1,-1 1-1,1-1 0,-1 1 1,5-2-1,0 0 40,0-1-1,0 0 1,0 0-1,0 0 1,-1-1-1,0 1 1,1-2-1,10-8 1,3-7 223,20-22 1,2-3 243,-42 44-507,0 1 0,1-1 0,-1 1 0,0-1 0,1 1 0,-1-1 0,1 1 0,-1-1 0,1 1 1,-1 0-1,1-1 0,-1 1 0,1 0 0,-1-1 0,1 1 0,-1 0 0,1 0 0,0 0 0,-1-1 0,1 1 0,-1 0 0,1 0 1,0 0-1,-1 0 0,1 0 0,-1 0 0,1 0 0,0 0 0,-1 0 0,1 0 0,-1 1 0,1-1 0,0 0 0,-1 0 0,1 1 1,-1-1-1,1 0 0,-1 0 0,1 1 0,-1-1 0,1 1 0,-1-1 0,1 1 0,-1-1 0,1 0 0,-1 1 0,0-1 0,1 1 1,-1 0-1,0-1 0,0 1 0,1-1 0,-1 1 0,0 0 0,3 6 65,-1 0 1,-1 1-1,3 14 1,-1-3 5,-2-16-66,-1 1 0,1-1-1,1 0 1,-1 0 0,0 0 0,1 0-1,-1 0 1,1 0 0,0 0-1,0 0 1,0-1 0,1 1-1,-1-1 1,3 3 0,-2-4-6,-1 0 1,1 1-1,-1-1 1,1-1-1,-1 1 1,1 0-1,0-1 1,-1 1 0,1-1-1,0 0 1,-1 0-1,1 0 1,0 0-1,-1 0 1,1-1-1,0 1 1,-1-1-1,5-1 1,9-4 38,0-1 1,0 0-1,-1-1 1,0-1-1,23-17 1,-24 15-22,2 0 0,-1 2 0,1 0 0,33-13 0,-48 21-28,-1 1-1,1 0 1,0-1 0,-1 1-1,1 0 1,0 0 0,0 0 0,-1 0-1,1 0 1,0 0 0,0 0-1,-1 0 1,1 0 0,0 0 0,-1 0-1,1 0 1,0 0 0,0 0-1,-1 1 1,1-1 0,0 0 0,-1 1-1,1-1 1,0 0 0,-1 1-1,1-1 1,0 1 0,5 18 26,-6-17-22,0-1 0,0 0 1,0 0-1,0 0 0,0 1 0,0-1 0,1 0 0,-1 0 1,0 0-1,1 0 0,-1 0 0,1 0 0,-1 0 1,1 1-1,0-1 0,-1-1 0,1 1 0,0 0 1,0 0-1,-1 0 0,1 0 0,0 0 0,0-1 0,0 1 1,0 0-1,0-1 0,0 1 0,0-1 0,2 1 1,1-1 14,0 1 0,0-1 0,0-1 0,0 1 0,0-1 0,0 1 0,0-1 0,-1 0 0,1-1 0,0 1 0,0-1 0,5-2 0,44-31 113,-29 18-85,-2 2-2,-10 6-53,1 1-1,0-1 1,1 2 0,-1 0-1,2 1 1,15-6 0,-29 12 1,0 0 1,1-1-1,-1 1 1,0 0-1,1 0 1,-1 0-1,0 0 1,0 0-1,1 0 0,-1 0 1,0 1-1,1-1 1,-1 0-1,0 1 1,0-1-1,0 1 1,1-1-1,-1 1 1,0-1-1,0 1 1,0 0-1,2 1 1,-2 0-2,1 0 0,-1 0 0,0 0 0,0 0-1,0 0 1,0 0 0,-1 0 0,1 0 0,0 0 0,-1 0 0,1 0 0,-1 4 0,0 5-36,0 0-1,0 1 1,-5 22 0,5-34 43,-2 8-120,1-6 3,0 1 0,1 0 0,-1-1 1,1 1-1,-1 0 0,1 0 0,0 0 0,0 0 0,0-1 0,1 6 0,0-9 64,0 0-1,0 0 1,0 0 0,0-1 0,0 1 0,0 0-1,0-1 1,0 1 0,-1-1 0,1 1-1,0-4 1,11-22-296,3-7-117</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0.365"/>
    </inkml:context>
    <inkml:brush xml:id="br0">
      <inkml:brushProperty name="width" value="0.05" units="cm"/>
      <inkml:brushProperty name="height" value="0.05" units="cm"/>
    </inkml:brush>
  </inkml:definitions>
  <inkml:trace contextRef="#ctx0" brushRef="#br0">36 1 15563,'-14'32'2149,"11"-25"-1745,-1 0-1,1 0 0,1 0 0,-1 0 0,1 1 0,0-1 1,-1 13-1,3-19-357,0 0 1,0 0-1,0 0 0,1 1 1,-1-1-1,0 0 1,0 0-1,1 0 1,-1 0-1,0 0 0,1 0 1,-1 0-1,1 0 1,-1 0-1,1 0 0,0-1 1,-1 1-1,1 0 1,0 0-1,0 0 1,0-1-1,-1 1 0,1 0 1,2 0-1,-1 0-13,1 0-1,0 0 0,-1 0 1,1-1-1,-1 1 0,1-1 1,0 0-1,0 0 0,4 0 1,3-1-36,-1 0 0,0-1 0,0 0-1,0-1 1,9-3 0,3-4-13,0-2 0,-1 0 0,23-19 0,-8 7 4,-26 20 17,-5 8 8,-6 18 25,0 3 0,2-24-37,0 0-1,0-1 1,0 1 0,0 0 0,0-1 0,0 1-1,0-1 1,0 1 0,0 0 0,0-1 0,1 1-1,-1-1 1,0 1 0,0-1 0,1 1 0,-1-1 0,0 1-1,1-1 1,-1 1 0,1-1 0,-1 1 0,0-1-1,1 1 1,-1-1 0,1 0 0,-1 1 0,2-1-1,2 1-2,-1-1 0,1 1 0,0-1 0,-1 0 0,1 0 0,-1-1 0,1 1 0,0-1 0,-1 0 0,1 0 0,-1 0 0,6-3 0,44-23-344,-31 15 126,-18 10 202,3-2-113,0 0-1,0 1 1,0 0 0,0 1-1,13-3 1,-19 4 113,0 1-1,0 0 1,1 0-1,-1 0 1,0 0 0,0 0-1,1 0 1,-1 1 0,0-1-1,0 0 1,1 1 0,-1-1-1,0 0 1,0 1-1,0 0 1,0-1 0,0 1-1,1 0 1,-1-1 0,0 1-1,-1 0 1,1 0 0,0 0-1,0 0 1,0 0-1,0 0 1,-1 0 0,1 0-1,-1 0 1,1 0 0,-1 0-1,1 1 1,-1-1 0,1 0-1,-1 0 1,0 1-1,0-1 1,0 0 0,0 0-1,0 1 1,0 1 0,1 10-1,-1-10-70,0 1 0,0 0 0,0 0 0,0 0-1,1-1 1,0 1 0,0 0 0,0-1 0,0 1 0,0 0 0,3 3-1,-4-7 78,1 0-1,-1 0 1,1 1-1,-1-1 0,1 0 1,-1 0-1,1 0 1,0 0-1,-1 0 1,1 0-1,-1 0 0,1 0 1,-1 0-1,1 0 1,-1 0-1,1 0 0,0 0 1,-1 0-1,1 0 1,-1 0-1,1-1 0,-1 1 1,1 0-1,-1-1 1,1 1-1,-1 0 0,1 0 1,-1-1-1,0 1 1,1-1-1,-1 1 1,1 0-1,-1-1 0,14-12-268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0.864"/>
    </inkml:context>
    <inkml:brush xml:id="br0">
      <inkml:brushProperty name="width" value="0.05" units="cm"/>
      <inkml:brushProperty name="height" value="0.05" units="cm"/>
    </inkml:brush>
  </inkml:definitions>
  <inkml:trace contextRef="#ctx0" brushRef="#br0">58 121 15315,'9'8'1476,"-9"-8"-1397,0 0 0,1 1-1,-1-1 1,1 1 0,-1-1-1,0 1 1,1-1 0,-1 0-1,1 1 1,-1-1-1,1 0 1,-1 0 0,1 1-1,-1-1 1,1 0 0,-1 0-1,1 0 1,-1 1 0,1-1-1,0 0 1,-1 0 0,1 0-1,-1 0 1,1 0 0,-1 0-1,1 0 1,-1 0 0,1-1-1,0 1 1,-1 0 0,1 0-1,-1 0 1,1-1 0,-1 1-1,1 0 1,-1 0 0,1-1-1,-1 1 1,1 0 0,0-1-1,-1 0-21,11-5 270,-1 0 1,0 0-1,0-1 1,14-14-1,-19 12-209,-11 5-24,-15 7 10,9 2-101,0 1 0,1 0 0,0 0 1,0 1-1,-11 9 0,17-12-8,1 0 1,0-1-1,-1 1 1,1 1-1,1-1 1,-1 1-1,1-1 1,0 1-1,0 0 1,0 0-1,0 0 1,1 1 0,-3 8-1,5-12 3,0-1-1,0 0 1,0 0-1,0 0 1,0 0-1,0 0 1,0 0-1,0 0 1,1 1 0,-1-1-1,0 0 1,1 0-1,-1 0 1,1 0-1,-1 0 1,1 0-1,0 0 1,-1 0-1,1-1 1,0 1 0,0 0-1,-1 0 1,1 0-1,0-1 1,0 1-1,0-1 1,0 1-1,0 0 1,0-1-1,0 1 1,0-1 0,0 0-1,2 1 1,3 1-16,1-1 0,-1 0 0,1 0 0,9 0 0,13-1-34,-1-1 0,1-2 0,-1-1 0,0-2 0,0 0 0,30-12 0,-53 17 108,-1-1 1,0 1 0,0-1-1,0 0 1,0 0 0,0 0 0,0-1-1,5-4 1,-8 5-3,0 1 1,0-1-1,0 1 1,0-1-1,0 1 0,-1-1 1,1 0-1,-1 1 0,1-1 1,-1 0-1,1 0 0,-1 1 1,0-1-1,0 0 0,0 0 1,0 0-1,0 1 1,0-1-1,0 0 0,-1 0 1,1 1-1,-1-1 0,-1-3 1,-5-15 408,4 13-430,1 0-1,-1 0 1,1 0 0,1 0-1,-1-1 1,1 1-1,0-1 1,1 1 0,0-13-1,1 18-42,-1 1 0,1 0 0,-1 0 0,1 0 0,-1 0 0,1 0 0,0 0 0,0 0 0,-1 0 0,1 0 0,0 0 0,0 1 0,0-1 0,0 0 0,0 1 0,0-1 0,0 0 0,0 1 0,1-1 0,-1 1 0,0 0 0,0-1 0,0 1 0,0 0 0,1 0 0,-1-1 0,2 1 0,37 1-707,-35-1 563,-1 1-5,12 0-163,-1 0 1,0 2 0,17 4 0,-13 0-113</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1.231"/>
    </inkml:context>
    <inkml:brush xml:id="br0">
      <inkml:brushProperty name="width" value="0.05" units="cm"/>
      <inkml:brushProperty name="height" value="0.05" units="cm"/>
    </inkml:brush>
  </inkml:definitions>
  <inkml:trace contextRef="#ctx0" brushRef="#br0">1 15 15667,'12'-9'1433,"13"6"-937,-2 1-456,3 3 736,-1 3-264,-3 1-160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1.775"/>
    </inkml:context>
    <inkml:brush xml:id="br0">
      <inkml:brushProperty name="width" value="0.05" units="cm"/>
      <inkml:brushProperty name="height" value="0.05" units="cm"/>
    </inkml:brush>
  </inkml:definitions>
  <inkml:trace contextRef="#ctx0" brushRef="#br0">6 1 15619,'-2'13'700,"0"0"-1,1 0 0,0 0 1,1 1-1,2 20 0,-1-31-653,-1 1 0,1-1-1,0 0 1,0 1 0,0-1-1,1 0 1,-1 0-1,1 0 1,-1 0 0,1 0-1,0 0 1,0 0 0,0-1-1,1 1 1,-1-1-1,1 1 1,-1-1 0,1 0-1,0 0 1,0 0-1,0 0 1,0-1 0,0 1-1,0-1 1,0 0 0,6 2-1,1-2-22,1 1 0,-1-1 0,1-1 0,-1 0 0,1 0 0,0-1 0,-1-1 0,1 0 0,-1 0 0,0-1 0,11-4 0,-8 2-5,-1 0 1,-1 0-1,1-1 0,-1-1 0,0 0 1,-1-1-1,1 0 0,16-17 0,-27 25-17,0 0 0,0 0 0,0-1-1,1 1 1,-1 0 0,0 0 0,0 0-1,0-1 1,1 1 0,-1 0 0,0 0 0,0 0-1,1 0 1,-1 0 0,0 0 0,0-1-1,1 1 1,-1 0 0,0 0 0,1 0 0,-1 0-1,0 0 1,0 0 0,1 0 0,-1 0-1,0 0 1,1 0 0,-1 0 0,0 1 0,0-1-1,1 0 1,-1 0 0,0 0 0,0 0-1,1 0 1,-1 0 0,0 1 0,0-1 0,0 0-1,1 0 1,-1 0 0,0 0 0,0 1-1,0-1 1,1 0 0,-1 0 0,0 1 0,0-1-1,0 0 1,0 0 0,0 1 0,0-1-1,0 0 1,1 1 0,-1-1 0,0 0 0,0 0-1,0 1 1,0-1 0,5 27-16,-3-15 6,-1-8-23,0 0-1,0-1 1,1 1 0,-1-1 0,1 0 0,-1 1-1,1-1 1,0 0 0,0 0 0,1 0-1,-1 0 1,1 0 0,3 3 0,-3-5-24,-1 1 0,1-1 0,-1 0 0,1 0-1,-1 0 1,1 0 0,0 0 0,0-1 0,-1 1 0,1-1 0,0 1 0,0-1 0,0 0 0,-1 0 0,1-1 0,0 1 0,0-1 0,5-1 0,19-6-180,4-6-78</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2.194"/>
    </inkml:context>
    <inkml:brush xml:id="br0">
      <inkml:brushProperty name="width" value="0.05" units="cm"/>
      <inkml:brushProperty name="height" value="0.05" units="cm"/>
    </inkml:brush>
  </inkml:definitions>
  <inkml:trace contextRef="#ctx0" brushRef="#br0">110 59 13291,'-11'6'863,"0"2"0,0-1 1,1 1-1,-17 16 0,23-20-650,0 0-1,1 0 0,-1 0 1,1 1-1,0-1 0,0 1 1,1-1-1,-1 1 0,1 0 1,0 0-1,1 0 0,-1 0 1,1 1-1,-1 4 0,2-9-181,0 0 0,0 0 0,0 0 0,0 0 0,0 0 0,0 0 0,0 0 0,0 0 0,0 0 0,1 0-1,-1 0 1,0 0 0,1 0 0,-1 0 0,1 0 0,-1 0 0,1 0 0,-1-1 0,1 1 0,0 0 0,-1 0-1,1-1 1,0 1 0,0 0 0,0-1 0,0 1 0,1 0-9,0 0-1,0-1 1,0 1 0,0-1-1,0 0 1,0 1-1,0-1 1,0 0 0,0 0-1,0 0 1,0-1 0,3 0-1,0 0-9,0 0 0,-1 0 0,1-1-1,-1 1 1,1-1 0,-1-1 0,0 1 0,0 0 0,0-1-1,0 0 1,4-4 0,-6 4-54,1-1-1,-1 0 1,0 1 0,0-1 0,-1 0-1,1 0 1,-1-1 0,0 1 0,0 0-1,0 0 1,0-1 0,-1 1 0,0-5-1,0-9-743,-5-33-1,1 18 786,4 18-399,5 8-88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2.565"/>
    </inkml:context>
    <inkml:brush xml:id="br0">
      <inkml:brushProperty name="width" value="0.05" units="cm"/>
      <inkml:brushProperty name="height" value="0.05" units="cm"/>
    </inkml:brush>
  </inkml:definitions>
  <inkml:trace contextRef="#ctx0" brushRef="#br0">90 370 13131,'0'-1'53,"0"1"0,1 0 0,-1-1 0,0 1 0,0 0 0,1-1 0,-1 1 0,0 0 0,0-1-1,0 1 1,0-1 0,1 1 0,-1 0 0,0-1 0,0 1 0,0-1 0,0 1 0,0-1 0,0 1 0,0-1 0,0 1 0,0 0 0,0-1 0,0 1 0,-1-1 0,1 1 0,0 0 0,0-1 0,0 1 0,-1-1 0,1 1 0,-14-5 944,10 5-771,0 0 0,0 0 0,0 0 0,0 1 0,1 0 0,-8 2 0,7-2-112,1 1-1,0 0 1,0 0 0,0 0-1,0 1 1,1-1 0,-1 1-1,1-1 1,-1 1 0,1 0-1,0 0 1,0 0 0,-2 5-1,4-7-89,-1 0-1,1 0 1,-1 0-1,1 0 1,-1 1-1,1-1 0,0 0 1,0 0-1,-1 1 1,1-1-1,0 0 1,0 0-1,1 1 0,-1-1 1,0 0-1,0 0 1,0 1-1,1-1 1,-1 0-1,1 0 0,-1 0 1,1 1-1,-1-1 1,1 0-1,0 0 0,0 0 1,-1 0-1,1 0 1,0 0-1,0 0 1,0-1-1,0 1 0,0 0 1,0 0-1,0-1 1,0 1-1,0-1 1,1 1-1,-1-1 0,0 1 1,2 0-1,4 0 19,0 1-1,0-1 0,1 0 0,-1-1 0,0 0 1,0 0-1,1 0 0,-1-1 0,0 0 1,0 0-1,12-5 0,-1 1-7,-1-2-1,0 0 1,23-13 0,-23 10-19,-1-1 1,0-1-1,-1 0 1,0-1-1,-1 0 0,-1-1 1,0-1-1,13-19 1,-19 24-12,-1 1 0,-1-1 1,1 0-1,-2 0 0,1-1 0,-1 1 0,-1-1 1,0 0-1,-1 0 0,0 0 0,0 0 1,-1 0-1,-1-1 0,0 1 0,-2-17 0,2 25-4,-1-1 1,1 1-1,-1 0 0,0-1 0,0 1 0,0 0 0,0 0 0,-1-1 0,1 1 0,-1 0 0,0 0 0,0 1 0,0-1 0,0 0 0,0 1 0,0-1 0,-1 1 0,0 0 0,1-1 0,-1 1 0,0 1 0,0-1 0,0 0 1,0 1-1,0-1 0,0 1 0,-1 0 0,1 0 0,0 0 0,-1 1 0,1-1 0,-6 1 0,2 0 11,0 1 1,0-1-1,1 2 1,-1-1-1,0 1 0,1 0 1,0 0-1,-1 1 1,1 0-1,0 0 0,0 1 1,1-1-1,-1 1 1,1 0-1,-8 8 0,5-4 15,0 0 0,1 1 0,1 0 0,-1 0 0,2 1 0,-1-1 0,1 1 0,1 0 0,0 1 0,0-1 0,-2 13-1,5-18-20,0-1 0,0 1 0,1-1 0,0 1 0,0-1 0,0 1 0,0-1 0,1 0 0,0 1 0,-1-1 0,2 1 0,-1-1-1,1 0 1,-1 0 0,1 0 0,0 0 0,0 0 0,1 0 0,-1 0 0,1-1 0,0 1 0,0-1 0,0 0 0,1 0 0,-1 0 0,1 0-1,-1 0 1,1-1 0,7 4 0,9 2-121,1 0 0,1-1 0,0-1-1,0-1 1,24 3 0,-18-4-98,0 2 1,39 13 0,-64-18 203,0 0 1,-1 0 0,1 0-1,0 1 1,-1-1 0,1 0-1,-1 1 1,0 0 0,1 0 0,-1 0-1,0 0 1,0 0 0,0 0-1,0 0 1,2 5 0,-4-5 11,1 0 0,0 0 1,-1 0-1,0 0 0,1 0 0,-1 0 1,0 0-1,0 0 0,0 1 1,-1-1-1,1 0 0,0 0 0,-1 0 1,1 0-1,-1 0 0,0 0 1,0 0-1,0 0 0,0-1 0,0 1 1,-2 3-1,3-5-12,0 0 0,-1 0 0,1 0 0,0 0 0,0 1 1,0-1-1,0 0 0,0 0 0,-1 0 0,1 0 0,0 1 0,0-1 0,0 0 0,0 0 0,0 0 1,0 1-1,0-1 0,0 0 0,0 0 0,0 1 0,0-1 0,0 0 0,0 0 0,0 0 1,0 1-1,0-1 0,0 0 0,0 0 0,0 1 0,0-1 0,0 0 0,0 0 0,0 0 0,1 1 1,9-1-106,8-4-35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3.020"/>
    </inkml:context>
    <inkml:brush xml:id="br0">
      <inkml:brushProperty name="width" value="0.05" units="cm"/>
      <inkml:brushProperty name="height" value="0.05" units="cm"/>
    </inkml:brush>
  </inkml:definitions>
  <inkml:trace contextRef="#ctx0" brushRef="#br0">95 0 15891,'-8'4'612,"0"1"0,0 0 0,0 0-1,0 1 1,1 0 0,0 0 0,0 0-1,-9 11 1,14-14-574,0 0-1,0 0 1,1 0 0,-1 0-1,0 0 1,1 0-1,0 1 1,0-1 0,0 0-1,0 1 1,1-1-1,-1 0 1,1 1 0,0-1-1,0 1 1,0-1 0,0 1-1,0-1 1,1 1-1,0-1 1,0 0 0,0 1-1,0-1 1,0 0 0,1 0-1,1 4 1,0-2-117,0 0-1,1 0 1,0 0 0,0-1 0,0 1-1,1-1 1,-1 0 0,1 0-1,0 0 1,9 4 0,3 1-313,1-1 1,18 6-1,-19-8-28,0 1 1,22 12-1,-39-19 414,1 1 1,0-1 0,-1 1-1,1-1 1,0 0-1,-1 1 1,1 0 0,0-1-1,-1 1 1,1-1-1,-1 1 1,1 0-1,-1-1 1,0 1 0,1 0-1,-1-1 1,1 1-1,-1 0 1,0 0 0,0-1-1,0 1 1,1 0-1,-1 0 1,0-1 0,0 2-1,0 0 18,-1-1-1,1 0 1,-1 0 0,1 1-1,-1-1 1,0 0-1,1 0 1,-1 0-1,0 1 1,0-1 0,0 0-1,0 0 1,-1 1-1,-6 4 156,-1 0-1,1 0 1,-14 6-1,12-7-5,5-2-111,-18 12 423,19-12-306,14-7-229,14-8-39,0 0 0,-1-1-1,0-2 1,-1 0 0,-1-1 0,-1-2-1,0 0 1,-1-1 0,-1 0 0,-1-2-1,20-31 1,-27 29 517,-8 18-22,-6 15-80,-2 9-99,1 0-1,1 1 1,0-1-1,2 1 1,0 0 0,2 38-1,0-56-228,0 0 0,0 0 0,1 0 0,-1 0 0,0 0 0,0-1 0,1 1 0,-1 0 0,1 0 0,0 0 0,0 0 0,0 0-1,0-1 1,0 1 0,0 0 0,0-1 0,0 1 0,0-1 0,1 1 0,-1-1 0,1 0 0,-1 1 0,1-1 0,0 0 0,-1 0 0,1 0 0,3 1 0,-2-2-80,-1 1-1,1-1 1,-1 0 0,1 0 0,-1-1-1,1 1 1,-1 0 0,0-1 0,1 0 0,-1 1-1,1-1 1,-1 0 0,0 0 0,0 0-1,0 0 1,1-1 0,-1 1 0,0-1-1,-1 1 1,1-1 0,0 0 0,2-2-1,20-25-325,1-9-157</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41:53.238"/>
    </inkml:context>
    <inkml:brush xml:id="br0">
      <inkml:brushProperty name="width" value="0.05" units="cm"/>
      <inkml:brushProperty name="height" value="0.05" units="cm"/>
    </inkml:brush>
  </inkml:definitions>
  <inkml:trace contextRef="#ctx0" brushRef="#br0">0 1345 11266,'30'10'466,"-3"-8"-681,0-1 0,0-2-1,35-4 1,82-19-195,-36 4 417,96-8 125,134-22 113,-307 44-244,343-59 141,-251 49-58,134 1 0,468 10 337,-623 7-352,170 25 0,95 51 511,-260-51-424,1-6 1,0-4 0,212 6-1,-287-23-156,591-13 40,-584 10-78,0-1 0,71-18 0,-94 17 19,1-1 0,-1 0 0,0-2 0,-1 0 1,0 0-1,0-2 0,0 0 0,20-18 0,141-155-47,-57 56 99,-78 83 33,38-49 0,-62 70-31,-2-2 0,0 0 1,-2-1-1,14-33 0,26-83 21,36-83-432,-67 179 230,-12 27 83,-2 0 0,0-1 0,10-32-1,-19 51 91,1-1-1,-1 1 1,0 0-1,0-1 1,1 1-1,-1 0 1,0-1-1,0 1 1,0-1-1,0 1 1,0 0-1,-1-1 1,1 1-1,0 0 0,-1-1 1,1 1-1,-1 0 1,1 0-1,-1-1 1,1 1-1,-1 0 1,-2-2-1,2 2 32,-1 0 0,1 0-1,-1 0 1,1 0 0,-1 1 0,0-1-1,1 0 1,-1 1 0,0-1 0,1 1-1,-1 0 1,0 0 0,0 0 0,0 0-1,-1 0 1,-9 1 107,0 1 1,0 0-1,1 1 1,-13 4-1,20-6-243,-44 14 39,-1-3-1,0-1 1,-1-3-1,-90 3 1,-330 2-5,-217 0-28,-74-58-118,186 4 136,-761 10-765,1179 31 780,-145 3 7,4 21 132,295-24-101,0 1 0,0-1 0,0 1 0,0-1 0,1 1 0,-1 0 0,0 0 0,0 0 0,1 0 0,-1 1-1,1-1 1,-1 1 0,1 0 0,-3 1 0,3 0-4,1-1-1,-1 1 0,1 0 1,0-1-1,0 1 0,0 0 1,0 0-1,0 0 1,1-1-1,-1 1 0,1 0 1,0 0-1,0 5 0,1 147-108,-1 25 171,-6-79 45,-3 210 339,10-290-428,1 0 1,1 0-1,7 23 1,-7-33-25,0-1 1,0 0-1,1 0 1,1 0 0,0-1-1,0 1 1,13 16 0,-2-12-21</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3.370"/>
    </inkml:context>
    <inkml:brush xml:id="br0">
      <inkml:brushProperty name="width" value="0.05" units="cm"/>
      <inkml:brushProperty name="height" value="0.05" units="cm"/>
    </inkml:brush>
  </inkml:definitions>
  <inkml:trace contextRef="#ctx0" brushRef="#br0">12 1 14971,'-10'13'1457,"9"4"-1097,4 4-176,8 4 704,5 2-1576,7 0 768,9-2-112,3-4-152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3.787"/>
    </inkml:context>
    <inkml:brush xml:id="br0">
      <inkml:brushProperty name="width" value="0.05" units="cm"/>
      <inkml:brushProperty name="height" value="0.05" units="cm"/>
    </inkml:brush>
  </inkml:definitions>
  <inkml:trace contextRef="#ctx0" brushRef="#br0">106 276 15611,'-20'19'1262,"-30"30"396,46-44-1442,0 0 1,0 0-1,1 0 1,-1 1-1,1-1 1,1 1-1,-1 0 1,-2 10-1,4-15-160,1 1 0,-1-1 0,1 0 0,0 1 0,-1-1 0,1 1 0,0-1 0,0 1 0,0-1 0,0 1 0,0-1 0,0 1 0,1-1 0,-1 0 0,0 1 0,1-1 0,-1 1 0,1-1 0,-1 0 0,1 1 0,0-1 0,0 0 0,0 0-1,-1 1 1,3 0 0,-1-1-24,0 1 0,0-2 0,0 1 0,0 0 0,0 0 0,1-1 0,-1 1 0,0-1 0,0 0 0,0 1 0,1-1 0,-1 0 0,0 0 0,5-1-1,3-1-54,1 0-1,0-1 0,-1 0 1,0-1-1,18-9 0,-15 5-66,1-1 0,-2 0 0,1-1-1,-1-1 1,-1 0 0,0 0-1,-1-1 1,0-1 0,-1 1 0,0-2-1,9-18 1,-7 10-13,-2 0 1,0 0-1,-1-1 1,-2 0-1,0 0 0,4-44 1,-10 60 148,1 0-1,-2 0 1,1 0 0,-3-13 0,3 20-37,0-1 1,0 0-1,0 0 1,0 1-1,0-1 1,0 0-1,0 0 1,-1 1-1,1-1 1,0 0-1,-1 1 1,1-1-1,0 0 1,-1 1-1,1-1 1,-1 1-1,1-1 1,-1 1-1,1-1 1,-1 1-1,1-1 1,-1 1-1,1-1 1,-1 1-1,0 0 1,1-1-1,-1 1 1,0 0-1,1-1 1,-1 1-1,0 0 1,1 0-1,-1 0 1,0 0-1,0 0 1,1 0-1,-1 0 1,0 0-1,0 0 1,1 0-1,-1 0 1,0 0-1,1 0 1,-1 1-1,0-1 1,1 0-1,-1 0 1,0 1-1,1-1 1,-1 1-1,0-1 1,1 0-1,-1 1 1,1-1-1,-1 1 1,1-1-1,-1 1 1,0 0-1,-4 4 47,1 1 0,-1-1 0,1 1-1,0 0 1,0 0 0,0 0 0,1 1-1,-4 9 1,-17 58 134,21-65-189,1 0 1,0 0-1,0 0 0,1 1 0,1-1 0,-1 0 0,1 1 0,1-1 0,0 1 0,0-1 1,5 16-1,-4-20-4,0-1 1,0 1 0,1 0 0,-1-1 0,1 0-1,0 1 1,0-1 0,1 0 0,-1-1 0,1 1-1,0-1 1,0 1 0,0-1 0,0 0 0,1-1-1,-1 1 1,1-1 0,-1 0 0,1 0 0,0 0-1,0-1 1,10 3 0,-3-3 11,1 1-1,-1-2 1,0 0-1,0 0 1,1-1 0,-1 0-1,0-2 1,0 1-1,0-1 1,0-1 0,0 0-1,-1 0 1,0-2-1,0 1 1,0-1 0,-1-1-1,18-13 1,-15 1 262,-13 14-21,-9 11 18,5 0-207,-1-1-1,1 1 0,1 0 1,-1 1-1,1-1 0,0 0 1,0 1-1,-2 10 0,3-12-62,1 0 0,0 0-1,0 0 1,0 0 0,0 0 0,1 0-1,0 1 1,0-1 0,1 0-1,-1 0 1,1 0 0,2 8 0,-3-12-2,1 0 1,-1 0-1,1 0 1,-1 0 0,1 0-1,-1 0 1,1 0-1,0 0 1,0 0 0,-1 0-1,1 0 1,0 0-1,0 0 1,0 0-1,0-1 1,0 1 0,0 0-1,0-1 1,0 1-1,0-1 1,1 1 0,-1-1-1,0 0 1,0 1-1,0-1 1,1 0-1,-1 0 1,0 0 0,0 0-1,0 0 1,1 0-1,-1 0 1,0 0 0,0 0-1,1-1 1,0 0-1,1 0 1,0 0 1,-1 0-1,1-1 0,-1 1 0,1-1 0,-1 0 0,0 1 0,0-1 1,0 0-1,0-1 0,0 1 0,0 0 0,0 0 0,1-4 0,1-2 24,0-1 0,-1-1 0,0 1 0,-1 0 0,1-1 0,-2 0 0,1 1 0,-1-18 0,-2-8 18,-5-39-1,-1 0-580,10 54-448,-3 20 928,0 0 1,0 0-1,0 0 0,0-1 0,0 1 1,1 0-1,-1 0 0,0 0 0,0-1 1,0 1-1,1 0 0,-1 0 0,0 0 1,0 0-1,0 0 0,1-1 0,-1 1 1,0 0-1,0 0 0,1 0 0,-1 0 1,0 0-1,0 0 0,1 0 0,-1 0 1,0 0-1,1 0 0,-1 0 0,0 0 1,0 0-1,1 0 0,-1 0 0,0 0 1,1 0-1,1 2-222,1 0 0,0 0 0,0 0 0,-1 0 0,1 1 1,-1-1-1,4 5 0,9 11-768</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4.159"/>
    </inkml:context>
    <inkml:brush xml:id="br0">
      <inkml:brushProperty name="width" value="0.05" units="cm"/>
      <inkml:brushProperty name="height" value="0.05" units="cm"/>
    </inkml:brush>
  </inkml:definitions>
  <inkml:trace contextRef="#ctx0" brushRef="#br0">49 1 13587,'-5'30'2008,"-1"-2"-1159,-4-2-425,1 3 2040,1 1-1832,2-3-208,3-4-200,2 0-96,1-6-168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5.044"/>
    </inkml:context>
    <inkml:brush xml:id="br0">
      <inkml:brushProperty name="width" value="0.05" units="cm"/>
      <inkml:brushProperty name="height" value="0.05" units="cm"/>
    </inkml:brush>
  </inkml:definitions>
  <inkml:trace contextRef="#ctx0" brushRef="#br0">149 207 14259,'-4'-1'101,"-1"-1"-1,0 1 1,1 0-1,-1 0 1,0 1-1,0 0 1,1-1-1,-1 2 1,0-1-1,0 0 1,1 1-1,-1 0 1,0 0-1,1 0 1,-1 1-1,1-1 1,-1 1-1,1 0 1,0 1-1,0-1 1,0 1-1,0 0 0,0 0 1,0 0-1,1 0 1,0 0-1,-1 1 1,1 0-1,0-1 1,1 1-1,-1 0 1,1 1-1,0-1 1,0 0-1,0 1 1,0-1-1,1 1 1,0-1-1,0 1 1,0 0-1,0 6 1,1-9-98,0-1 0,0 0-1,0 0 1,0 0 0,0 0 0,0 0 0,0 0 0,0 0-1,0 0 1,0 1 0,1-1 0,-1 0 0,1 0 0,-1 0-1,1 0 1,-1 0 0,1 0 0,-1-1 0,1 1 0,0 0 0,-1 0-1,1 0 1,0 0 0,0-1 0,1 2 0,0-1 1,0-1 1,-1 0 0,1 1 0,0-1-1,0 0 1,-1 0 0,1 0-1,0 0 1,-1 0 0,1 0 0,0-1-1,0 1 1,-1-1 0,4 0 0,6-4 17,1-1 0,-1 0 1,15-11-1,-23 15-20,27-20 103,0-2 0,-1-1 0,-1-1 1,-2-2-1,-1 0 0,41-62 0,-63 86-83,-1 1 14,1-1-1,-1 0 1,0 0 0,0 0-1,0 0 1,0 0 0,-1 0-1,2-7 1,-3 11-31,0-1 0,0 1 1,1 0-1,-1 0 0,0 0 0,0-1 1,0 1-1,0 0 0,0 0 0,0 0 0,0-1 1,0 1-1,0 0 0,0 0 0,0 0 1,0-1-1,0 1 0,0 0 0,-1 0 1,1 0-1,0 0 0,0-1 0,0 1 1,0 0-1,0 0 0,0 0 0,0 0 0,-1-1 1,1 1-1,0 0 0,0 0 0,0 0 1,0 0-1,0 0 0,-1 0 0,1-1 1,0 1-1,-8 4 105,-8 11-6,6 3-93,0 0-1,2 0 0,0 1 1,1 0-1,1 0 1,1 0-1,0 1 0,-2 35 1,6-49-15,1 1 1,0-1-1,0 0 0,1 1 1,0-1-1,0 0 1,0 0-1,4 10 0,-4-14 0,0-1-1,-1 1 1,1 0-1,1 0 0,-1 0 1,0 0-1,0-1 0,1 1 1,-1-1-1,1 1 0,-1-1 1,1 1-1,-1-1 1,1 0-1,0 0 0,0 0 1,0 0-1,0 0 0,0 0 1,0 0-1,0-1 0,0 1 1,0-1-1,0 1 1,0-1-1,0 0 0,0 0 1,3 0-1,29-7-28,4-10-1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5.849"/>
    </inkml:context>
    <inkml:brush xml:id="br0">
      <inkml:brushProperty name="width" value="0.05" units="cm"/>
      <inkml:brushProperty name="height" value="0.05" units="cm"/>
    </inkml:brush>
  </inkml:definitions>
  <inkml:trace contextRef="#ctx0" brushRef="#br0">79 281 14987,'-14'12'951,"-25"22"165,36-32-987,0 1 0,1 0 1,0 0-1,-1 0 0,1 0 0,0 0 0,0 1 0,1-1 0,-1 0 0,-1 5 1,3-8-102,0 1 1,0-1-1,0 0 0,0 0 1,0 1-1,0-1 1,0 0-1,0 1 1,0-1-1,0 0 1,0 1-1,0-1 1,0 0-1,0 1 0,0-1 1,0 0-1,0 0 1,1 1-1,-1-1 1,0 0-1,0 1 1,0-1-1,0 0 1,1 0-1,-1 1 0,0-1 1,0 0-1,1 0 1,-1 0-1,0 1 1,0-1-1,1 0 1,-1 0-1,0 0 1,1 0-1,-1 0 0,0 0 1,0 1-1,1-1 1,0 0-1,18-2 473,20-10-309,-22 5-169,0 0-1,-1-2 1,0 0 0,-1 0 0,1-2 0,24-21 0,-39 48-41,-6 5-23,3-16 3,1 0 0,0-1 0,0 1 0,0 0 0,0 0 1,1 0-1,0 0 0,0 0 0,0-1 0,2 8 0,-2-11 12,1 0 0,-1-1 0,1 1 0,0 0 0,-1-1 0,1 1 0,0-1 0,-1 1 0,1 0 0,0-1 0,0 0 0,-1 1 0,1-1 0,0 0 0,0 1 0,0-1 0,0 0 0,0 0 1,-1 1-1,1-1 0,0 0 0,0 0 0,0 0 0,0 0 0,0 0 0,0-1 0,0 1 0,-1 0 0,1 0 0,0-1 0,0 1 0,0 0 0,0-1 0,-1 1 0,2-1 0,29-16-932,29-27-779,-43 30 1141,1 1 0,0 0-1,22-10 1,-40 23 592,0 0-1,0 0 1,0 1 0,0-1 0,0 0-1,-1 0 1,1 1 0,0-1 0,0 0-1,0 0 1,0 0 0,0 1 0,0-1-1,0 0 1,0 0 0,0 1 0,0-1-1,1 0 1,-1 0 0,0 1 0,0-1-1,0 0 1,0 0 0,0 0 0,0 1-1,0-1 1,0 0 0,1 0 0,-1 0-1,0 1 1,0-1 0,0 0 0,1 0-1,-1 0 1,0 0 0,0 0 0,0 0-1,1 1 1,-1-1 0,0 0 0,0 0-1,0 0 1,1 0 0,-1 0 0,0 0-1,0 0 1,1 0 0,-1 0 0,0 0-1,0 0 1,1 0 0,-1 0 0,0 0-1,0 0 1,1 0 0,-1 0 0,0 0-1,0-1 1,0 1 0,1 0 0,-1 0-1,0 0 1,0 0 0,-11 22 192,9-18-180,-25 46 850,-30 83-1,48-108-450,2 0 0,0 0-1,2 1 1,1-1 0,-2 48 0,6-72-391,0 0 1,0 0 0,-1 0 0,1 0 0,0 0-1,0 0 1,0 0 0,0 0 0,0 0 0,1 0-1,-1 0 1,0 0 0,0 0 0,1-1 0,-1 1 0,0 0-1,1 0 1,-1 0 0,1 0 0,-1 0 0,1-1-1,0 1 1,-1 0 0,1 0 0,0-1 0,-1 1-1,1-1 1,1 2 0,0-2-11,-1-1-1,0 1 1,0-1-1,1 1 1,-1-1-1,0 0 1,0 1-1,0-1 1,0 0-1,0 0 1,0 0 0,0 1-1,0-1 1,0 0-1,0 0 1,-1-1-1,1 1 1,0 0-1,-1 0 1,1 0-1,0-3 1,144-289-5,-136 277-2,29-59 58,5 2 0,77-104 0,-112 168-39,-7 6-7,1 0 0,0 1 0,0-1 0,0 1 0,1 0 0,-1-1 0,0 1 0,1 0 0,0 0 0,-1 1 0,1-1 0,0 0 0,5-1 0,-8 3-7,0 0 0,1 0 0,-1 0 0,0 0 0,1 0 0,-1 0 1,0 0-1,1 0 0,-1 0 0,0 0 0,1 0 0,-1 0 0,0 0 0,1 0 1,-1 0-1,0 0 0,1 0 0,-1 1 0,0-1 0,0 0 0,1 0 0,-1 0 1,0 1-1,0-1 0,1 0 0,-1 0 0,0 1 0,0-1 0,1 0 0,-1 0 1,0 1-1,2 14 89,-6 15 58,-2-9-59,-1 0 0,-1-1 0,0 0 0,-12 18 0,-6 13-76,26-50-44,-1-1 0,1 1 0,0 0 0,0 0 0,-1-1 0,1 1 0,0 0 0,0 0 1,0-1-1,0 1 0,0 0 0,0 0 0,0 0 0,0-1 0,0 1 0,0 0 0,0 0 0,0-1 0,0 1 0,1 0 0,-1 0 0,0-1 1,1 1-1,-1 0 0,0-1 0,1 1 0,-1 0 0,1-1 0,-1 1 0,1 0 0,-1-1 0,1 1 0,0-1 0,-1 1 0,1-1 0,0 0 1,-1 1-1,1-1 0,0 0 0,0 1 0,1-1 0,4 2-178,0 0 0,1-1-1,-1 0 1,10 0 0,-2 1-93,22 4-339,49 15 1,-85-21 665,1 0 0,-1 0 1,1 0-1,0 1 1,-1-1-1,1 0 0,0 0 1,-1 0-1,1 0 0,-1 1 1,1-1-1,-1 0 0,1 0 1,0 1-1,-1-1 0,1 1 1,-1-1-1,1 0 0,-1 1 1,0-1-1,1 1 0,-1-1 1,1 1-1,-1-1 0,0 1 1,1-1-1,-1 1 0,0 0 1,0-1-1,0 1 1,1-1-1,-1 1 0,0 0 1,0 0-1,-1 0 63,0 0 1,0 0-1,1 0 1,-1 1-1,0-1 0,-1 0 1,1-1-1,0 1 1,0 0-1,0 0 0,-1 0 1,1-1-1,-2 2 1,-49 16 1994,49-18-1943,-28 7 820,30-6-849,0-1 1,-1 0-1,1 0 0,0 1 0,-1-1 1,1 0-1,0 0 0,-1 0 0,1-1 0,0 1 1,-1 0-1,1 0 0,0-1 0,0 1 0,-1-1 1,1 1-1,-2-2 0,3-2 182,6 0-8</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6.873"/>
    </inkml:context>
    <inkml:brush xml:id="br0">
      <inkml:brushProperty name="width" value="0.05" units="cm"/>
      <inkml:brushProperty name="height" value="0.05" units="cm"/>
    </inkml:brush>
  </inkml:definitions>
  <inkml:trace contextRef="#ctx0" brushRef="#br0">39 42 16436,'-1'0'57,"1"1"1,-1-1-1,0 0 1,0 1-1,1-1 1,-1 0-1,0 1 1,0-1-1,1 1 1,-1-1-1,1 1 1,-1-1-1,0 1 1,1 0-1,-1-1 1,1 1-1,-1 0 1,1-1-1,0 1 1,-1 0-1,1 0 1,-1 1-1,-6 22-72,6-21 114,-5 17 181,-3 34 0,8-49-277,1 0 1,-1 1-1,1-1 0,0 0 1,1 1-1,-1-1 1,1 0-1,0 1 0,1-1 1,-1 0-1,4 8 1,-3-11-3,-1 0-1,1 0 1,-1 0 0,1 0 0,0-1 0,0 1 0,0-1 0,0 0 0,0 1 0,0-1 0,0 0 0,0 0-1,0 0 1,0 0 0,1-1 0,-1 1 0,0 0 0,1-1 0,-1 0 0,0 0 0,1 1 0,-1-1 0,1-1 0,-1 1-1,0 0 1,1-1 0,-1 1 0,0-1 0,1 1 0,1-2 0,6-1 9,-1-1 1,0 0-1,0 0 1,0-1-1,15-11 0,-12 7 23,0-1-1,-2 0 1,14-16-1,-20 22-15,0-1 0,-1 0 0,0 0 0,1 0-1,-2 0 1,1 0 0,-1-1 0,1 1 0,-1-1 0,-1 0 0,2-7-1,-3 14-15,0-1 0,0 0-1,0 0 1,0 0-1,0 0 1,0 0-1,0 0 1,-1 0 0,1 0-1,0 0 1,0 0-1,0 0 1,0 0-1,0 0 1,0 0 0,0 0-1,0 0 1,0 0-1,0-1 1,0 1-1,0 0 1,0 0 0,0 0-1,0 0 1,0 0-1,-1 0 1,1 0-1,0 0 1,0 0 0,0 0-1,0 0 1,0 0-1,0 0 1,0 0-1,0 0 1,0 0 0,0 0-1,0 0 1,0 0-1,0 0 1,0-1-1,0 1 1,0 0 0,0 0-1,0 0 1,0 0-1,0 0 1,0 0-1,0 0 1,0 0 0,0 0-1,0 0 1,0 0-1,-5 8 6,-5 16-21,8-16 0,0 0 0,0 0 1,1 1-1,0-1 0,1 1 0,1 14 1,-1-20 22,0-1 1,1 1 0,-1-1 0,1 1 0,0-1-1,0 0 1,-1 1 0,1-1 0,1 0-1,-1 0 1,0 0 0,1 0 0,-1 0 0,1 0-1,-1 0 1,1 0 0,0 0 0,0-1-1,0 1 1,0-1 0,0 1 0,0-1 0,0 0-1,0 0 1,1 0 0,-1 0 0,3 0-1,4 1 74,0-1-1,0 0 0,0-1 0,1 0 0,-1 0 0,0-1 0,0 0 0,0-1 0,0 0 1,0 0-1,-1-1 0,1 0 0,-1-1 0,1 0 0,-1 0 0,15-11 0,-15 10-24,1-2-1,-1 1 1,0-1-1,0-1 1,-1 1-1,0-1 1,0 0-1,-1-1 0,0 0 1,0 0-1,-1 0 1,0-1-1,-1 1 1,4-13-1,-8 13-91,-5 11-13,-5 12-42,9-9 70,-1-1 0,1 0 0,0 1 0,0-1 0,1 1 0,-1-1 0,1 1 0,1 8 0,-1-12 22,0 1-1,0-1 0,1 0 1,-1 0-1,1 0 0,-1 0 1,1 1-1,-1-1 1,1 0-1,0 0 0,-1 0 1,1 0-1,0 0 0,0 0 1,0-1-1,0 1 0,0 0 1,0 0-1,0-1 0,0 1 1,0 0-1,0-1 1,0 1-1,0-1 0,1 1 1,-1-1-1,0 0 0,0 0 1,0 1-1,1-1 0,-1 0 1,0 0-1,0 0 0,1 0 1,-1 0-1,0-1 0,2 1 1,4-1 25,0-1 0,0 0 0,-1 0 0,1 0 0,-1-1 0,1 0 0,-1 0 0,0 0 0,0-1 0,0 0 0,-1 0 0,10-9 0,4-6 131,32-44 0,-32 38-78,-21 52-150,-5-2 68,2 1 0,0 1 0,-1 35 0,6-60 6,0-1 0,0 1 0,0 0 0,0 0 0,1-1 0,-1 1 0,0 0 0,1 0 0,-1-1 0,1 1 0,-1 0 0,1-1 0,0 1 0,0 0 0,0-1 0,0 1 0,0-1 0,0 0 0,0 1 0,0-1 0,1 0 0,-1 0 0,0 0 0,1 1 0,-1-1-1,1-1 1,-1 1 0,1 0 0,0 0 0,-1-1 0,1 1 0,0-1 0,-1 1 0,1-1 0,0 0 0,0 1 0,0-1 0,-1 0 0,1 0 0,3-1 0,2 0-62,1 0 0,-1 0 1,0-1-1,0 0 0,0 0 0,0-1 0,0 1 0,-1-2 1,1 1-1,-1-1 0,0 0 0,0 0 0,0-1 1,-1 0-1,1 0 0,-1 0 0,0 0 0,-1-1 1,8-12-1,7-24-160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7.252"/>
    </inkml:context>
    <inkml:brush xml:id="br0">
      <inkml:brushProperty name="width" value="0.05" units="cm"/>
      <inkml:brushProperty name="height" value="0.05" units="cm"/>
    </inkml:brush>
  </inkml:definitions>
  <inkml:trace contextRef="#ctx0" brushRef="#br0">29 0 14139,'-7'3'1704,"-3"10"-1039,3-1-257,3 5 1192,4 2-1168,10 2-104,1-2-144,15 1-208,1-5-152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8.080"/>
    </inkml:context>
    <inkml:brush xml:id="br0">
      <inkml:brushProperty name="width" value="0.05" units="cm"/>
      <inkml:brushProperty name="height" value="0.05" units="cm"/>
    </inkml:brush>
  </inkml:definitions>
  <inkml:trace contextRef="#ctx0" brushRef="#br0">163 321 14891,'-9'3'322,"-1"1"-1,0 0 1,1 0-1,0 1 0,0 0 1,1 0-1,-1 1 1,1 0-1,0 1 1,-12 13-1,14-14-190,1 0 0,0 0 0,0 0 0,1 1 0,0 0 0,0 0 0,0 0-1,1 0 1,0 0 0,1 1 0,-1 0 0,1-1 0,1 1 0,-1 9 0,2-15-103,-1 0 0,1 0 0,1 1 0,-1-1 0,0 0 0,1 0 0,-1 1 0,1-1 0,-1 0 0,1 0 0,0 0 0,0 0 0,0 0 0,0 0 0,1 0 0,-1 0 0,0-1 0,1 1 0,2 2 0,-2-2-12,1 0-1,0-1 0,0 1 0,0-1 1,0 1-1,0-1 0,0 0 0,0 0 0,0-1 1,1 1-1,-1 0 0,4-1 0,3 0-18,0 0 0,0-1 0,0 0 0,0-1 0,-1 0 0,1 0 0,18-8 0,-15 4-8,0-2 0,-1 1 0,1-2 0,-2 0 0,1 0 0,-1-1 0,0 0 0,-1-1 0,-1 0 0,1-1 0,12-22 0,-7 9-4,-2 0-1,-1-1 1,-1-1-1,-1 0 1,8-32-1,-16 50 14,-1 7 2,0 0 0,0 0 0,-1 0 1,1 1-1,-1-1 0,1 0 0,-1 0 0,0 0 0,0 0 0,0 0 0,0 0 0,0 0 0,0 0 0,0 0 0,-2-4 0,2 6 0,0 0 0,-1 0 0,1 0 0,0 0 0,0 0 0,0 0 0,-1 0 0,1 0 0,0 0 0,0 0 0,0 0 0,-1 0 0,1 0 0,0 0 0,0 0 0,-1 0-1,1 0 1,0 0 0,0 0 0,0 0 0,-1 0 0,1 1 0,0-1 0,0 0 0,0 0 0,-1 0 0,1 0 0,0 0 0,0 1 0,0-1 0,0 0 0,-1 0 0,1 0 0,0 0 0,0 1 0,0-1 0,0 0 0,0 0 0,0 0 0,0 1 0,0-1 0,0 0 0,0 0-1,0 1 1,0-1 0,-7 13-3,0 7 2,1 0 1,1 1-1,-5 34 1,8-42-1,1 0 0,0 0 0,2 1 0,-1-1 0,1 0 0,1 0 0,4 13 0,-6-23 2,1 0-1,0 0 0,0 0 0,0-1 0,0 1 0,1-1 0,-1 1 0,1-1 0,-1 1 0,1-1 0,0 0 0,0 0 0,0 0 0,0 0 0,1 0 0,-1 0 0,0-1 0,1 1 0,4 2 0,-3-3 1,0 0 0,0 0-1,0-1 1,0 1 0,0-1-1,0 0 1,0 0 0,1 0-1,-1-1 1,0 1 0,0-1 0,6-2-1,4-2 4,0-1 1,0 0-1,0-1 0,-1-1 0,0 0 0,15-13 0,1-3 9,-1-2 1,-1 0-1,-1-2 0,-2-1 1,-1-1-1,-1-1 0,-1-1 1,-2-1-1,17-39 1,-34 66-10,1 0 2,0 0 1,-1-1-1,1 1 1,-2-1-1,1 0 1,0 0-1,0-10 1,-2 17-6,0-1 0,0 0 0,0 1 0,0-1 0,0 0 0,0 1 0,0-1 0,-1 0 0,1 1 0,0-1 1,0 0-1,-1 1 0,1-1 0,0 0 0,0 1 0,-1-1 0,1 1 0,-1-2 0,-9 3 22,8 1-20,-1 0 0,0 0 0,1 0 0,-1 1 0,1-1 0,-1 1 0,-1 2 1,-7 12-2,1 0 0,1 0 0,0 1 0,1 0 0,-7 27 0,2 0 4,-8 56 0,15-61-3,-2 49 1,8-69-1,0-1-1,2 1 1,0-1-1,8 32 1,-10-49 0,0 0 1,1-1 0,-1 1 0,1 0-1,0-1 1,-1 1 0,1-1 0,0 1 0,0-1-1,0 1 1,0-1 0,0 1 0,0-1-1,2 2 1,-2-3 0,-1 0 0,1 1-1,-1-1 1,1 0 0,-1 0 0,1 0-1,0 0 1,-1 0 0,1 0 0,-1 0-1,1 0 1,-1 0 0,1 0 0,-1 0-1,1 0 1,-1 0 0,1-1 0,-1 1-1,1 0 1,-1 0 0,1-1 0,-1 1-1,1 0 1,-1 0 0,1-1 0,-1 1-1,0 0 1,1-2 0,2-1 11,0-1 0,0 0 1,-1 0-1,1 0 0,-1 0 1,0 0-1,0 0 0,1-7 0,6-25 64,-2-1 0,-1-1 0,-3 1 0,0-1 0,-4-45 0,1 69 38,3 20 14,3 9-78,-1-8-49,0 1 0,0-1-1,1 0 1,0 0 0,0 0 0,1-1-1,-1 0 1,2 0 0,-1-1-1,0 0 1,1 0 0,0-1 0,0 0-1,0 0 1,1-1 0,-1 0 0,15 3-1,-17-5-2,0 0-1,0 0 0,0 0 0,0-1 1,0 0-1,1-1 0,-1 1 0,0-1 0,0-1 1,0 1-1,0-1 0,0 0 0,-1 0 1,1 0-1,0-1 0,-1 0 0,0 0 0,0-1 1,0 1-1,0-1 0,0 0 0,-1 0 1,1-1-1,-1 0 0,0 1 0,4-9 0,-3 6 30,-1 0 0,-1 0 0,0 0 0,0 0 0,0-1 0,-1 1 0,0-1 1,0 0-1,-1 0 0,0 0 0,0 0 0,-1 0 0,-1-14 0,1 21-26,0 1 0,0-1 0,0 1 0,0-1 1,0 1-1,0-1 0,-1 0 0,1 1 1,0-1-1,0 1 0,0-1 0,-1 1 1,1 0-1,0-1 0,-1 1 0,1-1 1,0 1-1,-1-1 0,1 1 0,0 0 0,-1-1 1,1 1-1,-1 0 0,1-1 0,-1 1 1,1 0-1,-1 0 0,1 0 0,-1-1 1,1 1-1,-1 0 0,1 0 0,-1 0 1,1 0-1,-1 0 0,1 0 0,-1 0 1,0 0-1,1 0 0,-1 0 0,1 0 0,-1 0 1,1 0-1,-1 1 0,1-1 0,-1 0 1,1 0-1,-1 1 0,1-1 0,-1 0 1,1 0-1,-1 1 0,-2 1 7,0 0 0,1 0 0,-1 0 0,0 0 0,1 1 0,-5 4 0,1 3 11,0-1-1,1 1 1,0 0 0,1 0-1,0 0 1,0 1 0,1 0-1,0-1 1,1 1 0,1 0-1,-1 14 1,7-11 34,-5-14-71,1 1 0,-1-1 1,0 1-1,1 0 0,-1-1 0,0 1 0,1-1 1,-1 1-1,0 0 0,0 0 0,0-1 0,0 1 1,1 0-1,-1-1 0,0 1 0,0 0 0,0 0 1,-1-1-1,1 2 0,-7 32-334,5-23 297,-1 0 0,2 0 0,-1 0 0,2 0 0,0 14-1,0-24 51,0 0 0,0-1 0,0 1 1,0-1-1,0 1 0,0 0 0,0-1 0,0 1 0,1-1 0,-1 1 0,0-1 0,0 1 0,1-1 0,-1 1 0,0-1 0,1 1 0,-1-1 0,1 1 0,-1-1 0,0 1 0,1-1 0,-1 0 0,1 1 0,-1-1 0,1 0 0,0 0 0,-1 1 0,1-1 0,-1 0 0,1 0 0,-1 0 0,1 1 0,0-1 0,-1 0 0,1 0 0,0 0-23,0 0 0,1-1 0,-1 1 0,0 0 0,0-1 0,0 1 1,0 0-1,0-1 0,0 1 0,-1-1 0,1 1 0,0-1 0,0 0 0,0 1 0,0-1 1,-1 0-1,1 0 0,0 1 0,0-2 0,3-6 150,0 1 0,-1-1 0,0 0 0,0 1 0,-1-1 0,0 0 0,1-11 0,3-19-70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8.523"/>
    </inkml:context>
    <inkml:brush xml:id="br0">
      <inkml:brushProperty name="width" value="0.05" units="cm"/>
      <inkml:brushProperty name="height" value="0.05" units="cm"/>
    </inkml:brush>
  </inkml:definitions>
  <inkml:trace contextRef="#ctx0" brushRef="#br0">0 27 15651,'0'-11'1705,"0"4"-1065,0 1-264,2 3 760,2 3-280,2 0-936,2 3 368,0 6-304,3 1-128</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5-12T08:52:58.911"/>
    </inkml:context>
    <inkml:brush xml:id="br0">
      <inkml:brushProperty name="width" value="0.05" units="cm"/>
      <inkml:brushProperty name="height" value="0.05" units="cm"/>
    </inkml:brush>
  </inkml:definitions>
  <inkml:trace contextRef="#ctx0" brushRef="#br0">70 0 15731,'-5'3'192,"0"0"0,1-1 0,-1 2 0,1-1 0,0 1 0,0-1 0,0 1 0,0 0 0,1 1 0,-1-1 0,1 1 0,0-1 0,1 1 0,-1 0 0,1 0 0,0 0 0,0 0 0,0 0 0,1 1 0,0-1 0,0 1 0,0-1 0,1 0 0,0 1 0,0-1 0,1 10 0,-1-7-76,1 1 0,1 0 0,0-1 0,0 1 0,0-1 0,1 1 0,1-1 0,-1 0 0,8 12 0,4 2-128,33 38 0,-30-40-302,26 41 1,-39-53 246,-1 0 0,0 0 0,0 1 0,-1 0 0,0 0 1,0 0-1,-1 0 0,0 0 0,1 10 0,-2 5-21,-1-1 0,0 1 0,-2-1 0,0 0 0,-2 1 0,-1-1 0,0-1 0,-18 45 0,22-65 107,1-1 0,-1 1 0,0-1 0,1 1 1,-1-1-1,0 0 0,0 1 0,0-1 0,0 0 0,0 1 0,0-1 1,-1 0-1,1 0 0,0 0 0,-1 0 0,1 0 0,0 0 0,-1 0 0,1-1 1,-3 1-1,4-1-5,-1 0 1,1 0-1,-1 0 1,1 0-1,-1 0 1,1 0-1,-1 0 1,1 0-1,-1-1 1,1 1-1,-1 0 1,1 0-1,-1-1 1,1 1-1,-1 0 1,1-1-1,-1 1 1,1 0-1,0-1 1,-1 1-1,1-1 1,-1 0-1,-6-19 276,4 0-176,1 0 0,2 1 0,0-1 0,1 0 0,0 1 0,7-30 0,-1 20-148,1 1 1,1-1-1,21-44 0,-27 68 43,0-1 1,1 1-1,0 0 0,-1 0 0,2 0 0,-1 0 0,1 1 1,-1 0-1,1 0 0,0 0 0,0 0 0,1 1 0,-1 0 0,1 0 1,0 1-1,0-1 0,6-1 0,24-11-86,-35 14 23,1 0-1,-1 0 1,0 0-1,1 0 1,-1 0-1,0 0 1,0 0-1,0 0 1,1 0-1,-1 0 1,-1-1-1,1 1 1,0 0-1,0-1 1,0 1-1,-1-1 1,1 1-1,0-1 1,-1 1-1,0-1 1,1 1-1,-1-1 1,0 0-1,0-2 1,0-3-309,-1 1 1,0-1 0,0 0-1,-4-11 1,0-5 208,-1-12-421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D6688DB8-530C-4269-8329-B8EA10861C27}" type="datetimeFigureOut">
              <a:rPr lang="de-DE" smtClean="0"/>
              <a:t>12.05.2022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622571D5-6680-4734-923E-3B58AF67DB71}" type="slidenum">
              <a:rPr lang="de-DE" smtClean="0"/>
              <a:t>‹Nr.›</a:t>
            </a:fld>
            <a:endParaRPr lang="de-DE"/>
          </a:p>
        </p:txBody>
      </p:sp>
    </p:spTree>
    <p:extLst>
      <p:ext uri="{BB962C8B-B14F-4D97-AF65-F5344CB8AC3E}">
        <p14:creationId xmlns:p14="http://schemas.microsoft.com/office/powerpoint/2010/main" val="2478837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5pPr>
            <a:lvl6pPr marL="2663665"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6pPr>
            <a:lvl7pPr marL="3147967"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7pPr>
            <a:lvl8pPr marL="3632271"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8pPr>
            <a:lvl9pPr marL="4116573" indent="-242152" defTabSz="475895" eaLnBrk="0" fontAlgn="base" hangingPunct="0">
              <a:spcBef>
                <a:spcPct val="30000"/>
              </a:spcBef>
              <a:spcAft>
                <a:spcPct val="0"/>
              </a:spcAft>
              <a:buClr>
                <a:srgbClr val="000000"/>
              </a:buClr>
              <a:buSzPct val="100000"/>
              <a:buFont typeface="Times New Roman" pitchFamily="18" charset="0"/>
              <a:tabLst>
                <a:tab pos="766812" algn="l"/>
                <a:tab pos="1531944" algn="l"/>
                <a:tab pos="2302120" algn="l"/>
                <a:tab pos="3067250" algn="l"/>
              </a:tabLst>
              <a:defRPr sz="13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206375" y="819150"/>
            <a:ext cx="7289800" cy="4102100"/>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3416" y="5194108"/>
            <a:ext cx="5048661" cy="4919627"/>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6873" tIns="48435" rIns="96873" bIns="48435"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7531021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55590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194508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661136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32613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5817037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2429676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489914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75892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7204629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696477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1488491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3947856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B3BC38-0E54-4E83-9C64-1B0FE8E89F2B}"/>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FEC9CF90-778D-4430-989D-B06B207AD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3ED90CBE-81D9-4643-A1AE-B86217ACC6FE}"/>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5" name="Fußzeilenplatzhalter 4">
            <a:extLst>
              <a:ext uri="{FF2B5EF4-FFF2-40B4-BE49-F238E27FC236}">
                <a16:creationId xmlns:a16="http://schemas.microsoft.com/office/drawing/2014/main" id="{C60430AE-4C6A-4F3A-BF2A-58629ABF7EEA}"/>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68FF889-B734-4B7E-8C08-21F1DFED8AA6}"/>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682675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25FA87-5309-445C-9DF0-8120FB89BDB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65B6BD61-2396-495A-BFAA-9C771E69D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691E7EB-A39D-416C-A164-E12DC448AA7E}"/>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5" name="Fußzeilenplatzhalter 4">
            <a:extLst>
              <a:ext uri="{FF2B5EF4-FFF2-40B4-BE49-F238E27FC236}">
                <a16:creationId xmlns:a16="http://schemas.microsoft.com/office/drawing/2014/main" id="{4205BF50-DB73-4D9C-A233-232EF43F254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E98847C-98C6-4E04-B0E3-25C67DADED1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528832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9DF09E4-1D7F-4436-BB2D-7BBA2DFAA82B}"/>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6FB841EE-956E-461C-A772-D99AEC8E266C}"/>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08F7EA14-14D1-4580-B7B3-29A6990D5EB9}"/>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5" name="Fußzeilenplatzhalter 4">
            <a:extLst>
              <a:ext uri="{FF2B5EF4-FFF2-40B4-BE49-F238E27FC236}">
                <a16:creationId xmlns:a16="http://schemas.microsoft.com/office/drawing/2014/main" id="{768F3D65-3CE9-43EF-BC85-7C75F436472E}"/>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8432D8BE-F679-4B2A-88DB-2FF5CF79399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7414686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4189360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5057A8-F611-4FAA-B2BA-81B3F30C3B37}"/>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570FC1B-9290-445A-A5BA-7821E22B54B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2A07C6F-E1A4-42EA-8DA9-D15F0C56B8BB}"/>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5" name="Fußzeilenplatzhalter 4">
            <a:extLst>
              <a:ext uri="{FF2B5EF4-FFF2-40B4-BE49-F238E27FC236}">
                <a16:creationId xmlns:a16="http://schemas.microsoft.com/office/drawing/2014/main" id="{C6EC9CDB-7938-478F-8860-68E65DC393E3}"/>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5443BFFA-0090-4167-924A-A28E136B04F7}"/>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25494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55E69AB-0989-4918-8829-5B0AD31CEC97}"/>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8C99E048-9AC8-4172-A009-61338CF2DE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C99301D-3635-494B-B445-07057B4422D1}"/>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5" name="Fußzeilenplatzhalter 4">
            <a:extLst>
              <a:ext uri="{FF2B5EF4-FFF2-40B4-BE49-F238E27FC236}">
                <a16:creationId xmlns:a16="http://schemas.microsoft.com/office/drawing/2014/main" id="{17B211C6-2A75-4A02-B91E-AF4317E25526}"/>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FD7F28D0-1ACA-4356-ABE5-F63263946B05}"/>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1290525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A1A188-A70B-4B7E-BCBE-00830D5D4062}"/>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BFA53C92-5708-4369-8C8B-E13D65EC911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FCEEE671-CCEF-4F19-BC77-7AB2D9DD8A76}"/>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ECBA611-0CEB-4900-BB6B-BFD245724811}"/>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6" name="Fußzeilenplatzhalter 5">
            <a:extLst>
              <a:ext uri="{FF2B5EF4-FFF2-40B4-BE49-F238E27FC236}">
                <a16:creationId xmlns:a16="http://schemas.microsoft.com/office/drawing/2014/main" id="{BDE67985-3E25-4FF3-8259-41254491266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68D3AE17-1B1A-441A-ADAB-EA753EFAFFE0}"/>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964529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6D44B-ECB2-494B-B8DD-1ECD56F8DB23}"/>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0E788603-C259-4996-B635-C72A6C532BA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1E5EE397-1447-4365-8C4D-5FF9A09D70E3}"/>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5F77450-0CED-4F63-AFF7-A0A89B3543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5992E2A0-8BDB-4F76-9EFD-16D48B207E19}"/>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7146F1C1-333C-4E5A-8A21-0E00CC52B77A}"/>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8" name="Fußzeilenplatzhalter 7">
            <a:extLst>
              <a:ext uri="{FF2B5EF4-FFF2-40B4-BE49-F238E27FC236}">
                <a16:creationId xmlns:a16="http://schemas.microsoft.com/office/drawing/2014/main" id="{BB140476-F72C-43CA-B524-0F82D8BB921E}"/>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74420F6-8C8B-4711-AE1B-287E00167AC8}"/>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413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29DFFF-4E57-4515-ACFA-89CD362EC0F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CAE44362-E8E0-474C-90E4-0F4FEE906CA9}"/>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4" name="Fußzeilenplatzhalter 3">
            <a:extLst>
              <a:ext uri="{FF2B5EF4-FFF2-40B4-BE49-F238E27FC236}">
                <a16:creationId xmlns:a16="http://schemas.microsoft.com/office/drawing/2014/main" id="{BDB84C6F-AD33-4F88-A79E-033B17A4662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57A6BF78-29DB-4B06-A37A-C12BFB3A20D9}"/>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185482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B3B09D0F-C34E-4F2E-A969-A4A7F8B97D80}"/>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3" name="Fußzeilenplatzhalter 2">
            <a:extLst>
              <a:ext uri="{FF2B5EF4-FFF2-40B4-BE49-F238E27FC236}">
                <a16:creationId xmlns:a16="http://schemas.microsoft.com/office/drawing/2014/main" id="{F7DA608D-A34D-41DE-A4B0-ED9CBA5D3DB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20BC1171-87BC-4E9C-9CA5-040C0BF2DD0D}"/>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629468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AE8FB-302A-47F7-8EF6-814F266C2FA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CB1ED2AE-63C2-4A88-8E72-1C8A8ADFBB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82D1504-586F-4EEF-B44E-8DCF11D09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798C045F-E74E-4EB9-A608-C48C206C33DD}"/>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6" name="Fußzeilenplatzhalter 5">
            <a:extLst>
              <a:ext uri="{FF2B5EF4-FFF2-40B4-BE49-F238E27FC236}">
                <a16:creationId xmlns:a16="http://schemas.microsoft.com/office/drawing/2014/main" id="{7F301431-C3F5-4240-8C69-5B2793FF5709}"/>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1411E00E-D6B7-4E10-9B25-9B938B79F2DF}"/>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2127366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486D5B-B035-4C6E-B32C-E5BB0DB6048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DF3C39EE-6645-4E2B-8C44-42420026A3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49FD9577-3F00-433F-A5B5-D5EDE2FFDE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9B6D8129-7F67-461A-ABC5-A539B51BD875}"/>
              </a:ext>
            </a:extLst>
          </p:cNvPr>
          <p:cNvSpPr>
            <a:spLocks noGrp="1"/>
          </p:cNvSpPr>
          <p:nvPr>
            <p:ph type="dt" sz="half" idx="10"/>
          </p:nvPr>
        </p:nvSpPr>
        <p:spPr/>
        <p:txBody>
          <a:bodyPr/>
          <a:lstStyle/>
          <a:p>
            <a:fld id="{00AE1517-30AD-46BE-9EB4-2836EBD01425}" type="datetimeFigureOut">
              <a:rPr lang="de-DE" smtClean="0"/>
              <a:t>12.05.2022</a:t>
            </a:fld>
            <a:endParaRPr lang="de-DE"/>
          </a:p>
        </p:txBody>
      </p:sp>
      <p:sp>
        <p:nvSpPr>
          <p:cNvPr id="6" name="Fußzeilenplatzhalter 5">
            <a:extLst>
              <a:ext uri="{FF2B5EF4-FFF2-40B4-BE49-F238E27FC236}">
                <a16:creationId xmlns:a16="http://schemas.microsoft.com/office/drawing/2014/main" id="{192C1295-848A-4E26-9974-D57A161E5731}"/>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8616B5E-694A-44C5-8863-49AC0D6CAEC3}"/>
              </a:ext>
            </a:extLst>
          </p:cNvPr>
          <p:cNvSpPr>
            <a:spLocks noGrp="1"/>
          </p:cNvSpPr>
          <p:nvPr>
            <p:ph type="sldNum" sz="quarter" idx="12"/>
          </p:nvPr>
        </p:nvSpPr>
        <p:spPr/>
        <p:txBody>
          <a:bodyPr/>
          <a:lstStyle/>
          <a:p>
            <a:fld id="{F3B15BC7-5F82-419E-A605-7DD15ECFCFA0}" type="slidenum">
              <a:rPr lang="de-DE" smtClean="0"/>
              <a:t>‹Nr.›</a:t>
            </a:fld>
            <a:endParaRPr lang="de-DE"/>
          </a:p>
        </p:txBody>
      </p:sp>
    </p:spTree>
    <p:extLst>
      <p:ext uri="{BB962C8B-B14F-4D97-AF65-F5344CB8AC3E}">
        <p14:creationId xmlns:p14="http://schemas.microsoft.com/office/powerpoint/2010/main" val="3301942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EB59945B-5C60-4625-AD95-0F99A2DB97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10D677A7-E942-4AD7-8973-E54D531E93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8964EDA-3920-4803-A501-3B8BD18C18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AE1517-30AD-46BE-9EB4-2836EBD01425}" type="datetimeFigureOut">
              <a:rPr lang="de-DE" smtClean="0"/>
              <a:t>12.05.2022</a:t>
            </a:fld>
            <a:endParaRPr lang="de-DE"/>
          </a:p>
        </p:txBody>
      </p:sp>
      <p:sp>
        <p:nvSpPr>
          <p:cNvPr id="5" name="Fußzeilenplatzhalter 4">
            <a:extLst>
              <a:ext uri="{FF2B5EF4-FFF2-40B4-BE49-F238E27FC236}">
                <a16:creationId xmlns:a16="http://schemas.microsoft.com/office/drawing/2014/main" id="{1F16B5C8-851E-463F-BE62-78864A5EA3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D15A3770-135E-4C5B-87D8-C7193A65D1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B15BC7-5F82-419E-A605-7DD15ECFCFA0}" type="slidenum">
              <a:rPr lang="de-DE" smtClean="0"/>
              <a:t>‹Nr.›</a:t>
            </a:fld>
            <a:endParaRPr lang="de-DE"/>
          </a:p>
        </p:txBody>
      </p:sp>
    </p:spTree>
    <p:extLst>
      <p:ext uri="{BB962C8B-B14F-4D97-AF65-F5344CB8AC3E}">
        <p14:creationId xmlns:p14="http://schemas.microsoft.com/office/powerpoint/2010/main" val="816637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2.png"/><Relationship Id="rId7" Type="http://schemas.openxmlformats.org/officeDocument/2006/relationships/image" Target="../media/image19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customXml" Target="../ink/ink189.xml"/><Relationship Id="rId5" Type="http://schemas.openxmlformats.org/officeDocument/2006/relationships/image" Target="../media/image193.png"/><Relationship Id="rId4" Type="http://schemas.openxmlformats.org/officeDocument/2006/relationships/customXml" Target="../ink/ink188.xml"/></Relationships>
</file>

<file path=ppt/slides/_rels/slide11.xml.rels><?xml version="1.0" encoding="UTF-8" standalone="yes"?>
<Relationships xmlns="http://schemas.openxmlformats.org/package/2006/relationships"><Relationship Id="rId8" Type="http://schemas.openxmlformats.org/officeDocument/2006/relationships/customXml" Target="../ink/ink192.xml"/><Relationship Id="rId13" Type="http://schemas.openxmlformats.org/officeDocument/2006/relationships/image" Target="../media/image200.png"/><Relationship Id="rId3" Type="http://schemas.openxmlformats.org/officeDocument/2006/relationships/image" Target="../media/image195.png"/><Relationship Id="rId7" Type="http://schemas.openxmlformats.org/officeDocument/2006/relationships/image" Target="../media/image197.png"/><Relationship Id="rId12" Type="http://schemas.openxmlformats.org/officeDocument/2006/relationships/customXml" Target="../ink/ink194.xml"/><Relationship Id="rId17" Type="http://schemas.openxmlformats.org/officeDocument/2006/relationships/image" Target="../media/image202.png"/><Relationship Id="rId2" Type="http://schemas.openxmlformats.org/officeDocument/2006/relationships/notesSlide" Target="../notesSlides/notesSlide11.xml"/><Relationship Id="rId16" Type="http://schemas.openxmlformats.org/officeDocument/2006/relationships/customXml" Target="../ink/ink196.xml"/><Relationship Id="rId1" Type="http://schemas.openxmlformats.org/officeDocument/2006/relationships/slideLayout" Target="../slideLayouts/slideLayout7.xml"/><Relationship Id="rId6" Type="http://schemas.openxmlformats.org/officeDocument/2006/relationships/customXml" Target="../ink/ink191.xml"/><Relationship Id="rId11" Type="http://schemas.openxmlformats.org/officeDocument/2006/relationships/image" Target="../media/image199.png"/><Relationship Id="rId5" Type="http://schemas.openxmlformats.org/officeDocument/2006/relationships/image" Target="../media/image196.png"/><Relationship Id="rId15" Type="http://schemas.openxmlformats.org/officeDocument/2006/relationships/image" Target="../media/image201.png"/><Relationship Id="rId10" Type="http://schemas.openxmlformats.org/officeDocument/2006/relationships/customXml" Target="../ink/ink193.xml"/><Relationship Id="rId4" Type="http://schemas.openxmlformats.org/officeDocument/2006/relationships/customXml" Target="../ink/ink190.xml"/><Relationship Id="rId9" Type="http://schemas.openxmlformats.org/officeDocument/2006/relationships/image" Target="../media/image198.png"/><Relationship Id="rId14" Type="http://schemas.openxmlformats.org/officeDocument/2006/relationships/customXml" Target="../ink/ink195.xml"/></Relationships>
</file>

<file path=ppt/slides/_rels/slide12.xml.rels><?xml version="1.0" encoding="UTF-8" standalone="yes"?>
<Relationships xmlns="http://schemas.openxmlformats.org/package/2006/relationships"><Relationship Id="rId8" Type="http://schemas.openxmlformats.org/officeDocument/2006/relationships/customXml" Target="../ink/ink199.xml"/><Relationship Id="rId13" Type="http://schemas.openxmlformats.org/officeDocument/2006/relationships/image" Target="../media/image208.png"/><Relationship Id="rId18" Type="http://schemas.openxmlformats.org/officeDocument/2006/relationships/customXml" Target="../ink/ink204.xml"/><Relationship Id="rId3" Type="http://schemas.openxmlformats.org/officeDocument/2006/relationships/image" Target="../media/image203.emf"/><Relationship Id="rId21" Type="http://schemas.openxmlformats.org/officeDocument/2006/relationships/image" Target="../media/image212.png"/><Relationship Id="rId7" Type="http://schemas.openxmlformats.org/officeDocument/2006/relationships/image" Target="../media/image205.png"/><Relationship Id="rId12" Type="http://schemas.openxmlformats.org/officeDocument/2006/relationships/customXml" Target="../ink/ink201.xml"/><Relationship Id="rId17" Type="http://schemas.openxmlformats.org/officeDocument/2006/relationships/image" Target="../media/image210.png"/><Relationship Id="rId25" Type="http://schemas.openxmlformats.org/officeDocument/2006/relationships/image" Target="../media/image214.png"/><Relationship Id="rId2" Type="http://schemas.openxmlformats.org/officeDocument/2006/relationships/notesSlide" Target="../notesSlides/notesSlide12.xml"/><Relationship Id="rId16" Type="http://schemas.openxmlformats.org/officeDocument/2006/relationships/customXml" Target="../ink/ink203.xml"/><Relationship Id="rId20" Type="http://schemas.openxmlformats.org/officeDocument/2006/relationships/customXml" Target="../ink/ink205.xml"/><Relationship Id="rId1" Type="http://schemas.openxmlformats.org/officeDocument/2006/relationships/slideLayout" Target="../slideLayouts/slideLayout7.xml"/><Relationship Id="rId6" Type="http://schemas.openxmlformats.org/officeDocument/2006/relationships/customXml" Target="../ink/ink198.xml"/><Relationship Id="rId11" Type="http://schemas.openxmlformats.org/officeDocument/2006/relationships/image" Target="../media/image207.png"/><Relationship Id="rId24" Type="http://schemas.openxmlformats.org/officeDocument/2006/relationships/customXml" Target="../ink/ink207.xml"/><Relationship Id="rId5" Type="http://schemas.openxmlformats.org/officeDocument/2006/relationships/image" Target="../media/image204.png"/><Relationship Id="rId15" Type="http://schemas.openxmlformats.org/officeDocument/2006/relationships/image" Target="../media/image209.png"/><Relationship Id="rId23" Type="http://schemas.openxmlformats.org/officeDocument/2006/relationships/image" Target="../media/image213.png"/><Relationship Id="rId10" Type="http://schemas.openxmlformats.org/officeDocument/2006/relationships/customXml" Target="../ink/ink200.xml"/><Relationship Id="rId19" Type="http://schemas.openxmlformats.org/officeDocument/2006/relationships/image" Target="../media/image211.png"/><Relationship Id="rId4" Type="http://schemas.openxmlformats.org/officeDocument/2006/relationships/customXml" Target="../ink/ink197.xml"/><Relationship Id="rId9" Type="http://schemas.openxmlformats.org/officeDocument/2006/relationships/image" Target="../media/image206.png"/><Relationship Id="rId14" Type="http://schemas.openxmlformats.org/officeDocument/2006/relationships/customXml" Target="../ink/ink202.xml"/><Relationship Id="rId22" Type="http://schemas.openxmlformats.org/officeDocument/2006/relationships/customXml" Target="../ink/ink206.xml"/></Relationships>
</file>

<file path=ppt/slides/_rels/slide13.xml.rels><?xml version="1.0" encoding="UTF-8" standalone="yes"?>
<Relationships xmlns="http://schemas.openxmlformats.org/package/2006/relationships"><Relationship Id="rId26" Type="http://schemas.openxmlformats.org/officeDocument/2006/relationships/customXml" Target="../ink/ink219.xml"/><Relationship Id="rId21" Type="http://schemas.openxmlformats.org/officeDocument/2006/relationships/image" Target="../media/image224.png"/><Relationship Id="rId42" Type="http://schemas.openxmlformats.org/officeDocument/2006/relationships/customXml" Target="../ink/ink227.xml"/><Relationship Id="rId47" Type="http://schemas.openxmlformats.org/officeDocument/2006/relationships/image" Target="../media/image237.png"/><Relationship Id="rId63" Type="http://schemas.openxmlformats.org/officeDocument/2006/relationships/image" Target="../media/image245.png"/><Relationship Id="rId68" Type="http://schemas.openxmlformats.org/officeDocument/2006/relationships/customXml" Target="../ink/ink240.xml"/><Relationship Id="rId2" Type="http://schemas.openxmlformats.org/officeDocument/2006/relationships/notesSlide" Target="../notesSlides/notesSlide13.xml"/><Relationship Id="rId16" Type="http://schemas.openxmlformats.org/officeDocument/2006/relationships/customXml" Target="../ink/ink214.xml"/><Relationship Id="rId29" Type="http://schemas.openxmlformats.org/officeDocument/2006/relationships/image" Target="../media/image228.png"/><Relationship Id="rId11" Type="http://schemas.openxmlformats.org/officeDocument/2006/relationships/image" Target="../media/image219.png"/><Relationship Id="rId24" Type="http://schemas.openxmlformats.org/officeDocument/2006/relationships/customXml" Target="../ink/ink218.xml"/><Relationship Id="rId32" Type="http://schemas.openxmlformats.org/officeDocument/2006/relationships/customXml" Target="../ink/ink222.xml"/><Relationship Id="rId37" Type="http://schemas.openxmlformats.org/officeDocument/2006/relationships/image" Target="../media/image232.png"/><Relationship Id="rId40" Type="http://schemas.openxmlformats.org/officeDocument/2006/relationships/customXml" Target="../ink/ink226.xml"/><Relationship Id="rId45" Type="http://schemas.openxmlformats.org/officeDocument/2006/relationships/image" Target="../media/image236.png"/><Relationship Id="rId53" Type="http://schemas.openxmlformats.org/officeDocument/2006/relationships/image" Target="../media/image240.png"/><Relationship Id="rId58" Type="http://schemas.openxmlformats.org/officeDocument/2006/relationships/customXml" Target="../ink/ink235.xml"/><Relationship Id="rId66" Type="http://schemas.openxmlformats.org/officeDocument/2006/relationships/customXml" Target="../ink/ink239.xml"/><Relationship Id="rId5" Type="http://schemas.openxmlformats.org/officeDocument/2006/relationships/image" Target="../media/image216.png"/><Relationship Id="rId61" Type="http://schemas.openxmlformats.org/officeDocument/2006/relationships/image" Target="../media/image244.png"/><Relationship Id="rId19" Type="http://schemas.openxmlformats.org/officeDocument/2006/relationships/image" Target="../media/image223.png"/><Relationship Id="rId14" Type="http://schemas.openxmlformats.org/officeDocument/2006/relationships/customXml" Target="../ink/ink213.xml"/><Relationship Id="rId22" Type="http://schemas.openxmlformats.org/officeDocument/2006/relationships/customXml" Target="../ink/ink217.xml"/><Relationship Id="rId27" Type="http://schemas.openxmlformats.org/officeDocument/2006/relationships/image" Target="../media/image227.png"/><Relationship Id="rId30" Type="http://schemas.openxmlformats.org/officeDocument/2006/relationships/customXml" Target="../ink/ink221.xml"/><Relationship Id="rId35" Type="http://schemas.openxmlformats.org/officeDocument/2006/relationships/image" Target="../media/image231.png"/><Relationship Id="rId43" Type="http://schemas.openxmlformats.org/officeDocument/2006/relationships/image" Target="../media/image235.png"/><Relationship Id="rId48" Type="http://schemas.openxmlformats.org/officeDocument/2006/relationships/customXml" Target="../ink/ink230.xml"/><Relationship Id="rId56" Type="http://schemas.openxmlformats.org/officeDocument/2006/relationships/customXml" Target="../ink/ink234.xml"/><Relationship Id="rId64" Type="http://schemas.openxmlformats.org/officeDocument/2006/relationships/customXml" Target="../ink/ink238.xml"/><Relationship Id="rId69" Type="http://schemas.openxmlformats.org/officeDocument/2006/relationships/image" Target="../media/image248.png"/><Relationship Id="rId8" Type="http://schemas.openxmlformats.org/officeDocument/2006/relationships/customXml" Target="../ink/ink210.xml"/><Relationship Id="rId51" Type="http://schemas.openxmlformats.org/officeDocument/2006/relationships/image" Target="../media/image239.png"/><Relationship Id="rId72" Type="http://schemas.openxmlformats.org/officeDocument/2006/relationships/customXml" Target="../ink/ink242.xml"/><Relationship Id="rId3" Type="http://schemas.openxmlformats.org/officeDocument/2006/relationships/image" Target="../media/image215.emf"/><Relationship Id="rId12" Type="http://schemas.openxmlformats.org/officeDocument/2006/relationships/customXml" Target="../ink/ink212.xml"/><Relationship Id="rId17" Type="http://schemas.openxmlformats.org/officeDocument/2006/relationships/image" Target="../media/image222.png"/><Relationship Id="rId25" Type="http://schemas.openxmlformats.org/officeDocument/2006/relationships/image" Target="../media/image226.png"/><Relationship Id="rId33" Type="http://schemas.openxmlformats.org/officeDocument/2006/relationships/image" Target="../media/image230.png"/><Relationship Id="rId38" Type="http://schemas.openxmlformats.org/officeDocument/2006/relationships/customXml" Target="../ink/ink225.xml"/><Relationship Id="rId46" Type="http://schemas.openxmlformats.org/officeDocument/2006/relationships/customXml" Target="../ink/ink229.xml"/><Relationship Id="rId59" Type="http://schemas.openxmlformats.org/officeDocument/2006/relationships/image" Target="../media/image243.png"/><Relationship Id="rId67" Type="http://schemas.openxmlformats.org/officeDocument/2006/relationships/image" Target="../media/image247.png"/><Relationship Id="rId20" Type="http://schemas.openxmlformats.org/officeDocument/2006/relationships/customXml" Target="../ink/ink216.xml"/><Relationship Id="rId41" Type="http://schemas.openxmlformats.org/officeDocument/2006/relationships/image" Target="../media/image234.png"/><Relationship Id="rId54" Type="http://schemas.openxmlformats.org/officeDocument/2006/relationships/customXml" Target="../ink/ink233.xml"/><Relationship Id="rId62" Type="http://schemas.openxmlformats.org/officeDocument/2006/relationships/customXml" Target="../ink/ink237.xml"/><Relationship Id="rId70" Type="http://schemas.openxmlformats.org/officeDocument/2006/relationships/customXml" Target="../ink/ink241.xml"/><Relationship Id="rId1" Type="http://schemas.openxmlformats.org/officeDocument/2006/relationships/slideLayout" Target="../slideLayouts/slideLayout7.xml"/><Relationship Id="rId6" Type="http://schemas.openxmlformats.org/officeDocument/2006/relationships/customXml" Target="../ink/ink209.xml"/><Relationship Id="rId15" Type="http://schemas.openxmlformats.org/officeDocument/2006/relationships/image" Target="../media/image221.png"/><Relationship Id="rId23" Type="http://schemas.openxmlformats.org/officeDocument/2006/relationships/image" Target="../media/image225.png"/><Relationship Id="rId28" Type="http://schemas.openxmlformats.org/officeDocument/2006/relationships/customXml" Target="../ink/ink220.xml"/><Relationship Id="rId36" Type="http://schemas.openxmlformats.org/officeDocument/2006/relationships/customXml" Target="../ink/ink224.xml"/><Relationship Id="rId49" Type="http://schemas.openxmlformats.org/officeDocument/2006/relationships/image" Target="../media/image238.png"/><Relationship Id="rId57" Type="http://schemas.openxmlformats.org/officeDocument/2006/relationships/image" Target="../media/image242.png"/><Relationship Id="rId10" Type="http://schemas.openxmlformats.org/officeDocument/2006/relationships/customXml" Target="../ink/ink211.xml"/><Relationship Id="rId31" Type="http://schemas.openxmlformats.org/officeDocument/2006/relationships/image" Target="../media/image229.png"/><Relationship Id="rId44" Type="http://schemas.openxmlformats.org/officeDocument/2006/relationships/customXml" Target="../ink/ink228.xml"/><Relationship Id="rId52" Type="http://schemas.openxmlformats.org/officeDocument/2006/relationships/customXml" Target="../ink/ink232.xml"/><Relationship Id="rId60" Type="http://schemas.openxmlformats.org/officeDocument/2006/relationships/customXml" Target="../ink/ink236.xml"/><Relationship Id="rId65" Type="http://schemas.openxmlformats.org/officeDocument/2006/relationships/image" Target="../media/image246.png"/><Relationship Id="rId73" Type="http://schemas.openxmlformats.org/officeDocument/2006/relationships/image" Target="../media/image250.png"/><Relationship Id="rId4" Type="http://schemas.openxmlformats.org/officeDocument/2006/relationships/customXml" Target="../ink/ink208.xml"/><Relationship Id="rId9" Type="http://schemas.openxmlformats.org/officeDocument/2006/relationships/image" Target="../media/image218.png"/><Relationship Id="rId13" Type="http://schemas.openxmlformats.org/officeDocument/2006/relationships/image" Target="../media/image220.png"/><Relationship Id="rId18" Type="http://schemas.openxmlformats.org/officeDocument/2006/relationships/customXml" Target="../ink/ink215.xml"/><Relationship Id="rId39" Type="http://schemas.openxmlformats.org/officeDocument/2006/relationships/image" Target="../media/image233.png"/><Relationship Id="rId34" Type="http://schemas.openxmlformats.org/officeDocument/2006/relationships/customXml" Target="../ink/ink223.xml"/><Relationship Id="rId50" Type="http://schemas.openxmlformats.org/officeDocument/2006/relationships/customXml" Target="../ink/ink231.xml"/><Relationship Id="rId55" Type="http://schemas.openxmlformats.org/officeDocument/2006/relationships/image" Target="../media/image241.png"/><Relationship Id="rId7" Type="http://schemas.openxmlformats.org/officeDocument/2006/relationships/image" Target="../media/image217.png"/><Relationship Id="rId71" Type="http://schemas.openxmlformats.org/officeDocument/2006/relationships/image" Target="../media/image249.png"/></Relationships>
</file>

<file path=ppt/slides/_rels/slide14.xml.rels><?xml version="1.0" encoding="UTF-8" standalone="yes"?>
<Relationships xmlns="http://schemas.openxmlformats.org/package/2006/relationships"><Relationship Id="rId117" Type="http://schemas.openxmlformats.org/officeDocument/2006/relationships/customXml" Target="../ink/ink299.xml"/><Relationship Id="rId21" Type="http://schemas.openxmlformats.org/officeDocument/2006/relationships/customXml" Target="../ink/ink251.xml"/><Relationship Id="rId42" Type="http://schemas.openxmlformats.org/officeDocument/2006/relationships/image" Target="../media/image270.png"/><Relationship Id="rId63" Type="http://schemas.openxmlformats.org/officeDocument/2006/relationships/customXml" Target="../ink/ink272.xml"/><Relationship Id="rId84" Type="http://schemas.openxmlformats.org/officeDocument/2006/relationships/image" Target="../media/image291.png"/><Relationship Id="rId138" Type="http://schemas.openxmlformats.org/officeDocument/2006/relationships/image" Target="../media/image318.png"/><Relationship Id="rId159" Type="http://schemas.openxmlformats.org/officeDocument/2006/relationships/customXml" Target="../ink/ink320.xml"/><Relationship Id="rId170" Type="http://schemas.openxmlformats.org/officeDocument/2006/relationships/image" Target="../media/image334.png"/><Relationship Id="rId191" Type="http://schemas.openxmlformats.org/officeDocument/2006/relationships/customXml" Target="../ink/ink336.xml"/><Relationship Id="rId205" Type="http://schemas.openxmlformats.org/officeDocument/2006/relationships/customXml" Target="../ink/ink343.xml"/><Relationship Id="rId107" Type="http://schemas.openxmlformats.org/officeDocument/2006/relationships/customXml" Target="../ink/ink294.xml"/><Relationship Id="rId11" Type="http://schemas.openxmlformats.org/officeDocument/2006/relationships/customXml" Target="../ink/ink246.xml"/><Relationship Id="rId32" Type="http://schemas.openxmlformats.org/officeDocument/2006/relationships/image" Target="../media/image265.png"/><Relationship Id="rId53" Type="http://schemas.openxmlformats.org/officeDocument/2006/relationships/customXml" Target="../ink/ink267.xml"/><Relationship Id="rId74" Type="http://schemas.openxmlformats.org/officeDocument/2006/relationships/image" Target="../media/image286.png"/><Relationship Id="rId128" Type="http://schemas.openxmlformats.org/officeDocument/2006/relationships/image" Target="../media/image313.png"/><Relationship Id="rId149" Type="http://schemas.openxmlformats.org/officeDocument/2006/relationships/customXml" Target="../ink/ink315.xml"/><Relationship Id="rId5" Type="http://schemas.openxmlformats.org/officeDocument/2006/relationships/customXml" Target="../ink/ink243.xml"/><Relationship Id="rId95" Type="http://schemas.openxmlformats.org/officeDocument/2006/relationships/customXml" Target="../ink/ink288.xml"/><Relationship Id="rId160" Type="http://schemas.openxmlformats.org/officeDocument/2006/relationships/image" Target="../media/image329.png"/><Relationship Id="rId181" Type="http://schemas.openxmlformats.org/officeDocument/2006/relationships/customXml" Target="../ink/ink331.xml"/><Relationship Id="rId22" Type="http://schemas.openxmlformats.org/officeDocument/2006/relationships/image" Target="../media/image260.png"/><Relationship Id="rId43" Type="http://schemas.openxmlformats.org/officeDocument/2006/relationships/customXml" Target="../ink/ink262.xml"/><Relationship Id="rId64" Type="http://schemas.openxmlformats.org/officeDocument/2006/relationships/image" Target="../media/image281.png"/><Relationship Id="rId118" Type="http://schemas.openxmlformats.org/officeDocument/2006/relationships/image" Target="../media/image308.png"/><Relationship Id="rId139" Type="http://schemas.openxmlformats.org/officeDocument/2006/relationships/customXml" Target="../ink/ink310.xml"/><Relationship Id="rId85" Type="http://schemas.openxmlformats.org/officeDocument/2006/relationships/customXml" Target="../ink/ink283.xml"/><Relationship Id="rId150" Type="http://schemas.openxmlformats.org/officeDocument/2006/relationships/image" Target="../media/image324.png"/><Relationship Id="rId171" Type="http://schemas.openxmlformats.org/officeDocument/2006/relationships/customXml" Target="../ink/ink326.xml"/><Relationship Id="rId192" Type="http://schemas.openxmlformats.org/officeDocument/2006/relationships/image" Target="../media/image345.png"/><Relationship Id="rId206" Type="http://schemas.openxmlformats.org/officeDocument/2006/relationships/image" Target="../media/image352.png"/><Relationship Id="rId12" Type="http://schemas.openxmlformats.org/officeDocument/2006/relationships/image" Target="../media/image255.png"/><Relationship Id="rId33" Type="http://schemas.openxmlformats.org/officeDocument/2006/relationships/customXml" Target="../ink/ink257.xml"/><Relationship Id="rId108" Type="http://schemas.openxmlformats.org/officeDocument/2006/relationships/image" Target="../media/image303.png"/><Relationship Id="rId129" Type="http://schemas.openxmlformats.org/officeDocument/2006/relationships/customXml" Target="../ink/ink305.xml"/><Relationship Id="rId54" Type="http://schemas.openxmlformats.org/officeDocument/2006/relationships/image" Target="../media/image276.png"/><Relationship Id="rId75" Type="http://schemas.openxmlformats.org/officeDocument/2006/relationships/customXml" Target="../ink/ink278.xml"/><Relationship Id="rId96" Type="http://schemas.openxmlformats.org/officeDocument/2006/relationships/image" Target="../media/image297.png"/><Relationship Id="rId140" Type="http://schemas.openxmlformats.org/officeDocument/2006/relationships/image" Target="../media/image319.png"/><Relationship Id="rId161" Type="http://schemas.openxmlformats.org/officeDocument/2006/relationships/customXml" Target="../ink/ink321.xml"/><Relationship Id="rId182" Type="http://schemas.openxmlformats.org/officeDocument/2006/relationships/image" Target="../media/image340.png"/><Relationship Id="rId6" Type="http://schemas.openxmlformats.org/officeDocument/2006/relationships/image" Target="../media/image252.png"/><Relationship Id="rId23" Type="http://schemas.openxmlformats.org/officeDocument/2006/relationships/customXml" Target="../ink/ink252.xml"/><Relationship Id="rId119" Type="http://schemas.openxmlformats.org/officeDocument/2006/relationships/customXml" Target="../ink/ink300.xml"/><Relationship Id="rId44" Type="http://schemas.openxmlformats.org/officeDocument/2006/relationships/image" Target="../media/image271.png"/><Relationship Id="rId65" Type="http://schemas.openxmlformats.org/officeDocument/2006/relationships/customXml" Target="../ink/ink273.xml"/><Relationship Id="rId86" Type="http://schemas.openxmlformats.org/officeDocument/2006/relationships/image" Target="../media/image292.png"/><Relationship Id="rId130" Type="http://schemas.openxmlformats.org/officeDocument/2006/relationships/image" Target="../media/image314.png"/><Relationship Id="rId151" Type="http://schemas.openxmlformats.org/officeDocument/2006/relationships/customXml" Target="../ink/ink316.xml"/><Relationship Id="rId172" Type="http://schemas.openxmlformats.org/officeDocument/2006/relationships/image" Target="../media/image335.png"/><Relationship Id="rId193" Type="http://schemas.openxmlformats.org/officeDocument/2006/relationships/customXml" Target="../ink/ink337.xml"/><Relationship Id="rId207" Type="http://schemas.openxmlformats.org/officeDocument/2006/relationships/customXml" Target="../ink/ink344.xml"/><Relationship Id="rId13" Type="http://schemas.openxmlformats.org/officeDocument/2006/relationships/customXml" Target="../ink/ink247.xml"/><Relationship Id="rId109" Type="http://schemas.openxmlformats.org/officeDocument/2006/relationships/customXml" Target="../ink/ink295.xml"/><Relationship Id="rId34" Type="http://schemas.openxmlformats.org/officeDocument/2006/relationships/image" Target="../media/image266.png"/><Relationship Id="rId55" Type="http://schemas.openxmlformats.org/officeDocument/2006/relationships/customXml" Target="../ink/ink268.xml"/><Relationship Id="rId76" Type="http://schemas.openxmlformats.org/officeDocument/2006/relationships/image" Target="../media/image287.png"/><Relationship Id="rId97" Type="http://schemas.openxmlformats.org/officeDocument/2006/relationships/customXml" Target="../ink/ink289.xml"/><Relationship Id="rId120" Type="http://schemas.openxmlformats.org/officeDocument/2006/relationships/image" Target="../media/image309.png"/><Relationship Id="rId141" Type="http://schemas.openxmlformats.org/officeDocument/2006/relationships/customXml" Target="../ink/ink311.xml"/><Relationship Id="rId7" Type="http://schemas.openxmlformats.org/officeDocument/2006/relationships/customXml" Target="../ink/ink244.xml"/><Relationship Id="rId162" Type="http://schemas.openxmlformats.org/officeDocument/2006/relationships/image" Target="../media/image330.png"/><Relationship Id="rId183" Type="http://schemas.openxmlformats.org/officeDocument/2006/relationships/customXml" Target="../ink/ink332.xml"/><Relationship Id="rId24" Type="http://schemas.openxmlformats.org/officeDocument/2006/relationships/image" Target="../media/image261.png"/><Relationship Id="rId40" Type="http://schemas.openxmlformats.org/officeDocument/2006/relationships/image" Target="../media/image269.png"/><Relationship Id="rId45" Type="http://schemas.openxmlformats.org/officeDocument/2006/relationships/customXml" Target="../ink/ink263.xml"/><Relationship Id="rId66" Type="http://schemas.openxmlformats.org/officeDocument/2006/relationships/image" Target="../media/image282.png"/><Relationship Id="rId87" Type="http://schemas.openxmlformats.org/officeDocument/2006/relationships/customXml" Target="../ink/ink284.xml"/><Relationship Id="rId110" Type="http://schemas.openxmlformats.org/officeDocument/2006/relationships/image" Target="../media/image304.png"/><Relationship Id="rId115" Type="http://schemas.openxmlformats.org/officeDocument/2006/relationships/customXml" Target="../ink/ink298.xml"/><Relationship Id="rId131" Type="http://schemas.openxmlformats.org/officeDocument/2006/relationships/customXml" Target="../ink/ink306.xml"/><Relationship Id="rId136" Type="http://schemas.openxmlformats.org/officeDocument/2006/relationships/image" Target="../media/image317.png"/><Relationship Id="rId157" Type="http://schemas.openxmlformats.org/officeDocument/2006/relationships/customXml" Target="../ink/ink319.xml"/><Relationship Id="rId178" Type="http://schemas.openxmlformats.org/officeDocument/2006/relationships/image" Target="../media/image338.png"/><Relationship Id="rId61" Type="http://schemas.openxmlformats.org/officeDocument/2006/relationships/customXml" Target="../ink/ink271.xml"/><Relationship Id="rId82" Type="http://schemas.openxmlformats.org/officeDocument/2006/relationships/image" Target="../media/image290.png"/><Relationship Id="rId152" Type="http://schemas.openxmlformats.org/officeDocument/2006/relationships/image" Target="../media/image325.png"/><Relationship Id="rId173" Type="http://schemas.openxmlformats.org/officeDocument/2006/relationships/customXml" Target="../ink/ink327.xml"/><Relationship Id="rId194" Type="http://schemas.openxmlformats.org/officeDocument/2006/relationships/image" Target="../media/image346.png"/><Relationship Id="rId199" Type="http://schemas.openxmlformats.org/officeDocument/2006/relationships/customXml" Target="../ink/ink340.xml"/><Relationship Id="rId203" Type="http://schemas.openxmlformats.org/officeDocument/2006/relationships/customXml" Target="../ink/ink342.xml"/><Relationship Id="rId208" Type="http://schemas.openxmlformats.org/officeDocument/2006/relationships/image" Target="../media/image353.png"/><Relationship Id="rId19" Type="http://schemas.openxmlformats.org/officeDocument/2006/relationships/customXml" Target="../ink/ink250.xml"/><Relationship Id="rId14" Type="http://schemas.openxmlformats.org/officeDocument/2006/relationships/image" Target="../media/image256.png"/><Relationship Id="rId30" Type="http://schemas.openxmlformats.org/officeDocument/2006/relationships/image" Target="../media/image264.png"/><Relationship Id="rId35" Type="http://schemas.openxmlformats.org/officeDocument/2006/relationships/customXml" Target="../ink/ink258.xml"/><Relationship Id="rId56" Type="http://schemas.openxmlformats.org/officeDocument/2006/relationships/image" Target="../media/image277.png"/><Relationship Id="rId77" Type="http://schemas.openxmlformats.org/officeDocument/2006/relationships/customXml" Target="../ink/ink279.xml"/><Relationship Id="rId100" Type="http://schemas.openxmlformats.org/officeDocument/2006/relationships/image" Target="../media/image299.png"/><Relationship Id="rId105" Type="http://schemas.openxmlformats.org/officeDocument/2006/relationships/customXml" Target="../ink/ink293.xml"/><Relationship Id="rId126" Type="http://schemas.openxmlformats.org/officeDocument/2006/relationships/image" Target="../media/image312.png"/><Relationship Id="rId147" Type="http://schemas.openxmlformats.org/officeDocument/2006/relationships/customXml" Target="../ink/ink314.xml"/><Relationship Id="rId168" Type="http://schemas.openxmlformats.org/officeDocument/2006/relationships/image" Target="../media/image333.png"/><Relationship Id="rId8" Type="http://schemas.openxmlformats.org/officeDocument/2006/relationships/image" Target="../media/image253.png"/><Relationship Id="rId51" Type="http://schemas.openxmlformats.org/officeDocument/2006/relationships/customXml" Target="../ink/ink266.xml"/><Relationship Id="rId72" Type="http://schemas.openxmlformats.org/officeDocument/2006/relationships/image" Target="../media/image285.png"/><Relationship Id="rId93" Type="http://schemas.openxmlformats.org/officeDocument/2006/relationships/customXml" Target="../ink/ink287.xml"/><Relationship Id="rId98" Type="http://schemas.openxmlformats.org/officeDocument/2006/relationships/image" Target="../media/image298.png"/><Relationship Id="rId121" Type="http://schemas.openxmlformats.org/officeDocument/2006/relationships/customXml" Target="../ink/ink301.xml"/><Relationship Id="rId142" Type="http://schemas.openxmlformats.org/officeDocument/2006/relationships/image" Target="../media/image320.png"/><Relationship Id="rId163" Type="http://schemas.openxmlformats.org/officeDocument/2006/relationships/customXml" Target="../ink/ink322.xml"/><Relationship Id="rId184" Type="http://schemas.openxmlformats.org/officeDocument/2006/relationships/image" Target="../media/image341.png"/><Relationship Id="rId189" Type="http://schemas.openxmlformats.org/officeDocument/2006/relationships/customXml" Target="../ink/ink335.xml"/><Relationship Id="rId3" Type="http://schemas.openxmlformats.org/officeDocument/2006/relationships/image" Target="../media/image251.emf"/><Relationship Id="rId25" Type="http://schemas.openxmlformats.org/officeDocument/2006/relationships/customXml" Target="../ink/ink253.xml"/><Relationship Id="rId46" Type="http://schemas.openxmlformats.org/officeDocument/2006/relationships/image" Target="../media/image272.png"/><Relationship Id="rId67" Type="http://schemas.openxmlformats.org/officeDocument/2006/relationships/customXml" Target="../ink/ink274.xml"/><Relationship Id="rId116" Type="http://schemas.openxmlformats.org/officeDocument/2006/relationships/image" Target="../media/image307.png"/><Relationship Id="rId137" Type="http://schemas.openxmlformats.org/officeDocument/2006/relationships/customXml" Target="../ink/ink309.xml"/><Relationship Id="rId158" Type="http://schemas.openxmlformats.org/officeDocument/2006/relationships/image" Target="../media/image328.png"/><Relationship Id="rId20" Type="http://schemas.openxmlformats.org/officeDocument/2006/relationships/image" Target="../media/image259.png"/><Relationship Id="rId41" Type="http://schemas.openxmlformats.org/officeDocument/2006/relationships/customXml" Target="../ink/ink261.xml"/><Relationship Id="rId62" Type="http://schemas.openxmlformats.org/officeDocument/2006/relationships/image" Target="../media/image280.png"/><Relationship Id="rId83" Type="http://schemas.openxmlformats.org/officeDocument/2006/relationships/customXml" Target="../ink/ink282.xml"/><Relationship Id="rId88" Type="http://schemas.openxmlformats.org/officeDocument/2006/relationships/image" Target="../media/image293.png"/><Relationship Id="rId111" Type="http://schemas.openxmlformats.org/officeDocument/2006/relationships/customXml" Target="../ink/ink296.xml"/><Relationship Id="rId132" Type="http://schemas.openxmlformats.org/officeDocument/2006/relationships/image" Target="../media/image315.png"/><Relationship Id="rId153" Type="http://schemas.openxmlformats.org/officeDocument/2006/relationships/customXml" Target="../ink/ink317.xml"/><Relationship Id="rId174" Type="http://schemas.openxmlformats.org/officeDocument/2006/relationships/image" Target="../media/image336.png"/><Relationship Id="rId179" Type="http://schemas.openxmlformats.org/officeDocument/2006/relationships/customXml" Target="../ink/ink330.xml"/><Relationship Id="rId195" Type="http://schemas.openxmlformats.org/officeDocument/2006/relationships/customXml" Target="../ink/ink338.xml"/><Relationship Id="rId190" Type="http://schemas.openxmlformats.org/officeDocument/2006/relationships/image" Target="../media/image344.png"/><Relationship Id="rId204" Type="http://schemas.openxmlformats.org/officeDocument/2006/relationships/image" Target="../media/image351.png"/><Relationship Id="rId15" Type="http://schemas.openxmlformats.org/officeDocument/2006/relationships/customXml" Target="../ink/ink248.xml"/><Relationship Id="rId36" Type="http://schemas.openxmlformats.org/officeDocument/2006/relationships/image" Target="../media/image267.png"/><Relationship Id="rId57" Type="http://schemas.openxmlformats.org/officeDocument/2006/relationships/customXml" Target="../ink/ink269.xml"/><Relationship Id="rId106" Type="http://schemas.openxmlformats.org/officeDocument/2006/relationships/image" Target="../media/image302.png"/><Relationship Id="rId127" Type="http://schemas.openxmlformats.org/officeDocument/2006/relationships/customXml" Target="../ink/ink304.xml"/><Relationship Id="rId10" Type="http://schemas.openxmlformats.org/officeDocument/2006/relationships/image" Target="../media/image254.png"/><Relationship Id="rId31" Type="http://schemas.openxmlformats.org/officeDocument/2006/relationships/customXml" Target="../ink/ink256.xml"/><Relationship Id="rId52" Type="http://schemas.openxmlformats.org/officeDocument/2006/relationships/image" Target="../media/image275.png"/><Relationship Id="rId73" Type="http://schemas.openxmlformats.org/officeDocument/2006/relationships/customXml" Target="../ink/ink277.xml"/><Relationship Id="rId78" Type="http://schemas.openxmlformats.org/officeDocument/2006/relationships/image" Target="../media/image288.png"/><Relationship Id="rId94" Type="http://schemas.openxmlformats.org/officeDocument/2006/relationships/image" Target="../media/image296.png"/><Relationship Id="rId99" Type="http://schemas.openxmlformats.org/officeDocument/2006/relationships/customXml" Target="../ink/ink290.xml"/><Relationship Id="rId101" Type="http://schemas.openxmlformats.org/officeDocument/2006/relationships/customXml" Target="../ink/ink291.xml"/><Relationship Id="rId122" Type="http://schemas.openxmlformats.org/officeDocument/2006/relationships/image" Target="../media/image310.png"/><Relationship Id="rId143" Type="http://schemas.openxmlformats.org/officeDocument/2006/relationships/customXml" Target="../ink/ink312.xml"/><Relationship Id="rId148" Type="http://schemas.openxmlformats.org/officeDocument/2006/relationships/image" Target="../media/image323.png"/><Relationship Id="rId164" Type="http://schemas.openxmlformats.org/officeDocument/2006/relationships/image" Target="../media/image331.png"/><Relationship Id="rId169" Type="http://schemas.openxmlformats.org/officeDocument/2006/relationships/customXml" Target="../ink/ink325.xml"/><Relationship Id="rId185" Type="http://schemas.openxmlformats.org/officeDocument/2006/relationships/customXml" Target="../ink/ink333.xml"/><Relationship Id="rId4" Type="http://schemas.openxmlformats.org/officeDocument/2006/relationships/hyperlink" Target="https://www.bundeswahlleiter.de/bundestagswahlen/2021/ergebnisse/bund-99.html#sitze2" TargetMode="External"/><Relationship Id="rId9" Type="http://schemas.openxmlformats.org/officeDocument/2006/relationships/customXml" Target="../ink/ink245.xml"/><Relationship Id="rId180" Type="http://schemas.openxmlformats.org/officeDocument/2006/relationships/image" Target="../media/image339.png"/><Relationship Id="rId26" Type="http://schemas.openxmlformats.org/officeDocument/2006/relationships/image" Target="../media/image262.png"/><Relationship Id="rId47" Type="http://schemas.openxmlformats.org/officeDocument/2006/relationships/customXml" Target="../ink/ink264.xml"/><Relationship Id="rId68" Type="http://schemas.openxmlformats.org/officeDocument/2006/relationships/image" Target="../media/image283.png"/><Relationship Id="rId89" Type="http://schemas.openxmlformats.org/officeDocument/2006/relationships/customXml" Target="../ink/ink285.xml"/><Relationship Id="rId112" Type="http://schemas.openxmlformats.org/officeDocument/2006/relationships/image" Target="../media/image305.png"/><Relationship Id="rId133" Type="http://schemas.openxmlformats.org/officeDocument/2006/relationships/customXml" Target="../ink/ink307.xml"/><Relationship Id="rId154" Type="http://schemas.openxmlformats.org/officeDocument/2006/relationships/image" Target="../media/image326.png"/><Relationship Id="rId175" Type="http://schemas.openxmlformats.org/officeDocument/2006/relationships/customXml" Target="../ink/ink328.xml"/><Relationship Id="rId196" Type="http://schemas.openxmlformats.org/officeDocument/2006/relationships/image" Target="../media/image347.png"/><Relationship Id="rId200" Type="http://schemas.openxmlformats.org/officeDocument/2006/relationships/image" Target="../media/image349.png"/><Relationship Id="rId16" Type="http://schemas.openxmlformats.org/officeDocument/2006/relationships/image" Target="../media/image257.png"/><Relationship Id="rId37" Type="http://schemas.openxmlformats.org/officeDocument/2006/relationships/customXml" Target="../ink/ink259.xml"/><Relationship Id="rId58" Type="http://schemas.openxmlformats.org/officeDocument/2006/relationships/image" Target="../media/image278.png"/><Relationship Id="rId79" Type="http://schemas.openxmlformats.org/officeDocument/2006/relationships/customXml" Target="../ink/ink280.xml"/><Relationship Id="rId102" Type="http://schemas.openxmlformats.org/officeDocument/2006/relationships/image" Target="../media/image300.png"/><Relationship Id="rId123" Type="http://schemas.openxmlformats.org/officeDocument/2006/relationships/customXml" Target="../ink/ink302.xml"/><Relationship Id="rId144" Type="http://schemas.openxmlformats.org/officeDocument/2006/relationships/image" Target="../media/image321.png"/><Relationship Id="rId90" Type="http://schemas.openxmlformats.org/officeDocument/2006/relationships/image" Target="../media/image294.png"/><Relationship Id="rId165" Type="http://schemas.openxmlformats.org/officeDocument/2006/relationships/customXml" Target="../ink/ink323.xml"/><Relationship Id="rId186" Type="http://schemas.openxmlformats.org/officeDocument/2006/relationships/image" Target="../media/image342.png"/><Relationship Id="rId27" Type="http://schemas.openxmlformats.org/officeDocument/2006/relationships/customXml" Target="../ink/ink254.xml"/><Relationship Id="rId48" Type="http://schemas.openxmlformats.org/officeDocument/2006/relationships/image" Target="../media/image273.png"/><Relationship Id="rId69" Type="http://schemas.openxmlformats.org/officeDocument/2006/relationships/customXml" Target="../ink/ink275.xml"/><Relationship Id="rId113" Type="http://schemas.openxmlformats.org/officeDocument/2006/relationships/customXml" Target="../ink/ink297.xml"/><Relationship Id="rId134" Type="http://schemas.openxmlformats.org/officeDocument/2006/relationships/image" Target="../media/image316.png"/><Relationship Id="rId80" Type="http://schemas.openxmlformats.org/officeDocument/2006/relationships/image" Target="../media/image289.png"/><Relationship Id="rId155" Type="http://schemas.openxmlformats.org/officeDocument/2006/relationships/customXml" Target="../ink/ink318.xml"/><Relationship Id="rId176" Type="http://schemas.openxmlformats.org/officeDocument/2006/relationships/image" Target="../media/image337.png"/><Relationship Id="rId197" Type="http://schemas.openxmlformats.org/officeDocument/2006/relationships/customXml" Target="../ink/ink339.xml"/><Relationship Id="rId201" Type="http://schemas.openxmlformats.org/officeDocument/2006/relationships/customXml" Target="../ink/ink341.xml"/><Relationship Id="rId17" Type="http://schemas.openxmlformats.org/officeDocument/2006/relationships/customXml" Target="../ink/ink249.xml"/><Relationship Id="rId38" Type="http://schemas.openxmlformats.org/officeDocument/2006/relationships/image" Target="../media/image268.png"/><Relationship Id="rId59" Type="http://schemas.openxmlformats.org/officeDocument/2006/relationships/customXml" Target="../ink/ink270.xml"/><Relationship Id="rId103" Type="http://schemas.openxmlformats.org/officeDocument/2006/relationships/customXml" Target="../ink/ink292.xml"/><Relationship Id="rId124" Type="http://schemas.openxmlformats.org/officeDocument/2006/relationships/image" Target="../media/image311.png"/><Relationship Id="rId70" Type="http://schemas.openxmlformats.org/officeDocument/2006/relationships/image" Target="../media/image284.png"/><Relationship Id="rId91" Type="http://schemas.openxmlformats.org/officeDocument/2006/relationships/customXml" Target="../ink/ink286.xml"/><Relationship Id="rId145" Type="http://schemas.openxmlformats.org/officeDocument/2006/relationships/customXml" Target="../ink/ink313.xml"/><Relationship Id="rId166" Type="http://schemas.openxmlformats.org/officeDocument/2006/relationships/image" Target="../media/image332.png"/><Relationship Id="rId187" Type="http://schemas.openxmlformats.org/officeDocument/2006/relationships/customXml" Target="../ink/ink334.xml"/><Relationship Id="rId1" Type="http://schemas.openxmlformats.org/officeDocument/2006/relationships/slideLayout" Target="../slideLayouts/slideLayout7.xml"/><Relationship Id="rId28" Type="http://schemas.openxmlformats.org/officeDocument/2006/relationships/image" Target="../media/image263.png"/><Relationship Id="rId49" Type="http://schemas.openxmlformats.org/officeDocument/2006/relationships/customXml" Target="../ink/ink265.xml"/><Relationship Id="rId114" Type="http://schemas.openxmlformats.org/officeDocument/2006/relationships/image" Target="../media/image306.png"/><Relationship Id="rId60" Type="http://schemas.openxmlformats.org/officeDocument/2006/relationships/image" Target="../media/image279.png"/><Relationship Id="rId81" Type="http://schemas.openxmlformats.org/officeDocument/2006/relationships/customXml" Target="../ink/ink281.xml"/><Relationship Id="rId135" Type="http://schemas.openxmlformats.org/officeDocument/2006/relationships/customXml" Target="../ink/ink308.xml"/><Relationship Id="rId156" Type="http://schemas.openxmlformats.org/officeDocument/2006/relationships/image" Target="../media/image327.png"/><Relationship Id="rId177" Type="http://schemas.openxmlformats.org/officeDocument/2006/relationships/customXml" Target="../ink/ink329.xml"/><Relationship Id="rId198" Type="http://schemas.openxmlformats.org/officeDocument/2006/relationships/image" Target="../media/image348.png"/><Relationship Id="rId202" Type="http://schemas.openxmlformats.org/officeDocument/2006/relationships/image" Target="../media/image350.png"/><Relationship Id="rId18" Type="http://schemas.openxmlformats.org/officeDocument/2006/relationships/image" Target="../media/image258.png"/><Relationship Id="rId39" Type="http://schemas.openxmlformats.org/officeDocument/2006/relationships/customXml" Target="../ink/ink260.xml"/><Relationship Id="rId50" Type="http://schemas.openxmlformats.org/officeDocument/2006/relationships/image" Target="../media/image274.png"/><Relationship Id="rId104" Type="http://schemas.openxmlformats.org/officeDocument/2006/relationships/image" Target="../media/image301.png"/><Relationship Id="rId125" Type="http://schemas.openxmlformats.org/officeDocument/2006/relationships/customXml" Target="../ink/ink303.xml"/><Relationship Id="rId146" Type="http://schemas.openxmlformats.org/officeDocument/2006/relationships/image" Target="../media/image322.png"/><Relationship Id="rId167" Type="http://schemas.openxmlformats.org/officeDocument/2006/relationships/customXml" Target="../ink/ink324.xml"/><Relationship Id="rId188" Type="http://schemas.openxmlformats.org/officeDocument/2006/relationships/image" Target="../media/image343.png"/><Relationship Id="rId71" Type="http://schemas.openxmlformats.org/officeDocument/2006/relationships/customXml" Target="../ink/ink276.xml"/><Relationship Id="rId92" Type="http://schemas.openxmlformats.org/officeDocument/2006/relationships/image" Target="../media/image295.png"/><Relationship Id="rId2" Type="http://schemas.openxmlformats.org/officeDocument/2006/relationships/notesSlide" Target="../notesSlides/notesSlide14.xml"/><Relationship Id="rId29" Type="http://schemas.openxmlformats.org/officeDocument/2006/relationships/customXml" Target="../ink/ink255.xml"/></Relationships>
</file>

<file path=ppt/slides/_rels/slide15.xml.rels><?xml version="1.0" encoding="UTF-8" standalone="yes"?>
<Relationships xmlns="http://schemas.openxmlformats.org/package/2006/relationships"><Relationship Id="rId8" Type="http://schemas.openxmlformats.org/officeDocument/2006/relationships/customXml" Target="../ink/ink348.xml"/><Relationship Id="rId13" Type="http://schemas.openxmlformats.org/officeDocument/2006/relationships/image" Target="../media/image359.png"/><Relationship Id="rId18" Type="http://schemas.openxmlformats.org/officeDocument/2006/relationships/customXml" Target="../ink/ink353.xml"/><Relationship Id="rId3" Type="http://schemas.openxmlformats.org/officeDocument/2006/relationships/image" Target="../media/image354.png"/><Relationship Id="rId21" Type="http://schemas.openxmlformats.org/officeDocument/2006/relationships/image" Target="../media/image363.png"/><Relationship Id="rId7" Type="http://schemas.openxmlformats.org/officeDocument/2006/relationships/image" Target="../media/image356.png"/><Relationship Id="rId12" Type="http://schemas.openxmlformats.org/officeDocument/2006/relationships/customXml" Target="../ink/ink350.xml"/><Relationship Id="rId17" Type="http://schemas.openxmlformats.org/officeDocument/2006/relationships/image" Target="../media/image361.png"/><Relationship Id="rId2" Type="http://schemas.openxmlformats.org/officeDocument/2006/relationships/customXml" Target="../ink/ink345.xml"/><Relationship Id="rId16" Type="http://schemas.openxmlformats.org/officeDocument/2006/relationships/customXml" Target="../ink/ink352.xml"/><Relationship Id="rId20" Type="http://schemas.openxmlformats.org/officeDocument/2006/relationships/customXml" Target="../ink/ink354.xml"/><Relationship Id="rId1" Type="http://schemas.openxmlformats.org/officeDocument/2006/relationships/slideLayout" Target="../slideLayouts/slideLayout1.xml"/><Relationship Id="rId6" Type="http://schemas.openxmlformats.org/officeDocument/2006/relationships/customXml" Target="../ink/ink347.xml"/><Relationship Id="rId11" Type="http://schemas.openxmlformats.org/officeDocument/2006/relationships/image" Target="../media/image358.png"/><Relationship Id="rId5" Type="http://schemas.openxmlformats.org/officeDocument/2006/relationships/image" Target="../media/image355.png"/><Relationship Id="rId15" Type="http://schemas.openxmlformats.org/officeDocument/2006/relationships/image" Target="../media/image360.png"/><Relationship Id="rId23" Type="http://schemas.openxmlformats.org/officeDocument/2006/relationships/image" Target="../media/image364.png"/><Relationship Id="rId10" Type="http://schemas.openxmlformats.org/officeDocument/2006/relationships/customXml" Target="../ink/ink349.xml"/><Relationship Id="rId19" Type="http://schemas.openxmlformats.org/officeDocument/2006/relationships/image" Target="../media/image362.png"/><Relationship Id="rId4" Type="http://schemas.openxmlformats.org/officeDocument/2006/relationships/customXml" Target="../ink/ink346.xml"/><Relationship Id="rId9" Type="http://schemas.openxmlformats.org/officeDocument/2006/relationships/image" Target="../media/image357.png"/><Relationship Id="rId14" Type="http://schemas.openxmlformats.org/officeDocument/2006/relationships/customXml" Target="../ink/ink351.xml"/><Relationship Id="rId22" Type="http://schemas.openxmlformats.org/officeDocument/2006/relationships/customXml" Target="../ink/ink355.xml"/></Relationships>
</file>

<file path=ppt/slides/_rels/slide16.xml.rels><?xml version="1.0" encoding="UTF-8" standalone="yes"?>
<Relationships xmlns="http://schemas.openxmlformats.org/package/2006/relationships"><Relationship Id="rId13" Type="http://schemas.openxmlformats.org/officeDocument/2006/relationships/image" Target="../media/image370.png"/><Relationship Id="rId18" Type="http://schemas.openxmlformats.org/officeDocument/2006/relationships/customXml" Target="../ink/ink364.xml"/><Relationship Id="rId26" Type="http://schemas.openxmlformats.org/officeDocument/2006/relationships/customXml" Target="../ink/ink368.xml"/><Relationship Id="rId21" Type="http://schemas.openxmlformats.org/officeDocument/2006/relationships/image" Target="../media/image374.png"/><Relationship Id="rId34" Type="http://schemas.openxmlformats.org/officeDocument/2006/relationships/customXml" Target="../ink/ink372.xml"/><Relationship Id="rId7" Type="http://schemas.openxmlformats.org/officeDocument/2006/relationships/image" Target="../media/image367.png"/><Relationship Id="rId12" Type="http://schemas.openxmlformats.org/officeDocument/2006/relationships/customXml" Target="../ink/ink361.xml"/><Relationship Id="rId17" Type="http://schemas.openxmlformats.org/officeDocument/2006/relationships/image" Target="../media/image372.png"/><Relationship Id="rId25" Type="http://schemas.openxmlformats.org/officeDocument/2006/relationships/image" Target="../media/image376.png"/><Relationship Id="rId33" Type="http://schemas.openxmlformats.org/officeDocument/2006/relationships/image" Target="../media/image380.png"/><Relationship Id="rId2" Type="http://schemas.openxmlformats.org/officeDocument/2006/relationships/customXml" Target="../ink/ink356.xml"/><Relationship Id="rId16" Type="http://schemas.openxmlformats.org/officeDocument/2006/relationships/customXml" Target="../ink/ink363.xml"/><Relationship Id="rId20" Type="http://schemas.openxmlformats.org/officeDocument/2006/relationships/customXml" Target="../ink/ink365.xml"/><Relationship Id="rId29" Type="http://schemas.openxmlformats.org/officeDocument/2006/relationships/image" Target="../media/image378.png"/><Relationship Id="rId1" Type="http://schemas.openxmlformats.org/officeDocument/2006/relationships/slideLayout" Target="../slideLayouts/slideLayout1.xml"/><Relationship Id="rId6" Type="http://schemas.openxmlformats.org/officeDocument/2006/relationships/customXml" Target="../ink/ink358.xml"/><Relationship Id="rId11" Type="http://schemas.openxmlformats.org/officeDocument/2006/relationships/image" Target="../media/image369.png"/><Relationship Id="rId24" Type="http://schemas.openxmlformats.org/officeDocument/2006/relationships/customXml" Target="../ink/ink367.xml"/><Relationship Id="rId32" Type="http://schemas.openxmlformats.org/officeDocument/2006/relationships/customXml" Target="../ink/ink371.xml"/><Relationship Id="rId37" Type="http://schemas.openxmlformats.org/officeDocument/2006/relationships/image" Target="../media/image382.png"/><Relationship Id="rId5" Type="http://schemas.openxmlformats.org/officeDocument/2006/relationships/image" Target="../media/image366.png"/><Relationship Id="rId15" Type="http://schemas.openxmlformats.org/officeDocument/2006/relationships/image" Target="../media/image371.png"/><Relationship Id="rId23" Type="http://schemas.openxmlformats.org/officeDocument/2006/relationships/image" Target="../media/image375.png"/><Relationship Id="rId28" Type="http://schemas.openxmlformats.org/officeDocument/2006/relationships/customXml" Target="../ink/ink369.xml"/><Relationship Id="rId36" Type="http://schemas.openxmlformats.org/officeDocument/2006/relationships/customXml" Target="../ink/ink373.xml"/><Relationship Id="rId10" Type="http://schemas.openxmlformats.org/officeDocument/2006/relationships/customXml" Target="../ink/ink360.xml"/><Relationship Id="rId19" Type="http://schemas.openxmlformats.org/officeDocument/2006/relationships/image" Target="../media/image373.png"/><Relationship Id="rId31" Type="http://schemas.openxmlformats.org/officeDocument/2006/relationships/image" Target="../media/image379.png"/><Relationship Id="rId4" Type="http://schemas.openxmlformats.org/officeDocument/2006/relationships/customXml" Target="../ink/ink357.xml"/><Relationship Id="rId9" Type="http://schemas.openxmlformats.org/officeDocument/2006/relationships/image" Target="../media/image368.png"/><Relationship Id="rId14" Type="http://schemas.openxmlformats.org/officeDocument/2006/relationships/customXml" Target="../ink/ink362.xml"/><Relationship Id="rId22" Type="http://schemas.openxmlformats.org/officeDocument/2006/relationships/customXml" Target="../ink/ink366.xml"/><Relationship Id="rId27" Type="http://schemas.openxmlformats.org/officeDocument/2006/relationships/image" Target="../media/image377.png"/><Relationship Id="rId30" Type="http://schemas.openxmlformats.org/officeDocument/2006/relationships/customXml" Target="../ink/ink370.xml"/><Relationship Id="rId35" Type="http://schemas.openxmlformats.org/officeDocument/2006/relationships/image" Target="../media/image381.png"/><Relationship Id="rId8" Type="http://schemas.openxmlformats.org/officeDocument/2006/relationships/customXml" Target="../ink/ink359.xml"/><Relationship Id="rId3" Type="http://schemas.openxmlformats.org/officeDocument/2006/relationships/image" Target="../media/image365.png"/></Relationships>
</file>

<file path=ppt/slides/_rels/slide17.xml.rels><?xml version="1.0" encoding="UTF-8" standalone="yes"?>
<Relationships xmlns="http://schemas.openxmlformats.org/package/2006/relationships"><Relationship Id="rId13" Type="http://schemas.openxmlformats.org/officeDocument/2006/relationships/image" Target="../media/image387.png"/><Relationship Id="rId18" Type="http://schemas.openxmlformats.org/officeDocument/2006/relationships/customXml" Target="../ink/ink381.xml"/><Relationship Id="rId26" Type="http://schemas.openxmlformats.org/officeDocument/2006/relationships/customXml" Target="../ink/ink385.xml"/><Relationship Id="rId39" Type="http://schemas.openxmlformats.org/officeDocument/2006/relationships/image" Target="../media/image400.png"/><Relationship Id="rId21" Type="http://schemas.openxmlformats.org/officeDocument/2006/relationships/image" Target="../media/image391.png"/><Relationship Id="rId34" Type="http://schemas.openxmlformats.org/officeDocument/2006/relationships/customXml" Target="../ink/ink389.xml"/><Relationship Id="rId42" Type="http://schemas.openxmlformats.org/officeDocument/2006/relationships/customXml" Target="../ink/ink393.xml"/><Relationship Id="rId7" Type="http://schemas.openxmlformats.org/officeDocument/2006/relationships/image" Target="../media/image384.png"/><Relationship Id="rId2" Type="http://schemas.openxmlformats.org/officeDocument/2006/relationships/hyperlink" Target="https://www.nobelprize.org/prizes/economic-sciences/2017/thaler/lecture/" TargetMode="External"/><Relationship Id="rId16" Type="http://schemas.openxmlformats.org/officeDocument/2006/relationships/customXml" Target="../ink/ink380.xml"/><Relationship Id="rId20" Type="http://schemas.openxmlformats.org/officeDocument/2006/relationships/customXml" Target="../ink/ink382.xml"/><Relationship Id="rId29" Type="http://schemas.openxmlformats.org/officeDocument/2006/relationships/image" Target="../media/image395.png"/><Relationship Id="rId41" Type="http://schemas.openxmlformats.org/officeDocument/2006/relationships/image" Target="../media/image401.png"/><Relationship Id="rId1" Type="http://schemas.openxmlformats.org/officeDocument/2006/relationships/slideLayout" Target="../slideLayouts/slideLayout1.xml"/><Relationship Id="rId6" Type="http://schemas.openxmlformats.org/officeDocument/2006/relationships/customXml" Target="../ink/ink375.xml"/><Relationship Id="rId11" Type="http://schemas.openxmlformats.org/officeDocument/2006/relationships/image" Target="../media/image386.png"/><Relationship Id="rId24" Type="http://schemas.openxmlformats.org/officeDocument/2006/relationships/customXml" Target="../ink/ink384.xml"/><Relationship Id="rId32" Type="http://schemas.openxmlformats.org/officeDocument/2006/relationships/customXml" Target="../ink/ink388.xml"/><Relationship Id="rId37" Type="http://schemas.openxmlformats.org/officeDocument/2006/relationships/image" Target="../media/image399.png"/><Relationship Id="rId40" Type="http://schemas.openxmlformats.org/officeDocument/2006/relationships/customXml" Target="../ink/ink392.xml"/><Relationship Id="rId5" Type="http://schemas.openxmlformats.org/officeDocument/2006/relationships/image" Target="../media/image383.png"/><Relationship Id="rId15" Type="http://schemas.openxmlformats.org/officeDocument/2006/relationships/image" Target="../media/image388.png"/><Relationship Id="rId23" Type="http://schemas.openxmlformats.org/officeDocument/2006/relationships/image" Target="../media/image392.png"/><Relationship Id="rId28" Type="http://schemas.openxmlformats.org/officeDocument/2006/relationships/customXml" Target="../ink/ink386.xml"/><Relationship Id="rId36" Type="http://schemas.openxmlformats.org/officeDocument/2006/relationships/customXml" Target="../ink/ink390.xml"/><Relationship Id="rId10" Type="http://schemas.openxmlformats.org/officeDocument/2006/relationships/customXml" Target="../ink/ink377.xml"/><Relationship Id="rId19" Type="http://schemas.openxmlformats.org/officeDocument/2006/relationships/image" Target="../media/image390.png"/><Relationship Id="rId31" Type="http://schemas.openxmlformats.org/officeDocument/2006/relationships/image" Target="../media/image396.png"/><Relationship Id="rId4" Type="http://schemas.openxmlformats.org/officeDocument/2006/relationships/customXml" Target="../ink/ink374.xml"/><Relationship Id="rId9" Type="http://schemas.openxmlformats.org/officeDocument/2006/relationships/image" Target="../media/image385.png"/><Relationship Id="rId14" Type="http://schemas.openxmlformats.org/officeDocument/2006/relationships/customXml" Target="../ink/ink379.xml"/><Relationship Id="rId22" Type="http://schemas.openxmlformats.org/officeDocument/2006/relationships/customXml" Target="../ink/ink383.xml"/><Relationship Id="rId27" Type="http://schemas.openxmlformats.org/officeDocument/2006/relationships/image" Target="../media/image394.png"/><Relationship Id="rId30" Type="http://schemas.openxmlformats.org/officeDocument/2006/relationships/customXml" Target="../ink/ink387.xml"/><Relationship Id="rId35" Type="http://schemas.openxmlformats.org/officeDocument/2006/relationships/image" Target="../media/image398.png"/><Relationship Id="rId43" Type="http://schemas.openxmlformats.org/officeDocument/2006/relationships/image" Target="../media/image402.png"/><Relationship Id="rId8" Type="http://schemas.openxmlformats.org/officeDocument/2006/relationships/customXml" Target="../ink/ink376.xml"/><Relationship Id="rId3" Type="http://schemas.openxmlformats.org/officeDocument/2006/relationships/hyperlink" Target="https://www.nobelprize.org/prizes/economic-sciences/1993/north/lecture/" TargetMode="External"/><Relationship Id="rId12" Type="http://schemas.openxmlformats.org/officeDocument/2006/relationships/customXml" Target="../ink/ink378.xml"/><Relationship Id="rId17" Type="http://schemas.openxmlformats.org/officeDocument/2006/relationships/image" Target="../media/image389.png"/><Relationship Id="rId25" Type="http://schemas.openxmlformats.org/officeDocument/2006/relationships/image" Target="../media/image393.png"/><Relationship Id="rId33" Type="http://schemas.openxmlformats.org/officeDocument/2006/relationships/image" Target="../media/image397.png"/><Relationship Id="rId38" Type="http://schemas.openxmlformats.org/officeDocument/2006/relationships/customXml" Target="../ink/ink391.xml"/></Relationships>
</file>

<file path=ppt/slides/_rels/slide18.xml.rels><?xml version="1.0" encoding="UTF-8" standalone="yes"?>
<Relationships xmlns="http://schemas.openxmlformats.org/package/2006/relationships"><Relationship Id="rId3" Type="http://schemas.openxmlformats.org/officeDocument/2006/relationships/image" Target="../media/image403.png"/><Relationship Id="rId7" Type="http://schemas.openxmlformats.org/officeDocument/2006/relationships/image" Target="../media/image405.png"/><Relationship Id="rId2" Type="http://schemas.openxmlformats.org/officeDocument/2006/relationships/customXml" Target="../ink/ink394.xml"/><Relationship Id="rId1" Type="http://schemas.openxmlformats.org/officeDocument/2006/relationships/slideLayout" Target="../slideLayouts/slideLayout1.xml"/><Relationship Id="rId6" Type="http://schemas.openxmlformats.org/officeDocument/2006/relationships/customXml" Target="../ink/ink396.xml"/><Relationship Id="rId5" Type="http://schemas.openxmlformats.org/officeDocument/2006/relationships/image" Target="../media/image404.png"/><Relationship Id="rId4" Type="http://schemas.openxmlformats.org/officeDocument/2006/relationships/customXml" Target="../ink/ink395.xml"/></Relationships>
</file>

<file path=ppt/slides/_rels/slide19.xml.rels><?xml version="1.0" encoding="UTF-8" standalone="yes"?>
<Relationships xmlns="http://schemas.openxmlformats.org/package/2006/relationships"><Relationship Id="rId8" Type="http://schemas.openxmlformats.org/officeDocument/2006/relationships/customXml" Target="../ink/ink400.xml"/><Relationship Id="rId13" Type="http://schemas.openxmlformats.org/officeDocument/2006/relationships/image" Target="../media/image411.png"/><Relationship Id="rId18" Type="http://schemas.openxmlformats.org/officeDocument/2006/relationships/customXml" Target="../ink/ink405.xml"/><Relationship Id="rId26" Type="http://schemas.openxmlformats.org/officeDocument/2006/relationships/customXml" Target="../ink/ink409.xml"/><Relationship Id="rId3" Type="http://schemas.openxmlformats.org/officeDocument/2006/relationships/image" Target="../media/image406.png"/><Relationship Id="rId21" Type="http://schemas.openxmlformats.org/officeDocument/2006/relationships/image" Target="../media/image415.png"/><Relationship Id="rId7" Type="http://schemas.openxmlformats.org/officeDocument/2006/relationships/image" Target="../media/image408.png"/><Relationship Id="rId12" Type="http://schemas.openxmlformats.org/officeDocument/2006/relationships/customXml" Target="../ink/ink402.xml"/><Relationship Id="rId17" Type="http://schemas.openxmlformats.org/officeDocument/2006/relationships/image" Target="../media/image413.png"/><Relationship Id="rId25" Type="http://schemas.openxmlformats.org/officeDocument/2006/relationships/image" Target="../media/image417.png"/><Relationship Id="rId2" Type="http://schemas.openxmlformats.org/officeDocument/2006/relationships/customXml" Target="../ink/ink397.xml"/><Relationship Id="rId16" Type="http://schemas.openxmlformats.org/officeDocument/2006/relationships/customXml" Target="../ink/ink404.xml"/><Relationship Id="rId20" Type="http://schemas.openxmlformats.org/officeDocument/2006/relationships/customXml" Target="../ink/ink406.xml"/><Relationship Id="rId29" Type="http://schemas.openxmlformats.org/officeDocument/2006/relationships/image" Target="../media/image419.png"/><Relationship Id="rId1" Type="http://schemas.openxmlformats.org/officeDocument/2006/relationships/slideLayout" Target="../slideLayouts/slideLayout1.xml"/><Relationship Id="rId6" Type="http://schemas.openxmlformats.org/officeDocument/2006/relationships/customXml" Target="../ink/ink399.xml"/><Relationship Id="rId11" Type="http://schemas.openxmlformats.org/officeDocument/2006/relationships/image" Target="../media/image410.png"/><Relationship Id="rId24" Type="http://schemas.openxmlformats.org/officeDocument/2006/relationships/customXml" Target="../ink/ink408.xml"/><Relationship Id="rId5" Type="http://schemas.openxmlformats.org/officeDocument/2006/relationships/image" Target="../media/image407.png"/><Relationship Id="rId15" Type="http://schemas.openxmlformats.org/officeDocument/2006/relationships/image" Target="../media/image412.png"/><Relationship Id="rId23" Type="http://schemas.openxmlformats.org/officeDocument/2006/relationships/image" Target="../media/image416.png"/><Relationship Id="rId28" Type="http://schemas.openxmlformats.org/officeDocument/2006/relationships/customXml" Target="../ink/ink410.xml"/><Relationship Id="rId10" Type="http://schemas.openxmlformats.org/officeDocument/2006/relationships/customXml" Target="../ink/ink401.xml"/><Relationship Id="rId19" Type="http://schemas.openxmlformats.org/officeDocument/2006/relationships/image" Target="../media/image414.png"/><Relationship Id="rId31" Type="http://schemas.openxmlformats.org/officeDocument/2006/relationships/image" Target="../media/image420.png"/><Relationship Id="rId4" Type="http://schemas.openxmlformats.org/officeDocument/2006/relationships/customXml" Target="../ink/ink398.xml"/><Relationship Id="rId9" Type="http://schemas.openxmlformats.org/officeDocument/2006/relationships/image" Target="../media/image409.png"/><Relationship Id="rId14" Type="http://schemas.openxmlformats.org/officeDocument/2006/relationships/customXml" Target="../ink/ink403.xml"/><Relationship Id="rId22" Type="http://schemas.openxmlformats.org/officeDocument/2006/relationships/customXml" Target="../ink/ink407.xml"/><Relationship Id="rId27" Type="http://schemas.openxmlformats.org/officeDocument/2006/relationships/image" Target="../media/image418.png"/><Relationship Id="rId30" Type="http://schemas.openxmlformats.org/officeDocument/2006/relationships/customXml" Target="../ink/ink41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s>
</file>

<file path=ppt/slides/_rels/slide20.xml.rels><?xml version="1.0" encoding="UTF-8" standalone="yes"?>
<Relationships xmlns="http://schemas.openxmlformats.org/package/2006/relationships"><Relationship Id="rId117" Type="http://schemas.openxmlformats.org/officeDocument/2006/relationships/image" Target="../media/image478.png"/><Relationship Id="rId21" Type="http://schemas.openxmlformats.org/officeDocument/2006/relationships/image" Target="../media/image430.png"/><Relationship Id="rId42" Type="http://schemas.openxmlformats.org/officeDocument/2006/relationships/customXml" Target="../ink/ink432.xml"/><Relationship Id="rId63" Type="http://schemas.openxmlformats.org/officeDocument/2006/relationships/image" Target="../media/image451.png"/><Relationship Id="rId84" Type="http://schemas.openxmlformats.org/officeDocument/2006/relationships/customXml" Target="../ink/ink453.xml"/><Relationship Id="rId138" Type="http://schemas.openxmlformats.org/officeDocument/2006/relationships/customXml" Target="../ink/ink480.xml"/><Relationship Id="rId159" Type="http://schemas.openxmlformats.org/officeDocument/2006/relationships/image" Target="../media/image499.png"/><Relationship Id="rId107" Type="http://schemas.openxmlformats.org/officeDocument/2006/relationships/image" Target="../media/image473.png"/><Relationship Id="rId11" Type="http://schemas.openxmlformats.org/officeDocument/2006/relationships/image" Target="../media/image425.png"/><Relationship Id="rId32" Type="http://schemas.openxmlformats.org/officeDocument/2006/relationships/customXml" Target="../ink/ink427.xml"/><Relationship Id="rId53" Type="http://schemas.openxmlformats.org/officeDocument/2006/relationships/image" Target="../media/image446.png"/><Relationship Id="rId74" Type="http://schemas.openxmlformats.org/officeDocument/2006/relationships/customXml" Target="../ink/ink448.xml"/><Relationship Id="rId128" Type="http://schemas.openxmlformats.org/officeDocument/2006/relationships/customXml" Target="../ink/ink475.xml"/><Relationship Id="rId149" Type="http://schemas.openxmlformats.org/officeDocument/2006/relationships/image" Target="../media/image494.png"/><Relationship Id="rId5" Type="http://schemas.openxmlformats.org/officeDocument/2006/relationships/image" Target="../media/image422.png"/><Relationship Id="rId95" Type="http://schemas.openxmlformats.org/officeDocument/2006/relationships/image" Target="../media/image467.png"/><Relationship Id="rId160" Type="http://schemas.openxmlformats.org/officeDocument/2006/relationships/customXml" Target="../ink/ink491.xml"/><Relationship Id="rId22" Type="http://schemas.openxmlformats.org/officeDocument/2006/relationships/customXml" Target="../ink/ink422.xml"/><Relationship Id="rId43" Type="http://schemas.openxmlformats.org/officeDocument/2006/relationships/image" Target="../media/image441.png"/><Relationship Id="rId64" Type="http://schemas.openxmlformats.org/officeDocument/2006/relationships/customXml" Target="../ink/ink443.xml"/><Relationship Id="rId118" Type="http://schemas.openxmlformats.org/officeDocument/2006/relationships/customXml" Target="../ink/ink470.xml"/><Relationship Id="rId139" Type="http://schemas.openxmlformats.org/officeDocument/2006/relationships/image" Target="../media/image489.png"/><Relationship Id="rId85" Type="http://schemas.openxmlformats.org/officeDocument/2006/relationships/image" Target="../media/image462.png"/><Relationship Id="rId150" Type="http://schemas.openxmlformats.org/officeDocument/2006/relationships/customXml" Target="../ink/ink486.xml"/><Relationship Id="rId12" Type="http://schemas.openxmlformats.org/officeDocument/2006/relationships/customXml" Target="../ink/ink417.xml"/><Relationship Id="rId33" Type="http://schemas.openxmlformats.org/officeDocument/2006/relationships/image" Target="../media/image436.png"/><Relationship Id="rId108" Type="http://schemas.openxmlformats.org/officeDocument/2006/relationships/customXml" Target="../ink/ink465.xml"/><Relationship Id="rId129" Type="http://schemas.openxmlformats.org/officeDocument/2006/relationships/image" Target="../media/image484.png"/><Relationship Id="rId54" Type="http://schemas.openxmlformats.org/officeDocument/2006/relationships/customXml" Target="../ink/ink438.xml"/><Relationship Id="rId70" Type="http://schemas.openxmlformats.org/officeDocument/2006/relationships/customXml" Target="../ink/ink446.xml"/><Relationship Id="rId75" Type="http://schemas.openxmlformats.org/officeDocument/2006/relationships/image" Target="../media/image457.png"/><Relationship Id="rId91" Type="http://schemas.openxmlformats.org/officeDocument/2006/relationships/image" Target="../media/image465.png"/><Relationship Id="rId96" Type="http://schemas.openxmlformats.org/officeDocument/2006/relationships/customXml" Target="../ink/ink459.xml"/><Relationship Id="rId140" Type="http://schemas.openxmlformats.org/officeDocument/2006/relationships/customXml" Target="../ink/ink481.xml"/><Relationship Id="rId145" Type="http://schemas.openxmlformats.org/officeDocument/2006/relationships/image" Target="../media/image492.png"/><Relationship Id="rId161" Type="http://schemas.openxmlformats.org/officeDocument/2006/relationships/image" Target="../media/image500.png"/><Relationship Id="rId166" Type="http://schemas.openxmlformats.org/officeDocument/2006/relationships/customXml" Target="../ink/ink494.xml"/><Relationship Id="rId1" Type="http://schemas.openxmlformats.org/officeDocument/2006/relationships/slideLayout" Target="../slideLayouts/slideLayout1.xml"/><Relationship Id="rId6" Type="http://schemas.openxmlformats.org/officeDocument/2006/relationships/customXml" Target="../ink/ink414.xml"/><Relationship Id="rId23" Type="http://schemas.openxmlformats.org/officeDocument/2006/relationships/image" Target="../media/image431.png"/><Relationship Id="rId28" Type="http://schemas.openxmlformats.org/officeDocument/2006/relationships/customXml" Target="../ink/ink425.xml"/><Relationship Id="rId49" Type="http://schemas.openxmlformats.org/officeDocument/2006/relationships/image" Target="../media/image444.png"/><Relationship Id="rId114" Type="http://schemas.openxmlformats.org/officeDocument/2006/relationships/customXml" Target="../ink/ink468.xml"/><Relationship Id="rId119" Type="http://schemas.openxmlformats.org/officeDocument/2006/relationships/image" Target="../media/image479.png"/><Relationship Id="rId44" Type="http://schemas.openxmlformats.org/officeDocument/2006/relationships/customXml" Target="../ink/ink433.xml"/><Relationship Id="rId60" Type="http://schemas.openxmlformats.org/officeDocument/2006/relationships/customXml" Target="../ink/ink441.xml"/><Relationship Id="rId65" Type="http://schemas.openxmlformats.org/officeDocument/2006/relationships/image" Target="../media/image452.png"/><Relationship Id="rId81" Type="http://schemas.openxmlformats.org/officeDocument/2006/relationships/image" Target="../media/image460.png"/><Relationship Id="rId86" Type="http://schemas.openxmlformats.org/officeDocument/2006/relationships/customXml" Target="../ink/ink454.xml"/><Relationship Id="rId130" Type="http://schemas.openxmlformats.org/officeDocument/2006/relationships/customXml" Target="../ink/ink476.xml"/><Relationship Id="rId135" Type="http://schemas.openxmlformats.org/officeDocument/2006/relationships/image" Target="../media/image487.png"/><Relationship Id="rId151" Type="http://schemas.openxmlformats.org/officeDocument/2006/relationships/image" Target="../media/image495.png"/><Relationship Id="rId156" Type="http://schemas.openxmlformats.org/officeDocument/2006/relationships/customXml" Target="../ink/ink489.xml"/><Relationship Id="rId13" Type="http://schemas.openxmlformats.org/officeDocument/2006/relationships/image" Target="../media/image426.png"/><Relationship Id="rId18" Type="http://schemas.openxmlformats.org/officeDocument/2006/relationships/customXml" Target="../ink/ink420.xml"/><Relationship Id="rId39" Type="http://schemas.openxmlformats.org/officeDocument/2006/relationships/image" Target="../media/image439.png"/><Relationship Id="rId109" Type="http://schemas.openxmlformats.org/officeDocument/2006/relationships/image" Target="../media/image474.png"/><Relationship Id="rId34" Type="http://schemas.openxmlformats.org/officeDocument/2006/relationships/customXml" Target="../ink/ink428.xml"/><Relationship Id="rId50" Type="http://schemas.openxmlformats.org/officeDocument/2006/relationships/customXml" Target="../ink/ink436.xml"/><Relationship Id="rId55" Type="http://schemas.openxmlformats.org/officeDocument/2006/relationships/image" Target="../media/image447.png"/><Relationship Id="rId76" Type="http://schemas.openxmlformats.org/officeDocument/2006/relationships/customXml" Target="../ink/ink449.xml"/><Relationship Id="rId97" Type="http://schemas.openxmlformats.org/officeDocument/2006/relationships/image" Target="../media/image468.png"/><Relationship Id="rId104" Type="http://schemas.openxmlformats.org/officeDocument/2006/relationships/customXml" Target="../ink/ink463.xml"/><Relationship Id="rId120" Type="http://schemas.openxmlformats.org/officeDocument/2006/relationships/customXml" Target="../ink/ink471.xml"/><Relationship Id="rId125" Type="http://schemas.openxmlformats.org/officeDocument/2006/relationships/image" Target="../media/image482.png"/><Relationship Id="rId141" Type="http://schemas.openxmlformats.org/officeDocument/2006/relationships/image" Target="../media/image490.png"/><Relationship Id="rId146" Type="http://schemas.openxmlformats.org/officeDocument/2006/relationships/customXml" Target="../ink/ink484.xml"/><Relationship Id="rId167" Type="http://schemas.openxmlformats.org/officeDocument/2006/relationships/image" Target="../media/image503.png"/><Relationship Id="rId7" Type="http://schemas.openxmlformats.org/officeDocument/2006/relationships/image" Target="../media/image423.png"/><Relationship Id="rId71" Type="http://schemas.openxmlformats.org/officeDocument/2006/relationships/image" Target="../media/image455.png"/><Relationship Id="rId92" Type="http://schemas.openxmlformats.org/officeDocument/2006/relationships/customXml" Target="../ink/ink457.xml"/><Relationship Id="rId162" Type="http://schemas.openxmlformats.org/officeDocument/2006/relationships/customXml" Target="../ink/ink492.xml"/><Relationship Id="rId2" Type="http://schemas.openxmlformats.org/officeDocument/2006/relationships/customXml" Target="../ink/ink412.xml"/><Relationship Id="rId29" Type="http://schemas.openxmlformats.org/officeDocument/2006/relationships/image" Target="../media/image434.png"/><Relationship Id="rId24" Type="http://schemas.openxmlformats.org/officeDocument/2006/relationships/customXml" Target="../ink/ink423.xml"/><Relationship Id="rId40" Type="http://schemas.openxmlformats.org/officeDocument/2006/relationships/customXml" Target="../ink/ink431.xml"/><Relationship Id="rId45" Type="http://schemas.openxmlformats.org/officeDocument/2006/relationships/image" Target="../media/image442.png"/><Relationship Id="rId66" Type="http://schemas.openxmlformats.org/officeDocument/2006/relationships/customXml" Target="../ink/ink444.xml"/><Relationship Id="rId87" Type="http://schemas.openxmlformats.org/officeDocument/2006/relationships/image" Target="../media/image463.png"/><Relationship Id="rId110" Type="http://schemas.openxmlformats.org/officeDocument/2006/relationships/customXml" Target="../ink/ink466.xml"/><Relationship Id="rId115" Type="http://schemas.openxmlformats.org/officeDocument/2006/relationships/image" Target="../media/image477.png"/><Relationship Id="rId131" Type="http://schemas.openxmlformats.org/officeDocument/2006/relationships/image" Target="../media/image485.png"/><Relationship Id="rId136" Type="http://schemas.openxmlformats.org/officeDocument/2006/relationships/customXml" Target="../ink/ink479.xml"/><Relationship Id="rId157" Type="http://schemas.openxmlformats.org/officeDocument/2006/relationships/image" Target="../media/image498.png"/><Relationship Id="rId61" Type="http://schemas.openxmlformats.org/officeDocument/2006/relationships/image" Target="../media/image450.png"/><Relationship Id="rId82" Type="http://schemas.openxmlformats.org/officeDocument/2006/relationships/customXml" Target="../ink/ink452.xml"/><Relationship Id="rId152" Type="http://schemas.openxmlformats.org/officeDocument/2006/relationships/customXml" Target="../ink/ink487.xml"/><Relationship Id="rId19" Type="http://schemas.openxmlformats.org/officeDocument/2006/relationships/image" Target="../media/image429.png"/><Relationship Id="rId14" Type="http://schemas.openxmlformats.org/officeDocument/2006/relationships/customXml" Target="../ink/ink418.xml"/><Relationship Id="rId30" Type="http://schemas.openxmlformats.org/officeDocument/2006/relationships/customXml" Target="../ink/ink426.xml"/><Relationship Id="rId35" Type="http://schemas.openxmlformats.org/officeDocument/2006/relationships/image" Target="../media/image437.png"/><Relationship Id="rId56" Type="http://schemas.openxmlformats.org/officeDocument/2006/relationships/customXml" Target="../ink/ink439.xml"/><Relationship Id="rId77" Type="http://schemas.openxmlformats.org/officeDocument/2006/relationships/image" Target="../media/image458.png"/><Relationship Id="rId100" Type="http://schemas.openxmlformats.org/officeDocument/2006/relationships/customXml" Target="../ink/ink461.xml"/><Relationship Id="rId105" Type="http://schemas.openxmlformats.org/officeDocument/2006/relationships/image" Target="../media/image472.png"/><Relationship Id="rId126" Type="http://schemas.openxmlformats.org/officeDocument/2006/relationships/customXml" Target="../ink/ink474.xml"/><Relationship Id="rId147" Type="http://schemas.openxmlformats.org/officeDocument/2006/relationships/image" Target="../media/image493.png"/><Relationship Id="rId168" Type="http://schemas.openxmlformats.org/officeDocument/2006/relationships/customXml" Target="../ink/ink495.xml"/><Relationship Id="rId8" Type="http://schemas.openxmlformats.org/officeDocument/2006/relationships/customXml" Target="../ink/ink415.xml"/><Relationship Id="rId51" Type="http://schemas.openxmlformats.org/officeDocument/2006/relationships/image" Target="../media/image445.png"/><Relationship Id="rId72" Type="http://schemas.openxmlformats.org/officeDocument/2006/relationships/customXml" Target="../ink/ink447.xml"/><Relationship Id="rId93" Type="http://schemas.openxmlformats.org/officeDocument/2006/relationships/image" Target="../media/image466.png"/><Relationship Id="rId98" Type="http://schemas.openxmlformats.org/officeDocument/2006/relationships/customXml" Target="../ink/ink460.xml"/><Relationship Id="rId121" Type="http://schemas.openxmlformats.org/officeDocument/2006/relationships/image" Target="../media/image480.png"/><Relationship Id="rId142" Type="http://schemas.openxmlformats.org/officeDocument/2006/relationships/customXml" Target="../ink/ink482.xml"/><Relationship Id="rId163" Type="http://schemas.openxmlformats.org/officeDocument/2006/relationships/image" Target="../media/image501.png"/><Relationship Id="rId3" Type="http://schemas.openxmlformats.org/officeDocument/2006/relationships/image" Target="../media/image421.png"/><Relationship Id="rId25" Type="http://schemas.openxmlformats.org/officeDocument/2006/relationships/image" Target="../media/image432.png"/><Relationship Id="rId46" Type="http://schemas.openxmlformats.org/officeDocument/2006/relationships/customXml" Target="../ink/ink434.xml"/><Relationship Id="rId67" Type="http://schemas.openxmlformats.org/officeDocument/2006/relationships/image" Target="../media/image453.png"/><Relationship Id="rId116" Type="http://schemas.openxmlformats.org/officeDocument/2006/relationships/customXml" Target="../ink/ink469.xml"/><Relationship Id="rId137" Type="http://schemas.openxmlformats.org/officeDocument/2006/relationships/image" Target="../media/image488.png"/><Relationship Id="rId158" Type="http://schemas.openxmlformats.org/officeDocument/2006/relationships/customXml" Target="../ink/ink490.xml"/><Relationship Id="rId20" Type="http://schemas.openxmlformats.org/officeDocument/2006/relationships/customXml" Target="../ink/ink421.xml"/><Relationship Id="rId41" Type="http://schemas.openxmlformats.org/officeDocument/2006/relationships/image" Target="../media/image440.png"/><Relationship Id="rId62" Type="http://schemas.openxmlformats.org/officeDocument/2006/relationships/customXml" Target="../ink/ink442.xml"/><Relationship Id="rId83" Type="http://schemas.openxmlformats.org/officeDocument/2006/relationships/image" Target="../media/image461.png"/><Relationship Id="rId88" Type="http://schemas.openxmlformats.org/officeDocument/2006/relationships/customXml" Target="../ink/ink455.xml"/><Relationship Id="rId111" Type="http://schemas.openxmlformats.org/officeDocument/2006/relationships/image" Target="../media/image475.png"/><Relationship Id="rId132" Type="http://schemas.openxmlformats.org/officeDocument/2006/relationships/customXml" Target="../ink/ink477.xml"/><Relationship Id="rId153" Type="http://schemas.openxmlformats.org/officeDocument/2006/relationships/image" Target="../media/image496.png"/><Relationship Id="rId15" Type="http://schemas.openxmlformats.org/officeDocument/2006/relationships/image" Target="../media/image427.png"/><Relationship Id="rId36" Type="http://schemas.openxmlformats.org/officeDocument/2006/relationships/customXml" Target="../ink/ink429.xml"/><Relationship Id="rId57" Type="http://schemas.openxmlformats.org/officeDocument/2006/relationships/image" Target="../media/image448.png"/><Relationship Id="rId106" Type="http://schemas.openxmlformats.org/officeDocument/2006/relationships/customXml" Target="../ink/ink464.xml"/><Relationship Id="rId127" Type="http://schemas.openxmlformats.org/officeDocument/2006/relationships/image" Target="../media/image483.png"/><Relationship Id="rId10" Type="http://schemas.openxmlformats.org/officeDocument/2006/relationships/customXml" Target="../ink/ink416.xml"/><Relationship Id="rId31" Type="http://schemas.openxmlformats.org/officeDocument/2006/relationships/image" Target="../media/image435.png"/><Relationship Id="rId52" Type="http://schemas.openxmlformats.org/officeDocument/2006/relationships/customXml" Target="../ink/ink437.xml"/><Relationship Id="rId73" Type="http://schemas.openxmlformats.org/officeDocument/2006/relationships/image" Target="../media/image456.png"/><Relationship Id="rId78" Type="http://schemas.openxmlformats.org/officeDocument/2006/relationships/customXml" Target="../ink/ink450.xml"/><Relationship Id="rId94" Type="http://schemas.openxmlformats.org/officeDocument/2006/relationships/customXml" Target="../ink/ink458.xml"/><Relationship Id="rId99" Type="http://schemas.openxmlformats.org/officeDocument/2006/relationships/image" Target="../media/image469.png"/><Relationship Id="rId101" Type="http://schemas.openxmlformats.org/officeDocument/2006/relationships/image" Target="../media/image470.png"/><Relationship Id="rId122" Type="http://schemas.openxmlformats.org/officeDocument/2006/relationships/customXml" Target="../ink/ink472.xml"/><Relationship Id="rId143" Type="http://schemas.openxmlformats.org/officeDocument/2006/relationships/image" Target="../media/image491.png"/><Relationship Id="rId148" Type="http://schemas.openxmlformats.org/officeDocument/2006/relationships/customXml" Target="../ink/ink485.xml"/><Relationship Id="rId164" Type="http://schemas.openxmlformats.org/officeDocument/2006/relationships/customXml" Target="../ink/ink493.xml"/><Relationship Id="rId169" Type="http://schemas.openxmlformats.org/officeDocument/2006/relationships/image" Target="../media/image504.png"/><Relationship Id="rId4" Type="http://schemas.openxmlformats.org/officeDocument/2006/relationships/customXml" Target="../ink/ink413.xml"/><Relationship Id="rId9" Type="http://schemas.openxmlformats.org/officeDocument/2006/relationships/image" Target="../media/image424.png"/><Relationship Id="rId26" Type="http://schemas.openxmlformats.org/officeDocument/2006/relationships/customXml" Target="../ink/ink424.xml"/><Relationship Id="rId47" Type="http://schemas.openxmlformats.org/officeDocument/2006/relationships/image" Target="../media/image443.png"/><Relationship Id="rId68" Type="http://schemas.openxmlformats.org/officeDocument/2006/relationships/customXml" Target="../ink/ink445.xml"/><Relationship Id="rId89" Type="http://schemas.openxmlformats.org/officeDocument/2006/relationships/image" Target="../media/image464.png"/><Relationship Id="rId112" Type="http://schemas.openxmlformats.org/officeDocument/2006/relationships/customXml" Target="../ink/ink467.xml"/><Relationship Id="rId133" Type="http://schemas.openxmlformats.org/officeDocument/2006/relationships/image" Target="../media/image486.png"/><Relationship Id="rId154" Type="http://schemas.openxmlformats.org/officeDocument/2006/relationships/customXml" Target="../ink/ink488.xml"/><Relationship Id="rId16" Type="http://schemas.openxmlformats.org/officeDocument/2006/relationships/customXml" Target="../ink/ink419.xml"/><Relationship Id="rId37" Type="http://schemas.openxmlformats.org/officeDocument/2006/relationships/image" Target="../media/image438.png"/><Relationship Id="rId58" Type="http://schemas.openxmlformats.org/officeDocument/2006/relationships/customXml" Target="../ink/ink440.xml"/><Relationship Id="rId79" Type="http://schemas.openxmlformats.org/officeDocument/2006/relationships/image" Target="../media/image459.png"/><Relationship Id="rId102" Type="http://schemas.openxmlformats.org/officeDocument/2006/relationships/customXml" Target="../ink/ink462.xml"/><Relationship Id="rId123" Type="http://schemas.openxmlformats.org/officeDocument/2006/relationships/image" Target="../media/image481.png"/><Relationship Id="rId144" Type="http://schemas.openxmlformats.org/officeDocument/2006/relationships/customXml" Target="../ink/ink483.xml"/><Relationship Id="rId90" Type="http://schemas.openxmlformats.org/officeDocument/2006/relationships/customXml" Target="../ink/ink456.xml"/><Relationship Id="rId165" Type="http://schemas.openxmlformats.org/officeDocument/2006/relationships/image" Target="../media/image502.png"/><Relationship Id="rId27" Type="http://schemas.openxmlformats.org/officeDocument/2006/relationships/image" Target="../media/image433.png"/><Relationship Id="rId48" Type="http://schemas.openxmlformats.org/officeDocument/2006/relationships/customXml" Target="../ink/ink435.xml"/><Relationship Id="rId69" Type="http://schemas.openxmlformats.org/officeDocument/2006/relationships/image" Target="../media/image454.png"/><Relationship Id="rId113" Type="http://schemas.openxmlformats.org/officeDocument/2006/relationships/image" Target="../media/image476.png"/><Relationship Id="rId134" Type="http://schemas.openxmlformats.org/officeDocument/2006/relationships/customXml" Target="../ink/ink478.xml"/><Relationship Id="rId80" Type="http://schemas.openxmlformats.org/officeDocument/2006/relationships/customXml" Target="../ink/ink451.xml"/><Relationship Id="rId155" Type="http://schemas.openxmlformats.org/officeDocument/2006/relationships/image" Target="../media/image497.png"/><Relationship Id="rId17" Type="http://schemas.openxmlformats.org/officeDocument/2006/relationships/image" Target="../media/image428.png"/><Relationship Id="rId38" Type="http://schemas.openxmlformats.org/officeDocument/2006/relationships/customXml" Target="../ink/ink430.xml"/><Relationship Id="rId59" Type="http://schemas.openxmlformats.org/officeDocument/2006/relationships/image" Target="../media/image449.png"/><Relationship Id="rId103" Type="http://schemas.openxmlformats.org/officeDocument/2006/relationships/image" Target="../media/image471.png"/><Relationship Id="rId124" Type="http://schemas.openxmlformats.org/officeDocument/2006/relationships/customXml" Target="../ink/ink47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10.png"/><Relationship Id="rId2" Type="http://schemas.openxmlformats.org/officeDocument/2006/relationships/hyperlink" Target="https://www.worldbank.org/en/news/press-release/2017/02/14/giving-oceans-a-break-could-generate-83-billion-in-additional-benefits-for-fisheries"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10.png"/><Relationship Id="rId2" Type="http://schemas.openxmlformats.org/officeDocument/2006/relationships/image" Target="../media/image50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customXml" Target="../ink/ink12.xml"/><Relationship Id="rId18" Type="http://schemas.openxmlformats.org/officeDocument/2006/relationships/image" Target="../media/image15.png"/><Relationship Id="rId3" Type="http://schemas.openxmlformats.org/officeDocument/2006/relationships/customXml" Target="../ink/ink7.xml"/><Relationship Id="rId21" Type="http://schemas.openxmlformats.org/officeDocument/2006/relationships/customXml" Target="../ink/ink16.xml"/><Relationship Id="rId7" Type="http://schemas.openxmlformats.org/officeDocument/2006/relationships/customXml" Target="../ink/ink9.xml"/><Relationship Id="rId12" Type="http://schemas.openxmlformats.org/officeDocument/2006/relationships/image" Target="../media/image12.png"/><Relationship Id="rId17" Type="http://schemas.openxmlformats.org/officeDocument/2006/relationships/customXml" Target="../ink/ink14.xml"/><Relationship Id="rId2" Type="http://schemas.openxmlformats.org/officeDocument/2006/relationships/notesSlide" Target="../notesSlides/notesSlide5.xml"/><Relationship Id="rId16" Type="http://schemas.openxmlformats.org/officeDocument/2006/relationships/image" Target="../media/image14.png"/><Relationship Id="rId20"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11.png"/><Relationship Id="rId19" Type="http://schemas.openxmlformats.org/officeDocument/2006/relationships/customXml" Target="../ink/ink15.xml"/><Relationship Id="rId4" Type="http://schemas.openxmlformats.org/officeDocument/2006/relationships/image" Target="../media/image8.png"/><Relationship Id="rId9" Type="http://schemas.openxmlformats.org/officeDocument/2006/relationships/customXml" Target="../ink/ink10.xml"/><Relationship Id="rId14" Type="http://schemas.openxmlformats.org/officeDocument/2006/relationships/image" Target="../media/image13.png"/><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customXml" Target="../ink/ink19.xml"/><Relationship Id="rId3" Type="http://schemas.openxmlformats.org/officeDocument/2006/relationships/image" Target="../media/image18.emf"/><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customXml" Target="../ink/ink18.xml"/><Relationship Id="rId5" Type="http://schemas.openxmlformats.org/officeDocument/2006/relationships/image" Target="../media/image19.png"/><Relationship Id="rId4" Type="http://schemas.openxmlformats.org/officeDocument/2006/relationships/customXml" Target="../ink/ink17.xml"/><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customXml" Target="../ink/ink25.xml"/><Relationship Id="rId18" Type="http://schemas.openxmlformats.org/officeDocument/2006/relationships/image" Target="../media/image29.png"/><Relationship Id="rId3" Type="http://schemas.openxmlformats.org/officeDocument/2006/relationships/customXml" Target="../ink/ink20.xml"/><Relationship Id="rId21" Type="http://schemas.openxmlformats.org/officeDocument/2006/relationships/customXml" Target="../ink/ink29.xml"/><Relationship Id="rId7" Type="http://schemas.openxmlformats.org/officeDocument/2006/relationships/customXml" Target="../ink/ink22.xml"/><Relationship Id="rId12" Type="http://schemas.openxmlformats.org/officeDocument/2006/relationships/image" Target="../media/image26.png"/><Relationship Id="rId17" Type="http://schemas.openxmlformats.org/officeDocument/2006/relationships/customXml" Target="../ink/ink27.xml"/><Relationship Id="rId2" Type="http://schemas.openxmlformats.org/officeDocument/2006/relationships/notesSlide" Target="../notesSlides/notesSlide7.xml"/><Relationship Id="rId16" Type="http://schemas.openxmlformats.org/officeDocument/2006/relationships/image" Target="../media/image28.png"/><Relationship Id="rId20"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customXml" Target="../ink/ink24.xml"/><Relationship Id="rId24" Type="http://schemas.openxmlformats.org/officeDocument/2006/relationships/image" Target="../media/image32.png"/><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10" Type="http://schemas.openxmlformats.org/officeDocument/2006/relationships/image" Target="../media/image25.png"/><Relationship Id="rId19" Type="http://schemas.openxmlformats.org/officeDocument/2006/relationships/customXml" Target="../ink/ink28.xml"/><Relationship Id="rId4" Type="http://schemas.openxmlformats.org/officeDocument/2006/relationships/image" Target="../media/image22.png"/><Relationship Id="rId9" Type="http://schemas.openxmlformats.org/officeDocument/2006/relationships/customXml" Target="../ink/ink23.xml"/><Relationship Id="rId14" Type="http://schemas.openxmlformats.org/officeDocument/2006/relationships/image" Target="../media/image27.png"/><Relationship Id="rId22" Type="http://schemas.openxmlformats.org/officeDocument/2006/relationships/image" Target="../media/image31.png"/></Relationships>
</file>

<file path=ppt/slides/_rels/slide8.xml.rels><?xml version="1.0" encoding="UTF-8" standalone="yes"?>
<Relationships xmlns="http://schemas.openxmlformats.org/package/2006/relationships"><Relationship Id="rId117" Type="http://schemas.openxmlformats.org/officeDocument/2006/relationships/image" Target="../media/image90.png"/><Relationship Id="rId21" Type="http://schemas.openxmlformats.org/officeDocument/2006/relationships/image" Target="../media/image42.png"/><Relationship Id="rId42" Type="http://schemas.openxmlformats.org/officeDocument/2006/relationships/customXml" Target="../ink/ink50.xml"/><Relationship Id="rId63" Type="http://schemas.openxmlformats.org/officeDocument/2006/relationships/image" Target="../media/image63.png"/><Relationship Id="rId84" Type="http://schemas.openxmlformats.org/officeDocument/2006/relationships/customXml" Target="../ink/ink71.xml"/><Relationship Id="rId138" Type="http://schemas.openxmlformats.org/officeDocument/2006/relationships/customXml" Target="../ink/ink98.xml"/><Relationship Id="rId159" Type="http://schemas.openxmlformats.org/officeDocument/2006/relationships/image" Target="../media/image111.png"/><Relationship Id="rId170" Type="http://schemas.openxmlformats.org/officeDocument/2006/relationships/customXml" Target="../ink/ink114.xml"/><Relationship Id="rId191" Type="http://schemas.openxmlformats.org/officeDocument/2006/relationships/image" Target="../media/image127.png"/><Relationship Id="rId205" Type="http://schemas.openxmlformats.org/officeDocument/2006/relationships/image" Target="../media/image134.png"/><Relationship Id="rId107" Type="http://schemas.openxmlformats.org/officeDocument/2006/relationships/image" Target="../media/image85.png"/><Relationship Id="rId11" Type="http://schemas.openxmlformats.org/officeDocument/2006/relationships/image" Target="../media/image37.png"/><Relationship Id="rId32" Type="http://schemas.openxmlformats.org/officeDocument/2006/relationships/customXml" Target="../ink/ink45.xml"/><Relationship Id="rId53" Type="http://schemas.openxmlformats.org/officeDocument/2006/relationships/image" Target="../media/image58.png"/><Relationship Id="rId74" Type="http://schemas.openxmlformats.org/officeDocument/2006/relationships/customXml" Target="../ink/ink66.xml"/><Relationship Id="rId128" Type="http://schemas.openxmlformats.org/officeDocument/2006/relationships/customXml" Target="../ink/ink93.xml"/><Relationship Id="rId149" Type="http://schemas.openxmlformats.org/officeDocument/2006/relationships/image" Target="../media/image106.png"/><Relationship Id="rId5" Type="http://schemas.openxmlformats.org/officeDocument/2006/relationships/image" Target="../media/image34.png"/><Relationship Id="rId95" Type="http://schemas.openxmlformats.org/officeDocument/2006/relationships/image" Target="../media/image79.png"/><Relationship Id="rId160" Type="http://schemas.openxmlformats.org/officeDocument/2006/relationships/customXml" Target="../ink/ink109.xml"/><Relationship Id="rId181" Type="http://schemas.openxmlformats.org/officeDocument/2006/relationships/image" Target="../media/image122.png"/><Relationship Id="rId22" Type="http://schemas.openxmlformats.org/officeDocument/2006/relationships/customXml" Target="../ink/ink40.xml"/><Relationship Id="rId43" Type="http://schemas.openxmlformats.org/officeDocument/2006/relationships/image" Target="../media/image53.png"/><Relationship Id="rId64" Type="http://schemas.openxmlformats.org/officeDocument/2006/relationships/customXml" Target="../ink/ink61.xml"/><Relationship Id="rId118" Type="http://schemas.openxmlformats.org/officeDocument/2006/relationships/customXml" Target="../ink/ink88.xml"/><Relationship Id="rId139" Type="http://schemas.openxmlformats.org/officeDocument/2006/relationships/image" Target="../media/image101.png"/><Relationship Id="rId85" Type="http://schemas.openxmlformats.org/officeDocument/2006/relationships/image" Target="../media/image74.png"/><Relationship Id="rId150" Type="http://schemas.openxmlformats.org/officeDocument/2006/relationships/customXml" Target="../ink/ink104.xml"/><Relationship Id="rId171" Type="http://schemas.openxmlformats.org/officeDocument/2006/relationships/image" Target="../media/image117.png"/><Relationship Id="rId192" Type="http://schemas.openxmlformats.org/officeDocument/2006/relationships/customXml" Target="../ink/ink125.xml"/><Relationship Id="rId206" Type="http://schemas.openxmlformats.org/officeDocument/2006/relationships/customXml" Target="../ink/ink132.xml"/><Relationship Id="rId12" Type="http://schemas.openxmlformats.org/officeDocument/2006/relationships/customXml" Target="../ink/ink35.xml"/><Relationship Id="rId33" Type="http://schemas.openxmlformats.org/officeDocument/2006/relationships/image" Target="../media/image48.png"/><Relationship Id="rId108" Type="http://schemas.openxmlformats.org/officeDocument/2006/relationships/customXml" Target="../ink/ink83.xml"/><Relationship Id="rId129" Type="http://schemas.openxmlformats.org/officeDocument/2006/relationships/image" Target="../media/image96.png"/><Relationship Id="rId54" Type="http://schemas.openxmlformats.org/officeDocument/2006/relationships/customXml" Target="../ink/ink56.xml"/><Relationship Id="rId75" Type="http://schemas.openxmlformats.org/officeDocument/2006/relationships/image" Target="../media/image69.png"/><Relationship Id="rId96" Type="http://schemas.openxmlformats.org/officeDocument/2006/relationships/customXml" Target="../ink/ink77.xml"/><Relationship Id="rId140" Type="http://schemas.openxmlformats.org/officeDocument/2006/relationships/customXml" Target="../ink/ink99.xml"/><Relationship Id="rId161" Type="http://schemas.openxmlformats.org/officeDocument/2006/relationships/image" Target="../media/image112.png"/><Relationship Id="rId182" Type="http://schemas.openxmlformats.org/officeDocument/2006/relationships/customXml" Target="../ink/ink120.xml"/><Relationship Id="rId6" Type="http://schemas.openxmlformats.org/officeDocument/2006/relationships/customXml" Target="../ink/ink32.xml"/><Relationship Id="rId23" Type="http://schemas.openxmlformats.org/officeDocument/2006/relationships/image" Target="../media/image43.png"/><Relationship Id="rId119" Type="http://schemas.openxmlformats.org/officeDocument/2006/relationships/image" Target="../media/image91.png"/><Relationship Id="rId44" Type="http://schemas.openxmlformats.org/officeDocument/2006/relationships/customXml" Target="../ink/ink51.xml"/><Relationship Id="rId65" Type="http://schemas.openxmlformats.org/officeDocument/2006/relationships/image" Target="../media/image64.png"/><Relationship Id="rId86" Type="http://schemas.openxmlformats.org/officeDocument/2006/relationships/customXml" Target="../ink/ink72.xml"/><Relationship Id="rId130" Type="http://schemas.openxmlformats.org/officeDocument/2006/relationships/customXml" Target="../ink/ink94.xml"/><Relationship Id="rId151" Type="http://schemas.openxmlformats.org/officeDocument/2006/relationships/image" Target="../media/image107.png"/><Relationship Id="rId172" Type="http://schemas.openxmlformats.org/officeDocument/2006/relationships/customXml" Target="../ink/ink115.xml"/><Relationship Id="rId193" Type="http://schemas.openxmlformats.org/officeDocument/2006/relationships/image" Target="../media/image128.png"/><Relationship Id="rId207" Type="http://schemas.openxmlformats.org/officeDocument/2006/relationships/image" Target="../media/image135.png"/><Relationship Id="rId13" Type="http://schemas.openxmlformats.org/officeDocument/2006/relationships/image" Target="../media/image38.png"/><Relationship Id="rId109" Type="http://schemas.openxmlformats.org/officeDocument/2006/relationships/image" Target="../media/image86.png"/><Relationship Id="rId34" Type="http://schemas.openxmlformats.org/officeDocument/2006/relationships/customXml" Target="../ink/ink46.xml"/><Relationship Id="rId55" Type="http://schemas.openxmlformats.org/officeDocument/2006/relationships/image" Target="../media/image59.png"/><Relationship Id="rId76" Type="http://schemas.openxmlformats.org/officeDocument/2006/relationships/customXml" Target="../ink/ink67.xml"/><Relationship Id="rId97" Type="http://schemas.openxmlformats.org/officeDocument/2006/relationships/image" Target="../media/image80.png"/><Relationship Id="rId120" Type="http://schemas.openxmlformats.org/officeDocument/2006/relationships/customXml" Target="../ink/ink89.xml"/><Relationship Id="rId141" Type="http://schemas.openxmlformats.org/officeDocument/2006/relationships/image" Target="../media/image102.png"/><Relationship Id="rId7" Type="http://schemas.openxmlformats.org/officeDocument/2006/relationships/image" Target="../media/image35.png"/><Relationship Id="rId162" Type="http://schemas.openxmlformats.org/officeDocument/2006/relationships/customXml" Target="../ink/ink110.xml"/><Relationship Id="rId183" Type="http://schemas.openxmlformats.org/officeDocument/2006/relationships/image" Target="../media/image123.png"/><Relationship Id="rId24" Type="http://schemas.openxmlformats.org/officeDocument/2006/relationships/customXml" Target="../ink/ink41.xml"/><Relationship Id="rId45" Type="http://schemas.openxmlformats.org/officeDocument/2006/relationships/image" Target="../media/image54.png"/><Relationship Id="rId66" Type="http://schemas.openxmlformats.org/officeDocument/2006/relationships/customXml" Target="../ink/ink62.xml"/><Relationship Id="rId87" Type="http://schemas.openxmlformats.org/officeDocument/2006/relationships/image" Target="../media/image75.png"/><Relationship Id="rId110" Type="http://schemas.openxmlformats.org/officeDocument/2006/relationships/customXml" Target="../ink/ink84.xml"/><Relationship Id="rId131" Type="http://schemas.openxmlformats.org/officeDocument/2006/relationships/image" Target="../media/image97.png"/><Relationship Id="rId61" Type="http://schemas.openxmlformats.org/officeDocument/2006/relationships/image" Target="../media/image62.png"/><Relationship Id="rId82" Type="http://schemas.openxmlformats.org/officeDocument/2006/relationships/customXml" Target="../ink/ink70.xml"/><Relationship Id="rId152" Type="http://schemas.openxmlformats.org/officeDocument/2006/relationships/customXml" Target="../ink/ink105.xml"/><Relationship Id="rId173" Type="http://schemas.openxmlformats.org/officeDocument/2006/relationships/image" Target="../media/image118.png"/><Relationship Id="rId194" Type="http://schemas.openxmlformats.org/officeDocument/2006/relationships/customXml" Target="../ink/ink126.xml"/><Relationship Id="rId199" Type="http://schemas.openxmlformats.org/officeDocument/2006/relationships/image" Target="../media/image131.png"/><Relationship Id="rId203" Type="http://schemas.openxmlformats.org/officeDocument/2006/relationships/image" Target="../media/image133.png"/><Relationship Id="rId208" Type="http://schemas.openxmlformats.org/officeDocument/2006/relationships/customXml" Target="../ink/ink133.xml"/><Relationship Id="rId19" Type="http://schemas.openxmlformats.org/officeDocument/2006/relationships/image" Target="../media/image41.png"/><Relationship Id="rId14" Type="http://schemas.openxmlformats.org/officeDocument/2006/relationships/customXml" Target="../ink/ink36.xml"/><Relationship Id="rId30" Type="http://schemas.openxmlformats.org/officeDocument/2006/relationships/customXml" Target="../ink/ink44.xml"/><Relationship Id="rId35" Type="http://schemas.openxmlformats.org/officeDocument/2006/relationships/image" Target="../media/image49.png"/><Relationship Id="rId56" Type="http://schemas.openxmlformats.org/officeDocument/2006/relationships/customXml" Target="../ink/ink57.xml"/><Relationship Id="rId77" Type="http://schemas.openxmlformats.org/officeDocument/2006/relationships/image" Target="../media/image70.png"/><Relationship Id="rId100" Type="http://schemas.openxmlformats.org/officeDocument/2006/relationships/customXml" Target="../ink/ink79.xml"/><Relationship Id="rId105" Type="http://schemas.openxmlformats.org/officeDocument/2006/relationships/image" Target="../media/image84.png"/><Relationship Id="rId126" Type="http://schemas.openxmlformats.org/officeDocument/2006/relationships/customXml" Target="../ink/ink92.xml"/><Relationship Id="rId147" Type="http://schemas.openxmlformats.org/officeDocument/2006/relationships/image" Target="../media/image105.png"/><Relationship Id="rId168" Type="http://schemas.openxmlformats.org/officeDocument/2006/relationships/customXml" Target="../ink/ink113.xml"/><Relationship Id="rId8" Type="http://schemas.openxmlformats.org/officeDocument/2006/relationships/customXml" Target="../ink/ink33.xml"/><Relationship Id="rId51" Type="http://schemas.openxmlformats.org/officeDocument/2006/relationships/image" Target="../media/image57.png"/><Relationship Id="rId72" Type="http://schemas.openxmlformats.org/officeDocument/2006/relationships/customXml" Target="../ink/ink65.xml"/><Relationship Id="rId93" Type="http://schemas.openxmlformats.org/officeDocument/2006/relationships/image" Target="../media/image78.png"/><Relationship Id="rId98" Type="http://schemas.openxmlformats.org/officeDocument/2006/relationships/customXml" Target="../ink/ink78.xml"/><Relationship Id="rId121" Type="http://schemas.openxmlformats.org/officeDocument/2006/relationships/image" Target="../media/image92.png"/><Relationship Id="rId142" Type="http://schemas.openxmlformats.org/officeDocument/2006/relationships/customXml" Target="../ink/ink100.xml"/><Relationship Id="rId163" Type="http://schemas.openxmlformats.org/officeDocument/2006/relationships/image" Target="../media/image113.png"/><Relationship Id="rId184" Type="http://schemas.openxmlformats.org/officeDocument/2006/relationships/customXml" Target="../ink/ink121.xml"/><Relationship Id="rId189" Type="http://schemas.openxmlformats.org/officeDocument/2006/relationships/image" Target="../media/image126.png"/><Relationship Id="rId3" Type="http://schemas.openxmlformats.org/officeDocument/2006/relationships/image" Target="../media/image33.png"/><Relationship Id="rId25" Type="http://schemas.openxmlformats.org/officeDocument/2006/relationships/image" Target="../media/image44.png"/><Relationship Id="rId46" Type="http://schemas.openxmlformats.org/officeDocument/2006/relationships/customXml" Target="../ink/ink52.xml"/><Relationship Id="rId67" Type="http://schemas.openxmlformats.org/officeDocument/2006/relationships/image" Target="../media/image65.png"/><Relationship Id="rId116" Type="http://schemas.openxmlformats.org/officeDocument/2006/relationships/customXml" Target="../ink/ink87.xml"/><Relationship Id="rId137" Type="http://schemas.openxmlformats.org/officeDocument/2006/relationships/image" Target="../media/image100.png"/><Relationship Id="rId158" Type="http://schemas.openxmlformats.org/officeDocument/2006/relationships/customXml" Target="../ink/ink108.xml"/><Relationship Id="rId20" Type="http://schemas.openxmlformats.org/officeDocument/2006/relationships/customXml" Target="../ink/ink39.xml"/><Relationship Id="rId41" Type="http://schemas.openxmlformats.org/officeDocument/2006/relationships/image" Target="../media/image52.png"/><Relationship Id="rId62" Type="http://schemas.openxmlformats.org/officeDocument/2006/relationships/customXml" Target="../ink/ink60.xml"/><Relationship Id="rId83" Type="http://schemas.openxmlformats.org/officeDocument/2006/relationships/image" Target="../media/image73.png"/><Relationship Id="rId88" Type="http://schemas.openxmlformats.org/officeDocument/2006/relationships/customXml" Target="../ink/ink73.xml"/><Relationship Id="rId111" Type="http://schemas.openxmlformats.org/officeDocument/2006/relationships/image" Target="../media/image87.png"/><Relationship Id="rId132" Type="http://schemas.openxmlformats.org/officeDocument/2006/relationships/customXml" Target="../ink/ink95.xml"/><Relationship Id="rId153" Type="http://schemas.openxmlformats.org/officeDocument/2006/relationships/image" Target="../media/image108.png"/><Relationship Id="rId174" Type="http://schemas.openxmlformats.org/officeDocument/2006/relationships/customXml" Target="../ink/ink116.xml"/><Relationship Id="rId179" Type="http://schemas.openxmlformats.org/officeDocument/2006/relationships/image" Target="../media/image121.png"/><Relationship Id="rId195" Type="http://schemas.openxmlformats.org/officeDocument/2006/relationships/image" Target="../media/image129.png"/><Relationship Id="rId209" Type="http://schemas.openxmlformats.org/officeDocument/2006/relationships/image" Target="../media/image136.png"/><Relationship Id="rId190" Type="http://schemas.openxmlformats.org/officeDocument/2006/relationships/customXml" Target="../ink/ink124.xml"/><Relationship Id="rId204" Type="http://schemas.openxmlformats.org/officeDocument/2006/relationships/customXml" Target="../ink/ink131.xml"/><Relationship Id="rId15" Type="http://schemas.openxmlformats.org/officeDocument/2006/relationships/image" Target="../media/image39.png"/><Relationship Id="rId36" Type="http://schemas.openxmlformats.org/officeDocument/2006/relationships/customXml" Target="../ink/ink47.xml"/><Relationship Id="rId57" Type="http://schemas.openxmlformats.org/officeDocument/2006/relationships/image" Target="../media/image60.png"/><Relationship Id="rId106" Type="http://schemas.openxmlformats.org/officeDocument/2006/relationships/customXml" Target="../ink/ink82.xml"/><Relationship Id="rId127" Type="http://schemas.openxmlformats.org/officeDocument/2006/relationships/image" Target="../media/image95.png"/><Relationship Id="rId10" Type="http://schemas.openxmlformats.org/officeDocument/2006/relationships/customXml" Target="../ink/ink34.xml"/><Relationship Id="rId31" Type="http://schemas.openxmlformats.org/officeDocument/2006/relationships/image" Target="../media/image47.png"/><Relationship Id="rId52" Type="http://schemas.openxmlformats.org/officeDocument/2006/relationships/customXml" Target="../ink/ink55.xml"/><Relationship Id="rId73" Type="http://schemas.openxmlformats.org/officeDocument/2006/relationships/image" Target="../media/image68.png"/><Relationship Id="rId78" Type="http://schemas.openxmlformats.org/officeDocument/2006/relationships/customXml" Target="../ink/ink68.xml"/><Relationship Id="rId94" Type="http://schemas.openxmlformats.org/officeDocument/2006/relationships/customXml" Target="../ink/ink76.xml"/><Relationship Id="rId99" Type="http://schemas.openxmlformats.org/officeDocument/2006/relationships/image" Target="../media/image81.png"/><Relationship Id="rId101" Type="http://schemas.openxmlformats.org/officeDocument/2006/relationships/image" Target="../media/image82.png"/><Relationship Id="rId122" Type="http://schemas.openxmlformats.org/officeDocument/2006/relationships/customXml" Target="../ink/ink90.xml"/><Relationship Id="rId143" Type="http://schemas.openxmlformats.org/officeDocument/2006/relationships/image" Target="../media/image103.png"/><Relationship Id="rId148" Type="http://schemas.openxmlformats.org/officeDocument/2006/relationships/customXml" Target="../ink/ink103.xml"/><Relationship Id="rId164" Type="http://schemas.openxmlformats.org/officeDocument/2006/relationships/customXml" Target="../ink/ink111.xml"/><Relationship Id="rId169" Type="http://schemas.openxmlformats.org/officeDocument/2006/relationships/image" Target="../media/image116.png"/><Relationship Id="rId185" Type="http://schemas.openxmlformats.org/officeDocument/2006/relationships/image" Target="../media/image124.png"/><Relationship Id="rId4" Type="http://schemas.openxmlformats.org/officeDocument/2006/relationships/customXml" Target="../ink/ink31.xml"/><Relationship Id="rId9" Type="http://schemas.openxmlformats.org/officeDocument/2006/relationships/image" Target="../media/image36.png"/><Relationship Id="rId180" Type="http://schemas.openxmlformats.org/officeDocument/2006/relationships/customXml" Target="../ink/ink119.xml"/><Relationship Id="rId26" Type="http://schemas.openxmlformats.org/officeDocument/2006/relationships/customXml" Target="../ink/ink42.xml"/><Relationship Id="rId47" Type="http://schemas.openxmlformats.org/officeDocument/2006/relationships/image" Target="../media/image55.png"/><Relationship Id="rId68" Type="http://schemas.openxmlformats.org/officeDocument/2006/relationships/customXml" Target="../ink/ink63.xml"/><Relationship Id="rId89" Type="http://schemas.openxmlformats.org/officeDocument/2006/relationships/image" Target="../media/image76.png"/><Relationship Id="rId112" Type="http://schemas.openxmlformats.org/officeDocument/2006/relationships/customXml" Target="../ink/ink85.xml"/><Relationship Id="rId133" Type="http://schemas.openxmlformats.org/officeDocument/2006/relationships/image" Target="../media/image98.png"/><Relationship Id="rId154" Type="http://schemas.openxmlformats.org/officeDocument/2006/relationships/customXml" Target="../ink/ink106.xml"/><Relationship Id="rId175" Type="http://schemas.openxmlformats.org/officeDocument/2006/relationships/image" Target="../media/image119.png"/><Relationship Id="rId196" Type="http://schemas.openxmlformats.org/officeDocument/2006/relationships/customXml" Target="../ink/ink127.xml"/><Relationship Id="rId200" Type="http://schemas.openxmlformats.org/officeDocument/2006/relationships/customXml" Target="../ink/ink129.xml"/><Relationship Id="rId16" Type="http://schemas.openxmlformats.org/officeDocument/2006/relationships/customXml" Target="../ink/ink37.xml"/><Relationship Id="rId37" Type="http://schemas.openxmlformats.org/officeDocument/2006/relationships/image" Target="../media/image50.png"/><Relationship Id="rId58" Type="http://schemas.openxmlformats.org/officeDocument/2006/relationships/customXml" Target="../ink/ink58.xml"/><Relationship Id="rId79" Type="http://schemas.openxmlformats.org/officeDocument/2006/relationships/image" Target="../media/image71.png"/><Relationship Id="rId102" Type="http://schemas.openxmlformats.org/officeDocument/2006/relationships/customXml" Target="../ink/ink80.xml"/><Relationship Id="rId123" Type="http://schemas.openxmlformats.org/officeDocument/2006/relationships/image" Target="../media/image93.png"/><Relationship Id="rId144" Type="http://schemas.openxmlformats.org/officeDocument/2006/relationships/customXml" Target="../ink/ink101.xml"/><Relationship Id="rId90" Type="http://schemas.openxmlformats.org/officeDocument/2006/relationships/customXml" Target="../ink/ink74.xml"/><Relationship Id="rId165" Type="http://schemas.openxmlformats.org/officeDocument/2006/relationships/image" Target="../media/image114.png"/><Relationship Id="rId186" Type="http://schemas.openxmlformats.org/officeDocument/2006/relationships/customXml" Target="../ink/ink122.xml"/><Relationship Id="rId27" Type="http://schemas.openxmlformats.org/officeDocument/2006/relationships/image" Target="../media/image45.png"/><Relationship Id="rId48" Type="http://schemas.openxmlformats.org/officeDocument/2006/relationships/customXml" Target="../ink/ink53.xml"/><Relationship Id="rId69" Type="http://schemas.openxmlformats.org/officeDocument/2006/relationships/image" Target="../media/image66.png"/><Relationship Id="rId113" Type="http://schemas.openxmlformats.org/officeDocument/2006/relationships/image" Target="../media/image88.png"/><Relationship Id="rId134" Type="http://schemas.openxmlformats.org/officeDocument/2006/relationships/customXml" Target="../ink/ink96.xml"/><Relationship Id="rId80" Type="http://schemas.openxmlformats.org/officeDocument/2006/relationships/customXml" Target="../ink/ink69.xml"/><Relationship Id="rId155" Type="http://schemas.openxmlformats.org/officeDocument/2006/relationships/image" Target="../media/image109.png"/><Relationship Id="rId176" Type="http://schemas.openxmlformats.org/officeDocument/2006/relationships/customXml" Target="../ink/ink117.xml"/><Relationship Id="rId197" Type="http://schemas.openxmlformats.org/officeDocument/2006/relationships/image" Target="../media/image130.png"/><Relationship Id="rId201" Type="http://schemas.openxmlformats.org/officeDocument/2006/relationships/image" Target="../media/image132.png"/><Relationship Id="rId17" Type="http://schemas.openxmlformats.org/officeDocument/2006/relationships/image" Target="../media/image40.png"/><Relationship Id="rId38" Type="http://schemas.openxmlformats.org/officeDocument/2006/relationships/customXml" Target="../ink/ink48.xml"/><Relationship Id="rId59" Type="http://schemas.openxmlformats.org/officeDocument/2006/relationships/image" Target="../media/image61.png"/><Relationship Id="rId103" Type="http://schemas.openxmlformats.org/officeDocument/2006/relationships/image" Target="../media/image83.png"/><Relationship Id="rId124" Type="http://schemas.openxmlformats.org/officeDocument/2006/relationships/customXml" Target="../ink/ink91.xml"/><Relationship Id="rId70" Type="http://schemas.openxmlformats.org/officeDocument/2006/relationships/customXml" Target="../ink/ink64.xml"/><Relationship Id="rId91" Type="http://schemas.openxmlformats.org/officeDocument/2006/relationships/image" Target="../media/image77.png"/><Relationship Id="rId145" Type="http://schemas.openxmlformats.org/officeDocument/2006/relationships/image" Target="../media/image104.png"/><Relationship Id="rId166" Type="http://schemas.openxmlformats.org/officeDocument/2006/relationships/customXml" Target="../ink/ink112.xml"/><Relationship Id="rId187" Type="http://schemas.openxmlformats.org/officeDocument/2006/relationships/image" Target="../media/image125.png"/><Relationship Id="rId1" Type="http://schemas.openxmlformats.org/officeDocument/2006/relationships/slideLayout" Target="../slideLayouts/slideLayout7.xml"/><Relationship Id="rId28" Type="http://schemas.openxmlformats.org/officeDocument/2006/relationships/customXml" Target="../ink/ink43.xml"/><Relationship Id="rId49" Type="http://schemas.openxmlformats.org/officeDocument/2006/relationships/image" Target="../media/image56.png"/><Relationship Id="rId114" Type="http://schemas.openxmlformats.org/officeDocument/2006/relationships/customXml" Target="../ink/ink86.xml"/><Relationship Id="rId60" Type="http://schemas.openxmlformats.org/officeDocument/2006/relationships/customXml" Target="../ink/ink59.xml"/><Relationship Id="rId81" Type="http://schemas.openxmlformats.org/officeDocument/2006/relationships/image" Target="../media/image72.png"/><Relationship Id="rId135" Type="http://schemas.openxmlformats.org/officeDocument/2006/relationships/image" Target="../media/image99.png"/><Relationship Id="rId156" Type="http://schemas.openxmlformats.org/officeDocument/2006/relationships/customXml" Target="../ink/ink107.xml"/><Relationship Id="rId177" Type="http://schemas.openxmlformats.org/officeDocument/2006/relationships/image" Target="../media/image120.png"/><Relationship Id="rId198" Type="http://schemas.openxmlformats.org/officeDocument/2006/relationships/customXml" Target="../ink/ink128.xml"/><Relationship Id="rId202" Type="http://schemas.openxmlformats.org/officeDocument/2006/relationships/customXml" Target="../ink/ink130.xml"/><Relationship Id="rId18" Type="http://schemas.openxmlformats.org/officeDocument/2006/relationships/customXml" Target="../ink/ink38.xml"/><Relationship Id="rId39" Type="http://schemas.openxmlformats.org/officeDocument/2006/relationships/image" Target="../media/image51.png"/><Relationship Id="rId50" Type="http://schemas.openxmlformats.org/officeDocument/2006/relationships/customXml" Target="../ink/ink54.xml"/><Relationship Id="rId104" Type="http://schemas.openxmlformats.org/officeDocument/2006/relationships/customXml" Target="../ink/ink81.xml"/><Relationship Id="rId125" Type="http://schemas.openxmlformats.org/officeDocument/2006/relationships/image" Target="../media/image94.png"/><Relationship Id="rId146" Type="http://schemas.openxmlformats.org/officeDocument/2006/relationships/customXml" Target="../ink/ink102.xml"/><Relationship Id="rId167" Type="http://schemas.openxmlformats.org/officeDocument/2006/relationships/image" Target="../media/image115.png"/><Relationship Id="rId188" Type="http://schemas.openxmlformats.org/officeDocument/2006/relationships/customXml" Target="../ink/ink123.xml"/><Relationship Id="rId71" Type="http://schemas.openxmlformats.org/officeDocument/2006/relationships/image" Target="../media/image67.png"/><Relationship Id="rId92" Type="http://schemas.openxmlformats.org/officeDocument/2006/relationships/customXml" Target="../ink/ink75.xml"/><Relationship Id="rId2" Type="http://schemas.openxmlformats.org/officeDocument/2006/relationships/notesSlide" Target="../notesSlides/notesSlide8.xml"/><Relationship Id="rId29" Type="http://schemas.openxmlformats.org/officeDocument/2006/relationships/image" Target="../media/image46.png"/><Relationship Id="rId40" Type="http://schemas.openxmlformats.org/officeDocument/2006/relationships/customXml" Target="../ink/ink49.xml"/><Relationship Id="rId115" Type="http://schemas.openxmlformats.org/officeDocument/2006/relationships/image" Target="../media/image89.png"/><Relationship Id="rId136" Type="http://schemas.openxmlformats.org/officeDocument/2006/relationships/customXml" Target="../ink/ink97.xml"/><Relationship Id="rId157" Type="http://schemas.openxmlformats.org/officeDocument/2006/relationships/image" Target="../media/image110.png"/><Relationship Id="rId178" Type="http://schemas.openxmlformats.org/officeDocument/2006/relationships/customXml" Target="../ink/ink118.xml"/></Relationships>
</file>

<file path=ppt/slides/_rels/slide9.xml.rels><?xml version="1.0" encoding="UTF-8" standalone="yes"?>
<Relationships xmlns="http://schemas.openxmlformats.org/package/2006/relationships"><Relationship Id="rId26" Type="http://schemas.openxmlformats.org/officeDocument/2006/relationships/customXml" Target="../ink/ink145.xml"/><Relationship Id="rId21" Type="http://schemas.openxmlformats.org/officeDocument/2006/relationships/image" Target="../media/image146.png"/><Relationship Id="rId42" Type="http://schemas.openxmlformats.org/officeDocument/2006/relationships/customXml" Target="../ink/ink153.xml"/><Relationship Id="rId47" Type="http://schemas.openxmlformats.org/officeDocument/2006/relationships/image" Target="../media/image159.png"/><Relationship Id="rId63" Type="http://schemas.openxmlformats.org/officeDocument/2006/relationships/image" Target="../media/image167.png"/><Relationship Id="rId68" Type="http://schemas.openxmlformats.org/officeDocument/2006/relationships/customXml" Target="../ink/ink166.xml"/><Relationship Id="rId84" Type="http://schemas.openxmlformats.org/officeDocument/2006/relationships/customXml" Target="../ink/ink174.xml"/><Relationship Id="rId89" Type="http://schemas.openxmlformats.org/officeDocument/2006/relationships/image" Target="../media/image180.png"/><Relationship Id="rId16" Type="http://schemas.openxmlformats.org/officeDocument/2006/relationships/customXml" Target="../ink/ink140.xml"/><Relationship Id="rId107" Type="http://schemas.openxmlformats.org/officeDocument/2006/relationships/image" Target="../media/image189.png"/><Relationship Id="rId11" Type="http://schemas.openxmlformats.org/officeDocument/2006/relationships/image" Target="../media/image141.png"/><Relationship Id="rId32" Type="http://schemas.openxmlformats.org/officeDocument/2006/relationships/customXml" Target="../ink/ink148.xml"/><Relationship Id="rId37" Type="http://schemas.openxmlformats.org/officeDocument/2006/relationships/image" Target="../media/image154.png"/><Relationship Id="rId53" Type="http://schemas.openxmlformats.org/officeDocument/2006/relationships/image" Target="../media/image162.png"/><Relationship Id="rId58" Type="http://schemas.openxmlformats.org/officeDocument/2006/relationships/customXml" Target="../ink/ink161.xml"/><Relationship Id="rId74" Type="http://schemas.openxmlformats.org/officeDocument/2006/relationships/customXml" Target="../ink/ink169.xml"/><Relationship Id="rId79" Type="http://schemas.openxmlformats.org/officeDocument/2006/relationships/image" Target="../media/image175.png"/><Relationship Id="rId102" Type="http://schemas.openxmlformats.org/officeDocument/2006/relationships/customXml" Target="../ink/ink183.xml"/><Relationship Id="rId5" Type="http://schemas.openxmlformats.org/officeDocument/2006/relationships/image" Target="../media/image138.png"/><Relationship Id="rId90" Type="http://schemas.openxmlformats.org/officeDocument/2006/relationships/customXml" Target="../ink/ink177.xml"/><Relationship Id="rId95" Type="http://schemas.openxmlformats.org/officeDocument/2006/relationships/image" Target="../media/image183.png"/><Relationship Id="rId22" Type="http://schemas.openxmlformats.org/officeDocument/2006/relationships/customXml" Target="../ink/ink143.xml"/><Relationship Id="rId27" Type="http://schemas.openxmlformats.org/officeDocument/2006/relationships/image" Target="../media/image149.png"/><Relationship Id="rId43" Type="http://schemas.openxmlformats.org/officeDocument/2006/relationships/image" Target="../media/image157.png"/><Relationship Id="rId48" Type="http://schemas.openxmlformats.org/officeDocument/2006/relationships/customXml" Target="../ink/ink156.xml"/><Relationship Id="rId64" Type="http://schemas.openxmlformats.org/officeDocument/2006/relationships/customXml" Target="../ink/ink164.xml"/><Relationship Id="rId69" Type="http://schemas.openxmlformats.org/officeDocument/2006/relationships/image" Target="../media/image170.png"/><Relationship Id="rId80" Type="http://schemas.openxmlformats.org/officeDocument/2006/relationships/customXml" Target="../ink/ink172.xml"/><Relationship Id="rId85" Type="http://schemas.openxmlformats.org/officeDocument/2006/relationships/image" Target="../media/image178.png"/><Relationship Id="rId12" Type="http://schemas.openxmlformats.org/officeDocument/2006/relationships/customXml" Target="../ink/ink138.xml"/><Relationship Id="rId17" Type="http://schemas.openxmlformats.org/officeDocument/2006/relationships/image" Target="../media/image144.png"/><Relationship Id="rId33" Type="http://schemas.openxmlformats.org/officeDocument/2006/relationships/image" Target="../media/image152.png"/><Relationship Id="rId38" Type="http://schemas.openxmlformats.org/officeDocument/2006/relationships/customXml" Target="../ink/ink151.xml"/><Relationship Id="rId59" Type="http://schemas.openxmlformats.org/officeDocument/2006/relationships/image" Target="../media/image165.png"/><Relationship Id="rId103" Type="http://schemas.openxmlformats.org/officeDocument/2006/relationships/image" Target="../media/image187.png"/><Relationship Id="rId108" Type="http://schemas.openxmlformats.org/officeDocument/2006/relationships/customXml" Target="../ink/ink186.xml"/><Relationship Id="rId54" Type="http://schemas.openxmlformats.org/officeDocument/2006/relationships/customXml" Target="../ink/ink159.xml"/><Relationship Id="rId70" Type="http://schemas.openxmlformats.org/officeDocument/2006/relationships/customXml" Target="../ink/ink167.xml"/><Relationship Id="rId75" Type="http://schemas.openxmlformats.org/officeDocument/2006/relationships/image" Target="../media/image173.png"/><Relationship Id="rId91" Type="http://schemas.openxmlformats.org/officeDocument/2006/relationships/image" Target="../media/image181.png"/><Relationship Id="rId96" Type="http://schemas.openxmlformats.org/officeDocument/2006/relationships/customXml" Target="../ink/ink180.xml"/><Relationship Id="rId1" Type="http://schemas.openxmlformats.org/officeDocument/2006/relationships/slideLayout" Target="../slideLayouts/slideLayout7.xml"/><Relationship Id="rId6" Type="http://schemas.openxmlformats.org/officeDocument/2006/relationships/customXml" Target="../ink/ink135.xml"/><Relationship Id="rId15" Type="http://schemas.openxmlformats.org/officeDocument/2006/relationships/image" Target="../media/image143.png"/><Relationship Id="rId23" Type="http://schemas.openxmlformats.org/officeDocument/2006/relationships/image" Target="../media/image147.png"/><Relationship Id="rId28" Type="http://schemas.openxmlformats.org/officeDocument/2006/relationships/customXml" Target="../ink/ink146.xml"/><Relationship Id="rId36" Type="http://schemas.openxmlformats.org/officeDocument/2006/relationships/customXml" Target="../ink/ink150.xml"/><Relationship Id="rId49" Type="http://schemas.openxmlformats.org/officeDocument/2006/relationships/image" Target="../media/image160.png"/><Relationship Id="rId57" Type="http://schemas.openxmlformats.org/officeDocument/2006/relationships/image" Target="../media/image164.png"/><Relationship Id="rId106" Type="http://schemas.openxmlformats.org/officeDocument/2006/relationships/customXml" Target="../ink/ink185.xml"/><Relationship Id="rId10" Type="http://schemas.openxmlformats.org/officeDocument/2006/relationships/customXml" Target="../ink/ink137.xml"/><Relationship Id="rId31" Type="http://schemas.openxmlformats.org/officeDocument/2006/relationships/image" Target="../media/image151.png"/><Relationship Id="rId44" Type="http://schemas.openxmlformats.org/officeDocument/2006/relationships/customXml" Target="../ink/ink154.xml"/><Relationship Id="rId52" Type="http://schemas.openxmlformats.org/officeDocument/2006/relationships/customXml" Target="../ink/ink158.xml"/><Relationship Id="rId60" Type="http://schemas.openxmlformats.org/officeDocument/2006/relationships/customXml" Target="../ink/ink162.xml"/><Relationship Id="rId65" Type="http://schemas.openxmlformats.org/officeDocument/2006/relationships/image" Target="../media/image168.png"/><Relationship Id="rId73" Type="http://schemas.openxmlformats.org/officeDocument/2006/relationships/image" Target="../media/image172.png"/><Relationship Id="rId78" Type="http://schemas.openxmlformats.org/officeDocument/2006/relationships/customXml" Target="../ink/ink171.xml"/><Relationship Id="rId81" Type="http://schemas.openxmlformats.org/officeDocument/2006/relationships/image" Target="../media/image176.png"/><Relationship Id="rId86" Type="http://schemas.openxmlformats.org/officeDocument/2006/relationships/customXml" Target="../ink/ink175.xml"/><Relationship Id="rId94" Type="http://schemas.openxmlformats.org/officeDocument/2006/relationships/customXml" Target="../ink/ink179.xml"/><Relationship Id="rId99" Type="http://schemas.openxmlformats.org/officeDocument/2006/relationships/image" Target="../media/image185.png"/><Relationship Id="rId101" Type="http://schemas.openxmlformats.org/officeDocument/2006/relationships/image" Target="../media/image186.png"/><Relationship Id="rId4" Type="http://schemas.openxmlformats.org/officeDocument/2006/relationships/customXml" Target="../ink/ink134.xml"/><Relationship Id="rId9" Type="http://schemas.openxmlformats.org/officeDocument/2006/relationships/image" Target="../media/image140.png"/><Relationship Id="rId13" Type="http://schemas.openxmlformats.org/officeDocument/2006/relationships/image" Target="../media/image142.png"/><Relationship Id="rId18" Type="http://schemas.openxmlformats.org/officeDocument/2006/relationships/customXml" Target="../ink/ink141.xml"/><Relationship Id="rId39" Type="http://schemas.openxmlformats.org/officeDocument/2006/relationships/image" Target="../media/image155.png"/><Relationship Id="rId109" Type="http://schemas.openxmlformats.org/officeDocument/2006/relationships/image" Target="../media/image190.png"/><Relationship Id="rId34" Type="http://schemas.openxmlformats.org/officeDocument/2006/relationships/customXml" Target="../ink/ink149.xml"/><Relationship Id="rId50" Type="http://schemas.openxmlformats.org/officeDocument/2006/relationships/customXml" Target="../ink/ink157.xml"/><Relationship Id="rId55" Type="http://schemas.openxmlformats.org/officeDocument/2006/relationships/image" Target="../media/image163.png"/><Relationship Id="rId76" Type="http://schemas.openxmlformats.org/officeDocument/2006/relationships/customXml" Target="../ink/ink170.xml"/><Relationship Id="rId97" Type="http://schemas.openxmlformats.org/officeDocument/2006/relationships/image" Target="../media/image184.png"/><Relationship Id="rId104" Type="http://schemas.openxmlformats.org/officeDocument/2006/relationships/customXml" Target="../ink/ink184.xml"/><Relationship Id="rId7" Type="http://schemas.openxmlformats.org/officeDocument/2006/relationships/image" Target="../media/image139.png"/><Relationship Id="rId71" Type="http://schemas.openxmlformats.org/officeDocument/2006/relationships/image" Target="../media/image171.png"/><Relationship Id="rId92" Type="http://schemas.openxmlformats.org/officeDocument/2006/relationships/customXml" Target="../ink/ink178.xml"/><Relationship Id="rId2" Type="http://schemas.openxmlformats.org/officeDocument/2006/relationships/notesSlide" Target="../notesSlides/notesSlide9.xml"/><Relationship Id="rId29" Type="http://schemas.openxmlformats.org/officeDocument/2006/relationships/image" Target="../media/image150.png"/><Relationship Id="rId24" Type="http://schemas.openxmlformats.org/officeDocument/2006/relationships/customXml" Target="../ink/ink144.xml"/><Relationship Id="rId40" Type="http://schemas.openxmlformats.org/officeDocument/2006/relationships/customXml" Target="../ink/ink152.xml"/><Relationship Id="rId45" Type="http://schemas.openxmlformats.org/officeDocument/2006/relationships/image" Target="../media/image158.png"/><Relationship Id="rId66" Type="http://schemas.openxmlformats.org/officeDocument/2006/relationships/customXml" Target="../ink/ink165.xml"/><Relationship Id="rId87" Type="http://schemas.openxmlformats.org/officeDocument/2006/relationships/image" Target="../media/image179.png"/><Relationship Id="rId110" Type="http://schemas.openxmlformats.org/officeDocument/2006/relationships/customXml" Target="../ink/ink187.xml"/><Relationship Id="rId61" Type="http://schemas.openxmlformats.org/officeDocument/2006/relationships/image" Target="../media/image166.png"/><Relationship Id="rId82" Type="http://schemas.openxmlformats.org/officeDocument/2006/relationships/customXml" Target="../ink/ink173.xml"/><Relationship Id="rId19" Type="http://schemas.openxmlformats.org/officeDocument/2006/relationships/image" Target="../media/image145.png"/><Relationship Id="rId14" Type="http://schemas.openxmlformats.org/officeDocument/2006/relationships/customXml" Target="../ink/ink139.xml"/><Relationship Id="rId30" Type="http://schemas.openxmlformats.org/officeDocument/2006/relationships/customXml" Target="../ink/ink147.xml"/><Relationship Id="rId35" Type="http://schemas.openxmlformats.org/officeDocument/2006/relationships/image" Target="../media/image153.png"/><Relationship Id="rId56" Type="http://schemas.openxmlformats.org/officeDocument/2006/relationships/customXml" Target="../ink/ink160.xml"/><Relationship Id="rId77" Type="http://schemas.openxmlformats.org/officeDocument/2006/relationships/image" Target="../media/image174.png"/><Relationship Id="rId100" Type="http://schemas.openxmlformats.org/officeDocument/2006/relationships/customXml" Target="../ink/ink182.xml"/><Relationship Id="rId105" Type="http://schemas.openxmlformats.org/officeDocument/2006/relationships/image" Target="../media/image188.png"/><Relationship Id="rId8" Type="http://schemas.openxmlformats.org/officeDocument/2006/relationships/customXml" Target="../ink/ink136.xml"/><Relationship Id="rId51" Type="http://schemas.openxmlformats.org/officeDocument/2006/relationships/image" Target="../media/image161.png"/><Relationship Id="rId72" Type="http://schemas.openxmlformats.org/officeDocument/2006/relationships/customXml" Target="../ink/ink168.xml"/><Relationship Id="rId93" Type="http://schemas.openxmlformats.org/officeDocument/2006/relationships/image" Target="../media/image182.png"/><Relationship Id="rId98" Type="http://schemas.openxmlformats.org/officeDocument/2006/relationships/customXml" Target="../ink/ink181.xml"/><Relationship Id="rId3" Type="http://schemas.openxmlformats.org/officeDocument/2006/relationships/image" Target="../media/image137.png"/><Relationship Id="rId25" Type="http://schemas.openxmlformats.org/officeDocument/2006/relationships/image" Target="../media/image148.png"/><Relationship Id="rId46" Type="http://schemas.openxmlformats.org/officeDocument/2006/relationships/customXml" Target="../ink/ink155.xml"/><Relationship Id="rId67" Type="http://schemas.openxmlformats.org/officeDocument/2006/relationships/image" Target="../media/image169.png"/><Relationship Id="rId20" Type="http://schemas.openxmlformats.org/officeDocument/2006/relationships/customXml" Target="../ink/ink142.xml"/><Relationship Id="rId41" Type="http://schemas.openxmlformats.org/officeDocument/2006/relationships/image" Target="../media/image156.png"/><Relationship Id="rId62" Type="http://schemas.openxmlformats.org/officeDocument/2006/relationships/customXml" Target="../ink/ink163.xml"/><Relationship Id="rId83" Type="http://schemas.openxmlformats.org/officeDocument/2006/relationships/image" Target="../media/image177.png"/><Relationship Id="rId88" Type="http://schemas.openxmlformats.org/officeDocument/2006/relationships/customXml" Target="../ink/ink176.xml"/><Relationship Id="rId111" Type="http://schemas.openxmlformats.org/officeDocument/2006/relationships/image" Target="../media/image1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36762"/>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a:latin typeface="Times New Roman" panose="02020603050405020304" pitchFamily="18" charset="0"/>
                <a:cs typeface="Times New Roman" panose="02020603050405020304" pitchFamily="18" charset="0"/>
              </a:rPr>
              <a:t>Staatliche Rahmenbedingungen</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dirty="0" err="1"/>
              <a:t>Machtverteilung</a:t>
            </a:r>
            <a:r>
              <a:rPr lang="en-US" sz="2400" dirty="0"/>
              <a:t> in der EU</a:t>
            </a:r>
          </a:p>
        </p:txBody>
      </p:sp>
      <p:pic>
        <p:nvPicPr>
          <p:cNvPr id="4" name="Grafik 3"/>
          <p:cNvPicPr>
            <a:picLocks noChangeAspect="1"/>
          </p:cNvPicPr>
          <p:nvPr/>
        </p:nvPicPr>
        <p:blipFill>
          <a:blip r:embed="rId3"/>
          <a:stretch>
            <a:fillRect/>
          </a:stretch>
        </p:blipFill>
        <p:spPr>
          <a:xfrm>
            <a:off x="351117" y="488551"/>
            <a:ext cx="8495340" cy="5166229"/>
          </a:xfrm>
          <a:prstGeom prst="rect">
            <a:avLst/>
          </a:prstGeom>
        </p:spPr>
      </p:pic>
      <p:sp>
        <p:nvSpPr>
          <p:cNvPr id="5" name="Textfeld 4"/>
          <p:cNvSpPr txBox="1"/>
          <p:nvPr/>
        </p:nvSpPr>
        <p:spPr>
          <a:xfrm>
            <a:off x="140064" y="5994573"/>
            <a:ext cx="7980680" cy="523220"/>
          </a:xfrm>
          <a:prstGeom prst="rect">
            <a:avLst/>
          </a:prstGeom>
          <a:noFill/>
        </p:spPr>
        <p:txBody>
          <a:bodyPr wrap="square" rtlCol="0">
            <a:spAutoFit/>
          </a:bodyPr>
          <a:lstStyle/>
          <a:p>
            <a:r>
              <a:rPr lang="de-DE" sz="1400" dirty="0"/>
              <a:t>Quelle: </a:t>
            </a:r>
            <a:r>
              <a:rPr lang="de-DE" sz="1400" dirty="0" err="1"/>
              <a:t>Milushev</a:t>
            </a:r>
            <a:r>
              <a:rPr lang="de-DE" sz="1400" dirty="0"/>
              <a:t>, </a:t>
            </a:r>
            <a:r>
              <a:rPr lang="de-DE" sz="1400" dirty="0" err="1"/>
              <a:t>Rangel</a:t>
            </a:r>
            <a:r>
              <a:rPr lang="de-DE" sz="1400" dirty="0"/>
              <a:t> (2019) </a:t>
            </a:r>
            <a:r>
              <a:rPr lang="en-US" sz="1400" b="1" dirty="0"/>
              <a:t>Power distribution in the EU before and after </a:t>
            </a:r>
            <a:r>
              <a:rPr lang="en-US" sz="1400" b="1" dirty="0" err="1"/>
              <a:t>Brexit</a:t>
            </a:r>
            <a:r>
              <a:rPr lang="en-US" sz="1400" b="1" dirty="0"/>
              <a:t>,</a:t>
            </a:r>
          </a:p>
          <a:p>
            <a:r>
              <a:rPr lang="en-US" sz="1400" b="1" dirty="0"/>
              <a:t> https://blog.usejournal.com/power-distribution-in-the-eu-before-and-after-brexit-f485aa781419</a:t>
            </a:r>
            <a:endParaRPr lang="en-US" sz="1400" dirty="0"/>
          </a:p>
        </p:txBody>
      </p:sp>
      <p:sp>
        <p:nvSpPr>
          <p:cNvPr id="6" name="Rechteck 5">
            <a:extLst>
              <a:ext uri="{FF2B5EF4-FFF2-40B4-BE49-F238E27FC236}">
                <a16:creationId xmlns:a16="http://schemas.microsoft.com/office/drawing/2014/main" id="{67709383-14C1-43CD-D902-CD03E5DC7E77}"/>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B5A50169-D2A2-60CE-C1A6-02D1121E27F4}"/>
                  </a:ext>
                </a:extLst>
              </p14:cNvPr>
              <p14:cNvContentPartPr/>
              <p14:nvPr/>
            </p14:nvContentPartPr>
            <p14:xfrm>
              <a:off x="3575029" y="977302"/>
              <a:ext cx="1225080" cy="52920"/>
            </p14:xfrm>
          </p:contentPart>
        </mc:Choice>
        <mc:Fallback>
          <p:pic>
            <p:nvPicPr>
              <p:cNvPr id="2" name="Freihand 1">
                <a:extLst>
                  <a:ext uri="{FF2B5EF4-FFF2-40B4-BE49-F238E27FC236}">
                    <a16:creationId xmlns:a16="http://schemas.microsoft.com/office/drawing/2014/main" id="{B5A50169-D2A2-60CE-C1A6-02D1121E27F4}"/>
                  </a:ext>
                </a:extLst>
              </p:cNvPr>
              <p:cNvPicPr/>
              <p:nvPr/>
            </p:nvPicPr>
            <p:blipFill>
              <a:blip r:embed="rId5"/>
              <a:stretch>
                <a:fillRect/>
              </a:stretch>
            </p:blipFill>
            <p:spPr>
              <a:xfrm>
                <a:off x="3566389" y="968302"/>
                <a:ext cx="1242720" cy="70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CC9D130-530B-C139-0B45-E22157E219DB}"/>
                  </a:ext>
                </a:extLst>
              </p14:cNvPr>
              <p14:cNvContentPartPr/>
              <p14:nvPr/>
            </p14:nvContentPartPr>
            <p14:xfrm>
              <a:off x="203989" y="5790142"/>
              <a:ext cx="2755080" cy="547920"/>
            </p14:xfrm>
          </p:contentPart>
        </mc:Choice>
        <mc:Fallback>
          <p:pic>
            <p:nvPicPr>
              <p:cNvPr id="3" name="Freihand 2">
                <a:extLst>
                  <a:ext uri="{FF2B5EF4-FFF2-40B4-BE49-F238E27FC236}">
                    <a16:creationId xmlns:a16="http://schemas.microsoft.com/office/drawing/2014/main" id="{0CC9D130-530B-C139-0B45-E22157E219DB}"/>
                  </a:ext>
                </a:extLst>
              </p:cNvPr>
              <p:cNvPicPr/>
              <p:nvPr/>
            </p:nvPicPr>
            <p:blipFill>
              <a:blip r:embed="rId7"/>
              <a:stretch>
                <a:fillRect/>
              </a:stretch>
            </p:blipFill>
            <p:spPr>
              <a:xfrm>
                <a:off x="194989" y="5781142"/>
                <a:ext cx="2772720" cy="565560"/>
              </a:xfrm>
              <a:prstGeom prst="rect">
                <a:avLst/>
              </a:prstGeom>
            </p:spPr>
          </p:pic>
        </mc:Fallback>
      </mc:AlternateContent>
    </p:spTree>
    <p:extLst>
      <p:ext uri="{BB962C8B-B14F-4D97-AF65-F5344CB8AC3E}">
        <p14:creationId xmlns:p14="http://schemas.microsoft.com/office/powerpoint/2010/main" val="2191164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6353628" cy="492867"/>
          </a:xfrm>
          <a:prstGeom prst="rect">
            <a:avLst/>
          </a:prstGeom>
          <a:noFill/>
        </p:spPr>
        <p:txBody>
          <a:bodyPr wrap="square" rtlCol="0">
            <a:noAutofit/>
          </a:bodyPr>
          <a:lstStyle/>
          <a:p>
            <a:pPr algn="ctr"/>
            <a:r>
              <a:rPr lang="en-US" sz="2400" dirty="0" err="1"/>
              <a:t>Machtverteilung</a:t>
            </a:r>
            <a:r>
              <a:rPr lang="en-US" sz="2400" dirty="0"/>
              <a:t> in der EU</a:t>
            </a:r>
          </a:p>
        </p:txBody>
      </p:sp>
      <p:sp>
        <p:nvSpPr>
          <p:cNvPr id="5" name="Textfeld 4"/>
          <p:cNvSpPr txBox="1"/>
          <p:nvPr/>
        </p:nvSpPr>
        <p:spPr>
          <a:xfrm>
            <a:off x="464269" y="5710933"/>
            <a:ext cx="7385594" cy="523220"/>
          </a:xfrm>
          <a:prstGeom prst="rect">
            <a:avLst/>
          </a:prstGeom>
          <a:noFill/>
        </p:spPr>
        <p:txBody>
          <a:bodyPr wrap="square" rtlCol="0">
            <a:spAutoFit/>
          </a:bodyPr>
          <a:lstStyle/>
          <a:p>
            <a:r>
              <a:rPr lang="de-DE" sz="1400" dirty="0"/>
              <a:t>Quelle: </a:t>
            </a:r>
            <a:r>
              <a:rPr lang="de-DE" sz="1400" dirty="0" err="1"/>
              <a:t>Milushev</a:t>
            </a:r>
            <a:r>
              <a:rPr lang="de-DE" sz="1400" dirty="0"/>
              <a:t>, </a:t>
            </a:r>
            <a:r>
              <a:rPr lang="de-DE" sz="1400" dirty="0" err="1"/>
              <a:t>Rangel</a:t>
            </a:r>
            <a:r>
              <a:rPr lang="de-DE" sz="1400" dirty="0"/>
              <a:t> (2019) </a:t>
            </a:r>
            <a:r>
              <a:rPr lang="en-US" sz="1400" b="1" dirty="0"/>
              <a:t>Power distribution in the EU before and after </a:t>
            </a:r>
            <a:r>
              <a:rPr lang="en-US" sz="1400" b="1" dirty="0" err="1"/>
              <a:t>Brexit</a:t>
            </a:r>
            <a:r>
              <a:rPr lang="en-US" sz="1400" b="1" dirty="0"/>
              <a:t>, </a:t>
            </a:r>
          </a:p>
          <a:p>
            <a:r>
              <a:rPr lang="en-US" sz="1400" b="1" dirty="0"/>
              <a:t> https://blog.usejournal.com/power-distribution-in-the-eu-before-and-after-brexit-f485aa781419</a:t>
            </a:r>
            <a:endParaRPr lang="en-US" sz="1400" dirty="0"/>
          </a:p>
        </p:txBody>
      </p:sp>
      <p:pic>
        <p:nvPicPr>
          <p:cNvPr id="3" name="Grafik 2"/>
          <p:cNvPicPr>
            <a:picLocks noChangeAspect="1"/>
          </p:cNvPicPr>
          <p:nvPr/>
        </p:nvPicPr>
        <p:blipFill>
          <a:blip r:embed="rId3"/>
          <a:stretch>
            <a:fillRect/>
          </a:stretch>
        </p:blipFill>
        <p:spPr>
          <a:xfrm>
            <a:off x="464269" y="656216"/>
            <a:ext cx="6198749" cy="4715884"/>
          </a:xfrm>
          <a:prstGeom prst="rect">
            <a:avLst/>
          </a:prstGeom>
        </p:spPr>
      </p:pic>
      <p:sp>
        <p:nvSpPr>
          <p:cNvPr id="6" name="Rechteck 5"/>
          <p:cNvSpPr/>
          <p:nvPr/>
        </p:nvSpPr>
        <p:spPr>
          <a:xfrm>
            <a:off x="6582229" y="55773"/>
            <a:ext cx="5466229" cy="3785652"/>
          </a:xfrm>
          <a:prstGeom prst="rect">
            <a:avLst/>
          </a:prstGeom>
        </p:spPr>
        <p:txBody>
          <a:bodyPr wrap="square">
            <a:spAutoFit/>
          </a:bodyPr>
          <a:lstStyle/>
          <a:p>
            <a:r>
              <a:rPr lang="en-US" sz="2000" dirty="0"/>
              <a:t>After </a:t>
            </a:r>
            <a:r>
              <a:rPr lang="en-US" sz="2000" dirty="0" err="1"/>
              <a:t>Brexit</a:t>
            </a:r>
            <a:r>
              <a:rPr lang="en-US" sz="2000" dirty="0"/>
              <a:t> happens the power dynamic will become </a:t>
            </a:r>
            <a:r>
              <a:rPr lang="en-US" sz="2000" b="1" dirty="0"/>
              <a:t>more concentrated </a:t>
            </a:r>
            <a:r>
              <a:rPr lang="en-US" sz="2000" dirty="0"/>
              <a:t>in the hands of the top four countries: </a:t>
            </a:r>
            <a:r>
              <a:rPr lang="en-US" sz="2000" b="1" dirty="0"/>
              <a:t>Germany, France, Italy, and Spain</a:t>
            </a:r>
            <a:r>
              <a:rPr lang="en-US" sz="2000" dirty="0"/>
              <a:t>. Between the four of them lies almost half of the voting power of the Union. If those four countries were to agree on a specific piece of legislation the legislation is quite likely to pass. While </a:t>
            </a:r>
            <a:r>
              <a:rPr lang="en-US" sz="2000" b="1" dirty="0"/>
              <a:t>the UK is in the union</a:t>
            </a:r>
            <a:r>
              <a:rPr lang="en-US" sz="2000" dirty="0"/>
              <a:t>, the top four control </a:t>
            </a:r>
            <a:r>
              <a:rPr lang="en-US" sz="2000" b="1" dirty="0"/>
              <a:t>about 43% </a:t>
            </a:r>
            <a:r>
              <a:rPr lang="en-US" sz="2000" dirty="0"/>
              <a:t>of the total power, but as </a:t>
            </a:r>
            <a:r>
              <a:rPr lang="en-US" sz="2000" b="1" dirty="0"/>
              <a:t>they leave </a:t>
            </a:r>
            <a:r>
              <a:rPr lang="en-US" sz="2000" dirty="0"/>
              <a:t>this number is about to </a:t>
            </a:r>
            <a:r>
              <a:rPr lang="en-US" sz="2000" b="1" dirty="0"/>
              <a:t>go up to about 48%. </a:t>
            </a:r>
            <a:r>
              <a:rPr lang="en-US" sz="2000" dirty="0"/>
              <a:t>The UK provides a good power balance to the other four big players that are about to disappear.</a:t>
            </a:r>
            <a:endParaRPr lang="de-DE" sz="2000" dirty="0"/>
          </a:p>
        </p:txBody>
      </p:sp>
      <p:sp>
        <p:nvSpPr>
          <p:cNvPr id="7" name="Rechteck 6">
            <a:extLst>
              <a:ext uri="{FF2B5EF4-FFF2-40B4-BE49-F238E27FC236}">
                <a16:creationId xmlns:a16="http://schemas.microsoft.com/office/drawing/2014/main" id="{9436A604-4366-B9F7-52FD-707F4125C63D}"/>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EE0E5E7-C556-5872-C2A5-3F9DEC142600}"/>
                  </a:ext>
                </a:extLst>
              </p14:cNvPr>
              <p14:cNvContentPartPr/>
              <p14:nvPr/>
            </p14:nvContentPartPr>
            <p14:xfrm>
              <a:off x="8108149" y="668062"/>
              <a:ext cx="1357920" cy="84960"/>
            </p14:xfrm>
          </p:contentPart>
        </mc:Choice>
        <mc:Fallback>
          <p:pic>
            <p:nvPicPr>
              <p:cNvPr id="2" name="Freihand 1">
                <a:extLst>
                  <a:ext uri="{FF2B5EF4-FFF2-40B4-BE49-F238E27FC236}">
                    <a16:creationId xmlns:a16="http://schemas.microsoft.com/office/drawing/2014/main" id="{3EE0E5E7-C556-5872-C2A5-3F9DEC142600}"/>
                  </a:ext>
                </a:extLst>
              </p:cNvPr>
              <p:cNvPicPr/>
              <p:nvPr/>
            </p:nvPicPr>
            <p:blipFill>
              <a:blip r:embed="rId5"/>
              <a:stretch>
                <a:fillRect/>
              </a:stretch>
            </p:blipFill>
            <p:spPr>
              <a:xfrm>
                <a:off x="8099149" y="659422"/>
                <a:ext cx="13755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857D2DFB-24D5-DD0D-27DD-A36246997D1E}"/>
                  </a:ext>
                </a:extLst>
              </p14:cNvPr>
              <p14:cNvContentPartPr/>
              <p14:nvPr/>
            </p14:nvContentPartPr>
            <p14:xfrm>
              <a:off x="8745709" y="996742"/>
              <a:ext cx="2752560" cy="146160"/>
            </p14:xfrm>
          </p:contentPart>
        </mc:Choice>
        <mc:Fallback>
          <p:pic>
            <p:nvPicPr>
              <p:cNvPr id="4" name="Freihand 3">
                <a:extLst>
                  <a:ext uri="{FF2B5EF4-FFF2-40B4-BE49-F238E27FC236}">
                    <a16:creationId xmlns:a16="http://schemas.microsoft.com/office/drawing/2014/main" id="{857D2DFB-24D5-DD0D-27DD-A36246997D1E}"/>
                  </a:ext>
                </a:extLst>
              </p:cNvPr>
              <p:cNvPicPr/>
              <p:nvPr/>
            </p:nvPicPr>
            <p:blipFill>
              <a:blip r:embed="rId7"/>
              <a:stretch>
                <a:fillRect/>
              </a:stretch>
            </p:blipFill>
            <p:spPr>
              <a:xfrm>
                <a:off x="8737069" y="988102"/>
                <a:ext cx="277020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E6D55F3F-0397-06E5-7FFD-9729C52A6B8F}"/>
                  </a:ext>
                </a:extLst>
              </p14:cNvPr>
              <p14:cNvContentPartPr/>
              <p14:nvPr/>
            </p14:nvContentPartPr>
            <p14:xfrm>
              <a:off x="6726109" y="1357102"/>
              <a:ext cx="456120" cy="21240"/>
            </p14:xfrm>
          </p:contentPart>
        </mc:Choice>
        <mc:Fallback>
          <p:pic>
            <p:nvPicPr>
              <p:cNvPr id="8" name="Freihand 7">
                <a:extLst>
                  <a:ext uri="{FF2B5EF4-FFF2-40B4-BE49-F238E27FC236}">
                    <a16:creationId xmlns:a16="http://schemas.microsoft.com/office/drawing/2014/main" id="{E6D55F3F-0397-06E5-7FFD-9729C52A6B8F}"/>
                  </a:ext>
                </a:extLst>
              </p:cNvPr>
              <p:cNvPicPr/>
              <p:nvPr/>
            </p:nvPicPr>
            <p:blipFill>
              <a:blip r:embed="rId9"/>
              <a:stretch>
                <a:fillRect/>
              </a:stretch>
            </p:blipFill>
            <p:spPr>
              <a:xfrm>
                <a:off x="6717469" y="1348462"/>
                <a:ext cx="473760" cy="388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52D3A00E-7CC9-6B57-F11A-20C1992DF65A}"/>
                  </a:ext>
                </a:extLst>
              </p14:cNvPr>
              <p14:cNvContentPartPr/>
              <p14:nvPr/>
            </p14:nvContentPartPr>
            <p14:xfrm>
              <a:off x="8796469" y="1236862"/>
              <a:ext cx="1205280" cy="143280"/>
            </p14:xfrm>
          </p:contentPart>
        </mc:Choice>
        <mc:Fallback>
          <p:pic>
            <p:nvPicPr>
              <p:cNvPr id="9" name="Freihand 8">
                <a:extLst>
                  <a:ext uri="{FF2B5EF4-FFF2-40B4-BE49-F238E27FC236}">
                    <a16:creationId xmlns:a16="http://schemas.microsoft.com/office/drawing/2014/main" id="{52D3A00E-7CC9-6B57-F11A-20C1992DF65A}"/>
                  </a:ext>
                </a:extLst>
              </p:cNvPr>
              <p:cNvPicPr/>
              <p:nvPr/>
            </p:nvPicPr>
            <p:blipFill>
              <a:blip r:embed="rId11"/>
              <a:stretch>
                <a:fillRect/>
              </a:stretch>
            </p:blipFill>
            <p:spPr>
              <a:xfrm>
                <a:off x="8787469" y="1227862"/>
                <a:ext cx="122292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5F5E72C7-1BD6-4F39-E0BD-366B7D31E43A}"/>
                  </a:ext>
                </a:extLst>
              </p14:cNvPr>
              <p14:cNvContentPartPr/>
              <p14:nvPr/>
            </p14:nvContentPartPr>
            <p14:xfrm>
              <a:off x="7082869" y="1647262"/>
              <a:ext cx="1238040" cy="51480"/>
            </p14:xfrm>
          </p:contentPart>
        </mc:Choice>
        <mc:Fallback>
          <p:pic>
            <p:nvPicPr>
              <p:cNvPr id="11" name="Freihand 10">
                <a:extLst>
                  <a:ext uri="{FF2B5EF4-FFF2-40B4-BE49-F238E27FC236}">
                    <a16:creationId xmlns:a16="http://schemas.microsoft.com/office/drawing/2014/main" id="{5F5E72C7-1BD6-4F39-E0BD-366B7D31E43A}"/>
                  </a:ext>
                </a:extLst>
              </p:cNvPr>
              <p:cNvPicPr/>
              <p:nvPr/>
            </p:nvPicPr>
            <p:blipFill>
              <a:blip r:embed="rId13"/>
              <a:stretch>
                <a:fillRect/>
              </a:stretch>
            </p:blipFill>
            <p:spPr>
              <a:xfrm>
                <a:off x="7073869" y="1638262"/>
                <a:ext cx="12556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34976FC7-7A56-3519-9002-CBEA2A7168EB}"/>
                  </a:ext>
                </a:extLst>
              </p14:cNvPr>
              <p14:cNvContentPartPr/>
              <p14:nvPr/>
            </p14:nvContentPartPr>
            <p14:xfrm>
              <a:off x="6614509" y="2495782"/>
              <a:ext cx="1244520" cy="493920"/>
            </p14:xfrm>
          </p:contentPart>
        </mc:Choice>
        <mc:Fallback>
          <p:pic>
            <p:nvPicPr>
              <p:cNvPr id="12" name="Freihand 11">
                <a:extLst>
                  <a:ext uri="{FF2B5EF4-FFF2-40B4-BE49-F238E27FC236}">
                    <a16:creationId xmlns:a16="http://schemas.microsoft.com/office/drawing/2014/main" id="{34976FC7-7A56-3519-9002-CBEA2A7168EB}"/>
                  </a:ext>
                </a:extLst>
              </p:cNvPr>
              <p:cNvPicPr/>
              <p:nvPr/>
            </p:nvPicPr>
            <p:blipFill>
              <a:blip r:embed="rId15"/>
              <a:stretch>
                <a:fillRect/>
              </a:stretch>
            </p:blipFill>
            <p:spPr>
              <a:xfrm>
                <a:off x="6605869" y="2486782"/>
                <a:ext cx="1262160"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C7D4D520-DEC1-D06F-9B4F-7FF7FCCCB48D}"/>
                  </a:ext>
                </a:extLst>
              </p14:cNvPr>
              <p14:cNvContentPartPr/>
              <p14:nvPr/>
            </p14:nvContentPartPr>
            <p14:xfrm>
              <a:off x="9751189" y="2798902"/>
              <a:ext cx="1331280" cy="462240"/>
            </p14:xfrm>
          </p:contentPart>
        </mc:Choice>
        <mc:Fallback>
          <p:pic>
            <p:nvPicPr>
              <p:cNvPr id="13" name="Freihand 12">
                <a:extLst>
                  <a:ext uri="{FF2B5EF4-FFF2-40B4-BE49-F238E27FC236}">
                    <a16:creationId xmlns:a16="http://schemas.microsoft.com/office/drawing/2014/main" id="{C7D4D520-DEC1-D06F-9B4F-7FF7FCCCB48D}"/>
                  </a:ext>
                </a:extLst>
              </p:cNvPr>
              <p:cNvPicPr/>
              <p:nvPr/>
            </p:nvPicPr>
            <p:blipFill>
              <a:blip r:embed="rId17"/>
              <a:stretch>
                <a:fillRect/>
              </a:stretch>
            </p:blipFill>
            <p:spPr>
              <a:xfrm>
                <a:off x="9742549" y="2789902"/>
                <a:ext cx="1348920" cy="479880"/>
              </a:xfrm>
              <a:prstGeom prst="rect">
                <a:avLst/>
              </a:prstGeom>
            </p:spPr>
          </p:pic>
        </mc:Fallback>
      </mc:AlternateContent>
    </p:spTree>
    <p:extLst>
      <p:ext uri="{BB962C8B-B14F-4D97-AF65-F5344CB8AC3E}">
        <p14:creationId xmlns:p14="http://schemas.microsoft.com/office/powerpoint/2010/main" val="1430339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6921317" y="115380"/>
            <a:ext cx="3536575" cy="492867"/>
          </a:xfrm>
          <a:prstGeom prst="rect">
            <a:avLst/>
          </a:prstGeom>
          <a:noFill/>
        </p:spPr>
        <p:txBody>
          <a:bodyPr wrap="square" rtlCol="0">
            <a:noAutofit/>
          </a:bodyPr>
          <a:lstStyle/>
          <a:p>
            <a:pPr algn="ctr"/>
            <a:r>
              <a:rPr lang="en-US" sz="2400" b="1" dirty="0"/>
              <a:t>UK-</a:t>
            </a:r>
            <a:r>
              <a:rPr lang="en-US" sz="2400" b="1" dirty="0" err="1"/>
              <a:t>Unterhauswahlen</a:t>
            </a:r>
            <a:endParaRPr lang="en-US" sz="2400" b="1" dirty="0"/>
          </a:p>
        </p:txBody>
      </p:sp>
      <p:pic>
        <p:nvPicPr>
          <p:cNvPr id="4" name="Grafik 3"/>
          <p:cNvPicPr>
            <a:picLocks noChangeAspect="1"/>
          </p:cNvPicPr>
          <p:nvPr/>
        </p:nvPicPr>
        <p:blipFill>
          <a:blip r:embed="rId3"/>
          <a:stretch>
            <a:fillRect/>
          </a:stretch>
        </p:blipFill>
        <p:spPr>
          <a:xfrm>
            <a:off x="521020" y="-38611"/>
            <a:ext cx="6279776" cy="6769365"/>
          </a:xfrm>
          <a:prstGeom prst="rect">
            <a:avLst/>
          </a:prstGeom>
        </p:spPr>
      </p:pic>
      <p:sp>
        <p:nvSpPr>
          <p:cNvPr id="5" name="Rechteck 4">
            <a:extLst>
              <a:ext uri="{FF2B5EF4-FFF2-40B4-BE49-F238E27FC236}">
                <a16:creationId xmlns:a16="http://schemas.microsoft.com/office/drawing/2014/main" id="{B162A9F1-4A3A-3010-6856-01762FF97355}"/>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7F030E7-5205-D25C-FB6B-E6A5DA050683}"/>
                  </a:ext>
                </a:extLst>
              </p14:cNvPr>
              <p14:cNvContentPartPr/>
              <p14:nvPr/>
            </p14:nvContentPartPr>
            <p14:xfrm>
              <a:off x="1742269" y="2977429"/>
              <a:ext cx="687960" cy="515520"/>
            </p14:xfrm>
          </p:contentPart>
        </mc:Choice>
        <mc:Fallback>
          <p:pic>
            <p:nvPicPr>
              <p:cNvPr id="2" name="Freihand 1">
                <a:extLst>
                  <a:ext uri="{FF2B5EF4-FFF2-40B4-BE49-F238E27FC236}">
                    <a16:creationId xmlns:a16="http://schemas.microsoft.com/office/drawing/2014/main" id="{87F030E7-5205-D25C-FB6B-E6A5DA050683}"/>
                  </a:ext>
                </a:extLst>
              </p:cNvPr>
              <p:cNvPicPr/>
              <p:nvPr/>
            </p:nvPicPr>
            <p:blipFill>
              <a:blip r:embed="rId5"/>
              <a:stretch>
                <a:fillRect/>
              </a:stretch>
            </p:blipFill>
            <p:spPr>
              <a:xfrm>
                <a:off x="1733629" y="2968789"/>
                <a:ext cx="705600" cy="5331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622DBAB7-8F29-2E90-A7AB-7B109F06042B}"/>
                  </a:ext>
                </a:extLst>
              </p14:cNvPr>
              <p14:cNvContentPartPr/>
              <p14:nvPr/>
            </p14:nvContentPartPr>
            <p14:xfrm>
              <a:off x="4170469" y="2994709"/>
              <a:ext cx="544320" cy="25200"/>
            </p14:xfrm>
          </p:contentPart>
        </mc:Choice>
        <mc:Fallback>
          <p:pic>
            <p:nvPicPr>
              <p:cNvPr id="3" name="Freihand 2">
                <a:extLst>
                  <a:ext uri="{FF2B5EF4-FFF2-40B4-BE49-F238E27FC236}">
                    <a16:creationId xmlns:a16="http://schemas.microsoft.com/office/drawing/2014/main" id="{622DBAB7-8F29-2E90-A7AB-7B109F06042B}"/>
                  </a:ext>
                </a:extLst>
              </p:cNvPr>
              <p:cNvPicPr/>
              <p:nvPr/>
            </p:nvPicPr>
            <p:blipFill>
              <a:blip r:embed="rId7"/>
              <a:stretch>
                <a:fillRect/>
              </a:stretch>
            </p:blipFill>
            <p:spPr>
              <a:xfrm>
                <a:off x="4161469" y="2985709"/>
                <a:ext cx="5619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E5778490-CB98-B802-198B-87F7A4141797}"/>
                  </a:ext>
                </a:extLst>
              </p14:cNvPr>
              <p14:cNvContentPartPr/>
              <p14:nvPr/>
            </p14:nvContentPartPr>
            <p14:xfrm>
              <a:off x="6243349" y="2963029"/>
              <a:ext cx="558360" cy="25560"/>
            </p14:xfrm>
          </p:contentPart>
        </mc:Choice>
        <mc:Fallback>
          <p:pic>
            <p:nvPicPr>
              <p:cNvPr id="6" name="Freihand 5">
                <a:extLst>
                  <a:ext uri="{FF2B5EF4-FFF2-40B4-BE49-F238E27FC236}">
                    <a16:creationId xmlns:a16="http://schemas.microsoft.com/office/drawing/2014/main" id="{E5778490-CB98-B802-198B-87F7A4141797}"/>
                  </a:ext>
                </a:extLst>
              </p:cNvPr>
              <p:cNvPicPr/>
              <p:nvPr/>
            </p:nvPicPr>
            <p:blipFill>
              <a:blip r:embed="rId9"/>
              <a:stretch>
                <a:fillRect/>
              </a:stretch>
            </p:blipFill>
            <p:spPr>
              <a:xfrm>
                <a:off x="6234349" y="2954389"/>
                <a:ext cx="57600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6A97ACC7-619E-80F3-ACB5-77A0EF100445}"/>
                  </a:ext>
                </a:extLst>
              </p14:cNvPr>
              <p14:cNvContentPartPr/>
              <p14:nvPr/>
            </p14:nvContentPartPr>
            <p14:xfrm>
              <a:off x="4132669" y="944509"/>
              <a:ext cx="503280" cy="56520"/>
            </p14:xfrm>
          </p:contentPart>
        </mc:Choice>
        <mc:Fallback>
          <p:pic>
            <p:nvPicPr>
              <p:cNvPr id="7" name="Freihand 6">
                <a:extLst>
                  <a:ext uri="{FF2B5EF4-FFF2-40B4-BE49-F238E27FC236}">
                    <a16:creationId xmlns:a16="http://schemas.microsoft.com/office/drawing/2014/main" id="{6A97ACC7-619E-80F3-ACB5-77A0EF100445}"/>
                  </a:ext>
                </a:extLst>
              </p:cNvPr>
              <p:cNvPicPr/>
              <p:nvPr/>
            </p:nvPicPr>
            <p:blipFill>
              <a:blip r:embed="rId11"/>
              <a:stretch>
                <a:fillRect/>
              </a:stretch>
            </p:blipFill>
            <p:spPr>
              <a:xfrm>
                <a:off x="4124029" y="935509"/>
                <a:ext cx="5209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0A36DD59-EBCB-27B4-454E-5D51AF632225}"/>
                  </a:ext>
                </a:extLst>
              </p14:cNvPr>
              <p14:cNvContentPartPr/>
              <p14:nvPr/>
            </p14:nvContentPartPr>
            <p14:xfrm>
              <a:off x="4256869" y="968269"/>
              <a:ext cx="306720" cy="21960"/>
            </p14:xfrm>
          </p:contentPart>
        </mc:Choice>
        <mc:Fallback>
          <p:pic>
            <p:nvPicPr>
              <p:cNvPr id="8" name="Freihand 7">
                <a:extLst>
                  <a:ext uri="{FF2B5EF4-FFF2-40B4-BE49-F238E27FC236}">
                    <a16:creationId xmlns:a16="http://schemas.microsoft.com/office/drawing/2014/main" id="{0A36DD59-EBCB-27B4-454E-5D51AF632225}"/>
                  </a:ext>
                </a:extLst>
              </p:cNvPr>
              <p:cNvPicPr/>
              <p:nvPr/>
            </p:nvPicPr>
            <p:blipFill>
              <a:blip r:embed="rId13"/>
              <a:stretch>
                <a:fillRect/>
              </a:stretch>
            </p:blipFill>
            <p:spPr>
              <a:xfrm>
                <a:off x="4247869" y="959269"/>
                <a:ext cx="32436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4065E375-2FB4-EC66-9A17-2AF4F1BB8081}"/>
                  </a:ext>
                </a:extLst>
              </p14:cNvPr>
              <p14:cNvContentPartPr/>
              <p14:nvPr/>
            </p14:nvContentPartPr>
            <p14:xfrm>
              <a:off x="6260269" y="921109"/>
              <a:ext cx="578880" cy="51480"/>
            </p14:xfrm>
          </p:contentPart>
        </mc:Choice>
        <mc:Fallback>
          <p:pic>
            <p:nvPicPr>
              <p:cNvPr id="9" name="Freihand 8">
                <a:extLst>
                  <a:ext uri="{FF2B5EF4-FFF2-40B4-BE49-F238E27FC236}">
                    <a16:creationId xmlns:a16="http://schemas.microsoft.com/office/drawing/2014/main" id="{4065E375-2FB4-EC66-9A17-2AF4F1BB8081}"/>
                  </a:ext>
                </a:extLst>
              </p:cNvPr>
              <p:cNvPicPr/>
              <p:nvPr/>
            </p:nvPicPr>
            <p:blipFill>
              <a:blip r:embed="rId15"/>
              <a:stretch>
                <a:fillRect/>
              </a:stretch>
            </p:blipFill>
            <p:spPr>
              <a:xfrm>
                <a:off x="6251269" y="912469"/>
                <a:ext cx="59652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542A1C0C-9528-7B8B-CEEA-945B3270792D}"/>
                  </a:ext>
                </a:extLst>
              </p14:cNvPr>
              <p14:cNvContentPartPr/>
              <p14:nvPr/>
            </p14:nvContentPartPr>
            <p14:xfrm>
              <a:off x="2576029" y="4213309"/>
              <a:ext cx="514440" cy="278640"/>
            </p14:xfrm>
          </p:contentPart>
        </mc:Choice>
        <mc:Fallback>
          <p:pic>
            <p:nvPicPr>
              <p:cNvPr id="11" name="Freihand 10">
                <a:extLst>
                  <a:ext uri="{FF2B5EF4-FFF2-40B4-BE49-F238E27FC236}">
                    <a16:creationId xmlns:a16="http://schemas.microsoft.com/office/drawing/2014/main" id="{542A1C0C-9528-7B8B-CEEA-945B3270792D}"/>
                  </a:ext>
                </a:extLst>
              </p:cNvPr>
              <p:cNvPicPr/>
              <p:nvPr/>
            </p:nvPicPr>
            <p:blipFill>
              <a:blip r:embed="rId17"/>
              <a:stretch>
                <a:fillRect/>
              </a:stretch>
            </p:blipFill>
            <p:spPr>
              <a:xfrm>
                <a:off x="2567029" y="4204669"/>
                <a:ext cx="53208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408C0731-3AE2-E337-EACA-1FA5EABACAF6}"/>
                  </a:ext>
                </a:extLst>
              </p14:cNvPr>
              <p14:cNvContentPartPr/>
              <p14:nvPr/>
            </p14:nvContentPartPr>
            <p14:xfrm>
              <a:off x="4224829" y="4238509"/>
              <a:ext cx="500760" cy="229320"/>
            </p14:xfrm>
          </p:contentPart>
        </mc:Choice>
        <mc:Fallback>
          <p:pic>
            <p:nvPicPr>
              <p:cNvPr id="12" name="Freihand 11">
                <a:extLst>
                  <a:ext uri="{FF2B5EF4-FFF2-40B4-BE49-F238E27FC236}">
                    <a16:creationId xmlns:a16="http://schemas.microsoft.com/office/drawing/2014/main" id="{408C0731-3AE2-E337-EACA-1FA5EABACAF6}"/>
                  </a:ext>
                </a:extLst>
              </p:cNvPr>
              <p:cNvPicPr/>
              <p:nvPr/>
            </p:nvPicPr>
            <p:blipFill>
              <a:blip r:embed="rId19"/>
              <a:stretch>
                <a:fillRect/>
              </a:stretch>
            </p:blipFill>
            <p:spPr>
              <a:xfrm>
                <a:off x="4216189" y="4229869"/>
                <a:ext cx="518400" cy="246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825E1887-53CE-F10C-F216-8082734C3F74}"/>
                  </a:ext>
                </a:extLst>
              </p14:cNvPr>
              <p14:cNvContentPartPr/>
              <p14:nvPr/>
            </p14:nvContentPartPr>
            <p14:xfrm>
              <a:off x="6324709" y="4210069"/>
              <a:ext cx="455400" cy="232560"/>
            </p14:xfrm>
          </p:contentPart>
        </mc:Choice>
        <mc:Fallback>
          <p:pic>
            <p:nvPicPr>
              <p:cNvPr id="13" name="Freihand 12">
                <a:extLst>
                  <a:ext uri="{FF2B5EF4-FFF2-40B4-BE49-F238E27FC236}">
                    <a16:creationId xmlns:a16="http://schemas.microsoft.com/office/drawing/2014/main" id="{825E1887-53CE-F10C-F216-8082734C3F74}"/>
                  </a:ext>
                </a:extLst>
              </p:cNvPr>
              <p:cNvPicPr/>
              <p:nvPr/>
            </p:nvPicPr>
            <p:blipFill>
              <a:blip r:embed="rId21"/>
              <a:stretch>
                <a:fillRect/>
              </a:stretch>
            </p:blipFill>
            <p:spPr>
              <a:xfrm>
                <a:off x="6315709" y="4201429"/>
                <a:ext cx="473040" cy="250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3968B2DA-56E9-AA5B-0FC1-BDA68E61D4C3}"/>
                  </a:ext>
                </a:extLst>
              </p14:cNvPr>
              <p14:cNvContentPartPr/>
              <p14:nvPr/>
            </p14:nvContentPartPr>
            <p14:xfrm>
              <a:off x="4194589" y="1225669"/>
              <a:ext cx="528480" cy="291600"/>
            </p14:xfrm>
          </p:contentPart>
        </mc:Choice>
        <mc:Fallback>
          <p:pic>
            <p:nvPicPr>
              <p:cNvPr id="14" name="Freihand 13">
                <a:extLst>
                  <a:ext uri="{FF2B5EF4-FFF2-40B4-BE49-F238E27FC236}">
                    <a16:creationId xmlns:a16="http://schemas.microsoft.com/office/drawing/2014/main" id="{3968B2DA-56E9-AA5B-0FC1-BDA68E61D4C3}"/>
                  </a:ext>
                </a:extLst>
              </p:cNvPr>
              <p:cNvPicPr/>
              <p:nvPr/>
            </p:nvPicPr>
            <p:blipFill>
              <a:blip r:embed="rId23"/>
              <a:stretch>
                <a:fillRect/>
              </a:stretch>
            </p:blipFill>
            <p:spPr>
              <a:xfrm>
                <a:off x="4185589" y="1217029"/>
                <a:ext cx="546120" cy="309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D82E08ED-B59B-D67A-1732-698ABA75965D}"/>
                  </a:ext>
                </a:extLst>
              </p14:cNvPr>
              <p14:cNvContentPartPr/>
              <p14:nvPr/>
            </p14:nvContentPartPr>
            <p14:xfrm>
              <a:off x="6308869" y="1192189"/>
              <a:ext cx="490320" cy="308160"/>
            </p14:xfrm>
          </p:contentPart>
        </mc:Choice>
        <mc:Fallback>
          <p:pic>
            <p:nvPicPr>
              <p:cNvPr id="15" name="Freihand 14">
                <a:extLst>
                  <a:ext uri="{FF2B5EF4-FFF2-40B4-BE49-F238E27FC236}">
                    <a16:creationId xmlns:a16="http://schemas.microsoft.com/office/drawing/2014/main" id="{D82E08ED-B59B-D67A-1732-698ABA75965D}"/>
                  </a:ext>
                </a:extLst>
              </p:cNvPr>
              <p:cNvPicPr/>
              <p:nvPr/>
            </p:nvPicPr>
            <p:blipFill>
              <a:blip r:embed="rId25"/>
              <a:stretch>
                <a:fillRect/>
              </a:stretch>
            </p:blipFill>
            <p:spPr>
              <a:xfrm>
                <a:off x="6299869" y="1183189"/>
                <a:ext cx="507960" cy="325800"/>
              </a:xfrm>
              <a:prstGeom prst="rect">
                <a:avLst/>
              </a:prstGeom>
            </p:spPr>
          </p:pic>
        </mc:Fallback>
      </mc:AlternateContent>
    </p:spTree>
    <p:extLst>
      <p:ext uri="{BB962C8B-B14F-4D97-AF65-F5344CB8AC3E}">
        <p14:creationId xmlns:p14="http://schemas.microsoft.com/office/powerpoint/2010/main" val="3082073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228601" y="55773"/>
            <a:ext cx="11963400" cy="492867"/>
          </a:xfrm>
          <a:prstGeom prst="rect">
            <a:avLst/>
          </a:prstGeom>
          <a:noFill/>
        </p:spPr>
        <p:txBody>
          <a:bodyPr wrap="square" rtlCol="0">
            <a:noAutofit/>
          </a:bodyPr>
          <a:lstStyle/>
          <a:p>
            <a:pPr algn="ctr"/>
            <a:r>
              <a:rPr lang="en-US" sz="2400" b="1" dirty="0"/>
              <a:t>US-</a:t>
            </a:r>
            <a:r>
              <a:rPr lang="en-US" sz="2400" b="1" dirty="0" err="1"/>
              <a:t>Präsidentschaftswahl</a:t>
            </a:r>
            <a:endParaRPr lang="en-US" sz="2400" b="1" dirty="0"/>
          </a:p>
        </p:txBody>
      </p:sp>
      <p:pic>
        <p:nvPicPr>
          <p:cNvPr id="2" name="Grafik 1"/>
          <p:cNvPicPr>
            <a:picLocks noChangeAspect="1"/>
          </p:cNvPicPr>
          <p:nvPr/>
        </p:nvPicPr>
        <p:blipFill>
          <a:blip r:embed="rId3"/>
          <a:stretch>
            <a:fillRect/>
          </a:stretch>
        </p:blipFill>
        <p:spPr>
          <a:xfrm>
            <a:off x="416154" y="486959"/>
            <a:ext cx="7678271" cy="5965908"/>
          </a:xfrm>
          <a:prstGeom prst="rect">
            <a:avLst/>
          </a:prstGeom>
        </p:spPr>
      </p:pic>
      <p:sp>
        <p:nvSpPr>
          <p:cNvPr id="4" name="Rechteck 3">
            <a:extLst>
              <a:ext uri="{FF2B5EF4-FFF2-40B4-BE49-F238E27FC236}">
                <a16:creationId xmlns:a16="http://schemas.microsoft.com/office/drawing/2014/main" id="{9E9F42C4-E202-6F41-7DCD-D051BACEF018}"/>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447C2CBA-8B40-BBF4-95FE-934093756132}"/>
                  </a:ext>
                </a:extLst>
              </p14:cNvPr>
              <p14:cNvContentPartPr/>
              <p14:nvPr/>
            </p14:nvContentPartPr>
            <p14:xfrm>
              <a:off x="4623709" y="5496022"/>
              <a:ext cx="960480" cy="713160"/>
            </p14:xfrm>
          </p:contentPart>
        </mc:Choice>
        <mc:Fallback>
          <p:pic>
            <p:nvPicPr>
              <p:cNvPr id="3" name="Freihand 2">
                <a:extLst>
                  <a:ext uri="{FF2B5EF4-FFF2-40B4-BE49-F238E27FC236}">
                    <a16:creationId xmlns:a16="http://schemas.microsoft.com/office/drawing/2014/main" id="{447C2CBA-8B40-BBF4-95FE-934093756132}"/>
                  </a:ext>
                </a:extLst>
              </p:cNvPr>
              <p:cNvPicPr/>
              <p:nvPr/>
            </p:nvPicPr>
            <p:blipFill>
              <a:blip r:embed="rId5"/>
              <a:stretch>
                <a:fillRect/>
              </a:stretch>
            </p:blipFill>
            <p:spPr>
              <a:xfrm>
                <a:off x="4614709" y="5487382"/>
                <a:ext cx="978120" cy="730800"/>
              </a:xfrm>
              <a:prstGeom prst="rect">
                <a:avLst/>
              </a:prstGeom>
            </p:spPr>
          </p:pic>
        </mc:Fallback>
      </mc:AlternateContent>
      <p:grpSp>
        <p:nvGrpSpPr>
          <p:cNvPr id="20" name="Gruppieren 19">
            <a:extLst>
              <a:ext uri="{FF2B5EF4-FFF2-40B4-BE49-F238E27FC236}">
                <a16:creationId xmlns:a16="http://schemas.microsoft.com/office/drawing/2014/main" id="{62811F20-2C20-4BEC-8530-7FC9B040F1F8}"/>
              </a:ext>
            </a:extLst>
          </p:cNvPr>
          <p:cNvGrpSpPr/>
          <p:nvPr/>
        </p:nvGrpSpPr>
        <p:grpSpPr>
          <a:xfrm>
            <a:off x="8725909" y="367822"/>
            <a:ext cx="2451600" cy="1977120"/>
            <a:chOff x="8725909" y="367822"/>
            <a:chExt cx="2451600" cy="1977120"/>
          </a:xfrm>
        </p:grpSpPr>
        <mc:AlternateContent xmlns:mc="http://schemas.openxmlformats.org/markup-compatibility/2006">
          <mc:Choice xmlns:p14="http://schemas.microsoft.com/office/powerpoint/2010/main" Requires="p14">
            <p:contentPart p14:bwMode="auto" r:id="rId6">
              <p14:nvContentPartPr>
                <p14:cNvPr id="5" name="Freihand 4">
                  <a:extLst>
                    <a:ext uri="{FF2B5EF4-FFF2-40B4-BE49-F238E27FC236}">
                      <a16:creationId xmlns:a16="http://schemas.microsoft.com/office/drawing/2014/main" id="{436387C4-42E1-F350-02EF-88D0976A1B5B}"/>
                    </a:ext>
                  </a:extLst>
                </p14:cNvPr>
                <p14:cNvContentPartPr/>
                <p14:nvPr/>
              </p14:nvContentPartPr>
              <p14:xfrm>
                <a:off x="9072589" y="1408582"/>
                <a:ext cx="16200" cy="16200"/>
              </p14:xfrm>
            </p:contentPart>
          </mc:Choice>
          <mc:Fallback>
            <p:pic>
              <p:nvPicPr>
                <p:cNvPr id="5" name="Freihand 4">
                  <a:extLst>
                    <a:ext uri="{FF2B5EF4-FFF2-40B4-BE49-F238E27FC236}">
                      <a16:creationId xmlns:a16="http://schemas.microsoft.com/office/drawing/2014/main" id="{436387C4-42E1-F350-02EF-88D0976A1B5B}"/>
                    </a:ext>
                  </a:extLst>
                </p:cNvPr>
                <p:cNvPicPr/>
                <p:nvPr/>
              </p:nvPicPr>
              <p:blipFill>
                <a:blip r:embed="rId7"/>
                <a:stretch>
                  <a:fillRect/>
                </a:stretch>
              </p:blipFill>
              <p:spPr>
                <a:xfrm>
                  <a:off x="9063589" y="1399942"/>
                  <a:ext cx="3384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Freihand 5">
                  <a:extLst>
                    <a:ext uri="{FF2B5EF4-FFF2-40B4-BE49-F238E27FC236}">
                      <a16:creationId xmlns:a16="http://schemas.microsoft.com/office/drawing/2014/main" id="{66C20B92-8B5C-9DC4-B1BB-D1B3A46AE7E5}"/>
                    </a:ext>
                  </a:extLst>
                </p14:cNvPr>
                <p14:cNvContentPartPr/>
                <p14:nvPr/>
              </p14:nvContentPartPr>
              <p14:xfrm>
                <a:off x="9081229" y="608302"/>
                <a:ext cx="26280" cy="332280"/>
              </p14:xfrm>
            </p:contentPart>
          </mc:Choice>
          <mc:Fallback>
            <p:pic>
              <p:nvPicPr>
                <p:cNvPr id="6" name="Freihand 5">
                  <a:extLst>
                    <a:ext uri="{FF2B5EF4-FFF2-40B4-BE49-F238E27FC236}">
                      <a16:creationId xmlns:a16="http://schemas.microsoft.com/office/drawing/2014/main" id="{66C20B92-8B5C-9DC4-B1BB-D1B3A46AE7E5}"/>
                    </a:ext>
                  </a:extLst>
                </p:cNvPr>
                <p:cNvPicPr/>
                <p:nvPr/>
              </p:nvPicPr>
              <p:blipFill>
                <a:blip r:embed="rId9"/>
                <a:stretch>
                  <a:fillRect/>
                </a:stretch>
              </p:blipFill>
              <p:spPr>
                <a:xfrm>
                  <a:off x="9072229" y="599662"/>
                  <a:ext cx="43920" cy="349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Freihand 6">
                  <a:extLst>
                    <a:ext uri="{FF2B5EF4-FFF2-40B4-BE49-F238E27FC236}">
                      <a16:creationId xmlns:a16="http://schemas.microsoft.com/office/drawing/2014/main" id="{B8C61AB5-DDE3-A075-C7AE-81FF87063598}"/>
                    </a:ext>
                  </a:extLst>
                </p14:cNvPr>
                <p14:cNvContentPartPr/>
                <p14:nvPr/>
              </p14:nvContentPartPr>
              <p14:xfrm>
                <a:off x="9181309" y="620182"/>
                <a:ext cx="37440" cy="293400"/>
              </p14:xfrm>
            </p:contentPart>
          </mc:Choice>
          <mc:Fallback>
            <p:pic>
              <p:nvPicPr>
                <p:cNvPr id="7" name="Freihand 6">
                  <a:extLst>
                    <a:ext uri="{FF2B5EF4-FFF2-40B4-BE49-F238E27FC236}">
                      <a16:creationId xmlns:a16="http://schemas.microsoft.com/office/drawing/2014/main" id="{B8C61AB5-DDE3-A075-C7AE-81FF87063598}"/>
                    </a:ext>
                  </a:extLst>
                </p:cNvPr>
                <p:cNvPicPr/>
                <p:nvPr/>
              </p:nvPicPr>
              <p:blipFill>
                <a:blip r:embed="rId11"/>
                <a:stretch>
                  <a:fillRect/>
                </a:stretch>
              </p:blipFill>
              <p:spPr>
                <a:xfrm>
                  <a:off x="9172669" y="611542"/>
                  <a:ext cx="55080" cy="311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Freihand 7">
                  <a:extLst>
                    <a:ext uri="{FF2B5EF4-FFF2-40B4-BE49-F238E27FC236}">
                      <a16:creationId xmlns:a16="http://schemas.microsoft.com/office/drawing/2014/main" id="{DE887BFE-E9A2-71D4-57C1-E0D6FFA46ED8}"/>
                    </a:ext>
                  </a:extLst>
                </p14:cNvPr>
                <p14:cNvContentPartPr/>
                <p14:nvPr/>
              </p14:nvContentPartPr>
              <p14:xfrm>
                <a:off x="9304069" y="650062"/>
                <a:ext cx="166680" cy="271800"/>
              </p14:xfrm>
            </p:contentPart>
          </mc:Choice>
          <mc:Fallback>
            <p:pic>
              <p:nvPicPr>
                <p:cNvPr id="8" name="Freihand 7">
                  <a:extLst>
                    <a:ext uri="{FF2B5EF4-FFF2-40B4-BE49-F238E27FC236}">
                      <a16:creationId xmlns:a16="http://schemas.microsoft.com/office/drawing/2014/main" id="{DE887BFE-E9A2-71D4-57C1-E0D6FFA46ED8}"/>
                    </a:ext>
                  </a:extLst>
                </p:cNvPr>
                <p:cNvPicPr/>
                <p:nvPr/>
              </p:nvPicPr>
              <p:blipFill>
                <a:blip r:embed="rId13"/>
                <a:stretch>
                  <a:fillRect/>
                </a:stretch>
              </p:blipFill>
              <p:spPr>
                <a:xfrm>
                  <a:off x="9295429" y="641422"/>
                  <a:ext cx="1843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Freihand 8">
                  <a:extLst>
                    <a:ext uri="{FF2B5EF4-FFF2-40B4-BE49-F238E27FC236}">
                      <a16:creationId xmlns:a16="http://schemas.microsoft.com/office/drawing/2014/main" id="{4DC803C0-7783-FF9F-C2F8-F5B3121C9B71}"/>
                    </a:ext>
                  </a:extLst>
                </p14:cNvPr>
                <p14:cNvContentPartPr/>
                <p14:nvPr/>
              </p14:nvContentPartPr>
              <p14:xfrm>
                <a:off x="9566149" y="572662"/>
                <a:ext cx="118440" cy="260280"/>
              </p14:xfrm>
            </p:contentPart>
          </mc:Choice>
          <mc:Fallback>
            <p:pic>
              <p:nvPicPr>
                <p:cNvPr id="9" name="Freihand 8">
                  <a:extLst>
                    <a:ext uri="{FF2B5EF4-FFF2-40B4-BE49-F238E27FC236}">
                      <a16:creationId xmlns:a16="http://schemas.microsoft.com/office/drawing/2014/main" id="{4DC803C0-7783-FF9F-C2F8-F5B3121C9B71}"/>
                    </a:ext>
                  </a:extLst>
                </p:cNvPr>
                <p:cNvPicPr/>
                <p:nvPr/>
              </p:nvPicPr>
              <p:blipFill>
                <a:blip r:embed="rId15"/>
                <a:stretch>
                  <a:fillRect/>
                </a:stretch>
              </p:blipFill>
              <p:spPr>
                <a:xfrm>
                  <a:off x="9557509" y="564022"/>
                  <a:ext cx="13608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43EEB53-88FE-B498-E914-491E878B59AA}"/>
                    </a:ext>
                  </a:extLst>
                </p14:cNvPr>
                <p14:cNvContentPartPr/>
                <p14:nvPr/>
              </p14:nvContentPartPr>
              <p14:xfrm>
                <a:off x="8932909" y="566542"/>
                <a:ext cx="1050120" cy="436320"/>
              </p14:xfrm>
            </p:contentPart>
          </mc:Choice>
          <mc:Fallback>
            <p:pic>
              <p:nvPicPr>
                <p:cNvPr id="11" name="Freihand 10">
                  <a:extLst>
                    <a:ext uri="{FF2B5EF4-FFF2-40B4-BE49-F238E27FC236}">
                      <a16:creationId xmlns:a16="http://schemas.microsoft.com/office/drawing/2014/main" id="{243EEB53-88FE-B498-E914-491E878B59AA}"/>
                    </a:ext>
                  </a:extLst>
                </p:cNvPr>
                <p:cNvPicPr/>
                <p:nvPr/>
              </p:nvPicPr>
              <p:blipFill>
                <a:blip r:embed="rId17"/>
                <a:stretch>
                  <a:fillRect/>
                </a:stretch>
              </p:blipFill>
              <p:spPr>
                <a:xfrm>
                  <a:off x="8924269" y="557902"/>
                  <a:ext cx="1067760" cy="453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27D94AB7-AF45-25E1-B64D-A4606DBD105E}"/>
                    </a:ext>
                  </a:extLst>
                </p14:cNvPr>
                <p14:cNvContentPartPr/>
                <p14:nvPr/>
              </p14:nvContentPartPr>
              <p14:xfrm>
                <a:off x="9452389" y="1166302"/>
                <a:ext cx="43560" cy="206280"/>
              </p14:xfrm>
            </p:contentPart>
          </mc:Choice>
          <mc:Fallback>
            <p:pic>
              <p:nvPicPr>
                <p:cNvPr id="12" name="Freihand 11">
                  <a:extLst>
                    <a:ext uri="{FF2B5EF4-FFF2-40B4-BE49-F238E27FC236}">
                      <a16:creationId xmlns:a16="http://schemas.microsoft.com/office/drawing/2014/main" id="{27D94AB7-AF45-25E1-B64D-A4606DBD105E}"/>
                    </a:ext>
                  </a:extLst>
                </p:cNvPr>
                <p:cNvPicPr/>
                <p:nvPr/>
              </p:nvPicPr>
              <p:blipFill>
                <a:blip r:embed="rId19"/>
                <a:stretch>
                  <a:fillRect/>
                </a:stretch>
              </p:blipFill>
              <p:spPr>
                <a:xfrm>
                  <a:off x="9443389" y="1157302"/>
                  <a:ext cx="612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32B79069-23B3-09A4-7C20-ABF8995398B2}"/>
                    </a:ext>
                  </a:extLst>
                </p14:cNvPr>
                <p14:cNvContentPartPr/>
                <p14:nvPr/>
              </p14:nvContentPartPr>
              <p14:xfrm>
                <a:off x="9542389" y="1131382"/>
                <a:ext cx="19440" cy="176760"/>
              </p14:xfrm>
            </p:contentPart>
          </mc:Choice>
          <mc:Fallback>
            <p:pic>
              <p:nvPicPr>
                <p:cNvPr id="13" name="Freihand 12">
                  <a:extLst>
                    <a:ext uri="{FF2B5EF4-FFF2-40B4-BE49-F238E27FC236}">
                      <a16:creationId xmlns:a16="http://schemas.microsoft.com/office/drawing/2014/main" id="{32B79069-23B3-09A4-7C20-ABF8995398B2}"/>
                    </a:ext>
                  </a:extLst>
                </p:cNvPr>
                <p:cNvPicPr/>
                <p:nvPr/>
              </p:nvPicPr>
              <p:blipFill>
                <a:blip r:embed="rId21"/>
                <a:stretch>
                  <a:fillRect/>
                </a:stretch>
              </p:blipFill>
              <p:spPr>
                <a:xfrm>
                  <a:off x="9533749" y="1122742"/>
                  <a:ext cx="370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83951F30-FCAD-BED1-4533-1519861DDB51}"/>
                    </a:ext>
                  </a:extLst>
                </p14:cNvPr>
                <p14:cNvContentPartPr/>
                <p14:nvPr/>
              </p14:nvContentPartPr>
              <p14:xfrm>
                <a:off x="9307309" y="1138942"/>
                <a:ext cx="507600" cy="271080"/>
              </p14:xfrm>
            </p:contentPart>
          </mc:Choice>
          <mc:Fallback>
            <p:pic>
              <p:nvPicPr>
                <p:cNvPr id="14" name="Freihand 13">
                  <a:extLst>
                    <a:ext uri="{FF2B5EF4-FFF2-40B4-BE49-F238E27FC236}">
                      <a16:creationId xmlns:a16="http://schemas.microsoft.com/office/drawing/2014/main" id="{83951F30-FCAD-BED1-4533-1519861DDB51}"/>
                    </a:ext>
                  </a:extLst>
                </p:cNvPr>
                <p:cNvPicPr/>
                <p:nvPr/>
              </p:nvPicPr>
              <p:blipFill>
                <a:blip r:embed="rId23"/>
                <a:stretch>
                  <a:fillRect/>
                </a:stretch>
              </p:blipFill>
              <p:spPr>
                <a:xfrm>
                  <a:off x="9298309" y="1129942"/>
                  <a:ext cx="525240" cy="288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F699B86A-D8C7-4FC4-999C-9F37F5E01A3F}"/>
                    </a:ext>
                  </a:extLst>
                </p14:cNvPr>
                <p14:cNvContentPartPr/>
                <p14:nvPr/>
              </p14:nvContentPartPr>
              <p14:xfrm>
                <a:off x="10058629" y="1414702"/>
                <a:ext cx="34560" cy="230040"/>
              </p14:xfrm>
            </p:contentPart>
          </mc:Choice>
          <mc:Fallback>
            <p:pic>
              <p:nvPicPr>
                <p:cNvPr id="15" name="Freihand 14">
                  <a:extLst>
                    <a:ext uri="{FF2B5EF4-FFF2-40B4-BE49-F238E27FC236}">
                      <a16:creationId xmlns:a16="http://schemas.microsoft.com/office/drawing/2014/main" id="{F699B86A-D8C7-4FC4-999C-9F37F5E01A3F}"/>
                    </a:ext>
                  </a:extLst>
                </p:cNvPr>
                <p:cNvPicPr/>
                <p:nvPr/>
              </p:nvPicPr>
              <p:blipFill>
                <a:blip r:embed="rId25"/>
                <a:stretch>
                  <a:fillRect/>
                </a:stretch>
              </p:blipFill>
              <p:spPr>
                <a:xfrm>
                  <a:off x="10049629" y="1406062"/>
                  <a:ext cx="52200" cy="247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C4F31CCB-0318-017B-21E5-13B214807A73}"/>
                    </a:ext>
                  </a:extLst>
                </p14:cNvPr>
                <p14:cNvContentPartPr/>
                <p14:nvPr/>
              </p14:nvContentPartPr>
              <p14:xfrm>
                <a:off x="10142509" y="1429102"/>
                <a:ext cx="135720" cy="210960"/>
              </p14:xfrm>
            </p:contentPart>
          </mc:Choice>
          <mc:Fallback>
            <p:pic>
              <p:nvPicPr>
                <p:cNvPr id="16" name="Freihand 15">
                  <a:extLst>
                    <a:ext uri="{FF2B5EF4-FFF2-40B4-BE49-F238E27FC236}">
                      <a16:creationId xmlns:a16="http://schemas.microsoft.com/office/drawing/2014/main" id="{C4F31CCB-0318-017B-21E5-13B214807A73}"/>
                    </a:ext>
                  </a:extLst>
                </p:cNvPr>
                <p:cNvPicPr/>
                <p:nvPr/>
              </p:nvPicPr>
              <p:blipFill>
                <a:blip r:embed="rId27"/>
                <a:stretch>
                  <a:fillRect/>
                </a:stretch>
              </p:blipFill>
              <p:spPr>
                <a:xfrm>
                  <a:off x="10133869" y="1420462"/>
                  <a:ext cx="1533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0C7F1370-6909-7F9C-196B-B1B95A3D7884}"/>
                    </a:ext>
                  </a:extLst>
                </p14:cNvPr>
                <p14:cNvContentPartPr/>
                <p14:nvPr/>
              </p14:nvContentPartPr>
              <p14:xfrm>
                <a:off x="9892309" y="1315342"/>
                <a:ext cx="763920" cy="428040"/>
              </p14:xfrm>
            </p:contentPart>
          </mc:Choice>
          <mc:Fallback>
            <p:pic>
              <p:nvPicPr>
                <p:cNvPr id="17" name="Freihand 16">
                  <a:extLst>
                    <a:ext uri="{FF2B5EF4-FFF2-40B4-BE49-F238E27FC236}">
                      <a16:creationId xmlns:a16="http://schemas.microsoft.com/office/drawing/2014/main" id="{0C7F1370-6909-7F9C-196B-B1B95A3D7884}"/>
                    </a:ext>
                  </a:extLst>
                </p:cNvPr>
                <p:cNvPicPr/>
                <p:nvPr/>
              </p:nvPicPr>
              <p:blipFill>
                <a:blip r:embed="rId29"/>
                <a:stretch>
                  <a:fillRect/>
                </a:stretch>
              </p:blipFill>
              <p:spPr>
                <a:xfrm>
                  <a:off x="9883669" y="1306342"/>
                  <a:ext cx="78156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Freihand 18">
                  <a:extLst>
                    <a:ext uri="{FF2B5EF4-FFF2-40B4-BE49-F238E27FC236}">
                      <a16:creationId xmlns:a16="http://schemas.microsoft.com/office/drawing/2014/main" id="{D91F44F5-C819-A728-0D16-E6B957897FE1}"/>
                    </a:ext>
                  </a:extLst>
                </p14:cNvPr>
                <p14:cNvContentPartPr/>
                <p14:nvPr/>
              </p14:nvContentPartPr>
              <p14:xfrm>
                <a:off x="8725909" y="367822"/>
                <a:ext cx="2451600" cy="1977120"/>
              </p14:xfrm>
            </p:contentPart>
          </mc:Choice>
          <mc:Fallback>
            <p:pic>
              <p:nvPicPr>
                <p:cNvPr id="19" name="Freihand 18">
                  <a:extLst>
                    <a:ext uri="{FF2B5EF4-FFF2-40B4-BE49-F238E27FC236}">
                      <a16:creationId xmlns:a16="http://schemas.microsoft.com/office/drawing/2014/main" id="{D91F44F5-C819-A728-0D16-E6B957897FE1}"/>
                    </a:ext>
                  </a:extLst>
                </p:cNvPr>
                <p:cNvPicPr/>
                <p:nvPr/>
              </p:nvPicPr>
              <p:blipFill>
                <a:blip r:embed="rId31"/>
                <a:stretch>
                  <a:fillRect/>
                </a:stretch>
              </p:blipFill>
              <p:spPr>
                <a:xfrm>
                  <a:off x="8717269" y="359182"/>
                  <a:ext cx="2469240" cy="1994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A72C6A55-A70C-87FB-4BE3-EA80A8B40519}"/>
                  </a:ext>
                </a:extLst>
              </p14:cNvPr>
              <p14:cNvContentPartPr/>
              <p14:nvPr/>
            </p14:nvContentPartPr>
            <p14:xfrm>
              <a:off x="4607869" y="5532022"/>
              <a:ext cx="860040" cy="659520"/>
            </p14:xfrm>
          </p:contentPart>
        </mc:Choice>
        <mc:Fallback>
          <p:pic>
            <p:nvPicPr>
              <p:cNvPr id="21" name="Freihand 20">
                <a:extLst>
                  <a:ext uri="{FF2B5EF4-FFF2-40B4-BE49-F238E27FC236}">
                    <a16:creationId xmlns:a16="http://schemas.microsoft.com/office/drawing/2014/main" id="{A72C6A55-A70C-87FB-4BE3-EA80A8B40519}"/>
                  </a:ext>
                </a:extLst>
              </p:cNvPr>
              <p:cNvPicPr/>
              <p:nvPr/>
            </p:nvPicPr>
            <p:blipFill>
              <a:blip r:embed="rId33"/>
              <a:stretch>
                <a:fillRect/>
              </a:stretch>
            </p:blipFill>
            <p:spPr>
              <a:xfrm>
                <a:off x="4598869" y="5523022"/>
                <a:ext cx="877680" cy="6771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Freihand 25">
                <a:extLst>
                  <a:ext uri="{FF2B5EF4-FFF2-40B4-BE49-F238E27FC236}">
                    <a16:creationId xmlns:a16="http://schemas.microsoft.com/office/drawing/2014/main" id="{17B6F913-4EEC-B822-9CA6-7C276217C70E}"/>
                  </a:ext>
                </a:extLst>
              </p14:cNvPr>
              <p14:cNvContentPartPr/>
              <p14:nvPr/>
            </p14:nvContentPartPr>
            <p14:xfrm>
              <a:off x="4800469" y="5536342"/>
              <a:ext cx="704160" cy="700920"/>
            </p14:xfrm>
          </p:contentPart>
        </mc:Choice>
        <mc:Fallback>
          <p:pic>
            <p:nvPicPr>
              <p:cNvPr id="26" name="Freihand 25">
                <a:extLst>
                  <a:ext uri="{FF2B5EF4-FFF2-40B4-BE49-F238E27FC236}">
                    <a16:creationId xmlns:a16="http://schemas.microsoft.com/office/drawing/2014/main" id="{17B6F913-4EEC-B822-9CA6-7C276217C70E}"/>
                  </a:ext>
                </a:extLst>
              </p:cNvPr>
              <p:cNvPicPr/>
              <p:nvPr/>
            </p:nvPicPr>
            <p:blipFill>
              <a:blip r:embed="rId35"/>
              <a:stretch>
                <a:fillRect/>
              </a:stretch>
            </p:blipFill>
            <p:spPr>
              <a:xfrm>
                <a:off x="4791469" y="5527342"/>
                <a:ext cx="721800" cy="7185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Freihand 26">
                <a:extLst>
                  <a:ext uri="{FF2B5EF4-FFF2-40B4-BE49-F238E27FC236}">
                    <a16:creationId xmlns:a16="http://schemas.microsoft.com/office/drawing/2014/main" id="{6FEFDA6D-F8AF-2B15-4B12-E0D3A8A24BD0}"/>
                  </a:ext>
                </a:extLst>
              </p14:cNvPr>
              <p14:cNvContentPartPr/>
              <p14:nvPr/>
            </p14:nvContentPartPr>
            <p14:xfrm>
              <a:off x="4803349" y="2005462"/>
              <a:ext cx="733320" cy="647640"/>
            </p14:xfrm>
          </p:contentPart>
        </mc:Choice>
        <mc:Fallback>
          <p:pic>
            <p:nvPicPr>
              <p:cNvPr id="27" name="Freihand 26">
                <a:extLst>
                  <a:ext uri="{FF2B5EF4-FFF2-40B4-BE49-F238E27FC236}">
                    <a16:creationId xmlns:a16="http://schemas.microsoft.com/office/drawing/2014/main" id="{6FEFDA6D-F8AF-2B15-4B12-E0D3A8A24BD0}"/>
                  </a:ext>
                </a:extLst>
              </p:cNvPr>
              <p:cNvPicPr/>
              <p:nvPr/>
            </p:nvPicPr>
            <p:blipFill>
              <a:blip r:embed="rId37"/>
              <a:stretch>
                <a:fillRect/>
              </a:stretch>
            </p:blipFill>
            <p:spPr>
              <a:xfrm>
                <a:off x="4794349" y="1996822"/>
                <a:ext cx="750960" cy="665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Freihand 28">
                <a:extLst>
                  <a:ext uri="{FF2B5EF4-FFF2-40B4-BE49-F238E27FC236}">
                    <a16:creationId xmlns:a16="http://schemas.microsoft.com/office/drawing/2014/main" id="{3001E065-CBD6-0F67-7A1E-B171F244BEE4}"/>
                  </a:ext>
                </a:extLst>
              </p14:cNvPr>
              <p14:cNvContentPartPr/>
              <p14:nvPr/>
            </p14:nvContentPartPr>
            <p14:xfrm>
              <a:off x="7210309" y="2173582"/>
              <a:ext cx="823320" cy="142920"/>
            </p14:xfrm>
          </p:contentPart>
        </mc:Choice>
        <mc:Fallback>
          <p:pic>
            <p:nvPicPr>
              <p:cNvPr id="29" name="Freihand 28">
                <a:extLst>
                  <a:ext uri="{FF2B5EF4-FFF2-40B4-BE49-F238E27FC236}">
                    <a16:creationId xmlns:a16="http://schemas.microsoft.com/office/drawing/2014/main" id="{3001E065-CBD6-0F67-7A1E-B171F244BEE4}"/>
                  </a:ext>
                </a:extLst>
              </p:cNvPr>
              <p:cNvPicPr/>
              <p:nvPr/>
            </p:nvPicPr>
            <p:blipFill>
              <a:blip r:embed="rId39"/>
              <a:stretch>
                <a:fillRect/>
              </a:stretch>
            </p:blipFill>
            <p:spPr>
              <a:xfrm>
                <a:off x="7201309" y="2164942"/>
                <a:ext cx="84096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Freihand 29">
                <a:extLst>
                  <a:ext uri="{FF2B5EF4-FFF2-40B4-BE49-F238E27FC236}">
                    <a16:creationId xmlns:a16="http://schemas.microsoft.com/office/drawing/2014/main" id="{FB7066BA-FBFD-DAC0-3331-CC46C14A29E2}"/>
                  </a:ext>
                </a:extLst>
              </p14:cNvPr>
              <p14:cNvContentPartPr/>
              <p14:nvPr/>
            </p14:nvContentPartPr>
            <p14:xfrm>
              <a:off x="4783189" y="2552302"/>
              <a:ext cx="891000" cy="392040"/>
            </p14:xfrm>
          </p:contentPart>
        </mc:Choice>
        <mc:Fallback>
          <p:pic>
            <p:nvPicPr>
              <p:cNvPr id="30" name="Freihand 29">
                <a:extLst>
                  <a:ext uri="{FF2B5EF4-FFF2-40B4-BE49-F238E27FC236}">
                    <a16:creationId xmlns:a16="http://schemas.microsoft.com/office/drawing/2014/main" id="{FB7066BA-FBFD-DAC0-3331-CC46C14A29E2}"/>
                  </a:ext>
                </a:extLst>
              </p:cNvPr>
              <p:cNvPicPr/>
              <p:nvPr/>
            </p:nvPicPr>
            <p:blipFill>
              <a:blip r:embed="rId41"/>
              <a:stretch>
                <a:fillRect/>
              </a:stretch>
            </p:blipFill>
            <p:spPr>
              <a:xfrm>
                <a:off x="4774189" y="2543662"/>
                <a:ext cx="908640" cy="4096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3" name="Freihand 42">
                <a:extLst>
                  <a:ext uri="{FF2B5EF4-FFF2-40B4-BE49-F238E27FC236}">
                    <a16:creationId xmlns:a16="http://schemas.microsoft.com/office/drawing/2014/main" id="{3A1A3ABE-3537-5028-BED0-4B7CC40A3A92}"/>
                  </a:ext>
                </a:extLst>
              </p14:cNvPr>
              <p14:cNvContentPartPr/>
              <p14:nvPr/>
            </p14:nvContentPartPr>
            <p14:xfrm>
              <a:off x="5479789" y="1065502"/>
              <a:ext cx="40320" cy="570960"/>
            </p14:xfrm>
          </p:contentPart>
        </mc:Choice>
        <mc:Fallback>
          <p:pic>
            <p:nvPicPr>
              <p:cNvPr id="43" name="Freihand 42">
                <a:extLst>
                  <a:ext uri="{FF2B5EF4-FFF2-40B4-BE49-F238E27FC236}">
                    <a16:creationId xmlns:a16="http://schemas.microsoft.com/office/drawing/2014/main" id="{3A1A3ABE-3537-5028-BED0-4B7CC40A3A92}"/>
                  </a:ext>
                </a:extLst>
              </p:cNvPr>
              <p:cNvPicPr/>
              <p:nvPr/>
            </p:nvPicPr>
            <p:blipFill>
              <a:blip r:embed="rId43"/>
              <a:stretch>
                <a:fillRect/>
              </a:stretch>
            </p:blipFill>
            <p:spPr>
              <a:xfrm>
                <a:off x="5470789" y="1056862"/>
                <a:ext cx="57960" cy="588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45" name="Freihand 44">
                <a:extLst>
                  <a:ext uri="{FF2B5EF4-FFF2-40B4-BE49-F238E27FC236}">
                    <a16:creationId xmlns:a16="http://schemas.microsoft.com/office/drawing/2014/main" id="{EE6523CE-94A3-0B13-2184-9898360E1D28}"/>
                  </a:ext>
                </a:extLst>
              </p14:cNvPr>
              <p14:cNvContentPartPr/>
              <p14:nvPr/>
            </p14:nvContentPartPr>
            <p14:xfrm>
              <a:off x="7305349" y="865702"/>
              <a:ext cx="871200" cy="1034640"/>
            </p14:xfrm>
          </p:contentPart>
        </mc:Choice>
        <mc:Fallback>
          <p:pic>
            <p:nvPicPr>
              <p:cNvPr id="45" name="Freihand 44">
                <a:extLst>
                  <a:ext uri="{FF2B5EF4-FFF2-40B4-BE49-F238E27FC236}">
                    <a16:creationId xmlns:a16="http://schemas.microsoft.com/office/drawing/2014/main" id="{EE6523CE-94A3-0B13-2184-9898360E1D28}"/>
                  </a:ext>
                </a:extLst>
              </p:cNvPr>
              <p:cNvPicPr/>
              <p:nvPr/>
            </p:nvPicPr>
            <p:blipFill>
              <a:blip r:embed="rId45"/>
              <a:stretch>
                <a:fillRect/>
              </a:stretch>
            </p:blipFill>
            <p:spPr>
              <a:xfrm>
                <a:off x="7296349" y="857062"/>
                <a:ext cx="888840" cy="1052280"/>
              </a:xfrm>
              <a:prstGeom prst="rect">
                <a:avLst/>
              </a:prstGeom>
            </p:spPr>
          </p:pic>
        </mc:Fallback>
      </mc:AlternateContent>
      <p:grpSp>
        <p:nvGrpSpPr>
          <p:cNvPr id="48" name="Gruppieren 47">
            <a:extLst>
              <a:ext uri="{FF2B5EF4-FFF2-40B4-BE49-F238E27FC236}">
                <a16:creationId xmlns:a16="http://schemas.microsoft.com/office/drawing/2014/main" id="{0E494639-E40F-CF09-5B6D-06ED3F356C6C}"/>
              </a:ext>
            </a:extLst>
          </p:cNvPr>
          <p:cNvGrpSpPr/>
          <p:nvPr/>
        </p:nvGrpSpPr>
        <p:grpSpPr>
          <a:xfrm>
            <a:off x="4522909" y="1264222"/>
            <a:ext cx="1508040" cy="1632600"/>
            <a:chOff x="4522909" y="1264222"/>
            <a:chExt cx="1508040" cy="1632600"/>
          </a:xfrm>
        </p:grpSpPr>
        <mc:AlternateContent xmlns:mc="http://schemas.openxmlformats.org/markup-compatibility/2006">
          <mc:Choice xmlns:p14="http://schemas.microsoft.com/office/powerpoint/2010/main" Requires="p14">
            <p:contentPart p14:bwMode="auto" r:id="rId46">
              <p14:nvContentPartPr>
                <p14:cNvPr id="22" name="Freihand 21">
                  <a:extLst>
                    <a:ext uri="{FF2B5EF4-FFF2-40B4-BE49-F238E27FC236}">
                      <a16:creationId xmlns:a16="http://schemas.microsoft.com/office/drawing/2014/main" id="{155DAD34-0991-E8E2-3103-45A4523B37F3}"/>
                    </a:ext>
                  </a:extLst>
                </p14:cNvPr>
                <p14:cNvContentPartPr/>
                <p14:nvPr/>
              </p14:nvContentPartPr>
              <p14:xfrm>
                <a:off x="4757269" y="2027062"/>
                <a:ext cx="48600" cy="594360"/>
              </p14:xfrm>
            </p:contentPart>
          </mc:Choice>
          <mc:Fallback>
            <p:pic>
              <p:nvPicPr>
                <p:cNvPr id="22" name="Freihand 21">
                  <a:extLst>
                    <a:ext uri="{FF2B5EF4-FFF2-40B4-BE49-F238E27FC236}">
                      <a16:creationId xmlns:a16="http://schemas.microsoft.com/office/drawing/2014/main" id="{155DAD34-0991-E8E2-3103-45A4523B37F3}"/>
                    </a:ext>
                  </a:extLst>
                </p:cNvPr>
                <p:cNvPicPr/>
                <p:nvPr/>
              </p:nvPicPr>
              <p:blipFill>
                <a:blip r:embed="rId47"/>
                <a:stretch>
                  <a:fillRect/>
                </a:stretch>
              </p:blipFill>
              <p:spPr>
                <a:xfrm>
                  <a:off x="4748629" y="2018422"/>
                  <a:ext cx="66240" cy="6120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3" name="Freihand 22">
                  <a:extLst>
                    <a:ext uri="{FF2B5EF4-FFF2-40B4-BE49-F238E27FC236}">
                      <a16:creationId xmlns:a16="http://schemas.microsoft.com/office/drawing/2014/main" id="{F3918B59-4E97-62BC-F379-0BF78F5525DD}"/>
                    </a:ext>
                  </a:extLst>
                </p14:cNvPr>
                <p14:cNvContentPartPr/>
                <p14:nvPr/>
              </p14:nvContentPartPr>
              <p14:xfrm>
                <a:off x="4707589" y="1913302"/>
                <a:ext cx="817560" cy="707760"/>
              </p14:xfrm>
            </p:contentPart>
          </mc:Choice>
          <mc:Fallback>
            <p:pic>
              <p:nvPicPr>
                <p:cNvPr id="23" name="Freihand 22">
                  <a:extLst>
                    <a:ext uri="{FF2B5EF4-FFF2-40B4-BE49-F238E27FC236}">
                      <a16:creationId xmlns:a16="http://schemas.microsoft.com/office/drawing/2014/main" id="{F3918B59-4E97-62BC-F379-0BF78F5525DD}"/>
                    </a:ext>
                  </a:extLst>
                </p:cNvPr>
                <p:cNvPicPr/>
                <p:nvPr/>
              </p:nvPicPr>
              <p:blipFill>
                <a:blip r:embed="rId49"/>
                <a:stretch>
                  <a:fillRect/>
                </a:stretch>
              </p:blipFill>
              <p:spPr>
                <a:xfrm>
                  <a:off x="4698949" y="1904302"/>
                  <a:ext cx="835200" cy="7254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4" name="Freihand 23">
                  <a:extLst>
                    <a:ext uri="{FF2B5EF4-FFF2-40B4-BE49-F238E27FC236}">
                      <a16:creationId xmlns:a16="http://schemas.microsoft.com/office/drawing/2014/main" id="{37A0877C-14D1-C852-93E1-E95C8F505230}"/>
                    </a:ext>
                  </a:extLst>
                </p14:cNvPr>
                <p14:cNvContentPartPr/>
                <p14:nvPr/>
              </p14:nvContentPartPr>
              <p14:xfrm>
                <a:off x="4667989" y="2585062"/>
                <a:ext cx="891360" cy="167400"/>
              </p14:xfrm>
            </p:contentPart>
          </mc:Choice>
          <mc:Fallback>
            <p:pic>
              <p:nvPicPr>
                <p:cNvPr id="24" name="Freihand 23">
                  <a:extLst>
                    <a:ext uri="{FF2B5EF4-FFF2-40B4-BE49-F238E27FC236}">
                      <a16:creationId xmlns:a16="http://schemas.microsoft.com/office/drawing/2014/main" id="{37A0877C-14D1-C852-93E1-E95C8F505230}"/>
                    </a:ext>
                  </a:extLst>
                </p:cNvPr>
                <p:cNvPicPr/>
                <p:nvPr/>
              </p:nvPicPr>
              <p:blipFill>
                <a:blip r:embed="rId51"/>
                <a:stretch>
                  <a:fillRect/>
                </a:stretch>
              </p:blipFill>
              <p:spPr>
                <a:xfrm>
                  <a:off x="4659349" y="2576062"/>
                  <a:ext cx="90900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2" name="Freihand 31">
                  <a:extLst>
                    <a:ext uri="{FF2B5EF4-FFF2-40B4-BE49-F238E27FC236}">
                      <a16:creationId xmlns:a16="http://schemas.microsoft.com/office/drawing/2014/main" id="{BC8F7640-616C-F855-912C-340C8DB6125F}"/>
                    </a:ext>
                  </a:extLst>
                </p14:cNvPr>
                <p14:cNvContentPartPr/>
                <p14:nvPr/>
              </p14:nvContentPartPr>
              <p14:xfrm>
                <a:off x="4522909" y="1694782"/>
                <a:ext cx="291600" cy="1191960"/>
              </p14:xfrm>
            </p:contentPart>
          </mc:Choice>
          <mc:Fallback>
            <p:pic>
              <p:nvPicPr>
                <p:cNvPr id="32" name="Freihand 31">
                  <a:extLst>
                    <a:ext uri="{FF2B5EF4-FFF2-40B4-BE49-F238E27FC236}">
                      <a16:creationId xmlns:a16="http://schemas.microsoft.com/office/drawing/2014/main" id="{BC8F7640-616C-F855-912C-340C8DB6125F}"/>
                    </a:ext>
                  </a:extLst>
                </p:cNvPr>
                <p:cNvPicPr/>
                <p:nvPr/>
              </p:nvPicPr>
              <p:blipFill>
                <a:blip r:embed="rId53"/>
                <a:stretch>
                  <a:fillRect/>
                </a:stretch>
              </p:blipFill>
              <p:spPr>
                <a:xfrm>
                  <a:off x="4513909" y="1685782"/>
                  <a:ext cx="309240" cy="12096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3" name="Freihand 32">
                  <a:extLst>
                    <a:ext uri="{FF2B5EF4-FFF2-40B4-BE49-F238E27FC236}">
                      <a16:creationId xmlns:a16="http://schemas.microsoft.com/office/drawing/2014/main" id="{F9A1A944-F07B-2012-AB29-A946CDF99FF6}"/>
                    </a:ext>
                  </a:extLst>
                </p14:cNvPr>
                <p14:cNvContentPartPr/>
                <p14:nvPr/>
              </p14:nvContentPartPr>
              <p14:xfrm>
                <a:off x="4683829" y="1636462"/>
                <a:ext cx="183600" cy="219600"/>
              </p14:xfrm>
            </p:contentPart>
          </mc:Choice>
          <mc:Fallback>
            <p:pic>
              <p:nvPicPr>
                <p:cNvPr id="33" name="Freihand 32">
                  <a:extLst>
                    <a:ext uri="{FF2B5EF4-FFF2-40B4-BE49-F238E27FC236}">
                      <a16:creationId xmlns:a16="http://schemas.microsoft.com/office/drawing/2014/main" id="{F9A1A944-F07B-2012-AB29-A946CDF99FF6}"/>
                    </a:ext>
                  </a:extLst>
                </p:cNvPr>
                <p:cNvPicPr/>
                <p:nvPr/>
              </p:nvPicPr>
              <p:blipFill>
                <a:blip r:embed="rId55"/>
                <a:stretch>
                  <a:fillRect/>
                </a:stretch>
              </p:blipFill>
              <p:spPr>
                <a:xfrm>
                  <a:off x="4675189" y="1627462"/>
                  <a:ext cx="201240" cy="2372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549D0857-DA3E-95AE-0C85-34AFA9FC71FF}"/>
                    </a:ext>
                  </a:extLst>
                </p14:cNvPr>
                <p14:cNvContentPartPr/>
                <p14:nvPr/>
              </p14:nvContentPartPr>
              <p14:xfrm>
                <a:off x="5522989" y="1791982"/>
                <a:ext cx="169560" cy="939960"/>
              </p14:xfrm>
            </p:contentPart>
          </mc:Choice>
          <mc:Fallback>
            <p:pic>
              <p:nvPicPr>
                <p:cNvPr id="35" name="Freihand 34">
                  <a:extLst>
                    <a:ext uri="{FF2B5EF4-FFF2-40B4-BE49-F238E27FC236}">
                      <a16:creationId xmlns:a16="http://schemas.microsoft.com/office/drawing/2014/main" id="{549D0857-DA3E-95AE-0C85-34AFA9FC71FF}"/>
                    </a:ext>
                  </a:extLst>
                </p:cNvPr>
                <p:cNvPicPr/>
                <p:nvPr/>
              </p:nvPicPr>
              <p:blipFill>
                <a:blip r:embed="rId57"/>
                <a:stretch>
                  <a:fillRect/>
                </a:stretch>
              </p:blipFill>
              <p:spPr>
                <a:xfrm>
                  <a:off x="5514349" y="1783342"/>
                  <a:ext cx="187200" cy="9576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9F7F4DF2-8FB1-F053-A343-8D2A3ACF1AF4}"/>
                    </a:ext>
                  </a:extLst>
                </p14:cNvPr>
                <p14:cNvContentPartPr/>
                <p14:nvPr/>
              </p14:nvContentPartPr>
              <p14:xfrm>
                <a:off x="5764909" y="2131102"/>
                <a:ext cx="136440" cy="231480"/>
              </p14:xfrm>
            </p:contentPart>
          </mc:Choice>
          <mc:Fallback>
            <p:pic>
              <p:nvPicPr>
                <p:cNvPr id="36" name="Freihand 35">
                  <a:extLst>
                    <a:ext uri="{FF2B5EF4-FFF2-40B4-BE49-F238E27FC236}">
                      <a16:creationId xmlns:a16="http://schemas.microsoft.com/office/drawing/2014/main" id="{9F7F4DF2-8FB1-F053-A343-8D2A3ACF1AF4}"/>
                    </a:ext>
                  </a:extLst>
                </p:cNvPr>
                <p:cNvPicPr/>
                <p:nvPr/>
              </p:nvPicPr>
              <p:blipFill>
                <a:blip r:embed="rId59"/>
                <a:stretch>
                  <a:fillRect/>
                </a:stretch>
              </p:blipFill>
              <p:spPr>
                <a:xfrm>
                  <a:off x="5756269" y="2122102"/>
                  <a:ext cx="15408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F4512C46-FA8F-40F9-BCE5-D6732D26CEC3}"/>
                    </a:ext>
                  </a:extLst>
                </p14:cNvPr>
                <p14:cNvContentPartPr/>
                <p14:nvPr/>
              </p14:nvContentPartPr>
              <p14:xfrm>
                <a:off x="5803789" y="2138302"/>
                <a:ext cx="157320" cy="238680"/>
              </p14:xfrm>
            </p:contentPart>
          </mc:Choice>
          <mc:Fallback>
            <p:pic>
              <p:nvPicPr>
                <p:cNvPr id="37" name="Freihand 36">
                  <a:extLst>
                    <a:ext uri="{FF2B5EF4-FFF2-40B4-BE49-F238E27FC236}">
                      <a16:creationId xmlns:a16="http://schemas.microsoft.com/office/drawing/2014/main" id="{F4512C46-FA8F-40F9-BCE5-D6732D26CEC3}"/>
                    </a:ext>
                  </a:extLst>
                </p:cNvPr>
                <p:cNvPicPr/>
                <p:nvPr/>
              </p:nvPicPr>
              <p:blipFill>
                <a:blip r:embed="rId61"/>
                <a:stretch>
                  <a:fillRect/>
                </a:stretch>
              </p:blipFill>
              <p:spPr>
                <a:xfrm>
                  <a:off x="5794789" y="2129302"/>
                  <a:ext cx="17496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9" name="Freihand 38">
                  <a:extLst>
                    <a:ext uri="{FF2B5EF4-FFF2-40B4-BE49-F238E27FC236}">
                      <a16:creationId xmlns:a16="http://schemas.microsoft.com/office/drawing/2014/main" id="{22E1CE55-CEC8-E73F-F755-4F34BAD25B40}"/>
                    </a:ext>
                  </a:extLst>
                </p14:cNvPr>
                <p14:cNvContentPartPr/>
                <p14:nvPr/>
              </p14:nvContentPartPr>
              <p14:xfrm>
                <a:off x="5683909" y="2081062"/>
                <a:ext cx="347040" cy="473040"/>
              </p14:xfrm>
            </p:contentPart>
          </mc:Choice>
          <mc:Fallback>
            <p:pic>
              <p:nvPicPr>
                <p:cNvPr id="39" name="Freihand 38">
                  <a:extLst>
                    <a:ext uri="{FF2B5EF4-FFF2-40B4-BE49-F238E27FC236}">
                      <a16:creationId xmlns:a16="http://schemas.microsoft.com/office/drawing/2014/main" id="{22E1CE55-CEC8-E73F-F755-4F34BAD25B40}"/>
                    </a:ext>
                  </a:extLst>
                </p:cNvPr>
                <p:cNvPicPr/>
                <p:nvPr/>
              </p:nvPicPr>
              <p:blipFill>
                <a:blip r:embed="rId63"/>
                <a:stretch>
                  <a:fillRect/>
                </a:stretch>
              </p:blipFill>
              <p:spPr>
                <a:xfrm>
                  <a:off x="5674909" y="2072422"/>
                  <a:ext cx="364680" cy="490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0" name="Freihand 39">
                  <a:extLst>
                    <a:ext uri="{FF2B5EF4-FFF2-40B4-BE49-F238E27FC236}">
                      <a16:creationId xmlns:a16="http://schemas.microsoft.com/office/drawing/2014/main" id="{1C2F98E6-375C-CEEE-6080-82ACE286D2BE}"/>
                    </a:ext>
                  </a:extLst>
                </p14:cNvPr>
                <p14:cNvContentPartPr/>
                <p14:nvPr/>
              </p14:nvContentPartPr>
              <p14:xfrm>
                <a:off x="5513629" y="1325062"/>
                <a:ext cx="385560" cy="947520"/>
              </p14:xfrm>
            </p:contentPart>
          </mc:Choice>
          <mc:Fallback>
            <p:pic>
              <p:nvPicPr>
                <p:cNvPr id="40" name="Freihand 39">
                  <a:extLst>
                    <a:ext uri="{FF2B5EF4-FFF2-40B4-BE49-F238E27FC236}">
                      <a16:creationId xmlns:a16="http://schemas.microsoft.com/office/drawing/2014/main" id="{1C2F98E6-375C-CEEE-6080-82ACE286D2BE}"/>
                    </a:ext>
                  </a:extLst>
                </p:cNvPr>
                <p:cNvPicPr/>
                <p:nvPr/>
              </p:nvPicPr>
              <p:blipFill>
                <a:blip r:embed="rId65"/>
                <a:stretch>
                  <a:fillRect/>
                </a:stretch>
              </p:blipFill>
              <p:spPr>
                <a:xfrm>
                  <a:off x="5504629" y="1316062"/>
                  <a:ext cx="403200" cy="9651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1" name="Freihand 40">
                  <a:extLst>
                    <a:ext uri="{FF2B5EF4-FFF2-40B4-BE49-F238E27FC236}">
                      <a16:creationId xmlns:a16="http://schemas.microsoft.com/office/drawing/2014/main" id="{08DFAC0D-0AC0-D51D-02C9-C634D608FC2A}"/>
                    </a:ext>
                  </a:extLst>
                </p14:cNvPr>
                <p14:cNvContentPartPr/>
                <p14:nvPr/>
              </p14:nvContentPartPr>
              <p14:xfrm>
                <a:off x="5461069" y="1264222"/>
                <a:ext cx="198000" cy="158400"/>
              </p14:xfrm>
            </p:contentPart>
          </mc:Choice>
          <mc:Fallback>
            <p:pic>
              <p:nvPicPr>
                <p:cNvPr id="41" name="Freihand 40">
                  <a:extLst>
                    <a:ext uri="{FF2B5EF4-FFF2-40B4-BE49-F238E27FC236}">
                      <a16:creationId xmlns:a16="http://schemas.microsoft.com/office/drawing/2014/main" id="{08DFAC0D-0AC0-D51D-02C9-C634D608FC2A}"/>
                    </a:ext>
                  </a:extLst>
                </p:cNvPr>
                <p:cNvPicPr/>
                <p:nvPr/>
              </p:nvPicPr>
              <p:blipFill>
                <a:blip r:embed="rId67"/>
                <a:stretch>
                  <a:fillRect/>
                </a:stretch>
              </p:blipFill>
              <p:spPr>
                <a:xfrm>
                  <a:off x="5452429" y="1255222"/>
                  <a:ext cx="2156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6" name="Freihand 45">
                  <a:extLst>
                    <a:ext uri="{FF2B5EF4-FFF2-40B4-BE49-F238E27FC236}">
                      <a16:creationId xmlns:a16="http://schemas.microsoft.com/office/drawing/2014/main" id="{7D80E84D-6C7D-64F0-742E-7E2849AD039F}"/>
                    </a:ext>
                  </a:extLst>
                </p14:cNvPr>
                <p14:cNvContentPartPr/>
                <p14:nvPr/>
              </p14:nvContentPartPr>
              <p14:xfrm>
                <a:off x="4882909" y="2510542"/>
                <a:ext cx="705600" cy="386280"/>
              </p14:xfrm>
            </p:contentPart>
          </mc:Choice>
          <mc:Fallback>
            <p:pic>
              <p:nvPicPr>
                <p:cNvPr id="46" name="Freihand 45">
                  <a:extLst>
                    <a:ext uri="{FF2B5EF4-FFF2-40B4-BE49-F238E27FC236}">
                      <a16:creationId xmlns:a16="http://schemas.microsoft.com/office/drawing/2014/main" id="{7D80E84D-6C7D-64F0-742E-7E2849AD039F}"/>
                    </a:ext>
                  </a:extLst>
                </p:cNvPr>
                <p:cNvPicPr/>
                <p:nvPr/>
              </p:nvPicPr>
              <p:blipFill>
                <a:blip r:embed="rId69"/>
                <a:stretch>
                  <a:fillRect/>
                </a:stretch>
              </p:blipFill>
              <p:spPr>
                <a:xfrm>
                  <a:off x="4873909" y="2501902"/>
                  <a:ext cx="723240" cy="403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7" name="Freihand 46">
                  <a:extLst>
                    <a:ext uri="{FF2B5EF4-FFF2-40B4-BE49-F238E27FC236}">
                      <a16:creationId xmlns:a16="http://schemas.microsoft.com/office/drawing/2014/main" id="{9F932FE3-739F-CB27-49F0-4F93DB5214D5}"/>
                    </a:ext>
                  </a:extLst>
                </p14:cNvPr>
                <p14:cNvContentPartPr/>
                <p14:nvPr/>
              </p14:nvContentPartPr>
              <p14:xfrm>
                <a:off x="4912429" y="1652662"/>
                <a:ext cx="600120" cy="351360"/>
              </p14:xfrm>
            </p:contentPart>
          </mc:Choice>
          <mc:Fallback>
            <p:pic>
              <p:nvPicPr>
                <p:cNvPr id="47" name="Freihand 46">
                  <a:extLst>
                    <a:ext uri="{FF2B5EF4-FFF2-40B4-BE49-F238E27FC236}">
                      <a16:creationId xmlns:a16="http://schemas.microsoft.com/office/drawing/2014/main" id="{9F932FE3-739F-CB27-49F0-4F93DB5214D5}"/>
                    </a:ext>
                  </a:extLst>
                </p:cNvPr>
                <p:cNvPicPr/>
                <p:nvPr/>
              </p:nvPicPr>
              <p:blipFill>
                <a:blip r:embed="rId71"/>
                <a:stretch>
                  <a:fillRect/>
                </a:stretch>
              </p:blipFill>
              <p:spPr>
                <a:xfrm>
                  <a:off x="4903789" y="1643662"/>
                  <a:ext cx="617760" cy="36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49" name="Freihand 48">
                <a:extLst>
                  <a:ext uri="{FF2B5EF4-FFF2-40B4-BE49-F238E27FC236}">
                    <a16:creationId xmlns:a16="http://schemas.microsoft.com/office/drawing/2014/main" id="{D2388F38-736A-E081-8358-DB8910D3110B}"/>
                  </a:ext>
                </a:extLst>
              </p14:cNvPr>
              <p14:cNvContentPartPr/>
              <p14:nvPr/>
            </p14:nvContentPartPr>
            <p14:xfrm>
              <a:off x="1602949" y="1931302"/>
              <a:ext cx="888840" cy="370080"/>
            </p14:xfrm>
          </p:contentPart>
        </mc:Choice>
        <mc:Fallback>
          <p:pic>
            <p:nvPicPr>
              <p:cNvPr id="49" name="Freihand 48">
                <a:extLst>
                  <a:ext uri="{FF2B5EF4-FFF2-40B4-BE49-F238E27FC236}">
                    <a16:creationId xmlns:a16="http://schemas.microsoft.com/office/drawing/2014/main" id="{D2388F38-736A-E081-8358-DB8910D3110B}"/>
                  </a:ext>
                </a:extLst>
              </p:cNvPr>
              <p:cNvPicPr/>
              <p:nvPr/>
            </p:nvPicPr>
            <p:blipFill>
              <a:blip r:embed="rId73"/>
              <a:stretch>
                <a:fillRect/>
              </a:stretch>
            </p:blipFill>
            <p:spPr>
              <a:xfrm>
                <a:off x="1594309" y="1922302"/>
                <a:ext cx="906480" cy="387720"/>
              </a:xfrm>
              <a:prstGeom prst="rect">
                <a:avLst/>
              </a:prstGeom>
            </p:spPr>
          </p:pic>
        </mc:Fallback>
      </mc:AlternateContent>
    </p:spTree>
    <p:extLst>
      <p:ext uri="{BB962C8B-B14F-4D97-AF65-F5344CB8AC3E}">
        <p14:creationId xmlns:p14="http://schemas.microsoft.com/office/powerpoint/2010/main" val="26831125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99394" y="35895"/>
            <a:ext cx="11963400" cy="492867"/>
          </a:xfrm>
          <a:prstGeom prst="rect">
            <a:avLst/>
          </a:prstGeom>
          <a:noFill/>
        </p:spPr>
        <p:txBody>
          <a:bodyPr wrap="square" rtlCol="0">
            <a:noAutofit/>
          </a:bodyPr>
          <a:lstStyle/>
          <a:p>
            <a:pPr algn="ctr"/>
            <a:r>
              <a:rPr lang="en-US" sz="2400" b="1" dirty="0" err="1"/>
              <a:t>Bundestagswahl</a:t>
            </a:r>
            <a:r>
              <a:rPr lang="en-US" sz="2400" b="1" dirty="0"/>
              <a:t> 2021</a:t>
            </a:r>
          </a:p>
        </p:txBody>
      </p:sp>
      <p:pic>
        <p:nvPicPr>
          <p:cNvPr id="3" name="Grafik 2"/>
          <p:cNvPicPr>
            <a:picLocks noChangeAspect="1"/>
          </p:cNvPicPr>
          <p:nvPr/>
        </p:nvPicPr>
        <p:blipFill>
          <a:blip r:embed="rId3"/>
          <a:stretch>
            <a:fillRect/>
          </a:stretch>
        </p:blipFill>
        <p:spPr>
          <a:xfrm>
            <a:off x="0" y="376097"/>
            <a:ext cx="10695954" cy="3850832"/>
          </a:xfrm>
          <a:prstGeom prst="rect">
            <a:avLst/>
          </a:prstGeom>
        </p:spPr>
      </p:pic>
      <p:sp>
        <p:nvSpPr>
          <p:cNvPr id="4" name="Rechteck 3"/>
          <p:cNvSpPr/>
          <p:nvPr/>
        </p:nvSpPr>
        <p:spPr>
          <a:xfrm>
            <a:off x="460074" y="4578077"/>
            <a:ext cx="8839201" cy="369332"/>
          </a:xfrm>
          <a:prstGeom prst="rect">
            <a:avLst/>
          </a:prstGeom>
        </p:spPr>
        <p:txBody>
          <a:bodyPr wrap="square">
            <a:spAutoFit/>
          </a:bodyPr>
          <a:lstStyle/>
          <a:p>
            <a:r>
              <a:rPr lang="de-DE" dirty="0">
                <a:hlinkClick r:id="rId4"/>
              </a:rPr>
              <a:t>https://www.bundeswahlleiter.de/bundestagswahlen/2021/ergebnisse/bund-99.html#sitze2</a:t>
            </a:r>
            <a:endParaRPr lang="de-DE" dirty="0"/>
          </a:p>
        </p:txBody>
      </p:sp>
      <p:sp>
        <p:nvSpPr>
          <p:cNvPr id="5" name="Rechteck 4">
            <a:extLst>
              <a:ext uri="{FF2B5EF4-FFF2-40B4-BE49-F238E27FC236}">
                <a16:creationId xmlns:a16="http://schemas.microsoft.com/office/drawing/2014/main" id="{5FE509D1-41EC-2D51-272A-020059F816AA}"/>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B3300949-7E0C-A8BC-DDB1-2E5E52C0FC86}"/>
                  </a:ext>
                </a:extLst>
              </p14:cNvPr>
              <p14:cNvContentPartPr/>
              <p14:nvPr/>
            </p14:nvContentPartPr>
            <p14:xfrm>
              <a:off x="2807869" y="1075582"/>
              <a:ext cx="716760" cy="3282840"/>
            </p14:xfrm>
          </p:contentPart>
        </mc:Choice>
        <mc:Fallback>
          <p:pic>
            <p:nvPicPr>
              <p:cNvPr id="11" name="Freihand 10">
                <a:extLst>
                  <a:ext uri="{FF2B5EF4-FFF2-40B4-BE49-F238E27FC236}">
                    <a16:creationId xmlns:a16="http://schemas.microsoft.com/office/drawing/2014/main" id="{B3300949-7E0C-A8BC-DDB1-2E5E52C0FC86}"/>
                  </a:ext>
                </a:extLst>
              </p:cNvPr>
              <p:cNvPicPr/>
              <p:nvPr/>
            </p:nvPicPr>
            <p:blipFill>
              <a:blip r:embed="rId6"/>
              <a:stretch>
                <a:fillRect/>
              </a:stretch>
            </p:blipFill>
            <p:spPr>
              <a:xfrm>
                <a:off x="2798869" y="1066582"/>
                <a:ext cx="734400" cy="3300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Freihand 11">
                <a:extLst>
                  <a:ext uri="{FF2B5EF4-FFF2-40B4-BE49-F238E27FC236}">
                    <a16:creationId xmlns:a16="http://schemas.microsoft.com/office/drawing/2014/main" id="{693D07D6-31B7-5649-0676-8997CE7EA03E}"/>
                  </a:ext>
                </a:extLst>
              </p14:cNvPr>
              <p14:cNvContentPartPr/>
              <p14:nvPr/>
            </p14:nvContentPartPr>
            <p14:xfrm>
              <a:off x="6434869" y="1956862"/>
              <a:ext cx="528480" cy="356040"/>
            </p14:xfrm>
          </p:contentPart>
        </mc:Choice>
        <mc:Fallback>
          <p:pic>
            <p:nvPicPr>
              <p:cNvPr id="12" name="Freihand 11">
                <a:extLst>
                  <a:ext uri="{FF2B5EF4-FFF2-40B4-BE49-F238E27FC236}">
                    <a16:creationId xmlns:a16="http://schemas.microsoft.com/office/drawing/2014/main" id="{693D07D6-31B7-5649-0676-8997CE7EA03E}"/>
                  </a:ext>
                </a:extLst>
              </p:cNvPr>
              <p:cNvPicPr/>
              <p:nvPr/>
            </p:nvPicPr>
            <p:blipFill>
              <a:blip r:embed="rId8"/>
              <a:stretch>
                <a:fillRect/>
              </a:stretch>
            </p:blipFill>
            <p:spPr>
              <a:xfrm>
                <a:off x="6426229" y="1947862"/>
                <a:ext cx="546120" cy="3736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F8474FE5-D285-7D86-9032-EE2902C57DFD}"/>
                  </a:ext>
                </a:extLst>
              </p14:cNvPr>
              <p14:cNvContentPartPr/>
              <p14:nvPr/>
            </p14:nvContentPartPr>
            <p14:xfrm>
              <a:off x="5301229" y="1982782"/>
              <a:ext cx="520560" cy="309600"/>
            </p14:xfrm>
          </p:contentPart>
        </mc:Choice>
        <mc:Fallback>
          <p:pic>
            <p:nvPicPr>
              <p:cNvPr id="14" name="Freihand 13">
                <a:extLst>
                  <a:ext uri="{FF2B5EF4-FFF2-40B4-BE49-F238E27FC236}">
                    <a16:creationId xmlns:a16="http://schemas.microsoft.com/office/drawing/2014/main" id="{F8474FE5-D285-7D86-9032-EE2902C57DFD}"/>
                  </a:ext>
                </a:extLst>
              </p:cNvPr>
              <p:cNvPicPr/>
              <p:nvPr/>
            </p:nvPicPr>
            <p:blipFill>
              <a:blip r:embed="rId10"/>
              <a:stretch>
                <a:fillRect/>
              </a:stretch>
            </p:blipFill>
            <p:spPr>
              <a:xfrm>
                <a:off x="5292229" y="1974142"/>
                <a:ext cx="538200" cy="327240"/>
              </a:xfrm>
              <a:prstGeom prst="rect">
                <a:avLst/>
              </a:prstGeom>
            </p:spPr>
          </p:pic>
        </mc:Fallback>
      </mc:AlternateContent>
      <p:grpSp>
        <p:nvGrpSpPr>
          <p:cNvPr id="33" name="Gruppieren 32">
            <a:extLst>
              <a:ext uri="{FF2B5EF4-FFF2-40B4-BE49-F238E27FC236}">
                <a16:creationId xmlns:a16="http://schemas.microsoft.com/office/drawing/2014/main" id="{A714B7A8-3A10-0CCB-3A70-E1383292F121}"/>
              </a:ext>
            </a:extLst>
          </p:cNvPr>
          <p:cNvGrpSpPr/>
          <p:nvPr/>
        </p:nvGrpSpPr>
        <p:grpSpPr>
          <a:xfrm>
            <a:off x="5215909" y="223102"/>
            <a:ext cx="5463360" cy="5003280"/>
            <a:chOff x="5215909" y="223102"/>
            <a:chExt cx="5463360" cy="5003280"/>
          </a:xfrm>
        </p:grpSpPr>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29A88579-69D1-3670-27BD-3DEC259A781A}"/>
                    </a:ext>
                  </a:extLst>
                </p14:cNvPr>
                <p14:cNvContentPartPr/>
                <p14:nvPr/>
              </p14:nvContentPartPr>
              <p14:xfrm>
                <a:off x="8105989" y="256222"/>
                <a:ext cx="797400" cy="3974400"/>
              </p14:xfrm>
            </p:contentPart>
          </mc:Choice>
          <mc:Fallback>
            <p:pic>
              <p:nvPicPr>
                <p:cNvPr id="16" name="Freihand 15">
                  <a:extLst>
                    <a:ext uri="{FF2B5EF4-FFF2-40B4-BE49-F238E27FC236}">
                      <a16:creationId xmlns:a16="http://schemas.microsoft.com/office/drawing/2014/main" id="{29A88579-69D1-3670-27BD-3DEC259A781A}"/>
                    </a:ext>
                  </a:extLst>
                </p:cNvPr>
                <p:cNvPicPr/>
                <p:nvPr/>
              </p:nvPicPr>
              <p:blipFill>
                <a:blip r:embed="rId12"/>
                <a:stretch>
                  <a:fillRect/>
                </a:stretch>
              </p:blipFill>
              <p:spPr>
                <a:xfrm>
                  <a:off x="8097349" y="247222"/>
                  <a:ext cx="815040" cy="3992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7" name="Freihand 16">
                  <a:extLst>
                    <a:ext uri="{FF2B5EF4-FFF2-40B4-BE49-F238E27FC236}">
                      <a16:creationId xmlns:a16="http://schemas.microsoft.com/office/drawing/2014/main" id="{F10531FE-687C-D4AC-F6FC-C32129043B82}"/>
                    </a:ext>
                  </a:extLst>
                </p14:cNvPr>
                <p14:cNvContentPartPr/>
                <p14:nvPr/>
              </p14:nvContentPartPr>
              <p14:xfrm>
                <a:off x="8733109" y="855622"/>
                <a:ext cx="119520" cy="1621080"/>
              </p14:xfrm>
            </p:contentPart>
          </mc:Choice>
          <mc:Fallback>
            <p:pic>
              <p:nvPicPr>
                <p:cNvPr id="17" name="Freihand 16">
                  <a:extLst>
                    <a:ext uri="{FF2B5EF4-FFF2-40B4-BE49-F238E27FC236}">
                      <a16:creationId xmlns:a16="http://schemas.microsoft.com/office/drawing/2014/main" id="{F10531FE-687C-D4AC-F6FC-C32129043B82}"/>
                    </a:ext>
                  </a:extLst>
                </p:cNvPr>
                <p:cNvPicPr/>
                <p:nvPr/>
              </p:nvPicPr>
              <p:blipFill>
                <a:blip r:embed="rId14"/>
                <a:stretch>
                  <a:fillRect/>
                </a:stretch>
              </p:blipFill>
              <p:spPr>
                <a:xfrm>
                  <a:off x="8724109" y="846622"/>
                  <a:ext cx="137160" cy="16387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8" name="Freihand 17">
                  <a:extLst>
                    <a:ext uri="{FF2B5EF4-FFF2-40B4-BE49-F238E27FC236}">
                      <a16:creationId xmlns:a16="http://schemas.microsoft.com/office/drawing/2014/main" id="{3BCB62FC-8C1F-E98B-CD69-F24F5732DF29}"/>
                    </a:ext>
                  </a:extLst>
                </p14:cNvPr>
                <p14:cNvContentPartPr/>
                <p14:nvPr/>
              </p14:nvContentPartPr>
              <p14:xfrm>
                <a:off x="8156749" y="223102"/>
                <a:ext cx="761040" cy="3709080"/>
              </p14:xfrm>
            </p:contentPart>
          </mc:Choice>
          <mc:Fallback>
            <p:pic>
              <p:nvPicPr>
                <p:cNvPr id="18" name="Freihand 17">
                  <a:extLst>
                    <a:ext uri="{FF2B5EF4-FFF2-40B4-BE49-F238E27FC236}">
                      <a16:creationId xmlns:a16="http://schemas.microsoft.com/office/drawing/2014/main" id="{3BCB62FC-8C1F-E98B-CD69-F24F5732DF29}"/>
                    </a:ext>
                  </a:extLst>
                </p:cNvPr>
                <p:cNvPicPr/>
                <p:nvPr/>
              </p:nvPicPr>
              <p:blipFill>
                <a:blip r:embed="rId16"/>
                <a:stretch>
                  <a:fillRect/>
                </a:stretch>
              </p:blipFill>
              <p:spPr>
                <a:xfrm>
                  <a:off x="8147749" y="214102"/>
                  <a:ext cx="778680" cy="372672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20" name="Freihand 19">
                  <a:extLst>
                    <a:ext uri="{FF2B5EF4-FFF2-40B4-BE49-F238E27FC236}">
                      <a16:creationId xmlns:a16="http://schemas.microsoft.com/office/drawing/2014/main" id="{97C4A199-6487-9157-28DC-51F3D3575F6B}"/>
                    </a:ext>
                  </a:extLst>
                </p14:cNvPr>
                <p14:cNvContentPartPr/>
                <p14:nvPr/>
              </p14:nvContentPartPr>
              <p14:xfrm>
                <a:off x="9641029" y="1952902"/>
                <a:ext cx="727200" cy="2324520"/>
              </p14:xfrm>
            </p:contentPart>
          </mc:Choice>
          <mc:Fallback>
            <p:pic>
              <p:nvPicPr>
                <p:cNvPr id="20" name="Freihand 19">
                  <a:extLst>
                    <a:ext uri="{FF2B5EF4-FFF2-40B4-BE49-F238E27FC236}">
                      <a16:creationId xmlns:a16="http://schemas.microsoft.com/office/drawing/2014/main" id="{97C4A199-6487-9157-28DC-51F3D3575F6B}"/>
                    </a:ext>
                  </a:extLst>
                </p:cNvPr>
                <p:cNvPicPr/>
                <p:nvPr/>
              </p:nvPicPr>
              <p:blipFill>
                <a:blip r:embed="rId18"/>
                <a:stretch>
                  <a:fillRect/>
                </a:stretch>
              </p:blipFill>
              <p:spPr>
                <a:xfrm>
                  <a:off x="9632389" y="1943902"/>
                  <a:ext cx="744840" cy="2342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21" name="Freihand 20">
                  <a:extLst>
                    <a:ext uri="{FF2B5EF4-FFF2-40B4-BE49-F238E27FC236}">
                      <a16:creationId xmlns:a16="http://schemas.microsoft.com/office/drawing/2014/main" id="{386E6637-7A97-A903-AC43-91A1FDFDBB8A}"/>
                    </a:ext>
                  </a:extLst>
                </p14:cNvPr>
                <p14:cNvContentPartPr/>
                <p14:nvPr/>
              </p14:nvContentPartPr>
              <p14:xfrm>
                <a:off x="9801589" y="1813582"/>
                <a:ext cx="555480" cy="2314080"/>
              </p14:xfrm>
            </p:contentPart>
          </mc:Choice>
          <mc:Fallback>
            <p:pic>
              <p:nvPicPr>
                <p:cNvPr id="21" name="Freihand 20">
                  <a:extLst>
                    <a:ext uri="{FF2B5EF4-FFF2-40B4-BE49-F238E27FC236}">
                      <a16:creationId xmlns:a16="http://schemas.microsoft.com/office/drawing/2014/main" id="{386E6637-7A97-A903-AC43-91A1FDFDBB8A}"/>
                    </a:ext>
                  </a:extLst>
                </p:cNvPr>
                <p:cNvPicPr/>
                <p:nvPr/>
              </p:nvPicPr>
              <p:blipFill>
                <a:blip r:embed="rId20"/>
                <a:stretch>
                  <a:fillRect/>
                </a:stretch>
              </p:blipFill>
              <p:spPr>
                <a:xfrm>
                  <a:off x="9792589" y="1804582"/>
                  <a:ext cx="573120" cy="23317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23" name="Freihand 22">
                  <a:extLst>
                    <a:ext uri="{FF2B5EF4-FFF2-40B4-BE49-F238E27FC236}">
                      <a16:creationId xmlns:a16="http://schemas.microsoft.com/office/drawing/2014/main" id="{D0BFEFE8-7681-C279-3A97-9EB8C39DF6D7}"/>
                    </a:ext>
                  </a:extLst>
                </p14:cNvPr>
                <p14:cNvContentPartPr/>
                <p14:nvPr/>
              </p14:nvContentPartPr>
              <p14:xfrm>
                <a:off x="10112629" y="369262"/>
                <a:ext cx="174240" cy="197640"/>
              </p14:xfrm>
            </p:contentPart>
          </mc:Choice>
          <mc:Fallback>
            <p:pic>
              <p:nvPicPr>
                <p:cNvPr id="23" name="Freihand 22">
                  <a:extLst>
                    <a:ext uri="{FF2B5EF4-FFF2-40B4-BE49-F238E27FC236}">
                      <a16:creationId xmlns:a16="http://schemas.microsoft.com/office/drawing/2014/main" id="{D0BFEFE8-7681-C279-3A97-9EB8C39DF6D7}"/>
                    </a:ext>
                  </a:extLst>
                </p:cNvPr>
                <p:cNvPicPr/>
                <p:nvPr/>
              </p:nvPicPr>
              <p:blipFill>
                <a:blip r:embed="rId22"/>
                <a:stretch>
                  <a:fillRect/>
                </a:stretch>
              </p:blipFill>
              <p:spPr>
                <a:xfrm>
                  <a:off x="10103989" y="360622"/>
                  <a:ext cx="19188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24" name="Freihand 23">
                  <a:extLst>
                    <a:ext uri="{FF2B5EF4-FFF2-40B4-BE49-F238E27FC236}">
                      <a16:creationId xmlns:a16="http://schemas.microsoft.com/office/drawing/2014/main" id="{7E4CEBA4-66D1-E81D-1113-470F199AE146}"/>
                    </a:ext>
                  </a:extLst>
                </p14:cNvPr>
                <p14:cNvContentPartPr/>
                <p14:nvPr/>
              </p14:nvContentPartPr>
              <p14:xfrm>
                <a:off x="10330789" y="416782"/>
                <a:ext cx="111240" cy="119520"/>
              </p14:xfrm>
            </p:contentPart>
          </mc:Choice>
          <mc:Fallback>
            <p:pic>
              <p:nvPicPr>
                <p:cNvPr id="24" name="Freihand 23">
                  <a:extLst>
                    <a:ext uri="{FF2B5EF4-FFF2-40B4-BE49-F238E27FC236}">
                      <a16:creationId xmlns:a16="http://schemas.microsoft.com/office/drawing/2014/main" id="{7E4CEBA4-66D1-E81D-1113-470F199AE146}"/>
                    </a:ext>
                  </a:extLst>
                </p:cNvPr>
                <p:cNvPicPr/>
                <p:nvPr/>
              </p:nvPicPr>
              <p:blipFill>
                <a:blip r:embed="rId24"/>
                <a:stretch>
                  <a:fillRect/>
                </a:stretch>
              </p:blipFill>
              <p:spPr>
                <a:xfrm>
                  <a:off x="10322149" y="408142"/>
                  <a:ext cx="1288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5" name="Freihand 24">
                  <a:extLst>
                    <a:ext uri="{FF2B5EF4-FFF2-40B4-BE49-F238E27FC236}">
                      <a16:creationId xmlns:a16="http://schemas.microsoft.com/office/drawing/2014/main" id="{5353A856-B6E2-59E2-7FB9-BB68AE9CEAF2}"/>
                    </a:ext>
                  </a:extLst>
                </p14:cNvPr>
                <p14:cNvContentPartPr/>
                <p14:nvPr/>
              </p14:nvContentPartPr>
              <p14:xfrm>
                <a:off x="10299829" y="368542"/>
                <a:ext cx="78120" cy="83880"/>
              </p14:xfrm>
            </p:contentPart>
          </mc:Choice>
          <mc:Fallback>
            <p:pic>
              <p:nvPicPr>
                <p:cNvPr id="25" name="Freihand 24">
                  <a:extLst>
                    <a:ext uri="{FF2B5EF4-FFF2-40B4-BE49-F238E27FC236}">
                      <a16:creationId xmlns:a16="http://schemas.microsoft.com/office/drawing/2014/main" id="{5353A856-B6E2-59E2-7FB9-BB68AE9CEAF2}"/>
                    </a:ext>
                  </a:extLst>
                </p:cNvPr>
                <p:cNvPicPr/>
                <p:nvPr/>
              </p:nvPicPr>
              <p:blipFill>
                <a:blip r:embed="rId26"/>
                <a:stretch>
                  <a:fillRect/>
                </a:stretch>
              </p:blipFill>
              <p:spPr>
                <a:xfrm>
                  <a:off x="10291189" y="359542"/>
                  <a:ext cx="9576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26" name="Freihand 25">
                  <a:extLst>
                    <a:ext uri="{FF2B5EF4-FFF2-40B4-BE49-F238E27FC236}">
                      <a16:creationId xmlns:a16="http://schemas.microsoft.com/office/drawing/2014/main" id="{D996F218-515B-973C-0198-870B781D81D1}"/>
                    </a:ext>
                  </a:extLst>
                </p14:cNvPr>
                <p14:cNvContentPartPr/>
                <p14:nvPr/>
              </p14:nvContentPartPr>
              <p14:xfrm>
                <a:off x="10466149" y="506062"/>
                <a:ext cx="59760" cy="62640"/>
              </p14:xfrm>
            </p:contentPart>
          </mc:Choice>
          <mc:Fallback>
            <p:pic>
              <p:nvPicPr>
                <p:cNvPr id="26" name="Freihand 25">
                  <a:extLst>
                    <a:ext uri="{FF2B5EF4-FFF2-40B4-BE49-F238E27FC236}">
                      <a16:creationId xmlns:a16="http://schemas.microsoft.com/office/drawing/2014/main" id="{D996F218-515B-973C-0198-870B781D81D1}"/>
                    </a:ext>
                  </a:extLst>
                </p:cNvPr>
                <p:cNvPicPr/>
                <p:nvPr/>
              </p:nvPicPr>
              <p:blipFill>
                <a:blip r:embed="rId28"/>
                <a:stretch>
                  <a:fillRect/>
                </a:stretch>
              </p:blipFill>
              <p:spPr>
                <a:xfrm>
                  <a:off x="10457509" y="497422"/>
                  <a:ext cx="7740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7" name="Freihand 26">
                  <a:extLst>
                    <a:ext uri="{FF2B5EF4-FFF2-40B4-BE49-F238E27FC236}">
                      <a16:creationId xmlns:a16="http://schemas.microsoft.com/office/drawing/2014/main" id="{814646AE-C2A2-E304-1B9D-4F5FE415C3AD}"/>
                    </a:ext>
                  </a:extLst>
                </p14:cNvPr>
                <p14:cNvContentPartPr/>
                <p14:nvPr/>
              </p14:nvContentPartPr>
              <p14:xfrm>
                <a:off x="10495309" y="342622"/>
                <a:ext cx="183960" cy="281160"/>
              </p14:xfrm>
            </p:contentPart>
          </mc:Choice>
          <mc:Fallback>
            <p:pic>
              <p:nvPicPr>
                <p:cNvPr id="27" name="Freihand 26">
                  <a:extLst>
                    <a:ext uri="{FF2B5EF4-FFF2-40B4-BE49-F238E27FC236}">
                      <a16:creationId xmlns:a16="http://schemas.microsoft.com/office/drawing/2014/main" id="{814646AE-C2A2-E304-1B9D-4F5FE415C3AD}"/>
                    </a:ext>
                  </a:extLst>
                </p:cNvPr>
                <p:cNvPicPr/>
                <p:nvPr/>
              </p:nvPicPr>
              <p:blipFill>
                <a:blip r:embed="rId30"/>
                <a:stretch>
                  <a:fillRect/>
                </a:stretch>
              </p:blipFill>
              <p:spPr>
                <a:xfrm>
                  <a:off x="10486309" y="333982"/>
                  <a:ext cx="201600" cy="29880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 name="Freihand 1">
                  <a:extLst>
                    <a:ext uri="{FF2B5EF4-FFF2-40B4-BE49-F238E27FC236}">
                      <a16:creationId xmlns:a16="http://schemas.microsoft.com/office/drawing/2014/main" id="{46AFC3E8-AD18-67D5-01F1-A988CEB7B4F3}"/>
                    </a:ext>
                  </a:extLst>
                </p14:cNvPr>
                <p14:cNvContentPartPr/>
                <p14:nvPr/>
              </p14:nvContentPartPr>
              <p14:xfrm>
                <a:off x="5283589" y="1146502"/>
                <a:ext cx="21960" cy="223920"/>
              </p14:xfrm>
            </p:contentPart>
          </mc:Choice>
          <mc:Fallback>
            <p:pic>
              <p:nvPicPr>
                <p:cNvPr id="2" name="Freihand 1">
                  <a:extLst>
                    <a:ext uri="{FF2B5EF4-FFF2-40B4-BE49-F238E27FC236}">
                      <a16:creationId xmlns:a16="http://schemas.microsoft.com/office/drawing/2014/main" id="{46AFC3E8-AD18-67D5-01F1-A988CEB7B4F3}"/>
                    </a:ext>
                  </a:extLst>
                </p:cNvPr>
                <p:cNvPicPr/>
                <p:nvPr/>
              </p:nvPicPr>
              <p:blipFill>
                <a:blip r:embed="rId32"/>
                <a:stretch>
                  <a:fillRect/>
                </a:stretch>
              </p:blipFill>
              <p:spPr>
                <a:xfrm>
                  <a:off x="5274589" y="1137862"/>
                  <a:ext cx="3960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6" name="Freihand 5">
                  <a:extLst>
                    <a:ext uri="{FF2B5EF4-FFF2-40B4-BE49-F238E27FC236}">
                      <a16:creationId xmlns:a16="http://schemas.microsoft.com/office/drawing/2014/main" id="{68FAB010-DB70-8A07-C766-2C41B6C9D557}"/>
                    </a:ext>
                  </a:extLst>
                </p14:cNvPr>
                <p14:cNvContentPartPr/>
                <p14:nvPr/>
              </p14:nvContentPartPr>
              <p14:xfrm>
                <a:off x="5234269" y="1550422"/>
                <a:ext cx="186480" cy="2673720"/>
              </p14:xfrm>
            </p:contentPart>
          </mc:Choice>
          <mc:Fallback>
            <p:pic>
              <p:nvPicPr>
                <p:cNvPr id="6" name="Freihand 5">
                  <a:extLst>
                    <a:ext uri="{FF2B5EF4-FFF2-40B4-BE49-F238E27FC236}">
                      <a16:creationId xmlns:a16="http://schemas.microsoft.com/office/drawing/2014/main" id="{68FAB010-DB70-8A07-C766-2C41B6C9D557}"/>
                    </a:ext>
                  </a:extLst>
                </p:cNvPr>
                <p:cNvPicPr/>
                <p:nvPr/>
              </p:nvPicPr>
              <p:blipFill>
                <a:blip r:embed="rId34"/>
                <a:stretch>
                  <a:fillRect/>
                </a:stretch>
              </p:blipFill>
              <p:spPr>
                <a:xfrm>
                  <a:off x="5225269" y="1541782"/>
                  <a:ext cx="204120" cy="26913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7" name="Freihand 6">
                  <a:extLst>
                    <a:ext uri="{FF2B5EF4-FFF2-40B4-BE49-F238E27FC236}">
                      <a16:creationId xmlns:a16="http://schemas.microsoft.com/office/drawing/2014/main" id="{A7819000-BE1B-AC7A-1B13-D85A97B218F4}"/>
                    </a:ext>
                  </a:extLst>
                </p14:cNvPr>
                <p14:cNvContentPartPr/>
                <p14:nvPr/>
              </p14:nvContentPartPr>
              <p14:xfrm>
                <a:off x="5510749" y="2422342"/>
                <a:ext cx="613440" cy="1841400"/>
              </p14:xfrm>
            </p:contentPart>
          </mc:Choice>
          <mc:Fallback>
            <p:pic>
              <p:nvPicPr>
                <p:cNvPr id="7" name="Freihand 6">
                  <a:extLst>
                    <a:ext uri="{FF2B5EF4-FFF2-40B4-BE49-F238E27FC236}">
                      <a16:creationId xmlns:a16="http://schemas.microsoft.com/office/drawing/2014/main" id="{A7819000-BE1B-AC7A-1B13-D85A97B218F4}"/>
                    </a:ext>
                  </a:extLst>
                </p:cNvPr>
                <p:cNvPicPr/>
                <p:nvPr/>
              </p:nvPicPr>
              <p:blipFill>
                <a:blip r:embed="rId36"/>
                <a:stretch>
                  <a:fillRect/>
                </a:stretch>
              </p:blipFill>
              <p:spPr>
                <a:xfrm>
                  <a:off x="5501749" y="2413702"/>
                  <a:ext cx="631080" cy="18590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8" name="Freihand 7">
                  <a:extLst>
                    <a:ext uri="{FF2B5EF4-FFF2-40B4-BE49-F238E27FC236}">
                      <a16:creationId xmlns:a16="http://schemas.microsoft.com/office/drawing/2014/main" id="{9EE4EA3D-F149-3AA5-381A-595A965914C7}"/>
                    </a:ext>
                  </a:extLst>
                </p14:cNvPr>
                <p14:cNvContentPartPr/>
                <p14:nvPr/>
              </p14:nvContentPartPr>
              <p14:xfrm>
                <a:off x="5442349" y="1065862"/>
                <a:ext cx="607680" cy="718200"/>
              </p14:xfrm>
            </p:contentPart>
          </mc:Choice>
          <mc:Fallback>
            <p:pic>
              <p:nvPicPr>
                <p:cNvPr id="8" name="Freihand 7">
                  <a:extLst>
                    <a:ext uri="{FF2B5EF4-FFF2-40B4-BE49-F238E27FC236}">
                      <a16:creationId xmlns:a16="http://schemas.microsoft.com/office/drawing/2014/main" id="{9EE4EA3D-F149-3AA5-381A-595A965914C7}"/>
                    </a:ext>
                  </a:extLst>
                </p:cNvPr>
                <p:cNvPicPr/>
                <p:nvPr/>
              </p:nvPicPr>
              <p:blipFill>
                <a:blip r:embed="rId38"/>
                <a:stretch>
                  <a:fillRect/>
                </a:stretch>
              </p:blipFill>
              <p:spPr>
                <a:xfrm>
                  <a:off x="5433709" y="1056862"/>
                  <a:ext cx="625320" cy="73584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9" name="Freihand 28">
                  <a:extLst>
                    <a:ext uri="{FF2B5EF4-FFF2-40B4-BE49-F238E27FC236}">
                      <a16:creationId xmlns:a16="http://schemas.microsoft.com/office/drawing/2014/main" id="{9C36F4EB-154F-3F6D-727B-E651546D6357}"/>
                    </a:ext>
                  </a:extLst>
                </p14:cNvPr>
                <p14:cNvContentPartPr/>
                <p14:nvPr/>
              </p14:nvContentPartPr>
              <p14:xfrm>
                <a:off x="5215909" y="1157302"/>
                <a:ext cx="944640" cy="2825280"/>
              </p14:xfrm>
            </p:contentPart>
          </mc:Choice>
          <mc:Fallback>
            <p:pic>
              <p:nvPicPr>
                <p:cNvPr id="29" name="Freihand 28">
                  <a:extLst>
                    <a:ext uri="{FF2B5EF4-FFF2-40B4-BE49-F238E27FC236}">
                      <a16:creationId xmlns:a16="http://schemas.microsoft.com/office/drawing/2014/main" id="{9C36F4EB-154F-3F6D-727B-E651546D6357}"/>
                    </a:ext>
                  </a:extLst>
                </p:cNvPr>
                <p:cNvPicPr/>
                <p:nvPr/>
              </p:nvPicPr>
              <p:blipFill>
                <a:blip r:embed="rId40"/>
                <a:stretch>
                  <a:fillRect/>
                </a:stretch>
              </p:blipFill>
              <p:spPr>
                <a:xfrm>
                  <a:off x="5207269" y="1148662"/>
                  <a:ext cx="962280" cy="28429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1" name="Freihand 30">
                  <a:extLst>
                    <a:ext uri="{FF2B5EF4-FFF2-40B4-BE49-F238E27FC236}">
                      <a16:creationId xmlns:a16="http://schemas.microsoft.com/office/drawing/2014/main" id="{C44DC151-8471-ECD3-B560-663A019506A8}"/>
                    </a:ext>
                  </a:extLst>
                </p14:cNvPr>
                <p14:cNvContentPartPr/>
                <p14:nvPr/>
              </p14:nvContentPartPr>
              <p14:xfrm>
                <a:off x="6039949" y="1276102"/>
                <a:ext cx="3671640" cy="630720"/>
              </p14:xfrm>
            </p:contentPart>
          </mc:Choice>
          <mc:Fallback>
            <p:pic>
              <p:nvPicPr>
                <p:cNvPr id="31" name="Freihand 30">
                  <a:extLst>
                    <a:ext uri="{FF2B5EF4-FFF2-40B4-BE49-F238E27FC236}">
                      <a16:creationId xmlns:a16="http://schemas.microsoft.com/office/drawing/2014/main" id="{C44DC151-8471-ECD3-B560-663A019506A8}"/>
                    </a:ext>
                  </a:extLst>
                </p:cNvPr>
                <p:cNvPicPr/>
                <p:nvPr/>
              </p:nvPicPr>
              <p:blipFill>
                <a:blip r:embed="rId42"/>
                <a:stretch>
                  <a:fillRect/>
                </a:stretch>
              </p:blipFill>
              <p:spPr>
                <a:xfrm>
                  <a:off x="6031309" y="1267462"/>
                  <a:ext cx="3689280" cy="6483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2" name="Freihand 31">
                  <a:extLst>
                    <a:ext uri="{FF2B5EF4-FFF2-40B4-BE49-F238E27FC236}">
                      <a16:creationId xmlns:a16="http://schemas.microsoft.com/office/drawing/2014/main" id="{64E8B4EE-99CF-44E9-B9F6-A6E530CB911A}"/>
                    </a:ext>
                  </a:extLst>
                </p14:cNvPr>
                <p14:cNvContentPartPr/>
                <p14:nvPr/>
              </p14:nvContentPartPr>
              <p14:xfrm>
                <a:off x="6212749" y="1274302"/>
                <a:ext cx="2950920" cy="3952080"/>
              </p14:xfrm>
            </p:contentPart>
          </mc:Choice>
          <mc:Fallback>
            <p:pic>
              <p:nvPicPr>
                <p:cNvPr id="32" name="Freihand 31">
                  <a:extLst>
                    <a:ext uri="{FF2B5EF4-FFF2-40B4-BE49-F238E27FC236}">
                      <a16:creationId xmlns:a16="http://schemas.microsoft.com/office/drawing/2014/main" id="{64E8B4EE-99CF-44E9-B9F6-A6E530CB911A}"/>
                    </a:ext>
                  </a:extLst>
                </p:cNvPr>
                <p:cNvPicPr/>
                <p:nvPr/>
              </p:nvPicPr>
              <p:blipFill>
                <a:blip r:embed="rId44"/>
                <a:stretch>
                  <a:fillRect/>
                </a:stretch>
              </p:blipFill>
              <p:spPr>
                <a:xfrm>
                  <a:off x="6204109" y="1265662"/>
                  <a:ext cx="2968560" cy="3969720"/>
                </a:xfrm>
                <a:prstGeom prst="rect">
                  <a:avLst/>
                </a:prstGeom>
              </p:spPr>
            </p:pic>
          </mc:Fallback>
        </mc:AlternateContent>
      </p:grpSp>
      <p:grpSp>
        <p:nvGrpSpPr>
          <p:cNvPr id="99" name="Gruppieren 98">
            <a:extLst>
              <a:ext uri="{FF2B5EF4-FFF2-40B4-BE49-F238E27FC236}">
                <a16:creationId xmlns:a16="http://schemas.microsoft.com/office/drawing/2014/main" id="{616B4795-3297-60F5-5337-82A8785D1659}"/>
              </a:ext>
            </a:extLst>
          </p:cNvPr>
          <p:cNvGrpSpPr/>
          <p:nvPr/>
        </p:nvGrpSpPr>
        <p:grpSpPr>
          <a:xfrm>
            <a:off x="4954549" y="5130262"/>
            <a:ext cx="3679560" cy="1382400"/>
            <a:chOff x="4954549" y="5130262"/>
            <a:chExt cx="3679560" cy="1382400"/>
          </a:xfrm>
        </p:grpSpPr>
        <mc:AlternateContent xmlns:mc="http://schemas.openxmlformats.org/markup-compatibility/2006">
          <mc:Choice xmlns:p14="http://schemas.microsoft.com/office/powerpoint/2010/main" Requires="p14">
            <p:contentPart p14:bwMode="auto" r:id="rId45">
              <p14:nvContentPartPr>
                <p14:cNvPr id="34" name="Freihand 33">
                  <a:extLst>
                    <a:ext uri="{FF2B5EF4-FFF2-40B4-BE49-F238E27FC236}">
                      <a16:creationId xmlns:a16="http://schemas.microsoft.com/office/drawing/2014/main" id="{8EA11922-908C-49F1-1DFB-8A58F3E829FA}"/>
                    </a:ext>
                  </a:extLst>
                </p14:cNvPr>
                <p14:cNvContentPartPr/>
                <p14:nvPr/>
              </p14:nvContentPartPr>
              <p14:xfrm>
                <a:off x="5030869" y="5281462"/>
                <a:ext cx="20880" cy="136440"/>
              </p14:xfrm>
            </p:contentPart>
          </mc:Choice>
          <mc:Fallback>
            <p:pic>
              <p:nvPicPr>
                <p:cNvPr id="34" name="Freihand 33">
                  <a:extLst>
                    <a:ext uri="{FF2B5EF4-FFF2-40B4-BE49-F238E27FC236}">
                      <a16:creationId xmlns:a16="http://schemas.microsoft.com/office/drawing/2014/main" id="{8EA11922-908C-49F1-1DFB-8A58F3E829FA}"/>
                    </a:ext>
                  </a:extLst>
                </p:cNvPr>
                <p:cNvPicPr/>
                <p:nvPr/>
              </p:nvPicPr>
              <p:blipFill>
                <a:blip r:embed="rId46"/>
                <a:stretch>
                  <a:fillRect/>
                </a:stretch>
              </p:blipFill>
              <p:spPr>
                <a:xfrm>
                  <a:off x="5021869" y="5272462"/>
                  <a:ext cx="385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5" name="Freihand 34">
                  <a:extLst>
                    <a:ext uri="{FF2B5EF4-FFF2-40B4-BE49-F238E27FC236}">
                      <a16:creationId xmlns:a16="http://schemas.microsoft.com/office/drawing/2014/main" id="{15B48065-9836-0B6A-5679-C693BC6B99ED}"/>
                    </a:ext>
                  </a:extLst>
                </p14:cNvPr>
                <p14:cNvContentPartPr/>
                <p14:nvPr/>
              </p14:nvContentPartPr>
              <p14:xfrm>
                <a:off x="4954549" y="5220982"/>
                <a:ext cx="176040" cy="237240"/>
              </p14:xfrm>
            </p:contentPart>
          </mc:Choice>
          <mc:Fallback>
            <p:pic>
              <p:nvPicPr>
                <p:cNvPr id="35" name="Freihand 34">
                  <a:extLst>
                    <a:ext uri="{FF2B5EF4-FFF2-40B4-BE49-F238E27FC236}">
                      <a16:creationId xmlns:a16="http://schemas.microsoft.com/office/drawing/2014/main" id="{15B48065-9836-0B6A-5679-C693BC6B99ED}"/>
                    </a:ext>
                  </a:extLst>
                </p:cNvPr>
                <p:cNvPicPr/>
                <p:nvPr/>
              </p:nvPicPr>
              <p:blipFill>
                <a:blip r:embed="rId48"/>
                <a:stretch>
                  <a:fillRect/>
                </a:stretch>
              </p:blipFill>
              <p:spPr>
                <a:xfrm>
                  <a:off x="4945549" y="5212342"/>
                  <a:ext cx="19368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6" name="Freihand 35">
                  <a:extLst>
                    <a:ext uri="{FF2B5EF4-FFF2-40B4-BE49-F238E27FC236}">
                      <a16:creationId xmlns:a16="http://schemas.microsoft.com/office/drawing/2014/main" id="{10FDACAB-20EB-F837-318B-303633E55E89}"/>
                    </a:ext>
                  </a:extLst>
                </p14:cNvPr>
                <p14:cNvContentPartPr/>
                <p14:nvPr/>
              </p14:nvContentPartPr>
              <p14:xfrm>
                <a:off x="5183869" y="5315302"/>
                <a:ext cx="190080" cy="89640"/>
              </p14:xfrm>
            </p:contentPart>
          </mc:Choice>
          <mc:Fallback>
            <p:pic>
              <p:nvPicPr>
                <p:cNvPr id="36" name="Freihand 35">
                  <a:extLst>
                    <a:ext uri="{FF2B5EF4-FFF2-40B4-BE49-F238E27FC236}">
                      <a16:creationId xmlns:a16="http://schemas.microsoft.com/office/drawing/2014/main" id="{10FDACAB-20EB-F837-318B-303633E55E89}"/>
                    </a:ext>
                  </a:extLst>
                </p:cNvPr>
                <p:cNvPicPr/>
                <p:nvPr/>
              </p:nvPicPr>
              <p:blipFill>
                <a:blip r:embed="rId50"/>
                <a:stretch>
                  <a:fillRect/>
                </a:stretch>
              </p:blipFill>
              <p:spPr>
                <a:xfrm>
                  <a:off x="5175229" y="5306302"/>
                  <a:ext cx="2077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7" name="Freihand 36">
                  <a:extLst>
                    <a:ext uri="{FF2B5EF4-FFF2-40B4-BE49-F238E27FC236}">
                      <a16:creationId xmlns:a16="http://schemas.microsoft.com/office/drawing/2014/main" id="{21570489-4262-18EC-9059-DCECFBFBA753}"/>
                    </a:ext>
                  </a:extLst>
                </p14:cNvPr>
                <p14:cNvContentPartPr/>
                <p14:nvPr/>
              </p14:nvContentPartPr>
              <p14:xfrm>
                <a:off x="5501389" y="5215582"/>
                <a:ext cx="106560" cy="250920"/>
              </p14:xfrm>
            </p:contentPart>
          </mc:Choice>
          <mc:Fallback>
            <p:pic>
              <p:nvPicPr>
                <p:cNvPr id="37" name="Freihand 36">
                  <a:extLst>
                    <a:ext uri="{FF2B5EF4-FFF2-40B4-BE49-F238E27FC236}">
                      <a16:creationId xmlns:a16="http://schemas.microsoft.com/office/drawing/2014/main" id="{21570489-4262-18EC-9059-DCECFBFBA753}"/>
                    </a:ext>
                  </a:extLst>
                </p:cNvPr>
                <p:cNvPicPr/>
                <p:nvPr/>
              </p:nvPicPr>
              <p:blipFill>
                <a:blip r:embed="rId52"/>
                <a:stretch>
                  <a:fillRect/>
                </a:stretch>
              </p:blipFill>
              <p:spPr>
                <a:xfrm>
                  <a:off x="5492389" y="5206942"/>
                  <a:ext cx="12420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3FD61AFB-13EA-F4FD-8E02-E59DFC659FA4}"/>
                    </a:ext>
                  </a:extLst>
                </p14:cNvPr>
                <p14:cNvContentPartPr/>
                <p14:nvPr/>
              </p14:nvContentPartPr>
              <p14:xfrm>
                <a:off x="5678869" y="5339782"/>
                <a:ext cx="46800" cy="126360"/>
              </p14:xfrm>
            </p:contentPart>
          </mc:Choice>
          <mc:Fallback>
            <p:pic>
              <p:nvPicPr>
                <p:cNvPr id="38" name="Freihand 37">
                  <a:extLst>
                    <a:ext uri="{FF2B5EF4-FFF2-40B4-BE49-F238E27FC236}">
                      <a16:creationId xmlns:a16="http://schemas.microsoft.com/office/drawing/2014/main" id="{3FD61AFB-13EA-F4FD-8E02-E59DFC659FA4}"/>
                    </a:ext>
                  </a:extLst>
                </p:cNvPr>
                <p:cNvPicPr/>
                <p:nvPr/>
              </p:nvPicPr>
              <p:blipFill>
                <a:blip r:embed="rId54"/>
                <a:stretch>
                  <a:fillRect/>
                </a:stretch>
              </p:blipFill>
              <p:spPr>
                <a:xfrm>
                  <a:off x="5669869" y="5330782"/>
                  <a:ext cx="644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91FDC7F2-71C0-60A0-6059-64EA025A2FFB}"/>
                    </a:ext>
                  </a:extLst>
                </p14:cNvPr>
                <p14:cNvContentPartPr/>
                <p14:nvPr/>
              </p14:nvContentPartPr>
              <p14:xfrm>
                <a:off x="5743309" y="5210182"/>
                <a:ext cx="210960" cy="260640"/>
              </p14:xfrm>
            </p:contentPart>
          </mc:Choice>
          <mc:Fallback>
            <p:pic>
              <p:nvPicPr>
                <p:cNvPr id="39" name="Freihand 38">
                  <a:extLst>
                    <a:ext uri="{FF2B5EF4-FFF2-40B4-BE49-F238E27FC236}">
                      <a16:creationId xmlns:a16="http://schemas.microsoft.com/office/drawing/2014/main" id="{91FDC7F2-71C0-60A0-6059-64EA025A2FFB}"/>
                    </a:ext>
                  </a:extLst>
                </p:cNvPr>
                <p:cNvPicPr/>
                <p:nvPr/>
              </p:nvPicPr>
              <p:blipFill>
                <a:blip r:embed="rId56"/>
                <a:stretch>
                  <a:fillRect/>
                </a:stretch>
              </p:blipFill>
              <p:spPr>
                <a:xfrm>
                  <a:off x="5734309" y="5201542"/>
                  <a:ext cx="22860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ADABCE53-A342-660C-73FA-DA49AB173494}"/>
                    </a:ext>
                  </a:extLst>
                </p14:cNvPr>
                <p14:cNvContentPartPr/>
                <p14:nvPr/>
              </p14:nvContentPartPr>
              <p14:xfrm>
                <a:off x="5686069" y="5147182"/>
                <a:ext cx="137520" cy="159840"/>
              </p14:xfrm>
            </p:contentPart>
          </mc:Choice>
          <mc:Fallback>
            <p:pic>
              <p:nvPicPr>
                <p:cNvPr id="40" name="Freihand 39">
                  <a:extLst>
                    <a:ext uri="{FF2B5EF4-FFF2-40B4-BE49-F238E27FC236}">
                      <a16:creationId xmlns:a16="http://schemas.microsoft.com/office/drawing/2014/main" id="{ADABCE53-A342-660C-73FA-DA49AB173494}"/>
                    </a:ext>
                  </a:extLst>
                </p:cNvPr>
                <p:cNvPicPr/>
                <p:nvPr/>
              </p:nvPicPr>
              <p:blipFill>
                <a:blip r:embed="rId58"/>
                <a:stretch>
                  <a:fillRect/>
                </a:stretch>
              </p:blipFill>
              <p:spPr>
                <a:xfrm>
                  <a:off x="5677069" y="5138542"/>
                  <a:ext cx="15516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08FEAEA7-38C6-891B-2DD0-02AE4A4DCD6C}"/>
                    </a:ext>
                  </a:extLst>
                </p14:cNvPr>
                <p14:cNvContentPartPr/>
                <p14:nvPr/>
              </p14:nvContentPartPr>
              <p14:xfrm>
                <a:off x="6008269" y="5343382"/>
                <a:ext cx="327600" cy="106920"/>
              </p14:xfrm>
            </p:contentPart>
          </mc:Choice>
          <mc:Fallback>
            <p:pic>
              <p:nvPicPr>
                <p:cNvPr id="41" name="Freihand 40">
                  <a:extLst>
                    <a:ext uri="{FF2B5EF4-FFF2-40B4-BE49-F238E27FC236}">
                      <a16:creationId xmlns:a16="http://schemas.microsoft.com/office/drawing/2014/main" id="{08FEAEA7-38C6-891B-2DD0-02AE4A4DCD6C}"/>
                    </a:ext>
                  </a:extLst>
                </p:cNvPr>
                <p:cNvPicPr/>
                <p:nvPr/>
              </p:nvPicPr>
              <p:blipFill>
                <a:blip r:embed="rId60"/>
                <a:stretch>
                  <a:fillRect/>
                </a:stretch>
              </p:blipFill>
              <p:spPr>
                <a:xfrm>
                  <a:off x="5999629" y="5334742"/>
                  <a:ext cx="34524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8BA58D5C-AB0C-30AE-DEAA-4F08E6947535}"/>
                    </a:ext>
                  </a:extLst>
                </p14:cNvPr>
                <p14:cNvContentPartPr/>
                <p14:nvPr/>
              </p14:nvContentPartPr>
              <p14:xfrm>
                <a:off x="6383029" y="5242222"/>
                <a:ext cx="277920" cy="192600"/>
              </p14:xfrm>
            </p:contentPart>
          </mc:Choice>
          <mc:Fallback>
            <p:pic>
              <p:nvPicPr>
                <p:cNvPr id="42" name="Freihand 41">
                  <a:extLst>
                    <a:ext uri="{FF2B5EF4-FFF2-40B4-BE49-F238E27FC236}">
                      <a16:creationId xmlns:a16="http://schemas.microsoft.com/office/drawing/2014/main" id="{8BA58D5C-AB0C-30AE-DEAA-4F08E6947535}"/>
                    </a:ext>
                  </a:extLst>
                </p:cNvPr>
                <p:cNvPicPr/>
                <p:nvPr/>
              </p:nvPicPr>
              <p:blipFill>
                <a:blip r:embed="rId62"/>
                <a:stretch>
                  <a:fillRect/>
                </a:stretch>
              </p:blipFill>
              <p:spPr>
                <a:xfrm>
                  <a:off x="6374389" y="5233582"/>
                  <a:ext cx="29556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6BAA6D1F-3D00-4F1C-2C2A-3A53DA92C582}"/>
                    </a:ext>
                  </a:extLst>
                </p14:cNvPr>
                <p14:cNvContentPartPr/>
                <p14:nvPr/>
              </p14:nvContentPartPr>
              <p14:xfrm>
                <a:off x="6592189" y="5228902"/>
                <a:ext cx="9000" cy="19440"/>
              </p14:xfrm>
            </p:contentPart>
          </mc:Choice>
          <mc:Fallback>
            <p:pic>
              <p:nvPicPr>
                <p:cNvPr id="43" name="Freihand 42">
                  <a:extLst>
                    <a:ext uri="{FF2B5EF4-FFF2-40B4-BE49-F238E27FC236}">
                      <a16:creationId xmlns:a16="http://schemas.microsoft.com/office/drawing/2014/main" id="{6BAA6D1F-3D00-4F1C-2C2A-3A53DA92C582}"/>
                    </a:ext>
                  </a:extLst>
                </p:cNvPr>
                <p:cNvPicPr/>
                <p:nvPr/>
              </p:nvPicPr>
              <p:blipFill>
                <a:blip r:embed="rId64"/>
                <a:stretch>
                  <a:fillRect/>
                </a:stretch>
              </p:blipFill>
              <p:spPr>
                <a:xfrm>
                  <a:off x="6583189" y="5219902"/>
                  <a:ext cx="266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4" name="Freihand 43">
                  <a:extLst>
                    <a:ext uri="{FF2B5EF4-FFF2-40B4-BE49-F238E27FC236}">
                      <a16:creationId xmlns:a16="http://schemas.microsoft.com/office/drawing/2014/main" id="{4FCD4935-3C34-7F4C-AE17-69C0C9B8D21B}"/>
                    </a:ext>
                  </a:extLst>
                </p14:cNvPr>
                <p14:cNvContentPartPr/>
                <p14:nvPr/>
              </p14:nvContentPartPr>
              <p14:xfrm>
                <a:off x="6684349" y="5162662"/>
                <a:ext cx="105120" cy="305640"/>
              </p14:xfrm>
            </p:contentPart>
          </mc:Choice>
          <mc:Fallback>
            <p:pic>
              <p:nvPicPr>
                <p:cNvPr id="44" name="Freihand 43">
                  <a:extLst>
                    <a:ext uri="{FF2B5EF4-FFF2-40B4-BE49-F238E27FC236}">
                      <a16:creationId xmlns:a16="http://schemas.microsoft.com/office/drawing/2014/main" id="{4FCD4935-3C34-7F4C-AE17-69C0C9B8D21B}"/>
                    </a:ext>
                  </a:extLst>
                </p:cNvPr>
                <p:cNvPicPr/>
                <p:nvPr/>
              </p:nvPicPr>
              <p:blipFill>
                <a:blip r:embed="rId66"/>
                <a:stretch>
                  <a:fillRect/>
                </a:stretch>
              </p:blipFill>
              <p:spPr>
                <a:xfrm>
                  <a:off x="6675709" y="5154022"/>
                  <a:ext cx="122760" cy="32328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719A15A2-5E58-7DA9-1AB3-CD8EC2335FAB}"/>
                    </a:ext>
                  </a:extLst>
                </p14:cNvPr>
                <p14:cNvContentPartPr/>
                <p14:nvPr/>
              </p14:nvContentPartPr>
              <p14:xfrm>
                <a:off x="6932389" y="5301262"/>
                <a:ext cx="336600" cy="83160"/>
              </p14:xfrm>
            </p:contentPart>
          </mc:Choice>
          <mc:Fallback>
            <p:pic>
              <p:nvPicPr>
                <p:cNvPr id="46" name="Freihand 45">
                  <a:extLst>
                    <a:ext uri="{FF2B5EF4-FFF2-40B4-BE49-F238E27FC236}">
                      <a16:creationId xmlns:a16="http://schemas.microsoft.com/office/drawing/2014/main" id="{719A15A2-5E58-7DA9-1AB3-CD8EC2335FAB}"/>
                    </a:ext>
                  </a:extLst>
                </p:cNvPr>
                <p:cNvPicPr/>
                <p:nvPr/>
              </p:nvPicPr>
              <p:blipFill>
                <a:blip r:embed="rId68"/>
                <a:stretch>
                  <a:fillRect/>
                </a:stretch>
              </p:blipFill>
              <p:spPr>
                <a:xfrm>
                  <a:off x="6923749" y="5292622"/>
                  <a:ext cx="35424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7" name="Freihand 46">
                  <a:extLst>
                    <a:ext uri="{FF2B5EF4-FFF2-40B4-BE49-F238E27FC236}">
                      <a16:creationId xmlns:a16="http://schemas.microsoft.com/office/drawing/2014/main" id="{69F486BE-3507-F32A-2E08-85684BD7B8C3}"/>
                    </a:ext>
                  </a:extLst>
                </p14:cNvPr>
                <p14:cNvContentPartPr/>
                <p14:nvPr/>
              </p14:nvContentPartPr>
              <p14:xfrm>
                <a:off x="7239829" y="5130262"/>
                <a:ext cx="16200" cy="7560"/>
              </p14:xfrm>
            </p:contentPart>
          </mc:Choice>
          <mc:Fallback>
            <p:pic>
              <p:nvPicPr>
                <p:cNvPr id="47" name="Freihand 46">
                  <a:extLst>
                    <a:ext uri="{FF2B5EF4-FFF2-40B4-BE49-F238E27FC236}">
                      <a16:creationId xmlns:a16="http://schemas.microsoft.com/office/drawing/2014/main" id="{69F486BE-3507-F32A-2E08-85684BD7B8C3}"/>
                    </a:ext>
                  </a:extLst>
                </p:cNvPr>
                <p:cNvPicPr/>
                <p:nvPr/>
              </p:nvPicPr>
              <p:blipFill>
                <a:blip r:embed="rId70"/>
                <a:stretch>
                  <a:fillRect/>
                </a:stretch>
              </p:blipFill>
              <p:spPr>
                <a:xfrm>
                  <a:off x="7230829" y="5121622"/>
                  <a:ext cx="33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8" name="Freihand 47">
                  <a:extLst>
                    <a:ext uri="{FF2B5EF4-FFF2-40B4-BE49-F238E27FC236}">
                      <a16:creationId xmlns:a16="http://schemas.microsoft.com/office/drawing/2014/main" id="{72C01747-5764-4FE9-33BB-7C0DED92DC96}"/>
                    </a:ext>
                  </a:extLst>
                </p14:cNvPr>
                <p14:cNvContentPartPr/>
                <p14:nvPr/>
              </p14:nvContentPartPr>
              <p14:xfrm>
                <a:off x="5013229" y="5642542"/>
                <a:ext cx="7920" cy="177480"/>
              </p14:xfrm>
            </p:contentPart>
          </mc:Choice>
          <mc:Fallback>
            <p:pic>
              <p:nvPicPr>
                <p:cNvPr id="48" name="Freihand 47">
                  <a:extLst>
                    <a:ext uri="{FF2B5EF4-FFF2-40B4-BE49-F238E27FC236}">
                      <a16:creationId xmlns:a16="http://schemas.microsoft.com/office/drawing/2014/main" id="{72C01747-5764-4FE9-33BB-7C0DED92DC96}"/>
                    </a:ext>
                  </a:extLst>
                </p:cNvPr>
                <p:cNvPicPr/>
                <p:nvPr/>
              </p:nvPicPr>
              <p:blipFill>
                <a:blip r:embed="rId72"/>
                <a:stretch>
                  <a:fillRect/>
                </a:stretch>
              </p:blipFill>
              <p:spPr>
                <a:xfrm>
                  <a:off x="5004229" y="5633902"/>
                  <a:ext cx="25560" cy="1951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9" name="Freihand 48">
                  <a:extLst>
                    <a:ext uri="{FF2B5EF4-FFF2-40B4-BE49-F238E27FC236}">
                      <a16:creationId xmlns:a16="http://schemas.microsoft.com/office/drawing/2014/main" id="{864BF1FB-F0E6-E632-DFD9-5B76874F1E80}"/>
                    </a:ext>
                  </a:extLst>
                </p14:cNvPr>
                <p14:cNvContentPartPr/>
                <p14:nvPr/>
              </p14:nvContentPartPr>
              <p14:xfrm>
                <a:off x="4987309" y="5619502"/>
                <a:ext cx="113040" cy="244080"/>
              </p14:xfrm>
            </p:contentPart>
          </mc:Choice>
          <mc:Fallback>
            <p:pic>
              <p:nvPicPr>
                <p:cNvPr id="49" name="Freihand 48">
                  <a:extLst>
                    <a:ext uri="{FF2B5EF4-FFF2-40B4-BE49-F238E27FC236}">
                      <a16:creationId xmlns:a16="http://schemas.microsoft.com/office/drawing/2014/main" id="{864BF1FB-F0E6-E632-DFD9-5B76874F1E80}"/>
                    </a:ext>
                  </a:extLst>
                </p:cNvPr>
                <p:cNvPicPr/>
                <p:nvPr/>
              </p:nvPicPr>
              <p:blipFill>
                <a:blip r:embed="rId74"/>
                <a:stretch>
                  <a:fillRect/>
                </a:stretch>
              </p:blipFill>
              <p:spPr>
                <a:xfrm>
                  <a:off x="4978669" y="5610862"/>
                  <a:ext cx="130680" cy="2617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0" name="Freihand 49">
                  <a:extLst>
                    <a:ext uri="{FF2B5EF4-FFF2-40B4-BE49-F238E27FC236}">
                      <a16:creationId xmlns:a16="http://schemas.microsoft.com/office/drawing/2014/main" id="{3E1137B4-185F-2636-0346-E8007D172E18}"/>
                    </a:ext>
                  </a:extLst>
                </p14:cNvPr>
                <p14:cNvContentPartPr/>
                <p14:nvPr/>
              </p14:nvContentPartPr>
              <p14:xfrm>
                <a:off x="5161189" y="5773222"/>
                <a:ext cx="291960" cy="50040"/>
              </p14:xfrm>
            </p:contentPart>
          </mc:Choice>
          <mc:Fallback>
            <p:pic>
              <p:nvPicPr>
                <p:cNvPr id="50" name="Freihand 49">
                  <a:extLst>
                    <a:ext uri="{FF2B5EF4-FFF2-40B4-BE49-F238E27FC236}">
                      <a16:creationId xmlns:a16="http://schemas.microsoft.com/office/drawing/2014/main" id="{3E1137B4-185F-2636-0346-E8007D172E18}"/>
                    </a:ext>
                  </a:extLst>
                </p:cNvPr>
                <p:cNvPicPr/>
                <p:nvPr/>
              </p:nvPicPr>
              <p:blipFill>
                <a:blip r:embed="rId76"/>
                <a:stretch>
                  <a:fillRect/>
                </a:stretch>
              </p:blipFill>
              <p:spPr>
                <a:xfrm>
                  <a:off x="5152549" y="5764222"/>
                  <a:ext cx="3096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1" name="Freihand 50">
                  <a:extLst>
                    <a:ext uri="{FF2B5EF4-FFF2-40B4-BE49-F238E27FC236}">
                      <a16:creationId xmlns:a16="http://schemas.microsoft.com/office/drawing/2014/main" id="{CCA055F1-E236-50E8-35C4-DC24D5B32B55}"/>
                    </a:ext>
                  </a:extLst>
                </p14:cNvPr>
                <p14:cNvContentPartPr/>
                <p14:nvPr/>
              </p14:nvContentPartPr>
              <p14:xfrm>
                <a:off x="5472949" y="5695102"/>
                <a:ext cx="189000" cy="118440"/>
              </p14:xfrm>
            </p:contentPart>
          </mc:Choice>
          <mc:Fallback>
            <p:pic>
              <p:nvPicPr>
                <p:cNvPr id="51" name="Freihand 50">
                  <a:extLst>
                    <a:ext uri="{FF2B5EF4-FFF2-40B4-BE49-F238E27FC236}">
                      <a16:creationId xmlns:a16="http://schemas.microsoft.com/office/drawing/2014/main" id="{CCA055F1-E236-50E8-35C4-DC24D5B32B55}"/>
                    </a:ext>
                  </a:extLst>
                </p:cNvPr>
                <p:cNvPicPr/>
                <p:nvPr/>
              </p:nvPicPr>
              <p:blipFill>
                <a:blip r:embed="rId78"/>
                <a:stretch>
                  <a:fillRect/>
                </a:stretch>
              </p:blipFill>
              <p:spPr>
                <a:xfrm>
                  <a:off x="5464309" y="5686102"/>
                  <a:ext cx="206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2" name="Freihand 51">
                  <a:extLst>
                    <a:ext uri="{FF2B5EF4-FFF2-40B4-BE49-F238E27FC236}">
                      <a16:creationId xmlns:a16="http://schemas.microsoft.com/office/drawing/2014/main" id="{4CDD7B5B-54FA-A2C7-7309-0BC9BA07D8E1}"/>
                    </a:ext>
                  </a:extLst>
                </p14:cNvPr>
                <p14:cNvContentPartPr/>
                <p14:nvPr/>
              </p14:nvContentPartPr>
              <p14:xfrm>
                <a:off x="5691109" y="5736862"/>
                <a:ext cx="55440" cy="123840"/>
              </p14:xfrm>
            </p:contentPart>
          </mc:Choice>
          <mc:Fallback>
            <p:pic>
              <p:nvPicPr>
                <p:cNvPr id="52" name="Freihand 51">
                  <a:extLst>
                    <a:ext uri="{FF2B5EF4-FFF2-40B4-BE49-F238E27FC236}">
                      <a16:creationId xmlns:a16="http://schemas.microsoft.com/office/drawing/2014/main" id="{4CDD7B5B-54FA-A2C7-7309-0BC9BA07D8E1}"/>
                    </a:ext>
                  </a:extLst>
                </p:cNvPr>
                <p:cNvPicPr/>
                <p:nvPr/>
              </p:nvPicPr>
              <p:blipFill>
                <a:blip r:embed="rId80"/>
                <a:stretch>
                  <a:fillRect/>
                </a:stretch>
              </p:blipFill>
              <p:spPr>
                <a:xfrm>
                  <a:off x="5682469" y="5728222"/>
                  <a:ext cx="730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3" name="Freihand 52">
                  <a:extLst>
                    <a:ext uri="{FF2B5EF4-FFF2-40B4-BE49-F238E27FC236}">
                      <a16:creationId xmlns:a16="http://schemas.microsoft.com/office/drawing/2014/main" id="{D7EE99DE-9252-F5B4-56F7-C95862072E7C}"/>
                    </a:ext>
                  </a:extLst>
                </p14:cNvPr>
                <p14:cNvContentPartPr/>
                <p14:nvPr/>
              </p14:nvContentPartPr>
              <p14:xfrm>
                <a:off x="5846269" y="5585662"/>
                <a:ext cx="128160" cy="203040"/>
              </p14:xfrm>
            </p:contentPart>
          </mc:Choice>
          <mc:Fallback>
            <p:pic>
              <p:nvPicPr>
                <p:cNvPr id="53" name="Freihand 52">
                  <a:extLst>
                    <a:ext uri="{FF2B5EF4-FFF2-40B4-BE49-F238E27FC236}">
                      <a16:creationId xmlns:a16="http://schemas.microsoft.com/office/drawing/2014/main" id="{D7EE99DE-9252-F5B4-56F7-C95862072E7C}"/>
                    </a:ext>
                  </a:extLst>
                </p:cNvPr>
                <p:cNvPicPr/>
                <p:nvPr/>
              </p:nvPicPr>
              <p:blipFill>
                <a:blip r:embed="rId82"/>
                <a:stretch>
                  <a:fillRect/>
                </a:stretch>
              </p:blipFill>
              <p:spPr>
                <a:xfrm>
                  <a:off x="5837269" y="5577022"/>
                  <a:ext cx="1458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4" name="Freihand 53">
                  <a:extLst>
                    <a:ext uri="{FF2B5EF4-FFF2-40B4-BE49-F238E27FC236}">
                      <a16:creationId xmlns:a16="http://schemas.microsoft.com/office/drawing/2014/main" id="{BE6328CD-90BA-F576-DBC0-5EC3E6F97DA7}"/>
                    </a:ext>
                  </a:extLst>
                </p14:cNvPr>
                <p14:cNvContentPartPr/>
                <p14:nvPr/>
              </p14:nvContentPartPr>
              <p14:xfrm>
                <a:off x="5988829" y="5692582"/>
                <a:ext cx="205920" cy="89640"/>
              </p14:xfrm>
            </p:contentPart>
          </mc:Choice>
          <mc:Fallback>
            <p:pic>
              <p:nvPicPr>
                <p:cNvPr id="54" name="Freihand 53">
                  <a:extLst>
                    <a:ext uri="{FF2B5EF4-FFF2-40B4-BE49-F238E27FC236}">
                      <a16:creationId xmlns:a16="http://schemas.microsoft.com/office/drawing/2014/main" id="{BE6328CD-90BA-F576-DBC0-5EC3E6F97DA7}"/>
                    </a:ext>
                  </a:extLst>
                </p:cNvPr>
                <p:cNvPicPr/>
                <p:nvPr/>
              </p:nvPicPr>
              <p:blipFill>
                <a:blip r:embed="rId84"/>
                <a:stretch>
                  <a:fillRect/>
                </a:stretch>
              </p:blipFill>
              <p:spPr>
                <a:xfrm>
                  <a:off x="5979829" y="5683582"/>
                  <a:ext cx="2235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C7200650-E859-3475-15D5-44CFF26B0E62}"/>
                    </a:ext>
                  </a:extLst>
                </p14:cNvPr>
                <p14:cNvContentPartPr/>
                <p14:nvPr/>
              </p14:nvContentPartPr>
              <p14:xfrm>
                <a:off x="6146509" y="5698702"/>
                <a:ext cx="75600" cy="316440"/>
              </p14:xfrm>
            </p:contentPart>
          </mc:Choice>
          <mc:Fallback>
            <p:pic>
              <p:nvPicPr>
                <p:cNvPr id="57" name="Freihand 56">
                  <a:extLst>
                    <a:ext uri="{FF2B5EF4-FFF2-40B4-BE49-F238E27FC236}">
                      <a16:creationId xmlns:a16="http://schemas.microsoft.com/office/drawing/2014/main" id="{C7200650-E859-3475-15D5-44CFF26B0E62}"/>
                    </a:ext>
                  </a:extLst>
                </p:cNvPr>
                <p:cNvPicPr/>
                <p:nvPr/>
              </p:nvPicPr>
              <p:blipFill>
                <a:blip r:embed="rId86"/>
                <a:stretch>
                  <a:fillRect/>
                </a:stretch>
              </p:blipFill>
              <p:spPr>
                <a:xfrm>
                  <a:off x="6137869" y="5690062"/>
                  <a:ext cx="93240" cy="33408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9" name="Freihand 58">
                  <a:extLst>
                    <a:ext uri="{FF2B5EF4-FFF2-40B4-BE49-F238E27FC236}">
                      <a16:creationId xmlns:a16="http://schemas.microsoft.com/office/drawing/2014/main" id="{C0A30577-F00C-4935-67AD-4A01D69AA1E8}"/>
                    </a:ext>
                  </a:extLst>
                </p14:cNvPr>
                <p14:cNvContentPartPr/>
                <p14:nvPr/>
              </p14:nvContentPartPr>
              <p14:xfrm>
                <a:off x="6468709" y="5652262"/>
                <a:ext cx="367920" cy="129960"/>
              </p14:xfrm>
            </p:contentPart>
          </mc:Choice>
          <mc:Fallback>
            <p:pic>
              <p:nvPicPr>
                <p:cNvPr id="59" name="Freihand 58">
                  <a:extLst>
                    <a:ext uri="{FF2B5EF4-FFF2-40B4-BE49-F238E27FC236}">
                      <a16:creationId xmlns:a16="http://schemas.microsoft.com/office/drawing/2014/main" id="{C0A30577-F00C-4935-67AD-4A01D69AA1E8}"/>
                    </a:ext>
                  </a:extLst>
                </p:cNvPr>
                <p:cNvPicPr/>
                <p:nvPr/>
              </p:nvPicPr>
              <p:blipFill>
                <a:blip r:embed="rId88"/>
                <a:stretch>
                  <a:fillRect/>
                </a:stretch>
              </p:blipFill>
              <p:spPr>
                <a:xfrm>
                  <a:off x="6459709" y="5643622"/>
                  <a:ext cx="3855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60" name="Freihand 59">
                  <a:extLst>
                    <a:ext uri="{FF2B5EF4-FFF2-40B4-BE49-F238E27FC236}">
                      <a16:creationId xmlns:a16="http://schemas.microsoft.com/office/drawing/2014/main" id="{41B6BA69-2179-7A89-A4D6-92763EC0DA3A}"/>
                    </a:ext>
                  </a:extLst>
                </p14:cNvPr>
                <p14:cNvContentPartPr/>
                <p14:nvPr/>
              </p14:nvContentPartPr>
              <p14:xfrm>
                <a:off x="6835549" y="5592142"/>
                <a:ext cx="199800" cy="170280"/>
              </p14:xfrm>
            </p:contentPart>
          </mc:Choice>
          <mc:Fallback>
            <p:pic>
              <p:nvPicPr>
                <p:cNvPr id="60" name="Freihand 59">
                  <a:extLst>
                    <a:ext uri="{FF2B5EF4-FFF2-40B4-BE49-F238E27FC236}">
                      <a16:creationId xmlns:a16="http://schemas.microsoft.com/office/drawing/2014/main" id="{41B6BA69-2179-7A89-A4D6-92763EC0DA3A}"/>
                    </a:ext>
                  </a:extLst>
                </p:cNvPr>
                <p:cNvPicPr/>
                <p:nvPr/>
              </p:nvPicPr>
              <p:blipFill>
                <a:blip r:embed="rId90"/>
                <a:stretch>
                  <a:fillRect/>
                </a:stretch>
              </p:blipFill>
              <p:spPr>
                <a:xfrm>
                  <a:off x="6826549" y="5583142"/>
                  <a:ext cx="21744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1" name="Freihand 60">
                  <a:extLst>
                    <a:ext uri="{FF2B5EF4-FFF2-40B4-BE49-F238E27FC236}">
                      <a16:creationId xmlns:a16="http://schemas.microsoft.com/office/drawing/2014/main" id="{8973209C-27A7-8116-0B65-5405CB61B11D}"/>
                    </a:ext>
                  </a:extLst>
                </p14:cNvPr>
                <p14:cNvContentPartPr/>
                <p14:nvPr/>
              </p14:nvContentPartPr>
              <p14:xfrm>
                <a:off x="7067389" y="5659462"/>
                <a:ext cx="132840" cy="101160"/>
              </p14:xfrm>
            </p:contentPart>
          </mc:Choice>
          <mc:Fallback>
            <p:pic>
              <p:nvPicPr>
                <p:cNvPr id="61" name="Freihand 60">
                  <a:extLst>
                    <a:ext uri="{FF2B5EF4-FFF2-40B4-BE49-F238E27FC236}">
                      <a16:creationId xmlns:a16="http://schemas.microsoft.com/office/drawing/2014/main" id="{8973209C-27A7-8116-0B65-5405CB61B11D}"/>
                    </a:ext>
                  </a:extLst>
                </p:cNvPr>
                <p:cNvPicPr/>
                <p:nvPr/>
              </p:nvPicPr>
              <p:blipFill>
                <a:blip r:embed="rId92"/>
                <a:stretch>
                  <a:fillRect/>
                </a:stretch>
              </p:blipFill>
              <p:spPr>
                <a:xfrm>
                  <a:off x="7058389" y="5650822"/>
                  <a:ext cx="1504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62" name="Freihand 61">
                  <a:extLst>
                    <a:ext uri="{FF2B5EF4-FFF2-40B4-BE49-F238E27FC236}">
                      <a16:creationId xmlns:a16="http://schemas.microsoft.com/office/drawing/2014/main" id="{9FFBA377-3B14-5341-F796-2EC96518CFC7}"/>
                    </a:ext>
                  </a:extLst>
                </p14:cNvPr>
                <p14:cNvContentPartPr/>
                <p14:nvPr/>
              </p14:nvContentPartPr>
              <p14:xfrm>
                <a:off x="7256029" y="5533822"/>
                <a:ext cx="187920" cy="219240"/>
              </p14:xfrm>
            </p:contentPart>
          </mc:Choice>
          <mc:Fallback>
            <p:pic>
              <p:nvPicPr>
                <p:cNvPr id="62" name="Freihand 61">
                  <a:extLst>
                    <a:ext uri="{FF2B5EF4-FFF2-40B4-BE49-F238E27FC236}">
                      <a16:creationId xmlns:a16="http://schemas.microsoft.com/office/drawing/2014/main" id="{9FFBA377-3B14-5341-F796-2EC96518CFC7}"/>
                    </a:ext>
                  </a:extLst>
                </p:cNvPr>
                <p:cNvPicPr/>
                <p:nvPr/>
              </p:nvPicPr>
              <p:blipFill>
                <a:blip r:embed="rId94"/>
                <a:stretch>
                  <a:fillRect/>
                </a:stretch>
              </p:blipFill>
              <p:spPr>
                <a:xfrm>
                  <a:off x="7247389" y="5525182"/>
                  <a:ext cx="2055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3" name="Freihand 62">
                  <a:extLst>
                    <a:ext uri="{FF2B5EF4-FFF2-40B4-BE49-F238E27FC236}">
                      <a16:creationId xmlns:a16="http://schemas.microsoft.com/office/drawing/2014/main" id="{59E0DFC6-4BAC-8F88-7AEA-A1DA375ABF50}"/>
                    </a:ext>
                  </a:extLst>
                </p14:cNvPr>
                <p14:cNvContentPartPr/>
                <p14:nvPr/>
              </p14:nvContentPartPr>
              <p14:xfrm>
                <a:off x="7500469" y="5614102"/>
                <a:ext cx="177120" cy="106560"/>
              </p14:xfrm>
            </p:contentPart>
          </mc:Choice>
          <mc:Fallback>
            <p:pic>
              <p:nvPicPr>
                <p:cNvPr id="63" name="Freihand 62">
                  <a:extLst>
                    <a:ext uri="{FF2B5EF4-FFF2-40B4-BE49-F238E27FC236}">
                      <a16:creationId xmlns:a16="http://schemas.microsoft.com/office/drawing/2014/main" id="{59E0DFC6-4BAC-8F88-7AEA-A1DA375ABF50}"/>
                    </a:ext>
                  </a:extLst>
                </p:cNvPr>
                <p:cNvPicPr/>
                <p:nvPr/>
              </p:nvPicPr>
              <p:blipFill>
                <a:blip r:embed="rId96"/>
                <a:stretch>
                  <a:fillRect/>
                </a:stretch>
              </p:blipFill>
              <p:spPr>
                <a:xfrm>
                  <a:off x="7491829" y="5605102"/>
                  <a:ext cx="19476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4" name="Freihand 63">
                  <a:extLst>
                    <a:ext uri="{FF2B5EF4-FFF2-40B4-BE49-F238E27FC236}">
                      <a16:creationId xmlns:a16="http://schemas.microsoft.com/office/drawing/2014/main" id="{D70EA19C-AB92-FC46-D4F5-18771F99A19F}"/>
                    </a:ext>
                  </a:extLst>
                </p14:cNvPr>
                <p14:cNvContentPartPr/>
                <p14:nvPr/>
              </p14:nvContentPartPr>
              <p14:xfrm>
                <a:off x="7657069" y="5550382"/>
                <a:ext cx="19080" cy="24480"/>
              </p14:xfrm>
            </p:contentPart>
          </mc:Choice>
          <mc:Fallback>
            <p:pic>
              <p:nvPicPr>
                <p:cNvPr id="64" name="Freihand 63">
                  <a:extLst>
                    <a:ext uri="{FF2B5EF4-FFF2-40B4-BE49-F238E27FC236}">
                      <a16:creationId xmlns:a16="http://schemas.microsoft.com/office/drawing/2014/main" id="{D70EA19C-AB92-FC46-D4F5-18771F99A19F}"/>
                    </a:ext>
                  </a:extLst>
                </p:cNvPr>
                <p:cNvPicPr/>
                <p:nvPr/>
              </p:nvPicPr>
              <p:blipFill>
                <a:blip r:embed="rId98"/>
                <a:stretch>
                  <a:fillRect/>
                </a:stretch>
              </p:blipFill>
              <p:spPr>
                <a:xfrm>
                  <a:off x="7648429" y="5541382"/>
                  <a:ext cx="367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5" name="Freihand 64">
                  <a:extLst>
                    <a:ext uri="{FF2B5EF4-FFF2-40B4-BE49-F238E27FC236}">
                      <a16:creationId xmlns:a16="http://schemas.microsoft.com/office/drawing/2014/main" id="{F9B12449-DF28-5CD3-62A5-A2EE9E47CA57}"/>
                    </a:ext>
                  </a:extLst>
                </p14:cNvPr>
                <p14:cNvContentPartPr/>
                <p14:nvPr/>
              </p14:nvContentPartPr>
              <p14:xfrm>
                <a:off x="7705669" y="5471902"/>
                <a:ext cx="199440" cy="255960"/>
              </p14:xfrm>
            </p:contentPart>
          </mc:Choice>
          <mc:Fallback>
            <p:pic>
              <p:nvPicPr>
                <p:cNvPr id="65" name="Freihand 64">
                  <a:extLst>
                    <a:ext uri="{FF2B5EF4-FFF2-40B4-BE49-F238E27FC236}">
                      <a16:creationId xmlns:a16="http://schemas.microsoft.com/office/drawing/2014/main" id="{F9B12449-DF28-5CD3-62A5-A2EE9E47CA57}"/>
                    </a:ext>
                  </a:extLst>
                </p:cNvPr>
                <p:cNvPicPr/>
                <p:nvPr/>
              </p:nvPicPr>
              <p:blipFill>
                <a:blip r:embed="rId100"/>
                <a:stretch>
                  <a:fillRect/>
                </a:stretch>
              </p:blipFill>
              <p:spPr>
                <a:xfrm>
                  <a:off x="7696669" y="5462902"/>
                  <a:ext cx="217080" cy="273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6" name="Freihand 65">
                  <a:extLst>
                    <a:ext uri="{FF2B5EF4-FFF2-40B4-BE49-F238E27FC236}">
                      <a16:creationId xmlns:a16="http://schemas.microsoft.com/office/drawing/2014/main" id="{F10A5EB7-54ED-4672-1D26-A3B41A1E7493}"/>
                    </a:ext>
                  </a:extLst>
                </p14:cNvPr>
                <p14:cNvContentPartPr/>
                <p14:nvPr/>
              </p14:nvContentPartPr>
              <p14:xfrm>
                <a:off x="7872709" y="5457142"/>
                <a:ext cx="296280" cy="264240"/>
              </p14:xfrm>
            </p:contentPart>
          </mc:Choice>
          <mc:Fallback>
            <p:pic>
              <p:nvPicPr>
                <p:cNvPr id="66" name="Freihand 65">
                  <a:extLst>
                    <a:ext uri="{FF2B5EF4-FFF2-40B4-BE49-F238E27FC236}">
                      <a16:creationId xmlns:a16="http://schemas.microsoft.com/office/drawing/2014/main" id="{F10A5EB7-54ED-4672-1D26-A3B41A1E7493}"/>
                    </a:ext>
                  </a:extLst>
                </p:cNvPr>
                <p:cNvPicPr/>
                <p:nvPr/>
              </p:nvPicPr>
              <p:blipFill>
                <a:blip r:embed="rId102"/>
                <a:stretch>
                  <a:fillRect/>
                </a:stretch>
              </p:blipFill>
              <p:spPr>
                <a:xfrm>
                  <a:off x="7863709" y="5448142"/>
                  <a:ext cx="3139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7" name="Freihand 66">
                  <a:extLst>
                    <a:ext uri="{FF2B5EF4-FFF2-40B4-BE49-F238E27FC236}">
                      <a16:creationId xmlns:a16="http://schemas.microsoft.com/office/drawing/2014/main" id="{3CA0FDDE-6CB2-23A7-009B-7D8C4CE40781}"/>
                    </a:ext>
                  </a:extLst>
                </p14:cNvPr>
                <p14:cNvContentPartPr/>
                <p14:nvPr/>
              </p14:nvContentPartPr>
              <p14:xfrm>
                <a:off x="5042029" y="6007222"/>
                <a:ext cx="101880" cy="182880"/>
              </p14:xfrm>
            </p:contentPart>
          </mc:Choice>
          <mc:Fallback>
            <p:pic>
              <p:nvPicPr>
                <p:cNvPr id="67" name="Freihand 66">
                  <a:extLst>
                    <a:ext uri="{FF2B5EF4-FFF2-40B4-BE49-F238E27FC236}">
                      <a16:creationId xmlns:a16="http://schemas.microsoft.com/office/drawing/2014/main" id="{3CA0FDDE-6CB2-23A7-009B-7D8C4CE40781}"/>
                    </a:ext>
                  </a:extLst>
                </p:cNvPr>
                <p:cNvPicPr/>
                <p:nvPr/>
              </p:nvPicPr>
              <p:blipFill>
                <a:blip r:embed="rId104"/>
                <a:stretch>
                  <a:fillRect/>
                </a:stretch>
              </p:blipFill>
              <p:spPr>
                <a:xfrm>
                  <a:off x="5033389" y="5998222"/>
                  <a:ext cx="1195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8" name="Freihand 67">
                  <a:extLst>
                    <a:ext uri="{FF2B5EF4-FFF2-40B4-BE49-F238E27FC236}">
                      <a16:creationId xmlns:a16="http://schemas.microsoft.com/office/drawing/2014/main" id="{0EC3CD0C-4772-6E18-A0AB-6C8F7487B0C1}"/>
                    </a:ext>
                  </a:extLst>
                </p14:cNvPr>
                <p14:cNvContentPartPr/>
                <p14:nvPr/>
              </p14:nvContentPartPr>
              <p14:xfrm>
                <a:off x="5246149" y="5939182"/>
                <a:ext cx="22320" cy="212400"/>
              </p14:xfrm>
            </p:contentPart>
          </mc:Choice>
          <mc:Fallback>
            <p:pic>
              <p:nvPicPr>
                <p:cNvPr id="68" name="Freihand 67">
                  <a:extLst>
                    <a:ext uri="{FF2B5EF4-FFF2-40B4-BE49-F238E27FC236}">
                      <a16:creationId xmlns:a16="http://schemas.microsoft.com/office/drawing/2014/main" id="{0EC3CD0C-4772-6E18-A0AB-6C8F7487B0C1}"/>
                    </a:ext>
                  </a:extLst>
                </p:cNvPr>
                <p:cNvPicPr/>
                <p:nvPr/>
              </p:nvPicPr>
              <p:blipFill>
                <a:blip r:embed="rId106"/>
                <a:stretch>
                  <a:fillRect/>
                </a:stretch>
              </p:blipFill>
              <p:spPr>
                <a:xfrm>
                  <a:off x="5237149" y="5930542"/>
                  <a:ext cx="3996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9" name="Freihand 68">
                  <a:extLst>
                    <a:ext uri="{FF2B5EF4-FFF2-40B4-BE49-F238E27FC236}">
                      <a16:creationId xmlns:a16="http://schemas.microsoft.com/office/drawing/2014/main" id="{67C9CDDC-EDE2-715E-6D11-7A1923771CE1}"/>
                    </a:ext>
                  </a:extLst>
                </p14:cNvPr>
                <p14:cNvContentPartPr/>
                <p14:nvPr/>
              </p14:nvContentPartPr>
              <p14:xfrm>
                <a:off x="5385829" y="5867542"/>
                <a:ext cx="147960" cy="270000"/>
              </p14:xfrm>
            </p:contentPart>
          </mc:Choice>
          <mc:Fallback>
            <p:pic>
              <p:nvPicPr>
                <p:cNvPr id="69" name="Freihand 68">
                  <a:extLst>
                    <a:ext uri="{FF2B5EF4-FFF2-40B4-BE49-F238E27FC236}">
                      <a16:creationId xmlns:a16="http://schemas.microsoft.com/office/drawing/2014/main" id="{67C9CDDC-EDE2-715E-6D11-7A1923771CE1}"/>
                    </a:ext>
                  </a:extLst>
                </p:cNvPr>
                <p:cNvPicPr/>
                <p:nvPr/>
              </p:nvPicPr>
              <p:blipFill>
                <a:blip r:embed="rId108"/>
                <a:stretch>
                  <a:fillRect/>
                </a:stretch>
              </p:blipFill>
              <p:spPr>
                <a:xfrm>
                  <a:off x="5376829" y="5858902"/>
                  <a:ext cx="1656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70" name="Freihand 69">
                  <a:extLst>
                    <a:ext uri="{FF2B5EF4-FFF2-40B4-BE49-F238E27FC236}">
                      <a16:creationId xmlns:a16="http://schemas.microsoft.com/office/drawing/2014/main" id="{0CDBEFC8-10AF-6493-91FB-1A0DD4DA0037}"/>
                    </a:ext>
                  </a:extLst>
                </p14:cNvPr>
                <p14:cNvContentPartPr/>
                <p14:nvPr/>
              </p14:nvContentPartPr>
              <p14:xfrm>
                <a:off x="5772109" y="5907142"/>
                <a:ext cx="366840" cy="228240"/>
              </p14:xfrm>
            </p:contentPart>
          </mc:Choice>
          <mc:Fallback>
            <p:pic>
              <p:nvPicPr>
                <p:cNvPr id="70" name="Freihand 69">
                  <a:extLst>
                    <a:ext uri="{FF2B5EF4-FFF2-40B4-BE49-F238E27FC236}">
                      <a16:creationId xmlns:a16="http://schemas.microsoft.com/office/drawing/2014/main" id="{0CDBEFC8-10AF-6493-91FB-1A0DD4DA0037}"/>
                    </a:ext>
                  </a:extLst>
                </p:cNvPr>
                <p:cNvPicPr/>
                <p:nvPr/>
              </p:nvPicPr>
              <p:blipFill>
                <a:blip r:embed="rId110"/>
                <a:stretch>
                  <a:fillRect/>
                </a:stretch>
              </p:blipFill>
              <p:spPr>
                <a:xfrm>
                  <a:off x="5763469" y="5898502"/>
                  <a:ext cx="384480" cy="24588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1" name="Freihand 70">
                  <a:extLst>
                    <a:ext uri="{FF2B5EF4-FFF2-40B4-BE49-F238E27FC236}">
                      <a16:creationId xmlns:a16="http://schemas.microsoft.com/office/drawing/2014/main" id="{754C201D-3899-96E7-7309-64CEF0C8A895}"/>
                    </a:ext>
                  </a:extLst>
                </p14:cNvPr>
                <p14:cNvContentPartPr/>
                <p14:nvPr/>
              </p14:nvContentPartPr>
              <p14:xfrm>
                <a:off x="6017989" y="5873662"/>
                <a:ext cx="17280" cy="19440"/>
              </p14:xfrm>
            </p:contentPart>
          </mc:Choice>
          <mc:Fallback>
            <p:pic>
              <p:nvPicPr>
                <p:cNvPr id="71" name="Freihand 70">
                  <a:extLst>
                    <a:ext uri="{FF2B5EF4-FFF2-40B4-BE49-F238E27FC236}">
                      <a16:creationId xmlns:a16="http://schemas.microsoft.com/office/drawing/2014/main" id="{754C201D-3899-96E7-7309-64CEF0C8A895}"/>
                    </a:ext>
                  </a:extLst>
                </p:cNvPr>
                <p:cNvPicPr/>
                <p:nvPr/>
              </p:nvPicPr>
              <p:blipFill>
                <a:blip r:embed="rId112"/>
                <a:stretch>
                  <a:fillRect/>
                </a:stretch>
              </p:blipFill>
              <p:spPr>
                <a:xfrm>
                  <a:off x="6008989" y="5865022"/>
                  <a:ext cx="3492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2" name="Freihand 71">
                  <a:extLst>
                    <a:ext uri="{FF2B5EF4-FFF2-40B4-BE49-F238E27FC236}">
                      <a16:creationId xmlns:a16="http://schemas.microsoft.com/office/drawing/2014/main" id="{7094FA44-54C1-48BF-933C-92B8776DE11C}"/>
                    </a:ext>
                  </a:extLst>
                </p14:cNvPr>
                <p14:cNvContentPartPr/>
                <p14:nvPr/>
              </p14:nvContentPartPr>
              <p14:xfrm>
                <a:off x="6223549" y="5875102"/>
                <a:ext cx="569520" cy="210960"/>
              </p14:xfrm>
            </p:contentPart>
          </mc:Choice>
          <mc:Fallback>
            <p:pic>
              <p:nvPicPr>
                <p:cNvPr id="72" name="Freihand 71">
                  <a:extLst>
                    <a:ext uri="{FF2B5EF4-FFF2-40B4-BE49-F238E27FC236}">
                      <a16:creationId xmlns:a16="http://schemas.microsoft.com/office/drawing/2014/main" id="{7094FA44-54C1-48BF-933C-92B8776DE11C}"/>
                    </a:ext>
                  </a:extLst>
                </p:cNvPr>
                <p:cNvPicPr/>
                <p:nvPr/>
              </p:nvPicPr>
              <p:blipFill>
                <a:blip r:embed="rId114"/>
                <a:stretch>
                  <a:fillRect/>
                </a:stretch>
              </p:blipFill>
              <p:spPr>
                <a:xfrm>
                  <a:off x="6214909" y="5866462"/>
                  <a:ext cx="587160" cy="22860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3" name="Freihand 72">
                  <a:extLst>
                    <a:ext uri="{FF2B5EF4-FFF2-40B4-BE49-F238E27FC236}">
                      <a16:creationId xmlns:a16="http://schemas.microsoft.com/office/drawing/2014/main" id="{06B68342-75C7-1026-182D-77038FB7E7FD}"/>
                    </a:ext>
                  </a:extLst>
                </p14:cNvPr>
                <p14:cNvContentPartPr/>
                <p14:nvPr/>
              </p14:nvContentPartPr>
              <p14:xfrm>
                <a:off x="6950389" y="5848822"/>
                <a:ext cx="626400" cy="227520"/>
              </p14:xfrm>
            </p:contentPart>
          </mc:Choice>
          <mc:Fallback>
            <p:pic>
              <p:nvPicPr>
                <p:cNvPr id="73" name="Freihand 72">
                  <a:extLst>
                    <a:ext uri="{FF2B5EF4-FFF2-40B4-BE49-F238E27FC236}">
                      <a16:creationId xmlns:a16="http://schemas.microsoft.com/office/drawing/2014/main" id="{06B68342-75C7-1026-182D-77038FB7E7FD}"/>
                    </a:ext>
                  </a:extLst>
                </p:cNvPr>
                <p:cNvPicPr/>
                <p:nvPr/>
              </p:nvPicPr>
              <p:blipFill>
                <a:blip r:embed="rId116"/>
                <a:stretch>
                  <a:fillRect/>
                </a:stretch>
              </p:blipFill>
              <p:spPr>
                <a:xfrm>
                  <a:off x="6941749" y="5840182"/>
                  <a:ext cx="64404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4" name="Freihand 73">
                  <a:extLst>
                    <a:ext uri="{FF2B5EF4-FFF2-40B4-BE49-F238E27FC236}">
                      <a16:creationId xmlns:a16="http://schemas.microsoft.com/office/drawing/2014/main" id="{C7D2D5AD-38CE-3AE4-2FA5-5E311A895083}"/>
                    </a:ext>
                  </a:extLst>
                </p14:cNvPr>
                <p14:cNvContentPartPr/>
                <p14:nvPr/>
              </p14:nvContentPartPr>
              <p14:xfrm>
                <a:off x="7635829" y="5947462"/>
                <a:ext cx="84960" cy="120600"/>
              </p14:xfrm>
            </p:contentPart>
          </mc:Choice>
          <mc:Fallback>
            <p:pic>
              <p:nvPicPr>
                <p:cNvPr id="74" name="Freihand 73">
                  <a:extLst>
                    <a:ext uri="{FF2B5EF4-FFF2-40B4-BE49-F238E27FC236}">
                      <a16:creationId xmlns:a16="http://schemas.microsoft.com/office/drawing/2014/main" id="{C7D2D5AD-38CE-3AE4-2FA5-5E311A895083}"/>
                    </a:ext>
                  </a:extLst>
                </p:cNvPr>
                <p:cNvPicPr/>
                <p:nvPr/>
              </p:nvPicPr>
              <p:blipFill>
                <a:blip r:embed="rId118"/>
                <a:stretch>
                  <a:fillRect/>
                </a:stretch>
              </p:blipFill>
              <p:spPr>
                <a:xfrm>
                  <a:off x="7626829" y="5938822"/>
                  <a:ext cx="1026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6" name="Freihand 75">
                  <a:extLst>
                    <a:ext uri="{FF2B5EF4-FFF2-40B4-BE49-F238E27FC236}">
                      <a16:creationId xmlns:a16="http://schemas.microsoft.com/office/drawing/2014/main" id="{B8C98E81-EA5F-F536-2819-7E4DA7B5A3DF}"/>
                    </a:ext>
                  </a:extLst>
                </p14:cNvPr>
                <p14:cNvContentPartPr/>
                <p14:nvPr/>
              </p14:nvContentPartPr>
              <p14:xfrm>
                <a:off x="7527469" y="5798782"/>
                <a:ext cx="231840" cy="274320"/>
              </p14:xfrm>
            </p:contentPart>
          </mc:Choice>
          <mc:Fallback>
            <p:pic>
              <p:nvPicPr>
                <p:cNvPr id="76" name="Freihand 75">
                  <a:extLst>
                    <a:ext uri="{FF2B5EF4-FFF2-40B4-BE49-F238E27FC236}">
                      <a16:creationId xmlns:a16="http://schemas.microsoft.com/office/drawing/2014/main" id="{B8C98E81-EA5F-F536-2819-7E4DA7B5A3DF}"/>
                    </a:ext>
                  </a:extLst>
                </p:cNvPr>
                <p:cNvPicPr/>
                <p:nvPr/>
              </p:nvPicPr>
              <p:blipFill>
                <a:blip r:embed="rId120"/>
                <a:stretch>
                  <a:fillRect/>
                </a:stretch>
              </p:blipFill>
              <p:spPr>
                <a:xfrm>
                  <a:off x="7518469" y="5789782"/>
                  <a:ext cx="2494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7" name="Freihand 76">
                  <a:extLst>
                    <a:ext uri="{FF2B5EF4-FFF2-40B4-BE49-F238E27FC236}">
                      <a16:creationId xmlns:a16="http://schemas.microsoft.com/office/drawing/2014/main" id="{A5C16421-C2E1-C7D7-3935-8403947B2941}"/>
                    </a:ext>
                  </a:extLst>
                </p14:cNvPr>
                <p14:cNvContentPartPr/>
                <p14:nvPr/>
              </p14:nvContentPartPr>
              <p14:xfrm>
                <a:off x="7731949" y="5812462"/>
                <a:ext cx="5400" cy="9720"/>
              </p14:xfrm>
            </p:contentPart>
          </mc:Choice>
          <mc:Fallback>
            <p:pic>
              <p:nvPicPr>
                <p:cNvPr id="77" name="Freihand 76">
                  <a:extLst>
                    <a:ext uri="{FF2B5EF4-FFF2-40B4-BE49-F238E27FC236}">
                      <a16:creationId xmlns:a16="http://schemas.microsoft.com/office/drawing/2014/main" id="{A5C16421-C2E1-C7D7-3935-8403947B2941}"/>
                    </a:ext>
                  </a:extLst>
                </p:cNvPr>
                <p:cNvPicPr/>
                <p:nvPr/>
              </p:nvPicPr>
              <p:blipFill>
                <a:blip r:embed="rId122"/>
                <a:stretch>
                  <a:fillRect/>
                </a:stretch>
              </p:blipFill>
              <p:spPr>
                <a:xfrm>
                  <a:off x="7722949" y="5803462"/>
                  <a:ext cx="230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8" name="Freihand 77">
                  <a:extLst>
                    <a:ext uri="{FF2B5EF4-FFF2-40B4-BE49-F238E27FC236}">
                      <a16:creationId xmlns:a16="http://schemas.microsoft.com/office/drawing/2014/main" id="{E238C458-B9AB-8F43-4A35-51F1748A3ACB}"/>
                    </a:ext>
                  </a:extLst>
                </p14:cNvPr>
                <p14:cNvContentPartPr/>
                <p14:nvPr/>
              </p14:nvContentPartPr>
              <p14:xfrm>
                <a:off x="7780189" y="5762062"/>
                <a:ext cx="226440" cy="280800"/>
              </p14:xfrm>
            </p:contentPart>
          </mc:Choice>
          <mc:Fallback>
            <p:pic>
              <p:nvPicPr>
                <p:cNvPr id="78" name="Freihand 77">
                  <a:extLst>
                    <a:ext uri="{FF2B5EF4-FFF2-40B4-BE49-F238E27FC236}">
                      <a16:creationId xmlns:a16="http://schemas.microsoft.com/office/drawing/2014/main" id="{E238C458-B9AB-8F43-4A35-51F1748A3ACB}"/>
                    </a:ext>
                  </a:extLst>
                </p:cNvPr>
                <p:cNvPicPr/>
                <p:nvPr/>
              </p:nvPicPr>
              <p:blipFill>
                <a:blip r:embed="rId124"/>
                <a:stretch>
                  <a:fillRect/>
                </a:stretch>
              </p:blipFill>
              <p:spPr>
                <a:xfrm>
                  <a:off x="7771549" y="5753422"/>
                  <a:ext cx="244080" cy="29844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80" name="Freihand 79">
                  <a:extLst>
                    <a:ext uri="{FF2B5EF4-FFF2-40B4-BE49-F238E27FC236}">
                      <a16:creationId xmlns:a16="http://schemas.microsoft.com/office/drawing/2014/main" id="{5B07E95C-197C-49C7-2E9C-E3A0EBBE0F35}"/>
                    </a:ext>
                  </a:extLst>
                </p14:cNvPr>
                <p14:cNvContentPartPr/>
                <p14:nvPr/>
              </p14:nvContentPartPr>
              <p14:xfrm>
                <a:off x="5106469" y="6378742"/>
                <a:ext cx="186840" cy="133920"/>
              </p14:xfrm>
            </p:contentPart>
          </mc:Choice>
          <mc:Fallback>
            <p:pic>
              <p:nvPicPr>
                <p:cNvPr id="80" name="Freihand 79">
                  <a:extLst>
                    <a:ext uri="{FF2B5EF4-FFF2-40B4-BE49-F238E27FC236}">
                      <a16:creationId xmlns:a16="http://schemas.microsoft.com/office/drawing/2014/main" id="{5B07E95C-197C-49C7-2E9C-E3A0EBBE0F35}"/>
                    </a:ext>
                  </a:extLst>
                </p:cNvPr>
                <p:cNvPicPr/>
                <p:nvPr/>
              </p:nvPicPr>
              <p:blipFill>
                <a:blip r:embed="rId126"/>
                <a:stretch>
                  <a:fillRect/>
                </a:stretch>
              </p:blipFill>
              <p:spPr>
                <a:xfrm>
                  <a:off x="5097829" y="6370102"/>
                  <a:ext cx="20448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1" name="Freihand 80">
                  <a:extLst>
                    <a:ext uri="{FF2B5EF4-FFF2-40B4-BE49-F238E27FC236}">
                      <a16:creationId xmlns:a16="http://schemas.microsoft.com/office/drawing/2014/main" id="{7C8E3F6A-D918-6BD0-AF89-86A0A10C13BF}"/>
                    </a:ext>
                  </a:extLst>
                </p14:cNvPr>
                <p14:cNvContentPartPr/>
                <p14:nvPr/>
              </p14:nvContentPartPr>
              <p14:xfrm>
                <a:off x="5413189" y="6391702"/>
                <a:ext cx="272520" cy="93240"/>
              </p14:xfrm>
            </p:contentPart>
          </mc:Choice>
          <mc:Fallback>
            <p:pic>
              <p:nvPicPr>
                <p:cNvPr id="81" name="Freihand 80">
                  <a:extLst>
                    <a:ext uri="{FF2B5EF4-FFF2-40B4-BE49-F238E27FC236}">
                      <a16:creationId xmlns:a16="http://schemas.microsoft.com/office/drawing/2014/main" id="{7C8E3F6A-D918-6BD0-AF89-86A0A10C13BF}"/>
                    </a:ext>
                  </a:extLst>
                </p:cNvPr>
                <p:cNvPicPr/>
                <p:nvPr/>
              </p:nvPicPr>
              <p:blipFill>
                <a:blip r:embed="rId128"/>
                <a:stretch>
                  <a:fillRect/>
                </a:stretch>
              </p:blipFill>
              <p:spPr>
                <a:xfrm>
                  <a:off x="5404189" y="6382702"/>
                  <a:ext cx="290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3" name="Freihand 82">
                  <a:extLst>
                    <a:ext uri="{FF2B5EF4-FFF2-40B4-BE49-F238E27FC236}">
                      <a16:creationId xmlns:a16="http://schemas.microsoft.com/office/drawing/2014/main" id="{B20B7661-B603-2695-1A82-31EDC3B04260}"/>
                    </a:ext>
                  </a:extLst>
                </p14:cNvPr>
                <p14:cNvContentPartPr/>
                <p14:nvPr/>
              </p14:nvContentPartPr>
              <p14:xfrm>
                <a:off x="5967949" y="6262102"/>
                <a:ext cx="127080" cy="198720"/>
              </p14:xfrm>
            </p:contentPart>
          </mc:Choice>
          <mc:Fallback>
            <p:pic>
              <p:nvPicPr>
                <p:cNvPr id="83" name="Freihand 82">
                  <a:extLst>
                    <a:ext uri="{FF2B5EF4-FFF2-40B4-BE49-F238E27FC236}">
                      <a16:creationId xmlns:a16="http://schemas.microsoft.com/office/drawing/2014/main" id="{B20B7661-B603-2695-1A82-31EDC3B04260}"/>
                    </a:ext>
                  </a:extLst>
                </p:cNvPr>
                <p:cNvPicPr/>
                <p:nvPr/>
              </p:nvPicPr>
              <p:blipFill>
                <a:blip r:embed="rId130"/>
                <a:stretch>
                  <a:fillRect/>
                </a:stretch>
              </p:blipFill>
              <p:spPr>
                <a:xfrm>
                  <a:off x="5958949" y="6253462"/>
                  <a:ext cx="14472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4" name="Freihand 83">
                  <a:extLst>
                    <a:ext uri="{FF2B5EF4-FFF2-40B4-BE49-F238E27FC236}">
                      <a16:creationId xmlns:a16="http://schemas.microsoft.com/office/drawing/2014/main" id="{7FC73443-82A3-0FE6-3775-5B5D380B0A47}"/>
                    </a:ext>
                  </a:extLst>
                </p14:cNvPr>
                <p14:cNvContentPartPr/>
                <p14:nvPr/>
              </p14:nvContentPartPr>
              <p14:xfrm>
                <a:off x="6055069" y="6282622"/>
                <a:ext cx="205920" cy="201240"/>
              </p14:xfrm>
            </p:contentPart>
          </mc:Choice>
          <mc:Fallback>
            <p:pic>
              <p:nvPicPr>
                <p:cNvPr id="84" name="Freihand 83">
                  <a:extLst>
                    <a:ext uri="{FF2B5EF4-FFF2-40B4-BE49-F238E27FC236}">
                      <a16:creationId xmlns:a16="http://schemas.microsoft.com/office/drawing/2014/main" id="{7FC73443-82A3-0FE6-3775-5B5D380B0A47}"/>
                    </a:ext>
                  </a:extLst>
                </p:cNvPr>
                <p:cNvPicPr/>
                <p:nvPr/>
              </p:nvPicPr>
              <p:blipFill>
                <a:blip r:embed="rId132"/>
                <a:stretch>
                  <a:fillRect/>
                </a:stretch>
              </p:blipFill>
              <p:spPr>
                <a:xfrm>
                  <a:off x="6046069" y="6273982"/>
                  <a:ext cx="22356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5" name="Freihand 84">
                  <a:extLst>
                    <a:ext uri="{FF2B5EF4-FFF2-40B4-BE49-F238E27FC236}">
                      <a16:creationId xmlns:a16="http://schemas.microsoft.com/office/drawing/2014/main" id="{64AED46C-7D90-A0A4-ED8E-080EB15341EA}"/>
                    </a:ext>
                  </a:extLst>
                </p14:cNvPr>
                <p14:cNvContentPartPr/>
                <p14:nvPr/>
              </p14:nvContentPartPr>
              <p14:xfrm>
                <a:off x="6351709" y="6247342"/>
                <a:ext cx="283680" cy="194760"/>
              </p14:xfrm>
            </p:contentPart>
          </mc:Choice>
          <mc:Fallback>
            <p:pic>
              <p:nvPicPr>
                <p:cNvPr id="85" name="Freihand 84">
                  <a:extLst>
                    <a:ext uri="{FF2B5EF4-FFF2-40B4-BE49-F238E27FC236}">
                      <a16:creationId xmlns:a16="http://schemas.microsoft.com/office/drawing/2014/main" id="{64AED46C-7D90-A0A4-ED8E-080EB15341EA}"/>
                    </a:ext>
                  </a:extLst>
                </p:cNvPr>
                <p:cNvPicPr/>
                <p:nvPr/>
              </p:nvPicPr>
              <p:blipFill>
                <a:blip r:embed="rId134"/>
                <a:stretch>
                  <a:fillRect/>
                </a:stretch>
              </p:blipFill>
              <p:spPr>
                <a:xfrm>
                  <a:off x="6342709" y="6238342"/>
                  <a:ext cx="3013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6" name="Freihand 85">
                  <a:extLst>
                    <a:ext uri="{FF2B5EF4-FFF2-40B4-BE49-F238E27FC236}">
                      <a16:creationId xmlns:a16="http://schemas.microsoft.com/office/drawing/2014/main" id="{98CB688B-816E-07B4-8999-531FAF83F8E0}"/>
                    </a:ext>
                  </a:extLst>
                </p14:cNvPr>
                <p14:cNvContentPartPr/>
                <p14:nvPr/>
              </p14:nvContentPartPr>
              <p14:xfrm>
                <a:off x="6548269" y="6200542"/>
                <a:ext cx="17280" cy="11880"/>
              </p14:xfrm>
            </p:contentPart>
          </mc:Choice>
          <mc:Fallback>
            <p:pic>
              <p:nvPicPr>
                <p:cNvPr id="86" name="Freihand 85">
                  <a:extLst>
                    <a:ext uri="{FF2B5EF4-FFF2-40B4-BE49-F238E27FC236}">
                      <a16:creationId xmlns:a16="http://schemas.microsoft.com/office/drawing/2014/main" id="{98CB688B-816E-07B4-8999-531FAF83F8E0}"/>
                    </a:ext>
                  </a:extLst>
                </p:cNvPr>
                <p:cNvPicPr/>
                <p:nvPr/>
              </p:nvPicPr>
              <p:blipFill>
                <a:blip r:embed="rId136"/>
                <a:stretch>
                  <a:fillRect/>
                </a:stretch>
              </p:blipFill>
              <p:spPr>
                <a:xfrm>
                  <a:off x="6539269" y="6191542"/>
                  <a:ext cx="34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7" name="Freihand 86">
                  <a:extLst>
                    <a:ext uri="{FF2B5EF4-FFF2-40B4-BE49-F238E27FC236}">
                      <a16:creationId xmlns:a16="http://schemas.microsoft.com/office/drawing/2014/main" id="{A721FD47-3028-C245-4C51-092975F98234}"/>
                    </a:ext>
                  </a:extLst>
                </p14:cNvPr>
                <p14:cNvContentPartPr/>
                <p14:nvPr/>
              </p14:nvContentPartPr>
              <p14:xfrm>
                <a:off x="6662749" y="6176422"/>
                <a:ext cx="29520" cy="259920"/>
              </p14:xfrm>
            </p:contentPart>
          </mc:Choice>
          <mc:Fallback>
            <p:pic>
              <p:nvPicPr>
                <p:cNvPr id="87" name="Freihand 86">
                  <a:extLst>
                    <a:ext uri="{FF2B5EF4-FFF2-40B4-BE49-F238E27FC236}">
                      <a16:creationId xmlns:a16="http://schemas.microsoft.com/office/drawing/2014/main" id="{A721FD47-3028-C245-4C51-092975F98234}"/>
                    </a:ext>
                  </a:extLst>
                </p:cNvPr>
                <p:cNvPicPr/>
                <p:nvPr/>
              </p:nvPicPr>
              <p:blipFill>
                <a:blip r:embed="rId138"/>
                <a:stretch>
                  <a:fillRect/>
                </a:stretch>
              </p:blipFill>
              <p:spPr>
                <a:xfrm>
                  <a:off x="6654109" y="6167422"/>
                  <a:ext cx="47160" cy="2775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8" name="Freihand 87">
                  <a:extLst>
                    <a:ext uri="{FF2B5EF4-FFF2-40B4-BE49-F238E27FC236}">
                      <a16:creationId xmlns:a16="http://schemas.microsoft.com/office/drawing/2014/main" id="{A453B46A-3DF8-6C21-871E-2217A924DAD0}"/>
                    </a:ext>
                  </a:extLst>
                </p14:cNvPr>
                <p14:cNvContentPartPr/>
                <p14:nvPr/>
              </p14:nvContentPartPr>
              <p14:xfrm>
                <a:off x="6909349" y="6257062"/>
                <a:ext cx="333360" cy="165960"/>
              </p14:xfrm>
            </p:contentPart>
          </mc:Choice>
          <mc:Fallback>
            <p:pic>
              <p:nvPicPr>
                <p:cNvPr id="88" name="Freihand 87">
                  <a:extLst>
                    <a:ext uri="{FF2B5EF4-FFF2-40B4-BE49-F238E27FC236}">
                      <a16:creationId xmlns:a16="http://schemas.microsoft.com/office/drawing/2014/main" id="{A453B46A-3DF8-6C21-871E-2217A924DAD0}"/>
                    </a:ext>
                  </a:extLst>
                </p:cNvPr>
                <p:cNvPicPr/>
                <p:nvPr/>
              </p:nvPicPr>
              <p:blipFill>
                <a:blip r:embed="rId140"/>
                <a:stretch>
                  <a:fillRect/>
                </a:stretch>
              </p:blipFill>
              <p:spPr>
                <a:xfrm>
                  <a:off x="6900709" y="6248062"/>
                  <a:ext cx="35100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9" name="Freihand 88">
                  <a:extLst>
                    <a:ext uri="{FF2B5EF4-FFF2-40B4-BE49-F238E27FC236}">
                      <a16:creationId xmlns:a16="http://schemas.microsoft.com/office/drawing/2014/main" id="{DC27130F-5A0E-3C68-0A98-E4B65ED828E4}"/>
                    </a:ext>
                  </a:extLst>
                </p14:cNvPr>
                <p14:cNvContentPartPr/>
                <p14:nvPr/>
              </p14:nvContentPartPr>
              <p14:xfrm>
                <a:off x="7387429" y="6205222"/>
                <a:ext cx="174600" cy="222840"/>
              </p14:xfrm>
            </p:contentPart>
          </mc:Choice>
          <mc:Fallback>
            <p:pic>
              <p:nvPicPr>
                <p:cNvPr id="89" name="Freihand 88">
                  <a:extLst>
                    <a:ext uri="{FF2B5EF4-FFF2-40B4-BE49-F238E27FC236}">
                      <a16:creationId xmlns:a16="http://schemas.microsoft.com/office/drawing/2014/main" id="{DC27130F-5A0E-3C68-0A98-E4B65ED828E4}"/>
                    </a:ext>
                  </a:extLst>
                </p:cNvPr>
                <p:cNvPicPr/>
                <p:nvPr/>
              </p:nvPicPr>
              <p:blipFill>
                <a:blip r:embed="rId142"/>
                <a:stretch>
                  <a:fillRect/>
                </a:stretch>
              </p:blipFill>
              <p:spPr>
                <a:xfrm>
                  <a:off x="7378429" y="6196582"/>
                  <a:ext cx="1922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0" name="Freihand 89">
                  <a:extLst>
                    <a:ext uri="{FF2B5EF4-FFF2-40B4-BE49-F238E27FC236}">
                      <a16:creationId xmlns:a16="http://schemas.microsoft.com/office/drawing/2014/main" id="{B0244A74-7443-6867-94E5-7BC656E08523}"/>
                    </a:ext>
                  </a:extLst>
                </p14:cNvPr>
                <p14:cNvContentPartPr/>
                <p14:nvPr/>
              </p14:nvContentPartPr>
              <p14:xfrm>
                <a:off x="7400749" y="6277942"/>
                <a:ext cx="154080" cy="29160"/>
              </p14:xfrm>
            </p:contentPart>
          </mc:Choice>
          <mc:Fallback>
            <p:pic>
              <p:nvPicPr>
                <p:cNvPr id="90" name="Freihand 89">
                  <a:extLst>
                    <a:ext uri="{FF2B5EF4-FFF2-40B4-BE49-F238E27FC236}">
                      <a16:creationId xmlns:a16="http://schemas.microsoft.com/office/drawing/2014/main" id="{B0244A74-7443-6867-94E5-7BC656E08523}"/>
                    </a:ext>
                  </a:extLst>
                </p:cNvPr>
                <p:cNvPicPr/>
                <p:nvPr/>
              </p:nvPicPr>
              <p:blipFill>
                <a:blip r:embed="rId144"/>
                <a:stretch>
                  <a:fillRect/>
                </a:stretch>
              </p:blipFill>
              <p:spPr>
                <a:xfrm>
                  <a:off x="7391749" y="6268942"/>
                  <a:ext cx="1717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1" name="Freihand 90">
                  <a:extLst>
                    <a:ext uri="{FF2B5EF4-FFF2-40B4-BE49-F238E27FC236}">
                      <a16:creationId xmlns:a16="http://schemas.microsoft.com/office/drawing/2014/main" id="{653E0AF9-6C43-97F2-B4C7-0BD00E07A17B}"/>
                    </a:ext>
                  </a:extLst>
                </p14:cNvPr>
                <p14:cNvContentPartPr/>
                <p14:nvPr/>
              </p14:nvContentPartPr>
              <p14:xfrm>
                <a:off x="7577509" y="6153022"/>
                <a:ext cx="407160" cy="240480"/>
              </p14:xfrm>
            </p:contentPart>
          </mc:Choice>
          <mc:Fallback>
            <p:pic>
              <p:nvPicPr>
                <p:cNvPr id="91" name="Freihand 90">
                  <a:extLst>
                    <a:ext uri="{FF2B5EF4-FFF2-40B4-BE49-F238E27FC236}">
                      <a16:creationId xmlns:a16="http://schemas.microsoft.com/office/drawing/2014/main" id="{653E0AF9-6C43-97F2-B4C7-0BD00E07A17B}"/>
                    </a:ext>
                  </a:extLst>
                </p:cNvPr>
                <p:cNvPicPr/>
                <p:nvPr/>
              </p:nvPicPr>
              <p:blipFill>
                <a:blip r:embed="rId146"/>
                <a:stretch>
                  <a:fillRect/>
                </a:stretch>
              </p:blipFill>
              <p:spPr>
                <a:xfrm>
                  <a:off x="7568869" y="6144022"/>
                  <a:ext cx="42480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2" name="Freihand 91">
                  <a:extLst>
                    <a:ext uri="{FF2B5EF4-FFF2-40B4-BE49-F238E27FC236}">
                      <a16:creationId xmlns:a16="http://schemas.microsoft.com/office/drawing/2014/main" id="{CD45D308-035C-BBD2-DB11-86645564AF3E}"/>
                    </a:ext>
                  </a:extLst>
                </p14:cNvPr>
                <p14:cNvContentPartPr/>
                <p14:nvPr/>
              </p14:nvContentPartPr>
              <p14:xfrm>
                <a:off x="7854709" y="6199822"/>
                <a:ext cx="65520" cy="720"/>
              </p14:xfrm>
            </p:contentPart>
          </mc:Choice>
          <mc:Fallback>
            <p:pic>
              <p:nvPicPr>
                <p:cNvPr id="92" name="Freihand 91">
                  <a:extLst>
                    <a:ext uri="{FF2B5EF4-FFF2-40B4-BE49-F238E27FC236}">
                      <a16:creationId xmlns:a16="http://schemas.microsoft.com/office/drawing/2014/main" id="{CD45D308-035C-BBD2-DB11-86645564AF3E}"/>
                    </a:ext>
                  </a:extLst>
                </p:cNvPr>
                <p:cNvPicPr/>
                <p:nvPr/>
              </p:nvPicPr>
              <p:blipFill>
                <a:blip r:embed="rId148"/>
                <a:stretch>
                  <a:fillRect/>
                </a:stretch>
              </p:blipFill>
              <p:spPr>
                <a:xfrm>
                  <a:off x="7846069" y="6191182"/>
                  <a:ext cx="8316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93" name="Freihand 92">
                  <a:extLst>
                    <a:ext uri="{FF2B5EF4-FFF2-40B4-BE49-F238E27FC236}">
                      <a16:creationId xmlns:a16="http://schemas.microsoft.com/office/drawing/2014/main" id="{279AB8EE-40C6-C818-57CD-7A26D7A1F3FD}"/>
                    </a:ext>
                  </a:extLst>
                </p14:cNvPr>
                <p14:cNvContentPartPr/>
                <p14:nvPr/>
              </p14:nvContentPartPr>
              <p14:xfrm>
                <a:off x="8009869" y="6211342"/>
                <a:ext cx="81720" cy="144000"/>
              </p14:xfrm>
            </p:contentPart>
          </mc:Choice>
          <mc:Fallback>
            <p:pic>
              <p:nvPicPr>
                <p:cNvPr id="93" name="Freihand 92">
                  <a:extLst>
                    <a:ext uri="{FF2B5EF4-FFF2-40B4-BE49-F238E27FC236}">
                      <a16:creationId xmlns:a16="http://schemas.microsoft.com/office/drawing/2014/main" id="{279AB8EE-40C6-C818-57CD-7A26D7A1F3FD}"/>
                    </a:ext>
                  </a:extLst>
                </p:cNvPr>
                <p:cNvPicPr/>
                <p:nvPr/>
              </p:nvPicPr>
              <p:blipFill>
                <a:blip r:embed="rId150"/>
                <a:stretch>
                  <a:fillRect/>
                </a:stretch>
              </p:blipFill>
              <p:spPr>
                <a:xfrm>
                  <a:off x="8001229" y="6202342"/>
                  <a:ext cx="9936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94" name="Freihand 93">
                  <a:extLst>
                    <a:ext uri="{FF2B5EF4-FFF2-40B4-BE49-F238E27FC236}">
                      <a16:creationId xmlns:a16="http://schemas.microsoft.com/office/drawing/2014/main" id="{085DDF8B-F911-C105-A918-D744FBDEA28C}"/>
                    </a:ext>
                  </a:extLst>
                </p14:cNvPr>
                <p14:cNvContentPartPr/>
                <p14:nvPr/>
              </p14:nvContentPartPr>
              <p14:xfrm>
                <a:off x="8095549" y="6045022"/>
                <a:ext cx="538560" cy="302760"/>
              </p14:xfrm>
            </p:contentPart>
          </mc:Choice>
          <mc:Fallback>
            <p:pic>
              <p:nvPicPr>
                <p:cNvPr id="94" name="Freihand 93">
                  <a:extLst>
                    <a:ext uri="{FF2B5EF4-FFF2-40B4-BE49-F238E27FC236}">
                      <a16:creationId xmlns:a16="http://schemas.microsoft.com/office/drawing/2014/main" id="{085DDF8B-F911-C105-A918-D744FBDEA28C}"/>
                    </a:ext>
                  </a:extLst>
                </p:cNvPr>
                <p:cNvPicPr/>
                <p:nvPr/>
              </p:nvPicPr>
              <p:blipFill>
                <a:blip r:embed="rId152"/>
                <a:stretch>
                  <a:fillRect/>
                </a:stretch>
              </p:blipFill>
              <p:spPr>
                <a:xfrm>
                  <a:off x="8086909" y="6036382"/>
                  <a:ext cx="556200" cy="3204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95" name="Freihand 94">
                  <a:extLst>
                    <a:ext uri="{FF2B5EF4-FFF2-40B4-BE49-F238E27FC236}">
                      <a16:creationId xmlns:a16="http://schemas.microsoft.com/office/drawing/2014/main" id="{08A05E73-F1CA-669C-8FD6-5502BE69C13D}"/>
                    </a:ext>
                  </a:extLst>
                </p14:cNvPr>
                <p14:cNvContentPartPr/>
                <p14:nvPr/>
              </p14:nvContentPartPr>
              <p14:xfrm>
                <a:off x="8417029" y="6047182"/>
                <a:ext cx="15840" cy="15480"/>
              </p14:xfrm>
            </p:contentPart>
          </mc:Choice>
          <mc:Fallback>
            <p:pic>
              <p:nvPicPr>
                <p:cNvPr id="95" name="Freihand 94">
                  <a:extLst>
                    <a:ext uri="{FF2B5EF4-FFF2-40B4-BE49-F238E27FC236}">
                      <a16:creationId xmlns:a16="http://schemas.microsoft.com/office/drawing/2014/main" id="{08A05E73-F1CA-669C-8FD6-5502BE69C13D}"/>
                    </a:ext>
                  </a:extLst>
                </p:cNvPr>
                <p:cNvPicPr/>
                <p:nvPr/>
              </p:nvPicPr>
              <p:blipFill>
                <a:blip r:embed="rId154"/>
                <a:stretch>
                  <a:fillRect/>
                </a:stretch>
              </p:blipFill>
              <p:spPr>
                <a:xfrm>
                  <a:off x="8408389" y="6038182"/>
                  <a:ext cx="33480" cy="33120"/>
                </a:xfrm>
                <a:prstGeom prst="rect">
                  <a:avLst/>
                </a:prstGeom>
              </p:spPr>
            </p:pic>
          </mc:Fallback>
        </mc:AlternateContent>
      </p:grpSp>
      <p:grpSp>
        <p:nvGrpSpPr>
          <p:cNvPr id="98" name="Gruppieren 97">
            <a:extLst>
              <a:ext uri="{FF2B5EF4-FFF2-40B4-BE49-F238E27FC236}">
                <a16:creationId xmlns:a16="http://schemas.microsoft.com/office/drawing/2014/main" id="{8844A6BF-C3D6-E5FB-E2C5-667A519728FD}"/>
              </a:ext>
            </a:extLst>
          </p:cNvPr>
          <p:cNvGrpSpPr/>
          <p:nvPr/>
        </p:nvGrpSpPr>
        <p:grpSpPr>
          <a:xfrm>
            <a:off x="4233109" y="5613382"/>
            <a:ext cx="450360" cy="367560"/>
            <a:chOff x="4233109" y="5613382"/>
            <a:chExt cx="450360" cy="367560"/>
          </a:xfrm>
        </p:grpSpPr>
        <mc:AlternateContent xmlns:mc="http://schemas.openxmlformats.org/markup-compatibility/2006">
          <mc:Choice xmlns:p14="http://schemas.microsoft.com/office/powerpoint/2010/main" Requires="p14">
            <p:contentPart p14:bwMode="auto" r:id="rId155">
              <p14:nvContentPartPr>
                <p14:cNvPr id="96" name="Freihand 95">
                  <a:extLst>
                    <a:ext uri="{FF2B5EF4-FFF2-40B4-BE49-F238E27FC236}">
                      <a16:creationId xmlns:a16="http://schemas.microsoft.com/office/drawing/2014/main" id="{92B39316-04B1-C586-2FBB-8A9A276B4F8E}"/>
                    </a:ext>
                  </a:extLst>
                </p14:cNvPr>
                <p14:cNvContentPartPr/>
                <p14:nvPr/>
              </p14:nvContentPartPr>
              <p14:xfrm>
                <a:off x="4233109" y="5763502"/>
                <a:ext cx="343080" cy="13680"/>
              </p14:xfrm>
            </p:contentPart>
          </mc:Choice>
          <mc:Fallback>
            <p:pic>
              <p:nvPicPr>
                <p:cNvPr id="96" name="Freihand 95">
                  <a:extLst>
                    <a:ext uri="{FF2B5EF4-FFF2-40B4-BE49-F238E27FC236}">
                      <a16:creationId xmlns:a16="http://schemas.microsoft.com/office/drawing/2014/main" id="{92B39316-04B1-C586-2FBB-8A9A276B4F8E}"/>
                    </a:ext>
                  </a:extLst>
                </p:cNvPr>
                <p:cNvPicPr/>
                <p:nvPr/>
              </p:nvPicPr>
              <p:blipFill>
                <a:blip r:embed="rId156"/>
                <a:stretch>
                  <a:fillRect/>
                </a:stretch>
              </p:blipFill>
              <p:spPr>
                <a:xfrm>
                  <a:off x="4224109" y="5754502"/>
                  <a:ext cx="36072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97" name="Freihand 96">
                  <a:extLst>
                    <a:ext uri="{FF2B5EF4-FFF2-40B4-BE49-F238E27FC236}">
                      <a16:creationId xmlns:a16="http://schemas.microsoft.com/office/drawing/2014/main" id="{2677BB9B-36D9-A5E0-E0EB-956E224D1714}"/>
                    </a:ext>
                  </a:extLst>
                </p14:cNvPr>
                <p14:cNvContentPartPr/>
                <p14:nvPr/>
              </p14:nvContentPartPr>
              <p14:xfrm>
                <a:off x="4519309" y="5613382"/>
                <a:ext cx="164160" cy="367560"/>
              </p14:xfrm>
            </p:contentPart>
          </mc:Choice>
          <mc:Fallback>
            <p:pic>
              <p:nvPicPr>
                <p:cNvPr id="97" name="Freihand 96">
                  <a:extLst>
                    <a:ext uri="{FF2B5EF4-FFF2-40B4-BE49-F238E27FC236}">
                      <a16:creationId xmlns:a16="http://schemas.microsoft.com/office/drawing/2014/main" id="{2677BB9B-36D9-A5E0-E0EB-956E224D1714}"/>
                    </a:ext>
                  </a:extLst>
                </p:cNvPr>
                <p:cNvPicPr/>
                <p:nvPr/>
              </p:nvPicPr>
              <p:blipFill>
                <a:blip r:embed="rId158"/>
                <a:stretch>
                  <a:fillRect/>
                </a:stretch>
              </p:blipFill>
              <p:spPr>
                <a:xfrm>
                  <a:off x="4510669" y="5604382"/>
                  <a:ext cx="181800" cy="385200"/>
                </a:xfrm>
                <a:prstGeom prst="rect">
                  <a:avLst/>
                </a:prstGeom>
              </p:spPr>
            </p:pic>
          </mc:Fallback>
        </mc:AlternateContent>
      </p:grpSp>
      <p:grpSp>
        <p:nvGrpSpPr>
          <p:cNvPr id="127" name="Gruppieren 126">
            <a:extLst>
              <a:ext uri="{FF2B5EF4-FFF2-40B4-BE49-F238E27FC236}">
                <a16:creationId xmlns:a16="http://schemas.microsoft.com/office/drawing/2014/main" id="{2D50D1B8-02AB-F4D9-4378-59EC13573E67}"/>
              </a:ext>
            </a:extLst>
          </p:cNvPr>
          <p:cNvGrpSpPr/>
          <p:nvPr/>
        </p:nvGrpSpPr>
        <p:grpSpPr>
          <a:xfrm>
            <a:off x="728509" y="5011102"/>
            <a:ext cx="3147120" cy="765720"/>
            <a:chOff x="728509" y="5011102"/>
            <a:chExt cx="3147120" cy="765720"/>
          </a:xfrm>
        </p:grpSpPr>
        <mc:AlternateContent xmlns:mc="http://schemas.openxmlformats.org/markup-compatibility/2006">
          <mc:Choice xmlns:p14="http://schemas.microsoft.com/office/powerpoint/2010/main" Requires="p14">
            <p:contentPart p14:bwMode="auto" r:id="rId159">
              <p14:nvContentPartPr>
                <p14:cNvPr id="106" name="Freihand 105">
                  <a:extLst>
                    <a:ext uri="{FF2B5EF4-FFF2-40B4-BE49-F238E27FC236}">
                      <a16:creationId xmlns:a16="http://schemas.microsoft.com/office/drawing/2014/main" id="{3484F608-7B62-440D-FDAE-BD3CB2843ECE}"/>
                    </a:ext>
                  </a:extLst>
                </p14:cNvPr>
                <p14:cNvContentPartPr/>
                <p14:nvPr/>
              </p14:nvContentPartPr>
              <p14:xfrm>
                <a:off x="2105149" y="5019742"/>
                <a:ext cx="127080" cy="220320"/>
              </p14:xfrm>
            </p:contentPart>
          </mc:Choice>
          <mc:Fallback>
            <p:pic>
              <p:nvPicPr>
                <p:cNvPr id="106" name="Freihand 105">
                  <a:extLst>
                    <a:ext uri="{FF2B5EF4-FFF2-40B4-BE49-F238E27FC236}">
                      <a16:creationId xmlns:a16="http://schemas.microsoft.com/office/drawing/2014/main" id="{3484F608-7B62-440D-FDAE-BD3CB2843ECE}"/>
                    </a:ext>
                  </a:extLst>
                </p:cNvPr>
                <p:cNvPicPr/>
                <p:nvPr/>
              </p:nvPicPr>
              <p:blipFill>
                <a:blip r:embed="rId160"/>
                <a:stretch>
                  <a:fillRect/>
                </a:stretch>
              </p:blipFill>
              <p:spPr>
                <a:xfrm>
                  <a:off x="2096149" y="5011102"/>
                  <a:ext cx="1447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7" name="Freihand 106">
                  <a:extLst>
                    <a:ext uri="{FF2B5EF4-FFF2-40B4-BE49-F238E27FC236}">
                      <a16:creationId xmlns:a16="http://schemas.microsoft.com/office/drawing/2014/main" id="{75C5E277-4CC0-FF20-F6A7-232120A4DB79}"/>
                    </a:ext>
                  </a:extLst>
                </p14:cNvPr>
                <p14:cNvContentPartPr/>
                <p14:nvPr/>
              </p14:nvContentPartPr>
              <p14:xfrm>
                <a:off x="2265349" y="5100742"/>
                <a:ext cx="160560" cy="108720"/>
              </p14:xfrm>
            </p:contentPart>
          </mc:Choice>
          <mc:Fallback>
            <p:pic>
              <p:nvPicPr>
                <p:cNvPr id="107" name="Freihand 106">
                  <a:extLst>
                    <a:ext uri="{FF2B5EF4-FFF2-40B4-BE49-F238E27FC236}">
                      <a16:creationId xmlns:a16="http://schemas.microsoft.com/office/drawing/2014/main" id="{75C5E277-4CC0-FF20-F6A7-232120A4DB79}"/>
                    </a:ext>
                  </a:extLst>
                </p:cNvPr>
                <p:cNvPicPr/>
                <p:nvPr/>
              </p:nvPicPr>
              <p:blipFill>
                <a:blip r:embed="rId162"/>
                <a:stretch>
                  <a:fillRect/>
                </a:stretch>
              </p:blipFill>
              <p:spPr>
                <a:xfrm>
                  <a:off x="2256349" y="5092102"/>
                  <a:ext cx="1782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8" name="Freihand 107">
                  <a:extLst>
                    <a:ext uri="{FF2B5EF4-FFF2-40B4-BE49-F238E27FC236}">
                      <a16:creationId xmlns:a16="http://schemas.microsoft.com/office/drawing/2014/main" id="{63F56A4C-5070-77E7-B642-8E626CA9E8CC}"/>
                    </a:ext>
                  </a:extLst>
                </p14:cNvPr>
                <p14:cNvContentPartPr/>
                <p14:nvPr/>
              </p14:nvContentPartPr>
              <p14:xfrm>
                <a:off x="2413669" y="5025142"/>
                <a:ext cx="2520" cy="12240"/>
              </p14:xfrm>
            </p:contentPart>
          </mc:Choice>
          <mc:Fallback>
            <p:pic>
              <p:nvPicPr>
                <p:cNvPr id="108" name="Freihand 107">
                  <a:extLst>
                    <a:ext uri="{FF2B5EF4-FFF2-40B4-BE49-F238E27FC236}">
                      <a16:creationId xmlns:a16="http://schemas.microsoft.com/office/drawing/2014/main" id="{63F56A4C-5070-77E7-B642-8E626CA9E8CC}"/>
                    </a:ext>
                  </a:extLst>
                </p:cNvPr>
                <p:cNvPicPr/>
                <p:nvPr/>
              </p:nvPicPr>
              <p:blipFill>
                <a:blip r:embed="rId164"/>
                <a:stretch>
                  <a:fillRect/>
                </a:stretch>
              </p:blipFill>
              <p:spPr>
                <a:xfrm>
                  <a:off x="2405029" y="5016142"/>
                  <a:ext cx="201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109" name="Freihand 108">
                  <a:extLst>
                    <a:ext uri="{FF2B5EF4-FFF2-40B4-BE49-F238E27FC236}">
                      <a16:creationId xmlns:a16="http://schemas.microsoft.com/office/drawing/2014/main" id="{2B83E5B6-99C6-88E8-1CF7-80A4C7899140}"/>
                    </a:ext>
                  </a:extLst>
                </p14:cNvPr>
                <p14:cNvContentPartPr/>
                <p14:nvPr/>
              </p14:nvContentPartPr>
              <p14:xfrm>
                <a:off x="2483509" y="5105062"/>
                <a:ext cx="274680" cy="88560"/>
              </p14:xfrm>
            </p:contentPart>
          </mc:Choice>
          <mc:Fallback>
            <p:pic>
              <p:nvPicPr>
                <p:cNvPr id="109" name="Freihand 108">
                  <a:extLst>
                    <a:ext uri="{FF2B5EF4-FFF2-40B4-BE49-F238E27FC236}">
                      <a16:creationId xmlns:a16="http://schemas.microsoft.com/office/drawing/2014/main" id="{2B83E5B6-99C6-88E8-1CF7-80A4C7899140}"/>
                    </a:ext>
                  </a:extLst>
                </p:cNvPr>
                <p:cNvPicPr/>
                <p:nvPr/>
              </p:nvPicPr>
              <p:blipFill>
                <a:blip r:embed="rId166"/>
                <a:stretch>
                  <a:fillRect/>
                </a:stretch>
              </p:blipFill>
              <p:spPr>
                <a:xfrm>
                  <a:off x="2474509" y="5096062"/>
                  <a:ext cx="29232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100" name="Freihand 99">
                  <a:extLst>
                    <a:ext uri="{FF2B5EF4-FFF2-40B4-BE49-F238E27FC236}">
                      <a16:creationId xmlns:a16="http://schemas.microsoft.com/office/drawing/2014/main" id="{B7F54DB8-5F19-C0A3-52D0-A9DFAFFA5C0A}"/>
                    </a:ext>
                  </a:extLst>
                </p14:cNvPr>
                <p14:cNvContentPartPr/>
                <p14:nvPr/>
              </p14:nvContentPartPr>
              <p14:xfrm>
                <a:off x="823909" y="5057542"/>
                <a:ext cx="122760" cy="161280"/>
              </p14:xfrm>
            </p:contentPart>
          </mc:Choice>
          <mc:Fallback>
            <p:pic>
              <p:nvPicPr>
                <p:cNvPr id="100" name="Freihand 99">
                  <a:extLst>
                    <a:ext uri="{FF2B5EF4-FFF2-40B4-BE49-F238E27FC236}">
                      <a16:creationId xmlns:a16="http://schemas.microsoft.com/office/drawing/2014/main" id="{B7F54DB8-5F19-C0A3-52D0-A9DFAFFA5C0A}"/>
                    </a:ext>
                  </a:extLst>
                </p:cNvPr>
                <p:cNvPicPr/>
                <p:nvPr/>
              </p:nvPicPr>
              <p:blipFill>
                <a:blip r:embed="rId168"/>
                <a:stretch>
                  <a:fillRect/>
                </a:stretch>
              </p:blipFill>
              <p:spPr>
                <a:xfrm>
                  <a:off x="815269" y="5048542"/>
                  <a:ext cx="1404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101" name="Freihand 100">
                  <a:extLst>
                    <a:ext uri="{FF2B5EF4-FFF2-40B4-BE49-F238E27FC236}">
                      <a16:creationId xmlns:a16="http://schemas.microsoft.com/office/drawing/2014/main" id="{73663FF2-5A64-2968-C861-F361DB282898}"/>
                    </a:ext>
                  </a:extLst>
                </p14:cNvPr>
                <p14:cNvContentPartPr/>
                <p14:nvPr/>
              </p14:nvContentPartPr>
              <p14:xfrm>
                <a:off x="920029" y="5062582"/>
                <a:ext cx="245520" cy="198720"/>
              </p14:xfrm>
            </p:contentPart>
          </mc:Choice>
          <mc:Fallback>
            <p:pic>
              <p:nvPicPr>
                <p:cNvPr id="101" name="Freihand 100">
                  <a:extLst>
                    <a:ext uri="{FF2B5EF4-FFF2-40B4-BE49-F238E27FC236}">
                      <a16:creationId xmlns:a16="http://schemas.microsoft.com/office/drawing/2014/main" id="{73663FF2-5A64-2968-C861-F361DB282898}"/>
                    </a:ext>
                  </a:extLst>
                </p:cNvPr>
                <p:cNvPicPr/>
                <p:nvPr/>
              </p:nvPicPr>
              <p:blipFill>
                <a:blip r:embed="rId170"/>
                <a:stretch>
                  <a:fillRect/>
                </a:stretch>
              </p:blipFill>
              <p:spPr>
                <a:xfrm>
                  <a:off x="911029" y="5053942"/>
                  <a:ext cx="26316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102" name="Freihand 101">
                  <a:extLst>
                    <a:ext uri="{FF2B5EF4-FFF2-40B4-BE49-F238E27FC236}">
                      <a16:creationId xmlns:a16="http://schemas.microsoft.com/office/drawing/2014/main" id="{B9A0658B-E8BB-1CFA-BA17-5472306FB39D}"/>
                    </a:ext>
                  </a:extLst>
                </p14:cNvPr>
                <p14:cNvContentPartPr/>
                <p14:nvPr/>
              </p14:nvContentPartPr>
              <p14:xfrm>
                <a:off x="1269229" y="5011102"/>
                <a:ext cx="132480" cy="177840"/>
              </p14:xfrm>
            </p:contentPart>
          </mc:Choice>
          <mc:Fallback>
            <p:pic>
              <p:nvPicPr>
                <p:cNvPr id="102" name="Freihand 101">
                  <a:extLst>
                    <a:ext uri="{FF2B5EF4-FFF2-40B4-BE49-F238E27FC236}">
                      <a16:creationId xmlns:a16="http://schemas.microsoft.com/office/drawing/2014/main" id="{B9A0658B-E8BB-1CFA-BA17-5472306FB39D}"/>
                    </a:ext>
                  </a:extLst>
                </p:cNvPr>
                <p:cNvPicPr/>
                <p:nvPr/>
              </p:nvPicPr>
              <p:blipFill>
                <a:blip r:embed="rId172"/>
                <a:stretch>
                  <a:fillRect/>
                </a:stretch>
              </p:blipFill>
              <p:spPr>
                <a:xfrm>
                  <a:off x="1260229" y="5002102"/>
                  <a:ext cx="1501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103" name="Freihand 102">
                  <a:extLst>
                    <a:ext uri="{FF2B5EF4-FFF2-40B4-BE49-F238E27FC236}">
                      <a16:creationId xmlns:a16="http://schemas.microsoft.com/office/drawing/2014/main" id="{D66E5722-48E1-E737-05E3-79E9E7D59F9E}"/>
                    </a:ext>
                  </a:extLst>
                </p14:cNvPr>
                <p14:cNvContentPartPr/>
                <p14:nvPr/>
              </p14:nvContentPartPr>
              <p14:xfrm>
                <a:off x="1456429" y="5116222"/>
                <a:ext cx="272880" cy="236880"/>
              </p14:xfrm>
            </p:contentPart>
          </mc:Choice>
          <mc:Fallback>
            <p:pic>
              <p:nvPicPr>
                <p:cNvPr id="103" name="Freihand 102">
                  <a:extLst>
                    <a:ext uri="{FF2B5EF4-FFF2-40B4-BE49-F238E27FC236}">
                      <a16:creationId xmlns:a16="http://schemas.microsoft.com/office/drawing/2014/main" id="{D66E5722-48E1-E737-05E3-79E9E7D59F9E}"/>
                    </a:ext>
                  </a:extLst>
                </p:cNvPr>
                <p:cNvPicPr/>
                <p:nvPr/>
              </p:nvPicPr>
              <p:blipFill>
                <a:blip r:embed="rId174"/>
                <a:stretch>
                  <a:fillRect/>
                </a:stretch>
              </p:blipFill>
              <p:spPr>
                <a:xfrm>
                  <a:off x="1447789" y="5107582"/>
                  <a:ext cx="290520" cy="25452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104" name="Freihand 103">
                  <a:extLst>
                    <a:ext uri="{FF2B5EF4-FFF2-40B4-BE49-F238E27FC236}">
                      <a16:creationId xmlns:a16="http://schemas.microsoft.com/office/drawing/2014/main" id="{9ECB894E-A962-D17F-9CDB-116C16AE57C1}"/>
                    </a:ext>
                  </a:extLst>
                </p14:cNvPr>
                <p14:cNvContentPartPr/>
                <p14:nvPr/>
              </p14:nvContentPartPr>
              <p14:xfrm>
                <a:off x="1739389" y="5050702"/>
                <a:ext cx="27360" cy="28800"/>
              </p14:xfrm>
            </p:contentPart>
          </mc:Choice>
          <mc:Fallback>
            <p:pic>
              <p:nvPicPr>
                <p:cNvPr id="104" name="Freihand 103">
                  <a:extLst>
                    <a:ext uri="{FF2B5EF4-FFF2-40B4-BE49-F238E27FC236}">
                      <a16:creationId xmlns:a16="http://schemas.microsoft.com/office/drawing/2014/main" id="{9ECB894E-A962-D17F-9CDB-116C16AE57C1}"/>
                    </a:ext>
                  </a:extLst>
                </p:cNvPr>
                <p:cNvPicPr/>
                <p:nvPr/>
              </p:nvPicPr>
              <p:blipFill>
                <a:blip r:embed="rId176"/>
                <a:stretch>
                  <a:fillRect/>
                </a:stretch>
              </p:blipFill>
              <p:spPr>
                <a:xfrm>
                  <a:off x="1730389" y="5042062"/>
                  <a:ext cx="450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105" name="Freihand 104">
                  <a:extLst>
                    <a:ext uri="{FF2B5EF4-FFF2-40B4-BE49-F238E27FC236}">
                      <a16:creationId xmlns:a16="http://schemas.microsoft.com/office/drawing/2014/main" id="{4C4A6873-B180-9154-1EB6-EDA7A1B87DA6}"/>
                    </a:ext>
                  </a:extLst>
                </p14:cNvPr>
                <p14:cNvContentPartPr/>
                <p14:nvPr/>
              </p14:nvContentPartPr>
              <p14:xfrm>
                <a:off x="1782949" y="5112622"/>
                <a:ext cx="58680" cy="296280"/>
              </p14:xfrm>
            </p:contentPart>
          </mc:Choice>
          <mc:Fallback>
            <p:pic>
              <p:nvPicPr>
                <p:cNvPr id="105" name="Freihand 104">
                  <a:extLst>
                    <a:ext uri="{FF2B5EF4-FFF2-40B4-BE49-F238E27FC236}">
                      <a16:creationId xmlns:a16="http://schemas.microsoft.com/office/drawing/2014/main" id="{4C4A6873-B180-9154-1EB6-EDA7A1B87DA6}"/>
                    </a:ext>
                  </a:extLst>
                </p:cNvPr>
                <p:cNvPicPr/>
                <p:nvPr/>
              </p:nvPicPr>
              <p:blipFill>
                <a:blip r:embed="rId178"/>
                <a:stretch>
                  <a:fillRect/>
                </a:stretch>
              </p:blipFill>
              <p:spPr>
                <a:xfrm>
                  <a:off x="1773949" y="5103982"/>
                  <a:ext cx="7632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110" name="Freihand 109">
                  <a:extLst>
                    <a:ext uri="{FF2B5EF4-FFF2-40B4-BE49-F238E27FC236}">
                      <a16:creationId xmlns:a16="http://schemas.microsoft.com/office/drawing/2014/main" id="{EBABBC49-2BC2-9103-3626-E2843954B2F2}"/>
                    </a:ext>
                  </a:extLst>
                </p14:cNvPr>
                <p14:cNvContentPartPr/>
                <p14:nvPr/>
              </p14:nvContentPartPr>
              <p14:xfrm>
                <a:off x="796189" y="5528062"/>
                <a:ext cx="24480" cy="193320"/>
              </p14:xfrm>
            </p:contentPart>
          </mc:Choice>
          <mc:Fallback>
            <p:pic>
              <p:nvPicPr>
                <p:cNvPr id="110" name="Freihand 109">
                  <a:extLst>
                    <a:ext uri="{FF2B5EF4-FFF2-40B4-BE49-F238E27FC236}">
                      <a16:creationId xmlns:a16="http://schemas.microsoft.com/office/drawing/2014/main" id="{EBABBC49-2BC2-9103-3626-E2843954B2F2}"/>
                    </a:ext>
                  </a:extLst>
                </p:cNvPr>
                <p:cNvPicPr/>
                <p:nvPr/>
              </p:nvPicPr>
              <p:blipFill>
                <a:blip r:embed="rId180"/>
                <a:stretch>
                  <a:fillRect/>
                </a:stretch>
              </p:blipFill>
              <p:spPr>
                <a:xfrm>
                  <a:off x="787189" y="5519422"/>
                  <a:ext cx="4212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111" name="Freihand 110">
                  <a:extLst>
                    <a:ext uri="{FF2B5EF4-FFF2-40B4-BE49-F238E27FC236}">
                      <a16:creationId xmlns:a16="http://schemas.microsoft.com/office/drawing/2014/main" id="{FA542793-CFDD-4BD8-8658-20B109DCE2B9}"/>
                    </a:ext>
                  </a:extLst>
                </p14:cNvPr>
                <p14:cNvContentPartPr/>
                <p14:nvPr/>
              </p14:nvContentPartPr>
              <p14:xfrm>
                <a:off x="728509" y="5452462"/>
                <a:ext cx="222840" cy="302400"/>
              </p14:xfrm>
            </p:contentPart>
          </mc:Choice>
          <mc:Fallback>
            <p:pic>
              <p:nvPicPr>
                <p:cNvPr id="111" name="Freihand 110">
                  <a:extLst>
                    <a:ext uri="{FF2B5EF4-FFF2-40B4-BE49-F238E27FC236}">
                      <a16:creationId xmlns:a16="http://schemas.microsoft.com/office/drawing/2014/main" id="{FA542793-CFDD-4BD8-8658-20B109DCE2B9}"/>
                    </a:ext>
                  </a:extLst>
                </p:cNvPr>
                <p:cNvPicPr/>
                <p:nvPr/>
              </p:nvPicPr>
              <p:blipFill>
                <a:blip r:embed="rId182"/>
                <a:stretch>
                  <a:fillRect/>
                </a:stretch>
              </p:blipFill>
              <p:spPr>
                <a:xfrm>
                  <a:off x="719509" y="5443462"/>
                  <a:ext cx="240480" cy="3200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112" name="Freihand 111">
                  <a:extLst>
                    <a:ext uri="{FF2B5EF4-FFF2-40B4-BE49-F238E27FC236}">
                      <a16:creationId xmlns:a16="http://schemas.microsoft.com/office/drawing/2014/main" id="{CF276C57-0F41-1C55-2565-75D3FEB51524}"/>
                    </a:ext>
                  </a:extLst>
                </p14:cNvPr>
                <p14:cNvContentPartPr/>
                <p14:nvPr/>
              </p14:nvContentPartPr>
              <p14:xfrm>
                <a:off x="1018309" y="5574862"/>
                <a:ext cx="129960" cy="173880"/>
              </p14:xfrm>
            </p:contentPart>
          </mc:Choice>
          <mc:Fallback>
            <p:pic>
              <p:nvPicPr>
                <p:cNvPr id="112" name="Freihand 111">
                  <a:extLst>
                    <a:ext uri="{FF2B5EF4-FFF2-40B4-BE49-F238E27FC236}">
                      <a16:creationId xmlns:a16="http://schemas.microsoft.com/office/drawing/2014/main" id="{CF276C57-0F41-1C55-2565-75D3FEB51524}"/>
                    </a:ext>
                  </a:extLst>
                </p:cNvPr>
                <p:cNvPicPr/>
                <p:nvPr/>
              </p:nvPicPr>
              <p:blipFill>
                <a:blip r:embed="rId184"/>
                <a:stretch>
                  <a:fillRect/>
                </a:stretch>
              </p:blipFill>
              <p:spPr>
                <a:xfrm>
                  <a:off x="1009669" y="5566222"/>
                  <a:ext cx="14760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113" name="Freihand 112">
                  <a:extLst>
                    <a:ext uri="{FF2B5EF4-FFF2-40B4-BE49-F238E27FC236}">
                      <a16:creationId xmlns:a16="http://schemas.microsoft.com/office/drawing/2014/main" id="{BAACBEBD-B530-230D-330A-7271D98B54C6}"/>
                    </a:ext>
                  </a:extLst>
                </p14:cNvPr>
                <p14:cNvContentPartPr/>
                <p14:nvPr/>
              </p14:nvContentPartPr>
              <p14:xfrm>
                <a:off x="1199389" y="5493142"/>
                <a:ext cx="210960" cy="248760"/>
              </p14:xfrm>
            </p:contentPart>
          </mc:Choice>
          <mc:Fallback>
            <p:pic>
              <p:nvPicPr>
                <p:cNvPr id="113" name="Freihand 112">
                  <a:extLst>
                    <a:ext uri="{FF2B5EF4-FFF2-40B4-BE49-F238E27FC236}">
                      <a16:creationId xmlns:a16="http://schemas.microsoft.com/office/drawing/2014/main" id="{BAACBEBD-B530-230D-330A-7271D98B54C6}"/>
                    </a:ext>
                  </a:extLst>
                </p:cNvPr>
                <p:cNvPicPr/>
                <p:nvPr/>
              </p:nvPicPr>
              <p:blipFill>
                <a:blip r:embed="rId186"/>
                <a:stretch>
                  <a:fillRect/>
                </a:stretch>
              </p:blipFill>
              <p:spPr>
                <a:xfrm>
                  <a:off x="1190749" y="5484142"/>
                  <a:ext cx="228600" cy="2664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6" name="Freihand 115">
                  <a:extLst>
                    <a:ext uri="{FF2B5EF4-FFF2-40B4-BE49-F238E27FC236}">
                      <a16:creationId xmlns:a16="http://schemas.microsoft.com/office/drawing/2014/main" id="{E486843D-1923-C359-637F-25CE6BFF5032}"/>
                    </a:ext>
                  </a:extLst>
                </p14:cNvPr>
                <p14:cNvContentPartPr/>
                <p14:nvPr/>
              </p14:nvContentPartPr>
              <p14:xfrm>
                <a:off x="1648309" y="5574142"/>
                <a:ext cx="437760" cy="150120"/>
              </p14:xfrm>
            </p:contentPart>
          </mc:Choice>
          <mc:Fallback>
            <p:pic>
              <p:nvPicPr>
                <p:cNvPr id="116" name="Freihand 115">
                  <a:extLst>
                    <a:ext uri="{FF2B5EF4-FFF2-40B4-BE49-F238E27FC236}">
                      <a16:creationId xmlns:a16="http://schemas.microsoft.com/office/drawing/2014/main" id="{E486843D-1923-C359-637F-25CE6BFF5032}"/>
                    </a:ext>
                  </a:extLst>
                </p:cNvPr>
                <p:cNvPicPr/>
                <p:nvPr/>
              </p:nvPicPr>
              <p:blipFill>
                <a:blip r:embed="rId188"/>
                <a:stretch>
                  <a:fillRect/>
                </a:stretch>
              </p:blipFill>
              <p:spPr>
                <a:xfrm>
                  <a:off x="1639669" y="5565142"/>
                  <a:ext cx="45540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7" name="Freihand 116">
                  <a:extLst>
                    <a:ext uri="{FF2B5EF4-FFF2-40B4-BE49-F238E27FC236}">
                      <a16:creationId xmlns:a16="http://schemas.microsoft.com/office/drawing/2014/main" id="{8A020BB8-ED36-B656-0B1F-36CFCFE27FB2}"/>
                    </a:ext>
                  </a:extLst>
                </p14:cNvPr>
                <p14:cNvContentPartPr/>
                <p14:nvPr/>
              </p14:nvContentPartPr>
              <p14:xfrm>
                <a:off x="2325829" y="5533822"/>
                <a:ext cx="152640" cy="154080"/>
              </p14:xfrm>
            </p:contentPart>
          </mc:Choice>
          <mc:Fallback>
            <p:pic>
              <p:nvPicPr>
                <p:cNvPr id="117" name="Freihand 116">
                  <a:extLst>
                    <a:ext uri="{FF2B5EF4-FFF2-40B4-BE49-F238E27FC236}">
                      <a16:creationId xmlns:a16="http://schemas.microsoft.com/office/drawing/2014/main" id="{8A020BB8-ED36-B656-0B1F-36CFCFE27FB2}"/>
                    </a:ext>
                  </a:extLst>
                </p:cNvPr>
                <p:cNvPicPr/>
                <p:nvPr/>
              </p:nvPicPr>
              <p:blipFill>
                <a:blip r:embed="rId190"/>
                <a:stretch>
                  <a:fillRect/>
                </a:stretch>
              </p:blipFill>
              <p:spPr>
                <a:xfrm>
                  <a:off x="2317189" y="5525182"/>
                  <a:ext cx="17028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8" name="Freihand 117">
                  <a:extLst>
                    <a:ext uri="{FF2B5EF4-FFF2-40B4-BE49-F238E27FC236}">
                      <a16:creationId xmlns:a16="http://schemas.microsoft.com/office/drawing/2014/main" id="{DA41B833-D73C-3C90-A8C1-694C4077A782}"/>
                    </a:ext>
                  </a:extLst>
                </p14:cNvPr>
                <p14:cNvContentPartPr/>
                <p14:nvPr/>
              </p14:nvContentPartPr>
              <p14:xfrm>
                <a:off x="2507269" y="5477302"/>
                <a:ext cx="107280" cy="194760"/>
              </p14:xfrm>
            </p:contentPart>
          </mc:Choice>
          <mc:Fallback>
            <p:pic>
              <p:nvPicPr>
                <p:cNvPr id="118" name="Freihand 117">
                  <a:extLst>
                    <a:ext uri="{FF2B5EF4-FFF2-40B4-BE49-F238E27FC236}">
                      <a16:creationId xmlns:a16="http://schemas.microsoft.com/office/drawing/2014/main" id="{DA41B833-D73C-3C90-A8C1-694C4077A782}"/>
                    </a:ext>
                  </a:extLst>
                </p:cNvPr>
                <p:cNvPicPr/>
                <p:nvPr/>
              </p:nvPicPr>
              <p:blipFill>
                <a:blip r:embed="rId192"/>
                <a:stretch>
                  <a:fillRect/>
                </a:stretch>
              </p:blipFill>
              <p:spPr>
                <a:xfrm>
                  <a:off x="2498629" y="5468662"/>
                  <a:ext cx="12492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9" name="Freihand 118">
                  <a:extLst>
                    <a:ext uri="{FF2B5EF4-FFF2-40B4-BE49-F238E27FC236}">
                      <a16:creationId xmlns:a16="http://schemas.microsoft.com/office/drawing/2014/main" id="{4DB89201-F5A7-923C-3490-C428B50FBA82}"/>
                    </a:ext>
                  </a:extLst>
                </p14:cNvPr>
                <p14:cNvContentPartPr/>
                <p14:nvPr/>
              </p14:nvContentPartPr>
              <p14:xfrm>
                <a:off x="2695189" y="5479462"/>
                <a:ext cx="125640" cy="130680"/>
              </p14:xfrm>
            </p:contentPart>
          </mc:Choice>
          <mc:Fallback>
            <p:pic>
              <p:nvPicPr>
                <p:cNvPr id="119" name="Freihand 118">
                  <a:extLst>
                    <a:ext uri="{FF2B5EF4-FFF2-40B4-BE49-F238E27FC236}">
                      <a16:creationId xmlns:a16="http://schemas.microsoft.com/office/drawing/2014/main" id="{4DB89201-F5A7-923C-3490-C428B50FBA82}"/>
                    </a:ext>
                  </a:extLst>
                </p:cNvPr>
                <p:cNvPicPr/>
                <p:nvPr/>
              </p:nvPicPr>
              <p:blipFill>
                <a:blip r:embed="rId194"/>
                <a:stretch>
                  <a:fillRect/>
                </a:stretch>
              </p:blipFill>
              <p:spPr>
                <a:xfrm>
                  <a:off x="2686189" y="5470822"/>
                  <a:ext cx="1432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20" name="Freihand 119">
                  <a:extLst>
                    <a:ext uri="{FF2B5EF4-FFF2-40B4-BE49-F238E27FC236}">
                      <a16:creationId xmlns:a16="http://schemas.microsoft.com/office/drawing/2014/main" id="{A4538146-D117-5746-1475-5F3267308541}"/>
                    </a:ext>
                  </a:extLst>
                </p14:cNvPr>
                <p14:cNvContentPartPr/>
                <p14:nvPr/>
              </p14:nvContentPartPr>
              <p14:xfrm>
                <a:off x="2386309" y="5366062"/>
                <a:ext cx="97200" cy="11160"/>
              </p14:xfrm>
            </p:contentPart>
          </mc:Choice>
          <mc:Fallback>
            <p:pic>
              <p:nvPicPr>
                <p:cNvPr id="120" name="Freihand 119">
                  <a:extLst>
                    <a:ext uri="{FF2B5EF4-FFF2-40B4-BE49-F238E27FC236}">
                      <a16:creationId xmlns:a16="http://schemas.microsoft.com/office/drawing/2014/main" id="{A4538146-D117-5746-1475-5F3267308541}"/>
                    </a:ext>
                  </a:extLst>
                </p:cNvPr>
                <p:cNvPicPr/>
                <p:nvPr/>
              </p:nvPicPr>
              <p:blipFill>
                <a:blip r:embed="rId196"/>
                <a:stretch>
                  <a:fillRect/>
                </a:stretch>
              </p:blipFill>
              <p:spPr>
                <a:xfrm>
                  <a:off x="2377669" y="5357062"/>
                  <a:ext cx="11484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21" name="Freihand 120">
                  <a:extLst>
                    <a:ext uri="{FF2B5EF4-FFF2-40B4-BE49-F238E27FC236}">
                      <a16:creationId xmlns:a16="http://schemas.microsoft.com/office/drawing/2014/main" id="{CC7C428A-A019-8E9E-BD76-2DB0311DB671}"/>
                    </a:ext>
                  </a:extLst>
                </p14:cNvPr>
                <p14:cNvContentPartPr/>
                <p14:nvPr/>
              </p14:nvContentPartPr>
              <p14:xfrm>
                <a:off x="2321149" y="5382982"/>
                <a:ext cx="177120" cy="249120"/>
              </p14:xfrm>
            </p:contentPart>
          </mc:Choice>
          <mc:Fallback>
            <p:pic>
              <p:nvPicPr>
                <p:cNvPr id="121" name="Freihand 120">
                  <a:extLst>
                    <a:ext uri="{FF2B5EF4-FFF2-40B4-BE49-F238E27FC236}">
                      <a16:creationId xmlns:a16="http://schemas.microsoft.com/office/drawing/2014/main" id="{CC7C428A-A019-8E9E-BD76-2DB0311DB671}"/>
                    </a:ext>
                  </a:extLst>
                </p:cNvPr>
                <p:cNvPicPr/>
                <p:nvPr/>
              </p:nvPicPr>
              <p:blipFill>
                <a:blip r:embed="rId198"/>
                <a:stretch>
                  <a:fillRect/>
                </a:stretch>
              </p:blipFill>
              <p:spPr>
                <a:xfrm>
                  <a:off x="2312149" y="5374342"/>
                  <a:ext cx="19476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22" name="Freihand 121">
                  <a:extLst>
                    <a:ext uri="{FF2B5EF4-FFF2-40B4-BE49-F238E27FC236}">
                      <a16:creationId xmlns:a16="http://schemas.microsoft.com/office/drawing/2014/main" id="{9E4D7618-9469-D033-4382-8DE438E886C6}"/>
                    </a:ext>
                  </a:extLst>
                </p14:cNvPr>
                <p14:cNvContentPartPr/>
                <p14:nvPr/>
              </p14:nvContentPartPr>
              <p14:xfrm>
                <a:off x="2922349" y="5422222"/>
                <a:ext cx="189360" cy="145440"/>
              </p14:xfrm>
            </p:contentPart>
          </mc:Choice>
          <mc:Fallback>
            <p:pic>
              <p:nvPicPr>
                <p:cNvPr id="122" name="Freihand 121">
                  <a:extLst>
                    <a:ext uri="{FF2B5EF4-FFF2-40B4-BE49-F238E27FC236}">
                      <a16:creationId xmlns:a16="http://schemas.microsoft.com/office/drawing/2014/main" id="{9E4D7618-9469-D033-4382-8DE438E886C6}"/>
                    </a:ext>
                  </a:extLst>
                </p:cNvPr>
                <p:cNvPicPr/>
                <p:nvPr/>
              </p:nvPicPr>
              <p:blipFill>
                <a:blip r:embed="rId200"/>
                <a:stretch>
                  <a:fillRect/>
                </a:stretch>
              </p:blipFill>
              <p:spPr>
                <a:xfrm>
                  <a:off x="2913349" y="5413582"/>
                  <a:ext cx="20700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3" name="Freihand 122">
                  <a:extLst>
                    <a:ext uri="{FF2B5EF4-FFF2-40B4-BE49-F238E27FC236}">
                      <a16:creationId xmlns:a16="http://schemas.microsoft.com/office/drawing/2014/main" id="{AB186116-B456-0071-8D08-2C88D636EED7}"/>
                    </a:ext>
                  </a:extLst>
                </p14:cNvPr>
                <p14:cNvContentPartPr/>
                <p14:nvPr/>
              </p14:nvContentPartPr>
              <p14:xfrm>
                <a:off x="3112789" y="5328262"/>
                <a:ext cx="93960" cy="219240"/>
              </p14:xfrm>
            </p:contentPart>
          </mc:Choice>
          <mc:Fallback>
            <p:pic>
              <p:nvPicPr>
                <p:cNvPr id="123" name="Freihand 122">
                  <a:extLst>
                    <a:ext uri="{FF2B5EF4-FFF2-40B4-BE49-F238E27FC236}">
                      <a16:creationId xmlns:a16="http://schemas.microsoft.com/office/drawing/2014/main" id="{AB186116-B456-0071-8D08-2C88D636EED7}"/>
                    </a:ext>
                  </a:extLst>
                </p:cNvPr>
                <p:cNvPicPr/>
                <p:nvPr/>
              </p:nvPicPr>
              <p:blipFill>
                <a:blip r:embed="rId202"/>
                <a:stretch>
                  <a:fillRect/>
                </a:stretch>
              </p:blipFill>
              <p:spPr>
                <a:xfrm>
                  <a:off x="3103789" y="5319622"/>
                  <a:ext cx="11160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4" name="Freihand 123">
                  <a:extLst>
                    <a:ext uri="{FF2B5EF4-FFF2-40B4-BE49-F238E27FC236}">
                      <a16:creationId xmlns:a16="http://schemas.microsoft.com/office/drawing/2014/main" id="{ED5206C3-C6D4-923E-45D3-EE5B11C5F9FF}"/>
                    </a:ext>
                  </a:extLst>
                </p14:cNvPr>
                <p14:cNvContentPartPr/>
                <p14:nvPr/>
              </p14:nvContentPartPr>
              <p14:xfrm>
                <a:off x="3231229" y="5449942"/>
                <a:ext cx="105480" cy="114480"/>
              </p14:xfrm>
            </p:contentPart>
          </mc:Choice>
          <mc:Fallback>
            <p:pic>
              <p:nvPicPr>
                <p:cNvPr id="124" name="Freihand 123">
                  <a:extLst>
                    <a:ext uri="{FF2B5EF4-FFF2-40B4-BE49-F238E27FC236}">
                      <a16:creationId xmlns:a16="http://schemas.microsoft.com/office/drawing/2014/main" id="{ED5206C3-C6D4-923E-45D3-EE5B11C5F9FF}"/>
                    </a:ext>
                  </a:extLst>
                </p:cNvPr>
                <p:cNvPicPr/>
                <p:nvPr/>
              </p:nvPicPr>
              <p:blipFill>
                <a:blip r:embed="rId204"/>
                <a:stretch>
                  <a:fillRect/>
                </a:stretch>
              </p:blipFill>
              <p:spPr>
                <a:xfrm>
                  <a:off x="3222229" y="5440942"/>
                  <a:ext cx="123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5" name="Freihand 124">
                  <a:extLst>
                    <a:ext uri="{FF2B5EF4-FFF2-40B4-BE49-F238E27FC236}">
                      <a16:creationId xmlns:a16="http://schemas.microsoft.com/office/drawing/2014/main" id="{B4F43BB9-702D-4D73-469D-728539645F07}"/>
                    </a:ext>
                  </a:extLst>
                </p14:cNvPr>
                <p14:cNvContentPartPr/>
                <p14:nvPr/>
              </p14:nvContentPartPr>
              <p14:xfrm>
                <a:off x="3365869" y="5300902"/>
                <a:ext cx="397080" cy="451440"/>
              </p14:xfrm>
            </p:contentPart>
          </mc:Choice>
          <mc:Fallback>
            <p:pic>
              <p:nvPicPr>
                <p:cNvPr id="125" name="Freihand 124">
                  <a:extLst>
                    <a:ext uri="{FF2B5EF4-FFF2-40B4-BE49-F238E27FC236}">
                      <a16:creationId xmlns:a16="http://schemas.microsoft.com/office/drawing/2014/main" id="{B4F43BB9-702D-4D73-469D-728539645F07}"/>
                    </a:ext>
                  </a:extLst>
                </p:cNvPr>
                <p:cNvPicPr/>
                <p:nvPr/>
              </p:nvPicPr>
              <p:blipFill>
                <a:blip r:embed="rId206"/>
                <a:stretch>
                  <a:fillRect/>
                </a:stretch>
              </p:blipFill>
              <p:spPr>
                <a:xfrm>
                  <a:off x="3356869" y="5292262"/>
                  <a:ext cx="414720" cy="4690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6" name="Freihand 125">
                  <a:extLst>
                    <a:ext uri="{FF2B5EF4-FFF2-40B4-BE49-F238E27FC236}">
                      <a16:creationId xmlns:a16="http://schemas.microsoft.com/office/drawing/2014/main" id="{596B3CB6-C953-2291-52D5-6207493E277E}"/>
                    </a:ext>
                  </a:extLst>
                </p14:cNvPr>
                <p14:cNvContentPartPr/>
                <p14:nvPr/>
              </p14:nvContentPartPr>
              <p14:xfrm>
                <a:off x="2492509" y="5722102"/>
                <a:ext cx="1383120" cy="54720"/>
              </p14:xfrm>
            </p:contentPart>
          </mc:Choice>
          <mc:Fallback>
            <p:pic>
              <p:nvPicPr>
                <p:cNvPr id="126" name="Freihand 125">
                  <a:extLst>
                    <a:ext uri="{FF2B5EF4-FFF2-40B4-BE49-F238E27FC236}">
                      <a16:creationId xmlns:a16="http://schemas.microsoft.com/office/drawing/2014/main" id="{596B3CB6-C953-2291-52D5-6207493E277E}"/>
                    </a:ext>
                  </a:extLst>
                </p:cNvPr>
                <p:cNvPicPr/>
                <p:nvPr/>
              </p:nvPicPr>
              <p:blipFill>
                <a:blip r:embed="rId208"/>
                <a:stretch>
                  <a:fillRect/>
                </a:stretch>
              </p:blipFill>
              <p:spPr>
                <a:xfrm>
                  <a:off x="2483869" y="5713462"/>
                  <a:ext cx="1400760" cy="72360"/>
                </a:xfrm>
                <a:prstGeom prst="rect">
                  <a:avLst/>
                </a:prstGeom>
              </p:spPr>
            </p:pic>
          </mc:Fallback>
        </mc:AlternateContent>
      </p:grpSp>
    </p:spTree>
    <p:extLst>
      <p:ext uri="{BB962C8B-B14F-4D97-AF65-F5344CB8AC3E}">
        <p14:creationId xmlns:p14="http://schemas.microsoft.com/office/powerpoint/2010/main" val="2164079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In den 1970er Jahren hat sich als Kritik an der etablierten volkswirtschaftlichen Theorie – sowohl der Neoklassik, als auch des Keynesianismus – eine neue Denkrichtung etabliert, die die besondere Bedeutung von Institutionen betont.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Eine Diskussion der Bedeutung von Institutionen findet sich allerdings auch schon bei den Klassikern:</a:t>
            </a: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Eigentumsschutz (J. Locke, 1632 – 1704)</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Bedeutung der Gewohnheiten und Bräuche für die Bildung von Marktpreisen (J. S. Mill, 1806 – 1873, später bei F.A. von Hayek, 1899 – 1992)</a:t>
            </a: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Zuweisung von Eigentumsrechten als Voraussetzung für die</a:t>
            </a:r>
          </a:p>
          <a:p>
            <a:r>
              <a:rPr lang="de-DE" sz="2200" dirty="0">
                <a:latin typeface="Times New Roman" panose="02020603050405020304" pitchFamily="18" charset="0"/>
                <a:cs typeface="Times New Roman" panose="02020603050405020304" pitchFamily="18" charset="0"/>
              </a:rPr>
              <a:t>Funktionsfähigkeit des Marktprozesses – </a:t>
            </a:r>
            <a:r>
              <a:rPr lang="de-DE" sz="2200" dirty="0" err="1">
                <a:latin typeface="Times New Roman" panose="02020603050405020304" pitchFamily="18" charset="0"/>
                <a:cs typeface="Times New Roman" panose="02020603050405020304" pitchFamily="18" charset="0"/>
              </a:rPr>
              <a:t>Coase</a:t>
            </a:r>
            <a:r>
              <a:rPr lang="de-DE" sz="2200" dirty="0">
                <a:latin typeface="Times New Roman" panose="02020603050405020304" pitchFamily="18" charset="0"/>
                <a:cs typeface="Times New Roman" panose="02020603050405020304" pitchFamily="18" charset="0"/>
              </a:rPr>
              <a:t> Theorem*</a:t>
            </a:r>
          </a:p>
          <a:p>
            <a:r>
              <a:rPr lang="de-DE" sz="2200" dirty="0">
                <a:latin typeface="Times New Roman" panose="02020603050405020304" pitchFamily="18" charset="0"/>
                <a:cs typeface="Times New Roman" panose="02020603050405020304" pitchFamily="18" charset="0"/>
              </a:rPr>
              <a:t>(R.H. </a:t>
            </a:r>
            <a:r>
              <a:rPr lang="de-DE" sz="2200" dirty="0" err="1">
                <a:latin typeface="Times New Roman" panose="02020603050405020304" pitchFamily="18" charset="0"/>
                <a:cs typeface="Times New Roman" panose="02020603050405020304" pitchFamily="18" charset="0"/>
              </a:rPr>
              <a:t>Coase</a:t>
            </a:r>
            <a:r>
              <a:rPr lang="de-DE" sz="2200" dirty="0">
                <a:latin typeface="Times New Roman" panose="02020603050405020304" pitchFamily="18" charset="0"/>
                <a:cs typeface="Times New Roman" panose="02020603050405020304" pitchFamily="18" charset="0"/>
              </a:rPr>
              <a:t>, 1910 – 2013) → dies kann als erste formale Analyse</a:t>
            </a:r>
          </a:p>
          <a:p>
            <a:r>
              <a:rPr lang="de-DE" sz="2200" dirty="0">
                <a:latin typeface="Times New Roman" panose="02020603050405020304" pitchFamily="18" charset="0"/>
                <a:cs typeface="Times New Roman" panose="02020603050405020304" pitchFamily="18" charset="0"/>
              </a:rPr>
              <a:t>einer Institution im Sinne der sich später etablierenden</a:t>
            </a:r>
          </a:p>
          <a:p>
            <a:r>
              <a:rPr lang="de-DE" sz="2200" dirty="0">
                <a:latin typeface="Times New Roman" panose="02020603050405020304" pitchFamily="18" charset="0"/>
                <a:cs typeface="Times New Roman" panose="02020603050405020304" pitchFamily="18" charset="0"/>
              </a:rPr>
              <a:t>Neuen Institutionentheorie angesehen werden</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a:t>
            </a:r>
            <a:r>
              <a:rPr lang="en-US" sz="1400" dirty="0">
                <a:latin typeface="Times New Roman" panose="02020603050405020304" pitchFamily="18" charset="0"/>
                <a:cs typeface="Times New Roman" panose="02020603050405020304" pitchFamily="18" charset="0"/>
              </a:rPr>
              <a:t>R. H. </a:t>
            </a:r>
            <a:r>
              <a:rPr lang="en-US" sz="1400" dirty="0" err="1">
                <a:latin typeface="Times New Roman" panose="02020603050405020304" pitchFamily="18" charset="0"/>
                <a:cs typeface="Times New Roman" panose="02020603050405020304" pitchFamily="18" charset="0"/>
              </a:rPr>
              <a:t>Coase</a:t>
            </a:r>
            <a:r>
              <a:rPr lang="en-US" sz="1400" dirty="0">
                <a:latin typeface="Times New Roman" panose="02020603050405020304" pitchFamily="18" charset="0"/>
                <a:cs typeface="Times New Roman" panose="02020603050405020304" pitchFamily="18" charset="0"/>
              </a:rPr>
              <a:t> (1937) The Nature of the Firm., </a:t>
            </a:r>
            <a:r>
              <a:rPr lang="en-US" sz="1400" dirty="0" err="1">
                <a:latin typeface="Times New Roman" panose="02020603050405020304" pitchFamily="18" charset="0"/>
                <a:cs typeface="Times New Roman" panose="02020603050405020304" pitchFamily="18" charset="0"/>
              </a:rPr>
              <a:t>Economica</a:t>
            </a:r>
            <a:r>
              <a:rPr lang="en-US" sz="1400" dirty="0">
                <a:latin typeface="Times New Roman" panose="02020603050405020304" pitchFamily="18" charset="0"/>
                <a:cs typeface="Times New Roman" panose="02020603050405020304" pitchFamily="18" charset="0"/>
              </a:rPr>
              <a:t>,  Band 4, </a:t>
            </a:r>
            <a:r>
              <a:rPr lang="en-US" sz="1400" dirty="0" err="1">
                <a:latin typeface="Times New Roman" panose="02020603050405020304" pitchFamily="18" charset="0"/>
                <a:cs typeface="Times New Roman" panose="02020603050405020304" pitchFamily="18" charset="0"/>
              </a:rPr>
              <a:t>Nr</a:t>
            </a:r>
            <a:r>
              <a:rPr lang="en-US" sz="1400" dirty="0">
                <a:latin typeface="Times New Roman" panose="02020603050405020304" pitchFamily="18" charset="0"/>
                <a:cs typeface="Times New Roman" panose="02020603050405020304" pitchFamily="18" charset="0"/>
              </a:rPr>
              <a:t>. 16, November</a:t>
            </a:r>
            <a:endParaRPr lang="de-DE" sz="1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E41DCF6-AE60-738A-242B-AD9A6B834913}"/>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BA4C834A-25AE-0C49-E4A9-AE583CBD28CA}"/>
                  </a:ext>
                </a:extLst>
              </p14:cNvPr>
              <p14:cNvContentPartPr/>
              <p14:nvPr/>
            </p14:nvContentPartPr>
            <p14:xfrm>
              <a:off x="588109" y="3053782"/>
              <a:ext cx="4473000" cy="88560"/>
            </p14:xfrm>
          </p:contentPart>
        </mc:Choice>
        <mc:Fallback>
          <p:pic>
            <p:nvPicPr>
              <p:cNvPr id="2" name="Freihand 1">
                <a:extLst>
                  <a:ext uri="{FF2B5EF4-FFF2-40B4-BE49-F238E27FC236}">
                    <a16:creationId xmlns:a16="http://schemas.microsoft.com/office/drawing/2014/main" id="{BA4C834A-25AE-0C49-E4A9-AE583CBD28CA}"/>
                  </a:ext>
                </a:extLst>
              </p:cNvPr>
              <p:cNvPicPr/>
              <p:nvPr/>
            </p:nvPicPr>
            <p:blipFill>
              <a:blip r:embed="rId3"/>
              <a:stretch>
                <a:fillRect/>
              </a:stretch>
            </p:blipFill>
            <p:spPr>
              <a:xfrm>
                <a:off x="579469" y="3045142"/>
                <a:ext cx="4490640" cy="106200"/>
              </a:xfrm>
              <a:prstGeom prst="rect">
                <a:avLst/>
              </a:prstGeom>
            </p:spPr>
          </p:pic>
        </mc:Fallback>
      </mc:AlternateContent>
      <p:grpSp>
        <p:nvGrpSpPr>
          <p:cNvPr id="15" name="Gruppieren 14">
            <a:extLst>
              <a:ext uri="{FF2B5EF4-FFF2-40B4-BE49-F238E27FC236}">
                <a16:creationId xmlns:a16="http://schemas.microsoft.com/office/drawing/2014/main" id="{F6F49662-2230-4C62-2418-D2305E4CCC4B}"/>
              </a:ext>
            </a:extLst>
          </p:cNvPr>
          <p:cNvGrpSpPr/>
          <p:nvPr/>
        </p:nvGrpSpPr>
        <p:grpSpPr>
          <a:xfrm>
            <a:off x="2011189" y="3100942"/>
            <a:ext cx="5256000" cy="743400"/>
            <a:chOff x="2011189" y="3100942"/>
            <a:chExt cx="5256000" cy="743400"/>
          </a:xfrm>
        </p:grpSpPr>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66F9821D-FB8B-3710-F124-D1DB766D67C8}"/>
                    </a:ext>
                  </a:extLst>
                </p14:cNvPr>
                <p14:cNvContentPartPr/>
                <p14:nvPr/>
              </p14:nvContentPartPr>
              <p14:xfrm>
                <a:off x="2277949" y="3631582"/>
                <a:ext cx="1864440" cy="81000"/>
              </p14:xfrm>
            </p:contentPart>
          </mc:Choice>
          <mc:Fallback>
            <p:pic>
              <p:nvPicPr>
                <p:cNvPr id="3" name="Freihand 2">
                  <a:extLst>
                    <a:ext uri="{FF2B5EF4-FFF2-40B4-BE49-F238E27FC236}">
                      <a16:creationId xmlns:a16="http://schemas.microsoft.com/office/drawing/2014/main" id="{66F9821D-FB8B-3710-F124-D1DB766D67C8}"/>
                    </a:ext>
                  </a:extLst>
                </p:cNvPr>
                <p:cNvPicPr/>
                <p:nvPr/>
              </p:nvPicPr>
              <p:blipFill>
                <a:blip r:embed="rId5"/>
                <a:stretch>
                  <a:fillRect/>
                </a:stretch>
              </p:blipFill>
              <p:spPr>
                <a:xfrm>
                  <a:off x="2269309" y="3622942"/>
                  <a:ext cx="1882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93C02217-F2B6-EBE6-ED2D-E53A824ADC6E}"/>
                    </a:ext>
                  </a:extLst>
                </p14:cNvPr>
                <p14:cNvContentPartPr/>
                <p14:nvPr/>
              </p14:nvContentPartPr>
              <p14:xfrm>
                <a:off x="4352269" y="3677302"/>
                <a:ext cx="2474640" cy="112320"/>
              </p14:xfrm>
            </p:contentPart>
          </mc:Choice>
          <mc:Fallback>
            <p:pic>
              <p:nvPicPr>
                <p:cNvPr id="6" name="Freihand 5">
                  <a:extLst>
                    <a:ext uri="{FF2B5EF4-FFF2-40B4-BE49-F238E27FC236}">
                      <a16:creationId xmlns:a16="http://schemas.microsoft.com/office/drawing/2014/main" id="{93C02217-F2B6-EBE6-ED2D-E53A824ADC6E}"/>
                    </a:ext>
                  </a:extLst>
                </p:cNvPr>
                <p:cNvPicPr/>
                <p:nvPr/>
              </p:nvPicPr>
              <p:blipFill>
                <a:blip r:embed="rId7"/>
                <a:stretch>
                  <a:fillRect/>
                </a:stretch>
              </p:blipFill>
              <p:spPr>
                <a:xfrm>
                  <a:off x="4343269" y="3668662"/>
                  <a:ext cx="249228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7ED28289-7847-31BD-0AD6-911B0B68023D}"/>
                    </a:ext>
                  </a:extLst>
                </p14:cNvPr>
                <p14:cNvContentPartPr/>
                <p14:nvPr/>
              </p14:nvContentPartPr>
              <p14:xfrm>
                <a:off x="5999269" y="3100942"/>
                <a:ext cx="1267920" cy="715320"/>
              </p14:xfrm>
            </p:contentPart>
          </mc:Choice>
          <mc:Fallback>
            <p:pic>
              <p:nvPicPr>
                <p:cNvPr id="7" name="Freihand 6">
                  <a:extLst>
                    <a:ext uri="{FF2B5EF4-FFF2-40B4-BE49-F238E27FC236}">
                      <a16:creationId xmlns:a16="http://schemas.microsoft.com/office/drawing/2014/main" id="{7ED28289-7847-31BD-0AD6-911B0B68023D}"/>
                    </a:ext>
                  </a:extLst>
                </p:cNvPr>
                <p:cNvPicPr/>
                <p:nvPr/>
              </p:nvPicPr>
              <p:blipFill>
                <a:blip r:embed="rId9"/>
                <a:stretch>
                  <a:fillRect/>
                </a:stretch>
              </p:blipFill>
              <p:spPr>
                <a:xfrm>
                  <a:off x="5990629" y="3092302"/>
                  <a:ext cx="1285560" cy="732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Freihand 8">
                  <a:extLst>
                    <a:ext uri="{FF2B5EF4-FFF2-40B4-BE49-F238E27FC236}">
                      <a16:creationId xmlns:a16="http://schemas.microsoft.com/office/drawing/2014/main" id="{CBC0C7B4-94E0-FCAB-04D1-569C3E9209C3}"/>
                    </a:ext>
                  </a:extLst>
                </p14:cNvPr>
                <p14:cNvContentPartPr/>
                <p14:nvPr/>
              </p14:nvContentPartPr>
              <p14:xfrm>
                <a:off x="4556029" y="3319102"/>
                <a:ext cx="349200" cy="15480"/>
              </p14:xfrm>
            </p:contentPart>
          </mc:Choice>
          <mc:Fallback>
            <p:pic>
              <p:nvPicPr>
                <p:cNvPr id="9" name="Freihand 8">
                  <a:extLst>
                    <a:ext uri="{FF2B5EF4-FFF2-40B4-BE49-F238E27FC236}">
                      <a16:creationId xmlns:a16="http://schemas.microsoft.com/office/drawing/2014/main" id="{CBC0C7B4-94E0-FCAB-04D1-569C3E9209C3}"/>
                    </a:ext>
                  </a:extLst>
                </p:cNvPr>
                <p:cNvPicPr/>
                <p:nvPr/>
              </p:nvPicPr>
              <p:blipFill>
                <a:blip r:embed="rId11"/>
                <a:stretch>
                  <a:fillRect/>
                </a:stretch>
              </p:blipFill>
              <p:spPr>
                <a:xfrm>
                  <a:off x="4547389" y="3310462"/>
                  <a:ext cx="36684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2" name="Freihand 11">
                  <a:extLst>
                    <a:ext uri="{FF2B5EF4-FFF2-40B4-BE49-F238E27FC236}">
                      <a16:creationId xmlns:a16="http://schemas.microsoft.com/office/drawing/2014/main" id="{2C6E44D5-40DE-83A1-5A07-4791538CCC24}"/>
                    </a:ext>
                  </a:extLst>
                </p14:cNvPr>
                <p14:cNvContentPartPr/>
                <p14:nvPr/>
              </p14:nvContentPartPr>
              <p14:xfrm>
                <a:off x="3495829" y="3334582"/>
                <a:ext cx="207720" cy="16920"/>
              </p14:xfrm>
            </p:contentPart>
          </mc:Choice>
          <mc:Fallback>
            <p:pic>
              <p:nvPicPr>
                <p:cNvPr id="12" name="Freihand 11">
                  <a:extLst>
                    <a:ext uri="{FF2B5EF4-FFF2-40B4-BE49-F238E27FC236}">
                      <a16:creationId xmlns:a16="http://schemas.microsoft.com/office/drawing/2014/main" id="{2C6E44D5-40DE-83A1-5A07-4791538CCC24}"/>
                    </a:ext>
                  </a:extLst>
                </p:cNvPr>
                <p:cNvPicPr/>
                <p:nvPr/>
              </p:nvPicPr>
              <p:blipFill>
                <a:blip r:embed="rId13"/>
                <a:stretch>
                  <a:fillRect/>
                </a:stretch>
              </p:blipFill>
              <p:spPr>
                <a:xfrm>
                  <a:off x="3486829" y="3325942"/>
                  <a:ext cx="22536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3" name="Freihand 12">
                  <a:extLst>
                    <a:ext uri="{FF2B5EF4-FFF2-40B4-BE49-F238E27FC236}">
                      <a16:creationId xmlns:a16="http://schemas.microsoft.com/office/drawing/2014/main" id="{50962B9B-1CB5-A310-F0D5-8DF31DA5A976}"/>
                    </a:ext>
                  </a:extLst>
                </p14:cNvPr>
                <p14:cNvContentPartPr/>
                <p14:nvPr/>
              </p14:nvContentPartPr>
              <p14:xfrm>
                <a:off x="2011189" y="3334582"/>
                <a:ext cx="3024000" cy="499320"/>
              </p14:xfrm>
            </p:contentPart>
          </mc:Choice>
          <mc:Fallback>
            <p:pic>
              <p:nvPicPr>
                <p:cNvPr id="13" name="Freihand 12">
                  <a:extLst>
                    <a:ext uri="{FF2B5EF4-FFF2-40B4-BE49-F238E27FC236}">
                      <a16:creationId xmlns:a16="http://schemas.microsoft.com/office/drawing/2014/main" id="{50962B9B-1CB5-A310-F0D5-8DF31DA5A976}"/>
                    </a:ext>
                  </a:extLst>
                </p:cNvPr>
                <p:cNvPicPr/>
                <p:nvPr/>
              </p:nvPicPr>
              <p:blipFill>
                <a:blip r:embed="rId15"/>
                <a:stretch>
                  <a:fillRect/>
                </a:stretch>
              </p:blipFill>
              <p:spPr>
                <a:xfrm>
                  <a:off x="2002549" y="3325942"/>
                  <a:ext cx="3041640" cy="516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4" name="Freihand 13">
                  <a:extLst>
                    <a:ext uri="{FF2B5EF4-FFF2-40B4-BE49-F238E27FC236}">
                      <a16:creationId xmlns:a16="http://schemas.microsoft.com/office/drawing/2014/main" id="{1343384B-9E02-70B8-A415-222072DB9E56}"/>
                    </a:ext>
                  </a:extLst>
                </p14:cNvPr>
                <p14:cNvContentPartPr/>
                <p14:nvPr/>
              </p14:nvContentPartPr>
              <p14:xfrm>
                <a:off x="5994949" y="3184102"/>
                <a:ext cx="1025280" cy="660240"/>
              </p14:xfrm>
            </p:contentPart>
          </mc:Choice>
          <mc:Fallback>
            <p:pic>
              <p:nvPicPr>
                <p:cNvPr id="14" name="Freihand 13">
                  <a:extLst>
                    <a:ext uri="{FF2B5EF4-FFF2-40B4-BE49-F238E27FC236}">
                      <a16:creationId xmlns:a16="http://schemas.microsoft.com/office/drawing/2014/main" id="{1343384B-9E02-70B8-A415-222072DB9E56}"/>
                    </a:ext>
                  </a:extLst>
                </p:cNvPr>
                <p:cNvPicPr/>
                <p:nvPr/>
              </p:nvPicPr>
              <p:blipFill>
                <a:blip r:embed="rId17"/>
                <a:stretch>
                  <a:fillRect/>
                </a:stretch>
              </p:blipFill>
              <p:spPr>
                <a:xfrm>
                  <a:off x="5986309" y="3175462"/>
                  <a:ext cx="1042920" cy="677880"/>
                </a:xfrm>
                <a:prstGeom prst="rect">
                  <a:avLst/>
                </a:prstGeom>
              </p:spPr>
            </p:pic>
          </mc:Fallback>
        </mc:AlternateContent>
      </p:grpSp>
      <p:grpSp>
        <p:nvGrpSpPr>
          <p:cNvPr id="18" name="Gruppieren 17">
            <a:extLst>
              <a:ext uri="{FF2B5EF4-FFF2-40B4-BE49-F238E27FC236}">
                <a16:creationId xmlns:a16="http://schemas.microsoft.com/office/drawing/2014/main" id="{4A5FC90D-2CE2-1EF3-46F3-37C1392138E9}"/>
              </a:ext>
            </a:extLst>
          </p:cNvPr>
          <p:cNvGrpSpPr/>
          <p:nvPr/>
        </p:nvGrpSpPr>
        <p:grpSpPr>
          <a:xfrm>
            <a:off x="581989" y="4606102"/>
            <a:ext cx="6398640" cy="499680"/>
            <a:chOff x="581989" y="4606102"/>
            <a:chExt cx="6398640" cy="499680"/>
          </a:xfrm>
        </p:grpSpPr>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1FB3A05C-9E7B-257D-B83E-63ADE20E9DBB}"/>
                    </a:ext>
                  </a:extLst>
                </p14:cNvPr>
                <p14:cNvContentPartPr/>
                <p14:nvPr/>
              </p14:nvContentPartPr>
              <p14:xfrm>
                <a:off x="581989" y="4606102"/>
                <a:ext cx="3847680" cy="96120"/>
              </p14:xfrm>
            </p:contentPart>
          </mc:Choice>
          <mc:Fallback>
            <p:pic>
              <p:nvPicPr>
                <p:cNvPr id="16" name="Freihand 15">
                  <a:extLst>
                    <a:ext uri="{FF2B5EF4-FFF2-40B4-BE49-F238E27FC236}">
                      <a16:creationId xmlns:a16="http://schemas.microsoft.com/office/drawing/2014/main" id="{1FB3A05C-9E7B-257D-B83E-63ADE20E9DBB}"/>
                    </a:ext>
                  </a:extLst>
                </p:cNvPr>
                <p:cNvPicPr/>
                <p:nvPr/>
              </p:nvPicPr>
              <p:blipFill>
                <a:blip r:embed="rId19"/>
                <a:stretch>
                  <a:fillRect/>
                </a:stretch>
              </p:blipFill>
              <p:spPr>
                <a:xfrm>
                  <a:off x="572989" y="4597462"/>
                  <a:ext cx="386532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3CA92640-EBD9-77FB-9860-8564A5DB623A}"/>
                    </a:ext>
                  </a:extLst>
                </p14:cNvPr>
                <p14:cNvContentPartPr/>
                <p14:nvPr/>
              </p14:nvContentPartPr>
              <p14:xfrm>
                <a:off x="4622269" y="4635262"/>
                <a:ext cx="2358360" cy="470520"/>
              </p14:xfrm>
            </p:contentPart>
          </mc:Choice>
          <mc:Fallback>
            <p:pic>
              <p:nvPicPr>
                <p:cNvPr id="17" name="Freihand 16">
                  <a:extLst>
                    <a:ext uri="{FF2B5EF4-FFF2-40B4-BE49-F238E27FC236}">
                      <a16:creationId xmlns:a16="http://schemas.microsoft.com/office/drawing/2014/main" id="{3CA92640-EBD9-77FB-9860-8564A5DB623A}"/>
                    </a:ext>
                  </a:extLst>
                </p:cNvPr>
                <p:cNvPicPr/>
                <p:nvPr/>
              </p:nvPicPr>
              <p:blipFill>
                <a:blip r:embed="rId21"/>
                <a:stretch>
                  <a:fillRect/>
                </a:stretch>
              </p:blipFill>
              <p:spPr>
                <a:xfrm>
                  <a:off x="4613269" y="4626622"/>
                  <a:ext cx="2376000" cy="48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9" name="Freihand 18">
                <a:extLst>
                  <a:ext uri="{FF2B5EF4-FFF2-40B4-BE49-F238E27FC236}">
                    <a16:creationId xmlns:a16="http://schemas.microsoft.com/office/drawing/2014/main" id="{9D509F3B-3DB1-0DC1-2213-DF98B27C549D}"/>
                  </a:ext>
                </a:extLst>
              </p14:cNvPr>
              <p14:cNvContentPartPr/>
              <p14:nvPr/>
            </p14:nvContentPartPr>
            <p14:xfrm>
              <a:off x="846229" y="6039982"/>
              <a:ext cx="2625840" cy="157320"/>
            </p14:xfrm>
          </p:contentPart>
        </mc:Choice>
        <mc:Fallback>
          <p:pic>
            <p:nvPicPr>
              <p:cNvPr id="19" name="Freihand 18">
                <a:extLst>
                  <a:ext uri="{FF2B5EF4-FFF2-40B4-BE49-F238E27FC236}">
                    <a16:creationId xmlns:a16="http://schemas.microsoft.com/office/drawing/2014/main" id="{9D509F3B-3DB1-0DC1-2213-DF98B27C549D}"/>
                  </a:ext>
                </a:extLst>
              </p:cNvPr>
              <p:cNvPicPr/>
              <p:nvPr/>
            </p:nvPicPr>
            <p:blipFill>
              <a:blip r:embed="rId23"/>
              <a:stretch>
                <a:fillRect/>
              </a:stretch>
            </p:blipFill>
            <p:spPr>
              <a:xfrm>
                <a:off x="837229" y="6030982"/>
                <a:ext cx="2643480" cy="174960"/>
              </a:xfrm>
              <a:prstGeom prst="rect">
                <a:avLst/>
              </a:prstGeom>
            </p:spPr>
          </p:pic>
        </mc:Fallback>
      </mc:AlternateContent>
    </p:spTree>
    <p:extLst>
      <p:ext uri="{BB962C8B-B14F-4D97-AF65-F5344CB8AC3E}">
        <p14:creationId xmlns:p14="http://schemas.microsoft.com/office/powerpoint/2010/main" val="291300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200" dirty="0">
                <a:latin typeface="Times New Roman" panose="02020603050405020304" pitchFamily="18" charset="0"/>
                <a:cs typeface="Times New Roman" panose="02020603050405020304" pitchFamily="18" charset="0"/>
              </a:rPr>
              <a:t>Der Begriff als solcher ist derart umfassend, dass eine knappe Definition schwierig bis unmöglich ist.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Im weiteren soll unter </a:t>
            </a:r>
          </a:p>
          <a:p>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b="1" dirty="0">
                <a:latin typeface="Times New Roman" panose="02020603050405020304" pitchFamily="18" charset="0"/>
                <a:cs typeface="Times New Roman" panose="02020603050405020304" pitchFamily="18" charset="0"/>
              </a:rPr>
              <a:t>Institutionen </a:t>
            </a:r>
            <a:r>
              <a:rPr lang="de-DE" sz="2200" spc="70" dirty="0">
                <a:solidFill>
                  <a:srgbClr val="0A0A0A"/>
                </a:solidFill>
                <a:latin typeface="Times New Roman"/>
                <a:cs typeface="Times New Roman"/>
              </a:rPr>
              <a:t>ein </a:t>
            </a:r>
            <a:r>
              <a:rPr lang="de-DE" sz="2200" spc="85" dirty="0">
                <a:solidFill>
                  <a:srgbClr val="0A0A0A"/>
                </a:solidFill>
                <a:latin typeface="Times New Roman"/>
                <a:cs typeface="Times New Roman"/>
              </a:rPr>
              <a:t>System </a:t>
            </a:r>
            <a:r>
              <a:rPr lang="de-DE" sz="2200" spc="105" dirty="0">
                <a:solidFill>
                  <a:srgbClr val="0A0A0A"/>
                </a:solidFill>
                <a:latin typeface="Times New Roman"/>
                <a:cs typeface="Times New Roman"/>
              </a:rPr>
              <a:t>von  </a:t>
            </a:r>
            <a:r>
              <a:rPr lang="de-DE" sz="2200" spc="70" dirty="0">
                <a:solidFill>
                  <a:srgbClr val="0A0A0A"/>
                </a:solidFill>
                <a:latin typeface="Times New Roman"/>
                <a:cs typeface="Times New Roman"/>
              </a:rPr>
              <a:t>formellen </a:t>
            </a:r>
            <a:r>
              <a:rPr lang="de-DE" sz="2200" spc="95" dirty="0">
                <a:solidFill>
                  <a:srgbClr val="0A0A0A"/>
                </a:solidFill>
                <a:latin typeface="Times New Roman"/>
                <a:cs typeface="Times New Roman"/>
              </a:rPr>
              <a:t>oder </a:t>
            </a:r>
            <a:r>
              <a:rPr lang="de-DE" sz="2200" spc="75" dirty="0">
                <a:solidFill>
                  <a:srgbClr val="0A0A0A"/>
                </a:solidFill>
                <a:latin typeface="Times New Roman"/>
                <a:cs typeface="Times New Roman"/>
              </a:rPr>
              <a:t>informellen Regeln, </a:t>
            </a:r>
            <a:r>
              <a:rPr lang="de-DE" sz="2200" spc="60" dirty="0">
                <a:solidFill>
                  <a:srgbClr val="0A0A0A"/>
                </a:solidFill>
                <a:latin typeface="Times New Roman"/>
                <a:cs typeface="Times New Roman"/>
              </a:rPr>
              <a:t>inklusive </a:t>
            </a:r>
            <a:r>
              <a:rPr lang="de-DE" sz="2200" spc="80" dirty="0">
                <a:solidFill>
                  <a:srgbClr val="0A0A0A"/>
                </a:solidFill>
                <a:latin typeface="Times New Roman"/>
                <a:cs typeface="Times New Roman"/>
              </a:rPr>
              <a:t>der  </a:t>
            </a:r>
            <a:r>
              <a:rPr lang="de-DE" sz="2200" spc="75" dirty="0">
                <a:solidFill>
                  <a:srgbClr val="0A0A0A"/>
                </a:solidFill>
                <a:latin typeface="Times New Roman"/>
                <a:cs typeface="Times New Roman"/>
              </a:rPr>
              <a:t>Methoden </a:t>
            </a:r>
            <a:r>
              <a:rPr lang="de-DE" sz="2200" spc="65" dirty="0">
                <a:solidFill>
                  <a:srgbClr val="0A0A0A"/>
                </a:solidFill>
                <a:latin typeface="Times New Roman"/>
                <a:cs typeface="Times New Roman"/>
              </a:rPr>
              <a:t>ihrer</a:t>
            </a:r>
            <a:r>
              <a:rPr lang="de-DE" sz="2200" spc="250" dirty="0">
                <a:solidFill>
                  <a:srgbClr val="0A0A0A"/>
                </a:solidFill>
                <a:latin typeface="Times New Roman"/>
                <a:cs typeface="Times New Roman"/>
              </a:rPr>
              <a:t> </a:t>
            </a:r>
            <a:r>
              <a:rPr lang="de-DE" sz="2200" spc="65" dirty="0">
                <a:solidFill>
                  <a:srgbClr val="0A0A0A"/>
                </a:solidFill>
                <a:latin typeface="Times New Roman"/>
                <a:cs typeface="Times New Roman"/>
              </a:rPr>
              <a:t>Durchsetzung, verstanden werden</a:t>
            </a:r>
            <a:endParaRPr lang="de-DE" sz="2200" b="1" spc="65" dirty="0">
              <a:solidFill>
                <a:srgbClr val="0A0A0A"/>
              </a:solidFill>
              <a:latin typeface="Times New Roman"/>
              <a:cs typeface="Times New Roman"/>
            </a:endParaRPr>
          </a:p>
          <a:p>
            <a:pPr marL="342900" indent="-342900">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200" b="1" spc="80" dirty="0">
                <a:solidFill>
                  <a:srgbClr val="0A0A0A"/>
                </a:solidFill>
                <a:latin typeface="Times New Roman"/>
                <a:cs typeface="Times New Roman"/>
              </a:rPr>
              <a:t>Formelle </a:t>
            </a:r>
            <a:r>
              <a:rPr lang="de-DE" sz="2200" b="1" spc="70" dirty="0">
                <a:solidFill>
                  <a:srgbClr val="0A0A0A"/>
                </a:solidFill>
                <a:latin typeface="Times New Roman"/>
                <a:cs typeface="Times New Roman"/>
              </a:rPr>
              <a:t>Regeln</a:t>
            </a:r>
            <a:r>
              <a:rPr lang="de-DE" sz="2200" spc="70" dirty="0">
                <a:solidFill>
                  <a:srgbClr val="0A0A0A"/>
                </a:solidFill>
                <a:latin typeface="Times New Roman"/>
                <a:cs typeface="Times New Roman"/>
              </a:rPr>
              <a:t> </a:t>
            </a:r>
            <a:r>
              <a:rPr lang="de-DE" sz="2200" spc="85" dirty="0">
                <a:solidFill>
                  <a:srgbClr val="0A0A0A"/>
                </a:solidFill>
                <a:latin typeface="Times New Roman"/>
                <a:cs typeface="Times New Roman"/>
              </a:rPr>
              <a:t>sind heutzutage meistens </a:t>
            </a:r>
            <a:r>
              <a:rPr lang="de-DE" sz="2200" spc="55" dirty="0">
                <a:solidFill>
                  <a:srgbClr val="0A0A0A"/>
                </a:solidFill>
                <a:latin typeface="Times New Roman"/>
                <a:cs typeface="Times New Roman"/>
              </a:rPr>
              <a:t>schriftlich </a:t>
            </a:r>
            <a:r>
              <a:rPr lang="de-DE" sz="2200" spc="60" dirty="0">
                <a:solidFill>
                  <a:srgbClr val="0A0A0A"/>
                </a:solidFill>
                <a:latin typeface="Times New Roman"/>
                <a:cs typeface="Times New Roman"/>
              </a:rPr>
              <a:t>verfasst und können</a:t>
            </a:r>
          </a:p>
          <a:p>
            <a:pPr marL="342900" indent="-342900">
              <a:buFont typeface="Arial" panose="020B0604020202020204" pitchFamily="34" charset="0"/>
              <a:buChar char="•"/>
            </a:pPr>
            <a:endParaRPr lang="de-DE" sz="2200" spc="60" dirty="0">
              <a:solidFill>
                <a:srgbClr val="0A0A0A"/>
              </a:solidFill>
              <a:latin typeface="Times New Roman"/>
              <a:cs typeface="Times New Roman"/>
            </a:endParaRPr>
          </a:p>
          <a:p>
            <a:pPr marL="800100" lvl="1" indent="-342900">
              <a:buFont typeface="Wingdings" panose="05000000000000000000" pitchFamily="2" charset="2"/>
              <a:buChar char="§"/>
            </a:pPr>
            <a:r>
              <a:rPr lang="de-DE" sz="2200" spc="60" dirty="0">
                <a:solidFill>
                  <a:srgbClr val="0A0A0A"/>
                </a:solidFill>
                <a:latin typeface="Times New Roman"/>
                <a:cs typeface="Times New Roman"/>
              </a:rPr>
              <a:t>zum einen von</a:t>
            </a:r>
            <a:r>
              <a:rPr lang="de-DE" sz="2200" spc="110" dirty="0">
                <a:solidFill>
                  <a:srgbClr val="0A0A0A"/>
                </a:solidFill>
                <a:latin typeface="Times New Roman"/>
                <a:cs typeface="Times New Roman"/>
              </a:rPr>
              <a:t> </a:t>
            </a:r>
            <a:r>
              <a:rPr lang="de-DE" sz="2200" spc="70" dirty="0">
                <a:solidFill>
                  <a:srgbClr val="0A0A0A"/>
                </a:solidFill>
                <a:latin typeface="Times New Roman"/>
                <a:cs typeface="Times New Roman"/>
              </a:rPr>
              <a:t>Staaten oder überstaatlichen Organisationen </a:t>
            </a:r>
            <a:r>
              <a:rPr lang="de-DE" sz="2200" spc="60" dirty="0">
                <a:solidFill>
                  <a:srgbClr val="0A0A0A"/>
                </a:solidFill>
                <a:latin typeface="Times New Roman"/>
                <a:cs typeface="Times New Roman"/>
              </a:rPr>
              <a:t>eingesetzt, garantiert </a:t>
            </a:r>
            <a:r>
              <a:rPr lang="de-DE" sz="2200" spc="90" dirty="0">
                <a:solidFill>
                  <a:srgbClr val="0A0A0A"/>
                </a:solidFill>
                <a:latin typeface="Times New Roman"/>
                <a:cs typeface="Times New Roman"/>
              </a:rPr>
              <a:t>und </a:t>
            </a:r>
            <a:r>
              <a:rPr lang="de-DE" sz="2200" spc="70" dirty="0">
                <a:solidFill>
                  <a:srgbClr val="0A0A0A"/>
                </a:solidFill>
                <a:latin typeface="Times New Roman"/>
                <a:cs typeface="Times New Roman"/>
              </a:rPr>
              <a:t>gerichtlich </a:t>
            </a:r>
            <a:r>
              <a:rPr lang="de-DE" sz="2200" spc="55" dirty="0">
                <a:solidFill>
                  <a:srgbClr val="0A0A0A"/>
                </a:solidFill>
                <a:latin typeface="Times New Roman"/>
                <a:cs typeface="Times New Roman"/>
              </a:rPr>
              <a:t>durchsetzbar sein,</a:t>
            </a:r>
          </a:p>
          <a:p>
            <a:pPr marL="800100" lvl="1" indent="-342900">
              <a:buFont typeface="Wingdings" panose="05000000000000000000" pitchFamily="2" charset="2"/>
              <a:buChar char="§"/>
            </a:pPr>
            <a:endParaRPr lang="de-DE" sz="2200" spc="55" dirty="0">
              <a:solidFill>
                <a:srgbClr val="0A0A0A"/>
              </a:solidFill>
              <a:latin typeface="Times New Roman"/>
              <a:cs typeface="Times New Roman"/>
            </a:endParaRPr>
          </a:p>
          <a:p>
            <a:pPr marL="800100" lvl="1" indent="-342900">
              <a:buFont typeface="Wingdings" panose="05000000000000000000" pitchFamily="2" charset="2"/>
              <a:buChar char="§"/>
            </a:pPr>
            <a:r>
              <a:rPr lang="de-DE" sz="2200" spc="55" dirty="0">
                <a:solidFill>
                  <a:srgbClr val="0A0A0A"/>
                </a:solidFill>
                <a:latin typeface="Times New Roman"/>
                <a:cs typeface="Times New Roman"/>
              </a:rPr>
              <a:t>zum anderen</a:t>
            </a:r>
            <a:r>
              <a:rPr lang="de-DE" sz="2200" spc="70" dirty="0">
                <a:solidFill>
                  <a:srgbClr val="0A0A0A"/>
                </a:solidFill>
                <a:latin typeface="Times New Roman"/>
                <a:cs typeface="Times New Roman"/>
              </a:rPr>
              <a:t> Vereinbarungen </a:t>
            </a:r>
            <a:r>
              <a:rPr lang="de-DE" sz="2200" spc="80" dirty="0">
                <a:solidFill>
                  <a:srgbClr val="0A0A0A"/>
                </a:solidFill>
                <a:latin typeface="Times New Roman"/>
                <a:cs typeface="Times New Roman"/>
              </a:rPr>
              <a:t>zwischen  </a:t>
            </a:r>
            <a:r>
              <a:rPr lang="de-DE" sz="2200" spc="75" dirty="0">
                <a:solidFill>
                  <a:srgbClr val="0A0A0A"/>
                </a:solidFill>
                <a:latin typeface="Times New Roman"/>
                <a:cs typeface="Times New Roman"/>
              </a:rPr>
              <a:t>privaten Unternehmen</a:t>
            </a:r>
          </a:p>
          <a:p>
            <a:pPr lvl="1"/>
            <a:r>
              <a:rPr lang="de-DE" sz="2200" spc="75" dirty="0">
                <a:solidFill>
                  <a:srgbClr val="0A0A0A"/>
                </a:solidFill>
                <a:latin typeface="Times New Roman"/>
                <a:cs typeface="Times New Roman"/>
              </a:rPr>
              <a:t>     und/oder Personen sein.</a:t>
            </a:r>
          </a:p>
          <a:p>
            <a:pPr marL="342900" indent="-342900">
              <a:buFont typeface="Arial" panose="020B0604020202020204" pitchFamily="34" charset="0"/>
              <a:buChar char="•"/>
            </a:pPr>
            <a:endParaRPr lang="de-DE" sz="2200" spc="75" dirty="0">
              <a:solidFill>
                <a:srgbClr val="0A0A0A"/>
              </a:solidFill>
              <a:latin typeface="Times New Roman"/>
              <a:cs typeface="Times New Roman"/>
            </a:endParaRPr>
          </a:p>
          <a:p>
            <a:pPr marL="342900" indent="-342900">
              <a:buFont typeface="Arial" panose="020B0604020202020204" pitchFamily="34" charset="0"/>
              <a:buChar char="•"/>
            </a:pPr>
            <a:r>
              <a:rPr lang="de-DE" sz="2200" b="1" dirty="0">
                <a:latin typeface="Times New Roman" panose="02020603050405020304" pitchFamily="18" charset="0"/>
                <a:cs typeface="Times New Roman" panose="02020603050405020304" pitchFamily="18" charset="0"/>
              </a:rPr>
              <a:t>Informelle Regeln </a:t>
            </a:r>
            <a:r>
              <a:rPr lang="de-DE" sz="2200" dirty="0">
                <a:latin typeface="Times New Roman" panose="02020603050405020304" pitchFamily="18" charset="0"/>
                <a:cs typeface="Times New Roman" panose="02020603050405020304" pitchFamily="18" charset="0"/>
              </a:rPr>
              <a:t>dagegen basieren oftmals auf  Gewohnheiten und</a:t>
            </a:r>
          </a:p>
          <a:p>
            <a:r>
              <a:rPr lang="de-DE" sz="2200" dirty="0">
                <a:latin typeface="Times New Roman" panose="02020603050405020304" pitchFamily="18" charset="0"/>
                <a:cs typeface="Times New Roman" panose="02020603050405020304" pitchFamily="18" charset="0"/>
              </a:rPr>
              <a:t>     Bräuchen und werden mitunter über soziale  Sanktionen durchgesetzt</a:t>
            </a:r>
          </a:p>
          <a:p>
            <a:endParaRPr lang="de-DE"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8805A8C-7CA4-9480-355D-7A114ADD6016}"/>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B57BC273-A92B-ED9C-0E80-D72449C9BA9A}"/>
                  </a:ext>
                </a:extLst>
              </p14:cNvPr>
              <p14:cNvContentPartPr/>
              <p14:nvPr/>
            </p14:nvContentPartPr>
            <p14:xfrm>
              <a:off x="425029" y="2348836"/>
              <a:ext cx="1466280" cy="58320"/>
            </p14:xfrm>
          </p:contentPart>
        </mc:Choice>
        <mc:Fallback>
          <p:pic>
            <p:nvPicPr>
              <p:cNvPr id="2" name="Freihand 1">
                <a:extLst>
                  <a:ext uri="{FF2B5EF4-FFF2-40B4-BE49-F238E27FC236}">
                    <a16:creationId xmlns:a16="http://schemas.microsoft.com/office/drawing/2014/main" id="{B57BC273-A92B-ED9C-0E80-D72449C9BA9A}"/>
                  </a:ext>
                </a:extLst>
              </p:cNvPr>
              <p:cNvPicPr/>
              <p:nvPr/>
            </p:nvPicPr>
            <p:blipFill>
              <a:blip r:embed="rId3"/>
              <a:stretch>
                <a:fillRect/>
              </a:stretch>
            </p:blipFill>
            <p:spPr>
              <a:xfrm>
                <a:off x="416389" y="2339836"/>
                <a:ext cx="148392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B274A812-68AC-C0A6-BA67-D3BF96451AB4}"/>
                  </a:ext>
                </a:extLst>
              </p14:cNvPr>
              <p14:cNvContentPartPr/>
              <p14:nvPr/>
            </p14:nvContentPartPr>
            <p14:xfrm>
              <a:off x="2752069" y="2354956"/>
              <a:ext cx="5729040" cy="114120"/>
            </p14:xfrm>
          </p:contentPart>
        </mc:Choice>
        <mc:Fallback>
          <p:pic>
            <p:nvPicPr>
              <p:cNvPr id="3" name="Freihand 2">
                <a:extLst>
                  <a:ext uri="{FF2B5EF4-FFF2-40B4-BE49-F238E27FC236}">
                    <a16:creationId xmlns:a16="http://schemas.microsoft.com/office/drawing/2014/main" id="{B274A812-68AC-C0A6-BA67-D3BF96451AB4}"/>
                  </a:ext>
                </a:extLst>
              </p:cNvPr>
              <p:cNvPicPr/>
              <p:nvPr/>
            </p:nvPicPr>
            <p:blipFill>
              <a:blip r:embed="rId5"/>
              <a:stretch>
                <a:fillRect/>
              </a:stretch>
            </p:blipFill>
            <p:spPr>
              <a:xfrm>
                <a:off x="2743429" y="2346316"/>
                <a:ext cx="57466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14957FF2-93BE-FD73-2EFB-2DEFA1DE1C74}"/>
                  </a:ext>
                </a:extLst>
              </p14:cNvPr>
              <p14:cNvContentPartPr/>
              <p14:nvPr/>
            </p14:nvContentPartPr>
            <p14:xfrm>
              <a:off x="5795869" y="1821436"/>
              <a:ext cx="2444040" cy="708480"/>
            </p14:xfrm>
          </p:contentPart>
        </mc:Choice>
        <mc:Fallback>
          <p:pic>
            <p:nvPicPr>
              <p:cNvPr id="6" name="Freihand 5">
                <a:extLst>
                  <a:ext uri="{FF2B5EF4-FFF2-40B4-BE49-F238E27FC236}">
                    <a16:creationId xmlns:a16="http://schemas.microsoft.com/office/drawing/2014/main" id="{14957FF2-93BE-FD73-2EFB-2DEFA1DE1C74}"/>
                  </a:ext>
                </a:extLst>
              </p:cNvPr>
              <p:cNvPicPr/>
              <p:nvPr/>
            </p:nvPicPr>
            <p:blipFill>
              <a:blip r:embed="rId7"/>
              <a:stretch>
                <a:fillRect/>
              </a:stretch>
            </p:blipFill>
            <p:spPr>
              <a:xfrm>
                <a:off x="5787229" y="1812796"/>
                <a:ext cx="2461680" cy="726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FD24F414-43C2-1E0A-1226-71E8D85C92E5}"/>
                  </a:ext>
                </a:extLst>
              </p14:cNvPr>
              <p14:cNvContentPartPr/>
              <p14:nvPr/>
            </p14:nvContentPartPr>
            <p14:xfrm>
              <a:off x="10342669" y="2388436"/>
              <a:ext cx="1259280" cy="75600"/>
            </p14:xfrm>
          </p:contentPart>
        </mc:Choice>
        <mc:Fallback>
          <p:pic>
            <p:nvPicPr>
              <p:cNvPr id="7" name="Freihand 6">
                <a:extLst>
                  <a:ext uri="{FF2B5EF4-FFF2-40B4-BE49-F238E27FC236}">
                    <a16:creationId xmlns:a16="http://schemas.microsoft.com/office/drawing/2014/main" id="{FD24F414-43C2-1E0A-1226-71E8D85C92E5}"/>
                  </a:ext>
                </a:extLst>
              </p:cNvPr>
              <p:cNvPicPr/>
              <p:nvPr/>
            </p:nvPicPr>
            <p:blipFill>
              <a:blip r:embed="rId9"/>
              <a:stretch>
                <a:fillRect/>
              </a:stretch>
            </p:blipFill>
            <p:spPr>
              <a:xfrm>
                <a:off x="10334029" y="2379436"/>
                <a:ext cx="127692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2AE07480-55B3-3F59-5CD2-C80CE3504B9F}"/>
                  </a:ext>
                </a:extLst>
              </p14:cNvPr>
              <p14:cNvContentPartPr/>
              <p14:nvPr/>
            </p14:nvContentPartPr>
            <p14:xfrm>
              <a:off x="397669" y="2673916"/>
              <a:ext cx="1476360" cy="83520"/>
            </p14:xfrm>
          </p:contentPart>
        </mc:Choice>
        <mc:Fallback>
          <p:pic>
            <p:nvPicPr>
              <p:cNvPr id="8" name="Freihand 7">
                <a:extLst>
                  <a:ext uri="{FF2B5EF4-FFF2-40B4-BE49-F238E27FC236}">
                    <a16:creationId xmlns:a16="http://schemas.microsoft.com/office/drawing/2014/main" id="{2AE07480-55B3-3F59-5CD2-C80CE3504B9F}"/>
                  </a:ext>
                </a:extLst>
              </p:cNvPr>
              <p:cNvPicPr/>
              <p:nvPr/>
            </p:nvPicPr>
            <p:blipFill>
              <a:blip r:embed="rId11"/>
              <a:stretch>
                <a:fillRect/>
              </a:stretch>
            </p:blipFill>
            <p:spPr>
              <a:xfrm>
                <a:off x="388669" y="2664916"/>
                <a:ext cx="1494000" cy="101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2F2F97FE-AC65-E2AD-4FD5-C56BEF7993DC}"/>
                  </a:ext>
                </a:extLst>
              </p14:cNvPr>
              <p14:cNvContentPartPr/>
              <p14:nvPr/>
            </p14:nvContentPartPr>
            <p14:xfrm>
              <a:off x="635989" y="3330556"/>
              <a:ext cx="1634400" cy="54720"/>
            </p14:xfrm>
          </p:contentPart>
        </mc:Choice>
        <mc:Fallback>
          <p:pic>
            <p:nvPicPr>
              <p:cNvPr id="9" name="Freihand 8">
                <a:extLst>
                  <a:ext uri="{FF2B5EF4-FFF2-40B4-BE49-F238E27FC236}">
                    <a16:creationId xmlns:a16="http://schemas.microsoft.com/office/drawing/2014/main" id="{2F2F97FE-AC65-E2AD-4FD5-C56BEF7993DC}"/>
                  </a:ext>
                </a:extLst>
              </p:cNvPr>
              <p:cNvPicPr/>
              <p:nvPr/>
            </p:nvPicPr>
            <p:blipFill>
              <a:blip r:embed="rId13"/>
              <a:stretch>
                <a:fillRect/>
              </a:stretch>
            </p:blipFill>
            <p:spPr>
              <a:xfrm>
                <a:off x="626989" y="3321916"/>
                <a:ext cx="16520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FE697FA6-545A-C102-2DE4-4BD084422FB4}"/>
                  </a:ext>
                </a:extLst>
              </p14:cNvPr>
              <p14:cNvContentPartPr/>
              <p14:nvPr/>
            </p14:nvContentPartPr>
            <p14:xfrm>
              <a:off x="5900629" y="3294916"/>
              <a:ext cx="979920" cy="77760"/>
            </p14:xfrm>
          </p:contentPart>
        </mc:Choice>
        <mc:Fallback>
          <p:pic>
            <p:nvPicPr>
              <p:cNvPr id="12" name="Freihand 11">
                <a:extLst>
                  <a:ext uri="{FF2B5EF4-FFF2-40B4-BE49-F238E27FC236}">
                    <a16:creationId xmlns:a16="http://schemas.microsoft.com/office/drawing/2014/main" id="{FE697FA6-545A-C102-2DE4-4BD084422FB4}"/>
                  </a:ext>
                </a:extLst>
              </p:cNvPr>
              <p:cNvPicPr/>
              <p:nvPr/>
            </p:nvPicPr>
            <p:blipFill>
              <a:blip r:embed="rId15"/>
              <a:stretch>
                <a:fillRect/>
              </a:stretch>
            </p:blipFill>
            <p:spPr>
              <a:xfrm>
                <a:off x="5891629" y="3285916"/>
                <a:ext cx="9975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EB7536DA-B196-DF5D-ADA6-ED70FA0088AE}"/>
                  </a:ext>
                </a:extLst>
              </p14:cNvPr>
              <p14:cNvContentPartPr/>
              <p14:nvPr/>
            </p14:nvContentPartPr>
            <p14:xfrm>
              <a:off x="2893549" y="4082236"/>
              <a:ext cx="5218920" cy="37440"/>
            </p14:xfrm>
          </p:contentPart>
        </mc:Choice>
        <mc:Fallback>
          <p:pic>
            <p:nvPicPr>
              <p:cNvPr id="13" name="Freihand 12">
                <a:extLst>
                  <a:ext uri="{FF2B5EF4-FFF2-40B4-BE49-F238E27FC236}">
                    <a16:creationId xmlns:a16="http://schemas.microsoft.com/office/drawing/2014/main" id="{EB7536DA-B196-DF5D-ADA6-ED70FA0088AE}"/>
                  </a:ext>
                </a:extLst>
              </p:cNvPr>
              <p:cNvPicPr/>
              <p:nvPr/>
            </p:nvPicPr>
            <p:blipFill>
              <a:blip r:embed="rId17"/>
              <a:stretch>
                <a:fillRect/>
              </a:stretch>
            </p:blipFill>
            <p:spPr>
              <a:xfrm>
                <a:off x="2884549" y="4073236"/>
                <a:ext cx="5236560" cy="5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0F38837F-B0A3-E1FC-6B1B-80607B242C53}"/>
                  </a:ext>
                </a:extLst>
              </p14:cNvPr>
              <p14:cNvContentPartPr/>
              <p14:nvPr/>
            </p14:nvContentPartPr>
            <p14:xfrm>
              <a:off x="6066949" y="3294916"/>
              <a:ext cx="758520" cy="66240"/>
            </p14:xfrm>
          </p:contentPart>
        </mc:Choice>
        <mc:Fallback>
          <p:pic>
            <p:nvPicPr>
              <p:cNvPr id="14" name="Freihand 13">
                <a:extLst>
                  <a:ext uri="{FF2B5EF4-FFF2-40B4-BE49-F238E27FC236}">
                    <a16:creationId xmlns:a16="http://schemas.microsoft.com/office/drawing/2014/main" id="{0F38837F-B0A3-E1FC-6B1B-80607B242C53}"/>
                  </a:ext>
                </a:extLst>
              </p:cNvPr>
              <p:cNvPicPr/>
              <p:nvPr/>
            </p:nvPicPr>
            <p:blipFill>
              <a:blip r:embed="rId19"/>
              <a:stretch>
                <a:fillRect/>
              </a:stretch>
            </p:blipFill>
            <p:spPr>
              <a:xfrm>
                <a:off x="6057949" y="3285916"/>
                <a:ext cx="776160" cy="83880"/>
              </a:xfrm>
              <a:prstGeom prst="rect">
                <a:avLst/>
              </a:prstGeom>
            </p:spPr>
          </p:pic>
        </mc:Fallback>
      </mc:AlternateContent>
      <p:grpSp>
        <p:nvGrpSpPr>
          <p:cNvPr id="17" name="Gruppieren 16">
            <a:extLst>
              <a:ext uri="{FF2B5EF4-FFF2-40B4-BE49-F238E27FC236}">
                <a16:creationId xmlns:a16="http://schemas.microsoft.com/office/drawing/2014/main" id="{EBAA93BC-96B0-A973-6516-3AF06AE59604}"/>
              </a:ext>
            </a:extLst>
          </p:cNvPr>
          <p:cNvGrpSpPr/>
          <p:nvPr/>
        </p:nvGrpSpPr>
        <p:grpSpPr>
          <a:xfrm>
            <a:off x="2666029" y="4979356"/>
            <a:ext cx="5535360" cy="107280"/>
            <a:chOff x="2666029" y="4979356"/>
            <a:chExt cx="5535360" cy="107280"/>
          </a:xfrm>
        </p:grpSpPr>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296BB235-9EC2-EF43-25C6-41767E53FB49}"/>
                    </a:ext>
                  </a:extLst>
                </p14:cNvPr>
                <p14:cNvContentPartPr/>
                <p14:nvPr/>
              </p14:nvContentPartPr>
              <p14:xfrm>
                <a:off x="2666029" y="4979356"/>
                <a:ext cx="1636560" cy="32040"/>
              </p14:xfrm>
            </p:contentPart>
          </mc:Choice>
          <mc:Fallback>
            <p:pic>
              <p:nvPicPr>
                <p:cNvPr id="15" name="Freihand 14">
                  <a:extLst>
                    <a:ext uri="{FF2B5EF4-FFF2-40B4-BE49-F238E27FC236}">
                      <a16:creationId xmlns:a16="http://schemas.microsoft.com/office/drawing/2014/main" id="{296BB235-9EC2-EF43-25C6-41767E53FB49}"/>
                    </a:ext>
                  </a:extLst>
                </p:cNvPr>
                <p:cNvPicPr/>
                <p:nvPr/>
              </p:nvPicPr>
              <p:blipFill>
                <a:blip r:embed="rId21"/>
                <a:stretch>
                  <a:fillRect/>
                </a:stretch>
              </p:blipFill>
              <p:spPr>
                <a:xfrm>
                  <a:off x="2657029" y="4970716"/>
                  <a:ext cx="1654200" cy="49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EB110B72-5200-C3B1-5921-FD3ADEFF2359}"/>
                    </a:ext>
                  </a:extLst>
                </p14:cNvPr>
                <p14:cNvContentPartPr/>
                <p14:nvPr/>
              </p14:nvContentPartPr>
              <p14:xfrm>
                <a:off x="5366749" y="5014636"/>
                <a:ext cx="2834640" cy="72000"/>
              </p14:xfrm>
            </p:contentPart>
          </mc:Choice>
          <mc:Fallback>
            <p:pic>
              <p:nvPicPr>
                <p:cNvPr id="16" name="Freihand 15">
                  <a:extLst>
                    <a:ext uri="{FF2B5EF4-FFF2-40B4-BE49-F238E27FC236}">
                      <a16:creationId xmlns:a16="http://schemas.microsoft.com/office/drawing/2014/main" id="{EB110B72-5200-C3B1-5921-FD3ADEFF2359}"/>
                    </a:ext>
                  </a:extLst>
                </p:cNvPr>
                <p:cNvPicPr/>
                <p:nvPr/>
              </p:nvPicPr>
              <p:blipFill>
                <a:blip r:embed="rId23"/>
                <a:stretch>
                  <a:fillRect/>
                </a:stretch>
              </p:blipFill>
              <p:spPr>
                <a:xfrm>
                  <a:off x="5357749" y="5005636"/>
                  <a:ext cx="285228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Freihand 17">
                <a:extLst>
                  <a:ext uri="{FF2B5EF4-FFF2-40B4-BE49-F238E27FC236}">
                    <a16:creationId xmlns:a16="http://schemas.microsoft.com/office/drawing/2014/main" id="{8727C0D2-B174-B3C6-8BCD-D5B9C4B0696F}"/>
                  </a:ext>
                </a:extLst>
              </p14:cNvPr>
              <p14:cNvContentPartPr/>
              <p14:nvPr/>
            </p14:nvContentPartPr>
            <p14:xfrm>
              <a:off x="504949" y="6038836"/>
              <a:ext cx="1605960" cy="58320"/>
            </p14:xfrm>
          </p:contentPart>
        </mc:Choice>
        <mc:Fallback>
          <p:pic>
            <p:nvPicPr>
              <p:cNvPr id="18" name="Freihand 17">
                <a:extLst>
                  <a:ext uri="{FF2B5EF4-FFF2-40B4-BE49-F238E27FC236}">
                    <a16:creationId xmlns:a16="http://schemas.microsoft.com/office/drawing/2014/main" id="{8727C0D2-B174-B3C6-8BCD-D5B9C4B0696F}"/>
                  </a:ext>
                </a:extLst>
              </p:cNvPr>
              <p:cNvPicPr/>
              <p:nvPr/>
            </p:nvPicPr>
            <p:blipFill>
              <a:blip r:embed="rId25"/>
              <a:stretch>
                <a:fillRect/>
              </a:stretch>
            </p:blipFill>
            <p:spPr>
              <a:xfrm>
                <a:off x="496309" y="6029836"/>
                <a:ext cx="162360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2" name="Freihand 21">
                <a:extLst>
                  <a:ext uri="{FF2B5EF4-FFF2-40B4-BE49-F238E27FC236}">
                    <a16:creationId xmlns:a16="http://schemas.microsoft.com/office/drawing/2014/main" id="{AB14F0E4-8AA0-04B1-9751-901090182E80}"/>
                  </a:ext>
                </a:extLst>
              </p14:cNvPr>
              <p14:cNvContentPartPr/>
              <p14:nvPr/>
            </p14:nvContentPartPr>
            <p14:xfrm>
              <a:off x="299749" y="6027316"/>
              <a:ext cx="1995480" cy="444600"/>
            </p14:xfrm>
          </p:contentPart>
        </mc:Choice>
        <mc:Fallback>
          <p:pic>
            <p:nvPicPr>
              <p:cNvPr id="22" name="Freihand 21">
                <a:extLst>
                  <a:ext uri="{FF2B5EF4-FFF2-40B4-BE49-F238E27FC236}">
                    <a16:creationId xmlns:a16="http://schemas.microsoft.com/office/drawing/2014/main" id="{AB14F0E4-8AA0-04B1-9751-901090182E80}"/>
                  </a:ext>
                </a:extLst>
              </p:cNvPr>
              <p:cNvPicPr/>
              <p:nvPr/>
            </p:nvPicPr>
            <p:blipFill>
              <a:blip r:embed="rId27"/>
              <a:stretch>
                <a:fillRect/>
              </a:stretch>
            </p:blipFill>
            <p:spPr>
              <a:xfrm>
                <a:off x="290749" y="6018676"/>
                <a:ext cx="2013120" cy="462240"/>
              </a:xfrm>
              <a:prstGeom prst="rect">
                <a:avLst/>
              </a:prstGeom>
            </p:spPr>
          </p:pic>
        </mc:Fallback>
      </mc:AlternateContent>
      <p:grpSp>
        <p:nvGrpSpPr>
          <p:cNvPr id="26" name="Gruppieren 25">
            <a:extLst>
              <a:ext uri="{FF2B5EF4-FFF2-40B4-BE49-F238E27FC236}">
                <a16:creationId xmlns:a16="http://schemas.microsoft.com/office/drawing/2014/main" id="{C53EF84D-D5F5-45C1-E615-0FAD869A378C}"/>
              </a:ext>
            </a:extLst>
          </p:cNvPr>
          <p:cNvGrpSpPr/>
          <p:nvPr/>
        </p:nvGrpSpPr>
        <p:grpSpPr>
          <a:xfrm>
            <a:off x="4552789" y="5554636"/>
            <a:ext cx="3783600" cy="895680"/>
            <a:chOff x="4552789" y="5554636"/>
            <a:chExt cx="3783600" cy="895680"/>
          </a:xfrm>
        </p:grpSpPr>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73A04F18-ECA5-D525-5202-56728D13F8C2}"/>
                    </a:ext>
                  </a:extLst>
                </p14:cNvPr>
                <p14:cNvContentPartPr/>
                <p14:nvPr/>
              </p14:nvContentPartPr>
              <p14:xfrm>
                <a:off x="6730429" y="5554636"/>
                <a:ext cx="505080" cy="33840"/>
              </p14:xfrm>
            </p:contentPart>
          </mc:Choice>
          <mc:Fallback>
            <p:pic>
              <p:nvPicPr>
                <p:cNvPr id="19" name="Freihand 18">
                  <a:extLst>
                    <a:ext uri="{FF2B5EF4-FFF2-40B4-BE49-F238E27FC236}">
                      <a16:creationId xmlns:a16="http://schemas.microsoft.com/office/drawing/2014/main" id="{73A04F18-ECA5-D525-5202-56728D13F8C2}"/>
                    </a:ext>
                  </a:extLst>
                </p:cNvPr>
                <p:cNvPicPr/>
                <p:nvPr/>
              </p:nvPicPr>
              <p:blipFill>
                <a:blip r:embed="rId29"/>
                <a:stretch>
                  <a:fillRect/>
                </a:stretch>
              </p:blipFill>
              <p:spPr>
                <a:xfrm>
                  <a:off x="6721429" y="5545996"/>
                  <a:ext cx="522720" cy="51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E1A5986E-04A5-75CA-671C-595714778B70}"/>
                    </a:ext>
                  </a:extLst>
                </p14:cNvPr>
                <p14:cNvContentPartPr/>
                <p14:nvPr/>
              </p14:nvContentPartPr>
              <p14:xfrm>
                <a:off x="6082789" y="5592076"/>
                <a:ext cx="2253600" cy="448920"/>
              </p14:xfrm>
            </p:contentPart>
          </mc:Choice>
          <mc:Fallback>
            <p:pic>
              <p:nvPicPr>
                <p:cNvPr id="20" name="Freihand 19">
                  <a:extLst>
                    <a:ext uri="{FF2B5EF4-FFF2-40B4-BE49-F238E27FC236}">
                      <a16:creationId xmlns:a16="http://schemas.microsoft.com/office/drawing/2014/main" id="{E1A5986E-04A5-75CA-671C-595714778B70}"/>
                    </a:ext>
                  </a:extLst>
                </p:cNvPr>
                <p:cNvPicPr/>
                <p:nvPr/>
              </p:nvPicPr>
              <p:blipFill>
                <a:blip r:embed="rId31"/>
                <a:stretch>
                  <a:fillRect/>
                </a:stretch>
              </p:blipFill>
              <p:spPr>
                <a:xfrm>
                  <a:off x="6074149" y="5583076"/>
                  <a:ext cx="2271240" cy="466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3" name="Freihand 22">
                  <a:extLst>
                    <a:ext uri="{FF2B5EF4-FFF2-40B4-BE49-F238E27FC236}">
                      <a16:creationId xmlns:a16="http://schemas.microsoft.com/office/drawing/2014/main" id="{CE57FAFC-8EBF-3DD0-08A9-CCD14595E1A5}"/>
                    </a:ext>
                  </a:extLst>
                </p14:cNvPr>
                <p14:cNvContentPartPr/>
                <p14:nvPr/>
              </p14:nvContentPartPr>
              <p14:xfrm>
                <a:off x="4552789" y="6436996"/>
                <a:ext cx="74520" cy="9720"/>
              </p14:xfrm>
            </p:contentPart>
          </mc:Choice>
          <mc:Fallback>
            <p:pic>
              <p:nvPicPr>
                <p:cNvPr id="23" name="Freihand 22">
                  <a:extLst>
                    <a:ext uri="{FF2B5EF4-FFF2-40B4-BE49-F238E27FC236}">
                      <a16:creationId xmlns:a16="http://schemas.microsoft.com/office/drawing/2014/main" id="{CE57FAFC-8EBF-3DD0-08A9-CCD14595E1A5}"/>
                    </a:ext>
                  </a:extLst>
                </p:cNvPr>
                <p:cNvPicPr/>
                <p:nvPr/>
              </p:nvPicPr>
              <p:blipFill>
                <a:blip r:embed="rId33"/>
                <a:stretch>
                  <a:fillRect/>
                </a:stretch>
              </p:blipFill>
              <p:spPr>
                <a:xfrm>
                  <a:off x="4544149" y="6428356"/>
                  <a:ext cx="921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4" name="Freihand 23">
                  <a:extLst>
                    <a:ext uri="{FF2B5EF4-FFF2-40B4-BE49-F238E27FC236}">
                      <a16:creationId xmlns:a16="http://schemas.microsoft.com/office/drawing/2014/main" id="{0340DD34-BF24-0369-5357-6A438FA2EE2F}"/>
                    </a:ext>
                  </a:extLst>
                </p14:cNvPr>
                <p14:cNvContentPartPr/>
                <p14:nvPr/>
              </p14:nvContentPartPr>
              <p14:xfrm>
                <a:off x="5169469" y="6419716"/>
                <a:ext cx="1489320" cy="30600"/>
              </p14:xfrm>
            </p:contentPart>
          </mc:Choice>
          <mc:Fallback>
            <p:pic>
              <p:nvPicPr>
                <p:cNvPr id="24" name="Freihand 23">
                  <a:extLst>
                    <a:ext uri="{FF2B5EF4-FFF2-40B4-BE49-F238E27FC236}">
                      <a16:creationId xmlns:a16="http://schemas.microsoft.com/office/drawing/2014/main" id="{0340DD34-BF24-0369-5357-6A438FA2EE2F}"/>
                    </a:ext>
                  </a:extLst>
                </p:cNvPr>
                <p:cNvPicPr/>
                <p:nvPr/>
              </p:nvPicPr>
              <p:blipFill>
                <a:blip r:embed="rId35"/>
                <a:stretch>
                  <a:fillRect/>
                </a:stretch>
              </p:blipFill>
              <p:spPr>
                <a:xfrm>
                  <a:off x="5160829" y="6410716"/>
                  <a:ext cx="150696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5" name="Freihand 24">
                  <a:extLst>
                    <a:ext uri="{FF2B5EF4-FFF2-40B4-BE49-F238E27FC236}">
                      <a16:creationId xmlns:a16="http://schemas.microsoft.com/office/drawing/2014/main" id="{39531E0F-411A-53E2-2736-3143213A4B8D}"/>
                    </a:ext>
                  </a:extLst>
                </p14:cNvPr>
                <p14:cNvContentPartPr/>
                <p14:nvPr/>
              </p14:nvContentPartPr>
              <p14:xfrm>
                <a:off x="4742869" y="5997076"/>
                <a:ext cx="1912320" cy="436680"/>
              </p14:xfrm>
            </p:contentPart>
          </mc:Choice>
          <mc:Fallback>
            <p:pic>
              <p:nvPicPr>
                <p:cNvPr id="25" name="Freihand 24">
                  <a:extLst>
                    <a:ext uri="{FF2B5EF4-FFF2-40B4-BE49-F238E27FC236}">
                      <a16:creationId xmlns:a16="http://schemas.microsoft.com/office/drawing/2014/main" id="{39531E0F-411A-53E2-2736-3143213A4B8D}"/>
                    </a:ext>
                  </a:extLst>
                </p:cNvPr>
                <p:cNvPicPr/>
                <p:nvPr/>
              </p:nvPicPr>
              <p:blipFill>
                <a:blip r:embed="rId37"/>
                <a:stretch>
                  <a:fillRect/>
                </a:stretch>
              </p:blipFill>
              <p:spPr>
                <a:xfrm>
                  <a:off x="4733869" y="5988076"/>
                  <a:ext cx="1929960" cy="454320"/>
                </a:xfrm>
                <a:prstGeom prst="rect">
                  <a:avLst/>
                </a:prstGeom>
              </p:spPr>
            </p:pic>
          </mc:Fallback>
        </mc:AlternateContent>
      </p:grpSp>
    </p:spTree>
    <p:extLst>
      <p:ext uri="{BB962C8B-B14F-4D97-AF65-F5344CB8AC3E}">
        <p14:creationId xmlns:p14="http://schemas.microsoft.com/office/powerpoint/2010/main" val="40469345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Institutionen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16621" y="1052540"/>
            <a:ext cx="12172950" cy="4533613"/>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Institutionen haben den Zweck menschliches Verhalten in eine bestimmte Richtung zu steuern </a:t>
            </a:r>
            <a:r>
              <a:rPr lang="de-DE" sz="1600" dirty="0">
                <a:latin typeface="Times New Roman" panose="02020603050405020304" pitchFamily="18" charset="0"/>
                <a:cs typeface="Times New Roman" panose="02020603050405020304" pitchFamily="18" charset="0"/>
              </a:rPr>
              <a:t>(vgl. R.H. Thaler, Nobelpreis 2017, </a:t>
            </a:r>
            <a:r>
              <a:rPr lang="de-DE" sz="1600" dirty="0">
                <a:latin typeface="Times New Roman" panose="02020603050405020304" pitchFamily="18" charset="0"/>
                <a:cs typeface="Times New Roman" panose="02020603050405020304" pitchFamily="18" charset="0"/>
                <a:hlinkClick r:id="rId2"/>
              </a:rPr>
              <a:t>Nobel </a:t>
            </a:r>
            <a:r>
              <a:rPr lang="de-DE" sz="1600" dirty="0" err="1">
                <a:latin typeface="Times New Roman" panose="02020603050405020304" pitchFamily="18" charset="0"/>
                <a:cs typeface="Times New Roman" panose="02020603050405020304" pitchFamily="18" charset="0"/>
                <a:hlinkClick r:id="rId2"/>
              </a:rPr>
              <a:t>Lecture</a:t>
            </a:r>
            <a:r>
              <a:rPr lang="de-DE" sz="1600" dirty="0">
                <a:latin typeface="Times New Roman" panose="02020603050405020304" pitchFamily="18" charset="0"/>
                <a:cs typeface="Times New Roman" panose="02020603050405020304" pitchFamily="18" charset="0"/>
                <a:hlinkClick r:id="rId2"/>
              </a:rPr>
              <a:t>: </a:t>
            </a:r>
            <a:r>
              <a:rPr lang="en-US" sz="1600" dirty="0">
                <a:latin typeface="Times New Roman" panose="02020603050405020304" pitchFamily="18" charset="0"/>
                <a:cs typeface="Times New Roman" panose="02020603050405020304" pitchFamily="18" charset="0"/>
                <a:hlinkClick r:id="rId2"/>
              </a:rPr>
              <a:t>From Cashews to Nudges: The Evolution of Behavioral Economics</a:t>
            </a:r>
            <a:r>
              <a:rPr lang="en-US" sz="16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Institutionen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ordnen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alltägliche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Tätigkeiten</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reduzieren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damit</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Unsicherheit</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menschlichem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Handeln</a:t>
            </a: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sz="2400" dirty="0" err="1">
                <a:latin typeface="Times New Roman" panose="02020603050405020304" pitchFamily="18" charset="0"/>
                <a:cs typeface="Times New Roman" panose="02020603050405020304" pitchFamily="18" charset="0"/>
              </a:rPr>
              <a:t>Institutionen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regeln</a:t>
            </a:r>
            <a:r>
              <a:rPr lang="en-US" sz="2400" dirty="0">
                <a:latin typeface="Times New Roman" panose="02020603050405020304" pitchFamily="18" charset="0"/>
                <a:cs typeface="Times New Roman" panose="02020603050405020304" pitchFamily="18" charset="0"/>
              </a:rPr>
              <a:t> die </a:t>
            </a:r>
            <a:r>
              <a:rPr lang="en-US" sz="2400" dirty="0" err="1">
                <a:latin typeface="Times New Roman" panose="02020603050405020304" pitchFamily="18" charset="0"/>
                <a:cs typeface="Times New Roman" panose="02020603050405020304" pitchFamily="18" charset="0"/>
              </a:rPr>
              <a:t>Anreizstruktur</a:t>
            </a:r>
            <a:r>
              <a:rPr lang="en-US" sz="2400" dirty="0">
                <a:latin typeface="Times New Roman" panose="02020603050405020304" pitchFamily="18" charset="0"/>
                <a:cs typeface="Times New Roman" panose="02020603050405020304" pitchFamily="18" charset="0"/>
              </a:rPr>
              <a:t> in </a:t>
            </a:r>
            <a:r>
              <a:rPr lang="en-US" sz="2400" dirty="0" err="1">
                <a:latin typeface="Times New Roman" panose="02020603050405020304" pitchFamily="18" charset="0"/>
                <a:cs typeface="Times New Roman" panose="02020603050405020304" pitchFamily="18" charset="0"/>
              </a:rPr>
              <a:t>einer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Gesellschaft</a:t>
            </a:r>
            <a:r>
              <a:rPr lang="en-US" sz="24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vgl</a:t>
            </a:r>
            <a:r>
              <a:rPr lang="en-US" sz="1600" dirty="0">
                <a:latin typeface="Times New Roman" panose="02020603050405020304" pitchFamily="18" charset="0"/>
                <a:cs typeface="Times New Roman" panose="02020603050405020304" pitchFamily="18" charset="0"/>
              </a:rPr>
              <a:t>. D. North, </a:t>
            </a:r>
            <a:r>
              <a:rPr lang="en-US" sz="1600" dirty="0" err="1">
                <a:latin typeface="Times New Roman" panose="02020603050405020304" pitchFamily="18" charset="0"/>
                <a:cs typeface="Times New Roman" panose="02020603050405020304" pitchFamily="18" charset="0"/>
              </a:rPr>
              <a:t>Nobelprize</a:t>
            </a:r>
            <a:r>
              <a:rPr lang="en-US" sz="1600" dirty="0">
                <a:latin typeface="Times New Roman" panose="02020603050405020304" pitchFamily="18" charset="0"/>
                <a:cs typeface="Times New Roman" panose="02020603050405020304" pitchFamily="18" charset="0"/>
              </a:rPr>
              <a:t> 1993, </a:t>
            </a:r>
            <a:r>
              <a:rPr lang="en-US" sz="1600" dirty="0">
                <a:latin typeface="Times New Roman" panose="02020603050405020304" pitchFamily="18" charset="0"/>
                <a:cs typeface="Times New Roman" panose="02020603050405020304" pitchFamily="18" charset="0"/>
                <a:hlinkClick r:id="rId3"/>
              </a:rPr>
              <a:t>Nobel Lecture: Economic Performance through Time</a:t>
            </a:r>
            <a:r>
              <a:rPr lang="en-US" sz="1600" dirty="0">
                <a:latin typeface="Times New Roman" panose="02020603050405020304" pitchFamily="18" charset="0"/>
                <a:cs typeface="Times New Roman" panose="02020603050405020304" pitchFamily="18" charset="0"/>
              </a:rPr>
              <a:t>)</a:t>
            </a:r>
            <a:endParaRPr lang="de-DE" sz="16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8AB0B09B-F0ED-E8C9-9979-8CB3B6C0D576}"/>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12" name="Freihand 11">
                <a:extLst>
                  <a:ext uri="{FF2B5EF4-FFF2-40B4-BE49-F238E27FC236}">
                    <a16:creationId xmlns:a16="http://schemas.microsoft.com/office/drawing/2014/main" id="{B6C8890E-05C7-7C46-E95D-F7C11F344E63}"/>
                  </a:ext>
                </a:extLst>
              </p14:cNvPr>
              <p14:cNvContentPartPr/>
              <p14:nvPr/>
            </p14:nvContentPartPr>
            <p14:xfrm>
              <a:off x="8237029" y="464956"/>
              <a:ext cx="2880" cy="2880"/>
            </p14:xfrm>
          </p:contentPart>
        </mc:Choice>
        <mc:Fallback>
          <p:pic>
            <p:nvPicPr>
              <p:cNvPr id="12" name="Freihand 11">
                <a:extLst>
                  <a:ext uri="{FF2B5EF4-FFF2-40B4-BE49-F238E27FC236}">
                    <a16:creationId xmlns:a16="http://schemas.microsoft.com/office/drawing/2014/main" id="{B6C8890E-05C7-7C46-E95D-F7C11F344E63}"/>
                  </a:ext>
                </a:extLst>
              </p:cNvPr>
              <p:cNvPicPr/>
              <p:nvPr/>
            </p:nvPicPr>
            <p:blipFill>
              <a:blip r:embed="rId5"/>
              <a:stretch>
                <a:fillRect/>
              </a:stretch>
            </p:blipFill>
            <p:spPr>
              <a:xfrm>
                <a:off x="8228389" y="455956"/>
                <a:ext cx="20520" cy="20520"/>
              </a:xfrm>
              <a:prstGeom prst="rect">
                <a:avLst/>
              </a:prstGeom>
            </p:spPr>
          </p:pic>
        </mc:Fallback>
      </mc:AlternateContent>
      <p:grpSp>
        <p:nvGrpSpPr>
          <p:cNvPr id="14" name="Gruppieren 13">
            <a:extLst>
              <a:ext uri="{FF2B5EF4-FFF2-40B4-BE49-F238E27FC236}">
                <a16:creationId xmlns:a16="http://schemas.microsoft.com/office/drawing/2014/main" id="{4BAF4E8C-3684-9E6E-8E59-20E537BF20B4}"/>
              </a:ext>
            </a:extLst>
          </p:cNvPr>
          <p:cNvGrpSpPr/>
          <p:nvPr/>
        </p:nvGrpSpPr>
        <p:grpSpPr>
          <a:xfrm>
            <a:off x="6397429" y="575116"/>
            <a:ext cx="2211120" cy="519840"/>
            <a:chOff x="6397429" y="575116"/>
            <a:chExt cx="2211120" cy="519840"/>
          </a:xfrm>
        </p:grpSpPr>
        <mc:AlternateContent xmlns:mc="http://schemas.openxmlformats.org/markup-compatibility/2006">
          <mc:Choice xmlns:p14="http://schemas.microsoft.com/office/powerpoint/2010/main" Requires="p14">
            <p:contentPart p14:bwMode="auto" r:id="rId6">
              <p14:nvContentPartPr>
                <p14:cNvPr id="2" name="Freihand 1">
                  <a:extLst>
                    <a:ext uri="{FF2B5EF4-FFF2-40B4-BE49-F238E27FC236}">
                      <a16:creationId xmlns:a16="http://schemas.microsoft.com/office/drawing/2014/main" id="{E0587026-CFE2-A78A-974E-E42407A5E224}"/>
                    </a:ext>
                  </a:extLst>
                </p14:cNvPr>
                <p14:cNvContentPartPr/>
                <p14:nvPr/>
              </p14:nvContentPartPr>
              <p14:xfrm>
                <a:off x="6422269" y="781036"/>
                <a:ext cx="329040" cy="298080"/>
              </p14:xfrm>
            </p:contentPart>
          </mc:Choice>
          <mc:Fallback>
            <p:pic>
              <p:nvPicPr>
                <p:cNvPr id="2" name="Freihand 1">
                  <a:extLst>
                    <a:ext uri="{FF2B5EF4-FFF2-40B4-BE49-F238E27FC236}">
                      <a16:creationId xmlns:a16="http://schemas.microsoft.com/office/drawing/2014/main" id="{E0587026-CFE2-A78A-974E-E42407A5E224}"/>
                    </a:ext>
                  </a:extLst>
                </p:cNvPr>
                <p:cNvPicPr/>
                <p:nvPr/>
              </p:nvPicPr>
              <p:blipFill>
                <a:blip r:embed="rId7"/>
                <a:stretch>
                  <a:fillRect/>
                </a:stretch>
              </p:blipFill>
              <p:spPr>
                <a:xfrm>
                  <a:off x="6413629" y="772036"/>
                  <a:ext cx="346680" cy="315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Freihand 2">
                  <a:extLst>
                    <a:ext uri="{FF2B5EF4-FFF2-40B4-BE49-F238E27FC236}">
                      <a16:creationId xmlns:a16="http://schemas.microsoft.com/office/drawing/2014/main" id="{7A6C6F9A-4B45-0682-54B2-45D3245C4FDF}"/>
                    </a:ext>
                  </a:extLst>
                </p14:cNvPr>
                <p14:cNvContentPartPr/>
                <p14:nvPr/>
              </p14:nvContentPartPr>
              <p14:xfrm>
                <a:off x="6397429" y="872116"/>
                <a:ext cx="326520" cy="222840"/>
              </p14:xfrm>
            </p:contentPart>
          </mc:Choice>
          <mc:Fallback>
            <p:pic>
              <p:nvPicPr>
                <p:cNvPr id="3" name="Freihand 2">
                  <a:extLst>
                    <a:ext uri="{FF2B5EF4-FFF2-40B4-BE49-F238E27FC236}">
                      <a16:creationId xmlns:a16="http://schemas.microsoft.com/office/drawing/2014/main" id="{7A6C6F9A-4B45-0682-54B2-45D3245C4FDF}"/>
                    </a:ext>
                  </a:extLst>
                </p:cNvPr>
                <p:cNvPicPr/>
                <p:nvPr/>
              </p:nvPicPr>
              <p:blipFill>
                <a:blip r:embed="rId9"/>
                <a:stretch>
                  <a:fillRect/>
                </a:stretch>
              </p:blipFill>
              <p:spPr>
                <a:xfrm>
                  <a:off x="6388789" y="863476"/>
                  <a:ext cx="34416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Freihand 5">
                  <a:extLst>
                    <a:ext uri="{FF2B5EF4-FFF2-40B4-BE49-F238E27FC236}">
                      <a16:creationId xmlns:a16="http://schemas.microsoft.com/office/drawing/2014/main" id="{15A2BEDB-C78C-A081-79A6-A383D280F072}"/>
                    </a:ext>
                  </a:extLst>
                </p14:cNvPr>
                <p14:cNvContentPartPr/>
                <p14:nvPr/>
              </p14:nvContentPartPr>
              <p14:xfrm>
                <a:off x="7059829" y="575116"/>
                <a:ext cx="210960" cy="270000"/>
              </p14:xfrm>
            </p:contentPart>
          </mc:Choice>
          <mc:Fallback>
            <p:pic>
              <p:nvPicPr>
                <p:cNvPr id="6" name="Freihand 5">
                  <a:extLst>
                    <a:ext uri="{FF2B5EF4-FFF2-40B4-BE49-F238E27FC236}">
                      <a16:creationId xmlns:a16="http://schemas.microsoft.com/office/drawing/2014/main" id="{15A2BEDB-C78C-A081-79A6-A383D280F072}"/>
                    </a:ext>
                  </a:extLst>
                </p:cNvPr>
                <p:cNvPicPr/>
                <p:nvPr/>
              </p:nvPicPr>
              <p:blipFill>
                <a:blip r:embed="rId11"/>
                <a:stretch>
                  <a:fillRect/>
                </a:stretch>
              </p:blipFill>
              <p:spPr>
                <a:xfrm>
                  <a:off x="7050829" y="566476"/>
                  <a:ext cx="228600" cy="2876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Freihand 6">
                  <a:extLst>
                    <a:ext uri="{FF2B5EF4-FFF2-40B4-BE49-F238E27FC236}">
                      <a16:creationId xmlns:a16="http://schemas.microsoft.com/office/drawing/2014/main" id="{96C59486-945E-B2B4-9E98-E2551C64DD7E}"/>
                    </a:ext>
                  </a:extLst>
                </p14:cNvPr>
                <p14:cNvContentPartPr/>
                <p14:nvPr/>
              </p14:nvContentPartPr>
              <p14:xfrm>
                <a:off x="7324069" y="687436"/>
                <a:ext cx="247680" cy="108000"/>
              </p14:xfrm>
            </p:contentPart>
          </mc:Choice>
          <mc:Fallback>
            <p:pic>
              <p:nvPicPr>
                <p:cNvPr id="7" name="Freihand 6">
                  <a:extLst>
                    <a:ext uri="{FF2B5EF4-FFF2-40B4-BE49-F238E27FC236}">
                      <a16:creationId xmlns:a16="http://schemas.microsoft.com/office/drawing/2014/main" id="{96C59486-945E-B2B4-9E98-E2551C64DD7E}"/>
                    </a:ext>
                  </a:extLst>
                </p:cNvPr>
                <p:cNvPicPr/>
                <p:nvPr/>
              </p:nvPicPr>
              <p:blipFill>
                <a:blip r:embed="rId13"/>
                <a:stretch>
                  <a:fillRect/>
                </a:stretch>
              </p:blipFill>
              <p:spPr>
                <a:xfrm>
                  <a:off x="7315429" y="678796"/>
                  <a:ext cx="2653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Freihand 7">
                  <a:extLst>
                    <a:ext uri="{FF2B5EF4-FFF2-40B4-BE49-F238E27FC236}">
                      <a16:creationId xmlns:a16="http://schemas.microsoft.com/office/drawing/2014/main" id="{44E6C8A9-5CC8-5B21-0DCF-BF9D62902A0F}"/>
                    </a:ext>
                  </a:extLst>
                </p14:cNvPr>
                <p14:cNvContentPartPr/>
                <p14:nvPr/>
              </p14:nvContentPartPr>
              <p14:xfrm>
                <a:off x="7571389" y="601036"/>
                <a:ext cx="195120" cy="145800"/>
              </p14:xfrm>
            </p:contentPart>
          </mc:Choice>
          <mc:Fallback>
            <p:pic>
              <p:nvPicPr>
                <p:cNvPr id="8" name="Freihand 7">
                  <a:extLst>
                    <a:ext uri="{FF2B5EF4-FFF2-40B4-BE49-F238E27FC236}">
                      <a16:creationId xmlns:a16="http://schemas.microsoft.com/office/drawing/2014/main" id="{44E6C8A9-5CC8-5B21-0DCF-BF9D62902A0F}"/>
                    </a:ext>
                  </a:extLst>
                </p:cNvPr>
                <p:cNvPicPr/>
                <p:nvPr/>
              </p:nvPicPr>
              <p:blipFill>
                <a:blip r:embed="rId15"/>
                <a:stretch>
                  <a:fillRect/>
                </a:stretch>
              </p:blipFill>
              <p:spPr>
                <a:xfrm>
                  <a:off x="7562389" y="592396"/>
                  <a:ext cx="212760" cy="163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Freihand 8">
                  <a:extLst>
                    <a:ext uri="{FF2B5EF4-FFF2-40B4-BE49-F238E27FC236}">
                      <a16:creationId xmlns:a16="http://schemas.microsoft.com/office/drawing/2014/main" id="{8C13A19C-D316-DF26-150D-A0C64B02B9BA}"/>
                    </a:ext>
                  </a:extLst>
                </p14:cNvPr>
                <p14:cNvContentPartPr/>
                <p14:nvPr/>
              </p14:nvContentPartPr>
              <p14:xfrm>
                <a:off x="7790989" y="696796"/>
                <a:ext cx="689400" cy="218160"/>
              </p14:xfrm>
            </p:contentPart>
          </mc:Choice>
          <mc:Fallback>
            <p:pic>
              <p:nvPicPr>
                <p:cNvPr id="9" name="Freihand 8">
                  <a:extLst>
                    <a:ext uri="{FF2B5EF4-FFF2-40B4-BE49-F238E27FC236}">
                      <a16:creationId xmlns:a16="http://schemas.microsoft.com/office/drawing/2014/main" id="{8C13A19C-D316-DF26-150D-A0C64B02B9BA}"/>
                    </a:ext>
                  </a:extLst>
                </p:cNvPr>
                <p:cNvPicPr/>
                <p:nvPr/>
              </p:nvPicPr>
              <p:blipFill>
                <a:blip r:embed="rId17"/>
                <a:stretch>
                  <a:fillRect/>
                </a:stretch>
              </p:blipFill>
              <p:spPr>
                <a:xfrm>
                  <a:off x="7781989" y="687796"/>
                  <a:ext cx="707040" cy="235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Freihand 12">
                  <a:extLst>
                    <a:ext uri="{FF2B5EF4-FFF2-40B4-BE49-F238E27FC236}">
                      <a16:creationId xmlns:a16="http://schemas.microsoft.com/office/drawing/2014/main" id="{C109C68D-A2C7-9495-3EB7-619499764546}"/>
                    </a:ext>
                  </a:extLst>
                </p14:cNvPr>
                <p14:cNvContentPartPr/>
                <p14:nvPr/>
              </p14:nvContentPartPr>
              <p14:xfrm>
                <a:off x="7106989" y="912796"/>
                <a:ext cx="1501560" cy="72000"/>
              </p14:xfrm>
            </p:contentPart>
          </mc:Choice>
          <mc:Fallback>
            <p:pic>
              <p:nvPicPr>
                <p:cNvPr id="13" name="Freihand 12">
                  <a:extLst>
                    <a:ext uri="{FF2B5EF4-FFF2-40B4-BE49-F238E27FC236}">
                      <a16:creationId xmlns:a16="http://schemas.microsoft.com/office/drawing/2014/main" id="{C109C68D-A2C7-9495-3EB7-619499764546}"/>
                    </a:ext>
                  </a:extLst>
                </p:cNvPr>
                <p:cNvPicPr/>
                <p:nvPr/>
              </p:nvPicPr>
              <p:blipFill>
                <a:blip r:embed="rId19"/>
                <a:stretch>
                  <a:fillRect/>
                </a:stretch>
              </p:blipFill>
              <p:spPr>
                <a:xfrm>
                  <a:off x="7098349" y="903796"/>
                  <a:ext cx="1519200" cy="896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4C911CC5-1124-BE52-FFC8-655826D3FA0B}"/>
                  </a:ext>
                </a:extLst>
              </p14:cNvPr>
              <p14:cNvContentPartPr/>
              <p14:nvPr/>
            </p14:nvContentPartPr>
            <p14:xfrm>
              <a:off x="533389" y="2807836"/>
              <a:ext cx="4352040" cy="108360"/>
            </p14:xfrm>
          </p:contentPart>
        </mc:Choice>
        <mc:Fallback>
          <p:pic>
            <p:nvPicPr>
              <p:cNvPr id="15" name="Freihand 14">
                <a:extLst>
                  <a:ext uri="{FF2B5EF4-FFF2-40B4-BE49-F238E27FC236}">
                    <a16:creationId xmlns:a16="http://schemas.microsoft.com/office/drawing/2014/main" id="{4C911CC5-1124-BE52-FFC8-655826D3FA0B}"/>
                  </a:ext>
                </a:extLst>
              </p:cNvPr>
              <p:cNvPicPr/>
              <p:nvPr/>
            </p:nvPicPr>
            <p:blipFill>
              <a:blip r:embed="rId21"/>
              <a:stretch>
                <a:fillRect/>
              </a:stretch>
            </p:blipFill>
            <p:spPr>
              <a:xfrm>
                <a:off x="524749" y="2799196"/>
                <a:ext cx="4369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7B3FAE27-70C3-3E80-1016-EB3F3BDE1CC2}"/>
                  </a:ext>
                </a:extLst>
              </p14:cNvPr>
              <p14:cNvContentPartPr/>
              <p14:nvPr/>
            </p14:nvContentPartPr>
            <p14:xfrm>
              <a:off x="6450349" y="2808916"/>
              <a:ext cx="3537000" cy="150480"/>
            </p14:xfrm>
          </p:contentPart>
        </mc:Choice>
        <mc:Fallback>
          <p:pic>
            <p:nvPicPr>
              <p:cNvPr id="16" name="Freihand 15">
                <a:extLst>
                  <a:ext uri="{FF2B5EF4-FFF2-40B4-BE49-F238E27FC236}">
                    <a16:creationId xmlns:a16="http://schemas.microsoft.com/office/drawing/2014/main" id="{7B3FAE27-70C3-3E80-1016-EB3F3BDE1CC2}"/>
                  </a:ext>
                </a:extLst>
              </p:cNvPr>
              <p:cNvPicPr/>
              <p:nvPr/>
            </p:nvPicPr>
            <p:blipFill>
              <a:blip r:embed="rId23"/>
              <a:stretch>
                <a:fillRect/>
              </a:stretch>
            </p:blipFill>
            <p:spPr>
              <a:xfrm>
                <a:off x="6441349" y="2799916"/>
                <a:ext cx="3554640" cy="168120"/>
              </a:xfrm>
              <a:prstGeom prst="rect">
                <a:avLst/>
              </a:prstGeom>
            </p:spPr>
          </p:pic>
        </mc:Fallback>
      </mc:AlternateContent>
      <p:grpSp>
        <p:nvGrpSpPr>
          <p:cNvPr id="24" name="Gruppieren 23">
            <a:extLst>
              <a:ext uri="{FF2B5EF4-FFF2-40B4-BE49-F238E27FC236}">
                <a16:creationId xmlns:a16="http://schemas.microsoft.com/office/drawing/2014/main" id="{D2A71D55-4D1B-0C06-1D11-CE5BE5034A43}"/>
              </a:ext>
            </a:extLst>
          </p:cNvPr>
          <p:cNvGrpSpPr/>
          <p:nvPr/>
        </p:nvGrpSpPr>
        <p:grpSpPr>
          <a:xfrm>
            <a:off x="3291709" y="1159756"/>
            <a:ext cx="712440" cy="121320"/>
            <a:chOff x="3291709" y="1159756"/>
            <a:chExt cx="712440" cy="121320"/>
          </a:xfrm>
        </p:grpSpPr>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E52323D8-4940-E61E-4246-358DE54D707D}"/>
                    </a:ext>
                  </a:extLst>
                </p14:cNvPr>
                <p14:cNvContentPartPr/>
                <p14:nvPr/>
              </p14:nvContentPartPr>
              <p14:xfrm>
                <a:off x="3641629" y="1159756"/>
                <a:ext cx="362520" cy="24480"/>
              </p14:xfrm>
            </p:contentPart>
          </mc:Choice>
          <mc:Fallback>
            <p:pic>
              <p:nvPicPr>
                <p:cNvPr id="22" name="Freihand 21">
                  <a:extLst>
                    <a:ext uri="{FF2B5EF4-FFF2-40B4-BE49-F238E27FC236}">
                      <a16:creationId xmlns:a16="http://schemas.microsoft.com/office/drawing/2014/main" id="{E52323D8-4940-E61E-4246-358DE54D707D}"/>
                    </a:ext>
                  </a:extLst>
                </p:cNvPr>
                <p:cNvPicPr/>
                <p:nvPr/>
              </p:nvPicPr>
              <p:blipFill>
                <a:blip r:embed="rId25"/>
                <a:stretch>
                  <a:fillRect/>
                </a:stretch>
              </p:blipFill>
              <p:spPr>
                <a:xfrm>
                  <a:off x="3632989" y="1151116"/>
                  <a:ext cx="38016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CA3DFFA1-0D95-CDCD-4616-956AAA21743D}"/>
                    </a:ext>
                  </a:extLst>
                </p14:cNvPr>
                <p14:cNvContentPartPr/>
                <p14:nvPr/>
              </p14:nvContentPartPr>
              <p14:xfrm>
                <a:off x="3291709" y="1218796"/>
                <a:ext cx="122760" cy="62280"/>
              </p14:xfrm>
            </p:contentPart>
          </mc:Choice>
          <mc:Fallback>
            <p:pic>
              <p:nvPicPr>
                <p:cNvPr id="23" name="Freihand 22">
                  <a:extLst>
                    <a:ext uri="{FF2B5EF4-FFF2-40B4-BE49-F238E27FC236}">
                      <a16:creationId xmlns:a16="http://schemas.microsoft.com/office/drawing/2014/main" id="{CA3DFFA1-0D95-CDCD-4616-956AAA21743D}"/>
                    </a:ext>
                  </a:extLst>
                </p:cNvPr>
                <p:cNvPicPr/>
                <p:nvPr/>
              </p:nvPicPr>
              <p:blipFill>
                <a:blip r:embed="rId27"/>
                <a:stretch>
                  <a:fillRect/>
                </a:stretch>
              </p:blipFill>
              <p:spPr>
                <a:xfrm>
                  <a:off x="3283069" y="1209796"/>
                  <a:ext cx="140400" cy="79920"/>
                </a:xfrm>
                <a:prstGeom prst="rect">
                  <a:avLst/>
                </a:prstGeom>
              </p:spPr>
            </p:pic>
          </mc:Fallback>
        </mc:AlternateContent>
      </p:grpSp>
      <p:grpSp>
        <p:nvGrpSpPr>
          <p:cNvPr id="27" name="Gruppieren 26">
            <a:extLst>
              <a:ext uri="{FF2B5EF4-FFF2-40B4-BE49-F238E27FC236}">
                <a16:creationId xmlns:a16="http://schemas.microsoft.com/office/drawing/2014/main" id="{915F68DC-B3BC-DA26-A7D1-01D1B39D2583}"/>
              </a:ext>
            </a:extLst>
          </p:cNvPr>
          <p:cNvGrpSpPr/>
          <p:nvPr/>
        </p:nvGrpSpPr>
        <p:grpSpPr>
          <a:xfrm>
            <a:off x="8174029" y="1303756"/>
            <a:ext cx="2451600" cy="233640"/>
            <a:chOff x="8174029" y="1303756"/>
            <a:chExt cx="2451600" cy="233640"/>
          </a:xfrm>
        </p:grpSpPr>
        <mc:AlternateContent xmlns:mc="http://schemas.openxmlformats.org/markup-compatibility/2006">
          <mc:Choice xmlns:p14="http://schemas.microsoft.com/office/powerpoint/2010/main" Requires="p14">
            <p:contentPart p14:bwMode="auto" r:id="rId28">
              <p14:nvContentPartPr>
                <p14:cNvPr id="20" name="Freihand 19">
                  <a:extLst>
                    <a:ext uri="{FF2B5EF4-FFF2-40B4-BE49-F238E27FC236}">
                      <a16:creationId xmlns:a16="http://schemas.microsoft.com/office/drawing/2014/main" id="{957E0A2F-097D-E062-CA4A-AFFE01D97DA1}"/>
                    </a:ext>
                  </a:extLst>
                </p14:cNvPr>
                <p14:cNvContentPartPr/>
                <p14:nvPr/>
              </p14:nvContentPartPr>
              <p14:xfrm>
                <a:off x="10305589" y="1534516"/>
                <a:ext cx="9000" cy="2880"/>
              </p14:xfrm>
            </p:contentPart>
          </mc:Choice>
          <mc:Fallback>
            <p:pic>
              <p:nvPicPr>
                <p:cNvPr id="20" name="Freihand 19">
                  <a:extLst>
                    <a:ext uri="{FF2B5EF4-FFF2-40B4-BE49-F238E27FC236}">
                      <a16:creationId xmlns:a16="http://schemas.microsoft.com/office/drawing/2014/main" id="{957E0A2F-097D-E062-CA4A-AFFE01D97DA1}"/>
                    </a:ext>
                  </a:extLst>
                </p:cNvPr>
                <p:cNvPicPr/>
                <p:nvPr/>
              </p:nvPicPr>
              <p:blipFill>
                <a:blip r:embed="rId29"/>
                <a:stretch>
                  <a:fillRect/>
                </a:stretch>
              </p:blipFill>
              <p:spPr>
                <a:xfrm>
                  <a:off x="10296949" y="1525516"/>
                  <a:ext cx="26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Freihand 20">
                  <a:extLst>
                    <a:ext uri="{FF2B5EF4-FFF2-40B4-BE49-F238E27FC236}">
                      <a16:creationId xmlns:a16="http://schemas.microsoft.com/office/drawing/2014/main" id="{1CDD0DD8-A117-13D0-43CE-8FB8CED6CBD8}"/>
                    </a:ext>
                  </a:extLst>
                </p14:cNvPr>
                <p14:cNvContentPartPr/>
                <p14:nvPr/>
              </p14:nvContentPartPr>
              <p14:xfrm>
                <a:off x="8174029" y="1303756"/>
                <a:ext cx="2103480" cy="221040"/>
              </p14:xfrm>
            </p:contentPart>
          </mc:Choice>
          <mc:Fallback>
            <p:pic>
              <p:nvPicPr>
                <p:cNvPr id="21" name="Freihand 20">
                  <a:extLst>
                    <a:ext uri="{FF2B5EF4-FFF2-40B4-BE49-F238E27FC236}">
                      <a16:creationId xmlns:a16="http://schemas.microsoft.com/office/drawing/2014/main" id="{1CDD0DD8-A117-13D0-43CE-8FB8CED6CBD8}"/>
                    </a:ext>
                  </a:extLst>
                </p:cNvPr>
                <p:cNvPicPr/>
                <p:nvPr/>
              </p:nvPicPr>
              <p:blipFill>
                <a:blip r:embed="rId31"/>
                <a:stretch>
                  <a:fillRect/>
                </a:stretch>
              </p:blipFill>
              <p:spPr>
                <a:xfrm>
                  <a:off x="8165389" y="1295116"/>
                  <a:ext cx="212112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6" name="Freihand 25">
                  <a:extLst>
                    <a:ext uri="{FF2B5EF4-FFF2-40B4-BE49-F238E27FC236}">
                      <a16:creationId xmlns:a16="http://schemas.microsoft.com/office/drawing/2014/main" id="{1AF4EDBB-1D47-A169-A507-AE2854F5A08A}"/>
                    </a:ext>
                  </a:extLst>
                </p14:cNvPr>
                <p14:cNvContentPartPr/>
                <p14:nvPr/>
              </p14:nvContentPartPr>
              <p14:xfrm>
                <a:off x="10586749" y="1420756"/>
                <a:ext cx="38880" cy="89640"/>
              </p14:xfrm>
            </p:contentPart>
          </mc:Choice>
          <mc:Fallback>
            <p:pic>
              <p:nvPicPr>
                <p:cNvPr id="26" name="Freihand 25">
                  <a:extLst>
                    <a:ext uri="{FF2B5EF4-FFF2-40B4-BE49-F238E27FC236}">
                      <a16:creationId xmlns:a16="http://schemas.microsoft.com/office/drawing/2014/main" id="{1AF4EDBB-1D47-A169-A507-AE2854F5A08A}"/>
                    </a:ext>
                  </a:extLst>
                </p:cNvPr>
                <p:cNvPicPr/>
                <p:nvPr/>
              </p:nvPicPr>
              <p:blipFill>
                <a:blip r:embed="rId33"/>
                <a:stretch>
                  <a:fillRect/>
                </a:stretch>
              </p:blipFill>
              <p:spPr>
                <a:xfrm>
                  <a:off x="10578109" y="1412116"/>
                  <a:ext cx="56520" cy="107280"/>
                </a:xfrm>
                <a:prstGeom prst="rect">
                  <a:avLst/>
                </a:prstGeom>
              </p:spPr>
            </p:pic>
          </mc:Fallback>
        </mc:AlternateContent>
      </p:grpSp>
      <p:grpSp>
        <p:nvGrpSpPr>
          <p:cNvPr id="31" name="Gruppieren 30">
            <a:extLst>
              <a:ext uri="{FF2B5EF4-FFF2-40B4-BE49-F238E27FC236}">
                <a16:creationId xmlns:a16="http://schemas.microsoft.com/office/drawing/2014/main" id="{279B3E53-9496-1364-DB1E-13B106BB5D44}"/>
              </a:ext>
            </a:extLst>
          </p:cNvPr>
          <p:cNvGrpSpPr/>
          <p:nvPr/>
        </p:nvGrpSpPr>
        <p:grpSpPr>
          <a:xfrm>
            <a:off x="463909" y="3761116"/>
            <a:ext cx="7575840" cy="1098000"/>
            <a:chOff x="463909" y="3761116"/>
            <a:chExt cx="7575840" cy="1098000"/>
          </a:xfrm>
        </p:grpSpPr>
        <mc:AlternateContent xmlns:mc="http://schemas.openxmlformats.org/markup-compatibility/2006">
          <mc:Choice xmlns:p14="http://schemas.microsoft.com/office/powerpoint/2010/main" Requires="p14">
            <p:contentPart p14:bwMode="auto" r:id="rId34">
              <p14:nvContentPartPr>
                <p14:cNvPr id="17" name="Freihand 16">
                  <a:extLst>
                    <a:ext uri="{FF2B5EF4-FFF2-40B4-BE49-F238E27FC236}">
                      <a16:creationId xmlns:a16="http://schemas.microsoft.com/office/drawing/2014/main" id="{580EFCC9-A9C0-5D0D-7037-EEDF07426402}"/>
                    </a:ext>
                  </a:extLst>
                </p14:cNvPr>
                <p14:cNvContentPartPr/>
                <p14:nvPr/>
              </p14:nvContentPartPr>
              <p14:xfrm>
                <a:off x="463909" y="4234516"/>
                <a:ext cx="7389720" cy="104400"/>
              </p14:xfrm>
            </p:contentPart>
          </mc:Choice>
          <mc:Fallback>
            <p:pic>
              <p:nvPicPr>
                <p:cNvPr id="17" name="Freihand 16">
                  <a:extLst>
                    <a:ext uri="{FF2B5EF4-FFF2-40B4-BE49-F238E27FC236}">
                      <a16:creationId xmlns:a16="http://schemas.microsoft.com/office/drawing/2014/main" id="{580EFCC9-A9C0-5D0D-7037-EEDF07426402}"/>
                    </a:ext>
                  </a:extLst>
                </p:cNvPr>
                <p:cNvPicPr/>
                <p:nvPr/>
              </p:nvPicPr>
              <p:blipFill>
                <a:blip r:embed="rId35"/>
                <a:stretch>
                  <a:fillRect/>
                </a:stretch>
              </p:blipFill>
              <p:spPr>
                <a:xfrm>
                  <a:off x="454909" y="4225876"/>
                  <a:ext cx="740736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8" name="Freihand 17">
                  <a:extLst>
                    <a:ext uri="{FF2B5EF4-FFF2-40B4-BE49-F238E27FC236}">
                      <a16:creationId xmlns:a16="http://schemas.microsoft.com/office/drawing/2014/main" id="{886F0DB2-F9C4-21A9-C6E8-7F32C4E4642B}"/>
                    </a:ext>
                  </a:extLst>
                </p14:cNvPr>
                <p14:cNvContentPartPr/>
                <p14:nvPr/>
              </p14:nvContentPartPr>
              <p14:xfrm>
                <a:off x="3184789" y="3761116"/>
                <a:ext cx="2044440" cy="601920"/>
              </p14:xfrm>
            </p:contentPart>
          </mc:Choice>
          <mc:Fallback>
            <p:pic>
              <p:nvPicPr>
                <p:cNvPr id="18" name="Freihand 17">
                  <a:extLst>
                    <a:ext uri="{FF2B5EF4-FFF2-40B4-BE49-F238E27FC236}">
                      <a16:creationId xmlns:a16="http://schemas.microsoft.com/office/drawing/2014/main" id="{886F0DB2-F9C4-21A9-C6E8-7F32C4E4642B}"/>
                    </a:ext>
                  </a:extLst>
                </p:cNvPr>
                <p:cNvPicPr/>
                <p:nvPr/>
              </p:nvPicPr>
              <p:blipFill>
                <a:blip r:embed="rId37"/>
                <a:stretch>
                  <a:fillRect/>
                </a:stretch>
              </p:blipFill>
              <p:spPr>
                <a:xfrm>
                  <a:off x="3175789" y="3752116"/>
                  <a:ext cx="2062080" cy="6195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8" name="Freihand 27">
                  <a:extLst>
                    <a:ext uri="{FF2B5EF4-FFF2-40B4-BE49-F238E27FC236}">
                      <a16:creationId xmlns:a16="http://schemas.microsoft.com/office/drawing/2014/main" id="{F8B526FD-47A3-A036-1A19-234EFAD2CF98}"/>
                    </a:ext>
                  </a:extLst>
                </p14:cNvPr>
                <p14:cNvContentPartPr/>
                <p14:nvPr/>
              </p14:nvContentPartPr>
              <p14:xfrm>
                <a:off x="3184429" y="4644196"/>
                <a:ext cx="1121760" cy="137160"/>
              </p14:xfrm>
            </p:contentPart>
          </mc:Choice>
          <mc:Fallback>
            <p:pic>
              <p:nvPicPr>
                <p:cNvPr id="28" name="Freihand 27">
                  <a:extLst>
                    <a:ext uri="{FF2B5EF4-FFF2-40B4-BE49-F238E27FC236}">
                      <a16:creationId xmlns:a16="http://schemas.microsoft.com/office/drawing/2014/main" id="{F8B526FD-47A3-A036-1A19-234EFAD2CF98}"/>
                    </a:ext>
                  </a:extLst>
                </p:cNvPr>
                <p:cNvPicPr/>
                <p:nvPr/>
              </p:nvPicPr>
              <p:blipFill>
                <a:blip r:embed="rId39"/>
                <a:stretch>
                  <a:fillRect/>
                </a:stretch>
              </p:blipFill>
              <p:spPr>
                <a:xfrm>
                  <a:off x="3175789" y="4635196"/>
                  <a:ext cx="113940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9" name="Freihand 28">
                  <a:extLst>
                    <a:ext uri="{FF2B5EF4-FFF2-40B4-BE49-F238E27FC236}">
                      <a16:creationId xmlns:a16="http://schemas.microsoft.com/office/drawing/2014/main" id="{AC7A4998-1B5E-6AE3-3687-0FE82855C5B6}"/>
                    </a:ext>
                  </a:extLst>
                </p14:cNvPr>
                <p14:cNvContentPartPr/>
                <p14:nvPr/>
              </p14:nvContentPartPr>
              <p14:xfrm>
                <a:off x="6190069" y="4090876"/>
                <a:ext cx="1849680" cy="768240"/>
              </p14:xfrm>
            </p:contentPart>
          </mc:Choice>
          <mc:Fallback>
            <p:pic>
              <p:nvPicPr>
                <p:cNvPr id="29" name="Freihand 28">
                  <a:extLst>
                    <a:ext uri="{FF2B5EF4-FFF2-40B4-BE49-F238E27FC236}">
                      <a16:creationId xmlns:a16="http://schemas.microsoft.com/office/drawing/2014/main" id="{AC7A4998-1B5E-6AE3-3687-0FE82855C5B6}"/>
                    </a:ext>
                  </a:extLst>
                </p:cNvPr>
                <p:cNvPicPr/>
                <p:nvPr/>
              </p:nvPicPr>
              <p:blipFill>
                <a:blip r:embed="rId41"/>
                <a:stretch>
                  <a:fillRect/>
                </a:stretch>
              </p:blipFill>
              <p:spPr>
                <a:xfrm>
                  <a:off x="6181429" y="4082236"/>
                  <a:ext cx="1867320" cy="7858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0" name="Freihand 29">
                  <a:extLst>
                    <a:ext uri="{FF2B5EF4-FFF2-40B4-BE49-F238E27FC236}">
                      <a16:creationId xmlns:a16="http://schemas.microsoft.com/office/drawing/2014/main" id="{B66F8437-BA6C-59B1-2506-0133C0FDB860}"/>
                    </a:ext>
                  </a:extLst>
                </p14:cNvPr>
                <p14:cNvContentPartPr/>
                <p14:nvPr/>
              </p14:nvContentPartPr>
              <p14:xfrm>
                <a:off x="3229069" y="4096276"/>
                <a:ext cx="186120" cy="42120"/>
              </p14:xfrm>
            </p:contentPart>
          </mc:Choice>
          <mc:Fallback>
            <p:pic>
              <p:nvPicPr>
                <p:cNvPr id="30" name="Freihand 29">
                  <a:extLst>
                    <a:ext uri="{FF2B5EF4-FFF2-40B4-BE49-F238E27FC236}">
                      <a16:creationId xmlns:a16="http://schemas.microsoft.com/office/drawing/2014/main" id="{B66F8437-BA6C-59B1-2506-0133C0FDB860}"/>
                    </a:ext>
                  </a:extLst>
                </p:cNvPr>
                <p:cNvPicPr/>
                <p:nvPr/>
              </p:nvPicPr>
              <p:blipFill>
                <a:blip r:embed="rId43"/>
                <a:stretch>
                  <a:fillRect/>
                </a:stretch>
              </p:blipFill>
              <p:spPr>
                <a:xfrm>
                  <a:off x="3220069" y="4087276"/>
                  <a:ext cx="203760" cy="59760"/>
                </a:xfrm>
                <a:prstGeom prst="rect">
                  <a:avLst/>
                </a:prstGeom>
              </p:spPr>
            </p:pic>
          </mc:Fallback>
        </mc:AlternateContent>
      </p:grpSp>
    </p:spTree>
    <p:extLst>
      <p:ext uri="{BB962C8B-B14F-4D97-AF65-F5344CB8AC3E}">
        <p14:creationId xmlns:p14="http://schemas.microsoft.com/office/powerpoint/2010/main" val="3821201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0"/>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Traditionelle </a:t>
            </a:r>
            <a:r>
              <a:rPr lang="de-DE" sz="2800">
                <a:latin typeface="Times New Roman" panose="02020603050405020304" pitchFamily="18" charset="0"/>
                <a:cs typeface="Times New Roman" panose="02020603050405020304" pitchFamily="18" charset="0"/>
              </a:rPr>
              <a:t>ökonomischen Theorie  </a:t>
            </a:r>
            <a:endParaRPr lang="de-DE" sz="2800" dirty="0">
              <a:latin typeface="Times New Roman" panose="02020603050405020304" pitchFamily="18" charset="0"/>
              <a:cs typeface="Times New Roman" panose="02020603050405020304" pitchFamily="18" charset="0"/>
            </a:endParaRP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6217114"/>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Fundamentale Bedeutung in der Neuen Institutionenökonomie wird den Transaktionskosten entgegengebracht.</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Zwar ist man sich auch in der traditionellen ökonomischen Theorie bewusst, dass jede Handlung – z.B. der einfache Tausch von zwei Gütern – mit Transaktionskosten verbunden ist (vgl. die Begründung für die Einführung von Geld als fundamentales Tauschgut in der Entwicklung der Menschheit!), jedoch wird von diesen Transaktionskosten meistens abstrahiert, bzw. wird Ihnen nur eine nachgelagerte Bedeutung beigemessen.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Bei der theoretischen Ableitung des Marktgleichgewichts und den</a:t>
            </a:r>
          </a:p>
          <a:p>
            <a:r>
              <a:rPr lang="de-DE" sz="2400" dirty="0">
                <a:latin typeface="Times New Roman" panose="02020603050405020304" pitchFamily="18" charset="0"/>
                <a:cs typeface="Times New Roman" panose="02020603050405020304" pitchFamily="18" charset="0"/>
              </a:rPr>
              <a:t>     beiden Hauptsätzen der Wohlfahrtstheorie werden Transaktions- </a:t>
            </a:r>
          </a:p>
          <a:p>
            <a:r>
              <a:rPr lang="de-DE" sz="2400" dirty="0">
                <a:latin typeface="Times New Roman" panose="02020603050405020304" pitchFamily="18" charset="0"/>
                <a:cs typeface="Times New Roman" panose="02020603050405020304" pitchFamily="18" charset="0"/>
              </a:rPr>
              <a:t>     kosten nicht berücksichtigt, bzw. es wird angenommen, dass diese</a:t>
            </a:r>
          </a:p>
          <a:p>
            <a:r>
              <a:rPr lang="de-DE" sz="2400" dirty="0">
                <a:latin typeface="Times New Roman" panose="02020603050405020304" pitchFamily="18" charset="0"/>
                <a:cs typeface="Times New Roman" panose="02020603050405020304" pitchFamily="18" charset="0"/>
              </a:rPr>
              <a:t>     in den Marktpreisen enthalten sind.</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Überblick: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15/16 (4. Auflage)</a:t>
            </a:r>
          </a:p>
        </p:txBody>
      </p:sp>
      <p:sp>
        <p:nvSpPr>
          <p:cNvPr id="5" name="Rechteck 4">
            <a:extLst>
              <a:ext uri="{FF2B5EF4-FFF2-40B4-BE49-F238E27FC236}">
                <a16:creationId xmlns:a16="http://schemas.microsoft.com/office/drawing/2014/main" id="{C3C37E33-FB1F-15DA-5E9C-8FDFDB6153AF}"/>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78020F4A-0DC9-51F9-8706-180199D9C5F3}"/>
                  </a:ext>
                </a:extLst>
              </p14:cNvPr>
              <p14:cNvContentPartPr/>
              <p14:nvPr/>
            </p14:nvContentPartPr>
            <p14:xfrm>
              <a:off x="147469" y="1018604"/>
              <a:ext cx="2841480" cy="83160"/>
            </p14:xfrm>
          </p:contentPart>
        </mc:Choice>
        <mc:Fallback>
          <p:pic>
            <p:nvPicPr>
              <p:cNvPr id="2" name="Freihand 1">
                <a:extLst>
                  <a:ext uri="{FF2B5EF4-FFF2-40B4-BE49-F238E27FC236}">
                    <a16:creationId xmlns:a16="http://schemas.microsoft.com/office/drawing/2014/main" id="{78020F4A-0DC9-51F9-8706-180199D9C5F3}"/>
                  </a:ext>
                </a:extLst>
              </p:cNvPr>
              <p:cNvPicPr/>
              <p:nvPr/>
            </p:nvPicPr>
            <p:blipFill>
              <a:blip r:embed="rId3"/>
              <a:stretch>
                <a:fillRect/>
              </a:stretch>
            </p:blipFill>
            <p:spPr>
              <a:xfrm>
                <a:off x="138829" y="1009604"/>
                <a:ext cx="28591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AD00CBE0-0770-9E0E-D346-4A523310B285}"/>
                  </a:ext>
                </a:extLst>
              </p14:cNvPr>
              <p14:cNvContentPartPr/>
              <p14:nvPr/>
            </p14:nvContentPartPr>
            <p14:xfrm>
              <a:off x="5818909" y="3191924"/>
              <a:ext cx="877680" cy="80640"/>
            </p14:xfrm>
          </p:contentPart>
        </mc:Choice>
        <mc:Fallback>
          <p:pic>
            <p:nvPicPr>
              <p:cNvPr id="3" name="Freihand 2">
                <a:extLst>
                  <a:ext uri="{FF2B5EF4-FFF2-40B4-BE49-F238E27FC236}">
                    <a16:creationId xmlns:a16="http://schemas.microsoft.com/office/drawing/2014/main" id="{AD00CBE0-0770-9E0E-D346-4A523310B285}"/>
                  </a:ext>
                </a:extLst>
              </p:cNvPr>
              <p:cNvPicPr/>
              <p:nvPr/>
            </p:nvPicPr>
            <p:blipFill>
              <a:blip r:embed="rId5"/>
              <a:stretch>
                <a:fillRect/>
              </a:stretch>
            </p:blipFill>
            <p:spPr>
              <a:xfrm>
                <a:off x="5810269" y="3182924"/>
                <a:ext cx="8953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FBC1173A-1834-8E16-F9A2-E7CD44C3CCC1}"/>
                  </a:ext>
                </a:extLst>
              </p14:cNvPr>
              <p14:cNvContentPartPr/>
              <p14:nvPr/>
            </p14:nvContentPartPr>
            <p14:xfrm>
              <a:off x="8508469" y="4675844"/>
              <a:ext cx="70560" cy="1263600"/>
            </p14:xfrm>
          </p:contentPart>
        </mc:Choice>
        <mc:Fallback>
          <p:pic>
            <p:nvPicPr>
              <p:cNvPr id="6" name="Freihand 5">
                <a:extLst>
                  <a:ext uri="{FF2B5EF4-FFF2-40B4-BE49-F238E27FC236}">
                    <a16:creationId xmlns:a16="http://schemas.microsoft.com/office/drawing/2014/main" id="{FBC1173A-1834-8E16-F9A2-E7CD44C3CCC1}"/>
                  </a:ext>
                </a:extLst>
              </p:cNvPr>
              <p:cNvPicPr/>
              <p:nvPr/>
            </p:nvPicPr>
            <p:blipFill>
              <a:blip r:embed="rId7"/>
              <a:stretch>
                <a:fillRect/>
              </a:stretch>
            </p:blipFill>
            <p:spPr>
              <a:xfrm>
                <a:off x="8499829" y="4666844"/>
                <a:ext cx="88200" cy="1281240"/>
              </a:xfrm>
              <a:prstGeom prst="rect">
                <a:avLst/>
              </a:prstGeom>
            </p:spPr>
          </p:pic>
        </mc:Fallback>
      </mc:AlternateContent>
    </p:spTree>
    <p:extLst>
      <p:ext uri="{BB962C8B-B14F-4D97-AF65-F5344CB8AC3E}">
        <p14:creationId xmlns:p14="http://schemas.microsoft.com/office/powerpoint/2010/main" val="33759127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0" y="422228"/>
            <a:ext cx="12172950" cy="6217114"/>
          </a:xfrm>
          <a:prstGeom prst="rect">
            <a:avLst/>
          </a:prstGeom>
          <a:noFill/>
        </p:spPr>
        <p:txBody>
          <a:bodyPr wrap="square" rtlCol="0">
            <a:noAutofit/>
          </a:bodyPr>
          <a:lstStyle/>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Durchführung einer Transaktion kann nicht kostenlos erfolgen, sondern ist immer mit einem Aufwand verbunden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Dazu gehören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Markttransaktionskosten</a:t>
            </a:r>
            <a:r>
              <a:rPr lang="de-DE" sz="2000" dirty="0">
                <a:latin typeface="Times New Roman" panose="02020603050405020304" pitchFamily="18" charset="0"/>
                <a:cs typeface="Times New Roman" panose="02020603050405020304" pitchFamily="18" charset="0"/>
              </a:rPr>
              <a:t>: Kosten der Marktbenutzung</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Unternehmenstransaktionskosten: </a:t>
            </a:r>
            <a:r>
              <a:rPr lang="de-DE" sz="2000" dirty="0">
                <a:latin typeface="Times New Roman" panose="02020603050405020304" pitchFamily="18" charset="0"/>
                <a:cs typeface="Times New Roman" panose="02020603050405020304" pitchFamily="18" charset="0"/>
              </a:rPr>
              <a:t>Kosten des Rechts auf Erteilung von Anordnungen innerhalb eines Unternehmens</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Politische Transaktionskosten:</a:t>
            </a:r>
            <a:r>
              <a:rPr lang="de-DE" sz="2000" dirty="0">
                <a:latin typeface="Times New Roman" panose="02020603050405020304" pitchFamily="18" charset="0"/>
                <a:cs typeface="Times New Roman" panose="02020603050405020304" pitchFamily="18" charset="0"/>
              </a:rPr>
              <a:t> Kosten, die durch Benutzung des institutionellen Rahmens eines Gemeinwesens entstehen</a:t>
            </a:r>
          </a:p>
          <a:p>
            <a:pPr marL="914400" lvl="1" indent="-457200">
              <a:buFont typeface="+mj-lt"/>
              <a:buAutoNum type="arabicParenBoth"/>
            </a:pPr>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rabicParenBoth"/>
            </a:pPr>
            <a:r>
              <a:rPr lang="de-DE" sz="2000" b="1" dirty="0">
                <a:latin typeface="Times New Roman" panose="02020603050405020304" pitchFamily="18" charset="0"/>
                <a:cs typeface="Times New Roman" panose="02020603050405020304" pitchFamily="18" charset="0"/>
              </a:rPr>
              <a:t>Suchtransaktionskosten:</a:t>
            </a:r>
            <a:r>
              <a:rPr lang="de-DE" sz="2000" dirty="0">
                <a:latin typeface="Times New Roman" panose="02020603050405020304" pitchFamily="18" charset="0"/>
                <a:cs typeface="Times New Roman" panose="02020603050405020304" pitchFamily="18" charset="0"/>
              </a:rPr>
              <a:t> Kosten, die durch das Sammeln von</a:t>
            </a:r>
          </a:p>
          <a:p>
            <a:pPr lvl="1"/>
            <a:r>
              <a:rPr lang="de-DE" sz="2000" dirty="0">
                <a:latin typeface="Times New Roman" panose="02020603050405020304" pitchFamily="18" charset="0"/>
                <a:cs typeface="Times New Roman" panose="02020603050405020304" pitchFamily="18" charset="0"/>
              </a:rPr>
              <a:t>       Informationen im Vorfeld einer Transaktion entstehen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24BFD728-4BDE-AC50-03A7-7CF60517EA8E}"/>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00C8528F-9B65-4DD3-9D8B-AD740A60AB62}"/>
                  </a:ext>
                </a:extLst>
              </p14:cNvPr>
              <p14:cNvContentPartPr/>
              <p14:nvPr/>
            </p14:nvContentPartPr>
            <p14:xfrm>
              <a:off x="1047469" y="2641156"/>
              <a:ext cx="2615400" cy="41760"/>
            </p14:xfrm>
          </p:contentPart>
        </mc:Choice>
        <mc:Fallback>
          <p:pic>
            <p:nvPicPr>
              <p:cNvPr id="2" name="Freihand 1">
                <a:extLst>
                  <a:ext uri="{FF2B5EF4-FFF2-40B4-BE49-F238E27FC236}">
                    <a16:creationId xmlns:a16="http://schemas.microsoft.com/office/drawing/2014/main" id="{00C8528F-9B65-4DD3-9D8B-AD740A60AB62}"/>
                  </a:ext>
                </a:extLst>
              </p:cNvPr>
              <p:cNvPicPr/>
              <p:nvPr/>
            </p:nvPicPr>
            <p:blipFill>
              <a:blip r:embed="rId3"/>
              <a:stretch>
                <a:fillRect/>
              </a:stretch>
            </p:blipFill>
            <p:spPr>
              <a:xfrm>
                <a:off x="1038469" y="2632516"/>
                <a:ext cx="26330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30B39507-65CD-5058-12DC-B796B91F84A9}"/>
                  </a:ext>
                </a:extLst>
              </p14:cNvPr>
              <p14:cNvContentPartPr/>
              <p14:nvPr/>
            </p14:nvContentPartPr>
            <p14:xfrm>
              <a:off x="4005589" y="2609116"/>
              <a:ext cx="2521800" cy="63360"/>
            </p14:xfrm>
          </p:contentPart>
        </mc:Choice>
        <mc:Fallback>
          <p:pic>
            <p:nvPicPr>
              <p:cNvPr id="3" name="Freihand 2">
                <a:extLst>
                  <a:ext uri="{FF2B5EF4-FFF2-40B4-BE49-F238E27FC236}">
                    <a16:creationId xmlns:a16="http://schemas.microsoft.com/office/drawing/2014/main" id="{30B39507-65CD-5058-12DC-B796B91F84A9}"/>
                  </a:ext>
                </a:extLst>
              </p:cNvPr>
              <p:cNvPicPr/>
              <p:nvPr/>
            </p:nvPicPr>
            <p:blipFill>
              <a:blip r:embed="rId5"/>
              <a:stretch>
                <a:fillRect/>
              </a:stretch>
            </p:blipFill>
            <p:spPr>
              <a:xfrm>
                <a:off x="3996589" y="2600116"/>
                <a:ext cx="253944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F9CDF068-BFC9-5FD0-0967-17893C0EB3B2}"/>
                  </a:ext>
                </a:extLst>
              </p14:cNvPr>
              <p14:cNvContentPartPr/>
              <p14:nvPr/>
            </p14:nvContentPartPr>
            <p14:xfrm>
              <a:off x="1006069" y="3206716"/>
              <a:ext cx="3364200" cy="39960"/>
            </p14:xfrm>
          </p:contentPart>
        </mc:Choice>
        <mc:Fallback>
          <p:pic>
            <p:nvPicPr>
              <p:cNvPr id="6" name="Freihand 5">
                <a:extLst>
                  <a:ext uri="{FF2B5EF4-FFF2-40B4-BE49-F238E27FC236}">
                    <a16:creationId xmlns:a16="http://schemas.microsoft.com/office/drawing/2014/main" id="{F9CDF068-BFC9-5FD0-0967-17893C0EB3B2}"/>
                  </a:ext>
                </a:extLst>
              </p:cNvPr>
              <p:cNvPicPr/>
              <p:nvPr/>
            </p:nvPicPr>
            <p:blipFill>
              <a:blip r:embed="rId7"/>
              <a:stretch>
                <a:fillRect/>
              </a:stretch>
            </p:blipFill>
            <p:spPr>
              <a:xfrm>
                <a:off x="997069" y="3198076"/>
                <a:ext cx="3381840" cy="57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B3083EEA-B398-C0B0-E778-22198ACB9B13}"/>
                  </a:ext>
                </a:extLst>
              </p14:cNvPr>
              <p14:cNvContentPartPr/>
              <p14:nvPr/>
            </p14:nvContentPartPr>
            <p14:xfrm>
              <a:off x="1114789" y="2098996"/>
              <a:ext cx="751680" cy="654840"/>
            </p14:xfrm>
          </p:contentPart>
        </mc:Choice>
        <mc:Fallback>
          <p:pic>
            <p:nvPicPr>
              <p:cNvPr id="7" name="Freihand 6">
                <a:extLst>
                  <a:ext uri="{FF2B5EF4-FFF2-40B4-BE49-F238E27FC236}">
                    <a16:creationId xmlns:a16="http://schemas.microsoft.com/office/drawing/2014/main" id="{B3083EEA-B398-C0B0-E778-22198ACB9B13}"/>
                  </a:ext>
                </a:extLst>
              </p:cNvPr>
              <p:cNvPicPr/>
              <p:nvPr/>
            </p:nvPicPr>
            <p:blipFill>
              <a:blip r:embed="rId9"/>
              <a:stretch>
                <a:fillRect/>
              </a:stretch>
            </p:blipFill>
            <p:spPr>
              <a:xfrm>
                <a:off x="1105789" y="2089996"/>
                <a:ext cx="769320" cy="672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48B50405-5664-6D78-12A7-A5A68977D5DB}"/>
                  </a:ext>
                </a:extLst>
              </p14:cNvPr>
              <p14:cNvContentPartPr/>
              <p14:nvPr/>
            </p14:nvContentPartPr>
            <p14:xfrm>
              <a:off x="7137589" y="3232276"/>
              <a:ext cx="2911680" cy="56520"/>
            </p14:xfrm>
          </p:contentPart>
        </mc:Choice>
        <mc:Fallback>
          <p:pic>
            <p:nvPicPr>
              <p:cNvPr id="8" name="Freihand 7">
                <a:extLst>
                  <a:ext uri="{FF2B5EF4-FFF2-40B4-BE49-F238E27FC236}">
                    <a16:creationId xmlns:a16="http://schemas.microsoft.com/office/drawing/2014/main" id="{48B50405-5664-6D78-12A7-A5A68977D5DB}"/>
                  </a:ext>
                </a:extLst>
              </p:cNvPr>
              <p:cNvPicPr/>
              <p:nvPr/>
            </p:nvPicPr>
            <p:blipFill>
              <a:blip r:embed="rId11"/>
              <a:stretch>
                <a:fillRect/>
              </a:stretch>
            </p:blipFill>
            <p:spPr>
              <a:xfrm>
                <a:off x="7128589" y="3223636"/>
                <a:ext cx="29293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8F9416BF-08F8-3886-FF64-6E4844E20890}"/>
                  </a:ext>
                </a:extLst>
              </p14:cNvPr>
              <p14:cNvContentPartPr/>
              <p14:nvPr/>
            </p14:nvContentPartPr>
            <p14:xfrm>
              <a:off x="1065469" y="4099516"/>
              <a:ext cx="2789640" cy="76680"/>
            </p14:xfrm>
          </p:contentPart>
        </mc:Choice>
        <mc:Fallback>
          <p:pic>
            <p:nvPicPr>
              <p:cNvPr id="9" name="Freihand 8">
                <a:extLst>
                  <a:ext uri="{FF2B5EF4-FFF2-40B4-BE49-F238E27FC236}">
                    <a16:creationId xmlns:a16="http://schemas.microsoft.com/office/drawing/2014/main" id="{8F9416BF-08F8-3886-FF64-6E4844E20890}"/>
                  </a:ext>
                </a:extLst>
              </p:cNvPr>
              <p:cNvPicPr/>
              <p:nvPr/>
            </p:nvPicPr>
            <p:blipFill>
              <a:blip r:embed="rId13"/>
              <a:stretch>
                <a:fillRect/>
              </a:stretch>
            </p:blipFill>
            <p:spPr>
              <a:xfrm>
                <a:off x="1056469" y="4090516"/>
                <a:ext cx="280728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629FE1B-53D1-B0A4-F00E-42D19A914507}"/>
                  </a:ext>
                </a:extLst>
              </p14:cNvPr>
              <p14:cNvContentPartPr/>
              <p14:nvPr/>
            </p14:nvContentPartPr>
            <p14:xfrm>
              <a:off x="4500229" y="4058476"/>
              <a:ext cx="5972760" cy="165600"/>
            </p14:xfrm>
          </p:contentPart>
        </mc:Choice>
        <mc:Fallback>
          <p:pic>
            <p:nvPicPr>
              <p:cNvPr id="12" name="Freihand 11">
                <a:extLst>
                  <a:ext uri="{FF2B5EF4-FFF2-40B4-BE49-F238E27FC236}">
                    <a16:creationId xmlns:a16="http://schemas.microsoft.com/office/drawing/2014/main" id="{A629FE1B-53D1-B0A4-F00E-42D19A914507}"/>
                  </a:ext>
                </a:extLst>
              </p:cNvPr>
              <p:cNvPicPr/>
              <p:nvPr/>
            </p:nvPicPr>
            <p:blipFill>
              <a:blip r:embed="rId15"/>
              <a:stretch>
                <a:fillRect/>
              </a:stretch>
            </p:blipFill>
            <p:spPr>
              <a:xfrm>
                <a:off x="4491589" y="4049476"/>
                <a:ext cx="5990400" cy="183240"/>
              </a:xfrm>
              <a:prstGeom prst="rect">
                <a:avLst/>
              </a:prstGeom>
            </p:spPr>
          </p:pic>
        </mc:Fallback>
      </mc:AlternateContent>
      <p:grpSp>
        <p:nvGrpSpPr>
          <p:cNvPr id="15" name="Gruppieren 14">
            <a:extLst>
              <a:ext uri="{FF2B5EF4-FFF2-40B4-BE49-F238E27FC236}">
                <a16:creationId xmlns:a16="http://schemas.microsoft.com/office/drawing/2014/main" id="{9827BABE-BCC1-0D27-3125-21401308313D}"/>
              </a:ext>
            </a:extLst>
          </p:cNvPr>
          <p:cNvGrpSpPr/>
          <p:nvPr/>
        </p:nvGrpSpPr>
        <p:grpSpPr>
          <a:xfrm>
            <a:off x="4276309" y="3684076"/>
            <a:ext cx="978120" cy="506880"/>
            <a:chOff x="4276309" y="3684076"/>
            <a:chExt cx="978120" cy="506880"/>
          </a:xfrm>
        </p:grpSpPr>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C566739B-3B86-DF36-2DA2-19CB81DF521C}"/>
                    </a:ext>
                  </a:extLst>
                </p14:cNvPr>
                <p14:cNvContentPartPr/>
                <p14:nvPr/>
              </p14:nvContentPartPr>
              <p14:xfrm>
                <a:off x="4276309" y="3684076"/>
                <a:ext cx="560160" cy="506880"/>
              </p14:xfrm>
            </p:contentPart>
          </mc:Choice>
          <mc:Fallback>
            <p:pic>
              <p:nvPicPr>
                <p:cNvPr id="13" name="Freihand 12">
                  <a:extLst>
                    <a:ext uri="{FF2B5EF4-FFF2-40B4-BE49-F238E27FC236}">
                      <a16:creationId xmlns:a16="http://schemas.microsoft.com/office/drawing/2014/main" id="{C566739B-3B86-DF36-2DA2-19CB81DF521C}"/>
                    </a:ext>
                  </a:extLst>
                </p:cNvPr>
                <p:cNvPicPr/>
                <p:nvPr/>
              </p:nvPicPr>
              <p:blipFill>
                <a:blip r:embed="rId17"/>
                <a:stretch>
                  <a:fillRect/>
                </a:stretch>
              </p:blipFill>
              <p:spPr>
                <a:xfrm>
                  <a:off x="4267669" y="3675436"/>
                  <a:ext cx="577800" cy="524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6F7E94E5-CA52-C673-5E19-D795C947A9EC}"/>
                    </a:ext>
                  </a:extLst>
                </p14:cNvPr>
                <p14:cNvContentPartPr/>
                <p14:nvPr/>
              </p14:nvContentPartPr>
              <p14:xfrm>
                <a:off x="5101789" y="4001236"/>
                <a:ext cx="152640" cy="177480"/>
              </p14:xfrm>
            </p:contentPart>
          </mc:Choice>
          <mc:Fallback>
            <p:pic>
              <p:nvPicPr>
                <p:cNvPr id="14" name="Freihand 13">
                  <a:extLst>
                    <a:ext uri="{FF2B5EF4-FFF2-40B4-BE49-F238E27FC236}">
                      <a16:creationId xmlns:a16="http://schemas.microsoft.com/office/drawing/2014/main" id="{6F7E94E5-CA52-C673-5E19-D795C947A9EC}"/>
                    </a:ext>
                  </a:extLst>
                </p:cNvPr>
                <p:cNvPicPr/>
                <p:nvPr/>
              </p:nvPicPr>
              <p:blipFill>
                <a:blip r:embed="rId19"/>
                <a:stretch>
                  <a:fillRect/>
                </a:stretch>
              </p:blipFill>
              <p:spPr>
                <a:xfrm>
                  <a:off x="5093149" y="3992236"/>
                  <a:ext cx="170280" cy="195120"/>
                </a:xfrm>
                <a:prstGeom prst="rect">
                  <a:avLst/>
                </a:prstGeom>
              </p:spPr>
            </p:pic>
          </mc:Fallback>
        </mc:AlternateContent>
      </p:grpSp>
      <p:grpSp>
        <p:nvGrpSpPr>
          <p:cNvPr id="18" name="Gruppieren 17">
            <a:extLst>
              <a:ext uri="{FF2B5EF4-FFF2-40B4-BE49-F238E27FC236}">
                <a16:creationId xmlns:a16="http://schemas.microsoft.com/office/drawing/2014/main" id="{38EFC9C4-ED83-C1A8-61CB-823C3607A748}"/>
              </a:ext>
            </a:extLst>
          </p:cNvPr>
          <p:cNvGrpSpPr/>
          <p:nvPr/>
        </p:nvGrpSpPr>
        <p:grpSpPr>
          <a:xfrm>
            <a:off x="7361509" y="4113196"/>
            <a:ext cx="2582640" cy="93600"/>
            <a:chOff x="7361509" y="4113196"/>
            <a:chExt cx="2582640" cy="93600"/>
          </a:xfrm>
        </p:grpSpPr>
        <mc:AlternateContent xmlns:mc="http://schemas.openxmlformats.org/markup-compatibility/2006">
          <mc:Choice xmlns:p14="http://schemas.microsoft.com/office/powerpoint/2010/main" Requires="p14">
            <p:contentPart p14:bwMode="auto" r:id="rId20">
              <p14:nvContentPartPr>
                <p14:cNvPr id="16" name="Freihand 15">
                  <a:extLst>
                    <a:ext uri="{FF2B5EF4-FFF2-40B4-BE49-F238E27FC236}">
                      <a16:creationId xmlns:a16="http://schemas.microsoft.com/office/drawing/2014/main" id="{C1B838AD-CFB8-2E39-5AAB-BADCCFB01077}"/>
                    </a:ext>
                  </a:extLst>
                </p14:cNvPr>
                <p14:cNvContentPartPr/>
                <p14:nvPr/>
              </p14:nvContentPartPr>
              <p14:xfrm>
                <a:off x="7361509" y="4201396"/>
                <a:ext cx="117360" cy="5400"/>
              </p14:xfrm>
            </p:contentPart>
          </mc:Choice>
          <mc:Fallback>
            <p:pic>
              <p:nvPicPr>
                <p:cNvPr id="16" name="Freihand 15">
                  <a:extLst>
                    <a:ext uri="{FF2B5EF4-FFF2-40B4-BE49-F238E27FC236}">
                      <a16:creationId xmlns:a16="http://schemas.microsoft.com/office/drawing/2014/main" id="{C1B838AD-CFB8-2E39-5AAB-BADCCFB01077}"/>
                    </a:ext>
                  </a:extLst>
                </p:cNvPr>
                <p:cNvPicPr/>
                <p:nvPr/>
              </p:nvPicPr>
              <p:blipFill>
                <a:blip r:embed="rId21"/>
                <a:stretch>
                  <a:fillRect/>
                </a:stretch>
              </p:blipFill>
              <p:spPr>
                <a:xfrm>
                  <a:off x="7352509" y="4192756"/>
                  <a:ext cx="13500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Freihand 16">
                  <a:extLst>
                    <a:ext uri="{FF2B5EF4-FFF2-40B4-BE49-F238E27FC236}">
                      <a16:creationId xmlns:a16="http://schemas.microsoft.com/office/drawing/2014/main" id="{4B4D711F-E88F-2BA0-82B7-CDD8BA819211}"/>
                    </a:ext>
                  </a:extLst>
                </p14:cNvPr>
                <p14:cNvContentPartPr/>
                <p14:nvPr/>
              </p14:nvContentPartPr>
              <p14:xfrm>
                <a:off x="8457349" y="4113196"/>
                <a:ext cx="1486800" cy="42840"/>
              </p14:xfrm>
            </p:contentPart>
          </mc:Choice>
          <mc:Fallback>
            <p:pic>
              <p:nvPicPr>
                <p:cNvPr id="17" name="Freihand 16">
                  <a:extLst>
                    <a:ext uri="{FF2B5EF4-FFF2-40B4-BE49-F238E27FC236}">
                      <a16:creationId xmlns:a16="http://schemas.microsoft.com/office/drawing/2014/main" id="{4B4D711F-E88F-2BA0-82B7-CDD8BA819211}"/>
                    </a:ext>
                  </a:extLst>
                </p:cNvPr>
                <p:cNvPicPr/>
                <p:nvPr/>
              </p:nvPicPr>
              <p:blipFill>
                <a:blip r:embed="rId23"/>
                <a:stretch>
                  <a:fillRect/>
                </a:stretch>
              </p:blipFill>
              <p:spPr>
                <a:xfrm>
                  <a:off x="8448709" y="4104196"/>
                  <a:ext cx="1504440" cy="6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9" name="Freihand 18">
                <a:extLst>
                  <a:ext uri="{FF2B5EF4-FFF2-40B4-BE49-F238E27FC236}">
                    <a16:creationId xmlns:a16="http://schemas.microsoft.com/office/drawing/2014/main" id="{F90CC450-AF7E-A2EF-1035-DFD895636890}"/>
                  </a:ext>
                </a:extLst>
              </p14:cNvPr>
              <p14:cNvContentPartPr/>
              <p14:nvPr/>
            </p14:nvContentPartPr>
            <p14:xfrm>
              <a:off x="1044229" y="4986556"/>
              <a:ext cx="2553480" cy="95040"/>
            </p14:xfrm>
          </p:contentPart>
        </mc:Choice>
        <mc:Fallback>
          <p:pic>
            <p:nvPicPr>
              <p:cNvPr id="19" name="Freihand 18">
                <a:extLst>
                  <a:ext uri="{FF2B5EF4-FFF2-40B4-BE49-F238E27FC236}">
                    <a16:creationId xmlns:a16="http://schemas.microsoft.com/office/drawing/2014/main" id="{F90CC450-AF7E-A2EF-1035-DFD895636890}"/>
                  </a:ext>
                </a:extLst>
              </p:cNvPr>
              <p:cNvPicPr/>
              <p:nvPr/>
            </p:nvPicPr>
            <p:blipFill>
              <a:blip r:embed="rId25"/>
              <a:stretch>
                <a:fillRect/>
              </a:stretch>
            </p:blipFill>
            <p:spPr>
              <a:xfrm>
                <a:off x="1035589" y="4977916"/>
                <a:ext cx="25711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Freihand 19">
                <a:extLst>
                  <a:ext uri="{FF2B5EF4-FFF2-40B4-BE49-F238E27FC236}">
                    <a16:creationId xmlns:a16="http://schemas.microsoft.com/office/drawing/2014/main" id="{59996CCC-EC46-7154-29A4-F40855A51544}"/>
                  </a:ext>
                </a:extLst>
              </p14:cNvPr>
              <p14:cNvContentPartPr/>
              <p14:nvPr/>
            </p14:nvContentPartPr>
            <p14:xfrm>
              <a:off x="5535229" y="5007436"/>
              <a:ext cx="1878840" cy="50040"/>
            </p14:xfrm>
          </p:contentPart>
        </mc:Choice>
        <mc:Fallback>
          <p:pic>
            <p:nvPicPr>
              <p:cNvPr id="20" name="Freihand 19">
                <a:extLst>
                  <a:ext uri="{FF2B5EF4-FFF2-40B4-BE49-F238E27FC236}">
                    <a16:creationId xmlns:a16="http://schemas.microsoft.com/office/drawing/2014/main" id="{59996CCC-EC46-7154-29A4-F40855A51544}"/>
                  </a:ext>
                </a:extLst>
              </p:cNvPr>
              <p:cNvPicPr/>
              <p:nvPr/>
            </p:nvPicPr>
            <p:blipFill>
              <a:blip r:embed="rId27"/>
              <a:stretch>
                <a:fillRect/>
              </a:stretch>
            </p:blipFill>
            <p:spPr>
              <a:xfrm>
                <a:off x="5526589" y="4998436"/>
                <a:ext cx="189648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Freihand 20">
                <a:extLst>
                  <a:ext uri="{FF2B5EF4-FFF2-40B4-BE49-F238E27FC236}">
                    <a16:creationId xmlns:a16="http://schemas.microsoft.com/office/drawing/2014/main" id="{A92E94FC-AD56-7793-793C-EF0CD055B2FA}"/>
                  </a:ext>
                </a:extLst>
              </p14:cNvPr>
              <p14:cNvContentPartPr/>
              <p14:nvPr/>
            </p14:nvContentPartPr>
            <p14:xfrm>
              <a:off x="956029" y="5345476"/>
              <a:ext cx="1968840" cy="154800"/>
            </p14:xfrm>
          </p:contentPart>
        </mc:Choice>
        <mc:Fallback>
          <p:pic>
            <p:nvPicPr>
              <p:cNvPr id="21" name="Freihand 20">
                <a:extLst>
                  <a:ext uri="{FF2B5EF4-FFF2-40B4-BE49-F238E27FC236}">
                    <a16:creationId xmlns:a16="http://schemas.microsoft.com/office/drawing/2014/main" id="{A92E94FC-AD56-7793-793C-EF0CD055B2FA}"/>
                  </a:ext>
                </a:extLst>
              </p:cNvPr>
              <p:cNvPicPr/>
              <p:nvPr/>
            </p:nvPicPr>
            <p:blipFill>
              <a:blip r:embed="rId29"/>
              <a:stretch>
                <a:fillRect/>
              </a:stretch>
            </p:blipFill>
            <p:spPr>
              <a:xfrm>
                <a:off x="947029" y="5336476"/>
                <a:ext cx="198648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2" name="Freihand 21">
                <a:extLst>
                  <a:ext uri="{FF2B5EF4-FFF2-40B4-BE49-F238E27FC236}">
                    <a16:creationId xmlns:a16="http://schemas.microsoft.com/office/drawing/2014/main" id="{1C912C27-A03F-B9E1-9917-9ABA8992094A}"/>
                  </a:ext>
                </a:extLst>
              </p14:cNvPr>
              <p14:cNvContentPartPr/>
              <p14:nvPr/>
            </p14:nvContentPartPr>
            <p14:xfrm>
              <a:off x="4171549" y="5510716"/>
              <a:ext cx="1260360" cy="105480"/>
            </p14:xfrm>
          </p:contentPart>
        </mc:Choice>
        <mc:Fallback>
          <p:pic>
            <p:nvPicPr>
              <p:cNvPr id="22" name="Freihand 21">
                <a:extLst>
                  <a:ext uri="{FF2B5EF4-FFF2-40B4-BE49-F238E27FC236}">
                    <a16:creationId xmlns:a16="http://schemas.microsoft.com/office/drawing/2014/main" id="{1C912C27-A03F-B9E1-9917-9ABA8992094A}"/>
                  </a:ext>
                </a:extLst>
              </p:cNvPr>
              <p:cNvPicPr/>
              <p:nvPr/>
            </p:nvPicPr>
            <p:blipFill>
              <a:blip r:embed="rId31"/>
              <a:stretch>
                <a:fillRect/>
              </a:stretch>
            </p:blipFill>
            <p:spPr>
              <a:xfrm>
                <a:off x="4162549" y="5502076"/>
                <a:ext cx="1278000" cy="123120"/>
              </a:xfrm>
              <a:prstGeom prst="rect">
                <a:avLst/>
              </a:prstGeom>
            </p:spPr>
          </p:pic>
        </mc:Fallback>
      </mc:AlternateContent>
    </p:spTree>
    <p:extLst>
      <p:ext uri="{BB962C8B-B14F-4D97-AF65-F5344CB8AC3E}">
        <p14:creationId xmlns:p14="http://schemas.microsoft.com/office/powerpoint/2010/main" val="1464898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540" dirty="0"/>
              <a:t>John Banzhaf (1965): “Weighted Voting Doesn't Work"</a:t>
            </a:r>
            <a:endParaRPr lang="en-US" sz="2540" dirty="0">
              <a:solidFill>
                <a:sysClr val="windowText" lastClr="000000"/>
              </a:solidFill>
            </a:endParaRPr>
          </a:p>
        </p:txBody>
      </p:sp>
      <p:sp>
        <p:nvSpPr>
          <p:cNvPr id="3" name="Textfeld 2"/>
          <p:cNvSpPr txBox="1"/>
          <p:nvPr/>
        </p:nvSpPr>
        <p:spPr>
          <a:xfrm>
            <a:off x="839824" y="951332"/>
            <a:ext cx="8188503" cy="3658164"/>
          </a:xfrm>
          <a:prstGeom prst="rect">
            <a:avLst/>
          </a:prstGeom>
          <a:noFill/>
        </p:spPr>
        <p:txBody>
          <a:bodyPr wrap="square" rtlCol="0">
            <a:noAutofit/>
          </a:bodyPr>
          <a:lstStyle/>
          <a:p>
            <a:r>
              <a:rPr lang="de-DE" sz="2540" dirty="0"/>
              <a:t>"</a:t>
            </a:r>
            <a:r>
              <a:rPr lang="en-US" sz="2540" dirty="0"/>
              <a:t>In almost all cases weighted voting does not do the one thing which both its supporters and opponents assume that it does . . . voting power is not proportional to the number of votes a legislator </a:t>
            </a:r>
            <a:r>
              <a:rPr lang="de-DE" sz="2540" dirty="0" err="1"/>
              <a:t>may</a:t>
            </a:r>
            <a:r>
              <a:rPr lang="de-DE" sz="2540" dirty="0"/>
              <a:t> </a:t>
            </a:r>
            <a:r>
              <a:rPr lang="de-DE" sz="2540" dirty="0" err="1"/>
              <a:t>cast</a:t>
            </a:r>
            <a:r>
              <a:rPr lang="de-DE" sz="2540" dirty="0"/>
              <a:t>."</a:t>
            </a:r>
          </a:p>
          <a:p>
            <a:endParaRPr lang="de-DE" sz="2540" dirty="0"/>
          </a:p>
          <a:p>
            <a:r>
              <a:rPr lang="de-DE" sz="2540" dirty="0"/>
              <a:t>"</a:t>
            </a:r>
            <a:r>
              <a:rPr lang="en-US" sz="2540" dirty="0"/>
              <a:t>The purpose of this paper is neither to attack nor defend weighted voting per se. As with any objective mathematical analysis, its intent is only to explain the effects which necessarily follow once the mathematical model and the rules of its </a:t>
            </a:r>
            <a:r>
              <a:rPr lang="de-DE" sz="2540" dirty="0" err="1"/>
              <a:t>operation</a:t>
            </a:r>
            <a:r>
              <a:rPr lang="de-DE" sz="2540" dirty="0"/>
              <a:t> </a:t>
            </a:r>
            <a:r>
              <a:rPr lang="de-DE" sz="2540" dirty="0" err="1"/>
              <a:t>are</a:t>
            </a:r>
            <a:r>
              <a:rPr lang="de-DE" sz="2540" dirty="0"/>
              <a:t> </a:t>
            </a:r>
            <a:r>
              <a:rPr lang="de-DE" sz="2540" dirty="0" err="1"/>
              <a:t>established</a:t>
            </a:r>
            <a:r>
              <a:rPr lang="de-DE" sz="2540" dirty="0"/>
              <a:t>."</a:t>
            </a:r>
            <a:endParaRPr lang="en-GB" altLang="de-DE" sz="2540" dirty="0">
              <a:ea typeface="ＭＳ Ｐゴシック" pitchFamily="34" charset="-128"/>
            </a:endParaRPr>
          </a:p>
        </p:txBody>
      </p:sp>
      <p:sp>
        <p:nvSpPr>
          <p:cNvPr id="4" name="Rechteck 3">
            <a:extLst>
              <a:ext uri="{FF2B5EF4-FFF2-40B4-BE49-F238E27FC236}">
                <a16:creationId xmlns:a16="http://schemas.microsoft.com/office/drawing/2014/main" id="{A7020E63-F33C-9130-2FCF-BAF7F9C3420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AC616449-0EB8-DBCF-7A92-5E0F5E17274E}"/>
                  </a:ext>
                </a:extLst>
              </p14:cNvPr>
              <p14:cNvContentPartPr/>
              <p14:nvPr/>
            </p14:nvContentPartPr>
            <p14:xfrm>
              <a:off x="8867029" y="1424062"/>
              <a:ext cx="7560" cy="19080"/>
            </p14:xfrm>
          </p:contentPart>
        </mc:Choice>
        <mc:Fallback>
          <p:pic>
            <p:nvPicPr>
              <p:cNvPr id="2" name="Freihand 1">
                <a:extLst>
                  <a:ext uri="{FF2B5EF4-FFF2-40B4-BE49-F238E27FC236}">
                    <a16:creationId xmlns:a16="http://schemas.microsoft.com/office/drawing/2014/main" id="{AC616449-0EB8-DBCF-7A92-5E0F5E17274E}"/>
                  </a:ext>
                </a:extLst>
              </p:cNvPr>
              <p:cNvPicPr/>
              <p:nvPr/>
            </p:nvPicPr>
            <p:blipFill>
              <a:blip r:embed="rId4"/>
              <a:stretch>
                <a:fillRect/>
              </a:stretch>
            </p:blipFill>
            <p:spPr>
              <a:xfrm>
                <a:off x="8858389" y="1415422"/>
                <a:ext cx="2520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5" name="Freihand 4">
                <a:extLst>
                  <a:ext uri="{FF2B5EF4-FFF2-40B4-BE49-F238E27FC236}">
                    <a16:creationId xmlns:a16="http://schemas.microsoft.com/office/drawing/2014/main" id="{B2DF8FCE-4596-244C-A326-7CDE6D0C0905}"/>
                  </a:ext>
                </a:extLst>
              </p14:cNvPr>
              <p14:cNvContentPartPr/>
              <p14:nvPr/>
            </p14:nvContentPartPr>
            <p14:xfrm>
              <a:off x="3403309" y="643942"/>
              <a:ext cx="5117760" cy="102240"/>
            </p14:xfrm>
          </p:contentPart>
        </mc:Choice>
        <mc:Fallback>
          <p:pic>
            <p:nvPicPr>
              <p:cNvPr id="5" name="Freihand 4">
                <a:extLst>
                  <a:ext uri="{FF2B5EF4-FFF2-40B4-BE49-F238E27FC236}">
                    <a16:creationId xmlns:a16="http://schemas.microsoft.com/office/drawing/2014/main" id="{B2DF8FCE-4596-244C-A326-7CDE6D0C0905}"/>
                  </a:ext>
                </a:extLst>
              </p:cNvPr>
              <p:cNvPicPr/>
              <p:nvPr/>
            </p:nvPicPr>
            <p:blipFill>
              <a:blip r:embed="rId6"/>
              <a:stretch>
                <a:fillRect/>
              </a:stretch>
            </p:blipFill>
            <p:spPr>
              <a:xfrm>
                <a:off x="3394669" y="634942"/>
                <a:ext cx="513540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7" name="Freihand 6">
                <a:extLst>
                  <a:ext uri="{FF2B5EF4-FFF2-40B4-BE49-F238E27FC236}">
                    <a16:creationId xmlns:a16="http://schemas.microsoft.com/office/drawing/2014/main" id="{AC931C2B-64B2-833F-2A01-6A2D6FF46168}"/>
                  </a:ext>
                </a:extLst>
              </p14:cNvPr>
              <p14:cNvContentPartPr/>
              <p14:nvPr/>
            </p14:nvContentPartPr>
            <p14:xfrm>
              <a:off x="4446229" y="2135062"/>
              <a:ext cx="2267640" cy="84960"/>
            </p14:xfrm>
          </p:contentPart>
        </mc:Choice>
        <mc:Fallback>
          <p:pic>
            <p:nvPicPr>
              <p:cNvPr id="7" name="Freihand 6">
                <a:extLst>
                  <a:ext uri="{FF2B5EF4-FFF2-40B4-BE49-F238E27FC236}">
                    <a16:creationId xmlns:a16="http://schemas.microsoft.com/office/drawing/2014/main" id="{AC931C2B-64B2-833F-2A01-6A2D6FF46168}"/>
                  </a:ext>
                </a:extLst>
              </p:cNvPr>
              <p:cNvPicPr/>
              <p:nvPr/>
            </p:nvPicPr>
            <p:blipFill>
              <a:blip r:embed="rId8"/>
              <a:stretch>
                <a:fillRect/>
              </a:stretch>
            </p:blipFill>
            <p:spPr>
              <a:xfrm>
                <a:off x="4437229" y="2126422"/>
                <a:ext cx="22852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4A8BAC16-C8F2-F3E6-6F69-ACD2049FB292}"/>
                  </a:ext>
                </a:extLst>
              </p14:cNvPr>
              <p14:cNvContentPartPr/>
              <p14:nvPr/>
            </p14:nvContentPartPr>
            <p14:xfrm>
              <a:off x="7559869" y="2108422"/>
              <a:ext cx="1079640" cy="86400"/>
            </p14:xfrm>
          </p:contentPart>
        </mc:Choice>
        <mc:Fallback>
          <p:pic>
            <p:nvPicPr>
              <p:cNvPr id="8" name="Freihand 7">
                <a:extLst>
                  <a:ext uri="{FF2B5EF4-FFF2-40B4-BE49-F238E27FC236}">
                    <a16:creationId xmlns:a16="http://schemas.microsoft.com/office/drawing/2014/main" id="{4A8BAC16-C8F2-F3E6-6F69-ACD2049FB292}"/>
                  </a:ext>
                </a:extLst>
              </p:cNvPr>
              <p:cNvPicPr/>
              <p:nvPr/>
            </p:nvPicPr>
            <p:blipFill>
              <a:blip r:embed="rId10"/>
              <a:stretch>
                <a:fillRect/>
              </a:stretch>
            </p:blipFill>
            <p:spPr>
              <a:xfrm>
                <a:off x="7550869" y="2099422"/>
                <a:ext cx="10972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EA0B0054-E875-5726-6E2B-0FEC636B45DE}"/>
                  </a:ext>
                </a:extLst>
              </p14:cNvPr>
              <p14:cNvContentPartPr/>
              <p14:nvPr/>
            </p14:nvContentPartPr>
            <p14:xfrm>
              <a:off x="909949" y="2592622"/>
              <a:ext cx="831960" cy="95400"/>
            </p14:xfrm>
          </p:contentPart>
        </mc:Choice>
        <mc:Fallback>
          <p:pic>
            <p:nvPicPr>
              <p:cNvPr id="9" name="Freihand 8">
                <a:extLst>
                  <a:ext uri="{FF2B5EF4-FFF2-40B4-BE49-F238E27FC236}">
                    <a16:creationId xmlns:a16="http://schemas.microsoft.com/office/drawing/2014/main" id="{EA0B0054-E875-5726-6E2B-0FEC636B45DE}"/>
                  </a:ext>
                </a:extLst>
              </p:cNvPr>
              <p:cNvPicPr/>
              <p:nvPr/>
            </p:nvPicPr>
            <p:blipFill>
              <a:blip r:embed="rId12"/>
              <a:stretch>
                <a:fillRect/>
              </a:stretch>
            </p:blipFill>
            <p:spPr>
              <a:xfrm>
                <a:off x="901309" y="2583982"/>
                <a:ext cx="84960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D74FE177-B297-BD31-D29E-A65C669547CC}"/>
                  </a:ext>
                </a:extLst>
              </p14:cNvPr>
              <p14:cNvContentPartPr/>
              <p14:nvPr/>
            </p14:nvContentPartPr>
            <p14:xfrm>
              <a:off x="679189" y="3037942"/>
              <a:ext cx="78120" cy="1750680"/>
            </p14:xfrm>
          </p:contentPart>
        </mc:Choice>
        <mc:Fallback>
          <p:pic>
            <p:nvPicPr>
              <p:cNvPr id="10" name="Freihand 9">
                <a:extLst>
                  <a:ext uri="{FF2B5EF4-FFF2-40B4-BE49-F238E27FC236}">
                    <a16:creationId xmlns:a16="http://schemas.microsoft.com/office/drawing/2014/main" id="{D74FE177-B297-BD31-D29E-A65C669547CC}"/>
                  </a:ext>
                </a:extLst>
              </p:cNvPr>
              <p:cNvPicPr/>
              <p:nvPr/>
            </p:nvPicPr>
            <p:blipFill>
              <a:blip r:embed="rId14"/>
              <a:stretch>
                <a:fillRect/>
              </a:stretch>
            </p:blipFill>
            <p:spPr>
              <a:xfrm>
                <a:off x="670189" y="3029302"/>
                <a:ext cx="95760" cy="1768320"/>
              </a:xfrm>
              <a:prstGeom prst="rect">
                <a:avLst/>
              </a:prstGeom>
            </p:spPr>
          </p:pic>
        </mc:Fallback>
      </mc:AlternateContent>
    </p:spTree>
    <p:extLst>
      <p:ext uri="{BB962C8B-B14F-4D97-AF65-F5344CB8AC3E}">
        <p14:creationId xmlns:p14="http://schemas.microsoft.com/office/powerpoint/2010/main" val="228782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Neue Institutionenökonomie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08342"/>
            <a:ext cx="12172950" cy="6217114"/>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Menschen haben eine limitierte Kapazität Daten zu verarbeiten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Das menschliche Gehirn kann nur begrenzt Daten verarbeiten und Optimierungsaufgaben durchführen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Konsequenz bedeutet dies, dass die Annahme des </a:t>
            </a:r>
            <a:r>
              <a:rPr lang="de-DE" sz="2000" dirty="0" err="1">
                <a:latin typeface="Times New Roman" panose="02020603050405020304" pitchFamily="18" charset="0"/>
                <a:cs typeface="Times New Roman" panose="02020603050405020304" pitchFamily="18" charset="0"/>
              </a:rPr>
              <a:t>Rationalverhaltens</a:t>
            </a:r>
            <a:r>
              <a:rPr lang="de-DE" sz="2000" dirty="0">
                <a:latin typeface="Times New Roman" panose="02020603050405020304" pitchFamily="18" charset="0"/>
                <a:cs typeface="Times New Roman" panose="02020603050405020304" pitchFamily="18" charset="0"/>
              </a:rPr>
              <a:t> aufgrund dieser Limitierung an seine Grenzen stößt,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bzw. es kann rational sein, aufgrund dieser Erkenntnis sich mit </a:t>
            </a:r>
            <a:r>
              <a:rPr lang="de-DE" sz="2000" i="1" dirty="0">
                <a:latin typeface="Times New Roman" panose="02020603050405020304" pitchFamily="18" charset="0"/>
                <a:cs typeface="Times New Roman" panose="02020603050405020304" pitchFamily="18" charset="0"/>
              </a:rPr>
              <a:t>zufriedenstellenden</a:t>
            </a:r>
            <a:r>
              <a:rPr lang="de-DE" sz="2000" dirty="0">
                <a:latin typeface="Times New Roman" panose="02020603050405020304" pitchFamily="18" charset="0"/>
                <a:cs typeface="Times New Roman" panose="02020603050405020304" pitchFamily="18" charset="0"/>
              </a:rPr>
              <a:t> Ergebnissen zu begnügen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In der Literatur wird dies als </a:t>
            </a:r>
            <a:r>
              <a:rPr lang="de-DE" sz="2000" b="1" dirty="0" err="1">
                <a:latin typeface="Times New Roman" panose="02020603050405020304" pitchFamily="18" charset="0"/>
                <a:cs typeface="Times New Roman" panose="02020603050405020304" pitchFamily="18" charset="0"/>
              </a:rPr>
              <a:t>bounded</a:t>
            </a:r>
            <a:r>
              <a:rPr lang="de-DE" sz="2000" b="1" dirty="0">
                <a:latin typeface="Times New Roman" panose="02020603050405020304" pitchFamily="18" charset="0"/>
                <a:cs typeface="Times New Roman" panose="02020603050405020304" pitchFamily="18" charset="0"/>
              </a:rPr>
              <a:t> </a:t>
            </a:r>
            <a:r>
              <a:rPr lang="de-DE" sz="2000" b="1" dirty="0" err="1">
                <a:latin typeface="Times New Roman" panose="02020603050405020304" pitchFamily="18" charset="0"/>
                <a:cs typeface="Times New Roman" panose="02020603050405020304" pitchFamily="18" charset="0"/>
              </a:rPr>
              <a:t>rationality</a:t>
            </a:r>
            <a:r>
              <a:rPr lang="de-DE" sz="2000" dirty="0">
                <a:latin typeface="Times New Roman" panose="02020603050405020304" pitchFamily="18" charset="0"/>
                <a:cs typeface="Times New Roman" panose="02020603050405020304" pitchFamily="18" charset="0"/>
              </a:rPr>
              <a:t> bezeichnet</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Im traditionellen Sinne ist dies eine Aufwand/Ertrag- oder Kosten/Nutzen-Abwägung</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Der aktuelle extrem schnelle Erfolg und Aufstieg von Internetunternehmen</a:t>
            </a:r>
          </a:p>
          <a:p>
            <a:pPr lvl="1"/>
            <a:r>
              <a:rPr lang="de-DE" sz="2000" dirty="0">
                <a:latin typeface="Times New Roman" panose="02020603050405020304" pitchFamily="18" charset="0"/>
                <a:cs typeface="Times New Roman" panose="02020603050405020304" pitchFamily="18" charset="0"/>
              </a:rPr>
              <a:t>     wie Google, </a:t>
            </a:r>
            <a:r>
              <a:rPr lang="de-DE" sz="2000" dirty="0" err="1">
                <a:latin typeface="Times New Roman" panose="02020603050405020304" pitchFamily="18" charset="0"/>
                <a:cs typeface="Times New Roman" panose="02020603050405020304" pitchFamily="18" charset="0"/>
              </a:rPr>
              <a:t>facebook</a:t>
            </a:r>
            <a:r>
              <a:rPr lang="de-DE" sz="2000" dirty="0">
                <a:latin typeface="Times New Roman" panose="02020603050405020304" pitchFamily="18" charset="0"/>
                <a:cs typeface="Times New Roman" panose="02020603050405020304" pitchFamily="18" charset="0"/>
              </a:rPr>
              <a:t> Amazon und Apple kann auf genau diese Problematik</a:t>
            </a:r>
          </a:p>
          <a:p>
            <a:pPr lvl="1"/>
            <a:r>
              <a:rPr lang="de-DE" sz="2000" dirty="0">
                <a:latin typeface="Times New Roman" panose="02020603050405020304" pitchFamily="18" charset="0"/>
                <a:cs typeface="Times New Roman" panose="02020603050405020304" pitchFamily="18" charset="0"/>
              </a:rPr>
              <a:t>     zurückgeführt werden, denn diese Unternehmen senken in extremen</a:t>
            </a:r>
          </a:p>
          <a:p>
            <a:pPr lvl="1"/>
            <a:r>
              <a:rPr lang="de-DE" sz="2000" dirty="0">
                <a:latin typeface="Times New Roman" panose="02020603050405020304" pitchFamily="18" charset="0"/>
                <a:cs typeface="Times New Roman" panose="02020603050405020304" pitchFamily="18" charset="0"/>
              </a:rPr>
              <a:t>     Ausmaß die Transaktionskosten der menschlichen Gesellschaft </a:t>
            </a:r>
          </a:p>
        </p:txBody>
      </p:sp>
      <p:sp>
        <p:nvSpPr>
          <p:cNvPr id="5" name="Rechteck 4">
            <a:extLst>
              <a:ext uri="{FF2B5EF4-FFF2-40B4-BE49-F238E27FC236}">
                <a16:creationId xmlns:a16="http://schemas.microsoft.com/office/drawing/2014/main" id="{94EB43B3-E372-7B30-E71B-A1F4009B421B}"/>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2">
            <p14:nvContentPartPr>
              <p14:cNvPr id="2" name="Freihand 1">
                <a:extLst>
                  <a:ext uri="{FF2B5EF4-FFF2-40B4-BE49-F238E27FC236}">
                    <a16:creationId xmlns:a16="http://schemas.microsoft.com/office/drawing/2014/main" id="{9161885B-7B5A-6671-2CD5-0FFDFF9C9942}"/>
                  </a:ext>
                </a:extLst>
              </p14:cNvPr>
              <p14:cNvContentPartPr/>
              <p14:nvPr/>
            </p14:nvContentPartPr>
            <p14:xfrm>
              <a:off x="511069" y="799396"/>
              <a:ext cx="5782680" cy="123480"/>
            </p14:xfrm>
          </p:contentPart>
        </mc:Choice>
        <mc:Fallback>
          <p:pic>
            <p:nvPicPr>
              <p:cNvPr id="2" name="Freihand 1">
                <a:extLst>
                  <a:ext uri="{FF2B5EF4-FFF2-40B4-BE49-F238E27FC236}">
                    <a16:creationId xmlns:a16="http://schemas.microsoft.com/office/drawing/2014/main" id="{9161885B-7B5A-6671-2CD5-0FFDFF9C9942}"/>
                  </a:ext>
                </a:extLst>
              </p:cNvPr>
              <p:cNvPicPr/>
              <p:nvPr/>
            </p:nvPicPr>
            <p:blipFill>
              <a:blip r:embed="rId3"/>
              <a:stretch>
                <a:fillRect/>
              </a:stretch>
            </p:blipFill>
            <p:spPr>
              <a:xfrm>
                <a:off x="502069" y="790396"/>
                <a:ext cx="580032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3" name="Freihand 12">
                <a:extLst>
                  <a:ext uri="{FF2B5EF4-FFF2-40B4-BE49-F238E27FC236}">
                    <a16:creationId xmlns:a16="http://schemas.microsoft.com/office/drawing/2014/main" id="{FFCA9BC8-AA3A-84E2-13CE-D94E00C7A856}"/>
                  </a:ext>
                </a:extLst>
              </p14:cNvPr>
              <p14:cNvContentPartPr/>
              <p14:nvPr/>
            </p14:nvContentPartPr>
            <p14:xfrm>
              <a:off x="1569109" y="1376836"/>
              <a:ext cx="8669880" cy="105480"/>
            </p14:xfrm>
          </p:contentPart>
        </mc:Choice>
        <mc:Fallback>
          <p:pic>
            <p:nvPicPr>
              <p:cNvPr id="13" name="Freihand 12">
                <a:extLst>
                  <a:ext uri="{FF2B5EF4-FFF2-40B4-BE49-F238E27FC236}">
                    <a16:creationId xmlns:a16="http://schemas.microsoft.com/office/drawing/2014/main" id="{FFCA9BC8-AA3A-84E2-13CE-D94E00C7A856}"/>
                  </a:ext>
                </a:extLst>
              </p:cNvPr>
              <p:cNvPicPr/>
              <p:nvPr/>
            </p:nvPicPr>
            <p:blipFill>
              <a:blip r:embed="rId5"/>
              <a:stretch>
                <a:fillRect/>
              </a:stretch>
            </p:blipFill>
            <p:spPr>
              <a:xfrm>
                <a:off x="1560109" y="1367836"/>
                <a:ext cx="868752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20" name="Freihand 19">
                <a:extLst>
                  <a:ext uri="{FF2B5EF4-FFF2-40B4-BE49-F238E27FC236}">
                    <a16:creationId xmlns:a16="http://schemas.microsoft.com/office/drawing/2014/main" id="{F75E9FC0-95BF-088E-E149-6132263A43CD}"/>
                  </a:ext>
                </a:extLst>
              </p14:cNvPr>
              <p14:cNvContentPartPr/>
              <p14:nvPr/>
            </p14:nvContentPartPr>
            <p14:xfrm>
              <a:off x="1850269" y="2947516"/>
              <a:ext cx="1198440" cy="55800"/>
            </p14:xfrm>
          </p:contentPart>
        </mc:Choice>
        <mc:Fallback>
          <p:pic>
            <p:nvPicPr>
              <p:cNvPr id="20" name="Freihand 19">
                <a:extLst>
                  <a:ext uri="{FF2B5EF4-FFF2-40B4-BE49-F238E27FC236}">
                    <a16:creationId xmlns:a16="http://schemas.microsoft.com/office/drawing/2014/main" id="{F75E9FC0-95BF-088E-E149-6132263A43CD}"/>
                  </a:ext>
                </a:extLst>
              </p:cNvPr>
              <p:cNvPicPr/>
              <p:nvPr/>
            </p:nvPicPr>
            <p:blipFill>
              <a:blip r:embed="rId7"/>
              <a:stretch>
                <a:fillRect/>
              </a:stretch>
            </p:blipFill>
            <p:spPr>
              <a:xfrm>
                <a:off x="1841269" y="2938876"/>
                <a:ext cx="1216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21" name="Freihand 20">
                <a:extLst>
                  <a:ext uri="{FF2B5EF4-FFF2-40B4-BE49-F238E27FC236}">
                    <a16:creationId xmlns:a16="http://schemas.microsoft.com/office/drawing/2014/main" id="{D50976A1-7F48-1B96-583B-7CC941D1B32D}"/>
                  </a:ext>
                </a:extLst>
              </p14:cNvPr>
              <p14:cNvContentPartPr/>
              <p14:nvPr/>
            </p14:nvContentPartPr>
            <p14:xfrm>
              <a:off x="6710629" y="2379076"/>
              <a:ext cx="2207880" cy="740520"/>
            </p14:xfrm>
          </p:contentPart>
        </mc:Choice>
        <mc:Fallback>
          <p:pic>
            <p:nvPicPr>
              <p:cNvPr id="21" name="Freihand 20">
                <a:extLst>
                  <a:ext uri="{FF2B5EF4-FFF2-40B4-BE49-F238E27FC236}">
                    <a16:creationId xmlns:a16="http://schemas.microsoft.com/office/drawing/2014/main" id="{D50976A1-7F48-1B96-583B-7CC941D1B32D}"/>
                  </a:ext>
                </a:extLst>
              </p:cNvPr>
              <p:cNvPicPr/>
              <p:nvPr/>
            </p:nvPicPr>
            <p:blipFill>
              <a:blip r:embed="rId9"/>
              <a:stretch>
                <a:fillRect/>
              </a:stretch>
            </p:blipFill>
            <p:spPr>
              <a:xfrm>
                <a:off x="6701989" y="2370436"/>
                <a:ext cx="2225520" cy="758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2" name="Freihand 41">
                <a:extLst>
                  <a:ext uri="{FF2B5EF4-FFF2-40B4-BE49-F238E27FC236}">
                    <a16:creationId xmlns:a16="http://schemas.microsoft.com/office/drawing/2014/main" id="{AF6F694F-BCD2-7B11-EF03-616B80305ACE}"/>
                  </a:ext>
                </a:extLst>
              </p14:cNvPr>
              <p14:cNvContentPartPr/>
              <p14:nvPr/>
            </p14:nvContentPartPr>
            <p14:xfrm>
              <a:off x="3265789" y="3011236"/>
              <a:ext cx="2248920" cy="651600"/>
            </p14:xfrm>
          </p:contentPart>
        </mc:Choice>
        <mc:Fallback>
          <p:pic>
            <p:nvPicPr>
              <p:cNvPr id="42" name="Freihand 41">
                <a:extLst>
                  <a:ext uri="{FF2B5EF4-FFF2-40B4-BE49-F238E27FC236}">
                    <a16:creationId xmlns:a16="http://schemas.microsoft.com/office/drawing/2014/main" id="{AF6F694F-BCD2-7B11-EF03-616B80305ACE}"/>
                  </a:ext>
                </a:extLst>
              </p:cNvPr>
              <p:cNvPicPr/>
              <p:nvPr/>
            </p:nvPicPr>
            <p:blipFill>
              <a:blip r:embed="rId11"/>
              <a:stretch>
                <a:fillRect/>
              </a:stretch>
            </p:blipFill>
            <p:spPr>
              <a:xfrm>
                <a:off x="3257149" y="3002236"/>
                <a:ext cx="2266560" cy="669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7" name="Freihand 66">
                <a:extLst>
                  <a:ext uri="{FF2B5EF4-FFF2-40B4-BE49-F238E27FC236}">
                    <a16:creationId xmlns:a16="http://schemas.microsoft.com/office/drawing/2014/main" id="{6DC892B2-2ABC-A6E6-BA9B-23AA120944BA}"/>
                  </a:ext>
                </a:extLst>
              </p14:cNvPr>
              <p14:cNvContentPartPr/>
              <p14:nvPr/>
            </p14:nvContentPartPr>
            <p14:xfrm>
              <a:off x="1494589" y="5014276"/>
              <a:ext cx="3691800" cy="98280"/>
            </p14:xfrm>
          </p:contentPart>
        </mc:Choice>
        <mc:Fallback>
          <p:pic>
            <p:nvPicPr>
              <p:cNvPr id="67" name="Freihand 66">
                <a:extLst>
                  <a:ext uri="{FF2B5EF4-FFF2-40B4-BE49-F238E27FC236}">
                    <a16:creationId xmlns:a16="http://schemas.microsoft.com/office/drawing/2014/main" id="{6DC892B2-2ABC-A6E6-BA9B-23AA120944BA}"/>
                  </a:ext>
                </a:extLst>
              </p:cNvPr>
              <p:cNvPicPr/>
              <p:nvPr/>
            </p:nvPicPr>
            <p:blipFill>
              <a:blip r:embed="rId13"/>
              <a:stretch>
                <a:fillRect/>
              </a:stretch>
            </p:blipFill>
            <p:spPr>
              <a:xfrm>
                <a:off x="1485949" y="5005636"/>
                <a:ext cx="3709440" cy="115920"/>
              </a:xfrm>
              <a:prstGeom prst="rect">
                <a:avLst/>
              </a:prstGeom>
            </p:spPr>
          </p:pic>
        </mc:Fallback>
      </mc:AlternateContent>
      <p:grpSp>
        <p:nvGrpSpPr>
          <p:cNvPr id="73" name="Gruppieren 72">
            <a:extLst>
              <a:ext uri="{FF2B5EF4-FFF2-40B4-BE49-F238E27FC236}">
                <a16:creationId xmlns:a16="http://schemas.microsoft.com/office/drawing/2014/main" id="{463ABD78-F8BF-248C-0DD9-75052DE5F301}"/>
              </a:ext>
            </a:extLst>
          </p:cNvPr>
          <p:cNvGrpSpPr/>
          <p:nvPr/>
        </p:nvGrpSpPr>
        <p:grpSpPr>
          <a:xfrm>
            <a:off x="1529869" y="153916"/>
            <a:ext cx="10024200" cy="4691520"/>
            <a:chOff x="1529869" y="153916"/>
            <a:chExt cx="10024200" cy="4691520"/>
          </a:xfrm>
        </p:grpSpPr>
        <mc:AlternateContent xmlns:mc="http://schemas.openxmlformats.org/markup-compatibility/2006">
          <mc:Choice xmlns:p14="http://schemas.microsoft.com/office/powerpoint/2010/main" Requires="p14">
            <p:contentPart p14:bwMode="auto" r:id="rId14">
              <p14:nvContentPartPr>
                <p14:cNvPr id="14" name="Freihand 13">
                  <a:extLst>
                    <a:ext uri="{FF2B5EF4-FFF2-40B4-BE49-F238E27FC236}">
                      <a16:creationId xmlns:a16="http://schemas.microsoft.com/office/drawing/2014/main" id="{1FACEBC2-0A3E-7F50-C740-F5C493EE8C2C}"/>
                    </a:ext>
                  </a:extLst>
                </p14:cNvPr>
                <p14:cNvContentPartPr/>
                <p14:nvPr/>
              </p14:nvContentPartPr>
              <p14:xfrm>
                <a:off x="1529869" y="1922236"/>
                <a:ext cx="1222920" cy="91080"/>
              </p14:xfrm>
            </p:contentPart>
          </mc:Choice>
          <mc:Fallback>
            <p:pic>
              <p:nvPicPr>
                <p:cNvPr id="14" name="Freihand 13">
                  <a:extLst>
                    <a:ext uri="{FF2B5EF4-FFF2-40B4-BE49-F238E27FC236}">
                      <a16:creationId xmlns:a16="http://schemas.microsoft.com/office/drawing/2014/main" id="{1FACEBC2-0A3E-7F50-C740-F5C493EE8C2C}"/>
                    </a:ext>
                  </a:extLst>
                </p:cNvPr>
                <p:cNvPicPr/>
                <p:nvPr/>
              </p:nvPicPr>
              <p:blipFill>
                <a:blip r:embed="rId15"/>
                <a:stretch>
                  <a:fillRect/>
                </a:stretch>
              </p:blipFill>
              <p:spPr>
                <a:xfrm>
                  <a:off x="1520869" y="1913596"/>
                  <a:ext cx="124056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Freihand 14">
                  <a:extLst>
                    <a:ext uri="{FF2B5EF4-FFF2-40B4-BE49-F238E27FC236}">
                      <a16:creationId xmlns:a16="http://schemas.microsoft.com/office/drawing/2014/main" id="{60FE2F31-89C6-1E51-ACEF-EE13243ACC62}"/>
                    </a:ext>
                  </a:extLst>
                </p14:cNvPr>
                <p14:cNvContentPartPr/>
                <p14:nvPr/>
              </p14:nvContentPartPr>
              <p14:xfrm>
                <a:off x="6168109" y="2011156"/>
                <a:ext cx="1983600" cy="40320"/>
              </p14:xfrm>
            </p:contentPart>
          </mc:Choice>
          <mc:Fallback>
            <p:pic>
              <p:nvPicPr>
                <p:cNvPr id="15" name="Freihand 14">
                  <a:extLst>
                    <a:ext uri="{FF2B5EF4-FFF2-40B4-BE49-F238E27FC236}">
                      <a16:creationId xmlns:a16="http://schemas.microsoft.com/office/drawing/2014/main" id="{60FE2F31-89C6-1E51-ACEF-EE13243ACC62}"/>
                    </a:ext>
                  </a:extLst>
                </p:cNvPr>
                <p:cNvPicPr/>
                <p:nvPr/>
              </p:nvPicPr>
              <p:blipFill>
                <a:blip r:embed="rId17"/>
                <a:stretch>
                  <a:fillRect/>
                </a:stretch>
              </p:blipFill>
              <p:spPr>
                <a:xfrm>
                  <a:off x="6159109" y="2002516"/>
                  <a:ext cx="2001240" cy="579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Freihand 15">
                  <a:extLst>
                    <a:ext uri="{FF2B5EF4-FFF2-40B4-BE49-F238E27FC236}">
                      <a16:creationId xmlns:a16="http://schemas.microsoft.com/office/drawing/2014/main" id="{7A1CA552-2985-3C45-247E-5303FE9D295B}"/>
                    </a:ext>
                  </a:extLst>
                </p14:cNvPr>
                <p14:cNvContentPartPr/>
                <p14:nvPr/>
              </p14:nvContentPartPr>
              <p14:xfrm>
                <a:off x="8090509" y="1713796"/>
                <a:ext cx="14760" cy="63360"/>
              </p14:xfrm>
            </p:contentPart>
          </mc:Choice>
          <mc:Fallback>
            <p:pic>
              <p:nvPicPr>
                <p:cNvPr id="16" name="Freihand 15">
                  <a:extLst>
                    <a:ext uri="{FF2B5EF4-FFF2-40B4-BE49-F238E27FC236}">
                      <a16:creationId xmlns:a16="http://schemas.microsoft.com/office/drawing/2014/main" id="{7A1CA552-2985-3C45-247E-5303FE9D295B}"/>
                    </a:ext>
                  </a:extLst>
                </p:cNvPr>
                <p:cNvPicPr/>
                <p:nvPr/>
              </p:nvPicPr>
              <p:blipFill>
                <a:blip r:embed="rId19"/>
                <a:stretch>
                  <a:fillRect/>
                </a:stretch>
              </p:blipFill>
              <p:spPr>
                <a:xfrm>
                  <a:off x="8081869" y="1705156"/>
                  <a:ext cx="3240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Freihand 16">
                  <a:extLst>
                    <a:ext uri="{FF2B5EF4-FFF2-40B4-BE49-F238E27FC236}">
                      <a16:creationId xmlns:a16="http://schemas.microsoft.com/office/drawing/2014/main" id="{44837613-265E-728D-A679-1DCE45F7A595}"/>
                    </a:ext>
                  </a:extLst>
                </p14:cNvPr>
                <p14:cNvContentPartPr/>
                <p14:nvPr/>
              </p14:nvContentPartPr>
              <p14:xfrm>
                <a:off x="6122389" y="1484116"/>
                <a:ext cx="1940760" cy="820080"/>
              </p14:xfrm>
            </p:contentPart>
          </mc:Choice>
          <mc:Fallback>
            <p:pic>
              <p:nvPicPr>
                <p:cNvPr id="17" name="Freihand 16">
                  <a:extLst>
                    <a:ext uri="{FF2B5EF4-FFF2-40B4-BE49-F238E27FC236}">
                      <a16:creationId xmlns:a16="http://schemas.microsoft.com/office/drawing/2014/main" id="{44837613-265E-728D-A679-1DCE45F7A595}"/>
                    </a:ext>
                  </a:extLst>
                </p:cNvPr>
                <p:cNvPicPr/>
                <p:nvPr/>
              </p:nvPicPr>
              <p:blipFill>
                <a:blip r:embed="rId21"/>
                <a:stretch>
                  <a:fillRect/>
                </a:stretch>
              </p:blipFill>
              <p:spPr>
                <a:xfrm>
                  <a:off x="6113389" y="1475116"/>
                  <a:ext cx="1958400" cy="837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Freihand 17">
                  <a:extLst>
                    <a:ext uri="{FF2B5EF4-FFF2-40B4-BE49-F238E27FC236}">
                      <a16:creationId xmlns:a16="http://schemas.microsoft.com/office/drawing/2014/main" id="{D41D7514-84B5-4553-0F5D-574D65A83C68}"/>
                    </a:ext>
                  </a:extLst>
                </p14:cNvPr>
                <p14:cNvContentPartPr/>
                <p14:nvPr/>
              </p14:nvContentPartPr>
              <p14:xfrm>
                <a:off x="8118229" y="1615516"/>
                <a:ext cx="105480" cy="317160"/>
              </p14:xfrm>
            </p:contentPart>
          </mc:Choice>
          <mc:Fallback>
            <p:pic>
              <p:nvPicPr>
                <p:cNvPr id="18" name="Freihand 17">
                  <a:extLst>
                    <a:ext uri="{FF2B5EF4-FFF2-40B4-BE49-F238E27FC236}">
                      <a16:creationId xmlns:a16="http://schemas.microsoft.com/office/drawing/2014/main" id="{D41D7514-84B5-4553-0F5D-574D65A83C68}"/>
                    </a:ext>
                  </a:extLst>
                </p:cNvPr>
                <p:cNvPicPr/>
                <p:nvPr/>
              </p:nvPicPr>
              <p:blipFill>
                <a:blip r:embed="rId23"/>
                <a:stretch>
                  <a:fillRect/>
                </a:stretch>
              </p:blipFill>
              <p:spPr>
                <a:xfrm>
                  <a:off x="8109589" y="1606516"/>
                  <a:ext cx="123120" cy="334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2" name="Freihand 21">
                  <a:extLst>
                    <a:ext uri="{FF2B5EF4-FFF2-40B4-BE49-F238E27FC236}">
                      <a16:creationId xmlns:a16="http://schemas.microsoft.com/office/drawing/2014/main" id="{75FABC04-4E25-322C-3959-868A32F9DECD}"/>
                    </a:ext>
                  </a:extLst>
                </p14:cNvPr>
                <p14:cNvContentPartPr/>
                <p14:nvPr/>
              </p14:nvContentPartPr>
              <p14:xfrm>
                <a:off x="8477509" y="2250556"/>
                <a:ext cx="397800" cy="176400"/>
              </p14:xfrm>
            </p:contentPart>
          </mc:Choice>
          <mc:Fallback>
            <p:pic>
              <p:nvPicPr>
                <p:cNvPr id="22" name="Freihand 21">
                  <a:extLst>
                    <a:ext uri="{FF2B5EF4-FFF2-40B4-BE49-F238E27FC236}">
                      <a16:creationId xmlns:a16="http://schemas.microsoft.com/office/drawing/2014/main" id="{75FABC04-4E25-322C-3959-868A32F9DECD}"/>
                    </a:ext>
                  </a:extLst>
                </p:cNvPr>
                <p:cNvPicPr/>
                <p:nvPr/>
              </p:nvPicPr>
              <p:blipFill>
                <a:blip r:embed="rId25"/>
                <a:stretch>
                  <a:fillRect/>
                </a:stretch>
              </p:blipFill>
              <p:spPr>
                <a:xfrm>
                  <a:off x="8468869" y="2241556"/>
                  <a:ext cx="41544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3" name="Freihand 22">
                  <a:extLst>
                    <a:ext uri="{FF2B5EF4-FFF2-40B4-BE49-F238E27FC236}">
                      <a16:creationId xmlns:a16="http://schemas.microsoft.com/office/drawing/2014/main" id="{66E20403-FBB5-66C5-C7C6-9C12E9C1E9C2}"/>
                    </a:ext>
                  </a:extLst>
                </p14:cNvPr>
                <p14:cNvContentPartPr/>
                <p14:nvPr/>
              </p14:nvContentPartPr>
              <p14:xfrm>
                <a:off x="8387149" y="2287636"/>
                <a:ext cx="232200" cy="232200"/>
              </p14:xfrm>
            </p:contentPart>
          </mc:Choice>
          <mc:Fallback>
            <p:pic>
              <p:nvPicPr>
                <p:cNvPr id="23" name="Freihand 22">
                  <a:extLst>
                    <a:ext uri="{FF2B5EF4-FFF2-40B4-BE49-F238E27FC236}">
                      <a16:creationId xmlns:a16="http://schemas.microsoft.com/office/drawing/2014/main" id="{66E20403-FBB5-66C5-C7C6-9C12E9C1E9C2}"/>
                    </a:ext>
                  </a:extLst>
                </p:cNvPr>
                <p:cNvPicPr/>
                <p:nvPr/>
              </p:nvPicPr>
              <p:blipFill>
                <a:blip r:embed="rId27"/>
                <a:stretch>
                  <a:fillRect/>
                </a:stretch>
              </p:blipFill>
              <p:spPr>
                <a:xfrm>
                  <a:off x="8378509" y="2278996"/>
                  <a:ext cx="24984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5" name="Freihand 24">
                  <a:extLst>
                    <a:ext uri="{FF2B5EF4-FFF2-40B4-BE49-F238E27FC236}">
                      <a16:creationId xmlns:a16="http://schemas.microsoft.com/office/drawing/2014/main" id="{2120CAF2-35C2-DDB9-5DB4-941867EB9B8B}"/>
                    </a:ext>
                  </a:extLst>
                </p14:cNvPr>
                <p14:cNvContentPartPr/>
                <p14:nvPr/>
              </p14:nvContentPartPr>
              <p14:xfrm>
                <a:off x="9053149" y="2105476"/>
                <a:ext cx="181080" cy="237600"/>
              </p14:xfrm>
            </p:contentPart>
          </mc:Choice>
          <mc:Fallback>
            <p:pic>
              <p:nvPicPr>
                <p:cNvPr id="25" name="Freihand 24">
                  <a:extLst>
                    <a:ext uri="{FF2B5EF4-FFF2-40B4-BE49-F238E27FC236}">
                      <a16:creationId xmlns:a16="http://schemas.microsoft.com/office/drawing/2014/main" id="{2120CAF2-35C2-DDB9-5DB4-941867EB9B8B}"/>
                    </a:ext>
                  </a:extLst>
                </p:cNvPr>
                <p:cNvPicPr/>
                <p:nvPr/>
              </p:nvPicPr>
              <p:blipFill>
                <a:blip r:embed="rId29"/>
                <a:stretch>
                  <a:fillRect/>
                </a:stretch>
              </p:blipFill>
              <p:spPr>
                <a:xfrm>
                  <a:off x="9044149" y="2096836"/>
                  <a:ext cx="198720" cy="2552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6" name="Freihand 25">
                  <a:extLst>
                    <a:ext uri="{FF2B5EF4-FFF2-40B4-BE49-F238E27FC236}">
                      <a16:creationId xmlns:a16="http://schemas.microsoft.com/office/drawing/2014/main" id="{472C92D2-C0EA-6696-CC4A-8B60B631FAE6}"/>
                    </a:ext>
                  </a:extLst>
                </p14:cNvPr>
                <p14:cNvContentPartPr/>
                <p14:nvPr/>
              </p14:nvContentPartPr>
              <p14:xfrm>
                <a:off x="9314509" y="2131756"/>
                <a:ext cx="147600" cy="164520"/>
              </p14:xfrm>
            </p:contentPart>
          </mc:Choice>
          <mc:Fallback>
            <p:pic>
              <p:nvPicPr>
                <p:cNvPr id="26" name="Freihand 25">
                  <a:extLst>
                    <a:ext uri="{FF2B5EF4-FFF2-40B4-BE49-F238E27FC236}">
                      <a16:creationId xmlns:a16="http://schemas.microsoft.com/office/drawing/2014/main" id="{472C92D2-C0EA-6696-CC4A-8B60B631FAE6}"/>
                    </a:ext>
                  </a:extLst>
                </p:cNvPr>
                <p:cNvPicPr/>
                <p:nvPr/>
              </p:nvPicPr>
              <p:blipFill>
                <a:blip r:embed="rId31"/>
                <a:stretch>
                  <a:fillRect/>
                </a:stretch>
              </p:blipFill>
              <p:spPr>
                <a:xfrm>
                  <a:off x="9305509" y="2123116"/>
                  <a:ext cx="16524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7" name="Freihand 26">
                  <a:extLst>
                    <a:ext uri="{FF2B5EF4-FFF2-40B4-BE49-F238E27FC236}">
                      <a16:creationId xmlns:a16="http://schemas.microsoft.com/office/drawing/2014/main" id="{22A48B35-7D18-298B-3FA0-6DE8FC83A5B7}"/>
                    </a:ext>
                  </a:extLst>
                </p14:cNvPr>
                <p14:cNvContentPartPr/>
                <p14:nvPr/>
              </p14:nvContentPartPr>
              <p14:xfrm>
                <a:off x="9530509" y="2140756"/>
                <a:ext cx="349200" cy="118800"/>
              </p14:xfrm>
            </p:contentPart>
          </mc:Choice>
          <mc:Fallback>
            <p:pic>
              <p:nvPicPr>
                <p:cNvPr id="27" name="Freihand 26">
                  <a:extLst>
                    <a:ext uri="{FF2B5EF4-FFF2-40B4-BE49-F238E27FC236}">
                      <a16:creationId xmlns:a16="http://schemas.microsoft.com/office/drawing/2014/main" id="{22A48B35-7D18-298B-3FA0-6DE8FC83A5B7}"/>
                    </a:ext>
                  </a:extLst>
                </p:cNvPr>
                <p:cNvPicPr/>
                <p:nvPr/>
              </p:nvPicPr>
              <p:blipFill>
                <a:blip r:embed="rId33"/>
                <a:stretch>
                  <a:fillRect/>
                </a:stretch>
              </p:blipFill>
              <p:spPr>
                <a:xfrm>
                  <a:off x="9521869" y="2131756"/>
                  <a:ext cx="36684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8" name="Freihand 27">
                  <a:extLst>
                    <a:ext uri="{FF2B5EF4-FFF2-40B4-BE49-F238E27FC236}">
                      <a16:creationId xmlns:a16="http://schemas.microsoft.com/office/drawing/2014/main" id="{E97BC9EA-CE8C-9551-3FCF-325BCA048AA0}"/>
                    </a:ext>
                  </a:extLst>
                </p14:cNvPr>
                <p14:cNvContentPartPr/>
                <p14:nvPr/>
              </p14:nvContentPartPr>
              <p14:xfrm>
                <a:off x="9927589" y="2108356"/>
                <a:ext cx="206280" cy="110160"/>
              </p14:xfrm>
            </p:contentPart>
          </mc:Choice>
          <mc:Fallback>
            <p:pic>
              <p:nvPicPr>
                <p:cNvPr id="28" name="Freihand 27">
                  <a:extLst>
                    <a:ext uri="{FF2B5EF4-FFF2-40B4-BE49-F238E27FC236}">
                      <a16:creationId xmlns:a16="http://schemas.microsoft.com/office/drawing/2014/main" id="{E97BC9EA-CE8C-9551-3FCF-325BCA048AA0}"/>
                    </a:ext>
                  </a:extLst>
                </p:cNvPr>
                <p:cNvPicPr/>
                <p:nvPr/>
              </p:nvPicPr>
              <p:blipFill>
                <a:blip r:embed="rId35"/>
                <a:stretch>
                  <a:fillRect/>
                </a:stretch>
              </p:blipFill>
              <p:spPr>
                <a:xfrm>
                  <a:off x="9918949" y="2099356"/>
                  <a:ext cx="22392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9" name="Freihand 28">
                  <a:extLst>
                    <a:ext uri="{FF2B5EF4-FFF2-40B4-BE49-F238E27FC236}">
                      <a16:creationId xmlns:a16="http://schemas.microsoft.com/office/drawing/2014/main" id="{3A44EB6A-51ED-CF18-EADF-B75BBC59D17A}"/>
                    </a:ext>
                  </a:extLst>
                </p14:cNvPr>
                <p14:cNvContentPartPr/>
                <p14:nvPr/>
              </p14:nvContentPartPr>
              <p14:xfrm>
                <a:off x="10382629" y="2055796"/>
                <a:ext cx="131400" cy="161640"/>
              </p14:xfrm>
            </p:contentPart>
          </mc:Choice>
          <mc:Fallback>
            <p:pic>
              <p:nvPicPr>
                <p:cNvPr id="29" name="Freihand 28">
                  <a:extLst>
                    <a:ext uri="{FF2B5EF4-FFF2-40B4-BE49-F238E27FC236}">
                      <a16:creationId xmlns:a16="http://schemas.microsoft.com/office/drawing/2014/main" id="{3A44EB6A-51ED-CF18-EADF-B75BBC59D17A}"/>
                    </a:ext>
                  </a:extLst>
                </p:cNvPr>
                <p:cNvPicPr/>
                <p:nvPr/>
              </p:nvPicPr>
              <p:blipFill>
                <a:blip r:embed="rId37"/>
                <a:stretch>
                  <a:fillRect/>
                </a:stretch>
              </p:blipFill>
              <p:spPr>
                <a:xfrm>
                  <a:off x="10373629" y="2046796"/>
                  <a:ext cx="14904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0" name="Freihand 29">
                  <a:extLst>
                    <a:ext uri="{FF2B5EF4-FFF2-40B4-BE49-F238E27FC236}">
                      <a16:creationId xmlns:a16="http://schemas.microsoft.com/office/drawing/2014/main" id="{96CE0839-46D5-6A18-8CAF-C4A39E364F2E}"/>
                    </a:ext>
                  </a:extLst>
                </p14:cNvPr>
                <p14:cNvContentPartPr/>
                <p14:nvPr/>
              </p14:nvContentPartPr>
              <p14:xfrm>
                <a:off x="10536709" y="2108356"/>
                <a:ext cx="126360" cy="58680"/>
              </p14:xfrm>
            </p:contentPart>
          </mc:Choice>
          <mc:Fallback>
            <p:pic>
              <p:nvPicPr>
                <p:cNvPr id="30" name="Freihand 29">
                  <a:extLst>
                    <a:ext uri="{FF2B5EF4-FFF2-40B4-BE49-F238E27FC236}">
                      <a16:creationId xmlns:a16="http://schemas.microsoft.com/office/drawing/2014/main" id="{96CE0839-46D5-6A18-8CAF-C4A39E364F2E}"/>
                    </a:ext>
                  </a:extLst>
                </p:cNvPr>
                <p:cNvPicPr/>
                <p:nvPr/>
              </p:nvPicPr>
              <p:blipFill>
                <a:blip r:embed="rId39"/>
                <a:stretch>
                  <a:fillRect/>
                </a:stretch>
              </p:blipFill>
              <p:spPr>
                <a:xfrm>
                  <a:off x="10528069" y="2099356"/>
                  <a:ext cx="144000" cy="7632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1" name="Freihand 30">
                  <a:extLst>
                    <a:ext uri="{FF2B5EF4-FFF2-40B4-BE49-F238E27FC236}">
                      <a16:creationId xmlns:a16="http://schemas.microsoft.com/office/drawing/2014/main" id="{E11E650A-4F62-7412-CBCA-33C8386B1592}"/>
                    </a:ext>
                  </a:extLst>
                </p14:cNvPr>
                <p14:cNvContentPartPr/>
                <p14:nvPr/>
              </p14:nvContentPartPr>
              <p14:xfrm>
                <a:off x="10671349" y="2047876"/>
                <a:ext cx="303840" cy="203760"/>
              </p14:xfrm>
            </p:contentPart>
          </mc:Choice>
          <mc:Fallback>
            <p:pic>
              <p:nvPicPr>
                <p:cNvPr id="31" name="Freihand 30">
                  <a:extLst>
                    <a:ext uri="{FF2B5EF4-FFF2-40B4-BE49-F238E27FC236}">
                      <a16:creationId xmlns:a16="http://schemas.microsoft.com/office/drawing/2014/main" id="{E11E650A-4F62-7412-CBCA-33C8386B1592}"/>
                    </a:ext>
                  </a:extLst>
                </p:cNvPr>
                <p:cNvPicPr/>
                <p:nvPr/>
              </p:nvPicPr>
              <p:blipFill>
                <a:blip r:embed="rId41"/>
                <a:stretch>
                  <a:fillRect/>
                </a:stretch>
              </p:blipFill>
              <p:spPr>
                <a:xfrm>
                  <a:off x="10662709" y="2039236"/>
                  <a:ext cx="321480" cy="221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3" name="Freihand 32">
                  <a:extLst>
                    <a:ext uri="{FF2B5EF4-FFF2-40B4-BE49-F238E27FC236}">
                      <a16:creationId xmlns:a16="http://schemas.microsoft.com/office/drawing/2014/main" id="{4CA28A12-6AEB-E0D5-E13C-18FC08A8FB9F}"/>
                    </a:ext>
                  </a:extLst>
                </p14:cNvPr>
                <p14:cNvContentPartPr/>
                <p14:nvPr/>
              </p14:nvContentPartPr>
              <p14:xfrm>
                <a:off x="10073029" y="2320396"/>
                <a:ext cx="52560" cy="151200"/>
              </p14:xfrm>
            </p:contentPart>
          </mc:Choice>
          <mc:Fallback>
            <p:pic>
              <p:nvPicPr>
                <p:cNvPr id="33" name="Freihand 32">
                  <a:extLst>
                    <a:ext uri="{FF2B5EF4-FFF2-40B4-BE49-F238E27FC236}">
                      <a16:creationId xmlns:a16="http://schemas.microsoft.com/office/drawing/2014/main" id="{4CA28A12-6AEB-E0D5-E13C-18FC08A8FB9F}"/>
                    </a:ext>
                  </a:extLst>
                </p:cNvPr>
                <p:cNvPicPr/>
                <p:nvPr/>
              </p:nvPicPr>
              <p:blipFill>
                <a:blip r:embed="rId43"/>
                <a:stretch>
                  <a:fillRect/>
                </a:stretch>
              </p:blipFill>
              <p:spPr>
                <a:xfrm>
                  <a:off x="10064029" y="2311396"/>
                  <a:ext cx="702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4" name="Freihand 33">
                  <a:extLst>
                    <a:ext uri="{FF2B5EF4-FFF2-40B4-BE49-F238E27FC236}">
                      <a16:creationId xmlns:a16="http://schemas.microsoft.com/office/drawing/2014/main" id="{E5764DF1-DD9D-C403-817B-F36C76871849}"/>
                    </a:ext>
                  </a:extLst>
                </p14:cNvPr>
                <p14:cNvContentPartPr/>
                <p14:nvPr/>
              </p14:nvContentPartPr>
              <p14:xfrm>
                <a:off x="10124509" y="2277916"/>
                <a:ext cx="195480" cy="95760"/>
              </p14:xfrm>
            </p:contentPart>
          </mc:Choice>
          <mc:Fallback>
            <p:pic>
              <p:nvPicPr>
                <p:cNvPr id="34" name="Freihand 33">
                  <a:extLst>
                    <a:ext uri="{FF2B5EF4-FFF2-40B4-BE49-F238E27FC236}">
                      <a16:creationId xmlns:a16="http://schemas.microsoft.com/office/drawing/2014/main" id="{E5764DF1-DD9D-C403-817B-F36C76871849}"/>
                    </a:ext>
                  </a:extLst>
                </p:cNvPr>
                <p:cNvPicPr/>
                <p:nvPr/>
              </p:nvPicPr>
              <p:blipFill>
                <a:blip r:embed="rId45"/>
                <a:stretch>
                  <a:fillRect/>
                </a:stretch>
              </p:blipFill>
              <p:spPr>
                <a:xfrm>
                  <a:off x="10115869" y="2268916"/>
                  <a:ext cx="213120" cy="1134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Freihand 34">
                  <a:extLst>
                    <a:ext uri="{FF2B5EF4-FFF2-40B4-BE49-F238E27FC236}">
                      <a16:creationId xmlns:a16="http://schemas.microsoft.com/office/drawing/2014/main" id="{180C0EB9-97B7-69BD-DE9D-F055E53B1649}"/>
                    </a:ext>
                  </a:extLst>
                </p14:cNvPr>
                <p14:cNvContentPartPr/>
                <p14:nvPr/>
              </p14:nvContentPartPr>
              <p14:xfrm>
                <a:off x="10130989" y="2406796"/>
                <a:ext cx="370440" cy="102600"/>
              </p14:xfrm>
            </p:contentPart>
          </mc:Choice>
          <mc:Fallback>
            <p:pic>
              <p:nvPicPr>
                <p:cNvPr id="35" name="Freihand 34">
                  <a:extLst>
                    <a:ext uri="{FF2B5EF4-FFF2-40B4-BE49-F238E27FC236}">
                      <a16:creationId xmlns:a16="http://schemas.microsoft.com/office/drawing/2014/main" id="{180C0EB9-97B7-69BD-DE9D-F055E53B1649}"/>
                    </a:ext>
                  </a:extLst>
                </p:cNvPr>
                <p:cNvPicPr/>
                <p:nvPr/>
              </p:nvPicPr>
              <p:blipFill>
                <a:blip r:embed="rId47"/>
                <a:stretch>
                  <a:fillRect/>
                </a:stretch>
              </p:blipFill>
              <p:spPr>
                <a:xfrm>
                  <a:off x="10122349" y="2397796"/>
                  <a:ext cx="38808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6" name="Freihand 35">
                  <a:extLst>
                    <a:ext uri="{FF2B5EF4-FFF2-40B4-BE49-F238E27FC236}">
                      <a16:creationId xmlns:a16="http://schemas.microsoft.com/office/drawing/2014/main" id="{EE03D86D-22F2-B519-5C5E-984B1F337496}"/>
                    </a:ext>
                  </a:extLst>
                </p14:cNvPr>
                <p14:cNvContentPartPr/>
                <p14:nvPr/>
              </p14:nvContentPartPr>
              <p14:xfrm>
                <a:off x="10479469" y="2334796"/>
                <a:ext cx="656280" cy="264240"/>
              </p14:xfrm>
            </p:contentPart>
          </mc:Choice>
          <mc:Fallback>
            <p:pic>
              <p:nvPicPr>
                <p:cNvPr id="36" name="Freihand 35">
                  <a:extLst>
                    <a:ext uri="{FF2B5EF4-FFF2-40B4-BE49-F238E27FC236}">
                      <a16:creationId xmlns:a16="http://schemas.microsoft.com/office/drawing/2014/main" id="{EE03D86D-22F2-B519-5C5E-984B1F337496}"/>
                    </a:ext>
                  </a:extLst>
                </p:cNvPr>
                <p:cNvPicPr/>
                <p:nvPr/>
              </p:nvPicPr>
              <p:blipFill>
                <a:blip r:embed="rId49"/>
                <a:stretch>
                  <a:fillRect/>
                </a:stretch>
              </p:blipFill>
              <p:spPr>
                <a:xfrm>
                  <a:off x="10470469" y="2325796"/>
                  <a:ext cx="673920" cy="2818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7" name="Freihand 36">
                  <a:extLst>
                    <a:ext uri="{FF2B5EF4-FFF2-40B4-BE49-F238E27FC236}">
                      <a16:creationId xmlns:a16="http://schemas.microsoft.com/office/drawing/2014/main" id="{A08DEBAE-E537-0F84-671C-AFCFAB6CB9D5}"/>
                    </a:ext>
                  </a:extLst>
                </p14:cNvPr>
                <p14:cNvContentPartPr/>
                <p14:nvPr/>
              </p14:nvContentPartPr>
              <p14:xfrm>
                <a:off x="11168869" y="2347036"/>
                <a:ext cx="137160" cy="172800"/>
              </p14:xfrm>
            </p:contentPart>
          </mc:Choice>
          <mc:Fallback>
            <p:pic>
              <p:nvPicPr>
                <p:cNvPr id="37" name="Freihand 36">
                  <a:extLst>
                    <a:ext uri="{FF2B5EF4-FFF2-40B4-BE49-F238E27FC236}">
                      <a16:creationId xmlns:a16="http://schemas.microsoft.com/office/drawing/2014/main" id="{A08DEBAE-E537-0F84-671C-AFCFAB6CB9D5}"/>
                    </a:ext>
                  </a:extLst>
                </p:cNvPr>
                <p:cNvPicPr/>
                <p:nvPr/>
              </p:nvPicPr>
              <p:blipFill>
                <a:blip r:embed="rId51"/>
                <a:stretch>
                  <a:fillRect/>
                </a:stretch>
              </p:blipFill>
              <p:spPr>
                <a:xfrm>
                  <a:off x="11159869" y="2338396"/>
                  <a:ext cx="15480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8" name="Freihand 37">
                  <a:extLst>
                    <a:ext uri="{FF2B5EF4-FFF2-40B4-BE49-F238E27FC236}">
                      <a16:creationId xmlns:a16="http://schemas.microsoft.com/office/drawing/2014/main" id="{E416EAE1-279B-7770-2214-C1D61EC68237}"/>
                    </a:ext>
                  </a:extLst>
                </p14:cNvPr>
                <p14:cNvContentPartPr/>
                <p14:nvPr/>
              </p14:nvContentPartPr>
              <p14:xfrm>
                <a:off x="11330149" y="2367556"/>
                <a:ext cx="75600" cy="164160"/>
              </p14:xfrm>
            </p:contentPart>
          </mc:Choice>
          <mc:Fallback>
            <p:pic>
              <p:nvPicPr>
                <p:cNvPr id="38" name="Freihand 37">
                  <a:extLst>
                    <a:ext uri="{FF2B5EF4-FFF2-40B4-BE49-F238E27FC236}">
                      <a16:creationId xmlns:a16="http://schemas.microsoft.com/office/drawing/2014/main" id="{E416EAE1-279B-7770-2214-C1D61EC68237}"/>
                    </a:ext>
                  </a:extLst>
                </p:cNvPr>
                <p:cNvPicPr/>
                <p:nvPr/>
              </p:nvPicPr>
              <p:blipFill>
                <a:blip r:embed="rId53"/>
                <a:stretch>
                  <a:fillRect/>
                </a:stretch>
              </p:blipFill>
              <p:spPr>
                <a:xfrm>
                  <a:off x="11321149" y="2358916"/>
                  <a:ext cx="932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9" name="Freihand 38">
                  <a:extLst>
                    <a:ext uri="{FF2B5EF4-FFF2-40B4-BE49-F238E27FC236}">
                      <a16:creationId xmlns:a16="http://schemas.microsoft.com/office/drawing/2014/main" id="{749DA327-1017-6955-12FF-31FBC12E654C}"/>
                    </a:ext>
                  </a:extLst>
                </p14:cNvPr>
                <p14:cNvContentPartPr/>
                <p14:nvPr/>
              </p14:nvContentPartPr>
              <p14:xfrm>
                <a:off x="11426989" y="2382676"/>
                <a:ext cx="127080" cy="126000"/>
              </p14:xfrm>
            </p:contentPart>
          </mc:Choice>
          <mc:Fallback>
            <p:pic>
              <p:nvPicPr>
                <p:cNvPr id="39" name="Freihand 38">
                  <a:extLst>
                    <a:ext uri="{FF2B5EF4-FFF2-40B4-BE49-F238E27FC236}">
                      <a16:creationId xmlns:a16="http://schemas.microsoft.com/office/drawing/2014/main" id="{749DA327-1017-6955-12FF-31FBC12E654C}"/>
                    </a:ext>
                  </a:extLst>
                </p:cNvPr>
                <p:cNvPicPr/>
                <p:nvPr/>
              </p:nvPicPr>
              <p:blipFill>
                <a:blip r:embed="rId55"/>
                <a:stretch>
                  <a:fillRect/>
                </a:stretch>
              </p:blipFill>
              <p:spPr>
                <a:xfrm>
                  <a:off x="11418349" y="2374036"/>
                  <a:ext cx="144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0" name="Freihand 39">
                  <a:extLst>
                    <a:ext uri="{FF2B5EF4-FFF2-40B4-BE49-F238E27FC236}">
                      <a16:creationId xmlns:a16="http://schemas.microsoft.com/office/drawing/2014/main" id="{91778E90-65F9-27EA-81A1-1F85E80A93A7}"/>
                    </a:ext>
                  </a:extLst>
                </p14:cNvPr>
                <p14:cNvContentPartPr/>
                <p14:nvPr/>
              </p14:nvContentPartPr>
              <p14:xfrm>
                <a:off x="10550389" y="2550436"/>
                <a:ext cx="804240" cy="23040"/>
              </p14:xfrm>
            </p:contentPart>
          </mc:Choice>
          <mc:Fallback>
            <p:pic>
              <p:nvPicPr>
                <p:cNvPr id="40" name="Freihand 39">
                  <a:extLst>
                    <a:ext uri="{FF2B5EF4-FFF2-40B4-BE49-F238E27FC236}">
                      <a16:creationId xmlns:a16="http://schemas.microsoft.com/office/drawing/2014/main" id="{91778E90-65F9-27EA-81A1-1F85E80A93A7}"/>
                    </a:ext>
                  </a:extLst>
                </p:cNvPr>
                <p:cNvPicPr/>
                <p:nvPr/>
              </p:nvPicPr>
              <p:blipFill>
                <a:blip r:embed="rId57"/>
                <a:stretch>
                  <a:fillRect/>
                </a:stretch>
              </p:blipFill>
              <p:spPr>
                <a:xfrm>
                  <a:off x="10541389" y="2541436"/>
                  <a:ext cx="821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Freihand 42">
                  <a:extLst>
                    <a:ext uri="{FF2B5EF4-FFF2-40B4-BE49-F238E27FC236}">
                      <a16:creationId xmlns:a16="http://schemas.microsoft.com/office/drawing/2014/main" id="{EFDD69DD-0E67-E8B7-41DE-1EBD0901CB2F}"/>
                    </a:ext>
                  </a:extLst>
                </p14:cNvPr>
                <p14:cNvContentPartPr/>
                <p14:nvPr/>
              </p14:nvContentPartPr>
              <p14:xfrm>
                <a:off x="7642669" y="3827716"/>
                <a:ext cx="94320" cy="15480"/>
              </p14:xfrm>
            </p:contentPart>
          </mc:Choice>
          <mc:Fallback>
            <p:pic>
              <p:nvPicPr>
                <p:cNvPr id="43" name="Freihand 42">
                  <a:extLst>
                    <a:ext uri="{FF2B5EF4-FFF2-40B4-BE49-F238E27FC236}">
                      <a16:creationId xmlns:a16="http://schemas.microsoft.com/office/drawing/2014/main" id="{EFDD69DD-0E67-E8B7-41DE-1EBD0901CB2F}"/>
                    </a:ext>
                  </a:extLst>
                </p:cNvPr>
                <p:cNvPicPr/>
                <p:nvPr/>
              </p:nvPicPr>
              <p:blipFill>
                <a:blip r:embed="rId59"/>
                <a:stretch>
                  <a:fillRect/>
                </a:stretch>
              </p:blipFill>
              <p:spPr>
                <a:xfrm>
                  <a:off x="7633669" y="3819076"/>
                  <a:ext cx="11196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Freihand 43">
                  <a:extLst>
                    <a:ext uri="{FF2B5EF4-FFF2-40B4-BE49-F238E27FC236}">
                      <a16:creationId xmlns:a16="http://schemas.microsoft.com/office/drawing/2014/main" id="{BDD941D0-0643-AAD5-0EDB-F81CE090AD48}"/>
                    </a:ext>
                  </a:extLst>
                </p14:cNvPr>
                <p14:cNvContentPartPr/>
                <p14:nvPr/>
              </p14:nvContentPartPr>
              <p14:xfrm>
                <a:off x="3882829" y="3689116"/>
                <a:ext cx="4150440" cy="673560"/>
              </p14:xfrm>
            </p:contentPart>
          </mc:Choice>
          <mc:Fallback>
            <p:pic>
              <p:nvPicPr>
                <p:cNvPr id="44" name="Freihand 43">
                  <a:extLst>
                    <a:ext uri="{FF2B5EF4-FFF2-40B4-BE49-F238E27FC236}">
                      <a16:creationId xmlns:a16="http://schemas.microsoft.com/office/drawing/2014/main" id="{BDD941D0-0643-AAD5-0EDB-F81CE090AD48}"/>
                    </a:ext>
                  </a:extLst>
                </p:cNvPr>
                <p:cNvPicPr/>
                <p:nvPr/>
              </p:nvPicPr>
              <p:blipFill>
                <a:blip r:embed="rId61"/>
                <a:stretch>
                  <a:fillRect/>
                </a:stretch>
              </p:blipFill>
              <p:spPr>
                <a:xfrm>
                  <a:off x="3874189" y="3680476"/>
                  <a:ext cx="4168080" cy="6912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Freihand 45">
                  <a:extLst>
                    <a:ext uri="{FF2B5EF4-FFF2-40B4-BE49-F238E27FC236}">
                      <a16:creationId xmlns:a16="http://schemas.microsoft.com/office/drawing/2014/main" id="{9FEFD6C7-223E-4536-7064-2B01979EDE9F}"/>
                    </a:ext>
                  </a:extLst>
                </p14:cNvPr>
                <p14:cNvContentPartPr/>
                <p14:nvPr/>
              </p14:nvContentPartPr>
              <p14:xfrm>
                <a:off x="7756069" y="3486436"/>
                <a:ext cx="309600" cy="205200"/>
              </p14:xfrm>
            </p:contentPart>
          </mc:Choice>
          <mc:Fallback>
            <p:pic>
              <p:nvPicPr>
                <p:cNvPr id="46" name="Freihand 45">
                  <a:extLst>
                    <a:ext uri="{FF2B5EF4-FFF2-40B4-BE49-F238E27FC236}">
                      <a16:creationId xmlns:a16="http://schemas.microsoft.com/office/drawing/2014/main" id="{9FEFD6C7-223E-4536-7064-2B01979EDE9F}"/>
                    </a:ext>
                  </a:extLst>
                </p:cNvPr>
                <p:cNvPicPr/>
                <p:nvPr/>
              </p:nvPicPr>
              <p:blipFill>
                <a:blip r:embed="rId63"/>
                <a:stretch>
                  <a:fillRect/>
                </a:stretch>
              </p:blipFill>
              <p:spPr>
                <a:xfrm>
                  <a:off x="7747429" y="3477436"/>
                  <a:ext cx="327240" cy="222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7" name="Freihand 46">
                  <a:extLst>
                    <a:ext uri="{FF2B5EF4-FFF2-40B4-BE49-F238E27FC236}">
                      <a16:creationId xmlns:a16="http://schemas.microsoft.com/office/drawing/2014/main" id="{EA61A601-95FC-FA9D-4447-A2F4D54D5A1B}"/>
                    </a:ext>
                  </a:extLst>
                </p14:cNvPr>
                <p14:cNvContentPartPr/>
                <p14:nvPr/>
              </p14:nvContentPartPr>
              <p14:xfrm>
                <a:off x="7632229" y="3487876"/>
                <a:ext cx="261360" cy="309960"/>
              </p14:xfrm>
            </p:contentPart>
          </mc:Choice>
          <mc:Fallback>
            <p:pic>
              <p:nvPicPr>
                <p:cNvPr id="47" name="Freihand 46">
                  <a:extLst>
                    <a:ext uri="{FF2B5EF4-FFF2-40B4-BE49-F238E27FC236}">
                      <a16:creationId xmlns:a16="http://schemas.microsoft.com/office/drawing/2014/main" id="{EA61A601-95FC-FA9D-4447-A2F4D54D5A1B}"/>
                    </a:ext>
                  </a:extLst>
                </p:cNvPr>
                <p:cNvPicPr/>
                <p:nvPr/>
              </p:nvPicPr>
              <p:blipFill>
                <a:blip r:embed="rId65"/>
                <a:stretch>
                  <a:fillRect/>
                </a:stretch>
              </p:blipFill>
              <p:spPr>
                <a:xfrm>
                  <a:off x="7623589" y="3478876"/>
                  <a:ext cx="279000" cy="3276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8" name="Freihand 47">
                  <a:extLst>
                    <a:ext uri="{FF2B5EF4-FFF2-40B4-BE49-F238E27FC236}">
                      <a16:creationId xmlns:a16="http://schemas.microsoft.com/office/drawing/2014/main" id="{A1F793E4-7732-A52C-2366-8C259562CEC8}"/>
                    </a:ext>
                  </a:extLst>
                </p14:cNvPr>
                <p14:cNvContentPartPr/>
                <p14:nvPr/>
              </p14:nvContentPartPr>
              <p14:xfrm>
                <a:off x="8332069" y="3273676"/>
                <a:ext cx="196560" cy="193320"/>
              </p14:xfrm>
            </p:contentPart>
          </mc:Choice>
          <mc:Fallback>
            <p:pic>
              <p:nvPicPr>
                <p:cNvPr id="48" name="Freihand 47">
                  <a:extLst>
                    <a:ext uri="{FF2B5EF4-FFF2-40B4-BE49-F238E27FC236}">
                      <a16:creationId xmlns:a16="http://schemas.microsoft.com/office/drawing/2014/main" id="{A1F793E4-7732-A52C-2366-8C259562CEC8}"/>
                    </a:ext>
                  </a:extLst>
                </p:cNvPr>
                <p:cNvPicPr/>
                <p:nvPr/>
              </p:nvPicPr>
              <p:blipFill>
                <a:blip r:embed="rId67"/>
                <a:stretch>
                  <a:fillRect/>
                </a:stretch>
              </p:blipFill>
              <p:spPr>
                <a:xfrm>
                  <a:off x="8323069" y="3265036"/>
                  <a:ext cx="21420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9" name="Freihand 48">
                  <a:extLst>
                    <a:ext uri="{FF2B5EF4-FFF2-40B4-BE49-F238E27FC236}">
                      <a16:creationId xmlns:a16="http://schemas.microsoft.com/office/drawing/2014/main" id="{034DCCBB-1364-F5A5-3F29-0EBE43879984}"/>
                    </a:ext>
                  </a:extLst>
                </p14:cNvPr>
                <p14:cNvContentPartPr/>
                <p14:nvPr/>
              </p14:nvContentPartPr>
              <p14:xfrm>
                <a:off x="8601709" y="3271516"/>
                <a:ext cx="321840" cy="159840"/>
              </p14:xfrm>
            </p:contentPart>
          </mc:Choice>
          <mc:Fallback>
            <p:pic>
              <p:nvPicPr>
                <p:cNvPr id="49" name="Freihand 48">
                  <a:extLst>
                    <a:ext uri="{FF2B5EF4-FFF2-40B4-BE49-F238E27FC236}">
                      <a16:creationId xmlns:a16="http://schemas.microsoft.com/office/drawing/2014/main" id="{034DCCBB-1364-F5A5-3F29-0EBE43879984}"/>
                    </a:ext>
                  </a:extLst>
                </p:cNvPr>
                <p:cNvPicPr/>
                <p:nvPr/>
              </p:nvPicPr>
              <p:blipFill>
                <a:blip r:embed="rId69"/>
                <a:stretch>
                  <a:fillRect/>
                </a:stretch>
              </p:blipFill>
              <p:spPr>
                <a:xfrm>
                  <a:off x="8593069" y="3262516"/>
                  <a:ext cx="33948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0" name="Freihand 49">
                  <a:extLst>
                    <a:ext uri="{FF2B5EF4-FFF2-40B4-BE49-F238E27FC236}">
                      <a16:creationId xmlns:a16="http://schemas.microsoft.com/office/drawing/2014/main" id="{E07F2C00-F9F5-6F7D-61EC-1FACEED412D0}"/>
                    </a:ext>
                  </a:extLst>
                </p14:cNvPr>
                <p14:cNvContentPartPr/>
                <p14:nvPr/>
              </p14:nvContentPartPr>
              <p14:xfrm>
                <a:off x="8945509" y="3145156"/>
                <a:ext cx="139320" cy="247680"/>
              </p14:xfrm>
            </p:contentPart>
          </mc:Choice>
          <mc:Fallback>
            <p:pic>
              <p:nvPicPr>
                <p:cNvPr id="50" name="Freihand 49">
                  <a:extLst>
                    <a:ext uri="{FF2B5EF4-FFF2-40B4-BE49-F238E27FC236}">
                      <a16:creationId xmlns:a16="http://schemas.microsoft.com/office/drawing/2014/main" id="{E07F2C00-F9F5-6F7D-61EC-1FACEED412D0}"/>
                    </a:ext>
                  </a:extLst>
                </p:cNvPr>
                <p:cNvPicPr/>
                <p:nvPr/>
              </p:nvPicPr>
              <p:blipFill>
                <a:blip r:embed="rId71"/>
                <a:stretch>
                  <a:fillRect/>
                </a:stretch>
              </p:blipFill>
              <p:spPr>
                <a:xfrm>
                  <a:off x="8936869" y="3136516"/>
                  <a:ext cx="1569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1" name="Freihand 50">
                  <a:extLst>
                    <a:ext uri="{FF2B5EF4-FFF2-40B4-BE49-F238E27FC236}">
                      <a16:creationId xmlns:a16="http://schemas.microsoft.com/office/drawing/2014/main" id="{F7E9DA1B-B431-7F11-94F1-E2CB2E0EFD54}"/>
                    </a:ext>
                  </a:extLst>
                </p14:cNvPr>
                <p14:cNvContentPartPr/>
                <p14:nvPr/>
              </p14:nvContentPartPr>
              <p14:xfrm>
                <a:off x="9152869" y="3263956"/>
                <a:ext cx="127800" cy="17280"/>
              </p14:xfrm>
            </p:contentPart>
          </mc:Choice>
          <mc:Fallback>
            <p:pic>
              <p:nvPicPr>
                <p:cNvPr id="51" name="Freihand 50">
                  <a:extLst>
                    <a:ext uri="{FF2B5EF4-FFF2-40B4-BE49-F238E27FC236}">
                      <a16:creationId xmlns:a16="http://schemas.microsoft.com/office/drawing/2014/main" id="{F7E9DA1B-B431-7F11-94F1-E2CB2E0EFD54}"/>
                    </a:ext>
                  </a:extLst>
                </p:cNvPr>
                <p:cNvPicPr/>
                <p:nvPr/>
              </p:nvPicPr>
              <p:blipFill>
                <a:blip r:embed="rId73"/>
                <a:stretch>
                  <a:fillRect/>
                </a:stretch>
              </p:blipFill>
              <p:spPr>
                <a:xfrm>
                  <a:off x="9144229" y="3254956"/>
                  <a:ext cx="1454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Freihand 51">
                  <a:extLst>
                    <a:ext uri="{FF2B5EF4-FFF2-40B4-BE49-F238E27FC236}">
                      <a16:creationId xmlns:a16="http://schemas.microsoft.com/office/drawing/2014/main" id="{265300A2-0B6B-AAE8-4883-E36CADE38B47}"/>
                    </a:ext>
                  </a:extLst>
                </p14:cNvPr>
                <p14:cNvContentPartPr/>
                <p14:nvPr/>
              </p14:nvContentPartPr>
              <p14:xfrm>
                <a:off x="9495589" y="3131116"/>
                <a:ext cx="115560" cy="196560"/>
              </p14:xfrm>
            </p:contentPart>
          </mc:Choice>
          <mc:Fallback>
            <p:pic>
              <p:nvPicPr>
                <p:cNvPr id="52" name="Freihand 51">
                  <a:extLst>
                    <a:ext uri="{FF2B5EF4-FFF2-40B4-BE49-F238E27FC236}">
                      <a16:creationId xmlns:a16="http://schemas.microsoft.com/office/drawing/2014/main" id="{265300A2-0B6B-AAE8-4883-E36CADE38B47}"/>
                    </a:ext>
                  </a:extLst>
                </p:cNvPr>
                <p:cNvPicPr/>
                <p:nvPr/>
              </p:nvPicPr>
              <p:blipFill>
                <a:blip r:embed="rId75"/>
                <a:stretch>
                  <a:fillRect/>
                </a:stretch>
              </p:blipFill>
              <p:spPr>
                <a:xfrm>
                  <a:off x="9486949" y="3122476"/>
                  <a:ext cx="133200" cy="214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3" name="Freihand 52">
                  <a:extLst>
                    <a:ext uri="{FF2B5EF4-FFF2-40B4-BE49-F238E27FC236}">
                      <a16:creationId xmlns:a16="http://schemas.microsoft.com/office/drawing/2014/main" id="{3F33D767-BDA3-BA69-A645-962010D7CEE4}"/>
                    </a:ext>
                  </a:extLst>
                </p14:cNvPr>
                <p14:cNvContentPartPr/>
                <p14:nvPr/>
              </p14:nvContentPartPr>
              <p14:xfrm>
                <a:off x="9696109" y="3160276"/>
                <a:ext cx="357480" cy="105840"/>
              </p14:xfrm>
            </p:contentPart>
          </mc:Choice>
          <mc:Fallback>
            <p:pic>
              <p:nvPicPr>
                <p:cNvPr id="53" name="Freihand 52">
                  <a:extLst>
                    <a:ext uri="{FF2B5EF4-FFF2-40B4-BE49-F238E27FC236}">
                      <a16:creationId xmlns:a16="http://schemas.microsoft.com/office/drawing/2014/main" id="{3F33D767-BDA3-BA69-A645-962010D7CEE4}"/>
                    </a:ext>
                  </a:extLst>
                </p:cNvPr>
                <p:cNvPicPr/>
                <p:nvPr/>
              </p:nvPicPr>
              <p:blipFill>
                <a:blip r:embed="rId77"/>
                <a:stretch>
                  <a:fillRect/>
                </a:stretch>
              </p:blipFill>
              <p:spPr>
                <a:xfrm>
                  <a:off x="9687469" y="3151636"/>
                  <a:ext cx="375120" cy="12348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4" name="Freihand 53">
                  <a:extLst>
                    <a:ext uri="{FF2B5EF4-FFF2-40B4-BE49-F238E27FC236}">
                      <a16:creationId xmlns:a16="http://schemas.microsoft.com/office/drawing/2014/main" id="{86138430-10F4-D0D6-144D-1C3ABE34F101}"/>
                    </a:ext>
                  </a:extLst>
                </p14:cNvPr>
                <p14:cNvContentPartPr/>
                <p14:nvPr/>
              </p14:nvContentPartPr>
              <p14:xfrm>
                <a:off x="10158709" y="3182236"/>
                <a:ext cx="136080" cy="70200"/>
              </p14:xfrm>
            </p:contentPart>
          </mc:Choice>
          <mc:Fallback>
            <p:pic>
              <p:nvPicPr>
                <p:cNvPr id="54" name="Freihand 53">
                  <a:extLst>
                    <a:ext uri="{FF2B5EF4-FFF2-40B4-BE49-F238E27FC236}">
                      <a16:creationId xmlns:a16="http://schemas.microsoft.com/office/drawing/2014/main" id="{86138430-10F4-D0D6-144D-1C3ABE34F101}"/>
                    </a:ext>
                  </a:extLst>
                </p:cNvPr>
                <p:cNvPicPr/>
                <p:nvPr/>
              </p:nvPicPr>
              <p:blipFill>
                <a:blip r:embed="rId79"/>
                <a:stretch>
                  <a:fillRect/>
                </a:stretch>
              </p:blipFill>
              <p:spPr>
                <a:xfrm>
                  <a:off x="10149709" y="3173596"/>
                  <a:ext cx="1537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5" name="Freihand 54">
                  <a:extLst>
                    <a:ext uri="{FF2B5EF4-FFF2-40B4-BE49-F238E27FC236}">
                      <a16:creationId xmlns:a16="http://schemas.microsoft.com/office/drawing/2014/main" id="{280D3168-C5E0-2FDB-D5F1-3FE0291D7CCF}"/>
                    </a:ext>
                  </a:extLst>
                </p14:cNvPr>
                <p14:cNvContentPartPr/>
                <p14:nvPr/>
              </p14:nvContentPartPr>
              <p14:xfrm>
                <a:off x="10426909" y="3016636"/>
                <a:ext cx="245520" cy="325440"/>
              </p14:xfrm>
            </p:contentPart>
          </mc:Choice>
          <mc:Fallback>
            <p:pic>
              <p:nvPicPr>
                <p:cNvPr id="55" name="Freihand 54">
                  <a:extLst>
                    <a:ext uri="{FF2B5EF4-FFF2-40B4-BE49-F238E27FC236}">
                      <a16:creationId xmlns:a16="http://schemas.microsoft.com/office/drawing/2014/main" id="{280D3168-C5E0-2FDB-D5F1-3FE0291D7CCF}"/>
                    </a:ext>
                  </a:extLst>
                </p:cNvPr>
                <p:cNvPicPr/>
                <p:nvPr/>
              </p:nvPicPr>
              <p:blipFill>
                <a:blip r:embed="rId81"/>
                <a:stretch>
                  <a:fillRect/>
                </a:stretch>
              </p:blipFill>
              <p:spPr>
                <a:xfrm>
                  <a:off x="10418269" y="3007636"/>
                  <a:ext cx="26316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6" name="Freihand 55">
                  <a:extLst>
                    <a:ext uri="{FF2B5EF4-FFF2-40B4-BE49-F238E27FC236}">
                      <a16:creationId xmlns:a16="http://schemas.microsoft.com/office/drawing/2014/main" id="{1ADEC521-53ED-BA58-54F0-3BE88429E694}"/>
                    </a:ext>
                  </a:extLst>
                </p14:cNvPr>
                <p14:cNvContentPartPr/>
                <p14:nvPr/>
              </p14:nvContentPartPr>
              <p14:xfrm>
                <a:off x="10640389" y="3022396"/>
                <a:ext cx="21600" cy="20520"/>
              </p14:xfrm>
            </p:contentPart>
          </mc:Choice>
          <mc:Fallback>
            <p:pic>
              <p:nvPicPr>
                <p:cNvPr id="56" name="Freihand 55">
                  <a:extLst>
                    <a:ext uri="{FF2B5EF4-FFF2-40B4-BE49-F238E27FC236}">
                      <a16:creationId xmlns:a16="http://schemas.microsoft.com/office/drawing/2014/main" id="{1ADEC521-53ED-BA58-54F0-3BE88429E694}"/>
                    </a:ext>
                  </a:extLst>
                </p:cNvPr>
                <p:cNvPicPr/>
                <p:nvPr/>
              </p:nvPicPr>
              <p:blipFill>
                <a:blip r:embed="rId83"/>
                <a:stretch>
                  <a:fillRect/>
                </a:stretch>
              </p:blipFill>
              <p:spPr>
                <a:xfrm>
                  <a:off x="10631749" y="3013756"/>
                  <a:ext cx="392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7" name="Freihand 56">
                  <a:extLst>
                    <a:ext uri="{FF2B5EF4-FFF2-40B4-BE49-F238E27FC236}">
                      <a16:creationId xmlns:a16="http://schemas.microsoft.com/office/drawing/2014/main" id="{3E882A59-0B6E-11C7-9311-A88E68DD2D3C}"/>
                    </a:ext>
                  </a:extLst>
                </p14:cNvPr>
                <p14:cNvContentPartPr/>
                <p14:nvPr/>
              </p14:nvContentPartPr>
              <p14:xfrm>
                <a:off x="10764589" y="3022396"/>
                <a:ext cx="159120" cy="243000"/>
              </p14:xfrm>
            </p:contentPart>
          </mc:Choice>
          <mc:Fallback>
            <p:pic>
              <p:nvPicPr>
                <p:cNvPr id="57" name="Freihand 56">
                  <a:extLst>
                    <a:ext uri="{FF2B5EF4-FFF2-40B4-BE49-F238E27FC236}">
                      <a16:creationId xmlns:a16="http://schemas.microsoft.com/office/drawing/2014/main" id="{3E882A59-0B6E-11C7-9311-A88E68DD2D3C}"/>
                    </a:ext>
                  </a:extLst>
                </p:cNvPr>
                <p:cNvPicPr/>
                <p:nvPr/>
              </p:nvPicPr>
              <p:blipFill>
                <a:blip r:embed="rId85"/>
                <a:stretch>
                  <a:fillRect/>
                </a:stretch>
              </p:blipFill>
              <p:spPr>
                <a:xfrm>
                  <a:off x="10755949" y="3013756"/>
                  <a:ext cx="17676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8" name="Freihand 57">
                  <a:extLst>
                    <a:ext uri="{FF2B5EF4-FFF2-40B4-BE49-F238E27FC236}">
                      <a16:creationId xmlns:a16="http://schemas.microsoft.com/office/drawing/2014/main" id="{C989E611-CC54-78DC-B76A-6422CB606715}"/>
                    </a:ext>
                  </a:extLst>
                </p14:cNvPr>
                <p14:cNvContentPartPr/>
                <p14:nvPr/>
              </p14:nvContentPartPr>
              <p14:xfrm>
                <a:off x="10962589" y="3208876"/>
                <a:ext cx="131760" cy="21600"/>
              </p14:xfrm>
            </p:contentPart>
          </mc:Choice>
          <mc:Fallback>
            <p:pic>
              <p:nvPicPr>
                <p:cNvPr id="58" name="Freihand 57">
                  <a:extLst>
                    <a:ext uri="{FF2B5EF4-FFF2-40B4-BE49-F238E27FC236}">
                      <a16:creationId xmlns:a16="http://schemas.microsoft.com/office/drawing/2014/main" id="{C989E611-CC54-78DC-B76A-6422CB606715}"/>
                    </a:ext>
                  </a:extLst>
                </p:cNvPr>
                <p:cNvPicPr/>
                <p:nvPr/>
              </p:nvPicPr>
              <p:blipFill>
                <a:blip r:embed="rId87"/>
                <a:stretch>
                  <a:fillRect/>
                </a:stretch>
              </p:blipFill>
              <p:spPr>
                <a:xfrm>
                  <a:off x="10953589" y="3199876"/>
                  <a:ext cx="14940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9" name="Freihand 58">
                  <a:extLst>
                    <a:ext uri="{FF2B5EF4-FFF2-40B4-BE49-F238E27FC236}">
                      <a16:creationId xmlns:a16="http://schemas.microsoft.com/office/drawing/2014/main" id="{D8D713B5-5610-F290-F523-C310C76B49BB}"/>
                    </a:ext>
                  </a:extLst>
                </p14:cNvPr>
                <p14:cNvContentPartPr/>
                <p14:nvPr/>
              </p14:nvContentPartPr>
              <p14:xfrm>
                <a:off x="9958909" y="3527836"/>
                <a:ext cx="394560" cy="123840"/>
              </p14:xfrm>
            </p:contentPart>
          </mc:Choice>
          <mc:Fallback>
            <p:pic>
              <p:nvPicPr>
                <p:cNvPr id="59" name="Freihand 58">
                  <a:extLst>
                    <a:ext uri="{FF2B5EF4-FFF2-40B4-BE49-F238E27FC236}">
                      <a16:creationId xmlns:a16="http://schemas.microsoft.com/office/drawing/2014/main" id="{D8D713B5-5610-F290-F523-C310C76B49BB}"/>
                    </a:ext>
                  </a:extLst>
                </p:cNvPr>
                <p:cNvPicPr/>
                <p:nvPr/>
              </p:nvPicPr>
              <p:blipFill>
                <a:blip r:embed="rId89"/>
                <a:stretch>
                  <a:fillRect/>
                </a:stretch>
              </p:blipFill>
              <p:spPr>
                <a:xfrm>
                  <a:off x="9950269" y="3519196"/>
                  <a:ext cx="4122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0" name="Freihand 59">
                  <a:extLst>
                    <a:ext uri="{FF2B5EF4-FFF2-40B4-BE49-F238E27FC236}">
                      <a16:creationId xmlns:a16="http://schemas.microsoft.com/office/drawing/2014/main" id="{34D15A5C-46E2-9CF1-803E-9719C58A3E6B}"/>
                    </a:ext>
                  </a:extLst>
                </p14:cNvPr>
                <p14:cNvContentPartPr/>
                <p14:nvPr/>
              </p14:nvContentPartPr>
              <p14:xfrm>
                <a:off x="10385869" y="3510556"/>
                <a:ext cx="97560" cy="90360"/>
              </p14:xfrm>
            </p:contentPart>
          </mc:Choice>
          <mc:Fallback>
            <p:pic>
              <p:nvPicPr>
                <p:cNvPr id="60" name="Freihand 59">
                  <a:extLst>
                    <a:ext uri="{FF2B5EF4-FFF2-40B4-BE49-F238E27FC236}">
                      <a16:creationId xmlns:a16="http://schemas.microsoft.com/office/drawing/2014/main" id="{34D15A5C-46E2-9CF1-803E-9719C58A3E6B}"/>
                    </a:ext>
                  </a:extLst>
                </p:cNvPr>
                <p:cNvPicPr/>
                <p:nvPr/>
              </p:nvPicPr>
              <p:blipFill>
                <a:blip r:embed="rId91"/>
                <a:stretch>
                  <a:fillRect/>
                </a:stretch>
              </p:blipFill>
              <p:spPr>
                <a:xfrm>
                  <a:off x="10376869" y="3501556"/>
                  <a:ext cx="11520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1" name="Freihand 60">
                  <a:extLst>
                    <a:ext uri="{FF2B5EF4-FFF2-40B4-BE49-F238E27FC236}">
                      <a16:creationId xmlns:a16="http://schemas.microsoft.com/office/drawing/2014/main" id="{382A73AD-8355-45F4-9800-5A92231C6C2A}"/>
                    </a:ext>
                  </a:extLst>
                </p14:cNvPr>
                <p14:cNvContentPartPr/>
                <p14:nvPr/>
              </p14:nvContentPartPr>
              <p14:xfrm>
                <a:off x="10529509" y="3421636"/>
                <a:ext cx="316440" cy="325440"/>
              </p14:xfrm>
            </p:contentPart>
          </mc:Choice>
          <mc:Fallback>
            <p:pic>
              <p:nvPicPr>
                <p:cNvPr id="61" name="Freihand 60">
                  <a:extLst>
                    <a:ext uri="{FF2B5EF4-FFF2-40B4-BE49-F238E27FC236}">
                      <a16:creationId xmlns:a16="http://schemas.microsoft.com/office/drawing/2014/main" id="{382A73AD-8355-45F4-9800-5A92231C6C2A}"/>
                    </a:ext>
                  </a:extLst>
                </p:cNvPr>
                <p:cNvPicPr/>
                <p:nvPr/>
              </p:nvPicPr>
              <p:blipFill>
                <a:blip r:embed="rId93"/>
                <a:stretch>
                  <a:fillRect/>
                </a:stretch>
              </p:blipFill>
              <p:spPr>
                <a:xfrm>
                  <a:off x="10520509" y="3412996"/>
                  <a:ext cx="334080" cy="34308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2" name="Freihand 61">
                  <a:extLst>
                    <a:ext uri="{FF2B5EF4-FFF2-40B4-BE49-F238E27FC236}">
                      <a16:creationId xmlns:a16="http://schemas.microsoft.com/office/drawing/2014/main" id="{6797B6C4-AF50-7554-B395-CEA8FB2A4F79}"/>
                    </a:ext>
                  </a:extLst>
                </p14:cNvPr>
                <p14:cNvContentPartPr/>
                <p14:nvPr/>
              </p14:nvContentPartPr>
              <p14:xfrm>
                <a:off x="10870789" y="3505156"/>
                <a:ext cx="71280" cy="128880"/>
              </p14:xfrm>
            </p:contentPart>
          </mc:Choice>
          <mc:Fallback>
            <p:pic>
              <p:nvPicPr>
                <p:cNvPr id="62" name="Freihand 61">
                  <a:extLst>
                    <a:ext uri="{FF2B5EF4-FFF2-40B4-BE49-F238E27FC236}">
                      <a16:creationId xmlns:a16="http://schemas.microsoft.com/office/drawing/2014/main" id="{6797B6C4-AF50-7554-B395-CEA8FB2A4F79}"/>
                    </a:ext>
                  </a:extLst>
                </p:cNvPr>
                <p:cNvPicPr/>
                <p:nvPr/>
              </p:nvPicPr>
              <p:blipFill>
                <a:blip r:embed="rId95"/>
                <a:stretch>
                  <a:fillRect/>
                </a:stretch>
              </p:blipFill>
              <p:spPr>
                <a:xfrm>
                  <a:off x="10862149" y="3496156"/>
                  <a:ext cx="8892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3" name="Freihand 62">
                  <a:extLst>
                    <a:ext uri="{FF2B5EF4-FFF2-40B4-BE49-F238E27FC236}">
                      <a16:creationId xmlns:a16="http://schemas.microsoft.com/office/drawing/2014/main" id="{FDBA374F-1812-C27F-0F80-BE6450D53E7B}"/>
                    </a:ext>
                  </a:extLst>
                </p14:cNvPr>
                <p14:cNvContentPartPr/>
                <p14:nvPr/>
              </p14:nvContentPartPr>
              <p14:xfrm>
                <a:off x="11012629" y="3392476"/>
                <a:ext cx="79200" cy="222840"/>
              </p14:xfrm>
            </p:contentPart>
          </mc:Choice>
          <mc:Fallback>
            <p:pic>
              <p:nvPicPr>
                <p:cNvPr id="63" name="Freihand 62">
                  <a:extLst>
                    <a:ext uri="{FF2B5EF4-FFF2-40B4-BE49-F238E27FC236}">
                      <a16:creationId xmlns:a16="http://schemas.microsoft.com/office/drawing/2014/main" id="{FDBA374F-1812-C27F-0F80-BE6450D53E7B}"/>
                    </a:ext>
                  </a:extLst>
                </p:cNvPr>
                <p:cNvPicPr/>
                <p:nvPr/>
              </p:nvPicPr>
              <p:blipFill>
                <a:blip r:embed="rId97"/>
                <a:stretch>
                  <a:fillRect/>
                </a:stretch>
              </p:blipFill>
              <p:spPr>
                <a:xfrm>
                  <a:off x="11003629" y="3383476"/>
                  <a:ext cx="9684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4" name="Freihand 63">
                  <a:extLst>
                    <a:ext uri="{FF2B5EF4-FFF2-40B4-BE49-F238E27FC236}">
                      <a16:creationId xmlns:a16="http://schemas.microsoft.com/office/drawing/2014/main" id="{FD6ED67D-F04D-93A5-964E-E4993D6B4C53}"/>
                    </a:ext>
                  </a:extLst>
                </p14:cNvPr>
                <p14:cNvContentPartPr/>
                <p14:nvPr/>
              </p14:nvContentPartPr>
              <p14:xfrm>
                <a:off x="11081749" y="3461956"/>
                <a:ext cx="215280" cy="175680"/>
              </p14:xfrm>
            </p:contentPart>
          </mc:Choice>
          <mc:Fallback>
            <p:pic>
              <p:nvPicPr>
                <p:cNvPr id="64" name="Freihand 63">
                  <a:extLst>
                    <a:ext uri="{FF2B5EF4-FFF2-40B4-BE49-F238E27FC236}">
                      <a16:creationId xmlns:a16="http://schemas.microsoft.com/office/drawing/2014/main" id="{FD6ED67D-F04D-93A5-964E-E4993D6B4C53}"/>
                    </a:ext>
                  </a:extLst>
                </p:cNvPr>
                <p:cNvPicPr/>
                <p:nvPr/>
              </p:nvPicPr>
              <p:blipFill>
                <a:blip r:embed="rId99"/>
                <a:stretch>
                  <a:fillRect/>
                </a:stretch>
              </p:blipFill>
              <p:spPr>
                <a:xfrm>
                  <a:off x="11072749" y="3453316"/>
                  <a:ext cx="232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5" name="Freihand 64">
                  <a:extLst>
                    <a:ext uri="{FF2B5EF4-FFF2-40B4-BE49-F238E27FC236}">
                      <a16:creationId xmlns:a16="http://schemas.microsoft.com/office/drawing/2014/main" id="{3992AC26-F7C4-8AFD-FD34-415DA63CE5CB}"/>
                    </a:ext>
                  </a:extLst>
                </p14:cNvPr>
                <p14:cNvContentPartPr/>
                <p14:nvPr/>
              </p14:nvContentPartPr>
              <p14:xfrm>
                <a:off x="9907789" y="3700276"/>
                <a:ext cx="1401120" cy="152640"/>
              </p14:xfrm>
            </p:contentPart>
          </mc:Choice>
          <mc:Fallback>
            <p:pic>
              <p:nvPicPr>
                <p:cNvPr id="65" name="Freihand 64">
                  <a:extLst>
                    <a:ext uri="{FF2B5EF4-FFF2-40B4-BE49-F238E27FC236}">
                      <a16:creationId xmlns:a16="http://schemas.microsoft.com/office/drawing/2014/main" id="{3992AC26-F7C4-8AFD-FD34-415DA63CE5CB}"/>
                    </a:ext>
                  </a:extLst>
                </p:cNvPr>
                <p:cNvPicPr/>
                <p:nvPr/>
              </p:nvPicPr>
              <p:blipFill>
                <a:blip r:embed="rId101"/>
                <a:stretch>
                  <a:fillRect/>
                </a:stretch>
              </p:blipFill>
              <p:spPr>
                <a:xfrm>
                  <a:off x="9899149" y="3691636"/>
                  <a:ext cx="14187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3" name="Freihand 2">
                  <a:extLst>
                    <a:ext uri="{FF2B5EF4-FFF2-40B4-BE49-F238E27FC236}">
                      <a16:creationId xmlns:a16="http://schemas.microsoft.com/office/drawing/2014/main" id="{E7020BA6-7F51-9120-28C1-54AB3446B4D5}"/>
                    </a:ext>
                  </a:extLst>
                </p14:cNvPr>
                <p14:cNvContentPartPr/>
                <p14:nvPr/>
              </p14:nvContentPartPr>
              <p14:xfrm>
                <a:off x="7374469" y="683116"/>
                <a:ext cx="256320" cy="29160"/>
              </p14:xfrm>
            </p:contentPart>
          </mc:Choice>
          <mc:Fallback>
            <p:pic>
              <p:nvPicPr>
                <p:cNvPr id="3" name="Freihand 2">
                  <a:extLst>
                    <a:ext uri="{FF2B5EF4-FFF2-40B4-BE49-F238E27FC236}">
                      <a16:creationId xmlns:a16="http://schemas.microsoft.com/office/drawing/2014/main" id="{E7020BA6-7F51-9120-28C1-54AB3446B4D5}"/>
                    </a:ext>
                  </a:extLst>
                </p:cNvPr>
                <p:cNvPicPr/>
                <p:nvPr/>
              </p:nvPicPr>
              <p:blipFill>
                <a:blip r:embed="rId103"/>
                <a:stretch>
                  <a:fillRect/>
                </a:stretch>
              </p:blipFill>
              <p:spPr>
                <a:xfrm>
                  <a:off x="7365469" y="674116"/>
                  <a:ext cx="2739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6" name="Freihand 5">
                  <a:extLst>
                    <a:ext uri="{FF2B5EF4-FFF2-40B4-BE49-F238E27FC236}">
                      <a16:creationId xmlns:a16="http://schemas.microsoft.com/office/drawing/2014/main" id="{E2DBB509-EB6B-27FC-3793-357D542D2445}"/>
                    </a:ext>
                  </a:extLst>
                </p14:cNvPr>
                <p14:cNvContentPartPr/>
                <p14:nvPr/>
              </p14:nvContentPartPr>
              <p14:xfrm>
                <a:off x="7124989" y="574756"/>
                <a:ext cx="276480" cy="182880"/>
              </p14:xfrm>
            </p:contentPart>
          </mc:Choice>
          <mc:Fallback>
            <p:pic>
              <p:nvPicPr>
                <p:cNvPr id="6" name="Freihand 5">
                  <a:extLst>
                    <a:ext uri="{FF2B5EF4-FFF2-40B4-BE49-F238E27FC236}">
                      <a16:creationId xmlns:a16="http://schemas.microsoft.com/office/drawing/2014/main" id="{E2DBB509-EB6B-27FC-3793-357D542D2445}"/>
                    </a:ext>
                  </a:extLst>
                </p:cNvPr>
                <p:cNvPicPr/>
                <p:nvPr/>
              </p:nvPicPr>
              <p:blipFill>
                <a:blip r:embed="rId105"/>
                <a:stretch>
                  <a:fillRect/>
                </a:stretch>
              </p:blipFill>
              <p:spPr>
                <a:xfrm>
                  <a:off x="7116349" y="566116"/>
                  <a:ext cx="294120" cy="2005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 name="Freihand 6">
                  <a:extLst>
                    <a:ext uri="{FF2B5EF4-FFF2-40B4-BE49-F238E27FC236}">
                      <a16:creationId xmlns:a16="http://schemas.microsoft.com/office/drawing/2014/main" id="{4A7E4442-64B8-2C9E-D2E7-2E8D663D91C9}"/>
                    </a:ext>
                  </a:extLst>
                </p14:cNvPr>
                <p14:cNvContentPartPr/>
                <p14:nvPr/>
              </p14:nvContentPartPr>
              <p14:xfrm>
                <a:off x="7985029" y="510316"/>
                <a:ext cx="236880" cy="236520"/>
              </p14:xfrm>
            </p:contentPart>
          </mc:Choice>
          <mc:Fallback>
            <p:pic>
              <p:nvPicPr>
                <p:cNvPr id="7" name="Freihand 6">
                  <a:extLst>
                    <a:ext uri="{FF2B5EF4-FFF2-40B4-BE49-F238E27FC236}">
                      <a16:creationId xmlns:a16="http://schemas.microsoft.com/office/drawing/2014/main" id="{4A7E4442-64B8-2C9E-D2E7-2E8D663D91C9}"/>
                    </a:ext>
                  </a:extLst>
                </p:cNvPr>
                <p:cNvPicPr/>
                <p:nvPr/>
              </p:nvPicPr>
              <p:blipFill>
                <a:blip r:embed="rId107"/>
                <a:stretch>
                  <a:fillRect/>
                </a:stretch>
              </p:blipFill>
              <p:spPr>
                <a:xfrm>
                  <a:off x="7976389" y="501316"/>
                  <a:ext cx="254520" cy="25416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 name="Freihand 7">
                  <a:extLst>
                    <a:ext uri="{FF2B5EF4-FFF2-40B4-BE49-F238E27FC236}">
                      <a16:creationId xmlns:a16="http://schemas.microsoft.com/office/drawing/2014/main" id="{4563E3FE-5750-CC32-719E-7F3A45DFC8AB}"/>
                    </a:ext>
                  </a:extLst>
                </p14:cNvPr>
                <p14:cNvContentPartPr/>
                <p14:nvPr/>
              </p14:nvContentPartPr>
              <p14:xfrm>
                <a:off x="8150269" y="607156"/>
                <a:ext cx="362160" cy="150480"/>
              </p14:xfrm>
            </p:contentPart>
          </mc:Choice>
          <mc:Fallback>
            <p:pic>
              <p:nvPicPr>
                <p:cNvPr id="8" name="Freihand 7">
                  <a:extLst>
                    <a:ext uri="{FF2B5EF4-FFF2-40B4-BE49-F238E27FC236}">
                      <a16:creationId xmlns:a16="http://schemas.microsoft.com/office/drawing/2014/main" id="{4563E3FE-5750-CC32-719E-7F3A45DFC8AB}"/>
                    </a:ext>
                  </a:extLst>
                </p:cNvPr>
                <p:cNvPicPr/>
                <p:nvPr/>
              </p:nvPicPr>
              <p:blipFill>
                <a:blip r:embed="rId109"/>
                <a:stretch>
                  <a:fillRect/>
                </a:stretch>
              </p:blipFill>
              <p:spPr>
                <a:xfrm>
                  <a:off x="8141629" y="598516"/>
                  <a:ext cx="37980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9" name="Freihand 8">
                  <a:extLst>
                    <a:ext uri="{FF2B5EF4-FFF2-40B4-BE49-F238E27FC236}">
                      <a16:creationId xmlns:a16="http://schemas.microsoft.com/office/drawing/2014/main" id="{2F7AE228-7C8D-F155-47C2-B41B61CB0C9A}"/>
                    </a:ext>
                  </a:extLst>
                </p14:cNvPr>
                <p14:cNvContentPartPr/>
                <p14:nvPr/>
              </p14:nvContentPartPr>
              <p14:xfrm>
                <a:off x="7767589" y="778876"/>
                <a:ext cx="1054080" cy="143640"/>
              </p14:xfrm>
            </p:contentPart>
          </mc:Choice>
          <mc:Fallback>
            <p:pic>
              <p:nvPicPr>
                <p:cNvPr id="9" name="Freihand 8">
                  <a:extLst>
                    <a:ext uri="{FF2B5EF4-FFF2-40B4-BE49-F238E27FC236}">
                      <a16:creationId xmlns:a16="http://schemas.microsoft.com/office/drawing/2014/main" id="{2F7AE228-7C8D-F155-47C2-B41B61CB0C9A}"/>
                    </a:ext>
                  </a:extLst>
                </p:cNvPr>
                <p:cNvPicPr/>
                <p:nvPr/>
              </p:nvPicPr>
              <p:blipFill>
                <a:blip r:embed="rId111"/>
                <a:stretch>
                  <a:fillRect/>
                </a:stretch>
              </p:blipFill>
              <p:spPr>
                <a:xfrm>
                  <a:off x="7758589" y="769876"/>
                  <a:ext cx="107172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68" name="Freihand 67">
                  <a:extLst>
                    <a:ext uri="{FF2B5EF4-FFF2-40B4-BE49-F238E27FC236}">
                      <a16:creationId xmlns:a16="http://schemas.microsoft.com/office/drawing/2014/main" id="{C901644E-98DB-A97C-4E8A-EC58E052D33B}"/>
                    </a:ext>
                  </a:extLst>
                </p14:cNvPr>
                <p14:cNvContentPartPr/>
                <p14:nvPr/>
              </p14:nvContentPartPr>
              <p14:xfrm>
                <a:off x="3721549" y="440476"/>
                <a:ext cx="3180240" cy="522000"/>
              </p14:xfrm>
            </p:contentPart>
          </mc:Choice>
          <mc:Fallback>
            <p:pic>
              <p:nvPicPr>
                <p:cNvPr id="68" name="Freihand 67">
                  <a:extLst>
                    <a:ext uri="{FF2B5EF4-FFF2-40B4-BE49-F238E27FC236}">
                      <a16:creationId xmlns:a16="http://schemas.microsoft.com/office/drawing/2014/main" id="{C901644E-98DB-A97C-4E8A-EC58E052D33B}"/>
                    </a:ext>
                  </a:extLst>
                </p:cNvPr>
                <p:cNvPicPr/>
                <p:nvPr/>
              </p:nvPicPr>
              <p:blipFill>
                <a:blip r:embed="rId113"/>
                <a:stretch>
                  <a:fillRect/>
                </a:stretch>
              </p:blipFill>
              <p:spPr>
                <a:xfrm>
                  <a:off x="3712909" y="431836"/>
                  <a:ext cx="3197880" cy="539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Freihand 68">
                  <a:extLst>
                    <a:ext uri="{FF2B5EF4-FFF2-40B4-BE49-F238E27FC236}">
                      <a16:creationId xmlns:a16="http://schemas.microsoft.com/office/drawing/2014/main" id="{A3BBB1D2-7CA9-2AA8-C56E-7D4F53C7D4FC}"/>
                    </a:ext>
                  </a:extLst>
                </p14:cNvPr>
                <p14:cNvContentPartPr/>
                <p14:nvPr/>
              </p14:nvContentPartPr>
              <p14:xfrm>
                <a:off x="4599949" y="153916"/>
                <a:ext cx="1306440" cy="768240"/>
              </p14:xfrm>
            </p:contentPart>
          </mc:Choice>
          <mc:Fallback>
            <p:pic>
              <p:nvPicPr>
                <p:cNvPr id="69" name="Freihand 68">
                  <a:extLst>
                    <a:ext uri="{FF2B5EF4-FFF2-40B4-BE49-F238E27FC236}">
                      <a16:creationId xmlns:a16="http://schemas.microsoft.com/office/drawing/2014/main" id="{A3BBB1D2-7CA9-2AA8-C56E-7D4F53C7D4FC}"/>
                    </a:ext>
                  </a:extLst>
                </p:cNvPr>
                <p:cNvPicPr/>
                <p:nvPr/>
              </p:nvPicPr>
              <p:blipFill>
                <a:blip r:embed="rId115"/>
                <a:stretch>
                  <a:fillRect/>
                </a:stretch>
              </p:blipFill>
              <p:spPr>
                <a:xfrm>
                  <a:off x="4590949" y="144916"/>
                  <a:ext cx="1324080" cy="785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1" name="Freihand 70">
                  <a:extLst>
                    <a:ext uri="{FF2B5EF4-FFF2-40B4-BE49-F238E27FC236}">
                      <a16:creationId xmlns:a16="http://schemas.microsoft.com/office/drawing/2014/main" id="{9639058E-E2B7-B7ED-87C4-E4066FD2C44A}"/>
                    </a:ext>
                  </a:extLst>
                </p14:cNvPr>
                <p14:cNvContentPartPr/>
                <p14:nvPr/>
              </p14:nvContentPartPr>
              <p14:xfrm>
                <a:off x="4378189" y="886516"/>
                <a:ext cx="884520" cy="3605400"/>
              </p14:xfrm>
            </p:contentPart>
          </mc:Choice>
          <mc:Fallback>
            <p:pic>
              <p:nvPicPr>
                <p:cNvPr id="71" name="Freihand 70">
                  <a:extLst>
                    <a:ext uri="{FF2B5EF4-FFF2-40B4-BE49-F238E27FC236}">
                      <a16:creationId xmlns:a16="http://schemas.microsoft.com/office/drawing/2014/main" id="{9639058E-E2B7-B7ED-87C4-E4066FD2C44A}"/>
                    </a:ext>
                  </a:extLst>
                </p:cNvPr>
                <p:cNvPicPr/>
                <p:nvPr/>
              </p:nvPicPr>
              <p:blipFill>
                <a:blip r:embed="rId117"/>
                <a:stretch>
                  <a:fillRect/>
                </a:stretch>
              </p:blipFill>
              <p:spPr>
                <a:xfrm>
                  <a:off x="4369189" y="877516"/>
                  <a:ext cx="902160" cy="362304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2" name="Freihand 71">
                  <a:extLst>
                    <a:ext uri="{FF2B5EF4-FFF2-40B4-BE49-F238E27FC236}">
                      <a16:creationId xmlns:a16="http://schemas.microsoft.com/office/drawing/2014/main" id="{E51B2EEE-3D10-ECFC-E700-594FB09A5FA1}"/>
                    </a:ext>
                  </a:extLst>
                </p14:cNvPr>
                <p14:cNvContentPartPr/>
                <p14:nvPr/>
              </p14:nvContentPartPr>
              <p14:xfrm>
                <a:off x="4320949" y="4244236"/>
                <a:ext cx="352080" cy="601200"/>
              </p14:xfrm>
            </p:contentPart>
          </mc:Choice>
          <mc:Fallback>
            <p:pic>
              <p:nvPicPr>
                <p:cNvPr id="72" name="Freihand 71">
                  <a:extLst>
                    <a:ext uri="{FF2B5EF4-FFF2-40B4-BE49-F238E27FC236}">
                      <a16:creationId xmlns:a16="http://schemas.microsoft.com/office/drawing/2014/main" id="{E51B2EEE-3D10-ECFC-E700-594FB09A5FA1}"/>
                    </a:ext>
                  </a:extLst>
                </p:cNvPr>
                <p:cNvPicPr/>
                <p:nvPr/>
              </p:nvPicPr>
              <p:blipFill>
                <a:blip r:embed="rId119"/>
                <a:stretch>
                  <a:fillRect/>
                </a:stretch>
              </p:blipFill>
              <p:spPr>
                <a:xfrm>
                  <a:off x="4312309" y="4235596"/>
                  <a:ext cx="369720" cy="61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0">
            <p14:nvContentPartPr>
              <p14:cNvPr id="98" name="Freihand 97">
                <a:extLst>
                  <a:ext uri="{FF2B5EF4-FFF2-40B4-BE49-F238E27FC236}">
                    <a16:creationId xmlns:a16="http://schemas.microsoft.com/office/drawing/2014/main" id="{6EF5944E-0FA5-EC3E-4584-19888C6905A6}"/>
                  </a:ext>
                </a:extLst>
              </p14:cNvPr>
              <p14:cNvContentPartPr/>
              <p14:nvPr/>
            </p14:nvContentPartPr>
            <p14:xfrm>
              <a:off x="7104829" y="5562196"/>
              <a:ext cx="959760" cy="751680"/>
            </p14:xfrm>
          </p:contentPart>
        </mc:Choice>
        <mc:Fallback>
          <p:pic>
            <p:nvPicPr>
              <p:cNvPr id="98" name="Freihand 97">
                <a:extLst>
                  <a:ext uri="{FF2B5EF4-FFF2-40B4-BE49-F238E27FC236}">
                    <a16:creationId xmlns:a16="http://schemas.microsoft.com/office/drawing/2014/main" id="{6EF5944E-0FA5-EC3E-4584-19888C6905A6}"/>
                  </a:ext>
                </a:extLst>
              </p:cNvPr>
              <p:cNvPicPr/>
              <p:nvPr/>
            </p:nvPicPr>
            <p:blipFill>
              <a:blip r:embed="rId121"/>
              <a:stretch>
                <a:fillRect/>
              </a:stretch>
            </p:blipFill>
            <p:spPr>
              <a:xfrm>
                <a:off x="7095829" y="5553556"/>
                <a:ext cx="977400" cy="76932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0" name="Freihand 99">
                <a:extLst>
                  <a:ext uri="{FF2B5EF4-FFF2-40B4-BE49-F238E27FC236}">
                    <a16:creationId xmlns:a16="http://schemas.microsoft.com/office/drawing/2014/main" id="{693578D0-AD12-79CE-7A74-4612239183B6}"/>
                  </a:ext>
                </a:extLst>
              </p14:cNvPr>
              <p14:cNvContentPartPr/>
              <p14:nvPr/>
            </p14:nvContentPartPr>
            <p14:xfrm>
              <a:off x="7576429" y="5974396"/>
              <a:ext cx="73080" cy="109440"/>
            </p14:xfrm>
          </p:contentPart>
        </mc:Choice>
        <mc:Fallback>
          <p:pic>
            <p:nvPicPr>
              <p:cNvPr id="100" name="Freihand 99">
                <a:extLst>
                  <a:ext uri="{FF2B5EF4-FFF2-40B4-BE49-F238E27FC236}">
                    <a16:creationId xmlns:a16="http://schemas.microsoft.com/office/drawing/2014/main" id="{693578D0-AD12-79CE-7A74-4612239183B6}"/>
                  </a:ext>
                </a:extLst>
              </p:cNvPr>
              <p:cNvPicPr/>
              <p:nvPr/>
            </p:nvPicPr>
            <p:blipFill>
              <a:blip r:embed="rId123"/>
              <a:stretch>
                <a:fillRect/>
              </a:stretch>
            </p:blipFill>
            <p:spPr>
              <a:xfrm>
                <a:off x="7567789" y="5965396"/>
                <a:ext cx="90720" cy="127080"/>
              </a:xfrm>
              <a:prstGeom prst="rect">
                <a:avLst/>
              </a:prstGeom>
            </p:spPr>
          </p:pic>
        </mc:Fallback>
      </mc:AlternateContent>
      <p:grpSp>
        <p:nvGrpSpPr>
          <p:cNvPr id="105" name="Gruppieren 104">
            <a:extLst>
              <a:ext uri="{FF2B5EF4-FFF2-40B4-BE49-F238E27FC236}">
                <a16:creationId xmlns:a16="http://schemas.microsoft.com/office/drawing/2014/main" id="{9E452CD7-F728-9C90-B23F-8C915DEDA79C}"/>
              </a:ext>
            </a:extLst>
          </p:cNvPr>
          <p:cNvGrpSpPr/>
          <p:nvPr/>
        </p:nvGrpSpPr>
        <p:grpSpPr>
          <a:xfrm>
            <a:off x="6570949" y="5287876"/>
            <a:ext cx="1836360" cy="1453680"/>
            <a:chOff x="6570949" y="5287876"/>
            <a:chExt cx="1836360" cy="1453680"/>
          </a:xfrm>
        </p:grpSpPr>
        <mc:AlternateContent xmlns:mc="http://schemas.openxmlformats.org/markup-compatibility/2006">
          <mc:Choice xmlns:p14="http://schemas.microsoft.com/office/powerpoint/2010/main" Requires="p14">
            <p:contentPart p14:bwMode="auto" r:id="rId124">
              <p14:nvContentPartPr>
                <p14:cNvPr id="74" name="Freihand 73">
                  <a:extLst>
                    <a:ext uri="{FF2B5EF4-FFF2-40B4-BE49-F238E27FC236}">
                      <a16:creationId xmlns:a16="http://schemas.microsoft.com/office/drawing/2014/main" id="{96D14181-5189-69ED-4C13-1360B3D954F9}"/>
                    </a:ext>
                  </a:extLst>
                </p14:cNvPr>
                <p14:cNvContentPartPr/>
                <p14:nvPr/>
              </p14:nvContentPartPr>
              <p14:xfrm>
                <a:off x="6905029" y="5772436"/>
                <a:ext cx="87120" cy="916920"/>
              </p14:xfrm>
            </p:contentPart>
          </mc:Choice>
          <mc:Fallback>
            <p:pic>
              <p:nvPicPr>
                <p:cNvPr id="74" name="Freihand 73">
                  <a:extLst>
                    <a:ext uri="{FF2B5EF4-FFF2-40B4-BE49-F238E27FC236}">
                      <a16:creationId xmlns:a16="http://schemas.microsoft.com/office/drawing/2014/main" id="{96D14181-5189-69ED-4C13-1360B3D954F9}"/>
                    </a:ext>
                  </a:extLst>
                </p:cNvPr>
                <p:cNvPicPr/>
                <p:nvPr/>
              </p:nvPicPr>
              <p:blipFill>
                <a:blip r:embed="rId125"/>
                <a:stretch>
                  <a:fillRect/>
                </a:stretch>
              </p:blipFill>
              <p:spPr>
                <a:xfrm>
                  <a:off x="6896389" y="5763436"/>
                  <a:ext cx="104760" cy="93456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75" name="Freihand 74">
                  <a:extLst>
                    <a:ext uri="{FF2B5EF4-FFF2-40B4-BE49-F238E27FC236}">
                      <a16:creationId xmlns:a16="http://schemas.microsoft.com/office/drawing/2014/main" id="{B47C51F8-9085-C983-7C3E-3E58B4ADFF43}"/>
                    </a:ext>
                  </a:extLst>
                </p14:cNvPr>
                <p14:cNvContentPartPr/>
                <p14:nvPr/>
              </p14:nvContentPartPr>
              <p14:xfrm>
                <a:off x="6878389" y="6469396"/>
                <a:ext cx="1367640" cy="147240"/>
              </p14:xfrm>
            </p:contentPart>
          </mc:Choice>
          <mc:Fallback>
            <p:pic>
              <p:nvPicPr>
                <p:cNvPr id="75" name="Freihand 74">
                  <a:extLst>
                    <a:ext uri="{FF2B5EF4-FFF2-40B4-BE49-F238E27FC236}">
                      <a16:creationId xmlns:a16="http://schemas.microsoft.com/office/drawing/2014/main" id="{B47C51F8-9085-C983-7C3E-3E58B4ADFF43}"/>
                    </a:ext>
                  </a:extLst>
                </p:cNvPr>
                <p:cNvPicPr/>
                <p:nvPr/>
              </p:nvPicPr>
              <p:blipFill>
                <a:blip r:embed="rId127"/>
                <a:stretch>
                  <a:fillRect/>
                </a:stretch>
              </p:blipFill>
              <p:spPr>
                <a:xfrm>
                  <a:off x="6869749" y="6460756"/>
                  <a:ext cx="138528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76" name="Freihand 75">
                  <a:extLst>
                    <a:ext uri="{FF2B5EF4-FFF2-40B4-BE49-F238E27FC236}">
                      <a16:creationId xmlns:a16="http://schemas.microsoft.com/office/drawing/2014/main" id="{3CCE46EE-DF22-8D5A-E204-C9C20015BEA6}"/>
                    </a:ext>
                  </a:extLst>
                </p14:cNvPr>
                <p14:cNvContentPartPr/>
                <p14:nvPr/>
              </p14:nvContentPartPr>
              <p14:xfrm>
                <a:off x="8206429" y="6349156"/>
                <a:ext cx="160200" cy="195120"/>
              </p14:xfrm>
            </p:contentPart>
          </mc:Choice>
          <mc:Fallback>
            <p:pic>
              <p:nvPicPr>
                <p:cNvPr id="76" name="Freihand 75">
                  <a:extLst>
                    <a:ext uri="{FF2B5EF4-FFF2-40B4-BE49-F238E27FC236}">
                      <a16:creationId xmlns:a16="http://schemas.microsoft.com/office/drawing/2014/main" id="{3CCE46EE-DF22-8D5A-E204-C9C20015BEA6}"/>
                    </a:ext>
                  </a:extLst>
                </p:cNvPr>
                <p:cNvPicPr/>
                <p:nvPr/>
              </p:nvPicPr>
              <p:blipFill>
                <a:blip r:embed="rId129"/>
                <a:stretch>
                  <a:fillRect/>
                </a:stretch>
              </p:blipFill>
              <p:spPr>
                <a:xfrm>
                  <a:off x="8197789" y="6340156"/>
                  <a:ext cx="17784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77" name="Freihand 76">
                  <a:extLst>
                    <a:ext uri="{FF2B5EF4-FFF2-40B4-BE49-F238E27FC236}">
                      <a16:creationId xmlns:a16="http://schemas.microsoft.com/office/drawing/2014/main" id="{9CF8B609-F8AC-2967-68D3-A5CA77B87F8F}"/>
                    </a:ext>
                  </a:extLst>
                </p14:cNvPr>
                <p14:cNvContentPartPr/>
                <p14:nvPr/>
              </p14:nvContentPartPr>
              <p14:xfrm>
                <a:off x="6775789" y="5595676"/>
                <a:ext cx="184680" cy="272520"/>
              </p14:xfrm>
            </p:contentPart>
          </mc:Choice>
          <mc:Fallback>
            <p:pic>
              <p:nvPicPr>
                <p:cNvPr id="77" name="Freihand 76">
                  <a:extLst>
                    <a:ext uri="{FF2B5EF4-FFF2-40B4-BE49-F238E27FC236}">
                      <a16:creationId xmlns:a16="http://schemas.microsoft.com/office/drawing/2014/main" id="{9CF8B609-F8AC-2967-68D3-A5CA77B87F8F}"/>
                    </a:ext>
                  </a:extLst>
                </p:cNvPr>
                <p:cNvPicPr/>
                <p:nvPr/>
              </p:nvPicPr>
              <p:blipFill>
                <a:blip r:embed="rId131"/>
                <a:stretch>
                  <a:fillRect/>
                </a:stretch>
              </p:blipFill>
              <p:spPr>
                <a:xfrm>
                  <a:off x="6767149" y="5587036"/>
                  <a:ext cx="202320" cy="2901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78" name="Freihand 77">
                  <a:extLst>
                    <a:ext uri="{FF2B5EF4-FFF2-40B4-BE49-F238E27FC236}">
                      <a16:creationId xmlns:a16="http://schemas.microsoft.com/office/drawing/2014/main" id="{AAD68063-1189-BDBD-E8A7-236B2160E5A2}"/>
                    </a:ext>
                  </a:extLst>
                </p14:cNvPr>
                <p14:cNvContentPartPr/>
                <p14:nvPr/>
              </p14:nvContentPartPr>
              <p14:xfrm>
                <a:off x="6570949" y="5691076"/>
                <a:ext cx="110160" cy="312840"/>
              </p14:xfrm>
            </p:contentPart>
          </mc:Choice>
          <mc:Fallback>
            <p:pic>
              <p:nvPicPr>
                <p:cNvPr id="78" name="Freihand 77">
                  <a:extLst>
                    <a:ext uri="{FF2B5EF4-FFF2-40B4-BE49-F238E27FC236}">
                      <a16:creationId xmlns:a16="http://schemas.microsoft.com/office/drawing/2014/main" id="{AAD68063-1189-BDBD-E8A7-236B2160E5A2}"/>
                    </a:ext>
                  </a:extLst>
                </p:cNvPr>
                <p:cNvPicPr/>
                <p:nvPr/>
              </p:nvPicPr>
              <p:blipFill>
                <a:blip r:embed="rId133"/>
                <a:stretch>
                  <a:fillRect/>
                </a:stretch>
              </p:blipFill>
              <p:spPr>
                <a:xfrm>
                  <a:off x="6562309" y="5682076"/>
                  <a:ext cx="127800" cy="330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80" name="Freihand 79">
                  <a:extLst>
                    <a:ext uri="{FF2B5EF4-FFF2-40B4-BE49-F238E27FC236}">
                      <a16:creationId xmlns:a16="http://schemas.microsoft.com/office/drawing/2014/main" id="{58DACE0D-8A98-FF02-1CED-7237761B0E51}"/>
                    </a:ext>
                  </a:extLst>
                </p14:cNvPr>
                <p14:cNvContentPartPr/>
                <p14:nvPr/>
              </p14:nvContentPartPr>
              <p14:xfrm>
                <a:off x="8213269" y="6552556"/>
                <a:ext cx="176760" cy="189000"/>
              </p14:xfrm>
            </p:contentPart>
          </mc:Choice>
          <mc:Fallback>
            <p:pic>
              <p:nvPicPr>
                <p:cNvPr id="80" name="Freihand 79">
                  <a:extLst>
                    <a:ext uri="{FF2B5EF4-FFF2-40B4-BE49-F238E27FC236}">
                      <a16:creationId xmlns:a16="http://schemas.microsoft.com/office/drawing/2014/main" id="{58DACE0D-8A98-FF02-1CED-7237761B0E51}"/>
                    </a:ext>
                  </a:extLst>
                </p:cNvPr>
                <p:cNvPicPr/>
                <p:nvPr/>
              </p:nvPicPr>
              <p:blipFill>
                <a:blip r:embed="rId135"/>
                <a:stretch>
                  <a:fillRect/>
                </a:stretch>
              </p:blipFill>
              <p:spPr>
                <a:xfrm>
                  <a:off x="8204629" y="6543916"/>
                  <a:ext cx="19440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81" name="Freihand 80">
                  <a:extLst>
                    <a:ext uri="{FF2B5EF4-FFF2-40B4-BE49-F238E27FC236}">
                      <a16:creationId xmlns:a16="http://schemas.microsoft.com/office/drawing/2014/main" id="{783DBEED-5E44-1452-C2F1-3EEBD029EFD2}"/>
                    </a:ext>
                  </a:extLst>
                </p14:cNvPr>
                <p14:cNvContentPartPr/>
                <p14:nvPr/>
              </p14:nvContentPartPr>
              <p14:xfrm>
                <a:off x="7134349" y="5648596"/>
                <a:ext cx="955800" cy="879840"/>
              </p14:xfrm>
            </p:contentPart>
          </mc:Choice>
          <mc:Fallback>
            <p:pic>
              <p:nvPicPr>
                <p:cNvPr id="81" name="Freihand 80">
                  <a:extLst>
                    <a:ext uri="{FF2B5EF4-FFF2-40B4-BE49-F238E27FC236}">
                      <a16:creationId xmlns:a16="http://schemas.microsoft.com/office/drawing/2014/main" id="{783DBEED-5E44-1452-C2F1-3EEBD029EFD2}"/>
                    </a:ext>
                  </a:extLst>
                </p:cNvPr>
                <p:cNvPicPr/>
                <p:nvPr/>
              </p:nvPicPr>
              <p:blipFill>
                <a:blip r:embed="rId137"/>
                <a:stretch>
                  <a:fillRect/>
                </a:stretch>
              </p:blipFill>
              <p:spPr>
                <a:xfrm>
                  <a:off x="7125709" y="5639956"/>
                  <a:ext cx="973440" cy="89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82" name="Freihand 81">
                  <a:extLst>
                    <a:ext uri="{FF2B5EF4-FFF2-40B4-BE49-F238E27FC236}">
                      <a16:creationId xmlns:a16="http://schemas.microsoft.com/office/drawing/2014/main" id="{C790B1A2-34F5-C948-7860-7FFC5BA049D9}"/>
                    </a:ext>
                  </a:extLst>
                </p14:cNvPr>
                <p14:cNvContentPartPr/>
                <p14:nvPr/>
              </p14:nvContentPartPr>
              <p14:xfrm>
                <a:off x="7202749" y="5673796"/>
                <a:ext cx="723600" cy="556920"/>
              </p14:xfrm>
            </p:contentPart>
          </mc:Choice>
          <mc:Fallback>
            <p:pic>
              <p:nvPicPr>
                <p:cNvPr id="82" name="Freihand 81">
                  <a:extLst>
                    <a:ext uri="{FF2B5EF4-FFF2-40B4-BE49-F238E27FC236}">
                      <a16:creationId xmlns:a16="http://schemas.microsoft.com/office/drawing/2014/main" id="{C790B1A2-34F5-C948-7860-7FFC5BA049D9}"/>
                    </a:ext>
                  </a:extLst>
                </p:cNvPr>
                <p:cNvPicPr/>
                <p:nvPr/>
              </p:nvPicPr>
              <p:blipFill>
                <a:blip r:embed="rId139"/>
                <a:stretch>
                  <a:fillRect/>
                </a:stretch>
              </p:blipFill>
              <p:spPr>
                <a:xfrm>
                  <a:off x="7194109" y="5664796"/>
                  <a:ext cx="741240" cy="5745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83" name="Freihand 82">
                  <a:extLst>
                    <a:ext uri="{FF2B5EF4-FFF2-40B4-BE49-F238E27FC236}">
                      <a16:creationId xmlns:a16="http://schemas.microsoft.com/office/drawing/2014/main" id="{3003E122-2A81-6123-7AF0-52E5CFC72BF3}"/>
                    </a:ext>
                  </a:extLst>
                </p14:cNvPr>
                <p14:cNvContentPartPr/>
                <p14:nvPr/>
              </p14:nvContentPartPr>
              <p14:xfrm>
                <a:off x="8211829" y="5381476"/>
                <a:ext cx="157680" cy="220320"/>
              </p14:xfrm>
            </p:contentPart>
          </mc:Choice>
          <mc:Fallback>
            <p:pic>
              <p:nvPicPr>
                <p:cNvPr id="83" name="Freihand 82">
                  <a:extLst>
                    <a:ext uri="{FF2B5EF4-FFF2-40B4-BE49-F238E27FC236}">
                      <a16:creationId xmlns:a16="http://schemas.microsoft.com/office/drawing/2014/main" id="{3003E122-2A81-6123-7AF0-52E5CFC72BF3}"/>
                    </a:ext>
                  </a:extLst>
                </p:cNvPr>
                <p:cNvPicPr/>
                <p:nvPr/>
              </p:nvPicPr>
              <p:blipFill>
                <a:blip r:embed="rId141"/>
                <a:stretch>
                  <a:fillRect/>
                </a:stretch>
              </p:blipFill>
              <p:spPr>
                <a:xfrm>
                  <a:off x="8203189" y="5372836"/>
                  <a:ext cx="17532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84" name="Freihand 83">
                  <a:extLst>
                    <a:ext uri="{FF2B5EF4-FFF2-40B4-BE49-F238E27FC236}">
                      <a16:creationId xmlns:a16="http://schemas.microsoft.com/office/drawing/2014/main" id="{758055DA-9A19-61F7-5F27-722D9B23F2FC}"/>
                    </a:ext>
                  </a:extLst>
                </p14:cNvPr>
                <p14:cNvContentPartPr/>
                <p14:nvPr/>
              </p14:nvContentPartPr>
              <p14:xfrm>
                <a:off x="8090869" y="6047476"/>
                <a:ext cx="49320" cy="193320"/>
              </p14:xfrm>
            </p:contentPart>
          </mc:Choice>
          <mc:Fallback>
            <p:pic>
              <p:nvPicPr>
                <p:cNvPr id="84" name="Freihand 83">
                  <a:extLst>
                    <a:ext uri="{FF2B5EF4-FFF2-40B4-BE49-F238E27FC236}">
                      <a16:creationId xmlns:a16="http://schemas.microsoft.com/office/drawing/2014/main" id="{758055DA-9A19-61F7-5F27-722D9B23F2FC}"/>
                    </a:ext>
                  </a:extLst>
                </p:cNvPr>
                <p:cNvPicPr/>
                <p:nvPr/>
              </p:nvPicPr>
              <p:blipFill>
                <a:blip r:embed="rId143"/>
                <a:stretch>
                  <a:fillRect/>
                </a:stretch>
              </p:blipFill>
              <p:spPr>
                <a:xfrm>
                  <a:off x="8081869" y="6038836"/>
                  <a:ext cx="66960" cy="2109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85" name="Freihand 84">
                  <a:extLst>
                    <a:ext uri="{FF2B5EF4-FFF2-40B4-BE49-F238E27FC236}">
                      <a16:creationId xmlns:a16="http://schemas.microsoft.com/office/drawing/2014/main" id="{3C9E5DF0-09EA-95BA-0558-8375CFDDCAB0}"/>
                    </a:ext>
                  </a:extLst>
                </p14:cNvPr>
                <p14:cNvContentPartPr/>
                <p14:nvPr/>
              </p14:nvContentPartPr>
              <p14:xfrm>
                <a:off x="8162869" y="5287876"/>
                <a:ext cx="244440" cy="432720"/>
              </p14:xfrm>
            </p:contentPart>
          </mc:Choice>
          <mc:Fallback>
            <p:pic>
              <p:nvPicPr>
                <p:cNvPr id="85" name="Freihand 84">
                  <a:extLst>
                    <a:ext uri="{FF2B5EF4-FFF2-40B4-BE49-F238E27FC236}">
                      <a16:creationId xmlns:a16="http://schemas.microsoft.com/office/drawing/2014/main" id="{3C9E5DF0-09EA-95BA-0558-8375CFDDCAB0}"/>
                    </a:ext>
                  </a:extLst>
                </p:cNvPr>
                <p:cNvPicPr/>
                <p:nvPr/>
              </p:nvPicPr>
              <p:blipFill>
                <a:blip r:embed="rId145"/>
                <a:stretch>
                  <a:fillRect/>
                </a:stretch>
              </p:blipFill>
              <p:spPr>
                <a:xfrm>
                  <a:off x="8153869" y="5279236"/>
                  <a:ext cx="262080" cy="450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6" name="Freihand 85">
                  <a:extLst>
                    <a:ext uri="{FF2B5EF4-FFF2-40B4-BE49-F238E27FC236}">
                      <a16:creationId xmlns:a16="http://schemas.microsoft.com/office/drawing/2014/main" id="{D3EEB474-DB04-A5AF-215D-70F9C5570E74}"/>
                    </a:ext>
                  </a:extLst>
                </p14:cNvPr>
                <p14:cNvContentPartPr/>
                <p14:nvPr/>
              </p14:nvContentPartPr>
              <p14:xfrm>
                <a:off x="8148109" y="5922556"/>
                <a:ext cx="173520" cy="261720"/>
              </p14:xfrm>
            </p:contentPart>
          </mc:Choice>
          <mc:Fallback>
            <p:pic>
              <p:nvPicPr>
                <p:cNvPr id="86" name="Freihand 85">
                  <a:extLst>
                    <a:ext uri="{FF2B5EF4-FFF2-40B4-BE49-F238E27FC236}">
                      <a16:creationId xmlns:a16="http://schemas.microsoft.com/office/drawing/2014/main" id="{D3EEB474-DB04-A5AF-215D-70F9C5570E74}"/>
                    </a:ext>
                  </a:extLst>
                </p:cNvPr>
                <p:cNvPicPr/>
                <p:nvPr/>
              </p:nvPicPr>
              <p:blipFill>
                <a:blip r:embed="rId147"/>
                <a:stretch>
                  <a:fillRect/>
                </a:stretch>
              </p:blipFill>
              <p:spPr>
                <a:xfrm>
                  <a:off x="8139469" y="5913916"/>
                  <a:ext cx="191160" cy="279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88" name="Freihand 87">
                  <a:extLst>
                    <a:ext uri="{FF2B5EF4-FFF2-40B4-BE49-F238E27FC236}">
                      <a16:creationId xmlns:a16="http://schemas.microsoft.com/office/drawing/2014/main" id="{8CF8F434-A0E3-4082-3A03-5CB66A4B4148}"/>
                    </a:ext>
                  </a:extLst>
                </p14:cNvPr>
                <p14:cNvContentPartPr/>
                <p14:nvPr/>
              </p14:nvContentPartPr>
              <p14:xfrm>
                <a:off x="6892429" y="6049996"/>
                <a:ext cx="698400" cy="77400"/>
              </p14:xfrm>
            </p:contentPart>
          </mc:Choice>
          <mc:Fallback>
            <p:pic>
              <p:nvPicPr>
                <p:cNvPr id="88" name="Freihand 87">
                  <a:extLst>
                    <a:ext uri="{FF2B5EF4-FFF2-40B4-BE49-F238E27FC236}">
                      <a16:creationId xmlns:a16="http://schemas.microsoft.com/office/drawing/2014/main" id="{8CF8F434-A0E3-4082-3A03-5CB66A4B4148}"/>
                    </a:ext>
                  </a:extLst>
                </p:cNvPr>
                <p:cNvPicPr/>
                <p:nvPr/>
              </p:nvPicPr>
              <p:blipFill>
                <a:blip r:embed="rId149"/>
                <a:stretch>
                  <a:fillRect/>
                </a:stretch>
              </p:blipFill>
              <p:spPr>
                <a:xfrm>
                  <a:off x="6883429" y="6041356"/>
                  <a:ext cx="71604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89" name="Freihand 88">
                  <a:extLst>
                    <a:ext uri="{FF2B5EF4-FFF2-40B4-BE49-F238E27FC236}">
                      <a16:creationId xmlns:a16="http://schemas.microsoft.com/office/drawing/2014/main" id="{42759D37-BCC3-1647-C927-598AFCCA3D77}"/>
                    </a:ext>
                  </a:extLst>
                </p14:cNvPr>
                <p14:cNvContentPartPr/>
                <p14:nvPr/>
              </p14:nvContentPartPr>
              <p14:xfrm>
                <a:off x="7024909" y="5733196"/>
                <a:ext cx="221400" cy="260280"/>
              </p14:xfrm>
            </p:contentPart>
          </mc:Choice>
          <mc:Fallback>
            <p:pic>
              <p:nvPicPr>
                <p:cNvPr id="89" name="Freihand 88">
                  <a:extLst>
                    <a:ext uri="{FF2B5EF4-FFF2-40B4-BE49-F238E27FC236}">
                      <a16:creationId xmlns:a16="http://schemas.microsoft.com/office/drawing/2014/main" id="{42759D37-BCC3-1647-C927-598AFCCA3D77}"/>
                    </a:ext>
                  </a:extLst>
                </p:cNvPr>
                <p:cNvPicPr/>
                <p:nvPr/>
              </p:nvPicPr>
              <p:blipFill>
                <a:blip r:embed="rId151"/>
                <a:stretch>
                  <a:fillRect/>
                </a:stretch>
              </p:blipFill>
              <p:spPr>
                <a:xfrm>
                  <a:off x="7015909" y="5724196"/>
                  <a:ext cx="23904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0" name="Freihand 89">
                  <a:extLst>
                    <a:ext uri="{FF2B5EF4-FFF2-40B4-BE49-F238E27FC236}">
                      <a16:creationId xmlns:a16="http://schemas.microsoft.com/office/drawing/2014/main" id="{E3992D78-EF1E-B0AD-7973-EF465E758D61}"/>
                    </a:ext>
                  </a:extLst>
                </p14:cNvPr>
                <p14:cNvContentPartPr/>
                <p14:nvPr/>
              </p14:nvContentPartPr>
              <p14:xfrm>
                <a:off x="7088629" y="5823196"/>
                <a:ext cx="194760" cy="221040"/>
              </p14:xfrm>
            </p:contentPart>
          </mc:Choice>
          <mc:Fallback>
            <p:pic>
              <p:nvPicPr>
                <p:cNvPr id="90" name="Freihand 89">
                  <a:extLst>
                    <a:ext uri="{FF2B5EF4-FFF2-40B4-BE49-F238E27FC236}">
                      <a16:creationId xmlns:a16="http://schemas.microsoft.com/office/drawing/2014/main" id="{E3992D78-EF1E-B0AD-7973-EF465E758D61}"/>
                    </a:ext>
                  </a:extLst>
                </p:cNvPr>
                <p:cNvPicPr/>
                <p:nvPr/>
              </p:nvPicPr>
              <p:blipFill>
                <a:blip r:embed="rId153"/>
                <a:stretch>
                  <a:fillRect/>
                </a:stretch>
              </p:blipFill>
              <p:spPr>
                <a:xfrm>
                  <a:off x="7079629" y="5814196"/>
                  <a:ext cx="2124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1" name="Freihand 90">
                  <a:extLst>
                    <a:ext uri="{FF2B5EF4-FFF2-40B4-BE49-F238E27FC236}">
                      <a16:creationId xmlns:a16="http://schemas.microsoft.com/office/drawing/2014/main" id="{4C568211-2D2E-E549-DEBE-C7D495A43852}"/>
                    </a:ext>
                  </a:extLst>
                </p14:cNvPr>
                <p14:cNvContentPartPr/>
                <p14:nvPr/>
              </p14:nvContentPartPr>
              <p14:xfrm>
                <a:off x="7210309" y="5829676"/>
                <a:ext cx="156240" cy="213480"/>
              </p14:xfrm>
            </p:contentPart>
          </mc:Choice>
          <mc:Fallback>
            <p:pic>
              <p:nvPicPr>
                <p:cNvPr id="91" name="Freihand 90">
                  <a:extLst>
                    <a:ext uri="{FF2B5EF4-FFF2-40B4-BE49-F238E27FC236}">
                      <a16:creationId xmlns:a16="http://schemas.microsoft.com/office/drawing/2014/main" id="{4C568211-2D2E-E549-DEBE-C7D495A43852}"/>
                    </a:ext>
                  </a:extLst>
                </p:cNvPr>
                <p:cNvPicPr/>
                <p:nvPr/>
              </p:nvPicPr>
              <p:blipFill>
                <a:blip r:embed="rId155"/>
                <a:stretch>
                  <a:fillRect/>
                </a:stretch>
              </p:blipFill>
              <p:spPr>
                <a:xfrm>
                  <a:off x="7201309" y="5821036"/>
                  <a:ext cx="173880" cy="2311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2" name="Freihand 91">
                  <a:extLst>
                    <a:ext uri="{FF2B5EF4-FFF2-40B4-BE49-F238E27FC236}">
                      <a16:creationId xmlns:a16="http://schemas.microsoft.com/office/drawing/2014/main" id="{1022528D-17E9-5FDB-FC15-B0F6BFEE0B74}"/>
                    </a:ext>
                  </a:extLst>
                </p14:cNvPr>
                <p14:cNvContentPartPr/>
                <p14:nvPr/>
              </p14:nvContentPartPr>
              <p14:xfrm>
                <a:off x="7064869" y="6201196"/>
                <a:ext cx="220320" cy="201960"/>
              </p14:xfrm>
            </p:contentPart>
          </mc:Choice>
          <mc:Fallback>
            <p:pic>
              <p:nvPicPr>
                <p:cNvPr id="92" name="Freihand 91">
                  <a:extLst>
                    <a:ext uri="{FF2B5EF4-FFF2-40B4-BE49-F238E27FC236}">
                      <a16:creationId xmlns:a16="http://schemas.microsoft.com/office/drawing/2014/main" id="{1022528D-17E9-5FDB-FC15-B0F6BFEE0B74}"/>
                    </a:ext>
                  </a:extLst>
                </p:cNvPr>
                <p:cNvPicPr/>
                <p:nvPr/>
              </p:nvPicPr>
              <p:blipFill>
                <a:blip r:embed="rId157"/>
                <a:stretch>
                  <a:fillRect/>
                </a:stretch>
              </p:blipFill>
              <p:spPr>
                <a:xfrm>
                  <a:off x="7055869" y="6192556"/>
                  <a:ext cx="23796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3" name="Freihand 92">
                  <a:extLst>
                    <a:ext uri="{FF2B5EF4-FFF2-40B4-BE49-F238E27FC236}">
                      <a16:creationId xmlns:a16="http://schemas.microsoft.com/office/drawing/2014/main" id="{7919BC00-3472-1B95-DCAF-5358E78D6087}"/>
                    </a:ext>
                  </a:extLst>
                </p14:cNvPr>
                <p14:cNvContentPartPr/>
                <p14:nvPr/>
              </p14:nvContentPartPr>
              <p14:xfrm>
                <a:off x="7283029" y="6153676"/>
                <a:ext cx="52560" cy="90720"/>
              </p14:xfrm>
            </p:contentPart>
          </mc:Choice>
          <mc:Fallback>
            <p:pic>
              <p:nvPicPr>
                <p:cNvPr id="93" name="Freihand 92">
                  <a:extLst>
                    <a:ext uri="{FF2B5EF4-FFF2-40B4-BE49-F238E27FC236}">
                      <a16:creationId xmlns:a16="http://schemas.microsoft.com/office/drawing/2014/main" id="{7919BC00-3472-1B95-DCAF-5358E78D6087}"/>
                    </a:ext>
                  </a:extLst>
                </p:cNvPr>
                <p:cNvPicPr/>
                <p:nvPr/>
              </p:nvPicPr>
              <p:blipFill>
                <a:blip r:embed="rId159"/>
                <a:stretch>
                  <a:fillRect/>
                </a:stretch>
              </p:blipFill>
              <p:spPr>
                <a:xfrm>
                  <a:off x="7274029" y="6145036"/>
                  <a:ext cx="702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5" name="Freihand 94">
                  <a:extLst>
                    <a:ext uri="{FF2B5EF4-FFF2-40B4-BE49-F238E27FC236}">
                      <a16:creationId xmlns:a16="http://schemas.microsoft.com/office/drawing/2014/main" id="{927B4D92-4797-5CBE-743E-4FFBBC173719}"/>
                    </a:ext>
                  </a:extLst>
                </p14:cNvPr>
                <p14:cNvContentPartPr/>
                <p14:nvPr/>
              </p14:nvContentPartPr>
              <p14:xfrm>
                <a:off x="6572389" y="6104356"/>
                <a:ext cx="59400" cy="267840"/>
              </p14:xfrm>
            </p:contentPart>
          </mc:Choice>
          <mc:Fallback>
            <p:pic>
              <p:nvPicPr>
                <p:cNvPr id="95" name="Freihand 94">
                  <a:extLst>
                    <a:ext uri="{FF2B5EF4-FFF2-40B4-BE49-F238E27FC236}">
                      <a16:creationId xmlns:a16="http://schemas.microsoft.com/office/drawing/2014/main" id="{927B4D92-4797-5CBE-743E-4FFBBC173719}"/>
                    </a:ext>
                  </a:extLst>
                </p:cNvPr>
                <p:cNvPicPr/>
                <p:nvPr/>
              </p:nvPicPr>
              <p:blipFill>
                <a:blip r:embed="rId161"/>
                <a:stretch>
                  <a:fillRect/>
                </a:stretch>
              </p:blipFill>
              <p:spPr>
                <a:xfrm>
                  <a:off x="6563749" y="6095356"/>
                  <a:ext cx="77040" cy="2854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6" name="Freihand 95">
                  <a:extLst>
                    <a:ext uri="{FF2B5EF4-FFF2-40B4-BE49-F238E27FC236}">
                      <a16:creationId xmlns:a16="http://schemas.microsoft.com/office/drawing/2014/main" id="{42CC732A-934D-E537-C8CD-1E8F7E497272}"/>
                    </a:ext>
                  </a:extLst>
                </p14:cNvPr>
                <p14:cNvContentPartPr/>
                <p14:nvPr/>
              </p14:nvContentPartPr>
              <p14:xfrm>
                <a:off x="6638629" y="5958196"/>
                <a:ext cx="114840" cy="154440"/>
              </p14:xfrm>
            </p:contentPart>
          </mc:Choice>
          <mc:Fallback>
            <p:pic>
              <p:nvPicPr>
                <p:cNvPr id="96" name="Freihand 95">
                  <a:extLst>
                    <a:ext uri="{FF2B5EF4-FFF2-40B4-BE49-F238E27FC236}">
                      <a16:creationId xmlns:a16="http://schemas.microsoft.com/office/drawing/2014/main" id="{42CC732A-934D-E537-C8CD-1E8F7E497272}"/>
                    </a:ext>
                  </a:extLst>
                </p:cNvPr>
                <p:cNvPicPr/>
                <p:nvPr/>
              </p:nvPicPr>
              <p:blipFill>
                <a:blip r:embed="rId163"/>
                <a:stretch>
                  <a:fillRect/>
                </a:stretch>
              </p:blipFill>
              <p:spPr>
                <a:xfrm>
                  <a:off x="6629989" y="5949556"/>
                  <a:ext cx="13248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2" name="Freihand 101">
                  <a:extLst>
                    <a:ext uri="{FF2B5EF4-FFF2-40B4-BE49-F238E27FC236}">
                      <a16:creationId xmlns:a16="http://schemas.microsoft.com/office/drawing/2014/main" id="{EF03B00C-91EA-A231-F16A-7963BB884BEB}"/>
                    </a:ext>
                  </a:extLst>
                </p14:cNvPr>
                <p14:cNvContentPartPr/>
                <p14:nvPr/>
              </p14:nvContentPartPr>
              <p14:xfrm>
                <a:off x="7347829" y="5722396"/>
                <a:ext cx="111600" cy="153360"/>
              </p14:xfrm>
            </p:contentPart>
          </mc:Choice>
          <mc:Fallback>
            <p:pic>
              <p:nvPicPr>
                <p:cNvPr id="102" name="Freihand 101">
                  <a:extLst>
                    <a:ext uri="{FF2B5EF4-FFF2-40B4-BE49-F238E27FC236}">
                      <a16:creationId xmlns:a16="http://schemas.microsoft.com/office/drawing/2014/main" id="{EF03B00C-91EA-A231-F16A-7963BB884BEB}"/>
                    </a:ext>
                  </a:extLst>
                </p:cNvPr>
                <p:cNvPicPr/>
                <p:nvPr/>
              </p:nvPicPr>
              <p:blipFill>
                <a:blip r:embed="rId165"/>
                <a:stretch>
                  <a:fillRect/>
                </a:stretch>
              </p:blipFill>
              <p:spPr>
                <a:xfrm>
                  <a:off x="7339189" y="5713756"/>
                  <a:ext cx="1292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3" name="Freihand 102">
                  <a:extLst>
                    <a:ext uri="{FF2B5EF4-FFF2-40B4-BE49-F238E27FC236}">
                      <a16:creationId xmlns:a16="http://schemas.microsoft.com/office/drawing/2014/main" id="{FFD4B0CE-D539-7EB4-FF63-0953E18BD65D}"/>
                    </a:ext>
                  </a:extLst>
                </p14:cNvPr>
                <p14:cNvContentPartPr/>
                <p14:nvPr/>
              </p14:nvContentPartPr>
              <p14:xfrm>
                <a:off x="7504429" y="5369956"/>
                <a:ext cx="124920" cy="260280"/>
              </p14:xfrm>
            </p:contentPart>
          </mc:Choice>
          <mc:Fallback>
            <p:pic>
              <p:nvPicPr>
                <p:cNvPr id="103" name="Freihand 102">
                  <a:extLst>
                    <a:ext uri="{FF2B5EF4-FFF2-40B4-BE49-F238E27FC236}">
                      <a16:creationId xmlns:a16="http://schemas.microsoft.com/office/drawing/2014/main" id="{FFD4B0CE-D539-7EB4-FF63-0953E18BD65D}"/>
                    </a:ext>
                  </a:extLst>
                </p:cNvPr>
                <p:cNvPicPr/>
                <p:nvPr/>
              </p:nvPicPr>
              <p:blipFill>
                <a:blip r:embed="rId167"/>
                <a:stretch>
                  <a:fillRect/>
                </a:stretch>
              </p:blipFill>
              <p:spPr>
                <a:xfrm>
                  <a:off x="7495429" y="5360956"/>
                  <a:ext cx="1425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4" name="Freihand 103">
                  <a:extLst>
                    <a:ext uri="{FF2B5EF4-FFF2-40B4-BE49-F238E27FC236}">
                      <a16:creationId xmlns:a16="http://schemas.microsoft.com/office/drawing/2014/main" id="{A17EF277-DD7D-7E5F-B436-523ABBF11014}"/>
                    </a:ext>
                  </a:extLst>
                </p14:cNvPr>
                <p14:cNvContentPartPr/>
                <p14:nvPr/>
              </p14:nvContentPartPr>
              <p14:xfrm>
                <a:off x="7492189" y="5510356"/>
                <a:ext cx="175680" cy="205200"/>
              </p14:xfrm>
            </p:contentPart>
          </mc:Choice>
          <mc:Fallback>
            <p:pic>
              <p:nvPicPr>
                <p:cNvPr id="104" name="Freihand 103">
                  <a:extLst>
                    <a:ext uri="{FF2B5EF4-FFF2-40B4-BE49-F238E27FC236}">
                      <a16:creationId xmlns:a16="http://schemas.microsoft.com/office/drawing/2014/main" id="{A17EF277-DD7D-7E5F-B436-523ABBF11014}"/>
                    </a:ext>
                  </a:extLst>
                </p:cNvPr>
                <p:cNvPicPr/>
                <p:nvPr/>
              </p:nvPicPr>
              <p:blipFill>
                <a:blip r:embed="rId169"/>
                <a:stretch>
                  <a:fillRect/>
                </a:stretch>
              </p:blipFill>
              <p:spPr>
                <a:xfrm>
                  <a:off x="7483189" y="5501356"/>
                  <a:ext cx="193320" cy="222840"/>
                </a:xfrm>
                <a:prstGeom prst="rect">
                  <a:avLst/>
                </a:prstGeom>
              </p:spPr>
            </p:pic>
          </mc:Fallback>
        </mc:AlternateContent>
      </p:grpSp>
    </p:spTree>
    <p:extLst>
      <p:ext uri="{BB962C8B-B14F-4D97-AF65-F5344CB8AC3E}">
        <p14:creationId xmlns:p14="http://schemas.microsoft.com/office/powerpoint/2010/main" val="15720103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784335"/>
            <a:ext cx="12172950" cy="4971417"/>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1191087"/>
            <a:ext cx="12172950" cy="4971416"/>
          </a:xfrm>
          <a:prstGeom prst="rect">
            <a:avLst/>
          </a:prstGeom>
          <a:noFill/>
        </p:spPr>
        <p:txBody>
          <a:bodyPr wrap="square" rtlCol="0">
            <a:noAutofit/>
          </a:bodyPr>
          <a:lstStyle/>
          <a:p>
            <a:r>
              <a:rPr lang="en-US" sz="2400" i="1" dirty="0">
                <a:latin typeface="Times New Roman" panose="02020603050405020304" pitchFamily="18" charset="0"/>
                <a:cs typeface="Times New Roman" panose="02020603050405020304" pitchFamily="18" charset="0"/>
              </a:rPr>
              <a:t>A transaction occurs when  a good or service is transferred across a  technologically separable interface. One stage of  activity terminates and another begins</a:t>
            </a:r>
          </a:p>
          <a:p>
            <a:r>
              <a:rPr lang="en-US" sz="1200" dirty="0">
                <a:latin typeface="Times New Roman" panose="02020603050405020304" pitchFamily="18" charset="0"/>
                <a:cs typeface="Times New Roman" panose="02020603050405020304" pitchFamily="18" charset="0"/>
              </a:rPr>
              <a:t>(Williamson, O.E. (1985) The Economic Institutions of Capitalism, Springer)</a:t>
            </a: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Betonung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liegt</a:t>
            </a:r>
            <a:r>
              <a:rPr lang="en-US" sz="2400" dirty="0">
                <a:latin typeface="Times New Roman" panose="02020603050405020304" pitchFamily="18" charset="0"/>
                <a:cs typeface="Times New Roman" panose="02020603050405020304" pitchFamily="18" charset="0"/>
              </a:rPr>
              <a:t> auf der </a:t>
            </a:r>
            <a:r>
              <a:rPr lang="en-US" sz="2400" dirty="0" err="1">
                <a:latin typeface="Times New Roman" panose="02020603050405020304" pitchFamily="18" charset="0"/>
                <a:cs typeface="Times New Roman" panose="02020603050405020304" pitchFamily="18" charset="0"/>
              </a:rPr>
              <a:t>materiellen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Übergabe</a:t>
            </a:r>
            <a:r>
              <a:rPr lang="en-US" sz="2400" dirty="0">
                <a:latin typeface="Times New Roman" panose="02020603050405020304" pitchFamily="18" charset="0"/>
                <a:cs typeface="Times New Roman" panose="02020603050405020304" pitchFamily="18" charset="0"/>
              </a:rPr>
              <a:t> von </a:t>
            </a:r>
            <a:r>
              <a:rPr lang="en-US" sz="2400" dirty="0" err="1">
                <a:latin typeface="Times New Roman" panose="02020603050405020304" pitchFamily="18" charset="0"/>
                <a:cs typeface="Times New Roman" panose="02020603050405020304" pitchFamily="18" charset="0"/>
              </a:rPr>
              <a:t>Waren</a:t>
            </a:r>
            <a:r>
              <a:rPr lang="en-US" sz="2400" dirty="0">
                <a:latin typeface="Times New Roman" panose="02020603050405020304" pitchFamily="18" charset="0"/>
                <a:cs typeface="Times New Roman" panose="02020603050405020304" pitchFamily="18" charset="0"/>
              </a:rPr>
              <a:t> und </a:t>
            </a:r>
            <a:r>
              <a:rPr lang="en-US" sz="2400" dirty="0" err="1">
                <a:latin typeface="Times New Roman" panose="02020603050405020304" pitchFamily="18" charset="0"/>
                <a:cs typeface="Times New Roman" panose="02020603050405020304" pitchFamily="18" charset="0"/>
              </a:rPr>
              <a:t>Dienstleistungen</a:t>
            </a: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i="1" spc="35" dirty="0">
                <a:solidFill>
                  <a:srgbClr val="0C0C0C"/>
                </a:solidFill>
                <a:latin typeface="Times New Roman"/>
                <a:cs typeface="Times New Roman"/>
              </a:rPr>
              <a:t>Transactions are </a:t>
            </a:r>
            <a:r>
              <a:rPr lang="en-US" sz="2400" i="1" spc="50" dirty="0">
                <a:solidFill>
                  <a:srgbClr val="0C0C0C"/>
                </a:solidFill>
                <a:latin typeface="Times New Roman"/>
                <a:cs typeface="Times New Roman"/>
              </a:rPr>
              <a:t>the </a:t>
            </a:r>
            <a:r>
              <a:rPr lang="en-US" sz="2400" i="1" spc="55" dirty="0">
                <a:solidFill>
                  <a:srgbClr val="0C0C0C"/>
                </a:solidFill>
                <a:latin typeface="Times New Roman"/>
                <a:cs typeface="Times New Roman"/>
              </a:rPr>
              <a:t>alienation  </a:t>
            </a:r>
            <a:r>
              <a:rPr lang="en-US" sz="2400" i="1" spc="70" dirty="0">
                <a:solidFill>
                  <a:srgbClr val="0C0C0C"/>
                </a:solidFill>
                <a:latin typeface="Times New Roman"/>
                <a:cs typeface="Times New Roman"/>
              </a:rPr>
              <a:t>and </a:t>
            </a:r>
            <a:r>
              <a:rPr lang="en-US" sz="2400" i="1" spc="55" dirty="0">
                <a:solidFill>
                  <a:srgbClr val="0C0C0C"/>
                </a:solidFill>
                <a:latin typeface="Times New Roman"/>
                <a:cs typeface="Times New Roman"/>
              </a:rPr>
              <a:t>acquisition </a:t>
            </a:r>
            <a:r>
              <a:rPr lang="en-US" sz="2400" i="1" spc="50" dirty="0">
                <a:solidFill>
                  <a:srgbClr val="0C0C0C"/>
                </a:solidFill>
                <a:latin typeface="Times New Roman"/>
                <a:cs typeface="Times New Roman"/>
              </a:rPr>
              <a:t>between </a:t>
            </a:r>
            <a:r>
              <a:rPr lang="en-US" sz="2400" i="1" spc="40" dirty="0">
                <a:solidFill>
                  <a:srgbClr val="0C0C0C"/>
                </a:solidFill>
                <a:latin typeface="Times New Roman"/>
                <a:cs typeface="Times New Roman"/>
              </a:rPr>
              <a:t>individuals </a:t>
            </a:r>
            <a:r>
              <a:rPr lang="en-US" sz="2400" i="1" spc="60" dirty="0">
                <a:solidFill>
                  <a:srgbClr val="0C0C0C"/>
                </a:solidFill>
                <a:latin typeface="Times New Roman"/>
                <a:cs typeface="Times New Roman"/>
              </a:rPr>
              <a:t>of the </a:t>
            </a:r>
            <a:r>
              <a:rPr lang="en-US" sz="2400" i="1" spc="40" dirty="0">
                <a:solidFill>
                  <a:srgbClr val="0C0C0C"/>
                </a:solidFill>
                <a:latin typeface="Times New Roman"/>
                <a:cs typeface="Times New Roman"/>
              </a:rPr>
              <a:t>rights </a:t>
            </a:r>
            <a:r>
              <a:rPr lang="en-US" sz="2400" i="1" spc="70" dirty="0">
                <a:solidFill>
                  <a:srgbClr val="0C0C0C"/>
                </a:solidFill>
                <a:latin typeface="Times New Roman"/>
                <a:cs typeface="Times New Roman"/>
              </a:rPr>
              <a:t>or  </a:t>
            </a:r>
            <a:r>
              <a:rPr lang="en-US" sz="2400" i="1" spc="30" dirty="0">
                <a:solidFill>
                  <a:srgbClr val="0C0C0C"/>
                </a:solidFill>
                <a:latin typeface="Times New Roman"/>
                <a:cs typeface="Times New Roman"/>
              </a:rPr>
              <a:t>future </a:t>
            </a:r>
            <a:r>
              <a:rPr lang="en-US" sz="2400" i="1" spc="50" dirty="0">
                <a:solidFill>
                  <a:srgbClr val="0C0C0C"/>
                </a:solidFill>
                <a:latin typeface="Times New Roman"/>
                <a:cs typeface="Times New Roman"/>
              </a:rPr>
              <a:t>ownerships </a:t>
            </a:r>
            <a:r>
              <a:rPr lang="en-US" sz="2400" i="1" spc="60" dirty="0">
                <a:solidFill>
                  <a:srgbClr val="0C0C0C"/>
                </a:solidFill>
                <a:latin typeface="Times New Roman"/>
                <a:cs typeface="Times New Roman"/>
              </a:rPr>
              <a:t>of </a:t>
            </a:r>
            <a:r>
              <a:rPr lang="en-US" sz="2400" i="1" spc="45" dirty="0">
                <a:solidFill>
                  <a:srgbClr val="0C0C0C"/>
                </a:solidFill>
                <a:latin typeface="Times New Roman"/>
                <a:cs typeface="Times New Roman"/>
              </a:rPr>
              <a:t>physical</a:t>
            </a:r>
            <a:r>
              <a:rPr lang="en-US" sz="2400" i="1" spc="345" dirty="0">
                <a:solidFill>
                  <a:srgbClr val="0C0C0C"/>
                </a:solidFill>
                <a:latin typeface="Times New Roman"/>
                <a:cs typeface="Times New Roman"/>
              </a:rPr>
              <a:t> </a:t>
            </a:r>
            <a:r>
              <a:rPr lang="en-US" sz="2400" i="1" spc="80" dirty="0">
                <a:solidFill>
                  <a:srgbClr val="0C0C0C"/>
                </a:solidFill>
                <a:latin typeface="Times New Roman"/>
                <a:cs typeface="Times New Roman"/>
              </a:rPr>
              <a:t>things</a:t>
            </a:r>
            <a:endParaRPr lang="en-US" sz="2400" dirty="0">
              <a:latin typeface="Times New Roman"/>
              <a:cs typeface="Times New Roman"/>
            </a:endParaRPr>
          </a:p>
          <a:p>
            <a:r>
              <a:rPr lang="en-US" sz="1200" spc="60" dirty="0">
                <a:solidFill>
                  <a:srgbClr val="0C0C0C"/>
                </a:solidFill>
                <a:latin typeface="Times New Roman"/>
                <a:cs typeface="Times New Roman"/>
              </a:rPr>
              <a:t>(Commons, J.R. </a:t>
            </a:r>
            <a:r>
              <a:rPr lang="en-US" sz="1200" spc="55" dirty="0">
                <a:solidFill>
                  <a:srgbClr val="0C0C0C"/>
                </a:solidFill>
                <a:latin typeface="Times New Roman"/>
                <a:cs typeface="Times New Roman"/>
              </a:rPr>
              <a:t>(1934) Institutional Economics, New York: Macmillan)</a:t>
            </a:r>
            <a:endParaRPr lang="en-US" sz="12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Die </a:t>
            </a:r>
            <a:r>
              <a:rPr lang="en-US" sz="2400" dirty="0" err="1">
                <a:latin typeface="Times New Roman" panose="02020603050405020304" pitchFamily="18" charset="0"/>
                <a:cs typeface="Times New Roman" panose="02020603050405020304" pitchFamily="18" charset="0"/>
              </a:rPr>
              <a:t>Betonung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liegt</a:t>
            </a:r>
            <a:r>
              <a:rPr lang="en-US" sz="2400" dirty="0">
                <a:latin typeface="Times New Roman" panose="02020603050405020304" pitchFamily="18" charset="0"/>
                <a:cs typeface="Times New Roman" panose="02020603050405020304" pitchFamily="18" charset="0"/>
              </a:rPr>
              <a:t> auf dem </a:t>
            </a:r>
            <a:r>
              <a:rPr lang="en-US" sz="2400" dirty="0" err="1">
                <a:latin typeface="Times New Roman" panose="02020603050405020304" pitchFamily="18" charset="0"/>
                <a:cs typeface="Times New Roman" panose="02020603050405020304" pitchFamily="18" charset="0"/>
              </a:rPr>
              <a:t>immateriellen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Übergang</a:t>
            </a:r>
            <a:r>
              <a:rPr lang="en-US" sz="2400" dirty="0">
                <a:latin typeface="Times New Roman" panose="02020603050405020304" pitchFamily="18" charset="0"/>
                <a:cs typeface="Times New Roman" panose="02020603050405020304" pitchFamily="18" charset="0"/>
              </a:rPr>
              <a:t> von</a:t>
            </a:r>
          </a:p>
          <a:p>
            <a:pPr lvl="1"/>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Rechten</a:t>
            </a:r>
            <a:r>
              <a:rPr lang="en-US" sz="2400" dirty="0">
                <a:latin typeface="Times New Roman" panose="02020603050405020304" pitchFamily="18" charset="0"/>
                <a:cs typeface="Times New Roman" panose="02020603050405020304" pitchFamily="18" charset="0"/>
              </a:rPr>
              <a:t> an </a:t>
            </a:r>
            <a:r>
              <a:rPr lang="en-US" sz="2400" dirty="0" err="1">
                <a:latin typeface="Times New Roman" panose="02020603050405020304" pitchFamily="18" charset="0"/>
                <a:cs typeface="Times New Roman" panose="02020603050405020304" pitchFamily="18" charset="0"/>
              </a:rPr>
              <a:t>Eigentum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oder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Besitz</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einer</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Sache</a:t>
            </a:r>
            <a:endParaRPr lang="en-US" sz="24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C45D0A22-F2A2-2AFF-70C9-D480B4AE6C68}"/>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62327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Abschätzung</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441795"/>
            <a:ext cx="12172950" cy="6217114"/>
          </a:xfrm>
          <a:prstGeom prst="rect">
            <a:avLst/>
          </a:prstGeom>
          <a:noFill/>
        </p:spPr>
        <p:txBody>
          <a:bodyPr wrap="square" rtlCol="0">
            <a:noAutofit/>
          </a:bodyPr>
          <a:lstStyle/>
          <a:p>
            <a:r>
              <a:rPr lang="de-DE" sz="2000" dirty="0">
                <a:latin typeface="Times New Roman" panose="02020603050405020304" pitchFamily="18" charset="0"/>
                <a:cs typeface="Times New Roman" panose="02020603050405020304" pitchFamily="18" charset="0"/>
              </a:rPr>
              <a:t>Gehen sie davon aus, dass</a:t>
            </a:r>
          </a:p>
          <a:p>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durchschnittlich ca. 10% des Endpreises kalkuliert durch den Hersteller der Konsumgüter und Investitionsgüter auf Transaktionskosten wie Werbung, Vertrieb, Versicherung, Gebühren, </a:t>
            </a:r>
            <a:r>
              <a:rPr lang="de-DE" sz="2000" dirty="0" err="1">
                <a:latin typeface="Times New Roman" panose="02020603050405020304" pitchFamily="18" charset="0"/>
                <a:cs typeface="Times New Roman" panose="02020603050405020304" pitchFamily="18" charset="0"/>
              </a:rPr>
              <a:t>u.ä.</a:t>
            </a:r>
            <a:r>
              <a:rPr lang="de-DE" sz="2000" dirty="0">
                <a:latin typeface="Times New Roman" panose="02020603050405020304" pitchFamily="18" charset="0"/>
                <a:cs typeface="Times New Roman" panose="02020603050405020304" pitchFamily="18" charset="0"/>
              </a:rPr>
              <a:t> zurückzuführen sind,</a:t>
            </a:r>
          </a:p>
          <a:p>
            <a:pPr marL="971550" lvl="1" indent="-514350">
              <a:buFont typeface="+mj-lt"/>
              <a:buAutoNum type="alphaLcParenR"/>
            </a:pPr>
            <a:endParaRPr lang="de-DE" sz="2000" dirty="0">
              <a:latin typeface="Times New Roman" panose="02020603050405020304" pitchFamily="18" charset="0"/>
              <a:cs typeface="Times New Roman" panose="02020603050405020304" pitchFamily="18" charset="0"/>
            </a:endParaRPr>
          </a:p>
          <a:p>
            <a:pPr marL="971550" lvl="1" indent="-514350">
              <a:buFont typeface="+mj-lt"/>
              <a:buAutoNum type="alphaLcParenR"/>
            </a:pPr>
            <a:r>
              <a:rPr lang="de-DE" sz="2000" dirty="0">
                <a:latin typeface="Times New Roman" panose="02020603050405020304" pitchFamily="18" charset="0"/>
                <a:cs typeface="Times New Roman" panose="02020603050405020304" pitchFamily="18" charset="0"/>
              </a:rPr>
              <a:t>die Staatsausgaben zu 100% als Transaktionskosten gewertet werden können.</a:t>
            </a:r>
          </a:p>
          <a:p>
            <a:pPr lvl="1"/>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Wie hoch waren dann die Transaktionskosten in Deutschland im Jahr 2021?</a:t>
            </a:r>
          </a:p>
          <a:p>
            <a:endParaRPr lang="de-DE" sz="2000" dirty="0">
              <a:latin typeface="Times New Roman" panose="02020603050405020304" pitchFamily="18" charset="0"/>
              <a:cs typeface="Times New Roman" panose="02020603050405020304" pitchFamily="18" charset="0"/>
            </a:endParaRPr>
          </a:p>
          <a:p>
            <a:pPr marL="914400" lvl="1" indent="-457200">
              <a:buFont typeface="+mj-lt"/>
              <a:buAutoNum type="alphaLcParenR" startAt="3"/>
            </a:pPr>
            <a:r>
              <a:rPr lang="de-DE" sz="2000" dirty="0">
                <a:latin typeface="Times New Roman" panose="02020603050405020304" pitchFamily="18" charset="0"/>
                <a:cs typeface="Times New Roman" panose="02020603050405020304" pitchFamily="18" charset="0"/>
              </a:rPr>
              <a:t>Gehen sie weiterhin davon aus, dass aufgrund der Vorleistungen noch einmal Transaktionskosten in Höhe des Anteils der Vorleistungen am Produktionswert hinzukommen.</a:t>
            </a:r>
          </a:p>
          <a:p>
            <a:endParaRPr lang="de-DE" sz="2000" dirty="0">
              <a:latin typeface="Times New Roman" panose="02020603050405020304" pitchFamily="18" charset="0"/>
              <a:cs typeface="Times New Roman" panose="02020603050405020304" pitchFamily="18" charset="0"/>
            </a:endParaRPr>
          </a:p>
          <a:p>
            <a:r>
              <a:rPr lang="de-DE" sz="2000" dirty="0">
                <a:latin typeface="Times New Roman" panose="02020603050405020304" pitchFamily="18" charset="0"/>
                <a:cs typeface="Times New Roman" panose="02020603050405020304" pitchFamily="18" charset="0"/>
              </a:rPr>
              <a:t>Wie hoch sind dann die Transaktionskosten in Relation zum BIP in Deutschland</a:t>
            </a:r>
          </a:p>
          <a:p>
            <a:r>
              <a:rPr lang="de-DE" sz="2000" dirty="0">
                <a:latin typeface="Times New Roman" panose="02020603050405020304" pitchFamily="18" charset="0"/>
                <a:cs typeface="Times New Roman" panose="02020603050405020304" pitchFamily="18" charset="0"/>
              </a:rPr>
              <a:t>im Jahr 2020?</a:t>
            </a: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Vgl. </a:t>
            </a:r>
            <a:r>
              <a:rPr lang="de-DE" sz="1200" dirty="0" err="1">
                <a:latin typeface="Times New Roman" panose="02020603050405020304" pitchFamily="18" charset="0"/>
                <a:cs typeface="Times New Roman" panose="02020603050405020304" pitchFamily="18" charset="0"/>
              </a:rPr>
              <a:t>Furobotn</a:t>
            </a:r>
            <a:r>
              <a:rPr lang="de-DE" sz="1200" dirty="0">
                <a:latin typeface="Times New Roman" panose="02020603050405020304" pitchFamily="18" charset="0"/>
                <a:cs typeface="Times New Roman" panose="02020603050405020304" pitchFamily="18" charset="0"/>
              </a:rPr>
              <a:t> und Richter, Neue Institutionenökonomie, S. 68 (4. Auflage)</a:t>
            </a:r>
          </a:p>
        </p:txBody>
      </p:sp>
      <p:sp>
        <p:nvSpPr>
          <p:cNvPr id="5" name="Rechteck 4">
            <a:extLst>
              <a:ext uri="{FF2B5EF4-FFF2-40B4-BE49-F238E27FC236}">
                <a16:creationId xmlns:a16="http://schemas.microsoft.com/office/drawing/2014/main" id="{4F99CD6B-0D87-DAF8-916A-8048D4B0FC09}"/>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18792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 – Beispiele</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4921945"/>
              </a:xfrm>
              <a:prstGeom prst="rect">
                <a:avLst/>
              </a:prstGeom>
              <a:noFill/>
            </p:spPr>
            <p:txBody>
              <a:bodyPr wrap="square" rtlCol="0">
                <a:noAutofit/>
              </a:bodyPr>
              <a:lstStyle/>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Kosten des Geldtransfers</a:t>
                </a:r>
                <a:r>
                  <a:rPr lang="de-DE" sz="2000" baseline="30000" dirty="0">
                    <a:latin typeface="Times New Roman" panose="02020603050405020304" pitchFamily="18" charset="0"/>
                    <a:cs typeface="Times New Roman" panose="02020603050405020304" pitchFamily="18" charset="0"/>
                  </a:rPr>
                  <a:t>1</a:t>
                </a:r>
                <a:r>
                  <a:rPr lang="de-DE" sz="2000" dirty="0">
                    <a:latin typeface="Times New Roman" panose="02020603050405020304" pitchFamily="18" charset="0"/>
                    <a:cs typeface="Times New Roman" panose="02020603050405020304" pitchFamily="18" charset="0"/>
                  </a:rPr>
                  <a:t> (Bargeld/bargeldlos) machen etwa 2% in Relation zum Bruttoinlandsprodukt aus (rund 60 Mrd.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Die Werbe- und Marketingausgaben der Autoindustrie</a:t>
                </a:r>
                <a:r>
                  <a:rPr lang="de-DE" sz="2000" baseline="30000" dirty="0">
                    <a:latin typeface="Times New Roman" panose="02020603050405020304" pitchFamily="18" charset="0"/>
                    <a:cs typeface="Times New Roman" panose="02020603050405020304" pitchFamily="18" charset="0"/>
                  </a:rPr>
                  <a:t>2</a:t>
                </a:r>
                <a:r>
                  <a:rPr lang="de-DE" sz="2000" dirty="0">
                    <a:latin typeface="Times New Roman" panose="02020603050405020304" pitchFamily="18" charset="0"/>
                    <a:cs typeface="Times New Roman" panose="02020603050405020304" pitchFamily="18" charset="0"/>
                  </a:rPr>
                  <a:t> pro Neuwagen belaufen sich            400-4000 Euro</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Der internationalen Fischindustrie</a:t>
                </a:r>
                <a:r>
                  <a:rPr lang="de-DE" sz="2000" baseline="30000" dirty="0">
                    <a:latin typeface="Times New Roman" panose="02020603050405020304" pitchFamily="18" charset="0"/>
                    <a:cs typeface="Times New Roman" panose="02020603050405020304" pitchFamily="18" charset="0"/>
                  </a:rPr>
                  <a:t>3</a:t>
                </a:r>
                <a:r>
                  <a:rPr lang="de-DE" sz="2000" dirty="0">
                    <a:latin typeface="Times New Roman" panose="02020603050405020304" pitchFamily="18" charset="0"/>
                    <a:cs typeface="Times New Roman" panose="02020603050405020304" pitchFamily="18" charset="0"/>
                  </a:rPr>
                  <a:t> entsteht ein Verlust von ca. 80 Mrd. US-Dollar p.a.  aufgrund von Überfischung → </a:t>
                </a:r>
                <a:r>
                  <a:rPr lang="de-DE" sz="2000" dirty="0" err="1">
                    <a:latin typeface="Times New Roman" panose="02020603050405020304" pitchFamily="18" charset="0"/>
                    <a:cs typeface="Times New Roman" panose="02020603050405020304" pitchFamily="18" charset="0"/>
                  </a:rPr>
                  <a:t>Allmendeproblem</a:t>
                </a:r>
                <a:r>
                  <a:rPr lang="de-DE" sz="2000" dirty="0">
                    <a:latin typeface="Times New Roman" panose="02020603050405020304" pitchFamily="18" charset="0"/>
                    <a:cs typeface="Times New Roman" panose="02020603050405020304" pitchFamily="18" charset="0"/>
                  </a:rPr>
                  <a:t> aufgrund von fehlenden Eigentumsrechten</a:t>
                </a:r>
              </a:p>
              <a:p>
                <a:pPr marL="342900" indent="-342900">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Transaktionskosten haben einen signifikanten Einfluss auf die Handelsbeziehungen</a:t>
                </a:r>
                <a:r>
                  <a:rPr lang="de-DE" sz="2000" baseline="30000" dirty="0">
                    <a:latin typeface="Times New Roman" panose="02020603050405020304" pitchFamily="18" charset="0"/>
                    <a:cs typeface="Times New Roman" panose="02020603050405020304" pitchFamily="18" charset="0"/>
                  </a:rPr>
                  <a:t>4</a:t>
                </a:r>
                <a:r>
                  <a:rPr lang="de-DE" sz="2000" dirty="0">
                    <a:latin typeface="Times New Roman" panose="02020603050405020304" pitchFamily="18" charset="0"/>
                    <a:cs typeface="Times New Roman" panose="02020603050405020304" pitchFamily="18" charset="0"/>
                  </a:rPr>
                  <a:t> zwischen Ländern: Bei einem Anstieg der Transaktionskosten um 1% sinkt in asiatischen Ländern das Handelsvolumen um etwa 0,2% (Irrtumswahrscheinlichkeit=10%). Abschätzung über ein Gravitationsmodell: </a:t>
                </a:r>
                <a14:m>
                  <m:oMath xmlns:m="http://schemas.openxmlformats.org/officeDocument/2006/math">
                    <m:sSub>
                      <m:sSubPr>
                        <m:ctrlPr>
                          <a:rPr lang="de-DE" sz="2000" i="1" smtClean="0">
                            <a:latin typeface="Cambria Math" panose="02040503050406030204" pitchFamily="18" charset="0"/>
                            <a:cs typeface="Times New Roman" panose="02020603050405020304" pitchFamily="18" charset="0"/>
                          </a:rPr>
                        </m:ctrlPr>
                      </m:sSubPr>
                      <m:e>
                        <m:r>
                          <a:rPr lang="de-DE" sz="2000" b="0" i="1" smtClean="0">
                            <a:latin typeface="Cambria Math" panose="02040503050406030204" pitchFamily="18" charset="0"/>
                            <a:cs typeface="Times New Roman" panose="02020603050405020304" pitchFamily="18" charset="0"/>
                          </a:rPr>
                          <m:t>𝐻</m:t>
                        </m:r>
                      </m:e>
                      <m:sub>
                        <m:r>
                          <a:rPr lang="de-DE" sz="2000" b="0" i="1" smtClean="0">
                            <a:latin typeface="Cambria Math" panose="02040503050406030204" pitchFamily="18" charset="0"/>
                            <a:cs typeface="Times New Roman" panose="02020603050405020304" pitchFamily="18" charset="0"/>
                          </a:rPr>
                          <m:t>𝑖𝑗</m:t>
                        </m:r>
                      </m:sub>
                    </m:sSub>
                    <m:r>
                      <a:rPr lang="de-DE" sz="2000" b="0" i="1" smtClean="0">
                        <a:latin typeface="Cambria Math" panose="02040503050406030204" pitchFamily="18" charset="0"/>
                        <a:cs typeface="Times New Roman" panose="02020603050405020304" pitchFamily="18" charset="0"/>
                      </a:rPr>
                      <m:t>=</m:t>
                    </m:r>
                    <m:sSubSup>
                      <m:sSubSupPr>
                        <m:ctrlPr>
                          <a:rPr lang="de-DE" sz="2000" b="0" i="1" smtClean="0">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𝐾𝑌</m:t>
                        </m:r>
                      </m:e>
                      <m:sub>
                        <m:r>
                          <a:rPr lang="de-DE" sz="2000" b="0" i="1" smtClean="0">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𝑎</m:t>
                        </m:r>
                      </m:sup>
                    </m:sSubSup>
                    <m:sSubSup>
                      <m:sSubSupPr>
                        <m:ctrlPr>
                          <a:rPr lang="de-DE" sz="2000" i="1">
                            <a:latin typeface="Cambria Math" panose="02040503050406030204" pitchFamily="18" charset="0"/>
                            <a:cs typeface="Times New Roman" panose="02020603050405020304" pitchFamily="18" charset="0"/>
                          </a:rPr>
                        </m:ctrlPr>
                      </m:sSubSupPr>
                      <m:e>
                        <m:r>
                          <a:rPr lang="de-DE" sz="2000" i="1">
                            <a:latin typeface="Cambria Math" panose="02040503050406030204" pitchFamily="18" charset="0"/>
                            <a:cs typeface="Times New Roman" panose="02020603050405020304" pitchFamily="18" charset="0"/>
                          </a:rPr>
                          <m:t>𝑌</m:t>
                        </m:r>
                      </m:e>
                      <m:sub>
                        <m:r>
                          <a:rPr lang="de-DE" sz="2000" i="1">
                            <a:latin typeface="Cambria Math" panose="02040503050406030204" pitchFamily="18" charset="0"/>
                            <a:cs typeface="Times New Roman" panose="02020603050405020304" pitchFamily="18" charset="0"/>
                          </a:rPr>
                          <m:t>𝑖</m:t>
                        </m:r>
                      </m:sub>
                      <m:sup>
                        <m:r>
                          <a:rPr lang="de-DE" sz="2000" b="0" i="1" smtClean="0">
                            <a:latin typeface="Cambria Math" panose="02040503050406030204" pitchFamily="18" charset="0"/>
                            <a:cs typeface="Times New Roman" panose="02020603050405020304" pitchFamily="18" charset="0"/>
                          </a:rPr>
                          <m:t>𝑏</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𝑇𝐶</m:t>
                        </m:r>
                      </m:e>
                      <m:sub>
                        <m:r>
                          <a:rPr lang="de-DE" sz="2000" i="1">
                            <a:latin typeface="Cambria Math" panose="02040503050406030204" pitchFamily="18" charset="0"/>
                            <a:cs typeface="Times New Roman" panose="02020603050405020304" pitchFamily="18" charset="0"/>
                          </a:rPr>
                          <m:t>𝑖</m:t>
                        </m:r>
                        <m:r>
                          <a:rPr lang="de-DE" sz="2000" b="0" i="1" smtClean="0">
                            <a:latin typeface="Cambria Math" panose="02040503050406030204" pitchFamily="18" charset="0"/>
                            <a:cs typeface="Times New Roman" panose="02020603050405020304" pitchFamily="18" charset="0"/>
                          </a:rPr>
                          <m:t>𝑗</m:t>
                        </m:r>
                      </m:sub>
                      <m:sup>
                        <m:r>
                          <a:rPr lang="de-DE" sz="2000" b="0" i="1" smtClean="0">
                            <a:latin typeface="Cambria Math" panose="02040503050406030204" pitchFamily="18" charset="0"/>
                            <a:cs typeface="Times New Roman" panose="02020603050405020304" pitchFamily="18" charset="0"/>
                          </a:rPr>
                          <m:t>𝑐</m:t>
                        </m:r>
                      </m:sup>
                    </m:sSubSup>
                    <m:sSubSup>
                      <m:sSubSupPr>
                        <m:ctrlPr>
                          <a:rPr lang="de-DE" sz="2000" i="1">
                            <a:latin typeface="Cambria Math" panose="02040503050406030204" pitchFamily="18" charset="0"/>
                            <a:cs typeface="Times New Roman" panose="02020603050405020304" pitchFamily="18" charset="0"/>
                          </a:rPr>
                        </m:ctrlPr>
                      </m:sSubSupPr>
                      <m:e>
                        <m:r>
                          <a:rPr lang="de-DE" sz="2000" b="0" i="1" smtClean="0">
                            <a:latin typeface="Cambria Math" panose="02040503050406030204" pitchFamily="18" charset="0"/>
                            <a:cs typeface="Times New Roman" panose="02020603050405020304" pitchFamily="18" charset="0"/>
                          </a:rPr>
                          <m:t>𝐷</m:t>
                        </m:r>
                      </m:e>
                      <m:sub>
                        <m:r>
                          <a:rPr lang="de-DE" sz="2000" i="1">
                            <a:latin typeface="Cambria Math" panose="02040503050406030204" pitchFamily="18" charset="0"/>
                            <a:cs typeface="Times New Roman" panose="02020603050405020304" pitchFamily="18" charset="0"/>
                          </a:rPr>
                          <m:t>𝑖𝑗</m:t>
                        </m:r>
                      </m:sub>
                      <m:sup>
                        <m:r>
                          <a:rPr lang="de-DE" sz="2000" b="0" i="1" smtClean="0">
                            <a:latin typeface="Cambria Math" panose="02040503050406030204" pitchFamily="18" charset="0"/>
                            <a:cs typeface="Times New Roman" panose="02020603050405020304" pitchFamily="18" charset="0"/>
                          </a:rPr>
                          <m:t>𝑑</m:t>
                        </m:r>
                      </m:sup>
                    </m:sSubSup>
                    <m:r>
                      <a:rPr lang="de-DE" sz="2000" b="0" i="1" smtClean="0">
                        <a:latin typeface="Cambria Math" panose="02040503050406030204" pitchFamily="18" charset="0"/>
                        <a:cs typeface="Times New Roman" panose="02020603050405020304" pitchFamily="18" charset="0"/>
                      </a:rPr>
                      <m:t>𝐹</m:t>
                    </m:r>
                    <m:d>
                      <m:dPr>
                        <m:ctrlPr>
                          <a:rPr lang="de-DE" sz="2000" b="0" i="1" smtClean="0">
                            <a:latin typeface="Cambria Math" panose="02040503050406030204" pitchFamily="18" charset="0"/>
                            <a:cs typeface="Times New Roman" panose="02020603050405020304" pitchFamily="18" charset="0"/>
                          </a:rPr>
                        </m:ctrlPr>
                      </m:dPr>
                      <m:e>
                        <m:acc>
                          <m:accPr>
                            <m:chr m:val="⃗"/>
                            <m:ctrlPr>
                              <a:rPr lang="de-DE" sz="2000" b="0" i="1" smtClean="0">
                                <a:latin typeface="Cambria Math" panose="02040503050406030204" pitchFamily="18" charset="0"/>
                                <a:cs typeface="Times New Roman" panose="02020603050405020304" pitchFamily="18" charset="0"/>
                              </a:rPr>
                            </m:ctrlPr>
                          </m:accPr>
                          <m:e>
                            <m:r>
                              <a:rPr lang="de-DE" sz="2000" b="0" i="1" smtClean="0">
                                <a:latin typeface="Cambria Math" panose="02040503050406030204" pitchFamily="18" charset="0"/>
                                <a:cs typeface="Times New Roman" panose="02020603050405020304" pitchFamily="18" charset="0"/>
                              </a:rPr>
                              <m:t>𝑋</m:t>
                            </m:r>
                          </m:e>
                        </m:acc>
                      </m:e>
                    </m:d>
                  </m:oMath>
                </a14:m>
                <a:r>
                  <a:rPr lang="de-DE" sz="2000" b="0" dirty="0">
                    <a:latin typeface="Times New Roman" panose="02020603050405020304" pitchFamily="18" charset="0"/>
                    <a:cs typeface="Times New Roman" panose="02020603050405020304" pitchFamily="18" charset="0"/>
                  </a:rPr>
                  <a:t> (TC: Transaktionskosten!)</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1) Krüger, M. (2014) </a:t>
                </a:r>
                <a:r>
                  <a:rPr lang="en-US" sz="1200" dirty="0">
                    <a:latin typeface="Times New Roman" panose="02020603050405020304" pitchFamily="18" charset="0"/>
                    <a:cs typeface="Times New Roman" panose="02020603050405020304" pitchFamily="18" charset="0"/>
                  </a:rPr>
                  <a:t>Costs and Benefits of Cash and Cashless Payment Instruments in Germany. Module 1, Overview and Initial Estimates, Bundesbank</a:t>
                </a:r>
              </a:p>
              <a:p>
                <a:r>
                  <a:rPr lang="de-DE" sz="1200" dirty="0">
                    <a:latin typeface="Times New Roman" panose="02020603050405020304" pitchFamily="18" charset="0"/>
                    <a:cs typeface="Times New Roman" panose="02020603050405020304" pitchFamily="18" charset="0"/>
                  </a:rPr>
                  <a:t>2) Motorpresse, Horizont, VDA</a:t>
                </a:r>
              </a:p>
              <a:p>
                <a:r>
                  <a:rPr lang="de-DE" sz="1200" dirty="0">
                    <a:latin typeface="Times New Roman" panose="02020603050405020304" pitchFamily="18" charset="0"/>
                    <a:cs typeface="Times New Roman" panose="02020603050405020304" pitchFamily="18" charset="0"/>
                  </a:rPr>
                  <a:t>3) </a:t>
                </a:r>
                <a:r>
                  <a:rPr lang="en-US" sz="1200" dirty="0" err="1">
                    <a:latin typeface="Times New Roman" panose="02020603050405020304" pitchFamily="18" charset="0"/>
                    <a:cs typeface="Times New Roman" panose="02020603050405020304" pitchFamily="18" charset="0"/>
                  </a:rPr>
                  <a:t>Liebcap</a:t>
                </a:r>
                <a:r>
                  <a:rPr lang="en-US" sz="1200" dirty="0">
                    <a:latin typeface="Times New Roman" panose="02020603050405020304" pitchFamily="18" charset="0"/>
                    <a:cs typeface="Times New Roman" panose="02020603050405020304" pitchFamily="18" charset="0"/>
                  </a:rPr>
                  <a:t> G.D. (2018) Douglass C. North: Transaction Costs, Property Rights, and Economic Outcomes, NBER Working Paper No. 24585, May; </a:t>
                </a:r>
                <a:r>
                  <a:rPr lang="de-DE" sz="1200" dirty="0">
                    <a:latin typeface="Times New Roman" panose="02020603050405020304" pitchFamily="18" charset="0"/>
                    <a:cs typeface="Times New Roman" panose="02020603050405020304" pitchFamily="18" charset="0"/>
                    <a:hlinkClick r:id="rId2"/>
                  </a:rPr>
                  <a:t>World Bank (2017)</a:t>
                </a:r>
                <a:endParaRPr lang="de-DE" sz="12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4) </a:t>
                </a:r>
                <a:r>
                  <a:rPr lang="de-DE" sz="1200" dirty="0" err="1">
                    <a:latin typeface="Times New Roman" panose="02020603050405020304" pitchFamily="18" charset="0"/>
                    <a:cs typeface="Times New Roman" panose="02020603050405020304" pitchFamily="18" charset="0"/>
                  </a:rPr>
                  <a:t>Prabir</a:t>
                </a:r>
                <a:r>
                  <a:rPr lang="de-DE" sz="1200" dirty="0">
                    <a:latin typeface="Times New Roman" panose="02020603050405020304" pitchFamily="18" charset="0"/>
                    <a:cs typeface="Times New Roman" panose="02020603050405020304" pitchFamily="18" charset="0"/>
                  </a:rPr>
                  <a:t>, D. (2006) </a:t>
                </a:r>
                <a:r>
                  <a:rPr lang="en-US" sz="1200" dirty="0">
                    <a:latin typeface="Times New Roman" panose="02020603050405020304" pitchFamily="18" charset="0"/>
                    <a:cs typeface="Times New Roman" panose="02020603050405020304" pitchFamily="18" charset="0"/>
                  </a:rPr>
                  <a:t>Trade, Infrastructure and Transaction Costs: The Imperatives for Asian Economic Cooperation, Journal of Economic Integration, 21(4), December 2006; 708-735</a:t>
                </a:r>
                <a:endParaRPr lang="de-DE" sz="12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a:p>
                <a:endParaRPr lang="de-DE" sz="2400" dirty="0">
                  <a:latin typeface="Times New Roman" panose="02020603050405020304" pitchFamily="18" charset="0"/>
                  <a:cs typeface="Times New Roman" panose="02020603050405020304" pitchFamily="18" charset="0"/>
                </a:endParaRPr>
              </a:p>
            </p:txBody>
          </p:sp>
        </mc:Choice>
        <mc:Fallback xmlns="">
          <p:sp>
            <p:nvSpPr>
              <p:cNvPr id="4" name="Textfeld 3">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22166" y="631362"/>
                <a:ext cx="12172950" cy="4921945"/>
              </a:xfrm>
              <a:prstGeom prst="rect">
                <a:avLst/>
              </a:prstGeom>
              <a:blipFill>
                <a:blip r:embed="rId3"/>
                <a:stretch>
                  <a:fillRect l="-451" t="-743" r="-901" b="-1115"/>
                </a:stretch>
              </a:blipFill>
            </p:spPr>
            <p:txBody>
              <a:bodyPr/>
              <a:lstStyle/>
              <a:p>
                <a:r>
                  <a:rPr lang="de-DE">
                    <a:noFill/>
                  </a:rPr>
                  <a:t> </a:t>
                </a:r>
              </a:p>
            </p:txBody>
          </p:sp>
        </mc:Fallback>
      </mc:AlternateContent>
      <p:sp>
        <p:nvSpPr>
          <p:cNvPr id="5" name="Rechteck 4">
            <a:extLst>
              <a:ext uri="{FF2B5EF4-FFF2-40B4-BE49-F238E27FC236}">
                <a16:creationId xmlns:a16="http://schemas.microsoft.com/office/drawing/2014/main" id="{712AB1F5-79AA-CACB-BAB1-60576512A4D5}"/>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94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050" y="805043"/>
            <a:ext cx="12172950" cy="6043433"/>
          </a:xfrm>
          <a:prstGeom prst="rect">
            <a:avLst/>
          </a:prstGeom>
          <a:noFill/>
        </p:spPr>
        <p:txBody>
          <a:bodyPr wrap="square" rtlCol="0">
            <a:noAutofit/>
          </a:bodyPr>
          <a:lstStyle/>
          <a:p>
            <a:endParaRPr lang="de-DE" sz="2400" dirty="0">
              <a:latin typeface="Times New Roman" panose="02020603050405020304" pitchFamily="18" charset="0"/>
              <a:cs typeface="Times New Roman" panose="02020603050405020304" pitchFamily="18" charset="0"/>
            </a:endParaRPr>
          </a:p>
        </p:txBody>
      </p:sp>
      <p:sp>
        <p:nvSpPr>
          <p:cNvPr id="4" name="Textfeld 3">
            <a:extLst>
              <a:ext uri="{FF2B5EF4-FFF2-40B4-BE49-F238E27FC236}">
                <a16:creationId xmlns:a16="http://schemas.microsoft.com/office/drawing/2014/main" id="{AA15B691-283D-4341-8E52-EBA1542B1340}"/>
              </a:ext>
            </a:extLst>
          </p:cNvPr>
          <p:cNvSpPr txBox="1"/>
          <p:nvPr/>
        </p:nvSpPr>
        <p:spPr>
          <a:xfrm>
            <a:off x="22166" y="631362"/>
            <a:ext cx="12172950" cy="5925555"/>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Eine Senkung der Transaktionskosten ist weiterhin eines der fundamentalen Argumente für die Einführung des europäischen Binnenmarktes und die Einführung des Euro. Quantitative Abschätzungen zur Höhe der Einsparungen können allerdings seriös nicht gemacht werden!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Konzeptioneller Art kann man sich Gedanken über mögliche Wachstumsimpulse oder Wachstumshemmnisse aufgrund des Transaktionskostenproblems machen</a:t>
            </a:r>
            <a:r>
              <a:rPr lang="de-DE" sz="2400" baseline="30000" dirty="0">
                <a:latin typeface="Times New Roman" panose="02020603050405020304" pitchFamily="18" charset="0"/>
                <a:cs typeface="Times New Roman" panose="02020603050405020304" pitchFamily="18" charset="0"/>
              </a:rPr>
              <a:t>1</a:t>
            </a:r>
            <a:r>
              <a:rPr lang="de-DE" sz="2400" dirty="0">
                <a:latin typeface="Times New Roman" panose="02020603050405020304" pitchFamily="18" charset="0"/>
                <a:cs typeface="Times New Roman" panose="02020603050405020304" pitchFamily="18" charset="0"/>
              </a:rPr>
              <a:t>:</a:t>
            </a:r>
            <a:endParaRPr lang="de-DE" sz="2400" baseline="300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Gründung des deutschen Zollvereins 1833: Vorher musste man allein, wenn man Waren zwischen Ostpreußen (Königsberg) und Westpreußen (Köln) transportierte bis zu 18 Zollgrenzen passieren</a:t>
            </a:r>
            <a:r>
              <a:rPr lang="de-DE" sz="2400" baseline="30000" dirty="0">
                <a:latin typeface="Times New Roman" panose="02020603050405020304" pitchFamily="18" charset="0"/>
                <a:cs typeface="Times New Roman" panose="02020603050405020304" pitchFamily="18" charset="0"/>
              </a:rPr>
              <a:t>2</a:t>
            </a:r>
            <a:r>
              <a:rPr lang="de-DE" sz="2400" dirty="0">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Ø"/>
            </a:pPr>
            <a:endParaRPr lang="de-DE" sz="2400" dirty="0">
              <a:latin typeface="Times New Roman" panose="02020603050405020304" pitchFamily="18" charset="0"/>
              <a:cs typeface="Times New Roman" panose="02020603050405020304" pitchFamily="18" charset="0"/>
            </a:endParaRPr>
          </a:p>
          <a:p>
            <a:pPr marL="800100" lvl="1" indent="-342900">
              <a:buFont typeface="Wingdings" panose="05000000000000000000" pitchFamily="2" charset="2"/>
              <a:buChar char="Ø"/>
            </a:pPr>
            <a:r>
              <a:rPr lang="de-DE" sz="2400" dirty="0">
                <a:latin typeface="Times New Roman" panose="02020603050405020304" pitchFamily="18" charset="0"/>
                <a:cs typeface="Times New Roman" panose="02020603050405020304" pitchFamily="18" charset="0"/>
              </a:rPr>
              <a:t>Der Zusammenbruch der Sowjetunion und der DDR ist nicht</a:t>
            </a:r>
          </a:p>
          <a:p>
            <a:pPr lvl="1"/>
            <a:r>
              <a:rPr lang="de-DE" sz="2400" dirty="0">
                <a:latin typeface="Times New Roman" panose="02020603050405020304" pitchFamily="18" charset="0"/>
                <a:cs typeface="Times New Roman" panose="02020603050405020304" pitchFamily="18" charset="0"/>
              </a:rPr>
              <a:t>     zuletzt auf die ausufernden Kosten im institutionellen Rahmen</a:t>
            </a:r>
          </a:p>
          <a:p>
            <a:pPr lvl="1"/>
            <a:r>
              <a:rPr lang="de-DE" sz="2400" dirty="0">
                <a:latin typeface="Times New Roman" panose="02020603050405020304" pitchFamily="18" charset="0"/>
                <a:cs typeface="Times New Roman" panose="02020603050405020304" pitchFamily="18" charset="0"/>
              </a:rPr>
              <a:t>     einer Planwirtschaft zu sehen.</a:t>
            </a:r>
          </a:p>
          <a:p>
            <a:endParaRPr lang="de-DE" sz="2400" dirty="0">
              <a:latin typeface="Times New Roman" panose="02020603050405020304" pitchFamily="18" charset="0"/>
              <a:cs typeface="Times New Roman" panose="02020603050405020304" pitchFamily="18" charset="0"/>
            </a:endParaRPr>
          </a:p>
          <a:p>
            <a:r>
              <a:rPr lang="de-DE" sz="1200" dirty="0">
                <a:latin typeface="Times New Roman" panose="02020603050405020304" pitchFamily="18" charset="0"/>
                <a:cs typeface="Times New Roman" panose="02020603050405020304" pitchFamily="18" charset="0"/>
              </a:rPr>
              <a:t>1) </a:t>
            </a:r>
            <a:r>
              <a:rPr lang="de-DE" sz="1200" dirty="0" err="1">
                <a:latin typeface="Times New Roman" panose="02020603050405020304" pitchFamily="18" charset="0"/>
                <a:cs typeface="Times New Roman" panose="02020603050405020304" pitchFamily="18" charset="0"/>
              </a:rPr>
              <a:t>Bywaters</a:t>
            </a:r>
            <a:r>
              <a:rPr lang="de-DE" sz="1200" dirty="0">
                <a:latin typeface="Times New Roman" panose="02020603050405020304" pitchFamily="18" charset="0"/>
                <a:cs typeface="Times New Roman" panose="02020603050405020304" pitchFamily="18" charset="0"/>
              </a:rPr>
              <a:t>, D. </a:t>
            </a:r>
            <a:r>
              <a:rPr lang="de-DE" sz="1200" dirty="0" err="1">
                <a:latin typeface="Times New Roman" panose="02020603050405020304" pitchFamily="18" charset="0"/>
                <a:cs typeface="Times New Roman" panose="02020603050405020304" pitchFamily="18" charset="0"/>
              </a:rPr>
              <a:t>and</a:t>
            </a:r>
            <a:r>
              <a:rPr lang="de-DE" sz="1200" dirty="0">
                <a:latin typeface="Times New Roman" panose="02020603050405020304" pitchFamily="18" charset="0"/>
                <a:cs typeface="Times New Roman" panose="02020603050405020304" pitchFamily="18" charset="0"/>
              </a:rPr>
              <a:t> </a:t>
            </a:r>
            <a:r>
              <a:rPr lang="de-DE" sz="1200" dirty="0" err="1">
                <a:latin typeface="Times New Roman" panose="02020603050405020304" pitchFamily="18" charset="0"/>
                <a:cs typeface="Times New Roman" panose="02020603050405020304" pitchFamily="18" charset="0"/>
              </a:rPr>
              <a:t>Mlodkowski</a:t>
            </a:r>
            <a:r>
              <a:rPr lang="de-DE" sz="1200" dirty="0">
                <a:latin typeface="Times New Roman" panose="02020603050405020304" pitchFamily="18" charset="0"/>
                <a:cs typeface="Times New Roman" panose="02020603050405020304" pitchFamily="18" charset="0"/>
              </a:rPr>
              <a:t>, P. (2012) </a:t>
            </a:r>
            <a:r>
              <a:rPr lang="en-US" sz="1200" dirty="0">
                <a:latin typeface="Times New Roman" panose="02020603050405020304" pitchFamily="18" charset="0"/>
                <a:cs typeface="Times New Roman" panose="02020603050405020304" pitchFamily="18" charset="0"/>
              </a:rPr>
              <a:t>The Role of Transactions Costs in Economic Growth, The International Journal of Economic Policy Studies, </a:t>
            </a:r>
            <a:r>
              <a:rPr lang="fr-FR" sz="1200" dirty="0">
                <a:latin typeface="Times New Roman" panose="02020603050405020304" pitchFamily="18" charset="0"/>
                <a:cs typeface="Times New Roman" panose="02020603050405020304" pitchFamily="18" charset="0"/>
              </a:rPr>
              <a:t>Volume 7, Article 3</a:t>
            </a:r>
          </a:p>
          <a:p>
            <a:r>
              <a:rPr lang="fr-FR" sz="1200" dirty="0">
                <a:latin typeface="Times New Roman" panose="02020603050405020304" pitchFamily="18" charset="0"/>
                <a:cs typeface="Times New Roman" panose="02020603050405020304" pitchFamily="18" charset="0"/>
              </a:rPr>
              <a:t>2)</a:t>
            </a:r>
            <a:r>
              <a:rPr lang="de-DE" sz="1200" dirty="0">
                <a:latin typeface="Times New Roman" panose="02020603050405020304" pitchFamily="18" charset="0"/>
                <a:cs typeface="Times New Roman" panose="02020603050405020304" pitchFamily="18" charset="0"/>
              </a:rPr>
              <a:t> Seidel, F. (1971) Das Armutsproblem im deutschen </a:t>
            </a:r>
            <a:r>
              <a:rPr lang="de-DE" sz="1200" dirty="0" err="1">
                <a:latin typeface="Times New Roman" panose="02020603050405020304" pitchFamily="18" charset="0"/>
                <a:cs typeface="Times New Roman" panose="02020603050405020304" pitchFamily="18" charset="0"/>
              </a:rPr>
              <a:t>Vormarz</a:t>
            </a:r>
            <a:r>
              <a:rPr lang="de-DE" sz="1200" dirty="0">
                <a:latin typeface="Times New Roman" panose="02020603050405020304" pitchFamily="18" charset="0"/>
                <a:cs typeface="Times New Roman" panose="02020603050405020304" pitchFamily="18" charset="0"/>
              </a:rPr>
              <a:t> bei Friederich List. [in]: Kölner Vorträge zur Sozial- und Wirtschaftsgeschichte, Volume 13, Köln 1971</a:t>
            </a:r>
            <a:endParaRPr lang="fr-FR" sz="1200" dirty="0">
              <a:latin typeface="Times New Roman" panose="02020603050405020304" pitchFamily="18" charset="0"/>
              <a:cs typeface="Times New Roman" panose="02020603050405020304" pitchFamily="18" charset="0"/>
            </a:endParaRPr>
          </a:p>
          <a:p>
            <a:pPr marL="457200" indent="-457200">
              <a:buAutoNum type="arabicParenR"/>
            </a:pPr>
            <a:endParaRPr lang="de-DE" sz="2400" baseline="30000"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E1168058-E714-11B1-D65A-E2B249ACF200}"/>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6944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Transaktionskosten</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004281" y="552450"/>
            <a:ext cx="4940878" cy="386716"/>
          </a:xfrm>
          <a:prstGeom prst="rect">
            <a:avLst/>
          </a:prstGeom>
          <a:noFill/>
        </p:spPr>
        <p:txBody>
          <a:bodyPr wrap="square" rtlCol="0">
            <a:noAutofit/>
          </a:bodyPr>
          <a:lstStyle/>
          <a:p>
            <a:r>
              <a:rPr lang="de-DE" sz="2400" dirty="0">
                <a:latin typeface="Times New Roman" panose="02020603050405020304" pitchFamily="18" charset="0"/>
                <a:cs typeface="Times New Roman" panose="02020603050405020304" pitchFamily="18" charset="0"/>
              </a:rPr>
              <a:t>Studierende Deutschland (2017/2018)</a:t>
            </a:r>
          </a:p>
        </p:txBody>
      </p:sp>
      <p:sp>
        <p:nvSpPr>
          <p:cNvPr id="4" name="Textfeld 3">
            <a:extLst>
              <a:ext uri="{FF2B5EF4-FFF2-40B4-BE49-F238E27FC236}">
                <a16:creationId xmlns:a16="http://schemas.microsoft.com/office/drawing/2014/main" id="{AA15B691-283D-4341-8E52-EBA1542B1340}"/>
              </a:ext>
            </a:extLst>
          </p:cNvPr>
          <p:cNvSpPr txBox="1"/>
          <p:nvPr/>
        </p:nvSpPr>
        <p:spPr>
          <a:xfrm>
            <a:off x="0" y="6598592"/>
            <a:ext cx="3799261" cy="249884"/>
          </a:xfrm>
          <a:prstGeom prst="rect">
            <a:avLst/>
          </a:prstGeom>
          <a:noFill/>
        </p:spPr>
        <p:txBody>
          <a:bodyPr wrap="square" rtlCol="0">
            <a:noAutofit/>
          </a:bodyPr>
          <a:lstStyle/>
          <a:p>
            <a:r>
              <a:rPr lang="de-DE" sz="1200" dirty="0">
                <a:latin typeface="Times New Roman" panose="02020603050405020304" pitchFamily="18" charset="0"/>
                <a:cs typeface="Times New Roman" panose="02020603050405020304" pitchFamily="18" charset="0"/>
              </a:rPr>
              <a:t>Quelle: </a:t>
            </a:r>
            <a:r>
              <a:rPr lang="de-DE" sz="1200" dirty="0" err="1">
                <a:latin typeface="Times New Roman" panose="02020603050405020304" pitchFamily="18" charset="0"/>
                <a:cs typeface="Times New Roman" panose="02020603050405020304" pitchFamily="18" charset="0"/>
              </a:rPr>
              <a:t>Destatis</a:t>
            </a:r>
            <a:endParaRPr lang="de-DE" sz="1200" dirty="0">
              <a:latin typeface="Times New Roman" panose="02020603050405020304" pitchFamily="18" charset="0"/>
              <a:cs typeface="Times New Roman" panose="02020603050405020304" pitchFamily="18" charset="0"/>
            </a:endParaRPr>
          </a:p>
        </p:txBody>
      </p:sp>
      <p:pic>
        <p:nvPicPr>
          <p:cNvPr id="2" name="Grafik 1"/>
          <p:cNvPicPr>
            <a:picLocks noChangeAspect="1"/>
          </p:cNvPicPr>
          <p:nvPr/>
        </p:nvPicPr>
        <p:blipFill>
          <a:blip r:embed="rId2"/>
          <a:stretch>
            <a:fillRect/>
          </a:stretch>
        </p:blipFill>
        <p:spPr>
          <a:xfrm>
            <a:off x="0" y="1053665"/>
            <a:ext cx="6949440" cy="5546188"/>
          </a:xfrm>
          <a:prstGeom prst="rect">
            <a:avLst/>
          </a:prstGeom>
        </p:spPr>
      </p:pic>
      <mc:AlternateContent xmlns:mc="http://schemas.openxmlformats.org/markup-compatibility/2006" xmlns:a14="http://schemas.microsoft.com/office/drawing/2010/main">
        <mc:Choice Requires="a14">
          <p:sp>
            <p:nvSpPr>
              <p:cNvPr id="6" name="Textfeld 5">
                <a:extLst>
                  <a:ext uri="{FF2B5EF4-FFF2-40B4-BE49-F238E27FC236}">
                    <a16:creationId xmlns:a16="http://schemas.microsoft.com/office/drawing/2014/main" id="{AA15B691-283D-4341-8E52-EBA1542B1340}"/>
                  </a:ext>
                </a:extLst>
              </p:cNvPr>
              <p:cNvSpPr txBox="1"/>
              <p:nvPr/>
            </p:nvSpPr>
            <p:spPr>
              <a:xfrm>
                <a:off x="6930391" y="666949"/>
                <a:ext cx="5198225" cy="2979500"/>
              </a:xfrm>
              <a:prstGeom prst="rect">
                <a:avLst/>
              </a:prstGeom>
              <a:noFill/>
            </p:spPr>
            <p:txBody>
              <a:bodyPr wrap="square" rtlCol="0">
                <a:noAutofit/>
              </a:bodyPr>
              <a:lstStyle/>
              <a:p>
                <a:pPr algn="ctr"/>
                <a:r>
                  <a:rPr lang="de-DE" sz="2000" dirty="0">
                    <a:latin typeface="Times New Roman" panose="02020603050405020304" pitchFamily="18" charset="0"/>
                    <a:cs typeface="Times New Roman" panose="02020603050405020304" pitchFamily="18" charset="0"/>
                  </a:rPr>
                  <a:t>Das Verhältnis</a:t>
                </a:r>
              </a:p>
              <a:p>
                <a:pPr algn="ctr"/>
                <a:endParaRPr lang="de-DE" sz="2000" dirty="0">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f>
                        <m:fPr>
                          <m:ctrlPr>
                            <a:rPr lang="de-DE" sz="2000" i="1" smtClean="0">
                              <a:latin typeface="Cambria Math" panose="02040503050406030204" pitchFamily="18" charset="0"/>
                              <a:cs typeface="Times New Roman" panose="02020603050405020304" pitchFamily="18" charset="0"/>
                            </a:rPr>
                          </m:ctrlPr>
                        </m:fPr>
                        <m:num>
                          <m:r>
                            <a:rPr lang="de-DE" sz="2000" b="0" i="1" smtClean="0">
                              <a:latin typeface="Cambria Math" panose="02040503050406030204" pitchFamily="18" charset="0"/>
                              <a:cs typeface="Times New Roman" panose="02020603050405020304" pitchFamily="18" charset="0"/>
                            </a:rPr>
                            <m:t>𝐵𝑊𝐿</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𝑊𝐼𝑊𝐼</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𝐽𝑢𝑟𝑎</m:t>
                          </m:r>
                        </m:num>
                        <m:den>
                          <m:r>
                            <a:rPr lang="de-DE" sz="2000" b="0" i="1" smtClean="0">
                              <a:latin typeface="Cambria Math" panose="02040503050406030204" pitchFamily="18" charset="0"/>
                              <a:cs typeface="Times New Roman" panose="02020603050405020304" pitchFamily="18" charset="0"/>
                            </a:rPr>
                            <m:t>𝐼𝑛𝑔𝑒𝑛𝑖𝑒𝑢𝑟</m:t>
                          </m:r>
                          <m:r>
                            <a:rPr lang="de-DE" sz="2000" b="0" i="1" smtClean="0">
                              <a:latin typeface="Cambria Math" panose="02040503050406030204" pitchFamily="18" charset="0"/>
                              <a:cs typeface="Times New Roman" panose="02020603050405020304" pitchFamily="18" charset="0"/>
                            </a:rPr>
                            <m:t>+</m:t>
                          </m:r>
                          <m:r>
                            <a:rPr lang="de-DE" sz="2000" b="0" i="1" smtClean="0">
                              <a:latin typeface="Cambria Math" panose="02040503050406030204" pitchFamily="18" charset="0"/>
                              <a:cs typeface="Times New Roman" panose="02020603050405020304" pitchFamily="18" charset="0"/>
                            </a:rPr>
                            <m:t>𝑁𝑎𝑡𝑢𝑟𝑤𝑖𝑠𝑠𝑒𝑛𝑠𝑐h𝑎𝑓𝑡</m:t>
                          </m:r>
                        </m:den>
                      </m:f>
                    </m:oMath>
                  </m:oMathPara>
                </a14:m>
                <a:endParaRPr lang="de-DE" sz="2000" dirty="0">
                  <a:latin typeface="Arial" panose="020B0604020202020204" pitchFamily="34" charset="0"/>
                  <a:cs typeface="Arial" panose="020B0604020202020204" pitchFamily="34" charset="0"/>
                </a:endParaRPr>
              </a:p>
              <a:p>
                <a:pPr algn="ctr"/>
                <a:endParaRPr lang="de-DE" sz="2000" dirty="0">
                  <a:latin typeface="Arial" panose="020B0604020202020204" pitchFamily="34" charset="0"/>
                  <a:cs typeface="Arial" panose="020B0604020202020204" pitchFamily="34" charset="0"/>
                </a:endParaRPr>
              </a:p>
              <a:p>
                <a:pPr algn="ctr"/>
                <a:r>
                  <a:rPr lang="de-DE" sz="2000" dirty="0">
                    <a:latin typeface="Arial" panose="020B0604020202020204" pitchFamily="34" charset="0"/>
                    <a:cs typeface="Arial" panose="020B0604020202020204" pitchFamily="34" charset="0"/>
                  </a:rPr>
                  <a:t>Liegt in Deutschland bei rund 1,1</a:t>
                </a:r>
              </a:p>
              <a:p>
                <a:pPr algn="ctr"/>
                <a:r>
                  <a:rPr lang="de-DE" sz="2000" dirty="0">
                    <a:latin typeface="Arial" panose="020B0604020202020204" pitchFamily="34" charset="0"/>
                    <a:cs typeface="Arial" panose="020B0604020202020204" pitchFamily="34" charset="0"/>
                  </a:rPr>
                  <a:t>und </a:t>
                </a:r>
              </a:p>
              <a:p>
                <a:pPr algn="ctr"/>
                <a:r>
                  <a:rPr lang="de-DE" sz="2000" dirty="0">
                    <a:latin typeface="Arial" panose="020B0604020202020204" pitchFamily="34" charset="0"/>
                    <a:cs typeface="Arial" panose="020B0604020202020204" pitchFamily="34" charset="0"/>
                  </a:rPr>
                  <a:t>in den USA bei rund 2,5</a:t>
                </a:r>
              </a:p>
              <a:p>
                <a:pPr algn="ctr"/>
                <a:endParaRPr lang="de-DE" sz="2400" dirty="0">
                  <a:latin typeface="Arial" panose="020B0604020202020204" pitchFamily="34" charset="0"/>
                  <a:cs typeface="Arial" panose="020B0604020202020204" pitchFamily="34" charset="0"/>
                </a:endParaRPr>
              </a:p>
            </p:txBody>
          </p:sp>
        </mc:Choice>
        <mc:Fallback xmlns="">
          <p:sp>
            <p:nvSpPr>
              <p:cNvPr id="6" name="Textfeld 5">
                <a:extLst>
                  <a:ext uri="{FF2B5EF4-FFF2-40B4-BE49-F238E27FC236}">
                    <a16:creationId xmlns:a16="http://schemas.microsoft.com/office/drawing/2014/main" id="{AA15B691-283D-4341-8E52-EBA1542B1340}"/>
                  </a:ext>
                </a:extLst>
              </p:cNvPr>
              <p:cNvSpPr txBox="1">
                <a:spLocks noRot="1" noChangeAspect="1" noMove="1" noResize="1" noEditPoints="1" noAdjustHandles="1" noChangeArrowheads="1" noChangeShapeType="1" noTextEdit="1"/>
              </p:cNvSpPr>
              <p:nvPr/>
            </p:nvSpPr>
            <p:spPr>
              <a:xfrm>
                <a:off x="6930391" y="666949"/>
                <a:ext cx="5198225" cy="2979500"/>
              </a:xfrm>
              <a:prstGeom prst="rect">
                <a:avLst/>
              </a:prstGeom>
              <a:blipFill>
                <a:blip r:embed="rId3"/>
                <a:stretch>
                  <a:fillRect t="-1022"/>
                </a:stretch>
              </a:blipFill>
            </p:spPr>
            <p:txBody>
              <a:bodyPr/>
              <a:lstStyle/>
              <a:p>
                <a:r>
                  <a:rPr lang="de-DE">
                    <a:noFill/>
                  </a:rPr>
                  <a:t> </a:t>
                </a:r>
              </a:p>
            </p:txBody>
          </p:sp>
        </mc:Fallback>
      </mc:AlternateContent>
      <p:sp>
        <p:nvSpPr>
          <p:cNvPr id="7" name="Rechteck 6">
            <a:extLst>
              <a:ext uri="{FF2B5EF4-FFF2-40B4-BE49-F238E27FC236}">
                <a16:creationId xmlns:a16="http://schemas.microsoft.com/office/drawing/2014/main" id="{001A3B05-8F97-511A-5112-933636FDF7D7}"/>
              </a:ext>
            </a:extLst>
          </p:cNvPr>
          <p:cNvSpPr/>
          <p:nvPr/>
        </p:nvSpPr>
        <p:spPr>
          <a:xfrm>
            <a:off x="8692410" y="4197110"/>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91442F2E-90E2-6C85-89FC-FDA7ED692965}"/>
              </a:ext>
            </a:extLst>
          </p:cNvPr>
          <p:cNvSpPr txBox="1"/>
          <p:nvPr/>
        </p:nvSpPr>
        <p:spPr>
          <a:xfrm>
            <a:off x="4981994" y="2852920"/>
            <a:ext cx="3896794" cy="2862322"/>
          </a:xfrm>
          <a:prstGeom prst="rect">
            <a:avLst/>
          </a:prstGeom>
          <a:noFill/>
        </p:spPr>
        <p:txBody>
          <a:bodyPr wrap="square">
            <a:spAutoFit/>
          </a:bodyPr>
          <a:lstStyle/>
          <a:p>
            <a:r>
              <a:rPr lang="de-DE" sz="1800" dirty="0">
                <a:latin typeface="Arial" panose="020B0604020202020204" pitchFamily="34" charset="0"/>
                <a:cs typeface="Arial" panose="020B0604020202020204" pitchFamily="34" charset="0"/>
              </a:rPr>
              <a:t>Geht man davon aus, dass die Arbeit von Betriebswirten und Juristen eher als Transaktionskosten verbucht werden, während dies bei Ingenieuren und Naturwissenschaftlern eher nicht der Fall sein wird, erscheinen Abschätzungen von Transaktionskosten in Höhe von 50% des BIP durchaus plausibel.</a:t>
            </a:r>
          </a:p>
        </p:txBody>
      </p:sp>
    </p:spTree>
    <p:extLst>
      <p:ext uri="{BB962C8B-B14F-4D97-AF65-F5344CB8AC3E}">
        <p14:creationId xmlns:p14="http://schemas.microsoft.com/office/powerpoint/2010/main" val="2432246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2"/>
          </p:nvPr>
        </p:nvSpPr>
        <p:spPr/>
        <p:txBody>
          <a:bodyPr/>
          <a:lstStyle/>
          <a:p>
            <a:pPr lvl="0"/>
            <a:fld id="{5300DE9C-389F-4056-A799-8642F6081CF3}" type="slidenum">
              <a:rPr/>
              <a:t>3</a:t>
            </a:fld>
            <a:endParaRPr lang="de-DE" dirty="0"/>
          </a:p>
        </p:txBody>
      </p:sp>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de-DE" sz="2903" dirty="0" err="1"/>
              <a:t>Banzhaf</a:t>
            </a:r>
            <a:r>
              <a:rPr lang="de-DE" sz="2903" dirty="0"/>
              <a:t> Power Index</a:t>
            </a:r>
            <a:endParaRPr lang="en-US" sz="2903" dirty="0">
              <a:solidFill>
                <a:sysClr val="windowText" lastClr="000000"/>
              </a:solidFill>
            </a:endParaRPr>
          </a:p>
        </p:txBody>
      </p:sp>
      <p:sp>
        <p:nvSpPr>
          <p:cNvPr id="3" name="Textfeld 2"/>
          <p:cNvSpPr txBox="1"/>
          <p:nvPr/>
        </p:nvSpPr>
        <p:spPr>
          <a:xfrm>
            <a:off x="2307187" y="1618250"/>
            <a:ext cx="8155659" cy="3658164"/>
          </a:xfrm>
          <a:prstGeom prst="rect">
            <a:avLst/>
          </a:prstGeom>
          <a:noFill/>
        </p:spPr>
        <p:txBody>
          <a:bodyPr wrap="square" rtlCol="0">
            <a:noAutofit/>
          </a:bodyPr>
          <a:lstStyle/>
          <a:p>
            <a:r>
              <a:rPr lang="en-US" sz="2177" dirty="0" err="1"/>
              <a:t>Betrachte</a:t>
            </a:r>
            <a:r>
              <a:rPr lang="en-US" sz="2177" dirty="0"/>
              <a:t> </a:t>
            </a:r>
            <a:r>
              <a:rPr lang="en-US" sz="2177" dirty="0" err="1"/>
              <a:t>eine</a:t>
            </a:r>
            <a:r>
              <a:rPr lang="en-US" sz="2177" dirty="0"/>
              <a:t> System </a:t>
            </a:r>
            <a:r>
              <a:rPr lang="en-US" sz="2177" dirty="0" err="1"/>
              <a:t>mit</a:t>
            </a:r>
            <a:r>
              <a:rPr lang="en-US" sz="2177" dirty="0"/>
              <a:t> N </a:t>
            </a:r>
            <a:r>
              <a:rPr lang="en-US" sz="2177" dirty="0" err="1"/>
              <a:t>Spielern</a:t>
            </a:r>
            <a:r>
              <a:rPr lang="en-US" sz="2177" dirty="0"/>
              <a:t>:</a:t>
            </a:r>
          </a:p>
          <a:p>
            <a:endParaRPr lang="en-US" sz="2177" dirty="0"/>
          </a:p>
          <a:p>
            <a:pPr marL="414772" indent="-414772">
              <a:buFont typeface="+mj-lt"/>
              <a:buAutoNum type="arabicPeriod"/>
            </a:pPr>
            <a:r>
              <a:rPr lang="en-US" sz="2177" dirty="0" err="1"/>
              <a:t>Finde</a:t>
            </a:r>
            <a:r>
              <a:rPr lang="en-US" sz="2177" dirty="0"/>
              <a:t> </a:t>
            </a:r>
            <a:r>
              <a:rPr lang="en-US" sz="2177" dirty="0" err="1"/>
              <a:t>alle</a:t>
            </a:r>
            <a:r>
              <a:rPr lang="en-US" sz="2177" dirty="0"/>
              <a:t> </a:t>
            </a:r>
            <a:r>
              <a:rPr lang="en-US" sz="2177" dirty="0" err="1"/>
              <a:t>Gewinnkoalitionen</a:t>
            </a:r>
            <a:r>
              <a:rPr lang="en-US" sz="2177" dirty="0"/>
              <a:t>.</a:t>
            </a:r>
          </a:p>
          <a:p>
            <a:pPr marL="414772" indent="-414772">
              <a:buFont typeface="+mj-lt"/>
              <a:buAutoNum type="arabicPeriod"/>
            </a:pPr>
            <a:r>
              <a:rPr lang="en-US" sz="2177" dirty="0" err="1"/>
              <a:t>Bestimme</a:t>
            </a:r>
            <a:r>
              <a:rPr lang="en-US" sz="2177" dirty="0"/>
              <a:t> </a:t>
            </a:r>
            <a:r>
              <a:rPr lang="en-US" sz="2177" dirty="0" err="1"/>
              <a:t>für</a:t>
            </a:r>
            <a:r>
              <a:rPr lang="en-US" sz="2177" dirty="0"/>
              <a:t> </a:t>
            </a:r>
            <a:r>
              <a:rPr lang="en-US" sz="2177" dirty="0" err="1"/>
              <a:t>jede</a:t>
            </a:r>
            <a:r>
              <a:rPr lang="en-US" sz="2177" dirty="0"/>
              <a:t> </a:t>
            </a:r>
            <a:r>
              <a:rPr lang="en-US" sz="2177" dirty="0" err="1"/>
              <a:t>Gewinnkoalition</a:t>
            </a:r>
            <a:r>
              <a:rPr lang="en-US" sz="2177" dirty="0"/>
              <a:t> die </a:t>
            </a:r>
            <a:r>
              <a:rPr lang="en-US" sz="2177" dirty="0" err="1"/>
              <a:t>kritischen</a:t>
            </a:r>
            <a:r>
              <a:rPr lang="en-US" sz="2177" dirty="0"/>
              <a:t> </a:t>
            </a:r>
            <a:r>
              <a:rPr lang="en-US" sz="2177" dirty="0" err="1"/>
              <a:t>Spieler</a:t>
            </a:r>
            <a:r>
              <a:rPr lang="en-US" sz="2177" dirty="0"/>
              <a:t>.</a:t>
            </a:r>
          </a:p>
          <a:p>
            <a:pPr marL="414772" indent="-414772">
              <a:buFont typeface="+mj-lt"/>
              <a:buAutoNum type="arabicPeriod"/>
            </a:pPr>
            <a:r>
              <a:rPr lang="de-DE" sz="2177" dirty="0"/>
              <a:t>Bestimme für alle Spieler den kritischen Wert B</a:t>
            </a:r>
            <a:r>
              <a:rPr lang="de-DE" sz="2177" baseline="-25000" dirty="0"/>
              <a:t>i</a:t>
            </a:r>
            <a:r>
              <a:rPr lang="de-DE" sz="2177" dirty="0"/>
              <a:t> .</a:t>
            </a:r>
          </a:p>
          <a:p>
            <a:pPr marL="414772" indent="-414772">
              <a:buFont typeface="+mj-lt"/>
              <a:buAutoNum type="arabicPeriod"/>
            </a:pPr>
            <a:r>
              <a:rPr lang="en-US" sz="2177" dirty="0"/>
              <a:t>Banzhaf power index: </a:t>
            </a:r>
            <a:r>
              <a:rPr lang="el-GR" sz="2177" dirty="0"/>
              <a:t>β</a:t>
            </a:r>
            <a:r>
              <a:rPr lang="de-DE" sz="2177" baseline="-25000" dirty="0"/>
              <a:t>i</a:t>
            </a:r>
            <a:r>
              <a:rPr lang="de-DE" sz="2177" dirty="0"/>
              <a:t> = B</a:t>
            </a:r>
            <a:r>
              <a:rPr lang="de-DE" sz="2177" baseline="-25000" dirty="0"/>
              <a:t>i</a:t>
            </a:r>
            <a:r>
              <a:rPr lang="de-DE" sz="2177" dirty="0"/>
              <a:t> /(B</a:t>
            </a:r>
            <a:r>
              <a:rPr lang="de-DE" sz="2177" baseline="-25000" dirty="0"/>
              <a:t>1</a:t>
            </a:r>
            <a:r>
              <a:rPr lang="de-DE" sz="2177" dirty="0"/>
              <a:t> + B</a:t>
            </a:r>
            <a:r>
              <a:rPr lang="de-DE" sz="2177" baseline="-25000" dirty="0"/>
              <a:t>2</a:t>
            </a:r>
            <a:r>
              <a:rPr lang="de-DE" sz="2177" dirty="0"/>
              <a:t> + B</a:t>
            </a:r>
            <a:r>
              <a:rPr lang="de-DE" sz="2177" baseline="-25000" dirty="0"/>
              <a:t>3</a:t>
            </a:r>
            <a:r>
              <a:rPr lang="de-DE" sz="2177" dirty="0"/>
              <a:t> +….+ B</a:t>
            </a:r>
            <a:r>
              <a:rPr lang="de-DE" sz="2177" baseline="-25000" dirty="0"/>
              <a:t>N</a:t>
            </a:r>
            <a:r>
              <a:rPr lang="de-DE" sz="2177" dirty="0"/>
              <a:t> ) für Spieler i</a:t>
            </a:r>
          </a:p>
          <a:p>
            <a:endParaRPr lang="de-DE" sz="2177" dirty="0"/>
          </a:p>
          <a:p>
            <a:pPr marL="311079" indent="-311079">
              <a:buFont typeface="Arial" panose="020B0604020202020204" pitchFamily="34" charset="0"/>
              <a:buChar char="•"/>
            </a:pPr>
            <a:r>
              <a:rPr lang="en-US" sz="2177" dirty="0"/>
              <a:t>Die Banzhaf power </a:t>
            </a:r>
            <a:r>
              <a:rPr lang="en-US" sz="2177" dirty="0" err="1"/>
              <a:t>Verteilung</a:t>
            </a:r>
            <a:r>
              <a:rPr lang="en-US" sz="2177" dirty="0"/>
              <a:t> </a:t>
            </a:r>
            <a:r>
              <a:rPr lang="en-US" sz="2177" dirty="0" err="1"/>
              <a:t>ist</a:t>
            </a:r>
            <a:r>
              <a:rPr lang="en-US" sz="2177" dirty="0"/>
              <a:t> die </a:t>
            </a:r>
            <a:r>
              <a:rPr lang="en-US" sz="2177" dirty="0" err="1"/>
              <a:t>Liste</a:t>
            </a:r>
            <a:endParaRPr lang="en-US" sz="2177" dirty="0"/>
          </a:p>
          <a:p>
            <a:endParaRPr lang="en-US" sz="2177" dirty="0"/>
          </a:p>
          <a:p>
            <a:r>
              <a:rPr lang="de-DE" sz="2177" dirty="0"/>
              <a:t>	(</a:t>
            </a:r>
            <a:r>
              <a:rPr lang="el-GR" sz="2177" dirty="0"/>
              <a:t>β</a:t>
            </a:r>
            <a:r>
              <a:rPr lang="de-DE" sz="2177" baseline="-25000" dirty="0"/>
              <a:t>1</a:t>
            </a:r>
            <a:r>
              <a:rPr lang="de-DE" sz="2177" dirty="0"/>
              <a:t> ,</a:t>
            </a:r>
            <a:r>
              <a:rPr lang="el-GR" sz="2177" dirty="0"/>
              <a:t> β</a:t>
            </a:r>
            <a:r>
              <a:rPr lang="de-DE" sz="2177" baseline="-25000" dirty="0"/>
              <a:t>2,</a:t>
            </a:r>
            <a:r>
              <a:rPr lang="de-DE" sz="2177" dirty="0"/>
              <a:t> ,</a:t>
            </a:r>
            <a:r>
              <a:rPr lang="el-GR" sz="2177" dirty="0"/>
              <a:t> β</a:t>
            </a:r>
            <a:r>
              <a:rPr lang="de-DE" sz="2177" baseline="-25000" dirty="0"/>
              <a:t>3,</a:t>
            </a:r>
            <a:r>
              <a:rPr lang="de-DE" sz="2177" dirty="0"/>
              <a:t>............. ,</a:t>
            </a:r>
            <a:r>
              <a:rPr lang="el-GR" sz="2177" dirty="0"/>
              <a:t> β</a:t>
            </a:r>
            <a:r>
              <a:rPr lang="de-DE" sz="2177" baseline="-25000" dirty="0"/>
              <a:t>N</a:t>
            </a:r>
            <a:r>
              <a:rPr lang="de-DE" sz="2177" dirty="0"/>
              <a:t>)</a:t>
            </a:r>
            <a:endParaRPr lang="en-GB" altLang="de-DE" sz="2177" dirty="0">
              <a:ea typeface="ＭＳ Ｐゴシック" pitchFamily="34" charset="-128"/>
            </a:endParaRPr>
          </a:p>
        </p:txBody>
      </p:sp>
      <p:sp>
        <p:nvSpPr>
          <p:cNvPr id="7" name="Rechteck 6">
            <a:extLst>
              <a:ext uri="{FF2B5EF4-FFF2-40B4-BE49-F238E27FC236}">
                <a16:creationId xmlns:a16="http://schemas.microsoft.com/office/drawing/2014/main" id="{9A54018C-1302-5247-A48D-66E38465DD5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477750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dirty="0" err="1"/>
              <a:t>Beispiel</a:t>
            </a:r>
            <a:endParaRPr lang="en-US" sz="2903" dirty="0">
              <a:solidFill>
                <a:sysClr val="windowText" lastClr="000000"/>
              </a:solidFill>
            </a:endParaRPr>
          </a:p>
        </p:txBody>
      </p:sp>
      <p:sp>
        <p:nvSpPr>
          <p:cNvPr id="3" name="Textfeld 2"/>
          <p:cNvSpPr txBox="1"/>
          <p:nvPr/>
        </p:nvSpPr>
        <p:spPr>
          <a:xfrm>
            <a:off x="955796" y="650592"/>
            <a:ext cx="6760443" cy="653244"/>
          </a:xfrm>
          <a:prstGeom prst="rect">
            <a:avLst/>
          </a:prstGeom>
          <a:noFill/>
        </p:spPr>
        <p:txBody>
          <a:bodyPr wrap="square" rtlCol="0">
            <a:noAutofit/>
          </a:bodyPr>
          <a:lstStyle/>
          <a:p>
            <a:r>
              <a:rPr lang="de-DE" sz="2903" dirty="0"/>
              <a:t>[12; 8, 5, 5, 4].</a:t>
            </a:r>
          </a:p>
        </p:txBody>
      </p:sp>
      <p:graphicFrame>
        <p:nvGraphicFramePr>
          <p:cNvPr id="9" name="Tabelle 8"/>
          <p:cNvGraphicFramePr>
            <a:graphicFrameLocks noGrp="1"/>
          </p:cNvGraphicFramePr>
          <p:nvPr>
            <p:extLst>
              <p:ext uri="{D42A27DB-BD31-4B8C-83A1-F6EECF244321}">
                <p14:modId xmlns:p14="http://schemas.microsoft.com/office/powerpoint/2010/main" val="4056203242"/>
              </p:ext>
            </p:extLst>
          </p:nvPr>
        </p:nvGraphicFramePr>
        <p:xfrm>
          <a:off x="1374581" y="1303836"/>
          <a:ext cx="6555396" cy="1691936"/>
        </p:xfrm>
        <a:graphic>
          <a:graphicData uri="http://schemas.openxmlformats.org/drawingml/2006/table">
            <a:tbl>
              <a:tblPr firstRow="1" bandRow="1">
                <a:tableStyleId>{5940675A-B579-460E-94D1-54222C63F5DA}</a:tableStyleId>
              </a:tblPr>
              <a:tblGrid>
                <a:gridCol w="2185132">
                  <a:extLst>
                    <a:ext uri="{9D8B030D-6E8A-4147-A177-3AD203B41FA5}">
                      <a16:colId xmlns:a16="http://schemas.microsoft.com/office/drawing/2014/main" val="20000"/>
                    </a:ext>
                  </a:extLst>
                </a:gridCol>
                <a:gridCol w="2185132">
                  <a:extLst>
                    <a:ext uri="{9D8B030D-6E8A-4147-A177-3AD203B41FA5}">
                      <a16:colId xmlns:a16="http://schemas.microsoft.com/office/drawing/2014/main" val="20001"/>
                    </a:ext>
                  </a:extLst>
                </a:gridCol>
                <a:gridCol w="2185132">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Gewinnkoalition</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Gewicht</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Spieler</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graphicFrame>
        <p:nvGraphicFramePr>
          <p:cNvPr id="8" name="Tabelle 7"/>
          <p:cNvGraphicFramePr>
            <a:graphicFrameLocks noGrp="1"/>
          </p:cNvGraphicFramePr>
          <p:nvPr>
            <p:extLst>
              <p:ext uri="{D42A27DB-BD31-4B8C-83A1-F6EECF244321}">
                <p14:modId xmlns:p14="http://schemas.microsoft.com/office/powerpoint/2010/main" val="2767051839"/>
              </p:ext>
            </p:extLst>
          </p:nvPr>
        </p:nvGraphicFramePr>
        <p:xfrm>
          <a:off x="879025" y="3413850"/>
          <a:ext cx="7600584" cy="1691936"/>
        </p:xfrm>
        <a:graphic>
          <a:graphicData uri="http://schemas.openxmlformats.org/drawingml/2006/table">
            <a:tbl>
              <a:tblPr firstRow="1" bandRow="1">
                <a:tableStyleId>{5940675A-B579-460E-94D1-54222C63F5DA}</a:tableStyleId>
              </a:tblPr>
              <a:tblGrid>
                <a:gridCol w="2533528">
                  <a:extLst>
                    <a:ext uri="{9D8B030D-6E8A-4147-A177-3AD203B41FA5}">
                      <a16:colId xmlns:a16="http://schemas.microsoft.com/office/drawing/2014/main" val="20000"/>
                    </a:ext>
                  </a:extLst>
                </a:gridCol>
                <a:gridCol w="2533528">
                  <a:extLst>
                    <a:ext uri="{9D8B030D-6E8A-4147-A177-3AD203B41FA5}">
                      <a16:colId xmlns:a16="http://schemas.microsoft.com/office/drawing/2014/main" val="20001"/>
                    </a:ext>
                  </a:extLst>
                </a:gridCol>
                <a:gridCol w="2533528">
                  <a:extLst>
                    <a:ext uri="{9D8B030D-6E8A-4147-A177-3AD203B41FA5}">
                      <a16:colId xmlns:a16="http://schemas.microsoft.com/office/drawing/2014/main" val="20002"/>
                    </a:ext>
                  </a:extLst>
                </a:gridCol>
              </a:tblGrid>
              <a:tr h="422984">
                <a:tc>
                  <a:txBody>
                    <a:bodyPr/>
                    <a:lstStyle/>
                    <a:p>
                      <a:pPr algn="ctr"/>
                      <a:r>
                        <a:rPr lang="de-DE" sz="2200" b="0" i="0" u="none" strike="noStrike" baseline="0" dirty="0">
                          <a:solidFill>
                            <a:schemeClr val="tx1"/>
                          </a:solidFill>
                          <a:latin typeface="+mn-lt"/>
                          <a:ea typeface="+mn-ea"/>
                          <a:cs typeface="+mn-cs"/>
                        </a:rPr>
                        <a:t>Spieler</a:t>
                      </a:r>
                      <a:endParaRPr lang="de-DE" sz="2200" dirty="0"/>
                    </a:p>
                  </a:txBody>
                  <a:tcPr marL="82953" marR="82953" marT="41476" marB="41476"/>
                </a:tc>
                <a:tc>
                  <a:txBody>
                    <a:bodyPr/>
                    <a:lstStyle/>
                    <a:p>
                      <a:pPr algn="ctr"/>
                      <a:r>
                        <a:rPr lang="de-DE" sz="2200" b="0" i="0" u="none" strike="noStrike" baseline="0" dirty="0">
                          <a:solidFill>
                            <a:schemeClr val="tx1"/>
                          </a:solidFill>
                          <a:latin typeface="+mn-lt"/>
                          <a:ea typeface="+mn-ea"/>
                          <a:cs typeface="+mn-cs"/>
                        </a:rPr>
                        <a:t>Kritischer Wert</a:t>
                      </a:r>
                      <a:endParaRPr lang="de-DE" sz="2200" dirty="0"/>
                    </a:p>
                  </a:txBody>
                  <a:tcPr marL="82953" marR="82953" marT="41476" marB="41476"/>
                </a:tc>
                <a:tc>
                  <a:txBody>
                    <a:bodyPr/>
                    <a:lstStyle/>
                    <a:p>
                      <a:pPr algn="ctr"/>
                      <a:r>
                        <a:rPr lang="de-DE" sz="2200" dirty="0" err="1"/>
                        <a:t>Banzhaf</a:t>
                      </a:r>
                      <a:r>
                        <a:rPr lang="de-DE" sz="2200" baseline="0" dirty="0"/>
                        <a:t> Wert</a:t>
                      </a:r>
                      <a:endParaRPr lang="de-DE" sz="2200" dirty="0"/>
                    </a:p>
                  </a:txBody>
                  <a:tcPr marL="82953" marR="82953" marT="41476" marB="41476"/>
                </a:tc>
                <a:extLst>
                  <a:ext uri="{0D108BD9-81ED-4DB2-BD59-A6C34878D82A}">
                    <a16:rowId xmlns:a16="http://schemas.microsoft.com/office/drawing/2014/main" val="10000"/>
                  </a:ext>
                </a:extLst>
              </a:tr>
              <a:tr h="422984">
                <a:tc>
                  <a:txBody>
                    <a:bodyPr/>
                    <a:lstStyle/>
                    <a:p>
                      <a:endParaRPr lang="de-DE" sz="1600" dirty="0"/>
                    </a:p>
                  </a:txBody>
                  <a:tcPr marL="82953" marR="82953" marT="41476" marB="41476"/>
                </a:tc>
                <a:tc>
                  <a:txBody>
                    <a:bodyPr/>
                    <a:lstStyle/>
                    <a:p>
                      <a:endParaRPr lang="de-DE" sz="160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1"/>
                  </a:ext>
                </a:extLst>
              </a:tr>
              <a:tr h="422984">
                <a:tc>
                  <a:txBody>
                    <a:bodyPr/>
                    <a:lstStyle/>
                    <a:p>
                      <a:endParaRPr lang="de-DE" sz="1600"/>
                    </a:p>
                  </a:txBody>
                  <a:tcPr marL="82953" marR="82953" marT="41476" marB="41476"/>
                </a:tc>
                <a:tc>
                  <a:txBody>
                    <a:bodyPr/>
                    <a:lstStyle/>
                    <a:p>
                      <a:endParaRPr lang="de-DE" sz="1600" dirty="0"/>
                    </a:p>
                  </a:txBody>
                  <a:tcPr marL="82953" marR="82953" marT="41476" marB="41476"/>
                </a:tc>
                <a:tc>
                  <a:txBody>
                    <a:bodyPr/>
                    <a:lstStyle/>
                    <a:p>
                      <a:endParaRPr lang="de-DE" sz="1600"/>
                    </a:p>
                  </a:txBody>
                  <a:tcPr marL="82953" marR="82953" marT="41476" marB="41476"/>
                </a:tc>
                <a:extLst>
                  <a:ext uri="{0D108BD9-81ED-4DB2-BD59-A6C34878D82A}">
                    <a16:rowId xmlns:a16="http://schemas.microsoft.com/office/drawing/2014/main" val="10002"/>
                  </a:ext>
                </a:extLst>
              </a:tr>
              <a:tr h="422984">
                <a:tc>
                  <a:txBody>
                    <a:bodyPr/>
                    <a:lstStyle/>
                    <a:p>
                      <a:endParaRPr lang="de-DE" sz="1600"/>
                    </a:p>
                  </a:txBody>
                  <a:tcPr marL="82953" marR="82953" marT="41476" marB="41476"/>
                </a:tc>
                <a:tc>
                  <a:txBody>
                    <a:bodyPr/>
                    <a:lstStyle/>
                    <a:p>
                      <a:endParaRPr lang="de-DE" sz="1600"/>
                    </a:p>
                  </a:txBody>
                  <a:tcPr marL="82953" marR="82953" marT="41476" marB="41476"/>
                </a:tc>
                <a:tc>
                  <a:txBody>
                    <a:bodyPr/>
                    <a:lstStyle/>
                    <a:p>
                      <a:endParaRPr lang="de-DE" sz="1600" dirty="0"/>
                    </a:p>
                  </a:txBody>
                  <a:tcPr marL="82953" marR="82953" marT="41476" marB="41476"/>
                </a:tc>
                <a:extLst>
                  <a:ext uri="{0D108BD9-81ED-4DB2-BD59-A6C34878D82A}">
                    <a16:rowId xmlns:a16="http://schemas.microsoft.com/office/drawing/2014/main" val="10003"/>
                  </a:ext>
                </a:extLst>
              </a:tr>
            </a:tbl>
          </a:graphicData>
        </a:graphic>
      </p:graphicFrame>
      <p:sp>
        <p:nvSpPr>
          <p:cNvPr id="7" name="Rechteck 6">
            <a:extLst>
              <a:ext uri="{FF2B5EF4-FFF2-40B4-BE49-F238E27FC236}">
                <a16:creationId xmlns:a16="http://schemas.microsoft.com/office/drawing/2014/main" id="{81B7AE16-21C6-1784-72DE-0CEC1F982C0B}"/>
              </a:ext>
            </a:extLst>
          </p:cNvPr>
          <p:cNvSpPr/>
          <p:nvPr/>
        </p:nvSpPr>
        <p:spPr>
          <a:xfrm>
            <a:off x="8719422" y="4236868"/>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0230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30086" y="79513"/>
            <a:ext cx="7598011" cy="411800"/>
          </a:xfrm>
          <a:prstGeom prst="rect">
            <a:avLst/>
          </a:prstGeom>
          <a:noFill/>
          <a:ln>
            <a:noFill/>
          </a:ln>
        </p:spPr>
        <p:txBody>
          <a:bodyPr lIns="81646" tIns="40823" rIns="81646" bIns="40823" anchor="ctr" anchorCtr="1"/>
          <a:lstStyle/>
          <a:p>
            <a:r>
              <a:rPr lang="en-US" sz="2903" b="1" dirty="0">
                <a:solidFill>
                  <a:sysClr val="windowText" lastClr="000000"/>
                </a:solidFill>
              </a:rPr>
              <a:t>Der Shapley-</a:t>
            </a:r>
            <a:r>
              <a:rPr lang="en-US" sz="2903" b="1" dirty="0" err="1">
                <a:solidFill>
                  <a:sysClr val="windowText" lastClr="000000"/>
                </a:solidFill>
              </a:rPr>
              <a:t>Shubik</a:t>
            </a:r>
            <a:r>
              <a:rPr lang="en-US" sz="2903" b="1" dirty="0">
                <a:solidFill>
                  <a:sysClr val="windowText" lastClr="000000"/>
                </a:solidFill>
              </a:rPr>
              <a:t>-Power-Index</a:t>
            </a:r>
            <a:endParaRPr lang="en-US" sz="2903" dirty="0">
              <a:solidFill>
                <a:sysClr val="windowText" lastClr="000000"/>
              </a:solidFill>
            </a:endParaRPr>
          </a:p>
        </p:txBody>
      </p:sp>
      <p:sp>
        <p:nvSpPr>
          <p:cNvPr id="3" name="Textfeld 2"/>
          <p:cNvSpPr txBox="1"/>
          <p:nvPr/>
        </p:nvSpPr>
        <p:spPr>
          <a:xfrm>
            <a:off x="275791" y="386534"/>
            <a:ext cx="11243662" cy="5155724"/>
          </a:xfrm>
          <a:prstGeom prst="rect">
            <a:avLst/>
          </a:prstGeom>
          <a:noFill/>
        </p:spPr>
        <p:txBody>
          <a:bodyPr wrap="square" rtlCol="0">
            <a:noAutofit/>
          </a:bodyPr>
          <a:lstStyle/>
          <a:p>
            <a:pPr marL="414772" indent="-414772">
              <a:buFont typeface="Arial" panose="020B0604020202020204" pitchFamily="34" charset="0"/>
              <a:buChar char="•"/>
            </a:pPr>
            <a:r>
              <a:rPr lang="en-US" altLang="de-DE" sz="2903" dirty="0" err="1"/>
              <a:t>Ein</a:t>
            </a:r>
            <a:r>
              <a:rPr lang="en-US" altLang="de-DE" sz="2903" dirty="0"/>
              <a:t> </a:t>
            </a:r>
            <a:r>
              <a:rPr lang="en-US" altLang="de-DE" sz="2903" dirty="0" err="1"/>
              <a:t>dem</a:t>
            </a:r>
            <a:r>
              <a:rPr lang="en-US" altLang="de-DE" sz="2903" dirty="0"/>
              <a:t> Banzhaf Wert </a:t>
            </a:r>
            <a:r>
              <a:rPr lang="en-US" altLang="de-DE" sz="2903" dirty="0" err="1"/>
              <a:t>vergleichbares</a:t>
            </a:r>
            <a:r>
              <a:rPr lang="en-US" altLang="de-DE" sz="2903" dirty="0"/>
              <a:t> </a:t>
            </a:r>
            <a:r>
              <a:rPr lang="en-US" altLang="de-DE" sz="2903" dirty="0" err="1"/>
              <a:t>Konzept</a:t>
            </a:r>
            <a:r>
              <a:rPr lang="en-US" altLang="de-DE" sz="2903" dirty="0"/>
              <a:t> </a:t>
            </a:r>
            <a:r>
              <a:rPr lang="en-US" altLang="de-DE" sz="2903" dirty="0" err="1"/>
              <a:t>ist</a:t>
            </a:r>
            <a:r>
              <a:rPr lang="en-US" altLang="de-DE" sz="2903" dirty="0"/>
              <a:t> der </a:t>
            </a:r>
            <a:r>
              <a:rPr lang="en-US" altLang="de-DE" sz="2903" dirty="0" err="1"/>
              <a:t>Algorithmus</a:t>
            </a:r>
            <a:r>
              <a:rPr lang="en-US" altLang="de-DE" sz="2903" dirty="0"/>
              <a:t> in </a:t>
            </a:r>
            <a:r>
              <a:rPr lang="en-US" altLang="de-DE" sz="2903" dirty="0" err="1"/>
              <a:t>jeder</a:t>
            </a:r>
            <a:r>
              <a:rPr lang="en-US" altLang="de-DE" sz="2903" dirty="0"/>
              <a:t> Permutation von </a:t>
            </a:r>
            <a:r>
              <a:rPr lang="en-US" altLang="de-DE" sz="2903" dirty="0" err="1"/>
              <a:t>möglichen</a:t>
            </a:r>
            <a:r>
              <a:rPr lang="en-US" altLang="de-DE" sz="2903" dirty="0"/>
              <a:t> </a:t>
            </a:r>
            <a:r>
              <a:rPr lang="en-US" altLang="de-DE" sz="2903" dirty="0" err="1"/>
              <a:t>Abstimmungen</a:t>
            </a:r>
            <a:r>
              <a:rPr lang="en-US" altLang="de-DE" sz="2903" dirty="0"/>
              <a:t> </a:t>
            </a:r>
            <a:r>
              <a:rPr lang="en-US" altLang="de-DE" sz="2903" dirty="0" err="1"/>
              <a:t>zu</a:t>
            </a:r>
            <a:r>
              <a:rPr lang="en-US" altLang="de-DE" sz="2903" dirty="0"/>
              <a:t> </a:t>
            </a:r>
            <a:r>
              <a:rPr lang="en-US" altLang="de-DE" sz="2903" dirty="0" err="1"/>
              <a:t>bestimmen</a:t>
            </a:r>
            <a:r>
              <a:rPr lang="en-US" altLang="de-DE" sz="2903" dirty="0"/>
              <a:t>, </a:t>
            </a:r>
            <a:r>
              <a:rPr lang="en-US" altLang="de-DE" sz="2903" dirty="0" err="1"/>
              <a:t>ob</a:t>
            </a:r>
            <a:r>
              <a:rPr lang="en-US" altLang="de-DE" sz="2903" dirty="0"/>
              <a:t> </a:t>
            </a:r>
            <a:r>
              <a:rPr lang="en-US" altLang="de-DE" sz="2903" dirty="0" err="1"/>
              <a:t>ein</a:t>
            </a:r>
            <a:r>
              <a:rPr lang="en-US" altLang="de-DE" sz="2903" dirty="0"/>
              <a:t> </a:t>
            </a:r>
            <a:r>
              <a:rPr lang="en-US" altLang="de-DE" sz="2903" dirty="0" err="1"/>
              <a:t>Spieler</a:t>
            </a:r>
            <a:r>
              <a:rPr lang="en-US" altLang="de-DE" sz="2903" dirty="0"/>
              <a:t> </a:t>
            </a:r>
            <a:r>
              <a:rPr lang="en-US" altLang="de-DE" sz="2903" dirty="0" err="1"/>
              <a:t>ausschlaggebend</a:t>
            </a:r>
            <a:r>
              <a:rPr lang="en-US" altLang="de-DE" sz="2903" dirty="0"/>
              <a:t> </a:t>
            </a:r>
            <a:r>
              <a:rPr lang="en-US" altLang="de-DE" sz="2903" dirty="0" err="1"/>
              <a:t>ist</a:t>
            </a:r>
            <a:endParaRPr lang="en-US" altLang="de-DE" sz="2903" b="1" dirty="0"/>
          </a:p>
          <a:p>
            <a:pPr marL="414772" indent="-414772">
              <a:buFont typeface="Arial" panose="020B0604020202020204" pitchFamily="34" charset="0"/>
              <a:buChar char="•"/>
            </a:pPr>
            <a:endParaRPr lang="en-US" altLang="de-DE" sz="2903" b="1" dirty="0"/>
          </a:p>
          <a:p>
            <a:pPr marL="871972" lvl="1" indent="-414772">
              <a:buFont typeface="Arial" panose="020B0604020202020204" pitchFamily="34" charset="0"/>
              <a:buChar char="•"/>
            </a:pPr>
            <a:r>
              <a:rPr lang="en-US" altLang="de-DE" sz="2400" dirty="0"/>
              <a:t>Dies </a:t>
            </a:r>
            <a:r>
              <a:rPr lang="en-US" altLang="de-DE" sz="2400" dirty="0" err="1"/>
              <a:t>wird</a:t>
            </a:r>
            <a:r>
              <a:rPr lang="en-US" altLang="de-DE" sz="2400" dirty="0"/>
              <a:t> </a:t>
            </a:r>
            <a:r>
              <a:rPr lang="en-US" altLang="de-DE" sz="2400" dirty="0" err="1"/>
              <a:t>bspw</a:t>
            </a:r>
            <a:r>
              <a:rPr lang="en-US" altLang="de-DE" sz="2400" dirty="0"/>
              <a:t>. </a:t>
            </a:r>
            <a:r>
              <a:rPr lang="en-US" altLang="de-DE" sz="2400" dirty="0" err="1"/>
              <a:t>im</a:t>
            </a:r>
            <a:r>
              <a:rPr lang="en-US" altLang="de-DE" sz="2400" dirty="0"/>
              <a:t> </a:t>
            </a:r>
            <a:r>
              <a:rPr lang="en-US" altLang="de-DE" sz="2400" dirty="0" err="1"/>
              <a:t>Risikomanagement</a:t>
            </a:r>
            <a:r>
              <a:rPr lang="en-US" altLang="de-DE" sz="2400" dirty="0"/>
              <a:t> von </a:t>
            </a:r>
            <a:r>
              <a:rPr lang="en-US" altLang="de-DE" sz="2400" dirty="0" err="1"/>
              <a:t>großen</a:t>
            </a:r>
            <a:r>
              <a:rPr lang="en-US" altLang="de-DE" sz="2400" dirty="0"/>
              <a:t> </a:t>
            </a:r>
            <a:r>
              <a:rPr lang="en-US" altLang="de-DE" sz="2400" dirty="0" err="1"/>
              <a:t>Unternehmen</a:t>
            </a:r>
            <a:r>
              <a:rPr lang="en-US" altLang="de-DE" sz="2400" dirty="0"/>
              <a:t> </a:t>
            </a:r>
            <a:r>
              <a:rPr lang="en-US" altLang="de-DE" sz="2400" dirty="0" err="1"/>
              <a:t>verwendet</a:t>
            </a:r>
            <a:r>
              <a:rPr lang="en-US" altLang="de-DE" sz="2400" dirty="0"/>
              <a:t>. </a:t>
            </a:r>
            <a:r>
              <a:rPr lang="en-US" altLang="de-DE" sz="2400" dirty="0" err="1"/>
              <a:t>Dadurch</a:t>
            </a:r>
            <a:r>
              <a:rPr lang="en-US" altLang="de-DE" sz="2400" dirty="0"/>
              <a:t> </a:t>
            </a:r>
            <a:r>
              <a:rPr lang="en-US" altLang="de-DE" sz="2400" dirty="0" err="1"/>
              <a:t>können</a:t>
            </a:r>
            <a:r>
              <a:rPr lang="en-US" altLang="de-DE" sz="2400" dirty="0"/>
              <a:t> </a:t>
            </a:r>
            <a:r>
              <a:rPr lang="en-US" altLang="de-DE" sz="2400" dirty="0" err="1"/>
              <a:t>Abteilungen</a:t>
            </a:r>
            <a:r>
              <a:rPr lang="en-US" altLang="de-DE" sz="2400" dirty="0"/>
              <a:t> </a:t>
            </a:r>
            <a:r>
              <a:rPr lang="en-US" altLang="de-DE" sz="2400" dirty="0" err="1"/>
              <a:t>identifiziert</a:t>
            </a:r>
            <a:r>
              <a:rPr lang="en-US" altLang="de-DE" sz="2400" dirty="0"/>
              <a:t> </a:t>
            </a:r>
            <a:r>
              <a:rPr lang="en-US" altLang="de-DE" sz="2400" dirty="0" err="1"/>
              <a:t>werden</a:t>
            </a:r>
            <a:r>
              <a:rPr lang="en-US" altLang="de-DE" sz="2400" dirty="0"/>
              <a:t>, die </a:t>
            </a:r>
            <a:r>
              <a:rPr lang="en-US" altLang="de-DE" sz="2400" dirty="0" err="1"/>
              <a:t>vordergründig</a:t>
            </a:r>
            <a:r>
              <a:rPr lang="en-US" altLang="de-DE" sz="2400" dirty="0"/>
              <a:t> </a:t>
            </a:r>
            <a:r>
              <a:rPr lang="en-US" altLang="de-DE" sz="2400" dirty="0" err="1"/>
              <a:t>nur</a:t>
            </a:r>
            <a:r>
              <a:rPr lang="en-US" altLang="de-DE" sz="2400" dirty="0"/>
              <a:t> </a:t>
            </a:r>
            <a:r>
              <a:rPr lang="en-US" altLang="de-DE" sz="2400" dirty="0" err="1"/>
              <a:t>wenig</a:t>
            </a:r>
            <a:r>
              <a:rPr lang="en-US" altLang="de-DE" sz="2400" dirty="0"/>
              <a:t> </a:t>
            </a:r>
            <a:r>
              <a:rPr lang="en-US" altLang="de-DE" sz="2400" dirty="0" err="1"/>
              <a:t>zum</a:t>
            </a:r>
            <a:r>
              <a:rPr lang="en-US" altLang="de-DE" sz="2400" dirty="0"/>
              <a:t> ROI </a:t>
            </a:r>
            <a:r>
              <a:rPr lang="en-US" altLang="de-DE" sz="2400" dirty="0" err="1"/>
              <a:t>oder</a:t>
            </a:r>
            <a:r>
              <a:rPr lang="en-US" altLang="de-DE" sz="2400" dirty="0"/>
              <a:t> Cash-flow </a:t>
            </a:r>
            <a:r>
              <a:rPr lang="en-US" altLang="de-DE" sz="2400" dirty="0" err="1"/>
              <a:t>beitragen</a:t>
            </a:r>
            <a:r>
              <a:rPr lang="en-US" altLang="de-DE" sz="2400" dirty="0"/>
              <a:t>, die </a:t>
            </a:r>
            <a:r>
              <a:rPr lang="en-US" altLang="de-DE" sz="2400" dirty="0" err="1"/>
              <a:t>aber</a:t>
            </a:r>
            <a:r>
              <a:rPr lang="en-US" altLang="de-DE" sz="2400" dirty="0"/>
              <a:t> </a:t>
            </a:r>
            <a:r>
              <a:rPr lang="en-US" altLang="de-DE" sz="2400" dirty="0" err="1"/>
              <a:t>unternehmensintern</a:t>
            </a:r>
            <a:r>
              <a:rPr lang="en-US" altLang="de-DE" sz="2400" dirty="0"/>
              <a:t> </a:t>
            </a:r>
            <a:r>
              <a:rPr lang="en-US" altLang="de-DE" sz="2400" dirty="0" err="1"/>
              <a:t>eine</a:t>
            </a:r>
            <a:r>
              <a:rPr lang="en-US" altLang="de-DE" sz="2400" dirty="0"/>
              <a:t> </a:t>
            </a:r>
            <a:r>
              <a:rPr lang="en-US" altLang="de-DE" sz="2400" dirty="0" err="1"/>
              <a:t>wichtige</a:t>
            </a:r>
            <a:r>
              <a:rPr lang="en-US" altLang="de-DE" sz="2400" dirty="0"/>
              <a:t> </a:t>
            </a:r>
            <a:r>
              <a:rPr lang="en-US" altLang="de-DE" sz="2400" dirty="0" err="1"/>
              <a:t>Schnittstellenfunktion</a:t>
            </a:r>
            <a:r>
              <a:rPr lang="en-US" altLang="de-DE" sz="2400" dirty="0"/>
              <a:t> </a:t>
            </a:r>
            <a:r>
              <a:rPr lang="en-US" altLang="de-DE" sz="2400" dirty="0" err="1"/>
              <a:t>ausfüllen</a:t>
            </a:r>
            <a:r>
              <a:rPr lang="en-US" altLang="de-DE" sz="2400" dirty="0"/>
              <a:t> und </a:t>
            </a:r>
            <a:r>
              <a:rPr lang="en-US" altLang="de-DE" sz="2400" dirty="0" err="1"/>
              <a:t>bei</a:t>
            </a:r>
            <a:r>
              <a:rPr lang="en-US" altLang="de-DE" sz="2400" dirty="0"/>
              <a:t> </a:t>
            </a:r>
            <a:r>
              <a:rPr lang="en-US" altLang="de-DE" sz="2400" dirty="0" err="1"/>
              <a:t>deren</a:t>
            </a:r>
            <a:r>
              <a:rPr lang="en-US" altLang="de-DE" sz="2400" dirty="0"/>
              <a:t> </a:t>
            </a:r>
            <a:r>
              <a:rPr lang="en-US" altLang="de-DE" sz="2400" dirty="0" err="1"/>
              <a:t>Wegfall</a:t>
            </a:r>
            <a:r>
              <a:rPr lang="en-US" altLang="de-DE" sz="2400" dirty="0"/>
              <a:t> </a:t>
            </a:r>
            <a:r>
              <a:rPr lang="en-US" altLang="de-DE" sz="2400" dirty="0" err="1"/>
              <a:t>oder</a:t>
            </a:r>
            <a:r>
              <a:rPr lang="en-US" altLang="de-DE" sz="2400" dirty="0"/>
              <a:t> Outsourcing die </a:t>
            </a:r>
            <a:r>
              <a:rPr lang="en-US" altLang="de-DE" sz="2400" dirty="0" err="1"/>
              <a:t>Netzwerstruktur</a:t>
            </a:r>
            <a:r>
              <a:rPr lang="en-US" altLang="de-DE" sz="2400" dirty="0"/>
              <a:t> </a:t>
            </a:r>
            <a:r>
              <a:rPr lang="en-US" altLang="de-DE" sz="2400" dirty="0" err="1"/>
              <a:t>eines</a:t>
            </a:r>
            <a:r>
              <a:rPr lang="en-US" altLang="de-DE" sz="2400" dirty="0"/>
              <a:t> </a:t>
            </a:r>
            <a:r>
              <a:rPr lang="en-US" altLang="de-DE" sz="2400" dirty="0" err="1"/>
              <a:t>Unternehmens</a:t>
            </a:r>
            <a:r>
              <a:rPr lang="en-US" altLang="de-DE" sz="2400" dirty="0"/>
              <a:t> stark </a:t>
            </a:r>
            <a:r>
              <a:rPr lang="en-US" altLang="de-DE" sz="2400" dirty="0" err="1"/>
              <a:t>beeinträchtig</a:t>
            </a:r>
            <a:r>
              <a:rPr lang="en-US" altLang="de-DE" sz="2400" dirty="0"/>
              <a:t> </a:t>
            </a:r>
            <a:r>
              <a:rPr lang="en-US" altLang="de-DE" sz="2400" dirty="0" err="1"/>
              <a:t>wird</a:t>
            </a:r>
            <a:r>
              <a:rPr lang="en-US" altLang="de-DE" sz="2400" dirty="0"/>
              <a:t>.</a:t>
            </a:r>
          </a:p>
          <a:p>
            <a:pPr marL="871972" lvl="1" indent="-414772">
              <a:buFont typeface="Arial" panose="020B0604020202020204" pitchFamily="34" charset="0"/>
              <a:buChar char="•"/>
            </a:pPr>
            <a:endParaRPr lang="en-US" altLang="de-DE" sz="2400" dirty="0"/>
          </a:p>
          <a:p>
            <a:pPr marL="871972" lvl="1" indent="-414772">
              <a:buFont typeface="Arial" panose="020B0604020202020204" pitchFamily="34" charset="0"/>
              <a:buChar char="•"/>
            </a:pPr>
            <a:r>
              <a:rPr lang="en-US" altLang="de-DE" sz="2400" dirty="0" err="1"/>
              <a:t>Klassische</a:t>
            </a:r>
            <a:r>
              <a:rPr lang="en-US" altLang="de-DE" sz="2400" dirty="0"/>
              <a:t> </a:t>
            </a:r>
            <a:r>
              <a:rPr lang="en-US" altLang="de-DE" sz="2400" dirty="0" err="1"/>
              <a:t>Beispiele</a:t>
            </a:r>
            <a:r>
              <a:rPr lang="en-US" altLang="de-DE" sz="2400" dirty="0"/>
              <a:t> </a:t>
            </a:r>
            <a:r>
              <a:rPr lang="en-US" altLang="de-DE" sz="2400" dirty="0" err="1"/>
              <a:t>sind</a:t>
            </a:r>
            <a:r>
              <a:rPr lang="en-US" altLang="de-DE" sz="2400" dirty="0"/>
              <a:t> </a:t>
            </a:r>
            <a:r>
              <a:rPr lang="en-US" altLang="de-DE" sz="2400" dirty="0" err="1"/>
              <a:t>dafür</a:t>
            </a:r>
            <a:r>
              <a:rPr lang="en-US" altLang="de-DE" sz="2400" dirty="0"/>
              <a:t> die </a:t>
            </a:r>
            <a:r>
              <a:rPr lang="en-US" altLang="de-DE" sz="2400" dirty="0" err="1"/>
              <a:t>früheren</a:t>
            </a:r>
            <a:r>
              <a:rPr lang="en-US" altLang="de-DE" sz="2400" dirty="0"/>
              <a:t> </a:t>
            </a:r>
            <a:r>
              <a:rPr lang="en-US" altLang="de-DE" sz="2400" dirty="0" err="1"/>
              <a:t>Hausmeister</a:t>
            </a:r>
            <a:endParaRPr lang="en-US" altLang="de-DE" sz="2400" dirty="0"/>
          </a:p>
          <a:p>
            <a:pPr lvl="1"/>
            <a:r>
              <a:rPr lang="en-US" altLang="de-DE" sz="2400" dirty="0"/>
              <a:t>	(neu-</a:t>
            </a:r>
            <a:r>
              <a:rPr lang="en-US" altLang="de-DE" sz="2400" dirty="0" err="1"/>
              <a:t>deutsch</a:t>
            </a:r>
            <a:r>
              <a:rPr lang="en-US" altLang="de-DE" sz="2400" dirty="0"/>
              <a:t> facility management) </a:t>
            </a:r>
            <a:r>
              <a:rPr lang="en-US" altLang="de-DE" sz="2400" dirty="0" err="1"/>
              <a:t>oder</a:t>
            </a:r>
            <a:r>
              <a:rPr lang="en-US" altLang="de-DE" sz="2400" dirty="0"/>
              <a:t> die IT-</a:t>
            </a:r>
            <a:r>
              <a:rPr lang="en-US" altLang="de-DE" sz="2400" dirty="0" err="1"/>
              <a:t>Abteilung</a:t>
            </a:r>
            <a:r>
              <a:rPr lang="en-US" altLang="de-DE" sz="2400" dirty="0"/>
              <a:t>.</a:t>
            </a:r>
          </a:p>
          <a:p>
            <a:endParaRPr lang="en-US" altLang="de-DE" sz="2903" dirty="0"/>
          </a:p>
          <a:p>
            <a:endParaRPr lang="en-US" altLang="de-DE" sz="2903" b="1" dirty="0"/>
          </a:p>
          <a:p>
            <a:endParaRPr lang="en-US" altLang="de-DE" sz="2903" dirty="0"/>
          </a:p>
        </p:txBody>
      </p:sp>
      <p:sp>
        <p:nvSpPr>
          <p:cNvPr id="4" name="Rechteck 3">
            <a:extLst>
              <a:ext uri="{FF2B5EF4-FFF2-40B4-BE49-F238E27FC236}">
                <a16:creationId xmlns:a16="http://schemas.microsoft.com/office/drawing/2014/main" id="{8F3C5334-9C46-3461-AFE1-A599061BF90C}"/>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B80D22ED-FFA2-F7C8-2515-A87BA1E0393C}"/>
                  </a:ext>
                </a:extLst>
              </p14:cNvPr>
              <p14:cNvContentPartPr/>
              <p14:nvPr/>
            </p14:nvContentPartPr>
            <p14:xfrm>
              <a:off x="11392789" y="2172829"/>
              <a:ext cx="19440" cy="12600"/>
            </p14:xfrm>
          </p:contentPart>
        </mc:Choice>
        <mc:Fallback>
          <p:pic>
            <p:nvPicPr>
              <p:cNvPr id="2" name="Freihand 1">
                <a:extLst>
                  <a:ext uri="{FF2B5EF4-FFF2-40B4-BE49-F238E27FC236}">
                    <a16:creationId xmlns:a16="http://schemas.microsoft.com/office/drawing/2014/main" id="{B80D22ED-FFA2-F7C8-2515-A87BA1E0393C}"/>
                  </a:ext>
                </a:extLst>
              </p:cNvPr>
              <p:cNvPicPr/>
              <p:nvPr/>
            </p:nvPicPr>
            <p:blipFill>
              <a:blip r:embed="rId4"/>
              <a:stretch>
                <a:fillRect/>
              </a:stretch>
            </p:blipFill>
            <p:spPr>
              <a:xfrm>
                <a:off x="11384149" y="2163829"/>
                <a:ext cx="3708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9" name="Freihand 8">
                <a:extLst>
                  <a:ext uri="{FF2B5EF4-FFF2-40B4-BE49-F238E27FC236}">
                    <a16:creationId xmlns:a16="http://schemas.microsoft.com/office/drawing/2014/main" id="{F3B11699-8E5F-E1DE-0FC9-7567BDD46711}"/>
                  </a:ext>
                </a:extLst>
              </p14:cNvPr>
              <p14:cNvContentPartPr/>
              <p14:nvPr/>
            </p14:nvContentPartPr>
            <p14:xfrm>
              <a:off x="1228909" y="4770229"/>
              <a:ext cx="3362040" cy="91440"/>
            </p14:xfrm>
          </p:contentPart>
        </mc:Choice>
        <mc:Fallback>
          <p:pic>
            <p:nvPicPr>
              <p:cNvPr id="9" name="Freihand 8">
                <a:extLst>
                  <a:ext uri="{FF2B5EF4-FFF2-40B4-BE49-F238E27FC236}">
                    <a16:creationId xmlns:a16="http://schemas.microsoft.com/office/drawing/2014/main" id="{F3B11699-8E5F-E1DE-0FC9-7567BDD46711}"/>
                  </a:ext>
                </a:extLst>
              </p:cNvPr>
              <p:cNvPicPr/>
              <p:nvPr/>
            </p:nvPicPr>
            <p:blipFill>
              <a:blip r:embed="rId6"/>
              <a:stretch>
                <a:fillRect/>
              </a:stretch>
            </p:blipFill>
            <p:spPr>
              <a:xfrm>
                <a:off x="1220269" y="4761229"/>
                <a:ext cx="3379680" cy="1090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B2CCD86F-BE2D-DA76-B1F9-F17C16687302}"/>
                  </a:ext>
                </a:extLst>
              </p14:cNvPr>
              <p14:cNvContentPartPr/>
              <p14:nvPr/>
            </p14:nvContentPartPr>
            <p14:xfrm>
              <a:off x="6436309" y="4791109"/>
              <a:ext cx="2018160" cy="488880"/>
            </p14:xfrm>
          </p:contentPart>
        </mc:Choice>
        <mc:Fallback>
          <p:pic>
            <p:nvPicPr>
              <p:cNvPr id="13" name="Freihand 12">
                <a:extLst>
                  <a:ext uri="{FF2B5EF4-FFF2-40B4-BE49-F238E27FC236}">
                    <a16:creationId xmlns:a16="http://schemas.microsoft.com/office/drawing/2014/main" id="{B2CCD86F-BE2D-DA76-B1F9-F17C16687302}"/>
                  </a:ext>
                </a:extLst>
              </p:cNvPr>
              <p:cNvPicPr/>
              <p:nvPr/>
            </p:nvPicPr>
            <p:blipFill>
              <a:blip r:embed="rId8"/>
              <a:stretch>
                <a:fillRect/>
              </a:stretch>
            </p:blipFill>
            <p:spPr>
              <a:xfrm>
                <a:off x="6427309" y="4782469"/>
                <a:ext cx="2035800" cy="506520"/>
              </a:xfrm>
              <a:prstGeom prst="rect">
                <a:avLst/>
              </a:prstGeom>
            </p:spPr>
          </p:pic>
        </mc:Fallback>
      </mc:AlternateContent>
      <p:grpSp>
        <p:nvGrpSpPr>
          <p:cNvPr id="15" name="Gruppieren 14">
            <a:extLst>
              <a:ext uri="{FF2B5EF4-FFF2-40B4-BE49-F238E27FC236}">
                <a16:creationId xmlns:a16="http://schemas.microsoft.com/office/drawing/2014/main" id="{0C81FC5E-660E-320D-46C5-52BB2DFF6F7E}"/>
              </a:ext>
            </a:extLst>
          </p:cNvPr>
          <p:cNvGrpSpPr/>
          <p:nvPr/>
        </p:nvGrpSpPr>
        <p:grpSpPr>
          <a:xfrm>
            <a:off x="2727589" y="23269"/>
            <a:ext cx="5455800" cy="669240"/>
            <a:chOff x="2727589" y="23269"/>
            <a:chExt cx="5455800" cy="669240"/>
          </a:xfrm>
        </p:grpSpPr>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9818A291-ABEE-AC80-9227-4F7870548157}"/>
                    </a:ext>
                  </a:extLst>
                </p14:cNvPr>
                <p14:cNvContentPartPr/>
                <p14:nvPr/>
              </p14:nvContentPartPr>
              <p14:xfrm>
                <a:off x="2849269" y="432949"/>
                <a:ext cx="61920" cy="18000"/>
              </p14:xfrm>
            </p:contentPart>
          </mc:Choice>
          <mc:Fallback>
            <p:pic>
              <p:nvPicPr>
                <p:cNvPr id="5" name="Freihand 4">
                  <a:extLst>
                    <a:ext uri="{FF2B5EF4-FFF2-40B4-BE49-F238E27FC236}">
                      <a16:creationId xmlns:a16="http://schemas.microsoft.com/office/drawing/2014/main" id="{9818A291-ABEE-AC80-9227-4F7870548157}"/>
                    </a:ext>
                  </a:extLst>
                </p:cNvPr>
                <p:cNvPicPr/>
                <p:nvPr/>
              </p:nvPicPr>
              <p:blipFill>
                <a:blip r:embed="rId10"/>
                <a:stretch>
                  <a:fillRect/>
                </a:stretch>
              </p:blipFill>
              <p:spPr>
                <a:xfrm>
                  <a:off x="2840269" y="423949"/>
                  <a:ext cx="795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AD4C3496-2049-F7F1-1A47-D70EF66DA5AA}"/>
                    </a:ext>
                  </a:extLst>
                </p14:cNvPr>
                <p14:cNvContentPartPr/>
                <p14:nvPr/>
              </p14:nvContentPartPr>
              <p14:xfrm>
                <a:off x="2991109" y="413149"/>
                <a:ext cx="5184000" cy="88200"/>
              </p14:xfrm>
            </p:contentPart>
          </mc:Choice>
          <mc:Fallback>
            <p:pic>
              <p:nvPicPr>
                <p:cNvPr id="7" name="Freihand 6">
                  <a:extLst>
                    <a:ext uri="{FF2B5EF4-FFF2-40B4-BE49-F238E27FC236}">
                      <a16:creationId xmlns:a16="http://schemas.microsoft.com/office/drawing/2014/main" id="{AD4C3496-2049-F7F1-1A47-D70EF66DA5AA}"/>
                    </a:ext>
                  </a:extLst>
                </p:cNvPr>
                <p:cNvPicPr/>
                <p:nvPr/>
              </p:nvPicPr>
              <p:blipFill>
                <a:blip r:embed="rId12"/>
                <a:stretch>
                  <a:fillRect/>
                </a:stretch>
              </p:blipFill>
              <p:spPr>
                <a:xfrm>
                  <a:off x="2982109" y="404149"/>
                  <a:ext cx="520164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4" name="Freihand 13">
                  <a:extLst>
                    <a:ext uri="{FF2B5EF4-FFF2-40B4-BE49-F238E27FC236}">
                      <a16:creationId xmlns:a16="http://schemas.microsoft.com/office/drawing/2014/main" id="{91F68DE3-B8A8-502A-B903-51655315D31E}"/>
                    </a:ext>
                  </a:extLst>
                </p14:cNvPr>
                <p14:cNvContentPartPr/>
                <p14:nvPr/>
              </p14:nvContentPartPr>
              <p14:xfrm>
                <a:off x="2727589" y="23269"/>
                <a:ext cx="5455800" cy="669240"/>
              </p14:xfrm>
            </p:contentPart>
          </mc:Choice>
          <mc:Fallback>
            <p:pic>
              <p:nvPicPr>
                <p:cNvPr id="14" name="Freihand 13">
                  <a:extLst>
                    <a:ext uri="{FF2B5EF4-FFF2-40B4-BE49-F238E27FC236}">
                      <a16:creationId xmlns:a16="http://schemas.microsoft.com/office/drawing/2014/main" id="{91F68DE3-B8A8-502A-B903-51655315D31E}"/>
                    </a:ext>
                  </a:extLst>
                </p:cNvPr>
                <p:cNvPicPr/>
                <p:nvPr/>
              </p:nvPicPr>
              <p:blipFill>
                <a:blip r:embed="rId14"/>
                <a:stretch>
                  <a:fillRect/>
                </a:stretch>
              </p:blipFill>
              <p:spPr>
                <a:xfrm>
                  <a:off x="2718949" y="14269"/>
                  <a:ext cx="5473440" cy="686880"/>
                </a:xfrm>
                <a:prstGeom prst="rect">
                  <a:avLst/>
                </a:prstGeom>
              </p:spPr>
            </p:pic>
          </mc:Fallback>
        </mc:AlternateContent>
      </p:grpSp>
      <p:grpSp>
        <p:nvGrpSpPr>
          <p:cNvPr id="18" name="Gruppieren 17">
            <a:extLst>
              <a:ext uri="{FF2B5EF4-FFF2-40B4-BE49-F238E27FC236}">
                <a16:creationId xmlns:a16="http://schemas.microsoft.com/office/drawing/2014/main" id="{1F7AE65E-BC2E-936F-3D0E-7FE116A8C60C}"/>
              </a:ext>
            </a:extLst>
          </p:cNvPr>
          <p:cNvGrpSpPr/>
          <p:nvPr/>
        </p:nvGrpSpPr>
        <p:grpSpPr>
          <a:xfrm>
            <a:off x="5326429" y="4086589"/>
            <a:ext cx="3085560" cy="1409040"/>
            <a:chOff x="5326429" y="4086589"/>
            <a:chExt cx="3085560" cy="140904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B007DFCE-61F5-8CF3-C4BC-0BD46470222E}"/>
                    </a:ext>
                  </a:extLst>
                </p14:cNvPr>
                <p14:cNvContentPartPr/>
                <p14:nvPr/>
              </p14:nvContentPartPr>
              <p14:xfrm>
                <a:off x="7139029" y="4336069"/>
                <a:ext cx="794520" cy="47160"/>
              </p14:xfrm>
            </p:contentPart>
          </mc:Choice>
          <mc:Fallback>
            <p:pic>
              <p:nvPicPr>
                <p:cNvPr id="10" name="Freihand 9">
                  <a:extLst>
                    <a:ext uri="{FF2B5EF4-FFF2-40B4-BE49-F238E27FC236}">
                      <a16:creationId xmlns:a16="http://schemas.microsoft.com/office/drawing/2014/main" id="{B007DFCE-61F5-8CF3-C4BC-0BD46470222E}"/>
                    </a:ext>
                  </a:extLst>
                </p:cNvPr>
                <p:cNvPicPr/>
                <p:nvPr/>
              </p:nvPicPr>
              <p:blipFill>
                <a:blip r:embed="rId16"/>
                <a:stretch>
                  <a:fillRect/>
                </a:stretch>
              </p:blipFill>
              <p:spPr>
                <a:xfrm>
                  <a:off x="7130389" y="4327069"/>
                  <a:ext cx="81216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EDE0F0EB-58B3-436A-82DC-C71DE7FCD1FE}"/>
                    </a:ext>
                  </a:extLst>
                </p14:cNvPr>
                <p14:cNvContentPartPr/>
                <p14:nvPr/>
              </p14:nvContentPartPr>
              <p14:xfrm>
                <a:off x="5326429" y="4247149"/>
                <a:ext cx="3085560" cy="638640"/>
              </p14:xfrm>
            </p:contentPart>
          </mc:Choice>
          <mc:Fallback>
            <p:pic>
              <p:nvPicPr>
                <p:cNvPr id="11" name="Freihand 10">
                  <a:extLst>
                    <a:ext uri="{FF2B5EF4-FFF2-40B4-BE49-F238E27FC236}">
                      <a16:creationId xmlns:a16="http://schemas.microsoft.com/office/drawing/2014/main" id="{EDE0F0EB-58B3-436A-82DC-C71DE7FCD1FE}"/>
                    </a:ext>
                  </a:extLst>
                </p:cNvPr>
                <p:cNvPicPr/>
                <p:nvPr/>
              </p:nvPicPr>
              <p:blipFill>
                <a:blip r:embed="rId18"/>
                <a:stretch>
                  <a:fillRect/>
                </a:stretch>
              </p:blipFill>
              <p:spPr>
                <a:xfrm>
                  <a:off x="5317429" y="4238149"/>
                  <a:ext cx="3103200" cy="6562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Freihand 15">
                  <a:extLst>
                    <a:ext uri="{FF2B5EF4-FFF2-40B4-BE49-F238E27FC236}">
                      <a16:creationId xmlns:a16="http://schemas.microsoft.com/office/drawing/2014/main" id="{EB4B4A58-4A33-A481-E0FE-CDCF1A822CB0}"/>
                    </a:ext>
                  </a:extLst>
                </p14:cNvPr>
                <p14:cNvContentPartPr/>
                <p14:nvPr/>
              </p14:nvContentPartPr>
              <p14:xfrm>
                <a:off x="6341269" y="4150669"/>
                <a:ext cx="1929960" cy="592200"/>
              </p14:xfrm>
            </p:contentPart>
          </mc:Choice>
          <mc:Fallback>
            <p:pic>
              <p:nvPicPr>
                <p:cNvPr id="16" name="Freihand 15">
                  <a:extLst>
                    <a:ext uri="{FF2B5EF4-FFF2-40B4-BE49-F238E27FC236}">
                      <a16:creationId xmlns:a16="http://schemas.microsoft.com/office/drawing/2014/main" id="{EB4B4A58-4A33-A481-E0FE-CDCF1A822CB0}"/>
                    </a:ext>
                  </a:extLst>
                </p:cNvPr>
                <p:cNvPicPr/>
                <p:nvPr/>
              </p:nvPicPr>
              <p:blipFill>
                <a:blip r:embed="rId20"/>
                <a:stretch>
                  <a:fillRect/>
                </a:stretch>
              </p:blipFill>
              <p:spPr>
                <a:xfrm>
                  <a:off x="6332269" y="4141669"/>
                  <a:ext cx="1947600" cy="609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Freihand 16">
                  <a:extLst>
                    <a:ext uri="{FF2B5EF4-FFF2-40B4-BE49-F238E27FC236}">
                      <a16:creationId xmlns:a16="http://schemas.microsoft.com/office/drawing/2014/main" id="{312AC0F3-E295-10FB-3EEF-731D61C21D7D}"/>
                    </a:ext>
                  </a:extLst>
                </p14:cNvPr>
                <p14:cNvContentPartPr/>
                <p14:nvPr/>
              </p14:nvContentPartPr>
              <p14:xfrm>
                <a:off x="6462589" y="4086589"/>
                <a:ext cx="1805400" cy="1409040"/>
              </p14:xfrm>
            </p:contentPart>
          </mc:Choice>
          <mc:Fallback>
            <p:pic>
              <p:nvPicPr>
                <p:cNvPr id="17" name="Freihand 16">
                  <a:extLst>
                    <a:ext uri="{FF2B5EF4-FFF2-40B4-BE49-F238E27FC236}">
                      <a16:creationId xmlns:a16="http://schemas.microsoft.com/office/drawing/2014/main" id="{312AC0F3-E295-10FB-3EEF-731D61C21D7D}"/>
                    </a:ext>
                  </a:extLst>
                </p:cNvPr>
                <p:cNvPicPr/>
                <p:nvPr/>
              </p:nvPicPr>
              <p:blipFill>
                <a:blip r:embed="rId22"/>
                <a:stretch>
                  <a:fillRect/>
                </a:stretch>
              </p:blipFill>
              <p:spPr>
                <a:xfrm>
                  <a:off x="6453949" y="4077589"/>
                  <a:ext cx="1823040" cy="1426680"/>
                </a:xfrm>
                <a:prstGeom prst="rect">
                  <a:avLst/>
                </a:prstGeom>
              </p:spPr>
            </p:pic>
          </mc:Fallback>
        </mc:AlternateContent>
      </p:grpSp>
    </p:spTree>
    <p:extLst>
      <p:ext uri="{BB962C8B-B14F-4D97-AF65-F5344CB8AC3E}">
        <p14:creationId xmlns:p14="http://schemas.microsoft.com/office/powerpoint/2010/main" val="417111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48035" y="329372"/>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Abstimmungsmacht</a:t>
            </a:r>
            <a:r>
              <a:rPr lang="en-US" sz="2903" b="1" dirty="0">
                <a:solidFill>
                  <a:sysClr val="windowText" lastClr="000000"/>
                </a:solidFill>
              </a:rPr>
              <a:t> in der EU</a:t>
            </a:r>
            <a:endParaRPr lang="en-US" sz="2903" dirty="0">
              <a:solidFill>
                <a:sysClr val="windowText" lastClr="000000"/>
              </a:solidFill>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686" y="2371202"/>
            <a:ext cx="8022986" cy="2939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feld 3"/>
          <p:cNvSpPr txBox="1"/>
          <p:nvPr/>
        </p:nvSpPr>
        <p:spPr>
          <a:xfrm>
            <a:off x="2031832" y="5647939"/>
            <a:ext cx="1663917" cy="343620"/>
          </a:xfrm>
          <a:prstGeom prst="rect">
            <a:avLst/>
          </a:prstGeom>
          <a:noFill/>
        </p:spPr>
        <p:txBody>
          <a:bodyPr wrap="none" rtlCol="0">
            <a:spAutoFit/>
          </a:bodyPr>
          <a:lstStyle/>
          <a:p>
            <a:r>
              <a:rPr lang="de-DE" sz="1633" dirty="0"/>
              <a:t>(1) </a:t>
            </a:r>
            <a:r>
              <a:rPr lang="de-DE" sz="1633" dirty="0" err="1"/>
              <a:t>until</a:t>
            </a:r>
            <a:r>
              <a:rPr lang="de-DE" sz="1633" dirty="0"/>
              <a:t> 10/2014 </a:t>
            </a:r>
          </a:p>
        </p:txBody>
      </p:sp>
      <p:sp>
        <p:nvSpPr>
          <p:cNvPr id="5" name="TextShape 2"/>
          <p:cNvSpPr txBox="1"/>
          <p:nvPr/>
        </p:nvSpPr>
        <p:spPr>
          <a:xfrm>
            <a:off x="1752668" y="1443939"/>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Ministerrat</a:t>
            </a:r>
            <a:r>
              <a:rPr lang="en-US" sz="2903" b="1" dirty="0">
                <a:solidFill>
                  <a:sysClr val="windowText" lastClr="000000"/>
                </a:solidFill>
              </a:rPr>
              <a:t> – </a:t>
            </a:r>
            <a:r>
              <a:rPr lang="en-US" sz="2903" b="1" dirty="0" err="1">
                <a:solidFill>
                  <a:sysClr val="windowText" lastClr="000000"/>
                </a:solidFill>
              </a:rPr>
              <a:t>Entscheidungsregeln</a:t>
            </a:r>
            <a:r>
              <a:rPr lang="en-US" sz="2903" b="1" dirty="0">
                <a:solidFill>
                  <a:sysClr val="windowText" lastClr="000000"/>
                </a:solidFill>
              </a:rPr>
              <a:t> in der EU </a:t>
            </a:r>
            <a:r>
              <a:rPr lang="en-US" sz="2903" b="1" dirty="0" err="1">
                <a:solidFill>
                  <a:sysClr val="windowText" lastClr="000000"/>
                </a:solidFill>
              </a:rPr>
              <a:t>bis</a:t>
            </a:r>
            <a:r>
              <a:rPr lang="en-US" sz="2903" b="1" dirty="0">
                <a:solidFill>
                  <a:sysClr val="windowText" lastClr="000000"/>
                </a:solidFill>
              </a:rPr>
              <a:t> 2014</a:t>
            </a:r>
          </a:p>
          <a:p>
            <a:pPr algn="ctr"/>
            <a:r>
              <a:rPr lang="en-US" sz="2903" b="1" dirty="0" err="1">
                <a:solidFill>
                  <a:sysClr val="windowText" lastClr="000000"/>
                </a:solidFill>
              </a:rPr>
              <a:t>Qualifizierte</a:t>
            </a:r>
            <a:r>
              <a:rPr lang="en-US" sz="2903" b="1" dirty="0">
                <a:solidFill>
                  <a:sysClr val="windowText" lastClr="000000"/>
                </a:solidFill>
              </a:rPr>
              <a:t> </a:t>
            </a:r>
            <a:r>
              <a:rPr lang="en-US" sz="2903" b="1" dirty="0" err="1">
                <a:solidFill>
                  <a:sysClr val="windowText" lastClr="000000"/>
                </a:solidFill>
              </a:rPr>
              <a:t>Merheitsregel</a:t>
            </a:r>
            <a:r>
              <a:rPr lang="en-US" sz="2903" b="1" dirty="0">
                <a:solidFill>
                  <a:sysClr val="windowText" lastClr="000000"/>
                </a:solidFill>
              </a:rPr>
              <a:t> (QMV)</a:t>
            </a:r>
            <a:endParaRPr lang="en-US" sz="2903" dirty="0">
              <a:solidFill>
                <a:sysClr val="windowText" lastClr="000000"/>
              </a:solidFill>
            </a:endParaRPr>
          </a:p>
        </p:txBody>
      </p:sp>
      <p:sp>
        <p:nvSpPr>
          <p:cNvPr id="7" name="Rechteck 6">
            <a:extLst>
              <a:ext uri="{FF2B5EF4-FFF2-40B4-BE49-F238E27FC236}">
                <a16:creationId xmlns:a16="http://schemas.microsoft.com/office/drawing/2014/main" id="{7C94244C-1470-4B48-D390-5EC9C54B38C0}"/>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EFC15860-2DAE-F4D5-D2FA-B468CB8823A0}"/>
                  </a:ext>
                </a:extLst>
              </p14:cNvPr>
              <p14:cNvContentPartPr/>
              <p14:nvPr/>
            </p14:nvContentPartPr>
            <p14:xfrm>
              <a:off x="4841509" y="2681902"/>
              <a:ext cx="1044720" cy="2962800"/>
            </p14:xfrm>
          </p:contentPart>
        </mc:Choice>
        <mc:Fallback>
          <p:pic>
            <p:nvPicPr>
              <p:cNvPr id="2" name="Freihand 1">
                <a:extLst>
                  <a:ext uri="{FF2B5EF4-FFF2-40B4-BE49-F238E27FC236}">
                    <a16:creationId xmlns:a16="http://schemas.microsoft.com/office/drawing/2014/main" id="{EFC15860-2DAE-F4D5-D2FA-B468CB8823A0}"/>
                  </a:ext>
                </a:extLst>
              </p:cNvPr>
              <p:cNvPicPr/>
              <p:nvPr/>
            </p:nvPicPr>
            <p:blipFill>
              <a:blip r:embed="rId5"/>
              <a:stretch>
                <a:fillRect/>
              </a:stretch>
            </p:blipFill>
            <p:spPr>
              <a:xfrm>
                <a:off x="4832509" y="2673262"/>
                <a:ext cx="1062360" cy="298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013B19B4-CDA1-3497-BFE7-3F04D2E2499B}"/>
                  </a:ext>
                </a:extLst>
              </p14:cNvPr>
              <p14:cNvContentPartPr/>
              <p14:nvPr/>
            </p14:nvContentPartPr>
            <p14:xfrm>
              <a:off x="8388949" y="2960542"/>
              <a:ext cx="40320" cy="1439280"/>
            </p14:xfrm>
          </p:contentPart>
        </mc:Choice>
        <mc:Fallback>
          <p:pic>
            <p:nvPicPr>
              <p:cNvPr id="3" name="Freihand 2">
                <a:extLst>
                  <a:ext uri="{FF2B5EF4-FFF2-40B4-BE49-F238E27FC236}">
                    <a16:creationId xmlns:a16="http://schemas.microsoft.com/office/drawing/2014/main" id="{013B19B4-CDA1-3497-BFE7-3F04D2E2499B}"/>
                  </a:ext>
                </a:extLst>
              </p:cNvPr>
              <p:cNvPicPr/>
              <p:nvPr/>
            </p:nvPicPr>
            <p:blipFill>
              <a:blip r:embed="rId7"/>
              <a:stretch>
                <a:fillRect/>
              </a:stretch>
            </p:blipFill>
            <p:spPr>
              <a:xfrm>
                <a:off x="8380309" y="2951902"/>
                <a:ext cx="57960" cy="14569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84D10A9B-1C43-F80A-D46E-DF4AA32A4E14}"/>
                  </a:ext>
                </a:extLst>
              </p14:cNvPr>
              <p14:cNvContentPartPr/>
              <p14:nvPr/>
            </p14:nvContentPartPr>
            <p14:xfrm>
              <a:off x="5654389" y="4356982"/>
              <a:ext cx="2542320" cy="369360"/>
            </p14:xfrm>
          </p:contentPart>
        </mc:Choice>
        <mc:Fallback>
          <p:pic>
            <p:nvPicPr>
              <p:cNvPr id="8" name="Freihand 7">
                <a:extLst>
                  <a:ext uri="{FF2B5EF4-FFF2-40B4-BE49-F238E27FC236}">
                    <a16:creationId xmlns:a16="http://schemas.microsoft.com/office/drawing/2014/main" id="{84D10A9B-1C43-F80A-D46E-DF4AA32A4E14}"/>
                  </a:ext>
                </a:extLst>
              </p:cNvPr>
              <p:cNvPicPr/>
              <p:nvPr/>
            </p:nvPicPr>
            <p:blipFill>
              <a:blip r:embed="rId9"/>
              <a:stretch>
                <a:fillRect/>
              </a:stretch>
            </p:blipFill>
            <p:spPr>
              <a:xfrm>
                <a:off x="5645749" y="4347982"/>
                <a:ext cx="2559960" cy="387000"/>
              </a:xfrm>
              <a:prstGeom prst="rect">
                <a:avLst/>
              </a:prstGeom>
            </p:spPr>
          </p:pic>
        </mc:Fallback>
      </mc:AlternateContent>
    </p:spTree>
    <p:extLst>
      <p:ext uri="{BB962C8B-B14F-4D97-AF65-F5344CB8AC3E}">
        <p14:creationId xmlns:p14="http://schemas.microsoft.com/office/powerpoint/2010/main" val="1035463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619087"/>
            <a:ext cx="7598011"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Ministerrat</a:t>
            </a:r>
            <a:r>
              <a:rPr lang="en-US" sz="2903" b="1" dirty="0">
                <a:solidFill>
                  <a:sysClr val="windowText" lastClr="000000"/>
                </a:solidFill>
              </a:rPr>
              <a:t> – </a:t>
            </a:r>
            <a:r>
              <a:rPr lang="en-US" sz="2903" b="1" dirty="0" err="1">
                <a:solidFill>
                  <a:sysClr val="windowText" lastClr="000000"/>
                </a:solidFill>
              </a:rPr>
              <a:t>Aktuelle</a:t>
            </a:r>
            <a:r>
              <a:rPr lang="en-US" sz="2903" b="1" dirty="0">
                <a:solidFill>
                  <a:sysClr val="windowText" lastClr="000000"/>
                </a:solidFill>
              </a:rPr>
              <a:t> </a:t>
            </a:r>
            <a:r>
              <a:rPr lang="en-US" sz="2903" b="1" dirty="0" err="1">
                <a:solidFill>
                  <a:sysClr val="windowText" lastClr="000000"/>
                </a:solidFill>
              </a:rPr>
              <a:t>Entscheidungsregel</a:t>
            </a:r>
            <a:endParaRPr lang="en-US" sz="2903" b="1" dirty="0">
              <a:solidFill>
                <a:sysClr val="windowText" lastClr="000000"/>
              </a:solidFill>
            </a:endParaRPr>
          </a:p>
          <a:p>
            <a:pPr algn="ctr"/>
            <a:r>
              <a:rPr lang="en-US" sz="2903" b="1" dirty="0" err="1">
                <a:solidFill>
                  <a:sysClr val="windowText" lastClr="000000"/>
                </a:solidFill>
              </a:rPr>
              <a:t>Doppelte</a:t>
            </a:r>
            <a:r>
              <a:rPr lang="en-US" sz="2903" b="1" dirty="0">
                <a:solidFill>
                  <a:sysClr val="windowText" lastClr="000000"/>
                </a:solidFill>
              </a:rPr>
              <a:t> </a:t>
            </a:r>
            <a:r>
              <a:rPr lang="en-US" sz="2903" b="1" dirty="0" err="1">
                <a:solidFill>
                  <a:sysClr val="windowText" lastClr="000000"/>
                </a:solidFill>
              </a:rPr>
              <a:t>Mehrheitsregel</a:t>
            </a:r>
            <a:r>
              <a:rPr lang="en-US" sz="2903" b="1" dirty="0">
                <a:solidFill>
                  <a:sysClr val="windowText" lastClr="000000"/>
                </a:solidFill>
              </a:rPr>
              <a:t> (DMV) </a:t>
            </a:r>
            <a:endParaRPr lang="en-US" sz="2903" dirty="0">
              <a:solidFill>
                <a:sysClr val="windowText" lastClr="000000"/>
              </a:solidFill>
            </a:endParaRPr>
          </a:p>
        </p:txBody>
      </p:sp>
      <p:sp>
        <p:nvSpPr>
          <p:cNvPr id="3" name="Textfeld 2"/>
          <p:cNvSpPr txBox="1"/>
          <p:nvPr/>
        </p:nvSpPr>
        <p:spPr>
          <a:xfrm>
            <a:off x="610973" y="2727664"/>
            <a:ext cx="8088571" cy="2998529"/>
          </a:xfrm>
          <a:prstGeom prst="rect">
            <a:avLst/>
          </a:prstGeom>
          <a:noFill/>
        </p:spPr>
        <p:txBody>
          <a:bodyPr wrap="square" rtlCol="0">
            <a:noAutofit/>
          </a:bodyPr>
          <a:lstStyle/>
          <a:p>
            <a:r>
              <a:rPr lang="en-US" altLang="de-DE" sz="2177" dirty="0" err="1">
                <a:ea typeface="ＭＳ Ｐゴシック" pitchFamily="34" charset="-128"/>
              </a:rPr>
              <a:t>Ein</a:t>
            </a:r>
            <a:r>
              <a:rPr lang="en-US" altLang="de-DE" sz="2177" dirty="0">
                <a:ea typeface="ＭＳ Ｐゴシック" pitchFamily="34" charset="-128"/>
              </a:rPr>
              <a:t> </a:t>
            </a:r>
            <a:r>
              <a:rPr lang="en-US" altLang="de-DE" sz="2177" dirty="0" err="1">
                <a:ea typeface="ＭＳ Ｐゴシック" pitchFamily="34" charset="-128"/>
              </a:rPr>
              <a:t>Vorschlag</a:t>
            </a:r>
            <a:r>
              <a:rPr lang="en-US" altLang="de-DE" sz="2177" dirty="0">
                <a:ea typeface="ＭＳ Ｐゴシック" pitchFamily="34" charset="-128"/>
              </a:rPr>
              <a:t> </a:t>
            </a:r>
            <a:r>
              <a:rPr lang="en-US" altLang="de-DE" sz="2177" dirty="0" err="1">
                <a:ea typeface="ＭＳ Ｐゴシック" pitchFamily="34" charset="-128"/>
              </a:rPr>
              <a:t>wird</a:t>
            </a:r>
            <a:r>
              <a:rPr lang="en-US" altLang="de-DE" sz="2177" dirty="0">
                <a:ea typeface="ＭＳ Ｐゴシック" pitchFamily="34" charset="-128"/>
              </a:rPr>
              <a:t> </a:t>
            </a:r>
            <a:r>
              <a:rPr lang="en-US" altLang="de-DE" sz="2177" dirty="0" err="1">
                <a:ea typeface="ＭＳ Ｐゴシック" pitchFamily="34" charset="-128"/>
              </a:rPr>
              <a:t>angenommen</a:t>
            </a:r>
            <a:r>
              <a:rPr lang="en-US" altLang="de-DE" sz="2177" dirty="0">
                <a:ea typeface="ＭＳ Ｐゴシック" pitchFamily="34" charset="-128"/>
              </a:rPr>
              <a:t>, falls</a:t>
            </a:r>
          </a:p>
          <a:p>
            <a:endParaRPr lang="en-US" altLang="de-DE" sz="2177" dirty="0">
              <a:ea typeface="ＭＳ Ｐゴシック" pitchFamily="34" charset="-128"/>
            </a:endParaRPr>
          </a:p>
          <a:p>
            <a:pPr marL="414772" indent="-414772">
              <a:buFont typeface="Arial" panose="020B0604020202020204" pitchFamily="34" charset="0"/>
              <a:buChar char="•"/>
            </a:pPr>
            <a:r>
              <a:rPr lang="en-US" altLang="de-DE" sz="2177" dirty="0">
                <a:ea typeface="ＭＳ Ｐゴシック" pitchFamily="34" charset="-128"/>
              </a:rPr>
              <a:t>55% der </a:t>
            </a:r>
            <a:r>
              <a:rPr lang="en-US" altLang="de-DE" sz="2177" dirty="0" err="1">
                <a:ea typeface="ＭＳ Ｐゴシック" pitchFamily="34" charset="-128"/>
              </a:rPr>
              <a:t>Mitgliedsländer</a:t>
            </a:r>
            <a:r>
              <a:rPr lang="en-US" altLang="de-DE" sz="2177" dirty="0">
                <a:ea typeface="ＭＳ Ｐゴシック" pitchFamily="34" charset="-128"/>
              </a:rPr>
              <a:t> </a:t>
            </a:r>
            <a:r>
              <a:rPr lang="en-US" altLang="de-DE" sz="2177" dirty="0" err="1">
                <a:ea typeface="ＭＳ Ｐゴシック" pitchFamily="34" charset="-128"/>
              </a:rPr>
              <a:t>dafür</a:t>
            </a:r>
            <a:r>
              <a:rPr lang="en-US" altLang="de-DE" sz="2177" dirty="0">
                <a:ea typeface="ＭＳ Ｐゴシック" pitchFamily="34" charset="-128"/>
              </a:rPr>
              <a:t> </a:t>
            </a:r>
            <a:r>
              <a:rPr lang="en-US" altLang="de-DE" sz="2177" dirty="0" err="1">
                <a:ea typeface="ＭＳ Ｐゴシック" pitchFamily="34" charset="-128"/>
              </a:rPr>
              <a:t>abstimmen</a:t>
            </a:r>
            <a:r>
              <a:rPr lang="en-US" altLang="de-DE" sz="2177" dirty="0">
                <a:ea typeface="ＭＳ Ｐゴシック" pitchFamily="34" charset="-128"/>
              </a:rPr>
              <a:t> (16/28)</a:t>
            </a:r>
          </a:p>
          <a:p>
            <a:pPr marL="414772" indent="-414772">
              <a:buFont typeface="Arial" panose="020B0604020202020204" pitchFamily="34" charset="0"/>
              <a:buChar char="•"/>
            </a:pPr>
            <a:endParaRPr lang="en-US" altLang="de-DE" sz="2177" dirty="0">
              <a:ea typeface="ＭＳ Ｐゴシック" pitchFamily="34" charset="-128"/>
            </a:endParaRPr>
          </a:p>
          <a:p>
            <a:pPr marL="414772" indent="-414772">
              <a:buFont typeface="Arial" panose="020B0604020202020204" pitchFamily="34" charset="0"/>
              <a:buChar char="•"/>
            </a:pPr>
            <a:r>
              <a:rPr lang="en-US" altLang="de-DE" sz="2177" dirty="0">
                <a:ea typeface="ＭＳ Ｐゴシック" pitchFamily="34" charset="-128"/>
              </a:rPr>
              <a:t>Der </a:t>
            </a:r>
            <a:r>
              <a:rPr lang="en-US" altLang="de-DE" sz="2177" dirty="0" err="1">
                <a:ea typeface="ＭＳ Ｐゴシック" pitchFamily="34" charset="-128"/>
              </a:rPr>
              <a:t>Vorschlag</a:t>
            </a:r>
            <a:r>
              <a:rPr lang="en-US" altLang="de-DE" sz="2177" dirty="0">
                <a:ea typeface="ＭＳ Ｐゴシック" pitchFamily="34" charset="-128"/>
              </a:rPr>
              <a:t> muss von </a:t>
            </a:r>
            <a:r>
              <a:rPr lang="en-US" altLang="de-DE" sz="2177" dirty="0" err="1">
                <a:ea typeface="ＭＳ Ｐゴシック" pitchFamily="34" charset="-128"/>
              </a:rPr>
              <a:t>Staaten</a:t>
            </a:r>
            <a:r>
              <a:rPr lang="en-US" altLang="de-DE" sz="2177" dirty="0">
                <a:ea typeface="ＭＳ Ｐゴシック" pitchFamily="34" charset="-128"/>
              </a:rPr>
              <a:t> </a:t>
            </a:r>
            <a:r>
              <a:rPr lang="en-US" altLang="de-DE" sz="2177" dirty="0" err="1">
                <a:ea typeface="ＭＳ Ｐゴシック" pitchFamily="34" charset="-128"/>
              </a:rPr>
              <a:t>unterstützt</a:t>
            </a:r>
            <a:r>
              <a:rPr lang="en-US" altLang="de-DE" sz="2177" dirty="0">
                <a:ea typeface="ＭＳ Ｐゴシック" pitchFamily="34" charset="-128"/>
              </a:rPr>
              <a:t> </a:t>
            </a:r>
            <a:r>
              <a:rPr lang="en-US" altLang="de-DE" sz="2177" dirty="0" err="1">
                <a:ea typeface="ＭＳ Ｐゴシック" pitchFamily="34" charset="-128"/>
              </a:rPr>
              <a:t>werden</a:t>
            </a:r>
            <a:r>
              <a:rPr lang="en-US" altLang="de-DE" sz="2177" dirty="0">
                <a:ea typeface="ＭＳ Ｐゴシック" pitchFamily="34" charset="-128"/>
              </a:rPr>
              <a:t>, die </a:t>
            </a:r>
            <a:r>
              <a:rPr lang="en-US" altLang="de-DE" sz="2177" dirty="0" err="1">
                <a:ea typeface="ＭＳ Ｐゴシック" pitchFamily="34" charset="-128"/>
              </a:rPr>
              <a:t>zusammen</a:t>
            </a:r>
            <a:r>
              <a:rPr lang="en-US" altLang="de-DE" sz="2177" dirty="0">
                <a:ea typeface="ＭＳ Ｐゴシック" pitchFamily="34" charset="-128"/>
              </a:rPr>
              <a:t> </a:t>
            </a:r>
            <a:r>
              <a:rPr lang="en-US" altLang="de-DE" sz="2177" dirty="0" err="1">
                <a:ea typeface="ＭＳ Ｐゴシック" pitchFamily="34" charset="-128"/>
              </a:rPr>
              <a:t>mindestens</a:t>
            </a:r>
            <a:r>
              <a:rPr lang="en-US" altLang="de-DE" sz="2177" dirty="0">
                <a:ea typeface="ＭＳ Ｐゴシック" pitchFamily="34" charset="-128"/>
              </a:rPr>
              <a:t> 65% der </a:t>
            </a:r>
            <a:r>
              <a:rPr lang="en-US" altLang="de-DE" sz="2177" dirty="0" err="1">
                <a:ea typeface="ＭＳ Ｐゴシック" pitchFamily="34" charset="-128"/>
              </a:rPr>
              <a:t>Bevölkerung</a:t>
            </a:r>
            <a:r>
              <a:rPr lang="en-US" altLang="de-DE" sz="2177" dirty="0">
                <a:ea typeface="ＭＳ Ｐゴシック" pitchFamily="34" charset="-128"/>
              </a:rPr>
              <a:t> der EU </a:t>
            </a:r>
            <a:r>
              <a:rPr lang="en-US" altLang="de-DE" sz="2177" dirty="0" err="1">
                <a:ea typeface="ＭＳ Ｐゴシック" pitchFamily="34" charset="-128"/>
              </a:rPr>
              <a:t>ausmachen</a:t>
            </a:r>
            <a:endParaRPr lang="en-US" altLang="de-DE" sz="2177" dirty="0">
              <a:ea typeface="ＭＳ Ｐゴシック" pitchFamily="34" charset="-128"/>
            </a:endParaRPr>
          </a:p>
          <a:p>
            <a:pPr marL="414772" indent="-414772">
              <a:buFont typeface="Arial" panose="020B0604020202020204" pitchFamily="34" charset="0"/>
              <a:buChar char="•"/>
            </a:pPr>
            <a:endParaRPr lang="en-US" altLang="de-DE" sz="2177" dirty="0">
              <a:ea typeface="ＭＳ Ｐゴシック" pitchFamily="34" charset="-128"/>
            </a:endParaRPr>
          </a:p>
          <a:p>
            <a:endParaRPr lang="en-US" altLang="de-DE" sz="2177" dirty="0">
              <a:ea typeface="ＭＳ Ｐゴシック" pitchFamily="34" charset="-128"/>
            </a:endParaRPr>
          </a:p>
          <a:p>
            <a:endParaRPr lang="en-GB" altLang="de-DE" sz="2177" dirty="0">
              <a:ea typeface="ＭＳ Ｐゴシック" pitchFamily="34" charset="-128"/>
            </a:endParaRPr>
          </a:p>
        </p:txBody>
      </p:sp>
      <p:sp>
        <p:nvSpPr>
          <p:cNvPr id="4" name="TextShape 2"/>
          <p:cNvSpPr txBox="1"/>
          <p:nvPr/>
        </p:nvSpPr>
        <p:spPr>
          <a:xfrm>
            <a:off x="1648035" y="329372"/>
            <a:ext cx="8519678" cy="744941"/>
          </a:xfrm>
          <a:prstGeom prst="rect">
            <a:avLst/>
          </a:prstGeom>
          <a:noFill/>
          <a:ln>
            <a:noFill/>
          </a:ln>
        </p:spPr>
        <p:txBody>
          <a:bodyPr lIns="81646" tIns="40823" rIns="81646" bIns="40823" anchor="ctr" anchorCtr="1"/>
          <a:lstStyle/>
          <a:p>
            <a:pPr algn="ctr"/>
            <a:r>
              <a:rPr lang="en-US" sz="2903" b="1" dirty="0" err="1">
                <a:solidFill>
                  <a:sysClr val="windowText" lastClr="000000"/>
                </a:solidFill>
              </a:rPr>
              <a:t>Abstimmungsmacht</a:t>
            </a:r>
            <a:r>
              <a:rPr lang="en-US" sz="2903" b="1" dirty="0">
                <a:solidFill>
                  <a:sysClr val="windowText" lastClr="000000"/>
                </a:solidFill>
              </a:rPr>
              <a:t> in der EU</a:t>
            </a:r>
            <a:endParaRPr lang="en-US" sz="2903" dirty="0">
              <a:solidFill>
                <a:sysClr val="windowText" lastClr="000000"/>
              </a:solidFill>
            </a:endParaRPr>
          </a:p>
        </p:txBody>
      </p:sp>
      <p:sp>
        <p:nvSpPr>
          <p:cNvPr id="5" name="Rechteck 4">
            <a:extLst>
              <a:ext uri="{FF2B5EF4-FFF2-40B4-BE49-F238E27FC236}">
                <a16:creationId xmlns:a16="http://schemas.microsoft.com/office/drawing/2014/main" id="{B329747C-35E1-7ED5-9899-401760A96173}"/>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12" name="Freihand 11">
                <a:extLst>
                  <a:ext uri="{FF2B5EF4-FFF2-40B4-BE49-F238E27FC236}">
                    <a16:creationId xmlns:a16="http://schemas.microsoft.com/office/drawing/2014/main" id="{D990F85F-22AF-EA81-2DC3-CBE9BEFC0BCC}"/>
                  </a:ext>
                </a:extLst>
              </p14:cNvPr>
              <p14:cNvContentPartPr/>
              <p14:nvPr/>
            </p14:nvContentPartPr>
            <p14:xfrm>
              <a:off x="943429" y="3297142"/>
              <a:ext cx="880200" cy="624240"/>
            </p14:xfrm>
          </p:contentPart>
        </mc:Choice>
        <mc:Fallback>
          <p:pic>
            <p:nvPicPr>
              <p:cNvPr id="12" name="Freihand 11">
                <a:extLst>
                  <a:ext uri="{FF2B5EF4-FFF2-40B4-BE49-F238E27FC236}">
                    <a16:creationId xmlns:a16="http://schemas.microsoft.com/office/drawing/2014/main" id="{D990F85F-22AF-EA81-2DC3-CBE9BEFC0BCC}"/>
                  </a:ext>
                </a:extLst>
              </p:cNvPr>
              <p:cNvPicPr/>
              <p:nvPr/>
            </p:nvPicPr>
            <p:blipFill>
              <a:blip r:embed="rId4"/>
              <a:stretch>
                <a:fillRect/>
              </a:stretch>
            </p:blipFill>
            <p:spPr>
              <a:xfrm>
                <a:off x="934429" y="3288142"/>
                <a:ext cx="897840" cy="6418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3" name="Freihand 12">
                <a:extLst>
                  <a:ext uri="{FF2B5EF4-FFF2-40B4-BE49-F238E27FC236}">
                    <a16:creationId xmlns:a16="http://schemas.microsoft.com/office/drawing/2014/main" id="{97AFDC63-A00F-D0B9-9E59-C6087816A404}"/>
                  </a:ext>
                </a:extLst>
              </p14:cNvPr>
              <p14:cNvContentPartPr/>
              <p14:nvPr/>
            </p14:nvContentPartPr>
            <p14:xfrm>
              <a:off x="3656749" y="4418902"/>
              <a:ext cx="786240" cy="423360"/>
            </p14:xfrm>
          </p:contentPart>
        </mc:Choice>
        <mc:Fallback>
          <p:pic>
            <p:nvPicPr>
              <p:cNvPr id="13" name="Freihand 12">
                <a:extLst>
                  <a:ext uri="{FF2B5EF4-FFF2-40B4-BE49-F238E27FC236}">
                    <a16:creationId xmlns:a16="http://schemas.microsoft.com/office/drawing/2014/main" id="{97AFDC63-A00F-D0B9-9E59-C6087816A404}"/>
                  </a:ext>
                </a:extLst>
              </p:cNvPr>
              <p:cNvPicPr/>
              <p:nvPr/>
            </p:nvPicPr>
            <p:blipFill>
              <a:blip r:embed="rId6"/>
              <a:stretch>
                <a:fillRect/>
              </a:stretch>
            </p:blipFill>
            <p:spPr>
              <a:xfrm>
                <a:off x="3648109" y="4409902"/>
                <a:ext cx="803880" cy="441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4" name="Freihand 13">
                <a:extLst>
                  <a:ext uri="{FF2B5EF4-FFF2-40B4-BE49-F238E27FC236}">
                    <a16:creationId xmlns:a16="http://schemas.microsoft.com/office/drawing/2014/main" id="{BEBF1CC7-5901-C1C5-031E-0DC34D100890}"/>
                  </a:ext>
                </a:extLst>
              </p14:cNvPr>
              <p14:cNvContentPartPr/>
              <p14:nvPr/>
            </p14:nvContentPartPr>
            <p14:xfrm>
              <a:off x="936229" y="3370942"/>
              <a:ext cx="937080" cy="552600"/>
            </p14:xfrm>
          </p:contentPart>
        </mc:Choice>
        <mc:Fallback>
          <p:pic>
            <p:nvPicPr>
              <p:cNvPr id="14" name="Freihand 13">
                <a:extLst>
                  <a:ext uri="{FF2B5EF4-FFF2-40B4-BE49-F238E27FC236}">
                    <a16:creationId xmlns:a16="http://schemas.microsoft.com/office/drawing/2014/main" id="{BEBF1CC7-5901-C1C5-031E-0DC34D100890}"/>
                  </a:ext>
                </a:extLst>
              </p:cNvPr>
              <p:cNvPicPr/>
              <p:nvPr/>
            </p:nvPicPr>
            <p:blipFill>
              <a:blip r:embed="rId8"/>
              <a:stretch>
                <a:fillRect/>
              </a:stretch>
            </p:blipFill>
            <p:spPr>
              <a:xfrm>
                <a:off x="927229" y="3362302"/>
                <a:ext cx="954720" cy="570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5" name="Freihand 14">
                <a:extLst>
                  <a:ext uri="{FF2B5EF4-FFF2-40B4-BE49-F238E27FC236}">
                    <a16:creationId xmlns:a16="http://schemas.microsoft.com/office/drawing/2014/main" id="{70F87EBD-CB9C-3622-0C68-F5CDDD01E7CF}"/>
                  </a:ext>
                </a:extLst>
              </p14:cNvPr>
              <p14:cNvContentPartPr/>
              <p14:nvPr/>
            </p14:nvContentPartPr>
            <p14:xfrm>
              <a:off x="3685189" y="4391182"/>
              <a:ext cx="712440" cy="453960"/>
            </p14:xfrm>
          </p:contentPart>
        </mc:Choice>
        <mc:Fallback>
          <p:pic>
            <p:nvPicPr>
              <p:cNvPr id="15" name="Freihand 14">
                <a:extLst>
                  <a:ext uri="{FF2B5EF4-FFF2-40B4-BE49-F238E27FC236}">
                    <a16:creationId xmlns:a16="http://schemas.microsoft.com/office/drawing/2014/main" id="{70F87EBD-CB9C-3622-0C68-F5CDDD01E7CF}"/>
                  </a:ext>
                </a:extLst>
              </p:cNvPr>
              <p:cNvPicPr/>
              <p:nvPr/>
            </p:nvPicPr>
            <p:blipFill>
              <a:blip r:embed="rId10"/>
              <a:stretch>
                <a:fillRect/>
              </a:stretch>
            </p:blipFill>
            <p:spPr>
              <a:xfrm>
                <a:off x="3676189" y="4382182"/>
                <a:ext cx="73008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6" name="Freihand 15">
                <a:extLst>
                  <a:ext uri="{FF2B5EF4-FFF2-40B4-BE49-F238E27FC236}">
                    <a16:creationId xmlns:a16="http://schemas.microsoft.com/office/drawing/2014/main" id="{F31383AD-9CE7-81AC-4B74-9D1AE410524E}"/>
                  </a:ext>
                </a:extLst>
              </p14:cNvPr>
              <p14:cNvContentPartPr/>
              <p14:nvPr/>
            </p14:nvContentPartPr>
            <p14:xfrm>
              <a:off x="3676909" y="4713382"/>
              <a:ext cx="481320" cy="85320"/>
            </p14:xfrm>
          </p:contentPart>
        </mc:Choice>
        <mc:Fallback>
          <p:pic>
            <p:nvPicPr>
              <p:cNvPr id="16" name="Freihand 15">
                <a:extLst>
                  <a:ext uri="{FF2B5EF4-FFF2-40B4-BE49-F238E27FC236}">
                    <a16:creationId xmlns:a16="http://schemas.microsoft.com/office/drawing/2014/main" id="{F31383AD-9CE7-81AC-4B74-9D1AE410524E}"/>
                  </a:ext>
                </a:extLst>
              </p:cNvPr>
              <p:cNvPicPr/>
              <p:nvPr/>
            </p:nvPicPr>
            <p:blipFill>
              <a:blip r:embed="rId12"/>
              <a:stretch>
                <a:fillRect/>
              </a:stretch>
            </p:blipFill>
            <p:spPr>
              <a:xfrm>
                <a:off x="3668269" y="4704742"/>
                <a:ext cx="498960" cy="102960"/>
              </a:xfrm>
              <a:prstGeom prst="rect">
                <a:avLst/>
              </a:prstGeom>
            </p:spPr>
          </p:pic>
        </mc:Fallback>
      </mc:AlternateContent>
      <p:grpSp>
        <p:nvGrpSpPr>
          <p:cNvPr id="18" name="Gruppieren 17">
            <a:extLst>
              <a:ext uri="{FF2B5EF4-FFF2-40B4-BE49-F238E27FC236}">
                <a16:creationId xmlns:a16="http://schemas.microsoft.com/office/drawing/2014/main" id="{3333EA7A-76A3-041F-B4FB-41B8E0C19864}"/>
              </a:ext>
            </a:extLst>
          </p:cNvPr>
          <p:cNvGrpSpPr/>
          <p:nvPr/>
        </p:nvGrpSpPr>
        <p:grpSpPr>
          <a:xfrm>
            <a:off x="2850709" y="2406502"/>
            <a:ext cx="5092200" cy="1069200"/>
            <a:chOff x="2850709" y="2406502"/>
            <a:chExt cx="5092200" cy="1069200"/>
          </a:xfrm>
        </p:grpSpPr>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56749E12-7DA8-2963-C4B0-54B6E33A390E}"/>
                    </a:ext>
                  </a:extLst>
                </p14:cNvPr>
                <p14:cNvContentPartPr/>
                <p14:nvPr/>
              </p14:nvContentPartPr>
              <p14:xfrm>
                <a:off x="6545389" y="3089782"/>
                <a:ext cx="184320" cy="353160"/>
              </p14:xfrm>
            </p:contentPart>
          </mc:Choice>
          <mc:Fallback>
            <p:pic>
              <p:nvPicPr>
                <p:cNvPr id="2" name="Freihand 1">
                  <a:extLst>
                    <a:ext uri="{FF2B5EF4-FFF2-40B4-BE49-F238E27FC236}">
                      <a16:creationId xmlns:a16="http://schemas.microsoft.com/office/drawing/2014/main" id="{56749E12-7DA8-2963-C4B0-54B6E33A390E}"/>
                    </a:ext>
                  </a:extLst>
                </p:cNvPr>
                <p:cNvPicPr/>
                <p:nvPr/>
              </p:nvPicPr>
              <p:blipFill>
                <a:blip r:embed="rId14"/>
                <a:stretch>
                  <a:fillRect/>
                </a:stretch>
              </p:blipFill>
              <p:spPr>
                <a:xfrm>
                  <a:off x="6536389" y="3080782"/>
                  <a:ext cx="201960" cy="3708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7" name="Freihand 6">
                  <a:extLst>
                    <a:ext uri="{FF2B5EF4-FFF2-40B4-BE49-F238E27FC236}">
                      <a16:creationId xmlns:a16="http://schemas.microsoft.com/office/drawing/2014/main" id="{B6CE3AAD-99E8-F01A-3249-C3BB01E1B551}"/>
                    </a:ext>
                  </a:extLst>
                </p14:cNvPr>
                <p14:cNvContentPartPr/>
                <p14:nvPr/>
              </p14:nvContentPartPr>
              <p14:xfrm>
                <a:off x="6510469" y="3244582"/>
                <a:ext cx="165240" cy="231120"/>
              </p14:xfrm>
            </p:contentPart>
          </mc:Choice>
          <mc:Fallback>
            <p:pic>
              <p:nvPicPr>
                <p:cNvPr id="7" name="Freihand 6">
                  <a:extLst>
                    <a:ext uri="{FF2B5EF4-FFF2-40B4-BE49-F238E27FC236}">
                      <a16:creationId xmlns:a16="http://schemas.microsoft.com/office/drawing/2014/main" id="{B6CE3AAD-99E8-F01A-3249-C3BB01E1B551}"/>
                    </a:ext>
                  </a:extLst>
                </p:cNvPr>
                <p:cNvPicPr/>
                <p:nvPr/>
              </p:nvPicPr>
              <p:blipFill>
                <a:blip r:embed="rId16"/>
                <a:stretch>
                  <a:fillRect/>
                </a:stretch>
              </p:blipFill>
              <p:spPr>
                <a:xfrm>
                  <a:off x="6501469" y="3235582"/>
                  <a:ext cx="18288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8" name="Freihand 7">
                  <a:extLst>
                    <a:ext uri="{FF2B5EF4-FFF2-40B4-BE49-F238E27FC236}">
                      <a16:creationId xmlns:a16="http://schemas.microsoft.com/office/drawing/2014/main" id="{8FA7D6F8-991F-82F8-B51C-864B7843533A}"/>
                    </a:ext>
                  </a:extLst>
                </p14:cNvPr>
                <p14:cNvContentPartPr/>
                <p14:nvPr/>
              </p14:nvContentPartPr>
              <p14:xfrm>
                <a:off x="6685069" y="2730862"/>
                <a:ext cx="151560" cy="241560"/>
              </p14:xfrm>
            </p:contentPart>
          </mc:Choice>
          <mc:Fallback>
            <p:pic>
              <p:nvPicPr>
                <p:cNvPr id="8" name="Freihand 7">
                  <a:extLst>
                    <a:ext uri="{FF2B5EF4-FFF2-40B4-BE49-F238E27FC236}">
                      <a16:creationId xmlns:a16="http://schemas.microsoft.com/office/drawing/2014/main" id="{8FA7D6F8-991F-82F8-B51C-864B7843533A}"/>
                    </a:ext>
                  </a:extLst>
                </p:cNvPr>
                <p:cNvPicPr/>
                <p:nvPr/>
              </p:nvPicPr>
              <p:blipFill>
                <a:blip r:embed="rId18"/>
                <a:stretch>
                  <a:fillRect/>
                </a:stretch>
              </p:blipFill>
              <p:spPr>
                <a:xfrm>
                  <a:off x="6676069" y="2721862"/>
                  <a:ext cx="16920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9" name="Freihand 8">
                  <a:extLst>
                    <a:ext uri="{FF2B5EF4-FFF2-40B4-BE49-F238E27FC236}">
                      <a16:creationId xmlns:a16="http://schemas.microsoft.com/office/drawing/2014/main" id="{78AA5D91-6367-A81A-C77F-13E91F90D18C}"/>
                    </a:ext>
                  </a:extLst>
                </p14:cNvPr>
                <p14:cNvContentPartPr/>
                <p14:nvPr/>
              </p14:nvContentPartPr>
              <p14:xfrm>
                <a:off x="6932749" y="2694502"/>
                <a:ext cx="144000" cy="275760"/>
              </p14:xfrm>
            </p:contentPart>
          </mc:Choice>
          <mc:Fallback>
            <p:pic>
              <p:nvPicPr>
                <p:cNvPr id="9" name="Freihand 8">
                  <a:extLst>
                    <a:ext uri="{FF2B5EF4-FFF2-40B4-BE49-F238E27FC236}">
                      <a16:creationId xmlns:a16="http://schemas.microsoft.com/office/drawing/2014/main" id="{78AA5D91-6367-A81A-C77F-13E91F90D18C}"/>
                    </a:ext>
                  </a:extLst>
                </p:cNvPr>
                <p:cNvPicPr/>
                <p:nvPr/>
              </p:nvPicPr>
              <p:blipFill>
                <a:blip r:embed="rId20"/>
                <a:stretch>
                  <a:fillRect/>
                </a:stretch>
              </p:blipFill>
              <p:spPr>
                <a:xfrm>
                  <a:off x="6923749" y="2685502"/>
                  <a:ext cx="1616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0" name="Freihand 9">
                  <a:extLst>
                    <a:ext uri="{FF2B5EF4-FFF2-40B4-BE49-F238E27FC236}">
                      <a16:creationId xmlns:a16="http://schemas.microsoft.com/office/drawing/2014/main" id="{031BAB2B-75C7-A7B2-2150-3D3A1B85F6D6}"/>
                    </a:ext>
                  </a:extLst>
                </p14:cNvPr>
                <p14:cNvContentPartPr/>
                <p14:nvPr/>
              </p14:nvContentPartPr>
              <p14:xfrm>
                <a:off x="6920149" y="2819782"/>
                <a:ext cx="217080" cy="56160"/>
              </p14:xfrm>
            </p:contentPart>
          </mc:Choice>
          <mc:Fallback>
            <p:pic>
              <p:nvPicPr>
                <p:cNvPr id="10" name="Freihand 9">
                  <a:extLst>
                    <a:ext uri="{FF2B5EF4-FFF2-40B4-BE49-F238E27FC236}">
                      <a16:creationId xmlns:a16="http://schemas.microsoft.com/office/drawing/2014/main" id="{031BAB2B-75C7-A7B2-2150-3D3A1B85F6D6}"/>
                    </a:ext>
                  </a:extLst>
                </p:cNvPr>
                <p:cNvPicPr/>
                <p:nvPr/>
              </p:nvPicPr>
              <p:blipFill>
                <a:blip r:embed="rId22"/>
                <a:stretch>
                  <a:fillRect/>
                </a:stretch>
              </p:blipFill>
              <p:spPr>
                <a:xfrm>
                  <a:off x="6911509" y="2811142"/>
                  <a:ext cx="23472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D93B9475-F0EE-387A-E71E-CAA6B91A2CA0}"/>
                    </a:ext>
                  </a:extLst>
                </p14:cNvPr>
                <p14:cNvContentPartPr/>
                <p14:nvPr/>
              </p14:nvContentPartPr>
              <p14:xfrm>
                <a:off x="2850709" y="2406502"/>
                <a:ext cx="5092200" cy="197280"/>
              </p14:xfrm>
            </p:contentPart>
          </mc:Choice>
          <mc:Fallback>
            <p:pic>
              <p:nvPicPr>
                <p:cNvPr id="17" name="Freihand 16">
                  <a:extLst>
                    <a:ext uri="{FF2B5EF4-FFF2-40B4-BE49-F238E27FC236}">
                      <a16:creationId xmlns:a16="http://schemas.microsoft.com/office/drawing/2014/main" id="{D93B9475-F0EE-387A-E71E-CAA6B91A2CA0}"/>
                    </a:ext>
                  </a:extLst>
                </p:cNvPr>
                <p:cNvPicPr/>
                <p:nvPr/>
              </p:nvPicPr>
              <p:blipFill>
                <a:blip r:embed="rId24"/>
                <a:stretch>
                  <a:fillRect/>
                </a:stretch>
              </p:blipFill>
              <p:spPr>
                <a:xfrm>
                  <a:off x="2842069" y="2397502"/>
                  <a:ext cx="5109840" cy="214920"/>
                </a:xfrm>
                <a:prstGeom prst="rect">
                  <a:avLst/>
                </a:prstGeom>
              </p:spPr>
            </p:pic>
          </mc:Fallback>
        </mc:AlternateContent>
      </p:grpSp>
    </p:spTree>
    <p:extLst>
      <p:ext uri="{BB962C8B-B14F-4D97-AF65-F5344CB8AC3E}">
        <p14:creationId xmlns:p14="http://schemas.microsoft.com/office/powerpoint/2010/main" val="62990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a:solidFill>
                  <a:sysClr val="windowText" lastClr="000000"/>
                </a:solidFill>
              </a:rPr>
              <a:t>Banzhaf-Value</a:t>
            </a:r>
            <a:endParaRPr lang="en-US" sz="2903" dirty="0">
              <a:solidFill>
                <a:sysClr val="windowText" lastClr="000000"/>
              </a:solidFill>
            </a:endParaRPr>
          </a:p>
        </p:txBody>
      </p:sp>
      <p:sp>
        <p:nvSpPr>
          <p:cNvPr id="3" name="Textfeld 2"/>
          <p:cNvSpPr txBox="1"/>
          <p:nvPr/>
        </p:nvSpPr>
        <p:spPr>
          <a:xfrm>
            <a:off x="901583" y="6294209"/>
            <a:ext cx="4206747" cy="261297"/>
          </a:xfrm>
          <a:prstGeom prst="rect">
            <a:avLst/>
          </a:prstGeom>
          <a:noFill/>
        </p:spPr>
        <p:txBody>
          <a:bodyPr wrap="square" rtlCol="0">
            <a:noAutofit/>
          </a:bodyPr>
          <a:lstStyle/>
          <a:p>
            <a:r>
              <a:rPr lang="en-GB" altLang="de-DE" sz="1089" dirty="0">
                <a:ea typeface="ＭＳ Ｐゴシック" pitchFamily="34" charset="-128"/>
              </a:rPr>
              <a:t>Source: </a:t>
            </a:r>
            <a:r>
              <a:rPr lang="en-GB" altLang="de-DE" sz="1089" dirty="0" err="1">
                <a:ea typeface="ＭＳ Ｐゴシック" pitchFamily="34" charset="-128"/>
              </a:rPr>
              <a:t>Antonakakis</a:t>
            </a:r>
            <a:r>
              <a:rPr lang="en-GB" altLang="de-DE" sz="1089" dirty="0">
                <a:ea typeface="ＭＳ Ｐゴシック" pitchFamily="34" charset="-128"/>
              </a:rPr>
              <a:t>, </a:t>
            </a:r>
            <a:r>
              <a:rPr lang="en-GB" altLang="de-DE" sz="1089" dirty="0" err="1">
                <a:ea typeface="ＭＳ Ｐゴシック" pitchFamily="34" charset="-128"/>
              </a:rPr>
              <a:t>Badinger</a:t>
            </a:r>
            <a:r>
              <a:rPr lang="en-GB" altLang="de-DE" sz="1089" dirty="0">
                <a:ea typeface="ＭＳ Ｐゴシック" pitchFamily="34" charset="-128"/>
              </a:rPr>
              <a:t>, Reuter 2014 und </a:t>
            </a:r>
            <a:r>
              <a:rPr lang="en-GB" altLang="de-DE" sz="1089" dirty="0" err="1">
                <a:ea typeface="ＭＳ Ｐゴシック" pitchFamily="34" charset="-128"/>
              </a:rPr>
              <a:t>eigene</a:t>
            </a:r>
            <a:r>
              <a:rPr lang="en-GB" altLang="de-DE" sz="1089" dirty="0">
                <a:ea typeface="ＭＳ Ｐゴシック" pitchFamily="34" charset="-128"/>
              </a:rPr>
              <a:t> </a:t>
            </a:r>
            <a:r>
              <a:rPr lang="en-GB" altLang="de-DE" sz="1089" dirty="0" err="1">
                <a:ea typeface="ＭＳ Ｐゴシック" pitchFamily="34" charset="-128"/>
              </a:rPr>
              <a:t>Berechnungen</a:t>
            </a:r>
            <a:endParaRPr lang="en-GB" altLang="de-DE" sz="1089" dirty="0">
              <a:ea typeface="ＭＳ Ｐゴシック" pitchFamily="34"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73" y="685448"/>
            <a:ext cx="8295271" cy="49886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hteck 4">
            <a:extLst>
              <a:ext uri="{FF2B5EF4-FFF2-40B4-BE49-F238E27FC236}">
                <a16:creationId xmlns:a16="http://schemas.microsoft.com/office/drawing/2014/main" id="{8AB9714D-694D-CA88-7995-D13E34DD301E}"/>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A1FCE0C0-38CB-1945-E472-0219C593A667}"/>
              </a:ext>
            </a:extLst>
          </p:cNvPr>
          <p:cNvGrpSpPr/>
          <p:nvPr/>
        </p:nvGrpSpPr>
        <p:grpSpPr>
          <a:xfrm>
            <a:off x="602149" y="2833822"/>
            <a:ext cx="8034840" cy="3079080"/>
            <a:chOff x="602149" y="2833822"/>
            <a:chExt cx="8034840" cy="3079080"/>
          </a:xfrm>
        </p:grpSpPr>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05C963A4-94DB-E7AE-609A-1B33CD50C83D}"/>
                    </a:ext>
                  </a:extLst>
                </p14:cNvPr>
                <p14:cNvContentPartPr/>
                <p14:nvPr/>
              </p14:nvContentPartPr>
              <p14:xfrm>
                <a:off x="714829" y="2840662"/>
                <a:ext cx="42840" cy="23760"/>
              </p14:xfrm>
            </p:contentPart>
          </mc:Choice>
          <mc:Fallback>
            <p:pic>
              <p:nvPicPr>
                <p:cNvPr id="2" name="Freihand 1">
                  <a:extLst>
                    <a:ext uri="{FF2B5EF4-FFF2-40B4-BE49-F238E27FC236}">
                      <a16:creationId xmlns:a16="http://schemas.microsoft.com/office/drawing/2014/main" id="{05C963A4-94DB-E7AE-609A-1B33CD50C83D}"/>
                    </a:ext>
                  </a:extLst>
                </p:cNvPr>
                <p:cNvPicPr/>
                <p:nvPr/>
              </p:nvPicPr>
              <p:blipFill>
                <a:blip r:embed="rId5"/>
                <a:stretch>
                  <a:fillRect/>
                </a:stretch>
              </p:blipFill>
              <p:spPr>
                <a:xfrm>
                  <a:off x="705829" y="2832022"/>
                  <a:ext cx="6048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91E7627A-535C-79B6-15C8-7379130BA665}"/>
                    </a:ext>
                  </a:extLst>
                </p14:cNvPr>
                <p14:cNvContentPartPr/>
                <p14:nvPr/>
              </p14:nvContentPartPr>
              <p14:xfrm>
                <a:off x="602149" y="2833822"/>
                <a:ext cx="221040" cy="303120"/>
              </p14:xfrm>
            </p:contentPart>
          </mc:Choice>
          <mc:Fallback>
            <p:pic>
              <p:nvPicPr>
                <p:cNvPr id="4" name="Freihand 3">
                  <a:extLst>
                    <a:ext uri="{FF2B5EF4-FFF2-40B4-BE49-F238E27FC236}">
                      <a16:creationId xmlns:a16="http://schemas.microsoft.com/office/drawing/2014/main" id="{91E7627A-535C-79B6-15C8-7379130BA665}"/>
                    </a:ext>
                  </a:extLst>
                </p:cNvPr>
                <p:cNvPicPr/>
                <p:nvPr/>
              </p:nvPicPr>
              <p:blipFill>
                <a:blip r:embed="rId7"/>
                <a:stretch>
                  <a:fillRect/>
                </a:stretch>
              </p:blipFill>
              <p:spPr>
                <a:xfrm>
                  <a:off x="593509" y="2824822"/>
                  <a:ext cx="238680" cy="320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8" name="Freihand 7">
                  <a:extLst>
                    <a:ext uri="{FF2B5EF4-FFF2-40B4-BE49-F238E27FC236}">
                      <a16:creationId xmlns:a16="http://schemas.microsoft.com/office/drawing/2014/main" id="{990E0DB9-9C6F-8D1E-6E1A-95C01B5BCB2E}"/>
                    </a:ext>
                  </a:extLst>
                </p14:cNvPr>
                <p14:cNvContentPartPr/>
                <p14:nvPr/>
              </p14:nvContentPartPr>
              <p14:xfrm>
                <a:off x="4532269" y="3096262"/>
                <a:ext cx="4104720" cy="2816640"/>
              </p14:xfrm>
            </p:contentPart>
          </mc:Choice>
          <mc:Fallback>
            <p:pic>
              <p:nvPicPr>
                <p:cNvPr id="8" name="Freihand 7">
                  <a:extLst>
                    <a:ext uri="{FF2B5EF4-FFF2-40B4-BE49-F238E27FC236}">
                      <a16:creationId xmlns:a16="http://schemas.microsoft.com/office/drawing/2014/main" id="{990E0DB9-9C6F-8D1E-6E1A-95C01B5BCB2E}"/>
                    </a:ext>
                  </a:extLst>
                </p:cNvPr>
                <p:cNvPicPr/>
                <p:nvPr/>
              </p:nvPicPr>
              <p:blipFill>
                <a:blip r:embed="rId9"/>
                <a:stretch>
                  <a:fillRect/>
                </a:stretch>
              </p:blipFill>
              <p:spPr>
                <a:xfrm>
                  <a:off x="4523269" y="3087622"/>
                  <a:ext cx="4122360" cy="2834280"/>
                </a:xfrm>
                <a:prstGeom prst="rect">
                  <a:avLst/>
                </a:prstGeom>
              </p:spPr>
            </p:pic>
          </mc:Fallback>
        </mc:AlternateContent>
      </p:grpSp>
      <p:grpSp>
        <p:nvGrpSpPr>
          <p:cNvPr id="33" name="Gruppieren 32">
            <a:extLst>
              <a:ext uri="{FF2B5EF4-FFF2-40B4-BE49-F238E27FC236}">
                <a16:creationId xmlns:a16="http://schemas.microsoft.com/office/drawing/2014/main" id="{A03BFEB2-9D30-0FFD-A096-8A1DDC120BF6}"/>
              </a:ext>
            </a:extLst>
          </p:cNvPr>
          <p:cNvGrpSpPr/>
          <p:nvPr/>
        </p:nvGrpSpPr>
        <p:grpSpPr>
          <a:xfrm>
            <a:off x="8973949" y="1183222"/>
            <a:ext cx="1208160" cy="262080"/>
            <a:chOff x="8973949" y="1183222"/>
            <a:chExt cx="1208160" cy="262080"/>
          </a:xfrm>
        </p:grpSpPr>
        <mc:AlternateContent xmlns:mc="http://schemas.openxmlformats.org/markup-compatibility/2006">
          <mc:Choice xmlns:p14="http://schemas.microsoft.com/office/powerpoint/2010/main" Requires="p14">
            <p:contentPart p14:bwMode="auto" r:id="rId10">
              <p14:nvContentPartPr>
                <p14:cNvPr id="10" name="Freihand 9">
                  <a:extLst>
                    <a:ext uri="{FF2B5EF4-FFF2-40B4-BE49-F238E27FC236}">
                      <a16:creationId xmlns:a16="http://schemas.microsoft.com/office/drawing/2014/main" id="{3EBA2544-3A56-0216-2B4C-2E5D5C7FD227}"/>
                    </a:ext>
                  </a:extLst>
                </p14:cNvPr>
                <p14:cNvContentPartPr/>
                <p14:nvPr/>
              </p14:nvContentPartPr>
              <p14:xfrm>
                <a:off x="8973949" y="1340902"/>
                <a:ext cx="264600" cy="56160"/>
              </p14:xfrm>
            </p:contentPart>
          </mc:Choice>
          <mc:Fallback>
            <p:pic>
              <p:nvPicPr>
                <p:cNvPr id="10" name="Freihand 9">
                  <a:extLst>
                    <a:ext uri="{FF2B5EF4-FFF2-40B4-BE49-F238E27FC236}">
                      <a16:creationId xmlns:a16="http://schemas.microsoft.com/office/drawing/2014/main" id="{3EBA2544-3A56-0216-2B4C-2E5D5C7FD227}"/>
                    </a:ext>
                  </a:extLst>
                </p:cNvPr>
                <p:cNvPicPr/>
                <p:nvPr/>
              </p:nvPicPr>
              <p:blipFill>
                <a:blip r:embed="rId11"/>
                <a:stretch>
                  <a:fillRect/>
                </a:stretch>
              </p:blipFill>
              <p:spPr>
                <a:xfrm>
                  <a:off x="8964949" y="1332262"/>
                  <a:ext cx="2822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Freihand 10">
                  <a:extLst>
                    <a:ext uri="{FF2B5EF4-FFF2-40B4-BE49-F238E27FC236}">
                      <a16:creationId xmlns:a16="http://schemas.microsoft.com/office/drawing/2014/main" id="{6C5B52B0-80BC-AA4E-1FEB-5AE13C7BEEC6}"/>
                    </a:ext>
                  </a:extLst>
                </p14:cNvPr>
                <p14:cNvContentPartPr/>
                <p14:nvPr/>
              </p14:nvContentPartPr>
              <p14:xfrm>
                <a:off x="9013549" y="1401742"/>
                <a:ext cx="236520" cy="43560"/>
              </p14:xfrm>
            </p:contentPart>
          </mc:Choice>
          <mc:Fallback>
            <p:pic>
              <p:nvPicPr>
                <p:cNvPr id="11" name="Freihand 10">
                  <a:extLst>
                    <a:ext uri="{FF2B5EF4-FFF2-40B4-BE49-F238E27FC236}">
                      <a16:creationId xmlns:a16="http://schemas.microsoft.com/office/drawing/2014/main" id="{6C5B52B0-80BC-AA4E-1FEB-5AE13C7BEEC6}"/>
                    </a:ext>
                  </a:extLst>
                </p:cNvPr>
                <p:cNvPicPr/>
                <p:nvPr/>
              </p:nvPicPr>
              <p:blipFill>
                <a:blip r:embed="rId13"/>
                <a:stretch>
                  <a:fillRect/>
                </a:stretch>
              </p:blipFill>
              <p:spPr>
                <a:xfrm>
                  <a:off x="9004909" y="1393102"/>
                  <a:ext cx="25416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Freihand 11">
                  <a:extLst>
                    <a:ext uri="{FF2B5EF4-FFF2-40B4-BE49-F238E27FC236}">
                      <a16:creationId xmlns:a16="http://schemas.microsoft.com/office/drawing/2014/main" id="{A211AC9C-CF3B-C701-7BA5-07C9EBB529A4}"/>
                    </a:ext>
                  </a:extLst>
                </p14:cNvPr>
                <p14:cNvContentPartPr/>
                <p14:nvPr/>
              </p14:nvContentPartPr>
              <p14:xfrm>
                <a:off x="9294349" y="1246582"/>
                <a:ext cx="105120" cy="182520"/>
              </p14:xfrm>
            </p:contentPart>
          </mc:Choice>
          <mc:Fallback>
            <p:pic>
              <p:nvPicPr>
                <p:cNvPr id="12" name="Freihand 11">
                  <a:extLst>
                    <a:ext uri="{FF2B5EF4-FFF2-40B4-BE49-F238E27FC236}">
                      <a16:creationId xmlns:a16="http://schemas.microsoft.com/office/drawing/2014/main" id="{A211AC9C-CF3B-C701-7BA5-07C9EBB529A4}"/>
                    </a:ext>
                  </a:extLst>
                </p:cNvPr>
                <p:cNvPicPr/>
                <p:nvPr/>
              </p:nvPicPr>
              <p:blipFill>
                <a:blip r:embed="rId15"/>
                <a:stretch>
                  <a:fillRect/>
                </a:stretch>
              </p:blipFill>
              <p:spPr>
                <a:xfrm>
                  <a:off x="9285349" y="1237942"/>
                  <a:ext cx="12276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Freihand 12">
                  <a:extLst>
                    <a:ext uri="{FF2B5EF4-FFF2-40B4-BE49-F238E27FC236}">
                      <a16:creationId xmlns:a16="http://schemas.microsoft.com/office/drawing/2014/main" id="{F226599A-E063-8FBF-91B5-512348EC7066}"/>
                    </a:ext>
                  </a:extLst>
                </p14:cNvPr>
                <p14:cNvContentPartPr/>
                <p14:nvPr/>
              </p14:nvContentPartPr>
              <p14:xfrm>
                <a:off x="9575149" y="1256302"/>
                <a:ext cx="194040" cy="126000"/>
              </p14:xfrm>
            </p:contentPart>
          </mc:Choice>
          <mc:Fallback>
            <p:pic>
              <p:nvPicPr>
                <p:cNvPr id="13" name="Freihand 12">
                  <a:extLst>
                    <a:ext uri="{FF2B5EF4-FFF2-40B4-BE49-F238E27FC236}">
                      <a16:creationId xmlns:a16="http://schemas.microsoft.com/office/drawing/2014/main" id="{F226599A-E063-8FBF-91B5-512348EC7066}"/>
                    </a:ext>
                  </a:extLst>
                </p:cNvPr>
                <p:cNvPicPr/>
                <p:nvPr/>
              </p:nvPicPr>
              <p:blipFill>
                <a:blip r:embed="rId17"/>
                <a:stretch>
                  <a:fillRect/>
                </a:stretch>
              </p:blipFill>
              <p:spPr>
                <a:xfrm>
                  <a:off x="9566509" y="1247662"/>
                  <a:ext cx="21168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Freihand 13">
                  <a:extLst>
                    <a:ext uri="{FF2B5EF4-FFF2-40B4-BE49-F238E27FC236}">
                      <a16:creationId xmlns:a16="http://schemas.microsoft.com/office/drawing/2014/main" id="{24D2D437-2239-7EB7-7D13-57441FA1075A}"/>
                    </a:ext>
                  </a:extLst>
                </p14:cNvPr>
                <p14:cNvContentPartPr/>
                <p14:nvPr/>
              </p14:nvContentPartPr>
              <p14:xfrm>
                <a:off x="9787549" y="1183222"/>
                <a:ext cx="117000" cy="192960"/>
              </p14:xfrm>
            </p:contentPart>
          </mc:Choice>
          <mc:Fallback>
            <p:pic>
              <p:nvPicPr>
                <p:cNvPr id="14" name="Freihand 13">
                  <a:extLst>
                    <a:ext uri="{FF2B5EF4-FFF2-40B4-BE49-F238E27FC236}">
                      <a16:creationId xmlns:a16="http://schemas.microsoft.com/office/drawing/2014/main" id="{24D2D437-2239-7EB7-7D13-57441FA1075A}"/>
                    </a:ext>
                  </a:extLst>
                </p:cNvPr>
                <p:cNvPicPr/>
                <p:nvPr/>
              </p:nvPicPr>
              <p:blipFill>
                <a:blip r:embed="rId19"/>
                <a:stretch>
                  <a:fillRect/>
                </a:stretch>
              </p:blipFill>
              <p:spPr>
                <a:xfrm>
                  <a:off x="9778549" y="1174222"/>
                  <a:ext cx="13464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Freihand 14">
                  <a:extLst>
                    <a:ext uri="{FF2B5EF4-FFF2-40B4-BE49-F238E27FC236}">
                      <a16:creationId xmlns:a16="http://schemas.microsoft.com/office/drawing/2014/main" id="{1AA2BA6B-66DC-EFA1-6E61-4F3125707FCE}"/>
                    </a:ext>
                  </a:extLst>
                </p14:cNvPr>
                <p14:cNvContentPartPr/>
                <p14:nvPr/>
              </p14:nvContentPartPr>
              <p14:xfrm>
                <a:off x="9949909" y="1216702"/>
                <a:ext cx="232200" cy="115200"/>
              </p14:xfrm>
            </p:contentPart>
          </mc:Choice>
          <mc:Fallback>
            <p:pic>
              <p:nvPicPr>
                <p:cNvPr id="15" name="Freihand 14">
                  <a:extLst>
                    <a:ext uri="{FF2B5EF4-FFF2-40B4-BE49-F238E27FC236}">
                      <a16:creationId xmlns:a16="http://schemas.microsoft.com/office/drawing/2014/main" id="{1AA2BA6B-66DC-EFA1-6E61-4F3125707FCE}"/>
                    </a:ext>
                  </a:extLst>
                </p:cNvPr>
                <p:cNvPicPr/>
                <p:nvPr/>
              </p:nvPicPr>
              <p:blipFill>
                <a:blip r:embed="rId21"/>
                <a:stretch>
                  <a:fillRect/>
                </a:stretch>
              </p:blipFill>
              <p:spPr>
                <a:xfrm>
                  <a:off x="9941269" y="1208062"/>
                  <a:ext cx="249840" cy="132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2">
            <p14:nvContentPartPr>
              <p14:cNvPr id="16" name="Freihand 15">
                <a:extLst>
                  <a:ext uri="{FF2B5EF4-FFF2-40B4-BE49-F238E27FC236}">
                    <a16:creationId xmlns:a16="http://schemas.microsoft.com/office/drawing/2014/main" id="{B204F16B-A1B8-FEB1-B404-2743212B6D27}"/>
                  </a:ext>
                </a:extLst>
              </p14:cNvPr>
              <p14:cNvContentPartPr/>
              <p14:nvPr/>
            </p14:nvContentPartPr>
            <p14:xfrm>
              <a:off x="9586309" y="1057942"/>
              <a:ext cx="129960" cy="32400"/>
            </p14:xfrm>
          </p:contentPart>
        </mc:Choice>
        <mc:Fallback>
          <p:pic>
            <p:nvPicPr>
              <p:cNvPr id="16" name="Freihand 15">
                <a:extLst>
                  <a:ext uri="{FF2B5EF4-FFF2-40B4-BE49-F238E27FC236}">
                    <a16:creationId xmlns:a16="http://schemas.microsoft.com/office/drawing/2014/main" id="{B204F16B-A1B8-FEB1-B404-2743212B6D27}"/>
                  </a:ext>
                </a:extLst>
              </p:cNvPr>
              <p:cNvPicPr/>
              <p:nvPr/>
            </p:nvPicPr>
            <p:blipFill>
              <a:blip r:embed="rId23"/>
              <a:stretch>
                <a:fillRect/>
              </a:stretch>
            </p:blipFill>
            <p:spPr>
              <a:xfrm>
                <a:off x="9577669" y="1048942"/>
                <a:ext cx="147600" cy="50040"/>
              </a:xfrm>
              <a:prstGeom prst="rect">
                <a:avLst/>
              </a:prstGeom>
            </p:spPr>
          </p:pic>
        </mc:Fallback>
      </mc:AlternateContent>
      <p:grpSp>
        <p:nvGrpSpPr>
          <p:cNvPr id="32" name="Gruppieren 31">
            <a:extLst>
              <a:ext uri="{FF2B5EF4-FFF2-40B4-BE49-F238E27FC236}">
                <a16:creationId xmlns:a16="http://schemas.microsoft.com/office/drawing/2014/main" id="{3C1A3CFD-87CC-9648-9C95-5E67ECBFBF87}"/>
              </a:ext>
            </a:extLst>
          </p:cNvPr>
          <p:cNvGrpSpPr/>
          <p:nvPr/>
        </p:nvGrpSpPr>
        <p:grpSpPr>
          <a:xfrm>
            <a:off x="10421869" y="1002502"/>
            <a:ext cx="1061640" cy="285480"/>
            <a:chOff x="10421869" y="1002502"/>
            <a:chExt cx="1061640" cy="285480"/>
          </a:xfrm>
        </p:grpSpPr>
        <mc:AlternateContent xmlns:mc="http://schemas.openxmlformats.org/markup-compatibility/2006">
          <mc:Choice xmlns:p14="http://schemas.microsoft.com/office/powerpoint/2010/main" Requires="p14">
            <p:contentPart p14:bwMode="auto" r:id="rId24">
              <p14:nvContentPartPr>
                <p14:cNvPr id="17" name="Freihand 16">
                  <a:extLst>
                    <a:ext uri="{FF2B5EF4-FFF2-40B4-BE49-F238E27FC236}">
                      <a16:creationId xmlns:a16="http://schemas.microsoft.com/office/drawing/2014/main" id="{34A14183-DAA4-137F-4661-FF307368A6E3}"/>
                    </a:ext>
                  </a:extLst>
                </p14:cNvPr>
                <p14:cNvContentPartPr/>
                <p14:nvPr/>
              </p14:nvContentPartPr>
              <p14:xfrm>
                <a:off x="10421869" y="1137502"/>
                <a:ext cx="359640" cy="150480"/>
              </p14:xfrm>
            </p:contentPart>
          </mc:Choice>
          <mc:Fallback>
            <p:pic>
              <p:nvPicPr>
                <p:cNvPr id="17" name="Freihand 16">
                  <a:extLst>
                    <a:ext uri="{FF2B5EF4-FFF2-40B4-BE49-F238E27FC236}">
                      <a16:creationId xmlns:a16="http://schemas.microsoft.com/office/drawing/2014/main" id="{34A14183-DAA4-137F-4661-FF307368A6E3}"/>
                    </a:ext>
                  </a:extLst>
                </p:cNvPr>
                <p:cNvPicPr/>
                <p:nvPr/>
              </p:nvPicPr>
              <p:blipFill>
                <a:blip r:embed="rId25"/>
                <a:stretch>
                  <a:fillRect/>
                </a:stretch>
              </p:blipFill>
              <p:spPr>
                <a:xfrm>
                  <a:off x="10412869" y="1128862"/>
                  <a:ext cx="37728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Freihand 17">
                  <a:extLst>
                    <a:ext uri="{FF2B5EF4-FFF2-40B4-BE49-F238E27FC236}">
                      <a16:creationId xmlns:a16="http://schemas.microsoft.com/office/drawing/2014/main" id="{CB78673A-31E0-FAA5-19DC-1200A7E7DC21}"/>
                    </a:ext>
                  </a:extLst>
                </p14:cNvPr>
                <p14:cNvContentPartPr/>
                <p14:nvPr/>
              </p14:nvContentPartPr>
              <p14:xfrm>
                <a:off x="10948549" y="1017262"/>
                <a:ext cx="151560" cy="205560"/>
              </p14:xfrm>
            </p:contentPart>
          </mc:Choice>
          <mc:Fallback>
            <p:pic>
              <p:nvPicPr>
                <p:cNvPr id="18" name="Freihand 17">
                  <a:extLst>
                    <a:ext uri="{FF2B5EF4-FFF2-40B4-BE49-F238E27FC236}">
                      <a16:creationId xmlns:a16="http://schemas.microsoft.com/office/drawing/2014/main" id="{CB78673A-31E0-FAA5-19DC-1200A7E7DC21}"/>
                    </a:ext>
                  </a:extLst>
                </p:cNvPr>
                <p:cNvPicPr/>
                <p:nvPr/>
              </p:nvPicPr>
              <p:blipFill>
                <a:blip r:embed="rId27"/>
                <a:stretch>
                  <a:fillRect/>
                </a:stretch>
              </p:blipFill>
              <p:spPr>
                <a:xfrm>
                  <a:off x="10939909" y="1008622"/>
                  <a:ext cx="16920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Freihand 18">
                  <a:extLst>
                    <a:ext uri="{FF2B5EF4-FFF2-40B4-BE49-F238E27FC236}">
                      <a16:creationId xmlns:a16="http://schemas.microsoft.com/office/drawing/2014/main" id="{D1F46980-48AE-F661-5838-AAA339C16E7E}"/>
                    </a:ext>
                  </a:extLst>
                </p14:cNvPr>
                <p14:cNvContentPartPr/>
                <p14:nvPr/>
              </p14:nvContentPartPr>
              <p14:xfrm>
                <a:off x="10967629" y="1131022"/>
                <a:ext cx="106560" cy="15840"/>
              </p14:xfrm>
            </p:contentPart>
          </mc:Choice>
          <mc:Fallback>
            <p:pic>
              <p:nvPicPr>
                <p:cNvPr id="19" name="Freihand 18">
                  <a:extLst>
                    <a:ext uri="{FF2B5EF4-FFF2-40B4-BE49-F238E27FC236}">
                      <a16:creationId xmlns:a16="http://schemas.microsoft.com/office/drawing/2014/main" id="{D1F46980-48AE-F661-5838-AAA339C16E7E}"/>
                    </a:ext>
                  </a:extLst>
                </p:cNvPr>
                <p:cNvPicPr/>
                <p:nvPr/>
              </p:nvPicPr>
              <p:blipFill>
                <a:blip r:embed="rId29"/>
                <a:stretch>
                  <a:fillRect/>
                </a:stretch>
              </p:blipFill>
              <p:spPr>
                <a:xfrm>
                  <a:off x="10958989" y="1122382"/>
                  <a:ext cx="1242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43E099D-FF41-9E25-0E36-D521BEE932E6}"/>
                    </a:ext>
                  </a:extLst>
                </p14:cNvPr>
                <p14:cNvContentPartPr/>
                <p14:nvPr/>
              </p14:nvContentPartPr>
              <p14:xfrm>
                <a:off x="11147269" y="1002502"/>
                <a:ext cx="273240" cy="190800"/>
              </p14:xfrm>
            </p:contentPart>
          </mc:Choice>
          <mc:Fallback>
            <p:pic>
              <p:nvPicPr>
                <p:cNvPr id="20" name="Freihand 19">
                  <a:extLst>
                    <a:ext uri="{FF2B5EF4-FFF2-40B4-BE49-F238E27FC236}">
                      <a16:creationId xmlns:a16="http://schemas.microsoft.com/office/drawing/2014/main" id="{B43E099D-FF41-9E25-0E36-D521BEE932E6}"/>
                    </a:ext>
                  </a:extLst>
                </p:cNvPr>
                <p:cNvPicPr/>
                <p:nvPr/>
              </p:nvPicPr>
              <p:blipFill>
                <a:blip r:embed="rId31"/>
                <a:stretch>
                  <a:fillRect/>
                </a:stretch>
              </p:blipFill>
              <p:spPr>
                <a:xfrm>
                  <a:off x="11138269" y="993862"/>
                  <a:ext cx="2908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D73BF8A2-D983-6117-0334-35C14FD72211}"/>
                    </a:ext>
                  </a:extLst>
                </p14:cNvPr>
                <p14:cNvContentPartPr/>
                <p14:nvPr/>
              </p14:nvContentPartPr>
              <p14:xfrm>
                <a:off x="11376949" y="1022302"/>
                <a:ext cx="106560" cy="32400"/>
              </p14:xfrm>
            </p:contentPart>
          </mc:Choice>
          <mc:Fallback>
            <p:pic>
              <p:nvPicPr>
                <p:cNvPr id="21" name="Freihand 20">
                  <a:extLst>
                    <a:ext uri="{FF2B5EF4-FFF2-40B4-BE49-F238E27FC236}">
                      <a16:creationId xmlns:a16="http://schemas.microsoft.com/office/drawing/2014/main" id="{D73BF8A2-D983-6117-0334-35C14FD72211}"/>
                    </a:ext>
                  </a:extLst>
                </p:cNvPr>
                <p:cNvPicPr/>
                <p:nvPr/>
              </p:nvPicPr>
              <p:blipFill>
                <a:blip r:embed="rId33"/>
                <a:stretch>
                  <a:fillRect/>
                </a:stretch>
              </p:blipFill>
              <p:spPr>
                <a:xfrm>
                  <a:off x="11367949" y="1013302"/>
                  <a:ext cx="124200" cy="50040"/>
                </a:xfrm>
                <a:prstGeom prst="rect">
                  <a:avLst/>
                </a:prstGeom>
              </p:spPr>
            </p:pic>
          </mc:Fallback>
        </mc:AlternateContent>
      </p:grpSp>
      <p:grpSp>
        <p:nvGrpSpPr>
          <p:cNvPr id="31" name="Gruppieren 30">
            <a:extLst>
              <a:ext uri="{FF2B5EF4-FFF2-40B4-BE49-F238E27FC236}">
                <a16:creationId xmlns:a16="http://schemas.microsoft.com/office/drawing/2014/main" id="{B8AFEC5B-20BA-DAF2-4BF1-399F58AF7ECF}"/>
              </a:ext>
            </a:extLst>
          </p:cNvPr>
          <p:cNvGrpSpPr/>
          <p:nvPr/>
        </p:nvGrpSpPr>
        <p:grpSpPr>
          <a:xfrm>
            <a:off x="9651829" y="1447462"/>
            <a:ext cx="1584360" cy="366840"/>
            <a:chOff x="9651829" y="1447462"/>
            <a:chExt cx="1584360" cy="366840"/>
          </a:xfrm>
        </p:grpSpPr>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E7A2317C-9849-1C00-231E-29E6674F40F2}"/>
                    </a:ext>
                  </a:extLst>
                </p14:cNvPr>
                <p14:cNvContentPartPr/>
                <p14:nvPr/>
              </p14:nvContentPartPr>
              <p14:xfrm>
                <a:off x="9651829" y="1640782"/>
                <a:ext cx="392760" cy="173520"/>
              </p14:xfrm>
            </p:contentPart>
          </mc:Choice>
          <mc:Fallback>
            <p:pic>
              <p:nvPicPr>
                <p:cNvPr id="22" name="Freihand 21">
                  <a:extLst>
                    <a:ext uri="{FF2B5EF4-FFF2-40B4-BE49-F238E27FC236}">
                      <a16:creationId xmlns:a16="http://schemas.microsoft.com/office/drawing/2014/main" id="{E7A2317C-9849-1C00-231E-29E6674F40F2}"/>
                    </a:ext>
                  </a:extLst>
                </p:cNvPr>
                <p:cNvPicPr/>
                <p:nvPr/>
              </p:nvPicPr>
              <p:blipFill>
                <a:blip r:embed="rId35"/>
                <a:stretch>
                  <a:fillRect/>
                </a:stretch>
              </p:blipFill>
              <p:spPr>
                <a:xfrm>
                  <a:off x="9643189" y="1632142"/>
                  <a:ext cx="410400" cy="1911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8F022D28-3129-3785-5A98-397AEF316962}"/>
                    </a:ext>
                  </a:extLst>
                </p14:cNvPr>
                <p14:cNvContentPartPr/>
                <p14:nvPr/>
              </p14:nvContentPartPr>
              <p14:xfrm>
                <a:off x="10116229" y="1503982"/>
                <a:ext cx="603720" cy="240840"/>
              </p14:xfrm>
            </p:contentPart>
          </mc:Choice>
          <mc:Fallback>
            <p:pic>
              <p:nvPicPr>
                <p:cNvPr id="23" name="Freihand 22">
                  <a:extLst>
                    <a:ext uri="{FF2B5EF4-FFF2-40B4-BE49-F238E27FC236}">
                      <a16:creationId xmlns:a16="http://schemas.microsoft.com/office/drawing/2014/main" id="{8F022D28-3129-3785-5A98-397AEF316962}"/>
                    </a:ext>
                  </a:extLst>
                </p:cNvPr>
                <p:cNvPicPr/>
                <p:nvPr/>
              </p:nvPicPr>
              <p:blipFill>
                <a:blip r:embed="rId37"/>
                <a:stretch>
                  <a:fillRect/>
                </a:stretch>
              </p:blipFill>
              <p:spPr>
                <a:xfrm>
                  <a:off x="10107589" y="1495342"/>
                  <a:ext cx="62136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BE200391-9678-3C6A-D5E9-C0F83EB32CE5}"/>
                    </a:ext>
                  </a:extLst>
                </p14:cNvPr>
                <p14:cNvContentPartPr/>
                <p14:nvPr/>
              </p14:nvContentPartPr>
              <p14:xfrm>
                <a:off x="10642549" y="1477702"/>
                <a:ext cx="27360" cy="15840"/>
              </p14:xfrm>
            </p:contentPart>
          </mc:Choice>
          <mc:Fallback>
            <p:pic>
              <p:nvPicPr>
                <p:cNvPr id="24" name="Freihand 23">
                  <a:extLst>
                    <a:ext uri="{FF2B5EF4-FFF2-40B4-BE49-F238E27FC236}">
                      <a16:creationId xmlns:a16="http://schemas.microsoft.com/office/drawing/2014/main" id="{BE200391-9678-3C6A-D5E9-C0F83EB32CE5}"/>
                    </a:ext>
                  </a:extLst>
                </p:cNvPr>
                <p:cNvPicPr/>
                <p:nvPr/>
              </p:nvPicPr>
              <p:blipFill>
                <a:blip r:embed="rId39"/>
                <a:stretch>
                  <a:fillRect/>
                </a:stretch>
              </p:blipFill>
              <p:spPr>
                <a:xfrm>
                  <a:off x="10633909" y="1469062"/>
                  <a:ext cx="4500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FEA4D564-A800-ED80-7679-E1C66D5F33AB}"/>
                    </a:ext>
                  </a:extLst>
                </p14:cNvPr>
                <p14:cNvContentPartPr/>
                <p14:nvPr/>
              </p14:nvContentPartPr>
              <p14:xfrm>
                <a:off x="10907509" y="1559422"/>
                <a:ext cx="328680" cy="98280"/>
              </p14:xfrm>
            </p:contentPart>
          </mc:Choice>
          <mc:Fallback>
            <p:pic>
              <p:nvPicPr>
                <p:cNvPr id="25" name="Freihand 24">
                  <a:extLst>
                    <a:ext uri="{FF2B5EF4-FFF2-40B4-BE49-F238E27FC236}">
                      <a16:creationId xmlns:a16="http://schemas.microsoft.com/office/drawing/2014/main" id="{FEA4D564-A800-ED80-7679-E1C66D5F33AB}"/>
                    </a:ext>
                  </a:extLst>
                </p:cNvPr>
                <p:cNvPicPr/>
                <p:nvPr/>
              </p:nvPicPr>
              <p:blipFill>
                <a:blip r:embed="rId41"/>
                <a:stretch>
                  <a:fillRect/>
                </a:stretch>
              </p:blipFill>
              <p:spPr>
                <a:xfrm>
                  <a:off x="10898869" y="1550782"/>
                  <a:ext cx="34632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C975BBDC-34BB-5F76-808B-D6872E7FC800}"/>
                    </a:ext>
                  </a:extLst>
                </p14:cNvPr>
                <p14:cNvContentPartPr/>
                <p14:nvPr/>
              </p14:nvContentPartPr>
              <p14:xfrm>
                <a:off x="11179669" y="1447462"/>
                <a:ext cx="9720" cy="5400"/>
              </p14:xfrm>
            </p:contentPart>
          </mc:Choice>
          <mc:Fallback>
            <p:pic>
              <p:nvPicPr>
                <p:cNvPr id="26" name="Freihand 25">
                  <a:extLst>
                    <a:ext uri="{FF2B5EF4-FFF2-40B4-BE49-F238E27FC236}">
                      <a16:creationId xmlns:a16="http://schemas.microsoft.com/office/drawing/2014/main" id="{C975BBDC-34BB-5F76-808B-D6872E7FC800}"/>
                    </a:ext>
                  </a:extLst>
                </p:cNvPr>
                <p:cNvPicPr/>
                <p:nvPr/>
              </p:nvPicPr>
              <p:blipFill>
                <a:blip r:embed="rId43"/>
                <a:stretch>
                  <a:fillRect/>
                </a:stretch>
              </p:blipFill>
              <p:spPr>
                <a:xfrm>
                  <a:off x="11171029" y="1438462"/>
                  <a:ext cx="27360" cy="23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4">
            <p14:nvContentPartPr>
              <p14:cNvPr id="39" name="Freihand 38">
                <a:extLst>
                  <a:ext uri="{FF2B5EF4-FFF2-40B4-BE49-F238E27FC236}">
                    <a16:creationId xmlns:a16="http://schemas.microsoft.com/office/drawing/2014/main" id="{3AF8D1CB-08CD-C484-F0EC-3441212F48AA}"/>
                  </a:ext>
                </a:extLst>
              </p14:cNvPr>
              <p14:cNvContentPartPr/>
              <p14:nvPr/>
            </p14:nvContentPartPr>
            <p14:xfrm>
              <a:off x="11217469" y="1776142"/>
              <a:ext cx="169560" cy="16920"/>
            </p14:xfrm>
          </p:contentPart>
        </mc:Choice>
        <mc:Fallback>
          <p:pic>
            <p:nvPicPr>
              <p:cNvPr id="39" name="Freihand 38">
                <a:extLst>
                  <a:ext uri="{FF2B5EF4-FFF2-40B4-BE49-F238E27FC236}">
                    <a16:creationId xmlns:a16="http://schemas.microsoft.com/office/drawing/2014/main" id="{3AF8D1CB-08CD-C484-F0EC-3441212F48AA}"/>
                  </a:ext>
                </a:extLst>
              </p:cNvPr>
              <p:cNvPicPr/>
              <p:nvPr/>
            </p:nvPicPr>
            <p:blipFill>
              <a:blip r:embed="rId45"/>
              <a:stretch>
                <a:fillRect/>
              </a:stretch>
            </p:blipFill>
            <p:spPr>
              <a:xfrm>
                <a:off x="11208469" y="1767142"/>
                <a:ext cx="187200" cy="34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0" name="Freihand 39">
                <a:extLst>
                  <a:ext uri="{FF2B5EF4-FFF2-40B4-BE49-F238E27FC236}">
                    <a16:creationId xmlns:a16="http://schemas.microsoft.com/office/drawing/2014/main" id="{AC897044-0F76-877E-B989-1755CBB97442}"/>
                  </a:ext>
                </a:extLst>
              </p14:cNvPr>
              <p14:cNvContentPartPr/>
              <p14:nvPr/>
            </p14:nvContentPartPr>
            <p14:xfrm>
              <a:off x="11711749" y="1681462"/>
              <a:ext cx="105480" cy="83520"/>
            </p14:xfrm>
          </p:contentPart>
        </mc:Choice>
        <mc:Fallback>
          <p:pic>
            <p:nvPicPr>
              <p:cNvPr id="40" name="Freihand 39">
                <a:extLst>
                  <a:ext uri="{FF2B5EF4-FFF2-40B4-BE49-F238E27FC236}">
                    <a16:creationId xmlns:a16="http://schemas.microsoft.com/office/drawing/2014/main" id="{AC897044-0F76-877E-B989-1755CBB97442}"/>
                  </a:ext>
                </a:extLst>
              </p:cNvPr>
              <p:cNvPicPr/>
              <p:nvPr/>
            </p:nvPicPr>
            <p:blipFill>
              <a:blip r:embed="rId47"/>
              <a:stretch>
                <a:fillRect/>
              </a:stretch>
            </p:blipFill>
            <p:spPr>
              <a:xfrm>
                <a:off x="11702749" y="1672822"/>
                <a:ext cx="123120" cy="101160"/>
              </a:xfrm>
              <a:prstGeom prst="rect">
                <a:avLst/>
              </a:prstGeom>
            </p:spPr>
          </p:pic>
        </mc:Fallback>
      </mc:AlternateContent>
      <p:grpSp>
        <p:nvGrpSpPr>
          <p:cNvPr id="1060" name="Gruppieren 1059">
            <a:extLst>
              <a:ext uri="{FF2B5EF4-FFF2-40B4-BE49-F238E27FC236}">
                <a16:creationId xmlns:a16="http://schemas.microsoft.com/office/drawing/2014/main" id="{58F74F93-3BF1-7C45-8D8B-A3A3A794D242}"/>
              </a:ext>
            </a:extLst>
          </p:cNvPr>
          <p:cNvGrpSpPr/>
          <p:nvPr/>
        </p:nvGrpSpPr>
        <p:grpSpPr>
          <a:xfrm>
            <a:off x="8903389" y="1886302"/>
            <a:ext cx="3070080" cy="2223000"/>
            <a:chOff x="8903389" y="1886302"/>
            <a:chExt cx="3070080" cy="2223000"/>
          </a:xfrm>
        </p:grpSpPr>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FCBAB63A-DF1B-7BD3-4D6D-875CE0B6D3AD}"/>
                    </a:ext>
                  </a:extLst>
                </p14:cNvPr>
                <p14:cNvContentPartPr/>
                <p14:nvPr/>
              </p14:nvContentPartPr>
              <p14:xfrm>
                <a:off x="9619789" y="2105902"/>
                <a:ext cx="172800" cy="291960"/>
              </p14:xfrm>
            </p:contentPart>
          </mc:Choice>
          <mc:Fallback>
            <p:pic>
              <p:nvPicPr>
                <p:cNvPr id="27" name="Freihand 26">
                  <a:extLst>
                    <a:ext uri="{FF2B5EF4-FFF2-40B4-BE49-F238E27FC236}">
                      <a16:creationId xmlns:a16="http://schemas.microsoft.com/office/drawing/2014/main" id="{FCBAB63A-DF1B-7BD3-4D6D-875CE0B6D3AD}"/>
                    </a:ext>
                  </a:extLst>
                </p:cNvPr>
                <p:cNvPicPr/>
                <p:nvPr/>
              </p:nvPicPr>
              <p:blipFill>
                <a:blip r:embed="rId49"/>
                <a:stretch>
                  <a:fillRect/>
                </a:stretch>
              </p:blipFill>
              <p:spPr>
                <a:xfrm>
                  <a:off x="9610789" y="2097262"/>
                  <a:ext cx="190440" cy="3096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A05C06F1-5241-EAFE-A50C-7E0B7ABFFF5D}"/>
                    </a:ext>
                  </a:extLst>
                </p14:cNvPr>
                <p14:cNvContentPartPr/>
                <p14:nvPr/>
              </p14:nvContentPartPr>
              <p14:xfrm>
                <a:off x="9385069" y="2357182"/>
                <a:ext cx="149040" cy="54720"/>
              </p14:xfrm>
            </p:contentPart>
          </mc:Choice>
          <mc:Fallback>
            <p:pic>
              <p:nvPicPr>
                <p:cNvPr id="28" name="Freihand 27">
                  <a:extLst>
                    <a:ext uri="{FF2B5EF4-FFF2-40B4-BE49-F238E27FC236}">
                      <a16:creationId xmlns:a16="http://schemas.microsoft.com/office/drawing/2014/main" id="{A05C06F1-5241-EAFE-A50C-7E0B7ABFFF5D}"/>
                    </a:ext>
                  </a:extLst>
                </p:cNvPr>
                <p:cNvPicPr/>
                <p:nvPr/>
              </p:nvPicPr>
              <p:blipFill>
                <a:blip r:embed="rId51"/>
                <a:stretch>
                  <a:fillRect/>
                </a:stretch>
              </p:blipFill>
              <p:spPr>
                <a:xfrm>
                  <a:off x="9376429" y="2348182"/>
                  <a:ext cx="1666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9" name="Freihand 28">
                  <a:extLst>
                    <a:ext uri="{FF2B5EF4-FFF2-40B4-BE49-F238E27FC236}">
                      <a16:creationId xmlns:a16="http://schemas.microsoft.com/office/drawing/2014/main" id="{2725637B-0DDE-C8A4-AF23-AE2EBB206B7B}"/>
                    </a:ext>
                  </a:extLst>
                </p14:cNvPr>
                <p14:cNvContentPartPr/>
                <p14:nvPr/>
              </p14:nvContentPartPr>
              <p14:xfrm>
                <a:off x="9851269" y="2120302"/>
                <a:ext cx="107640" cy="123840"/>
              </p14:xfrm>
            </p:contentPart>
          </mc:Choice>
          <mc:Fallback>
            <p:pic>
              <p:nvPicPr>
                <p:cNvPr id="29" name="Freihand 28">
                  <a:extLst>
                    <a:ext uri="{FF2B5EF4-FFF2-40B4-BE49-F238E27FC236}">
                      <a16:creationId xmlns:a16="http://schemas.microsoft.com/office/drawing/2014/main" id="{2725637B-0DDE-C8A4-AF23-AE2EBB206B7B}"/>
                    </a:ext>
                  </a:extLst>
                </p:cNvPr>
                <p:cNvPicPr/>
                <p:nvPr/>
              </p:nvPicPr>
              <p:blipFill>
                <a:blip r:embed="rId53"/>
                <a:stretch>
                  <a:fillRect/>
                </a:stretch>
              </p:blipFill>
              <p:spPr>
                <a:xfrm>
                  <a:off x="9842269" y="2111662"/>
                  <a:ext cx="12528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4" name="Freihand 33">
                  <a:extLst>
                    <a:ext uri="{FF2B5EF4-FFF2-40B4-BE49-F238E27FC236}">
                      <a16:creationId xmlns:a16="http://schemas.microsoft.com/office/drawing/2014/main" id="{7529814B-0923-4C36-74CC-63641C897D41}"/>
                    </a:ext>
                  </a:extLst>
                </p14:cNvPr>
                <p14:cNvContentPartPr/>
                <p14:nvPr/>
              </p14:nvContentPartPr>
              <p14:xfrm>
                <a:off x="9997069" y="1981702"/>
                <a:ext cx="362160" cy="294480"/>
              </p14:xfrm>
            </p:contentPart>
          </mc:Choice>
          <mc:Fallback>
            <p:pic>
              <p:nvPicPr>
                <p:cNvPr id="34" name="Freihand 33">
                  <a:extLst>
                    <a:ext uri="{FF2B5EF4-FFF2-40B4-BE49-F238E27FC236}">
                      <a16:creationId xmlns:a16="http://schemas.microsoft.com/office/drawing/2014/main" id="{7529814B-0923-4C36-74CC-63641C897D41}"/>
                    </a:ext>
                  </a:extLst>
                </p:cNvPr>
                <p:cNvPicPr/>
                <p:nvPr/>
              </p:nvPicPr>
              <p:blipFill>
                <a:blip r:embed="rId55"/>
                <a:stretch>
                  <a:fillRect/>
                </a:stretch>
              </p:blipFill>
              <p:spPr>
                <a:xfrm>
                  <a:off x="9988429" y="1973062"/>
                  <a:ext cx="379800" cy="312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5" name="Freihand 34">
                  <a:extLst>
                    <a:ext uri="{FF2B5EF4-FFF2-40B4-BE49-F238E27FC236}">
                      <a16:creationId xmlns:a16="http://schemas.microsoft.com/office/drawing/2014/main" id="{DA1EF7F1-B473-DC7F-EB42-CFD10EA2328C}"/>
                    </a:ext>
                  </a:extLst>
                </p14:cNvPr>
                <p14:cNvContentPartPr/>
                <p14:nvPr/>
              </p14:nvContentPartPr>
              <p14:xfrm>
                <a:off x="10419709" y="2053342"/>
                <a:ext cx="262440" cy="51480"/>
              </p14:xfrm>
            </p:contentPart>
          </mc:Choice>
          <mc:Fallback>
            <p:pic>
              <p:nvPicPr>
                <p:cNvPr id="35" name="Freihand 34">
                  <a:extLst>
                    <a:ext uri="{FF2B5EF4-FFF2-40B4-BE49-F238E27FC236}">
                      <a16:creationId xmlns:a16="http://schemas.microsoft.com/office/drawing/2014/main" id="{DA1EF7F1-B473-DC7F-EB42-CFD10EA2328C}"/>
                    </a:ext>
                  </a:extLst>
                </p:cNvPr>
                <p:cNvPicPr/>
                <p:nvPr/>
              </p:nvPicPr>
              <p:blipFill>
                <a:blip r:embed="rId57"/>
                <a:stretch>
                  <a:fillRect/>
                </a:stretch>
              </p:blipFill>
              <p:spPr>
                <a:xfrm>
                  <a:off x="10410709" y="2044342"/>
                  <a:ext cx="28008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6" name="Freihand 35">
                  <a:extLst>
                    <a:ext uri="{FF2B5EF4-FFF2-40B4-BE49-F238E27FC236}">
                      <a16:creationId xmlns:a16="http://schemas.microsoft.com/office/drawing/2014/main" id="{92A2F84A-2B8A-AEA4-5740-57E7BF48A620}"/>
                    </a:ext>
                  </a:extLst>
                </p14:cNvPr>
                <p14:cNvContentPartPr/>
                <p14:nvPr/>
              </p14:nvContentPartPr>
              <p14:xfrm>
                <a:off x="10902469" y="1886302"/>
                <a:ext cx="102240" cy="192600"/>
              </p14:xfrm>
            </p:contentPart>
          </mc:Choice>
          <mc:Fallback>
            <p:pic>
              <p:nvPicPr>
                <p:cNvPr id="36" name="Freihand 35">
                  <a:extLst>
                    <a:ext uri="{FF2B5EF4-FFF2-40B4-BE49-F238E27FC236}">
                      <a16:creationId xmlns:a16="http://schemas.microsoft.com/office/drawing/2014/main" id="{92A2F84A-2B8A-AEA4-5740-57E7BF48A620}"/>
                    </a:ext>
                  </a:extLst>
                </p:cNvPr>
                <p:cNvPicPr/>
                <p:nvPr/>
              </p:nvPicPr>
              <p:blipFill>
                <a:blip r:embed="rId59"/>
                <a:stretch>
                  <a:fillRect/>
                </a:stretch>
              </p:blipFill>
              <p:spPr>
                <a:xfrm>
                  <a:off x="10893829" y="1877662"/>
                  <a:ext cx="119880" cy="2102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7" name="Freihand 36">
                  <a:extLst>
                    <a:ext uri="{FF2B5EF4-FFF2-40B4-BE49-F238E27FC236}">
                      <a16:creationId xmlns:a16="http://schemas.microsoft.com/office/drawing/2014/main" id="{4BC74677-8A62-D91E-F865-25A74EE3A998}"/>
                    </a:ext>
                  </a:extLst>
                </p14:cNvPr>
                <p14:cNvContentPartPr/>
                <p14:nvPr/>
              </p14:nvContentPartPr>
              <p14:xfrm>
                <a:off x="11023069" y="1981702"/>
                <a:ext cx="200520" cy="73080"/>
              </p14:xfrm>
            </p:contentPart>
          </mc:Choice>
          <mc:Fallback>
            <p:pic>
              <p:nvPicPr>
                <p:cNvPr id="37" name="Freihand 36">
                  <a:extLst>
                    <a:ext uri="{FF2B5EF4-FFF2-40B4-BE49-F238E27FC236}">
                      <a16:creationId xmlns:a16="http://schemas.microsoft.com/office/drawing/2014/main" id="{4BC74677-8A62-D91E-F865-25A74EE3A998}"/>
                    </a:ext>
                  </a:extLst>
                </p:cNvPr>
                <p:cNvPicPr/>
                <p:nvPr/>
              </p:nvPicPr>
              <p:blipFill>
                <a:blip r:embed="rId61"/>
                <a:stretch>
                  <a:fillRect/>
                </a:stretch>
              </p:blipFill>
              <p:spPr>
                <a:xfrm>
                  <a:off x="11014429" y="1973062"/>
                  <a:ext cx="21816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8" name="Freihand 37">
                  <a:extLst>
                    <a:ext uri="{FF2B5EF4-FFF2-40B4-BE49-F238E27FC236}">
                      <a16:creationId xmlns:a16="http://schemas.microsoft.com/office/drawing/2014/main" id="{0DBEC999-04E0-71EE-0BBB-22BF07313A96}"/>
                    </a:ext>
                  </a:extLst>
                </p14:cNvPr>
                <p14:cNvContentPartPr/>
                <p14:nvPr/>
              </p14:nvContentPartPr>
              <p14:xfrm>
                <a:off x="11305309" y="1890262"/>
                <a:ext cx="299520" cy="149400"/>
              </p14:xfrm>
            </p:contentPart>
          </mc:Choice>
          <mc:Fallback>
            <p:pic>
              <p:nvPicPr>
                <p:cNvPr id="38" name="Freihand 37">
                  <a:extLst>
                    <a:ext uri="{FF2B5EF4-FFF2-40B4-BE49-F238E27FC236}">
                      <a16:creationId xmlns:a16="http://schemas.microsoft.com/office/drawing/2014/main" id="{0DBEC999-04E0-71EE-0BBB-22BF07313A96}"/>
                    </a:ext>
                  </a:extLst>
                </p:cNvPr>
                <p:cNvPicPr/>
                <p:nvPr/>
              </p:nvPicPr>
              <p:blipFill>
                <a:blip r:embed="rId63"/>
                <a:stretch>
                  <a:fillRect/>
                </a:stretch>
              </p:blipFill>
              <p:spPr>
                <a:xfrm>
                  <a:off x="11296309" y="1881622"/>
                  <a:ext cx="3171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1" name="Freihand 40">
                  <a:extLst>
                    <a:ext uri="{FF2B5EF4-FFF2-40B4-BE49-F238E27FC236}">
                      <a16:creationId xmlns:a16="http://schemas.microsoft.com/office/drawing/2014/main" id="{6C24ADB6-E78B-EB07-AECC-0066F6B83136}"/>
                    </a:ext>
                  </a:extLst>
                </p14:cNvPr>
                <p14:cNvContentPartPr/>
                <p14:nvPr/>
              </p14:nvContentPartPr>
              <p14:xfrm>
                <a:off x="9140269" y="2717542"/>
                <a:ext cx="410760" cy="79560"/>
              </p14:xfrm>
            </p:contentPart>
          </mc:Choice>
          <mc:Fallback>
            <p:pic>
              <p:nvPicPr>
                <p:cNvPr id="41" name="Freihand 40">
                  <a:extLst>
                    <a:ext uri="{FF2B5EF4-FFF2-40B4-BE49-F238E27FC236}">
                      <a16:creationId xmlns:a16="http://schemas.microsoft.com/office/drawing/2014/main" id="{6C24ADB6-E78B-EB07-AECC-0066F6B83136}"/>
                    </a:ext>
                  </a:extLst>
                </p:cNvPr>
                <p:cNvPicPr/>
                <p:nvPr/>
              </p:nvPicPr>
              <p:blipFill>
                <a:blip r:embed="rId65"/>
                <a:stretch>
                  <a:fillRect/>
                </a:stretch>
              </p:blipFill>
              <p:spPr>
                <a:xfrm>
                  <a:off x="9131629" y="2708542"/>
                  <a:ext cx="4284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2" name="Freihand 41">
                  <a:extLst>
                    <a:ext uri="{FF2B5EF4-FFF2-40B4-BE49-F238E27FC236}">
                      <a16:creationId xmlns:a16="http://schemas.microsoft.com/office/drawing/2014/main" id="{DA5B1F3A-F72D-2FA7-1755-924D1D83D2DF}"/>
                    </a:ext>
                  </a:extLst>
                </p14:cNvPr>
                <p14:cNvContentPartPr/>
                <p14:nvPr/>
              </p14:nvContentPartPr>
              <p14:xfrm>
                <a:off x="9820669" y="2559142"/>
                <a:ext cx="169200" cy="185400"/>
              </p14:xfrm>
            </p:contentPart>
          </mc:Choice>
          <mc:Fallback>
            <p:pic>
              <p:nvPicPr>
                <p:cNvPr id="42" name="Freihand 41">
                  <a:extLst>
                    <a:ext uri="{FF2B5EF4-FFF2-40B4-BE49-F238E27FC236}">
                      <a16:creationId xmlns:a16="http://schemas.microsoft.com/office/drawing/2014/main" id="{DA5B1F3A-F72D-2FA7-1755-924D1D83D2DF}"/>
                    </a:ext>
                  </a:extLst>
                </p:cNvPr>
                <p:cNvPicPr/>
                <p:nvPr/>
              </p:nvPicPr>
              <p:blipFill>
                <a:blip r:embed="rId67"/>
                <a:stretch>
                  <a:fillRect/>
                </a:stretch>
              </p:blipFill>
              <p:spPr>
                <a:xfrm>
                  <a:off x="9811669" y="2550142"/>
                  <a:ext cx="186840" cy="20304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3" name="Freihand 42">
                  <a:extLst>
                    <a:ext uri="{FF2B5EF4-FFF2-40B4-BE49-F238E27FC236}">
                      <a16:creationId xmlns:a16="http://schemas.microsoft.com/office/drawing/2014/main" id="{98FFD608-78C5-9933-78AA-A4FF85FAAAA9}"/>
                    </a:ext>
                  </a:extLst>
                </p14:cNvPr>
                <p14:cNvContentPartPr/>
                <p14:nvPr/>
              </p14:nvContentPartPr>
              <p14:xfrm>
                <a:off x="10041709" y="2616022"/>
                <a:ext cx="115560" cy="79560"/>
              </p14:xfrm>
            </p:contentPart>
          </mc:Choice>
          <mc:Fallback>
            <p:pic>
              <p:nvPicPr>
                <p:cNvPr id="43" name="Freihand 42">
                  <a:extLst>
                    <a:ext uri="{FF2B5EF4-FFF2-40B4-BE49-F238E27FC236}">
                      <a16:creationId xmlns:a16="http://schemas.microsoft.com/office/drawing/2014/main" id="{98FFD608-78C5-9933-78AA-A4FF85FAAAA9}"/>
                    </a:ext>
                  </a:extLst>
                </p:cNvPr>
                <p:cNvPicPr/>
                <p:nvPr/>
              </p:nvPicPr>
              <p:blipFill>
                <a:blip r:embed="rId69"/>
                <a:stretch>
                  <a:fillRect/>
                </a:stretch>
              </p:blipFill>
              <p:spPr>
                <a:xfrm>
                  <a:off x="10033069" y="2607022"/>
                  <a:ext cx="13320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4" name="Freihand 43">
                  <a:extLst>
                    <a:ext uri="{FF2B5EF4-FFF2-40B4-BE49-F238E27FC236}">
                      <a16:creationId xmlns:a16="http://schemas.microsoft.com/office/drawing/2014/main" id="{1AE33D56-9828-D564-1E57-7FA43EFABA06}"/>
                    </a:ext>
                  </a:extLst>
                </p14:cNvPr>
                <p14:cNvContentPartPr/>
                <p14:nvPr/>
              </p14:nvContentPartPr>
              <p14:xfrm>
                <a:off x="10218829" y="2494702"/>
                <a:ext cx="176040" cy="189360"/>
              </p14:xfrm>
            </p:contentPart>
          </mc:Choice>
          <mc:Fallback>
            <p:pic>
              <p:nvPicPr>
                <p:cNvPr id="44" name="Freihand 43">
                  <a:extLst>
                    <a:ext uri="{FF2B5EF4-FFF2-40B4-BE49-F238E27FC236}">
                      <a16:creationId xmlns:a16="http://schemas.microsoft.com/office/drawing/2014/main" id="{1AE33D56-9828-D564-1E57-7FA43EFABA06}"/>
                    </a:ext>
                  </a:extLst>
                </p:cNvPr>
                <p:cNvPicPr/>
                <p:nvPr/>
              </p:nvPicPr>
              <p:blipFill>
                <a:blip r:embed="rId71"/>
                <a:stretch>
                  <a:fillRect/>
                </a:stretch>
              </p:blipFill>
              <p:spPr>
                <a:xfrm>
                  <a:off x="10209829" y="2485702"/>
                  <a:ext cx="193680" cy="2070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5" name="Freihand 44">
                  <a:extLst>
                    <a:ext uri="{FF2B5EF4-FFF2-40B4-BE49-F238E27FC236}">
                      <a16:creationId xmlns:a16="http://schemas.microsoft.com/office/drawing/2014/main" id="{880479B1-CB11-B635-D914-2D02DE994711}"/>
                    </a:ext>
                  </a:extLst>
                </p14:cNvPr>
                <p14:cNvContentPartPr/>
                <p14:nvPr/>
              </p14:nvContentPartPr>
              <p14:xfrm>
                <a:off x="10450669" y="2463382"/>
                <a:ext cx="147240" cy="206280"/>
              </p14:xfrm>
            </p:contentPart>
          </mc:Choice>
          <mc:Fallback>
            <p:pic>
              <p:nvPicPr>
                <p:cNvPr id="45" name="Freihand 44">
                  <a:extLst>
                    <a:ext uri="{FF2B5EF4-FFF2-40B4-BE49-F238E27FC236}">
                      <a16:creationId xmlns:a16="http://schemas.microsoft.com/office/drawing/2014/main" id="{880479B1-CB11-B635-D914-2D02DE994711}"/>
                    </a:ext>
                  </a:extLst>
                </p:cNvPr>
                <p:cNvPicPr/>
                <p:nvPr/>
              </p:nvPicPr>
              <p:blipFill>
                <a:blip r:embed="rId73"/>
                <a:stretch>
                  <a:fillRect/>
                </a:stretch>
              </p:blipFill>
              <p:spPr>
                <a:xfrm>
                  <a:off x="10442029" y="2454382"/>
                  <a:ext cx="16488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6" name="Freihand 45">
                  <a:extLst>
                    <a:ext uri="{FF2B5EF4-FFF2-40B4-BE49-F238E27FC236}">
                      <a16:creationId xmlns:a16="http://schemas.microsoft.com/office/drawing/2014/main" id="{AC698E99-EE61-7C71-2537-4F118BA417F9}"/>
                    </a:ext>
                  </a:extLst>
                </p14:cNvPr>
                <p14:cNvContentPartPr/>
                <p14:nvPr/>
              </p14:nvContentPartPr>
              <p14:xfrm>
                <a:off x="10865389" y="2533582"/>
                <a:ext cx="262800" cy="50760"/>
              </p14:xfrm>
            </p:contentPart>
          </mc:Choice>
          <mc:Fallback>
            <p:pic>
              <p:nvPicPr>
                <p:cNvPr id="46" name="Freihand 45">
                  <a:extLst>
                    <a:ext uri="{FF2B5EF4-FFF2-40B4-BE49-F238E27FC236}">
                      <a16:creationId xmlns:a16="http://schemas.microsoft.com/office/drawing/2014/main" id="{AC698E99-EE61-7C71-2537-4F118BA417F9}"/>
                    </a:ext>
                  </a:extLst>
                </p:cNvPr>
                <p:cNvPicPr/>
                <p:nvPr/>
              </p:nvPicPr>
              <p:blipFill>
                <a:blip r:embed="rId75"/>
                <a:stretch>
                  <a:fillRect/>
                </a:stretch>
              </p:blipFill>
              <p:spPr>
                <a:xfrm>
                  <a:off x="10856389" y="2524582"/>
                  <a:ext cx="28044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7" name="Freihand 46">
                  <a:extLst>
                    <a:ext uri="{FF2B5EF4-FFF2-40B4-BE49-F238E27FC236}">
                      <a16:creationId xmlns:a16="http://schemas.microsoft.com/office/drawing/2014/main" id="{0CF76D07-7BE2-AAF5-402A-5DA57C3D9DC1}"/>
                    </a:ext>
                  </a:extLst>
                </p14:cNvPr>
                <p14:cNvContentPartPr/>
                <p14:nvPr/>
              </p14:nvContentPartPr>
              <p14:xfrm>
                <a:off x="11138989" y="2406862"/>
                <a:ext cx="6120" cy="13680"/>
              </p14:xfrm>
            </p:contentPart>
          </mc:Choice>
          <mc:Fallback>
            <p:pic>
              <p:nvPicPr>
                <p:cNvPr id="47" name="Freihand 46">
                  <a:extLst>
                    <a:ext uri="{FF2B5EF4-FFF2-40B4-BE49-F238E27FC236}">
                      <a16:creationId xmlns:a16="http://schemas.microsoft.com/office/drawing/2014/main" id="{0CF76D07-7BE2-AAF5-402A-5DA57C3D9DC1}"/>
                    </a:ext>
                  </a:extLst>
                </p:cNvPr>
                <p:cNvPicPr/>
                <p:nvPr/>
              </p:nvPicPr>
              <p:blipFill>
                <a:blip r:embed="rId77"/>
                <a:stretch>
                  <a:fillRect/>
                </a:stretch>
              </p:blipFill>
              <p:spPr>
                <a:xfrm>
                  <a:off x="11129989" y="2398222"/>
                  <a:ext cx="2376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8" name="Freihand 47">
                  <a:extLst>
                    <a:ext uri="{FF2B5EF4-FFF2-40B4-BE49-F238E27FC236}">
                      <a16:creationId xmlns:a16="http://schemas.microsoft.com/office/drawing/2014/main" id="{16466EA6-9BD0-0E92-6FCE-C93BA0BE6311}"/>
                    </a:ext>
                  </a:extLst>
                </p14:cNvPr>
                <p14:cNvContentPartPr/>
                <p14:nvPr/>
              </p14:nvContentPartPr>
              <p14:xfrm>
                <a:off x="11342749" y="2430982"/>
                <a:ext cx="355320" cy="143640"/>
              </p14:xfrm>
            </p:contentPart>
          </mc:Choice>
          <mc:Fallback>
            <p:pic>
              <p:nvPicPr>
                <p:cNvPr id="48" name="Freihand 47">
                  <a:extLst>
                    <a:ext uri="{FF2B5EF4-FFF2-40B4-BE49-F238E27FC236}">
                      <a16:creationId xmlns:a16="http://schemas.microsoft.com/office/drawing/2014/main" id="{16466EA6-9BD0-0E92-6FCE-C93BA0BE6311}"/>
                    </a:ext>
                  </a:extLst>
                </p:cNvPr>
                <p:cNvPicPr/>
                <p:nvPr/>
              </p:nvPicPr>
              <p:blipFill>
                <a:blip r:embed="rId79"/>
                <a:stretch>
                  <a:fillRect/>
                </a:stretch>
              </p:blipFill>
              <p:spPr>
                <a:xfrm>
                  <a:off x="11333749" y="2421982"/>
                  <a:ext cx="37296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9" name="Freihand 48">
                  <a:extLst>
                    <a:ext uri="{FF2B5EF4-FFF2-40B4-BE49-F238E27FC236}">
                      <a16:creationId xmlns:a16="http://schemas.microsoft.com/office/drawing/2014/main" id="{99DC7B86-7BF2-7A89-547A-E6E075CB1917}"/>
                    </a:ext>
                  </a:extLst>
                </p14:cNvPr>
                <p14:cNvContentPartPr/>
                <p14:nvPr/>
              </p14:nvContentPartPr>
              <p14:xfrm>
                <a:off x="9251869" y="3032902"/>
                <a:ext cx="29160" cy="163800"/>
              </p14:xfrm>
            </p:contentPart>
          </mc:Choice>
          <mc:Fallback>
            <p:pic>
              <p:nvPicPr>
                <p:cNvPr id="49" name="Freihand 48">
                  <a:extLst>
                    <a:ext uri="{FF2B5EF4-FFF2-40B4-BE49-F238E27FC236}">
                      <a16:creationId xmlns:a16="http://schemas.microsoft.com/office/drawing/2014/main" id="{99DC7B86-7BF2-7A89-547A-E6E075CB1917}"/>
                    </a:ext>
                  </a:extLst>
                </p:cNvPr>
                <p:cNvPicPr/>
                <p:nvPr/>
              </p:nvPicPr>
              <p:blipFill>
                <a:blip r:embed="rId81"/>
                <a:stretch>
                  <a:fillRect/>
                </a:stretch>
              </p:blipFill>
              <p:spPr>
                <a:xfrm>
                  <a:off x="9243229" y="3023902"/>
                  <a:ext cx="4680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0" name="Freihand 49">
                  <a:extLst>
                    <a:ext uri="{FF2B5EF4-FFF2-40B4-BE49-F238E27FC236}">
                      <a16:creationId xmlns:a16="http://schemas.microsoft.com/office/drawing/2014/main" id="{35D35B84-C0B9-898B-4F86-C5A15ED63E65}"/>
                    </a:ext>
                  </a:extLst>
                </p14:cNvPr>
                <p14:cNvContentPartPr/>
                <p14:nvPr/>
              </p14:nvContentPartPr>
              <p14:xfrm>
                <a:off x="9239629" y="2985022"/>
                <a:ext cx="221040" cy="82440"/>
              </p14:xfrm>
            </p:contentPart>
          </mc:Choice>
          <mc:Fallback>
            <p:pic>
              <p:nvPicPr>
                <p:cNvPr id="50" name="Freihand 49">
                  <a:extLst>
                    <a:ext uri="{FF2B5EF4-FFF2-40B4-BE49-F238E27FC236}">
                      <a16:creationId xmlns:a16="http://schemas.microsoft.com/office/drawing/2014/main" id="{35D35B84-C0B9-898B-4F86-C5A15ED63E65}"/>
                    </a:ext>
                  </a:extLst>
                </p:cNvPr>
                <p:cNvPicPr/>
                <p:nvPr/>
              </p:nvPicPr>
              <p:blipFill>
                <a:blip r:embed="rId83"/>
                <a:stretch>
                  <a:fillRect/>
                </a:stretch>
              </p:blipFill>
              <p:spPr>
                <a:xfrm>
                  <a:off x="9230989" y="2976022"/>
                  <a:ext cx="23868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1" name="Freihand 50">
                  <a:extLst>
                    <a:ext uri="{FF2B5EF4-FFF2-40B4-BE49-F238E27FC236}">
                      <a16:creationId xmlns:a16="http://schemas.microsoft.com/office/drawing/2014/main" id="{59572785-B795-7818-535F-AA74158E67B2}"/>
                    </a:ext>
                  </a:extLst>
                </p14:cNvPr>
                <p14:cNvContentPartPr/>
                <p14:nvPr/>
              </p14:nvContentPartPr>
              <p14:xfrm>
                <a:off x="9270589" y="3183022"/>
                <a:ext cx="201960" cy="47160"/>
              </p14:xfrm>
            </p:contentPart>
          </mc:Choice>
          <mc:Fallback>
            <p:pic>
              <p:nvPicPr>
                <p:cNvPr id="51" name="Freihand 50">
                  <a:extLst>
                    <a:ext uri="{FF2B5EF4-FFF2-40B4-BE49-F238E27FC236}">
                      <a16:creationId xmlns:a16="http://schemas.microsoft.com/office/drawing/2014/main" id="{59572785-B795-7818-535F-AA74158E67B2}"/>
                    </a:ext>
                  </a:extLst>
                </p:cNvPr>
                <p:cNvPicPr/>
                <p:nvPr/>
              </p:nvPicPr>
              <p:blipFill>
                <a:blip r:embed="rId85"/>
                <a:stretch>
                  <a:fillRect/>
                </a:stretch>
              </p:blipFill>
              <p:spPr>
                <a:xfrm>
                  <a:off x="9261949" y="3174022"/>
                  <a:ext cx="21960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52" name="Freihand 51">
                  <a:extLst>
                    <a:ext uri="{FF2B5EF4-FFF2-40B4-BE49-F238E27FC236}">
                      <a16:creationId xmlns:a16="http://schemas.microsoft.com/office/drawing/2014/main" id="{1D56A4C3-8E04-7774-B5B3-F5B9D790584D}"/>
                    </a:ext>
                  </a:extLst>
                </p14:cNvPr>
                <p14:cNvContentPartPr/>
                <p14:nvPr/>
              </p14:nvContentPartPr>
              <p14:xfrm>
                <a:off x="9575149" y="3006982"/>
                <a:ext cx="248400" cy="128880"/>
              </p14:xfrm>
            </p:contentPart>
          </mc:Choice>
          <mc:Fallback>
            <p:pic>
              <p:nvPicPr>
                <p:cNvPr id="52" name="Freihand 51">
                  <a:extLst>
                    <a:ext uri="{FF2B5EF4-FFF2-40B4-BE49-F238E27FC236}">
                      <a16:creationId xmlns:a16="http://schemas.microsoft.com/office/drawing/2014/main" id="{1D56A4C3-8E04-7774-B5B3-F5B9D790584D}"/>
                    </a:ext>
                  </a:extLst>
                </p:cNvPr>
                <p:cNvPicPr/>
                <p:nvPr/>
              </p:nvPicPr>
              <p:blipFill>
                <a:blip r:embed="rId87"/>
                <a:stretch>
                  <a:fillRect/>
                </a:stretch>
              </p:blipFill>
              <p:spPr>
                <a:xfrm>
                  <a:off x="9566149" y="2997982"/>
                  <a:ext cx="26604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7" name="Freihand 56">
                  <a:extLst>
                    <a:ext uri="{FF2B5EF4-FFF2-40B4-BE49-F238E27FC236}">
                      <a16:creationId xmlns:a16="http://schemas.microsoft.com/office/drawing/2014/main" id="{66178DFA-5502-9D1C-555A-89528A53A4C7}"/>
                    </a:ext>
                  </a:extLst>
                </p14:cNvPr>
                <p14:cNvContentPartPr/>
                <p14:nvPr/>
              </p14:nvContentPartPr>
              <p14:xfrm>
                <a:off x="10030189" y="3066022"/>
                <a:ext cx="5040" cy="109800"/>
              </p14:xfrm>
            </p:contentPart>
          </mc:Choice>
          <mc:Fallback>
            <p:pic>
              <p:nvPicPr>
                <p:cNvPr id="57" name="Freihand 56">
                  <a:extLst>
                    <a:ext uri="{FF2B5EF4-FFF2-40B4-BE49-F238E27FC236}">
                      <a16:creationId xmlns:a16="http://schemas.microsoft.com/office/drawing/2014/main" id="{66178DFA-5502-9D1C-555A-89528A53A4C7}"/>
                    </a:ext>
                  </a:extLst>
                </p:cNvPr>
                <p:cNvPicPr/>
                <p:nvPr/>
              </p:nvPicPr>
              <p:blipFill>
                <a:blip r:embed="rId89"/>
                <a:stretch>
                  <a:fillRect/>
                </a:stretch>
              </p:blipFill>
              <p:spPr>
                <a:xfrm>
                  <a:off x="10021189" y="3057022"/>
                  <a:ext cx="2268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8" name="Freihand 57">
                  <a:extLst>
                    <a:ext uri="{FF2B5EF4-FFF2-40B4-BE49-F238E27FC236}">
                      <a16:creationId xmlns:a16="http://schemas.microsoft.com/office/drawing/2014/main" id="{C427EB4A-5563-52E0-F133-D5CA0C841522}"/>
                    </a:ext>
                  </a:extLst>
                </p14:cNvPr>
                <p14:cNvContentPartPr/>
                <p14:nvPr/>
              </p14:nvContentPartPr>
              <p14:xfrm>
                <a:off x="10221349" y="2940382"/>
                <a:ext cx="144360" cy="129600"/>
              </p14:xfrm>
            </p:contentPart>
          </mc:Choice>
          <mc:Fallback>
            <p:pic>
              <p:nvPicPr>
                <p:cNvPr id="58" name="Freihand 57">
                  <a:extLst>
                    <a:ext uri="{FF2B5EF4-FFF2-40B4-BE49-F238E27FC236}">
                      <a16:creationId xmlns:a16="http://schemas.microsoft.com/office/drawing/2014/main" id="{C427EB4A-5563-52E0-F133-D5CA0C841522}"/>
                    </a:ext>
                  </a:extLst>
                </p:cNvPr>
                <p:cNvPicPr/>
                <p:nvPr/>
              </p:nvPicPr>
              <p:blipFill>
                <a:blip r:embed="rId91"/>
                <a:stretch>
                  <a:fillRect/>
                </a:stretch>
              </p:blipFill>
              <p:spPr>
                <a:xfrm>
                  <a:off x="10212349" y="2931742"/>
                  <a:ext cx="1620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9" name="Freihand 58">
                  <a:extLst>
                    <a:ext uri="{FF2B5EF4-FFF2-40B4-BE49-F238E27FC236}">
                      <a16:creationId xmlns:a16="http://schemas.microsoft.com/office/drawing/2014/main" id="{A79CF121-F3A3-BC37-3B0B-E4895A8DFCEB}"/>
                    </a:ext>
                  </a:extLst>
                </p14:cNvPr>
                <p14:cNvContentPartPr/>
                <p14:nvPr/>
              </p14:nvContentPartPr>
              <p14:xfrm>
                <a:off x="10454629" y="2923462"/>
                <a:ext cx="34920" cy="108360"/>
              </p14:xfrm>
            </p:contentPart>
          </mc:Choice>
          <mc:Fallback>
            <p:pic>
              <p:nvPicPr>
                <p:cNvPr id="59" name="Freihand 58">
                  <a:extLst>
                    <a:ext uri="{FF2B5EF4-FFF2-40B4-BE49-F238E27FC236}">
                      <a16:creationId xmlns:a16="http://schemas.microsoft.com/office/drawing/2014/main" id="{A79CF121-F3A3-BC37-3B0B-E4895A8DFCEB}"/>
                    </a:ext>
                  </a:extLst>
                </p:cNvPr>
                <p:cNvPicPr/>
                <p:nvPr/>
              </p:nvPicPr>
              <p:blipFill>
                <a:blip r:embed="rId93"/>
                <a:stretch>
                  <a:fillRect/>
                </a:stretch>
              </p:blipFill>
              <p:spPr>
                <a:xfrm>
                  <a:off x="10445989" y="2914822"/>
                  <a:ext cx="5256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0" name="Freihand 59">
                  <a:extLst>
                    <a:ext uri="{FF2B5EF4-FFF2-40B4-BE49-F238E27FC236}">
                      <a16:creationId xmlns:a16="http://schemas.microsoft.com/office/drawing/2014/main" id="{77755202-1C04-91B3-AAE4-4DCBB4A5A125}"/>
                    </a:ext>
                  </a:extLst>
                </p14:cNvPr>
                <p14:cNvContentPartPr/>
                <p14:nvPr/>
              </p14:nvContentPartPr>
              <p14:xfrm>
                <a:off x="10507549" y="2774422"/>
                <a:ext cx="146880" cy="240480"/>
              </p14:xfrm>
            </p:contentPart>
          </mc:Choice>
          <mc:Fallback>
            <p:pic>
              <p:nvPicPr>
                <p:cNvPr id="60" name="Freihand 59">
                  <a:extLst>
                    <a:ext uri="{FF2B5EF4-FFF2-40B4-BE49-F238E27FC236}">
                      <a16:creationId xmlns:a16="http://schemas.microsoft.com/office/drawing/2014/main" id="{77755202-1C04-91B3-AAE4-4DCBB4A5A125}"/>
                    </a:ext>
                  </a:extLst>
                </p:cNvPr>
                <p:cNvPicPr/>
                <p:nvPr/>
              </p:nvPicPr>
              <p:blipFill>
                <a:blip r:embed="rId95"/>
                <a:stretch>
                  <a:fillRect/>
                </a:stretch>
              </p:blipFill>
              <p:spPr>
                <a:xfrm>
                  <a:off x="10498549" y="2765422"/>
                  <a:ext cx="164520" cy="25812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1" name="Freihand 60">
                  <a:extLst>
                    <a:ext uri="{FF2B5EF4-FFF2-40B4-BE49-F238E27FC236}">
                      <a16:creationId xmlns:a16="http://schemas.microsoft.com/office/drawing/2014/main" id="{B7ADD4BC-B3EC-1254-4D92-753E5C53D38B}"/>
                    </a:ext>
                  </a:extLst>
                </p14:cNvPr>
                <p14:cNvContentPartPr/>
                <p14:nvPr/>
              </p14:nvContentPartPr>
              <p14:xfrm>
                <a:off x="10753069" y="2900062"/>
                <a:ext cx="119520" cy="129960"/>
              </p14:xfrm>
            </p:contentPart>
          </mc:Choice>
          <mc:Fallback>
            <p:pic>
              <p:nvPicPr>
                <p:cNvPr id="61" name="Freihand 60">
                  <a:extLst>
                    <a:ext uri="{FF2B5EF4-FFF2-40B4-BE49-F238E27FC236}">
                      <a16:creationId xmlns:a16="http://schemas.microsoft.com/office/drawing/2014/main" id="{B7ADD4BC-B3EC-1254-4D92-753E5C53D38B}"/>
                    </a:ext>
                  </a:extLst>
                </p:cNvPr>
                <p:cNvPicPr/>
                <p:nvPr/>
              </p:nvPicPr>
              <p:blipFill>
                <a:blip r:embed="rId97"/>
                <a:stretch>
                  <a:fillRect/>
                </a:stretch>
              </p:blipFill>
              <p:spPr>
                <a:xfrm>
                  <a:off x="10744429" y="2891422"/>
                  <a:ext cx="13716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2" name="Freihand 61">
                  <a:extLst>
                    <a:ext uri="{FF2B5EF4-FFF2-40B4-BE49-F238E27FC236}">
                      <a16:creationId xmlns:a16="http://schemas.microsoft.com/office/drawing/2014/main" id="{55453711-4043-C809-8163-F88ADEF5C59D}"/>
                    </a:ext>
                  </a:extLst>
                </p14:cNvPr>
                <p14:cNvContentPartPr/>
                <p14:nvPr/>
              </p14:nvContentPartPr>
              <p14:xfrm>
                <a:off x="10931629" y="2788102"/>
                <a:ext cx="579600" cy="212040"/>
              </p14:xfrm>
            </p:contentPart>
          </mc:Choice>
          <mc:Fallback>
            <p:pic>
              <p:nvPicPr>
                <p:cNvPr id="62" name="Freihand 61">
                  <a:extLst>
                    <a:ext uri="{FF2B5EF4-FFF2-40B4-BE49-F238E27FC236}">
                      <a16:creationId xmlns:a16="http://schemas.microsoft.com/office/drawing/2014/main" id="{55453711-4043-C809-8163-F88ADEF5C59D}"/>
                    </a:ext>
                  </a:extLst>
                </p:cNvPr>
                <p:cNvPicPr/>
                <p:nvPr/>
              </p:nvPicPr>
              <p:blipFill>
                <a:blip r:embed="rId99"/>
                <a:stretch>
                  <a:fillRect/>
                </a:stretch>
              </p:blipFill>
              <p:spPr>
                <a:xfrm>
                  <a:off x="10922989" y="2779462"/>
                  <a:ext cx="597240" cy="22968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3" name="Freihand 62">
                  <a:extLst>
                    <a:ext uri="{FF2B5EF4-FFF2-40B4-BE49-F238E27FC236}">
                      <a16:creationId xmlns:a16="http://schemas.microsoft.com/office/drawing/2014/main" id="{724154A9-A7A1-5244-2FF0-68609F622CBB}"/>
                    </a:ext>
                  </a:extLst>
                </p14:cNvPr>
                <p14:cNvContentPartPr/>
                <p14:nvPr/>
              </p14:nvContentPartPr>
              <p14:xfrm>
                <a:off x="8906989" y="3406942"/>
                <a:ext cx="165600" cy="98280"/>
              </p14:xfrm>
            </p:contentPart>
          </mc:Choice>
          <mc:Fallback>
            <p:pic>
              <p:nvPicPr>
                <p:cNvPr id="63" name="Freihand 62">
                  <a:extLst>
                    <a:ext uri="{FF2B5EF4-FFF2-40B4-BE49-F238E27FC236}">
                      <a16:creationId xmlns:a16="http://schemas.microsoft.com/office/drawing/2014/main" id="{724154A9-A7A1-5244-2FF0-68609F622CBB}"/>
                    </a:ext>
                  </a:extLst>
                </p:cNvPr>
                <p:cNvPicPr/>
                <p:nvPr/>
              </p:nvPicPr>
              <p:blipFill>
                <a:blip r:embed="rId101"/>
                <a:stretch>
                  <a:fillRect/>
                </a:stretch>
              </p:blipFill>
              <p:spPr>
                <a:xfrm>
                  <a:off x="8897989" y="3397942"/>
                  <a:ext cx="183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1024" name="Freihand 1023">
                  <a:extLst>
                    <a:ext uri="{FF2B5EF4-FFF2-40B4-BE49-F238E27FC236}">
                      <a16:creationId xmlns:a16="http://schemas.microsoft.com/office/drawing/2014/main" id="{BDE5FA43-42DF-29A2-35D9-C645C8582EDA}"/>
                    </a:ext>
                  </a:extLst>
                </p14:cNvPr>
                <p14:cNvContentPartPr/>
                <p14:nvPr/>
              </p14:nvContentPartPr>
              <p14:xfrm>
                <a:off x="9106429" y="3326302"/>
                <a:ext cx="117360" cy="153720"/>
              </p14:xfrm>
            </p:contentPart>
          </mc:Choice>
          <mc:Fallback>
            <p:pic>
              <p:nvPicPr>
                <p:cNvPr id="1024" name="Freihand 1023">
                  <a:extLst>
                    <a:ext uri="{FF2B5EF4-FFF2-40B4-BE49-F238E27FC236}">
                      <a16:creationId xmlns:a16="http://schemas.microsoft.com/office/drawing/2014/main" id="{BDE5FA43-42DF-29A2-35D9-C645C8582EDA}"/>
                    </a:ext>
                  </a:extLst>
                </p:cNvPr>
                <p:cNvPicPr/>
                <p:nvPr/>
              </p:nvPicPr>
              <p:blipFill>
                <a:blip r:embed="rId103"/>
                <a:stretch>
                  <a:fillRect/>
                </a:stretch>
              </p:blipFill>
              <p:spPr>
                <a:xfrm>
                  <a:off x="9097429" y="3317662"/>
                  <a:ext cx="13500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1025" name="Freihand 1024">
                  <a:extLst>
                    <a:ext uri="{FF2B5EF4-FFF2-40B4-BE49-F238E27FC236}">
                      <a16:creationId xmlns:a16="http://schemas.microsoft.com/office/drawing/2014/main" id="{2BFDFDF4-3F12-C1ED-777E-9B188CB55EB9}"/>
                    </a:ext>
                  </a:extLst>
                </p14:cNvPr>
                <p14:cNvContentPartPr/>
                <p14:nvPr/>
              </p14:nvContentPartPr>
              <p14:xfrm>
                <a:off x="9248269" y="3341782"/>
                <a:ext cx="243360" cy="116280"/>
              </p14:xfrm>
            </p:contentPart>
          </mc:Choice>
          <mc:Fallback>
            <p:pic>
              <p:nvPicPr>
                <p:cNvPr id="1025" name="Freihand 1024">
                  <a:extLst>
                    <a:ext uri="{FF2B5EF4-FFF2-40B4-BE49-F238E27FC236}">
                      <a16:creationId xmlns:a16="http://schemas.microsoft.com/office/drawing/2014/main" id="{2BFDFDF4-3F12-C1ED-777E-9B188CB55EB9}"/>
                    </a:ext>
                  </a:extLst>
                </p:cNvPr>
                <p:cNvPicPr/>
                <p:nvPr/>
              </p:nvPicPr>
              <p:blipFill>
                <a:blip r:embed="rId105"/>
                <a:stretch>
                  <a:fillRect/>
                </a:stretch>
              </p:blipFill>
              <p:spPr>
                <a:xfrm>
                  <a:off x="9239629" y="3333142"/>
                  <a:ext cx="26100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1026" name="Freihand 1025">
                  <a:extLst>
                    <a:ext uri="{FF2B5EF4-FFF2-40B4-BE49-F238E27FC236}">
                      <a16:creationId xmlns:a16="http://schemas.microsoft.com/office/drawing/2014/main" id="{5FDC2090-DA26-25F0-8421-F367A705F984}"/>
                    </a:ext>
                  </a:extLst>
                </p14:cNvPr>
                <p14:cNvContentPartPr/>
                <p14:nvPr/>
              </p14:nvContentPartPr>
              <p14:xfrm>
                <a:off x="9673789" y="3335302"/>
                <a:ext cx="354240" cy="96840"/>
              </p14:xfrm>
            </p:contentPart>
          </mc:Choice>
          <mc:Fallback>
            <p:pic>
              <p:nvPicPr>
                <p:cNvPr id="1026" name="Freihand 1025">
                  <a:extLst>
                    <a:ext uri="{FF2B5EF4-FFF2-40B4-BE49-F238E27FC236}">
                      <a16:creationId xmlns:a16="http://schemas.microsoft.com/office/drawing/2014/main" id="{5FDC2090-DA26-25F0-8421-F367A705F984}"/>
                    </a:ext>
                  </a:extLst>
                </p:cNvPr>
                <p:cNvPicPr/>
                <p:nvPr/>
              </p:nvPicPr>
              <p:blipFill>
                <a:blip r:embed="rId107"/>
                <a:stretch>
                  <a:fillRect/>
                </a:stretch>
              </p:blipFill>
              <p:spPr>
                <a:xfrm>
                  <a:off x="9664789" y="3326302"/>
                  <a:ext cx="3718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1028" name="Freihand 1027">
                  <a:extLst>
                    <a:ext uri="{FF2B5EF4-FFF2-40B4-BE49-F238E27FC236}">
                      <a16:creationId xmlns:a16="http://schemas.microsoft.com/office/drawing/2014/main" id="{11599536-5AE4-E598-44BA-CAA4DD92E76A}"/>
                    </a:ext>
                  </a:extLst>
                </p14:cNvPr>
                <p14:cNvContentPartPr/>
                <p14:nvPr/>
              </p14:nvContentPartPr>
              <p14:xfrm>
                <a:off x="10064749" y="3309382"/>
                <a:ext cx="190440" cy="47880"/>
              </p14:xfrm>
            </p:contentPart>
          </mc:Choice>
          <mc:Fallback>
            <p:pic>
              <p:nvPicPr>
                <p:cNvPr id="1028" name="Freihand 1027">
                  <a:extLst>
                    <a:ext uri="{FF2B5EF4-FFF2-40B4-BE49-F238E27FC236}">
                      <a16:creationId xmlns:a16="http://schemas.microsoft.com/office/drawing/2014/main" id="{11599536-5AE4-E598-44BA-CAA4DD92E76A}"/>
                    </a:ext>
                  </a:extLst>
                </p:cNvPr>
                <p:cNvPicPr/>
                <p:nvPr/>
              </p:nvPicPr>
              <p:blipFill>
                <a:blip r:embed="rId109"/>
                <a:stretch>
                  <a:fillRect/>
                </a:stretch>
              </p:blipFill>
              <p:spPr>
                <a:xfrm>
                  <a:off x="10055749" y="3300742"/>
                  <a:ext cx="20808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1029" name="Freihand 1028">
                  <a:extLst>
                    <a:ext uri="{FF2B5EF4-FFF2-40B4-BE49-F238E27FC236}">
                      <a16:creationId xmlns:a16="http://schemas.microsoft.com/office/drawing/2014/main" id="{FDE3F2B3-56B4-9C2D-4350-A9E1E6EBAC3E}"/>
                    </a:ext>
                  </a:extLst>
                </p14:cNvPr>
                <p14:cNvContentPartPr/>
                <p14:nvPr/>
              </p14:nvContentPartPr>
              <p14:xfrm>
                <a:off x="10329709" y="3247462"/>
                <a:ext cx="177120" cy="82800"/>
              </p14:xfrm>
            </p:contentPart>
          </mc:Choice>
          <mc:Fallback>
            <p:pic>
              <p:nvPicPr>
                <p:cNvPr id="1029" name="Freihand 1028">
                  <a:extLst>
                    <a:ext uri="{FF2B5EF4-FFF2-40B4-BE49-F238E27FC236}">
                      <a16:creationId xmlns:a16="http://schemas.microsoft.com/office/drawing/2014/main" id="{FDE3F2B3-56B4-9C2D-4350-A9E1E6EBAC3E}"/>
                    </a:ext>
                  </a:extLst>
                </p:cNvPr>
                <p:cNvPicPr/>
                <p:nvPr/>
              </p:nvPicPr>
              <p:blipFill>
                <a:blip r:embed="rId111"/>
                <a:stretch>
                  <a:fillRect/>
                </a:stretch>
              </p:blipFill>
              <p:spPr>
                <a:xfrm>
                  <a:off x="10321069" y="3238462"/>
                  <a:ext cx="19476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1030" name="Freihand 1029">
                  <a:extLst>
                    <a:ext uri="{FF2B5EF4-FFF2-40B4-BE49-F238E27FC236}">
                      <a16:creationId xmlns:a16="http://schemas.microsoft.com/office/drawing/2014/main" id="{168CED59-4C9E-7747-E101-301321DFD49C}"/>
                    </a:ext>
                  </a:extLst>
                </p14:cNvPr>
                <p14:cNvContentPartPr/>
                <p14:nvPr/>
              </p14:nvContentPartPr>
              <p14:xfrm>
                <a:off x="9754069" y="3236662"/>
                <a:ext cx="48240" cy="5400"/>
              </p14:xfrm>
            </p:contentPart>
          </mc:Choice>
          <mc:Fallback>
            <p:pic>
              <p:nvPicPr>
                <p:cNvPr id="1030" name="Freihand 1029">
                  <a:extLst>
                    <a:ext uri="{FF2B5EF4-FFF2-40B4-BE49-F238E27FC236}">
                      <a16:creationId xmlns:a16="http://schemas.microsoft.com/office/drawing/2014/main" id="{168CED59-4C9E-7747-E101-301321DFD49C}"/>
                    </a:ext>
                  </a:extLst>
                </p:cNvPr>
                <p:cNvPicPr/>
                <p:nvPr/>
              </p:nvPicPr>
              <p:blipFill>
                <a:blip r:embed="rId113"/>
                <a:stretch>
                  <a:fillRect/>
                </a:stretch>
              </p:blipFill>
              <p:spPr>
                <a:xfrm>
                  <a:off x="9745429" y="3228022"/>
                  <a:ext cx="65880" cy="230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1031" name="Freihand 1030">
                  <a:extLst>
                    <a:ext uri="{FF2B5EF4-FFF2-40B4-BE49-F238E27FC236}">
                      <a16:creationId xmlns:a16="http://schemas.microsoft.com/office/drawing/2014/main" id="{3CE764AC-993B-5023-5E28-F580D9AD2530}"/>
                    </a:ext>
                  </a:extLst>
                </p14:cNvPr>
                <p14:cNvContentPartPr/>
                <p14:nvPr/>
              </p14:nvContentPartPr>
              <p14:xfrm>
                <a:off x="10727149" y="3217582"/>
                <a:ext cx="173520" cy="66240"/>
              </p14:xfrm>
            </p:contentPart>
          </mc:Choice>
          <mc:Fallback>
            <p:pic>
              <p:nvPicPr>
                <p:cNvPr id="1031" name="Freihand 1030">
                  <a:extLst>
                    <a:ext uri="{FF2B5EF4-FFF2-40B4-BE49-F238E27FC236}">
                      <a16:creationId xmlns:a16="http://schemas.microsoft.com/office/drawing/2014/main" id="{3CE764AC-993B-5023-5E28-F580D9AD2530}"/>
                    </a:ext>
                  </a:extLst>
                </p:cNvPr>
                <p:cNvPicPr/>
                <p:nvPr/>
              </p:nvPicPr>
              <p:blipFill>
                <a:blip r:embed="rId115"/>
                <a:stretch>
                  <a:fillRect/>
                </a:stretch>
              </p:blipFill>
              <p:spPr>
                <a:xfrm>
                  <a:off x="10718149" y="3208942"/>
                  <a:ext cx="19116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1032" name="Freihand 1031">
                  <a:extLst>
                    <a:ext uri="{FF2B5EF4-FFF2-40B4-BE49-F238E27FC236}">
                      <a16:creationId xmlns:a16="http://schemas.microsoft.com/office/drawing/2014/main" id="{4F0CB2AE-EEBD-DBB8-FCBD-B10273223222}"/>
                    </a:ext>
                  </a:extLst>
                </p14:cNvPr>
                <p14:cNvContentPartPr/>
                <p14:nvPr/>
              </p14:nvContentPartPr>
              <p14:xfrm>
                <a:off x="10929109" y="3198142"/>
                <a:ext cx="42120" cy="77760"/>
              </p14:xfrm>
            </p:contentPart>
          </mc:Choice>
          <mc:Fallback>
            <p:pic>
              <p:nvPicPr>
                <p:cNvPr id="1032" name="Freihand 1031">
                  <a:extLst>
                    <a:ext uri="{FF2B5EF4-FFF2-40B4-BE49-F238E27FC236}">
                      <a16:creationId xmlns:a16="http://schemas.microsoft.com/office/drawing/2014/main" id="{4F0CB2AE-EEBD-DBB8-FCBD-B10273223222}"/>
                    </a:ext>
                  </a:extLst>
                </p:cNvPr>
                <p:cNvPicPr/>
                <p:nvPr/>
              </p:nvPicPr>
              <p:blipFill>
                <a:blip r:embed="rId117"/>
                <a:stretch>
                  <a:fillRect/>
                </a:stretch>
              </p:blipFill>
              <p:spPr>
                <a:xfrm>
                  <a:off x="10920469" y="3189142"/>
                  <a:ext cx="5976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1033" name="Freihand 1032">
                  <a:extLst>
                    <a:ext uri="{FF2B5EF4-FFF2-40B4-BE49-F238E27FC236}">
                      <a16:creationId xmlns:a16="http://schemas.microsoft.com/office/drawing/2014/main" id="{F8D4E651-A375-D072-B376-5A4687B41964}"/>
                    </a:ext>
                  </a:extLst>
                </p14:cNvPr>
                <p14:cNvContentPartPr/>
                <p14:nvPr/>
              </p14:nvContentPartPr>
              <p14:xfrm>
                <a:off x="11082109" y="3090862"/>
                <a:ext cx="196200" cy="161280"/>
              </p14:xfrm>
            </p:contentPart>
          </mc:Choice>
          <mc:Fallback>
            <p:pic>
              <p:nvPicPr>
                <p:cNvPr id="1033" name="Freihand 1032">
                  <a:extLst>
                    <a:ext uri="{FF2B5EF4-FFF2-40B4-BE49-F238E27FC236}">
                      <a16:creationId xmlns:a16="http://schemas.microsoft.com/office/drawing/2014/main" id="{F8D4E651-A375-D072-B376-5A4687B41964}"/>
                    </a:ext>
                  </a:extLst>
                </p:cNvPr>
                <p:cNvPicPr/>
                <p:nvPr/>
              </p:nvPicPr>
              <p:blipFill>
                <a:blip r:embed="rId119"/>
                <a:stretch>
                  <a:fillRect/>
                </a:stretch>
              </p:blipFill>
              <p:spPr>
                <a:xfrm>
                  <a:off x="11073109" y="3082222"/>
                  <a:ext cx="213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034" name="Freihand 1033">
                  <a:extLst>
                    <a:ext uri="{FF2B5EF4-FFF2-40B4-BE49-F238E27FC236}">
                      <a16:creationId xmlns:a16="http://schemas.microsoft.com/office/drawing/2014/main" id="{020B85B1-3A08-6E6F-774C-23E3CA0FA578}"/>
                    </a:ext>
                  </a:extLst>
                </p14:cNvPr>
                <p14:cNvContentPartPr/>
                <p14:nvPr/>
              </p14:nvContentPartPr>
              <p14:xfrm>
                <a:off x="11356069" y="3130462"/>
                <a:ext cx="186840" cy="129600"/>
              </p14:xfrm>
            </p:contentPart>
          </mc:Choice>
          <mc:Fallback>
            <p:pic>
              <p:nvPicPr>
                <p:cNvPr id="1034" name="Freihand 1033">
                  <a:extLst>
                    <a:ext uri="{FF2B5EF4-FFF2-40B4-BE49-F238E27FC236}">
                      <a16:creationId xmlns:a16="http://schemas.microsoft.com/office/drawing/2014/main" id="{020B85B1-3A08-6E6F-774C-23E3CA0FA578}"/>
                    </a:ext>
                  </a:extLst>
                </p:cNvPr>
                <p:cNvPicPr/>
                <p:nvPr/>
              </p:nvPicPr>
              <p:blipFill>
                <a:blip r:embed="rId121"/>
                <a:stretch>
                  <a:fillRect/>
                </a:stretch>
              </p:blipFill>
              <p:spPr>
                <a:xfrm>
                  <a:off x="11347429" y="3121462"/>
                  <a:ext cx="20448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1035" name="Freihand 1034">
                  <a:extLst>
                    <a:ext uri="{FF2B5EF4-FFF2-40B4-BE49-F238E27FC236}">
                      <a16:creationId xmlns:a16="http://schemas.microsoft.com/office/drawing/2014/main" id="{90D506BB-5BE0-583C-0A2C-C2B69BEBFF2C}"/>
                    </a:ext>
                  </a:extLst>
                </p14:cNvPr>
                <p14:cNvContentPartPr/>
                <p14:nvPr/>
              </p14:nvContentPartPr>
              <p14:xfrm>
                <a:off x="11537149" y="3068902"/>
                <a:ext cx="43560" cy="63720"/>
              </p14:xfrm>
            </p:contentPart>
          </mc:Choice>
          <mc:Fallback>
            <p:pic>
              <p:nvPicPr>
                <p:cNvPr id="1035" name="Freihand 1034">
                  <a:extLst>
                    <a:ext uri="{FF2B5EF4-FFF2-40B4-BE49-F238E27FC236}">
                      <a16:creationId xmlns:a16="http://schemas.microsoft.com/office/drawing/2014/main" id="{90D506BB-5BE0-583C-0A2C-C2B69BEBFF2C}"/>
                    </a:ext>
                  </a:extLst>
                </p:cNvPr>
                <p:cNvPicPr/>
                <p:nvPr/>
              </p:nvPicPr>
              <p:blipFill>
                <a:blip r:embed="rId123"/>
                <a:stretch>
                  <a:fillRect/>
                </a:stretch>
              </p:blipFill>
              <p:spPr>
                <a:xfrm>
                  <a:off x="11528509" y="3060262"/>
                  <a:ext cx="6120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036" name="Freihand 1035">
                  <a:extLst>
                    <a:ext uri="{FF2B5EF4-FFF2-40B4-BE49-F238E27FC236}">
                      <a16:creationId xmlns:a16="http://schemas.microsoft.com/office/drawing/2014/main" id="{DF4AD955-3898-BD9B-D509-480B844F12A9}"/>
                    </a:ext>
                  </a:extLst>
                </p14:cNvPr>
                <p14:cNvContentPartPr/>
                <p14:nvPr/>
              </p14:nvContentPartPr>
              <p14:xfrm>
                <a:off x="11596189" y="3067822"/>
                <a:ext cx="234360" cy="161280"/>
              </p14:xfrm>
            </p:contentPart>
          </mc:Choice>
          <mc:Fallback>
            <p:pic>
              <p:nvPicPr>
                <p:cNvPr id="1036" name="Freihand 1035">
                  <a:extLst>
                    <a:ext uri="{FF2B5EF4-FFF2-40B4-BE49-F238E27FC236}">
                      <a16:creationId xmlns:a16="http://schemas.microsoft.com/office/drawing/2014/main" id="{DF4AD955-3898-BD9B-D509-480B844F12A9}"/>
                    </a:ext>
                  </a:extLst>
                </p:cNvPr>
                <p:cNvPicPr/>
                <p:nvPr/>
              </p:nvPicPr>
              <p:blipFill>
                <a:blip r:embed="rId125"/>
                <a:stretch>
                  <a:fillRect/>
                </a:stretch>
              </p:blipFill>
              <p:spPr>
                <a:xfrm>
                  <a:off x="11587549" y="3059182"/>
                  <a:ext cx="2520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1037" name="Freihand 1036">
                  <a:extLst>
                    <a:ext uri="{FF2B5EF4-FFF2-40B4-BE49-F238E27FC236}">
                      <a16:creationId xmlns:a16="http://schemas.microsoft.com/office/drawing/2014/main" id="{CF03D18D-345F-DC41-7253-7357DEBE3E16}"/>
                    </a:ext>
                  </a:extLst>
                </p14:cNvPr>
                <p14:cNvContentPartPr/>
                <p14:nvPr/>
              </p14:nvContentPartPr>
              <p14:xfrm>
                <a:off x="11867989" y="3186622"/>
                <a:ext cx="18000" cy="84600"/>
              </p14:xfrm>
            </p:contentPart>
          </mc:Choice>
          <mc:Fallback>
            <p:pic>
              <p:nvPicPr>
                <p:cNvPr id="1037" name="Freihand 1036">
                  <a:extLst>
                    <a:ext uri="{FF2B5EF4-FFF2-40B4-BE49-F238E27FC236}">
                      <a16:creationId xmlns:a16="http://schemas.microsoft.com/office/drawing/2014/main" id="{CF03D18D-345F-DC41-7253-7357DEBE3E16}"/>
                    </a:ext>
                  </a:extLst>
                </p:cNvPr>
                <p:cNvPicPr/>
                <p:nvPr/>
              </p:nvPicPr>
              <p:blipFill>
                <a:blip r:embed="rId127"/>
                <a:stretch>
                  <a:fillRect/>
                </a:stretch>
              </p:blipFill>
              <p:spPr>
                <a:xfrm>
                  <a:off x="11859349" y="3177982"/>
                  <a:ext cx="3564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038" name="Freihand 1037">
                  <a:extLst>
                    <a:ext uri="{FF2B5EF4-FFF2-40B4-BE49-F238E27FC236}">
                      <a16:creationId xmlns:a16="http://schemas.microsoft.com/office/drawing/2014/main" id="{FBCA9CCC-D467-E299-FBB0-DEDAC6B752F3}"/>
                    </a:ext>
                  </a:extLst>
                </p14:cNvPr>
                <p14:cNvContentPartPr/>
                <p14:nvPr/>
              </p14:nvContentPartPr>
              <p14:xfrm>
                <a:off x="8903389" y="3677662"/>
                <a:ext cx="143640" cy="120960"/>
              </p14:xfrm>
            </p:contentPart>
          </mc:Choice>
          <mc:Fallback>
            <p:pic>
              <p:nvPicPr>
                <p:cNvPr id="1038" name="Freihand 1037">
                  <a:extLst>
                    <a:ext uri="{FF2B5EF4-FFF2-40B4-BE49-F238E27FC236}">
                      <a16:creationId xmlns:a16="http://schemas.microsoft.com/office/drawing/2014/main" id="{FBCA9CCC-D467-E299-FBB0-DEDAC6B752F3}"/>
                    </a:ext>
                  </a:extLst>
                </p:cNvPr>
                <p:cNvPicPr/>
                <p:nvPr/>
              </p:nvPicPr>
              <p:blipFill>
                <a:blip r:embed="rId129"/>
                <a:stretch>
                  <a:fillRect/>
                </a:stretch>
              </p:blipFill>
              <p:spPr>
                <a:xfrm>
                  <a:off x="8894749" y="3668662"/>
                  <a:ext cx="1612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039" name="Freihand 1038">
                  <a:extLst>
                    <a:ext uri="{FF2B5EF4-FFF2-40B4-BE49-F238E27FC236}">
                      <a16:creationId xmlns:a16="http://schemas.microsoft.com/office/drawing/2014/main" id="{41EA29E6-A58B-B6A2-21BC-288085091989}"/>
                    </a:ext>
                  </a:extLst>
                </p14:cNvPr>
                <p14:cNvContentPartPr/>
                <p14:nvPr/>
              </p14:nvContentPartPr>
              <p14:xfrm>
                <a:off x="9071509" y="3612862"/>
                <a:ext cx="305280" cy="250920"/>
              </p14:xfrm>
            </p:contentPart>
          </mc:Choice>
          <mc:Fallback>
            <p:pic>
              <p:nvPicPr>
                <p:cNvPr id="1039" name="Freihand 1038">
                  <a:extLst>
                    <a:ext uri="{FF2B5EF4-FFF2-40B4-BE49-F238E27FC236}">
                      <a16:creationId xmlns:a16="http://schemas.microsoft.com/office/drawing/2014/main" id="{41EA29E6-A58B-B6A2-21BC-288085091989}"/>
                    </a:ext>
                  </a:extLst>
                </p:cNvPr>
                <p:cNvPicPr/>
                <p:nvPr/>
              </p:nvPicPr>
              <p:blipFill>
                <a:blip r:embed="rId131"/>
                <a:stretch>
                  <a:fillRect/>
                </a:stretch>
              </p:blipFill>
              <p:spPr>
                <a:xfrm>
                  <a:off x="9062869" y="3604222"/>
                  <a:ext cx="322920" cy="26856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1040" name="Freihand 1039">
                  <a:extLst>
                    <a:ext uri="{FF2B5EF4-FFF2-40B4-BE49-F238E27FC236}">
                      <a16:creationId xmlns:a16="http://schemas.microsoft.com/office/drawing/2014/main" id="{1FB9F734-B833-9057-636C-9D5DD73FB752}"/>
                    </a:ext>
                  </a:extLst>
                </p14:cNvPr>
                <p14:cNvContentPartPr/>
                <p14:nvPr/>
              </p14:nvContentPartPr>
              <p14:xfrm>
                <a:off x="9557509" y="3630862"/>
                <a:ext cx="322560" cy="91080"/>
              </p14:xfrm>
            </p:contentPart>
          </mc:Choice>
          <mc:Fallback>
            <p:pic>
              <p:nvPicPr>
                <p:cNvPr id="1040" name="Freihand 1039">
                  <a:extLst>
                    <a:ext uri="{FF2B5EF4-FFF2-40B4-BE49-F238E27FC236}">
                      <a16:creationId xmlns:a16="http://schemas.microsoft.com/office/drawing/2014/main" id="{1FB9F734-B833-9057-636C-9D5DD73FB752}"/>
                    </a:ext>
                  </a:extLst>
                </p:cNvPr>
                <p:cNvPicPr/>
                <p:nvPr/>
              </p:nvPicPr>
              <p:blipFill>
                <a:blip r:embed="rId133"/>
                <a:stretch>
                  <a:fillRect/>
                </a:stretch>
              </p:blipFill>
              <p:spPr>
                <a:xfrm>
                  <a:off x="9548509" y="3621862"/>
                  <a:ext cx="340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41" name="Freihand 1040">
                  <a:extLst>
                    <a:ext uri="{FF2B5EF4-FFF2-40B4-BE49-F238E27FC236}">
                      <a16:creationId xmlns:a16="http://schemas.microsoft.com/office/drawing/2014/main" id="{667EEFC1-9137-82F5-76D3-409023FFF88B}"/>
                    </a:ext>
                  </a:extLst>
                </p14:cNvPr>
                <p14:cNvContentPartPr/>
                <p14:nvPr/>
              </p14:nvContentPartPr>
              <p14:xfrm>
                <a:off x="9872149" y="3527182"/>
                <a:ext cx="27360" cy="50400"/>
              </p14:xfrm>
            </p:contentPart>
          </mc:Choice>
          <mc:Fallback>
            <p:pic>
              <p:nvPicPr>
                <p:cNvPr id="1041" name="Freihand 1040">
                  <a:extLst>
                    <a:ext uri="{FF2B5EF4-FFF2-40B4-BE49-F238E27FC236}">
                      <a16:creationId xmlns:a16="http://schemas.microsoft.com/office/drawing/2014/main" id="{667EEFC1-9137-82F5-76D3-409023FFF88B}"/>
                    </a:ext>
                  </a:extLst>
                </p:cNvPr>
                <p:cNvPicPr/>
                <p:nvPr/>
              </p:nvPicPr>
              <p:blipFill>
                <a:blip r:embed="rId135"/>
                <a:stretch>
                  <a:fillRect/>
                </a:stretch>
              </p:blipFill>
              <p:spPr>
                <a:xfrm>
                  <a:off x="9863509" y="3518182"/>
                  <a:ext cx="4500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42" name="Freihand 1041">
                  <a:extLst>
                    <a:ext uri="{FF2B5EF4-FFF2-40B4-BE49-F238E27FC236}">
                      <a16:creationId xmlns:a16="http://schemas.microsoft.com/office/drawing/2014/main" id="{5135C015-ABDF-58CD-AD53-F247CA0B566D}"/>
                    </a:ext>
                  </a:extLst>
                </p14:cNvPr>
                <p14:cNvContentPartPr/>
                <p14:nvPr/>
              </p14:nvContentPartPr>
              <p14:xfrm>
                <a:off x="9913189" y="3475702"/>
                <a:ext cx="400320" cy="210600"/>
              </p14:xfrm>
            </p:contentPart>
          </mc:Choice>
          <mc:Fallback>
            <p:pic>
              <p:nvPicPr>
                <p:cNvPr id="1042" name="Freihand 1041">
                  <a:extLst>
                    <a:ext uri="{FF2B5EF4-FFF2-40B4-BE49-F238E27FC236}">
                      <a16:creationId xmlns:a16="http://schemas.microsoft.com/office/drawing/2014/main" id="{5135C015-ABDF-58CD-AD53-F247CA0B566D}"/>
                    </a:ext>
                  </a:extLst>
                </p:cNvPr>
                <p:cNvPicPr/>
                <p:nvPr/>
              </p:nvPicPr>
              <p:blipFill>
                <a:blip r:embed="rId137"/>
                <a:stretch>
                  <a:fillRect/>
                </a:stretch>
              </p:blipFill>
              <p:spPr>
                <a:xfrm>
                  <a:off x="9904189" y="3466702"/>
                  <a:ext cx="41796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43" name="Freihand 1042">
                  <a:extLst>
                    <a:ext uri="{FF2B5EF4-FFF2-40B4-BE49-F238E27FC236}">
                      <a16:creationId xmlns:a16="http://schemas.microsoft.com/office/drawing/2014/main" id="{1E687C89-337B-AC98-AFE3-947595CCB78D}"/>
                    </a:ext>
                  </a:extLst>
                </p14:cNvPr>
                <p14:cNvContentPartPr/>
                <p14:nvPr/>
              </p14:nvContentPartPr>
              <p14:xfrm>
                <a:off x="10304149" y="3480382"/>
                <a:ext cx="14400" cy="10080"/>
              </p14:xfrm>
            </p:contentPart>
          </mc:Choice>
          <mc:Fallback>
            <p:pic>
              <p:nvPicPr>
                <p:cNvPr id="1043" name="Freihand 1042">
                  <a:extLst>
                    <a:ext uri="{FF2B5EF4-FFF2-40B4-BE49-F238E27FC236}">
                      <a16:creationId xmlns:a16="http://schemas.microsoft.com/office/drawing/2014/main" id="{1E687C89-337B-AC98-AFE3-947595CCB78D}"/>
                    </a:ext>
                  </a:extLst>
                </p:cNvPr>
                <p:cNvPicPr/>
                <p:nvPr/>
              </p:nvPicPr>
              <p:blipFill>
                <a:blip r:embed="rId139"/>
                <a:stretch>
                  <a:fillRect/>
                </a:stretch>
              </p:blipFill>
              <p:spPr>
                <a:xfrm>
                  <a:off x="10295149" y="3471382"/>
                  <a:ext cx="320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044" name="Freihand 1043">
                  <a:extLst>
                    <a:ext uri="{FF2B5EF4-FFF2-40B4-BE49-F238E27FC236}">
                      <a16:creationId xmlns:a16="http://schemas.microsoft.com/office/drawing/2014/main" id="{7DF73C10-7E1F-7C2B-601F-1232FD40D29D}"/>
                    </a:ext>
                  </a:extLst>
                </p14:cNvPr>
                <p14:cNvContentPartPr/>
                <p14:nvPr/>
              </p14:nvContentPartPr>
              <p14:xfrm>
                <a:off x="10370389" y="3556702"/>
                <a:ext cx="113400" cy="275760"/>
              </p14:xfrm>
            </p:contentPart>
          </mc:Choice>
          <mc:Fallback>
            <p:pic>
              <p:nvPicPr>
                <p:cNvPr id="1044" name="Freihand 1043">
                  <a:extLst>
                    <a:ext uri="{FF2B5EF4-FFF2-40B4-BE49-F238E27FC236}">
                      <a16:creationId xmlns:a16="http://schemas.microsoft.com/office/drawing/2014/main" id="{7DF73C10-7E1F-7C2B-601F-1232FD40D29D}"/>
                    </a:ext>
                  </a:extLst>
                </p:cNvPr>
                <p:cNvPicPr/>
                <p:nvPr/>
              </p:nvPicPr>
              <p:blipFill>
                <a:blip r:embed="rId141"/>
                <a:stretch>
                  <a:fillRect/>
                </a:stretch>
              </p:blipFill>
              <p:spPr>
                <a:xfrm>
                  <a:off x="10361749" y="3547702"/>
                  <a:ext cx="131040" cy="29340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5" name="Freihand 1044">
                  <a:extLst>
                    <a:ext uri="{FF2B5EF4-FFF2-40B4-BE49-F238E27FC236}">
                      <a16:creationId xmlns:a16="http://schemas.microsoft.com/office/drawing/2014/main" id="{B6C7B3B9-D428-ECE5-EF15-342B96243258}"/>
                    </a:ext>
                  </a:extLst>
                </p14:cNvPr>
                <p14:cNvContentPartPr/>
                <p14:nvPr/>
              </p14:nvContentPartPr>
              <p14:xfrm>
                <a:off x="10663069" y="3486862"/>
                <a:ext cx="24480" cy="178920"/>
              </p14:xfrm>
            </p:contentPart>
          </mc:Choice>
          <mc:Fallback>
            <p:pic>
              <p:nvPicPr>
                <p:cNvPr id="1045" name="Freihand 1044">
                  <a:extLst>
                    <a:ext uri="{FF2B5EF4-FFF2-40B4-BE49-F238E27FC236}">
                      <a16:creationId xmlns:a16="http://schemas.microsoft.com/office/drawing/2014/main" id="{B6C7B3B9-D428-ECE5-EF15-342B96243258}"/>
                    </a:ext>
                  </a:extLst>
                </p:cNvPr>
                <p:cNvPicPr/>
                <p:nvPr/>
              </p:nvPicPr>
              <p:blipFill>
                <a:blip r:embed="rId143"/>
                <a:stretch>
                  <a:fillRect/>
                </a:stretch>
              </p:blipFill>
              <p:spPr>
                <a:xfrm>
                  <a:off x="10654429" y="3478222"/>
                  <a:ext cx="42120" cy="19656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46" name="Freihand 1045">
                  <a:extLst>
                    <a:ext uri="{FF2B5EF4-FFF2-40B4-BE49-F238E27FC236}">
                      <a16:creationId xmlns:a16="http://schemas.microsoft.com/office/drawing/2014/main" id="{C7752A7D-8E0F-1A2C-230D-3EB5925C0608}"/>
                    </a:ext>
                  </a:extLst>
                </p14:cNvPr>
                <p14:cNvContentPartPr/>
                <p14:nvPr/>
              </p14:nvContentPartPr>
              <p14:xfrm>
                <a:off x="10673149" y="3476782"/>
                <a:ext cx="126360" cy="108720"/>
              </p14:xfrm>
            </p:contentPart>
          </mc:Choice>
          <mc:Fallback>
            <p:pic>
              <p:nvPicPr>
                <p:cNvPr id="1046" name="Freihand 1045">
                  <a:extLst>
                    <a:ext uri="{FF2B5EF4-FFF2-40B4-BE49-F238E27FC236}">
                      <a16:creationId xmlns:a16="http://schemas.microsoft.com/office/drawing/2014/main" id="{C7752A7D-8E0F-1A2C-230D-3EB5925C0608}"/>
                    </a:ext>
                  </a:extLst>
                </p:cNvPr>
                <p:cNvPicPr/>
                <p:nvPr/>
              </p:nvPicPr>
              <p:blipFill>
                <a:blip r:embed="rId145"/>
                <a:stretch>
                  <a:fillRect/>
                </a:stretch>
              </p:blipFill>
              <p:spPr>
                <a:xfrm>
                  <a:off x="10664149" y="3467782"/>
                  <a:ext cx="144000" cy="12636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7" name="Freihand 1046">
                  <a:extLst>
                    <a:ext uri="{FF2B5EF4-FFF2-40B4-BE49-F238E27FC236}">
                      <a16:creationId xmlns:a16="http://schemas.microsoft.com/office/drawing/2014/main" id="{7CAC8005-777F-5E18-FA33-91F5F08C4CE5}"/>
                    </a:ext>
                  </a:extLst>
                </p14:cNvPr>
                <p14:cNvContentPartPr/>
                <p14:nvPr/>
              </p14:nvContentPartPr>
              <p14:xfrm>
                <a:off x="10712749" y="3685942"/>
                <a:ext cx="46800" cy="13680"/>
              </p14:xfrm>
            </p:contentPart>
          </mc:Choice>
          <mc:Fallback>
            <p:pic>
              <p:nvPicPr>
                <p:cNvPr id="1047" name="Freihand 1046">
                  <a:extLst>
                    <a:ext uri="{FF2B5EF4-FFF2-40B4-BE49-F238E27FC236}">
                      <a16:creationId xmlns:a16="http://schemas.microsoft.com/office/drawing/2014/main" id="{7CAC8005-777F-5E18-FA33-91F5F08C4CE5}"/>
                    </a:ext>
                  </a:extLst>
                </p:cNvPr>
                <p:cNvPicPr/>
                <p:nvPr/>
              </p:nvPicPr>
              <p:blipFill>
                <a:blip r:embed="rId147"/>
                <a:stretch>
                  <a:fillRect/>
                </a:stretch>
              </p:blipFill>
              <p:spPr>
                <a:xfrm>
                  <a:off x="10704109" y="3677302"/>
                  <a:ext cx="64440" cy="3132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48" name="Freihand 1047">
                  <a:extLst>
                    <a:ext uri="{FF2B5EF4-FFF2-40B4-BE49-F238E27FC236}">
                      <a16:creationId xmlns:a16="http://schemas.microsoft.com/office/drawing/2014/main" id="{90EA6897-5C27-10BC-AD56-3A2D9D3294AA}"/>
                    </a:ext>
                  </a:extLst>
                </p14:cNvPr>
                <p14:cNvContentPartPr/>
                <p14:nvPr/>
              </p14:nvContentPartPr>
              <p14:xfrm>
                <a:off x="10820749" y="3473182"/>
                <a:ext cx="344880" cy="195840"/>
              </p14:xfrm>
            </p:contentPart>
          </mc:Choice>
          <mc:Fallback>
            <p:pic>
              <p:nvPicPr>
                <p:cNvPr id="1048" name="Freihand 1047">
                  <a:extLst>
                    <a:ext uri="{FF2B5EF4-FFF2-40B4-BE49-F238E27FC236}">
                      <a16:creationId xmlns:a16="http://schemas.microsoft.com/office/drawing/2014/main" id="{90EA6897-5C27-10BC-AD56-3A2D9D3294AA}"/>
                    </a:ext>
                  </a:extLst>
                </p:cNvPr>
                <p:cNvPicPr/>
                <p:nvPr/>
              </p:nvPicPr>
              <p:blipFill>
                <a:blip r:embed="rId149"/>
                <a:stretch>
                  <a:fillRect/>
                </a:stretch>
              </p:blipFill>
              <p:spPr>
                <a:xfrm>
                  <a:off x="10811749" y="3464542"/>
                  <a:ext cx="362520" cy="21348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49" name="Freihand 1048">
                  <a:extLst>
                    <a:ext uri="{FF2B5EF4-FFF2-40B4-BE49-F238E27FC236}">
                      <a16:creationId xmlns:a16="http://schemas.microsoft.com/office/drawing/2014/main" id="{C18243DE-09D3-AA23-D490-47F50A4DE0B1}"/>
                    </a:ext>
                  </a:extLst>
                </p14:cNvPr>
                <p14:cNvContentPartPr/>
                <p14:nvPr/>
              </p14:nvContentPartPr>
              <p14:xfrm>
                <a:off x="11196229" y="3443662"/>
                <a:ext cx="158040" cy="214920"/>
              </p14:xfrm>
            </p:contentPart>
          </mc:Choice>
          <mc:Fallback>
            <p:pic>
              <p:nvPicPr>
                <p:cNvPr id="1049" name="Freihand 1048">
                  <a:extLst>
                    <a:ext uri="{FF2B5EF4-FFF2-40B4-BE49-F238E27FC236}">
                      <a16:creationId xmlns:a16="http://schemas.microsoft.com/office/drawing/2014/main" id="{C18243DE-09D3-AA23-D490-47F50A4DE0B1}"/>
                    </a:ext>
                  </a:extLst>
                </p:cNvPr>
                <p:cNvPicPr/>
                <p:nvPr/>
              </p:nvPicPr>
              <p:blipFill>
                <a:blip r:embed="rId151"/>
                <a:stretch>
                  <a:fillRect/>
                </a:stretch>
              </p:blipFill>
              <p:spPr>
                <a:xfrm>
                  <a:off x="11187589" y="3435022"/>
                  <a:ext cx="175680" cy="23256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50" name="Freihand 1049">
                  <a:extLst>
                    <a:ext uri="{FF2B5EF4-FFF2-40B4-BE49-F238E27FC236}">
                      <a16:creationId xmlns:a16="http://schemas.microsoft.com/office/drawing/2014/main" id="{9892B2DF-83A4-47A2-DB83-1B7FB0E5E064}"/>
                    </a:ext>
                  </a:extLst>
                </p14:cNvPr>
                <p14:cNvContentPartPr/>
                <p14:nvPr/>
              </p14:nvContentPartPr>
              <p14:xfrm>
                <a:off x="11396029" y="3544822"/>
                <a:ext cx="173880" cy="127800"/>
              </p14:xfrm>
            </p:contentPart>
          </mc:Choice>
          <mc:Fallback>
            <p:pic>
              <p:nvPicPr>
                <p:cNvPr id="1050" name="Freihand 1049">
                  <a:extLst>
                    <a:ext uri="{FF2B5EF4-FFF2-40B4-BE49-F238E27FC236}">
                      <a16:creationId xmlns:a16="http://schemas.microsoft.com/office/drawing/2014/main" id="{9892B2DF-83A4-47A2-DB83-1B7FB0E5E064}"/>
                    </a:ext>
                  </a:extLst>
                </p:cNvPr>
                <p:cNvPicPr/>
                <p:nvPr/>
              </p:nvPicPr>
              <p:blipFill>
                <a:blip r:embed="rId153"/>
                <a:stretch>
                  <a:fillRect/>
                </a:stretch>
              </p:blipFill>
              <p:spPr>
                <a:xfrm>
                  <a:off x="11387029" y="3536182"/>
                  <a:ext cx="19152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051" name="Freihand 1050">
                  <a:extLst>
                    <a:ext uri="{FF2B5EF4-FFF2-40B4-BE49-F238E27FC236}">
                      <a16:creationId xmlns:a16="http://schemas.microsoft.com/office/drawing/2014/main" id="{DE0BB2EE-3D24-3D93-E09A-95EE757AA320}"/>
                    </a:ext>
                  </a:extLst>
                </p14:cNvPr>
                <p14:cNvContentPartPr/>
                <p14:nvPr/>
              </p14:nvContentPartPr>
              <p14:xfrm>
                <a:off x="11553349" y="3480742"/>
                <a:ext cx="11880" cy="29160"/>
              </p14:xfrm>
            </p:contentPart>
          </mc:Choice>
          <mc:Fallback>
            <p:pic>
              <p:nvPicPr>
                <p:cNvPr id="1051" name="Freihand 1050">
                  <a:extLst>
                    <a:ext uri="{FF2B5EF4-FFF2-40B4-BE49-F238E27FC236}">
                      <a16:creationId xmlns:a16="http://schemas.microsoft.com/office/drawing/2014/main" id="{DE0BB2EE-3D24-3D93-E09A-95EE757AA320}"/>
                    </a:ext>
                  </a:extLst>
                </p:cNvPr>
                <p:cNvPicPr/>
                <p:nvPr/>
              </p:nvPicPr>
              <p:blipFill>
                <a:blip r:embed="rId155"/>
                <a:stretch>
                  <a:fillRect/>
                </a:stretch>
              </p:blipFill>
              <p:spPr>
                <a:xfrm>
                  <a:off x="11544349" y="3471742"/>
                  <a:ext cx="2952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052" name="Freihand 1051">
                  <a:extLst>
                    <a:ext uri="{FF2B5EF4-FFF2-40B4-BE49-F238E27FC236}">
                      <a16:creationId xmlns:a16="http://schemas.microsoft.com/office/drawing/2014/main" id="{FC22A6D0-BF68-3372-929B-A3691C122812}"/>
                    </a:ext>
                  </a:extLst>
                </p14:cNvPr>
                <p14:cNvContentPartPr/>
                <p14:nvPr/>
              </p14:nvContentPartPr>
              <p14:xfrm>
                <a:off x="11549749" y="3493342"/>
                <a:ext cx="423720" cy="346680"/>
              </p14:xfrm>
            </p:contentPart>
          </mc:Choice>
          <mc:Fallback>
            <p:pic>
              <p:nvPicPr>
                <p:cNvPr id="1052" name="Freihand 1051">
                  <a:extLst>
                    <a:ext uri="{FF2B5EF4-FFF2-40B4-BE49-F238E27FC236}">
                      <a16:creationId xmlns:a16="http://schemas.microsoft.com/office/drawing/2014/main" id="{FC22A6D0-BF68-3372-929B-A3691C122812}"/>
                    </a:ext>
                  </a:extLst>
                </p:cNvPr>
                <p:cNvPicPr/>
                <p:nvPr/>
              </p:nvPicPr>
              <p:blipFill>
                <a:blip r:embed="rId157"/>
                <a:stretch>
                  <a:fillRect/>
                </a:stretch>
              </p:blipFill>
              <p:spPr>
                <a:xfrm>
                  <a:off x="11541109" y="3484342"/>
                  <a:ext cx="441360" cy="3643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53" name="Freihand 1052">
                  <a:extLst>
                    <a:ext uri="{FF2B5EF4-FFF2-40B4-BE49-F238E27FC236}">
                      <a16:creationId xmlns:a16="http://schemas.microsoft.com/office/drawing/2014/main" id="{7CA5007C-8B2D-B6C3-97BF-F557D3E1291F}"/>
                    </a:ext>
                  </a:extLst>
                </p14:cNvPr>
                <p14:cNvContentPartPr/>
                <p14:nvPr/>
              </p14:nvContentPartPr>
              <p14:xfrm>
                <a:off x="9360589" y="3988342"/>
                <a:ext cx="155880" cy="120960"/>
              </p14:xfrm>
            </p:contentPart>
          </mc:Choice>
          <mc:Fallback>
            <p:pic>
              <p:nvPicPr>
                <p:cNvPr id="1053" name="Freihand 1052">
                  <a:extLst>
                    <a:ext uri="{FF2B5EF4-FFF2-40B4-BE49-F238E27FC236}">
                      <a16:creationId xmlns:a16="http://schemas.microsoft.com/office/drawing/2014/main" id="{7CA5007C-8B2D-B6C3-97BF-F557D3E1291F}"/>
                    </a:ext>
                  </a:extLst>
                </p:cNvPr>
                <p:cNvPicPr/>
                <p:nvPr/>
              </p:nvPicPr>
              <p:blipFill>
                <a:blip r:embed="rId159"/>
                <a:stretch>
                  <a:fillRect/>
                </a:stretch>
              </p:blipFill>
              <p:spPr>
                <a:xfrm>
                  <a:off x="9351949" y="3979702"/>
                  <a:ext cx="17352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054" name="Freihand 1053">
                  <a:extLst>
                    <a:ext uri="{FF2B5EF4-FFF2-40B4-BE49-F238E27FC236}">
                      <a16:creationId xmlns:a16="http://schemas.microsoft.com/office/drawing/2014/main" id="{6AFCE2FB-F689-AF13-0629-E7127F8CADC7}"/>
                    </a:ext>
                  </a:extLst>
                </p14:cNvPr>
                <p14:cNvContentPartPr/>
                <p14:nvPr/>
              </p14:nvContentPartPr>
              <p14:xfrm>
                <a:off x="9560389" y="3886822"/>
                <a:ext cx="244080" cy="172440"/>
              </p14:xfrm>
            </p:contentPart>
          </mc:Choice>
          <mc:Fallback>
            <p:pic>
              <p:nvPicPr>
                <p:cNvPr id="1054" name="Freihand 1053">
                  <a:extLst>
                    <a:ext uri="{FF2B5EF4-FFF2-40B4-BE49-F238E27FC236}">
                      <a16:creationId xmlns:a16="http://schemas.microsoft.com/office/drawing/2014/main" id="{6AFCE2FB-F689-AF13-0629-E7127F8CADC7}"/>
                    </a:ext>
                  </a:extLst>
                </p:cNvPr>
                <p:cNvPicPr/>
                <p:nvPr/>
              </p:nvPicPr>
              <p:blipFill>
                <a:blip r:embed="rId161"/>
                <a:stretch>
                  <a:fillRect/>
                </a:stretch>
              </p:blipFill>
              <p:spPr>
                <a:xfrm>
                  <a:off x="9551749" y="3877822"/>
                  <a:ext cx="26172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55" name="Freihand 1054">
                  <a:extLst>
                    <a:ext uri="{FF2B5EF4-FFF2-40B4-BE49-F238E27FC236}">
                      <a16:creationId xmlns:a16="http://schemas.microsoft.com/office/drawing/2014/main" id="{ED2B1CD4-8853-8BE8-4C9B-62BE9A75CEAC}"/>
                    </a:ext>
                  </a:extLst>
                </p14:cNvPr>
                <p14:cNvContentPartPr/>
                <p14:nvPr/>
              </p14:nvContentPartPr>
              <p14:xfrm>
                <a:off x="9910309" y="3951982"/>
                <a:ext cx="103680" cy="123840"/>
              </p14:xfrm>
            </p:contentPart>
          </mc:Choice>
          <mc:Fallback>
            <p:pic>
              <p:nvPicPr>
                <p:cNvPr id="1055" name="Freihand 1054">
                  <a:extLst>
                    <a:ext uri="{FF2B5EF4-FFF2-40B4-BE49-F238E27FC236}">
                      <a16:creationId xmlns:a16="http://schemas.microsoft.com/office/drawing/2014/main" id="{ED2B1CD4-8853-8BE8-4C9B-62BE9A75CEAC}"/>
                    </a:ext>
                  </a:extLst>
                </p:cNvPr>
                <p:cNvPicPr/>
                <p:nvPr/>
              </p:nvPicPr>
              <p:blipFill>
                <a:blip r:embed="rId163"/>
                <a:stretch>
                  <a:fillRect/>
                </a:stretch>
              </p:blipFill>
              <p:spPr>
                <a:xfrm>
                  <a:off x="9901309" y="3942982"/>
                  <a:ext cx="12132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56" name="Freihand 1055">
                  <a:extLst>
                    <a:ext uri="{FF2B5EF4-FFF2-40B4-BE49-F238E27FC236}">
                      <a16:creationId xmlns:a16="http://schemas.microsoft.com/office/drawing/2014/main" id="{9DBD091F-E70A-BFBD-7689-4BFCCB4B68AA}"/>
                    </a:ext>
                  </a:extLst>
                </p14:cNvPr>
                <p14:cNvContentPartPr/>
                <p14:nvPr/>
              </p14:nvContentPartPr>
              <p14:xfrm>
                <a:off x="10202989" y="3937222"/>
                <a:ext cx="120600" cy="148320"/>
              </p14:xfrm>
            </p:contentPart>
          </mc:Choice>
          <mc:Fallback>
            <p:pic>
              <p:nvPicPr>
                <p:cNvPr id="1056" name="Freihand 1055">
                  <a:extLst>
                    <a:ext uri="{FF2B5EF4-FFF2-40B4-BE49-F238E27FC236}">
                      <a16:creationId xmlns:a16="http://schemas.microsoft.com/office/drawing/2014/main" id="{9DBD091F-E70A-BFBD-7689-4BFCCB4B68AA}"/>
                    </a:ext>
                  </a:extLst>
                </p:cNvPr>
                <p:cNvPicPr/>
                <p:nvPr/>
              </p:nvPicPr>
              <p:blipFill>
                <a:blip r:embed="rId165"/>
                <a:stretch>
                  <a:fillRect/>
                </a:stretch>
              </p:blipFill>
              <p:spPr>
                <a:xfrm>
                  <a:off x="10194349" y="3928582"/>
                  <a:ext cx="138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57" name="Freihand 1056">
                  <a:extLst>
                    <a:ext uri="{FF2B5EF4-FFF2-40B4-BE49-F238E27FC236}">
                      <a16:creationId xmlns:a16="http://schemas.microsoft.com/office/drawing/2014/main" id="{E0A6C8B7-9A3E-F51F-C126-8A55B1139DA1}"/>
                    </a:ext>
                  </a:extLst>
                </p14:cNvPr>
                <p14:cNvContentPartPr/>
                <p14:nvPr/>
              </p14:nvContentPartPr>
              <p14:xfrm>
                <a:off x="10402789" y="3962782"/>
                <a:ext cx="29880" cy="76680"/>
              </p14:xfrm>
            </p:contentPart>
          </mc:Choice>
          <mc:Fallback>
            <p:pic>
              <p:nvPicPr>
                <p:cNvPr id="1057" name="Freihand 1056">
                  <a:extLst>
                    <a:ext uri="{FF2B5EF4-FFF2-40B4-BE49-F238E27FC236}">
                      <a16:creationId xmlns:a16="http://schemas.microsoft.com/office/drawing/2014/main" id="{E0A6C8B7-9A3E-F51F-C126-8A55B1139DA1}"/>
                    </a:ext>
                  </a:extLst>
                </p:cNvPr>
                <p:cNvPicPr/>
                <p:nvPr/>
              </p:nvPicPr>
              <p:blipFill>
                <a:blip r:embed="rId167"/>
                <a:stretch>
                  <a:fillRect/>
                </a:stretch>
              </p:blipFill>
              <p:spPr>
                <a:xfrm>
                  <a:off x="10393789" y="3953782"/>
                  <a:ext cx="47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58" name="Freihand 1057">
                  <a:extLst>
                    <a:ext uri="{FF2B5EF4-FFF2-40B4-BE49-F238E27FC236}">
                      <a16:creationId xmlns:a16="http://schemas.microsoft.com/office/drawing/2014/main" id="{5069A9BA-D72C-CA02-1D5D-C0BC7C5214F0}"/>
                    </a:ext>
                  </a:extLst>
                </p14:cNvPr>
                <p14:cNvContentPartPr/>
                <p14:nvPr/>
              </p14:nvContentPartPr>
              <p14:xfrm>
                <a:off x="10468309" y="3821302"/>
                <a:ext cx="139320" cy="225360"/>
              </p14:xfrm>
            </p:contentPart>
          </mc:Choice>
          <mc:Fallback>
            <p:pic>
              <p:nvPicPr>
                <p:cNvPr id="1058" name="Freihand 1057">
                  <a:extLst>
                    <a:ext uri="{FF2B5EF4-FFF2-40B4-BE49-F238E27FC236}">
                      <a16:creationId xmlns:a16="http://schemas.microsoft.com/office/drawing/2014/main" id="{5069A9BA-D72C-CA02-1D5D-C0BC7C5214F0}"/>
                    </a:ext>
                  </a:extLst>
                </p:cNvPr>
                <p:cNvPicPr/>
                <p:nvPr/>
              </p:nvPicPr>
              <p:blipFill>
                <a:blip r:embed="rId169"/>
                <a:stretch>
                  <a:fillRect/>
                </a:stretch>
              </p:blipFill>
              <p:spPr>
                <a:xfrm>
                  <a:off x="10459309" y="3812302"/>
                  <a:ext cx="156960" cy="243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0">
            <p14:nvContentPartPr>
              <p14:cNvPr id="1061" name="Freihand 1060">
                <a:extLst>
                  <a:ext uri="{FF2B5EF4-FFF2-40B4-BE49-F238E27FC236}">
                    <a16:creationId xmlns:a16="http://schemas.microsoft.com/office/drawing/2014/main" id="{C64D2601-CEAD-FB10-1EC1-4F2573EA5C75}"/>
                  </a:ext>
                </a:extLst>
              </p14:cNvPr>
              <p14:cNvContentPartPr/>
              <p14:nvPr/>
            </p14:nvContentPartPr>
            <p14:xfrm>
              <a:off x="10884469" y="3904102"/>
              <a:ext cx="117000" cy="98640"/>
            </p14:xfrm>
          </p:contentPart>
        </mc:Choice>
        <mc:Fallback>
          <p:pic>
            <p:nvPicPr>
              <p:cNvPr id="1061" name="Freihand 1060">
                <a:extLst>
                  <a:ext uri="{FF2B5EF4-FFF2-40B4-BE49-F238E27FC236}">
                    <a16:creationId xmlns:a16="http://schemas.microsoft.com/office/drawing/2014/main" id="{C64D2601-CEAD-FB10-1EC1-4F2573EA5C75}"/>
                  </a:ext>
                </a:extLst>
              </p:cNvPr>
              <p:cNvPicPr/>
              <p:nvPr/>
            </p:nvPicPr>
            <p:blipFill>
              <a:blip r:embed="rId171"/>
              <a:stretch>
                <a:fillRect/>
              </a:stretch>
            </p:blipFill>
            <p:spPr>
              <a:xfrm>
                <a:off x="10875829" y="3895462"/>
                <a:ext cx="134640" cy="116280"/>
              </a:xfrm>
              <a:prstGeom prst="rect">
                <a:avLst/>
              </a:prstGeom>
            </p:spPr>
          </p:pic>
        </mc:Fallback>
      </mc:AlternateContent>
      <p:grpSp>
        <p:nvGrpSpPr>
          <p:cNvPr id="1081" name="Gruppieren 1080">
            <a:extLst>
              <a:ext uri="{FF2B5EF4-FFF2-40B4-BE49-F238E27FC236}">
                <a16:creationId xmlns:a16="http://schemas.microsoft.com/office/drawing/2014/main" id="{E6ACD262-CE50-5363-7AC8-5A66447188CA}"/>
              </a:ext>
            </a:extLst>
          </p:cNvPr>
          <p:cNvGrpSpPr/>
          <p:nvPr/>
        </p:nvGrpSpPr>
        <p:grpSpPr>
          <a:xfrm>
            <a:off x="5364229" y="5782942"/>
            <a:ext cx="3265920" cy="702360"/>
            <a:chOff x="5364229" y="5782942"/>
            <a:chExt cx="3265920" cy="702360"/>
          </a:xfrm>
        </p:grpSpPr>
        <mc:AlternateContent xmlns:mc="http://schemas.openxmlformats.org/markup-compatibility/2006">
          <mc:Choice xmlns:p14="http://schemas.microsoft.com/office/powerpoint/2010/main" Requires="p14">
            <p:contentPart p14:bwMode="auto" r:id="rId172">
              <p14:nvContentPartPr>
                <p14:cNvPr id="1062" name="Freihand 1061">
                  <a:extLst>
                    <a:ext uri="{FF2B5EF4-FFF2-40B4-BE49-F238E27FC236}">
                      <a16:creationId xmlns:a16="http://schemas.microsoft.com/office/drawing/2014/main" id="{5C01723F-4979-5D9F-A3F5-8D9A3C2BD4A3}"/>
                    </a:ext>
                  </a:extLst>
                </p14:cNvPr>
                <p14:cNvContentPartPr/>
                <p14:nvPr/>
              </p14:nvContentPartPr>
              <p14:xfrm>
                <a:off x="5364229" y="6149062"/>
                <a:ext cx="157680" cy="102600"/>
              </p14:xfrm>
            </p:contentPart>
          </mc:Choice>
          <mc:Fallback>
            <p:pic>
              <p:nvPicPr>
                <p:cNvPr id="1062" name="Freihand 1061">
                  <a:extLst>
                    <a:ext uri="{FF2B5EF4-FFF2-40B4-BE49-F238E27FC236}">
                      <a16:creationId xmlns:a16="http://schemas.microsoft.com/office/drawing/2014/main" id="{5C01723F-4979-5D9F-A3F5-8D9A3C2BD4A3}"/>
                    </a:ext>
                  </a:extLst>
                </p:cNvPr>
                <p:cNvPicPr/>
                <p:nvPr/>
              </p:nvPicPr>
              <p:blipFill>
                <a:blip r:embed="rId173"/>
                <a:stretch>
                  <a:fillRect/>
                </a:stretch>
              </p:blipFill>
              <p:spPr>
                <a:xfrm>
                  <a:off x="5355229" y="6140062"/>
                  <a:ext cx="17532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63" name="Freihand 1062">
                  <a:extLst>
                    <a:ext uri="{FF2B5EF4-FFF2-40B4-BE49-F238E27FC236}">
                      <a16:creationId xmlns:a16="http://schemas.microsoft.com/office/drawing/2014/main" id="{99402215-C280-96D6-11A1-1EA65B8B61F7}"/>
                    </a:ext>
                  </a:extLst>
                </p14:cNvPr>
                <p14:cNvContentPartPr/>
                <p14:nvPr/>
              </p14:nvContentPartPr>
              <p14:xfrm>
                <a:off x="5390149" y="6099382"/>
                <a:ext cx="100440" cy="174600"/>
              </p14:xfrm>
            </p:contentPart>
          </mc:Choice>
          <mc:Fallback>
            <p:pic>
              <p:nvPicPr>
                <p:cNvPr id="1063" name="Freihand 1062">
                  <a:extLst>
                    <a:ext uri="{FF2B5EF4-FFF2-40B4-BE49-F238E27FC236}">
                      <a16:creationId xmlns:a16="http://schemas.microsoft.com/office/drawing/2014/main" id="{99402215-C280-96D6-11A1-1EA65B8B61F7}"/>
                    </a:ext>
                  </a:extLst>
                </p:cNvPr>
                <p:cNvPicPr/>
                <p:nvPr/>
              </p:nvPicPr>
              <p:blipFill>
                <a:blip r:embed="rId175"/>
                <a:stretch>
                  <a:fillRect/>
                </a:stretch>
              </p:blipFill>
              <p:spPr>
                <a:xfrm>
                  <a:off x="5381149" y="6090382"/>
                  <a:ext cx="11808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4" name="Freihand 1063">
                  <a:extLst>
                    <a:ext uri="{FF2B5EF4-FFF2-40B4-BE49-F238E27FC236}">
                      <a16:creationId xmlns:a16="http://schemas.microsoft.com/office/drawing/2014/main" id="{1716EC02-93B9-7B31-20CF-DCB72CF976F2}"/>
                    </a:ext>
                  </a:extLst>
                </p14:cNvPr>
                <p14:cNvContentPartPr/>
                <p14:nvPr/>
              </p14:nvContentPartPr>
              <p14:xfrm>
                <a:off x="5702989" y="6123862"/>
                <a:ext cx="231120" cy="113760"/>
              </p14:xfrm>
            </p:contentPart>
          </mc:Choice>
          <mc:Fallback>
            <p:pic>
              <p:nvPicPr>
                <p:cNvPr id="1064" name="Freihand 1063">
                  <a:extLst>
                    <a:ext uri="{FF2B5EF4-FFF2-40B4-BE49-F238E27FC236}">
                      <a16:creationId xmlns:a16="http://schemas.microsoft.com/office/drawing/2014/main" id="{1716EC02-93B9-7B31-20CF-DCB72CF976F2}"/>
                    </a:ext>
                  </a:extLst>
                </p:cNvPr>
                <p:cNvPicPr/>
                <p:nvPr/>
              </p:nvPicPr>
              <p:blipFill>
                <a:blip r:embed="rId177"/>
                <a:stretch>
                  <a:fillRect/>
                </a:stretch>
              </p:blipFill>
              <p:spPr>
                <a:xfrm>
                  <a:off x="5694349" y="6114862"/>
                  <a:ext cx="24876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65" name="Freihand 1064">
                  <a:extLst>
                    <a:ext uri="{FF2B5EF4-FFF2-40B4-BE49-F238E27FC236}">
                      <a16:creationId xmlns:a16="http://schemas.microsoft.com/office/drawing/2014/main" id="{EAE32B92-435E-69EB-333E-95CEB77C745A}"/>
                    </a:ext>
                  </a:extLst>
                </p14:cNvPr>
                <p14:cNvContentPartPr/>
                <p14:nvPr/>
              </p14:nvContentPartPr>
              <p14:xfrm>
                <a:off x="5922949" y="6055822"/>
                <a:ext cx="19080" cy="25200"/>
              </p14:xfrm>
            </p:contentPart>
          </mc:Choice>
          <mc:Fallback>
            <p:pic>
              <p:nvPicPr>
                <p:cNvPr id="1065" name="Freihand 1064">
                  <a:extLst>
                    <a:ext uri="{FF2B5EF4-FFF2-40B4-BE49-F238E27FC236}">
                      <a16:creationId xmlns:a16="http://schemas.microsoft.com/office/drawing/2014/main" id="{EAE32B92-435E-69EB-333E-95CEB77C745A}"/>
                    </a:ext>
                  </a:extLst>
                </p:cNvPr>
                <p:cNvPicPr/>
                <p:nvPr/>
              </p:nvPicPr>
              <p:blipFill>
                <a:blip r:embed="rId179"/>
                <a:stretch>
                  <a:fillRect/>
                </a:stretch>
              </p:blipFill>
              <p:spPr>
                <a:xfrm>
                  <a:off x="5913949" y="6047182"/>
                  <a:ext cx="367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66" name="Freihand 1065">
                  <a:extLst>
                    <a:ext uri="{FF2B5EF4-FFF2-40B4-BE49-F238E27FC236}">
                      <a16:creationId xmlns:a16="http://schemas.microsoft.com/office/drawing/2014/main" id="{5427B331-A403-A3D1-910B-C16E44474AA1}"/>
                    </a:ext>
                  </a:extLst>
                </p14:cNvPr>
                <p14:cNvContentPartPr/>
                <p14:nvPr/>
              </p14:nvContentPartPr>
              <p14:xfrm>
                <a:off x="5975869" y="5984902"/>
                <a:ext cx="328680" cy="202320"/>
              </p14:xfrm>
            </p:contentPart>
          </mc:Choice>
          <mc:Fallback>
            <p:pic>
              <p:nvPicPr>
                <p:cNvPr id="1066" name="Freihand 1065">
                  <a:extLst>
                    <a:ext uri="{FF2B5EF4-FFF2-40B4-BE49-F238E27FC236}">
                      <a16:creationId xmlns:a16="http://schemas.microsoft.com/office/drawing/2014/main" id="{5427B331-A403-A3D1-910B-C16E44474AA1}"/>
                    </a:ext>
                  </a:extLst>
                </p:cNvPr>
                <p:cNvPicPr/>
                <p:nvPr/>
              </p:nvPicPr>
              <p:blipFill>
                <a:blip r:embed="rId181"/>
                <a:stretch>
                  <a:fillRect/>
                </a:stretch>
              </p:blipFill>
              <p:spPr>
                <a:xfrm>
                  <a:off x="5967229" y="5976262"/>
                  <a:ext cx="346320" cy="2199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67" name="Freihand 1066">
                  <a:extLst>
                    <a:ext uri="{FF2B5EF4-FFF2-40B4-BE49-F238E27FC236}">
                      <a16:creationId xmlns:a16="http://schemas.microsoft.com/office/drawing/2014/main" id="{118A5EC0-3F03-4D27-A891-3591B7FCBF9E}"/>
                    </a:ext>
                  </a:extLst>
                </p14:cNvPr>
                <p14:cNvContentPartPr/>
                <p14:nvPr/>
              </p14:nvContentPartPr>
              <p14:xfrm>
                <a:off x="5714869" y="6281902"/>
                <a:ext cx="455400" cy="48240"/>
              </p14:xfrm>
            </p:contentPart>
          </mc:Choice>
          <mc:Fallback>
            <p:pic>
              <p:nvPicPr>
                <p:cNvPr id="1067" name="Freihand 1066">
                  <a:extLst>
                    <a:ext uri="{FF2B5EF4-FFF2-40B4-BE49-F238E27FC236}">
                      <a16:creationId xmlns:a16="http://schemas.microsoft.com/office/drawing/2014/main" id="{118A5EC0-3F03-4D27-A891-3591B7FCBF9E}"/>
                    </a:ext>
                  </a:extLst>
                </p:cNvPr>
                <p:cNvPicPr/>
                <p:nvPr/>
              </p:nvPicPr>
              <p:blipFill>
                <a:blip r:embed="rId183"/>
                <a:stretch>
                  <a:fillRect/>
                </a:stretch>
              </p:blipFill>
              <p:spPr>
                <a:xfrm>
                  <a:off x="5706229" y="6272902"/>
                  <a:ext cx="473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068" name="Freihand 1067">
                  <a:extLst>
                    <a:ext uri="{FF2B5EF4-FFF2-40B4-BE49-F238E27FC236}">
                      <a16:creationId xmlns:a16="http://schemas.microsoft.com/office/drawing/2014/main" id="{17B886E1-FE73-3397-9413-D3B8A0A3F7B3}"/>
                    </a:ext>
                  </a:extLst>
                </p14:cNvPr>
                <p14:cNvContentPartPr/>
                <p14:nvPr/>
              </p14:nvContentPartPr>
              <p14:xfrm>
                <a:off x="6501109" y="6024862"/>
                <a:ext cx="264600" cy="277200"/>
              </p14:xfrm>
            </p:contentPart>
          </mc:Choice>
          <mc:Fallback>
            <p:pic>
              <p:nvPicPr>
                <p:cNvPr id="1068" name="Freihand 1067">
                  <a:extLst>
                    <a:ext uri="{FF2B5EF4-FFF2-40B4-BE49-F238E27FC236}">
                      <a16:creationId xmlns:a16="http://schemas.microsoft.com/office/drawing/2014/main" id="{17B886E1-FE73-3397-9413-D3B8A0A3F7B3}"/>
                    </a:ext>
                  </a:extLst>
                </p:cNvPr>
                <p:cNvPicPr/>
                <p:nvPr/>
              </p:nvPicPr>
              <p:blipFill>
                <a:blip r:embed="rId185"/>
                <a:stretch>
                  <a:fillRect/>
                </a:stretch>
              </p:blipFill>
              <p:spPr>
                <a:xfrm>
                  <a:off x="6492469" y="6015862"/>
                  <a:ext cx="282240" cy="29484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069" name="Freihand 1068">
                  <a:extLst>
                    <a:ext uri="{FF2B5EF4-FFF2-40B4-BE49-F238E27FC236}">
                      <a16:creationId xmlns:a16="http://schemas.microsoft.com/office/drawing/2014/main" id="{E8C09326-7AEB-F9C2-889E-6A6EFD2AC9CB}"/>
                    </a:ext>
                  </a:extLst>
                </p14:cNvPr>
                <p14:cNvContentPartPr/>
                <p14:nvPr/>
              </p14:nvContentPartPr>
              <p14:xfrm>
                <a:off x="6831949" y="5948542"/>
                <a:ext cx="156240" cy="184320"/>
              </p14:xfrm>
            </p:contentPart>
          </mc:Choice>
          <mc:Fallback>
            <p:pic>
              <p:nvPicPr>
                <p:cNvPr id="1069" name="Freihand 1068">
                  <a:extLst>
                    <a:ext uri="{FF2B5EF4-FFF2-40B4-BE49-F238E27FC236}">
                      <a16:creationId xmlns:a16="http://schemas.microsoft.com/office/drawing/2014/main" id="{E8C09326-7AEB-F9C2-889E-6A6EFD2AC9CB}"/>
                    </a:ext>
                  </a:extLst>
                </p:cNvPr>
                <p:cNvPicPr/>
                <p:nvPr/>
              </p:nvPicPr>
              <p:blipFill>
                <a:blip r:embed="rId187"/>
                <a:stretch>
                  <a:fillRect/>
                </a:stretch>
              </p:blipFill>
              <p:spPr>
                <a:xfrm>
                  <a:off x="6823309" y="5939902"/>
                  <a:ext cx="1738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070" name="Freihand 1069">
                  <a:extLst>
                    <a:ext uri="{FF2B5EF4-FFF2-40B4-BE49-F238E27FC236}">
                      <a16:creationId xmlns:a16="http://schemas.microsoft.com/office/drawing/2014/main" id="{C4A52AD2-4486-32F1-0D2C-3F6CB86E94DD}"/>
                    </a:ext>
                  </a:extLst>
                </p14:cNvPr>
                <p14:cNvContentPartPr/>
                <p14:nvPr/>
              </p14:nvContentPartPr>
              <p14:xfrm>
                <a:off x="6749509" y="5973382"/>
                <a:ext cx="128880" cy="24480"/>
              </p14:xfrm>
            </p:contentPart>
          </mc:Choice>
          <mc:Fallback>
            <p:pic>
              <p:nvPicPr>
                <p:cNvPr id="1070" name="Freihand 1069">
                  <a:extLst>
                    <a:ext uri="{FF2B5EF4-FFF2-40B4-BE49-F238E27FC236}">
                      <a16:creationId xmlns:a16="http://schemas.microsoft.com/office/drawing/2014/main" id="{C4A52AD2-4486-32F1-0D2C-3F6CB86E94DD}"/>
                    </a:ext>
                  </a:extLst>
                </p:cNvPr>
                <p:cNvPicPr/>
                <p:nvPr/>
              </p:nvPicPr>
              <p:blipFill>
                <a:blip r:embed="rId189"/>
                <a:stretch>
                  <a:fillRect/>
                </a:stretch>
              </p:blipFill>
              <p:spPr>
                <a:xfrm>
                  <a:off x="6740509" y="5964382"/>
                  <a:ext cx="14652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071" name="Freihand 1070">
                  <a:extLst>
                    <a:ext uri="{FF2B5EF4-FFF2-40B4-BE49-F238E27FC236}">
                      <a16:creationId xmlns:a16="http://schemas.microsoft.com/office/drawing/2014/main" id="{F145289A-F784-D6D5-86FB-4B64741B4781}"/>
                    </a:ext>
                  </a:extLst>
                </p14:cNvPr>
                <p14:cNvContentPartPr/>
                <p14:nvPr/>
              </p14:nvContentPartPr>
              <p14:xfrm>
                <a:off x="7074229" y="5837302"/>
                <a:ext cx="579960" cy="321120"/>
              </p14:xfrm>
            </p:contentPart>
          </mc:Choice>
          <mc:Fallback>
            <p:pic>
              <p:nvPicPr>
                <p:cNvPr id="1071" name="Freihand 1070">
                  <a:extLst>
                    <a:ext uri="{FF2B5EF4-FFF2-40B4-BE49-F238E27FC236}">
                      <a16:creationId xmlns:a16="http://schemas.microsoft.com/office/drawing/2014/main" id="{F145289A-F784-D6D5-86FB-4B64741B4781}"/>
                    </a:ext>
                  </a:extLst>
                </p:cNvPr>
                <p:cNvPicPr/>
                <p:nvPr/>
              </p:nvPicPr>
              <p:blipFill>
                <a:blip r:embed="rId191"/>
                <a:stretch>
                  <a:fillRect/>
                </a:stretch>
              </p:blipFill>
              <p:spPr>
                <a:xfrm>
                  <a:off x="7065589" y="5828302"/>
                  <a:ext cx="597600" cy="3387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072" name="Freihand 1071">
                  <a:extLst>
                    <a:ext uri="{FF2B5EF4-FFF2-40B4-BE49-F238E27FC236}">
                      <a16:creationId xmlns:a16="http://schemas.microsoft.com/office/drawing/2014/main" id="{04D1FFD2-3DD7-9B35-2184-D60F607BA3DD}"/>
                    </a:ext>
                  </a:extLst>
                </p14:cNvPr>
                <p14:cNvContentPartPr/>
                <p14:nvPr/>
              </p14:nvContentPartPr>
              <p14:xfrm>
                <a:off x="6767509" y="6344542"/>
                <a:ext cx="424080" cy="140760"/>
              </p14:xfrm>
            </p:contentPart>
          </mc:Choice>
          <mc:Fallback>
            <p:pic>
              <p:nvPicPr>
                <p:cNvPr id="1072" name="Freihand 1071">
                  <a:extLst>
                    <a:ext uri="{FF2B5EF4-FFF2-40B4-BE49-F238E27FC236}">
                      <a16:creationId xmlns:a16="http://schemas.microsoft.com/office/drawing/2014/main" id="{04D1FFD2-3DD7-9B35-2184-D60F607BA3DD}"/>
                    </a:ext>
                  </a:extLst>
                </p:cNvPr>
                <p:cNvPicPr/>
                <p:nvPr/>
              </p:nvPicPr>
              <p:blipFill>
                <a:blip r:embed="rId193"/>
                <a:stretch>
                  <a:fillRect/>
                </a:stretch>
              </p:blipFill>
              <p:spPr>
                <a:xfrm>
                  <a:off x="6758869" y="6335542"/>
                  <a:ext cx="44172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073" name="Freihand 1072">
                  <a:extLst>
                    <a:ext uri="{FF2B5EF4-FFF2-40B4-BE49-F238E27FC236}">
                      <a16:creationId xmlns:a16="http://schemas.microsoft.com/office/drawing/2014/main" id="{D313F996-D6E9-9BB8-3315-C6906D5F6E55}"/>
                    </a:ext>
                  </a:extLst>
                </p14:cNvPr>
                <p14:cNvContentPartPr/>
                <p14:nvPr/>
              </p14:nvContentPartPr>
              <p14:xfrm>
                <a:off x="7272229" y="6245902"/>
                <a:ext cx="345960" cy="129600"/>
              </p14:xfrm>
            </p:contentPart>
          </mc:Choice>
          <mc:Fallback>
            <p:pic>
              <p:nvPicPr>
                <p:cNvPr id="1073" name="Freihand 1072">
                  <a:extLst>
                    <a:ext uri="{FF2B5EF4-FFF2-40B4-BE49-F238E27FC236}">
                      <a16:creationId xmlns:a16="http://schemas.microsoft.com/office/drawing/2014/main" id="{D313F996-D6E9-9BB8-3315-C6906D5F6E55}"/>
                    </a:ext>
                  </a:extLst>
                </p:cNvPr>
                <p:cNvPicPr/>
                <p:nvPr/>
              </p:nvPicPr>
              <p:blipFill>
                <a:blip r:embed="rId195"/>
                <a:stretch>
                  <a:fillRect/>
                </a:stretch>
              </p:blipFill>
              <p:spPr>
                <a:xfrm>
                  <a:off x="7263229" y="6237262"/>
                  <a:ext cx="363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074" name="Freihand 1073">
                  <a:extLst>
                    <a:ext uri="{FF2B5EF4-FFF2-40B4-BE49-F238E27FC236}">
                      <a16:creationId xmlns:a16="http://schemas.microsoft.com/office/drawing/2014/main" id="{187FC85A-B758-4D16-66DC-F3E2B34A9DA0}"/>
                    </a:ext>
                  </a:extLst>
                </p14:cNvPr>
                <p14:cNvContentPartPr/>
                <p14:nvPr/>
              </p14:nvContentPartPr>
              <p14:xfrm>
                <a:off x="7695949" y="6150862"/>
                <a:ext cx="145440" cy="190080"/>
              </p14:xfrm>
            </p:contentPart>
          </mc:Choice>
          <mc:Fallback>
            <p:pic>
              <p:nvPicPr>
                <p:cNvPr id="1074" name="Freihand 1073">
                  <a:extLst>
                    <a:ext uri="{FF2B5EF4-FFF2-40B4-BE49-F238E27FC236}">
                      <a16:creationId xmlns:a16="http://schemas.microsoft.com/office/drawing/2014/main" id="{187FC85A-B758-4D16-66DC-F3E2B34A9DA0}"/>
                    </a:ext>
                  </a:extLst>
                </p:cNvPr>
                <p:cNvPicPr/>
                <p:nvPr/>
              </p:nvPicPr>
              <p:blipFill>
                <a:blip r:embed="rId197"/>
                <a:stretch>
                  <a:fillRect/>
                </a:stretch>
              </p:blipFill>
              <p:spPr>
                <a:xfrm>
                  <a:off x="7686949" y="6141862"/>
                  <a:ext cx="1630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075" name="Freihand 1074">
                  <a:extLst>
                    <a:ext uri="{FF2B5EF4-FFF2-40B4-BE49-F238E27FC236}">
                      <a16:creationId xmlns:a16="http://schemas.microsoft.com/office/drawing/2014/main" id="{B42FA22C-A3E8-3CBE-DCA2-F3ACDA5C5310}"/>
                    </a:ext>
                  </a:extLst>
                </p14:cNvPr>
                <p14:cNvContentPartPr/>
                <p14:nvPr/>
              </p14:nvContentPartPr>
              <p14:xfrm>
                <a:off x="7815109" y="6316822"/>
                <a:ext cx="88560" cy="50040"/>
              </p14:xfrm>
            </p:contentPart>
          </mc:Choice>
          <mc:Fallback>
            <p:pic>
              <p:nvPicPr>
                <p:cNvPr id="1075" name="Freihand 1074">
                  <a:extLst>
                    <a:ext uri="{FF2B5EF4-FFF2-40B4-BE49-F238E27FC236}">
                      <a16:creationId xmlns:a16="http://schemas.microsoft.com/office/drawing/2014/main" id="{B42FA22C-A3E8-3CBE-DCA2-F3ACDA5C5310}"/>
                    </a:ext>
                  </a:extLst>
                </p:cNvPr>
                <p:cNvPicPr/>
                <p:nvPr/>
              </p:nvPicPr>
              <p:blipFill>
                <a:blip r:embed="rId199"/>
                <a:stretch>
                  <a:fillRect/>
                </a:stretch>
              </p:blipFill>
              <p:spPr>
                <a:xfrm>
                  <a:off x="7806109" y="6308182"/>
                  <a:ext cx="10620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076" name="Freihand 1075">
                  <a:extLst>
                    <a:ext uri="{FF2B5EF4-FFF2-40B4-BE49-F238E27FC236}">
                      <a16:creationId xmlns:a16="http://schemas.microsoft.com/office/drawing/2014/main" id="{7AF3C8D6-6097-29F8-8F62-D1103E8C0E19}"/>
                    </a:ext>
                  </a:extLst>
                </p14:cNvPr>
                <p14:cNvContentPartPr/>
                <p14:nvPr/>
              </p14:nvContentPartPr>
              <p14:xfrm>
                <a:off x="7884589" y="6244102"/>
                <a:ext cx="236520" cy="87480"/>
              </p14:xfrm>
            </p:contentPart>
          </mc:Choice>
          <mc:Fallback>
            <p:pic>
              <p:nvPicPr>
                <p:cNvPr id="1076" name="Freihand 1075">
                  <a:extLst>
                    <a:ext uri="{FF2B5EF4-FFF2-40B4-BE49-F238E27FC236}">
                      <a16:creationId xmlns:a16="http://schemas.microsoft.com/office/drawing/2014/main" id="{7AF3C8D6-6097-29F8-8F62-D1103E8C0E19}"/>
                    </a:ext>
                  </a:extLst>
                </p:cNvPr>
                <p:cNvPicPr/>
                <p:nvPr/>
              </p:nvPicPr>
              <p:blipFill>
                <a:blip r:embed="rId201"/>
                <a:stretch>
                  <a:fillRect/>
                </a:stretch>
              </p:blipFill>
              <p:spPr>
                <a:xfrm>
                  <a:off x="7875949" y="6235462"/>
                  <a:ext cx="25416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077" name="Freihand 1076">
                  <a:extLst>
                    <a:ext uri="{FF2B5EF4-FFF2-40B4-BE49-F238E27FC236}">
                      <a16:creationId xmlns:a16="http://schemas.microsoft.com/office/drawing/2014/main" id="{4A634F21-7738-E54D-D39C-4DD0F348903E}"/>
                    </a:ext>
                  </a:extLst>
                </p14:cNvPr>
                <p14:cNvContentPartPr/>
                <p14:nvPr/>
              </p14:nvContentPartPr>
              <p14:xfrm>
                <a:off x="8153869" y="6203422"/>
                <a:ext cx="108360" cy="76680"/>
              </p14:xfrm>
            </p:contentPart>
          </mc:Choice>
          <mc:Fallback>
            <p:pic>
              <p:nvPicPr>
                <p:cNvPr id="1077" name="Freihand 1076">
                  <a:extLst>
                    <a:ext uri="{FF2B5EF4-FFF2-40B4-BE49-F238E27FC236}">
                      <a16:creationId xmlns:a16="http://schemas.microsoft.com/office/drawing/2014/main" id="{4A634F21-7738-E54D-D39C-4DD0F348903E}"/>
                    </a:ext>
                  </a:extLst>
                </p:cNvPr>
                <p:cNvPicPr/>
                <p:nvPr/>
              </p:nvPicPr>
              <p:blipFill>
                <a:blip r:embed="rId203"/>
                <a:stretch>
                  <a:fillRect/>
                </a:stretch>
              </p:blipFill>
              <p:spPr>
                <a:xfrm>
                  <a:off x="8145229" y="6194422"/>
                  <a:ext cx="12600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078" name="Freihand 1077">
                  <a:extLst>
                    <a:ext uri="{FF2B5EF4-FFF2-40B4-BE49-F238E27FC236}">
                      <a16:creationId xmlns:a16="http://schemas.microsoft.com/office/drawing/2014/main" id="{75D8AC2B-5220-F3DF-1C8F-5E94546FBBA2}"/>
                    </a:ext>
                  </a:extLst>
                </p14:cNvPr>
                <p14:cNvContentPartPr/>
                <p14:nvPr/>
              </p14:nvContentPartPr>
              <p14:xfrm>
                <a:off x="8339629" y="6140422"/>
                <a:ext cx="192600" cy="76320"/>
              </p14:xfrm>
            </p:contentPart>
          </mc:Choice>
          <mc:Fallback>
            <p:pic>
              <p:nvPicPr>
                <p:cNvPr id="1078" name="Freihand 1077">
                  <a:extLst>
                    <a:ext uri="{FF2B5EF4-FFF2-40B4-BE49-F238E27FC236}">
                      <a16:creationId xmlns:a16="http://schemas.microsoft.com/office/drawing/2014/main" id="{75D8AC2B-5220-F3DF-1C8F-5E94546FBBA2}"/>
                    </a:ext>
                  </a:extLst>
                </p:cNvPr>
                <p:cNvPicPr/>
                <p:nvPr/>
              </p:nvPicPr>
              <p:blipFill>
                <a:blip r:embed="rId205"/>
                <a:stretch>
                  <a:fillRect/>
                </a:stretch>
              </p:blipFill>
              <p:spPr>
                <a:xfrm>
                  <a:off x="8330989" y="6131422"/>
                  <a:ext cx="21024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079" name="Freihand 1078">
                  <a:extLst>
                    <a:ext uri="{FF2B5EF4-FFF2-40B4-BE49-F238E27FC236}">
                      <a16:creationId xmlns:a16="http://schemas.microsoft.com/office/drawing/2014/main" id="{741FDF15-209A-DF94-5809-E458407F3751}"/>
                    </a:ext>
                  </a:extLst>
                </p14:cNvPr>
                <p14:cNvContentPartPr/>
                <p14:nvPr/>
              </p14:nvContentPartPr>
              <p14:xfrm>
                <a:off x="7973869" y="6013702"/>
                <a:ext cx="112320" cy="60120"/>
              </p14:xfrm>
            </p:contentPart>
          </mc:Choice>
          <mc:Fallback>
            <p:pic>
              <p:nvPicPr>
                <p:cNvPr id="1079" name="Freihand 1078">
                  <a:extLst>
                    <a:ext uri="{FF2B5EF4-FFF2-40B4-BE49-F238E27FC236}">
                      <a16:creationId xmlns:a16="http://schemas.microsoft.com/office/drawing/2014/main" id="{741FDF15-209A-DF94-5809-E458407F3751}"/>
                    </a:ext>
                  </a:extLst>
                </p:cNvPr>
                <p:cNvPicPr/>
                <p:nvPr/>
              </p:nvPicPr>
              <p:blipFill>
                <a:blip r:embed="rId207"/>
                <a:stretch>
                  <a:fillRect/>
                </a:stretch>
              </p:blipFill>
              <p:spPr>
                <a:xfrm>
                  <a:off x="7965229" y="6004702"/>
                  <a:ext cx="1299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080" name="Freihand 1079">
                  <a:extLst>
                    <a:ext uri="{FF2B5EF4-FFF2-40B4-BE49-F238E27FC236}">
                      <a16:creationId xmlns:a16="http://schemas.microsoft.com/office/drawing/2014/main" id="{9E041E5F-8E95-77F8-5A77-67C3928975D7}"/>
                    </a:ext>
                  </a:extLst>
                </p14:cNvPr>
                <p14:cNvContentPartPr/>
                <p14:nvPr/>
              </p14:nvContentPartPr>
              <p14:xfrm>
                <a:off x="8477149" y="5782942"/>
                <a:ext cx="153000" cy="375120"/>
              </p14:xfrm>
            </p:contentPart>
          </mc:Choice>
          <mc:Fallback>
            <p:pic>
              <p:nvPicPr>
                <p:cNvPr id="1080" name="Freihand 1079">
                  <a:extLst>
                    <a:ext uri="{FF2B5EF4-FFF2-40B4-BE49-F238E27FC236}">
                      <a16:creationId xmlns:a16="http://schemas.microsoft.com/office/drawing/2014/main" id="{9E041E5F-8E95-77F8-5A77-67C3928975D7}"/>
                    </a:ext>
                  </a:extLst>
                </p:cNvPr>
                <p:cNvPicPr/>
                <p:nvPr/>
              </p:nvPicPr>
              <p:blipFill>
                <a:blip r:embed="rId209"/>
                <a:stretch>
                  <a:fillRect/>
                </a:stretch>
              </p:blipFill>
              <p:spPr>
                <a:xfrm>
                  <a:off x="8468149" y="5774302"/>
                  <a:ext cx="170640" cy="392760"/>
                </a:xfrm>
                <a:prstGeom prst="rect">
                  <a:avLst/>
                </a:prstGeom>
              </p:spPr>
            </p:pic>
          </mc:Fallback>
        </mc:AlternateContent>
      </p:grpSp>
    </p:spTree>
    <p:extLst>
      <p:ext uri="{BB962C8B-B14F-4D97-AF65-F5344CB8AC3E}">
        <p14:creationId xmlns:p14="http://schemas.microsoft.com/office/powerpoint/2010/main" val="737689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598011" cy="744941"/>
          </a:xfrm>
          <a:prstGeom prst="rect">
            <a:avLst/>
          </a:prstGeom>
          <a:noFill/>
          <a:ln>
            <a:noFill/>
          </a:ln>
        </p:spPr>
        <p:txBody>
          <a:bodyPr lIns="81646" tIns="40823" rIns="81646" bIns="40823" anchor="ctr" anchorCtr="1"/>
          <a:lstStyle/>
          <a:p>
            <a:r>
              <a:rPr lang="en-US" sz="2903" b="1" dirty="0">
                <a:solidFill>
                  <a:sysClr val="windowText" lastClr="000000"/>
                </a:solidFill>
              </a:rPr>
              <a:t>Banzhaf, Shapley and Population</a:t>
            </a:r>
            <a:endParaRPr lang="en-US" sz="2903" dirty="0">
              <a:solidFill>
                <a:sysClr val="windowText" lastClr="000000"/>
              </a:solidFill>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36806"/>
            <a:ext cx="8929765" cy="425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feld 6"/>
          <p:cNvSpPr txBox="1"/>
          <p:nvPr/>
        </p:nvSpPr>
        <p:spPr>
          <a:xfrm>
            <a:off x="901583" y="6294209"/>
            <a:ext cx="4206747" cy="261297"/>
          </a:xfrm>
          <a:prstGeom prst="rect">
            <a:avLst/>
          </a:prstGeom>
          <a:noFill/>
        </p:spPr>
        <p:txBody>
          <a:bodyPr wrap="square" rtlCol="0">
            <a:noAutofit/>
          </a:bodyPr>
          <a:lstStyle/>
          <a:p>
            <a:r>
              <a:rPr lang="en-GB" altLang="de-DE" sz="1089" dirty="0">
                <a:ea typeface="ＭＳ Ｐゴシック" pitchFamily="34" charset="-128"/>
              </a:rPr>
              <a:t>Source: </a:t>
            </a:r>
            <a:r>
              <a:rPr lang="en-GB" altLang="de-DE" sz="1089" dirty="0" err="1">
                <a:ea typeface="ＭＳ Ｐゴシック" pitchFamily="34" charset="-128"/>
              </a:rPr>
              <a:t>Antonakakis</a:t>
            </a:r>
            <a:r>
              <a:rPr lang="en-GB" altLang="de-DE" sz="1089" dirty="0">
                <a:ea typeface="ＭＳ Ｐゴシック" pitchFamily="34" charset="-128"/>
              </a:rPr>
              <a:t>, </a:t>
            </a:r>
            <a:r>
              <a:rPr lang="en-GB" altLang="de-DE" sz="1089" dirty="0" err="1">
                <a:ea typeface="ＭＳ Ｐゴシック" pitchFamily="34" charset="-128"/>
              </a:rPr>
              <a:t>Badinger</a:t>
            </a:r>
            <a:r>
              <a:rPr lang="en-GB" altLang="de-DE" sz="1089" dirty="0">
                <a:ea typeface="ＭＳ Ｐゴシック" pitchFamily="34" charset="-128"/>
              </a:rPr>
              <a:t>, Reuter 2014 und </a:t>
            </a:r>
            <a:r>
              <a:rPr lang="en-GB" altLang="de-DE" sz="1089" dirty="0" err="1">
                <a:ea typeface="ＭＳ Ｐゴシック" pitchFamily="34" charset="-128"/>
              </a:rPr>
              <a:t>eigene</a:t>
            </a:r>
            <a:r>
              <a:rPr lang="en-GB" altLang="de-DE" sz="1089" dirty="0">
                <a:ea typeface="ＭＳ Ｐゴシック" pitchFamily="34" charset="-128"/>
              </a:rPr>
              <a:t> </a:t>
            </a:r>
            <a:r>
              <a:rPr lang="en-GB" altLang="de-DE" sz="1089" dirty="0" err="1">
                <a:ea typeface="ＭＳ Ｐゴシック" pitchFamily="34" charset="-128"/>
              </a:rPr>
              <a:t>Berechungen</a:t>
            </a:r>
            <a:endParaRPr lang="en-GB" altLang="de-DE" sz="1089" dirty="0">
              <a:ea typeface="ＭＳ Ｐゴシック" pitchFamily="34" charset="-128"/>
            </a:endParaRPr>
          </a:p>
        </p:txBody>
      </p:sp>
      <p:sp>
        <p:nvSpPr>
          <p:cNvPr id="5" name="Rechteck 4">
            <a:extLst>
              <a:ext uri="{FF2B5EF4-FFF2-40B4-BE49-F238E27FC236}">
                <a16:creationId xmlns:a16="http://schemas.microsoft.com/office/drawing/2014/main" id="{48EDE457-2C8E-0AEC-260F-3C061B48E2D0}"/>
              </a:ext>
            </a:extLst>
          </p:cNvPr>
          <p:cNvSpPr/>
          <p:nvPr/>
        </p:nvSpPr>
        <p:spPr>
          <a:xfrm>
            <a:off x="8699544"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3AC97F05-3D8A-BAB6-70EC-FBB5E5FF1B09}"/>
                  </a:ext>
                </a:extLst>
              </p14:cNvPr>
              <p14:cNvContentPartPr/>
              <p14:nvPr/>
            </p14:nvContentPartPr>
            <p14:xfrm>
              <a:off x="7267909" y="4483342"/>
              <a:ext cx="505080" cy="376920"/>
            </p14:xfrm>
          </p:contentPart>
        </mc:Choice>
        <mc:Fallback>
          <p:pic>
            <p:nvPicPr>
              <p:cNvPr id="2" name="Freihand 1">
                <a:extLst>
                  <a:ext uri="{FF2B5EF4-FFF2-40B4-BE49-F238E27FC236}">
                    <a16:creationId xmlns:a16="http://schemas.microsoft.com/office/drawing/2014/main" id="{3AC97F05-3D8A-BAB6-70EC-FBB5E5FF1B09}"/>
                  </a:ext>
                </a:extLst>
              </p:cNvPr>
              <p:cNvPicPr/>
              <p:nvPr/>
            </p:nvPicPr>
            <p:blipFill>
              <a:blip r:embed="rId5"/>
              <a:stretch>
                <a:fillRect/>
              </a:stretch>
            </p:blipFill>
            <p:spPr>
              <a:xfrm>
                <a:off x="7258909" y="4474342"/>
                <a:ext cx="522720" cy="3945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D5BD3D4F-A31C-FE24-ACC9-87A650297B49}"/>
                  </a:ext>
                </a:extLst>
              </p14:cNvPr>
              <p14:cNvContentPartPr/>
              <p14:nvPr/>
            </p14:nvContentPartPr>
            <p14:xfrm>
              <a:off x="2731909" y="4443742"/>
              <a:ext cx="506160" cy="447480"/>
            </p14:xfrm>
          </p:contentPart>
        </mc:Choice>
        <mc:Fallback>
          <p:pic>
            <p:nvPicPr>
              <p:cNvPr id="3" name="Freihand 2">
                <a:extLst>
                  <a:ext uri="{FF2B5EF4-FFF2-40B4-BE49-F238E27FC236}">
                    <a16:creationId xmlns:a16="http://schemas.microsoft.com/office/drawing/2014/main" id="{D5BD3D4F-A31C-FE24-ACC9-87A650297B49}"/>
                  </a:ext>
                </a:extLst>
              </p:cNvPr>
              <p:cNvPicPr/>
              <p:nvPr/>
            </p:nvPicPr>
            <p:blipFill>
              <a:blip r:embed="rId7"/>
              <a:stretch>
                <a:fillRect/>
              </a:stretch>
            </p:blipFill>
            <p:spPr>
              <a:xfrm>
                <a:off x="2723269" y="4434742"/>
                <a:ext cx="523800" cy="465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3CCF3242-412A-7471-070B-9250BD099B20}"/>
                  </a:ext>
                </a:extLst>
              </p14:cNvPr>
              <p14:cNvContentPartPr/>
              <p14:nvPr/>
            </p14:nvContentPartPr>
            <p14:xfrm>
              <a:off x="1395589" y="573742"/>
              <a:ext cx="1790640" cy="741600"/>
            </p14:xfrm>
          </p:contentPart>
        </mc:Choice>
        <mc:Fallback>
          <p:pic>
            <p:nvPicPr>
              <p:cNvPr id="4" name="Freihand 3">
                <a:extLst>
                  <a:ext uri="{FF2B5EF4-FFF2-40B4-BE49-F238E27FC236}">
                    <a16:creationId xmlns:a16="http://schemas.microsoft.com/office/drawing/2014/main" id="{3CCF3242-412A-7471-070B-9250BD099B20}"/>
                  </a:ext>
                </a:extLst>
              </p:cNvPr>
              <p:cNvPicPr/>
              <p:nvPr/>
            </p:nvPicPr>
            <p:blipFill>
              <a:blip r:embed="rId9"/>
              <a:stretch>
                <a:fillRect/>
              </a:stretch>
            </p:blipFill>
            <p:spPr>
              <a:xfrm>
                <a:off x="1386949" y="565102"/>
                <a:ext cx="1808280" cy="759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EEDCB877-1838-BA6A-1132-77D84DE6DA95}"/>
                  </a:ext>
                </a:extLst>
              </p14:cNvPr>
              <p14:cNvContentPartPr/>
              <p14:nvPr/>
            </p14:nvContentPartPr>
            <p14:xfrm>
              <a:off x="6648709" y="679222"/>
              <a:ext cx="846720" cy="526320"/>
            </p14:xfrm>
          </p:contentPart>
        </mc:Choice>
        <mc:Fallback>
          <p:pic>
            <p:nvPicPr>
              <p:cNvPr id="8" name="Freihand 7">
                <a:extLst>
                  <a:ext uri="{FF2B5EF4-FFF2-40B4-BE49-F238E27FC236}">
                    <a16:creationId xmlns:a16="http://schemas.microsoft.com/office/drawing/2014/main" id="{EEDCB877-1838-BA6A-1132-77D84DE6DA95}"/>
                  </a:ext>
                </a:extLst>
              </p:cNvPr>
              <p:cNvPicPr/>
              <p:nvPr/>
            </p:nvPicPr>
            <p:blipFill>
              <a:blip r:embed="rId11"/>
              <a:stretch>
                <a:fillRect/>
              </a:stretch>
            </p:blipFill>
            <p:spPr>
              <a:xfrm>
                <a:off x="6639709" y="670222"/>
                <a:ext cx="864360" cy="543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C61FBA7A-32C6-C52D-1378-4013FAB0A39B}"/>
                  </a:ext>
                </a:extLst>
              </p14:cNvPr>
              <p14:cNvContentPartPr/>
              <p14:nvPr/>
            </p14:nvContentPartPr>
            <p14:xfrm>
              <a:off x="5664469" y="4398382"/>
              <a:ext cx="1582920" cy="632520"/>
            </p14:xfrm>
          </p:contentPart>
        </mc:Choice>
        <mc:Fallback>
          <p:pic>
            <p:nvPicPr>
              <p:cNvPr id="9" name="Freihand 8">
                <a:extLst>
                  <a:ext uri="{FF2B5EF4-FFF2-40B4-BE49-F238E27FC236}">
                    <a16:creationId xmlns:a16="http://schemas.microsoft.com/office/drawing/2014/main" id="{C61FBA7A-32C6-C52D-1378-4013FAB0A39B}"/>
                  </a:ext>
                </a:extLst>
              </p:cNvPr>
              <p:cNvPicPr/>
              <p:nvPr/>
            </p:nvPicPr>
            <p:blipFill>
              <a:blip r:embed="rId13"/>
              <a:stretch>
                <a:fillRect/>
              </a:stretch>
            </p:blipFill>
            <p:spPr>
              <a:xfrm>
                <a:off x="5655829" y="4389742"/>
                <a:ext cx="1600560" cy="6501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88998CF0-EB8C-2100-3256-4FFC34460C9B}"/>
                  </a:ext>
                </a:extLst>
              </p14:cNvPr>
              <p14:cNvContentPartPr/>
              <p14:nvPr/>
            </p14:nvContentPartPr>
            <p14:xfrm>
              <a:off x="5047789" y="2258902"/>
              <a:ext cx="24120" cy="984960"/>
            </p14:xfrm>
          </p:contentPart>
        </mc:Choice>
        <mc:Fallback>
          <p:pic>
            <p:nvPicPr>
              <p:cNvPr id="10" name="Freihand 9">
                <a:extLst>
                  <a:ext uri="{FF2B5EF4-FFF2-40B4-BE49-F238E27FC236}">
                    <a16:creationId xmlns:a16="http://schemas.microsoft.com/office/drawing/2014/main" id="{88998CF0-EB8C-2100-3256-4FFC34460C9B}"/>
                  </a:ext>
                </a:extLst>
              </p:cNvPr>
              <p:cNvPicPr/>
              <p:nvPr/>
            </p:nvPicPr>
            <p:blipFill>
              <a:blip r:embed="rId15"/>
              <a:stretch>
                <a:fillRect/>
              </a:stretch>
            </p:blipFill>
            <p:spPr>
              <a:xfrm>
                <a:off x="5038789" y="2250262"/>
                <a:ext cx="41760" cy="1002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CCD5D70D-8578-3A93-D107-51D3D8CD48DC}"/>
                  </a:ext>
                </a:extLst>
              </p14:cNvPr>
              <p14:cNvContentPartPr/>
              <p14:nvPr/>
            </p14:nvContentPartPr>
            <p14:xfrm>
              <a:off x="4859509" y="1379422"/>
              <a:ext cx="750600" cy="1249920"/>
            </p14:xfrm>
          </p:contentPart>
        </mc:Choice>
        <mc:Fallback>
          <p:pic>
            <p:nvPicPr>
              <p:cNvPr id="11" name="Freihand 10">
                <a:extLst>
                  <a:ext uri="{FF2B5EF4-FFF2-40B4-BE49-F238E27FC236}">
                    <a16:creationId xmlns:a16="http://schemas.microsoft.com/office/drawing/2014/main" id="{CCD5D70D-8578-3A93-D107-51D3D8CD48DC}"/>
                  </a:ext>
                </a:extLst>
              </p:cNvPr>
              <p:cNvPicPr/>
              <p:nvPr/>
            </p:nvPicPr>
            <p:blipFill>
              <a:blip r:embed="rId17"/>
              <a:stretch>
                <a:fillRect/>
              </a:stretch>
            </p:blipFill>
            <p:spPr>
              <a:xfrm>
                <a:off x="4850869" y="1370782"/>
                <a:ext cx="768240" cy="12675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18DE7D88-256D-4638-D6A2-D6DF826719B9}"/>
                  </a:ext>
                </a:extLst>
              </p14:cNvPr>
              <p14:cNvContentPartPr/>
              <p14:nvPr/>
            </p14:nvContentPartPr>
            <p14:xfrm>
              <a:off x="5959309" y="1902502"/>
              <a:ext cx="739080" cy="997920"/>
            </p14:xfrm>
          </p:contentPart>
        </mc:Choice>
        <mc:Fallback>
          <p:pic>
            <p:nvPicPr>
              <p:cNvPr id="12" name="Freihand 11">
                <a:extLst>
                  <a:ext uri="{FF2B5EF4-FFF2-40B4-BE49-F238E27FC236}">
                    <a16:creationId xmlns:a16="http://schemas.microsoft.com/office/drawing/2014/main" id="{18DE7D88-256D-4638-D6A2-D6DF826719B9}"/>
                  </a:ext>
                </a:extLst>
              </p:cNvPr>
              <p:cNvPicPr/>
              <p:nvPr/>
            </p:nvPicPr>
            <p:blipFill>
              <a:blip r:embed="rId19"/>
              <a:stretch>
                <a:fillRect/>
              </a:stretch>
            </p:blipFill>
            <p:spPr>
              <a:xfrm>
                <a:off x="5950309" y="1893502"/>
                <a:ext cx="756720" cy="1015560"/>
              </a:xfrm>
              <a:prstGeom prst="rect">
                <a:avLst/>
              </a:prstGeom>
            </p:spPr>
          </p:pic>
        </mc:Fallback>
      </mc:AlternateContent>
      <p:grpSp>
        <p:nvGrpSpPr>
          <p:cNvPr id="15" name="Gruppieren 14">
            <a:extLst>
              <a:ext uri="{FF2B5EF4-FFF2-40B4-BE49-F238E27FC236}">
                <a16:creationId xmlns:a16="http://schemas.microsoft.com/office/drawing/2014/main" id="{463959FB-7B0F-D6DB-5D19-EA5D6DC8B5CA}"/>
              </a:ext>
            </a:extLst>
          </p:cNvPr>
          <p:cNvGrpSpPr/>
          <p:nvPr/>
        </p:nvGrpSpPr>
        <p:grpSpPr>
          <a:xfrm>
            <a:off x="7937509" y="2556622"/>
            <a:ext cx="960840" cy="674640"/>
            <a:chOff x="7937509" y="2556622"/>
            <a:chExt cx="960840" cy="674640"/>
          </a:xfrm>
        </p:grpSpPr>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F4B69EB4-9449-AF77-1449-D222E7FDF875}"/>
                    </a:ext>
                  </a:extLst>
                </p14:cNvPr>
                <p14:cNvContentPartPr/>
                <p14:nvPr/>
              </p14:nvContentPartPr>
              <p14:xfrm>
                <a:off x="7937509" y="2556622"/>
                <a:ext cx="377280" cy="516960"/>
              </p14:xfrm>
            </p:contentPart>
          </mc:Choice>
          <mc:Fallback>
            <p:pic>
              <p:nvPicPr>
                <p:cNvPr id="13" name="Freihand 12">
                  <a:extLst>
                    <a:ext uri="{FF2B5EF4-FFF2-40B4-BE49-F238E27FC236}">
                      <a16:creationId xmlns:a16="http://schemas.microsoft.com/office/drawing/2014/main" id="{F4B69EB4-9449-AF77-1449-D222E7FDF875}"/>
                    </a:ext>
                  </a:extLst>
                </p:cNvPr>
                <p:cNvPicPr/>
                <p:nvPr/>
              </p:nvPicPr>
              <p:blipFill>
                <a:blip r:embed="rId21"/>
                <a:stretch>
                  <a:fillRect/>
                </a:stretch>
              </p:blipFill>
              <p:spPr>
                <a:xfrm>
                  <a:off x="7928509" y="2547982"/>
                  <a:ext cx="394920" cy="5346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E8D55F26-CCA1-D918-0269-D64406B35B84}"/>
                    </a:ext>
                  </a:extLst>
                </p14:cNvPr>
                <p14:cNvContentPartPr/>
                <p14:nvPr/>
              </p14:nvContentPartPr>
              <p14:xfrm>
                <a:off x="8523949" y="2860102"/>
                <a:ext cx="374400" cy="371160"/>
              </p14:xfrm>
            </p:contentPart>
          </mc:Choice>
          <mc:Fallback>
            <p:pic>
              <p:nvPicPr>
                <p:cNvPr id="14" name="Freihand 13">
                  <a:extLst>
                    <a:ext uri="{FF2B5EF4-FFF2-40B4-BE49-F238E27FC236}">
                      <a16:creationId xmlns:a16="http://schemas.microsoft.com/office/drawing/2014/main" id="{E8D55F26-CCA1-D918-0269-D64406B35B84}"/>
                    </a:ext>
                  </a:extLst>
                </p:cNvPr>
                <p:cNvPicPr/>
                <p:nvPr/>
              </p:nvPicPr>
              <p:blipFill>
                <a:blip r:embed="rId23"/>
                <a:stretch>
                  <a:fillRect/>
                </a:stretch>
              </p:blipFill>
              <p:spPr>
                <a:xfrm>
                  <a:off x="8514949" y="2851102"/>
                  <a:ext cx="392040" cy="388800"/>
                </a:xfrm>
                <a:prstGeom prst="rect">
                  <a:avLst/>
                </a:prstGeom>
              </p:spPr>
            </p:pic>
          </mc:Fallback>
        </mc:AlternateContent>
      </p:grpSp>
      <p:grpSp>
        <p:nvGrpSpPr>
          <p:cNvPr id="19" name="Gruppieren 18">
            <a:extLst>
              <a:ext uri="{FF2B5EF4-FFF2-40B4-BE49-F238E27FC236}">
                <a16:creationId xmlns:a16="http://schemas.microsoft.com/office/drawing/2014/main" id="{4E30565B-7AAB-A7BE-E1EB-F4D7D6BAF1B9}"/>
              </a:ext>
            </a:extLst>
          </p:cNvPr>
          <p:cNvGrpSpPr/>
          <p:nvPr/>
        </p:nvGrpSpPr>
        <p:grpSpPr>
          <a:xfrm>
            <a:off x="9129829" y="776062"/>
            <a:ext cx="486000" cy="225360"/>
            <a:chOff x="9129829" y="776062"/>
            <a:chExt cx="486000" cy="225360"/>
          </a:xfrm>
        </p:grpSpPr>
        <mc:AlternateContent xmlns:mc="http://schemas.openxmlformats.org/markup-compatibility/2006">
          <mc:Choice xmlns:p14="http://schemas.microsoft.com/office/powerpoint/2010/main" Requires="p14">
            <p:contentPart p14:bwMode="auto" r:id="rId24">
              <p14:nvContentPartPr>
                <p14:cNvPr id="16" name="Freihand 15">
                  <a:extLst>
                    <a:ext uri="{FF2B5EF4-FFF2-40B4-BE49-F238E27FC236}">
                      <a16:creationId xmlns:a16="http://schemas.microsoft.com/office/drawing/2014/main" id="{136343EF-565F-7ABB-2F1B-AD75E7FE2618}"/>
                    </a:ext>
                  </a:extLst>
                </p14:cNvPr>
                <p14:cNvContentPartPr/>
                <p14:nvPr/>
              </p14:nvContentPartPr>
              <p14:xfrm>
                <a:off x="9129829" y="870022"/>
                <a:ext cx="239760" cy="41760"/>
              </p14:xfrm>
            </p:contentPart>
          </mc:Choice>
          <mc:Fallback>
            <p:pic>
              <p:nvPicPr>
                <p:cNvPr id="16" name="Freihand 15">
                  <a:extLst>
                    <a:ext uri="{FF2B5EF4-FFF2-40B4-BE49-F238E27FC236}">
                      <a16:creationId xmlns:a16="http://schemas.microsoft.com/office/drawing/2014/main" id="{136343EF-565F-7ABB-2F1B-AD75E7FE2618}"/>
                    </a:ext>
                  </a:extLst>
                </p:cNvPr>
                <p:cNvPicPr/>
                <p:nvPr/>
              </p:nvPicPr>
              <p:blipFill>
                <a:blip r:embed="rId25"/>
                <a:stretch>
                  <a:fillRect/>
                </a:stretch>
              </p:blipFill>
              <p:spPr>
                <a:xfrm>
                  <a:off x="9120829" y="861022"/>
                  <a:ext cx="2574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Freihand 16">
                  <a:extLst>
                    <a:ext uri="{FF2B5EF4-FFF2-40B4-BE49-F238E27FC236}">
                      <a16:creationId xmlns:a16="http://schemas.microsoft.com/office/drawing/2014/main" id="{48AC0C99-3615-6390-C35C-4DC5385B3DDF}"/>
                    </a:ext>
                  </a:extLst>
                </p14:cNvPr>
                <p14:cNvContentPartPr/>
                <p14:nvPr/>
              </p14:nvContentPartPr>
              <p14:xfrm>
                <a:off x="9149989" y="946342"/>
                <a:ext cx="236520" cy="18000"/>
              </p14:xfrm>
            </p:contentPart>
          </mc:Choice>
          <mc:Fallback>
            <p:pic>
              <p:nvPicPr>
                <p:cNvPr id="17" name="Freihand 16">
                  <a:extLst>
                    <a:ext uri="{FF2B5EF4-FFF2-40B4-BE49-F238E27FC236}">
                      <a16:creationId xmlns:a16="http://schemas.microsoft.com/office/drawing/2014/main" id="{48AC0C99-3615-6390-C35C-4DC5385B3DDF}"/>
                    </a:ext>
                  </a:extLst>
                </p:cNvPr>
                <p:cNvPicPr/>
                <p:nvPr/>
              </p:nvPicPr>
              <p:blipFill>
                <a:blip r:embed="rId27"/>
                <a:stretch>
                  <a:fillRect/>
                </a:stretch>
              </p:blipFill>
              <p:spPr>
                <a:xfrm>
                  <a:off x="9140989" y="937342"/>
                  <a:ext cx="254160" cy="35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Freihand 17">
                  <a:extLst>
                    <a:ext uri="{FF2B5EF4-FFF2-40B4-BE49-F238E27FC236}">
                      <a16:creationId xmlns:a16="http://schemas.microsoft.com/office/drawing/2014/main" id="{A17A8629-02B0-E2B5-C71E-2C53DC9D304F}"/>
                    </a:ext>
                  </a:extLst>
                </p14:cNvPr>
                <p14:cNvContentPartPr/>
                <p14:nvPr/>
              </p14:nvContentPartPr>
              <p14:xfrm>
                <a:off x="9476509" y="776062"/>
                <a:ext cx="139320" cy="225360"/>
              </p14:xfrm>
            </p:contentPart>
          </mc:Choice>
          <mc:Fallback>
            <p:pic>
              <p:nvPicPr>
                <p:cNvPr id="18" name="Freihand 17">
                  <a:extLst>
                    <a:ext uri="{FF2B5EF4-FFF2-40B4-BE49-F238E27FC236}">
                      <a16:creationId xmlns:a16="http://schemas.microsoft.com/office/drawing/2014/main" id="{A17A8629-02B0-E2B5-C71E-2C53DC9D304F}"/>
                    </a:ext>
                  </a:extLst>
                </p:cNvPr>
                <p:cNvPicPr/>
                <p:nvPr/>
              </p:nvPicPr>
              <p:blipFill>
                <a:blip r:embed="rId29"/>
                <a:stretch>
                  <a:fillRect/>
                </a:stretch>
              </p:blipFill>
              <p:spPr>
                <a:xfrm>
                  <a:off x="9467509" y="767062"/>
                  <a:ext cx="156960" cy="243000"/>
                </a:xfrm>
                <a:prstGeom prst="rect">
                  <a:avLst/>
                </a:prstGeom>
              </p:spPr>
            </p:pic>
          </mc:Fallback>
        </mc:AlternateContent>
      </p:grpSp>
      <p:grpSp>
        <p:nvGrpSpPr>
          <p:cNvPr id="51" name="Gruppieren 50">
            <a:extLst>
              <a:ext uri="{FF2B5EF4-FFF2-40B4-BE49-F238E27FC236}">
                <a16:creationId xmlns:a16="http://schemas.microsoft.com/office/drawing/2014/main" id="{BE025FB1-F343-BD09-4193-2A1C99902678}"/>
              </a:ext>
            </a:extLst>
          </p:cNvPr>
          <p:cNvGrpSpPr/>
          <p:nvPr/>
        </p:nvGrpSpPr>
        <p:grpSpPr>
          <a:xfrm>
            <a:off x="9867829" y="642862"/>
            <a:ext cx="1895760" cy="483840"/>
            <a:chOff x="9867829" y="642862"/>
            <a:chExt cx="1895760" cy="483840"/>
          </a:xfrm>
        </p:grpSpPr>
        <mc:AlternateContent xmlns:mc="http://schemas.openxmlformats.org/markup-compatibility/2006">
          <mc:Choice xmlns:p14="http://schemas.microsoft.com/office/powerpoint/2010/main" Requires="p14">
            <p:contentPart p14:bwMode="auto" r:id="rId30">
              <p14:nvContentPartPr>
                <p14:cNvPr id="20" name="Freihand 19">
                  <a:extLst>
                    <a:ext uri="{FF2B5EF4-FFF2-40B4-BE49-F238E27FC236}">
                      <a16:creationId xmlns:a16="http://schemas.microsoft.com/office/drawing/2014/main" id="{B778E443-D689-FC4D-9715-2A8A104EEFE3}"/>
                    </a:ext>
                  </a:extLst>
                </p14:cNvPr>
                <p14:cNvContentPartPr/>
                <p14:nvPr/>
              </p14:nvContentPartPr>
              <p14:xfrm>
                <a:off x="9867829" y="771382"/>
                <a:ext cx="569880" cy="355320"/>
              </p14:xfrm>
            </p:contentPart>
          </mc:Choice>
          <mc:Fallback>
            <p:pic>
              <p:nvPicPr>
                <p:cNvPr id="20" name="Freihand 19">
                  <a:extLst>
                    <a:ext uri="{FF2B5EF4-FFF2-40B4-BE49-F238E27FC236}">
                      <a16:creationId xmlns:a16="http://schemas.microsoft.com/office/drawing/2014/main" id="{B778E443-D689-FC4D-9715-2A8A104EEFE3}"/>
                    </a:ext>
                  </a:extLst>
                </p:cNvPr>
                <p:cNvPicPr/>
                <p:nvPr/>
              </p:nvPicPr>
              <p:blipFill>
                <a:blip r:embed="rId31"/>
                <a:stretch>
                  <a:fillRect/>
                </a:stretch>
              </p:blipFill>
              <p:spPr>
                <a:xfrm>
                  <a:off x="9858829" y="762742"/>
                  <a:ext cx="58752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Freihand 20">
                  <a:extLst>
                    <a:ext uri="{FF2B5EF4-FFF2-40B4-BE49-F238E27FC236}">
                      <a16:creationId xmlns:a16="http://schemas.microsoft.com/office/drawing/2014/main" id="{F1723981-27CA-8E70-C724-0F4514131D69}"/>
                    </a:ext>
                  </a:extLst>
                </p14:cNvPr>
                <p14:cNvContentPartPr/>
                <p14:nvPr/>
              </p14:nvContentPartPr>
              <p14:xfrm>
                <a:off x="10496029" y="759142"/>
                <a:ext cx="179640" cy="124560"/>
              </p14:xfrm>
            </p:contentPart>
          </mc:Choice>
          <mc:Fallback>
            <p:pic>
              <p:nvPicPr>
                <p:cNvPr id="21" name="Freihand 20">
                  <a:extLst>
                    <a:ext uri="{FF2B5EF4-FFF2-40B4-BE49-F238E27FC236}">
                      <a16:creationId xmlns:a16="http://schemas.microsoft.com/office/drawing/2014/main" id="{F1723981-27CA-8E70-C724-0F4514131D69}"/>
                    </a:ext>
                  </a:extLst>
                </p:cNvPr>
                <p:cNvPicPr/>
                <p:nvPr/>
              </p:nvPicPr>
              <p:blipFill>
                <a:blip r:embed="rId33"/>
                <a:stretch>
                  <a:fillRect/>
                </a:stretch>
              </p:blipFill>
              <p:spPr>
                <a:xfrm>
                  <a:off x="10487029" y="750142"/>
                  <a:ext cx="1972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Freihand 21">
                  <a:extLst>
                    <a:ext uri="{FF2B5EF4-FFF2-40B4-BE49-F238E27FC236}">
                      <a16:creationId xmlns:a16="http://schemas.microsoft.com/office/drawing/2014/main" id="{175A93EB-83DD-984C-7AF0-CF8215E8736F}"/>
                    </a:ext>
                  </a:extLst>
                </p14:cNvPr>
                <p14:cNvContentPartPr/>
                <p14:nvPr/>
              </p14:nvContentPartPr>
              <p14:xfrm>
                <a:off x="10777909" y="772462"/>
                <a:ext cx="118800" cy="137160"/>
              </p14:xfrm>
            </p:contentPart>
          </mc:Choice>
          <mc:Fallback>
            <p:pic>
              <p:nvPicPr>
                <p:cNvPr id="22" name="Freihand 21">
                  <a:extLst>
                    <a:ext uri="{FF2B5EF4-FFF2-40B4-BE49-F238E27FC236}">
                      <a16:creationId xmlns:a16="http://schemas.microsoft.com/office/drawing/2014/main" id="{175A93EB-83DD-984C-7AF0-CF8215E8736F}"/>
                    </a:ext>
                  </a:extLst>
                </p:cNvPr>
                <p:cNvPicPr/>
                <p:nvPr/>
              </p:nvPicPr>
              <p:blipFill>
                <a:blip r:embed="rId35"/>
                <a:stretch>
                  <a:fillRect/>
                </a:stretch>
              </p:blipFill>
              <p:spPr>
                <a:xfrm>
                  <a:off x="10768909" y="763822"/>
                  <a:ext cx="136440" cy="1548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Freihand 22">
                  <a:extLst>
                    <a:ext uri="{FF2B5EF4-FFF2-40B4-BE49-F238E27FC236}">
                      <a16:creationId xmlns:a16="http://schemas.microsoft.com/office/drawing/2014/main" id="{99F8DB79-B70F-5E80-3D5B-CA78FEB8FB17}"/>
                    </a:ext>
                  </a:extLst>
                </p14:cNvPr>
                <p14:cNvContentPartPr/>
                <p14:nvPr/>
              </p14:nvContentPartPr>
              <p14:xfrm>
                <a:off x="10911829" y="717742"/>
                <a:ext cx="381240" cy="189720"/>
              </p14:xfrm>
            </p:contentPart>
          </mc:Choice>
          <mc:Fallback>
            <p:pic>
              <p:nvPicPr>
                <p:cNvPr id="23" name="Freihand 22">
                  <a:extLst>
                    <a:ext uri="{FF2B5EF4-FFF2-40B4-BE49-F238E27FC236}">
                      <a16:creationId xmlns:a16="http://schemas.microsoft.com/office/drawing/2014/main" id="{99F8DB79-B70F-5E80-3D5B-CA78FEB8FB17}"/>
                    </a:ext>
                  </a:extLst>
                </p:cNvPr>
                <p:cNvPicPr/>
                <p:nvPr/>
              </p:nvPicPr>
              <p:blipFill>
                <a:blip r:embed="rId37"/>
                <a:stretch>
                  <a:fillRect/>
                </a:stretch>
              </p:blipFill>
              <p:spPr>
                <a:xfrm>
                  <a:off x="10903189" y="708742"/>
                  <a:ext cx="39888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Freihand 23">
                  <a:extLst>
                    <a:ext uri="{FF2B5EF4-FFF2-40B4-BE49-F238E27FC236}">
                      <a16:creationId xmlns:a16="http://schemas.microsoft.com/office/drawing/2014/main" id="{D42B86E6-F185-9243-C766-A372D4315C86}"/>
                    </a:ext>
                  </a:extLst>
                </p14:cNvPr>
                <p14:cNvContentPartPr/>
                <p14:nvPr/>
              </p14:nvContentPartPr>
              <p14:xfrm>
                <a:off x="11320069" y="678142"/>
                <a:ext cx="160920" cy="221400"/>
              </p14:xfrm>
            </p:contentPart>
          </mc:Choice>
          <mc:Fallback>
            <p:pic>
              <p:nvPicPr>
                <p:cNvPr id="24" name="Freihand 23">
                  <a:extLst>
                    <a:ext uri="{FF2B5EF4-FFF2-40B4-BE49-F238E27FC236}">
                      <a16:creationId xmlns:a16="http://schemas.microsoft.com/office/drawing/2014/main" id="{D42B86E6-F185-9243-C766-A372D4315C86}"/>
                    </a:ext>
                  </a:extLst>
                </p:cNvPr>
                <p:cNvPicPr/>
                <p:nvPr/>
              </p:nvPicPr>
              <p:blipFill>
                <a:blip r:embed="rId39"/>
                <a:stretch>
                  <a:fillRect/>
                </a:stretch>
              </p:blipFill>
              <p:spPr>
                <a:xfrm>
                  <a:off x="11311069" y="669142"/>
                  <a:ext cx="178560" cy="2390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Freihand 24">
                  <a:extLst>
                    <a:ext uri="{FF2B5EF4-FFF2-40B4-BE49-F238E27FC236}">
                      <a16:creationId xmlns:a16="http://schemas.microsoft.com/office/drawing/2014/main" id="{86CE4214-DCAF-F2E7-A997-89DEBC9F1E21}"/>
                    </a:ext>
                  </a:extLst>
                </p14:cNvPr>
                <p14:cNvContentPartPr/>
                <p14:nvPr/>
              </p14:nvContentPartPr>
              <p14:xfrm>
                <a:off x="11465149" y="722422"/>
                <a:ext cx="58680" cy="27720"/>
              </p14:xfrm>
            </p:contentPart>
          </mc:Choice>
          <mc:Fallback>
            <p:pic>
              <p:nvPicPr>
                <p:cNvPr id="25" name="Freihand 24">
                  <a:extLst>
                    <a:ext uri="{FF2B5EF4-FFF2-40B4-BE49-F238E27FC236}">
                      <a16:creationId xmlns:a16="http://schemas.microsoft.com/office/drawing/2014/main" id="{86CE4214-DCAF-F2E7-A997-89DEBC9F1E21}"/>
                    </a:ext>
                  </a:extLst>
                </p:cNvPr>
                <p:cNvPicPr/>
                <p:nvPr/>
              </p:nvPicPr>
              <p:blipFill>
                <a:blip r:embed="rId41"/>
                <a:stretch>
                  <a:fillRect/>
                </a:stretch>
              </p:blipFill>
              <p:spPr>
                <a:xfrm>
                  <a:off x="11456149" y="713422"/>
                  <a:ext cx="7632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Freihand 25">
                  <a:extLst>
                    <a:ext uri="{FF2B5EF4-FFF2-40B4-BE49-F238E27FC236}">
                      <a16:creationId xmlns:a16="http://schemas.microsoft.com/office/drawing/2014/main" id="{62840494-4055-BDD7-C204-019CC42E746B}"/>
                    </a:ext>
                  </a:extLst>
                </p14:cNvPr>
                <p14:cNvContentPartPr/>
                <p14:nvPr/>
              </p14:nvContentPartPr>
              <p14:xfrm>
                <a:off x="11538229" y="642862"/>
                <a:ext cx="225360" cy="221760"/>
              </p14:xfrm>
            </p:contentPart>
          </mc:Choice>
          <mc:Fallback>
            <p:pic>
              <p:nvPicPr>
                <p:cNvPr id="26" name="Freihand 25">
                  <a:extLst>
                    <a:ext uri="{FF2B5EF4-FFF2-40B4-BE49-F238E27FC236}">
                      <a16:creationId xmlns:a16="http://schemas.microsoft.com/office/drawing/2014/main" id="{62840494-4055-BDD7-C204-019CC42E746B}"/>
                    </a:ext>
                  </a:extLst>
                </p:cNvPr>
                <p:cNvPicPr/>
                <p:nvPr/>
              </p:nvPicPr>
              <p:blipFill>
                <a:blip r:embed="rId43"/>
                <a:stretch>
                  <a:fillRect/>
                </a:stretch>
              </p:blipFill>
              <p:spPr>
                <a:xfrm>
                  <a:off x="11529589" y="634222"/>
                  <a:ext cx="243000" cy="239400"/>
                </a:xfrm>
                <a:prstGeom prst="rect">
                  <a:avLst/>
                </a:prstGeom>
              </p:spPr>
            </p:pic>
          </mc:Fallback>
        </mc:AlternateContent>
      </p:grpSp>
      <p:grpSp>
        <p:nvGrpSpPr>
          <p:cNvPr id="3074" name="Gruppieren 3073">
            <a:extLst>
              <a:ext uri="{FF2B5EF4-FFF2-40B4-BE49-F238E27FC236}">
                <a16:creationId xmlns:a16="http://schemas.microsoft.com/office/drawing/2014/main" id="{E90636D6-AA81-D33B-8941-9028ED49B127}"/>
              </a:ext>
            </a:extLst>
          </p:cNvPr>
          <p:cNvGrpSpPr/>
          <p:nvPr/>
        </p:nvGrpSpPr>
        <p:grpSpPr>
          <a:xfrm>
            <a:off x="9250429" y="1227862"/>
            <a:ext cx="2497320" cy="1724400"/>
            <a:chOff x="9250429" y="1227862"/>
            <a:chExt cx="2497320" cy="1724400"/>
          </a:xfrm>
        </p:grpSpPr>
        <mc:AlternateContent xmlns:mc="http://schemas.openxmlformats.org/markup-compatibility/2006">
          <mc:Choice xmlns:p14="http://schemas.microsoft.com/office/powerpoint/2010/main" Requires="p14">
            <p:contentPart p14:bwMode="auto" r:id="rId44">
              <p14:nvContentPartPr>
                <p14:cNvPr id="27" name="Freihand 26">
                  <a:extLst>
                    <a:ext uri="{FF2B5EF4-FFF2-40B4-BE49-F238E27FC236}">
                      <a16:creationId xmlns:a16="http://schemas.microsoft.com/office/drawing/2014/main" id="{E7FB879B-302F-195C-BF5C-1B8323E4000A}"/>
                    </a:ext>
                  </a:extLst>
                </p14:cNvPr>
                <p14:cNvContentPartPr/>
                <p14:nvPr/>
              </p14:nvContentPartPr>
              <p14:xfrm>
                <a:off x="9312349" y="1335502"/>
                <a:ext cx="504720" cy="416880"/>
              </p14:xfrm>
            </p:contentPart>
          </mc:Choice>
          <mc:Fallback>
            <p:pic>
              <p:nvPicPr>
                <p:cNvPr id="27" name="Freihand 26">
                  <a:extLst>
                    <a:ext uri="{FF2B5EF4-FFF2-40B4-BE49-F238E27FC236}">
                      <a16:creationId xmlns:a16="http://schemas.microsoft.com/office/drawing/2014/main" id="{E7FB879B-302F-195C-BF5C-1B8323E4000A}"/>
                    </a:ext>
                  </a:extLst>
                </p:cNvPr>
                <p:cNvPicPr/>
                <p:nvPr/>
              </p:nvPicPr>
              <p:blipFill>
                <a:blip r:embed="rId45"/>
                <a:stretch>
                  <a:fillRect/>
                </a:stretch>
              </p:blipFill>
              <p:spPr>
                <a:xfrm>
                  <a:off x="9303349" y="1326862"/>
                  <a:ext cx="522360" cy="4345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Freihand 27">
                  <a:extLst>
                    <a:ext uri="{FF2B5EF4-FFF2-40B4-BE49-F238E27FC236}">
                      <a16:creationId xmlns:a16="http://schemas.microsoft.com/office/drawing/2014/main" id="{4C2F66A6-B408-3CCA-D67E-FB4670A1AFF4}"/>
                    </a:ext>
                  </a:extLst>
                </p14:cNvPr>
                <p14:cNvContentPartPr/>
                <p14:nvPr/>
              </p14:nvContentPartPr>
              <p14:xfrm>
                <a:off x="10181389" y="1363582"/>
                <a:ext cx="258840" cy="90720"/>
              </p14:xfrm>
            </p:contentPart>
          </mc:Choice>
          <mc:Fallback>
            <p:pic>
              <p:nvPicPr>
                <p:cNvPr id="28" name="Freihand 27">
                  <a:extLst>
                    <a:ext uri="{FF2B5EF4-FFF2-40B4-BE49-F238E27FC236}">
                      <a16:creationId xmlns:a16="http://schemas.microsoft.com/office/drawing/2014/main" id="{4C2F66A6-B408-3CCA-D67E-FB4670A1AFF4}"/>
                    </a:ext>
                  </a:extLst>
                </p:cNvPr>
                <p:cNvPicPr/>
                <p:nvPr/>
              </p:nvPicPr>
              <p:blipFill>
                <a:blip r:embed="rId47"/>
                <a:stretch>
                  <a:fillRect/>
                </a:stretch>
              </p:blipFill>
              <p:spPr>
                <a:xfrm>
                  <a:off x="10172749" y="1354942"/>
                  <a:ext cx="27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Freihand 28">
                  <a:extLst>
                    <a:ext uri="{FF2B5EF4-FFF2-40B4-BE49-F238E27FC236}">
                      <a16:creationId xmlns:a16="http://schemas.microsoft.com/office/drawing/2014/main" id="{AAF4450B-13A1-83B8-28E5-556B6AD084D0}"/>
                    </a:ext>
                  </a:extLst>
                </p14:cNvPr>
                <p14:cNvContentPartPr/>
                <p14:nvPr/>
              </p14:nvContentPartPr>
              <p14:xfrm>
                <a:off x="10465069" y="1301302"/>
                <a:ext cx="37440" cy="52560"/>
              </p14:xfrm>
            </p:contentPart>
          </mc:Choice>
          <mc:Fallback>
            <p:pic>
              <p:nvPicPr>
                <p:cNvPr id="29" name="Freihand 28">
                  <a:extLst>
                    <a:ext uri="{FF2B5EF4-FFF2-40B4-BE49-F238E27FC236}">
                      <a16:creationId xmlns:a16="http://schemas.microsoft.com/office/drawing/2014/main" id="{AAF4450B-13A1-83B8-28E5-556B6AD084D0}"/>
                    </a:ext>
                  </a:extLst>
                </p:cNvPr>
                <p:cNvPicPr/>
                <p:nvPr/>
              </p:nvPicPr>
              <p:blipFill>
                <a:blip r:embed="rId49"/>
                <a:stretch>
                  <a:fillRect/>
                </a:stretch>
              </p:blipFill>
              <p:spPr>
                <a:xfrm>
                  <a:off x="10456429" y="1292662"/>
                  <a:ext cx="5508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Freihand 29">
                  <a:extLst>
                    <a:ext uri="{FF2B5EF4-FFF2-40B4-BE49-F238E27FC236}">
                      <a16:creationId xmlns:a16="http://schemas.microsoft.com/office/drawing/2014/main" id="{A557EC97-89C9-6DE3-D848-8640E2FBA3FE}"/>
                    </a:ext>
                  </a:extLst>
                </p14:cNvPr>
                <p14:cNvContentPartPr/>
                <p14:nvPr/>
              </p14:nvContentPartPr>
              <p14:xfrm>
                <a:off x="10543549" y="1292302"/>
                <a:ext cx="318240" cy="151560"/>
              </p14:xfrm>
            </p:contentPart>
          </mc:Choice>
          <mc:Fallback>
            <p:pic>
              <p:nvPicPr>
                <p:cNvPr id="30" name="Freihand 29">
                  <a:extLst>
                    <a:ext uri="{FF2B5EF4-FFF2-40B4-BE49-F238E27FC236}">
                      <a16:creationId xmlns:a16="http://schemas.microsoft.com/office/drawing/2014/main" id="{A557EC97-89C9-6DE3-D848-8640E2FBA3FE}"/>
                    </a:ext>
                  </a:extLst>
                </p:cNvPr>
                <p:cNvPicPr/>
                <p:nvPr/>
              </p:nvPicPr>
              <p:blipFill>
                <a:blip r:embed="rId51"/>
                <a:stretch>
                  <a:fillRect/>
                </a:stretch>
              </p:blipFill>
              <p:spPr>
                <a:xfrm>
                  <a:off x="10534909" y="1283302"/>
                  <a:ext cx="33588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Freihand 30">
                  <a:extLst>
                    <a:ext uri="{FF2B5EF4-FFF2-40B4-BE49-F238E27FC236}">
                      <a16:creationId xmlns:a16="http://schemas.microsoft.com/office/drawing/2014/main" id="{2289F5C4-B08E-28F3-D6C0-3650293AEF65}"/>
                    </a:ext>
                  </a:extLst>
                </p14:cNvPr>
                <p14:cNvContentPartPr/>
                <p14:nvPr/>
              </p14:nvContentPartPr>
              <p14:xfrm>
                <a:off x="10855309" y="1227862"/>
                <a:ext cx="105480" cy="227880"/>
              </p14:xfrm>
            </p:contentPart>
          </mc:Choice>
          <mc:Fallback>
            <p:pic>
              <p:nvPicPr>
                <p:cNvPr id="31" name="Freihand 30">
                  <a:extLst>
                    <a:ext uri="{FF2B5EF4-FFF2-40B4-BE49-F238E27FC236}">
                      <a16:creationId xmlns:a16="http://schemas.microsoft.com/office/drawing/2014/main" id="{2289F5C4-B08E-28F3-D6C0-3650293AEF65}"/>
                    </a:ext>
                  </a:extLst>
                </p:cNvPr>
                <p:cNvPicPr/>
                <p:nvPr/>
              </p:nvPicPr>
              <p:blipFill>
                <a:blip r:embed="rId53"/>
                <a:stretch>
                  <a:fillRect/>
                </a:stretch>
              </p:blipFill>
              <p:spPr>
                <a:xfrm>
                  <a:off x="10846309" y="1219222"/>
                  <a:ext cx="123120" cy="245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Freihand 31">
                  <a:extLst>
                    <a:ext uri="{FF2B5EF4-FFF2-40B4-BE49-F238E27FC236}">
                      <a16:creationId xmlns:a16="http://schemas.microsoft.com/office/drawing/2014/main" id="{2FEC3B86-EB45-C070-C7EF-E8ABC638EF02}"/>
                    </a:ext>
                  </a:extLst>
                </p14:cNvPr>
                <p14:cNvContentPartPr/>
                <p14:nvPr/>
              </p14:nvContentPartPr>
              <p14:xfrm>
                <a:off x="9336109" y="1915822"/>
                <a:ext cx="12240" cy="164880"/>
              </p14:xfrm>
            </p:contentPart>
          </mc:Choice>
          <mc:Fallback>
            <p:pic>
              <p:nvPicPr>
                <p:cNvPr id="32" name="Freihand 31">
                  <a:extLst>
                    <a:ext uri="{FF2B5EF4-FFF2-40B4-BE49-F238E27FC236}">
                      <a16:creationId xmlns:a16="http://schemas.microsoft.com/office/drawing/2014/main" id="{2FEC3B86-EB45-C070-C7EF-E8ABC638EF02}"/>
                    </a:ext>
                  </a:extLst>
                </p:cNvPr>
                <p:cNvPicPr/>
                <p:nvPr/>
              </p:nvPicPr>
              <p:blipFill>
                <a:blip r:embed="rId55"/>
                <a:stretch>
                  <a:fillRect/>
                </a:stretch>
              </p:blipFill>
              <p:spPr>
                <a:xfrm>
                  <a:off x="9327469" y="1906822"/>
                  <a:ext cx="29880" cy="1825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Freihand 32">
                  <a:extLst>
                    <a:ext uri="{FF2B5EF4-FFF2-40B4-BE49-F238E27FC236}">
                      <a16:creationId xmlns:a16="http://schemas.microsoft.com/office/drawing/2014/main" id="{6EF769C1-972B-AE3A-C543-FE45B161DA6C}"/>
                    </a:ext>
                  </a:extLst>
                </p14:cNvPr>
                <p14:cNvContentPartPr/>
                <p14:nvPr/>
              </p14:nvContentPartPr>
              <p14:xfrm>
                <a:off x="9250429" y="1871902"/>
                <a:ext cx="209880" cy="235440"/>
              </p14:xfrm>
            </p:contentPart>
          </mc:Choice>
          <mc:Fallback>
            <p:pic>
              <p:nvPicPr>
                <p:cNvPr id="33" name="Freihand 32">
                  <a:extLst>
                    <a:ext uri="{FF2B5EF4-FFF2-40B4-BE49-F238E27FC236}">
                      <a16:creationId xmlns:a16="http://schemas.microsoft.com/office/drawing/2014/main" id="{6EF769C1-972B-AE3A-C543-FE45B161DA6C}"/>
                    </a:ext>
                  </a:extLst>
                </p:cNvPr>
                <p:cNvPicPr/>
                <p:nvPr/>
              </p:nvPicPr>
              <p:blipFill>
                <a:blip r:embed="rId57"/>
                <a:stretch>
                  <a:fillRect/>
                </a:stretch>
              </p:blipFill>
              <p:spPr>
                <a:xfrm>
                  <a:off x="9241789" y="1862902"/>
                  <a:ext cx="227520" cy="2530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34" name="Freihand 33">
                  <a:extLst>
                    <a:ext uri="{FF2B5EF4-FFF2-40B4-BE49-F238E27FC236}">
                      <a16:creationId xmlns:a16="http://schemas.microsoft.com/office/drawing/2014/main" id="{5513D0B4-F51F-00F7-D0EC-1FBAF319BEA7}"/>
                    </a:ext>
                  </a:extLst>
                </p14:cNvPr>
                <p14:cNvContentPartPr/>
                <p14:nvPr/>
              </p14:nvContentPartPr>
              <p14:xfrm>
                <a:off x="9549229" y="1951822"/>
                <a:ext cx="142200" cy="130320"/>
              </p14:xfrm>
            </p:contentPart>
          </mc:Choice>
          <mc:Fallback>
            <p:pic>
              <p:nvPicPr>
                <p:cNvPr id="34" name="Freihand 33">
                  <a:extLst>
                    <a:ext uri="{FF2B5EF4-FFF2-40B4-BE49-F238E27FC236}">
                      <a16:creationId xmlns:a16="http://schemas.microsoft.com/office/drawing/2014/main" id="{5513D0B4-F51F-00F7-D0EC-1FBAF319BEA7}"/>
                    </a:ext>
                  </a:extLst>
                </p:cNvPr>
                <p:cNvPicPr/>
                <p:nvPr/>
              </p:nvPicPr>
              <p:blipFill>
                <a:blip r:embed="rId59"/>
                <a:stretch>
                  <a:fillRect/>
                </a:stretch>
              </p:blipFill>
              <p:spPr>
                <a:xfrm>
                  <a:off x="9540589" y="1942822"/>
                  <a:ext cx="159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35" name="Freihand 34">
                  <a:extLst>
                    <a:ext uri="{FF2B5EF4-FFF2-40B4-BE49-F238E27FC236}">
                      <a16:creationId xmlns:a16="http://schemas.microsoft.com/office/drawing/2014/main" id="{5D97C404-9F2B-82DB-57D3-9200501C4ED6}"/>
                    </a:ext>
                  </a:extLst>
                </p14:cNvPr>
                <p14:cNvContentPartPr/>
                <p14:nvPr/>
              </p14:nvContentPartPr>
              <p14:xfrm>
                <a:off x="9714109" y="1924102"/>
                <a:ext cx="243360" cy="151920"/>
              </p14:xfrm>
            </p:contentPart>
          </mc:Choice>
          <mc:Fallback>
            <p:pic>
              <p:nvPicPr>
                <p:cNvPr id="35" name="Freihand 34">
                  <a:extLst>
                    <a:ext uri="{FF2B5EF4-FFF2-40B4-BE49-F238E27FC236}">
                      <a16:creationId xmlns:a16="http://schemas.microsoft.com/office/drawing/2014/main" id="{5D97C404-9F2B-82DB-57D3-9200501C4ED6}"/>
                    </a:ext>
                  </a:extLst>
                </p:cNvPr>
                <p:cNvPicPr/>
                <p:nvPr/>
              </p:nvPicPr>
              <p:blipFill>
                <a:blip r:embed="rId61"/>
                <a:stretch>
                  <a:fillRect/>
                </a:stretch>
              </p:blipFill>
              <p:spPr>
                <a:xfrm>
                  <a:off x="9705109" y="1915102"/>
                  <a:ext cx="261000" cy="1695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6" name="Freihand 35">
                  <a:extLst>
                    <a:ext uri="{FF2B5EF4-FFF2-40B4-BE49-F238E27FC236}">
                      <a16:creationId xmlns:a16="http://schemas.microsoft.com/office/drawing/2014/main" id="{55897652-31F1-1338-789A-35723022E8F5}"/>
                    </a:ext>
                  </a:extLst>
                </p14:cNvPr>
                <p14:cNvContentPartPr/>
                <p14:nvPr/>
              </p14:nvContentPartPr>
              <p14:xfrm>
                <a:off x="9899509" y="1938862"/>
                <a:ext cx="124200" cy="131040"/>
              </p14:xfrm>
            </p:contentPart>
          </mc:Choice>
          <mc:Fallback>
            <p:pic>
              <p:nvPicPr>
                <p:cNvPr id="36" name="Freihand 35">
                  <a:extLst>
                    <a:ext uri="{FF2B5EF4-FFF2-40B4-BE49-F238E27FC236}">
                      <a16:creationId xmlns:a16="http://schemas.microsoft.com/office/drawing/2014/main" id="{55897652-31F1-1338-789A-35723022E8F5}"/>
                    </a:ext>
                  </a:extLst>
                </p:cNvPr>
                <p:cNvPicPr/>
                <p:nvPr/>
              </p:nvPicPr>
              <p:blipFill>
                <a:blip r:embed="rId63"/>
                <a:stretch>
                  <a:fillRect/>
                </a:stretch>
              </p:blipFill>
              <p:spPr>
                <a:xfrm>
                  <a:off x="9890869" y="1929862"/>
                  <a:ext cx="14184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7" name="Freihand 36">
                  <a:extLst>
                    <a:ext uri="{FF2B5EF4-FFF2-40B4-BE49-F238E27FC236}">
                      <a16:creationId xmlns:a16="http://schemas.microsoft.com/office/drawing/2014/main" id="{5452F253-51EB-614E-FB54-472F9CF8F46D}"/>
                    </a:ext>
                  </a:extLst>
                </p14:cNvPr>
                <p14:cNvContentPartPr/>
                <p14:nvPr/>
              </p14:nvContentPartPr>
              <p14:xfrm>
                <a:off x="10051429" y="1771462"/>
                <a:ext cx="163800" cy="269640"/>
              </p14:xfrm>
            </p:contentPart>
          </mc:Choice>
          <mc:Fallback>
            <p:pic>
              <p:nvPicPr>
                <p:cNvPr id="37" name="Freihand 36">
                  <a:extLst>
                    <a:ext uri="{FF2B5EF4-FFF2-40B4-BE49-F238E27FC236}">
                      <a16:creationId xmlns:a16="http://schemas.microsoft.com/office/drawing/2014/main" id="{5452F253-51EB-614E-FB54-472F9CF8F46D}"/>
                    </a:ext>
                  </a:extLst>
                </p:cNvPr>
                <p:cNvPicPr/>
                <p:nvPr/>
              </p:nvPicPr>
              <p:blipFill>
                <a:blip r:embed="rId65"/>
                <a:stretch>
                  <a:fillRect/>
                </a:stretch>
              </p:blipFill>
              <p:spPr>
                <a:xfrm>
                  <a:off x="10042429" y="1762822"/>
                  <a:ext cx="181440" cy="287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8" name="Freihand 37">
                  <a:extLst>
                    <a:ext uri="{FF2B5EF4-FFF2-40B4-BE49-F238E27FC236}">
                      <a16:creationId xmlns:a16="http://schemas.microsoft.com/office/drawing/2014/main" id="{8B4F82DB-8141-BDF9-D1C3-21D17AC3CE45}"/>
                    </a:ext>
                  </a:extLst>
                </p14:cNvPr>
                <p14:cNvContentPartPr/>
                <p14:nvPr/>
              </p14:nvContentPartPr>
              <p14:xfrm>
                <a:off x="10204789" y="1805662"/>
                <a:ext cx="199080" cy="159840"/>
              </p14:xfrm>
            </p:contentPart>
          </mc:Choice>
          <mc:Fallback>
            <p:pic>
              <p:nvPicPr>
                <p:cNvPr id="38" name="Freihand 37">
                  <a:extLst>
                    <a:ext uri="{FF2B5EF4-FFF2-40B4-BE49-F238E27FC236}">
                      <a16:creationId xmlns:a16="http://schemas.microsoft.com/office/drawing/2014/main" id="{8B4F82DB-8141-BDF9-D1C3-21D17AC3CE45}"/>
                    </a:ext>
                  </a:extLst>
                </p:cNvPr>
                <p:cNvPicPr/>
                <p:nvPr/>
              </p:nvPicPr>
              <p:blipFill>
                <a:blip r:embed="rId67"/>
                <a:stretch>
                  <a:fillRect/>
                </a:stretch>
              </p:blipFill>
              <p:spPr>
                <a:xfrm>
                  <a:off x="10196149" y="1796662"/>
                  <a:ext cx="2167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9" name="Freihand 38">
                  <a:extLst>
                    <a:ext uri="{FF2B5EF4-FFF2-40B4-BE49-F238E27FC236}">
                      <a16:creationId xmlns:a16="http://schemas.microsoft.com/office/drawing/2014/main" id="{0196829A-1C2A-D190-F4AA-8B4D8D2B589B}"/>
                    </a:ext>
                  </a:extLst>
                </p14:cNvPr>
                <p14:cNvContentPartPr/>
                <p14:nvPr/>
              </p14:nvContentPartPr>
              <p14:xfrm>
                <a:off x="10286149" y="1917982"/>
                <a:ext cx="412200" cy="219240"/>
              </p14:xfrm>
            </p:contentPart>
          </mc:Choice>
          <mc:Fallback>
            <p:pic>
              <p:nvPicPr>
                <p:cNvPr id="39" name="Freihand 38">
                  <a:extLst>
                    <a:ext uri="{FF2B5EF4-FFF2-40B4-BE49-F238E27FC236}">
                      <a16:creationId xmlns:a16="http://schemas.microsoft.com/office/drawing/2014/main" id="{0196829A-1C2A-D190-F4AA-8B4D8D2B589B}"/>
                    </a:ext>
                  </a:extLst>
                </p:cNvPr>
                <p:cNvPicPr/>
                <p:nvPr/>
              </p:nvPicPr>
              <p:blipFill>
                <a:blip r:embed="rId69"/>
                <a:stretch>
                  <a:fillRect/>
                </a:stretch>
              </p:blipFill>
              <p:spPr>
                <a:xfrm>
                  <a:off x="10277149" y="1909342"/>
                  <a:ext cx="4298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0" name="Freihand 39">
                  <a:extLst>
                    <a:ext uri="{FF2B5EF4-FFF2-40B4-BE49-F238E27FC236}">
                      <a16:creationId xmlns:a16="http://schemas.microsoft.com/office/drawing/2014/main" id="{75E713D9-68F3-A6BF-3C1D-38924CB94F44}"/>
                    </a:ext>
                  </a:extLst>
                </p14:cNvPr>
                <p14:cNvContentPartPr/>
                <p14:nvPr/>
              </p14:nvContentPartPr>
              <p14:xfrm>
                <a:off x="10716709" y="1885222"/>
                <a:ext cx="92520" cy="93240"/>
              </p14:xfrm>
            </p:contentPart>
          </mc:Choice>
          <mc:Fallback>
            <p:pic>
              <p:nvPicPr>
                <p:cNvPr id="40" name="Freihand 39">
                  <a:extLst>
                    <a:ext uri="{FF2B5EF4-FFF2-40B4-BE49-F238E27FC236}">
                      <a16:creationId xmlns:a16="http://schemas.microsoft.com/office/drawing/2014/main" id="{75E713D9-68F3-A6BF-3C1D-38924CB94F44}"/>
                    </a:ext>
                  </a:extLst>
                </p:cNvPr>
                <p:cNvPicPr/>
                <p:nvPr/>
              </p:nvPicPr>
              <p:blipFill>
                <a:blip r:embed="rId71"/>
                <a:stretch>
                  <a:fillRect/>
                </a:stretch>
              </p:blipFill>
              <p:spPr>
                <a:xfrm>
                  <a:off x="10707709" y="1876582"/>
                  <a:ext cx="11016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41" name="Freihand 40">
                  <a:extLst>
                    <a:ext uri="{FF2B5EF4-FFF2-40B4-BE49-F238E27FC236}">
                      <a16:creationId xmlns:a16="http://schemas.microsoft.com/office/drawing/2014/main" id="{DED477E7-1A97-325A-9364-D7074C37673A}"/>
                    </a:ext>
                  </a:extLst>
                </p14:cNvPr>
                <p14:cNvContentPartPr/>
                <p14:nvPr/>
              </p14:nvContentPartPr>
              <p14:xfrm>
                <a:off x="10947829" y="1880182"/>
                <a:ext cx="326880" cy="61200"/>
              </p14:xfrm>
            </p:contentPart>
          </mc:Choice>
          <mc:Fallback>
            <p:pic>
              <p:nvPicPr>
                <p:cNvPr id="41" name="Freihand 40">
                  <a:extLst>
                    <a:ext uri="{FF2B5EF4-FFF2-40B4-BE49-F238E27FC236}">
                      <a16:creationId xmlns:a16="http://schemas.microsoft.com/office/drawing/2014/main" id="{DED477E7-1A97-325A-9364-D7074C37673A}"/>
                    </a:ext>
                  </a:extLst>
                </p:cNvPr>
                <p:cNvPicPr/>
                <p:nvPr/>
              </p:nvPicPr>
              <p:blipFill>
                <a:blip r:embed="rId73"/>
                <a:stretch>
                  <a:fillRect/>
                </a:stretch>
              </p:blipFill>
              <p:spPr>
                <a:xfrm>
                  <a:off x="10938829" y="1871542"/>
                  <a:ext cx="34452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42" name="Freihand 41">
                  <a:extLst>
                    <a:ext uri="{FF2B5EF4-FFF2-40B4-BE49-F238E27FC236}">
                      <a16:creationId xmlns:a16="http://schemas.microsoft.com/office/drawing/2014/main" id="{B330B829-7E02-EE77-B0CB-4A0AD998558A}"/>
                    </a:ext>
                  </a:extLst>
                </p14:cNvPr>
                <p14:cNvContentPartPr/>
                <p14:nvPr/>
              </p14:nvContentPartPr>
              <p14:xfrm>
                <a:off x="11320789" y="1728622"/>
                <a:ext cx="304560" cy="199440"/>
              </p14:xfrm>
            </p:contentPart>
          </mc:Choice>
          <mc:Fallback>
            <p:pic>
              <p:nvPicPr>
                <p:cNvPr id="42" name="Freihand 41">
                  <a:extLst>
                    <a:ext uri="{FF2B5EF4-FFF2-40B4-BE49-F238E27FC236}">
                      <a16:creationId xmlns:a16="http://schemas.microsoft.com/office/drawing/2014/main" id="{B330B829-7E02-EE77-B0CB-4A0AD998558A}"/>
                    </a:ext>
                  </a:extLst>
                </p:cNvPr>
                <p:cNvPicPr/>
                <p:nvPr/>
              </p:nvPicPr>
              <p:blipFill>
                <a:blip r:embed="rId75"/>
                <a:stretch>
                  <a:fillRect/>
                </a:stretch>
              </p:blipFill>
              <p:spPr>
                <a:xfrm>
                  <a:off x="11312149" y="1719622"/>
                  <a:ext cx="32220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3" name="Freihand 42">
                  <a:extLst>
                    <a:ext uri="{FF2B5EF4-FFF2-40B4-BE49-F238E27FC236}">
                      <a16:creationId xmlns:a16="http://schemas.microsoft.com/office/drawing/2014/main" id="{4FD542F6-94F9-7830-FA11-6AD279BF5C30}"/>
                    </a:ext>
                  </a:extLst>
                </p14:cNvPr>
                <p14:cNvContentPartPr/>
                <p14:nvPr/>
              </p14:nvContentPartPr>
              <p14:xfrm>
                <a:off x="11614189" y="1635742"/>
                <a:ext cx="6120" cy="29160"/>
              </p14:xfrm>
            </p:contentPart>
          </mc:Choice>
          <mc:Fallback>
            <p:pic>
              <p:nvPicPr>
                <p:cNvPr id="43" name="Freihand 42">
                  <a:extLst>
                    <a:ext uri="{FF2B5EF4-FFF2-40B4-BE49-F238E27FC236}">
                      <a16:creationId xmlns:a16="http://schemas.microsoft.com/office/drawing/2014/main" id="{4FD542F6-94F9-7830-FA11-6AD279BF5C30}"/>
                    </a:ext>
                  </a:extLst>
                </p:cNvPr>
                <p:cNvPicPr/>
                <p:nvPr/>
              </p:nvPicPr>
              <p:blipFill>
                <a:blip r:embed="rId77"/>
                <a:stretch>
                  <a:fillRect/>
                </a:stretch>
              </p:blipFill>
              <p:spPr>
                <a:xfrm>
                  <a:off x="11605549" y="1626742"/>
                  <a:ext cx="2376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4" name="Freihand 43">
                  <a:extLst>
                    <a:ext uri="{FF2B5EF4-FFF2-40B4-BE49-F238E27FC236}">
                      <a16:creationId xmlns:a16="http://schemas.microsoft.com/office/drawing/2014/main" id="{EDBE32DB-D8FD-26B3-7838-2DD91C7CFD8C}"/>
                    </a:ext>
                  </a:extLst>
                </p14:cNvPr>
                <p14:cNvContentPartPr/>
                <p14:nvPr/>
              </p14:nvContentPartPr>
              <p14:xfrm>
                <a:off x="11660269" y="1646902"/>
                <a:ext cx="87480" cy="272880"/>
              </p14:xfrm>
            </p:contentPart>
          </mc:Choice>
          <mc:Fallback>
            <p:pic>
              <p:nvPicPr>
                <p:cNvPr id="44" name="Freihand 43">
                  <a:extLst>
                    <a:ext uri="{FF2B5EF4-FFF2-40B4-BE49-F238E27FC236}">
                      <a16:creationId xmlns:a16="http://schemas.microsoft.com/office/drawing/2014/main" id="{EDBE32DB-D8FD-26B3-7838-2DD91C7CFD8C}"/>
                    </a:ext>
                  </a:extLst>
                </p:cNvPr>
                <p:cNvPicPr/>
                <p:nvPr/>
              </p:nvPicPr>
              <p:blipFill>
                <a:blip r:embed="rId79"/>
                <a:stretch>
                  <a:fillRect/>
                </a:stretch>
              </p:blipFill>
              <p:spPr>
                <a:xfrm>
                  <a:off x="11651269" y="1638262"/>
                  <a:ext cx="105120" cy="2905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45" name="Freihand 44">
                  <a:extLst>
                    <a:ext uri="{FF2B5EF4-FFF2-40B4-BE49-F238E27FC236}">
                      <a16:creationId xmlns:a16="http://schemas.microsoft.com/office/drawing/2014/main" id="{AED70BC8-706E-A4A8-B8E7-B1A9476FA9E1}"/>
                    </a:ext>
                  </a:extLst>
                </p14:cNvPr>
                <p14:cNvContentPartPr/>
                <p14:nvPr/>
              </p14:nvContentPartPr>
              <p14:xfrm>
                <a:off x="10343749" y="2373382"/>
                <a:ext cx="238320" cy="21600"/>
              </p14:xfrm>
            </p:contentPart>
          </mc:Choice>
          <mc:Fallback>
            <p:pic>
              <p:nvPicPr>
                <p:cNvPr id="45" name="Freihand 44">
                  <a:extLst>
                    <a:ext uri="{FF2B5EF4-FFF2-40B4-BE49-F238E27FC236}">
                      <a16:creationId xmlns:a16="http://schemas.microsoft.com/office/drawing/2014/main" id="{AED70BC8-706E-A4A8-B8E7-B1A9476FA9E1}"/>
                    </a:ext>
                  </a:extLst>
                </p:cNvPr>
                <p:cNvPicPr/>
                <p:nvPr/>
              </p:nvPicPr>
              <p:blipFill>
                <a:blip r:embed="rId81"/>
                <a:stretch>
                  <a:fillRect/>
                </a:stretch>
              </p:blipFill>
              <p:spPr>
                <a:xfrm>
                  <a:off x="10335109" y="2364742"/>
                  <a:ext cx="25596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46" name="Freihand 45">
                  <a:extLst>
                    <a:ext uri="{FF2B5EF4-FFF2-40B4-BE49-F238E27FC236}">
                      <a16:creationId xmlns:a16="http://schemas.microsoft.com/office/drawing/2014/main" id="{7DE29341-6723-922A-B206-27E49EC5EDF7}"/>
                    </a:ext>
                  </a:extLst>
                </p14:cNvPr>
                <p14:cNvContentPartPr/>
                <p14:nvPr/>
              </p14:nvContentPartPr>
              <p14:xfrm>
                <a:off x="10396309" y="2440702"/>
                <a:ext cx="211320" cy="54360"/>
              </p14:xfrm>
            </p:contentPart>
          </mc:Choice>
          <mc:Fallback>
            <p:pic>
              <p:nvPicPr>
                <p:cNvPr id="46" name="Freihand 45">
                  <a:extLst>
                    <a:ext uri="{FF2B5EF4-FFF2-40B4-BE49-F238E27FC236}">
                      <a16:creationId xmlns:a16="http://schemas.microsoft.com/office/drawing/2014/main" id="{7DE29341-6723-922A-B206-27E49EC5EDF7}"/>
                    </a:ext>
                  </a:extLst>
                </p:cNvPr>
                <p:cNvPicPr/>
                <p:nvPr/>
              </p:nvPicPr>
              <p:blipFill>
                <a:blip r:embed="rId83"/>
                <a:stretch>
                  <a:fillRect/>
                </a:stretch>
              </p:blipFill>
              <p:spPr>
                <a:xfrm>
                  <a:off x="10387669" y="2431702"/>
                  <a:ext cx="2289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47" name="Freihand 46">
                  <a:extLst>
                    <a:ext uri="{FF2B5EF4-FFF2-40B4-BE49-F238E27FC236}">
                      <a16:creationId xmlns:a16="http://schemas.microsoft.com/office/drawing/2014/main" id="{949597A0-A70D-BDC3-0101-AF7EF42B942A}"/>
                    </a:ext>
                  </a:extLst>
                </p14:cNvPr>
                <p14:cNvContentPartPr/>
                <p14:nvPr/>
              </p14:nvContentPartPr>
              <p14:xfrm>
                <a:off x="10357789" y="2169982"/>
                <a:ext cx="265680" cy="154800"/>
              </p14:xfrm>
            </p:contentPart>
          </mc:Choice>
          <mc:Fallback>
            <p:pic>
              <p:nvPicPr>
                <p:cNvPr id="47" name="Freihand 46">
                  <a:extLst>
                    <a:ext uri="{FF2B5EF4-FFF2-40B4-BE49-F238E27FC236}">
                      <a16:creationId xmlns:a16="http://schemas.microsoft.com/office/drawing/2014/main" id="{949597A0-A70D-BDC3-0101-AF7EF42B942A}"/>
                    </a:ext>
                  </a:extLst>
                </p:cNvPr>
                <p:cNvPicPr/>
                <p:nvPr/>
              </p:nvPicPr>
              <p:blipFill>
                <a:blip r:embed="rId85"/>
                <a:stretch>
                  <a:fillRect/>
                </a:stretch>
              </p:blipFill>
              <p:spPr>
                <a:xfrm>
                  <a:off x="10348789" y="2161342"/>
                  <a:ext cx="283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8" name="Freihand 47">
                  <a:extLst>
                    <a:ext uri="{FF2B5EF4-FFF2-40B4-BE49-F238E27FC236}">
                      <a16:creationId xmlns:a16="http://schemas.microsoft.com/office/drawing/2014/main" id="{D647F37F-D0C5-E22C-4AD4-77BEB9181D06}"/>
                    </a:ext>
                  </a:extLst>
                </p14:cNvPr>
                <p14:cNvContentPartPr/>
                <p14:nvPr/>
              </p14:nvContentPartPr>
              <p14:xfrm>
                <a:off x="9766669" y="2774422"/>
                <a:ext cx="190440" cy="165600"/>
              </p14:xfrm>
            </p:contentPart>
          </mc:Choice>
          <mc:Fallback>
            <p:pic>
              <p:nvPicPr>
                <p:cNvPr id="48" name="Freihand 47">
                  <a:extLst>
                    <a:ext uri="{FF2B5EF4-FFF2-40B4-BE49-F238E27FC236}">
                      <a16:creationId xmlns:a16="http://schemas.microsoft.com/office/drawing/2014/main" id="{D647F37F-D0C5-E22C-4AD4-77BEB9181D06}"/>
                    </a:ext>
                  </a:extLst>
                </p:cNvPr>
                <p:cNvPicPr/>
                <p:nvPr/>
              </p:nvPicPr>
              <p:blipFill>
                <a:blip r:embed="rId87"/>
                <a:stretch>
                  <a:fillRect/>
                </a:stretch>
              </p:blipFill>
              <p:spPr>
                <a:xfrm>
                  <a:off x="9757669" y="2765782"/>
                  <a:ext cx="20808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52" name="Freihand 51">
                  <a:extLst>
                    <a:ext uri="{FF2B5EF4-FFF2-40B4-BE49-F238E27FC236}">
                      <a16:creationId xmlns:a16="http://schemas.microsoft.com/office/drawing/2014/main" id="{1DD4A798-2B9E-2A1D-F13C-F5369FDB6610}"/>
                    </a:ext>
                  </a:extLst>
                </p14:cNvPr>
                <p14:cNvContentPartPr/>
                <p14:nvPr/>
              </p14:nvContentPartPr>
              <p14:xfrm>
                <a:off x="9581629" y="2655982"/>
                <a:ext cx="109440" cy="114120"/>
              </p14:xfrm>
            </p:contentPart>
          </mc:Choice>
          <mc:Fallback>
            <p:pic>
              <p:nvPicPr>
                <p:cNvPr id="52" name="Freihand 51">
                  <a:extLst>
                    <a:ext uri="{FF2B5EF4-FFF2-40B4-BE49-F238E27FC236}">
                      <a16:creationId xmlns:a16="http://schemas.microsoft.com/office/drawing/2014/main" id="{1DD4A798-2B9E-2A1D-F13C-F5369FDB6610}"/>
                    </a:ext>
                  </a:extLst>
                </p:cNvPr>
                <p:cNvPicPr/>
                <p:nvPr/>
              </p:nvPicPr>
              <p:blipFill>
                <a:blip r:embed="rId89"/>
                <a:stretch>
                  <a:fillRect/>
                </a:stretch>
              </p:blipFill>
              <p:spPr>
                <a:xfrm>
                  <a:off x="9572629" y="2646982"/>
                  <a:ext cx="1270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3" name="Freihand 52">
                  <a:extLst>
                    <a:ext uri="{FF2B5EF4-FFF2-40B4-BE49-F238E27FC236}">
                      <a16:creationId xmlns:a16="http://schemas.microsoft.com/office/drawing/2014/main" id="{99D33B2E-3733-36A9-62D6-11D627CFCB8A}"/>
                    </a:ext>
                  </a:extLst>
                </p14:cNvPr>
                <p14:cNvContentPartPr/>
                <p14:nvPr/>
              </p14:nvContentPartPr>
              <p14:xfrm>
                <a:off x="10036669" y="2841742"/>
                <a:ext cx="125280" cy="110520"/>
              </p14:xfrm>
            </p:contentPart>
          </mc:Choice>
          <mc:Fallback>
            <p:pic>
              <p:nvPicPr>
                <p:cNvPr id="53" name="Freihand 52">
                  <a:extLst>
                    <a:ext uri="{FF2B5EF4-FFF2-40B4-BE49-F238E27FC236}">
                      <a16:creationId xmlns:a16="http://schemas.microsoft.com/office/drawing/2014/main" id="{99D33B2E-3733-36A9-62D6-11D627CFCB8A}"/>
                    </a:ext>
                  </a:extLst>
                </p:cNvPr>
                <p:cNvPicPr/>
                <p:nvPr/>
              </p:nvPicPr>
              <p:blipFill>
                <a:blip r:embed="rId91"/>
                <a:stretch>
                  <a:fillRect/>
                </a:stretch>
              </p:blipFill>
              <p:spPr>
                <a:xfrm>
                  <a:off x="10028029" y="2833102"/>
                  <a:ext cx="142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4" name="Freihand 53">
                  <a:extLst>
                    <a:ext uri="{FF2B5EF4-FFF2-40B4-BE49-F238E27FC236}">
                      <a16:creationId xmlns:a16="http://schemas.microsoft.com/office/drawing/2014/main" id="{1BBAA594-B4CD-1E89-DAF1-0A85938FBEA2}"/>
                    </a:ext>
                  </a:extLst>
                </p14:cNvPr>
                <p14:cNvContentPartPr/>
                <p14:nvPr/>
              </p14:nvContentPartPr>
              <p14:xfrm>
                <a:off x="10200829" y="2747782"/>
                <a:ext cx="251640" cy="191160"/>
              </p14:xfrm>
            </p:contentPart>
          </mc:Choice>
          <mc:Fallback>
            <p:pic>
              <p:nvPicPr>
                <p:cNvPr id="54" name="Freihand 53">
                  <a:extLst>
                    <a:ext uri="{FF2B5EF4-FFF2-40B4-BE49-F238E27FC236}">
                      <a16:creationId xmlns:a16="http://schemas.microsoft.com/office/drawing/2014/main" id="{1BBAA594-B4CD-1E89-DAF1-0A85938FBEA2}"/>
                    </a:ext>
                  </a:extLst>
                </p:cNvPr>
                <p:cNvPicPr/>
                <p:nvPr/>
              </p:nvPicPr>
              <p:blipFill>
                <a:blip r:embed="rId93"/>
                <a:stretch>
                  <a:fillRect/>
                </a:stretch>
              </p:blipFill>
              <p:spPr>
                <a:xfrm>
                  <a:off x="10192189" y="2739142"/>
                  <a:ext cx="26928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5" name="Freihand 54">
                  <a:extLst>
                    <a:ext uri="{FF2B5EF4-FFF2-40B4-BE49-F238E27FC236}">
                      <a16:creationId xmlns:a16="http://schemas.microsoft.com/office/drawing/2014/main" id="{C66F83DD-506F-CC3A-C664-65700DFD9CE7}"/>
                    </a:ext>
                  </a:extLst>
                </p14:cNvPr>
                <p14:cNvContentPartPr/>
                <p14:nvPr/>
              </p14:nvContentPartPr>
              <p14:xfrm>
                <a:off x="10486669" y="2736982"/>
                <a:ext cx="120600" cy="185760"/>
              </p14:xfrm>
            </p:contentPart>
          </mc:Choice>
          <mc:Fallback>
            <p:pic>
              <p:nvPicPr>
                <p:cNvPr id="55" name="Freihand 54">
                  <a:extLst>
                    <a:ext uri="{FF2B5EF4-FFF2-40B4-BE49-F238E27FC236}">
                      <a16:creationId xmlns:a16="http://schemas.microsoft.com/office/drawing/2014/main" id="{C66F83DD-506F-CC3A-C664-65700DFD9CE7}"/>
                    </a:ext>
                  </a:extLst>
                </p:cNvPr>
                <p:cNvPicPr/>
                <p:nvPr/>
              </p:nvPicPr>
              <p:blipFill>
                <a:blip r:embed="rId95"/>
                <a:stretch>
                  <a:fillRect/>
                </a:stretch>
              </p:blipFill>
              <p:spPr>
                <a:xfrm>
                  <a:off x="10478029" y="2727982"/>
                  <a:ext cx="13824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6" name="Freihand 55">
                  <a:extLst>
                    <a:ext uri="{FF2B5EF4-FFF2-40B4-BE49-F238E27FC236}">
                      <a16:creationId xmlns:a16="http://schemas.microsoft.com/office/drawing/2014/main" id="{41753004-4AD9-BC76-06C9-4CD05EC5C01A}"/>
                    </a:ext>
                  </a:extLst>
                </p14:cNvPr>
                <p14:cNvContentPartPr/>
                <p14:nvPr/>
              </p14:nvContentPartPr>
              <p14:xfrm>
                <a:off x="10732549" y="2582542"/>
                <a:ext cx="113040" cy="126360"/>
              </p14:xfrm>
            </p:contentPart>
          </mc:Choice>
          <mc:Fallback>
            <p:pic>
              <p:nvPicPr>
                <p:cNvPr id="56" name="Freihand 55">
                  <a:extLst>
                    <a:ext uri="{FF2B5EF4-FFF2-40B4-BE49-F238E27FC236}">
                      <a16:creationId xmlns:a16="http://schemas.microsoft.com/office/drawing/2014/main" id="{41753004-4AD9-BC76-06C9-4CD05EC5C01A}"/>
                    </a:ext>
                  </a:extLst>
                </p:cNvPr>
                <p:cNvPicPr/>
                <p:nvPr/>
              </p:nvPicPr>
              <p:blipFill>
                <a:blip r:embed="rId97"/>
                <a:stretch>
                  <a:fillRect/>
                </a:stretch>
              </p:blipFill>
              <p:spPr>
                <a:xfrm>
                  <a:off x="10723909" y="2573542"/>
                  <a:ext cx="130680" cy="144000"/>
                </a:xfrm>
                <a:prstGeom prst="rect">
                  <a:avLst/>
                </a:prstGeom>
              </p:spPr>
            </p:pic>
          </mc:Fallback>
        </mc:AlternateContent>
      </p:grpSp>
      <p:grpSp>
        <p:nvGrpSpPr>
          <p:cNvPr id="3073" name="Gruppieren 3072">
            <a:extLst>
              <a:ext uri="{FF2B5EF4-FFF2-40B4-BE49-F238E27FC236}">
                <a16:creationId xmlns:a16="http://schemas.microsoft.com/office/drawing/2014/main" id="{1FC60822-9CD2-2463-0A09-5A432D0A0C0A}"/>
              </a:ext>
            </a:extLst>
          </p:cNvPr>
          <p:cNvGrpSpPr/>
          <p:nvPr/>
        </p:nvGrpSpPr>
        <p:grpSpPr>
          <a:xfrm>
            <a:off x="9530869" y="3229102"/>
            <a:ext cx="892800" cy="178920"/>
            <a:chOff x="9530869" y="3229102"/>
            <a:chExt cx="892800" cy="178920"/>
          </a:xfrm>
        </p:grpSpPr>
        <mc:AlternateContent xmlns:mc="http://schemas.openxmlformats.org/markup-compatibility/2006">
          <mc:Choice xmlns:p14="http://schemas.microsoft.com/office/powerpoint/2010/main" Requires="p14">
            <p:contentPart p14:bwMode="auto" r:id="rId98">
              <p14:nvContentPartPr>
                <p14:cNvPr id="57" name="Freihand 56">
                  <a:extLst>
                    <a:ext uri="{FF2B5EF4-FFF2-40B4-BE49-F238E27FC236}">
                      <a16:creationId xmlns:a16="http://schemas.microsoft.com/office/drawing/2014/main" id="{FCCFFBBA-2F73-C36A-CDBD-03786105427D}"/>
                    </a:ext>
                  </a:extLst>
                </p14:cNvPr>
                <p14:cNvContentPartPr/>
                <p14:nvPr/>
              </p14:nvContentPartPr>
              <p14:xfrm>
                <a:off x="9530869" y="3288862"/>
                <a:ext cx="237600" cy="119160"/>
              </p14:xfrm>
            </p:contentPart>
          </mc:Choice>
          <mc:Fallback>
            <p:pic>
              <p:nvPicPr>
                <p:cNvPr id="57" name="Freihand 56">
                  <a:extLst>
                    <a:ext uri="{FF2B5EF4-FFF2-40B4-BE49-F238E27FC236}">
                      <a16:creationId xmlns:a16="http://schemas.microsoft.com/office/drawing/2014/main" id="{FCCFFBBA-2F73-C36A-CDBD-03786105427D}"/>
                    </a:ext>
                  </a:extLst>
                </p:cNvPr>
                <p:cNvPicPr/>
                <p:nvPr/>
              </p:nvPicPr>
              <p:blipFill>
                <a:blip r:embed="rId99"/>
                <a:stretch>
                  <a:fillRect/>
                </a:stretch>
              </p:blipFill>
              <p:spPr>
                <a:xfrm>
                  <a:off x="9522229" y="3279862"/>
                  <a:ext cx="2552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8" name="Freihand 57">
                  <a:extLst>
                    <a:ext uri="{FF2B5EF4-FFF2-40B4-BE49-F238E27FC236}">
                      <a16:creationId xmlns:a16="http://schemas.microsoft.com/office/drawing/2014/main" id="{496163A1-7861-16A3-6C0E-6F96B5F5550B}"/>
                    </a:ext>
                  </a:extLst>
                </p14:cNvPr>
                <p14:cNvContentPartPr/>
                <p14:nvPr/>
              </p14:nvContentPartPr>
              <p14:xfrm>
                <a:off x="9795469" y="3241702"/>
                <a:ext cx="8280" cy="11880"/>
              </p14:xfrm>
            </p:contentPart>
          </mc:Choice>
          <mc:Fallback>
            <p:pic>
              <p:nvPicPr>
                <p:cNvPr id="58" name="Freihand 57">
                  <a:extLst>
                    <a:ext uri="{FF2B5EF4-FFF2-40B4-BE49-F238E27FC236}">
                      <a16:creationId xmlns:a16="http://schemas.microsoft.com/office/drawing/2014/main" id="{496163A1-7861-16A3-6C0E-6F96B5F5550B}"/>
                    </a:ext>
                  </a:extLst>
                </p:cNvPr>
                <p:cNvPicPr/>
                <p:nvPr/>
              </p:nvPicPr>
              <p:blipFill>
                <a:blip r:embed="rId101"/>
                <a:stretch>
                  <a:fillRect/>
                </a:stretch>
              </p:blipFill>
              <p:spPr>
                <a:xfrm>
                  <a:off x="9786469" y="3233062"/>
                  <a:ext cx="2592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59" name="Freihand 58">
                  <a:extLst>
                    <a:ext uri="{FF2B5EF4-FFF2-40B4-BE49-F238E27FC236}">
                      <a16:creationId xmlns:a16="http://schemas.microsoft.com/office/drawing/2014/main" id="{36BADF9D-9CAD-46B6-3089-4F7F073E727D}"/>
                    </a:ext>
                  </a:extLst>
                </p14:cNvPr>
                <p14:cNvContentPartPr/>
                <p14:nvPr/>
              </p14:nvContentPartPr>
              <p14:xfrm>
                <a:off x="9979429" y="3229102"/>
                <a:ext cx="444240" cy="128880"/>
              </p14:xfrm>
            </p:contentPart>
          </mc:Choice>
          <mc:Fallback>
            <p:pic>
              <p:nvPicPr>
                <p:cNvPr id="59" name="Freihand 58">
                  <a:extLst>
                    <a:ext uri="{FF2B5EF4-FFF2-40B4-BE49-F238E27FC236}">
                      <a16:creationId xmlns:a16="http://schemas.microsoft.com/office/drawing/2014/main" id="{36BADF9D-9CAD-46B6-3089-4F7F073E727D}"/>
                    </a:ext>
                  </a:extLst>
                </p:cNvPr>
                <p:cNvPicPr/>
                <p:nvPr/>
              </p:nvPicPr>
              <p:blipFill>
                <a:blip r:embed="rId103"/>
                <a:stretch>
                  <a:fillRect/>
                </a:stretch>
              </p:blipFill>
              <p:spPr>
                <a:xfrm>
                  <a:off x="9970429" y="3220102"/>
                  <a:ext cx="461880" cy="146520"/>
                </a:xfrm>
                <a:prstGeom prst="rect">
                  <a:avLst/>
                </a:prstGeom>
              </p:spPr>
            </p:pic>
          </mc:Fallback>
        </mc:AlternateContent>
      </p:grpSp>
      <p:grpSp>
        <p:nvGrpSpPr>
          <p:cNvPr id="3072" name="Gruppieren 3071">
            <a:extLst>
              <a:ext uri="{FF2B5EF4-FFF2-40B4-BE49-F238E27FC236}">
                <a16:creationId xmlns:a16="http://schemas.microsoft.com/office/drawing/2014/main" id="{AF46B631-F623-1621-6269-5E094EADFA20}"/>
              </a:ext>
            </a:extLst>
          </p:cNvPr>
          <p:cNvGrpSpPr/>
          <p:nvPr/>
        </p:nvGrpSpPr>
        <p:grpSpPr>
          <a:xfrm>
            <a:off x="10717789" y="3114982"/>
            <a:ext cx="430920" cy="220680"/>
            <a:chOff x="10717789" y="3114982"/>
            <a:chExt cx="430920" cy="220680"/>
          </a:xfrm>
        </p:grpSpPr>
        <mc:AlternateContent xmlns:mc="http://schemas.openxmlformats.org/markup-compatibility/2006">
          <mc:Choice xmlns:p14="http://schemas.microsoft.com/office/powerpoint/2010/main" Requires="p14">
            <p:contentPart p14:bwMode="auto" r:id="rId104">
              <p14:nvContentPartPr>
                <p14:cNvPr id="60" name="Freihand 59">
                  <a:extLst>
                    <a:ext uri="{FF2B5EF4-FFF2-40B4-BE49-F238E27FC236}">
                      <a16:creationId xmlns:a16="http://schemas.microsoft.com/office/drawing/2014/main" id="{363D1B45-B27F-5427-EEEF-E1DA97235FDF}"/>
                    </a:ext>
                  </a:extLst>
                </p14:cNvPr>
                <p14:cNvContentPartPr/>
                <p14:nvPr/>
              </p14:nvContentPartPr>
              <p14:xfrm>
                <a:off x="10717789" y="3147382"/>
                <a:ext cx="27720" cy="157320"/>
              </p14:xfrm>
            </p:contentPart>
          </mc:Choice>
          <mc:Fallback>
            <p:pic>
              <p:nvPicPr>
                <p:cNvPr id="60" name="Freihand 59">
                  <a:extLst>
                    <a:ext uri="{FF2B5EF4-FFF2-40B4-BE49-F238E27FC236}">
                      <a16:creationId xmlns:a16="http://schemas.microsoft.com/office/drawing/2014/main" id="{363D1B45-B27F-5427-EEEF-E1DA97235FDF}"/>
                    </a:ext>
                  </a:extLst>
                </p:cNvPr>
                <p:cNvPicPr/>
                <p:nvPr/>
              </p:nvPicPr>
              <p:blipFill>
                <a:blip r:embed="rId105"/>
                <a:stretch>
                  <a:fillRect/>
                </a:stretch>
              </p:blipFill>
              <p:spPr>
                <a:xfrm>
                  <a:off x="10709149" y="3138742"/>
                  <a:ext cx="4536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61" name="Freihand 60">
                  <a:extLst>
                    <a:ext uri="{FF2B5EF4-FFF2-40B4-BE49-F238E27FC236}">
                      <a16:creationId xmlns:a16="http://schemas.microsoft.com/office/drawing/2014/main" id="{60393E7A-8E1A-1631-E15B-85BAAAA3162A}"/>
                    </a:ext>
                  </a:extLst>
                </p14:cNvPr>
                <p14:cNvContentPartPr/>
                <p14:nvPr/>
              </p14:nvContentPartPr>
              <p14:xfrm>
                <a:off x="10744789" y="3114982"/>
                <a:ext cx="185760" cy="131400"/>
              </p14:xfrm>
            </p:contentPart>
          </mc:Choice>
          <mc:Fallback>
            <p:pic>
              <p:nvPicPr>
                <p:cNvPr id="61" name="Freihand 60">
                  <a:extLst>
                    <a:ext uri="{FF2B5EF4-FFF2-40B4-BE49-F238E27FC236}">
                      <a16:creationId xmlns:a16="http://schemas.microsoft.com/office/drawing/2014/main" id="{60393E7A-8E1A-1631-E15B-85BAAAA3162A}"/>
                    </a:ext>
                  </a:extLst>
                </p:cNvPr>
                <p:cNvPicPr/>
                <p:nvPr/>
              </p:nvPicPr>
              <p:blipFill>
                <a:blip r:embed="rId107"/>
                <a:stretch>
                  <a:fillRect/>
                </a:stretch>
              </p:blipFill>
              <p:spPr>
                <a:xfrm>
                  <a:off x="10735789" y="3105982"/>
                  <a:ext cx="20340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62" name="Freihand 61">
                  <a:extLst>
                    <a:ext uri="{FF2B5EF4-FFF2-40B4-BE49-F238E27FC236}">
                      <a16:creationId xmlns:a16="http://schemas.microsoft.com/office/drawing/2014/main" id="{84941672-F435-C182-F31E-E2B12970D7FB}"/>
                    </a:ext>
                  </a:extLst>
                </p14:cNvPr>
                <p14:cNvContentPartPr/>
                <p14:nvPr/>
              </p14:nvContentPartPr>
              <p14:xfrm>
                <a:off x="10736869" y="3283102"/>
                <a:ext cx="155520" cy="52560"/>
              </p14:xfrm>
            </p:contentPart>
          </mc:Choice>
          <mc:Fallback>
            <p:pic>
              <p:nvPicPr>
                <p:cNvPr id="62" name="Freihand 61">
                  <a:extLst>
                    <a:ext uri="{FF2B5EF4-FFF2-40B4-BE49-F238E27FC236}">
                      <a16:creationId xmlns:a16="http://schemas.microsoft.com/office/drawing/2014/main" id="{84941672-F435-C182-F31E-E2B12970D7FB}"/>
                    </a:ext>
                  </a:extLst>
                </p:cNvPr>
                <p:cNvPicPr/>
                <p:nvPr/>
              </p:nvPicPr>
              <p:blipFill>
                <a:blip r:embed="rId109"/>
                <a:stretch>
                  <a:fillRect/>
                </a:stretch>
              </p:blipFill>
              <p:spPr>
                <a:xfrm>
                  <a:off x="10728229" y="3274462"/>
                  <a:ext cx="1731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63" name="Freihand 62">
                  <a:extLst>
                    <a:ext uri="{FF2B5EF4-FFF2-40B4-BE49-F238E27FC236}">
                      <a16:creationId xmlns:a16="http://schemas.microsoft.com/office/drawing/2014/main" id="{653A5932-C212-C5C6-F0DF-099F27896405}"/>
                    </a:ext>
                  </a:extLst>
                </p14:cNvPr>
                <p14:cNvContentPartPr/>
                <p14:nvPr/>
              </p14:nvContentPartPr>
              <p14:xfrm>
                <a:off x="10997509" y="3145222"/>
                <a:ext cx="151200" cy="140400"/>
              </p14:xfrm>
            </p:contentPart>
          </mc:Choice>
          <mc:Fallback>
            <p:pic>
              <p:nvPicPr>
                <p:cNvPr id="63" name="Freihand 62">
                  <a:extLst>
                    <a:ext uri="{FF2B5EF4-FFF2-40B4-BE49-F238E27FC236}">
                      <a16:creationId xmlns:a16="http://schemas.microsoft.com/office/drawing/2014/main" id="{653A5932-C212-C5C6-F0DF-099F27896405}"/>
                    </a:ext>
                  </a:extLst>
                </p:cNvPr>
                <p:cNvPicPr/>
                <p:nvPr/>
              </p:nvPicPr>
              <p:blipFill>
                <a:blip r:embed="rId111"/>
                <a:stretch>
                  <a:fillRect/>
                </a:stretch>
              </p:blipFill>
              <p:spPr>
                <a:xfrm>
                  <a:off x="10988509" y="3136582"/>
                  <a:ext cx="168840" cy="158040"/>
                </a:xfrm>
                <a:prstGeom prst="rect">
                  <a:avLst/>
                </a:prstGeom>
              </p:spPr>
            </p:pic>
          </mc:Fallback>
        </mc:AlternateContent>
      </p:grpSp>
    </p:spTree>
    <p:extLst>
      <p:ext uri="{BB962C8B-B14F-4D97-AF65-F5344CB8AC3E}">
        <p14:creationId xmlns:p14="http://schemas.microsoft.com/office/powerpoint/2010/main" val="221145673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1988</Words>
  <Application>Microsoft Office PowerPoint</Application>
  <PresentationFormat>Breitbild</PresentationFormat>
  <Paragraphs>224</Paragraphs>
  <Slides>25</Slides>
  <Notes>14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25</vt:i4>
      </vt:variant>
    </vt:vector>
  </HeadingPairs>
  <TitlesOfParts>
    <vt:vector size="33" baseType="lpstr">
      <vt:lpstr>Arial</vt:lpstr>
      <vt:lpstr>Calibri</vt:lpstr>
      <vt:lpstr>Calibri Light</vt:lpstr>
      <vt:lpstr>Cambria Math</vt:lpstr>
      <vt:lpstr>Sparkasse Rg</vt:lpstr>
      <vt:lpstr>Times New Roman</vt:lpstr>
      <vt:lpstr>Wingdings</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Außenwirtschaft</dc:title>
  <dc:creator>BK</dc:creator>
  <cp:lastModifiedBy>Bernhard Köster</cp:lastModifiedBy>
  <cp:revision>469</cp:revision>
  <cp:lastPrinted>2022-03-02T23:29:14Z</cp:lastPrinted>
  <dcterms:created xsi:type="dcterms:W3CDTF">2019-02-11T10:45:01Z</dcterms:created>
  <dcterms:modified xsi:type="dcterms:W3CDTF">2022-05-12T09:50:19Z</dcterms:modified>
</cp:coreProperties>
</file>